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6" r:id="rId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E4CF6D-070E-480B-8581-85F26FF6286A}">
          <p14:sldIdLst>
            <p14:sldId id="2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Mills" initials="RM" lastIdx="2" clrIdx="0">
    <p:extLst>
      <p:ext uri="{19B8F6BF-5375-455C-9EA6-DF929625EA0E}">
        <p15:presenceInfo xmlns:p15="http://schemas.microsoft.com/office/powerpoint/2012/main" userId="Richard Mil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22" autoAdjust="0"/>
  </p:normalViewPr>
  <p:slideViewPr>
    <p:cSldViewPr snapToGrid="0">
      <p:cViewPr varScale="1">
        <p:scale>
          <a:sx n="56" d="100"/>
          <a:sy n="56" d="100"/>
        </p:scale>
        <p:origin x="18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__PhD\PAPER%201%20-%20TD%20characterisation\emg%20for%20firgure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19050">
              <a:solidFill>
                <a:schemeClr val="tx1"/>
              </a:solidFill>
            </a:ln>
          </c:spPr>
          <c:marker>
            <c:symbol val="none"/>
          </c:marker>
          <c:cat>
            <c:numRef>
              <c:f>'SnB02-5-3.xlsx_resample'!$AD$3:$AD$1048576</c:f>
              <c:numCache>
                <c:formatCode>General</c:formatCode>
                <c:ptCount val="1048574"/>
              </c:numCache>
            </c:numRef>
          </c:cat>
          <c:val>
            <c:numRef>
              <c:f>'SnB02-5-3.xlsx_resample'!$AF$3:$AF$40836</c:f>
              <c:numCache>
                <c:formatCode>General</c:formatCode>
                <c:ptCount val="40834"/>
                <c:pt idx="0">
                  <c:v>703.00965030366478</c:v>
                </c:pt>
                <c:pt idx="1">
                  <c:v>706.48441596426494</c:v>
                </c:pt>
                <c:pt idx="2">
                  <c:v>709.78177852624572</c:v>
                </c:pt>
                <c:pt idx="3">
                  <c:v>712.5261010437913</c:v>
                </c:pt>
                <c:pt idx="4">
                  <c:v>714.51910375712077</c:v>
                </c:pt>
                <c:pt idx="5">
                  <c:v>715.64605946368465</c:v>
                </c:pt>
                <c:pt idx="6">
                  <c:v>715.89648131164745</c:v>
                </c:pt>
                <c:pt idx="7">
                  <c:v>715.32259486661815</c:v>
                </c:pt>
                <c:pt idx="8">
                  <c:v>714.05999877496879</c:v>
                </c:pt>
                <c:pt idx="9">
                  <c:v>712.29653811803689</c:v>
                </c:pt>
                <c:pt idx="10">
                  <c:v>710.26176538689856</c:v>
                </c:pt>
                <c:pt idx="11">
                  <c:v>708.16438458509992</c:v>
                </c:pt>
                <c:pt idx="12">
                  <c:v>706.35920504028354</c:v>
                </c:pt>
                <c:pt idx="13">
                  <c:v>704.91921419775736</c:v>
                </c:pt>
                <c:pt idx="14">
                  <c:v>703.96965532900595</c:v>
                </c:pt>
                <c:pt idx="15">
                  <c:v>703.57313233081811</c:v>
                </c:pt>
                <c:pt idx="16">
                  <c:v>703.7505354294376</c:v>
                </c:pt>
                <c:pt idx="17">
                  <c:v>704.41833815432869</c:v>
                </c:pt>
                <c:pt idx="18">
                  <c:v>705.50355410365125</c:v>
                </c:pt>
                <c:pt idx="19">
                  <c:v>706.86004977967696</c:v>
                </c:pt>
                <c:pt idx="20">
                  <c:v>708.35223279684135</c:v>
                </c:pt>
                <c:pt idx="21">
                  <c:v>709.83393939684845</c:v>
                </c:pt>
                <c:pt idx="22">
                  <c:v>711.29478811811509</c:v>
                </c:pt>
                <c:pt idx="23">
                  <c:v>712.51565593066948</c:v>
                </c:pt>
                <c:pt idx="24">
                  <c:v>713.43391806836576</c:v>
                </c:pt>
                <c:pt idx="25">
                  <c:v>713.99736983495154</c:v>
                </c:pt>
                <c:pt idx="26">
                  <c:v>714.19562872537585</c:v>
                </c:pt>
                <c:pt idx="27">
                  <c:v>714.04955366184697</c:v>
                </c:pt>
                <c:pt idx="28">
                  <c:v>713.63217695879007</c:v>
                </c:pt>
                <c:pt idx="29">
                  <c:v>713.00608581750851</c:v>
                </c:pt>
                <c:pt idx="30">
                  <c:v>712.26523408270668</c:v>
                </c:pt>
                <c:pt idx="31">
                  <c:v>711.49304700853941</c:v>
                </c:pt>
                <c:pt idx="32">
                  <c:v>710.9191501288318</c:v>
                </c:pt>
                <c:pt idx="33">
                  <c:v>710.49132831265297</c:v>
                </c:pt>
                <c:pt idx="34">
                  <c:v>710.27220945655256</c:v>
                </c:pt>
                <c:pt idx="35">
                  <c:v>710.27220945655256</c:v>
                </c:pt>
                <c:pt idx="36">
                  <c:v>710.47046939044469</c:v>
                </c:pt>
                <c:pt idx="37">
                  <c:v>710.85655249284991</c:v>
                </c:pt>
                <c:pt idx="38">
                  <c:v>711.36784130189722</c:v>
                </c:pt>
                <c:pt idx="39">
                  <c:v>711.96261797317015</c:v>
                </c:pt>
                <c:pt idx="40">
                  <c:v>712.56781888820797</c:v>
                </c:pt>
                <c:pt idx="41">
                  <c:v>713.1521608810375</c:v>
                </c:pt>
                <c:pt idx="42">
                  <c:v>713.76783821323249</c:v>
                </c:pt>
                <c:pt idx="43">
                  <c:v>714.29997550980966</c:v>
                </c:pt>
                <c:pt idx="44">
                  <c:v>714.71736264754509</c:v>
                </c:pt>
                <c:pt idx="45">
                  <c:v>715.01997875708162</c:v>
                </c:pt>
                <c:pt idx="46">
                  <c:v>715.19737872529754</c:v>
                </c:pt>
                <c:pt idx="47">
                  <c:v>715.24954168283602</c:v>
                </c:pt>
                <c:pt idx="48">
                  <c:v>715.20779253438411</c:v>
                </c:pt>
                <c:pt idx="49">
                  <c:v>715.10346661930714</c:v>
                </c:pt>
                <c:pt idx="50">
                  <c:v>714.9469255732995</c:v>
                </c:pt>
                <c:pt idx="51">
                  <c:v>714.79041583132721</c:v>
                </c:pt>
                <c:pt idx="52">
                  <c:v>714.759111795997</c:v>
                </c:pt>
                <c:pt idx="53">
                  <c:v>714.79041583132721</c:v>
                </c:pt>
                <c:pt idx="54">
                  <c:v>714.88431750263919</c:v>
                </c:pt>
                <c:pt idx="55">
                  <c:v>715.04083767929001</c:v>
                </c:pt>
                <c:pt idx="56">
                  <c:v>715.24954168283602</c:v>
                </c:pt>
                <c:pt idx="57">
                  <c:v>715.48954972171236</c:v>
                </c:pt>
                <c:pt idx="58">
                  <c:v>715.75041668279698</c:v>
                </c:pt>
                <c:pt idx="59">
                  <c:v>716.00083853075967</c:v>
                </c:pt>
                <c:pt idx="60">
                  <c:v>716.21995634339237</c:v>
                </c:pt>
                <c:pt idx="61">
                  <c:v>716.41821523381668</c:v>
                </c:pt>
                <c:pt idx="62">
                  <c:v>716.689527308023</c:v>
                </c:pt>
                <c:pt idx="63">
                  <c:v>716.92953534689934</c:v>
                </c:pt>
                <c:pt idx="64">
                  <c:v>717.15910870733217</c:v>
                </c:pt>
                <c:pt idx="65">
                  <c:v>717.35733629372112</c:v>
                </c:pt>
                <c:pt idx="66">
                  <c:v>717.53473626193716</c:v>
                </c:pt>
                <c:pt idx="67">
                  <c:v>717.6808426295014</c:v>
                </c:pt>
                <c:pt idx="68">
                  <c:v>717.79560322302177</c:v>
                </c:pt>
                <c:pt idx="69">
                  <c:v>717.89996044213399</c:v>
                </c:pt>
                <c:pt idx="70">
                  <c:v>717.97300319123769</c:v>
                </c:pt>
                <c:pt idx="71">
                  <c:v>718.035611261898</c:v>
                </c:pt>
                <c:pt idx="72">
                  <c:v>718.29647822298261</c:v>
                </c:pt>
                <c:pt idx="73">
                  <c:v>718.54690007094541</c:v>
                </c:pt>
                <c:pt idx="74">
                  <c:v>718.77646299669982</c:v>
                </c:pt>
                <c:pt idx="75">
                  <c:v>718.97473232180255</c:v>
                </c:pt>
                <c:pt idx="76">
                  <c:v>719.14168717689665</c:v>
                </c:pt>
                <c:pt idx="77">
                  <c:v>719.28775180574723</c:v>
                </c:pt>
                <c:pt idx="78">
                  <c:v>719.41296794706784</c:v>
                </c:pt>
                <c:pt idx="79">
                  <c:v>719.5069113570936</c:v>
                </c:pt>
                <c:pt idx="80">
                  <c:v>719.57992280216195</c:v>
                </c:pt>
                <c:pt idx="81">
                  <c:v>719.64253087282225</c:v>
                </c:pt>
                <c:pt idx="82">
                  <c:v>719.90339783390687</c:v>
                </c:pt>
                <c:pt idx="83">
                  <c:v>720.15385098590491</c:v>
                </c:pt>
                <c:pt idx="84">
                  <c:v>720.38341391165943</c:v>
                </c:pt>
                <c:pt idx="85">
                  <c:v>720.58167280208363</c:v>
                </c:pt>
                <c:pt idx="86">
                  <c:v>720.7486067878209</c:v>
                </c:pt>
                <c:pt idx="87">
                  <c:v>720.89470272070673</c:v>
                </c:pt>
                <c:pt idx="88">
                  <c:v>721.00947374890552</c:v>
                </c:pt>
                <c:pt idx="89">
                  <c:v>721.10340672425286</c:v>
                </c:pt>
                <c:pt idx="90">
                  <c:v>721.17642860399963</c:v>
                </c:pt>
                <c:pt idx="91">
                  <c:v>721.23903667465993</c:v>
                </c:pt>
                <c:pt idx="92">
                  <c:v>721.49990363574454</c:v>
                </c:pt>
                <c:pt idx="93">
                  <c:v>721.7503567877427</c:v>
                </c:pt>
                <c:pt idx="94">
                  <c:v>721.96947460037529</c:v>
                </c:pt>
                <c:pt idx="95">
                  <c:v>722.16773349079961</c:v>
                </c:pt>
                <c:pt idx="96">
                  <c:v>722.33469878057213</c:v>
                </c:pt>
                <c:pt idx="97">
                  <c:v>722.48076340942271</c:v>
                </c:pt>
                <c:pt idx="98">
                  <c:v>722.59556574165674</c:v>
                </c:pt>
                <c:pt idx="99">
                  <c:v>722.68946741296884</c:v>
                </c:pt>
                <c:pt idx="100">
                  <c:v>722.76252059675096</c:v>
                </c:pt>
                <c:pt idx="101">
                  <c:v>722.82512866741126</c:v>
                </c:pt>
                <c:pt idx="102">
                  <c:v>723.08599562849577</c:v>
                </c:pt>
                <c:pt idx="103">
                  <c:v>723.33641747645856</c:v>
                </c:pt>
                <c:pt idx="104">
                  <c:v>723.55553528909115</c:v>
                </c:pt>
                <c:pt idx="105">
                  <c:v>723.75379417951547</c:v>
                </c:pt>
                <c:pt idx="106">
                  <c:v>723.9207594692881</c:v>
                </c:pt>
                <c:pt idx="107">
                  <c:v>724.05641028905211</c:v>
                </c:pt>
                <c:pt idx="108">
                  <c:v>724.18162643037272</c:v>
                </c:pt>
                <c:pt idx="109">
                  <c:v>724.2755281016847</c:v>
                </c:pt>
                <c:pt idx="110">
                  <c:v>724.34858128546682</c:v>
                </c:pt>
                <c:pt idx="111">
                  <c:v>724.40074424300531</c:v>
                </c:pt>
                <c:pt idx="112">
                  <c:v>724.66161120408992</c:v>
                </c:pt>
                <c:pt idx="113">
                  <c:v>724.90161924296615</c:v>
                </c:pt>
                <c:pt idx="114">
                  <c:v>725.13118216872067</c:v>
                </c:pt>
                <c:pt idx="115">
                  <c:v>725.31899594602305</c:v>
                </c:pt>
                <c:pt idx="116">
                  <c:v>725.48596123579568</c:v>
                </c:pt>
                <c:pt idx="117">
                  <c:v>725.63205716868151</c:v>
                </c:pt>
                <c:pt idx="118">
                  <c:v>725.7468281968803</c:v>
                </c:pt>
                <c:pt idx="119">
                  <c:v>725.84072986819228</c:v>
                </c:pt>
                <c:pt idx="120">
                  <c:v>725.91378305197441</c:v>
                </c:pt>
                <c:pt idx="121">
                  <c:v>725.96594600951289</c:v>
                </c:pt>
                <c:pt idx="122">
                  <c:v>726.22681297059751</c:v>
                </c:pt>
                <c:pt idx="123">
                  <c:v>726.46682100947373</c:v>
                </c:pt>
                <c:pt idx="124">
                  <c:v>726.68593882210632</c:v>
                </c:pt>
                <c:pt idx="125">
                  <c:v>726.88419771253064</c:v>
                </c:pt>
                <c:pt idx="126">
                  <c:v>727.05116300230327</c:v>
                </c:pt>
                <c:pt idx="127">
                  <c:v>727.18681382206728</c:v>
                </c:pt>
                <c:pt idx="128">
                  <c:v>727.30158485026607</c:v>
                </c:pt>
                <c:pt idx="129">
                  <c:v>727.39551782561341</c:v>
                </c:pt>
                <c:pt idx="130">
                  <c:v>727.46853970536017</c:v>
                </c:pt>
                <c:pt idx="131">
                  <c:v>727.52073396693402</c:v>
                </c:pt>
                <c:pt idx="132">
                  <c:v>727.78160092801852</c:v>
                </c:pt>
                <c:pt idx="133">
                  <c:v>728.0215776628595</c:v>
                </c:pt>
                <c:pt idx="134">
                  <c:v>728.24072677952745</c:v>
                </c:pt>
                <c:pt idx="135">
                  <c:v>728.42854055682994</c:v>
                </c:pt>
                <c:pt idx="136">
                  <c:v>728.59550584660246</c:v>
                </c:pt>
                <c:pt idx="137">
                  <c:v>728.73115666636647</c:v>
                </c:pt>
                <c:pt idx="138">
                  <c:v>728.84592769456526</c:v>
                </c:pt>
                <c:pt idx="139">
                  <c:v>728.93982936587724</c:v>
                </c:pt>
                <c:pt idx="140">
                  <c:v>729.01288254965937</c:v>
                </c:pt>
                <c:pt idx="141">
                  <c:v>729.07549062031967</c:v>
                </c:pt>
                <c:pt idx="142">
                  <c:v>729.32591246828247</c:v>
                </c:pt>
                <c:pt idx="143">
                  <c:v>729.56592050715881</c:v>
                </c:pt>
                <c:pt idx="144">
                  <c:v>729.7850383197914</c:v>
                </c:pt>
                <c:pt idx="145">
                  <c:v>729.97288340112914</c:v>
                </c:pt>
                <c:pt idx="146">
                  <c:v>730.12940357777995</c:v>
                </c:pt>
                <c:pt idx="147">
                  <c:v>730.27546820663042</c:v>
                </c:pt>
                <c:pt idx="148">
                  <c:v>730.39027053886457</c:v>
                </c:pt>
                <c:pt idx="149">
                  <c:v>730.47372709705473</c:v>
                </c:pt>
                <c:pt idx="150">
                  <c:v>730.54678028083686</c:v>
                </c:pt>
                <c:pt idx="151">
                  <c:v>730.60938835149716</c:v>
                </c:pt>
                <c:pt idx="152">
                  <c:v>730.85981019945996</c:v>
                </c:pt>
                <c:pt idx="153">
                  <c:v>731.09981823833618</c:v>
                </c:pt>
                <c:pt idx="154">
                  <c:v>731.30852224188232</c:v>
                </c:pt>
                <c:pt idx="155">
                  <c:v>731.49634645386323</c:v>
                </c:pt>
                <c:pt idx="156">
                  <c:v>731.66330130895733</c:v>
                </c:pt>
                <c:pt idx="157">
                  <c:v>731.79895212872134</c:v>
                </c:pt>
                <c:pt idx="158">
                  <c:v>731.91372315692013</c:v>
                </c:pt>
                <c:pt idx="159">
                  <c:v>731.99719014978882</c:v>
                </c:pt>
                <c:pt idx="160">
                  <c:v>732.07023289889241</c:v>
                </c:pt>
                <c:pt idx="161">
                  <c:v>732.13284096955272</c:v>
                </c:pt>
                <c:pt idx="162">
                  <c:v>732.38329412155088</c:v>
                </c:pt>
                <c:pt idx="163">
                  <c:v>732.61285704730528</c:v>
                </c:pt>
                <c:pt idx="164">
                  <c:v>732.83197485993787</c:v>
                </c:pt>
                <c:pt idx="165">
                  <c:v>733.01979907191878</c:v>
                </c:pt>
                <c:pt idx="166">
                  <c:v>733.17630881389118</c:v>
                </c:pt>
                <c:pt idx="167">
                  <c:v>733.31197006833361</c:v>
                </c:pt>
                <c:pt idx="168">
                  <c:v>733.42676196588923</c:v>
                </c:pt>
                <c:pt idx="169">
                  <c:v>733.51022895875792</c:v>
                </c:pt>
                <c:pt idx="170">
                  <c:v>733.58328214254004</c:v>
                </c:pt>
                <c:pt idx="171">
                  <c:v>733.6354346654</c:v>
                </c:pt>
                <c:pt idx="172">
                  <c:v>733.89630162648461</c:v>
                </c:pt>
                <c:pt idx="173">
                  <c:v>734.12586455223914</c:v>
                </c:pt>
                <c:pt idx="174">
                  <c:v>734.33457899046368</c:v>
                </c:pt>
                <c:pt idx="175">
                  <c:v>734.52239276776606</c:v>
                </c:pt>
                <c:pt idx="176">
                  <c:v>734.67890250973846</c:v>
                </c:pt>
                <c:pt idx="177">
                  <c:v>734.81456376418089</c:v>
                </c:pt>
                <c:pt idx="178">
                  <c:v>734.92935566173651</c:v>
                </c:pt>
                <c:pt idx="179">
                  <c:v>735.0128226546052</c:v>
                </c:pt>
                <c:pt idx="180">
                  <c:v>735.08587583838732</c:v>
                </c:pt>
                <c:pt idx="181">
                  <c:v>735.13803879592581</c:v>
                </c:pt>
                <c:pt idx="182">
                  <c:v>735.38846064388849</c:v>
                </c:pt>
                <c:pt idx="183">
                  <c:v>735.61802356964301</c:v>
                </c:pt>
                <c:pt idx="184">
                  <c:v>735.83717268631096</c:v>
                </c:pt>
                <c:pt idx="185">
                  <c:v>736.01454135049153</c:v>
                </c:pt>
                <c:pt idx="186">
                  <c:v>736.18150664026416</c:v>
                </c:pt>
                <c:pt idx="187">
                  <c:v>736.30671234690635</c:v>
                </c:pt>
                <c:pt idx="188">
                  <c:v>736.42151467914039</c:v>
                </c:pt>
                <c:pt idx="189">
                  <c:v>736.50497123733055</c:v>
                </c:pt>
                <c:pt idx="190">
                  <c:v>736.57802442111279</c:v>
                </c:pt>
                <c:pt idx="191">
                  <c:v>736.63018737865127</c:v>
                </c:pt>
                <c:pt idx="192">
                  <c:v>736.88064053064932</c:v>
                </c:pt>
                <c:pt idx="193">
                  <c:v>737.11020345640372</c:v>
                </c:pt>
                <c:pt idx="194">
                  <c:v>737.3188761559145</c:v>
                </c:pt>
                <c:pt idx="195">
                  <c:v>737.50673167193077</c:v>
                </c:pt>
                <c:pt idx="196">
                  <c:v>737.66324141390305</c:v>
                </c:pt>
                <c:pt idx="197">
                  <c:v>737.78844712054524</c:v>
                </c:pt>
                <c:pt idx="198">
                  <c:v>737.90321814874403</c:v>
                </c:pt>
                <c:pt idx="199">
                  <c:v>737.98671644564797</c:v>
                </c:pt>
                <c:pt idx="200">
                  <c:v>738.05975919475168</c:v>
                </c:pt>
                <c:pt idx="201">
                  <c:v>738.11192215229016</c:v>
                </c:pt>
                <c:pt idx="202">
                  <c:v>738.3519301911665</c:v>
                </c:pt>
                <c:pt idx="203">
                  <c:v>738.58149311692091</c:v>
                </c:pt>
                <c:pt idx="204">
                  <c:v>738.7901762511101</c:v>
                </c:pt>
                <c:pt idx="205">
                  <c:v>738.97799002841259</c:v>
                </c:pt>
                <c:pt idx="206">
                  <c:v>739.13453107442024</c:v>
                </c:pt>
                <c:pt idx="207">
                  <c:v>739.25974721574084</c:v>
                </c:pt>
                <c:pt idx="208">
                  <c:v>739.37450780926122</c:v>
                </c:pt>
                <c:pt idx="209">
                  <c:v>739.45800610616516</c:v>
                </c:pt>
                <c:pt idx="210">
                  <c:v>739.52061417682546</c:v>
                </c:pt>
                <c:pt idx="211">
                  <c:v>739.58322224748576</c:v>
                </c:pt>
                <c:pt idx="212">
                  <c:v>739.82319898232663</c:v>
                </c:pt>
                <c:pt idx="213">
                  <c:v>740.05276190808115</c:v>
                </c:pt>
                <c:pt idx="214">
                  <c:v>740.25102079850546</c:v>
                </c:pt>
                <c:pt idx="215">
                  <c:v>740.43886587984321</c:v>
                </c:pt>
                <c:pt idx="216">
                  <c:v>740.59538605649402</c:v>
                </c:pt>
                <c:pt idx="217">
                  <c:v>740.7205917631361</c:v>
                </c:pt>
                <c:pt idx="218">
                  <c:v>740.83536279133489</c:v>
                </c:pt>
                <c:pt idx="219">
                  <c:v>740.91885065356041</c:v>
                </c:pt>
                <c:pt idx="220">
                  <c:v>740.98145872422072</c:v>
                </c:pt>
                <c:pt idx="221">
                  <c:v>741.0336216817592</c:v>
                </c:pt>
                <c:pt idx="222">
                  <c:v>741.27362972063554</c:v>
                </c:pt>
                <c:pt idx="223">
                  <c:v>741.50319264638995</c:v>
                </c:pt>
                <c:pt idx="224">
                  <c:v>741.70145153681426</c:v>
                </c:pt>
                <c:pt idx="225">
                  <c:v>741.88927574879517</c:v>
                </c:pt>
                <c:pt idx="226">
                  <c:v>742.04578549076746</c:v>
                </c:pt>
                <c:pt idx="227">
                  <c:v>742.17100163208806</c:v>
                </c:pt>
                <c:pt idx="228">
                  <c:v>742.27534841652187</c:v>
                </c:pt>
                <c:pt idx="229">
                  <c:v>742.35884671342581</c:v>
                </c:pt>
                <c:pt idx="230">
                  <c:v>742.43186859317268</c:v>
                </c:pt>
                <c:pt idx="231">
                  <c:v>742.47360730694618</c:v>
                </c:pt>
                <c:pt idx="232">
                  <c:v>742.72407089362275</c:v>
                </c:pt>
                <c:pt idx="233">
                  <c:v>742.94318870625534</c:v>
                </c:pt>
                <c:pt idx="234">
                  <c:v>743.14144759667965</c:v>
                </c:pt>
                <c:pt idx="235">
                  <c:v>743.32926137398215</c:v>
                </c:pt>
                <c:pt idx="236">
                  <c:v>743.47533643751103</c:v>
                </c:pt>
                <c:pt idx="237">
                  <c:v>743.61098725727504</c:v>
                </c:pt>
                <c:pt idx="238">
                  <c:v>743.71534447638737</c:v>
                </c:pt>
                <c:pt idx="239">
                  <c:v>743.79883233861278</c:v>
                </c:pt>
                <c:pt idx="240">
                  <c:v>743.86144040927309</c:v>
                </c:pt>
                <c:pt idx="241">
                  <c:v>743.91360336681157</c:v>
                </c:pt>
                <c:pt idx="242">
                  <c:v>744.15361140568791</c:v>
                </c:pt>
                <c:pt idx="243">
                  <c:v>744.3727292183205</c:v>
                </c:pt>
                <c:pt idx="244">
                  <c:v>744.57098810874481</c:v>
                </c:pt>
                <c:pt idx="245">
                  <c:v>744.74836720760391</c:v>
                </c:pt>
                <c:pt idx="246">
                  <c:v>744.90490825361155</c:v>
                </c:pt>
                <c:pt idx="247">
                  <c:v>745.03012439493216</c:v>
                </c:pt>
                <c:pt idx="248">
                  <c:v>745.13447117936596</c:v>
                </c:pt>
                <c:pt idx="249">
                  <c:v>745.21793817223465</c:v>
                </c:pt>
                <c:pt idx="250">
                  <c:v>745.28054624289484</c:v>
                </c:pt>
                <c:pt idx="251">
                  <c:v>745.33274050446869</c:v>
                </c:pt>
                <c:pt idx="252">
                  <c:v>745.57271723930967</c:v>
                </c:pt>
                <c:pt idx="253">
                  <c:v>745.79183505194226</c:v>
                </c:pt>
                <c:pt idx="254">
                  <c:v>745.99009394236657</c:v>
                </c:pt>
                <c:pt idx="255">
                  <c:v>746.16749391058249</c:v>
                </c:pt>
                <c:pt idx="256">
                  <c:v>746.31356897411149</c:v>
                </c:pt>
                <c:pt idx="257">
                  <c:v>746.43880598478893</c:v>
                </c:pt>
                <c:pt idx="258">
                  <c:v>746.5431318998659</c:v>
                </c:pt>
                <c:pt idx="259">
                  <c:v>746.62663019676984</c:v>
                </c:pt>
                <c:pt idx="260">
                  <c:v>746.68922783275173</c:v>
                </c:pt>
                <c:pt idx="261">
                  <c:v>746.74139079029021</c:v>
                </c:pt>
                <c:pt idx="262">
                  <c:v>746.97095371604462</c:v>
                </c:pt>
                <c:pt idx="263">
                  <c:v>747.19010283271257</c:v>
                </c:pt>
                <c:pt idx="264">
                  <c:v>747.38835128845847</c:v>
                </c:pt>
                <c:pt idx="265">
                  <c:v>747.56574082199597</c:v>
                </c:pt>
                <c:pt idx="266">
                  <c:v>747.71182632020339</c:v>
                </c:pt>
                <c:pt idx="267">
                  <c:v>747.84747713996728</c:v>
                </c:pt>
                <c:pt idx="268">
                  <c:v>747.94138924595779</c:v>
                </c:pt>
                <c:pt idx="269">
                  <c:v>748.0248666735049</c:v>
                </c:pt>
                <c:pt idx="270">
                  <c:v>748.08747474416521</c:v>
                </c:pt>
                <c:pt idx="271">
                  <c:v>748.13964813638211</c:v>
                </c:pt>
                <c:pt idx="272">
                  <c:v>748.36921106213651</c:v>
                </c:pt>
                <c:pt idx="273">
                  <c:v>748.58833930944763</c:v>
                </c:pt>
                <c:pt idx="274">
                  <c:v>748.78659819987183</c:v>
                </c:pt>
                <c:pt idx="275">
                  <c:v>748.95355305496605</c:v>
                </c:pt>
                <c:pt idx="276">
                  <c:v>749.11007323161675</c:v>
                </c:pt>
                <c:pt idx="277">
                  <c:v>749.22485469449396</c:v>
                </c:pt>
                <c:pt idx="278">
                  <c:v>749.32920147892787</c:v>
                </c:pt>
                <c:pt idx="279">
                  <c:v>749.41267890647487</c:v>
                </c:pt>
                <c:pt idx="280">
                  <c:v>749.47528697713528</c:v>
                </c:pt>
                <c:pt idx="281">
                  <c:v>749.51701525623025</c:v>
                </c:pt>
                <c:pt idx="282">
                  <c:v>749.74658861666319</c:v>
                </c:pt>
                <c:pt idx="283">
                  <c:v>749.96571686397431</c:v>
                </c:pt>
                <c:pt idx="284">
                  <c:v>750.16398618907704</c:v>
                </c:pt>
                <c:pt idx="285">
                  <c:v>750.33092017481431</c:v>
                </c:pt>
                <c:pt idx="286">
                  <c:v>750.47702654237855</c:v>
                </c:pt>
                <c:pt idx="287">
                  <c:v>750.60223224902074</c:v>
                </c:pt>
                <c:pt idx="288">
                  <c:v>750.70656859877613</c:v>
                </c:pt>
                <c:pt idx="289">
                  <c:v>750.77962178255825</c:v>
                </c:pt>
                <c:pt idx="290">
                  <c:v>750.84222985321856</c:v>
                </c:pt>
                <c:pt idx="291">
                  <c:v>750.88397900167047</c:v>
                </c:pt>
                <c:pt idx="292">
                  <c:v>751.12396617118986</c:v>
                </c:pt>
                <c:pt idx="293">
                  <c:v>751.33265974005758</c:v>
                </c:pt>
                <c:pt idx="294">
                  <c:v>751.53091863048189</c:v>
                </c:pt>
                <c:pt idx="295">
                  <c:v>751.69788392025441</c:v>
                </c:pt>
                <c:pt idx="296">
                  <c:v>751.84396941846182</c:v>
                </c:pt>
                <c:pt idx="297">
                  <c:v>751.96917512510402</c:v>
                </c:pt>
                <c:pt idx="298">
                  <c:v>752.06308723109441</c:v>
                </c:pt>
                <c:pt idx="299">
                  <c:v>752.13612998019812</c:v>
                </c:pt>
                <c:pt idx="300">
                  <c:v>752.19873805085842</c:v>
                </c:pt>
                <c:pt idx="301">
                  <c:v>752.25092187775374</c:v>
                </c:pt>
                <c:pt idx="302">
                  <c:v>752.47003969038644</c:v>
                </c:pt>
                <c:pt idx="303">
                  <c:v>752.68916793769745</c:v>
                </c:pt>
                <c:pt idx="304">
                  <c:v>752.87699214967836</c:v>
                </c:pt>
                <c:pt idx="305">
                  <c:v>753.04394700477246</c:v>
                </c:pt>
                <c:pt idx="306">
                  <c:v>753.19003250297988</c:v>
                </c:pt>
                <c:pt idx="307">
                  <c:v>753.31523820962207</c:v>
                </c:pt>
                <c:pt idx="308">
                  <c:v>753.40917118496941</c:v>
                </c:pt>
                <c:pt idx="309">
                  <c:v>753.48220349939459</c:v>
                </c:pt>
                <c:pt idx="310">
                  <c:v>753.54481157005489</c:v>
                </c:pt>
                <c:pt idx="311">
                  <c:v>753.5865502838285</c:v>
                </c:pt>
                <c:pt idx="312">
                  <c:v>753.81612364426132</c:v>
                </c:pt>
                <c:pt idx="313">
                  <c:v>754.02480677845062</c:v>
                </c:pt>
                <c:pt idx="314">
                  <c:v>754.21262055575301</c:v>
                </c:pt>
                <c:pt idx="315">
                  <c:v>754.37958584552564</c:v>
                </c:pt>
                <c:pt idx="316">
                  <c:v>754.52567134373305</c:v>
                </c:pt>
                <c:pt idx="317">
                  <c:v>754.64045280661026</c:v>
                </c:pt>
                <c:pt idx="318">
                  <c:v>754.74479959104406</c:v>
                </c:pt>
                <c:pt idx="319">
                  <c:v>754.81784234014776</c:v>
                </c:pt>
                <c:pt idx="320">
                  <c:v>754.88043997612965</c:v>
                </c:pt>
                <c:pt idx="321">
                  <c:v>754.92218912458156</c:v>
                </c:pt>
                <c:pt idx="322">
                  <c:v>755.14130693721427</c:v>
                </c:pt>
                <c:pt idx="323">
                  <c:v>755.35002137543881</c:v>
                </c:pt>
                <c:pt idx="324">
                  <c:v>755.53783515274131</c:v>
                </c:pt>
                <c:pt idx="325">
                  <c:v>755.70479000783541</c:v>
                </c:pt>
                <c:pt idx="326">
                  <c:v>755.85087550604283</c:v>
                </c:pt>
                <c:pt idx="327">
                  <c:v>755.96565696892003</c:v>
                </c:pt>
                <c:pt idx="328">
                  <c:v>756.05956907491043</c:v>
                </c:pt>
                <c:pt idx="329">
                  <c:v>756.13262225869255</c:v>
                </c:pt>
                <c:pt idx="330">
                  <c:v>756.19521989467444</c:v>
                </c:pt>
                <c:pt idx="331">
                  <c:v>756.23695860844794</c:v>
                </c:pt>
                <c:pt idx="332">
                  <c:v>756.45608685575905</c:v>
                </c:pt>
                <c:pt idx="333">
                  <c:v>756.66478042462677</c:v>
                </c:pt>
                <c:pt idx="334">
                  <c:v>756.85259420192915</c:v>
                </c:pt>
                <c:pt idx="335">
                  <c:v>757.01955949170178</c:v>
                </c:pt>
                <c:pt idx="336">
                  <c:v>757.15521031146579</c:v>
                </c:pt>
                <c:pt idx="337">
                  <c:v>757.269991774343</c:v>
                </c:pt>
                <c:pt idx="338">
                  <c:v>757.3639038803334</c:v>
                </c:pt>
                <c:pt idx="339">
                  <c:v>757.43695706411552</c:v>
                </c:pt>
                <c:pt idx="340">
                  <c:v>757.49955470009741</c:v>
                </c:pt>
                <c:pt idx="341">
                  <c:v>757.54129341387102</c:v>
                </c:pt>
                <c:pt idx="342">
                  <c:v>757.76042166118202</c:v>
                </c:pt>
                <c:pt idx="343">
                  <c:v>757.95869098628475</c:v>
                </c:pt>
                <c:pt idx="344">
                  <c:v>758.14650476358725</c:v>
                </c:pt>
                <c:pt idx="345">
                  <c:v>758.31345961868135</c:v>
                </c:pt>
                <c:pt idx="346">
                  <c:v>758.44912087312377</c:v>
                </c:pt>
                <c:pt idx="347">
                  <c:v>758.56390233600098</c:v>
                </c:pt>
                <c:pt idx="348">
                  <c:v>758.65780400731308</c:v>
                </c:pt>
                <c:pt idx="349">
                  <c:v>758.73084675641678</c:v>
                </c:pt>
                <c:pt idx="350">
                  <c:v>758.78302014863368</c:v>
                </c:pt>
                <c:pt idx="351">
                  <c:v>758.8247692970856</c:v>
                </c:pt>
                <c:pt idx="352">
                  <c:v>759.0438871097183</c:v>
                </c:pt>
                <c:pt idx="353">
                  <c:v>759.2525806785859</c:v>
                </c:pt>
                <c:pt idx="354">
                  <c:v>759.42995977744499</c:v>
                </c:pt>
                <c:pt idx="355">
                  <c:v>759.58649038877422</c:v>
                </c:pt>
                <c:pt idx="356">
                  <c:v>759.73257588698164</c:v>
                </c:pt>
                <c:pt idx="357">
                  <c:v>759.84735734985884</c:v>
                </c:pt>
                <c:pt idx="358">
                  <c:v>759.93084521208436</c:v>
                </c:pt>
                <c:pt idx="359">
                  <c:v>760.00387752650954</c:v>
                </c:pt>
                <c:pt idx="360">
                  <c:v>760.05605091872644</c:v>
                </c:pt>
                <c:pt idx="361">
                  <c:v>760.09777919782164</c:v>
                </c:pt>
                <c:pt idx="362">
                  <c:v>760.31691787981106</c:v>
                </c:pt>
                <c:pt idx="363">
                  <c:v>760.51517677023537</c:v>
                </c:pt>
                <c:pt idx="364">
                  <c:v>760.70300098221628</c:v>
                </c:pt>
                <c:pt idx="365">
                  <c:v>760.85953159354551</c:v>
                </c:pt>
                <c:pt idx="366">
                  <c:v>760.99516154395258</c:v>
                </c:pt>
                <c:pt idx="367">
                  <c:v>761.10995344150831</c:v>
                </c:pt>
                <c:pt idx="368">
                  <c:v>761.19343086905531</c:v>
                </c:pt>
                <c:pt idx="369">
                  <c:v>761.26647361815901</c:v>
                </c:pt>
                <c:pt idx="370">
                  <c:v>761.31865744505444</c:v>
                </c:pt>
                <c:pt idx="371">
                  <c:v>761.36038572414941</c:v>
                </c:pt>
                <c:pt idx="372">
                  <c:v>761.56907929301713</c:v>
                </c:pt>
                <c:pt idx="373">
                  <c:v>761.76733818344144</c:v>
                </c:pt>
                <c:pt idx="374">
                  <c:v>761.95517283010076</c:v>
                </c:pt>
                <c:pt idx="375">
                  <c:v>762.11168257207316</c:v>
                </c:pt>
                <c:pt idx="376">
                  <c:v>762.24734382651559</c:v>
                </c:pt>
                <c:pt idx="377">
                  <c:v>762.35168017627097</c:v>
                </c:pt>
                <c:pt idx="378">
                  <c:v>762.44558184758296</c:v>
                </c:pt>
                <c:pt idx="379">
                  <c:v>762.50821078760009</c:v>
                </c:pt>
                <c:pt idx="380">
                  <c:v>762.56036331046016</c:v>
                </c:pt>
                <c:pt idx="381">
                  <c:v>762.60211245891219</c:v>
                </c:pt>
                <c:pt idx="382">
                  <c:v>762.81080602777979</c:v>
                </c:pt>
                <c:pt idx="383">
                  <c:v>763.0090649182041</c:v>
                </c:pt>
                <c:pt idx="384">
                  <c:v>763.18645445174161</c:v>
                </c:pt>
                <c:pt idx="385">
                  <c:v>763.34296419371401</c:v>
                </c:pt>
                <c:pt idx="386">
                  <c:v>763.47862544815644</c:v>
                </c:pt>
                <c:pt idx="387">
                  <c:v>763.58298266726865</c:v>
                </c:pt>
                <c:pt idx="388">
                  <c:v>763.66646009481576</c:v>
                </c:pt>
                <c:pt idx="389">
                  <c:v>763.73949240924094</c:v>
                </c:pt>
                <c:pt idx="390">
                  <c:v>763.79166580145795</c:v>
                </c:pt>
                <c:pt idx="391">
                  <c:v>763.82296983678805</c:v>
                </c:pt>
                <c:pt idx="392">
                  <c:v>764.04210851877758</c:v>
                </c:pt>
                <c:pt idx="393">
                  <c:v>764.22992229608008</c:v>
                </c:pt>
                <c:pt idx="394">
                  <c:v>764.40731182961758</c:v>
                </c:pt>
                <c:pt idx="395">
                  <c:v>764.5638424409467</c:v>
                </c:pt>
                <c:pt idx="396">
                  <c:v>764.68904814758889</c:v>
                </c:pt>
                <c:pt idx="397">
                  <c:v>764.80382961046621</c:v>
                </c:pt>
                <c:pt idx="398">
                  <c:v>764.88731747269162</c:v>
                </c:pt>
                <c:pt idx="399">
                  <c:v>764.94991510867351</c:v>
                </c:pt>
                <c:pt idx="400">
                  <c:v>765.00209893556894</c:v>
                </c:pt>
                <c:pt idx="401">
                  <c:v>765.03340297089903</c:v>
                </c:pt>
                <c:pt idx="402">
                  <c:v>765.24208610508822</c:v>
                </c:pt>
                <c:pt idx="403">
                  <c:v>765.44034499551253</c:v>
                </c:pt>
                <c:pt idx="404">
                  <c:v>765.61773452905004</c:v>
                </c:pt>
                <c:pt idx="405">
                  <c:v>765.76382002725745</c:v>
                </c:pt>
                <c:pt idx="406">
                  <c:v>765.89948128169988</c:v>
                </c:pt>
                <c:pt idx="407">
                  <c:v>766.00381763145526</c:v>
                </c:pt>
                <c:pt idx="408">
                  <c:v>766.08729505900237</c:v>
                </c:pt>
                <c:pt idx="409">
                  <c:v>766.14990312966268</c:v>
                </c:pt>
                <c:pt idx="410">
                  <c:v>766.1916522781147</c:v>
                </c:pt>
                <c:pt idx="411">
                  <c:v>766.23338055720978</c:v>
                </c:pt>
                <c:pt idx="412">
                  <c:v>766.44207412607739</c:v>
                </c:pt>
                <c:pt idx="413">
                  <c:v>766.6298983380583</c:v>
                </c:pt>
                <c:pt idx="414">
                  <c:v>766.79686362783093</c:v>
                </c:pt>
                <c:pt idx="415">
                  <c:v>766.95337336980322</c:v>
                </c:pt>
                <c:pt idx="416">
                  <c:v>767.07858951112382</c:v>
                </c:pt>
                <c:pt idx="417">
                  <c:v>767.18293629555762</c:v>
                </c:pt>
                <c:pt idx="418">
                  <c:v>767.26641372310473</c:v>
                </c:pt>
                <c:pt idx="419">
                  <c:v>767.32902179376504</c:v>
                </c:pt>
                <c:pt idx="420">
                  <c:v>767.38120562066047</c:v>
                </c:pt>
                <c:pt idx="421">
                  <c:v>767.41249922131215</c:v>
                </c:pt>
                <c:pt idx="422">
                  <c:v>767.61076854641487</c:v>
                </c:pt>
                <c:pt idx="423">
                  <c:v>767.79858232371737</c:v>
                </c:pt>
                <c:pt idx="424">
                  <c:v>767.97597185725488</c:v>
                </c:pt>
                <c:pt idx="425">
                  <c:v>768.12205735546218</c:v>
                </c:pt>
                <c:pt idx="426">
                  <c:v>768.24728393146131</c:v>
                </c:pt>
                <c:pt idx="427">
                  <c:v>768.3516202812167</c:v>
                </c:pt>
                <c:pt idx="428">
                  <c:v>768.43509770876369</c:v>
                </c:pt>
                <c:pt idx="429">
                  <c:v>768.497705779424</c:v>
                </c:pt>
                <c:pt idx="430">
                  <c:v>768.53945492787602</c:v>
                </c:pt>
                <c:pt idx="431">
                  <c:v>768.5707485285277</c:v>
                </c:pt>
                <c:pt idx="432">
                  <c:v>768.76901785363043</c:v>
                </c:pt>
                <c:pt idx="433">
                  <c:v>768.95683163093292</c:v>
                </c:pt>
                <c:pt idx="434">
                  <c:v>769.13422116447043</c:v>
                </c:pt>
                <c:pt idx="435">
                  <c:v>769.28030666267784</c:v>
                </c:pt>
                <c:pt idx="436">
                  <c:v>769.39508812555505</c:v>
                </c:pt>
                <c:pt idx="437">
                  <c:v>769.49943490998885</c:v>
                </c:pt>
                <c:pt idx="438">
                  <c:v>769.58292277221437</c:v>
                </c:pt>
                <c:pt idx="439">
                  <c:v>769.64552040819626</c:v>
                </c:pt>
                <c:pt idx="440">
                  <c:v>769.68725912196987</c:v>
                </c:pt>
                <c:pt idx="441">
                  <c:v>769.71856315729997</c:v>
                </c:pt>
                <c:pt idx="442">
                  <c:v>769.91682204772428</c:v>
                </c:pt>
                <c:pt idx="443">
                  <c:v>770.10465669438361</c:v>
                </c:pt>
                <c:pt idx="444">
                  <c:v>770.27159068012088</c:v>
                </c:pt>
                <c:pt idx="445">
                  <c:v>770.40725193456331</c:v>
                </c:pt>
                <c:pt idx="446">
                  <c:v>770.5324576412055</c:v>
                </c:pt>
                <c:pt idx="447">
                  <c:v>770.63681486031771</c:v>
                </c:pt>
                <c:pt idx="448">
                  <c:v>770.70986804409984</c:v>
                </c:pt>
                <c:pt idx="449">
                  <c:v>770.77247611476014</c:v>
                </c:pt>
                <c:pt idx="450">
                  <c:v>770.81420439385533</c:v>
                </c:pt>
                <c:pt idx="451">
                  <c:v>770.84550842918543</c:v>
                </c:pt>
                <c:pt idx="452">
                  <c:v>771.04376731960974</c:v>
                </c:pt>
                <c:pt idx="453">
                  <c:v>771.22115685314725</c:v>
                </c:pt>
                <c:pt idx="454">
                  <c:v>771.38811170824135</c:v>
                </c:pt>
                <c:pt idx="455">
                  <c:v>771.53419720644877</c:v>
                </c:pt>
                <c:pt idx="456">
                  <c:v>771.64897866932597</c:v>
                </c:pt>
                <c:pt idx="457">
                  <c:v>771.7533358884383</c:v>
                </c:pt>
                <c:pt idx="458">
                  <c:v>771.82636820286348</c:v>
                </c:pt>
                <c:pt idx="459">
                  <c:v>771.87854159508038</c:v>
                </c:pt>
                <c:pt idx="460">
                  <c:v>771.92028030885399</c:v>
                </c:pt>
                <c:pt idx="461">
                  <c:v>771.95157390950567</c:v>
                </c:pt>
                <c:pt idx="462">
                  <c:v>772.1498432346084</c:v>
                </c:pt>
                <c:pt idx="463">
                  <c:v>772.3272327681459</c:v>
                </c:pt>
                <c:pt idx="464">
                  <c:v>772.49418762324012</c:v>
                </c:pt>
                <c:pt idx="465">
                  <c:v>772.62983844300402</c:v>
                </c:pt>
                <c:pt idx="466">
                  <c:v>772.74461990588134</c:v>
                </c:pt>
                <c:pt idx="467">
                  <c:v>772.84896669031514</c:v>
                </c:pt>
                <c:pt idx="468">
                  <c:v>772.92200943941884</c:v>
                </c:pt>
                <c:pt idx="469">
                  <c:v>772.97419326631416</c:v>
                </c:pt>
                <c:pt idx="470">
                  <c:v>773.01592154540924</c:v>
                </c:pt>
                <c:pt idx="471">
                  <c:v>773.03679090229605</c:v>
                </c:pt>
                <c:pt idx="472">
                  <c:v>773.23506022739878</c:v>
                </c:pt>
                <c:pt idx="473">
                  <c:v>773.41243932625787</c:v>
                </c:pt>
                <c:pt idx="474">
                  <c:v>773.56895950290857</c:v>
                </c:pt>
                <c:pt idx="475">
                  <c:v>773.71504500111598</c:v>
                </c:pt>
                <c:pt idx="476">
                  <c:v>773.82982646399319</c:v>
                </c:pt>
                <c:pt idx="477">
                  <c:v>773.92372813530528</c:v>
                </c:pt>
                <c:pt idx="478">
                  <c:v>773.9967813190874</c:v>
                </c:pt>
                <c:pt idx="479">
                  <c:v>774.0489547113043</c:v>
                </c:pt>
                <c:pt idx="480">
                  <c:v>774.0906934250778</c:v>
                </c:pt>
                <c:pt idx="481">
                  <c:v>774.11156278196461</c:v>
                </c:pt>
                <c:pt idx="482">
                  <c:v>774.2993765592671</c:v>
                </c:pt>
                <c:pt idx="483">
                  <c:v>774.47678696216144</c:v>
                </c:pt>
                <c:pt idx="484">
                  <c:v>774.64373138257713</c:v>
                </c:pt>
                <c:pt idx="485">
                  <c:v>774.77938220234114</c:v>
                </c:pt>
                <c:pt idx="486">
                  <c:v>774.89416366521834</c:v>
                </c:pt>
                <c:pt idx="487">
                  <c:v>774.98807577120886</c:v>
                </c:pt>
                <c:pt idx="488">
                  <c:v>775.05068384186916</c:v>
                </c:pt>
                <c:pt idx="489">
                  <c:v>775.10285723408606</c:v>
                </c:pt>
                <c:pt idx="490">
                  <c:v>775.14460638253809</c:v>
                </c:pt>
                <c:pt idx="491">
                  <c:v>775.16546530474636</c:v>
                </c:pt>
                <c:pt idx="492">
                  <c:v>775.35328951672727</c:v>
                </c:pt>
                <c:pt idx="493">
                  <c:v>775.53067905026478</c:v>
                </c:pt>
                <c:pt idx="494">
                  <c:v>775.6871992269156</c:v>
                </c:pt>
                <c:pt idx="495">
                  <c:v>775.82285004667949</c:v>
                </c:pt>
                <c:pt idx="496">
                  <c:v>775.9376315095567</c:v>
                </c:pt>
                <c:pt idx="497">
                  <c:v>776.0211089371038</c:v>
                </c:pt>
                <c:pt idx="498">
                  <c:v>776.09415168620751</c:v>
                </c:pt>
                <c:pt idx="499">
                  <c:v>776.14632507842441</c:v>
                </c:pt>
                <c:pt idx="500">
                  <c:v>776.17762911375462</c:v>
                </c:pt>
                <c:pt idx="501">
                  <c:v>776.19849847064131</c:v>
                </c:pt>
                <c:pt idx="502">
                  <c:v>776.38631224794381</c:v>
                </c:pt>
                <c:pt idx="503">
                  <c:v>776.56372265083826</c:v>
                </c:pt>
                <c:pt idx="504">
                  <c:v>776.70980814904567</c:v>
                </c:pt>
                <c:pt idx="505">
                  <c:v>776.84544853413115</c:v>
                </c:pt>
                <c:pt idx="506">
                  <c:v>776.96022999700835</c:v>
                </c:pt>
                <c:pt idx="507">
                  <c:v>777.04370742455546</c:v>
                </c:pt>
                <c:pt idx="508">
                  <c:v>777.11676060833759</c:v>
                </c:pt>
                <c:pt idx="509">
                  <c:v>777.15848888743267</c:v>
                </c:pt>
                <c:pt idx="510">
                  <c:v>777.20021716652775</c:v>
                </c:pt>
                <c:pt idx="511">
                  <c:v>777.21066227964957</c:v>
                </c:pt>
                <c:pt idx="512">
                  <c:v>777.39848649163048</c:v>
                </c:pt>
                <c:pt idx="513">
                  <c:v>777.56544134672458</c:v>
                </c:pt>
                <c:pt idx="514">
                  <c:v>777.72195108869698</c:v>
                </c:pt>
                <c:pt idx="515">
                  <c:v>777.85761234313941</c:v>
                </c:pt>
                <c:pt idx="516">
                  <c:v>777.96195912757321</c:v>
                </c:pt>
                <c:pt idx="517">
                  <c:v>778.04544698979873</c:v>
                </c:pt>
                <c:pt idx="518">
                  <c:v>778.11847930422402</c:v>
                </c:pt>
                <c:pt idx="519">
                  <c:v>778.16022845267594</c:v>
                </c:pt>
                <c:pt idx="520">
                  <c:v>778.19153248800615</c:v>
                </c:pt>
                <c:pt idx="521">
                  <c:v>778.21238097553601</c:v>
                </c:pt>
                <c:pt idx="522">
                  <c:v>778.38979137843046</c:v>
                </c:pt>
                <c:pt idx="523">
                  <c:v>778.55673579884615</c:v>
                </c:pt>
                <c:pt idx="524">
                  <c:v>778.71326641017527</c:v>
                </c:pt>
                <c:pt idx="525">
                  <c:v>778.83847211681746</c:v>
                </c:pt>
                <c:pt idx="526">
                  <c:v>778.94282933592979</c:v>
                </c:pt>
                <c:pt idx="527">
                  <c:v>779.02628589411995</c:v>
                </c:pt>
                <c:pt idx="528">
                  <c:v>779.09933907790207</c:v>
                </c:pt>
                <c:pt idx="529">
                  <c:v>779.14106735699716</c:v>
                </c:pt>
                <c:pt idx="530">
                  <c:v>779.17239226168419</c:v>
                </c:pt>
                <c:pt idx="531">
                  <c:v>779.18281650544918</c:v>
                </c:pt>
                <c:pt idx="532">
                  <c:v>779.37064071743009</c:v>
                </c:pt>
                <c:pt idx="533">
                  <c:v>779.52716089408079</c:v>
                </c:pt>
                <c:pt idx="534">
                  <c:v>779.68368107073161</c:v>
                </c:pt>
                <c:pt idx="535">
                  <c:v>779.80888677737369</c:v>
                </c:pt>
                <c:pt idx="536">
                  <c:v>779.91324399648602</c:v>
                </c:pt>
                <c:pt idx="537">
                  <c:v>779.99672142403313</c:v>
                </c:pt>
                <c:pt idx="538">
                  <c:v>780.05932949469343</c:v>
                </c:pt>
                <c:pt idx="539">
                  <c:v>780.10107864314534</c:v>
                </c:pt>
                <c:pt idx="540">
                  <c:v>780.12193756535373</c:v>
                </c:pt>
                <c:pt idx="541">
                  <c:v>780.14280692224042</c:v>
                </c:pt>
                <c:pt idx="542">
                  <c:v>780.32019645577793</c:v>
                </c:pt>
                <c:pt idx="543">
                  <c:v>780.48715131087215</c:v>
                </c:pt>
                <c:pt idx="544">
                  <c:v>780.62281256531458</c:v>
                </c:pt>
                <c:pt idx="545">
                  <c:v>780.74801827195677</c:v>
                </c:pt>
                <c:pt idx="546">
                  <c:v>780.85235462171215</c:v>
                </c:pt>
                <c:pt idx="547">
                  <c:v>780.93584248393768</c:v>
                </c:pt>
                <c:pt idx="548">
                  <c:v>780.9984609892764</c:v>
                </c:pt>
                <c:pt idx="549">
                  <c:v>781.04018926837148</c:v>
                </c:pt>
                <c:pt idx="550">
                  <c:v>781.0610690599367</c:v>
                </c:pt>
                <c:pt idx="551">
                  <c:v>781.07149330370157</c:v>
                </c:pt>
                <c:pt idx="552">
                  <c:v>781.24888283723919</c:v>
                </c:pt>
                <c:pt idx="553">
                  <c:v>781.4158376923333</c:v>
                </c:pt>
                <c:pt idx="554">
                  <c:v>781.55149894677572</c:v>
                </c:pt>
                <c:pt idx="555">
                  <c:v>781.67670465341791</c:v>
                </c:pt>
                <c:pt idx="556">
                  <c:v>781.78106187253024</c:v>
                </c:pt>
                <c:pt idx="557">
                  <c:v>781.85409418695542</c:v>
                </c:pt>
                <c:pt idx="558">
                  <c:v>781.91670225761573</c:v>
                </c:pt>
                <c:pt idx="559">
                  <c:v>781.95845140606775</c:v>
                </c:pt>
                <c:pt idx="560">
                  <c:v>781.97931032827603</c:v>
                </c:pt>
                <c:pt idx="561">
                  <c:v>781.98975544139785</c:v>
                </c:pt>
                <c:pt idx="562">
                  <c:v>782.16713454025694</c:v>
                </c:pt>
                <c:pt idx="563">
                  <c:v>782.32365471690764</c:v>
                </c:pt>
                <c:pt idx="564">
                  <c:v>782.45930553667165</c:v>
                </c:pt>
                <c:pt idx="565">
                  <c:v>782.58452167799226</c:v>
                </c:pt>
                <c:pt idx="566">
                  <c:v>782.67842334930435</c:v>
                </c:pt>
                <c:pt idx="567">
                  <c:v>782.76191121152988</c:v>
                </c:pt>
                <c:pt idx="568">
                  <c:v>782.81408460374678</c:v>
                </c:pt>
                <c:pt idx="569">
                  <c:v>782.85583375219869</c:v>
                </c:pt>
                <c:pt idx="570">
                  <c:v>782.87669267440708</c:v>
                </c:pt>
                <c:pt idx="571">
                  <c:v>782.8871377875289</c:v>
                </c:pt>
                <c:pt idx="572">
                  <c:v>783.05407177326617</c:v>
                </c:pt>
                <c:pt idx="573">
                  <c:v>783.21060238459529</c:v>
                </c:pt>
                <c:pt idx="574">
                  <c:v>783.34626363903772</c:v>
                </c:pt>
                <c:pt idx="575">
                  <c:v>783.46102423255809</c:v>
                </c:pt>
                <c:pt idx="576">
                  <c:v>783.56538145167042</c:v>
                </c:pt>
                <c:pt idx="577">
                  <c:v>783.63843463545254</c:v>
                </c:pt>
                <c:pt idx="578">
                  <c:v>783.69058715831261</c:v>
                </c:pt>
                <c:pt idx="579">
                  <c:v>783.73233630676452</c:v>
                </c:pt>
                <c:pt idx="580">
                  <c:v>783.74277098520793</c:v>
                </c:pt>
                <c:pt idx="581">
                  <c:v>783.75321609832974</c:v>
                </c:pt>
                <c:pt idx="582">
                  <c:v>783.92016051874543</c:v>
                </c:pt>
                <c:pt idx="583">
                  <c:v>784.07669113007466</c:v>
                </c:pt>
                <c:pt idx="584">
                  <c:v>784.21232108048173</c:v>
                </c:pt>
                <c:pt idx="585">
                  <c:v>784.32711297803735</c:v>
                </c:pt>
                <c:pt idx="586">
                  <c:v>784.42103551870628</c:v>
                </c:pt>
                <c:pt idx="587">
                  <c:v>784.49406783313157</c:v>
                </c:pt>
                <c:pt idx="588">
                  <c:v>784.54624122534847</c:v>
                </c:pt>
                <c:pt idx="589">
                  <c:v>784.57754526067856</c:v>
                </c:pt>
                <c:pt idx="590">
                  <c:v>784.59842505224378</c:v>
                </c:pt>
                <c:pt idx="591">
                  <c:v>784.60884929600877</c:v>
                </c:pt>
                <c:pt idx="592">
                  <c:v>784.77580415110288</c:v>
                </c:pt>
                <c:pt idx="593">
                  <c:v>784.92188964931029</c:v>
                </c:pt>
                <c:pt idx="594">
                  <c:v>785.05755090375271</c:v>
                </c:pt>
                <c:pt idx="595">
                  <c:v>785.17233236662992</c:v>
                </c:pt>
                <c:pt idx="596">
                  <c:v>785.26623403794201</c:v>
                </c:pt>
                <c:pt idx="597">
                  <c:v>785.3288421086022</c:v>
                </c:pt>
                <c:pt idx="598">
                  <c:v>785.38102593549763</c:v>
                </c:pt>
                <c:pt idx="599">
                  <c:v>785.41231953614931</c:v>
                </c:pt>
                <c:pt idx="600">
                  <c:v>785.43319932771453</c:v>
                </c:pt>
                <c:pt idx="601">
                  <c:v>785.43319932771453</c:v>
                </c:pt>
                <c:pt idx="602">
                  <c:v>785.60014374813022</c:v>
                </c:pt>
                <c:pt idx="603">
                  <c:v>785.74622924633763</c:v>
                </c:pt>
                <c:pt idx="604">
                  <c:v>785.88188006610164</c:v>
                </c:pt>
                <c:pt idx="605">
                  <c:v>785.98623728521386</c:v>
                </c:pt>
                <c:pt idx="606">
                  <c:v>786.08013895652596</c:v>
                </c:pt>
                <c:pt idx="607">
                  <c:v>786.14274702718615</c:v>
                </c:pt>
                <c:pt idx="608">
                  <c:v>786.19492041940316</c:v>
                </c:pt>
                <c:pt idx="609">
                  <c:v>786.22622445473326</c:v>
                </c:pt>
                <c:pt idx="610">
                  <c:v>786.23665913317666</c:v>
                </c:pt>
                <c:pt idx="611">
                  <c:v>786.23665913317666</c:v>
                </c:pt>
                <c:pt idx="612">
                  <c:v>786.40361398827076</c:v>
                </c:pt>
                <c:pt idx="613">
                  <c:v>786.54969948647818</c:v>
                </c:pt>
                <c:pt idx="614">
                  <c:v>786.67491562779878</c:v>
                </c:pt>
                <c:pt idx="615">
                  <c:v>786.78969709067599</c:v>
                </c:pt>
                <c:pt idx="616">
                  <c:v>786.8731745182231</c:v>
                </c:pt>
                <c:pt idx="617">
                  <c:v>786.9357825888834</c:v>
                </c:pt>
                <c:pt idx="618">
                  <c:v>786.9879559811003</c:v>
                </c:pt>
                <c:pt idx="619">
                  <c:v>787.0088253379871</c:v>
                </c:pt>
                <c:pt idx="620">
                  <c:v>787.02970512955233</c:v>
                </c:pt>
                <c:pt idx="621">
                  <c:v>787.02970512955233</c:v>
                </c:pt>
                <c:pt idx="622">
                  <c:v>787.18621487152461</c:v>
                </c:pt>
                <c:pt idx="623">
                  <c:v>787.33230036973191</c:v>
                </c:pt>
                <c:pt idx="624">
                  <c:v>787.45751651105252</c:v>
                </c:pt>
                <c:pt idx="625">
                  <c:v>787.56186329548643</c:v>
                </c:pt>
                <c:pt idx="626">
                  <c:v>787.64534072303354</c:v>
                </c:pt>
                <c:pt idx="627">
                  <c:v>787.70794879369373</c:v>
                </c:pt>
                <c:pt idx="628">
                  <c:v>787.74967707278893</c:v>
                </c:pt>
                <c:pt idx="629">
                  <c:v>787.78100197747597</c:v>
                </c:pt>
                <c:pt idx="630">
                  <c:v>787.79142622124084</c:v>
                </c:pt>
                <c:pt idx="631">
                  <c:v>787.79142622124084</c:v>
                </c:pt>
                <c:pt idx="632">
                  <c:v>787.94794639789166</c:v>
                </c:pt>
                <c:pt idx="633">
                  <c:v>788.08359721765555</c:v>
                </c:pt>
                <c:pt idx="634">
                  <c:v>788.20881335897616</c:v>
                </c:pt>
                <c:pt idx="635">
                  <c:v>788.31316014341007</c:v>
                </c:pt>
                <c:pt idx="636">
                  <c:v>788.39663757095718</c:v>
                </c:pt>
                <c:pt idx="637">
                  <c:v>788.45924564161737</c:v>
                </c:pt>
                <c:pt idx="638">
                  <c:v>788.50098435539098</c:v>
                </c:pt>
                <c:pt idx="639">
                  <c:v>788.52185371227768</c:v>
                </c:pt>
                <c:pt idx="640">
                  <c:v>788.53227795604266</c:v>
                </c:pt>
                <c:pt idx="641">
                  <c:v>788.53227795604266</c:v>
                </c:pt>
                <c:pt idx="642">
                  <c:v>788.67836345425007</c:v>
                </c:pt>
                <c:pt idx="643">
                  <c:v>788.82446982181432</c:v>
                </c:pt>
                <c:pt idx="644">
                  <c:v>788.93923041533458</c:v>
                </c:pt>
                <c:pt idx="645">
                  <c:v>789.04358763444691</c:v>
                </c:pt>
                <c:pt idx="646">
                  <c:v>789.12706506199402</c:v>
                </c:pt>
                <c:pt idx="647">
                  <c:v>789.18967313265432</c:v>
                </c:pt>
                <c:pt idx="648">
                  <c:v>789.22097716798442</c:v>
                </c:pt>
                <c:pt idx="649">
                  <c:v>789.24184652487122</c:v>
                </c:pt>
                <c:pt idx="650">
                  <c:v>789.25228120331462</c:v>
                </c:pt>
                <c:pt idx="651">
                  <c:v>789.24184652487122</c:v>
                </c:pt>
                <c:pt idx="652">
                  <c:v>789.39836670152192</c:v>
                </c:pt>
                <c:pt idx="653">
                  <c:v>789.53401752128593</c:v>
                </c:pt>
                <c:pt idx="654">
                  <c:v>789.64879898416314</c:v>
                </c:pt>
                <c:pt idx="655">
                  <c:v>789.75315620327547</c:v>
                </c:pt>
                <c:pt idx="656">
                  <c:v>789.82618851770076</c:v>
                </c:pt>
                <c:pt idx="657">
                  <c:v>789.88879658836106</c:v>
                </c:pt>
                <c:pt idx="658">
                  <c:v>789.93054573681297</c:v>
                </c:pt>
                <c:pt idx="659">
                  <c:v>789.94096998057796</c:v>
                </c:pt>
                <c:pt idx="660">
                  <c:v>789.95139422434283</c:v>
                </c:pt>
                <c:pt idx="661">
                  <c:v>789.94096998057796</c:v>
                </c:pt>
                <c:pt idx="662">
                  <c:v>790.08705547878526</c:v>
                </c:pt>
                <c:pt idx="663">
                  <c:v>790.22270629854927</c:v>
                </c:pt>
                <c:pt idx="664">
                  <c:v>790.337498196105</c:v>
                </c:pt>
                <c:pt idx="665">
                  <c:v>790.43139986741699</c:v>
                </c:pt>
                <c:pt idx="666">
                  <c:v>790.51487729496409</c:v>
                </c:pt>
                <c:pt idx="667">
                  <c:v>790.56706112185941</c:v>
                </c:pt>
                <c:pt idx="668">
                  <c:v>790.60878940095449</c:v>
                </c:pt>
                <c:pt idx="669">
                  <c:v>790.61921364471948</c:v>
                </c:pt>
                <c:pt idx="670">
                  <c:v>790.61921364471948</c:v>
                </c:pt>
                <c:pt idx="671">
                  <c:v>790.60878940095449</c:v>
                </c:pt>
                <c:pt idx="672">
                  <c:v>790.7548748991619</c:v>
                </c:pt>
                <c:pt idx="673">
                  <c:v>790.89052571892591</c:v>
                </c:pt>
                <c:pt idx="674">
                  <c:v>791.00530718180312</c:v>
                </c:pt>
                <c:pt idx="675">
                  <c:v>791.09921928779352</c:v>
                </c:pt>
                <c:pt idx="676">
                  <c:v>791.17227247157575</c:v>
                </c:pt>
                <c:pt idx="677">
                  <c:v>791.22443542911412</c:v>
                </c:pt>
                <c:pt idx="678">
                  <c:v>791.25572902976592</c:v>
                </c:pt>
                <c:pt idx="679">
                  <c:v>791.27660882133102</c:v>
                </c:pt>
                <c:pt idx="680">
                  <c:v>791.27660882133102</c:v>
                </c:pt>
                <c:pt idx="681">
                  <c:v>791.25572902976592</c:v>
                </c:pt>
                <c:pt idx="682">
                  <c:v>791.40181452797322</c:v>
                </c:pt>
                <c:pt idx="683">
                  <c:v>791.52704110397235</c:v>
                </c:pt>
                <c:pt idx="684">
                  <c:v>791.64183300152797</c:v>
                </c:pt>
                <c:pt idx="685">
                  <c:v>791.73573467283995</c:v>
                </c:pt>
                <c:pt idx="686">
                  <c:v>791.80876698726524</c:v>
                </c:pt>
                <c:pt idx="687">
                  <c:v>791.86095081416056</c:v>
                </c:pt>
                <c:pt idx="688">
                  <c:v>791.89225484949077</c:v>
                </c:pt>
                <c:pt idx="689">
                  <c:v>791.90269996261259</c:v>
                </c:pt>
                <c:pt idx="690">
                  <c:v>791.90269996261259</c:v>
                </c:pt>
                <c:pt idx="691">
                  <c:v>791.88182017104737</c:v>
                </c:pt>
                <c:pt idx="692">
                  <c:v>792.02790566925466</c:v>
                </c:pt>
                <c:pt idx="693">
                  <c:v>792.15312181057539</c:v>
                </c:pt>
                <c:pt idx="694">
                  <c:v>792.25746859500919</c:v>
                </c:pt>
                <c:pt idx="695">
                  <c:v>792.35138070099958</c:v>
                </c:pt>
                <c:pt idx="696">
                  <c:v>792.42443388478171</c:v>
                </c:pt>
                <c:pt idx="697">
                  <c:v>792.46616216387679</c:v>
                </c:pt>
                <c:pt idx="698">
                  <c:v>792.497466199207</c:v>
                </c:pt>
                <c:pt idx="699">
                  <c:v>792.50791131232882</c:v>
                </c:pt>
                <c:pt idx="700">
                  <c:v>792.50791131232882</c:v>
                </c:pt>
                <c:pt idx="701">
                  <c:v>792.48703152076359</c:v>
                </c:pt>
                <c:pt idx="702">
                  <c:v>792.62269277520602</c:v>
                </c:pt>
                <c:pt idx="703">
                  <c:v>792.74789848184821</c:v>
                </c:pt>
                <c:pt idx="704">
                  <c:v>792.8522348316036</c:v>
                </c:pt>
                <c:pt idx="705">
                  <c:v>792.94616780695094</c:v>
                </c:pt>
                <c:pt idx="706">
                  <c:v>793.00876544293283</c:v>
                </c:pt>
                <c:pt idx="707">
                  <c:v>793.06094926982814</c:v>
                </c:pt>
                <c:pt idx="708">
                  <c:v>793.081797757358</c:v>
                </c:pt>
                <c:pt idx="709">
                  <c:v>793.09224287047982</c:v>
                </c:pt>
                <c:pt idx="710">
                  <c:v>793.09224287047982</c:v>
                </c:pt>
                <c:pt idx="711">
                  <c:v>793.07137351359313</c:v>
                </c:pt>
                <c:pt idx="712">
                  <c:v>793.20703476803556</c:v>
                </c:pt>
                <c:pt idx="713">
                  <c:v>793.32181623091276</c:v>
                </c:pt>
                <c:pt idx="714">
                  <c:v>793.42615258066814</c:v>
                </c:pt>
                <c:pt idx="715">
                  <c:v>793.50963000821525</c:v>
                </c:pt>
                <c:pt idx="716">
                  <c:v>793.58268319199738</c:v>
                </c:pt>
                <c:pt idx="717">
                  <c:v>793.62441147109246</c:v>
                </c:pt>
                <c:pt idx="718">
                  <c:v>793.64528082797926</c:v>
                </c:pt>
                <c:pt idx="719">
                  <c:v>793.65571550642255</c:v>
                </c:pt>
                <c:pt idx="720">
                  <c:v>793.64528082797926</c:v>
                </c:pt>
                <c:pt idx="721">
                  <c:v>793.62441147109246</c:v>
                </c:pt>
                <c:pt idx="722">
                  <c:v>793.76006229085647</c:v>
                </c:pt>
                <c:pt idx="723">
                  <c:v>793.87484375373367</c:v>
                </c:pt>
                <c:pt idx="724">
                  <c:v>793.97919053816747</c:v>
                </c:pt>
                <c:pt idx="725">
                  <c:v>794.06266796571458</c:v>
                </c:pt>
                <c:pt idx="726">
                  <c:v>794.12526560169647</c:v>
                </c:pt>
                <c:pt idx="727">
                  <c:v>794.16701475014838</c:v>
                </c:pt>
                <c:pt idx="728">
                  <c:v>794.1878945417136</c:v>
                </c:pt>
                <c:pt idx="729">
                  <c:v>794.1878945417136</c:v>
                </c:pt>
                <c:pt idx="730">
                  <c:v>794.17744942859179</c:v>
                </c:pt>
                <c:pt idx="731">
                  <c:v>794.15656963702656</c:v>
                </c:pt>
                <c:pt idx="732">
                  <c:v>794.2817962130257</c:v>
                </c:pt>
                <c:pt idx="733">
                  <c:v>794.3965776759029</c:v>
                </c:pt>
                <c:pt idx="734">
                  <c:v>794.50092446033671</c:v>
                </c:pt>
                <c:pt idx="735">
                  <c:v>794.58440188788381</c:v>
                </c:pt>
                <c:pt idx="736">
                  <c:v>794.63657528010071</c:v>
                </c:pt>
                <c:pt idx="737">
                  <c:v>794.6783035591958</c:v>
                </c:pt>
                <c:pt idx="738">
                  <c:v>794.69918335076102</c:v>
                </c:pt>
                <c:pt idx="739">
                  <c:v>794.69918335076102</c:v>
                </c:pt>
                <c:pt idx="740">
                  <c:v>794.68874867231762</c:v>
                </c:pt>
                <c:pt idx="741">
                  <c:v>794.65744463698752</c:v>
                </c:pt>
                <c:pt idx="742">
                  <c:v>794.793085022073</c:v>
                </c:pt>
                <c:pt idx="743">
                  <c:v>794.9078664849502</c:v>
                </c:pt>
                <c:pt idx="744">
                  <c:v>795.00179946029755</c:v>
                </c:pt>
                <c:pt idx="745">
                  <c:v>795.07483177472284</c:v>
                </c:pt>
                <c:pt idx="746">
                  <c:v>795.13743984538314</c:v>
                </c:pt>
                <c:pt idx="747">
                  <c:v>795.16873344603482</c:v>
                </c:pt>
                <c:pt idx="748">
                  <c:v>795.18961323760004</c:v>
                </c:pt>
                <c:pt idx="749">
                  <c:v>795.18961323760004</c:v>
                </c:pt>
                <c:pt idx="750">
                  <c:v>795.17917855915664</c:v>
                </c:pt>
                <c:pt idx="751">
                  <c:v>795.14788495850496</c:v>
                </c:pt>
                <c:pt idx="752">
                  <c:v>795.27309066514704</c:v>
                </c:pt>
                <c:pt idx="753">
                  <c:v>795.37744788425937</c:v>
                </c:pt>
                <c:pt idx="754">
                  <c:v>795.48178423401475</c:v>
                </c:pt>
                <c:pt idx="755">
                  <c:v>795.55483741779688</c:v>
                </c:pt>
                <c:pt idx="756">
                  <c:v>795.60701081001389</c:v>
                </c:pt>
                <c:pt idx="757">
                  <c:v>795.63831484534398</c:v>
                </c:pt>
                <c:pt idx="758">
                  <c:v>795.65917376755226</c:v>
                </c:pt>
                <c:pt idx="759">
                  <c:v>795.65917376755226</c:v>
                </c:pt>
                <c:pt idx="760">
                  <c:v>795.63831484534398</c:v>
                </c:pt>
                <c:pt idx="761">
                  <c:v>795.60701081001389</c:v>
                </c:pt>
                <c:pt idx="762">
                  <c:v>795.73221651665597</c:v>
                </c:pt>
                <c:pt idx="763">
                  <c:v>795.83655286641135</c:v>
                </c:pt>
                <c:pt idx="764">
                  <c:v>795.9304858417587</c:v>
                </c:pt>
                <c:pt idx="765">
                  <c:v>796.00351815618399</c:v>
                </c:pt>
                <c:pt idx="766">
                  <c:v>796.05569154840089</c:v>
                </c:pt>
                <c:pt idx="767">
                  <c:v>796.0869955837311</c:v>
                </c:pt>
                <c:pt idx="768">
                  <c:v>796.09741982749597</c:v>
                </c:pt>
                <c:pt idx="769">
                  <c:v>796.09741982749597</c:v>
                </c:pt>
                <c:pt idx="770">
                  <c:v>796.07657133996611</c:v>
                </c:pt>
                <c:pt idx="771">
                  <c:v>796.0452673046359</c:v>
                </c:pt>
                <c:pt idx="772">
                  <c:v>796.16004876751322</c:v>
                </c:pt>
                <c:pt idx="773">
                  <c:v>796.2643851172686</c:v>
                </c:pt>
                <c:pt idx="774">
                  <c:v>796.35828678858059</c:v>
                </c:pt>
                <c:pt idx="775">
                  <c:v>796.43133997236271</c:v>
                </c:pt>
                <c:pt idx="776">
                  <c:v>796.48351336457961</c:v>
                </c:pt>
                <c:pt idx="777">
                  <c:v>796.51481739990982</c:v>
                </c:pt>
                <c:pt idx="778">
                  <c:v>796.52525207835311</c:v>
                </c:pt>
                <c:pt idx="779">
                  <c:v>796.51481739990982</c:v>
                </c:pt>
                <c:pt idx="780">
                  <c:v>796.49394804302301</c:v>
                </c:pt>
                <c:pt idx="781">
                  <c:v>796.45221976392793</c:v>
                </c:pt>
                <c:pt idx="782">
                  <c:v>796.57742547057012</c:v>
                </c:pt>
                <c:pt idx="783">
                  <c:v>796.67133757656052</c:v>
                </c:pt>
                <c:pt idx="784">
                  <c:v>796.76523924787261</c:v>
                </c:pt>
                <c:pt idx="785">
                  <c:v>796.82786818788975</c:v>
                </c:pt>
                <c:pt idx="786">
                  <c:v>796.88002071074982</c:v>
                </c:pt>
                <c:pt idx="787">
                  <c:v>796.91134561543686</c:v>
                </c:pt>
                <c:pt idx="788">
                  <c:v>796.92176985920173</c:v>
                </c:pt>
                <c:pt idx="789">
                  <c:v>796.91134561543686</c:v>
                </c:pt>
                <c:pt idx="790">
                  <c:v>796.88002071074982</c:v>
                </c:pt>
                <c:pt idx="791">
                  <c:v>796.84872711009803</c:v>
                </c:pt>
                <c:pt idx="792">
                  <c:v>796.96350857297534</c:v>
                </c:pt>
                <c:pt idx="793">
                  <c:v>797.05743111364416</c:v>
                </c:pt>
                <c:pt idx="794">
                  <c:v>797.14088767183443</c:v>
                </c:pt>
                <c:pt idx="795">
                  <c:v>797.21394085561656</c:v>
                </c:pt>
                <c:pt idx="796">
                  <c:v>797.25566913471164</c:v>
                </c:pt>
                <c:pt idx="797">
                  <c:v>797.28697317004173</c:v>
                </c:pt>
                <c:pt idx="798">
                  <c:v>797.28697317004173</c:v>
                </c:pt>
                <c:pt idx="799">
                  <c:v>797.27654892627675</c:v>
                </c:pt>
                <c:pt idx="800">
                  <c:v>797.24524489094665</c:v>
                </c:pt>
                <c:pt idx="801">
                  <c:v>797.21394085561656</c:v>
                </c:pt>
                <c:pt idx="802">
                  <c:v>797.31829807472877</c:v>
                </c:pt>
                <c:pt idx="803">
                  <c:v>797.42263442448416</c:v>
                </c:pt>
                <c:pt idx="804">
                  <c:v>797.50611185203127</c:v>
                </c:pt>
                <c:pt idx="805">
                  <c:v>797.56871992269157</c:v>
                </c:pt>
                <c:pt idx="806">
                  <c:v>797.6104690711436</c:v>
                </c:pt>
                <c:pt idx="807">
                  <c:v>797.63132799335187</c:v>
                </c:pt>
                <c:pt idx="808">
                  <c:v>797.63132799335187</c:v>
                </c:pt>
                <c:pt idx="809">
                  <c:v>797.62089331490847</c:v>
                </c:pt>
                <c:pt idx="810">
                  <c:v>797.58958927957838</c:v>
                </c:pt>
                <c:pt idx="811">
                  <c:v>797.54784013112635</c:v>
                </c:pt>
                <c:pt idx="812">
                  <c:v>797.66262159400355</c:v>
                </c:pt>
                <c:pt idx="813">
                  <c:v>797.7565545693509</c:v>
                </c:pt>
                <c:pt idx="814">
                  <c:v>797.82958688377619</c:v>
                </c:pt>
                <c:pt idx="815">
                  <c:v>797.89219495443649</c:v>
                </c:pt>
                <c:pt idx="816">
                  <c:v>797.93393366820999</c:v>
                </c:pt>
                <c:pt idx="817">
                  <c:v>797.95481345977521</c:v>
                </c:pt>
                <c:pt idx="818">
                  <c:v>797.95481345977521</c:v>
                </c:pt>
                <c:pt idx="819">
                  <c:v>797.94436834665339</c:v>
                </c:pt>
                <c:pt idx="820">
                  <c:v>797.91306431132318</c:v>
                </c:pt>
                <c:pt idx="821">
                  <c:v>797.8713360322281</c:v>
                </c:pt>
                <c:pt idx="822">
                  <c:v>797.97567238198349</c:v>
                </c:pt>
                <c:pt idx="823">
                  <c:v>798.06957405329558</c:v>
                </c:pt>
                <c:pt idx="824">
                  <c:v>798.1426272370777</c:v>
                </c:pt>
                <c:pt idx="825">
                  <c:v>798.20523530773801</c:v>
                </c:pt>
                <c:pt idx="826">
                  <c:v>798.2365393430681</c:v>
                </c:pt>
                <c:pt idx="827">
                  <c:v>798.25740869995491</c:v>
                </c:pt>
                <c:pt idx="828">
                  <c:v>798.25740869995491</c:v>
                </c:pt>
                <c:pt idx="829">
                  <c:v>798.2365393430681</c:v>
                </c:pt>
                <c:pt idx="830">
                  <c:v>798.20523530773801</c:v>
                </c:pt>
                <c:pt idx="831">
                  <c:v>798.15306191552099</c:v>
                </c:pt>
                <c:pt idx="832">
                  <c:v>798.25740869995491</c:v>
                </c:pt>
                <c:pt idx="833">
                  <c:v>798.35132080594531</c:v>
                </c:pt>
                <c:pt idx="834">
                  <c:v>798.42437398972743</c:v>
                </c:pt>
                <c:pt idx="835">
                  <c:v>798.48697162570932</c:v>
                </c:pt>
                <c:pt idx="836">
                  <c:v>798.51827566103952</c:v>
                </c:pt>
                <c:pt idx="837">
                  <c:v>798.53915545260475</c:v>
                </c:pt>
                <c:pt idx="838">
                  <c:v>798.52871033948281</c:v>
                </c:pt>
                <c:pt idx="839">
                  <c:v>798.50785141727454</c:v>
                </c:pt>
                <c:pt idx="840">
                  <c:v>798.47654738194444</c:v>
                </c:pt>
                <c:pt idx="841">
                  <c:v>798.42437398972743</c:v>
                </c:pt>
                <c:pt idx="842">
                  <c:v>798.52871033948281</c:v>
                </c:pt>
                <c:pt idx="843">
                  <c:v>798.61218776702992</c:v>
                </c:pt>
                <c:pt idx="844">
                  <c:v>798.68524095081204</c:v>
                </c:pt>
                <c:pt idx="845">
                  <c:v>798.73741434302906</c:v>
                </c:pt>
                <c:pt idx="846">
                  <c:v>798.77914262212403</c:v>
                </c:pt>
                <c:pt idx="847">
                  <c:v>798.78957730056743</c:v>
                </c:pt>
                <c:pt idx="848">
                  <c:v>798.78957730056743</c:v>
                </c:pt>
                <c:pt idx="849">
                  <c:v>798.75827326523734</c:v>
                </c:pt>
                <c:pt idx="850">
                  <c:v>798.72696922990713</c:v>
                </c:pt>
                <c:pt idx="851">
                  <c:v>798.67479583769023</c:v>
                </c:pt>
                <c:pt idx="852">
                  <c:v>798.76871837835915</c:v>
                </c:pt>
                <c:pt idx="853">
                  <c:v>798.85217493654932</c:v>
                </c:pt>
                <c:pt idx="854">
                  <c:v>798.92522812033144</c:v>
                </c:pt>
                <c:pt idx="855">
                  <c:v>798.97740151254834</c:v>
                </c:pt>
                <c:pt idx="856">
                  <c:v>799.00870554787855</c:v>
                </c:pt>
                <c:pt idx="857">
                  <c:v>799.01914022632195</c:v>
                </c:pt>
                <c:pt idx="858">
                  <c:v>799.00870554787855</c:v>
                </c:pt>
                <c:pt idx="859">
                  <c:v>798.98783619099174</c:v>
                </c:pt>
                <c:pt idx="860">
                  <c:v>798.94610791189666</c:v>
                </c:pt>
                <c:pt idx="861">
                  <c:v>798.89392408500134</c:v>
                </c:pt>
                <c:pt idx="862">
                  <c:v>798.98783619099174</c:v>
                </c:pt>
                <c:pt idx="863">
                  <c:v>799.07131361853885</c:v>
                </c:pt>
                <c:pt idx="864">
                  <c:v>799.13392168919916</c:v>
                </c:pt>
                <c:pt idx="865">
                  <c:v>799.18609508141606</c:v>
                </c:pt>
                <c:pt idx="866">
                  <c:v>799.21739911674626</c:v>
                </c:pt>
                <c:pt idx="867">
                  <c:v>799.22782336051114</c:v>
                </c:pt>
                <c:pt idx="868">
                  <c:v>799.21739911674626</c:v>
                </c:pt>
                <c:pt idx="869">
                  <c:v>799.18609508141606</c:v>
                </c:pt>
                <c:pt idx="870">
                  <c:v>799.14436680232097</c:v>
                </c:pt>
                <c:pt idx="871">
                  <c:v>799.08173786230373</c:v>
                </c:pt>
                <c:pt idx="872">
                  <c:v>799.17567083765107</c:v>
                </c:pt>
                <c:pt idx="873">
                  <c:v>799.25914826519818</c:v>
                </c:pt>
                <c:pt idx="874">
                  <c:v>799.32175633585848</c:v>
                </c:pt>
                <c:pt idx="875">
                  <c:v>799.37390885871855</c:v>
                </c:pt>
                <c:pt idx="876">
                  <c:v>799.39478865028377</c:v>
                </c:pt>
                <c:pt idx="877">
                  <c:v>799.40523376340559</c:v>
                </c:pt>
                <c:pt idx="878">
                  <c:v>799.39478865028377</c:v>
                </c:pt>
                <c:pt idx="879">
                  <c:v>799.36348461495356</c:v>
                </c:pt>
                <c:pt idx="880">
                  <c:v>799.31131122273666</c:v>
                </c:pt>
                <c:pt idx="881">
                  <c:v>799.25914826519818</c:v>
                </c:pt>
                <c:pt idx="882">
                  <c:v>799.35304993651016</c:v>
                </c:pt>
                <c:pt idx="883">
                  <c:v>799.42609268561387</c:v>
                </c:pt>
                <c:pt idx="884">
                  <c:v>799.48869032159575</c:v>
                </c:pt>
                <c:pt idx="885">
                  <c:v>799.53043947004767</c:v>
                </c:pt>
                <c:pt idx="886">
                  <c:v>799.56174350537788</c:v>
                </c:pt>
                <c:pt idx="887">
                  <c:v>799.56174350537788</c:v>
                </c:pt>
                <c:pt idx="888">
                  <c:v>799.55131926161289</c:v>
                </c:pt>
                <c:pt idx="889">
                  <c:v>799.50957011316098</c:v>
                </c:pt>
                <c:pt idx="890">
                  <c:v>799.46784183406589</c:v>
                </c:pt>
                <c:pt idx="891">
                  <c:v>799.40523376340559</c:v>
                </c:pt>
                <c:pt idx="892">
                  <c:v>799.48869032159575</c:v>
                </c:pt>
                <c:pt idx="893">
                  <c:v>799.57217818382128</c:v>
                </c:pt>
                <c:pt idx="894">
                  <c:v>799.62435157603818</c:v>
                </c:pt>
                <c:pt idx="895">
                  <c:v>799.66610072449021</c:v>
                </c:pt>
                <c:pt idx="896">
                  <c:v>799.6974047598203</c:v>
                </c:pt>
                <c:pt idx="897">
                  <c:v>799.6974047598203</c:v>
                </c:pt>
                <c:pt idx="898">
                  <c:v>799.67652496825508</c:v>
                </c:pt>
                <c:pt idx="899">
                  <c:v>799.64522093292499</c:v>
                </c:pt>
                <c:pt idx="900">
                  <c:v>799.59304754070808</c:v>
                </c:pt>
                <c:pt idx="901">
                  <c:v>799.53043947004767</c:v>
                </c:pt>
                <c:pt idx="902">
                  <c:v>799.61391689759478</c:v>
                </c:pt>
                <c:pt idx="903">
                  <c:v>799.68695964669848</c:v>
                </c:pt>
                <c:pt idx="904">
                  <c:v>799.73913303891538</c:v>
                </c:pt>
                <c:pt idx="905">
                  <c:v>799.78088218736741</c:v>
                </c:pt>
                <c:pt idx="906">
                  <c:v>799.80174110957569</c:v>
                </c:pt>
                <c:pt idx="907">
                  <c:v>799.80174110957569</c:v>
                </c:pt>
                <c:pt idx="908">
                  <c:v>799.78088218736741</c:v>
                </c:pt>
                <c:pt idx="909">
                  <c:v>799.74955728268037</c:v>
                </c:pt>
                <c:pt idx="910">
                  <c:v>799.68695964669848</c:v>
                </c:pt>
                <c:pt idx="911">
                  <c:v>799.62435157603818</c:v>
                </c:pt>
                <c:pt idx="912">
                  <c:v>799.70782900358529</c:v>
                </c:pt>
                <c:pt idx="913">
                  <c:v>799.78088218736741</c:v>
                </c:pt>
                <c:pt idx="914">
                  <c:v>799.8330451449059</c:v>
                </c:pt>
                <c:pt idx="915">
                  <c:v>799.87478385867939</c:v>
                </c:pt>
                <c:pt idx="916">
                  <c:v>799.8852185371228</c:v>
                </c:pt>
                <c:pt idx="917">
                  <c:v>799.8852185371228</c:v>
                </c:pt>
                <c:pt idx="918">
                  <c:v>799.86433874555757</c:v>
                </c:pt>
                <c:pt idx="919">
                  <c:v>799.82261046646249</c:v>
                </c:pt>
                <c:pt idx="920">
                  <c:v>799.77043707424559</c:v>
                </c:pt>
                <c:pt idx="921">
                  <c:v>799.6974047598203</c:v>
                </c:pt>
                <c:pt idx="922">
                  <c:v>799.78088218736741</c:v>
                </c:pt>
                <c:pt idx="923">
                  <c:v>799.85391450179259</c:v>
                </c:pt>
                <c:pt idx="924">
                  <c:v>799.9060878940096</c:v>
                </c:pt>
                <c:pt idx="925">
                  <c:v>799.9373919293397</c:v>
                </c:pt>
                <c:pt idx="926">
                  <c:v>799.9478266077831</c:v>
                </c:pt>
                <c:pt idx="927">
                  <c:v>799.9478266077831</c:v>
                </c:pt>
                <c:pt idx="928">
                  <c:v>799.92696768557471</c:v>
                </c:pt>
                <c:pt idx="929">
                  <c:v>799.87478385867939</c:v>
                </c:pt>
                <c:pt idx="930">
                  <c:v>799.82261046646249</c:v>
                </c:pt>
                <c:pt idx="931">
                  <c:v>799.74955728268037</c:v>
                </c:pt>
                <c:pt idx="932">
                  <c:v>799.8330451449059</c:v>
                </c:pt>
                <c:pt idx="933">
                  <c:v>799.89564278088767</c:v>
                </c:pt>
                <c:pt idx="934">
                  <c:v>799.9478266077831</c:v>
                </c:pt>
                <c:pt idx="935">
                  <c:v>799.97913064311319</c:v>
                </c:pt>
                <c:pt idx="936">
                  <c:v>799.98957575623501</c:v>
                </c:pt>
                <c:pt idx="937">
                  <c:v>799.97913064311319</c:v>
                </c:pt>
                <c:pt idx="938">
                  <c:v>799.95827172090492</c:v>
                </c:pt>
                <c:pt idx="939">
                  <c:v>799.9060878940096</c:v>
                </c:pt>
                <c:pt idx="940">
                  <c:v>799.85391450179259</c:v>
                </c:pt>
                <c:pt idx="941">
                  <c:v>799.78088218736741</c:v>
                </c:pt>
                <c:pt idx="942">
                  <c:v>799.85391450179259</c:v>
                </c:pt>
                <c:pt idx="943">
                  <c:v>799.91652257245289</c:v>
                </c:pt>
                <c:pt idx="944">
                  <c:v>799.96869596466991</c:v>
                </c:pt>
                <c:pt idx="945">
                  <c:v>799.98957575623501</c:v>
                </c:pt>
                <c:pt idx="946">
                  <c:v>800</c:v>
                </c:pt>
                <c:pt idx="947">
                  <c:v>799.98957575623501</c:v>
                </c:pt>
                <c:pt idx="948">
                  <c:v>799.96869596466991</c:v>
                </c:pt>
                <c:pt idx="949">
                  <c:v>799.91652257245289</c:v>
                </c:pt>
                <c:pt idx="950">
                  <c:v>799.85391450179259</c:v>
                </c:pt>
                <c:pt idx="951">
                  <c:v>799.78088218736741</c:v>
                </c:pt>
                <c:pt idx="952">
                  <c:v>799.85391450179259</c:v>
                </c:pt>
                <c:pt idx="953">
                  <c:v>799.91652257245289</c:v>
                </c:pt>
                <c:pt idx="954">
                  <c:v>799.95827172090492</c:v>
                </c:pt>
                <c:pt idx="955">
                  <c:v>799.98957575623501</c:v>
                </c:pt>
                <c:pt idx="956">
                  <c:v>799.98957575623501</c:v>
                </c:pt>
                <c:pt idx="957">
                  <c:v>799.97913064311319</c:v>
                </c:pt>
                <c:pt idx="958">
                  <c:v>799.9478266077831</c:v>
                </c:pt>
                <c:pt idx="959">
                  <c:v>799.89564278088767</c:v>
                </c:pt>
                <c:pt idx="960">
                  <c:v>799.8330451449059</c:v>
                </c:pt>
                <c:pt idx="961">
                  <c:v>799.76000239580219</c:v>
                </c:pt>
                <c:pt idx="962">
                  <c:v>799.82261046646249</c:v>
                </c:pt>
                <c:pt idx="963">
                  <c:v>799.8852185371228</c:v>
                </c:pt>
                <c:pt idx="964">
                  <c:v>799.92696768557471</c:v>
                </c:pt>
                <c:pt idx="965">
                  <c:v>799.95827172090492</c:v>
                </c:pt>
                <c:pt idx="966">
                  <c:v>799.95827172090492</c:v>
                </c:pt>
                <c:pt idx="967">
                  <c:v>799.9478266077831</c:v>
                </c:pt>
                <c:pt idx="968">
                  <c:v>799.9060878940096</c:v>
                </c:pt>
                <c:pt idx="969">
                  <c:v>799.85391450179259</c:v>
                </c:pt>
                <c:pt idx="970">
                  <c:v>799.79130643113228</c:v>
                </c:pt>
                <c:pt idx="971">
                  <c:v>799.70782900358529</c:v>
                </c:pt>
                <c:pt idx="972">
                  <c:v>799.78088218736741</c:v>
                </c:pt>
                <c:pt idx="973">
                  <c:v>799.8330451449059</c:v>
                </c:pt>
                <c:pt idx="974">
                  <c:v>799.87478385867939</c:v>
                </c:pt>
                <c:pt idx="975">
                  <c:v>799.89564278088767</c:v>
                </c:pt>
                <c:pt idx="976">
                  <c:v>799.89564278088767</c:v>
                </c:pt>
                <c:pt idx="977">
                  <c:v>799.8852185371228</c:v>
                </c:pt>
                <c:pt idx="978">
                  <c:v>799.84349025802771</c:v>
                </c:pt>
                <c:pt idx="979">
                  <c:v>799.79130643113228</c:v>
                </c:pt>
                <c:pt idx="980">
                  <c:v>799.71826368202869</c:v>
                </c:pt>
                <c:pt idx="981">
                  <c:v>799.63477581980317</c:v>
                </c:pt>
                <c:pt idx="982">
                  <c:v>799.70782900358529</c:v>
                </c:pt>
                <c:pt idx="983">
                  <c:v>799.76000239580219</c:v>
                </c:pt>
                <c:pt idx="984">
                  <c:v>799.79130643113228</c:v>
                </c:pt>
                <c:pt idx="985">
                  <c:v>799.81218622269751</c:v>
                </c:pt>
                <c:pt idx="986">
                  <c:v>799.81218622269751</c:v>
                </c:pt>
                <c:pt idx="987">
                  <c:v>799.80174110957569</c:v>
                </c:pt>
                <c:pt idx="988">
                  <c:v>799.76000239580219</c:v>
                </c:pt>
                <c:pt idx="989">
                  <c:v>799.6974047598203</c:v>
                </c:pt>
                <c:pt idx="990">
                  <c:v>799.62435157603818</c:v>
                </c:pt>
                <c:pt idx="991">
                  <c:v>799.54087414849107</c:v>
                </c:pt>
                <c:pt idx="992">
                  <c:v>799.60347178447296</c:v>
                </c:pt>
                <c:pt idx="993">
                  <c:v>799.65565561136827</c:v>
                </c:pt>
                <c:pt idx="994">
                  <c:v>799.6974047598203</c:v>
                </c:pt>
                <c:pt idx="995">
                  <c:v>799.70782900358529</c:v>
                </c:pt>
                <c:pt idx="996">
                  <c:v>799.70782900358529</c:v>
                </c:pt>
                <c:pt idx="997">
                  <c:v>799.68695964669848</c:v>
                </c:pt>
                <c:pt idx="998">
                  <c:v>799.64522093292499</c:v>
                </c:pt>
                <c:pt idx="999">
                  <c:v>799.5826232969431</c:v>
                </c:pt>
                <c:pt idx="1000">
                  <c:v>799.50957011316098</c:v>
                </c:pt>
                <c:pt idx="1001">
                  <c:v>799.42609268561387</c:v>
                </c:pt>
                <c:pt idx="1002">
                  <c:v>799.48869032159575</c:v>
                </c:pt>
                <c:pt idx="1003">
                  <c:v>799.53043947004767</c:v>
                </c:pt>
                <c:pt idx="1004">
                  <c:v>799.57217818382128</c:v>
                </c:pt>
                <c:pt idx="1005">
                  <c:v>799.5826232969431</c:v>
                </c:pt>
                <c:pt idx="1006">
                  <c:v>799.5826232969431</c:v>
                </c:pt>
                <c:pt idx="1007">
                  <c:v>799.55131926161289</c:v>
                </c:pt>
                <c:pt idx="1008">
                  <c:v>799.50957011316098</c:v>
                </c:pt>
                <c:pt idx="1009">
                  <c:v>799.44696204250067</c:v>
                </c:pt>
                <c:pt idx="1010">
                  <c:v>799.37390885871855</c:v>
                </c:pt>
                <c:pt idx="1011">
                  <c:v>799.28000718740645</c:v>
                </c:pt>
                <c:pt idx="1012">
                  <c:v>799.34260482338834</c:v>
                </c:pt>
                <c:pt idx="1013">
                  <c:v>799.38435397184037</c:v>
                </c:pt>
                <c:pt idx="1014">
                  <c:v>799.41565800717046</c:v>
                </c:pt>
                <c:pt idx="1015">
                  <c:v>799.42609268561387</c:v>
                </c:pt>
                <c:pt idx="1016">
                  <c:v>799.42609268561387</c:v>
                </c:pt>
                <c:pt idx="1017">
                  <c:v>799.39478865028377</c:v>
                </c:pt>
                <c:pt idx="1018">
                  <c:v>799.35304993651016</c:v>
                </c:pt>
                <c:pt idx="1019">
                  <c:v>799.29045230052839</c:v>
                </c:pt>
                <c:pt idx="1020">
                  <c:v>799.20697487298128</c:v>
                </c:pt>
                <c:pt idx="1021">
                  <c:v>799.11304189763393</c:v>
                </c:pt>
                <c:pt idx="1022">
                  <c:v>799.16522572452925</c:v>
                </c:pt>
                <c:pt idx="1023">
                  <c:v>799.21739911674626</c:v>
                </c:pt>
                <c:pt idx="1024">
                  <c:v>799.23826847363296</c:v>
                </c:pt>
                <c:pt idx="1025">
                  <c:v>799.24870315207636</c:v>
                </c:pt>
                <c:pt idx="1026">
                  <c:v>799.24870315207636</c:v>
                </c:pt>
                <c:pt idx="1027">
                  <c:v>799.21739911674626</c:v>
                </c:pt>
                <c:pt idx="1028">
                  <c:v>799.16522572452925</c:v>
                </c:pt>
                <c:pt idx="1029">
                  <c:v>799.10261765386895</c:v>
                </c:pt>
                <c:pt idx="1030">
                  <c:v>799.01914022632195</c:v>
                </c:pt>
                <c:pt idx="1031">
                  <c:v>798.92522812033144</c:v>
                </c:pt>
                <c:pt idx="1032">
                  <c:v>798.97740151254834</c:v>
                </c:pt>
                <c:pt idx="1033">
                  <c:v>799.01914022632195</c:v>
                </c:pt>
                <c:pt idx="1034">
                  <c:v>799.04000958320864</c:v>
                </c:pt>
                <c:pt idx="1035">
                  <c:v>799.05044426165205</c:v>
                </c:pt>
                <c:pt idx="1036">
                  <c:v>799.04000958320864</c:v>
                </c:pt>
                <c:pt idx="1037">
                  <c:v>799.00870554787855</c:v>
                </c:pt>
                <c:pt idx="1038">
                  <c:v>798.95653215566165</c:v>
                </c:pt>
                <c:pt idx="1039">
                  <c:v>798.89392408500134</c:v>
                </c:pt>
                <c:pt idx="1040">
                  <c:v>798.80002241368925</c:v>
                </c:pt>
                <c:pt idx="1041">
                  <c:v>798.70608943834191</c:v>
                </c:pt>
                <c:pt idx="1042">
                  <c:v>798.75827326523734</c:v>
                </c:pt>
                <c:pt idx="1043">
                  <c:v>798.80002241368925</c:v>
                </c:pt>
                <c:pt idx="1044">
                  <c:v>798.82087090121922</c:v>
                </c:pt>
                <c:pt idx="1045">
                  <c:v>798.83131601434104</c:v>
                </c:pt>
                <c:pt idx="1046">
                  <c:v>798.81044665745424</c:v>
                </c:pt>
                <c:pt idx="1047">
                  <c:v>798.77914262212403</c:v>
                </c:pt>
                <c:pt idx="1048">
                  <c:v>798.72696922990713</c:v>
                </c:pt>
                <c:pt idx="1049">
                  <c:v>798.65393691548195</c:v>
                </c:pt>
                <c:pt idx="1050">
                  <c:v>798.57044905325643</c:v>
                </c:pt>
                <c:pt idx="1051">
                  <c:v>798.46610226882262</c:v>
                </c:pt>
                <c:pt idx="1052">
                  <c:v>798.51827566103952</c:v>
                </c:pt>
                <c:pt idx="1053">
                  <c:v>798.54957969636962</c:v>
                </c:pt>
                <c:pt idx="1054">
                  <c:v>798.57044905325643</c:v>
                </c:pt>
                <c:pt idx="1055">
                  <c:v>798.58088373169983</c:v>
                </c:pt>
                <c:pt idx="1056">
                  <c:v>798.56000394013461</c:v>
                </c:pt>
                <c:pt idx="1057">
                  <c:v>798.52871033948281</c:v>
                </c:pt>
                <c:pt idx="1058">
                  <c:v>798.46610226882262</c:v>
                </c:pt>
                <c:pt idx="1059">
                  <c:v>798.39306995439733</c:v>
                </c:pt>
                <c:pt idx="1060">
                  <c:v>798.29913697904999</c:v>
                </c:pt>
                <c:pt idx="1061">
                  <c:v>798.20523530773801</c:v>
                </c:pt>
                <c:pt idx="1062">
                  <c:v>798.24698445618992</c:v>
                </c:pt>
                <c:pt idx="1063">
                  <c:v>798.27828849152013</c:v>
                </c:pt>
                <c:pt idx="1064">
                  <c:v>798.29913697904999</c:v>
                </c:pt>
                <c:pt idx="1065">
                  <c:v>798.29913697904999</c:v>
                </c:pt>
                <c:pt idx="1066">
                  <c:v>798.288712735285</c:v>
                </c:pt>
                <c:pt idx="1067">
                  <c:v>798.24698445618992</c:v>
                </c:pt>
                <c:pt idx="1068">
                  <c:v>798.18435551617279</c:v>
                </c:pt>
                <c:pt idx="1069">
                  <c:v>798.1113232017475</c:v>
                </c:pt>
                <c:pt idx="1070">
                  <c:v>798.01742153043551</c:v>
                </c:pt>
                <c:pt idx="1071">
                  <c:v>797.91306431132318</c:v>
                </c:pt>
                <c:pt idx="1072">
                  <c:v>797.95481345977521</c:v>
                </c:pt>
                <c:pt idx="1073">
                  <c:v>797.98611749510542</c:v>
                </c:pt>
                <c:pt idx="1074">
                  <c:v>798.00697641731369</c:v>
                </c:pt>
                <c:pt idx="1075">
                  <c:v>798.00697641731369</c:v>
                </c:pt>
                <c:pt idx="1076">
                  <c:v>797.98611749510542</c:v>
                </c:pt>
                <c:pt idx="1077">
                  <c:v>797.94436834665339</c:v>
                </c:pt>
                <c:pt idx="1078">
                  <c:v>797.88176027599309</c:v>
                </c:pt>
                <c:pt idx="1079">
                  <c:v>797.80870709221097</c:v>
                </c:pt>
                <c:pt idx="1080">
                  <c:v>797.70437074245558</c:v>
                </c:pt>
                <c:pt idx="1081">
                  <c:v>797.60002395802167</c:v>
                </c:pt>
                <c:pt idx="1082">
                  <c:v>797.64177310647369</c:v>
                </c:pt>
                <c:pt idx="1083">
                  <c:v>797.67306670712537</c:v>
                </c:pt>
                <c:pt idx="1084">
                  <c:v>797.68350138556877</c:v>
                </c:pt>
                <c:pt idx="1085">
                  <c:v>797.68350138556877</c:v>
                </c:pt>
                <c:pt idx="1086">
                  <c:v>797.66262159400355</c:v>
                </c:pt>
                <c:pt idx="1087">
                  <c:v>797.62089331490847</c:v>
                </c:pt>
                <c:pt idx="1088">
                  <c:v>797.55828524424817</c:v>
                </c:pt>
                <c:pt idx="1089">
                  <c:v>797.47480781670106</c:v>
                </c:pt>
                <c:pt idx="1090">
                  <c:v>797.38090614538908</c:v>
                </c:pt>
                <c:pt idx="1091">
                  <c:v>797.26611424783346</c:v>
                </c:pt>
                <c:pt idx="1092">
                  <c:v>797.30785296160695</c:v>
                </c:pt>
                <c:pt idx="1093">
                  <c:v>797.32872231849376</c:v>
                </c:pt>
                <c:pt idx="1094">
                  <c:v>797.34960211005898</c:v>
                </c:pt>
                <c:pt idx="1095">
                  <c:v>797.33915699693716</c:v>
                </c:pt>
                <c:pt idx="1096">
                  <c:v>797.31829807472877</c:v>
                </c:pt>
                <c:pt idx="1097">
                  <c:v>797.26611424783346</c:v>
                </c:pt>
                <c:pt idx="1098">
                  <c:v>797.20351661185157</c:v>
                </c:pt>
                <c:pt idx="1099">
                  <c:v>797.12003918430446</c:v>
                </c:pt>
                <c:pt idx="1100">
                  <c:v>797.01568196519224</c:v>
                </c:pt>
                <c:pt idx="1101">
                  <c:v>796.90090050231504</c:v>
                </c:pt>
                <c:pt idx="1102">
                  <c:v>796.94264965076695</c:v>
                </c:pt>
                <c:pt idx="1103">
                  <c:v>796.96350857297534</c:v>
                </c:pt>
                <c:pt idx="1104">
                  <c:v>796.97395368609716</c:v>
                </c:pt>
                <c:pt idx="1105">
                  <c:v>796.97395368609716</c:v>
                </c:pt>
                <c:pt idx="1106">
                  <c:v>796.94264965076695</c:v>
                </c:pt>
                <c:pt idx="1107">
                  <c:v>796.89046582387164</c:v>
                </c:pt>
                <c:pt idx="1108">
                  <c:v>796.82786818788975</c:v>
                </c:pt>
                <c:pt idx="1109">
                  <c:v>796.74438032566422</c:v>
                </c:pt>
                <c:pt idx="1110">
                  <c:v>796.64003354123042</c:v>
                </c:pt>
                <c:pt idx="1111">
                  <c:v>796.52525207835311</c:v>
                </c:pt>
                <c:pt idx="1112">
                  <c:v>796.55655611368331</c:v>
                </c:pt>
                <c:pt idx="1113">
                  <c:v>796.57742547057012</c:v>
                </c:pt>
                <c:pt idx="1114">
                  <c:v>796.58786014901352</c:v>
                </c:pt>
                <c:pt idx="1115">
                  <c:v>796.57742547057012</c:v>
                </c:pt>
                <c:pt idx="1116">
                  <c:v>796.54612143523991</c:v>
                </c:pt>
                <c:pt idx="1117">
                  <c:v>796.49394804302301</c:v>
                </c:pt>
                <c:pt idx="1118">
                  <c:v>796.43133997236271</c:v>
                </c:pt>
                <c:pt idx="1119">
                  <c:v>796.33743830105072</c:v>
                </c:pt>
                <c:pt idx="1120">
                  <c:v>796.23308108193839</c:v>
                </c:pt>
                <c:pt idx="1121">
                  <c:v>796.11829961906119</c:v>
                </c:pt>
                <c:pt idx="1122">
                  <c:v>796.14960365439129</c:v>
                </c:pt>
                <c:pt idx="1123">
                  <c:v>796.17047301127809</c:v>
                </c:pt>
                <c:pt idx="1124">
                  <c:v>796.17047301127809</c:v>
                </c:pt>
                <c:pt idx="1125">
                  <c:v>796.16004876751322</c:v>
                </c:pt>
                <c:pt idx="1126">
                  <c:v>796.12874473218301</c:v>
                </c:pt>
                <c:pt idx="1127">
                  <c:v>796.07657133996611</c:v>
                </c:pt>
                <c:pt idx="1128">
                  <c:v>796.00351815618399</c:v>
                </c:pt>
                <c:pt idx="1129">
                  <c:v>795.90960605019347</c:v>
                </c:pt>
                <c:pt idx="1130">
                  <c:v>795.80525926575967</c:v>
                </c:pt>
                <c:pt idx="1131">
                  <c:v>795.68004312443907</c:v>
                </c:pt>
                <c:pt idx="1132">
                  <c:v>795.71134715976928</c:v>
                </c:pt>
                <c:pt idx="1133">
                  <c:v>795.73221651665597</c:v>
                </c:pt>
                <c:pt idx="1134">
                  <c:v>795.73221651665597</c:v>
                </c:pt>
                <c:pt idx="1135">
                  <c:v>795.72177140353415</c:v>
                </c:pt>
                <c:pt idx="1136">
                  <c:v>795.68004312443907</c:v>
                </c:pt>
                <c:pt idx="1137">
                  <c:v>795.62786973222217</c:v>
                </c:pt>
                <c:pt idx="1138">
                  <c:v>795.55483741779688</c:v>
                </c:pt>
                <c:pt idx="1139">
                  <c:v>795.46090444244953</c:v>
                </c:pt>
                <c:pt idx="1140">
                  <c:v>795.34614384892927</c:v>
                </c:pt>
                <c:pt idx="1141">
                  <c:v>795.23136238605207</c:v>
                </c:pt>
                <c:pt idx="1142">
                  <c:v>795.25222130826035</c:v>
                </c:pt>
                <c:pt idx="1143">
                  <c:v>795.27309066514704</c:v>
                </c:pt>
                <c:pt idx="1144">
                  <c:v>795.27309066514704</c:v>
                </c:pt>
                <c:pt idx="1145">
                  <c:v>795.25222130826035</c:v>
                </c:pt>
                <c:pt idx="1146">
                  <c:v>795.22091727293014</c:v>
                </c:pt>
                <c:pt idx="1147">
                  <c:v>795.15830920226983</c:v>
                </c:pt>
                <c:pt idx="1148">
                  <c:v>795.08527688784466</c:v>
                </c:pt>
                <c:pt idx="1149">
                  <c:v>794.99135434717573</c:v>
                </c:pt>
                <c:pt idx="1150">
                  <c:v>794.87657288429853</c:v>
                </c:pt>
                <c:pt idx="1151">
                  <c:v>794.75135674297792</c:v>
                </c:pt>
                <c:pt idx="1152">
                  <c:v>794.77223653454314</c:v>
                </c:pt>
                <c:pt idx="1153">
                  <c:v>794.793085022073</c:v>
                </c:pt>
                <c:pt idx="1154">
                  <c:v>794.78266077830801</c:v>
                </c:pt>
                <c:pt idx="1155">
                  <c:v>794.77223653454314</c:v>
                </c:pt>
                <c:pt idx="1156">
                  <c:v>794.73048738609111</c:v>
                </c:pt>
                <c:pt idx="1157">
                  <c:v>794.66787931543081</c:v>
                </c:pt>
                <c:pt idx="1158">
                  <c:v>794.58440188788381</c:v>
                </c:pt>
                <c:pt idx="1159">
                  <c:v>794.4904897818933</c:v>
                </c:pt>
                <c:pt idx="1160">
                  <c:v>794.3757083190161</c:v>
                </c:pt>
                <c:pt idx="1161">
                  <c:v>794.24005749925209</c:v>
                </c:pt>
                <c:pt idx="1162">
                  <c:v>794.27135109990377</c:v>
                </c:pt>
                <c:pt idx="1163">
                  <c:v>794.2817962130257</c:v>
                </c:pt>
                <c:pt idx="1164">
                  <c:v>794.2817962130257</c:v>
                </c:pt>
                <c:pt idx="1165">
                  <c:v>794.25050261237391</c:v>
                </c:pt>
                <c:pt idx="1166">
                  <c:v>794.20875346392199</c:v>
                </c:pt>
                <c:pt idx="1167">
                  <c:v>794.15656963702656</c:v>
                </c:pt>
                <c:pt idx="1168">
                  <c:v>794.0731130788364</c:v>
                </c:pt>
                <c:pt idx="1169">
                  <c:v>793.96875585972407</c:v>
                </c:pt>
                <c:pt idx="1170">
                  <c:v>793.85397439684687</c:v>
                </c:pt>
                <c:pt idx="1171">
                  <c:v>793.71832357708286</c:v>
                </c:pt>
                <c:pt idx="1172">
                  <c:v>793.73919293396966</c:v>
                </c:pt>
                <c:pt idx="1173">
                  <c:v>793.74961717773465</c:v>
                </c:pt>
                <c:pt idx="1174">
                  <c:v>793.74961717773465</c:v>
                </c:pt>
                <c:pt idx="1175">
                  <c:v>793.71832357708286</c:v>
                </c:pt>
                <c:pt idx="1176">
                  <c:v>793.67658486330936</c:v>
                </c:pt>
                <c:pt idx="1177">
                  <c:v>793.61397679264905</c:v>
                </c:pt>
                <c:pt idx="1178">
                  <c:v>793.53049936510195</c:v>
                </c:pt>
                <c:pt idx="1179">
                  <c:v>793.42615258066814</c:v>
                </c:pt>
                <c:pt idx="1180">
                  <c:v>793.30093643934754</c:v>
                </c:pt>
                <c:pt idx="1181">
                  <c:v>793.16528561958353</c:v>
                </c:pt>
                <c:pt idx="1182">
                  <c:v>793.18615497647033</c:v>
                </c:pt>
                <c:pt idx="1183">
                  <c:v>793.19658965491374</c:v>
                </c:pt>
                <c:pt idx="1184">
                  <c:v>793.18615497647033</c:v>
                </c:pt>
                <c:pt idx="1185">
                  <c:v>793.16528561958353</c:v>
                </c:pt>
                <c:pt idx="1186">
                  <c:v>793.11310179268821</c:v>
                </c:pt>
                <c:pt idx="1187">
                  <c:v>793.05050415670632</c:v>
                </c:pt>
                <c:pt idx="1188">
                  <c:v>792.9670162944808</c:v>
                </c:pt>
                <c:pt idx="1189">
                  <c:v>792.8522348316036</c:v>
                </c:pt>
                <c:pt idx="1190">
                  <c:v>792.73747423808322</c:v>
                </c:pt>
                <c:pt idx="1191">
                  <c:v>792.59136787051898</c:v>
                </c:pt>
                <c:pt idx="1192">
                  <c:v>792.6122476620842</c:v>
                </c:pt>
                <c:pt idx="1193">
                  <c:v>792.62269277520602</c:v>
                </c:pt>
                <c:pt idx="1194">
                  <c:v>792.6122476620842</c:v>
                </c:pt>
                <c:pt idx="1195">
                  <c:v>792.58094362675411</c:v>
                </c:pt>
                <c:pt idx="1196">
                  <c:v>792.52877023453709</c:v>
                </c:pt>
                <c:pt idx="1197">
                  <c:v>792.46616216387679</c:v>
                </c:pt>
                <c:pt idx="1198">
                  <c:v>792.37225005788639</c:v>
                </c:pt>
                <c:pt idx="1199">
                  <c:v>792.26790327345259</c:v>
                </c:pt>
                <c:pt idx="1200">
                  <c:v>792.14268713213187</c:v>
                </c:pt>
                <c:pt idx="1201">
                  <c:v>791.99660163392457</c:v>
                </c:pt>
                <c:pt idx="1202">
                  <c:v>792.01748142548979</c:v>
                </c:pt>
                <c:pt idx="1203">
                  <c:v>792.01748142548979</c:v>
                </c:pt>
                <c:pt idx="1204">
                  <c:v>792.00703631236797</c:v>
                </c:pt>
                <c:pt idx="1205">
                  <c:v>791.97573227703776</c:v>
                </c:pt>
                <c:pt idx="1206">
                  <c:v>791.92354845014245</c:v>
                </c:pt>
                <c:pt idx="1207">
                  <c:v>791.85051613571716</c:v>
                </c:pt>
                <c:pt idx="1208">
                  <c:v>791.76703870817005</c:v>
                </c:pt>
                <c:pt idx="1209">
                  <c:v>791.65225724529284</c:v>
                </c:pt>
                <c:pt idx="1210">
                  <c:v>791.52704110397235</c:v>
                </c:pt>
                <c:pt idx="1211">
                  <c:v>791.38096604044335</c:v>
                </c:pt>
                <c:pt idx="1212">
                  <c:v>791.39139028420834</c:v>
                </c:pt>
                <c:pt idx="1213">
                  <c:v>791.39139028420834</c:v>
                </c:pt>
                <c:pt idx="1214">
                  <c:v>791.38096604044335</c:v>
                </c:pt>
                <c:pt idx="1215">
                  <c:v>791.34966200511326</c:v>
                </c:pt>
                <c:pt idx="1216">
                  <c:v>791.29747817821783</c:v>
                </c:pt>
                <c:pt idx="1217">
                  <c:v>791.22443542911412</c:v>
                </c:pt>
                <c:pt idx="1218">
                  <c:v>791.13052332312373</c:v>
                </c:pt>
                <c:pt idx="1219">
                  <c:v>791.01574186024641</c:v>
                </c:pt>
                <c:pt idx="1220">
                  <c:v>790.8800806058041</c:v>
                </c:pt>
                <c:pt idx="1221">
                  <c:v>790.73399510759668</c:v>
                </c:pt>
                <c:pt idx="1222">
                  <c:v>790.7548748991619</c:v>
                </c:pt>
                <c:pt idx="1223">
                  <c:v>790.7548748991619</c:v>
                </c:pt>
                <c:pt idx="1224">
                  <c:v>790.73399510759668</c:v>
                </c:pt>
                <c:pt idx="1225">
                  <c:v>790.702701506945</c:v>
                </c:pt>
                <c:pt idx="1226">
                  <c:v>790.6400934362847</c:v>
                </c:pt>
                <c:pt idx="1227">
                  <c:v>790.56706112185941</c:v>
                </c:pt>
                <c:pt idx="1228">
                  <c:v>790.47312814651207</c:v>
                </c:pt>
                <c:pt idx="1229">
                  <c:v>790.35834668363486</c:v>
                </c:pt>
                <c:pt idx="1230">
                  <c:v>790.22270629854927</c:v>
                </c:pt>
                <c:pt idx="1231">
                  <c:v>790.07663123502039</c:v>
                </c:pt>
                <c:pt idx="1232">
                  <c:v>790.08705547878526</c:v>
                </c:pt>
                <c:pt idx="1233">
                  <c:v>790.07663123502039</c:v>
                </c:pt>
                <c:pt idx="1234">
                  <c:v>790.06618612189857</c:v>
                </c:pt>
                <c:pt idx="1235">
                  <c:v>790.02444740812496</c:v>
                </c:pt>
                <c:pt idx="1236">
                  <c:v>789.96183933746465</c:v>
                </c:pt>
                <c:pt idx="1237">
                  <c:v>789.88879658836106</c:v>
                </c:pt>
                <c:pt idx="1238">
                  <c:v>789.79488448237055</c:v>
                </c:pt>
                <c:pt idx="1239">
                  <c:v>789.66967877572836</c:v>
                </c:pt>
                <c:pt idx="1240">
                  <c:v>789.53401752128593</c:v>
                </c:pt>
                <c:pt idx="1241">
                  <c:v>789.38793202307863</c:v>
                </c:pt>
                <c:pt idx="1242">
                  <c:v>789.39836670152192</c:v>
                </c:pt>
                <c:pt idx="1243">
                  <c:v>789.38793202307863</c:v>
                </c:pt>
                <c:pt idx="1244">
                  <c:v>789.36706266619183</c:v>
                </c:pt>
                <c:pt idx="1245">
                  <c:v>789.32532395241833</c:v>
                </c:pt>
                <c:pt idx="1246">
                  <c:v>789.27315056020132</c:v>
                </c:pt>
                <c:pt idx="1247">
                  <c:v>789.18967313265432</c:v>
                </c:pt>
                <c:pt idx="1248">
                  <c:v>789.08533678289893</c:v>
                </c:pt>
                <c:pt idx="1249">
                  <c:v>788.97055532002173</c:v>
                </c:pt>
                <c:pt idx="1250">
                  <c:v>788.82446982181432</c:v>
                </c:pt>
                <c:pt idx="1251">
                  <c:v>788.67836345425007</c:v>
                </c:pt>
                <c:pt idx="1252">
                  <c:v>788.67836345425007</c:v>
                </c:pt>
                <c:pt idx="1253">
                  <c:v>788.67836345425007</c:v>
                </c:pt>
                <c:pt idx="1254">
                  <c:v>788.64705941891987</c:v>
                </c:pt>
                <c:pt idx="1255">
                  <c:v>788.61576581826819</c:v>
                </c:pt>
                <c:pt idx="1256">
                  <c:v>788.55315774760788</c:v>
                </c:pt>
                <c:pt idx="1257">
                  <c:v>788.46968032006077</c:v>
                </c:pt>
                <c:pt idx="1258">
                  <c:v>788.36534397030539</c:v>
                </c:pt>
                <c:pt idx="1259">
                  <c:v>788.24011739430637</c:v>
                </c:pt>
                <c:pt idx="1260">
                  <c:v>788.09403189609895</c:v>
                </c:pt>
                <c:pt idx="1261">
                  <c:v>787.94794639789166</c:v>
                </c:pt>
                <c:pt idx="1262">
                  <c:v>787.94794639789166</c:v>
                </c:pt>
                <c:pt idx="1263">
                  <c:v>787.93751171944825</c:v>
                </c:pt>
                <c:pt idx="1264">
                  <c:v>787.91664236256145</c:v>
                </c:pt>
                <c:pt idx="1265">
                  <c:v>787.87490364878795</c:v>
                </c:pt>
                <c:pt idx="1266">
                  <c:v>787.80186089968424</c:v>
                </c:pt>
                <c:pt idx="1267">
                  <c:v>787.71838347213713</c:v>
                </c:pt>
                <c:pt idx="1268">
                  <c:v>787.61403668770333</c:v>
                </c:pt>
                <c:pt idx="1269">
                  <c:v>787.48881011170431</c:v>
                </c:pt>
                <c:pt idx="1270">
                  <c:v>787.3427246134969</c:v>
                </c:pt>
                <c:pt idx="1271">
                  <c:v>787.18621487152461</c:v>
                </c:pt>
                <c:pt idx="1272">
                  <c:v>787.18621487152461</c:v>
                </c:pt>
                <c:pt idx="1273">
                  <c:v>787.17579062775962</c:v>
                </c:pt>
                <c:pt idx="1274">
                  <c:v>787.1549108361944</c:v>
                </c:pt>
                <c:pt idx="1275">
                  <c:v>787.1027374439775</c:v>
                </c:pt>
                <c:pt idx="1276">
                  <c:v>787.0401293733172</c:v>
                </c:pt>
                <c:pt idx="1277">
                  <c:v>786.95665194577009</c:v>
                </c:pt>
                <c:pt idx="1278">
                  <c:v>786.84187048289289</c:v>
                </c:pt>
                <c:pt idx="1279">
                  <c:v>786.71665434157228</c:v>
                </c:pt>
                <c:pt idx="1280">
                  <c:v>786.57056884336498</c:v>
                </c:pt>
                <c:pt idx="1281">
                  <c:v>786.41404866671417</c:v>
                </c:pt>
                <c:pt idx="1282">
                  <c:v>786.41404866671417</c:v>
                </c:pt>
                <c:pt idx="1283">
                  <c:v>786.40361398827076</c:v>
                </c:pt>
                <c:pt idx="1284">
                  <c:v>786.37230995294067</c:v>
                </c:pt>
                <c:pt idx="1285">
                  <c:v>786.32013656072377</c:v>
                </c:pt>
                <c:pt idx="1286">
                  <c:v>786.25752849006346</c:v>
                </c:pt>
                <c:pt idx="1287">
                  <c:v>786.16362681875137</c:v>
                </c:pt>
                <c:pt idx="1288">
                  <c:v>786.05926959963915</c:v>
                </c:pt>
                <c:pt idx="1289">
                  <c:v>785.92360834519673</c:v>
                </c:pt>
                <c:pt idx="1290">
                  <c:v>785.77752284698931</c:v>
                </c:pt>
                <c:pt idx="1291">
                  <c:v>785.61058886125204</c:v>
                </c:pt>
                <c:pt idx="1292">
                  <c:v>785.61058886125204</c:v>
                </c:pt>
                <c:pt idx="1293">
                  <c:v>785.60014374813022</c:v>
                </c:pt>
                <c:pt idx="1294">
                  <c:v>785.56883971280013</c:v>
                </c:pt>
                <c:pt idx="1295">
                  <c:v>785.5166558859047</c:v>
                </c:pt>
                <c:pt idx="1296">
                  <c:v>785.44362357147952</c:v>
                </c:pt>
                <c:pt idx="1297">
                  <c:v>785.36014614393241</c:v>
                </c:pt>
                <c:pt idx="1298">
                  <c:v>785.24536468105521</c:v>
                </c:pt>
                <c:pt idx="1299">
                  <c:v>785.1097138612912</c:v>
                </c:pt>
                <c:pt idx="1300">
                  <c:v>784.96362836308379</c:v>
                </c:pt>
                <c:pt idx="1301">
                  <c:v>784.7966839426681</c:v>
                </c:pt>
                <c:pt idx="1302">
                  <c:v>784.78623882954628</c:v>
                </c:pt>
                <c:pt idx="1303">
                  <c:v>784.77580415110288</c:v>
                </c:pt>
                <c:pt idx="1304">
                  <c:v>784.74450011577278</c:v>
                </c:pt>
                <c:pt idx="1305">
                  <c:v>784.69232672355588</c:v>
                </c:pt>
                <c:pt idx="1306">
                  <c:v>784.61927353977376</c:v>
                </c:pt>
                <c:pt idx="1307">
                  <c:v>784.52537186846166</c:v>
                </c:pt>
                <c:pt idx="1308">
                  <c:v>784.41059040558446</c:v>
                </c:pt>
                <c:pt idx="1309">
                  <c:v>784.27495002049898</c:v>
                </c:pt>
                <c:pt idx="1310">
                  <c:v>784.11841940916975</c:v>
                </c:pt>
                <c:pt idx="1311">
                  <c:v>783.95145411939711</c:v>
                </c:pt>
                <c:pt idx="1312">
                  <c:v>783.95145411939711</c:v>
                </c:pt>
                <c:pt idx="1313">
                  <c:v>783.93060563186725</c:v>
                </c:pt>
                <c:pt idx="1314">
                  <c:v>783.88885648341534</c:v>
                </c:pt>
                <c:pt idx="1315">
                  <c:v>783.83667265651991</c:v>
                </c:pt>
                <c:pt idx="1316">
                  <c:v>783.76364034209473</c:v>
                </c:pt>
                <c:pt idx="1317">
                  <c:v>783.66973867078264</c:v>
                </c:pt>
                <c:pt idx="1318">
                  <c:v>783.55495720790543</c:v>
                </c:pt>
                <c:pt idx="1319">
                  <c:v>783.41929595346301</c:v>
                </c:pt>
                <c:pt idx="1320">
                  <c:v>783.26278621149072</c:v>
                </c:pt>
                <c:pt idx="1321">
                  <c:v>783.09582092171809</c:v>
                </c:pt>
                <c:pt idx="1322">
                  <c:v>783.08539667795321</c:v>
                </c:pt>
                <c:pt idx="1323">
                  <c:v>783.06451688638799</c:v>
                </c:pt>
                <c:pt idx="1324">
                  <c:v>783.02277817261438</c:v>
                </c:pt>
                <c:pt idx="1325">
                  <c:v>782.9706152150759</c:v>
                </c:pt>
                <c:pt idx="1326">
                  <c:v>782.89756203129377</c:v>
                </c:pt>
                <c:pt idx="1327">
                  <c:v>782.79320481218156</c:v>
                </c:pt>
                <c:pt idx="1328">
                  <c:v>782.67842334930435</c:v>
                </c:pt>
                <c:pt idx="1329">
                  <c:v>782.53233785109694</c:v>
                </c:pt>
                <c:pt idx="1330">
                  <c:v>782.37582810912465</c:v>
                </c:pt>
                <c:pt idx="1331">
                  <c:v>782.20887325403044</c:v>
                </c:pt>
                <c:pt idx="1332">
                  <c:v>782.19843857558703</c:v>
                </c:pt>
                <c:pt idx="1333">
                  <c:v>782.17756921870034</c:v>
                </c:pt>
                <c:pt idx="1334">
                  <c:v>782.13583050492684</c:v>
                </c:pt>
                <c:pt idx="1335">
                  <c:v>782.07323286894496</c:v>
                </c:pt>
                <c:pt idx="1336">
                  <c:v>782.00017968516283</c:v>
                </c:pt>
                <c:pt idx="1337">
                  <c:v>781.8958224660505</c:v>
                </c:pt>
                <c:pt idx="1338">
                  <c:v>781.78106187253024</c:v>
                </c:pt>
                <c:pt idx="1339">
                  <c:v>781.63495550496589</c:v>
                </c:pt>
                <c:pt idx="1340">
                  <c:v>781.4784457629936</c:v>
                </c:pt>
                <c:pt idx="1341">
                  <c:v>781.30105622945609</c:v>
                </c:pt>
                <c:pt idx="1342">
                  <c:v>781.29063198569111</c:v>
                </c:pt>
                <c:pt idx="1343">
                  <c:v>781.26975219412589</c:v>
                </c:pt>
                <c:pt idx="1344">
                  <c:v>781.22800304567397</c:v>
                </c:pt>
                <c:pt idx="1345">
                  <c:v>781.16540540969208</c:v>
                </c:pt>
                <c:pt idx="1346">
                  <c:v>781.09236266058838</c:v>
                </c:pt>
                <c:pt idx="1347">
                  <c:v>780.98801587615458</c:v>
                </c:pt>
                <c:pt idx="1348">
                  <c:v>780.86279973483397</c:v>
                </c:pt>
                <c:pt idx="1349">
                  <c:v>780.71671423662656</c:v>
                </c:pt>
                <c:pt idx="1350">
                  <c:v>780.56018362529744</c:v>
                </c:pt>
                <c:pt idx="1351">
                  <c:v>780.38280452643835</c:v>
                </c:pt>
                <c:pt idx="1352">
                  <c:v>780.36194560422996</c:v>
                </c:pt>
                <c:pt idx="1353">
                  <c:v>780.34106581266474</c:v>
                </c:pt>
                <c:pt idx="1354">
                  <c:v>780.29931666421282</c:v>
                </c:pt>
                <c:pt idx="1355">
                  <c:v>780.23671902823094</c:v>
                </c:pt>
                <c:pt idx="1356">
                  <c:v>780.15324160068383</c:v>
                </c:pt>
                <c:pt idx="1357">
                  <c:v>780.04889481625003</c:v>
                </c:pt>
                <c:pt idx="1358">
                  <c:v>779.923668240251</c:v>
                </c:pt>
                <c:pt idx="1359">
                  <c:v>779.77758274204359</c:v>
                </c:pt>
                <c:pt idx="1360">
                  <c:v>779.61064875630632</c:v>
                </c:pt>
                <c:pt idx="1361">
                  <c:v>779.43325922276881</c:v>
                </c:pt>
                <c:pt idx="1362">
                  <c:v>779.42281410964699</c:v>
                </c:pt>
                <c:pt idx="1363">
                  <c:v>779.39151007431678</c:v>
                </c:pt>
                <c:pt idx="1364">
                  <c:v>779.3497817952217</c:v>
                </c:pt>
                <c:pt idx="1365">
                  <c:v>779.28715285520457</c:v>
                </c:pt>
                <c:pt idx="1366">
                  <c:v>779.2036962970144</c:v>
                </c:pt>
                <c:pt idx="1367">
                  <c:v>779.08891483413709</c:v>
                </c:pt>
                <c:pt idx="1368">
                  <c:v>778.96368825813806</c:v>
                </c:pt>
                <c:pt idx="1369">
                  <c:v>778.81760275993076</c:v>
                </c:pt>
                <c:pt idx="1370">
                  <c:v>778.65065833951508</c:v>
                </c:pt>
                <c:pt idx="1371">
                  <c:v>778.47324793662062</c:v>
                </c:pt>
                <c:pt idx="1372">
                  <c:v>778.45239944909076</c:v>
                </c:pt>
                <c:pt idx="1373">
                  <c:v>778.42109541376055</c:v>
                </c:pt>
                <c:pt idx="1374">
                  <c:v>778.37934626530864</c:v>
                </c:pt>
                <c:pt idx="1375">
                  <c:v>778.31673819464822</c:v>
                </c:pt>
                <c:pt idx="1376">
                  <c:v>778.22282608865783</c:v>
                </c:pt>
                <c:pt idx="1377">
                  <c:v>778.11847930422402</c:v>
                </c:pt>
                <c:pt idx="1378">
                  <c:v>777.9828180497816</c:v>
                </c:pt>
                <c:pt idx="1379">
                  <c:v>777.83673255157419</c:v>
                </c:pt>
                <c:pt idx="1380">
                  <c:v>777.66979856583691</c:v>
                </c:pt>
                <c:pt idx="1381">
                  <c:v>777.48196391917759</c:v>
                </c:pt>
                <c:pt idx="1382">
                  <c:v>777.46108412761237</c:v>
                </c:pt>
                <c:pt idx="1383">
                  <c:v>777.42978009228227</c:v>
                </c:pt>
                <c:pt idx="1384">
                  <c:v>777.38805181318708</c:v>
                </c:pt>
                <c:pt idx="1385">
                  <c:v>777.31499862940495</c:v>
                </c:pt>
                <c:pt idx="1386">
                  <c:v>777.23154207121479</c:v>
                </c:pt>
                <c:pt idx="1387">
                  <c:v>777.12718485210257</c:v>
                </c:pt>
                <c:pt idx="1388">
                  <c:v>776.99153403233856</c:v>
                </c:pt>
                <c:pt idx="1389">
                  <c:v>776.83501385568775</c:v>
                </c:pt>
                <c:pt idx="1390">
                  <c:v>776.66805900059364</c:v>
                </c:pt>
                <c:pt idx="1391">
                  <c:v>776.48024522329115</c:v>
                </c:pt>
                <c:pt idx="1392">
                  <c:v>776.45936543172593</c:v>
                </c:pt>
                <c:pt idx="1393">
                  <c:v>776.42806139639583</c:v>
                </c:pt>
                <c:pt idx="1394">
                  <c:v>776.37588800417893</c:v>
                </c:pt>
                <c:pt idx="1395">
                  <c:v>776.31327993351852</c:v>
                </c:pt>
                <c:pt idx="1396">
                  <c:v>776.21937826220653</c:v>
                </c:pt>
                <c:pt idx="1397">
                  <c:v>776.10459679932933</c:v>
                </c:pt>
                <c:pt idx="1398">
                  <c:v>775.97937022333031</c:v>
                </c:pt>
                <c:pt idx="1399">
                  <c:v>775.82285004667949</c:v>
                </c:pt>
                <c:pt idx="1400">
                  <c:v>775.64546051314198</c:v>
                </c:pt>
                <c:pt idx="1401">
                  <c:v>775.45763630116107</c:v>
                </c:pt>
                <c:pt idx="1402">
                  <c:v>775.4367773789528</c:v>
                </c:pt>
                <c:pt idx="1403">
                  <c:v>775.40547334362259</c:v>
                </c:pt>
                <c:pt idx="1404">
                  <c:v>775.35328951672727</c:v>
                </c:pt>
                <c:pt idx="1405">
                  <c:v>775.28024676762357</c:v>
                </c:pt>
                <c:pt idx="1406">
                  <c:v>775.18633466163305</c:v>
                </c:pt>
                <c:pt idx="1407">
                  <c:v>775.07155319875585</c:v>
                </c:pt>
                <c:pt idx="1408">
                  <c:v>774.93590237899184</c:v>
                </c:pt>
                <c:pt idx="1409">
                  <c:v>774.77938220234114</c:v>
                </c:pt>
                <c:pt idx="1410">
                  <c:v>774.61242734724703</c:v>
                </c:pt>
                <c:pt idx="1411">
                  <c:v>774.41416845682272</c:v>
                </c:pt>
                <c:pt idx="1412">
                  <c:v>774.39330953461445</c:v>
                </c:pt>
                <c:pt idx="1413">
                  <c:v>774.36200549928424</c:v>
                </c:pt>
                <c:pt idx="1414">
                  <c:v>774.2993765592671</c:v>
                </c:pt>
                <c:pt idx="1415">
                  <c:v>774.23677892328521</c:v>
                </c:pt>
                <c:pt idx="1416">
                  <c:v>774.1428668172947</c:v>
                </c:pt>
                <c:pt idx="1417">
                  <c:v>774.0280853544175</c:v>
                </c:pt>
                <c:pt idx="1418">
                  <c:v>773.88199985621009</c:v>
                </c:pt>
                <c:pt idx="1419">
                  <c:v>773.7254901142378</c:v>
                </c:pt>
                <c:pt idx="1420">
                  <c:v>773.54807971134346</c:v>
                </c:pt>
                <c:pt idx="1421">
                  <c:v>773.36026593404097</c:v>
                </c:pt>
                <c:pt idx="1422">
                  <c:v>773.32896189871076</c:v>
                </c:pt>
                <c:pt idx="1423">
                  <c:v>773.29765786338066</c:v>
                </c:pt>
                <c:pt idx="1424">
                  <c:v>773.23506022739878</c:v>
                </c:pt>
                <c:pt idx="1425">
                  <c:v>773.16200704361665</c:v>
                </c:pt>
                <c:pt idx="1426">
                  <c:v>773.06809493762614</c:v>
                </c:pt>
                <c:pt idx="1427">
                  <c:v>772.95331347474894</c:v>
                </c:pt>
                <c:pt idx="1428">
                  <c:v>772.81766265498493</c:v>
                </c:pt>
                <c:pt idx="1429">
                  <c:v>772.65071823456924</c:v>
                </c:pt>
                <c:pt idx="1430">
                  <c:v>772.4733078316749</c:v>
                </c:pt>
                <c:pt idx="1431">
                  <c:v>772.27506981060742</c:v>
                </c:pt>
                <c:pt idx="1432">
                  <c:v>772.2541900190422</c:v>
                </c:pt>
                <c:pt idx="1433">
                  <c:v>772.21244087059029</c:v>
                </c:pt>
                <c:pt idx="1434">
                  <c:v>772.16028834773022</c:v>
                </c:pt>
                <c:pt idx="1435">
                  <c:v>772.07681092018311</c:v>
                </c:pt>
                <c:pt idx="1436">
                  <c:v>771.98287794483576</c:v>
                </c:pt>
                <c:pt idx="1437">
                  <c:v>771.8681173513155</c:v>
                </c:pt>
                <c:pt idx="1438">
                  <c:v>771.72201098375126</c:v>
                </c:pt>
                <c:pt idx="1439">
                  <c:v>771.56550124177886</c:v>
                </c:pt>
                <c:pt idx="1440">
                  <c:v>771.37768746447648</c:v>
                </c:pt>
                <c:pt idx="1441">
                  <c:v>771.17941813937375</c:v>
                </c:pt>
                <c:pt idx="1442">
                  <c:v>771.15854878248695</c:v>
                </c:pt>
                <c:pt idx="1443">
                  <c:v>771.11682050339186</c:v>
                </c:pt>
                <c:pt idx="1444">
                  <c:v>771.05419156337462</c:v>
                </c:pt>
                <c:pt idx="1445">
                  <c:v>770.98115924894944</c:v>
                </c:pt>
                <c:pt idx="1446">
                  <c:v>770.87681246451552</c:v>
                </c:pt>
                <c:pt idx="1447">
                  <c:v>770.76203100163832</c:v>
                </c:pt>
                <c:pt idx="1448">
                  <c:v>770.61594550343102</c:v>
                </c:pt>
                <c:pt idx="1449">
                  <c:v>770.44900108301533</c:v>
                </c:pt>
                <c:pt idx="1450">
                  <c:v>770.26116643635589</c:v>
                </c:pt>
                <c:pt idx="1451">
                  <c:v>770.06290754593169</c:v>
                </c:pt>
                <c:pt idx="1452">
                  <c:v>770.0420486237233</c:v>
                </c:pt>
                <c:pt idx="1453">
                  <c:v>770.00029947527128</c:v>
                </c:pt>
                <c:pt idx="1454">
                  <c:v>769.93769140461097</c:v>
                </c:pt>
                <c:pt idx="1455">
                  <c:v>769.85421397706398</c:v>
                </c:pt>
                <c:pt idx="1456">
                  <c:v>769.76030187107347</c:v>
                </c:pt>
                <c:pt idx="1457">
                  <c:v>769.63507529507444</c:v>
                </c:pt>
                <c:pt idx="1458">
                  <c:v>769.48898979686703</c:v>
                </c:pt>
                <c:pt idx="1459">
                  <c:v>769.32205581112976</c:v>
                </c:pt>
                <c:pt idx="1460">
                  <c:v>769.13422116447043</c:v>
                </c:pt>
                <c:pt idx="1461">
                  <c:v>768.93596227404623</c:v>
                </c:pt>
                <c:pt idx="1462">
                  <c:v>768.90465823871602</c:v>
                </c:pt>
                <c:pt idx="1463">
                  <c:v>768.86291952494253</c:v>
                </c:pt>
                <c:pt idx="1464">
                  <c:v>768.80032188896064</c:v>
                </c:pt>
                <c:pt idx="1465">
                  <c:v>768.71683402673511</c:v>
                </c:pt>
                <c:pt idx="1466">
                  <c:v>768.62293235542313</c:v>
                </c:pt>
                <c:pt idx="1467">
                  <c:v>768.497705779424</c:v>
                </c:pt>
                <c:pt idx="1468">
                  <c:v>768.3516202812167</c:v>
                </c:pt>
                <c:pt idx="1469">
                  <c:v>768.17423074767919</c:v>
                </c:pt>
                <c:pt idx="1470">
                  <c:v>767.98641697037669</c:v>
                </c:pt>
                <c:pt idx="1471">
                  <c:v>767.78814764527397</c:v>
                </c:pt>
                <c:pt idx="1472">
                  <c:v>767.75685404462229</c:v>
                </c:pt>
                <c:pt idx="1473">
                  <c:v>767.71510489617026</c:v>
                </c:pt>
                <c:pt idx="1474">
                  <c:v>767.65249682550996</c:v>
                </c:pt>
                <c:pt idx="1475">
                  <c:v>767.56901939796285</c:v>
                </c:pt>
                <c:pt idx="1476">
                  <c:v>767.46468304820746</c:v>
                </c:pt>
                <c:pt idx="1477">
                  <c:v>767.33945647220844</c:v>
                </c:pt>
                <c:pt idx="1478">
                  <c:v>767.19337097400103</c:v>
                </c:pt>
                <c:pt idx="1479">
                  <c:v>767.01598144046352</c:v>
                </c:pt>
                <c:pt idx="1480">
                  <c:v>766.82816766316114</c:v>
                </c:pt>
                <c:pt idx="1481">
                  <c:v>766.61945322493648</c:v>
                </c:pt>
                <c:pt idx="1482">
                  <c:v>766.5881596242848</c:v>
                </c:pt>
                <c:pt idx="1483">
                  <c:v>766.5464209105113</c:v>
                </c:pt>
                <c:pt idx="1484">
                  <c:v>766.483812839851</c:v>
                </c:pt>
                <c:pt idx="1485">
                  <c:v>766.40033541230389</c:v>
                </c:pt>
                <c:pt idx="1486">
                  <c:v>766.29598862787009</c:v>
                </c:pt>
                <c:pt idx="1487">
                  <c:v>766.16034824278449</c:v>
                </c:pt>
                <c:pt idx="1488">
                  <c:v>766.01426274457708</c:v>
                </c:pt>
                <c:pt idx="1489">
                  <c:v>765.83685234168274</c:v>
                </c:pt>
                <c:pt idx="1490">
                  <c:v>765.64903856438025</c:v>
                </c:pt>
                <c:pt idx="1491">
                  <c:v>765.44034499551253</c:v>
                </c:pt>
                <c:pt idx="1492">
                  <c:v>765.40905139486085</c:v>
                </c:pt>
                <c:pt idx="1493">
                  <c:v>765.35686756796554</c:v>
                </c:pt>
                <c:pt idx="1494">
                  <c:v>765.29426993198365</c:v>
                </c:pt>
                <c:pt idx="1495">
                  <c:v>765.21078206975812</c:v>
                </c:pt>
                <c:pt idx="1496">
                  <c:v>765.10643528532432</c:v>
                </c:pt>
                <c:pt idx="1497">
                  <c:v>764.97079490023873</c:v>
                </c:pt>
                <c:pt idx="1498">
                  <c:v>764.82470940203132</c:v>
                </c:pt>
                <c:pt idx="1499">
                  <c:v>764.64729899913698</c:v>
                </c:pt>
                <c:pt idx="1500">
                  <c:v>764.4490609780695</c:v>
                </c:pt>
                <c:pt idx="1501">
                  <c:v>764.24035697452337</c:v>
                </c:pt>
                <c:pt idx="1502">
                  <c:v>764.20905293919327</c:v>
                </c:pt>
                <c:pt idx="1503">
                  <c:v>764.15686911229795</c:v>
                </c:pt>
                <c:pt idx="1504">
                  <c:v>764.09427147631607</c:v>
                </c:pt>
                <c:pt idx="1505">
                  <c:v>764.01078361409054</c:v>
                </c:pt>
                <c:pt idx="1506">
                  <c:v>763.89600215121334</c:v>
                </c:pt>
                <c:pt idx="1507">
                  <c:v>763.77079644457115</c:v>
                </c:pt>
                <c:pt idx="1508">
                  <c:v>763.61427626792033</c:v>
                </c:pt>
                <c:pt idx="1509">
                  <c:v>763.43689716906135</c:v>
                </c:pt>
                <c:pt idx="1510">
                  <c:v>763.23862784395862</c:v>
                </c:pt>
                <c:pt idx="1511">
                  <c:v>763.02994470976932</c:v>
                </c:pt>
                <c:pt idx="1512">
                  <c:v>762.99864067443923</c:v>
                </c:pt>
                <c:pt idx="1513">
                  <c:v>762.94646728222222</c:v>
                </c:pt>
                <c:pt idx="1514">
                  <c:v>762.87341409844009</c:v>
                </c:pt>
                <c:pt idx="1515">
                  <c:v>762.7899366708931</c:v>
                </c:pt>
                <c:pt idx="1516">
                  <c:v>762.67515520801589</c:v>
                </c:pt>
                <c:pt idx="1517">
                  <c:v>762.54993906669529</c:v>
                </c:pt>
                <c:pt idx="1518">
                  <c:v>762.39342932472289</c:v>
                </c:pt>
                <c:pt idx="1519">
                  <c:v>762.21603979118538</c:v>
                </c:pt>
                <c:pt idx="1520">
                  <c:v>762.01778090076107</c:v>
                </c:pt>
                <c:pt idx="1521">
                  <c:v>761.79864221877165</c:v>
                </c:pt>
                <c:pt idx="1522">
                  <c:v>761.76733818344144</c:v>
                </c:pt>
                <c:pt idx="1523">
                  <c:v>761.71516479122454</c:v>
                </c:pt>
                <c:pt idx="1524">
                  <c:v>761.64213247679925</c:v>
                </c:pt>
                <c:pt idx="1525">
                  <c:v>761.55864461457372</c:v>
                </c:pt>
                <c:pt idx="1526">
                  <c:v>761.44386315169652</c:v>
                </c:pt>
                <c:pt idx="1527">
                  <c:v>761.30821233193251</c:v>
                </c:pt>
                <c:pt idx="1528">
                  <c:v>761.15169215528181</c:v>
                </c:pt>
                <c:pt idx="1529">
                  <c:v>760.97431305642272</c:v>
                </c:pt>
                <c:pt idx="1530">
                  <c:v>760.77604373131999</c:v>
                </c:pt>
                <c:pt idx="1531">
                  <c:v>760.55691548400887</c:v>
                </c:pt>
                <c:pt idx="1532">
                  <c:v>760.51517677023537</c:v>
                </c:pt>
                <c:pt idx="1533">
                  <c:v>760.46300337801847</c:v>
                </c:pt>
                <c:pt idx="1534">
                  <c:v>760.40039530735817</c:v>
                </c:pt>
                <c:pt idx="1535">
                  <c:v>760.30649363604618</c:v>
                </c:pt>
                <c:pt idx="1536">
                  <c:v>760.19171217316898</c:v>
                </c:pt>
                <c:pt idx="1537">
                  <c:v>760.05605091872644</c:v>
                </c:pt>
                <c:pt idx="1538">
                  <c:v>759.89954117675416</c:v>
                </c:pt>
                <c:pt idx="1539">
                  <c:v>759.7221307738597</c:v>
                </c:pt>
                <c:pt idx="1540">
                  <c:v>759.51344763967052</c:v>
                </c:pt>
                <c:pt idx="1541">
                  <c:v>759.3047540708028</c:v>
                </c:pt>
                <c:pt idx="1542">
                  <c:v>759.26302579170772</c:v>
                </c:pt>
                <c:pt idx="1543">
                  <c:v>759.2108419648124</c:v>
                </c:pt>
                <c:pt idx="1544">
                  <c:v>759.1377992157087</c:v>
                </c:pt>
                <c:pt idx="1545">
                  <c:v>759.0438871097183</c:v>
                </c:pt>
                <c:pt idx="1546">
                  <c:v>758.92910564684098</c:v>
                </c:pt>
                <c:pt idx="1547">
                  <c:v>758.79344439239856</c:v>
                </c:pt>
                <c:pt idx="1548">
                  <c:v>758.63693465042627</c:v>
                </c:pt>
                <c:pt idx="1549">
                  <c:v>758.44912087312377</c:v>
                </c:pt>
                <c:pt idx="1550">
                  <c:v>758.24041686957764</c:v>
                </c:pt>
                <c:pt idx="1551">
                  <c:v>758.03172330071004</c:v>
                </c:pt>
                <c:pt idx="1552">
                  <c:v>757.98999502161496</c:v>
                </c:pt>
                <c:pt idx="1553">
                  <c:v>757.92738695095466</c:v>
                </c:pt>
                <c:pt idx="1554">
                  <c:v>757.85433376717253</c:v>
                </c:pt>
                <c:pt idx="1555">
                  <c:v>757.77085633962542</c:v>
                </c:pt>
                <c:pt idx="1556">
                  <c:v>757.65607487674822</c:v>
                </c:pt>
                <c:pt idx="1557">
                  <c:v>757.50998937854081</c:v>
                </c:pt>
                <c:pt idx="1558">
                  <c:v>757.35346920188999</c:v>
                </c:pt>
                <c:pt idx="1559">
                  <c:v>757.1656449899092</c:v>
                </c:pt>
                <c:pt idx="1560">
                  <c:v>756.95695142104148</c:v>
                </c:pt>
                <c:pt idx="1561">
                  <c:v>756.73783360840889</c:v>
                </c:pt>
                <c:pt idx="1562">
                  <c:v>756.69608445995686</c:v>
                </c:pt>
                <c:pt idx="1563">
                  <c:v>756.64391106773996</c:v>
                </c:pt>
                <c:pt idx="1564">
                  <c:v>756.57086831863626</c:v>
                </c:pt>
                <c:pt idx="1565">
                  <c:v>756.47696664732428</c:v>
                </c:pt>
                <c:pt idx="1566">
                  <c:v>756.36218518444707</c:v>
                </c:pt>
                <c:pt idx="1567">
                  <c:v>756.21609968623966</c:v>
                </c:pt>
                <c:pt idx="1568">
                  <c:v>756.05956907491043</c:v>
                </c:pt>
                <c:pt idx="1569">
                  <c:v>755.87175529760793</c:v>
                </c:pt>
                <c:pt idx="1570">
                  <c:v>755.66304085938339</c:v>
                </c:pt>
                <c:pt idx="1571">
                  <c:v>755.43349880298581</c:v>
                </c:pt>
                <c:pt idx="1572">
                  <c:v>755.3917496545339</c:v>
                </c:pt>
                <c:pt idx="1573">
                  <c:v>755.339576262317</c:v>
                </c:pt>
                <c:pt idx="1574">
                  <c:v>755.26653351321329</c:v>
                </c:pt>
                <c:pt idx="1575">
                  <c:v>755.17263184190131</c:v>
                </c:pt>
                <c:pt idx="1576">
                  <c:v>755.0578503790241</c:v>
                </c:pt>
                <c:pt idx="1577">
                  <c:v>754.91176488081669</c:v>
                </c:pt>
                <c:pt idx="1578">
                  <c:v>754.74479959104406</c:v>
                </c:pt>
                <c:pt idx="1579">
                  <c:v>754.55697537906315</c:v>
                </c:pt>
                <c:pt idx="1580">
                  <c:v>754.34828181019554</c:v>
                </c:pt>
                <c:pt idx="1581">
                  <c:v>754.12916399756284</c:v>
                </c:pt>
                <c:pt idx="1582">
                  <c:v>754.07699060534594</c:v>
                </c:pt>
                <c:pt idx="1583">
                  <c:v>754.02480677845062</c:v>
                </c:pt>
                <c:pt idx="1584">
                  <c:v>753.9517535946685</c:v>
                </c:pt>
                <c:pt idx="1585">
                  <c:v>753.84741724491312</c:v>
                </c:pt>
                <c:pt idx="1586">
                  <c:v>753.7326357820358</c:v>
                </c:pt>
                <c:pt idx="1587">
                  <c:v>753.5865502838285</c:v>
                </c:pt>
                <c:pt idx="1588">
                  <c:v>753.41959542873428</c:v>
                </c:pt>
                <c:pt idx="1589">
                  <c:v>753.2317816514319</c:v>
                </c:pt>
                <c:pt idx="1590">
                  <c:v>753.02307764788577</c:v>
                </c:pt>
                <c:pt idx="1591">
                  <c:v>752.79350428745283</c:v>
                </c:pt>
                <c:pt idx="1592">
                  <c:v>752.75177600835775</c:v>
                </c:pt>
                <c:pt idx="1593">
                  <c:v>752.68916793769745</c:v>
                </c:pt>
                <c:pt idx="1594">
                  <c:v>752.61612518859374</c:v>
                </c:pt>
                <c:pt idx="1595">
                  <c:v>752.52221308260334</c:v>
                </c:pt>
                <c:pt idx="1596">
                  <c:v>752.39699694128274</c:v>
                </c:pt>
                <c:pt idx="1597">
                  <c:v>752.26134612151873</c:v>
                </c:pt>
                <c:pt idx="1598">
                  <c:v>752.08395658798122</c:v>
                </c:pt>
                <c:pt idx="1599">
                  <c:v>751.89612194132178</c:v>
                </c:pt>
                <c:pt idx="1600">
                  <c:v>751.68743880713259</c:v>
                </c:pt>
                <c:pt idx="1601">
                  <c:v>751.45787588137819</c:v>
                </c:pt>
                <c:pt idx="1602">
                  <c:v>751.41613716760457</c:v>
                </c:pt>
                <c:pt idx="1603">
                  <c:v>751.35352909694427</c:v>
                </c:pt>
                <c:pt idx="1604">
                  <c:v>751.27005166939728</c:v>
                </c:pt>
                <c:pt idx="1605">
                  <c:v>751.17614999808529</c:v>
                </c:pt>
                <c:pt idx="1606">
                  <c:v>751.05092342208616</c:v>
                </c:pt>
                <c:pt idx="1607">
                  <c:v>750.90483792387886</c:v>
                </c:pt>
                <c:pt idx="1608">
                  <c:v>750.73789350346306</c:v>
                </c:pt>
                <c:pt idx="1609">
                  <c:v>750.55005885680373</c:v>
                </c:pt>
                <c:pt idx="1610">
                  <c:v>750.33092017481431</c:v>
                </c:pt>
                <c:pt idx="1611">
                  <c:v>750.10137811841673</c:v>
                </c:pt>
                <c:pt idx="1612">
                  <c:v>750.05962896996471</c:v>
                </c:pt>
                <c:pt idx="1613">
                  <c:v>749.9970208993044</c:v>
                </c:pt>
                <c:pt idx="1614">
                  <c:v>749.91354347175729</c:v>
                </c:pt>
                <c:pt idx="1615">
                  <c:v>749.8196313657669</c:v>
                </c:pt>
                <c:pt idx="1616">
                  <c:v>749.6944256591247</c:v>
                </c:pt>
                <c:pt idx="1617">
                  <c:v>749.54831929156046</c:v>
                </c:pt>
                <c:pt idx="1618">
                  <c:v>749.38138530582319</c:v>
                </c:pt>
                <c:pt idx="1619">
                  <c:v>749.18311598072046</c:v>
                </c:pt>
                <c:pt idx="1620">
                  <c:v>748.97443284653127</c:v>
                </c:pt>
                <c:pt idx="1621">
                  <c:v>748.73441437297652</c:v>
                </c:pt>
                <c:pt idx="1622">
                  <c:v>748.69268609388143</c:v>
                </c:pt>
                <c:pt idx="1623">
                  <c:v>748.63007802322113</c:v>
                </c:pt>
                <c:pt idx="1624">
                  <c:v>748.54660059567402</c:v>
                </c:pt>
                <c:pt idx="1625">
                  <c:v>748.45269892436204</c:v>
                </c:pt>
                <c:pt idx="1626">
                  <c:v>748.32747234836302</c:v>
                </c:pt>
                <c:pt idx="1627">
                  <c:v>748.1813868501556</c:v>
                </c:pt>
                <c:pt idx="1628">
                  <c:v>748.0039973166181</c:v>
                </c:pt>
                <c:pt idx="1629">
                  <c:v>747.8161835393156</c:v>
                </c:pt>
                <c:pt idx="1630">
                  <c:v>747.59704485732607</c:v>
                </c:pt>
                <c:pt idx="1631">
                  <c:v>747.35704725312826</c:v>
                </c:pt>
                <c:pt idx="1632">
                  <c:v>747.31529810467634</c:v>
                </c:pt>
                <c:pt idx="1633">
                  <c:v>747.25271090337287</c:v>
                </c:pt>
                <c:pt idx="1634">
                  <c:v>747.16921260646893</c:v>
                </c:pt>
                <c:pt idx="1635">
                  <c:v>747.07531093515695</c:v>
                </c:pt>
                <c:pt idx="1636">
                  <c:v>746.95009479383634</c:v>
                </c:pt>
                <c:pt idx="1637">
                  <c:v>746.79358505186406</c:v>
                </c:pt>
                <c:pt idx="1638">
                  <c:v>746.62663019676984</c:v>
                </c:pt>
                <c:pt idx="1639">
                  <c:v>746.42836087166711</c:v>
                </c:pt>
                <c:pt idx="1640">
                  <c:v>746.20924305903452</c:v>
                </c:pt>
                <c:pt idx="1641">
                  <c:v>745.96923502015829</c:v>
                </c:pt>
                <c:pt idx="1642">
                  <c:v>745.92748587170627</c:v>
                </c:pt>
                <c:pt idx="1643">
                  <c:v>745.86487780104596</c:v>
                </c:pt>
                <c:pt idx="1644">
                  <c:v>745.7814212428558</c:v>
                </c:pt>
                <c:pt idx="1645">
                  <c:v>745.67706402374347</c:v>
                </c:pt>
                <c:pt idx="1646">
                  <c:v>745.55185831710128</c:v>
                </c:pt>
                <c:pt idx="1647">
                  <c:v>745.40575194953703</c:v>
                </c:pt>
                <c:pt idx="1648">
                  <c:v>745.22838328535647</c:v>
                </c:pt>
                <c:pt idx="1649">
                  <c:v>745.03012439493216</c:v>
                </c:pt>
                <c:pt idx="1650">
                  <c:v>744.81100658229957</c:v>
                </c:pt>
                <c:pt idx="1651">
                  <c:v>744.57098810874481</c:v>
                </c:pt>
                <c:pt idx="1652">
                  <c:v>744.51880428184938</c:v>
                </c:pt>
                <c:pt idx="1653">
                  <c:v>744.45619621118908</c:v>
                </c:pt>
                <c:pt idx="1654">
                  <c:v>744.38317433144232</c:v>
                </c:pt>
                <c:pt idx="1655">
                  <c:v>744.27882754700852</c:v>
                </c:pt>
                <c:pt idx="1656">
                  <c:v>744.15361140568791</c:v>
                </c:pt>
                <c:pt idx="1657">
                  <c:v>743.99707035968027</c:v>
                </c:pt>
                <c:pt idx="1658">
                  <c:v>743.81969126082117</c:v>
                </c:pt>
                <c:pt idx="1659">
                  <c:v>743.62143237039686</c:v>
                </c:pt>
                <c:pt idx="1660">
                  <c:v>743.40231455776427</c:v>
                </c:pt>
                <c:pt idx="1661">
                  <c:v>743.16230651888793</c:v>
                </c:pt>
                <c:pt idx="1662">
                  <c:v>743.11014356134945</c:v>
                </c:pt>
                <c:pt idx="1663">
                  <c:v>743.04753549068914</c:v>
                </c:pt>
                <c:pt idx="1664">
                  <c:v>742.96404762846373</c:v>
                </c:pt>
                <c:pt idx="1665">
                  <c:v>742.8596904093514</c:v>
                </c:pt>
                <c:pt idx="1666">
                  <c:v>742.73447426803079</c:v>
                </c:pt>
                <c:pt idx="1667">
                  <c:v>742.57796452605851</c:v>
                </c:pt>
                <c:pt idx="1668">
                  <c:v>742.40056455784247</c:v>
                </c:pt>
                <c:pt idx="1669">
                  <c:v>742.20233697145352</c:v>
                </c:pt>
                <c:pt idx="1670">
                  <c:v>741.98317742010715</c:v>
                </c:pt>
                <c:pt idx="1671">
                  <c:v>741.74320068526617</c:v>
                </c:pt>
                <c:pt idx="1672">
                  <c:v>741.69100642369244</c:v>
                </c:pt>
                <c:pt idx="1673">
                  <c:v>741.62840878771055</c:v>
                </c:pt>
                <c:pt idx="1674">
                  <c:v>741.54494179484186</c:v>
                </c:pt>
                <c:pt idx="1675">
                  <c:v>741.44058457572964</c:v>
                </c:pt>
                <c:pt idx="1676">
                  <c:v>741.30493375596564</c:v>
                </c:pt>
                <c:pt idx="1677">
                  <c:v>741.15886912711517</c:v>
                </c:pt>
                <c:pt idx="1678">
                  <c:v>740.98145872422072</c:v>
                </c:pt>
                <c:pt idx="1679">
                  <c:v>740.77275472067458</c:v>
                </c:pt>
                <c:pt idx="1680">
                  <c:v>740.55363690804199</c:v>
                </c:pt>
                <c:pt idx="1681">
                  <c:v>740.3032150600792</c:v>
                </c:pt>
                <c:pt idx="1682">
                  <c:v>740.26146591162728</c:v>
                </c:pt>
                <c:pt idx="1683">
                  <c:v>740.18841272784516</c:v>
                </c:pt>
                <c:pt idx="1684">
                  <c:v>740.104956169655</c:v>
                </c:pt>
                <c:pt idx="1685">
                  <c:v>740.00059895054267</c:v>
                </c:pt>
                <c:pt idx="1686">
                  <c:v>739.87538280922206</c:v>
                </c:pt>
                <c:pt idx="1687">
                  <c:v>739.71887306724977</c:v>
                </c:pt>
                <c:pt idx="1688">
                  <c:v>739.54147309903374</c:v>
                </c:pt>
                <c:pt idx="1689">
                  <c:v>739.33280039952297</c:v>
                </c:pt>
                <c:pt idx="1690">
                  <c:v>739.1136408481766</c:v>
                </c:pt>
                <c:pt idx="1691">
                  <c:v>738.8632190002138</c:v>
                </c:pt>
                <c:pt idx="1692">
                  <c:v>738.81106647735373</c:v>
                </c:pt>
                <c:pt idx="1693">
                  <c:v>738.74842710265818</c:v>
                </c:pt>
                <c:pt idx="1694">
                  <c:v>738.66496010978949</c:v>
                </c:pt>
                <c:pt idx="1695">
                  <c:v>738.56060289067727</c:v>
                </c:pt>
                <c:pt idx="1696">
                  <c:v>738.42495207091326</c:v>
                </c:pt>
                <c:pt idx="1697">
                  <c:v>738.26844232894098</c:v>
                </c:pt>
                <c:pt idx="1698">
                  <c:v>738.09106323008189</c:v>
                </c:pt>
                <c:pt idx="1699">
                  <c:v>737.88235922653575</c:v>
                </c:pt>
                <c:pt idx="1700">
                  <c:v>737.66324141390305</c:v>
                </c:pt>
                <c:pt idx="1701">
                  <c:v>737.41278826190501</c:v>
                </c:pt>
                <c:pt idx="1702">
                  <c:v>737.36062530436652</c:v>
                </c:pt>
                <c:pt idx="1703">
                  <c:v>737.29801723370622</c:v>
                </c:pt>
                <c:pt idx="1704">
                  <c:v>737.21452937148069</c:v>
                </c:pt>
                <c:pt idx="1705">
                  <c:v>737.09975834328191</c:v>
                </c:pt>
                <c:pt idx="1706">
                  <c:v>736.97455263663983</c:v>
                </c:pt>
                <c:pt idx="1707">
                  <c:v>736.81803245998901</c:v>
                </c:pt>
                <c:pt idx="1708">
                  <c:v>736.63018737865127</c:v>
                </c:pt>
                <c:pt idx="1709">
                  <c:v>736.43192848822696</c:v>
                </c:pt>
                <c:pt idx="1710">
                  <c:v>736.2023968665078</c:v>
                </c:pt>
                <c:pt idx="1711">
                  <c:v>735.95193327983122</c:v>
                </c:pt>
                <c:pt idx="1712">
                  <c:v>735.89978075697127</c:v>
                </c:pt>
                <c:pt idx="1713">
                  <c:v>735.83717268631096</c:v>
                </c:pt>
                <c:pt idx="1714">
                  <c:v>735.74326058032045</c:v>
                </c:pt>
                <c:pt idx="1715">
                  <c:v>735.63891379588665</c:v>
                </c:pt>
                <c:pt idx="1716">
                  <c:v>735.50325254144423</c:v>
                </c:pt>
                <c:pt idx="1717">
                  <c:v>735.34674279947194</c:v>
                </c:pt>
                <c:pt idx="1718">
                  <c:v>735.16933239657749</c:v>
                </c:pt>
                <c:pt idx="1719">
                  <c:v>734.96065969706672</c:v>
                </c:pt>
                <c:pt idx="1720">
                  <c:v>734.7310967713122</c:v>
                </c:pt>
                <c:pt idx="1721">
                  <c:v>734.48064361931415</c:v>
                </c:pt>
                <c:pt idx="1722">
                  <c:v>734.42848066177567</c:v>
                </c:pt>
                <c:pt idx="1723">
                  <c:v>734.36588302579378</c:v>
                </c:pt>
                <c:pt idx="1724">
                  <c:v>734.27197091980338</c:v>
                </c:pt>
                <c:pt idx="1725">
                  <c:v>734.16761370069105</c:v>
                </c:pt>
                <c:pt idx="1726">
                  <c:v>734.03196288092704</c:v>
                </c:pt>
                <c:pt idx="1727">
                  <c:v>733.87544270427634</c:v>
                </c:pt>
                <c:pt idx="1728">
                  <c:v>733.68762892697384</c:v>
                </c:pt>
                <c:pt idx="1729">
                  <c:v>733.47892492342771</c:v>
                </c:pt>
                <c:pt idx="1730">
                  <c:v>733.2493619976733</c:v>
                </c:pt>
                <c:pt idx="1731">
                  <c:v>732.99894014971051</c:v>
                </c:pt>
                <c:pt idx="1732">
                  <c:v>732.94674588813666</c:v>
                </c:pt>
                <c:pt idx="1733">
                  <c:v>732.88413781747636</c:v>
                </c:pt>
                <c:pt idx="1734">
                  <c:v>732.79023614616437</c:v>
                </c:pt>
                <c:pt idx="1735">
                  <c:v>732.68587892705204</c:v>
                </c:pt>
                <c:pt idx="1736">
                  <c:v>732.5502594113234</c:v>
                </c:pt>
                <c:pt idx="1737">
                  <c:v>732.39370793063733</c:v>
                </c:pt>
                <c:pt idx="1738">
                  <c:v>732.20589415333484</c:v>
                </c:pt>
                <c:pt idx="1739">
                  <c:v>731.99719014978882</c:v>
                </c:pt>
                <c:pt idx="1740">
                  <c:v>731.76765852806966</c:v>
                </c:pt>
                <c:pt idx="1741">
                  <c:v>731.51719494139309</c:v>
                </c:pt>
                <c:pt idx="1742">
                  <c:v>731.46504241853313</c:v>
                </c:pt>
                <c:pt idx="1743">
                  <c:v>731.39198923475089</c:v>
                </c:pt>
                <c:pt idx="1744">
                  <c:v>731.30852224188232</c:v>
                </c:pt>
                <c:pt idx="1745">
                  <c:v>731.1937303443267</c:v>
                </c:pt>
                <c:pt idx="1746">
                  <c:v>731.05806908988427</c:v>
                </c:pt>
                <c:pt idx="1747">
                  <c:v>730.90155934791187</c:v>
                </c:pt>
                <c:pt idx="1748">
                  <c:v>730.71374557060949</c:v>
                </c:pt>
                <c:pt idx="1749">
                  <c:v>730.50503113238483</c:v>
                </c:pt>
                <c:pt idx="1750">
                  <c:v>730.26505439754396</c:v>
                </c:pt>
                <c:pt idx="1751">
                  <c:v>730.0146012455458</c:v>
                </c:pt>
                <c:pt idx="1752">
                  <c:v>729.96243828800732</c:v>
                </c:pt>
                <c:pt idx="1753">
                  <c:v>729.89984065202543</c:v>
                </c:pt>
                <c:pt idx="1754">
                  <c:v>729.80592854603503</c:v>
                </c:pt>
                <c:pt idx="1755">
                  <c:v>729.7015713269227</c:v>
                </c:pt>
                <c:pt idx="1756">
                  <c:v>729.56592050715881</c:v>
                </c:pt>
                <c:pt idx="1757">
                  <c:v>729.39896565206459</c:v>
                </c:pt>
                <c:pt idx="1758">
                  <c:v>729.21114144008368</c:v>
                </c:pt>
                <c:pt idx="1759">
                  <c:v>729.00243743653755</c:v>
                </c:pt>
                <c:pt idx="1760">
                  <c:v>728.76246070169668</c:v>
                </c:pt>
                <c:pt idx="1761">
                  <c:v>728.51200754969852</c:v>
                </c:pt>
                <c:pt idx="1762">
                  <c:v>728.45984459216004</c:v>
                </c:pt>
                <c:pt idx="1763">
                  <c:v>728.38679140837792</c:v>
                </c:pt>
                <c:pt idx="1764">
                  <c:v>728.30333485018775</c:v>
                </c:pt>
                <c:pt idx="1765">
                  <c:v>728.1885325179536</c:v>
                </c:pt>
                <c:pt idx="1766">
                  <c:v>728.05288169818971</c:v>
                </c:pt>
                <c:pt idx="1767">
                  <c:v>727.89636152153889</c:v>
                </c:pt>
                <c:pt idx="1768">
                  <c:v>727.7085477442364</c:v>
                </c:pt>
                <c:pt idx="1769">
                  <c:v>727.48942993160381</c:v>
                </c:pt>
                <c:pt idx="1770">
                  <c:v>727.2598670058494</c:v>
                </c:pt>
                <c:pt idx="1771">
                  <c:v>726.99900004476478</c:v>
                </c:pt>
                <c:pt idx="1772">
                  <c:v>726.94680578319094</c:v>
                </c:pt>
                <c:pt idx="1773">
                  <c:v>726.87378390344418</c:v>
                </c:pt>
                <c:pt idx="1774">
                  <c:v>726.79029604121865</c:v>
                </c:pt>
                <c:pt idx="1775">
                  <c:v>726.67552501301986</c:v>
                </c:pt>
                <c:pt idx="1776">
                  <c:v>726.53987419325586</c:v>
                </c:pt>
                <c:pt idx="1777">
                  <c:v>726.37290890348334</c:v>
                </c:pt>
                <c:pt idx="1778">
                  <c:v>726.18509512618084</c:v>
                </c:pt>
                <c:pt idx="1779">
                  <c:v>725.97639112263471</c:v>
                </c:pt>
                <c:pt idx="1780">
                  <c:v>725.73638308375848</c:v>
                </c:pt>
                <c:pt idx="1781">
                  <c:v>725.48596123579568</c:v>
                </c:pt>
                <c:pt idx="1782">
                  <c:v>725.42335316513538</c:v>
                </c:pt>
                <c:pt idx="1783">
                  <c:v>725.36074509447508</c:v>
                </c:pt>
                <c:pt idx="1784">
                  <c:v>725.26683298848457</c:v>
                </c:pt>
                <c:pt idx="1785">
                  <c:v>725.15204109092895</c:v>
                </c:pt>
                <c:pt idx="1786">
                  <c:v>725.01641114052188</c:v>
                </c:pt>
                <c:pt idx="1787">
                  <c:v>724.84945628542766</c:v>
                </c:pt>
                <c:pt idx="1788">
                  <c:v>724.66161120408992</c:v>
                </c:pt>
                <c:pt idx="1789">
                  <c:v>724.45293850457915</c:v>
                </c:pt>
                <c:pt idx="1790">
                  <c:v>724.2129200310244</c:v>
                </c:pt>
                <c:pt idx="1791">
                  <c:v>723.95205306993978</c:v>
                </c:pt>
                <c:pt idx="1792">
                  <c:v>723.89990054707971</c:v>
                </c:pt>
                <c:pt idx="1793">
                  <c:v>723.82684736329759</c:v>
                </c:pt>
                <c:pt idx="1794">
                  <c:v>723.74338037042901</c:v>
                </c:pt>
                <c:pt idx="1795">
                  <c:v>723.62858847287339</c:v>
                </c:pt>
                <c:pt idx="1796">
                  <c:v>723.49292721843085</c:v>
                </c:pt>
                <c:pt idx="1797">
                  <c:v>723.32597236333675</c:v>
                </c:pt>
                <c:pt idx="1798">
                  <c:v>723.13815858603425</c:v>
                </c:pt>
                <c:pt idx="1799">
                  <c:v>722.91903033872325</c:v>
                </c:pt>
                <c:pt idx="1800">
                  <c:v>722.67902229984691</c:v>
                </c:pt>
                <c:pt idx="1801">
                  <c:v>722.4181553387624</c:v>
                </c:pt>
                <c:pt idx="1802">
                  <c:v>722.36600281590233</c:v>
                </c:pt>
                <c:pt idx="1803">
                  <c:v>722.29294963212021</c:v>
                </c:pt>
                <c:pt idx="1804">
                  <c:v>722.20948263925152</c:v>
                </c:pt>
                <c:pt idx="1805">
                  <c:v>722.0946907416959</c:v>
                </c:pt>
                <c:pt idx="1806">
                  <c:v>721.95902948725347</c:v>
                </c:pt>
                <c:pt idx="1807">
                  <c:v>721.79207463215937</c:v>
                </c:pt>
                <c:pt idx="1808">
                  <c:v>721.59384704577042</c:v>
                </c:pt>
                <c:pt idx="1809">
                  <c:v>721.38513260754576</c:v>
                </c:pt>
                <c:pt idx="1810">
                  <c:v>721.13471075958307</c:v>
                </c:pt>
                <c:pt idx="1811">
                  <c:v>720.88425760758491</c:v>
                </c:pt>
                <c:pt idx="1812">
                  <c:v>720.82164953692461</c:v>
                </c:pt>
                <c:pt idx="1813">
                  <c:v>720.75905190094272</c:v>
                </c:pt>
                <c:pt idx="1814">
                  <c:v>720.66513979495232</c:v>
                </c:pt>
                <c:pt idx="1815">
                  <c:v>720.55037920143195</c:v>
                </c:pt>
                <c:pt idx="1816">
                  <c:v>720.41471794698953</c:v>
                </c:pt>
                <c:pt idx="1817">
                  <c:v>720.24776309189542</c:v>
                </c:pt>
                <c:pt idx="1818">
                  <c:v>720.05993887991451</c:v>
                </c:pt>
                <c:pt idx="1819">
                  <c:v>719.84078976324656</c:v>
                </c:pt>
                <c:pt idx="1820">
                  <c:v>719.59036791528376</c:v>
                </c:pt>
                <c:pt idx="1821">
                  <c:v>719.33994606732097</c:v>
                </c:pt>
                <c:pt idx="1822">
                  <c:v>719.27733799666066</c:v>
                </c:pt>
                <c:pt idx="1823">
                  <c:v>719.20429524755696</c:v>
                </c:pt>
                <c:pt idx="1824">
                  <c:v>719.12079695065302</c:v>
                </c:pt>
                <c:pt idx="1825">
                  <c:v>719.00602592245423</c:v>
                </c:pt>
                <c:pt idx="1826">
                  <c:v>718.87037510269033</c:v>
                </c:pt>
                <c:pt idx="1827">
                  <c:v>718.70342024759611</c:v>
                </c:pt>
                <c:pt idx="1828">
                  <c:v>718.50515092249339</c:v>
                </c:pt>
                <c:pt idx="1829">
                  <c:v>718.2860331098608</c:v>
                </c:pt>
                <c:pt idx="1830">
                  <c:v>718.04602507098446</c:v>
                </c:pt>
                <c:pt idx="1831">
                  <c:v>717.78515810989995</c:v>
                </c:pt>
                <c:pt idx="1832">
                  <c:v>717.72255003923965</c:v>
                </c:pt>
                <c:pt idx="1833">
                  <c:v>717.65995240325776</c:v>
                </c:pt>
                <c:pt idx="1834">
                  <c:v>717.56604029726725</c:v>
                </c:pt>
                <c:pt idx="1835">
                  <c:v>717.45126926906846</c:v>
                </c:pt>
                <c:pt idx="1836">
                  <c:v>717.31561844930457</c:v>
                </c:pt>
                <c:pt idx="1837">
                  <c:v>717.14866359421035</c:v>
                </c:pt>
                <c:pt idx="1838">
                  <c:v>716.95039426910762</c:v>
                </c:pt>
                <c:pt idx="1839">
                  <c:v>716.73127645647503</c:v>
                </c:pt>
                <c:pt idx="1840">
                  <c:v>716.4912684175988</c:v>
                </c:pt>
                <c:pt idx="1841">
                  <c:v>716.21995634339237</c:v>
                </c:pt>
                <c:pt idx="1842">
                  <c:v>716.16779338585388</c:v>
                </c:pt>
                <c:pt idx="1843">
                  <c:v>716.09475063675018</c:v>
                </c:pt>
                <c:pt idx="1844">
                  <c:v>716.01128364388148</c:v>
                </c:pt>
                <c:pt idx="1845">
                  <c:v>715.89648131164745</c:v>
                </c:pt>
                <c:pt idx="1846">
                  <c:v>715.75041668279698</c:v>
                </c:pt>
                <c:pt idx="1847">
                  <c:v>715.58346182770276</c:v>
                </c:pt>
                <c:pt idx="1848">
                  <c:v>715.39563761572185</c:v>
                </c:pt>
                <c:pt idx="1849">
                  <c:v>715.16607468996745</c:v>
                </c:pt>
                <c:pt idx="1850">
                  <c:v>714.92606665109122</c:v>
                </c:pt>
                <c:pt idx="1851">
                  <c:v>714.6651996900066</c:v>
                </c:pt>
                <c:pt idx="1852">
                  <c:v>714.6025916193463</c:v>
                </c:pt>
                <c:pt idx="1853">
                  <c:v>714.53999398336441</c:v>
                </c:pt>
                <c:pt idx="1854">
                  <c:v>714.4460818773739</c:v>
                </c:pt>
                <c:pt idx="1855">
                  <c:v>714.33127954513986</c:v>
                </c:pt>
                <c:pt idx="1856">
                  <c:v>714.1852149162894</c:v>
                </c:pt>
                <c:pt idx="1857">
                  <c:v>714.01826006119518</c:v>
                </c:pt>
                <c:pt idx="1858">
                  <c:v>713.83043584921427</c:v>
                </c:pt>
                <c:pt idx="1859">
                  <c:v>713.60087292345986</c:v>
                </c:pt>
                <c:pt idx="1860">
                  <c:v>713.36086488458363</c:v>
                </c:pt>
                <c:pt idx="1861">
                  <c:v>713.0895528103772</c:v>
                </c:pt>
                <c:pt idx="1862">
                  <c:v>713.03738985283871</c:v>
                </c:pt>
                <c:pt idx="1863">
                  <c:v>712.96434710373501</c:v>
                </c:pt>
                <c:pt idx="1864">
                  <c:v>712.88088011086643</c:v>
                </c:pt>
                <c:pt idx="1865">
                  <c:v>712.76607777863228</c:v>
                </c:pt>
                <c:pt idx="1866">
                  <c:v>712.62001314978181</c:v>
                </c:pt>
                <c:pt idx="1867">
                  <c:v>712.45305829468759</c:v>
                </c:pt>
                <c:pt idx="1868">
                  <c:v>712.25478896958487</c:v>
                </c:pt>
                <c:pt idx="1869">
                  <c:v>712.03567115695228</c:v>
                </c:pt>
                <c:pt idx="1870">
                  <c:v>711.78521800495423</c:v>
                </c:pt>
                <c:pt idx="1871">
                  <c:v>711.52435104386961</c:v>
                </c:pt>
                <c:pt idx="1872">
                  <c:v>711.46174297320931</c:v>
                </c:pt>
                <c:pt idx="1873">
                  <c:v>711.39914533722742</c:v>
                </c:pt>
                <c:pt idx="1874">
                  <c:v>711.30523323123691</c:v>
                </c:pt>
                <c:pt idx="1875">
                  <c:v>711.19046220303824</c:v>
                </c:pt>
                <c:pt idx="1876">
                  <c:v>711.04436627015241</c:v>
                </c:pt>
                <c:pt idx="1877">
                  <c:v>710.87741141505819</c:v>
                </c:pt>
                <c:pt idx="1878">
                  <c:v>710.67914208995546</c:v>
                </c:pt>
                <c:pt idx="1879">
                  <c:v>710.46002427732287</c:v>
                </c:pt>
                <c:pt idx="1880">
                  <c:v>710.20960451629583</c:v>
                </c:pt>
                <c:pt idx="1881">
                  <c:v>709.94873755521121</c:v>
                </c:pt>
                <c:pt idx="1882">
                  <c:v>709.88613157148654</c:v>
                </c:pt>
                <c:pt idx="1883">
                  <c:v>709.82349428372663</c:v>
                </c:pt>
                <c:pt idx="1884">
                  <c:v>709.72958635160751</c:v>
                </c:pt>
                <c:pt idx="1885">
                  <c:v>709.61481949728011</c:v>
                </c:pt>
                <c:pt idx="1886">
                  <c:v>709.46871939052301</c:v>
                </c:pt>
                <c:pt idx="1887">
                  <c:v>709.3017603615574</c:v>
                </c:pt>
                <c:pt idx="1888">
                  <c:v>709.10353068823281</c:v>
                </c:pt>
                <c:pt idx="1889">
                  <c:v>708.88437948462911</c:v>
                </c:pt>
                <c:pt idx="1890">
                  <c:v>708.63395763666642</c:v>
                </c:pt>
                <c:pt idx="1891">
                  <c:v>708.36264556245999</c:v>
                </c:pt>
                <c:pt idx="1892">
                  <c:v>708.31048469185714</c:v>
                </c:pt>
                <c:pt idx="1893">
                  <c:v>708.23743463847859</c:v>
                </c:pt>
                <c:pt idx="1894">
                  <c:v>708.14352670635947</c:v>
                </c:pt>
                <c:pt idx="1895">
                  <c:v>708.02875985203207</c:v>
                </c:pt>
                <c:pt idx="1896">
                  <c:v>707.89310485839667</c:v>
                </c:pt>
                <c:pt idx="1897">
                  <c:v>707.72614582943118</c:v>
                </c:pt>
                <c:pt idx="1898">
                  <c:v>707.52788380860341</c:v>
                </c:pt>
                <c:pt idx="1899">
                  <c:v>707.29831983938107</c:v>
                </c:pt>
                <c:pt idx="1900">
                  <c:v>707.04789799141827</c:v>
                </c:pt>
                <c:pt idx="1901">
                  <c:v>706.77658591721183</c:v>
                </c:pt>
                <c:pt idx="1902">
                  <c:v>706.7244250466091</c:v>
                </c:pt>
                <c:pt idx="1903">
                  <c:v>706.66178775884919</c:v>
                </c:pt>
                <c:pt idx="1904">
                  <c:v>706.56787982673006</c:v>
                </c:pt>
                <c:pt idx="1905">
                  <c:v>706.45311401587048</c:v>
                </c:pt>
                <c:pt idx="1906">
                  <c:v>706.30701286564545</c:v>
                </c:pt>
                <c:pt idx="1907">
                  <c:v>706.14005383667995</c:v>
                </c:pt>
                <c:pt idx="1908">
                  <c:v>705.94182416335536</c:v>
                </c:pt>
                <c:pt idx="1909">
                  <c:v>705.71226019413302</c:v>
                </c:pt>
                <c:pt idx="1910">
                  <c:v>705.46180599866705</c:v>
                </c:pt>
                <c:pt idx="1911">
                  <c:v>705.19052627196379</c:v>
                </c:pt>
                <c:pt idx="1912">
                  <c:v>705.1383340973257</c:v>
                </c:pt>
                <c:pt idx="1913">
                  <c:v>705.06528404394714</c:v>
                </c:pt>
                <c:pt idx="1914">
                  <c:v>704.98182018148202</c:v>
                </c:pt>
                <c:pt idx="1915">
                  <c:v>704.86702202311926</c:v>
                </c:pt>
                <c:pt idx="1916">
                  <c:v>704.7209532203974</c:v>
                </c:pt>
                <c:pt idx="1917">
                  <c:v>704.55399419143191</c:v>
                </c:pt>
                <c:pt idx="1918">
                  <c:v>704.34528810095014</c:v>
                </c:pt>
                <c:pt idx="1919">
                  <c:v>704.12616924484962</c:v>
                </c:pt>
                <c:pt idx="1920">
                  <c:v>703.875746353419</c:v>
                </c:pt>
                <c:pt idx="1921">
                  <c:v>703.60443532268039</c:v>
                </c:pt>
                <c:pt idx="1922">
                  <c:v>703.55227445207765</c:v>
                </c:pt>
                <c:pt idx="1923">
                  <c:v>703.4792243986991</c:v>
                </c:pt>
                <c:pt idx="1924">
                  <c:v>703.38531542311216</c:v>
                </c:pt>
                <c:pt idx="1925">
                  <c:v>703.2705172647494</c:v>
                </c:pt>
                <c:pt idx="1926">
                  <c:v>703.13489357514936</c:v>
                </c:pt>
                <c:pt idx="1927">
                  <c:v>702.95749047652987</c:v>
                </c:pt>
                <c:pt idx="1928">
                  <c:v>702.75922845570199</c:v>
                </c:pt>
                <c:pt idx="1929">
                  <c:v>702.52966448647976</c:v>
                </c:pt>
                <c:pt idx="1930">
                  <c:v>702.27924263851696</c:v>
                </c:pt>
                <c:pt idx="1931">
                  <c:v>702.00793056431053</c:v>
                </c:pt>
                <c:pt idx="1932">
                  <c:v>701.95576969370779</c:v>
                </c:pt>
                <c:pt idx="1933">
                  <c:v>701.89316475345095</c:v>
                </c:pt>
                <c:pt idx="1934">
                  <c:v>701.799255777864</c:v>
                </c:pt>
                <c:pt idx="1935">
                  <c:v>701.68445761950136</c:v>
                </c:pt>
                <c:pt idx="1936">
                  <c:v>701.5383888167795</c:v>
                </c:pt>
                <c:pt idx="1937">
                  <c:v>701.37143083128183</c:v>
                </c:pt>
                <c:pt idx="1938">
                  <c:v>701.17316881045394</c:v>
                </c:pt>
                <c:pt idx="1939">
                  <c:v>700.94360473688494</c:v>
                </c:pt>
                <c:pt idx="1940">
                  <c:v>700.69315075011252</c:v>
                </c:pt>
                <c:pt idx="1941">
                  <c:v>700.4218708147157</c:v>
                </c:pt>
                <c:pt idx="1942">
                  <c:v>700.36967832703726</c:v>
                </c:pt>
                <c:pt idx="1943">
                  <c:v>700.29665978638752</c:v>
                </c:pt>
                <c:pt idx="1944">
                  <c:v>700.20275143688127</c:v>
                </c:pt>
                <c:pt idx="1945">
                  <c:v>700.0879534350388</c:v>
                </c:pt>
                <c:pt idx="1946">
                  <c:v>699.94188449666603</c:v>
                </c:pt>
                <c:pt idx="1947">
                  <c:v>699.77492586421829</c:v>
                </c:pt>
                <c:pt idx="1948">
                  <c:v>699.57666436512443</c:v>
                </c:pt>
                <c:pt idx="1949">
                  <c:v>699.34710018720853</c:v>
                </c:pt>
                <c:pt idx="1950">
                  <c:v>699.09664620043623</c:v>
                </c:pt>
                <c:pt idx="1951">
                  <c:v>698.82536616069262</c:v>
                </c:pt>
                <c:pt idx="1952">
                  <c:v>698.77317398605442</c:v>
                </c:pt>
                <c:pt idx="1953">
                  <c:v>698.70015523671123</c:v>
                </c:pt>
                <c:pt idx="1954">
                  <c:v>698.60621495708892</c:v>
                </c:pt>
                <c:pt idx="1955">
                  <c:v>698.49144914622934</c:v>
                </c:pt>
                <c:pt idx="1956">
                  <c:v>698.35579310912613</c:v>
                </c:pt>
                <c:pt idx="1957">
                  <c:v>698.17842131454199</c:v>
                </c:pt>
                <c:pt idx="1958">
                  <c:v>697.98016033718204</c:v>
                </c:pt>
                <c:pt idx="1959">
                  <c:v>697.75059532449188</c:v>
                </c:pt>
                <c:pt idx="1960">
                  <c:v>697.50014217249384</c:v>
                </c:pt>
                <c:pt idx="1961">
                  <c:v>697.22886140232265</c:v>
                </c:pt>
                <c:pt idx="1962">
                  <c:v>697.17666922768456</c:v>
                </c:pt>
                <c:pt idx="1963">
                  <c:v>697.10365047834136</c:v>
                </c:pt>
                <c:pt idx="1964">
                  <c:v>697.00971019871906</c:v>
                </c:pt>
                <c:pt idx="1965">
                  <c:v>696.89494438785948</c:v>
                </c:pt>
                <c:pt idx="1966">
                  <c:v>696.75928835075626</c:v>
                </c:pt>
                <c:pt idx="1967">
                  <c:v>696.58191655617213</c:v>
                </c:pt>
                <c:pt idx="1968">
                  <c:v>696.38365557881218</c:v>
                </c:pt>
                <c:pt idx="1969">
                  <c:v>696.15409160958984</c:v>
                </c:pt>
                <c:pt idx="1970">
                  <c:v>695.90363741412386</c:v>
                </c:pt>
                <c:pt idx="1971">
                  <c:v>695.63235768742061</c:v>
                </c:pt>
                <c:pt idx="1972">
                  <c:v>695.5801644693147</c:v>
                </c:pt>
                <c:pt idx="1973">
                  <c:v>695.50714571997139</c:v>
                </c:pt>
                <c:pt idx="1974">
                  <c:v>695.41320648381702</c:v>
                </c:pt>
                <c:pt idx="1975">
                  <c:v>695.29843962948962</c:v>
                </c:pt>
                <c:pt idx="1976">
                  <c:v>695.1627835923864</c:v>
                </c:pt>
                <c:pt idx="1977">
                  <c:v>694.98541179780227</c:v>
                </c:pt>
                <c:pt idx="1978">
                  <c:v>694.78715082044221</c:v>
                </c:pt>
                <c:pt idx="1979">
                  <c:v>694.55758685121998</c:v>
                </c:pt>
                <c:pt idx="1980">
                  <c:v>694.307132655754</c:v>
                </c:pt>
                <c:pt idx="1981">
                  <c:v>694.03585292905075</c:v>
                </c:pt>
                <c:pt idx="1982">
                  <c:v>693.98365971094483</c:v>
                </c:pt>
                <c:pt idx="1983">
                  <c:v>693.91060965756617</c:v>
                </c:pt>
                <c:pt idx="1984">
                  <c:v>693.81670172544716</c:v>
                </c:pt>
                <c:pt idx="1985">
                  <c:v>693.70193487111976</c:v>
                </c:pt>
                <c:pt idx="1986">
                  <c:v>693.56627987748436</c:v>
                </c:pt>
                <c:pt idx="1987">
                  <c:v>693.38887573539705</c:v>
                </c:pt>
                <c:pt idx="1988">
                  <c:v>693.19064606207235</c:v>
                </c:pt>
                <c:pt idx="1989">
                  <c:v>692.96108209285012</c:v>
                </c:pt>
                <c:pt idx="1990">
                  <c:v>692.71062789738414</c:v>
                </c:pt>
                <c:pt idx="1991">
                  <c:v>692.42890305755907</c:v>
                </c:pt>
                <c:pt idx="1992">
                  <c:v>692.37674218695622</c:v>
                </c:pt>
                <c:pt idx="1993">
                  <c:v>692.31410489919631</c:v>
                </c:pt>
                <c:pt idx="1994">
                  <c:v>692.22019696707719</c:v>
                </c:pt>
                <c:pt idx="1995">
                  <c:v>692.10543115621772</c:v>
                </c:pt>
                <c:pt idx="1996">
                  <c:v>691.9697751191145</c:v>
                </c:pt>
                <c:pt idx="1997">
                  <c:v>691.79237097702708</c:v>
                </c:pt>
                <c:pt idx="1998">
                  <c:v>691.59414130370249</c:v>
                </c:pt>
                <c:pt idx="1999">
                  <c:v>691.36457733448015</c:v>
                </c:pt>
                <c:pt idx="2000">
                  <c:v>691.11412313901428</c:v>
                </c:pt>
                <c:pt idx="2001">
                  <c:v>690.83239829918921</c:v>
                </c:pt>
                <c:pt idx="2002">
                  <c:v>690.780206124551</c:v>
                </c:pt>
                <c:pt idx="2003">
                  <c:v>690.71760118429427</c:v>
                </c:pt>
                <c:pt idx="2004">
                  <c:v>690.62369220870733</c:v>
                </c:pt>
                <c:pt idx="2005">
                  <c:v>690.51933916346638</c:v>
                </c:pt>
                <c:pt idx="2006">
                  <c:v>690.37327036074453</c:v>
                </c:pt>
                <c:pt idx="2007">
                  <c:v>690.19586726212503</c:v>
                </c:pt>
                <c:pt idx="2008">
                  <c:v>689.99760524129726</c:v>
                </c:pt>
                <c:pt idx="2009">
                  <c:v>689.76807257611028</c:v>
                </c:pt>
                <c:pt idx="2010">
                  <c:v>689.51761420677292</c:v>
                </c:pt>
                <c:pt idx="2011">
                  <c:v>689.23589875815844</c:v>
                </c:pt>
                <c:pt idx="2012">
                  <c:v>689.18370449658471</c:v>
                </c:pt>
                <c:pt idx="2013">
                  <c:v>689.12109642592441</c:v>
                </c:pt>
                <c:pt idx="2014">
                  <c:v>689.03762943305571</c:v>
                </c:pt>
                <c:pt idx="2015">
                  <c:v>688.92283753550009</c:v>
                </c:pt>
                <c:pt idx="2016">
                  <c:v>688.7767624719711</c:v>
                </c:pt>
                <c:pt idx="2017">
                  <c:v>688.60980761687699</c:v>
                </c:pt>
                <c:pt idx="2018">
                  <c:v>688.40110361333086</c:v>
                </c:pt>
                <c:pt idx="2019">
                  <c:v>688.17154068757645</c:v>
                </c:pt>
                <c:pt idx="2020">
                  <c:v>687.92111883961365</c:v>
                </c:pt>
                <c:pt idx="2021">
                  <c:v>687.63939295632076</c:v>
                </c:pt>
                <c:pt idx="2022">
                  <c:v>687.59764380786874</c:v>
                </c:pt>
                <c:pt idx="2023">
                  <c:v>687.52459062408661</c:v>
                </c:pt>
                <c:pt idx="2024">
                  <c:v>687.44112363121803</c:v>
                </c:pt>
                <c:pt idx="2025">
                  <c:v>687.3263317336623</c:v>
                </c:pt>
                <c:pt idx="2026">
                  <c:v>687.18025667013342</c:v>
                </c:pt>
                <c:pt idx="2027">
                  <c:v>687.01330181503931</c:v>
                </c:pt>
                <c:pt idx="2028">
                  <c:v>686.815042924615</c:v>
                </c:pt>
                <c:pt idx="2029">
                  <c:v>686.58547999886048</c:v>
                </c:pt>
                <c:pt idx="2030">
                  <c:v>686.32461303777598</c:v>
                </c:pt>
                <c:pt idx="2031">
                  <c:v>686.05330096356954</c:v>
                </c:pt>
                <c:pt idx="2032">
                  <c:v>686.00113800603106</c:v>
                </c:pt>
                <c:pt idx="2033">
                  <c:v>685.93852993537075</c:v>
                </c:pt>
                <c:pt idx="2034">
                  <c:v>685.84462826405877</c:v>
                </c:pt>
                <c:pt idx="2035">
                  <c:v>685.74027104494644</c:v>
                </c:pt>
                <c:pt idx="2036">
                  <c:v>685.59420641609597</c:v>
                </c:pt>
                <c:pt idx="2037">
                  <c:v>685.41679601320152</c:v>
                </c:pt>
                <c:pt idx="2038">
                  <c:v>685.21853712277721</c:v>
                </c:pt>
                <c:pt idx="2039">
                  <c:v>684.9889741970228</c:v>
                </c:pt>
                <c:pt idx="2040">
                  <c:v>684.73855234906</c:v>
                </c:pt>
                <c:pt idx="2041">
                  <c:v>684.45679516173175</c:v>
                </c:pt>
                <c:pt idx="2042">
                  <c:v>684.41507731731508</c:v>
                </c:pt>
                <c:pt idx="2043">
                  <c:v>684.34202413353296</c:v>
                </c:pt>
                <c:pt idx="2044">
                  <c:v>684.25853627130743</c:v>
                </c:pt>
                <c:pt idx="2045">
                  <c:v>684.14376524310865</c:v>
                </c:pt>
                <c:pt idx="2046">
                  <c:v>684.00811442334475</c:v>
                </c:pt>
                <c:pt idx="2047">
                  <c:v>683.83073532448566</c:v>
                </c:pt>
                <c:pt idx="2048">
                  <c:v>683.63247643406135</c:v>
                </c:pt>
                <c:pt idx="2049">
                  <c:v>683.40291350830694</c:v>
                </c:pt>
                <c:pt idx="2050">
                  <c:v>683.14204654722232</c:v>
                </c:pt>
                <c:pt idx="2051">
                  <c:v>682.87073447301589</c:v>
                </c:pt>
                <c:pt idx="2052">
                  <c:v>682.8185715154774</c:v>
                </c:pt>
                <c:pt idx="2053">
                  <c:v>682.7559634448171</c:v>
                </c:pt>
                <c:pt idx="2054">
                  <c:v>682.67247558259157</c:v>
                </c:pt>
                <c:pt idx="2055">
                  <c:v>682.55770455439279</c:v>
                </c:pt>
                <c:pt idx="2056">
                  <c:v>682.42205373462878</c:v>
                </c:pt>
                <c:pt idx="2057">
                  <c:v>682.24464333173444</c:v>
                </c:pt>
                <c:pt idx="2058">
                  <c:v>682.04638444131012</c:v>
                </c:pt>
                <c:pt idx="2059">
                  <c:v>681.8168215155556</c:v>
                </c:pt>
                <c:pt idx="2060">
                  <c:v>681.5559545544711</c:v>
                </c:pt>
                <c:pt idx="2061">
                  <c:v>681.28467378429991</c:v>
                </c:pt>
                <c:pt idx="2062">
                  <c:v>681.23247952272618</c:v>
                </c:pt>
                <c:pt idx="2063">
                  <c:v>681.16987145206588</c:v>
                </c:pt>
                <c:pt idx="2064">
                  <c:v>681.08641489387571</c:v>
                </c:pt>
                <c:pt idx="2065">
                  <c:v>680.98205767476338</c:v>
                </c:pt>
                <c:pt idx="2066">
                  <c:v>680.83596174187755</c:v>
                </c:pt>
                <c:pt idx="2067">
                  <c:v>680.66902775614028</c:v>
                </c:pt>
                <c:pt idx="2068">
                  <c:v>680.46032375259415</c:v>
                </c:pt>
                <c:pt idx="2069">
                  <c:v>680.23076082683974</c:v>
                </c:pt>
                <c:pt idx="2070">
                  <c:v>679.98033897887694</c:v>
                </c:pt>
                <c:pt idx="2071">
                  <c:v>679.69858179154869</c:v>
                </c:pt>
                <c:pt idx="2072">
                  <c:v>679.65686394713202</c:v>
                </c:pt>
                <c:pt idx="2073">
                  <c:v>679.59426631115025</c:v>
                </c:pt>
                <c:pt idx="2074">
                  <c:v>679.51076801424631</c:v>
                </c:pt>
                <c:pt idx="2075">
                  <c:v>679.39599698604752</c:v>
                </c:pt>
                <c:pt idx="2076">
                  <c:v>679.26034616628351</c:v>
                </c:pt>
                <c:pt idx="2077">
                  <c:v>679.09338087651088</c:v>
                </c:pt>
                <c:pt idx="2078">
                  <c:v>678.88467687296475</c:v>
                </c:pt>
                <c:pt idx="2079">
                  <c:v>678.65511394721034</c:v>
                </c:pt>
                <c:pt idx="2080">
                  <c:v>678.40469209924754</c:v>
                </c:pt>
                <c:pt idx="2081">
                  <c:v>678.12296621595465</c:v>
                </c:pt>
                <c:pt idx="2082">
                  <c:v>678.08121706750262</c:v>
                </c:pt>
                <c:pt idx="2083">
                  <c:v>678.01861943152085</c:v>
                </c:pt>
                <c:pt idx="2084">
                  <c:v>677.93512113461679</c:v>
                </c:pt>
                <c:pt idx="2085">
                  <c:v>677.82035010641812</c:v>
                </c:pt>
                <c:pt idx="2086">
                  <c:v>677.68469928665411</c:v>
                </c:pt>
                <c:pt idx="2087">
                  <c:v>677.51773399688147</c:v>
                </c:pt>
                <c:pt idx="2088">
                  <c:v>677.3090612973707</c:v>
                </c:pt>
                <c:pt idx="2089">
                  <c:v>677.0794983716163</c:v>
                </c:pt>
                <c:pt idx="2090">
                  <c:v>676.82904521961814</c:v>
                </c:pt>
                <c:pt idx="2091">
                  <c:v>676.54731933632524</c:v>
                </c:pt>
                <c:pt idx="2092">
                  <c:v>676.50557018787322</c:v>
                </c:pt>
                <c:pt idx="2093">
                  <c:v>676.44297255189144</c:v>
                </c:pt>
                <c:pt idx="2094">
                  <c:v>676.35950555902275</c:v>
                </c:pt>
                <c:pt idx="2095">
                  <c:v>676.25514833991053</c:v>
                </c:pt>
                <c:pt idx="2096">
                  <c:v>676.11949752014652</c:v>
                </c:pt>
                <c:pt idx="2097">
                  <c:v>675.94212885596585</c:v>
                </c:pt>
                <c:pt idx="2098">
                  <c:v>675.74385953086312</c:v>
                </c:pt>
                <c:pt idx="2099">
                  <c:v>675.51429660510871</c:v>
                </c:pt>
                <c:pt idx="2100">
                  <c:v>675.26384345311055</c:v>
                </c:pt>
                <c:pt idx="2101">
                  <c:v>674.98211756981766</c:v>
                </c:pt>
                <c:pt idx="2102">
                  <c:v>674.94036842136563</c:v>
                </c:pt>
                <c:pt idx="2103">
                  <c:v>674.87777078538386</c:v>
                </c:pt>
                <c:pt idx="2104">
                  <c:v>674.79430379251517</c:v>
                </c:pt>
                <c:pt idx="2105">
                  <c:v>674.68994657340295</c:v>
                </c:pt>
                <c:pt idx="2106">
                  <c:v>674.55429575363894</c:v>
                </c:pt>
                <c:pt idx="2107">
                  <c:v>674.38733046386631</c:v>
                </c:pt>
                <c:pt idx="2108">
                  <c:v>674.17865776435553</c:v>
                </c:pt>
                <c:pt idx="2109">
                  <c:v>673.94909483860113</c:v>
                </c:pt>
                <c:pt idx="2110">
                  <c:v>673.69864168660297</c:v>
                </c:pt>
                <c:pt idx="2111">
                  <c:v>673.41691580331008</c:v>
                </c:pt>
                <c:pt idx="2112">
                  <c:v>673.37516665485805</c:v>
                </c:pt>
                <c:pt idx="2113">
                  <c:v>673.32301413199809</c:v>
                </c:pt>
                <c:pt idx="2114">
                  <c:v>673.23951583509415</c:v>
                </c:pt>
                <c:pt idx="2115">
                  <c:v>673.13518992001718</c:v>
                </c:pt>
                <c:pt idx="2116">
                  <c:v>672.98909398713135</c:v>
                </c:pt>
                <c:pt idx="2117">
                  <c:v>672.82212869735872</c:v>
                </c:pt>
                <c:pt idx="2118">
                  <c:v>672.62386980693441</c:v>
                </c:pt>
                <c:pt idx="2119">
                  <c:v>672.39430688118</c:v>
                </c:pt>
                <c:pt idx="2120">
                  <c:v>672.1438850332172</c:v>
                </c:pt>
                <c:pt idx="2121">
                  <c:v>671.86215914992431</c:v>
                </c:pt>
                <c:pt idx="2122">
                  <c:v>671.82041000147228</c:v>
                </c:pt>
                <c:pt idx="2123">
                  <c:v>671.76825747861233</c:v>
                </c:pt>
                <c:pt idx="2124">
                  <c:v>671.68475918170839</c:v>
                </c:pt>
                <c:pt idx="2125">
                  <c:v>671.58040196259606</c:v>
                </c:pt>
                <c:pt idx="2126">
                  <c:v>671.44475114283205</c:v>
                </c:pt>
                <c:pt idx="2127">
                  <c:v>671.27781715709477</c:v>
                </c:pt>
                <c:pt idx="2128">
                  <c:v>671.06911315354864</c:v>
                </c:pt>
                <c:pt idx="2129">
                  <c:v>670.83955022779423</c:v>
                </c:pt>
                <c:pt idx="2130">
                  <c:v>670.58912837983144</c:v>
                </c:pt>
                <c:pt idx="2131">
                  <c:v>670.30737119250318</c:v>
                </c:pt>
                <c:pt idx="2132">
                  <c:v>670.27606715717309</c:v>
                </c:pt>
                <c:pt idx="2133">
                  <c:v>670.21345908651278</c:v>
                </c:pt>
                <c:pt idx="2134">
                  <c:v>670.14041633740908</c:v>
                </c:pt>
                <c:pt idx="2135">
                  <c:v>670.03609042233211</c:v>
                </c:pt>
                <c:pt idx="2136">
                  <c:v>669.9004396025681</c:v>
                </c:pt>
                <c:pt idx="2137">
                  <c:v>669.73347431279558</c:v>
                </c:pt>
                <c:pt idx="2138">
                  <c:v>669.52477030924945</c:v>
                </c:pt>
                <c:pt idx="2139">
                  <c:v>669.30565249661686</c:v>
                </c:pt>
                <c:pt idx="2140">
                  <c:v>669.04478553553224</c:v>
                </c:pt>
                <c:pt idx="2141">
                  <c:v>668.77347346132581</c:v>
                </c:pt>
                <c:pt idx="2142">
                  <c:v>668.73175561690914</c:v>
                </c:pt>
                <c:pt idx="2143">
                  <c:v>668.6795613553353</c:v>
                </c:pt>
                <c:pt idx="2144">
                  <c:v>668.59610479714513</c:v>
                </c:pt>
                <c:pt idx="2145">
                  <c:v>668.49174757803291</c:v>
                </c:pt>
                <c:pt idx="2146">
                  <c:v>668.3560967582689</c:v>
                </c:pt>
                <c:pt idx="2147">
                  <c:v>668.18913146849627</c:v>
                </c:pt>
                <c:pt idx="2148">
                  <c:v>667.99087257807196</c:v>
                </c:pt>
                <c:pt idx="2149">
                  <c:v>667.76130965231755</c:v>
                </c:pt>
                <c:pt idx="2150">
                  <c:v>667.51088780435475</c:v>
                </c:pt>
                <c:pt idx="2151">
                  <c:v>667.22916192106186</c:v>
                </c:pt>
                <c:pt idx="2152">
                  <c:v>667.19785788573176</c:v>
                </c:pt>
                <c:pt idx="2153">
                  <c:v>667.14566362415792</c:v>
                </c:pt>
                <c:pt idx="2154">
                  <c:v>667.06220706596775</c:v>
                </c:pt>
                <c:pt idx="2155">
                  <c:v>666.95784984685542</c:v>
                </c:pt>
                <c:pt idx="2156">
                  <c:v>666.822188592413</c:v>
                </c:pt>
                <c:pt idx="2157">
                  <c:v>666.66567885044071</c:v>
                </c:pt>
                <c:pt idx="2158">
                  <c:v>666.4674199600164</c:v>
                </c:pt>
                <c:pt idx="2159">
                  <c:v>666.23785703426199</c:v>
                </c:pt>
                <c:pt idx="2160">
                  <c:v>665.97699007317738</c:v>
                </c:pt>
                <c:pt idx="2161">
                  <c:v>665.70567799897094</c:v>
                </c:pt>
                <c:pt idx="2162">
                  <c:v>665.67437396364073</c:v>
                </c:pt>
                <c:pt idx="2163">
                  <c:v>665.62221100610236</c:v>
                </c:pt>
                <c:pt idx="2164">
                  <c:v>665.53874401323367</c:v>
                </c:pt>
                <c:pt idx="2165">
                  <c:v>665.43439722879987</c:v>
                </c:pt>
                <c:pt idx="2166">
                  <c:v>665.30918108747926</c:v>
                </c:pt>
                <c:pt idx="2167">
                  <c:v>665.14222623238504</c:v>
                </c:pt>
                <c:pt idx="2168">
                  <c:v>664.94396734196084</c:v>
                </c:pt>
                <c:pt idx="2169">
                  <c:v>664.71440441620632</c:v>
                </c:pt>
                <c:pt idx="2170">
                  <c:v>664.46398256824364</c:v>
                </c:pt>
                <c:pt idx="2171">
                  <c:v>664.18222538091527</c:v>
                </c:pt>
                <c:pt idx="2172">
                  <c:v>664.15092134558518</c:v>
                </c:pt>
                <c:pt idx="2173">
                  <c:v>664.09875838804669</c:v>
                </c:pt>
                <c:pt idx="2174">
                  <c:v>664.02570520426457</c:v>
                </c:pt>
                <c:pt idx="2175">
                  <c:v>663.92135841983077</c:v>
                </c:pt>
                <c:pt idx="2176">
                  <c:v>663.79614227851016</c:v>
                </c:pt>
                <c:pt idx="2177">
                  <c:v>663.62918742341594</c:v>
                </c:pt>
                <c:pt idx="2178">
                  <c:v>663.43091809831321</c:v>
                </c:pt>
                <c:pt idx="2179">
                  <c:v>663.20135517255881</c:v>
                </c:pt>
                <c:pt idx="2180">
                  <c:v>662.95093332459601</c:v>
                </c:pt>
                <c:pt idx="2181">
                  <c:v>662.67962125038957</c:v>
                </c:pt>
                <c:pt idx="2182">
                  <c:v>662.63791384065144</c:v>
                </c:pt>
                <c:pt idx="2183">
                  <c:v>662.59616469219941</c:v>
                </c:pt>
                <c:pt idx="2184">
                  <c:v>662.52311150841729</c:v>
                </c:pt>
                <c:pt idx="2185">
                  <c:v>662.41875428930496</c:v>
                </c:pt>
                <c:pt idx="2186">
                  <c:v>662.28310346954106</c:v>
                </c:pt>
                <c:pt idx="2187">
                  <c:v>662.12658329289025</c:v>
                </c:pt>
                <c:pt idx="2188">
                  <c:v>661.92832440246593</c:v>
                </c:pt>
                <c:pt idx="2189">
                  <c:v>661.69876147671152</c:v>
                </c:pt>
                <c:pt idx="2190">
                  <c:v>661.44833962874873</c:v>
                </c:pt>
                <c:pt idx="2191">
                  <c:v>661.17702755454229</c:v>
                </c:pt>
                <c:pt idx="2192">
                  <c:v>661.1457235192122</c:v>
                </c:pt>
                <c:pt idx="2193">
                  <c:v>661.09356056167371</c:v>
                </c:pt>
                <c:pt idx="2194">
                  <c:v>661.02051781257001</c:v>
                </c:pt>
                <c:pt idx="2195">
                  <c:v>660.91616059345768</c:v>
                </c:pt>
                <c:pt idx="2196">
                  <c:v>660.7909548868156</c:v>
                </c:pt>
                <c:pt idx="2197">
                  <c:v>660.62398959704296</c:v>
                </c:pt>
                <c:pt idx="2198">
                  <c:v>660.43617581974047</c:v>
                </c:pt>
                <c:pt idx="2199">
                  <c:v>660.20661289398606</c:v>
                </c:pt>
                <c:pt idx="2200">
                  <c:v>659.95619104602326</c:v>
                </c:pt>
                <c:pt idx="2201">
                  <c:v>659.68487897181683</c:v>
                </c:pt>
                <c:pt idx="2202">
                  <c:v>659.65357493648673</c:v>
                </c:pt>
                <c:pt idx="2203">
                  <c:v>659.60141197894825</c:v>
                </c:pt>
                <c:pt idx="2204">
                  <c:v>659.52835879516613</c:v>
                </c:pt>
                <c:pt idx="2205">
                  <c:v>659.43445712385414</c:v>
                </c:pt>
                <c:pt idx="2206">
                  <c:v>659.30924098253354</c:v>
                </c:pt>
                <c:pt idx="2207">
                  <c:v>659.14228612743932</c:v>
                </c:pt>
                <c:pt idx="2208">
                  <c:v>658.94402723701501</c:v>
                </c:pt>
                <c:pt idx="2209">
                  <c:v>658.72490942438242</c:v>
                </c:pt>
                <c:pt idx="2210">
                  <c:v>658.47444583770584</c:v>
                </c:pt>
                <c:pt idx="2211">
                  <c:v>658.19273038909137</c:v>
                </c:pt>
                <c:pt idx="2212">
                  <c:v>658.17184016284773</c:v>
                </c:pt>
                <c:pt idx="2213">
                  <c:v>658.13012231843106</c:v>
                </c:pt>
                <c:pt idx="2214">
                  <c:v>658.05706913464894</c:v>
                </c:pt>
                <c:pt idx="2215">
                  <c:v>657.96315702865854</c:v>
                </c:pt>
                <c:pt idx="2216">
                  <c:v>657.82750620889453</c:v>
                </c:pt>
                <c:pt idx="2217">
                  <c:v>657.67099646692225</c:v>
                </c:pt>
                <c:pt idx="2218">
                  <c:v>657.47272714181952</c:v>
                </c:pt>
                <c:pt idx="2219">
                  <c:v>657.25360932918693</c:v>
                </c:pt>
                <c:pt idx="2220">
                  <c:v>657.00315617718877</c:v>
                </c:pt>
                <c:pt idx="2221">
                  <c:v>656.7318754070177</c:v>
                </c:pt>
                <c:pt idx="2222">
                  <c:v>656.70057137168749</c:v>
                </c:pt>
                <c:pt idx="2223">
                  <c:v>656.65882222323557</c:v>
                </c:pt>
                <c:pt idx="2224">
                  <c:v>656.58577947413187</c:v>
                </c:pt>
                <c:pt idx="2225">
                  <c:v>656.49186736814136</c:v>
                </c:pt>
                <c:pt idx="2226">
                  <c:v>656.36666166149928</c:v>
                </c:pt>
                <c:pt idx="2227">
                  <c:v>656.21014148484846</c:v>
                </c:pt>
                <c:pt idx="2228">
                  <c:v>656.01188259442415</c:v>
                </c:pt>
                <c:pt idx="2229">
                  <c:v>655.7927334777562</c:v>
                </c:pt>
                <c:pt idx="2230">
                  <c:v>655.54231162979352</c:v>
                </c:pt>
                <c:pt idx="2231">
                  <c:v>655.27099955558708</c:v>
                </c:pt>
                <c:pt idx="2232">
                  <c:v>655.23969552025687</c:v>
                </c:pt>
                <c:pt idx="2233">
                  <c:v>655.19797767584021</c:v>
                </c:pt>
                <c:pt idx="2234">
                  <c:v>655.1353696051799</c:v>
                </c:pt>
                <c:pt idx="2235">
                  <c:v>655.04143662983256</c:v>
                </c:pt>
                <c:pt idx="2236">
                  <c:v>654.91622048851195</c:v>
                </c:pt>
                <c:pt idx="2237">
                  <c:v>654.74926563341785</c:v>
                </c:pt>
                <c:pt idx="2238">
                  <c:v>654.56144142143694</c:v>
                </c:pt>
                <c:pt idx="2239">
                  <c:v>654.34232360880435</c:v>
                </c:pt>
                <c:pt idx="2240">
                  <c:v>654.09190176084155</c:v>
                </c:pt>
                <c:pt idx="2241">
                  <c:v>653.82058968663512</c:v>
                </c:pt>
                <c:pt idx="2242">
                  <c:v>653.79973076442684</c:v>
                </c:pt>
                <c:pt idx="2243">
                  <c:v>653.75799205065323</c:v>
                </c:pt>
                <c:pt idx="2244">
                  <c:v>653.69538397999293</c:v>
                </c:pt>
                <c:pt idx="2245">
                  <c:v>653.60147187400253</c:v>
                </c:pt>
                <c:pt idx="2246">
                  <c:v>653.47623486332498</c:v>
                </c:pt>
                <c:pt idx="2247">
                  <c:v>653.3093008775877</c:v>
                </c:pt>
                <c:pt idx="2248">
                  <c:v>653.12145579624996</c:v>
                </c:pt>
                <c:pt idx="2249">
                  <c:v>652.90233798361737</c:v>
                </c:pt>
                <c:pt idx="2250">
                  <c:v>652.65191613565457</c:v>
                </c:pt>
                <c:pt idx="2251">
                  <c:v>652.38060406144814</c:v>
                </c:pt>
                <c:pt idx="2252">
                  <c:v>652.35974513923986</c:v>
                </c:pt>
                <c:pt idx="2253">
                  <c:v>652.31799599078784</c:v>
                </c:pt>
                <c:pt idx="2254">
                  <c:v>652.25538792012753</c:v>
                </c:pt>
                <c:pt idx="2255">
                  <c:v>652.16148624881555</c:v>
                </c:pt>
                <c:pt idx="2256">
                  <c:v>652.0466839165814</c:v>
                </c:pt>
                <c:pt idx="2257">
                  <c:v>651.89017417460911</c:v>
                </c:pt>
                <c:pt idx="2258">
                  <c:v>651.69190484950639</c:v>
                </c:pt>
                <c:pt idx="2259">
                  <c:v>651.4727870368738</c:v>
                </c:pt>
                <c:pt idx="2260">
                  <c:v>651.222365188911</c:v>
                </c:pt>
                <c:pt idx="2261">
                  <c:v>650.96149822782638</c:v>
                </c:pt>
                <c:pt idx="2262">
                  <c:v>650.94060800158275</c:v>
                </c:pt>
                <c:pt idx="2263">
                  <c:v>650.89890059184449</c:v>
                </c:pt>
                <c:pt idx="2264">
                  <c:v>650.83626121714883</c:v>
                </c:pt>
                <c:pt idx="2265">
                  <c:v>650.75279422428025</c:v>
                </c:pt>
                <c:pt idx="2266">
                  <c:v>650.62758851763806</c:v>
                </c:pt>
                <c:pt idx="2267">
                  <c:v>650.47106834098736</c:v>
                </c:pt>
                <c:pt idx="2268">
                  <c:v>650.2832232596495</c:v>
                </c:pt>
                <c:pt idx="2269">
                  <c:v>650.06410544701691</c:v>
                </c:pt>
                <c:pt idx="2270">
                  <c:v>649.81368359905412</c:v>
                </c:pt>
                <c:pt idx="2271">
                  <c:v>649.54237152484768</c:v>
                </c:pt>
                <c:pt idx="2272">
                  <c:v>649.53192641172586</c:v>
                </c:pt>
                <c:pt idx="2273">
                  <c:v>649.49020856730931</c:v>
                </c:pt>
                <c:pt idx="2274">
                  <c:v>649.43801430573546</c:v>
                </c:pt>
                <c:pt idx="2275">
                  <c:v>649.34410219974495</c:v>
                </c:pt>
                <c:pt idx="2276">
                  <c:v>649.21889649310287</c:v>
                </c:pt>
                <c:pt idx="2277">
                  <c:v>649.07283186425229</c:v>
                </c:pt>
                <c:pt idx="2278">
                  <c:v>648.88497634823614</c:v>
                </c:pt>
                <c:pt idx="2279">
                  <c:v>648.66585853560355</c:v>
                </c:pt>
                <c:pt idx="2280">
                  <c:v>648.41543668764075</c:v>
                </c:pt>
                <c:pt idx="2281">
                  <c:v>648.14412461343431</c:v>
                </c:pt>
                <c:pt idx="2282">
                  <c:v>648.1336795003125</c:v>
                </c:pt>
                <c:pt idx="2283">
                  <c:v>648.10237546498229</c:v>
                </c:pt>
                <c:pt idx="2284">
                  <c:v>648.03976739432198</c:v>
                </c:pt>
                <c:pt idx="2285">
                  <c:v>647.95631083613182</c:v>
                </c:pt>
                <c:pt idx="2286">
                  <c:v>647.83109469481121</c:v>
                </c:pt>
                <c:pt idx="2287">
                  <c:v>647.68499876192539</c:v>
                </c:pt>
                <c:pt idx="2288">
                  <c:v>647.49718498462289</c:v>
                </c:pt>
                <c:pt idx="2289">
                  <c:v>647.27805673731189</c:v>
                </c:pt>
                <c:pt idx="2290">
                  <c:v>647.02760358531373</c:v>
                </c:pt>
                <c:pt idx="2291">
                  <c:v>646.76673662422922</c:v>
                </c:pt>
                <c:pt idx="2292">
                  <c:v>646.74587770202083</c:v>
                </c:pt>
                <c:pt idx="2293">
                  <c:v>646.71458410136916</c:v>
                </c:pt>
                <c:pt idx="2294">
                  <c:v>646.66238983979531</c:v>
                </c:pt>
                <c:pt idx="2295">
                  <c:v>646.57892284692673</c:v>
                </c:pt>
                <c:pt idx="2296">
                  <c:v>646.45371714028454</c:v>
                </c:pt>
                <c:pt idx="2297">
                  <c:v>646.3076107727203</c:v>
                </c:pt>
                <c:pt idx="2298">
                  <c:v>646.1197969954178</c:v>
                </c:pt>
                <c:pt idx="2299">
                  <c:v>645.90067918278521</c:v>
                </c:pt>
                <c:pt idx="2300">
                  <c:v>645.66067114390898</c:v>
                </c:pt>
                <c:pt idx="2301">
                  <c:v>645.38935906970255</c:v>
                </c:pt>
                <c:pt idx="2302">
                  <c:v>645.37894526061598</c:v>
                </c:pt>
                <c:pt idx="2303">
                  <c:v>645.34764122528588</c:v>
                </c:pt>
                <c:pt idx="2304">
                  <c:v>645.29544696371204</c:v>
                </c:pt>
                <c:pt idx="2305">
                  <c:v>645.21197997084346</c:v>
                </c:pt>
                <c:pt idx="2306">
                  <c:v>645.09718807328773</c:v>
                </c:pt>
                <c:pt idx="2307">
                  <c:v>644.94066789663702</c:v>
                </c:pt>
                <c:pt idx="2308">
                  <c:v>644.76329923245635</c:v>
                </c:pt>
                <c:pt idx="2309">
                  <c:v>644.5441501157884</c:v>
                </c:pt>
                <c:pt idx="2310">
                  <c:v>644.30417338094742</c:v>
                </c:pt>
                <c:pt idx="2311">
                  <c:v>644.03286130674098</c:v>
                </c:pt>
                <c:pt idx="2312">
                  <c:v>644.03286130674098</c:v>
                </c:pt>
                <c:pt idx="2313">
                  <c:v>644.00155727141089</c:v>
                </c:pt>
                <c:pt idx="2314">
                  <c:v>643.9493943138724</c:v>
                </c:pt>
                <c:pt idx="2315">
                  <c:v>643.86589601696846</c:v>
                </c:pt>
                <c:pt idx="2316">
                  <c:v>643.75113542344809</c:v>
                </c:pt>
                <c:pt idx="2317">
                  <c:v>643.5946256814758</c:v>
                </c:pt>
                <c:pt idx="2318">
                  <c:v>643.41721527858135</c:v>
                </c:pt>
                <c:pt idx="2319">
                  <c:v>643.19809746594876</c:v>
                </c:pt>
                <c:pt idx="2320">
                  <c:v>642.95808942707254</c:v>
                </c:pt>
                <c:pt idx="2321">
                  <c:v>642.69722246598792</c:v>
                </c:pt>
                <c:pt idx="2322">
                  <c:v>642.6867773528661</c:v>
                </c:pt>
                <c:pt idx="2323">
                  <c:v>642.66591843065771</c:v>
                </c:pt>
                <c:pt idx="2324">
                  <c:v>642.61375547311923</c:v>
                </c:pt>
                <c:pt idx="2325">
                  <c:v>642.53026761089382</c:v>
                </c:pt>
                <c:pt idx="2326">
                  <c:v>642.41549658269503</c:v>
                </c:pt>
                <c:pt idx="2327">
                  <c:v>642.2694006498092</c:v>
                </c:pt>
                <c:pt idx="2328">
                  <c:v>642.08157643782829</c:v>
                </c:pt>
                <c:pt idx="2329">
                  <c:v>641.87287243428216</c:v>
                </c:pt>
                <c:pt idx="2330">
                  <c:v>641.63289569944118</c:v>
                </c:pt>
                <c:pt idx="2331">
                  <c:v>641.37202873835656</c:v>
                </c:pt>
                <c:pt idx="2332">
                  <c:v>641.36158362523474</c:v>
                </c:pt>
                <c:pt idx="2333">
                  <c:v>641.34072470302647</c:v>
                </c:pt>
                <c:pt idx="2334">
                  <c:v>641.28853044145262</c:v>
                </c:pt>
                <c:pt idx="2335">
                  <c:v>641.21548769234892</c:v>
                </c:pt>
                <c:pt idx="2336">
                  <c:v>641.10071666415013</c:v>
                </c:pt>
                <c:pt idx="2337">
                  <c:v>640.9546207312643</c:v>
                </c:pt>
                <c:pt idx="2338">
                  <c:v>640.77724163240532</c:v>
                </c:pt>
                <c:pt idx="2339">
                  <c:v>640.55812381977262</c:v>
                </c:pt>
                <c:pt idx="2340">
                  <c:v>640.31811578089639</c:v>
                </c:pt>
                <c:pt idx="2341">
                  <c:v>640.05724881981178</c:v>
                </c:pt>
                <c:pt idx="2342">
                  <c:v>640.05724881981178</c:v>
                </c:pt>
                <c:pt idx="2343">
                  <c:v>640.0363898976035</c:v>
                </c:pt>
                <c:pt idx="2344">
                  <c:v>639.98419563602965</c:v>
                </c:pt>
                <c:pt idx="2345">
                  <c:v>639.91115288692595</c:v>
                </c:pt>
                <c:pt idx="2346">
                  <c:v>639.79638185872716</c:v>
                </c:pt>
                <c:pt idx="2347">
                  <c:v>639.65028592584133</c:v>
                </c:pt>
                <c:pt idx="2348">
                  <c:v>639.47290682698224</c:v>
                </c:pt>
                <c:pt idx="2349">
                  <c:v>639.26420282343611</c:v>
                </c:pt>
                <c:pt idx="2350">
                  <c:v>639.02422608859524</c:v>
                </c:pt>
                <c:pt idx="2351">
                  <c:v>638.76335912751063</c:v>
                </c:pt>
                <c:pt idx="2352">
                  <c:v>638.76335912751063</c:v>
                </c:pt>
                <c:pt idx="2353">
                  <c:v>638.74246890126699</c:v>
                </c:pt>
                <c:pt idx="2354">
                  <c:v>638.70075105685032</c:v>
                </c:pt>
                <c:pt idx="2355">
                  <c:v>638.6172631946248</c:v>
                </c:pt>
                <c:pt idx="2356">
                  <c:v>638.51290597551247</c:v>
                </c:pt>
                <c:pt idx="2357">
                  <c:v>638.366841346662</c:v>
                </c:pt>
                <c:pt idx="2358">
                  <c:v>638.18943094376766</c:v>
                </c:pt>
                <c:pt idx="2359">
                  <c:v>637.98075824425678</c:v>
                </c:pt>
                <c:pt idx="2360">
                  <c:v>637.75119531850237</c:v>
                </c:pt>
                <c:pt idx="2361">
                  <c:v>637.49032835741775</c:v>
                </c:pt>
                <c:pt idx="2362">
                  <c:v>637.49032835741775</c:v>
                </c:pt>
                <c:pt idx="2363">
                  <c:v>637.46943813117412</c:v>
                </c:pt>
                <c:pt idx="2364">
                  <c:v>637.42772028675745</c:v>
                </c:pt>
                <c:pt idx="2365">
                  <c:v>637.35466710297533</c:v>
                </c:pt>
                <c:pt idx="2366">
                  <c:v>637.25032031854153</c:v>
                </c:pt>
                <c:pt idx="2367">
                  <c:v>637.10424525501253</c:v>
                </c:pt>
                <c:pt idx="2368">
                  <c:v>636.92684528679661</c:v>
                </c:pt>
                <c:pt idx="2369">
                  <c:v>636.71814128325047</c:v>
                </c:pt>
                <c:pt idx="2370">
                  <c:v>636.48857835749607</c:v>
                </c:pt>
                <c:pt idx="2371">
                  <c:v>636.22771139641145</c:v>
                </c:pt>
                <c:pt idx="2372">
                  <c:v>636.22771139641145</c:v>
                </c:pt>
                <c:pt idx="2373">
                  <c:v>636.21729758732499</c:v>
                </c:pt>
                <c:pt idx="2374">
                  <c:v>636.17554843887297</c:v>
                </c:pt>
                <c:pt idx="2375">
                  <c:v>636.10249525509084</c:v>
                </c:pt>
                <c:pt idx="2376">
                  <c:v>635.98773466157047</c:v>
                </c:pt>
                <c:pt idx="2377">
                  <c:v>635.85207340712805</c:v>
                </c:pt>
                <c:pt idx="2378">
                  <c:v>635.67467343891212</c:v>
                </c:pt>
                <c:pt idx="2379">
                  <c:v>635.47641454848781</c:v>
                </c:pt>
                <c:pt idx="2380">
                  <c:v>635.23643781364683</c:v>
                </c:pt>
                <c:pt idx="2381">
                  <c:v>634.98601596568415</c:v>
                </c:pt>
                <c:pt idx="2382">
                  <c:v>634.98601596568415</c:v>
                </c:pt>
                <c:pt idx="2383">
                  <c:v>634.97557085256221</c:v>
                </c:pt>
                <c:pt idx="2384">
                  <c:v>634.9338217041103</c:v>
                </c:pt>
                <c:pt idx="2385">
                  <c:v>634.86076852032818</c:v>
                </c:pt>
                <c:pt idx="2386">
                  <c:v>634.75644260525121</c:v>
                </c:pt>
                <c:pt idx="2387">
                  <c:v>634.6207917854872</c:v>
                </c:pt>
                <c:pt idx="2388">
                  <c:v>634.44339181727128</c:v>
                </c:pt>
                <c:pt idx="2389">
                  <c:v>634.24512249216855</c:v>
                </c:pt>
                <c:pt idx="2390">
                  <c:v>634.00514575732757</c:v>
                </c:pt>
                <c:pt idx="2391">
                  <c:v>633.75469260532941</c:v>
                </c:pt>
                <c:pt idx="2392">
                  <c:v>633.76513771845134</c:v>
                </c:pt>
                <c:pt idx="2393">
                  <c:v>633.75469260532941</c:v>
                </c:pt>
                <c:pt idx="2394">
                  <c:v>633.71297476091286</c:v>
                </c:pt>
                <c:pt idx="2395">
                  <c:v>633.63993201180915</c:v>
                </c:pt>
                <c:pt idx="2396">
                  <c:v>633.54601990581864</c:v>
                </c:pt>
                <c:pt idx="2397">
                  <c:v>633.39992397293281</c:v>
                </c:pt>
                <c:pt idx="2398">
                  <c:v>633.23295868316029</c:v>
                </c:pt>
                <c:pt idx="2399">
                  <c:v>633.03469979273598</c:v>
                </c:pt>
                <c:pt idx="2400">
                  <c:v>632.794723057895</c:v>
                </c:pt>
                <c:pt idx="2401">
                  <c:v>632.54426990589695</c:v>
                </c:pt>
                <c:pt idx="2402">
                  <c:v>632.55471501901877</c:v>
                </c:pt>
                <c:pt idx="2403">
                  <c:v>632.54426990589695</c:v>
                </c:pt>
                <c:pt idx="2404">
                  <c:v>632.51296587056675</c:v>
                </c:pt>
                <c:pt idx="2405">
                  <c:v>632.43994399081998</c:v>
                </c:pt>
                <c:pt idx="2406">
                  <c:v>632.34601101547264</c:v>
                </c:pt>
                <c:pt idx="2407">
                  <c:v>632.21038106506558</c:v>
                </c:pt>
                <c:pt idx="2408">
                  <c:v>632.04342620997136</c:v>
                </c:pt>
                <c:pt idx="2409">
                  <c:v>631.83472220642523</c:v>
                </c:pt>
                <c:pt idx="2410">
                  <c:v>631.6051488459924</c:v>
                </c:pt>
                <c:pt idx="2411">
                  <c:v>631.35472699802961</c:v>
                </c:pt>
                <c:pt idx="2412">
                  <c:v>631.36517211115142</c:v>
                </c:pt>
                <c:pt idx="2413">
                  <c:v>631.35472699802961</c:v>
                </c:pt>
                <c:pt idx="2414">
                  <c:v>631.32343339737793</c:v>
                </c:pt>
                <c:pt idx="2415">
                  <c:v>631.26082532671762</c:v>
                </c:pt>
                <c:pt idx="2416">
                  <c:v>631.15646810760529</c:v>
                </c:pt>
                <c:pt idx="2417">
                  <c:v>631.03126240096321</c:v>
                </c:pt>
                <c:pt idx="2418">
                  <c:v>630.86429711119058</c:v>
                </c:pt>
                <c:pt idx="2419">
                  <c:v>630.66603822076627</c:v>
                </c:pt>
                <c:pt idx="2420">
                  <c:v>630.43647529501186</c:v>
                </c:pt>
                <c:pt idx="2421">
                  <c:v>630.18605344704906</c:v>
                </c:pt>
                <c:pt idx="2422">
                  <c:v>630.19646725613552</c:v>
                </c:pt>
                <c:pt idx="2423">
                  <c:v>630.18605344704906</c:v>
                </c:pt>
                <c:pt idx="2424">
                  <c:v>630.15474941171897</c:v>
                </c:pt>
                <c:pt idx="2425">
                  <c:v>630.09214134105855</c:v>
                </c:pt>
                <c:pt idx="2426">
                  <c:v>629.99820836571132</c:v>
                </c:pt>
                <c:pt idx="2427">
                  <c:v>629.86257841530414</c:v>
                </c:pt>
                <c:pt idx="2428">
                  <c:v>629.69562356021004</c:v>
                </c:pt>
                <c:pt idx="2429">
                  <c:v>629.49736466978572</c:v>
                </c:pt>
                <c:pt idx="2430">
                  <c:v>629.27823642247472</c:v>
                </c:pt>
                <c:pt idx="2431">
                  <c:v>629.02778327047656</c:v>
                </c:pt>
                <c:pt idx="2432">
                  <c:v>629.03822838359838</c:v>
                </c:pt>
                <c:pt idx="2433">
                  <c:v>629.03822838359838</c:v>
                </c:pt>
                <c:pt idx="2434">
                  <c:v>629.00692434826829</c:v>
                </c:pt>
                <c:pt idx="2435">
                  <c:v>628.9443267122864</c:v>
                </c:pt>
                <c:pt idx="2436">
                  <c:v>628.85041460629589</c:v>
                </c:pt>
                <c:pt idx="2437">
                  <c:v>628.72520889965381</c:v>
                </c:pt>
                <c:pt idx="2438">
                  <c:v>628.55824360988117</c:v>
                </c:pt>
                <c:pt idx="2439">
                  <c:v>628.35998471945686</c:v>
                </c:pt>
                <c:pt idx="2440">
                  <c:v>628.14083560278891</c:v>
                </c:pt>
                <c:pt idx="2441">
                  <c:v>627.89041375482611</c:v>
                </c:pt>
                <c:pt idx="2442">
                  <c:v>627.9112726770345</c:v>
                </c:pt>
                <c:pt idx="2443">
                  <c:v>627.9112726770345</c:v>
                </c:pt>
                <c:pt idx="2444">
                  <c:v>627.87996864170441</c:v>
                </c:pt>
                <c:pt idx="2445">
                  <c:v>627.81736057104399</c:v>
                </c:pt>
                <c:pt idx="2446">
                  <c:v>627.73389357817541</c:v>
                </c:pt>
                <c:pt idx="2447">
                  <c:v>627.5982427584114</c:v>
                </c:pt>
                <c:pt idx="2448">
                  <c:v>627.4417225817607</c:v>
                </c:pt>
                <c:pt idx="2449">
                  <c:v>627.24346369133639</c:v>
                </c:pt>
                <c:pt idx="2450">
                  <c:v>627.0243458787038</c:v>
                </c:pt>
                <c:pt idx="2451">
                  <c:v>626.77389272670564</c:v>
                </c:pt>
                <c:pt idx="2452">
                  <c:v>626.79478295294928</c:v>
                </c:pt>
                <c:pt idx="2453">
                  <c:v>626.79478295294928</c:v>
                </c:pt>
                <c:pt idx="2454">
                  <c:v>626.77389272670564</c:v>
                </c:pt>
                <c:pt idx="2455">
                  <c:v>626.71128465604534</c:v>
                </c:pt>
                <c:pt idx="2456">
                  <c:v>626.61738298473335</c:v>
                </c:pt>
                <c:pt idx="2457">
                  <c:v>626.49216684341275</c:v>
                </c:pt>
                <c:pt idx="2458">
                  <c:v>626.33565710144046</c:v>
                </c:pt>
                <c:pt idx="2459">
                  <c:v>626.13738777633773</c:v>
                </c:pt>
                <c:pt idx="2460">
                  <c:v>625.91826996370503</c:v>
                </c:pt>
                <c:pt idx="2461">
                  <c:v>625.6782619248288</c:v>
                </c:pt>
                <c:pt idx="2462">
                  <c:v>625.69912084703708</c:v>
                </c:pt>
                <c:pt idx="2463">
                  <c:v>625.69912084703708</c:v>
                </c:pt>
                <c:pt idx="2464">
                  <c:v>625.6782619248288</c:v>
                </c:pt>
                <c:pt idx="2465">
                  <c:v>625.62609896729032</c:v>
                </c:pt>
                <c:pt idx="2466">
                  <c:v>625.53216599194297</c:v>
                </c:pt>
                <c:pt idx="2467">
                  <c:v>625.40694985062237</c:v>
                </c:pt>
                <c:pt idx="2468">
                  <c:v>625.25044010865008</c:v>
                </c:pt>
                <c:pt idx="2469">
                  <c:v>625.06262633134759</c:v>
                </c:pt>
                <c:pt idx="2470">
                  <c:v>624.84349808403647</c:v>
                </c:pt>
                <c:pt idx="2471">
                  <c:v>624.59304493203842</c:v>
                </c:pt>
                <c:pt idx="2472">
                  <c:v>624.62434896736863</c:v>
                </c:pt>
                <c:pt idx="2473">
                  <c:v>624.62434896736863</c:v>
                </c:pt>
                <c:pt idx="2474">
                  <c:v>624.60349004516024</c:v>
                </c:pt>
                <c:pt idx="2475">
                  <c:v>624.55133752230017</c:v>
                </c:pt>
                <c:pt idx="2476">
                  <c:v>624.46783922539623</c:v>
                </c:pt>
                <c:pt idx="2477">
                  <c:v>624.34262308407563</c:v>
                </c:pt>
                <c:pt idx="2478">
                  <c:v>624.18611334210334</c:v>
                </c:pt>
                <c:pt idx="2479">
                  <c:v>623.9982682607656</c:v>
                </c:pt>
                <c:pt idx="2480">
                  <c:v>623.77914001345448</c:v>
                </c:pt>
                <c:pt idx="2481">
                  <c:v>623.5391632786135</c:v>
                </c:pt>
                <c:pt idx="2482">
                  <c:v>623.57046731394371</c:v>
                </c:pt>
                <c:pt idx="2483">
                  <c:v>623.57046731394371</c:v>
                </c:pt>
                <c:pt idx="2484">
                  <c:v>623.56002220082189</c:v>
                </c:pt>
                <c:pt idx="2485">
                  <c:v>623.50786967796182</c:v>
                </c:pt>
                <c:pt idx="2486">
                  <c:v>623.42437138105788</c:v>
                </c:pt>
                <c:pt idx="2487">
                  <c:v>623.29915523973727</c:v>
                </c:pt>
                <c:pt idx="2488">
                  <c:v>623.14264549776499</c:v>
                </c:pt>
                <c:pt idx="2489">
                  <c:v>622.95480041642713</c:v>
                </c:pt>
                <c:pt idx="2490">
                  <c:v>622.73567216911613</c:v>
                </c:pt>
                <c:pt idx="2491">
                  <c:v>622.49569543427515</c:v>
                </c:pt>
                <c:pt idx="2492">
                  <c:v>622.52699946960524</c:v>
                </c:pt>
                <c:pt idx="2493">
                  <c:v>622.53741327869182</c:v>
                </c:pt>
                <c:pt idx="2494">
                  <c:v>622.52699946960524</c:v>
                </c:pt>
                <c:pt idx="2495">
                  <c:v>622.47480520803151</c:v>
                </c:pt>
                <c:pt idx="2496">
                  <c:v>622.39134864984135</c:v>
                </c:pt>
                <c:pt idx="2497">
                  <c:v>622.2765463176072</c:v>
                </c:pt>
                <c:pt idx="2498">
                  <c:v>622.12003657563491</c:v>
                </c:pt>
                <c:pt idx="2499">
                  <c:v>621.93222279833242</c:v>
                </c:pt>
                <c:pt idx="2500">
                  <c:v>621.72350836010787</c:v>
                </c:pt>
                <c:pt idx="2501">
                  <c:v>621.48353162526689</c:v>
                </c:pt>
                <c:pt idx="2502">
                  <c:v>621.5148356605971</c:v>
                </c:pt>
                <c:pt idx="2503">
                  <c:v>621.52524946968356</c:v>
                </c:pt>
                <c:pt idx="2504">
                  <c:v>621.5148356605971</c:v>
                </c:pt>
                <c:pt idx="2505">
                  <c:v>621.46264139902325</c:v>
                </c:pt>
                <c:pt idx="2506">
                  <c:v>621.38959864991955</c:v>
                </c:pt>
                <c:pt idx="2507">
                  <c:v>621.27482762172076</c:v>
                </c:pt>
                <c:pt idx="2508">
                  <c:v>621.11831787974847</c:v>
                </c:pt>
                <c:pt idx="2509">
                  <c:v>620.93049366776756</c:v>
                </c:pt>
                <c:pt idx="2510">
                  <c:v>620.72178966422143</c:v>
                </c:pt>
                <c:pt idx="2511">
                  <c:v>620.48178162534521</c:v>
                </c:pt>
                <c:pt idx="2512">
                  <c:v>620.52353077379712</c:v>
                </c:pt>
                <c:pt idx="2513">
                  <c:v>620.53397588691894</c:v>
                </c:pt>
                <c:pt idx="2514">
                  <c:v>620.52353077379712</c:v>
                </c:pt>
                <c:pt idx="2515">
                  <c:v>620.48178162534521</c:v>
                </c:pt>
                <c:pt idx="2516">
                  <c:v>620.39831463247651</c:v>
                </c:pt>
                <c:pt idx="2517">
                  <c:v>620.28352273492089</c:v>
                </c:pt>
                <c:pt idx="2518">
                  <c:v>620.1374476713919</c:v>
                </c:pt>
                <c:pt idx="2519">
                  <c:v>619.94963389408952</c:v>
                </c:pt>
                <c:pt idx="2520">
                  <c:v>619.74092989054338</c:v>
                </c:pt>
                <c:pt idx="2521">
                  <c:v>619.51136696478886</c:v>
                </c:pt>
                <c:pt idx="2522">
                  <c:v>619.54267100011907</c:v>
                </c:pt>
                <c:pt idx="2523">
                  <c:v>619.56352992232735</c:v>
                </c:pt>
                <c:pt idx="2524">
                  <c:v>619.55311611324089</c:v>
                </c:pt>
                <c:pt idx="2525">
                  <c:v>619.51136696478886</c:v>
                </c:pt>
                <c:pt idx="2526">
                  <c:v>619.43831378100674</c:v>
                </c:pt>
                <c:pt idx="2527">
                  <c:v>619.32355318748637</c:v>
                </c:pt>
                <c:pt idx="2528">
                  <c:v>619.17744681992212</c:v>
                </c:pt>
                <c:pt idx="2529">
                  <c:v>618.98963304261974</c:v>
                </c:pt>
                <c:pt idx="2530">
                  <c:v>618.78092903907361</c:v>
                </c:pt>
                <c:pt idx="2531">
                  <c:v>618.55139741735445</c:v>
                </c:pt>
                <c:pt idx="2532">
                  <c:v>618.5931048270927</c:v>
                </c:pt>
                <c:pt idx="2533">
                  <c:v>618.61399505333634</c:v>
                </c:pt>
                <c:pt idx="2534">
                  <c:v>618.60354994021452</c:v>
                </c:pt>
                <c:pt idx="2535">
                  <c:v>618.56180079176249</c:v>
                </c:pt>
                <c:pt idx="2536">
                  <c:v>618.4887580426589</c:v>
                </c:pt>
                <c:pt idx="2537">
                  <c:v>618.37398701446</c:v>
                </c:pt>
                <c:pt idx="2538">
                  <c:v>618.22789108157428</c:v>
                </c:pt>
                <c:pt idx="2539">
                  <c:v>618.05051198271519</c:v>
                </c:pt>
                <c:pt idx="2540">
                  <c:v>617.84180797916906</c:v>
                </c:pt>
                <c:pt idx="2541">
                  <c:v>617.61224505341465</c:v>
                </c:pt>
                <c:pt idx="2542">
                  <c:v>617.65399420186657</c:v>
                </c:pt>
                <c:pt idx="2543">
                  <c:v>617.67485312407484</c:v>
                </c:pt>
                <c:pt idx="2544">
                  <c:v>617.67485312407484</c:v>
                </c:pt>
                <c:pt idx="2545">
                  <c:v>617.63313527965829</c:v>
                </c:pt>
                <c:pt idx="2546">
                  <c:v>617.56008209587617</c:v>
                </c:pt>
                <c:pt idx="2547">
                  <c:v>617.45573531144225</c:v>
                </c:pt>
                <c:pt idx="2548">
                  <c:v>617.30966024791337</c:v>
                </c:pt>
                <c:pt idx="2549">
                  <c:v>617.13226027969733</c:v>
                </c:pt>
                <c:pt idx="2550">
                  <c:v>616.93400138927313</c:v>
                </c:pt>
                <c:pt idx="2551">
                  <c:v>616.70443846351861</c:v>
                </c:pt>
                <c:pt idx="2552">
                  <c:v>616.74617717729222</c:v>
                </c:pt>
                <c:pt idx="2553">
                  <c:v>616.7670360995005</c:v>
                </c:pt>
                <c:pt idx="2554">
                  <c:v>616.7670360995005</c:v>
                </c:pt>
                <c:pt idx="2555">
                  <c:v>616.73573206417029</c:v>
                </c:pt>
                <c:pt idx="2556">
                  <c:v>616.6626893150667</c:v>
                </c:pt>
                <c:pt idx="2557">
                  <c:v>616.55836339998973</c:v>
                </c:pt>
                <c:pt idx="2558">
                  <c:v>616.4122674671039</c:v>
                </c:pt>
                <c:pt idx="2559">
                  <c:v>616.23488836824481</c:v>
                </c:pt>
                <c:pt idx="2560">
                  <c:v>616.0366294778205</c:v>
                </c:pt>
                <c:pt idx="2561">
                  <c:v>615.80706655206609</c:v>
                </c:pt>
                <c:pt idx="2562">
                  <c:v>615.85922950960457</c:v>
                </c:pt>
                <c:pt idx="2563">
                  <c:v>615.88008843181285</c:v>
                </c:pt>
                <c:pt idx="2564">
                  <c:v>615.88008843181285</c:v>
                </c:pt>
                <c:pt idx="2565">
                  <c:v>615.84878439648276</c:v>
                </c:pt>
                <c:pt idx="2566">
                  <c:v>615.77576251673588</c:v>
                </c:pt>
                <c:pt idx="2567">
                  <c:v>615.67141573230208</c:v>
                </c:pt>
                <c:pt idx="2568">
                  <c:v>615.53575447785965</c:v>
                </c:pt>
                <c:pt idx="2569">
                  <c:v>615.36879962276544</c:v>
                </c:pt>
                <c:pt idx="2570">
                  <c:v>615.16012692325467</c:v>
                </c:pt>
                <c:pt idx="2571">
                  <c:v>614.9409673719083</c:v>
                </c:pt>
                <c:pt idx="2572">
                  <c:v>614.98271652036033</c:v>
                </c:pt>
                <c:pt idx="2573">
                  <c:v>615.01402055569042</c:v>
                </c:pt>
                <c:pt idx="2574">
                  <c:v>615.01402055569042</c:v>
                </c:pt>
                <c:pt idx="2575">
                  <c:v>614.98271652036033</c:v>
                </c:pt>
                <c:pt idx="2576">
                  <c:v>614.92010844970002</c:v>
                </c:pt>
                <c:pt idx="2577">
                  <c:v>614.81576166526611</c:v>
                </c:pt>
                <c:pt idx="2578">
                  <c:v>614.68010041082368</c:v>
                </c:pt>
                <c:pt idx="2579">
                  <c:v>614.51314555572958</c:v>
                </c:pt>
                <c:pt idx="2580">
                  <c:v>614.30447285621881</c:v>
                </c:pt>
                <c:pt idx="2581">
                  <c:v>614.08532373955086</c:v>
                </c:pt>
                <c:pt idx="2582">
                  <c:v>614.13750756644617</c:v>
                </c:pt>
                <c:pt idx="2583">
                  <c:v>614.16881160177638</c:v>
                </c:pt>
                <c:pt idx="2584">
                  <c:v>614.16881160177638</c:v>
                </c:pt>
                <c:pt idx="2585">
                  <c:v>614.14795267956799</c:v>
                </c:pt>
                <c:pt idx="2586">
                  <c:v>614.08532373955086</c:v>
                </c:pt>
                <c:pt idx="2587">
                  <c:v>613.98099782447389</c:v>
                </c:pt>
                <c:pt idx="2588">
                  <c:v>613.84534700470988</c:v>
                </c:pt>
                <c:pt idx="2589">
                  <c:v>613.67838171493736</c:v>
                </c:pt>
                <c:pt idx="2590">
                  <c:v>613.48012282451305</c:v>
                </c:pt>
                <c:pt idx="2591">
                  <c:v>613.26100501188034</c:v>
                </c:pt>
                <c:pt idx="2592">
                  <c:v>613.31316796941883</c:v>
                </c:pt>
                <c:pt idx="2593">
                  <c:v>613.34446157007062</c:v>
                </c:pt>
                <c:pt idx="2594">
                  <c:v>613.35490668319244</c:v>
                </c:pt>
                <c:pt idx="2595">
                  <c:v>613.32361308254076</c:v>
                </c:pt>
                <c:pt idx="2596">
                  <c:v>613.26100501188034</c:v>
                </c:pt>
                <c:pt idx="2597">
                  <c:v>613.16709290588994</c:v>
                </c:pt>
                <c:pt idx="2598">
                  <c:v>613.03144208612594</c:v>
                </c:pt>
                <c:pt idx="2599">
                  <c:v>612.86447679635342</c:v>
                </c:pt>
                <c:pt idx="2600">
                  <c:v>612.6662179059291</c:v>
                </c:pt>
                <c:pt idx="2601">
                  <c:v>612.44710009329651</c:v>
                </c:pt>
                <c:pt idx="2602">
                  <c:v>612.50970816395682</c:v>
                </c:pt>
                <c:pt idx="2603">
                  <c:v>612.54101219928691</c:v>
                </c:pt>
                <c:pt idx="2604">
                  <c:v>612.55145731240873</c:v>
                </c:pt>
                <c:pt idx="2605">
                  <c:v>612.53056708616509</c:v>
                </c:pt>
                <c:pt idx="2606">
                  <c:v>612.46795901550479</c:v>
                </c:pt>
                <c:pt idx="2607">
                  <c:v>612.37404690951428</c:v>
                </c:pt>
                <c:pt idx="2608">
                  <c:v>612.2488412028722</c:v>
                </c:pt>
                <c:pt idx="2609">
                  <c:v>612.08187591309957</c:v>
                </c:pt>
                <c:pt idx="2610">
                  <c:v>611.88361702267525</c:v>
                </c:pt>
                <c:pt idx="2611">
                  <c:v>611.66449921004266</c:v>
                </c:pt>
                <c:pt idx="2612">
                  <c:v>611.72710728070297</c:v>
                </c:pt>
                <c:pt idx="2613">
                  <c:v>611.76885642915499</c:v>
                </c:pt>
                <c:pt idx="2614">
                  <c:v>611.77925980356304</c:v>
                </c:pt>
                <c:pt idx="2615">
                  <c:v>611.75841131603306</c:v>
                </c:pt>
                <c:pt idx="2616">
                  <c:v>611.69580324537287</c:v>
                </c:pt>
                <c:pt idx="2617">
                  <c:v>611.60189113938236</c:v>
                </c:pt>
                <c:pt idx="2618">
                  <c:v>611.47665412870492</c:v>
                </c:pt>
                <c:pt idx="2619">
                  <c:v>611.30972014296765</c:v>
                </c:pt>
                <c:pt idx="2620">
                  <c:v>611.12187506162979</c:v>
                </c:pt>
                <c:pt idx="2621">
                  <c:v>610.9027572489972</c:v>
                </c:pt>
                <c:pt idx="2622">
                  <c:v>610.96536531965751</c:v>
                </c:pt>
                <c:pt idx="2623">
                  <c:v>611.00710403343101</c:v>
                </c:pt>
                <c:pt idx="2624">
                  <c:v>611.01754914655282</c:v>
                </c:pt>
                <c:pt idx="2625">
                  <c:v>611.00710403343101</c:v>
                </c:pt>
                <c:pt idx="2626">
                  <c:v>610.94450639744923</c:v>
                </c:pt>
                <c:pt idx="2627">
                  <c:v>610.86100810054518</c:v>
                </c:pt>
                <c:pt idx="2628">
                  <c:v>610.72538858481653</c:v>
                </c:pt>
                <c:pt idx="2629">
                  <c:v>610.56883710413047</c:v>
                </c:pt>
                <c:pt idx="2630">
                  <c:v>610.38102332682797</c:v>
                </c:pt>
                <c:pt idx="2631">
                  <c:v>610.16190551419538</c:v>
                </c:pt>
                <c:pt idx="2632">
                  <c:v>610.22450315017727</c:v>
                </c:pt>
                <c:pt idx="2633">
                  <c:v>610.27666610771576</c:v>
                </c:pt>
                <c:pt idx="2634">
                  <c:v>610.28711122083757</c:v>
                </c:pt>
                <c:pt idx="2635">
                  <c:v>610.27666610771576</c:v>
                </c:pt>
                <c:pt idx="2636">
                  <c:v>610.22450315017727</c:v>
                </c:pt>
                <c:pt idx="2637">
                  <c:v>610.13060147886529</c:v>
                </c:pt>
                <c:pt idx="2638">
                  <c:v>610.00538533754457</c:v>
                </c:pt>
                <c:pt idx="2639">
                  <c:v>609.84884429153703</c:v>
                </c:pt>
                <c:pt idx="2640">
                  <c:v>609.66103051423454</c:v>
                </c:pt>
                <c:pt idx="2641">
                  <c:v>609.44190226692342</c:v>
                </c:pt>
                <c:pt idx="2642">
                  <c:v>609.51495545070554</c:v>
                </c:pt>
                <c:pt idx="2643">
                  <c:v>609.55667329512221</c:v>
                </c:pt>
                <c:pt idx="2644">
                  <c:v>609.57756352136585</c:v>
                </c:pt>
                <c:pt idx="2645">
                  <c:v>609.56711840824403</c:v>
                </c:pt>
                <c:pt idx="2646">
                  <c:v>609.51495545070554</c:v>
                </c:pt>
                <c:pt idx="2647">
                  <c:v>609.4314571538016</c:v>
                </c:pt>
                <c:pt idx="2648">
                  <c:v>609.30625144715941</c:v>
                </c:pt>
                <c:pt idx="2649">
                  <c:v>609.14974170518713</c:v>
                </c:pt>
                <c:pt idx="2650">
                  <c:v>608.96191749320622</c:v>
                </c:pt>
                <c:pt idx="2651">
                  <c:v>608.75321348966008</c:v>
                </c:pt>
                <c:pt idx="2652">
                  <c:v>608.82626667344221</c:v>
                </c:pt>
                <c:pt idx="2653">
                  <c:v>608.86798451785887</c:v>
                </c:pt>
                <c:pt idx="2654">
                  <c:v>608.88887474410251</c:v>
                </c:pt>
                <c:pt idx="2655">
                  <c:v>608.87842963098069</c:v>
                </c:pt>
                <c:pt idx="2656">
                  <c:v>608.82626667344221</c:v>
                </c:pt>
                <c:pt idx="2657">
                  <c:v>608.74276837653827</c:v>
                </c:pt>
                <c:pt idx="2658">
                  <c:v>608.62800778301789</c:v>
                </c:pt>
                <c:pt idx="2659">
                  <c:v>608.47148760636719</c:v>
                </c:pt>
                <c:pt idx="2660">
                  <c:v>608.28364252502934</c:v>
                </c:pt>
                <c:pt idx="2661">
                  <c:v>608.07496982551856</c:v>
                </c:pt>
                <c:pt idx="2662">
                  <c:v>608.14801257462227</c:v>
                </c:pt>
                <c:pt idx="2663">
                  <c:v>608.20017553216076</c:v>
                </c:pt>
                <c:pt idx="2664">
                  <c:v>608.22103445436915</c:v>
                </c:pt>
                <c:pt idx="2665">
                  <c:v>608.21062064528257</c:v>
                </c:pt>
                <c:pt idx="2666">
                  <c:v>608.16887149683066</c:v>
                </c:pt>
                <c:pt idx="2667">
                  <c:v>608.08538363460514</c:v>
                </c:pt>
                <c:pt idx="2668">
                  <c:v>607.97061260640635</c:v>
                </c:pt>
                <c:pt idx="2669">
                  <c:v>607.81410286443406</c:v>
                </c:pt>
                <c:pt idx="2670">
                  <c:v>607.63669246153961</c:v>
                </c:pt>
                <c:pt idx="2671">
                  <c:v>607.42801976202884</c:v>
                </c:pt>
                <c:pt idx="2672">
                  <c:v>607.5010416417756</c:v>
                </c:pt>
                <c:pt idx="2673">
                  <c:v>607.55323590334945</c:v>
                </c:pt>
                <c:pt idx="2674">
                  <c:v>607.58453993867954</c:v>
                </c:pt>
                <c:pt idx="2675">
                  <c:v>607.57409482555772</c:v>
                </c:pt>
                <c:pt idx="2676">
                  <c:v>607.53234567710581</c:v>
                </c:pt>
                <c:pt idx="2677">
                  <c:v>607.44887868423712</c:v>
                </c:pt>
                <c:pt idx="2678">
                  <c:v>607.33411809071686</c:v>
                </c:pt>
                <c:pt idx="2679">
                  <c:v>607.1880117231525</c:v>
                </c:pt>
                <c:pt idx="2680">
                  <c:v>607.00019794585012</c:v>
                </c:pt>
                <c:pt idx="2681">
                  <c:v>606.80193905542581</c:v>
                </c:pt>
                <c:pt idx="2682">
                  <c:v>606.8749818045294</c:v>
                </c:pt>
                <c:pt idx="2683">
                  <c:v>606.93758987518981</c:v>
                </c:pt>
                <c:pt idx="2684">
                  <c:v>606.95844879739809</c:v>
                </c:pt>
                <c:pt idx="2685">
                  <c:v>606.95844879739809</c:v>
                </c:pt>
                <c:pt idx="2686">
                  <c:v>606.91669964894606</c:v>
                </c:pt>
                <c:pt idx="2687">
                  <c:v>606.83323265607748</c:v>
                </c:pt>
                <c:pt idx="2688">
                  <c:v>606.71844075852187</c:v>
                </c:pt>
                <c:pt idx="2689">
                  <c:v>606.57236569499287</c:v>
                </c:pt>
                <c:pt idx="2690">
                  <c:v>606.39496572677695</c:v>
                </c:pt>
                <c:pt idx="2691">
                  <c:v>606.19670683635263</c:v>
                </c:pt>
                <c:pt idx="2692">
                  <c:v>606.28020513325657</c:v>
                </c:pt>
                <c:pt idx="2693">
                  <c:v>606.33235765611664</c:v>
                </c:pt>
                <c:pt idx="2694">
                  <c:v>606.36366169144674</c:v>
                </c:pt>
                <c:pt idx="2695">
                  <c:v>606.36366169144674</c:v>
                </c:pt>
                <c:pt idx="2696">
                  <c:v>606.32194384703007</c:v>
                </c:pt>
                <c:pt idx="2697">
                  <c:v>606.24890109792648</c:v>
                </c:pt>
                <c:pt idx="2698">
                  <c:v>606.13409876569233</c:v>
                </c:pt>
                <c:pt idx="2699">
                  <c:v>605.98803413684186</c:v>
                </c:pt>
                <c:pt idx="2700">
                  <c:v>605.81062373394741</c:v>
                </c:pt>
                <c:pt idx="2701">
                  <c:v>605.6123648435231</c:v>
                </c:pt>
                <c:pt idx="2702">
                  <c:v>605.69586314042704</c:v>
                </c:pt>
                <c:pt idx="2703">
                  <c:v>605.75847121108734</c:v>
                </c:pt>
                <c:pt idx="2704">
                  <c:v>605.78976481173913</c:v>
                </c:pt>
                <c:pt idx="2705">
                  <c:v>605.78976481173913</c:v>
                </c:pt>
                <c:pt idx="2706">
                  <c:v>605.75847121108734</c:v>
                </c:pt>
                <c:pt idx="2707">
                  <c:v>605.68541802730522</c:v>
                </c:pt>
                <c:pt idx="2708">
                  <c:v>605.57064699910643</c:v>
                </c:pt>
                <c:pt idx="2709">
                  <c:v>605.4245510662206</c:v>
                </c:pt>
                <c:pt idx="2710">
                  <c:v>605.24718240204004</c:v>
                </c:pt>
                <c:pt idx="2711">
                  <c:v>605.05932688602377</c:v>
                </c:pt>
                <c:pt idx="2712">
                  <c:v>605.14282518292771</c:v>
                </c:pt>
                <c:pt idx="2713">
                  <c:v>605.20543325358801</c:v>
                </c:pt>
                <c:pt idx="2714">
                  <c:v>605.23673728891822</c:v>
                </c:pt>
                <c:pt idx="2715">
                  <c:v>605.23673728891822</c:v>
                </c:pt>
                <c:pt idx="2716">
                  <c:v>605.20543325358801</c:v>
                </c:pt>
                <c:pt idx="2717">
                  <c:v>605.13238006980589</c:v>
                </c:pt>
                <c:pt idx="2718">
                  <c:v>605.02802285069367</c:v>
                </c:pt>
                <c:pt idx="2719">
                  <c:v>604.88195822184309</c:v>
                </c:pt>
                <c:pt idx="2720">
                  <c:v>604.71500336674899</c:v>
                </c:pt>
                <c:pt idx="2721">
                  <c:v>604.51673404164626</c:v>
                </c:pt>
                <c:pt idx="2722">
                  <c:v>604.61064614763677</c:v>
                </c:pt>
                <c:pt idx="2723">
                  <c:v>604.67325421829696</c:v>
                </c:pt>
                <c:pt idx="2724">
                  <c:v>604.71500336674899</c:v>
                </c:pt>
                <c:pt idx="2725">
                  <c:v>604.71500336674899</c:v>
                </c:pt>
                <c:pt idx="2726">
                  <c:v>604.68369933141889</c:v>
                </c:pt>
                <c:pt idx="2727">
                  <c:v>604.61064614763677</c:v>
                </c:pt>
                <c:pt idx="2728">
                  <c:v>604.50628892852444</c:v>
                </c:pt>
                <c:pt idx="2729">
                  <c:v>604.37063810876043</c:v>
                </c:pt>
                <c:pt idx="2730">
                  <c:v>604.20371455770169</c:v>
                </c:pt>
                <c:pt idx="2731">
                  <c:v>604.00544523259884</c:v>
                </c:pt>
                <c:pt idx="2732">
                  <c:v>604.09935733858936</c:v>
                </c:pt>
                <c:pt idx="2733">
                  <c:v>604.16196540924966</c:v>
                </c:pt>
                <c:pt idx="2734">
                  <c:v>604.20371455770169</c:v>
                </c:pt>
                <c:pt idx="2735">
                  <c:v>604.21411793210973</c:v>
                </c:pt>
                <c:pt idx="2736">
                  <c:v>604.18282433145794</c:v>
                </c:pt>
                <c:pt idx="2737">
                  <c:v>604.12021626079763</c:v>
                </c:pt>
                <c:pt idx="2738">
                  <c:v>604.01585904168542</c:v>
                </c:pt>
                <c:pt idx="2739">
                  <c:v>603.88020822192141</c:v>
                </c:pt>
                <c:pt idx="2740">
                  <c:v>603.70282912306232</c:v>
                </c:pt>
                <c:pt idx="2741">
                  <c:v>603.51501534575982</c:v>
                </c:pt>
                <c:pt idx="2742">
                  <c:v>603.60892745175033</c:v>
                </c:pt>
                <c:pt idx="2743">
                  <c:v>603.68198063553245</c:v>
                </c:pt>
                <c:pt idx="2744">
                  <c:v>603.72368804527059</c:v>
                </c:pt>
                <c:pt idx="2745">
                  <c:v>603.73413315839252</c:v>
                </c:pt>
                <c:pt idx="2746">
                  <c:v>603.70282912306232</c:v>
                </c:pt>
                <c:pt idx="2747">
                  <c:v>603.64023148708043</c:v>
                </c:pt>
                <c:pt idx="2748">
                  <c:v>603.53587426796821</c:v>
                </c:pt>
                <c:pt idx="2749">
                  <c:v>603.4002234482042</c:v>
                </c:pt>
                <c:pt idx="2750">
                  <c:v>603.24370327155339</c:v>
                </c:pt>
                <c:pt idx="2751">
                  <c:v>603.05588949425101</c:v>
                </c:pt>
                <c:pt idx="2752">
                  <c:v>603.1498016002414</c:v>
                </c:pt>
                <c:pt idx="2753">
                  <c:v>603.22284434934511</c:v>
                </c:pt>
                <c:pt idx="2754">
                  <c:v>603.26456219376178</c:v>
                </c:pt>
                <c:pt idx="2755">
                  <c:v>603.27500730688359</c:v>
                </c:pt>
                <c:pt idx="2756">
                  <c:v>603.2541483846752</c:v>
                </c:pt>
                <c:pt idx="2757">
                  <c:v>603.1915403140149</c:v>
                </c:pt>
                <c:pt idx="2758">
                  <c:v>603.0871935295811</c:v>
                </c:pt>
                <c:pt idx="2759">
                  <c:v>602.96197738826049</c:v>
                </c:pt>
                <c:pt idx="2760">
                  <c:v>602.79502253316639</c:v>
                </c:pt>
                <c:pt idx="2761">
                  <c:v>602.60717745182853</c:v>
                </c:pt>
                <c:pt idx="2762">
                  <c:v>602.71152423626245</c:v>
                </c:pt>
                <c:pt idx="2763">
                  <c:v>602.78457742004457</c:v>
                </c:pt>
                <c:pt idx="2764">
                  <c:v>602.82632656849648</c:v>
                </c:pt>
                <c:pt idx="2765">
                  <c:v>602.84718549070487</c:v>
                </c:pt>
                <c:pt idx="2766">
                  <c:v>602.81588145537467</c:v>
                </c:pt>
                <c:pt idx="2767">
                  <c:v>602.76371849783618</c:v>
                </c:pt>
                <c:pt idx="2768">
                  <c:v>602.65936127872396</c:v>
                </c:pt>
                <c:pt idx="2769">
                  <c:v>602.53415557208177</c:v>
                </c:pt>
                <c:pt idx="2770">
                  <c:v>602.36720071698755</c:v>
                </c:pt>
                <c:pt idx="2771">
                  <c:v>602.18979031409322</c:v>
                </c:pt>
                <c:pt idx="2772">
                  <c:v>602.28370242008373</c:v>
                </c:pt>
                <c:pt idx="2773">
                  <c:v>602.36720071698755</c:v>
                </c:pt>
                <c:pt idx="2774">
                  <c:v>602.41935323984762</c:v>
                </c:pt>
                <c:pt idx="2775">
                  <c:v>602.42979835296956</c:v>
                </c:pt>
                <c:pt idx="2776">
                  <c:v>602.40893943076117</c:v>
                </c:pt>
                <c:pt idx="2777">
                  <c:v>602.35675560386585</c:v>
                </c:pt>
                <c:pt idx="2778">
                  <c:v>602.26284349787534</c:v>
                </c:pt>
                <c:pt idx="2779">
                  <c:v>602.12718224343291</c:v>
                </c:pt>
                <c:pt idx="2780">
                  <c:v>601.97067250146063</c:v>
                </c:pt>
                <c:pt idx="2781">
                  <c:v>601.79327253324459</c:v>
                </c:pt>
                <c:pt idx="2782">
                  <c:v>601.8976193176785</c:v>
                </c:pt>
                <c:pt idx="2783">
                  <c:v>601.98111761458244</c:v>
                </c:pt>
                <c:pt idx="2784">
                  <c:v>602.03328057212093</c:v>
                </c:pt>
                <c:pt idx="2785">
                  <c:v>602.04372568524275</c:v>
                </c:pt>
                <c:pt idx="2786">
                  <c:v>602.03328057212093</c:v>
                </c:pt>
                <c:pt idx="2787">
                  <c:v>601.97067250146063</c:v>
                </c:pt>
                <c:pt idx="2788">
                  <c:v>601.87676039547011</c:v>
                </c:pt>
                <c:pt idx="2789">
                  <c:v>601.75155468882792</c:v>
                </c:pt>
                <c:pt idx="2790">
                  <c:v>601.59504494685564</c:v>
                </c:pt>
                <c:pt idx="2791">
                  <c:v>601.41763454396119</c:v>
                </c:pt>
                <c:pt idx="2792">
                  <c:v>601.52199176307352</c:v>
                </c:pt>
                <c:pt idx="2793">
                  <c:v>601.60544832126368</c:v>
                </c:pt>
                <c:pt idx="2794">
                  <c:v>601.65764258283752</c:v>
                </c:pt>
                <c:pt idx="2795">
                  <c:v>601.6785015050458</c:v>
                </c:pt>
                <c:pt idx="2796">
                  <c:v>601.66805639192398</c:v>
                </c:pt>
                <c:pt idx="2797">
                  <c:v>601.6158934343855</c:v>
                </c:pt>
                <c:pt idx="2798">
                  <c:v>601.52199176307352</c:v>
                </c:pt>
                <c:pt idx="2799">
                  <c:v>601.39677562175291</c:v>
                </c:pt>
                <c:pt idx="2800">
                  <c:v>601.25067968886708</c:v>
                </c:pt>
                <c:pt idx="2801">
                  <c:v>601.07331102468652</c:v>
                </c:pt>
                <c:pt idx="2802">
                  <c:v>601.17762650508496</c:v>
                </c:pt>
                <c:pt idx="2803">
                  <c:v>601.2611248019889</c:v>
                </c:pt>
                <c:pt idx="2804">
                  <c:v>601.3237328726492</c:v>
                </c:pt>
                <c:pt idx="2805">
                  <c:v>601.34458136017906</c:v>
                </c:pt>
                <c:pt idx="2806">
                  <c:v>601.33417798577102</c:v>
                </c:pt>
                <c:pt idx="2807">
                  <c:v>601.28198372419729</c:v>
                </c:pt>
                <c:pt idx="2808">
                  <c:v>601.18807161820678</c:v>
                </c:pt>
                <c:pt idx="2809">
                  <c:v>601.07331102468652</c:v>
                </c:pt>
                <c:pt idx="2810">
                  <c:v>600.91675954400034</c:v>
                </c:pt>
                <c:pt idx="2811">
                  <c:v>600.73939087981978</c:v>
                </c:pt>
                <c:pt idx="2812">
                  <c:v>600.85415147334004</c:v>
                </c:pt>
                <c:pt idx="2813">
                  <c:v>600.94806357933055</c:v>
                </c:pt>
                <c:pt idx="2814">
                  <c:v>601.0002578409044</c:v>
                </c:pt>
                <c:pt idx="2815">
                  <c:v>601.03156187623449</c:v>
                </c:pt>
                <c:pt idx="2816">
                  <c:v>601.02111676311267</c:v>
                </c:pt>
                <c:pt idx="2817">
                  <c:v>600.96895380557419</c:v>
                </c:pt>
                <c:pt idx="2818">
                  <c:v>600.88545550867025</c:v>
                </c:pt>
                <c:pt idx="2819">
                  <c:v>600.76024980202806</c:v>
                </c:pt>
                <c:pt idx="2820">
                  <c:v>600.61417473849917</c:v>
                </c:pt>
                <c:pt idx="2821">
                  <c:v>600.43677477028314</c:v>
                </c:pt>
                <c:pt idx="2822">
                  <c:v>600.55157710251729</c:v>
                </c:pt>
                <c:pt idx="2823">
                  <c:v>600.64547877382927</c:v>
                </c:pt>
                <c:pt idx="2824">
                  <c:v>600.70808684448957</c:v>
                </c:pt>
                <c:pt idx="2825">
                  <c:v>600.73939087981978</c:v>
                </c:pt>
                <c:pt idx="2826">
                  <c:v>600.72894576669796</c:v>
                </c:pt>
                <c:pt idx="2827">
                  <c:v>600.67678280915948</c:v>
                </c:pt>
                <c:pt idx="2828">
                  <c:v>600.59328451225542</c:v>
                </c:pt>
                <c:pt idx="2829">
                  <c:v>600.47852391873516</c:v>
                </c:pt>
                <c:pt idx="2830">
                  <c:v>600.33241755117092</c:v>
                </c:pt>
                <c:pt idx="2831">
                  <c:v>600.1654626960767</c:v>
                </c:pt>
                <c:pt idx="2832">
                  <c:v>600.28026502831085</c:v>
                </c:pt>
                <c:pt idx="2833">
                  <c:v>600.37416669962283</c:v>
                </c:pt>
                <c:pt idx="2834">
                  <c:v>600.43677477028314</c:v>
                </c:pt>
                <c:pt idx="2835">
                  <c:v>600.46807880561335</c:v>
                </c:pt>
                <c:pt idx="2836">
                  <c:v>600.45763369249153</c:v>
                </c:pt>
                <c:pt idx="2837">
                  <c:v>600.41591584807486</c:v>
                </c:pt>
                <c:pt idx="2838">
                  <c:v>600.33241755117092</c:v>
                </c:pt>
                <c:pt idx="2839">
                  <c:v>600.21765695765055</c:v>
                </c:pt>
                <c:pt idx="2840">
                  <c:v>600.0715505900863</c:v>
                </c:pt>
                <c:pt idx="2841">
                  <c:v>599.90459573499209</c:v>
                </c:pt>
                <c:pt idx="2842">
                  <c:v>600.02984318034805</c:v>
                </c:pt>
                <c:pt idx="2843">
                  <c:v>600.12374485166015</c:v>
                </c:pt>
                <c:pt idx="2844">
                  <c:v>600.18635292232034</c:v>
                </c:pt>
                <c:pt idx="2845">
                  <c:v>600.21765695765055</c:v>
                </c:pt>
                <c:pt idx="2846">
                  <c:v>600.21765695765055</c:v>
                </c:pt>
                <c:pt idx="2847">
                  <c:v>600.17590780919852</c:v>
                </c:pt>
                <c:pt idx="2848">
                  <c:v>600.09244081632994</c:v>
                </c:pt>
                <c:pt idx="2849">
                  <c:v>599.98809403189614</c:v>
                </c:pt>
                <c:pt idx="2850">
                  <c:v>599.84198766433178</c:v>
                </c:pt>
                <c:pt idx="2851">
                  <c:v>599.67503280923768</c:v>
                </c:pt>
                <c:pt idx="2852">
                  <c:v>599.80026981991523</c:v>
                </c:pt>
                <c:pt idx="2853">
                  <c:v>599.89418192590563</c:v>
                </c:pt>
                <c:pt idx="2854">
                  <c:v>599.96720380565239</c:v>
                </c:pt>
                <c:pt idx="2855">
                  <c:v>599.9985078409826</c:v>
                </c:pt>
                <c:pt idx="2856">
                  <c:v>599.9985078409826</c:v>
                </c:pt>
                <c:pt idx="2857">
                  <c:v>599.95678999656593</c:v>
                </c:pt>
                <c:pt idx="2858">
                  <c:v>599.88373681278381</c:v>
                </c:pt>
                <c:pt idx="2859">
                  <c:v>599.76897621926344</c:v>
                </c:pt>
                <c:pt idx="2860">
                  <c:v>599.63331496482101</c:v>
                </c:pt>
                <c:pt idx="2861">
                  <c:v>599.46636010972691</c:v>
                </c:pt>
                <c:pt idx="2862">
                  <c:v>599.5915658163691</c:v>
                </c:pt>
                <c:pt idx="2863">
                  <c:v>599.69592303548131</c:v>
                </c:pt>
                <c:pt idx="2864">
                  <c:v>599.76897621926344</c:v>
                </c:pt>
                <c:pt idx="2865">
                  <c:v>599.80026981991523</c:v>
                </c:pt>
                <c:pt idx="2866">
                  <c:v>599.80026981991523</c:v>
                </c:pt>
                <c:pt idx="2867">
                  <c:v>599.76897621926344</c:v>
                </c:pt>
                <c:pt idx="2868">
                  <c:v>599.69592303548131</c:v>
                </c:pt>
                <c:pt idx="2869">
                  <c:v>599.58112070324728</c:v>
                </c:pt>
                <c:pt idx="2870">
                  <c:v>599.44546988348327</c:v>
                </c:pt>
                <c:pt idx="2871">
                  <c:v>599.28894970683245</c:v>
                </c:pt>
                <c:pt idx="2872">
                  <c:v>599.41416584815306</c:v>
                </c:pt>
                <c:pt idx="2873">
                  <c:v>599.51851263258698</c:v>
                </c:pt>
                <c:pt idx="2874">
                  <c:v>599.5915658163691</c:v>
                </c:pt>
                <c:pt idx="2875">
                  <c:v>599.62286985169919</c:v>
                </c:pt>
                <c:pt idx="2876">
                  <c:v>599.63331496482101</c:v>
                </c:pt>
                <c:pt idx="2877">
                  <c:v>599.5915658163691</c:v>
                </c:pt>
                <c:pt idx="2878">
                  <c:v>599.52895774570879</c:v>
                </c:pt>
                <c:pt idx="2879">
                  <c:v>599.41416584815306</c:v>
                </c:pt>
                <c:pt idx="2880">
                  <c:v>599.278535897746</c:v>
                </c:pt>
                <c:pt idx="2881">
                  <c:v>599.12199485173835</c:v>
                </c:pt>
                <c:pt idx="2882">
                  <c:v>599.25764567150236</c:v>
                </c:pt>
                <c:pt idx="2883">
                  <c:v>599.36200289061458</c:v>
                </c:pt>
                <c:pt idx="2884">
                  <c:v>599.4350560743967</c:v>
                </c:pt>
                <c:pt idx="2885">
                  <c:v>599.47677391881336</c:v>
                </c:pt>
                <c:pt idx="2886">
                  <c:v>599.48721903193518</c:v>
                </c:pt>
                <c:pt idx="2887">
                  <c:v>599.44546988348327</c:v>
                </c:pt>
                <c:pt idx="2888">
                  <c:v>599.38286181282297</c:v>
                </c:pt>
                <c:pt idx="2889">
                  <c:v>599.278535897746</c:v>
                </c:pt>
                <c:pt idx="2890">
                  <c:v>599.14288507798199</c:v>
                </c:pt>
                <c:pt idx="2891">
                  <c:v>598.9863753360097</c:v>
                </c:pt>
                <c:pt idx="2892">
                  <c:v>599.12199485173835</c:v>
                </c:pt>
                <c:pt idx="2893">
                  <c:v>599.22635207085068</c:v>
                </c:pt>
                <c:pt idx="2894">
                  <c:v>599.30983993307609</c:v>
                </c:pt>
                <c:pt idx="2895">
                  <c:v>599.35155777749276</c:v>
                </c:pt>
                <c:pt idx="2896">
                  <c:v>599.36200289061458</c:v>
                </c:pt>
                <c:pt idx="2897">
                  <c:v>599.33069885528448</c:v>
                </c:pt>
                <c:pt idx="2898">
                  <c:v>599.25764567150236</c:v>
                </c:pt>
                <c:pt idx="2899">
                  <c:v>599.16374400019026</c:v>
                </c:pt>
                <c:pt idx="2900">
                  <c:v>599.02808274574784</c:v>
                </c:pt>
                <c:pt idx="2901">
                  <c:v>598.88201811689737</c:v>
                </c:pt>
                <c:pt idx="2902">
                  <c:v>599.00722382353956</c:v>
                </c:pt>
                <c:pt idx="2903">
                  <c:v>599.12199485173835</c:v>
                </c:pt>
                <c:pt idx="2904">
                  <c:v>599.20549314864229</c:v>
                </c:pt>
                <c:pt idx="2905">
                  <c:v>599.24724229709432</c:v>
                </c:pt>
                <c:pt idx="2906">
                  <c:v>599.25764567150236</c:v>
                </c:pt>
                <c:pt idx="2907">
                  <c:v>599.23679718397239</c:v>
                </c:pt>
                <c:pt idx="2908">
                  <c:v>599.16374400019026</c:v>
                </c:pt>
                <c:pt idx="2909">
                  <c:v>599.06983189419987</c:v>
                </c:pt>
                <c:pt idx="2910">
                  <c:v>598.94462618755767</c:v>
                </c:pt>
                <c:pt idx="2911">
                  <c:v>598.78810601090697</c:v>
                </c:pt>
                <c:pt idx="2912">
                  <c:v>598.92373596131404</c:v>
                </c:pt>
                <c:pt idx="2913">
                  <c:v>599.03852785886977</c:v>
                </c:pt>
                <c:pt idx="2914">
                  <c:v>599.12199485173835</c:v>
                </c:pt>
                <c:pt idx="2915">
                  <c:v>599.1741891133122</c:v>
                </c:pt>
                <c:pt idx="2916">
                  <c:v>599.18460292239865</c:v>
                </c:pt>
                <c:pt idx="2917">
                  <c:v>599.15329888706856</c:v>
                </c:pt>
                <c:pt idx="2918">
                  <c:v>599.10113592952996</c:v>
                </c:pt>
                <c:pt idx="2919">
                  <c:v>598.99677871041774</c:v>
                </c:pt>
                <c:pt idx="2920">
                  <c:v>598.87157300377555</c:v>
                </c:pt>
                <c:pt idx="2921">
                  <c:v>598.72550837492508</c:v>
                </c:pt>
                <c:pt idx="2922">
                  <c:v>598.86112789065373</c:v>
                </c:pt>
                <c:pt idx="2923">
                  <c:v>598.97593022288788</c:v>
                </c:pt>
                <c:pt idx="2924">
                  <c:v>599.06983189419987</c:v>
                </c:pt>
                <c:pt idx="2925">
                  <c:v>599.11158104265189</c:v>
                </c:pt>
                <c:pt idx="2926">
                  <c:v>599.13243996486017</c:v>
                </c:pt>
                <c:pt idx="2927">
                  <c:v>599.11158104265189</c:v>
                </c:pt>
                <c:pt idx="2928">
                  <c:v>599.04897297199159</c:v>
                </c:pt>
                <c:pt idx="2929">
                  <c:v>598.95503999664425</c:v>
                </c:pt>
                <c:pt idx="2930">
                  <c:v>598.82982385532364</c:v>
                </c:pt>
                <c:pt idx="2931">
                  <c:v>598.68375922647317</c:v>
                </c:pt>
                <c:pt idx="2932">
                  <c:v>598.82982385532364</c:v>
                </c:pt>
                <c:pt idx="2933">
                  <c:v>598.94462618755767</c:v>
                </c:pt>
                <c:pt idx="2934">
                  <c:v>599.02808274574784</c:v>
                </c:pt>
                <c:pt idx="2935">
                  <c:v>599.09069081640814</c:v>
                </c:pt>
                <c:pt idx="2936">
                  <c:v>599.10113592952996</c:v>
                </c:pt>
                <c:pt idx="2937">
                  <c:v>599.08027700732168</c:v>
                </c:pt>
                <c:pt idx="2938">
                  <c:v>599.02808274574784</c:v>
                </c:pt>
                <c:pt idx="2939">
                  <c:v>598.93418107443586</c:v>
                </c:pt>
                <c:pt idx="2940">
                  <c:v>598.80896493311525</c:v>
                </c:pt>
                <c:pt idx="2941">
                  <c:v>598.67331411335124</c:v>
                </c:pt>
                <c:pt idx="2942">
                  <c:v>598.80896493311525</c:v>
                </c:pt>
                <c:pt idx="2943">
                  <c:v>598.93418107443586</c:v>
                </c:pt>
                <c:pt idx="2944">
                  <c:v>599.02808274574784</c:v>
                </c:pt>
                <c:pt idx="2945">
                  <c:v>599.08027700732168</c:v>
                </c:pt>
                <c:pt idx="2946">
                  <c:v>599.10113592952996</c:v>
                </c:pt>
                <c:pt idx="2947">
                  <c:v>599.08027700732168</c:v>
                </c:pt>
                <c:pt idx="2948">
                  <c:v>599.02808274574784</c:v>
                </c:pt>
                <c:pt idx="2949">
                  <c:v>598.93418107443586</c:v>
                </c:pt>
                <c:pt idx="2950">
                  <c:v>598.81941004623707</c:v>
                </c:pt>
                <c:pt idx="2951">
                  <c:v>598.68375922647317</c:v>
                </c:pt>
                <c:pt idx="2952">
                  <c:v>598.81941004623707</c:v>
                </c:pt>
                <c:pt idx="2953">
                  <c:v>598.94462618755767</c:v>
                </c:pt>
                <c:pt idx="2954">
                  <c:v>599.03852785886977</c:v>
                </c:pt>
                <c:pt idx="2955">
                  <c:v>599.10113592952996</c:v>
                </c:pt>
                <c:pt idx="2956">
                  <c:v>599.12199485173835</c:v>
                </c:pt>
                <c:pt idx="2957">
                  <c:v>599.10113592952996</c:v>
                </c:pt>
                <c:pt idx="2958">
                  <c:v>599.04897297199159</c:v>
                </c:pt>
                <c:pt idx="2959">
                  <c:v>598.96548510976606</c:v>
                </c:pt>
                <c:pt idx="2960">
                  <c:v>598.85071408156728</c:v>
                </c:pt>
                <c:pt idx="2961">
                  <c:v>598.71506326180327</c:v>
                </c:pt>
                <c:pt idx="2962">
                  <c:v>598.86112789065373</c:v>
                </c:pt>
                <c:pt idx="2963">
                  <c:v>598.9863753360097</c:v>
                </c:pt>
                <c:pt idx="2964">
                  <c:v>599.08027700732168</c:v>
                </c:pt>
                <c:pt idx="2965">
                  <c:v>599.14288507798199</c:v>
                </c:pt>
                <c:pt idx="2966">
                  <c:v>599.16374400019026</c:v>
                </c:pt>
                <c:pt idx="2967">
                  <c:v>599.15329888706856</c:v>
                </c:pt>
                <c:pt idx="2968">
                  <c:v>599.10113592952996</c:v>
                </c:pt>
                <c:pt idx="2969">
                  <c:v>599.01766893666138</c:v>
                </c:pt>
                <c:pt idx="2970">
                  <c:v>598.90287703910576</c:v>
                </c:pt>
                <c:pt idx="2971">
                  <c:v>598.76721578466334</c:v>
                </c:pt>
                <c:pt idx="2972">
                  <c:v>598.92373596131404</c:v>
                </c:pt>
                <c:pt idx="2973">
                  <c:v>599.04897297199159</c:v>
                </c:pt>
                <c:pt idx="2974">
                  <c:v>599.14288507798199</c:v>
                </c:pt>
                <c:pt idx="2975">
                  <c:v>599.20549314864229</c:v>
                </c:pt>
                <c:pt idx="2976">
                  <c:v>599.23679718397239</c:v>
                </c:pt>
                <c:pt idx="2977">
                  <c:v>599.22635207085068</c:v>
                </c:pt>
                <c:pt idx="2978">
                  <c:v>599.1741891133122</c:v>
                </c:pt>
                <c:pt idx="2979">
                  <c:v>599.09069081640814</c:v>
                </c:pt>
                <c:pt idx="2980">
                  <c:v>598.9863753360097</c:v>
                </c:pt>
                <c:pt idx="2981">
                  <c:v>598.85071408156728</c:v>
                </c:pt>
                <c:pt idx="2982">
                  <c:v>598.99677871041774</c:v>
                </c:pt>
                <c:pt idx="2983">
                  <c:v>599.13243996486017</c:v>
                </c:pt>
                <c:pt idx="2984">
                  <c:v>599.22635207085068</c:v>
                </c:pt>
                <c:pt idx="2985">
                  <c:v>599.29939481995427</c:v>
                </c:pt>
                <c:pt idx="2986">
                  <c:v>599.33069885528448</c:v>
                </c:pt>
                <c:pt idx="2987">
                  <c:v>599.32025374216266</c:v>
                </c:pt>
                <c:pt idx="2988">
                  <c:v>599.26809078462418</c:v>
                </c:pt>
                <c:pt idx="2989">
                  <c:v>599.19504803552047</c:v>
                </c:pt>
                <c:pt idx="2990">
                  <c:v>599.08027700732168</c:v>
                </c:pt>
                <c:pt idx="2991">
                  <c:v>598.95503999664425</c:v>
                </c:pt>
                <c:pt idx="2992">
                  <c:v>599.11158104265189</c:v>
                </c:pt>
                <c:pt idx="2993">
                  <c:v>599.23679718397239</c:v>
                </c:pt>
                <c:pt idx="2994">
                  <c:v>599.3411439684063</c:v>
                </c:pt>
                <c:pt idx="2995">
                  <c:v>599.41416584815306</c:v>
                </c:pt>
                <c:pt idx="2996">
                  <c:v>599.44546988348327</c:v>
                </c:pt>
                <c:pt idx="2997">
                  <c:v>599.4350560743967</c:v>
                </c:pt>
                <c:pt idx="2998">
                  <c:v>599.39330692594478</c:v>
                </c:pt>
                <c:pt idx="2999">
                  <c:v>599.32025374216266</c:v>
                </c:pt>
                <c:pt idx="3000">
                  <c:v>599.21590695772875</c:v>
                </c:pt>
                <c:pt idx="3001">
                  <c:v>599.08027700732168</c:v>
                </c:pt>
                <c:pt idx="3002">
                  <c:v>599.23679718397239</c:v>
                </c:pt>
                <c:pt idx="3003">
                  <c:v>599.37244800373651</c:v>
                </c:pt>
                <c:pt idx="3004">
                  <c:v>599.47677391881336</c:v>
                </c:pt>
                <c:pt idx="3005">
                  <c:v>599.54981666791707</c:v>
                </c:pt>
                <c:pt idx="3006">
                  <c:v>599.58112070324728</c:v>
                </c:pt>
                <c:pt idx="3007">
                  <c:v>599.58112070324728</c:v>
                </c:pt>
                <c:pt idx="3008">
                  <c:v>599.53940285883061</c:v>
                </c:pt>
                <c:pt idx="3009">
                  <c:v>599.46636010972691</c:v>
                </c:pt>
                <c:pt idx="3010">
                  <c:v>599.36200289061458</c:v>
                </c:pt>
                <c:pt idx="3011">
                  <c:v>599.23679718397239</c:v>
                </c:pt>
                <c:pt idx="3012">
                  <c:v>599.39330692594478</c:v>
                </c:pt>
                <c:pt idx="3013">
                  <c:v>599.52895774570879</c:v>
                </c:pt>
                <c:pt idx="3014">
                  <c:v>599.64372877390758</c:v>
                </c:pt>
                <c:pt idx="3015">
                  <c:v>599.7167819576897</c:v>
                </c:pt>
                <c:pt idx="3016">
                  <c:v>599.7480859930198</c:v>
                </c:pt>
                <c:pt idx="3017">
                  <c:v>599.7480859930198</c:v>
                </c:pt>
                <c:pt idx="3018">
                  <c:v>599.70633684456789</c:v>
                </c:pt>
                <c:pt idx="3019">
                  <c:v>599.64372877390758</c:v>
                </c:pt>
                <c:pt idx="3020">
                  <c:v>599.53940285883061</c:v>
                </c:pt>
                <c:pt idx="3021">
                  <c:v>599.41416584815306</c:v>
                </c:pt>
                <c:pt idx="3022">
                  <c:v>599.57070689416071</c:v>
                </c:pt>
                <c:pt idx="3023">
                  <c:v>599.7167819576897</c:v>
                </c:pt>
                <c:pt idx="3024">
                  <c:v>599.82112874212351</c:v>
                </c:pt>
                <c:pt idx="3025">
                  <c:v>599.90459573499209</c:v>
                </c:pt>
                <c:pt idx="3026">
                  <c:v>599.93589977032229</c:v>
                </c:pt>
                <c:pt idx="3027">
                  <c:v>599.93589977032229</c:v>
                </c:pt>
                <c:pt idx="3028">
                  <c:v>599.90459573499209</c:v>
                </c:pt>
                <c:pt idx="3029">
                  <c:v>599.83157385524532</c:v>
                </c:pt>
                <c:pt idx="3030">
                  <c:v>599.73764087989798</c:v>
                </c:pt>
                <c:pt idx="3031">
                  <c:v>599.61242473857737</c:v>
                </c:pt>
                <c:pt idx="3032">
                  <c:v>599.77937959367159</c:v>
                </c:pt>
                <c:pt idx="3033">
                  <c:v>599.9150408481139</c:v>
                </c:pt>
                <c:pt idx="3034">
                  <c:v>600.02984318034805</c:v>
                </c:pt>
                <c:pt idx="3035">
                  <c:v>600.11329973853822</c:v>
                </c:pt>
                <c:pt idx="3036">
                  <c:v>600.15504888699024</c:v>
                </c:pt>
                <c:pt idx="3037">
                  <c:v>600.15504888699024</c:v>
                </c:pt>
                <c:pt idx="3038">
                  <c:v>600.12374485166015</c:v>
                </c:pt>
                <c:pt idx="3039">
                  <c:v>600.05069166787791</c:v>
                </c:pt>
                <c:pt idx="3040">
                  <c:v>599.95678999656593</c:v>
                </c:pt>
                <c:pt idx="3041">
                  <c:v>599.84198766433178</c:v>
                </c:pt>
                <c:pt idx="3042">
                  <c:v>600.00895295410442</c:v>
                </c:pt>
                <c:pt idx="3043">
                  <c:v>600.15504888699024</c:v>
                </c:pt>
                <c:pt idx="3044">
                  <c:v>600.26981991518903</c:v>
                </c:pt>
                <c:pt idx="3045">
                  <c:v>600.34286266429274</c:v>
                </c:pt>
                <c:pt idx="3046">
                  <c:v>600.38461181274465</c:v>
                </c:pt>
                <c:pt idx="3047">
                  <c:v>600.39502562183122</c:v>
                </c:pt>
                <c:pt idx="3048">
                  <c:v>600.36372158650101</c:v>
                </c:pt>
                <c:pt idx="3049">
                  <c:v>600.30111351584071</c:v>
                </c:pt>
                <c:pt idx="3050">
                  <c:v>600.20721184452873</c:v>
                </c:pt>
                <c:pt idx="3051">
                  <c:v>600.09244081632994</c:v>
                </c:pt>
                <c:pt idx="3052">
                  <c:v>600.25937480206721</c:v>
                </c:pt>
                <c:pt idx="3053">
                  <c:v>600.40547073495304</c:v>
                </c:pt>
                <c:pt idx="3054">
                  <c:v>600.52024176315183</c:v>
                </c:pt>
                <c:pt idx="3055">
                  <c:v>600.60372962537735</c:v>
                </c:pt>
                <c:pt idx="3056">
                  <c:v>600.64547877382927</c:v>
                </c:pt>
                <c:pt idx="3057">
                  <c:v>600.65589258291573</c:v>
                </c:pt>
                <c:pt idx="3058">
                  <c:v>600.62458854758563</c:v>
                </c:pt>
                <c:pt idx="3059">
                  <c:v>600.56198047692533</c:v>
                </c:pt>
                <c:pt idx="3060">
                  <c:v>600.47852391873516</c:v>
                </c:pt>
                <c:pt idx="3061">
                  <c:v>600.36372158650101</c:v>
                </c:pt>
                <c:pt idx="3062">
                  <c:v>600.53068687627365</c:v>
                </c:pt>
                <c:pt idx="3063">
                  <c:v>600.67678280915948</c:v>
                </c:pt>
                <c:pt idx="3064">
                  <c:v>600.80199895048008</c:v>
                </c:pt>
                <c:pt idx="3065">
                  <c:v>600.88545550867025</c:v>
                </c:pt>
                <c:pt idx="3066">
                  <c:v>600.93764977024398</c:v>
                </c:pt>
                <c:pt idx="3067">
                  <c:v>600.94806357933055</c:v>
                </c:pt>
                <c:pt idx="3068">
                  <c:v>600.91675954400034</c:v>
                </c:pt>
                <c:pt idx="3069">
                  <c:v>600.85415147334004</c:v>
                </c:pt>
                <c:pt idx="3070">
                  <c:v>600.77069491514987</c:v>
                </c:pt>
                <c:pt idx="3071">
                  <c:v>600.65589258291573</c:v>
                </c:pt>
                <c:pt idx="3072">
                  <c:v>600.83329255113176</c:v>
                </c:pt>
                <c:pt idx="3073">
                  <c:v>600.97936761466065</c:v>
                </c:pt>
                <c:pt idx="3074">
                  <c:v>601.1046046253382</c:v>
                </c:pt>
                <c:pt idx="3075">
                  <c:v>601.18807161820678</c:v>
                </c:pt>
                <c:pt idx="3076">
                  <c:v>601.24023457574526</c:v>
                </c:pt>
                <c:pt idx="3077">
                  <c:v>601.25067968886708</c:v>
                </c:pt>
                <c:pt idx="3078">
                  <c:v>601.2298207666588</c:v>
                </c:pt>
                <c:pt idx="3079">
                  <c:v>601.17762650508496</c:v>
                </c:pt>
                <c:pt idx="3080">
                  <c:v>601.08371439909456</c:v>
                </c:pt>
                <c:pt idx="3081">
                  <c:v>600.97936761466065</c:v>
                </c:pt>
                <c:pt idx="3082">
                  <c:v>601.15676758287668</c:v>
                </c:pt>
                <c:pt idx="3083">
                  <c:v>601.31328775952738</c:v>
                </c:pt>
                <c:pt idx="3084">
                  <c:v>601.42807965708312</c:v>
                </c:pt>
                <c:pt idx="3085">
                  <c:v>601.52199176307352</c:v>
                </c:pt>
                <c:pt idx="3086">
                  <c:v>601.574154720612</c:v>
                </c:pt>
                <c:pt idx="3087">
                  <c:v>601.58459983373382</c:v>
                </c:pt>
                <c:pt idx="3088">
                  <c:v>601.56370960749018</c:v>
                </c:pt>
                <c:pt idx="3089">
                  <c:v>601.5115466499517</c:v>
                </c:pt>
                <c:pt idx="3090">
                  <c:v>601.42807965708312</c:v>
                </c:pt>
                <c:pt idx="3091">
                  <c:v>601.3237328726492</c:v>
                </c:pt>
                <c:pt idx="3092">
                  <c:v>601.50110153682988</c:v>
                </c:pt>
                <c:pt idx="3093">
                  <c:v>601.65764258283752</c:v>
                </c:pt>
                <c:pt idx="3094">
                  <c:v>601.78285872415813</c:v>
                </c:pt>
                <c:pt idx="3095">
                  <c:v>601.87676039547011</c:v>
                </c:pt>
                <c:pt idx="3096">
                  <c:v>601.9289233530086</c:v>
                </c:pt>
                <c:pt idx="3097">
                  <c:v>601.94981357925224</c:v>
                </c:pt>
                <c:pt idx="3098">
                  <c:v>601.9289233530086</c:v>
                </c:pt>
                <c:pt idx="3099">
                  <c:v>601.87676039547011</c:v>
                </c:pt>
                <c:pt idx="3100">
                  <c:v>601.79327253324459</c:v>
                </c:pt>
                <c:pt idx="3101">
                  <c:v>601.68894661816762</c:v>
                </c:pt>
                <c:pt idx="3102">
                  <c:v>601.8663152823483</c:v>
                </c:pt>
                <c:pt idx="3103">
                  <c:v>602.03328057212093</c:v>
                </c:pt>
                <c:pt idx="3104">
                  <c:v>602.15848627876301</c:v>
                </c:pt>
                <c:pt idx="3105">
                  <c:v>602.25239838475352</c:v>
                </c:pt>
                <c:pt idx="3106">
                  <c:v>602.30459264632736</c:v>
                </c:pt>
                <c:pt idx="3107">
                  <c:v>602.32545156853564</c:v>
                </c:pt>
                <c:pt idx="3108">
                  <c:v>602.31500645541382</c:v>
                </c:pt>
                <c:pt idx="3109">
                  <c:v>602.26284349787534</c:v>
                </c:pt>
                <c:pt idx="3110">
                  <c:v>602.17937650500676</c:v>
                </c:pt>
                <c:pt idx="3111">
                  <c:v>602.08544352965941</c:v>
                </c:pt>
                <c:pt idx="3112">
                  <c:v>602.26284349787534</c:v>
                </c:pt>
                <c:pt idx="3113">
                  <c:v>602.42979835296956</c:v>
                </c:pt>
                <c:pt idx="3114">
                  <c:v>602.55501449429005</c:v>
                </c:pt>
                <c:pt idx="3115">
                  <c:v>602.64891616560215</c:v>
                </c:pt>
                <c:pt idx="3116">
                  <c:v>602.71152423626245</c:v>
                </c:pt>
                <c:pt idx="3117">
                  <c:v>602.73241446250609</c:v>
                </c:pt>
                <c:pt idx="3118">
                  <c:v>602.72196934938427</c:v>
                </c:pt>
                <c:pt idx="3119">
                  <c:v>602.66980639184578</c:v>
                </c:pt>
                <c:pt idx="3120">
                  <c:v>602.59676364274208</c:v>
                </c:pt>
                <c:pt idx="3121">
                  <c:v>602.49240642362975</c:v>
                </c:pt>
                <c:pt idx="3122">
                  <c:v>602.68022020093224</c:v>
                </c:pt>
                <c:pt idx="3123">
                  <c:v>602.84718549070487</c:v>
                </c:pt>
                <c:pt idx="3124">
                  <c:v>602.97239119734695</c:v>
                </c:pt>
                <c:pt idx="3125">
                  <c:v>603.07674841645928</c:v>
                </c:pt>
                <c:pt idx="3126">
                  <c:v>603.13935648711958</c:v>
                </c:pt>
                <c:pt idx="3127">
                  <c:v>603.16024671336322</c:v>
                </c:pt>
                <c:pt idx="3128">
                  <c:v>603.1498016002414</c:v>
                </c:pt>
                <c:pt idx="3129">
                  <c:v>603.10805245178949</c:v>
                </c:pt>
                <c:pt idx="3130">
                  <c:v>603.0245854589208</c:v>
                </c:pt>
                <c:pt idx="3131">
                  <c:v>602.9306733529304</c:v>
                </c:pt>
                <c:pt idx="3132">
                  <c:v>603.11849756491131</c:v>
                </c:pt>
                <c:pt idx="3133">
                  <c:v>603.28545242000541</c:v>
                </c:pt>
                <c:pt idx="3134">
                  <c:v>603.42111367444784</c:v>
                </c:pt>
                <c:pt idx="3135">
                  <c:v>603.52542915484639</c:v>
                </c:pt>
                <c:pt idx="3136">
                  <c:v>603.5880372255067</c:v>
                </c:pt>
                <c:pt idx="3137">
                  <c:v>603.60892745175033</c:v>
                </c:pt>
                <c:pt idx="3138">
                  <c:v>603.59848233862851</c:v>
                </c:pt>
                <c:pt idx="3139">
                  <c:v>603.55673319017649</c:v>
                </c:pt>
                <c:pt idx="3140">
                  <c:v>603.48371131042973</c:v>
                </c:pt>
                <c:pt idx="3141">
                  <c:v>603.38977833508238</c:v>
                </c:pt>
                <c:pt idx="3142">
                  <c:v>603.5880372255067</c:v>
                </c:pt>
                <c:pt idx="3143">
                  <c:v>603.74457827151434</c:v>
                </c:pt>
                <c:pt idx="3144">
                  <c:v>603.89065333504323</c:v>
                </c:pt>
                <c:pt idx="3145">
                  <c:v>603.98455500635521</c:v>
                </c:pt>
                <c:pt idx="3146">
                  <c:v>604.05760819013733</c:v>
                </c:pt>
                <c:pt idx="3147">
                  <c:v>604.08891222546754</c:v>
                </c:pt>
                <c:pt idx="3148">
                  <c:v>604.07846711234572</c:v>
                </c:pt>
                <c:pt idx="3149">
                  <c:v>604.03674926792905</c:v>
                </c:pt>
                <c:pt idx="3150">
                  <c:v>603.96369608414693</c:v>
                </c:pt>
                <c:pt idx="3151">
                  <c:v>603.88020822192141</c:v>
                </c:pt>
                <c:pt idx="3152">
                  <c:v>604.06805330325915</c:v>
                </c:pt>
                <c:pt idx="3153">
                  <c:v>604.23500815835337</c:v>
                </c:pt>
                <c:pt idx="3154">
                  <c:v>604.38108322188225</c:v>
                </c:pt>
                <c:pt idx="3155">
                  <c:v>604.48543000631616</c:v>
                </c:pt>
                <c:pt idx="3156">
                  <c:v>604.54803807697635</c:v>
                </c:pt>
                <c:pt idx="3157">
                  <c:v>604.57934211230656</c:v>
                </c:pt>
                <c:pt idx="3158">
                  <c:v>604.57934211230656</c:v>
                </c:pt>
                <c:pt idx="3159">
                  <c:v>604.53759296385465</c:v>
                </c:pt>
                <c:pt idx="3160">
                  <c:v>604.47498489319423</c:v>
                </c:pt>
                <c:pt idx="3161">
                  <c:v>604.38108322188225</c:v>
                </c:pt>
                <c:pt idx="3162">
                  <c:v>604.57934211230656</c:v>
                </c:pt>
                <c:pt idx="3163">
                  <c:v>604.74629696740067</c:v>
                </c:pt>
                <c:pt idx="3164">
                  <c:v>604.89237203092966</c:v>
                </c:pt>
                <c:pt idx="3165">
                  <c:v>604.99671881536347</c:v>
                </c:pt>
                <c:pt idx="3166">
                  <c:v>605.06977199914559</c:v>
                </c:pt>
                <c:pt idx="3167">
                  <c:v>605.1010760344758</c:v>
                </c:pt>
                <c:pt idx="3168">
                  <c:v>605.1010760344758</c:v>
                </c:pt>
                <c:pt idx="3169">
                  <c:v>605.05932688602377</c:v>
                </c:pt>
                <c:pt idx="3170">
                  <c:v>604.99671881536347</c:v>
                </c:pt>
                <c:pt idx="3171">
                  <c:v>604.9132622571733</c:v>
                </c:pt>
                <c:pt idx="3172">
                  <c:v>605.11152114759761</c:v>
                </c:pt>
                <c:pt idx="3173">
                  <c:v>605.27847600269172</c:v>
                </c:pt>
                <c:pt idx="3174">
                  <c:v>605.4245510662206</c:v>
                </c:pt>
                <c:pt idx="3175">
                  <c:v>605.52889785065452</c:v>
                </c:pt>
                <c:pt idx="3176">
                  <c:v>605.60195103443664</c:v>
                </c:pt>
                <c:pt idx="3177">
                  <c:v>605.6436688788533</c:v>
                </c:pt>
                <c:pt idx="3178">
                  <c:v>605.6436688788533</c:v>
                </c:pt>
                <c:pt idx="3179">
                  <c:v>605.60195103443664</c:v>
                </c:pt>
                <c:pt idx="3180">
                  <c:v>605.53934296377633</c:v>
                </c:pt>
                <c:pt idx="3181">
                  <c:v>605.45585510155081</c:v>
                </c:pt>
                <c:pt idx="3182">
                  <c:v>605.65411399197512</c:v>
                </c:pt>
                <c:pt idx="3183">
                  <c:v>605.83151396019105</c:v>
                </c:pt>
                <c:pt idx="3184">
                  <c:v>605.97758902372004</c:v>
                </c:pt>
                <c:pt idx="3185">
                  <c:v>606.09238092127566</c:v>
                </c:pt>
                <c:pt idx="3186">
                  <c:v>606.16540280102242</c:v>
                </c:pt>
                <c:pt idx="3187">
                  <c:v>606.20715194947445</c:v>
                </c:pt>
                <c:pt idx="3188">
                  <c:v>606.20715194947445</c:v>
                </c:pt>
                <c:pt idx="3189">
                  <c:v>606.17584791414424</c:v>
                </c:pt>
                <c:pt idx="3190">
                  <c:v>606.11323984348394</c:v>
                </c:pt>
                <c:pt idx="3191">
                  <c:v>606.02978328529377</c:v>
                </c:pt>
                <c:pt idx="3192">
                  <c:v>606.22801087168273</c:v>
                </c:pt>
                <c:pt idx="3193">
                  <c:v>606.40541083989876</c:v>
                </c:pt>
                <c:pt idx="3194">
                  <c:v>606.56192058187105</c:v>
                </c:pt>
                <c:pt idx="3195">
                  <c:v>606.66627780098338</c:v>
                </c:pt>
                <c:pt idx="3196">
                  <c:v>606.74974479385196</c:v>
                </c:pt>
                <c:pt idx="3197">
                  <c:v>606.79149394230399</c:v>
                </c:pt>
                <c:pt idx="3198">
                  <c:v>606.79149394230399</c:v>
                </c:pt>
                <c:pt idx="3199">
                  <c:v>606.76018990697378</c:v>
                </c:pt>
                <c:pt idx="3200">
                  <c:v>606.70802694943529</c:v>
                </c:pt>
                <c:pt idx="3201">
                  <c:v>606.62452865253135</c:v>
                </c:pt>
                <c:pt idx="3202">
                  <c:v>606.82278754295567</c:v>
                </c:pt>
                <c:pt idx="3203">
                  <c:v>607.01061175493658</c:v>
                </c:pt>
                <c:pt idx="3204">
                  <c:v>607.1567076878224</c:v>
                </c:pt>
                <c:pt idx="3205">
                  <c:v>607.27147871602119</c:v>
                </c:pt>
                <c:pt idx="3206">
                  <c:v>607.35496657824672</c:v>
                </c:pt>
                <c:pt idx="3207">
                  <c:v>607.39671572669863</c:v>
                </c:pt>
                <c:pt idx="3208">
                  <c:v>607.39671572669863</c:v>
                </c:pt>
                <c:pt idx="3209">
                  <c:v>607.37582550045499</c:v>
                </c:pt>
                <c:pt idx="3210">
                  <c:v>607.31322786447311</c:v>
                </c:pt>
                <c:pt idx="3211">
                  <c:v>607.24017468069098</c:v>
                </c:pt>
                <c:pt idx="3212">
                  <c:v>607.44887868423712</c:v>
                </c:pt>
                <c:pt idx="3213">
                  <c:v>607.62627865245304</c:v>
                </c:pt>
                <c:pt idx="3214">
                  <c:v>607.78279882910385</c:v>
                </c:pt>
                <c:pt idx="3215">
                  <c:v>607.89755942262423</c:v>
                </c:pt>
                <c:pt idx="3216">
                  <c:v>607.98105771952817</c:v>
                </c:pt>
                <c:pt idx="3217">
                  <c:v>608.02277556394483</c:v>
                </c:pt>
                <c:pt idx="3218">
                  <c:v>608.03322067706665</c:v>
                </c:pt>
                <c:pt idx="3219">
                  <c:v>608.00191664173644</c:v>
                </c:pt>
                <c:pt idx="3220">
                  <c:v>607.94975368419796</c:v>
                </c:pt>
                <c:pt idx="3221">
                  <c:v>607.87670050041584</c:v>
                </c:pt>
                <c:pt idx="3222">
                  <c:v>608.08538363460514</c:v>
                </c:pt>
                <c:pt idx="3223">
                  <c:v>608.26278360282106</c:v>
                </c:pt>
                <c:pt idx="3224">
                  <c:v>608.41929334479335</c:v>
                </c:pt>
                <c:pt idx="3225">
                  <c:v>608.54450948611395</c:v>
                </c:pt>
                <c:pt idx="3226">
                  <c:v>608.61756266989619</c:v>
                </c:pt>
                <c:pt idx="3227">
                  <c:v>608.6697464967915</c:v>
                </c:pt>
                <c:pt idx="3228">
                  <c:v>608.68016030587796</c:v>
                </c:pt>
                <c:pt idx="3229">
                  <c:v>608.65930138366969</c:v>
                </c:pt>
                <c:pt idx="3230">
                  <c:v>608.60711755677426</c:v>
                </c:pt>
                <c:pt idx="3231">
                  <c:v>608.53409567702749</c:v>
                </c:pt>
                <c:pt idx="3232">
                  <c:v>608.74276837653827</c:v>
                </c:pt>
                <c:pt idx="3233">
                  <c:v>608.93061345787612</c:v>
                </c:pt>
                <c:pt idx="3234">
                  <c:v>609.08713363452682</c:v>
                </c:pt>
                <c:pt idx="3235">
                  <c:v>609.20189422804719</c:v>
                </c:pt>
                <c:pt idx="3236">
                  <c:v>609.28539252495113</c:v>
                </c:pt>
                <c:pt idx="3237">
                  <c:v>609.33755548248962</c:v>
                </c:pt>
                <c:pt idx="3238">
                  <c:v>609.34800059561144</c:v>
                </c:pt>
                <c:pt idx="3239">
                  <c:v>609.3271103693678</c:v>
                </c:pt>
                <c:pt idx="3240">
                  <c:v>609.28539252495113</c:v>
                </c:pt>
                <c:pt idx="3241">
                  <c:v>609.21233934116901</c:v>
                </c:pt>
                <c:pt idx="3242">
                  <c:v>609.42105377939356</c:v>
                </c:pt>
                <c:pt idx="3243">
                  <c:v>609.60886755669605</c:v>
                </c:pt>
                <c:pt idx="3244">
                  <c:v>609.76537729866834</c:v>
                </c:pt>
                <c:pt idx="3245">
                  <c:v>609.89059343998895</c:v>
                </c:pt>
                <c:pt idx="3246">
                  <c:v>609.97408130221447</c:v>
                </c:pt>
                <c:pt idx="3247">
                  <c:v>610.02624425975296</c:v>
                </c:pt>
                <c:pt idx="3248">
                  <c:v>610.04710318196123</c:v>
                </c:pt>
                <c:pt idx="3249">
                  <c:v>610.02624425975296</c:v>
                </c:pt>
                <c:pt idx="3250">
                  <c:v>609.97408130221447</c:v>
                </c:pt>
                <c:pt idx="3251">
                  <c:v>609.91145236219734</c:v>
                </c:pt>
                <c:pt idx="3252">
                  <c:v>610.12015636574336</c:v>
                </c:pt>
                <c:pt idx="3253">
                  <c:v>610.30797014304585</c:v>
                </c:pt>
                <c:pt idx="3254">
                  <c:v>610.47492499814007</c:v>
                </c:pt>
                <c:pt idx="3255">
                  <c:v>610.60014113946067</c:v>
                </c:pt>
                <c:pt idx="3256">
                  <c:v>610.68363943636461</c:v>
                </c:pt>
                <c:pt idx="3257">
                  <c:v>610.73579195922457</c:v>
                </c:pt>
                <c:pt idx="3258">
                  <c:v>610.75668218546821</c:v>
                </c:pt>
                <c:pt idx="3259">
                  <c:v>610.73579195922457</c:v>
                </c:pt>
                <c:pt idx="3260">
                  <c:v>610.69405324545107</c:v>
                </c:pt>
                <c:pt idx="3261">
                  <c:v>610.63144517479077</c:v>
                </c:pt>
                <c:pt idx="3262">
                  <c:v>610.8401491783369</c:v>
                </c:pt>
                <c:pt idx="3263">
                  <c:v>611.03840806876121</c:v>
                </c:pt>
                <c:pt idx="3264">
                  <c:v>611.19492824541192</c:v>
                </c:pt>
                <c:pt idx="3265">
                  <c:v>611.32013395205411</c:v>
                </c:pt>
                <c:pt idx="3266">
                  <c:v>611.41404605804451</c:v>
                </c:pt>
                <c:pt idx="3267">
                  <c:v>611.46624031961835</c:v>
                </c:pt>
                <c:pt idx="3268">
                  <c:v>611.48709924182674</c:v>
                </c:pt>
                <c:pt idx="3269">
                  <c:v>611.47665412870492</c:v>
                </c:pt>
                <c:pt idx="3270">
                  <c:v>611.43493628428826</c:v>
                </c:pt>
                <c:pt idx="3271">
                  <c:v>611.37232821362795</c:v>
                </c:pt>
                <c:pt idx="3272">
                  <c:v>611.58100091313872</c:v>
                </c:pt>
                <c:pt idx="3273">
                  <c:v>611.77925980356304</c:v>
                </c:pt>
                <c:pt idx="3274">
                  <c:v>611.93577998021374</c:v>
                </c:pt>
                <c:pt idx="3275">
                  <c:v>612.07143079997775</c:v>
                </c:pt>
                <c:pt idx="3276">
                  <c:v>612.16534290596815</c:v>
                </c:pt>
                <c:pt idx="3277">
                  <c:v>612.21753716754199</c:v>
                </c:pt>
                <c:pt idx="3278">
                  <c:v>612.23839608975038</c:v>
                </c:pt>
                <c:pt idx="3279">
                  <c:v>612.22795097662856</c:v>
                </c:pt>
                <c:pt idx="3280">
                  <c:v>612.1862331322119</c:v>
                </c:pt>
                <c:pt idx="3281">
                  <c:v>612.12362506155159</c:v>
                </c:pt>
                <c:pt idx="3282">
                  <c:v>612.34274287418418</c:v>
                </c:pt>
                <c:pt idx="3283">
                  <c:v>612.54101219928691</c:v>
                </c:pt>
                <c:pt idx="3284">
                  <c:v>612.6975219412592</c:v>
                </c:pt>
                <c:pt idx="3285">
                  <c:v>612.83317276102321</c:v>
                </c:pt>
                <c:pt idx="3286">
                  <c:v>612.92708486701372</c:v>
                </c:pt>
                <c:pt idx="3287">
                  <c:v>612.98969293767391</c:v>
                </c:pt>
                <c:pt idx="3288">
                  <c:v>613.0105518598823</c:v>
                </c:pt>
                <c:pt idx="3289">
                  <c:v>613.00013805079584</c:v>
                </c:pt>
                <c:pt idx="3290">
                  <c:v>612.95838890234381</c:v>
                </c:pt>
                <c:pt idx="3291">
                  <c:v>612.90622594480533</c:v>
                </c:pt>
                <c:pt idx="3292">
                  <c:v>613.12534375743803</c:v>
                </c:pt>
                <c:pt idx="3293">
                  <c:v>613.32361308254076</c:v>
                </c:pt>
                <c:pt idx="3294">
                  <c:v>613.48012282451305</c:v>
                </c:pt>
                <c:pt idx="3295">
                  <c:v>613.61577364427706</c:v>
                </c:pt>
                <c:pt idx="3296">
                  <c:v>613.70968575026745</c:v>
                </c:pt>
                <c:pt idx="3297">
                  <c:v>613.77229382092776</c:v>
                </c:pt>
                <c:pt idx="3298">
                  <c:v>613.80359785625797</c:v>
                </c:pt>
                <c:pt idx="3299">
                  <c:v>613.79315274313603</c:v>
                </c:pt>
                <c:pt idx="3300">
                  <c:v>613.76184870780594</c:v>
                </c:pt>
                <c:pt idx="3301">
                  <c:v>613.69924063714564</c:v>
                </c:pt>
                <c:pt idx="3302">
                  <c:v>613.91838975381359</c:v>
                </c:pt>
                <c:pt idx="3303">
                  <c:v>614.11665907891631</c:v>
                </c:pt>
                <c:pt idx="3304">
                  <c:v>614.28358262997517</c:v>
                </c:pt>
                <c:pt idx="3305">
                  <c:v>614.41923344973907</c:v>
                </c:pt>
                <c:pt idx="3306">
                  <c:v>614.5235906688514</c:v>
                </c:pt>
                <c:pt idx="3307">
                  <c:v>614.57575362638988</c:v>
                </c:pt>
                <c:pt idx="3308">
                  <c:v>614.60705766172009</c:v>
                </c:pt>
                <c:pt idx="3309">
                  <c:v>614.60705766172009</c:v>
                </c:pt>
                <c:pt idx="3310">
                  <c:v>614.56533981730342</c:v>
                </c:pt>
                <c:pt idx="3311">
                  <c:v>614.51314555572958</c:v>
                </c:pt>
                <c:pt idx="3312">
                  <c:v>614.73229467239753</c:v>
                </c:pt>
                <c:pt idx="3313">
                  <c:v>614.9409673719083</c:v>
                </c:pt>
                <c:pt idx="3314">
                  <c:v>615.10793266168093</c:v>
                </c:pt>
                <c:pt idx="3315">
                  <c:v>615.24358348144483</c:v>
                </c:pt>
                <c:pt idx="3316">
                  <c:v>615.33749558743534</c:v>
                </c:pt>
                <c:pt idx="3317">
                  <c:v>615.41054877121746</c:v>
                </c:pt>
                <c:pt idx="3318">
                  <c:v>615.43139725874732</c:v>
                </c:pt>
                <c:pt idx="3319">
                  <c:v>615.43139725874732</c:v>
                </c:pt>
                <c:pt idx="3320">
                  <c:v>615.40010365809565</c:v>
                </c:pt>
                <c:pt idx="3321">
                  <c:v>615.34794070055716</c:v>
                </c:pt>
                <c:pt idx="3322">
                  <c:v>615.57750362631168</c:v>
                </c:pt>
                <c:pt idx="3323">
                  <c:v>615.77576251673588</c:v>
                </c:pt>
                <c:pt idx="3324">
                  <c:v>615.94272780650851</c:v>
                </c:pt>
                <c:pt idx="3325">
                  <c:v>616.07834732223716</c:v>
                </c:pt>
                <c:pt idx="3326">
                  <c:v>616.18270454134949</c:v>
                </c:pt>
                <c:pt idx="3327">
                  <c:v>616.24530217733127</c:v>
                </c:pt>
                <c:pt idx="3328">
                  <c:v>616.27660621266148</c:v>
                </c:pt>
                <c:pt idx="3329">
                  <c:v>616.27660621266148</c:v>
                </c:pt>
                <c:pt idx="3330">
                  <c:v>616.2557472904532</c:v>
                </c:pt>
                <c:pt idx="3331">
                  <c:v>616.20359476759313</c:v>
                </c:pt>
                <c:pt idx="3332">
                  <c:v>616.42271258022572</c:v>
                </c:pt>
                <c:pt idx="3333">
                  <c:v>616.63138527973649</c:v>
                </c:pt>
                <c:pt idx="3334">
                  <c:v>616.7983401348306</c:v>
                </c:pt>
                <c:pt idx="3335">
                  <c:v>616.94444650239495</c:v>
                </c:pt>
                <c:pt idx="3336">
                  <c:v>617.04879328682875</c:v>
                </c:pt>
                <c:pt idx="3337">
                  <c:v>617.11140135748906</c:v>
                </c:pt>
                <c:pt idx="3338">
                  <c:v>617.14270539281915</c:v>
                </c:pt>
                <c:pt idx="3339">
                  <c:v>617.14270539281915</c:v>
                </c:pt>
                <c:pt idx="3340">
                  <c:v>617.12181516657552</c:v>
                </c:pt>
                <c:pt idx="3341">
                  <c:v>617.06965220903703</c:v>
                </c:pt>
                <c:pt idx="3342">
                  <c:v>617.29921513479155</c:v>
                </c:pt>
                <c:pt idx="3343">
                  <c:v>617.49748445989428</c:v>
                </c:pt>
                <c:pt idx="3344">
                  <c:v>617.67485312407484</c:v>
                </c:pt>
                <c:pt idx="3345">
                  <c:v>617.82094905696067</c:v>
                </c:pt>
                <c:pt idx="3346">
                  <c:v>617.925306276073</c:v>
                </c:pt>
                <c:pt idx="3347">
                  <c:v>617.98791434673331</c:v>
                </c:pt>
                <c:pt idx="3348">
                  <c:v>618.02966349518533</c:v>
                </c:pt>
                <c:pt idx="3349">
                  <c:v>618.02966349518533</c:v>
                </c:pt>
                <c:pt idx="3350">
                  <c:v>618.00877326894158</c:v>
                </c:pt>
                <c:pt idx="3351">
                  <c:v>617.95661031140321</c:v>
                </c:pt>
                <c:pt idx="3352">
                  <c:v>618.18617323715762</c:v>
                </c:pt>
                <c:pt idx="3353">
                  <c:v>618.39484593666839</c:v>
                </c:pt>
                <c:pt idx="3354">
                  <c:v>618.57224590488431</c:v>
                </c:pt>
                <c:pt idx="3355">
                  <c:v>618.70790715932685</c:v>
                </c:pt>
                <c:pt idx="3356">
                  <c:v>618.82266775284711</c:v>
                </c:pt>
                <c:pt idx="3357">
                  <c:v>618.88527582350741</c:v>
                </c:pt>
                <c:pt idx="3358">
                  <c:v>618.92702497195944</c:v>
                </c:pt>
                <c:pt idx="3359">
                  <c:v>618.92702497195944</c:v>
                </c:pt>
                <c:pt idx="3360">
                  <c:v>618.90616604975105</c:v>
                </c:pt>
                <c:pt idx="3361">
                  <c:v>618.86441690129914</c:v>
                </c:pt>
                <c:pt idx="3362">
                  <c:v>619.09397982705354</c:v>
                </c:pt>
                <c:pt idx="3363">
                  <c:v>619.30266296124273</c:v>
                </c:pt>
                <c:pt idx="3364">
                  <c:v>619.48006292945877</c:v>
                </c:pt>
                <c:pt idx="3365">
                  <c:v>619.6261588623446</c:v>
                </c:pt>
                <c:pt idx="3366">
                  <c:v>619.73048477742157</c:v>
                </c:pt>
                <c:pt idx="3367">
                  <c:v>619.80353796120369</c:v>
                </c:pt>
                <c:pt idx="3368">
                  <c:v>619.8452871096556</c:v>
                </c:pt>
                <c:pt idx="3369">
                  <c:v>619.8452871096556</c:v>
                </c:pt>
                <c:pt idx="3370">
                  <c:v>619.82439688341196</c:v>
                </c:pt>
                <c:pt idx="3371">
                  <c:v>619.7826790389953</c:v>
                </c:pt>
                <c:pt idx="3372">
                  <c:v>620.01224196474982</c:v>
                </c:pt>
                <c:pt idx="3373">
                  <c:v>620.22091466426059</c:v>
                </c:pt>
                <c:pt idx="3374">
                  <c:v>620.40875974559833</c:v>
                </c:pt>
                <c:pt idx="3375">
                  <c:v>620.55483480912733</c:v>
                </c:pt>
                <c:pt idx="3376">
                  <c:v>620.65918159356113</c:v>
                </c:pt>
                <c:pt idx="3377">
                  <c:v>620.73223477734325</c:v>
                </c:pt>
                <c:pt idx="3378">
                  <c:v>620.77395262175992</c:v>
                </c:pt>
                <c:pt idx="3379">
                  <c:v>620.78439773488174</c:v>
                </c:pt>
                <c:pt idx="3380">
                  <c:v>620.76353881267346</c:v>
                </c:pt>
                <c:pt idx="3381">
                  <c:v>620.72178966422143</c:v>
                </c:pt>
                <c:pt idx="3382">
                  <c:v>620.96179770309766</c:v>
                </c:pt>
                <c:pt idx="3383">
                  <c:v>621.17047040260854</c:v>
                </c:pt>
                <c:pt idx="3384">
                  <c:v>621.34788080550288</c:v>
                </c:pt>
                <c:pt idx="3385">
                  <c:v>621.49394543435346</c:v>
                </c:pt>
                <c:pt idx="3386">
                  <c:v>621.6087477665875</c:v>
                </c:pt>
                <c:pt idx="3387">
                  <c:v>621.68180095036962</c:v>
                </c:pt>
                <c:pt idx="3388">
                  <c:v>621.72350836010787</c:v>
                </c:pt>
                <c:pt idx="3389">
                  <c:v>621.73395347322969</c:v>
                </c:pt>
                <c:pt idx="3390">
                  <c:v>621.72350836010787</c:v>
                </c:pt>
                <c:pt idx="3391">
                  <c:v>621.68180095036962</c:v>
                </c:pt>
                <c:pt idx="3392">
                  <c:v>621.91133257208878</c:v>
                </c:pt>
                <c:pt idx="3393">
                  <c:v>622.13048168875673</c:v>
                </c:pt>
                <c:pt idx="3394">
                  <c:v>622.30785035293729</c:v>
                </c:pt>
                <c:pt idx="3395">
                  <c:v>622.45395672050154</c:v>
                </c:pt>
                <c:pt idx="3396">
                  <c:v>622.56871731402191</c:v>
                </c:pt>
                <c:pt idx="3397">
                  <c:v>622.65221561092585</c:v>
                </c:pt>
                <c:pt idx="3398">
                  <c:v>622.69393345534252</c:v>
                </c:pt>
                <c:pt idx="3399">
                  <c:v>622.70437856846434</c:v>
                </c:pt>
                <c:pt idx="3400">
                  <c:v>622.69393345534252</c:v>
                </c:pt>
                <c:pt idx="3401">
                  <c:v>622.65221561092585</c:v>
                </c:pt>
                <c:pt idx="3402">
                  <c:v>622.89219234576683</c:v>
                </c:pt>
                <c:pt idx="3403">
                  <c:v>623.10089634931296</c:v>
                </c:pt>
                <c:pt idx="3404">
                  <c:v>623.28871012661546</c:v>
                </c:pt>
                <c:pt idx="3405">
                  <c:v>623.4348164941797</c:v>
                </c:pt>
                <c:pt idx="3406">
                  <c:v>623.54957708770007</c:v>
                </c:pt>
                <c:pt idx="3407">
                  <c:v>623.63307538460401</c:v>
                </c:pt>
                <c:pt idx="3408">
                  <c:v>623.67479322902068</c:v>
                </c:pt>
                <c:pt idx="3409">
                  <c:v>623.6852383421425</c:v>
                </c:pt>
                <c:pt idx="3410">
                  <c:v>623.67479322902068</c:v>
                </c:pt>
                <c:pt idx="3411">
                  <c:v>623.64348919369047</c:v>
                </c:pt>
                <c:pt idx="3412">
                  <c:v>623.8834972325667</c:v>
                </c:pt>
                <c:pt idx="3413">
                  <c:v>624.09220123611283</c:v>
                </c:pt>
                <c:pt idx="3414">
                  <c:v>624.28002544809374</c:v>
                </c:pt>
                <c:pt idx="3415">
                  <c:v>624.42609007694432</c:v>
                </c:pt>
                <c:pt idx="3416">
                  <c:v>624.55133752230017</c:v>
                </c:pt>
                <c:pt idx="3417">
                  <c:v>624.62434896736863</c:v>
                </c:pt>
                <c:pt idx="3418">
                  <c:v>624.67654322894236</c:v>
                </c:pt>
                <c:pt idx="3419">
                  <c:v>624.69740215115075</c:v>
                </c:pt>
                <c:pt idx="3420">
                  <c:v>624.68695703802882</c:v>
                </c:pt>
                <c:pt idx="3421">
                  <c:v>624.65565300269873</c:v>
                </c:pt>
                <c:pt idx="3422">
                  <c:v>624.88521592845314</c:v>
                </c:pt>
                <c:pt idx="3423">
                  <c:v>625.10436504512109</c:v>
                </c:pt>
                <c:pt idx="3424">
                  <c:v>625.292189257102</c:v>
                </c:pt>
                <c:pt idx="3425">
                  <c:v>625.43825388595246</c:v>
                </c:pt>
                <c:pt idx="3426">
                  <c:v>625.56347002727307</c:v>
                </c:pt>
                <c:pt idx="3427">
                  <c:v>625.64695788949859</c:v>
                </c:pt>
                <c:pt idx="3428">
                  <c:v>625.68870703795062</c:v>
                </c:pt>
                <c:pt idx="3429">
                  <c:v>625.7095659601589</c:v>
                </c:pt>
                <c:pt idx="3430">
                  <c:v>625.69912084703708</c:v>
                </c:pt>
                <c:pt idx="3431">
                  <c:v>625.66781681170698</c:v>
                </c:pt>
                <c:pt idx="3432">
                  <c:v>625.90782485058321</c:v>
                </c:pt>
                <c:pt idx="3433">
                  <c:v>626.1269426632158</c:v>
                </c:pt>
                <c:pt idx="3434">
                  <c:v>626.31476687519671</c:v>
                </c:pt>
                <c:pt idx="3435">
                  <c:v>626.47130792120436</c:v>
                </c:pt>
                <c:pt idx="3436">
                  <c:v>626.58607894940315</c:v>
                </c:pt>
                <c:pt idx="3437">
                  <c:v>626.67998062071524</c:v>
                </c:pt>
                <c:pt idx="3438">
                  <c:v>626.72172976916715</c:v>
                </c:pt>
                <c:pt idx="3439">
                  <c:v>626.74258869137543</c:v>
                </c:pt>
                <c:pt idx="3440">
                  <c:v>626.74258869137543</c:v>
                </c:pt>
                <c:pt idx="3441">
                  <c:v>626.71128465604534</c:v>
                </c:pt>
                <c:pt idx="3442">
                  <c:v>626.95129269492168</c:v>
                </c:pt>
                <c:pt idx="3443">
                  <c:v>627.17041050755427</c:v>
                </c:pt>
                <c:pt idx="3444">
                  <c:v>627.35823471953518</c:v>
                </c:pt>
                <c:pt idx="3445">
                  <c:v>627.51477576554282</c:v>
                </c:pt>
                <c:pt idx="3446">
                  <c:v>627.63999190686343</c:v>
                </c:pt>
                <c:pt idx="3447">
                  <c:v>627.72344846505359</c:v>
                </c:pt>
                <c:pt idx="3448">
                  <c:v>627.77564272662744</c:v>
                </c:pt>
                <c:pt idx="3449">
                  <c:v>627.79650164883572</c:v>
                </c:pt>
                <c:pt idx="3450">
                  <c:v>627.79650164883572</c:v>
                </c:pt>
                <c:pt idx="3451">
                  <c:v>627.76519761350551</c:v>
                </c:pt>
                <c:pt idx="3452">
                  <c:v>628.00520565238185</c:v>
                </c:pt>
                <c:pt idx="3453">
                  <c:v>628.22432346501444</c:v>
                </c:pt>
                <c:pt idx="3454">
                  <c:v>628.42259279011716</c:v>
                </c:pt>
                <c:pt idx="3455">
                  <c:v>628.57910253208945</c:v>
                </c:pt>
                <c:pt idx="3456">
                  <c:v>628.69387356028824</c:v>
                </c:pt>
                <c:pt idx="3457">
                  <c:v>628.78780653563558</c:v>
                </c:pt>
                <c:pt idx="3458">
                  <c:v>628.83996949317407</c:v>
                </c:pt>
                <c:pt idx="3459">
                  <c:v>628.86082841538246</c:v>
                </c:pt>
                <c:pt idx="3460">
                  <c:v>628.86082841538246</c:v>
                </c:pt>
                <c:pt idx="3461">
                  <c:v>628.83996949317407</c:v>
                </c:pt>
                <c:pt idx="3462">
                  <c:v>629.07997753205041</c:v>
                </c:pt>
                <c:pt idx="3463">
                  <c:v>629.299095344683</c:v>
                </c:pt>
                <c:pt idx="3464">
                  <c:v>629.49736466978572</c:v>
                </c:pt>
                <c:pt idx="3465">
                  <c:v>629.65387441175801</c:v>
                </c:pt>
                <c:pt idx="3466">
                  <c:v>629.7790801184002</c:v>
                </c:pt>
                <c:pt idx="3467">
                  <c:v>629.86257841530414</c:v>
                </c:pt>
                <c:pt idx="3468">
                  <c:v>629.92518648596445</c:v>
                </c:pt>
                <c:pt idx="3469">
                  <c:v>629.94604540817272</c:v>
                </c:pt>
                <c:pt idx="3470">
                  <c:v>629.94604540817272</c:v>
                </c:pt>
                <c:pt idx="3471">
                  <c:v>629.92518648596445</c:v>
                </c:pt>
                <c:pt idx="3472">
                  <c:v>630.16516322080543</c:v>
                </c:pt>
                <c:pt idx="3473">
                  <c:v>630.39472614655983</c:v>
                </c:pt>
                <c:pt idx="3474">
                  <c:v>630.58257122789769</c:v>
                </c:pt>
                <c:pt idx="3475">
                  <c:v>630.74950521363485</c:v>
                </c:pt>
                <c:pt idx="3476">
                  <c:v>630.8747422243124</c:v>
                </c:pt>
                <c:pt idx="3477">
                  <c:v>630.95820921718098</c:v>
                </c:pt>
                <c:pt idx="3478">
                  <c:v>631.02081728784128</c:v>
                </c:pt>
                <c:pt idx="3479">
                  <c:v>631.05212132317149</c:v>
                </c:pt>
                <c:pt idx="3480">
                  <c:v>631.05212132317149</c:v>
                </c:pt>
                <c:pt idx="3481">
                  <c:v>631.03126240096321</c:v>
                </c:pt>
                <c:pt idx="3482">
                  <c:v>631.27123913580408</c:v>
                </c:pt>
                <c:pt idx="3483">
                  <c:v>631.5008020615586</c:v>
                </c:pt>
                <c:pt idx="3484">
                  <c:v>631.68864714289634</c:v>
                </c:pt>
                <c:pt idx="3485">
                  <c:v>631.85561243266898</c:v>
                </c:pt>
                <c:pt idx="3486">
                  <c:v>631.98081813931105</c:v>
                </c:pt>
                <c:pt idx="3487">
                  <c:v>632.07473024530157</c:v>
                </c:pt>
                <c:pt idx="3488">
                  <c:v>632.13732788128345</c:v>
                </c:pt>
                <c:pt idx="3489">
                  <c:v>632.16863191661355</c:v>
                </c:pt>
                <c:pt idx="3490">
                  <c:v>632.16863191661355</c:v>
                </c:pt>
                <c:pt idx="3491">
                  <c:v>632.14777299440527</c:v>
                </c:pt>
                <c:pt idx="3492">
                  <c:v>632.39819484236796</c:v>
                </c:pt>
                <c:pt idx="3493">
                  <c:v>632.61732308967908</c:v>
                </c:pt>
                <c:pt idx="3494">
                  <c:v>632.81558198010339</c:v>
                </c:pt>
                <c:pt idx="3495">
                  <c:v>632.98253683519749</c:v>
                </c:pt>
                <c:pt idx="3496">
                  <c:v>633.1077529765181</c:v>
                </c:pt>
                <c:pt idx="3497">
                  <c:v>633.20165464783008</c:v>
                </c:pt>
                <c:pt idx="3498">
                  <c:v>633.26426271849039</c:v>
                </c:pt>
                <c:pt idx="3499">
                  <c:v>633.29556675382059</c:v>
                </c:pt>
                <c:pt idx="3500">
                  <c:v>633.30601186694241</c:v>
                </c:pt>
                <c:pt idx="3501">
                  <c:v>633.28515294473414</c:v>
                </c:pt>
                <c:pt idx="3502">
                  <c:v>633.53557479269682</c:v>
                </c:pt>
                <c:pt idx="3503">
                  <c:v>633.76513771845134</c:v>
                </c:pt>
                <c:pt idx="3504">
                  <c:v>633.96339660887554</c:v>
                </c:pt>
                <c:pt idx="3505">
                  <c:v>634.11991678552636</c:v>
                </c:pt>
                <c:pt idx="3506">
                  <c:v>634.25556760529037</c:v>
                </c:pt>
                <c:pt idx="3507">
                  <c:v>634.34947971128076</c:v>
                </c:pt>
                <c:pt idx="3508">
                  <c:v>634.41208778194107</c:v>
                </c:pt>
                <c:pt idx="3509">
                  <c:v>634.44339181727128</c:v>
                </c:pt>
                <c:pt idx="3510">
                  <c:v>634.45383693039309</c:v>
                </c:pt>
                <c:pt idx="3511">
                  <c:v>634.44339181727128</c:v>
                </c:pt>
                <c:pt idx="3512">
                  <c:v>634.69381366523407</c:v>
                </c:pt>
                <c:pt idx="3513">
                  <c:v>634.91296278190202</c:v>
                </c:pt>
                <c:pt idx="3514">
                  <c:v>635.11122167232622</c:v>
                </c:pt>
                <c:pt idx="3515">
                  <c:v>635.27817652742044</c:v>
                </c:pt>
                <c:pt idx="3516">
                  <c:v>635.41380647782751</c:v>
                </c:pt>
                <c:pt idx="3517">
                  <c:v>635.51815326226131</c:v>
                </c:pt>
                <c:pt idx="3518">
                  <c:v>635.58076133292161</c:v>
                </c:pt>
                <c:pt idx="3519">
                  <c:v>635.61206536825182</c:v>
                </c:pt>
                <c:pt idx="3520">
                  <c:v>635.62251048137364</c:v>
                </c:pt>
                <c:pt idx="3521">
                  <c:v>635.61206536825182</c:v>
                </c:pt>
                <c:pt idx="3522">
                  <c:v>635.86251852024986</c:v>
                </c:pt>
                <c:pt idx="3523">
                  <c:v>636.09208144600439</c:v>
                </c:pt>
                <c:pt idx="3524">
                  <c:v>636.29035077110711</c:v>
                </c:pt>
                <c:pt idx="3525">
                  <c:v>636.45727432216586</c:v>
                </c:pt>
                <c:pt idx="3526">
                  <c:v>636.59292514192987</c:v>
                </c:pt>
                <c:pt idx="3527">
                  <c:v>636.6972823610422</c:v>
                </c:pt>
                <c:pt idx="3528">
                  <c:v>636.7598904317025</c:v>
                </c:pt>
                <c:pt idx="3529">
                  <c:v>636.80163958015441</c:v>
                </c:pt>
                <c:pt idx="3530">
                  <c:v>636.81208469327623</c:v>
                </c:pt>
                <c:pt idx="3531">
                  <c:v>636.80163958015441</c:v>
                </c:pt>
                <c:pt idx="3532">
                  <c:v>637.05206142811721</c:v>
                </c:pt>
                <c:pt idx="3533">
                  <c:v>637.28162435387162</c:v>
                </c:pt>
                <c:pt idx="3534">
                  <c:v>637.47988324429593</c:v>
                </c:pt>
                <c:pt idx="3535">
                  <c:v>637.65728321251197</c:v>
                </c:pt>
                <c:pt idx="3536">
                  <c:v>637.79291316291904</c:v>
                </c:pt>
                <c:pt idx="3537">
                  <c:v>637.88684613826638</c:v>
                </c:pt>
                <c:pt idx="3538">
                  <c:v>637.95986801801314</c:v>
                </c:pt>
                <c:pt idx="3539">
                  <c:v>638.00161716646517</c:v>
                </c:pt>
                <c:pt idx="3540">
                  <c:v>638.01206227958698</c:v>
                </c:pt>
                <c:pt idx="3541">
                  <c:v>638.00161716646517</c:v>
                </c:pt>
                <c:pt idx="3542">
                  <c:v>638.26248412754978</c:v>
                </c:pt>
                <c:pt idx="3543">
                  <c:v>638.49204705330419</c:v>
                </c:pt>
                <c:pt idx="3544">
                  <c:v>638.6903059437285</c:v>
                </c:pt>
                <c:pt idx="3545">
                  <c:v>638.8676850425876</c:v>
                </c:pt>
                <c:pt idx="3546">
                  <c:v>639.00333586235161</c:v>
                </c:pt>
                <c:pt idx="3547">
                  <c:v>639.10769308146382</c:v>
                </c:pt>
                <c:pt idx="3548">
                  <c:v>639.18073583056753</c:v>
                </c:pt>
                <c:pt idx="3549">
                  <c:v>639.21203986589774</c:v>
                </c:pt>
                <c:pt idx="3550">
                  <c:v>639.23289878810601</c:v>
                </c:pt>
                <c:pt idx="3551">
                  <c:v>639.22248497901955</c:v>
                </c:pt>
                <c:pt idx="3552">
                  <c:v>639.48335194010406</c:v>
                </c:pt>
                <c:pt idx="3553">
                  <c:v>639.71291486585858</c:v>
                </c:pt>
                <c:pt idx="3554">
                  <c:v>639.92159800004777</c:v>
                </c:pt>
                <c:pt idx="3555">
                  <c:v>640.08855285514198</c:v>
                </c:pt>
                <c:pt idx="3556">
                  <c:v>640.2346487880277</c:v>
                </c:pt>
                <c:pt idx="3557">
                  <c:v>640.33897470310467</c:v>
                </c:pt>
                <c:pt idx="3558">
                  <c:v>640.41202788688679</c:v>
                </c:pt>
                <c:pt idx="3559">
                  <c:v>640.45377703533882</c:v>
                </c:pt>
                <c:pt idx="3560">
                  <c:v>640.47462552286868</c:v>
                </c:pt>
                <c:pt idx="3561">
                  <c:v>640.46422214846064</c:v>
                </c:pt>
                <c:pt idx="3562">
                  <c:v>640.72508910954525</c:v>
                </c:pt>
                <c:pt idx="3563">
                  <c:v>640.9546207312643</c:v>
                </c:pt>
                <c:pt idx="3564">
                  <c:v>641.16332473481043</c:v>
                </c:pt>
                <c:pt idx="3565">
                  <c:v>641.34072470302647</c:v>
                </c:pt>
                <c:pt idx="3566">
                  <c:v>641.47635465343353</c:v>
                </c:pt>
                <c:pt idx="3567">
                  <c:v>641.59114655098915</c:v>
                </c:pt>
                <c:pt idx="3568">
                  <c:v>641.66419973477139</c:v>
                </c:pt>
                <c:pt idx="3569">
                  <c:v>641.70591757918794</c:v>
                </c:pt>
                <c:pt idx="3570">
                  <c:v>641.72680780543169</c:v>
                </c:pt>
                <c:pt idx="3571">
                  <c:v>641.72680780543169</c:v>
                </c:pt>
                <c:pt idx="3572">
                  <c:v>641.98767476651619</c:v>
                </c:pt>
                <c:pt idx="3573">
                  <c:v>642.21723769227071</c:v>
                </c:pt>
                <c:pt idx="3574">
                  <c:v>642.42591039178149</c:v>
                </c:pt>
                <c:pt idx="3575">
                  <c:v>642.60331035999741</c:v>
                </c:pt>
                <c:pt idx="3576">
                  <c:v>642.74938542352641</c:v>
                </c:pt>
                <c:pt idx="3577">
                  <c:v>642.85373220796021</c:v>
                </c:pt>
                <c:pt idx="3578">
                  <c:v>642.93723050486415</c:v>
                </c:pt>
                <c:pt idx="3579">
                  <c:v>642.97894834928081</c:v>
                </c:pt>
                <c:pt idx="3580">
                  <c:v>642.99983857552445</c:v>
                </c:pt>
                <c:pt idx="3581">
                  <c:v>643.01025238461102</c:v>
                </c:pt>
                <c:pt idx="3582">
                  <c:v>643.26070553660907</c:v>
                </c:pt>
                <c:pt idx="3583">
                  <c:v>643.50068227145005</c:v>
                </c:pt>
                <c:pt idx="3584">
                  <c:v>643.70938627499618</c:v>
                </c:pt>
                <c:pt idx="3585">
                  <c:v>643.8867862432121</c:v>
                </c:pt>
                <c:pt idx="3586">
                  <c:v>644.03286130674098</c:v>
                </c:pt>
                <c:pt idx="3587">
                  <c:v>644.14765320429672</c:v>
                </c:pt>
                <c:pt idx="3588">
                  <c:v>644.22067508404348</c:v>
                </c:pt>
                <c:pt idx="3589">
                  <c:v>644.27286934561732</c:v>
                </c:pt>
                <c:pt idx="3590">
                  <c:v>644.30417338094742</c:v>
                </c:pt>
                <c:pt idx="3591">
                  <c:v>644.30417338094742</c:v>
                </c:pt>
                <c:pt idx="3592">
                  <c:v>644.56504034203203</c:v>
                </c:pt>
                <c:pt idx="3593">
                  <c:v>644.80501707687301</c:v>
                </c:pt>
                <c:pt idx="3594">
                  <c:v>645.01372108041915</c:v>
                </c:pt>
                <c:pt idx="3595">
                  <c:v>645.19112104863507</c:v>
                </c:pt>
                <c:pt idx="3596">
                  <c:v>645.33719611216407</c:v>
                </c:pt>
                <c:pt idx="3597">
                  <c:v>645.45198800971968</c:v>
                </c:pt>
                <c:pt idx="3598">
                  <c:v>645.53545500258838</c:v>
                </c:pt>
                <c:pt idx="3599">
                  <c:v>645.58761796012686</c:v>
                </c:pt>
                <c:pt idx="3600">
                  <c:v>645.6085081863705</c:v>
                </c:pt>
                <c:pt idx="3601">
                  <c:v>645.61892199545696</c:v>
                </c:pt>
                <c:pt idx="3602">
                  <c:v>645.87978895654157</c:v>
                </c:pt>
                <c:pt idx="3603">
                  <c:v>646.1197969954178</c:v>
                </c:pt>
                <c:pt idx="3604">
                  <c:v>646.33891480805039</c:v>
                </c:pt>
                <c:pt idx="3605">
                  <c:v>646.51631477626643</c:v>
                </c:pt>
                <c:pt idx="3606">
                  <c:v>646.66238983979531</c:v>
                </c:pt>
                <c:pt idx="3607">
                  <c:v>646.77718173735104</c:v>
                </c:pt>
                <c:pt idx="3608">
                  <c:v>646.86064873021962</c:v>
                </c:pt>
                <c:pt idx="3609">
                  <c:v>646.92325680087993</c:v>
                </c:pt>
                <c:pt idx="3610">
                  <c:v>646.94414702712356</c:v>
                </c:pt>
                <c:pt idx="3611">
                  <c:v>646.95456083621002</c:v>
                </c:pt>
                <c:pt idx="3612">
                  <c:v>647.22587291041646</c:v>
                </c:pt>
                <c:pt idx="3613">
                  <c:v>647.4658809492928</c:v>
                </c:pt>
                <c:pt idx="3614">
                  <c:v>647.67455364880357</c:v>
                </c:pt>
                <c:pt idx="3615">
                  <c:v>647.86239873014142</c:v>
                </c:pt>
                <c:pt idx="3616">
                  <c:v>648.0084737936703</c:v>
                </c:pt>
                <c:pt idx="3617">
                  <c:v>648.1336795003125</c:v>
                </c:pt>
                <c:pt idx="3618">
                  <c:v>648.21717779721644</c:v>
                </c:pt>
                <c:pt idx="3619">
                  <c:v>648.26934075475492</c:v>
                </c:pt>
                <c:pt idx="3620">
                  <c:v>648.3006343554066</c:v>
                </c:pt>
                <c:pt idx="3621">
                  <c:v>648.31107946852842</c:v>
                </c:pt>
                <c:pt idx="3622">
                  <c:v>648.58239154273485</c:v>
                </c:pt>
                <c:pt idx="3623">
                  <c:v>648.82236827757583</c:v>
                </c:pt>
                <c:pt idx="3624">
                  <c:v>649.04149652488684</c:v>
                </c:pt>
                <c:pt idx="3625">
                  <c:v>649.22934160622469</c:v>
                </c:pt>
                <c:pt idx="3626">
                  <c:v>649.37540623507516</c:v>
                </c:pt>
                <c:pt idx="3627">
                  <c:v>649.50062237639577</c:v>
                </c:pt>
                <c:pt idx="3628">
                  <c:v>649.58412067329971</c:v>
                </c:pt>
                <c:pt idx="3629">
                  <c:v>649.6467183092816</c:v>
                </c:pt>
                <c:pt idx="3630">
                  <c:v>649.67802234461169</c:v>
                </c:pt>
                <c:pt idx="3631">
                  <c:v>649.68846745773351</c:v>
                </c:pt>
                <c:pt idx="3632">
                  <c:v>649.95974822790458</c:v>
                </c:pt>
                <c:pt idx="3633">
                  <c:v>650.21020137990274</c:v>
                </c:pt>
                <c:pt idx="3634">
                  <c:v>650.41887407941351</c:v>
                </c:pt>
                <c:pt idx="3635">
                  <c:v>650.60669829139442</c:v>
                </c:pt>
                <c:pt idx="3636">
                  <c:v>650.76323933740207</c:v>
                </c:pt>
                <c:pt idx="3637">
                  <c:v>650.88845547872268</c:v>
                </c:pt>
                <c:pt idx="3638">
                  <c:v>650.97191203691284</c:v>
                </c:pt>
                <c:pt idx="3639">
                  <c:v>651.03452010757314</c:v>
                </c:pt>
                <c:pt idx="3640">
                  <c:v>651.07626925602517</c:v>
                </c:pt>
                <c:pt idx="3641">
                  <c:v>651.08671436914699</c:v>
                </c:pt>
                <c:pt idx="3642">
                  <c:v>651.35799513931806</c:v>
                </c:pt>
                <c:pt idx="3643">
                  <c:v>651.60844829131622</c:v>
                </c:pt>
                <c:pt idx="3644">
                  <c:v>651.82756610394881</c:v>
                </c:pt>
                <c:pt idx="3645">
                  <c:v>652.01537988125131</c:v>
                </c:pt>
                <c:pt idx="3646">
                  <c:v>652.17190005790201</c:v>
                </c:pt>
                <c:pt idx="3647">
                  <c:v>652.29713706857956</c:v>
                </c:pt>
                <c:pt idx="3648">
                  <c:v>652.39104917456996</c:v>
                </c:pt>
                <c:pt idx="3649">
                  <c:v>652.45365724523026</c:v>
                </c:pt>
                <c:pt idx="3650">
                  <c:v>652.49539595900387</c:v>
                </c:pt>
                <c:pt idx="3651">
                  <c:v>652.51625488121215</c:v>
                </c:pt>
                <c:pt idx="3652">
                  <c:v>652.78756695541858</c:v>
                </c:pt>
                <c:pt idx="3653">
                  <c:v>653.03798880338138</c:v>
                </c:pt>
                <c:pt idx="3654">
                  <c:v>653.25710661601397</c:v>
                </c:pt>
                <c:pt idx="3655">
                  <c:v>653.44493082799488</c:v>
                </c:pt>
                <c:pt idx="3656">
                  <c:v>653.60147187400253</c:v>
                </c:pt>
                <c:pt idx="3657">
                  <c:v>653.73710182440959</c:v>
                </c:pt>
                <c:pt idx="3658">
                  <c:v>653.83103479975694</c:v>
                </c:pt>
                <c:pt idx="3659">
                  <c:v>653.89364287041724</c:v>
                </c:pt>
                <c:pt idx="3660">
                  <c:v>653.93536071483391</c:v>
                </c:pt>
                <c:pt idx="3661">
                  <c:v>653.95625094107754</c:v>
                </c:pt>
                <c:pt idx="3662">
                  <c:v>654.22753171124862</c:v>
                </c:pt>
                <c:pt idx="3663">
                  <c:v>654.47798486324677</c:v>
                </c:pt>
                <c:pt idx="3664">
                  <c:v>654.70754778900118</c:v>
                </c:pt>
                <c:pt idx="3665">
                  <c:v>654.89536156630368</c:v>
                </c:pt>
                <c:pt idx="3666">
                  <c:v>655.0623268560762</c:v>
                </c:pt>
                <c:pt idx="3667">
                  <c:v>655.18753256271839</c:v>
                </c:pt>
                <c:pt idx="3668">
                  <c:v>655.2814446687089</c:v>
                </c:pt>
                <c:pt idx="3669">
                  <c:v>655.35448741781261</c:v>
                </c:pt>
                <c:pt idx="3670">
                  <c:v>655.39623656626452</c:v>
                </c:pt>
                <c:pt idx="3671">
                  <c:v>655.42754060159473</c:v>
                </c:pt>
                <c:pt idx="3672">
                  <c:v>655.6988213717658</c:v>
                </c:pt>
                <c:pt idx="3673">
                  <c:v>655.94927452376385</c:v>
                </c:pt>
                <c:pt idx="3674">
                  <c:v>656.17883744951837</c:v>
                </c:pt>
                <c:pt idx="3675">
                  <c:v>656.3771067746211</c:v>
                </c:pt>
                <c:pt idx="3676">
                  <c:v>656.53361651659338</c:v>
                </c:pt>
                <c:pt idx="3677">
                  <c:v>656.66926733635739</c:v>
                </c:pt>
                <c:pt idx="3678">
                  <c:v>656.76317944234779</c:v>
                </c:pt>
                <c:pt idx="3679">
                  <c:v>656.83620132209467</c:v>
                </c:pt>
                <c:pt idx="3680">
                  <c:v>656.8883955836684</c:v>
                </c:pt>
                <c:pt idx="3681">
                  <c:v>656.91968918432019</c:v>
                </c:pt>
                <c:pt idx="3682">
                  <c:v>657.19100125852651</c:v>
                </c:pt>
                <c:pt idx="3683">
                  <c:v>657.45186821961113</c:v>
                </c:pt>
                <c:pt idx="3684">
                  <c:v>657.67099646692225</c:v>
                </c:pt>
                <c:pt idx="3685">
                  <c:v>657.86925535734656</c:v>
                </c:pt>
                <c:pt idx="3686">
                  <c:v>658.03621021244066</c:v>
                </c:pt>
                <c:pt idx="3687">
                  <c:v>658.17184016284773</c:v>
                </c:pt>
                <c:pt idx="3688">
                  <c:v>658.27618694728164</c:v>
                </c:pt>
                <c:pt idx="3689">
                  <c:v>658.34924013106377</c:v>
                </c:pt>
                <c:pt idx="3690">
                  <c:v>658.40140308860225</c:v>
                </c:pt>
                <c:pt idx="3691">
                  <c:v>658.43270712393235</c:v>
                </c:pt>
                <c:pt idx="3692">
                  <c:v>658.70401919813878</c:v>
                </c:pt>
                <c:pt idx="3693">
                  <c:v>658.9648861592234</c:v>
                </c:pt>
                <c:pt idx="3694">
                  <c:v>659.1944490849778</c:v>
                </c:pt>
                <c:pt idx="3695">
                  <c:v>659.39270797540212</c:v>
                </c:pt>
                <c:pt idx="3696">
                  <c:v>659.55966283049622</c:v>
                </c:pt>
                <c:pt idx="3697">
                  <c:v>659.69532408493865</c:v>
                </c:pt>
                <c:pt idx="3698">
                  <c:v>659.79967086937256</c:v>
                </c:pt>
                <c:pt idx="3699">
                  <c:v>659.88313786224114</c:v>
                </c:pt>
                <c:pt idx="3700">
                  <c:v>659.93530081977963</c:v>
                </c:pt>
                <c:pt idx="3701">
                  <c:v>659.96660485510984</c:v>
                </c:pt>
                <c:pt idx="3702">
                  <c:v>660.24836204243809</c:v>
                </c:pt>
                <c:pt idx="3703">
                  <c:v>660.50922900352259</c:v>
                </c:pt>
                <c:pt idx="3704">
                  <c:v>660.73879192927711</c:v>
                </c:pt>
                <c:pt idx="3705">
                  <c:v>660.93705081970143</c:v>
                </c:pt>
                <c:pt idx="3706">
                  <c:v>661.11441948388199</c:v>
                </c:pt>
                <c:pt idx="3707">
                  <c:v>661.25008073832441</c:v>
                </c:pt>
                <c:pt idx="3708">
                  <c:v>661.35442752275833</c:v>
                </c:pt>
                <c:pt idx="3709">
                  <c:v>661.43789451562691</c:v>
                </c:pt>
                <c:pt idx="3710">
                  <c:v>661.49008877720075</c:v>
                </c:pt>
                <c:pt idx="3711">
                  <c:v>661.53180662161742</c:v>
                </c:pt>
                <c:pt idx="3712">
                  <c:v>661.81356380894567</c:v>
                </c:pt>
                <c:pt idx="3713">
                  <c:v>662.07443077003018</c:v>
                </c:pt>
                <c:pt idx="3714">
                  <c:v>662.31440750487116</c:v>
                </c:pt>
                <c:pt idx="3715">
                  <c:v>662.51266639529547</c:v>
                </c:pt>
                <c:pt idx="3716">
                  <c:v>662.69006636351139</c:v>
                </c:pt>
                <c:pt idx="3717">
                  <c:v>662.82572761795382</c:v>
                </c:pt>
                <c:pt idx="3718">
                  <c:v>662.94048821147419</c:v>
                </c:pt>
                <c:pt idx="3719">
                  <c:v>663.02398650837813</c:v>
                </c:pt>
                <c:pt idx="3720">
                  <c:v>663.07614946591661</c:v>
                </c:pt>
                <c:pt idx="3721">
                  <c:v>663.11789861436864</c:v>
                </c:pt>
                <c:pt idx="3722">
                  <c:v>663.41006961078335</c:v>
                </c:pt>
                <c:pt idx="3723">
                  <c:v>663.67093657186797</c:v>
                </c:pt>
                <c:pt idx="3724">
                  <c:v>663.90049949762238</c:v>
                </c:pt>
                <c:pt idx="3725">
                  <c:v>664.10917219713315</c:v>
                </c:pt>
                <c:pt idx="3726">
                  <c:v>664.28657216534918</c:v>
                </c:pt>
                <c:pt idx="3727">
                  <c:v>664.43264722887807</c:v>
                </c:pt>
                <c:pt idx="3728">
                  <c:v>664.5474391264338</c:v>
                </c:pt>
                <c:pt idx="3729">
                  <c:v>664.63090611930238</c:v>
                </c:pt>
                <c:pt idx="3730">
                  <c:v>664.69351418996268</c:v>
                </c:pt>
                <c:pt idx="3731">
                  <c:v>664.73525290373618</c:v>
                </c:pt>
                <c:pt idx="3732">
                  <c:v>665.01701009106444</c:v>
                </c:pt>
                <c:pt idx="3733">
                  <c:v>665.28829086123562</c:v>
                </c:pt>
                <c:pt idx="3734">
                  <c:v>665.52829890011185</c:v>
                </c:pt>
                <c:pt idx="3735">
                  <c:v>665.73698203430104</c:v>
                </c:pt>
                <c:pt idx="3736">
                  <c:v>665.91438200251707</c:v>
                </c:pt>
                <c:pt idx="3737">
                  <c:v>666.0604779354029</c:v>
                </c:pt>
                <c:pt idx="3738">
                  <c:v>666.17524896360169</c:v>
                </c:pt>
                <c:pt idx="3739">
                  <c:v>666.25871595647027</c:v>
                </c:pt>
                <c:pt idx="3740">
                  <c:v>666.33175870557398</c:v>
                </c:pt>
                <c:pt idx="3741">
                  <c:v>666.373507854026</c:v>
                </c:pt>
                <c:pt idx="3742">
                  <c:v>666.66567885044071</c:v>
                </c:pt>
                <c:pt idx="3743">
                  <c:v>666.93699092464715</c:v>
                </c:pt>
                <c:pt idx="3744">
                  <c:v>667.17696765948801</c:v>
                </c:pt>
                <c:pt idx="3745">
                  <c:v>667.38567166303415</c:v>
                </c:pt>
                <c:pt idx="3746">
                  <c:v>667.56305076189324</c:v>
                </c:pt>
                <c:pt idx="3747">
                  <c:v>667.70914669477907</c:v>
                </c:pt>
                <c:pt idx="3748">
                  <c:v>667.83436283609967</c:v>
                </c:pt>
                <c:pt idx="3749">
                  <c:v>667.92826450741165</c:v>
                </c:pt>
                <c:pt idx="3750">
                  <c:v>667.99087257807196</c:v>
                </c:pt>
                <c:pt idx="3751">
                  <c:v>668.0430668396458</c:v>
                </c:pt>
                <c:pt idx="3752">
                  <c:v>668.33523783606051</c:v>
                </c:pt>
                <c:pt idx="3753">
                  <c:v>668.6065186062317</c:v>
                </c:pt>
                <c:pt idx="3754">
                  <c:v>668.84652664510793</c:v>
                </c:pt>
                <c:pt idx="3755">
                  <c:v>669.06564445774052</c:v>
                </c:pt>
                <c:pt idx="3756">
                  <c:v>669.24304442595655</c:v>
                </c:pt>
                <c:pt idx="3757">
                  <c:v>669.39956460260726</c:v>
                </c:pt>
                <c:pt idx="3758">
                  <c:v>669.51435650016299</c:v>
                </c:pt>
                <c:pt idx="3759">
                  <c:v>669.60826860615339</c:v>
                </c:pt>
                <c:pt idx="3760">
                  <c:v>669.68132178993551</c:v>
                </c:pt>
                <c:pt idx="3761">
                  <c:v>669.73347431279558</c:v>
                </c:pt>
                <c:pt idx="3762">
                  <c:v>670.03609042233211</c:v>
                </c:pt>
                <c:pt idx="3763">
                  <c:v>670.30737119250318</c:v>
                </c:pt>
                <c:pt idx="3764">
                  <c:v>670.54737923137952</c:v>
                </c:pt>
                <c:pt idx="3765">
                  <c:v>670.76649704401211</c:v>
                </c:pt>
                <c:pt idx="3766">
                  <c:v>670.95432125599302</c:v>
                </c:pt>
                <c:pt idx="3767">
                  <c:v>671.10041718887885</c:v>
                </c:pt>
                <c:pt idx="3768">
                  <c:v>671.22563333019946</c:v>
                </c:pt>
                <c:pt idx="3769">
                  <c:v>671.32998011463326</c:v>
                </c:pt>
                <c:pt idx="3770">
                  <c:v>671.40303329841538</c:v>
                </c:pt>
                <c:pt idx="3771">
                  <c:v>671.46564136907568</c:v>
                </c:pt>
                <c:pt idx="3772">
                  <c:v>671.75781236549051</c:v>
                </c:pt>
                <c:pt idx="3773">
                  <c:v>672.02912443969694</c:v>
                </c:pt>
                <c:pt idx="3774">
                  <c:v>672.27954628765963</c:v>
                </c:pt>
                <c:pt idx="3775">
                  <c:v>672.49866410029233</c:v>
                </c:pt>
                <c:pt idx="3776">
                  <c:v>672.68647787759471</c:v>
                </c:pt>
                <c:pt idx="3777">
                  <c:v>672.84301892360236</c:v>
                </c:pt>
                <c:pt idx="3778">
                  <c:v>672.96823506492296</c:v>
                </c:pt>
                <c:pt idx="3779">
                  <c:v>673.0725922840353</c:v>
                </c:pt>
                <c:pt idx="3780">
                  <c:v>673.14560372910364</c:v>
                </c:pt>
                <c:pt idx="3781">
                  <c:v>673.20821179976394</c:v>
                </c:pt>
                <c:pt idx="3782">
                  <c:v>673.51082790930047</c:v>
                </c:pt>
                <c:pt idx="3783">
                  <c:v>673.78213998350691</c:v>
                </c:pt>
                <c:pt idx="3784">
                  <c:v>674.03256183146971</c:v>
                </c:pt>
                <c:pt idx="3785">
                  <c:v>674.2516796441023</c:v>
                </c:pt>
                <c:pt idx="3786">
                  <c:v>674.44993853452661</c:v>
                </c:pt>
                <c:pt idx="3787">
                  <c:v>674.60645871117742</c:v>
                </c:pt>
                <c:pt idx="3788">
                  <c:v>674.73169572185486</c:v>
                </c:pt>
                <c:pt idx="3789">
                  <c:v>674.83602163693183</c:v>
                </c:pt>
                <c:pt idx="3790">
                  <c:v>674.91950949915736</c:v>
                </c:pt>
                <c:pt idx="3791">
                  <c:v>674.98211756981766</c:v>
                </c:pt>
                <c:pt idx="3792">
                  <c:v>675.28473367935419</c:v>
                </c:pt>
                <c:pt idx="3793">
                  <c:v>675.5664595626472</c:v>
                </c:pt>
                <c:pt idx="3794">
                  <c:v>675.81688141060988</c:v>
                </c:pt>
                <c:pt idx="3795">
                  <c:v>676.03603052727783</c:v>
                </c:pt>
                <c:pt idx="3796">
                  <c:v>676.23428941770214</c:v>
                </c:pt>
                <c:pt idx="3797">
                  <c:v>676.40122340343942</c:v>
                </c:pt>
                <c:pt idx="3798">
                  <c:v>676.52646041411685</c:v>
                </c:pt>
                <c:pt idx="3799">
                  <c:v>676.64123144231564</c:v>
                </c:pt>
                <c:pt idx="3800">
                  <c:v>676.7247297392197</c:v>
                </c:pt>
                <c:pt idx="3801">
                  <c:v>676.78732737520147</c:v>
                </c:pt>
                <c:pt idx="3802">
                  <c:v>677.08991218070275</c:v>
                </c:pt>
                <c:pt idx="3803">
                  <c:v>677.37166936803101</c:v>
                </c:pt>
                <c:pt idx="3804">
                  <c:v>677.63253632911562</c:v>
                </c:pt>
                <c:pt idx="3805">
                  <c:v>677.85165414174821</c:v>
                </c:pt>
                <c:pt idx="3806">
                  <c:v>678.04991303217253</c:v>
                </c:pt>
                <c:pt idx="3807">
                  <c:v>678.21687832194505</c:v>
                </c:pt>
                <c:pt idx="3808">
                  <c:v>678.35252914170906</c:v>
                </c:pt>
                <c:pt idx="3809">
                  <c:v>678.46730016990784</c:v>
                </c:pt>
                <c:pt idx="3810">
                  <c:v>678.55079846681178</c:v>
                </c:pt>
                <c:pt idx="3811">
                  <c:v>678.62380991188013</c:v>
                </c:pt>
                <c:pt idx="3812">
                  <c:v>678.92642602141677</c:v>
                </c:pt>
                <c:pt idx="3813">
                  <c:v>679.20815190470967</c:v>
                </c:pt>
                <c:pt idx="3814">
                  <c:v>679.46901886579428</c:v>
                </c:pt>
                <c:pt idx="3815">
                  <c:v>679.69858179154869</c:v>
                </c:pt>
                <c:pt idx="3816">
                  <c:v>679.896840681973</c:v>
                </c:pt>
                <c:pt idx="3817">
                  <c:v>680.06380597174564</c:v>
                </c:pt>
                <c:pt idx="3818">
                  <c:v>680.19945679150965</c:v>
                </c:pt>
                <c:pt idx="3819">
                  <c:v>680.31422781970832</c:v>
                </c:pt>
                <c:pt idx="3820">
                  <c:v>680.40816079505566</c:v>
                </c:pt>
                <c:pt idx="3821">
                  <c:v>680.48118267480254</c:v>
                </c:pt>
                <c:pt idx="3822">
                  <c:v>680.79424389746089</c:v>
                </c:pt>
                <c:pt idx="3823">
                  <c:v>681.07596978075389</c:v>
                </c:pt>
                <c:pt idx="3824">
                  <c:v>681.3368367418384</c:v>
                </c:pt>
                <c:pt idx="3825">
                  <c:v>681.56639966759292</c:v>
                </c:pt>
                <c:pt idx="3826">
                  <c:v>681.76465855801723</c:v>
                </c:pt>
                <c:pt idx="3827">
                  <c:v>681.94206896091157</c:v>
                </c:pt>
                <c:pt idx="3828">
                  <c:v>682.07768847664022</c:v>
                </c:pt>
                <c:pt idx="3829">
                  <c:v>682.19249080887437</c:v>
                </c:pt>
                <c:pt idx="3830">
                  <c:v>682.29683759330817</c:v>
                </c:pt>
                <c:pt idx="3831">
                  <c:v>682.36985947305504</c:v>
                </c:pt>
                <c:pt idx="3832">
                  <c:v>682.68292069571339</c:v>
                </c:pt>
                <c:pt idx="3833">
                  <c:v>682.96464657900628</c:v>
                </c:pt>
                <c:pt idx="3834">
                  <c:v>683.2255135400909</c:v>
                </c:pt>
                <c:pt idx="3835">
                  <c:v>683.46552157896724</c:v>
                </c:pt>
                <c:pt idx="3836">
                  <c:v>683.66378046939144</c:v>
                </c:pt>
                <c:pt idx="3837">
                  <c:v>683.84114913357212</c:v>
                </c:pt>
                <c:pt idx="3838">
                  <c:v>683.98725550113636</c:v>
                </c:pt>
                <c:pt idx="3839">
                  <c:v>684.10201609465673</c:v>
                </c:pt>
                <c:pt idx="3840">
                  <c:v>684.20637331376906</c:v>
                </c:pt>
                <c:pt idx="3841">
                  <c:v>684.289871610673</c:v>
                </c:pt>
                <c:pt idx="3842">
                  <c:v>684.59244598149576</c:v>
                </c:pt>
                <c:pt idx="3843">
                  <c:v>684.88461697791047</c:v>
                </c:pt>
                <c:pt idx="3844">
                  <c:v>685.1559290521169</c:v>
                </c:pt>
                <c:pt idx="3845">
                  <c:v>685.38549197787142</c:v>
                </c:pt>
                <c:pt idx="3846">
                  <c:v>685.59420641609597</c:v>
                </c:pt>
                <c:pt idx="3847">
                  <c:v>685.77157508027653</c:v>
                </c:pt>
                <c:pt idx="3848">
                  <c:v>685.91767101316236</c:v>
                </c:pt>
                <c:pt idx="3849">
                  <c:v>686.04288715448297</c:v>
                </c:pt>
                <c:pt idx="3850">
                  <c:v>686.14723393891688</c:v>
                </c:pt>
                <c:pt idx="3851">
                  <c:v>686.23070093178546</c:v>
                </c:pt>
                <c:pt idx="3852">
                  <c:v>686.54373085040856</c:v>
                </c:pt>
                <c:pt idx="3853">
                  <c:v>686.83590184682328</c:v>
                </c:pt>
                <c:pt idx="3854">
                  <c:v>687.09676880790789</c:v>
                </c:pt>
                <c:pt idx="3855">
                  <c:v>687.33677684678412</c:v>
                </c:pt>
                <c:pt idx="3856">
                  <c:v>687.54548085033025</c:v>
                </c:pt>
                <c:pt idx="3857">
                  <c:v>687.72284951451093</c:v>
                </c:pt>
                <c:pt idx="3858">
                  <c:v>687.87936969116174</c:v>
                </c:pt>
                <c:pt idx="3859">
                  <c:v>688.00460670183918</c:v>
                </c:pt>
                <c:pt idx="3860">
                  <c:v>688.10893261691615</c:v>
                </c:pt>
                <c:pt idx="3861">
                  <c:v>688.20287602694191</c:v>
                </c:pt>
                <c:pt idx="3862">
                  <c:v>688.51589551088659</c:v>
                </c:pt>
                <c:pt idx="3863">
                  <c:v>688.80806650730131</c:v>
                </c:pt>
                <c:pt idx="3864">
                  <c:v>689.07937858150774</c:v>
                </c:pt>
                <c:pt idx="3865">
                  <c:v>689.31935531634872</c:v>
                </c:pt>
                <c:pt idx="3866">
                  <c:v>689.52805931989474</c:v>
                </c:pt>
                <c:pt idx="3867">
                  <c:v>689.70543528835037</c:v>
                </c:pt>
                <c:pt idx="3868">
                  <c:v>689.86198155169723</c:v>
                </c:pt>
                <c:pt idx="3869">
                  <c:v>689.99760524129726</c:v>
                </c:pt>
                <c:pt idx="3870">
                  <c:v>690.10195828653809</c:v>
                </c:pt>
                <c:pt idx="3871">
                  <c:v>690.19586726212503</c:v>
                </c:pt>
                <c:pt idx="3872">
                  <c:v>690.50892639784774</c:v>
                </c:pt>
                <c:pt idx="3873">
                  <c:v>690.81154042044864</c:v>
                </c:pt>
                <c:pt idx="3874">
                  <c:v>691.08282119061982</c:v>
                </c:pt>
                <c:pt idx="3875">
                  <c:v>691.32283027296387</c:v>
                </c:pt>
                <c:pt idx="3876">
                  <c:v>691.53150401594257</c:v>
                </c:pt>
                <c:pt idx="3877">
                  <c:v>691.7193532711517</c:v>
                </c:pt>
                <c:pt idx="3878">
                  <c:v>691.87586614352756</c:v>
                </c:pt>
                <c:pt idx="3879">
                  <c:v>692.01152218063078</c:v>
                </c:pt>
                <c:pt idx="3880">
                  <c:v>692.12628903495818</c:v>
                </c:pt>
                <c:pt idx="3881">
                  <c:v>692.22019696707719</c:v>
                </c:pt>
                <c:pt idx="3882">
                  <c:v>692.5332561027999</c:v>
                </c:pt>
                <c:pt idx="3883">
                  <c:v>692.83583882136554</c:v>
                </c:pt>
                <c:pt idx="3884">
                  <c:v>693.10715089557198</c:v>
                </c:pt>
                <c:pt idx="3885">
                  <c:v>693.34715997791602</c:v>
                </c:pt>
                <c:pt idx="3886">
                  <c:v>693.56627987748436</c:v>
                </c:pt>
                <c:pt idx="3887">
                  <c:v>693.75409574172249</c:v>
                </c:pt>
                <c:pt idx="3888">
                  <c:v>693.91060965756617</c:v>
                </c:pt>
                <c:pt idx="3889">
                  <c:v>694.04626569466939</c:v>
                </c:pt>
                <c:pt idx="3890">
                  <c:v>694.16106385303215</c:v>
                </c:pt>
                <c:pt idx="3891">
                  <c:v>694.26541689827309</c:v>
                </c:pt>
                <c:pt idx="3892">
                  <c:v>694.58888984308226</c:v>
                </c:pt>
                <c:pt idx="3893">
                  <c:v>694.88105875256133</c:v>
                </c:pt>
                <c:pt idx="3894">
                  <c:v>695.1627835923864</c:v>
                </c:pt>
                <c:pt idx="3895">
                  <c:v>695.40279267473056</c:v>
                </c:pt>
                <c:pt idx="3896">
                  <c:v>695.62191257429879</c:v>
                </c:pt>
                <c:pt idx="3897">
                  <c:v>695.82017355165885</c:v>
                </c:pt>
                <c:pt idx="3898">
                  <c:v>695.97668746750253</c:v>
                </c:pt>
                <c:pt idx="3899">
                  <c:v>696.11234350460575</c:v>
                </c:pt>
                <c:pt idx="3900">
                  <c:v>696.23755442858715</c:v>
                </c:pt>
                <c:pt idx="3901">
                  <c:v>696.33146236070615</c:v>
                </c:pt>
                <c:pt idx="3902">
                  <c:v>696.65493530551544</c:v>
                </c:pt>
                <c:pt idx="3903">
                  <c:v>696.95755037158415</c:v>
                </c:pt>
                <c:pt idx="3904">
                  <c:v>697.23927521140922</c:v>
                </c:pt>
                <c:pt idx="3905">
                  <c:v>697.48972836340727</c:v>
                </c:pt>
                <c:pt idx="3906">
                  <c:v>697.70884826297561</c:v>
                </c:pt>
                <c:pt idx="3907">
                  <c:v>697.89666412721374</c:v>
                </c:pt>
                <c:pt idx="3908">
                  <c:v>698.06362315617923</c:v>
                </c:pt>
                <c:pt idx="3909">
                  <c:v>698.20972430640427</c:v>
                </c:pt>
                <c:pt idx="3910">
                  <c:v>698.32449011726385</c:v>
                </c:pt>
                <c:pt idx="3911">
                  <c:v>698.42884316250479</c:v>
                </c:pt>
                <c:pt idx="3912">
                  <c:v>698.75231610731396</c:v>
                </c:pt>
                <c:pt idx="3913">
                  <c:v>699.06534352161418</c:v>
                </c:pt>
                <c:pt idx="3914">
                  <c:v>699.33665528278027</c:v>
                </c:pt>
                <c:pt idx="3915">
                  <c:v>699.58707744378341</c:v>
                </c:pt>
                <c:pt idx="3916">
                  <c:v>699.81664162169932</c:v>
                </c:pt>
                <c:pt idx="3917">
                  <c:v>700.0044900202214</c:v>
                </c:pt>
                <c:pt idx="3918">
                  <c:v>700.18186173237154</c:v>
                </c:pt>
                <c:pt idx="3919">
                  <c:v>700.31751766512798</c:v>
                </c:pt>
                <c:pt idx="3920">
                  <c:v>700.44272869345616</c:v>
                </c:pt>
                <c:pt idx="3921">
                  <c:v>700.55752674747214</c:v>
                </c:pt>
                <c:pt idx="3922">
                  <c:v>700.8809991705474</c:v>
                </c:pt>
                <c:pt idx="3923">
                  <c:v>701.18358157607258</c:v>
                </c:pt>
                <c:pt idx="3924">
                  <c:v>701.46533876340084</c:v>
                </c:pt>
                <c:pt idx="3925">
                  <c:v>701.71576061136363</c:v>
                </c:pt>
                <c:pt idx="3926">
                  <c:v>701.94532458058598</c:v>
                </c:pt>
                <c:pt idx="3927">
                  <c:v>702.14358660141374</c:v>
                </c:pt>
                <c:pt idx="3928">
                  <c:v>702.31054458691142</c:v>
                </c:pt>
                <c:pt idx="3929">
                  <c:v>702.45661443310109</c:v>
                </c:pt>
                <c:pt idx="3930">
                  <c:v>702.58185666111785</c:v>
                </c:pt>
                <c:pt idx="3931">
                  <c:v>702.69662351544525</c:v>
                </c:pt>
                <c:pt idx="3932">
                  <c:v>703.0200954167866</c:v>
                </c:pt>
                <c:pt idx="3933">
                  <c:v>703.32271048285531</c:v>
                </c:pt>
                <c:pt idx="3934">
                  <c:v>703.61487939233439</c:v>
                </c:pt>
                <c:pt idx="3935">
                  <c:v>703.865302283765</c:v>
                </c:pt>
                <c:pt idx="3936">
                  <c:v>704.09486625298734</c:v>
                </c:pt>
                <c:pt idx="3937">
                  <c:v>704.2931272303473</c:v>
                </c:pt>
                <c:pt idx="3938">
                  <c:v>704.46008625931279</c:v>
                </c:pt>
                <c:pt idx="3939">
                  <c:v>704.61660017515646</c:v>
                </c:pt>
                <c:pt idx="3940">
                  <c:v>704.74181109913786</c:v>
                </c:pt>
                <c:pt idx="3941">
                  <c:v>704.85660925750062</c:v>
                </c:pt>
                <c:pt idx="3942">
                  <c:v>705.18008115884197</c:v>
                </c:pt>
                <c:pt idx="3943">
                  <c:v>705.49310899052944</c:v>
                </c:pt>
                <c:pt idx="3944">
                  <c:v>705.77486617785769</c:v>
                </c:pt>
                <c:pt idx="3945">
                  <c:v>706.03573313894219</c:v>
                </c:pt>
                <c:pt idx="3946">
                  <c:v>706.26529710816453</c:v>
                </c:pt>
                <c:pt idx="3947">
                  <c:v>706.46355808552448</c:v>
                </c:pt>
                <c:pt idx="3948">
                  <c:v>706.64092988010873</c:v>
                </c:pt>
                <c:pt idx="3949">
                  <c:v>706.78703103033376</c:v>
                </c:pt>
                <c:pt idx="3950">
                  <c:v>706.9226547199338</c:v>
                </c:pt>
                <c:pt idx="3951">
                  <c:v>707.03745287829645</c:v>
                </c:pt>
                <c:pt idx="3952">
                  <c:v>707.37137093622755</c:v>
                </c:pt>
                <c:pt idx="3953">
                  <c:v>707.67395365479308</c:v>
                </c:pt>
                <c:pt idx="3954">
                  <c:v>707.96612256427215</c:v>
                </c:pt>
                <c:pt idx="3955">
                  <c:v>708.22698952535677</c:v>
                </c:pt>
                <c:pt idx="3956">
                  <c:v>708.45655453804693</c:v>
                </c:pt>
                <c:pt idx="3957">
                  <c:v>708.65481551540688</c:v>
                </c:pt>
                <c:pt idx="3958">
                  <c:v>708.83221861402637</c:v>
                </c:pt>
                <c:pt idx="3959">
                  <c:v>708.98873252987005</c:v>
                </c:pt>
                <c:pt idx="3960">
                  <c:v>709.12438856697327</c:v>
                </c:pt>
                <c:pt idx="3961">
                  <c:v>709.23915542130067</c:v>
                </c:pt>
                <c:pt idx="3962">
                  <c:v>709.57307243576383</c:v>
                </c:pt>
                <c:pt idx="3963">
                  <c:v>709.87568645836473</c:v>
                </c:pt>
                <c:pt idx="3964">
                  <c:v>710.16785641131162</c:v>
                </c:pt>
                <c:pt idx="3965">
                  <c:v>710.42872337239623</c:v>
                </c:pt>
                <c:pt idx="3966">
                  <c:v>710.65828316774719</c:v>
                </c:pt>
                <c:pt idx="3967">
                  <c:v>710.86696630193637</c:v>
                </c:pt>
                <c:pt idx="3968">
                  <c:v>711.04436627015241</c:v>
                </c:pt>
                <c:pt idx="3969">
                  <c:v>711.2008760121247</c:v>
                </c:pt>
                <c:pt idx="3970">
                  <c:v>711.33653726656712</c:v>
                </c:pt>
                <c:pt idx="3971">
                  <c:v>711.46174297320931</c:v>
                </c:pt>
                <c:pt idx="3972">
                  <c:v>711.78521800495423</c:v>
                </c:pt>
                <c:pt idx="3973">
                  <c:v>712.09827922761258</c:v>
                </c:pt>
                <c:pt idx="3974">
                  <c:v>712.39045022402729</c:v>
                </c:pt>
                <c:pt idx="3975">
                  <c:v>712.65131718511191</c:v>
                </c:pt>
                <c:pt idx="3976">
                  <c:v>712.88088011086643</c:v>
                </c:pt>
                <c:pt idx="3977">
                  <c:v>713.0895528103772</c:v>
                </c:pt>
                <c:pt idx="3978">
                  <c:v>713.26695277859312</c:v>
                </c:pt>
                <c:pt idx="3979">
                  <c:v>713.42347295524394</c:v>
                </c:pt>
                <c:pt idx="3980">
                  <c:v>713.56956888812977</c:v>
                </c:pt>
                <c:pt idx="3981">
                  <c:v>713.69478502945026</c:v>
                </c:pt>
                <c:pt idx="3982">
                  <c:v>714.01826006119518</c:v>
                </c:pt>
                <c:pt idx="3983">
                  <c:v>714.33127954513986</c:v>
                </c:pt>
                <c:pt idx="3984">
                  <c:v>714.62345054155458</c:v>
                </c:pt>
                <c:pt idx="3985">
                  <c:v>714.88431750263919</c:v>
                </c:pt>
                <c:pt idx="3986">
                  <c:v>715.12432554151542</c:v>
                </c:pt>
                <c:pt idx="3987">
                  <c:v>715.33303997974008</c:v>
                </c:pt>
                <c:pt idx="3988">
                  <c:v>715.51040864392064</c:v>
                </c:pt>
                <c:pt idx="3989">
                  <c:v>715.66691838589304</c:v>
                </c:pt>
                <c:pt idx="3990">
                  <c:v>715.81302475345728</c:v>
                </c:pt>
                <c:pt idx="3991">
                  <c:v>715.93823046009936</c:v>
                </c:pt>
                <c:pt idx="3992">
                  <c:v>716.2721506049661</c:v>
                </c:pt>
                <c:pt idx="3993">
                  <c:v>716.5851805235892</c:v>
                </c:pt>
                <c:pt idx="3994">
                  <c:v>716.87735152000391</c:v>
                </c:pt>
                <c:pt idx="3995">
                  <c:v>717.13821848108853</c:v>
                </c:pt>
                <c:pt idx="3996">
                  <c:v>717.36778140684305</c:v>
                </c:pt>
                <c:pt idx="3997">
                  <c:v>717.57648541038907</c:v>
                </c:pt>
                <c:pt idx="3998">
                  <c:v>717.76429918769156</c:v>
                </c:pt>
                <c:pt idx="3999">
                  <c:v>717.9312644774642</c:v>
                </c:pt>
                <c:pt idx="4000">
                  <c:v>718.06691529722821</c:v>
                </c:pt>
                <c:pt idx="4001">
                  <c:v>718.19213143854881</c:v>
                </c:pt>
                <c:pt idx="4002">
                  <c:v>718.52604114873702</c:v>
                </c:pt>
                <c:pt idx="4003">
                  <c:v>718.83907106736012</c:v>
                </c:pt>
                <c:pt idx="4004">
                  <c:v>719.13124206377483</c:v>
                </c:pt>
                <c:pt idx="4005">
                  <c:v>719.40255413798127</c:v>
                </c:pt>
                <c:pt idx="4006">
                  <c:v>719.63211706373579</c:v>
                </c:pt>
                <c:pt idx="4007">
                  <c:v>719.84078976324656</c:v>
                </c:pt>
                <c:pt idx="4008">
                  <c:v>720.02864527926283</c:v>
                </c:pt>
                <c:pt idx="4009">
                  <c:v>720.19556883032158</c:v>
                </c:pt>
                <c:pt idx="4010">
                  <c:v>720.33121965008559</c:v>
                </c:pt>
                <c:pt idx="4011">
                  <c:v>720.46688090452801</c:v>
                </c:pt>
                <c:pt idx="4012">
                  <c:v>720.80080104939475</c:v>
                </c:pt>
                <c:pt idx="4013">
                  <c:v>721.11382053333932</c:v>
                </c:pt>
                <c:pt idx="4014">
                  <c:v>721.40599152975415</c:v>
                </c:pt>
                <c:pt idx="4015">
                  <c:v>721.66685849083876</c:v>
                </c:pt>
                <c:pt idx="4016">
                  <c:v>721.90686652971499</c:v>
                </c:pt>
                <c:pt idx="4017">
                  <c:v>722.11558096793954</c:v>
                </c:pt>
                <c:pt idx="4018">
                  <c:v>722.30339474524203</c:v>
                </c:pt>
                <c:pt idx="4019">
                  <c:v>722.47034960033614</c:v>
                </c:pt>
                <c:pt idx="4020">
                  <c:v>722.61642466386513</c:v>
                </c:pt>
                <c:pt idx="4021">
                  <c:v>722.74163037050721</c:v>
                </c:pt>
                <c:pt idx="4022">
                  <c:v>723.07555051537395</c:v>
                </c:pt>
                <c:pt idx="4023">
                  <c:v>723.38858043399705</c:v>
                </c:pt>
                <c:pt idx="4024">
                  <c:v>723.68078273444712</c:v>
                </c:pt>
                <c:pt idx="4025">
                  <c:v>723.95205306993978</c:v>
                </c:pt>
                <c:pt idx="4026">
                  <c:v>724.18162643037272</c:v>
                </c:pt>
                <c:pt idx="4027">
                  <c:v>724.40074424300531</c:v>
                </c:pt>
                <c:pt idx="4028">
                  <c:v>724.58858932434305</c:v>
                </c:pt>
                <c:pt idx="4029">
                  <c:v>724.75554417943727</c:v>
                </c:pt>
                <c:pt idx="4030">
                  <c:v>724.90161924296615</c:v>
                </c:pt>
                <c:pt idx="4031">
                  <c:v>725.02682494960834</c:v>
                </c:pt>
                <c:pt idx="4032">
                  <c:v>725.36074509447508</c:v>
                </c:pt>
                <c:pt idx="4033">
                  <c:v>725.67377501309818</c:v>
                </c:pt>
                <c:pt idx="4034">
                  <c:v>725.96594600951289</c:v>
                </c:pt>
                <c:pt idx="4035">
                  <c:v>726.22681297059751</c:v>
                </c:pt>
                <c:pt idx="4036">
                  <c:v>726.46682100947373</c:v>
                </c:pt>
                <c:pt idx="4037">
                  <c:v>726.68593882210632</c:v>
                </c:pt>
                <c:pt idx="4038">
                  <c:v>726.87378390344418</c:v>
                </c:pt>
                <c:pt idx="4039">
                  <c:v>727.04071788918145</c:v>
                </c:pt>
                <c:pt idx="4040">
                  <c:v>727.18681382206728</c:v>
                </c:pt>
                <c:pt idx="4041">
                  <c:v>727.31202996338789</c:v>
                </c:pt>
                <c:pt idx="4042">
                  <c:v>727.64593967357609</c:v>
                </c:pt>
                <c:pt idx="4043">
                  <c:v>727.9589695921992</c:v>
                </c:pt>
                <c:pt idx="4044">
                  <c:v>728.25114058861391</c:v>
                </c:pt>
                <c:pt idx="4045">
                  <c:v>728.52245266282034</c:v>
                </c:pt>
                <c:pt idx="4046">
                  <c:v>728.76246070169668</c:v>
                </c:pt>
                <c:pt idx="4047">
                  <c:v>728.97113340120745</c:v>
                </c:pt>
                <c:pt idx="4048">
                  <c:v>729.15898891722372</c:v>
                </c:pt>
                <c:pt idx="4049">
                  <c:v>729.32591246828247</c:v>
                </c:pt>
                <c:pt idx="4050">
                  <c:v>729.4720084011683</c:v>
                </c:pt>
                <c:pt idx="4051">
                  <c:v>729.60766965561072</c:v>
                </c:pt>
                <c:pt idx="4052">
                  <c:v>729.94158980047746</c:v>
                </c:pt>
                <c:pt idx="4053">
                  <c:v>730.25460928442214</c:v>
                </c:pt>
                <c:pt idx="4054">
                  <c:v>730.54678028083686</c:v>
                </c:pt>
                <c:pt idx="4055">
                  <c:v>730.80764724192147</c:v>
                </c:pt>
                <c:pt idx="4056">
                  <c:v>731.0476552807977</c:v>
                </c:pt>
                <c:pt idx="4057">
                  <c:v>731.25632798030847</c:v>
                </c:pt>
                <c:pt idx="4058">
                  <c:v>731.44415219228938</c:v>
                </c:pt>
                <c:pt idx="4059">
                  <c:v>731.6111070473836</c:v>
                </c:pt>
                <c:pt idx="4060">
                  <c:v>731.76765852806966</c:v>
                </c:pt>
                <c:pt idx="4061">
                  <c:v>731.90327804379831</c:v>
                </c:pt>
                <c:pt idx="4062">
                  <c:v>732.22675307554323</c:v>
                </c:pt>
                <c:pt idx="4063">
                  <c:v>732.53981429820158</c:v>
                </c:pt>
                <c:pt idx="4064">
                  <c:v>732.83197485993787</c:v>
                </c:pt>
                <c:pt idx="4065">
                  <c:v>733.09284182102249</c:v>
                </c:pt>
                <c:pt idx="4066">
                  <c:v>733.33286029457724</c:v>
                </c:pt>
                <c:pt idx="4067">
                  <c:v>733.55197810720983</c:v>
                </c:pt>
                <c:pt idx="4068">
                  <c:v>733.73979188451233</c:v>
                </c:pt>
                <c:pt idx="4069">
                  <c:v>733.90674673960643</c:v>
                </c:pt>
                <c:pt idx="4070">
                  <c:v>734.05282180313543</c:v>
                </c:pt>
                <c:pt idx="4071">
                  <c:v>734.18847262289933</c:v>
                </c:pt>
                <c:pt idx="4072">
                  <c:v>734.51194765464425</c:v>
                </c:pt>
                <c:pt idx="4073">
                  <c:v>734.82500887730271</c:v>
                </c:pt>
                <c:pt idx="4074">
                  <c:v>735.11717987371742</c:v>
                </c:pt>
                <c:pt idx="4075">
                  <c:v>735.37804683480203</c:v>
                </c:pt>
                <c:pt idx="4076">
                  <c:v>735.61802356964301</c:v>
                </c:pt>
                <c:pt idx="4077">
                  <c:v>735.82672757318915</c:v>
                </c:pt>
                <c:pt idx="4078">
                  <c:v>736.01454135049153</c:v>
                </c:pt>
                <c:pt idx="4079">
                  <c:v>736.18150664026416</c:v>
                </c:pt>
                <c:pt idx="4080">
                  <c:v>736.33801638223645</c:v>
                </c:pt>
                <c:pt idx="4081">
                  <c:v>736.47366720200046</c:v>
                </c:pt>
                <c:pt idx="4082">
                  <c:v>736.79714223374538</c:v>
                </c:pt>
                <c:pt idx="4083">
                  <c:v>737.11020345640372</c:v>
                </c:pt>
                <c:pt idx="4084">
                  <c:v>737.39192933969673</c:v>
                </c:pt>
                <c:pt idx="4085">
                  <c:v>737.66324141390305</c:v>
                </c:pt>
                <c:pt idx="4086">
                  <c:v>737.89280433965757</c:v>
                </c:pt>
                <c:pt idx="4087">
                  <c:v>738.11192215229016</c:v>
                </c:pt>
                <c:pt idx="4088">
                  <c:v>738.29973592959266</c:v>
                </c:pt>
                <c:pt idx="4089">
                  <c:v>738.45625610624336</c:v>
                </c:pt>
                <c:pt idx="4090">
                  <c:v>738.61279715225101</c:v>
                </c:pt>
                <c:pt idx="4091">
                  <c:v>738.74842710265818</c:v>
                </c:pt>
                <c:pt idx="4092">
                  <c:v>739.07193343843835</c:v>
                </c:pt>
                <c:pt idx="4093">
                  <c:v>739.38495292238304</c:v>
                </c:pt>
                <c:pt idx="4094">
                  <c:v>739.66667880567593</c:v>
                </c:pt>
                <c:pt idx="4095">
                  <c:v>739.92754576676055</c:v>
                </c:pt>
                <c:pt idx="4096">
                  <c:v>740.16755380563677</c:v>
                </c:pt>
                <c:pt idx="4097">
                  <c:v>740.37626824386132</c:v>
                </c:pt>
                <c:pt idx="4098">
                  <c:v>740.56408202116381</c:v>
                </c:pt>
                <c:pt idx="4099">
                  <c:v>740.73103687625792</c:v>
                </c:pt>
                <c:pt idx="4100">
                  <c:v>740.87711193978691</c:v>
                </c:pt>
                <c:pt idx="4101">
                  <c:v>741.01276275955092</c:v>
                </c:pt>
                <c:pt idx="4102">
                  <c:v>741.33623779129584</c:v>
                </c:pt>
                <c:pt idx="4103">
                  <c:v>741.63885390083237</c:v>
                </c:pt>
                <c:pt idx="4104">
                  <c:v>741.93102489724708</c:v>
                </c:pt>
                <c:pt idx="4105">
                  <c:v>742.1918918583317</c:v>
                </c:pt>
                <c:pt idx="4106">
                  <c:v>742.42145478408611</c:v>
                </c:pt>
                <c:pt idx="4107">
                  <c:v>742.63012748359699</c:v>
                </c:pt>
                <c:pt idx="4108">
                  <c:v>742.81797256493473</c:v>
                </c:pt>
                <c:pt idx="4109">
                  <c:v>742.98493785470737</c:v>
                </c:pt>
                <c:pt idx="4110">
                  <c:v>743.13100248355784</c:v>
                </c:pt>
                <c:pt idx="4111">
                  <c:v>743.26665330332185</c:v>
                </c:pt>
                <c:pt idx="4112">
                  <c:v>743.59012833506677</c:v>
                </c:pt>
                <c:pt idx="4113">
                  <c:v>743.8927444446033</c:v>
                </c:pt>
                <c:pt idx="4114">
                  <c:v>744.17447032789619</c:v>
                </c:pt>
                <c:pt idx="4115">
                  <c:v>744.4353372889808</c:v>
                </c:pt>
                <c:pt idx="4116">
                  <c:v>744.66490021473521</c:v>
                </c:pt>
                <c:pt idx="4117">
                  <c:v>744.87360421828134</c:v>
                </c:pt>
                <c:pt idx="4118">
                  <c:v>745.06142843026225</c:v>
                </c:pt>
                <c:pt idx="4119">
                  <c:v>745.21793817223465</c:v>
                </c:pt>
                <c:pt idx="4120">
                  <c:v>745.36403410512037</c:v>
                </c:pt>
                <c:pt idx="4121">
                  <c:v>745.49966405552755</c:v>
                </c:pt>
                <c:pt idx="4122">
                  <c:v>745.82313908727247</c:v>
                </c:pt>
                <c:pt idx="4123">
                  <c:v>746.12574476213058</c:v>
                </c:pt>
                <c:pt idx="4124">
                  <c:v>746.40750194945883</c:v>
                </c:pt>
                <c:pt idx="4125">
                  <c:v>746.65792379742152</c:v>
                </c:pt>
                <c:pt idx="4126">
                  <c:v>746.88749715785445</c:v>
                </c:pt>
                <c:pt idx="4127">
                  <c:v>747.09616985736523</c:v>
                </c:pt>
                <c:pt idx="4128">
                  <c:v>747.28400450402455</c:v>
                </c:pt>
                <c:pt idx="4129">
                  <c:v>747.44052468067537</c:v>
                </c:pt>
                <c:pt idx="4130">
                  <c:v>747.58661017888278</c:v>
                </c:pt>
                <c:pt idx="4131">
                  <c:v>747.72225056396826</c:v>
                </c:pt>
                <c:pt idx="4132">
                  <c:v>748.03530135194819</c:v>
                </c:pt>
                <c:pt idx="4133">
                  <c:v>748.33791746148484</c:v>
                </c:pt>
                <c:pt idx="4134">
                  <c:v>748.61963291009931</c:v>
                </c:pt>
                <c:pt idx="4135">
                  <c:v>748.87007562741894</c:v>
                </c:pt>
                <c:pt idx="4136">
                  <c:v>749.09963855317335</c:v>
                </c:pt>
                <c:pt idx="4137">
                  <c:v>749.29789744359766</c:v>
                </c:pt>
                <c:pt idx="4138">
                  <c:v>749.48572165557857</c:v>
                </c:pt>
                <c:pt idx="4139">
                  <c:v>749.6422522669078</c:v>
                </c:pt>
                <c:pt idx="4140">
                  <c:v>749.78832733043669</c:v>
                </c:pt>
                <c:pt idx="4141">
                  <c:v>749.91354347175729</c:v>
                </c:pt>
                <c:pt idx="4142">
                  <c:v>750.23701850350221</c:v>
                </c:pt>
                <c:pt idx="4143">
                  <c:v>750.52918949991704</c:v>
                </c:pt>
                <c:pt idx="4144">
                  <c:v>750.80050157412347</c:v>
                </c:pt>
                <c:pt idx="4145">
                  <c:v>751.05092342208616</c:v>
                </c:pt>
                <c:pt idx="4146">
                  <c:v>751.28048634784068</c:v>
                </c:pt>
                <c:pt idx="4147">
                  <c:v>751.48916948202987</c:v>
                </c:pt>
                <c:pt idx="4148">
                  <c:v>751.66657988492432</c:v>
                </c:pt>
                <c:pt idx="4149">
                  <c:v>751.8230896268966</c:v>
                </c:pt>
                <c:pt idx="4150">
                  <c:v>751.95875088133903</c:v>
                </c:pt>
                <c:pt idx="4151">
                  <c:v>752.09439126642462</c:v>
                </c:pt>
                <c:pt idx="4152">
                  <c:v>752.40743161972614</c:v>
                </c:pt>
                <c:pt idx="4153">
                  <c:v>752.69960261614085</c:v>
                </c:pt>
                <c:pt idx="4154">
                  <c:v>752.97091469034729</c:v>
                </c:pt>
                <c:pt idx="4155">
                  <c:v>753.22133653831008</c:v>
                </c:pt>
                <c:pt idx="4156">
                  <c:v>753.44046478562109</c:v>
                </c:pt>
                <c:pt idx="4157">
                  <c:v>753.63873411072382</c:v>
                </c:pt>
                <c:pt idx="4158">
                  <c:v>753.81612364426132</c:v>
                </c:pt>
                <c:pt idx="4159">
                  <c:v>753.97263338623372</c:v>
                </c:pt>
                <c:pt idx="4160">
                  <c:v>754.11871888444102</c:v>
                </c:pt>
                <c:pt idx="4161">
                  <c:v>754.24392459108321</c:v>
                </c:pt>
                <c:pt idx="4162">
                  <c:v>754.54654070061974</c:v>
                </c:pt>
                <c:pt idx="4163">
                  <c:v>754.83871169703457</c:v>
                </c:pt>
                <c:pt idx="4164">
                  <c:v>755.11001333656247</c:v>
                </c:pt>
                <c:pt idx="4165">
                  <c:v>755.35002137543881</c:v>
                </c:pt>
                <c:pt idx="4166">
                  <c:v>755.5691391880714</c:v>
                </c:pt>
                <c:pt idx="4167">
                  <c:v>755.76739807849572</c:v>
                </c:pt>
                <c:pt idx="4168">
                  <c:v>755.94478761203322</c:v>
                </c:pt>
                <c:pt idx="4169">
                  <c:v>756.10131822336245</c:v>
                </c:pt>
                <c:pt idx="4170">
                  <c:v>756.23695860844794</c:v>
                </c:pt>
                <c:pt idx="4171">
                  <c:v>756.36218518444707</c:v>
                </c:pt>
                <c:pt idx="4172">
                  <c:v>756.66478042462677</c:v>
                </c:pt>
                <c:pt idx="4173">
                  <c:v>756.94652717727649</c:v>
                </c:pt>
                <c:pt idx="4174">
                  <c:v>757.2178183821261</c:v>
                </c:pt>
                <c:pt idx="4175">
                  <c:v>757.45781598632391</c:v>
                </c:pt>
                <c:pt idx="4176">
                  <c:v>757.67694423363491</c:v>
                </c:pt>
                <c:pt idx="4177">
                  <c:v>757.86475801093741</c:v>
                </c:pt>
                <c:pt idx="4178">
                  <c:v>758.04216841383186</c:v>
                </c:pt>
                <c:pt idx="4179">
                  <c:v>758.18825391203927</c:v>
                </c:pt>
                <c:pt idx="4180">
                  <c:v>758.32389429712475</c:v>
                </c:pt>
                <c:pt idx="4181">
                  <c:v>758.44912087312377</c:v>
                </c:pt>
                <c:pt idx="4182">
                  <c:v>758.7412918695386</c:v>
                </c:pt>
                <c:pt idx="4183">
                  <c:v>759.02301775283149</c:v>
                </c:pt>
                <c:pt idx="4184">
                  <c:v>759.28388471391611</c:v>
                </c:pt>
                <c:pt idx="4185">
                  <c:v>759.52389275279234</c:v>
                </c:pt>
                <c:pt idx="4186">
                  <c:v>759.74301056542492</c:v>
                </c:pt>
                <c:pt idx="4187">
                  <c:v>759.93084521208436</c:v>
                </c:pt>
                <c:pt idx="4188">
                  <c:v>760.09777919782164</c:v>
                </c:pt>
                <c:pt idx="4189">
                  <c:v>760.24386469602894</c:v>
                </c:pt>
                <c:pt idx="4190">
                  <c:v>760.37952595047136</c:v>
                </c:pt>
                <c:pt idx="4191">
                  <c:v>760.49430741334857</c:v>
                </c:pt>
                <c:pt idx="4192">
                  <c:v>760.78647840976339</c:v>
                </c:pt>
                <c:pt idx="4193">
                  <c:v>761.0682147277347</c:v>
                </c:pt>
                <c:pt idx="4194">
                  <c:v>761.32908168881931</c:v>
                </c:pt>
                <c:pt idx="4195">
                  <c:v>761.55864461457372</c:v>
                </c:pt>
                <c:pt idx="4196">
                  <c:v>761.76733818344144</c:v>
                </c:pt>
                <c:pt idx="4197">
                  <c:v>761.95517283010076</c:v>
                </c:pt>
                <c:pt idx="4198">
                  <c:v>762.12211725051645</c:v>
                </c:pt>
                <c:pt idx="4199">
                  <c:v>762.26820274872387</c:v>
                </c:pt>
                <c:pt idx="4200">
                  <c:v>762.39342932472289</c:v>
                </c:pt>
                <c:pt idx="4201">
                  <c:v>762.50821078760009</c:v>
                </c:pt>
                <c:pt idx="4202">
                  <c:v>762.80038178401492</c:v>
                </c:pt>
                <c:pt idx="4203">
                  <c:v>763.07167298886441</c:v>
                </c:pt>
                <c:pt idx="4204">
                  <c:v>763.32211570618404</c:v>
                </c:pt>
                <c:pt idx="4205">
                  <c:v>763.55167863193856</c:v>
                </c:pt>
                <c:pt idx="4206">
                  <c:v>763.76036176612774</c:v>
                </c:pt>
                <c:pt idx="4207">
                  <c:v>763.94818597810865</c:v>
                </c:pt>
                <c:pt idx="4208">
                  <c:v>764.10471658943788</c:v>
                </c:pt>
                <c:pt idx="4209">
                  <c:v>764.2508020876453</c:v>
                </c:pt>
                <c:pt idx="4210">
                  <c:v>764.3655835505225</c:v>
                </c:pt>
                <c:pt idx="4211">
                  <c:v>764.48036501339971</c:v>
                </c:pt>
                <c:pt idx="4212">
                  <c:v>764.7620908966926</c:v>
                </c:pt>
                <c:pt idx="4213">
                  <c:v>765.03340297089903</c:v>
                </c:pt>
                <c:pt idx="4214">
                  <c:v>765.28382481886183</c:v>
                </c:pt>
                <c:pt idx="4215">
                  <c:v>765.51338774461624</c:v>
                </c:pt>
                <c:pt idx="4216">
                  <c:v>765.71164663504055</c:v>
                </c:pt>
                <c:pt idx="4217">
                  <c:v>765.88903616857806</c:v>
                </c:pt>
                <c:pt idx="4218">
                  <c:v>766.04556677990729</c:v>
                </c:pt>
                <c:pt idx="4219">
                  <c:v>766.18120716499288</c:v>
                </c:pt>
                <c:pt idx="4220">
                  <c:v>766.30643374099191</c:v>
                </c:pt>
                <c:pt idx="4221">
                  <c:v>766.41077009074729</c:v>
                </c:pt>
                <c:pt idx="4222">
                  <c:v>766.6925064087186</c:v>
                </c:pt>
                <c:pt idx="4223">
                  <c:v>766.95337336980322</c:v>
                </c:pt>
                <c:pt idx="4224">
                  <c:v>767.19337097400103</c:v>
                </c:pt>
                <c:pt idx="4225">
                  <c:v>767.42293389975555</c:v>
                </c:pt>
                <c:pt idx="4226">
                  <c:v>767.61076854641487</c:v>
                </c:pt>
                <c:pt idx="4227">
                  <c:v>767.78814764527397</c:v>
                </c:pt>
                <c:pt idx="4228">
                  <c:v>767.94466782192467</c:v>
                </c:pt>
                <c:pt idx="4229">
                  <c:v>768.06987352856686</c:v>
                </c:pt>
                <c:pt idx="4230">
                  <c:v>768.18465499144406</c:v>
                </c:pt>
                <c:pt idx="4231">
                  <c:v>768.28901221055639</c:v>
                </c:pt>
                <c:pt idx="4232">
                  <c:v>768.5707485285277</c:v>
                </c:pt>
                <c:pt idx="4233">
                  <c:v>768.8211703764905</c:v>
                </c:pt>
                <c:pt idx="4234">
                  <c:v>769.06118885004526</c:v>
                </c:pt>
                <c:pt idx="4235">
                  <c:v>769.28030666267784</c:v>
                </c:pt>
                <c:pt idx="4236">
                  <c:v>769.46814130933717</c:v>
                </c:pt>
                <c:pt idx="4237">
                  <c:v>769.63507529507444</c:v>
                </c:pt>
                <c:pt idx="4238">
                  <c:v>769.79160590640367</c:v>
                </c:pt>
                <c:pt idx="4239">
                  <c:v>769.91682204772428</c:v>
                </c:pt>
                <c:pt idx="4240">
                  <c:v>770.02116883215808</c:v>
                </c:pt>
                <c:pt idx="4241">
                  <c:v>770.12550518191347</c:v>
                </c:pt>
                <c:pt idx="4242">
                  <c:v>770.3968172561199</c:v>
                </c:pt>
                <c:pt idx="4243">
                  <c:v>770.6472391040827</c:v>
                </c:pt>
                <c:pt idx="4244">
                  <c:v>770.87681246451552</c:v>
                </c:pt>
                <c:pt idx="4245">
                  <c:v>771.08551646806166</c:v>
                </c:pt>
                <c:pt idx="4246">
                  <c:v>771.27333024536415</c:v>
                </c:pt>
                <c:pt idx="4247">
                  <c:v>771.44028510045837</c:v>
                </c:pt>
                <c:pt idx="4248">
                  <c:v>771.58637059866567</c:v>
                </c:pt>
                <c:pt idx="4249">
                  <c:v>771.70115206154287</c:v>
                </c:pt>
                <c:pt idx="4250">
                  <c:v>771.8159439590986</c:v>
                </c:pt>
                <c:pt idx="4251">
                  <c:v>771.8994213866456</c:v>
                </c:pt>
                <c:pt idx="4252">
                  <c:v>772.1707125914952</c:v>
                </c:pt>
                <c:pt idx="4253">
                  <c:v>772.41071019569301</c:v>
                </c:pt>
                <c:pt idx="4254">
                  <c:v>772.64027312144742</c:v>
                </c:pt>
                <c:pt idx="4255">
                  <c:v>772.84896669031514</c:v>
                </c:pt>
                <c:pt idx="4256">
                  <c:v>773.02634578917423</c:v>
                </c:pt>
                <c:pt idx="4257">
                  <c:v>773.18287640050335</c:v>
                </c:pt>
                <c:pt idx="4258">
                  <c:v>773.31853765494589</c:v>
                </c:pt>
                <c:pt idx="4259">
                  <c:v>773.44374336158796</c:v>
                </c:pt>
                <c:pt idx="4260">
                  <c:v>773.53765546757847</c:v>
                </c:pt>
                <c:pt idx="4261">
                  <c:v>773.63156757356887</c:v>
                </c:pt>
                <c:pt idx="4262">
                  <c:v>773.88199985621009</c:v>
                </c:pt>
                <c:pt idx="4263">
                  <c:v>774.12199746040801</c:v>
                </c:pt>
                <c:pt idx="4264">
                  <c:v>774.35156038616242</c:v>
                </c:pt>
                <c:pt idx="4265">
                  <c:v>774.54981927658673</c:v>
                </c:pt>
                <c:pt idx="4266">
                  <c:v>774.72720881012424</c:v>
                </c:pt>
                <c:pt idx="4267">
                  <c:v>774.87329430833165</c:v>
                </c:pt>
                <c:pt idx="4268">
                  <c:v>775.00894512809555</c:v>
                </c:pt>
                <c:pt idx="4269">
                  <c:v>775.12372659097286</c:v>
                </c:pt>
                <c:pt idx="4270">
                  <c:v>775.21763869696326</c:v>
                </c:pt>
                <c:pt idx="4271">
                  <c:v>775.30111612451037</c:v>
                </c:pt>
                <c:pt idx="4272">
                  <c:v>775.55155884183</c:v>
                </c:pt>
                <c:pt idx="4273">
                  <c:v>775.78112176758441</c:v>
                </c:pt>
                <c:pt idx="4274">
                  <c:v>776.00023958021711</c:v>
                </c:pt>
                <c:pt idx="4275">
                  <c:v>776.18807422687644</c:v>
                </c:pt>
                <c:pt idx="4276">
                  <c:v>776.35501864729213</c:v>
                </c:pt>
                <c:pt idx="4277">
                  <c:v>776.51154925862136</c:v>
                </c:pt>
                <c:pt idx="4278">
                  <c:v>776.63675496526344</c:v>
                </c:pt>
                <c:pt idx="4279">
                  <c:v>776.74111218437577</c:v>
                </c:pt>
                <c:pt idx="4280">
                  <c:v>776.82458961192287</c:v>
                </c:pt>
                <c:pt idx="4281">
                  <c:v>776.90804617011304</c:v>
                </c:pt>
                <c:pt idx="4282">
                  <c:v>777.14806464366768</c:v>
                </c:pt>
                <c:pt idx="4283">
                  <c:v>777.3776275694222</c:v>
                </c:pt>
                <c:pt idx="4284">
                  <c:v>777.58631070361139</c:v>
                </c:pt>
                <c:pt idx="4285">
                  <c:v>777.7741349155923</c:v>
                </c:pt>
                <c:pt idx="4286">
                  <c:v>777.93066552692153</c:v>
                </c:pt>
                <c:pt idx="4287">
                  <c:v>778.07675102512894</c:v>
                </c:pt>
                <c:pt idx="4288">
                  <c:v>778.19153248800615</c:v>
                </c:pt>
                <c:pt idx="4289">
                  <c:v>778.29586883776153</c:v>
                </c:pt>
                <c:pt idx="4290">
                  <c:v>778.37934626530864</c:v>
                </c:pt>
                <c:pt idx="4291">
                  <c:v>778.45239944909076</c:v>
                </c:pt>
                <c:pt idx="4292">
                  <c:v>778.69238661861004</c:v>
                </c:pt>
                <c:pt idx="4293">
                  <c:v>778.91152530059958</c:v>
                </c:pt>
                <c:pt idx="4294">
                  <c:v>779.10977375634548</c:v>
                </c:pt>
                <c:pt idx="4295">
                  <c:v>779.28715285520457</c:v>
                </c:pt>
                <c:pt idx="4296">
                  <c:v>779.44368346653368</c:v>
                </c:pt>
                <c:pt idx="4297">
                  <c:v>779.57934472097622</c:v>
                </c:pt>
                <c:pt idx="4298">
                  <c:v>779.69412618385343</c:v>
                </c:pt>
                <c:pt idx="4299">
                  <c:v>779.78802785516541</c:v>
                </c:pt>
                <c:pt idx="4300">
                  <c:v>779.87151571739093</c:v>
                </c:pt>
                <c:pt idx="4301">
                  <c:v>779.93411335337282</c:v>
                </c:pt>
                <c:pt idx="4302">
                  <c:v>780.16368671380565</c:v>
                </c:pt>
                <c:pt idx="4303">
                  <c:v>780.37236984799495</c:v>
                </c:pt>
                <c:pt idx="4304">
                  <c:v>780.57062873841926</c:v>
                </c:pt>
                <c:pt idx="4305">
                  <c:v>780.73759402819178</c:v>
                </c:pt>
                <c:pt idx="4306">
                  <c:v>780.89410377016407</c:v>
                </c:pt>
                <c:pt idx="4307">
                  <c:v>781.01931991148467</c:v>
                </c:pt>
                <c:pt idx="4308">
                  <c:v>781.12366669591859</c:v>
                </c:pt>
                <c:pt idx="4309">
                  <c:v>781.21757880190899</c:v>
                </c:pt>
                <c:pt idx="4310">
                  <c:v>781.29063198569111</c:v>
                </c:pt>
                <c:pt idx="4311">
                  <c:v>781.34278450855118</c:v>
                </c:pt>
                <c:pt idx="4312">
                  <c:v>781.56192319054071</c:v>
                </c:pt>
                <c:pt idx="4313">
                  <c:v>781.77061675940831</c:v>
                </c:pt>
                <c:pt idx="4314">
                  <c:v>781.95845140606775</c:v>
                </c:pt>
                <c:pt idx="4315">
                  <c:v>782.12538539180491</c:v>
                </c:pt>
                <c:pt idx="4316">
                  <c:v>782.27147089001232</c:v>
                </c:pt>
                <c:pt idx="4317">
                  <c:v>782.38625235288953</c:v>
                </c:pt>
                <c:pt idx="4318">
                  <c:v>782.49060957200186</c:v>
                </c:pt>
                <c:pt idx="4319">
                  <c:v>782.57408699954885</c:v>
                </c:pt>
                <c:pt idx="4320">
                  <c:v>782.63669507020927</c:v>
                </c:pt>
                <c:pt idx="4321">
                  <c:v>782.68886846242617</c:v>
                </c:pt>
                <c:pt idx="4322">
                  <c:v>782.89756203129377</c:v>
                </c:pt>
                <c:pt idx="4323">
                  <c:v>783.09582092171809</c:v>
                </c:pt>
                <c:pt idx="4324">
                  <c:v>783.283645133699</c:v>
                </c:pt>
                <c:pt idx="4325">
                  <c:v>783.44016531034981</c:v>
                </c:pt>
                <c:pt idx="4326">
                  <c:v>783.57580569543529</c:v>
                </c:pt>
                <c:pt idx="4327">
                  <c:v>783.69058715831261</c:v>
                </c:pt>
                <c:pt idx="4328">
                  <c:v>783.78452013365995</c:v>
                </c:pt>
                <c:pt idx="4329">
                  <c:v>783.85755244808513</c:v>
                </c:pt>
                <c:pt idx="4330">
                  <c:v>783.90972584030203</c:v>
                </c:pt>
                <c:pt idx="4331">
                  <c:v>783.96189923251893</c:v>
                </c:pt>
                <c:pt idx="4332">
                  <c:v>784.17059280138665</c:v>
                </c:pt>
                <c:pt idx="4333">
                  <c:v>784.35840657868914</c:v>
                </c:pt>
                <c:pt idx="4334">
                  <c:v>784.52537186846166</c:v>
                </c:pt>
                <c:pt idx="4335">
                  <c:v>784.68190247979089</c:v>
                </c:pt>
                <c:pt idx="4336">
                  <c:v>784.80710818643308</c:v>
                </c:pt>
                <c:pt idx="4337">
                  <c:v>784.91146540554541</c:v>
                </c:pt>
                <c:pt idx="4338">
                  <c:v>785.0053670768574</c:v>
                </c:pt>
                <c:pt idx="4339">
                  <c:v>785.0679751475177</c:v>
                </c:pt>
                <c:pt idx="4340">
                  <c:v>785.12015897441302</c:v>
                </c:pt>
                <c:pt idx="4341">
                  <c:v>785.1618872535081</c:v>
                </c:pt>
                <c:pt idx="4342">
                  <c:v>785.34972190016742</c:v>
                </c:pt>
                <c:pt idx="4343">
                  <c:v>785.53753567746992</c:v>
                </c:pt>
                <c:pt idx="4344">
                  <c:v>785.70449053256402</c:v>
                </c:pt>
                <c:pt idx="4345">
                  <c:v>785.85057603077144</c:v>
                </c:pt>
                <c:pt idx="4346">
                  <c:v>785.96535749364864</c:v>
                </c:pt>
                <c:pt idx="4347">
                  <c:v>786.06969384340402</c:v>
                </c:pt>
                <c:pt idx="4348">
                  <c:v>786.14274702718615</c:v>
                </c:pt>
                <c:pt idx="4349">
                  <c:v>786.20535509784645</c:v>
                </c:pt>
                <c:pt idx="4350">
                  <c:v>786.24710424629848</c:v>
                </c:pt>
                <c:pt idx="4351">
                  <c:v>786.27840828162857</c:v>
                </c:pt>
                <c:pt idx="4352">
                  <c:v>786.46622205893107</c:v>
                </c:pt>
                <c:pt idx="4353">
                  <c:v>786.64361159246869</c:v>
                </c:pt>
                <c:pt idx="4354">
                  <c:v>786.8001422037978</c:v>
                </c:pt>
                <c:pt idx="4355">
                  <c:v>786.9357825888834</c:v>
                </c:pt>
                <c:pt idx="4356">
                  <c:v>787.0505640517606</c:v>
                </c:pt>
                <c:pt idx="4357">
                  <c:v>787.14448659242953</c:v>
                </c:pt>
                <c:pt idx="4358">
                  <c:v>787.21751890685471</c:v>
                </c:pt>
                <c:pt idx="4359">
                  <c:v>787.25926805530673</c:v>
                </c:pt>
                <c:pt idx="4360">
                  <c:v>787.30099633440182</c:v>
                </c:pt>
                <c:pt idx="4361">
                  <c:v>787.32187612596704</c:v>
                </c:pt>
                <c:pt idx="4362">
                  <c:v>787.49925522482613</c:v>
                </c:pt>
                <c:pt idx="4363">
                  <c:v>787.66622051459876</c:v>
                </c:pt>
                <c:pt idx="4364">
                  <c:v>787.82273025657105</c:v>
                </c:pt>
                <c:pt idx="4365">
                  <c:v>787.94794639789166</c:v>
                </c:pt>
                <c:pt idx="4366">
                  <c:v>788.05229318232546</c:v>
                </c:pt>
                <c:pt idx="4367">
                  <c:v>788.13577060987257</c:v>
                </c:pt>
                <c:pt idx="4368">
                  <c:v>788.19837868053287</c:v>
                </c:pt>
                <c:pt idx="4369">
                  <c:v>788.24011739430637</c:v>
                </c:pt>
                <c:pt idx="4370">
                  <c:v>788.27141099495805</c:v>
                </c:pt>
                <c:pt idx="4371">
                  <c:v>788.28185610807986</c:v>
                </c:pt>
                <c:pt idx="4372">
                  <c:v>788.45924564161737</c:v>
                </c:pt>
                <c:pt idx="4373">
                  <c:v>788.61576581826819</c:v>
                </c:pt>
                <c:pt idx="4374">
                  <c:v>788.7618513164756</c:v>
                </c:pt>
                <c:pt idx="4375">
                  <c:v>788.8766327793528</c:v>
                </c:pt>
                <c:pt idx="4376">
                  <c:v>788.97055532002173</c:v>
                </c:pt>
                <c:pt idx="4377">
                  <c:v>789.0540118782119</c:v>
                </c:pt>
                <c:pt idx="4378">
                  <c:v>789.10619570510721</c:v>
                </c:pt>
                <c:pt idx="4379">
                  <c:v>789.13749974043742</c:v>
                </c:pt>
                <c:pt idx="4380">
                  <c:v>789.15836909732411</c:v>
                </c:pt>
                <c:pt idx="4381">
                  <c:v>789.1687933410891</c:v>
                </c:pt>
                <c:pt idx="4382">
                  <c:v>789.33575863086162</c:v>
                </c:pt>
                <c:pt idx="4383">
                  <c:v>789.48184412906903</c:v>
                </c:pt>
                <c:pt idx="4384">
                  <c:v>789.61749494883304</c:v>
                </c:pt>
                <c:pt idx="4385">
                  <c:v>789.72183129858843</c:v>
                </c:pt>
                <c:pt idx="4386">
                  <c:v>789.81576427393577</c:v>
                </c:pt>
                <c:pt idx="4387">
                  <c:v>789.87836190991766</c:v>
                </c:pt>
                <c:pt idx="4388">
                  <c:v>789.93054573681297</c:v>
                </c:pt>
                <c:pt idx="4389">
                  <c:v>789.96183933746465</c:v>
                </c:pt>
                <c:pt idx="4390">
                  <c:v>789.97227401590806</c:v>
                </c:pt>
                <c:pt idx="4391">
                  <c:v>789.96183933746465</c:v>
                </c:pt>
                <c:pt idx="4392">
                  <c:v>790.11835951411547</c:v>
                </c:pt>
                <c:pt idx="4393">
                  <c:v>790.26444501232288</c:v>
                </c:pt>
                <c:pt idx="4394">
                  <c:v>790.3896715883219</c:v>
                </c:pt>
                <c:pt idx="4395">
                  <c:v>790.49400793807729</c:v>
                </c:pt>
                <c:pt idx="4396">
                  <c:v>790.56706112185941</c:v>
                </c:pt>
                <c:pt idx="4397">
                  <c:v>790.6296587578413</c:v>
                </c:pt>
                <c:pt idx="4398">
                  <c:v>790.6713974716148</c:v>
                </c:pt>
                <c:pt idx="4399">
                  <c:v>790.6922668285016</c:v>
                </c:pt>
                <c:pt idx="4400">
                  <c:v>790.6922668285016</c:v>
                </c:pt>
                <c:pt idx="4401">
                  <c:v>790.68184258473661</c:v>
                </c:pt>
                <c:pt idx="4402">
                  <c:v>790.82792808294403</c:v>
                </c:pt>
                <c:pt idx="4403">
                  <c:v>790.96356846802951</c:v>
                </c:pt>
                <c:pt idx="4404">
                  <c:v>791.07834993090682</c:v>
                </c:pt>
                <c:pt idx="4405">
                  <c:v>791.17227247157575</c:v>
                </c:pt>
                <c:pt idx="4406">
                  <c:v>791.24530478600093</c:v>
                </c:pt>
                <c:pt idx="4407">
                  <c:v>791.29747817821783</c:v>
                </c:pt>
                <c:pt idx="4408">
                  <c:v>791.32878221354804</c:v>
                </c:pt>
                <c:pt idx="4409">
                  <c:v>791.33921689199133</c:v>
                </c:pt>
                <c:pt idx="4410">
                  <c:v>791.32878221354804</c:v>
                </c:pt>
                <c:pt idx="4411">
                  <c:v>791.30791285666123</c:v>
                </c:pt>
                <c:pt idx="4412">
                  <c:v>791.45399835486865</c:v>
                </c:pt>
                <c:pt idx="4413">
                  <c:v>791.56877981774585</c:v>
                </c:pt>
                <c:pt idx="4414">
                  <c:v>791.68356128062305</c:v>
                </c:pt>
                <c:pt idx="4415">
                  <c:v>791.76703870817005</c:v>
                </c:pt>
                <c:pt idx="4416">
                  <c:v>791.82964677883047</c:v>
                </c:pt>
                <c:pt idx="4417">
                  <c:v>791.87139592728238</c:v>
                </c:pt>
                <c:pt idx="4418">
                  <c:v>791.89225484949077</c:v>
                </c:pt>
                <c:pt idx="4419">
                  <c:v>791.89225484949077</c:v>
                </c:pt>
                <c:pt idx="4420">
                  <c:v>791.88182017104737</c:v>
                </c:pt>
                <c:pt idx="4421">
                  <c:v>791.85051613571716</c:v>
                </c:pt>
                <c:pt idx="4422">
                  <c:v>791.98617739015958</c:v>
                </c:pt>
                <c:pt idx="4423">
                  <c:v>792.1009588530369</c:v>
                </c:pt>
                <c:pt idx="4424">
                  <c:v>792.19486052434888</c:v>
                </c:pt>
                <c:pt idx="4425">
                  <c:v>792.26790327345259</c:v>
                </c:pt>
                <c:pt idx="4426">
                  <c:v>792.33050090943436</c:v>
                </c:pt>
                <c:pt idx="4427">
                  <c:v>792.3618258141214</c:v>
                </c:pt>
                <c:pt idx="4428">
                  <c:v>792.37225005788639</c:v>
                </c:pt>
                <c:pt idx="4429">
                  <c:v>792.37225005788639</c:v>
                </c:pt>
                <c:pt idx="4430">
                  <c:v>792.34094602255618</c:v>
                </c:pt>
                <c:pt idx="4431">
                  <c:v>792.30964198722609</c:v>
                </c:pt>
                <c:pt idx="4432">
                  <c:v>792.42443388478171</c:v>
                </c:pt>
                <c:pt idx="4433">
                  <c:v>792.53921534765891</c:v>
                </c:pt>
                <c:pt idx="4434">
                  <c:v>792.62269277520602</c:v>
                </c:pt>
                <c:pt idx="4435">
                  <c:v>792.68530084586632</c:v>
                </c:pt>
                <c:pt idx="4436">
                  <c:v>792.73747423808322</c:v>
                </c:pt>
                <c:pt idx="4437">
                  <c:v>792.75833316029161</c:v>
                </c:pt>
                <c:pt idx="4438">
                  <c:v>792.76877827341343</c:v>
                </c:pt>
                <c:pt idx="4439">
                  <c:v>792.74789848184821</c:v>
                </c:pt>
                <c:pt idx="4440">
                  <c:v>792.716594446518</c:v>
                </c:pt>
                <c:pt idx="4441">
                  <c:v>792.6748557327445</c:v>
                </c:pt>
                <c:pt idx="4442">
                  <c:v>792.78963719562171</c:v>
                </c:pt>
                <c:pt idx="4443">
                  <c:v>792.88355973629064</c:v>
                </c:pt>
                <c:pt idx="4444">
                  <c:v>792.95659205071593</c:v>
                </c:pt>
                <c:pt idx="4445">
                  <c:v>793.01920012137612</c:v>
                </c:pt>
                <c:pt idx="4446">
                  <c:v>793.06094926982814</c:v>
                </c:pt>
                <c:pt idx="4447">
                  <c:v>793.07137351359313</c:v>
                </c:pt>
                <c:pt idx="4448">
                  <c:v>793.07137351359313</c:v>
                </c:pt>
                <c:pt idx="4449">
                  <c:v>793.05050415670632</c:v>
                </c:pt>
                <c:pt idx="4450">
                  <c:v>793.00876544293283</c:v>
                </c:pt>
                <c:pt idx="4451">
                  <c:v>792.95659205071593</c:v>
                </c:pt>
                <c:pt idx="4452">
                  <c:v>793.05050415670632</c:v>
                </c:pt>
                <c:pt idx="4453">
                  <c:v>793.14442669737525</c:v>
                </c:pt>
                <c:pt idx="4454">
                  <c:v>793.20703476803556</c:v>
                </c:pt>
                <c:pt idx="4455">
                  <c:v>793.25920816025246</c:v>
                </c:pt>
                <c:pt idx="4456">
                  <c:v>793.29051219558266</c:v>
                </c:pt>
                <c:pt idx="4457">
                  <c:v>793.30093643934754</c:v>
                </c:pt>
                <c:pt idx="4458">
                  <c:v>793.28006708246085</c:v>
                </c:pt>
                <c:pt idx="4459">
                  <c:v>793.24876304713064</c:v>
                </c:pt>
                <c:pt idx="4460">
                  <c:v>793.19658965491374</c:v>
                </c:pt>
                <c:pt idx="4461">
                  <c:v>793.13398158425343</c:v>
                </c:pt>
                <c:pt idx="4462">
                  <c:v>793.22788325556542</c:v>
                </c:pt>
                <c:pt idx="4463">
                  <c:v>793.31137111779094</c:v>
                </c:pt>
                <c:pt idx="4464">
                  <c:v>793.36354451000784</c:v>
                </c:pt>
                <c:pt idx="4465">
                  <c:v>793.40529365845987</c:v>
                </c:pt>
                <c:pt idx="4466">
                  <c:v>793.42615258066814</c:v>
                </c:pt>
                <c:pt idx="4467">
                  <c:v>793.42615258066814</c:v>
                </c:pt>
                <c:pt idx="4468">
                  <c:v>793.40529365845987</c:v>
                </c:pt>
                <c:pt idx="4469">
                  <c:v>793.36354451000784</c:v>
                </c:pt>
                <c:pt idx="4470">
                  <c:v>793.30093643934754</c:v>
                </c:pt>
                <c:pt idx="4471">
                  <c:v>793.22788325556542</c:v>
                </c:pt>
                <c:pt idx="4472">
                  <c:v>793.31137111779094</c:v>
                </c:pt>
                <c:pt idx="4473">
                  <c:v>793.38441386689465</c:v>
                </c:pt>
                <c:pt idx="4474">
                  <c:v>793.43659769378996</c:v>
                </c:pt>
                <c:pt idx="4475">
                  <c:v>793.46790172912017</c:v>
                </c:pt>
                <c:pt idx="4476">
                  <c:v>793.47832597288505</c:v>
                </c:pt>
                <c:pt idx="4477">
                  <c:v>793.46790172912017</c:v>
                </c:pt>
                <c:pt idx="4478">
                  <c:v>793.43659769378996</c:v>
                </c:pt>
                <c:pt idx="4479">
                  <c:v>793.38441386689465</c:v>
                </c:pt>
                <c:pt idx="4480">
                  <c:v>793.32181623091276</c:v>
                </c:pt>
                <c:pt idx="4481">
                  <c:v>793.23832836868723</c:v>
                </c:pt>
                <c:pt idx="4482">
                  <c:v>793.31137111779094</c:v>
                </c:pt>
                <c:pt idx="4483">
                  <c:v>793.36354451000784</c:v>
                </c:pt>
                <c:pt idx="4484">
                  <c:v>793.41571790222474</c:v>
                </c:pt>
                <c:pt idx="4485">
                  <c:v>793.43659769378996</c:v>
                </c:pt>
                <c:pt idx="4486">
                  <c:v>793.43659769378996</c:v>
                </c:pt>
                <c:pt idx="4487">
                  <c:v>793.41571790222474</c:v>
                </c:pt>
                <c:pt idx="4488">
                  <c:v>793.37396875377283</c:v>
                </c:pt>
                <c:pt idx="4489">
                  <c:v>793.31137111779094</c:v>
                </c:pt>
                <c:pt idx="4490">
                  <c:v>793.23832836868723</c:v>
                </c:pt>
                <c:pt idx="4491">
                  <c:v>793.14442669737525</c:v>
                </c:pt>
                <c:pt idx="4492">
                  <c:v>793.20703476803556</c:v>
                </c:pt>
                <c:pt idx="4493">
                  <c:v>793.25920816025246</c:v>
                </c:pt>
                <c:pt idx="4494">
                  <c:v>793.30093643934754</c:v>
                </c:pt>
                <c:pt idx="4495">
                  <c:v>793.31137111779094</c:v>
                </c:pt>
                <c:pt idx="4496">
                  <c:v>793.30093643934754</c:v>
                </c:pt>
                <c:pt idx="4497">
                  <c:v>793.28006708246085</c:v>
                </c:pt>
                <c:pt idx="4498">
                  <c:v>793.22788325556542</c:v>
                </c:pt>
                <c:pt idx="4499">
                  <c:v>793.15485094114013</c:v>
                </c:pt>
                <c:pt idx="4500">
                  <c:v>793.07137351359313</c:v>
                </c:pt>
                <c:pt idx="4501">
                  <c:v>792.9670162944808</c:v>
                </c:pt>
                <c:pt idx="4502">
                  <c:v>793.01920012137612</c:v>
                </c:pt>
                <c:pt idx="4503">
                  <c:v>793.06094926982814</c:v>
                </c:pt>
                <c:pt idx="4504">
                  <c:v>793.09224287047982</c:v>
                </c:pt>
                <c:pt idx="4505">
                  <c:v>793.09224287047982</c:v>
                </c:pt>
                <c:pt idx="4506">
                  <c:v>793.081797757358</c:v>
                </c:pt>
                <c:pt idx="4507">
                  <c:v>793.04006947826292</c:v>
                </c:pt>
                <c:pt idx="4508">
                  <c:v>792.97746140760262</c:v>
                </c:pt>
                <c:pt idx="4509">
                  <c:v>792.90441865849891</c:v>
                </c:pt>
                <c:pt idx="4510">
                  <c:v>792.81050655250851</c:v>
                </c:pt>
                <c:pt idx="4511">
                  <c:v>792.69572508963131</c:v>
                </c:pt>
                <c:pt idx="4512">
                  <c:v>792.73747423808322</c:v>
                </c:pt>
                <c:pt idx="4513">
                  <c:v>792.77920251717831</c:v>
                </c:pt>
                <c:pt idx="4514">
                  <c:v>792.78963719562171</c:v>
                </c:pt>
                <c:pt idx="4515">
                  <c:v>792.78963719562171</c:v>
                </c:pt>
                <c:pt idx="4516">
                  <c:v>792.75833316029161</c:v>
                </c:pt>
                <c:pt idx="4517">
                  <c:v>792.716594446518</c:v>
                </c:pt>
                <c:pt idx="4518">
                  <c:v>792.64355169741441</c:v>
                </c:pt>
                <c:pt idx="4519">
                  <c:v>792.56006383518888</c:v>
                </c:pt>
                <c:pt idx="4520">
                  <c:v>792.4557274854335</c:v>
                </c:pt>
                <c:pt idx="4521">
                  <c:v>792.33050090943436</c:v>
                </c:pt>
                <c:pt idx="4522">
                  <c:v>792.37225005788639</c:v>
                </c:pt>
                <c:pt idx="4523">
                  <c:v>792.39312984945161</c:v>
                </c:pt>
                <c:pt idx="4524">
                  <c:v>792.40355409321648</c:v>
                </c:pt>
                <c:pt idx="4525">
                  <c:v>792.38268473632979</c:v>
                </c:pt>
                <c:pt idx="4526">
                  <c:v>792.35138070099958</c:v>
                </c:pt>
                <c:pt idx="4527">
                  <c:v>792.29919687410427</c:v>
                </c:pt>
                <c:pt idx="4528">
                  <c:v>792.2157403159141</c:v>
                </c:pt>
                <c:pt idx="4529">
                  <c:v>792.12181777524518</c:v>
                </c:pt>
                <c:pt idx="4530">
                  <c:v>792.00703631236797</c:v>
                </c:pt>
                <c:pt idx="4531">
                  <c:v>791.88182017104737</c:v>
                </c:pt>
                <c:pt idx="4532">
                  <c:v>791.90269996261259</c:v>
                </c:pt>
                <c:pt idx="4533">
                  <c:v>791.92354845014245</c:v>
                </c:pt>
                <c:pt idx="4534">
                  <c:v>791.91312420637746</c:v>
                </c:pt>
                <c:pt idx="4535">
                  <c:v>791.89225484949077</c:v>
                </c:pt>
                <c:pt idx="4536">
                  <c:v>791.85051613571716</c:v>
                </c:pt>
                <c:pt idx="4537">
                  <c:v>791.78790806505685</c:v>
                </c:pt>
                <c:pt idx="4538">
                  <c:v>791.70443063750986</c:v>
                </c:pt>
                <c:pt idx="4539">
                  <c:v>791.60008385307594</c:v>
                </c:pt>
                <c:pt idx="4540">
                  <c:v>791.47486771175534</c:v>
                </c:pt>
                <c:pt idx="4541">
                  <c:v>791.32878221354804</c:v>
                </c:pt>
                <c:pt idx="4542">
                  <c:v>791.34966200511326</c:v>
                </c:pt>
                <c:pt idx="4543">
                  <c:v>791.36008624887813</c:v>
                </c:pt>
                <c:pt idx="4544">
                  <c:v>791.34966200511326</c:v>
                </c:pt>
                <c:pt idx="4545">
                  <c:v>791.31835796978305</c:v>
                </c:pt>
                <c:pt idx="4546">
                  <c:v>791.26617414288773</c:v>
                </c:pt>
                <c:pt idx="4547">
                  <c:v>791.19313139378403</c:v>
                </c:pt>
                <c:pt idx="4548">
                  <c:v>791.09921928779352</c:v>
                </c:pt>
                <c:pt idx="4549">
                  <c:v>790.97401358115144</c:v>
                </c:pt>
                <c:pt idx="4550">
                  <c:v>790.8487870051523</c:v>
                </c:pt>
                <c:pt idx="4551">
                  <c:v>790.702701506945</c:v>
                </c:pt>
                <c:pt idx="4552">
                  <c:v>790.702701506945</c:v>
                </c:pt>
                <c:pt idx="4553">
                  <c:v>790.702701506945</c:v>
                </c:pt>
                <c:pt idx="4554">
                  <c:v>790.68184258473661</c:v>
                </c:pt>
                <c:pt idx="4555">
                  <c:v>790.6400934362847</c:v>
                </c:pt>
                <c:pt idx="4556">
                  <c:v>790.5774853656244</c:v>
                </c:pt>
                <c:pt idx="4557">
                  <c:v>790.50443218184228</c:v>
                </c:pt>
                <c:pt idx="4558">
                  <c:v>790.40009583208678</c:v>
                </c:pt>
                <c:pt idx="4559">
                  <c:v>790.2748901254447</c:v>
                </c:pt>
                <c:pt idx="4560">
                  <c:v>790.12880462723729</c:v>
                </c:pt>
                <c:pt idx="4561">
                  <c:v>789.97227401590806</c:v>
                </c:pt>
                <c:pt idx="4562">
                  <c:v>789.97227401590806</c:v>
                </c:pt>
                <c:pt idx="4563">
                  <c:v>789.96183933746465</c:v>
                </c:pt>
                <c:pt idx="4564">
                  <c:v>789.93054573681297</c:v>
                </c:pt>
                <c:pt idx="4565">
                  <c:v>789.87836190991766</c:v>
                </c:pt>
                <c:pt idx="4566">
                  <c:v>789.81576427393577</c:v>
                </c:pt>
                <c:pt idx="4567">
                  <c:v>789.72183129858843</c:v>
                </c:pt>
                <c:pt idx="4568">
                  <c:v>789.60707070506805</c:v>
                </c:pt>
                <c:pt idx="4569">
                  <c:v>789.47140945062563</c:v>
                </c:pt>
                <c:pt idx="4570">
                  <c:v>789.32532395241833</c:v>
                </c:pt>
                <c:pt idx="4571">
                  <c:v>789.15836909732411</c:v>
                </c:pt>
                <c:pt idx="4572">
                  <c:v>789.14794485355924</c:v>
                </c:pt>
                <c:pt idx="4573">
                  <c:v>789.12706506199402</c:v>
                </c:pt>
                <c:pt idx="4574">
                  <c:v>789.08533678289893</c:v>
                </c:pt>
                <c:pt idx="4575">
                  <c:v>789.03316339068192</c:v>
                </c:pt>
                <c:pt idx="4576">
                  <c:v>788.94967552845651</c:v>
                </c:pt>
                <c:pt idx="4577">
                  <c:v>788.85577385714441</c:v>
                </c:pt>
                <c:pt idx="4578">
                  <c:v>788.73054728114539</c:v>
                </c:pt>
                <c:pt idx="4579">
                  <c:v>788.58446178293798</c:v>
                </c:pt>
                <c:pt idx="4580">
                  <c:v>788.42794160628728</c:v>
                </c:pt>
                <c:pt idx="4581">
                  <c:v>788.25056250742819</c:v>
                </c:pt>
                <c:pt idx="4582">
                  <c:v>788.22968271586296</c:v>
                </c:pt>
                <c:pt idx="4583">
                  <c:v>788.20881335897616</c:v>
                </c:pt>
                <c:pt idx="4584">
                  <c:v>788.15662953208084</c:v>
                </c:pt>
                <c:pt idx="4585">
                  <c:v>788.09403189609895</c:v>
                </c:pt>
                <c:pt idx="4586">
                  <c:v>788.00011979010856</c:v>
                </c:pt>
                <c:pt idx="4587">
                  <c:v>787.89576257099623</c:v>
                </c:pt>
                <c:pt idx="4588">
                  <c:v>787.77055686435415</c:v>
                </c:pt>
                <c:pt idx="4589">
                  <c:v>787.61403668770333</c:v>
                </c:pt>
                <c:pt idx="4590">
                  <c:v>787.44708183260923</c:v>
                </c:pt>
                <c:pt idx="4591">
                  <c:v>787.25926805530673</c:v>
                </c:pt>
                <c:pt idx="4592">
                  <c:v>787.23838826374151</c:v>
                </c:pt>
                <c:pt idx="4593">
                  <c:v>787.19664954996801</c:v>
                </c:pt>
                <c:pt idx="4594">
                  <c:v>787.14448659242953</c:v>
                </c:pt>
                <c:pt idx="4595">
                  <c:v>787.07143340864741</c:v>
                </c:pt>
                <c:pt idx="4596">
                  <c:v>786.96707618953508</c:v>
                </c:pt>
                <c:pt idx="4597">
                  <c:v>786.85229472665787</c:v>
                </c:pt>
                <c:pt idx="4598">
                  <c:v>786.71665434157228</c:v>
                </c:pt>
                <c:pt idx="4599">
                  <c:v>786.54969948647818</c:v>
                </c:pt>
                <c:pt idx="4600">
                  <c:v>786.37230995294067</c:v>
                </c:pt>
                <c:pt idx="4601">
                  <c:v>786.18447530628134</c:v>
                </c:pt>
                <c:pt idx="4602">
                  <c:v>786.14274702718615</c:v>
                </c:pt>
                <c:pt idx="4603">
                  <c:v>786.10101874809106</c:v>
                </c:pt>
                <c:pt idx="4604">
                  <c:v>786.03838980807393</c:v>
                </c:pt>
                <c:pt idx="4605">
                  <c:v>785.95493324988377</c:v>
                </c:pt>
                <c:pt idx="4606">
                  <c:v>785.85057603077144</c:v>
                </c:pt>
                <c:pt idx="4607">
                  <c:v>785.72537032412924</c:v>
                </c:pt>
                <c:pt idx="4608">
                  <c:v>785.57928482592195</c:v>
                </c:pt>
                <c:pt idx="4609">
                  <c:v>785.40187442302749</c:v>
                </c:pt>
                <c:pt idx="4610">
                  <c:v>785.214060645725</c:v>
                </c:pt>
                <c:pt idx="4611">
                  <c:v>785.01580175530069</c:v>
                </c:pt>
                <c:pt idx="4612">
                  <c:v>784.9740734762056</c:v>
                </c:pt>
                <c:pt idx="4613">
                  <c:v>784.92188964931029</c:v>
                </c:pt>
                <c:pt idx="4614">
                  <c:v>784.84884690020658</c:v>
                </c:pt>
                <c:pt idx="4615">
                  <c:v>784.75493479421618</c:v>
                </c:pt>
                <c:pt idx="4616">
                  <c:v>784.64015333133898</c:v>
                </c:pt>
                <c:pt idx="4617">
                  <c:v>784.51493719001837</c:v>
                </c:pt>
                <c:pt idx="4618">
                  <c:v>784.35840657868914</c:v>
                </c:pt>
                <c:pt idx="4619">
                  <c:v>784.18102747983005</c:v>
                </c:pt>
                <c:pt idx="4620">
                  <c:v>783.98275815472732</c:v>
                </c:pt>
                <c:pt idx="4621">
                  <c:v>783.76364034209473</c:v>
                </c:pt>
                <c:pt idx="4622">
                  <c:v>783.7218911936427</c:v>
                </c:pt>
                <c:pt idx="4623">
                  <c:v>783.65929355766082</c:v>
                </c:pt>
                <c:pt idx="4624">
                  <c:v>783.57580569543529</c:v>
                </c:pt>
                <c:pt idx="4625">
                  <c:v>783.47146934567991</c:v>
                </c:pt>
                <c:pt idx="4626">
                  <c:v>783.3566878828027</c:v>
                </c:pt>
                <c:pt idx="4627">
                  <c:v>783.21060238459529</c:v>
                </c:pt>
                <c:pt idx="4628">
                  <c:v>783.05407177326617</c:v>
                </c:pt>
                <c:pt idx="4629">
                  <c:v>782.86625799596368</c:v>
                </c:pt>
                <c:pt idx="4630">
                  <c:v>782.65756442709596</c:v>
                </c:pt>
                <c:pt idx="4631">
                  <c:v>782.43843617978496</c:v>
                </c:pt>
                <c:pt idx="4632">
                  <c:v>782.37582810912465</c:v>
                </c:pt>
                <c:pt idx="4633">
                  <c:v>782.30279579469936</c:v>
                </c:pt>
                <c:pt idx="4634">
                  <c:v>782.21931836715225</c:v>
                </c:pt>
                <c:pt idx="4635">
                  <c:v>782.11496114804004</c:v>
                </c:pt>
                <c:pt idx="4636">
                  <c:v>781.98975544139785</c:v>
                </c:pt>
                <c:pt idx="4637">
                  <c:v>781.83322483006862</c:v>
                </c:pt>
                <c:pt idx="4638">
                  <c:v>781.65583529653111</c:v>
                </c:pt>
                <c:pt idx="4639">
                  <c:v>781.46802151922861</c:v>
                </c:pt>
                <c:pt idx="4640">
                  <c:v>781.24888283723919</c:v>
                </c:pt>
                <c:pt idx="4641">
                  <c:v>781.01931991148467</c:v>
                </c:pt>
                <c:pt idx="4642">
                  <c:v>780.95671184082437</c:v>
                </c:pt>
                <c:pt idx="4643">
                  <c:v>780.87323441327737</c:v>
                </c:pt>
                <c:pt idx="4644">
                  <c:v>780.77932230728686</c:v>
                </c:pt>
                <c:pt idx="4645">
                  <c:v>780.66454084440966</c:v>
                </c:pt>
                <c:pt idx="4646">
                  <c:v>780.52889002464565</c:v>
                </c:pt>
                <c:pt idx="4647">
                  <c:v>780.37236984799495</c:v>
                </c:pt>
                <c:pt idx="4648">
                  <c:v>780.19498031445733</c:v>
                </c:pt>
                <c:pt idx="4649">
                  <c:v>779.98629718026814</c:v>
                </c:pt>
                <c:pt idx="4650">
                  <c:v>779.7671584982786</c:v>
                </c:pt>
                <c:pt idx="4651">
                  <c:v>779.52716089408079</c:v>
                </c:pt>
                <c:pt idx="4652">
                  <c:v>779.45411814497709</c:v>
                </c:pt>
                <c:pt idx="4653">
                  <c:v>779.37064071743009</c:v>
                </c:pt>
                <c:pt idx="4654">
                  <c:v>779.26629393299618</c:v>
                </c:pt>
                <c:pt idx="4655">
                  <c:v>779.14106735699716</c:v>
                </c:pt>
                <c:pt idx="4656">
                  <c:v>779.00542697191167</c:v>
                </c:pt>
                <c:pt idx="4657">
                  <c:v>778.83847211681746</c:v>
                </c:pt>
                <c:pt idx="4658">
                  <c:v>778.64021322639314</c:v>
                </c:pt>
                <c:pt idx="4659">
                  <c:v>778.43151965752554</c:v>
                </c:pt>
                <c:pt idx="4660">
                  <c:v>778.20195673177102</c:v>
                </c:pt>
                <c:pt idx="4661">
                  <c:v>777.95151401445139</c:v>
                </c:pt>
                <c:pt idx="4662">
                  <c:v>777.87848170002621</c:v>
                </c:pt>
                <c:pt idx="4663">
                  <c:v>777.78458002871412</c:v>
                </c:pt>
                <c:pt idx="4664">
                  <c:v>777.66979856583691</c:v>
                </c:pt>
                <c:pt idx="4665">
                  <c:v>777.54457198983789</c:v>
                </c:pt>
                <c:pt idx="4666">
                  <c:v>777.38805181318708</c:v>
                </c:pt>
                <c:pt idx="4667">
                  <c:v>777.22109695809297</c:v>
                </c:pt>
                <c:pt idx="4668">
                  <c:v>777.02283806766866</c:v>
                </c:pt>
                <c:pt idx="4669">
                  <c:v>776.80370982035765</c:v>
                </c:pt>
                <c:pt idx="4670">
                  <c:v>776.56372265083826</c:v>
                </c:pt>
                <c:pt idx="4671">
                  <c:v>776.30285568975364</c:v>
                </c:pt>
                <c:pt idx="4672">
                  <c:v>776.21937826220653</c:v>
                </c:pt>
                <c:pt idx="4673">
                  <c:v>776.11502104309432</c:v>
                </c:pt>
                <c:pt idx="4674">
                  <c:v>776.00023958021711</c:v>
                </c:pt>
                <c:pt idx="4675">
                  <c:v>775.86457832577457</c:v>
                </c:pt>
                <c:pt idx="4676">
                  <c:v>775.70806858380229</c:v>
                </c:pt>
                <c:pt idx="4677">
                  <c:v>775.52025480649991</c:v>
                </c:pt>
                <c:pt idx="4678">
                  <c:v>775.32199591607559</c:v>
                </c:pt>
                <c:pt idx="4679">
                  <c:v>775.09242255564266</c:v>
                </c:pt>
                <c:pt idx="4680">
                  <c:v>774.84199027300144</c:v>
                </c:pt>
                <c:pt idx="4681">
                  <c:v>774.58112331191683</c:v>
                </c:pt>
                <c:pt idx="4682">
                  <c:v>774.48721120592643</c:v>
                </c:pt>
                <c:pt idx="4683">
                  <c:v>774.38286442149251</c:v>
                </c:pt>
                <c:pt idx="4684">
                  <c:v>774.25764828017191</c:v>
                </c:pt>
                <c:pt idx="4685">
                  <c:v>774.11156278196461</c:v>
                </c:pt>
                <c:pt idx="4686">
                  <c:v>773.94460792687039</c:v>
                </c:pt>
                <c:pt idx="4687">
                  <c:v>773.75679414956801</c:v>
                </c:pt>
                <c:pt idx="4688">
                  <c:v>773.54807971134346</c:v>
                </c:pt>
                <c:pt idx="4689">
                  <c:v>773.30809254182407</c:v>
                </c:pt>
                <c:pt idx="4690">
                  <c:v>773.05767069386127</c:v>
                </c:pt>
                <c:pt idx="4691">
                  <c:v>772.78635861965483</c:v>
                </c:pt>
                <c:pt idx="4692">
                  <c:v>772.68202226989945</c:v>
                </c:pt>
                <c:pt idx="4693">
                  <c:v>772.56724080702224</c:v>
                </c:pt>
                <c:pt idx="4694">
                  <c:v>772.44201423102311</c:v>
                </c:pt>
                <c:pt idx="4695">
                  <c:v>772.28549405437241</c:v>
                </c:pt>
                <c:pt idx="4696">
                  <c:v>772.1185391992783</c:v>
                </c:pt>
                <c:pt idx="4697">
                  <c:v>771.92028030885399</c:v>
                </c:pt>
                <c:pt idx="4698">
                  <c:v>771.70115206154287</c:v>
                </c:pt>
                <c:pt idx="4699">
                  <c:v>771.46114402266664</c:v>
                </c:pt>
                <c:pt idx="4700">
                  <c:v>771.20027706158203</c:v>
                </c:pt>
                <c:pt idx="4701">
                  <c:v>770.91855117828914</c:v>
                </c:pt>
                <c:pt idx="4702">
                  <c:v>770.80376971541193</c:v>
                </c:pt>
                <c:pt idx="4703">
                  <c:v>770.68898825253473</c:v>
                </c:pt>
                <c:pt idx="4704">
                  <c:v>770.55333743277072</c:v>
                </c:pt>
                <c:pt idx="4705">
                  <c:v>770.38637214299808</c:v>
                </c:pt>
                <c:pt idx="4706">
                  <c:v>770.20899304413899</c:v>
                </c:pt>
                <c:pt idx="4707">
                  <c:v>770.01072371903626</c:v>
                </c:pt>
                <c:pt idx="4708">
                  <c:v>769.78118166263869</c:v>
                </c:pt>
                <c:pt idx="4709">
                  <c:v>769.53073894531906</c:v>
                </c:pt>
                <c:pt idx="4710">
                  <c:v>769.25944774046957</c:v>
                </c:pt>
                <c:pt idx="4711">
                  <c:v>768.97770098781973</c:v>
                </c:pt>
                <c:pt idx="4712">
                  <c:v>768.86291952494253</c:v>
                </c:pt>
                <c:pt idx="4713">
                  <c:v>768.73771381830034</c:v>
                </c:pt>
                <c:pt idx="4714">
                  <c:v>768.59160745073609</c:v>
                </c:pt>
                <c:pt idx="4715">
                  <c:v>768.42467346499882</c:v>
                </c:pt>
                <c:pt idx="4716">
                  <c:v>768.23683881833949</c:v>
                </c:pt>
                <c:pt idx="4717">
                  <c:v>768.02814524947178</c:v>
                </c:pt>
                <c:pt idx="4718">
                  <c:v>767.79858232371737</c:v>
                </c:pt>
                <c:pt idx="4719">
                  <c:v>767.53771536263275</c:v>
                </c:pt>
                <c:pt idx="4720">
                  <c:v>767.26641372310473</c:v>
                </c:pt>
                <c:pt idx="4721">
                  <c:v>766.96380804824662</c:v>
                </c:pt>
                <c:pt idx="4722">
                  <c:v>766.84902658536942</c:v>
                </c:pt>
                <c:pt idx="4723">
                  <c:v>766.71338620028382</c:v>
                </c:pt>
                <c:pt idx="4724">
                  <c:v>766.56730070207641</c:v>
                </c:pt>
                <c:pt idx="4725">
                  <c:v>766.3899111685389</c:v>
                </c:pt>
                <c:pt idx="4726">
                  <c:v>766.20207652187958</c:v>
                </c:pt>
                <c:pt idx="4727">
                  <c:v>765.98293783989004</c:v>
                </c:pt>
                <c:pt idx="4728">
                  <c:v>765.74295067037065</c:v>
                </c:pt>
                <c:pt idx="4729">
                  <c:v>765.48208370928614</c:v>
                </c:pt>
                <c:pt idx="4730">
                  <c:v>765.20033695663631</c:v>
                </c:pt>
                <c:pt idx="4731">
                  <c:v>764.89774171645661</c:v>
                </c:pt>
                <c:pt idx="4732">
                  <c:v>764.77253600981442</c:v>
                </c:pt>
                <c:pt idx="4733">
                  <c:v>764.62645051160712</c:v>
                </c:pt>
                <c:pt idx="4734">
                  <c:v>764.46991990027789</c:v>
                </c:pt>
                <c:pt idx="4735">
                  <c:v>764.29253036674038</c:v>
                </c:pt>
                <c:pt idx="4736">
                  <c:v>764.09427147631607</c:v>
                </c:pt>
                <c:pt idx="4737">
                  <c:v>763.87514322900495</c:v>
                </c:pt>
                <c:pt idx="4738">
                  <c:v>763.62471094636373</c:v>
                </c:pt>
                <c:pt idx="4739">
                  <c:v>763.36384398527912</c:v>
                </c:pt>
                <c:pt idx="4740">
                  <c:v>763.07167298886441</c:v>
                </c:pt>
                <c:pt idx="4741">
                  <c:v>762.75863263556289</c:v>
                </c:pt>
                <c:pt idx="4742">
                  <c:v>762.62299225047741</c:v>
                </c:pt>
                <c:pt idx="4743">
                  <c:v>762.47690675227</c:v>
                </c:pt>
                <c:pt idx="4744">
                  <c:v>762.32037614094077</c:v>
                </c:pt>
                <c:pt idx="4745">
                  <c:v>762.13256236363827</c:v>
                </c:pt>
                <c:pt idx="4746">
                  <c:v>761.93429303853554</c:v>
                </c:pt>
                <c:pt idx="4747">
                  <c:v>761.70473011278114</c:v>
                </c:pt>
                <c:pt idx="4748">
                  <c:v>761.45429783013992</c:v>
                </c:pt>
                <c:pt idx="4749">
                  <c:v>761.17257194684703</c:v>
                </c:pt>
                <c:pt idx="4750">
                  <c:v>760.88038008107537</c:v>
                </c:pt>
                <c:pt idx="4751">
                  <c:v>760.55691548400887</c:v>
                </c:pt>
                <c:pt idx="4752">
                  <c:v>760.42127509892339</c:v>
                </c:pt>
                <c:pt idx="4753">
                  <c:v>760.27518960071598</c:v>
                </c:pt>
                <c:pt idx="4754">
                  <c:v>760.10822431094346</c:v>
                </c:pt>
                <c:pt idx="4755">
                  <c:v>759.92040009896255</c:v>
                </c:pt>
                <c:pt idx="4756">
                  <c:v>759.70127185165143</c:v>
                </c:pt>
                <c:pt idx="4757">
                  <c:v>759.47170892589702</c:v>
                </c:pt>
                <c:pt idx="4758">
                  <c:v>759.2108419648124</c:v>
                </c:pt>
                <c:pt idx="4759">
                  <c:v>758.92910564684098</c:v>
                </c:pt>
                <c:pt idx="4760">
                  <c:v>758.62651040666128</c:v>
                </c:pt>
                <c:pt idx="4761">
                  <c:v>758.30303537491648</c:v>
                </c:pt>
                <c:pt idx="4762">
                  <c:v>758.15692900735212</c:v>
                </c:pt>
                <c:pt idx="4763">
                  <c:v>758.00041926537983</c:v>
                </c:pt>
                <c:pt idx="4764">
                  <c:v>757.83346441028573</c:v>
                </c:pt>
                <c:pt idx="4765">
                  <c:v>757.635195085183</c:v>
                </c:pt>
                <c:pt idx="4766">
                  <c:v>757.41607727255041</c:v>
                </c:pt>
                <c:pt idx="4767">
                  <c:v>757.17609010303102</c:v>
                </c:pt>
                <c:pt idx="4768">
                  <c:v>756.9152231419464</c:v>
                </c:pt>
                <c:pt idx="4769">
                  <c:v>756.62305214553157</c:v>
                </c:pt>
                <c:pt idx="4770">
                  <c:v>756.31000135755164</c:v>
                </c:pt>
                <c:pt idx="4771">
                  <c:v>755.98653676048525</c:v>
                </c:pt>
                <c:pt idx="4772">
                  <c:v>755.84045126227784</c:v>
                </c:pt>
                <c:pt idx="4773">
                  <c:v>755.6734859725052</c:v>
                </c:pt>
                <c:pt idx="4774">
                  <c:v>755.49610687364611</c:v>
                </c:pt>
                <c:pt idx="4775">
                  <c:v>755.29783754854338</c:v>
                </c:pt>
                <c:pt idx="4776">
                  <c:v>755.07870930123238</c:v>
                </c:pt>
                <c:pt idx="4777">
                  <c:v>754.83871169703457</c:v>
                </c:pt>
                <c:pt idx="4778">
                  <c:v>754.56742049218497</c:v>
                </c:pt>
                <c:pt idx="4779">
                  <c:v>754.26480438264844</c:v>
                </c:pt>
                <c:pt idx="4780">
                  <c:v>753.9517535946685</c:v>
                </c:pt>
                <c:pt idx="4781">
                  <c:v>753.6178543191586</c:v>
                </c:pt>
                <c:pt idx="4782">
                  <c:v>753.46132370782948</c:v>
                </c:pt>
                <c:pt idx="4783">
                  <c:v>753.29438972209221</c:v>
                </c:pt>
                <c:pt idx="4784">
                  <c:v>753.11700018855458</c:v>
                </c:pt>
                <c:pt idx="4785">
                  <c:v>752.90828575033004</c:v>
                </c:pt>
                <c:pt idx="4786">
                  <c:v>752.68916793769745</c:v>
                </c:pt>
                <c:pt idx="4787">
                  <c:v>752.43873565505623</c:v>
                </c:pt>
                <c:pt idx="4788">
                  <c:v>752.1569889024064</c:v>
                </c:pt>
                <c:pt idx="4789">
                  <c:v>751.8543936622267</c:v>
                </c:pt>
                <c:pt idx="4790">
                  <c:v>751.53091863048189</c:v>
                </c:pt>
                <c:pt idx="4791">
                  <c:v>751.19700892029357</c:v>
                </c:pt>
                <c:pt idx="4792">
                  <c:v>751.04048874364275</c:v>
                </c:pt>
                <c:pt idx="4793">
                  <c:v>750.86309921010525</c:v>
                </c:pt>
                <c:pt idx="4794">
                  <c:v>750.67527499812434</c:v>
                </c:pt>
                <c:pt idx="4795">
                  <c:v>750.46658142925673</c:v>
                </c:pt>
                <c:pt idx="4796">
                  <c:v>750.23701850350221</c:v>
                </c:pt>
                <c:pt idx="4797">
                  <c:v>749.98659665553942</c:v>
                </c:pt>
                <c:pt idx="4798">
                  <c:v>749.70484990288969</c:v>
                </c:pt>
                <c:pt idx="4799">
                  <c:v>749.39180954958817</c:v>
                </c:pt>
                <c:pt idx="4800">
                  <c:v>749.06833451784325</c:v>
                </c:pt>
                <c:pt idx="4801">
                  <c:v>748.71356588544666</c:v>
                </c:pt>
                <c:pt idx="4802">
                  <c:v>748.55703527411742</c:v>
                </c:pt>
                <c:pt idx="4803">
                  <c:v>748.37964574057992</c:v>
                </c:pt>
                <c:pt idx="4804">
                  <c:v>748.19183196327742</c:v>
                </c:pt>
                <c:pt idx="4805">
                  <c:v>747.98311752505288</c:v>
                </c:pt>
                <c:pt idx="4806">
                  <c:v>747.74313035553348</c:v>
                </c:pt>
                <c:pt idx="4807">
                  <c:v>747.48226339444886</c:v>
                </c:pt>
                <c:pt idx="4808">
                  <c:v>747.19010283271257</c:v>
                </c:pt>
                <c:pt idx="4809">
                  <c:v>746.88749715785445</c:v>
                </c:pt>
                <c:pt idx="4810">
                  <c:v>746.55357701298772</c:v>
                </c:pt>
                <c:pt idx="4811">
                  <c:v>746.1987979459127</c:v>
                </c:pt>
                <c:pt idx="4812">
                  <c:v>746.03184309081848</c:v>
                </c:pt>
                <c:pt idx="4813">
                  <c:v>745.85447442663792</c:v>
                </c:pt>
                <c:pt idx="4814">
                  <c:v>745.65620510153519</c:v>
                </c:pt>
                <c:pt idx="4815">
                  <c:v>745.43705598486724</c:v>
                </c:pt>
                <c:pt idx="4816">
                  <c:v>745.19707925002626</c:v>
                </c:pt>
                <c:pt idx="4817">
                  <c:v>744.93621228894165</c:v>
                </c:pt>
                <c:pt idx="4818">
                  <c:v>744.64404129252694</c:v>
                </c:pt>
                <c:pt idx="4819">
                  <c:v>744.33098006986847</c:v>
                </c:pt>
                <c:pt idx="4820">
                  <c:v>743.98665655059369</c:v>
                </c:pt>
                <c:pt idx="4821">
                  <c:v>743.63187748351868</c:v>
                </c:pt>
                <c:pt idx="4822">
                  <c:v>743.46492262842457</c:v>
                </c:pt>
                <c:pt idx="4823">
                  <c:v>743.27709841644366</c:v>
                </c:pt>
                <c:pt idx="4824">
                  <c:v>743.07883952601935</c:v>
                </c:pt>
                <c:pt idx="4825">
                  <c:v>742.8596904093514</c:v>
                </c:pt>
                <c:pt idx="4826">
                  <c:v>742.6092685613886</c:v>
                </c:pt>
                <c:pt idx="4827">
                  <c:v>742.33795648718217</c:v>
                </c:pt>
                <c:pt idx="4828">
                  <c:v>742.04578549076746</c:v>
                </c:pt>
                <c:pt idx="4829">
                  <c:v>741.72231045902254</c:v>
                </c:pt>
                <c:pt idx="4830">
                  <c:v>741.37798693974776</c:v>
                </c:pt>
                <c:pt idx="4831">
                  <c:v>741.01276275955092</c:v>
                </c:pt>
                <c:pt idx="4832">
                  <c:v>740.84580790445671</c:v>
                </c:pt>
                <c:pt idx="4833">
                  <c:v>740.6579836924758</c:v>
                </c:pt>
                <c:pt idx="4834">
                  <c:v>740.4597248020516</c:v>
                </c:pt>
                <c:pt idx="4835">
                  <c:v>740.23016187629707</c:v>
                </c:pt>
                <c:pt idx="4836">
                  <c:v>739.97974002833439</c:v>
                </c:pt>
                <c:pt idx="4837">
                  <c:v>739.70842795412796</c:v>
                </c:pt>
                <c:pt idx="4838">
                  <c:v>739.40581184459131</c:v>
                </c:pt>
                <c:pt idx="4839">
                  <c:v>739.08233681284639</c:v>
                </c:pt>
                <c:pt idx="4840">
                  <c:v>738.73801329357161</c:v>
                </c:pt>
                <c:pt idx="4841">
                  <c:v>738.36234400025296</c:v>
                </c:pt>
                <c:pt idx="4842">
                  <c:v>738.19538914515874</c:v>
                </c:pt>
                <c:pt idx="4843">
                  <c:v>737.99713025473454</c:v>
                </c:pt>
                <c:pt idx="4844">
                  <c:v>737.79889223366706</c:v>
                </c:pt>
                <c:pt idx="4845">
                  <c:v>737.56932930791265</c:v>
                </c:pt>
                <c:pt idx="4846">
                  <c:v>737.3188761559145</c:v>
                </c:pt>
                <c:pt idx="4847">
                  <c:v>737.0371502726216</c:v>
                </c:pt>
                <c:pt idx="4848">
                  <c:v>736.73453416308507</c:v>
                </c:pt>
                <c:pt idx="4849">
                  <c:v>736.40062445289675</c:v>
                </c:pt>
                <c:pt idx="4850">
                  <c:v>736.04584538582174</c:v>
                </c:pt>
                <c:pt idx="4851">
                  <c:v>735.67021783121675</c:v>
                </c:pt>
                <c:pt idx="4852">
                  <c:v>735.49280742832241</c:v>
                </c:pt>
                <c:pt idx="4853">
                  <c:v>735.30499365101991</c:v>
                </c:pt>
                <c:pt idx="4854">
                  <c:v>735.09628964747378</c:v>
                </c:pt>
                <c:pt idx="4855">
                  <c:v>734.86672672171937</c:v>
                </c:pt>
                <c:pt idx="4856">
                  <c:v>734.60585976063476</c:v>
                </c:pt>
                <c:pt idx="4857">
                  <c:v>734.32413387734186</c:v>
                </c:pt>
                <c:pt idx="4858">
                  <c:v>734.02151776780522</c:v>
                </c:pt>
                <c:pt idx="4859">
                  <c:v>733.68762892697384</c:v>
                </c:pt>
                <c:pt idx="4860">
                  <c:v>733.32241518145543</c:v>
                </c:pt>
                <c:pt idx="4861">
                  <c:v>732.94674588813666</c:v>
                </c:pt>
                <c:pt idx="4862">
                  <c:v>732.7693772239561</c:v>
                </c:pt>
                <c:pt idx="4863">
                  <c:v>732.57110789885337</c:v>
                </c:pt>
                <c:pt idx="4864">
                  <c:v>732.36240389530724</c:v>
                </c:pt>
                <c:pt idx="4865">
                  <c:v>732.12242716046626</c:v>
                </c:pt>
                <c:pt idx="4866">
                  <c:v>731.87197400846821</c:v>
                </c:pt>
                <c:pt idx="4867">
                  <c:v>731.57980301205339</c:v>
                </c:pt>
                <c:pt idx="4868">
                  <c:v>731.26677309343029</c:v>
                </c:pt>
                <c:pt idx="4869">
                  <c:v>730.93286338324208</c:v>
                </c:pt>
                <c:pt idx="4870">
                  <c:v>730.56763920304513</c:v>
                </c:pt>
                <c:pt idx="4871">
                  <c:v>730.19201164844026</c:v>
                </c:pt>
                <c:pt idx="4872">
                  <c:v>730.00418743645935</c:v>
                </c:pt>
                <c:pt idx="4873">
                  <c:v>729.80592854603503</c:v>
                </c:pt>
                <c:pt idx="4874">
                  <c:v>729.5972245424889</c:v>
                </c:pt>
                <c:pt idx="4875">
                  <c:v>729.35721650361268</c:v>
                </c:pt>
                <c:pt idx="4876">
                  <c:v>729.09634954252806</c:v>
                </c:pt>
                <c:pt idx="4877">
                  <c:v>728.80417854611335</c:v>
                </c:pt>
                <c:pt idx="4878">
                  <c:v>728.49114862749025</c:v>
                </c:pt>
                <c:pt idx="4879">
                  <c:v>728.14681467353705</c:v>
                </c:pt>
                <c:pt idx="4880">
                  <c:v>727.78160092801852</c:v>
                </c:pt>
                <c:pt idx="4881">
                  <c:v>727.39551782561341</c:v>
                </c:pt>
                <c:pt idx="4882">
                  <c:v>727.21811785739737</c:v>
                </c:pt>
                <c:pt idx="4883">
                  <c:v>727.00941385385124</c:v>
                </c:pt>
                <c:pt idx="4884">
                  <c:v>726.80074115434047</c:v>
                </c:pt>
                <c:pt idx="4885">
                  <c:v>726.56072268078572</c:v>
                </c:pt>
                <c:pt idx="4886">
                  <c:v>726.28945234529306</c:v>
                </c:pt>
                <c:pt idx="4887">
                  <c:v>725.99725004484299</c:v>
                </c:pt>
                <c:pt idx="4888">
                  <c:v>725.68422012622</c:v>
                </c:pt>
                <c:pt idx="4889">
                  <c:v>725.33988617226669</c:v>
                </c:pt>
                <c:pt idx="4890">
                  <c:v>724.96422731362645</c:v>
                </c:pt>
                <c:pt idx="4891">
                  <c:v>724.57814421122123</c:v>
                </c:pt>
                <c:pt idx="4892">
                  <c:v>724.39033043391885</c:v>
                </c:pt>
                <c:pt idx="4893">
                  <c:v>724.19207154349454</c:v>
                </c:pt>
                <c:pt idx="4894">
                  <c:v>723.97294329618342</c:v>
                </c:pt>
                <c:pt idx="4895">
                  <c:v>723.73293525730719</c:v>
                </c:pt>
                <c:pt idx="4896">
                  <c:v>723.46162318310076</c:v>
                </c:pt>
                <c:pt idx="4897">
                  <c:v>723.16945218668604</c:v>
                </c:pt>
                <c:pt idx="4898">
                  <c:v>722.84598758961954</c:v>
                </c:pt>
                <c:pt idx="4899">
                  <c:v>722.50165363566634</c:v>
                </c:pt>
                <c:pt idx="4900">
                  <c:v>722.12598434234758</c:v>
                </c:pt>
                <c:pt idx="4901">
                  <c:v>721.72946656149907</c:v>
                </c:pt>
                <c:pt idx="4902">
                  <c:v>721.54165278419657</c:v>
                </c:pt>
                <c:pt idx="4903">
                  <c:v>721.34338345909384</c:v>
                </c:pt>
                <c:pt idx="4904">
                  <c:v>721.12426564646125</c:v>
                </c:pt>
                <c:pt idx="4905">
                  <c:v>720.87384379849846</c:v>
                </c:pt>
                <c:pt idx="4906">
                  <c:v>720.61297683741384</c:v>
                </c:pt>
                <c:pt idx="4907">
                  <c:v>720.31036072787731</c:v>
                </c:pt>
                <c:pt idx="4908">
                  <c:v>719.98689613081081</c:v>
                </c:pt>
                <c:pt idx="4909">
                  <c:v>719.64253087282225</c:v>
                </c:pt>
                <c:pt idx="4910">
                  <c:v>719.26689288353884</c:v>
                </c:pt>
                <c:pt idx="4911">
                  <c:v>718.87037510269033</c:v>
                </c:pt>
                <c:pt idx="4912">
                  <c:v>718.67211621226602</c:v>
                </c:pt>
                <c:pt idx="4913">
                  <c:v>718.47384688716329</c:v>
                </c:pt>
                <c:pt idx="4914">
                  <c:v>718.25472907453059</c:v>
                </c:pt>
                <c:pt idx="4915">
                  <c:v>718.0043072265679</c:v>
                </c:pt>
                <c:pt idx="4916">
                  <c:v>717.73299515236147</c:v>
                </c:pt>
                <c:pt idx="4917">
                  <c:v>717.43037904282482</c:v>
                </c:pt>
                <c:pt idx="4918">
                  <c:v>717.10691444575843</c:v>
                </c:pt>
                <c:pt idx="4919">
                  <c:v>716.75213537868331</c:v>
                </c:pt>
                <c:pt idx="4920">
                  <c:v>716.37650782407843</c:v>
                </c:pt>
                <c:pt idx="4921">
                  <c:v>715.97997960855139</c:v>
                </c:pt>
                <c:pt idx="4922">
                  <c:v>715.79213452721365</c:v>
                </c:pt>
                <c:pt idx="4923">
                  <c:v>715.58346182770276</c:v>
                </c:pt>
                <c:pt idx="4924">
                  <c:v>715.35388846726994</c:v>
                </c:pt>
                <c:pt idx="4925">
                  <c:v>715.1138804283936</c:v>
                </c:pt>
                <c:pt idx="4926">
                  <c:v>714.84259965822253</c:v>
                </c:pt>
                <c:pt idx="4927">
                  <c:v>714.53999398336441</c:v>
                </c:pt>
                <c:pt idx="4928">
                  <c:v>714.20607383849767</c:v>
                </c:pt>
                <c:pt idx="4929">
                  <c:v>713.85129477142266</c:v>
                </c:pt>
                <c:pt idx="4930">
                  <c:v>713.47563591278231</c:v>
                </c:pt>
                <c:pt idx="4931">
                  <c:v>713.06869388816881</c:v>
                </c:pt>
                <c:pt idx="4932">
                  <c:v>712.88088011086643</c:v>
                </c:pt>
                <c:pt idx="4933">
                  <c:v>712.6721761073203</c:v>
                </c:pt>
                <c:pt idx="4934">
                  <c:v>712.45305829468759</c:v>
                </c:pt>
                <c:pt idx="4935">
                  <c:v>712.20263644672491</c:v>
                </c:pt>
                <c:pt idx="4936">
                  <c:v>711.93132437251847</c:v>
                </c:pt>
                <c:pt idx="4937">
                  <c:v>711.62870826298183</c:v>
                </c:pt>
                <c:pt idx="4938">
                  <c:v>711.29478811811509</c:v>
                </c:pt>
                <c:pt idx="4939">
                  <c:v>710.94000905104008</c:v>
                </c:pt>
                <c:pt idx="4940">
                  <c:v>710.55393638331327</c:v>
                </c:pt>
                <c:pt idx="4941">
                  <c:v>710.14699853257116</c:v>
                </c:pt>
                <c:pt idx="4942">
                  <c:v>709.95915032082985</c:v>
                </c:pt>
                <c:pt idx="4943">
                  <c:v>709.75047553438333</c:v>
                </c:pt>
                <c:pt idx="4944">
                  <c:v>709.53132433077974</c:v>
                </c:pt>
                <c:pt idx="4945">
                  <c:v>709.28090248281694</c:v>
                </c:pt>
                <c:pt idx="4946">
                  <c:v>708.99917764299187</c:v>
                </c:pt>
                <c:pt idx="4947">
                  <c:v>708.69656362039098</c:v>
                </c:pt>
                <c:pt idx="4948">
                  <c:v>708.36264556245999</c:v>
                </c:pt>
                <c:pt idx="4949">
                  <c:v>708.00787066925625</c:v>
                </c:pt>
                <c:pt idx="4950">
                  <c:v>707.62179278419035</c:v>
                </c:pt>
                <c:pt idx="4951">
                  <c:v>707.2148246728807</c:v>
                </c:pt>
                <c:pt idx="4952">
                  <c:v>707.02700776517463</c:v>
                </c:pt>
                <c:pt idx="4953">
                  <c:v>706.81833402219604</c:v>
                </c:pt>
                <c:pt idx="4954">
                  <c:v>706.5887700529737</c:v>
                </c:pt>
                <c:pt idx="4955">
                  <c:v>706.33831585750784</c:v>
                </c:pt>
                <c:pt idx="4956">
                  <c:v>706.06703613080458</c:v>
                </c:pt>
                <c:pt idx="4957">
                  <c:v>705.76442106473576</c:v>
                </c:pt>
                <c:pt idx="4958">
                  <c:v>705.43050405027259</c:v>
                </c:pt>
                <c:pt idx="4959">
                  <c:v>705.06528404394714</c:v>
                </c:pt>
                <c:pt idx="4960">
                  <c:v>704.67920511541331</c:v>
                </c:pt>
                <c:pt idx="4961">
                  <c:v>704.27226935160684</c:v>
                </c:pt>
                <c:pt idx="4962">
                  <c:v>704.08442113986553</c:v>
                </c:pt>
                <c:pt idx="4963">
                  <c:v>703.875746353419</c:v>
                </c:pt>
                <c:pt idx="4964">
                  <c:v>703.64618238419678</c:v>
                </c:pt>
                <c:pt idx="4965">
                  <c:v>703.39576053623398</c:v>
                </c:pt>
                <c:pt idx="4966">
                  <c:v>703.12444846202754</c:v>
                </c:pt>
                <c:pt idx="4967">
                  <c:v>702.82183443942665</c:v>
                </c:pt>
                <c:pt idx="4968">
                  <c:v>702.48791638149555</c:v>
                </c:pt>
                <c:pt idx="4969">
                  <c:v>702.12272872267329</c:v>
                </c:pt>
                <c:pt idx="4970">
                  <c:v>701.73661849010409</c:v>
                </c:pt>
                <c:pt idx="4971">
                  <c:v>701.3192376131758</c:v>
                </c:pt>
                <c:pt idx="4972">
                  <c:v>701.13142174893767</c:v>
                </c:pt>
                <c:pt idx="4973">
                  <c:v>700.92271492802843</c:v>
                </c:pt>
                <c:pt idx="4974">
                  <c:v>700.70359565454078</c:v>
                </c:pt>
                <c:pt idx="4975">
                  <c:v>700.45317359788442</c:v>
                </c:pt>
                <c:pt idx="4976">
                  <c:v>700.17141682794329</c:v>
                </c:pt>
                <c:pt idx="4977">
                  <c:v>699.86883410937776</c:v>
                </c:pt>
                <c:pt idx="4978">
                  <c:v>699.53491678187424</c:v>
                </c:pt>
                <c:pt idx="4979">
                  <c:v>699.1696966712019</c:v>
                </c:pt>
                <c:pt idx="4980">
                  <c:v>698.78361909917635</c:v>
                </c:pt>
                <c:pt idx="4981">
                  <c:v>698.36623822224806</c:v>
                </c:pt>
                <c:pt idx="4982">
                  <c:v>698.17842131454199</c:v>
                </c:pt>
                <c:pt idx="4983">
                  <c:v>697.96971522406022</c:v>
                </c:pt>
                <c:pt idx="4984">
                  <c:v>697.74015125483788</c:v>
                </c:pt>
                <c:pt idx="4985">
                  <c:v>697.50014217249384</c:v>
                </c:pt>
                <c:pt idx="4986">
                  <c:v>697.21841733266876</c:v>
                </c:pt>
                <c:pt idx="4987">
                  <c:v>696.91580226659994</c:v>
                </c:pt>
                <c:pt idx="4988">
                  <c:v>696.58191655617213</c:v>
                </c:pt>
                <c:pt idx="4989">
                  <c:v>696.21669654984657</c:v>
                </c:pt>
                <c:pt idx="4990">
                  <c:v>695.82017355165885</c:v>
                </c:pt>
                <c:pt idx="4991">
                  <c:v>695.41320648381702</c:v>
                </c:pt>
                <c:pt idx="4992">
                  <c:v>695.22538957611107</c:v>
                </c:pt>
                <c:pt idx="4993">
                  <c:v>695.01671478966455</c:v>
                </c:pt>
                <c:pt idx="4994">
                  <c:v>694.78715082044221</c:v>
                </c:pt>
                <c:pt idx="4995">
                  <c:v>694.54714173809816</c:v>
                </c:pt>
                <c:pt idx="4996">
                  <c:v>694.26541689827309</c:v>
                </c:pt>
                <c:pt idx="4997">
                  <c:v>693.96280183220426</c:v>
                </c:pt>
                <c:pt idx="4998">
                  <c:v>693.6288848177411</c:v>
                </c:pt>
                <c:pt idx="4999">
                  <c:v>693.26366481141565</c:v>
                </c:pt>
                <c:pt idx="5000">
                  <c:v>692.86714181322782</c:v>
                </c:pt>
                <c:pt idx="5001">
                  <c:v>692.46020604942134</c:v>
                </c:pt>
                <c:pt idx="5002">
                  <c:v>692.27238914171539</c:v>
                </c:pt>
                <c:pt idx="5003">
                  <c:v>692.06368305123351</c:v>
                </c:pt>
                <c:pt idx="5004">
                  <c:v>691.8445641951331</c:v>
                </c:pt>
                <c:pt idx="5005">
                  <c:v>691.59414130370249</c:v>
                </c:pt>
                <c:pt idx="5006">
                  <c:v>691.31238515984205</c:v>
                </c:pt>
                <c:pt idx="5007">
                  <c:v>691.00977009377334</c:v>
                </c:pt>
                <c:pt idx="5008">
                  <c:v>690.67588542681335</c:v>
                </c:pt>
                <c:pt idx="5009">
                  <c:v>690.31066437701998</c:v>
                </c:pt>
                <c:pt idx="5010">
                  <c:v>689.91414242229996</c:v>
                </c:pt>
                <c:pt idx="5011">
                  <c:v>689.50721083236488</c:v>
                </c:pt>
                <c:pt idx="5012">
                  <c:v>689.31935531634872</c:v>
                </c:pt>
                <c:pt idx="5013">
                  <c:v>689.12109642592441</c:v>
                </c:pt>
                <c:pt idx="5014">
                  <c:v>688.89153350016988</c:v>
                </c:pt>
                <c:pt idx="5015">
                  <c:v>688.6411116522072</c:v>
                </c:pt>
                <c:pt idx="5016">
                  <c:v>688.36979957800077</c:v>
                </c:pt>
                <c:pt idx="5017">
                  <c:v>688.06721477249948</c:v>
                </c:pt>
                <c:pt idx="5018">
                  <c:v>687.73329462763274</c:v>
                </c:pt>
                <c:pt idx="5019">
                  <c:v>687.36808088211433</c:v>
                </c:pt>
                <c:pt idx="5020">
                  <c:v>686.97155266658729</c:v>
                </c:pt>
                <c:pt idx="5021">
                  <c:v>686.5646210766522</c:v>
                </c:pt>
                <c:pt idx="5022">
                  <c:v>686.37680729934971</c:v>
                </c:pt>
                <c:pt idx="5023">
                  <c:v>686.17853797424698</c:v>
                </c:pt>
                <c:pt idx="5024">
                  <c:v>685.94897504849257</c:v>
                </c:pt>
                <c:pt idx="5025">
                  <c:v>685.70896700961623</c:v>
                </c:pt>
                <c:pt idx="5026">
                  <c:v>685.43765493540991</c:v>
                </c:pt>
                <c:pt idx="5027">
                  <c:v>685.12462501678681</c:v>
                </c:pt>
                <c:pt idx="5028">
                  <c:v>684.79071530659849</c:v>
                </c:pt>
                <c:pt idx="5029">
                  <c:v>684.42549112640165</c:v>
                </c:pt>
                <c:pt idx="5030">
                  <c:v>684.03940802399643</c:v>
                </c:pt>
                <c:pt idx="5031">
                  <c:v>683.62203132093953</c:v>
                </c:pt>
                <c:pt idx="5032">
                  <c:v>683.44463135272349</c:v>
                </c:pt>
                <c:pt idx="5033">
                  <c:v>683.24640376633454</c:v>
                </c:pt>
                <c:pt idx="5034">
                  <c:v>683.02724421498817</c:v>
                </c:pt>
                <c:pt idx="5035">
                  <c:v>682.77682236702537</c:v>
                </c:pt>
                <c:pt idx="5036">
                  <c:v>682.50551029281894</c:v>
                </c:pt>
                <c:pt idx="5037">
                  <c:v>682.20293592199619</c:v>
                </c:pt>
                <c:pt idx="5038">
                  <c:v>681.86901577712945</c:v>
                </c:pt>
                <c:pt idx="5039">
                  <c:v>681.50379159693261</c:v>
                </c:pt>
                <c:pt idx="5040">
                  <c:v>681.11771892920581</c:v>
                </c:pt>
                <c:pt idx="5041">
                  <c:v>680.70033179147049</c:v>
                </c:pt>
                <c:pt idx="5042">
                  <c:v>680.52293182325445</c:v>
                </c:pt>
                <c:pt idx="5043">
                  <c:v>680.32467293283025</c:v>
                </c:pt>
                <c:pt idx="5044">
                  <c:v>680.10555512019755</c:v>
                </c:pt>
                <c:pt idx="5045">
                  <c:v>679.86553664664291</c:v>
                </c:pt>
                <c:pt idx="5046">
                  <c:v>679.59426631115025</c:v>
                </c:pt>
                <c:pt idx="5047">
                  <c:v>679.29165020161361</c:v>
                </c:pt>
                <c:pt idx="5048">
                  <c:v>678.95773005674687</c:v>
                </c:pt>
                <c:pt idx="5049">
                  <c:v>678.60295098967185</c:v>
                </c:pt>
                <c:pt idx="5050">
                  <c:v>678.20643320882323</c:v>
                </c:pt>
                <c:pt idx="5051">
                  <c:v>677.79949118420973</c:v>
                </c:pt>
                <c:pt idx="5052">
                  <c:v>677.62209121599381</c:v>
                </c:pt>
                <c:pt idx="5053">
                  <c:v>677.42383232556949</c:v>
                </c:pt>
                <c:pt idx="5054">
                  <c:v>677.21512832202336</c:v>
                </c:pt>
                <c:pt idx="5055">
                  <c:v>676.96470647406056</c:v>
                </c:pt>
                <c:pt idx="5056">
                  <c:v>676.70383951297595</c:v>
                </c:pt>
                <c:pt idx="5057">
                  <c:v>676.40122340343942</c:v>
                </c:pt>
                <c:pt idx="5058">
                  <c:v>676.06733456260804</c:v>
                </c:pt>
                <c:pt idx="5059">
                  <c:v>675.71255549553291</c:v>
                </c:pt>
                <c:pt idx="5060">
                  <c:v>675.3160377146844</c:v>
                </c:pt>
                <c:pt idx="5061">
                  <c:v>674.90906438603554</c:v>
                </c:pt>
                <c:pt idx="5062">
                  <c:v>674.73169572185486</c:v>
                </c:pt>
                <c:pt idx="5063">
                  <c:v>674.54385064051712</c:v>
                </c:pt>
                <c:pt idx="5064">
                  <c:v>674.33517794100635</c:v>
                </c:pt>
                <c:pt idx="5065">
                  <c:v>674.09516990213001</c:v>
                </c:pt>
                <c:pt idx="5066">
                  <c:v>673.82385782792358</c:v>
                </c:pt>
                <c:pt idx="5067">
                  <c:v>673.53168683150886</c:v>
                </c:pt>
                <c:pt idx="5068">
                  <c:v>673.19779799067749</c:v>
                </c:pt>
                <c:pt idx="5069">
                  <c:v>672.84301892360236</c:v>
                </c:pt>
                <c:pt idx="5070">
                  <c:v>672.44650114275385</c:v>
                </c:pt>
                <c:pt idx="5071">
                  <c:v>672.03952781410499</c:v>
                </c:pt>
                <c:pt idx="5072">
                  <c:v>671.87257295901077</c:v>
                </c:pt>
                <c:pt idx="5073">
                  <c:v>671.68475918170839</c:v>
                </c:pt>
                <c:pt idx="5074">
                  <c:v>671.47605517816226</c:v>
                </c:pt>
                <c:pt idx="5075">
                  <c:v>671.23607844332128</c:v>
                </c:pt>
                <c:pt idx="5076">
                  <c:v>670.97521148223666</c:v>
                </c:pt>
                <c:pt idx="5077">
                  <c:v>670.67259537270013</c:v>
                </c:pt>
                <c:pt idx="5078">
                  <c:v>670.34912034095521</c:v>
                </c:pt>
                <c:pt idx="5079">
                  <c:v>669.9943412738802</c:v>
                </c:pt>
                <c:pt idx="5080">
                  <c:v>669.60826860615339</c:v>
                </c:pt>
                <c:pt idx="5081">
                  <c:v>669.20129527750453</c:v>
                </c:pt>
                <c:pt idx="5082">
                  <c:v>669.03434042241042</c:v>
                </c:pt>
                <c:pt idx="5083">
                  <c:v>668.84652664510793</c:v>
                </c:pt>
                <c:pt idx="5084">
                  <c:v>668.63785394559716</c:v>
                </c:pt>
                <c:pt idx="5085">
                  <c:v>668.40828058516422</c:v>
                </c:pt>
                <c:pt idx="5086">
                  <c:v>668.1474136240796</c:v>
                </c:pt>
                <c:pt idx="5087">
                  <c:v>667.85525306234331</c:v>
                </c:pt>
                <c:pt idx="5088">
                  <c:v>667.53174672656314</c:v>
                </c:pt>
                <c:pt idx="5089">
                  <c:v>667.16655385040156</c:v>
                </c:pt>
                <c:pt idx="5090">
                  <c:v>666.79089499176132</c:v>
                </c:pt>
                <c:pt idx="5091">
                  <c:v>666.38395296714782</c:v>
                </c:pt>
                <c:pt idx="5092">
                  <c:v>666.2169981120536</c:v>
                </c:pt>
                <c:pt idx="5093">
                  <c:v>666.03958770915926</c:v>
                </c:pt>
                <c:pt idx="5094">
                  <c:v>665.83091500964838</c:v>
                </c:pt>
                <c:pt idx="5095">
                  <c:v>665.60135208389397</c:v>
                </c:pt>
                <c:pt idx="5096">
                  <c:v>665.34048512280935</c:v>
                </c:pt>
                <c:pt idx="5097">
                  <c:v>665.0587279354811</c:v>
                </c:pt>
                <c:pt idx="5098">
                  <c:v>664.73525290373618</c:v>
                </c:pt>
                <c:pt idx="5099">
                  <c:v>664.38048427133958</c:v>
                </c:pt>
                <c:pt idx="5100">
                  <c:v>663.99440116893447</c:v>
                </c:pt>
                <c:pt idx="5101">
                  <c:v>663.59788338808585</c:v>
                </c:pt>
                <c:pt idx="5102">
                  <c:v>663.43091809831321</c:v>
                </c:pt>
                <c:pt idx="5103">
                  <c:v>663.25354943413265</c:v>
                </c:pt>
                <c:pt idx="5104">
                  <c:v>663.05529054370834</c:v>
                </c:pt>
                <c:pt idx="5105">
                  <c:v>662.83614142704039</c:v>
                </c:pt>
                <c:pt idx="5106">
                  <c:v>662.57527446595577</c:v>
                </c:pt>
                <c:pt idx="5107">
                  <c:v>662.28310346954106</c:v>
                </c:pt>
                <c:pt idx="5108">
                  <c:v>661.97007355091796</c:v>
                </c:pt>
                <c:pt idx="5109">
                  <c:v>661.61529448384294</c:v>
                </c:pt>
                <c:pt idx="5110">
                  <c:v>661.2396356252026</c:v>
                </c:pt>
                <c:pt idx="5111">
                  <c:v>660.84313871371091</c:v>
                </c:pt>
                <c:pt idx="5112">
                  <c:v>660.68659766770327</c:v>
                </c:pt>
                <c:pt idx="5113">
                  <c:v>660.50922900352259</c:v>
                </c:pt>
                <c:pt idx="5114">
                  <c:v>660.31095967841986</c:v>
                </c:pt>
                <c:pt idx="5115">
                  <c:v>660.09184186578727</c:v>
                </c:pt>
                <c:pt idx="5116">
                  <c:v>659.84138871378923</c:v>
                </c:pt>
                <c:pt idx="5117">
                  <c:v>659.55966283049622</c:v>
                </c:pt>
                <c:pt idx="5118">
                  <c:v>659.23619823342983</c:v>
                </c:pt>
                <c:pt idx="5119">
                  <c:v>658.89183297544128</c:v>
                </c:pt>
                <c:pt idx="5120">
                  <c:v>658.51619498615787</c:v>
                </c:pt>
                <c:pt idx="5121">
                  <c:v>658.11967720530924</c:v>
                </c:pt>
                <c:pt idx="5122">
                  <c:v>657.97360214178036</c:v>
                </c:pt>
                <c:pt idx="5123">
                  <c:v>657.79620217356444</c:v>
                </c:pt>
                <c:pt idx="5124">
                  <c:v>657.60838839626194</c:v>
                </c:pt>
                <c:pt idx="5125">
                  <c:v>657.38923927959399</c:v>
                </c:pt>
                <c:pt idx="5126">
                  <c:v>657.1388174316312</c:v>
                </c:pt>
                <c:pt idx="5127">
                  <c:v>656.86750535742476</c:v>
                </c:pt>
                <c:pt idx="5128">
                  <c:v>656.55447543880166</c:v>
                </c:pt>
                <c:pt idx="5129">
                  <c:v>656.21014148484846</c:v>
                </c:pt>
                <c:pt idx="5130">
                  <c:v>655.83448262620823</c:v>
                </c:pt>
                <c:pt idx="5131">
                  <c:v>655.43795441068119</c:v>
                </c:pt>
                <c:pt idx="5132">
                  <c:v>655.29188978183072</c:v>
                </c:pt>
                <c:pt idx="5133">
                  <c:v>655.12492449205808</c:v>
                </c:pt>
                <c:pt idx="5134">
                  <c:v>654.93711071475559</c:v>
                </c:pt>
                <c:pt idx="5135">
                  <c:v>654.72840671120957</c:v>
                </c:pt>
                <c:pt idx="5136">
                  <c:v>654.48839867233323</c:v>
                </c:pt>
                <c:pt idx="5137">
                  <c:v>654.20667278904034</c:v>
                </c:pt>
                <c:pt idx="5138">
                  <c:v>653.89364287041724</c:v>
                </c:pt>
                <c:pt idx="5139">
                  <c:v>653.5597227255505</c:v>
                </c:pt>
                <c:pt idx="5140">
                  <c:v>653.18406386691026</c:v>
                </c:pt>
                <c:pt idx="5141">
                  <c:v>652.79798076450504</c:v>
                </c:pt>
                <c:pt idx="5142">
                  <c:v>652.65191613565457</c:v>
                </c:pt>
                <c:pt idx="5143">
                  <c:v>652.49539595900387</c:v>
                </c:pt>
                <c:pt idx="5144">
                  <c:v>652.31799599078784</c:v>
                </c:pt>
                <c:pt idx="5145">
                  <c:v>652.1092919872417</c:v>
                </c:pt>
                <c:pt idx="5146">
                  <c:v>651.86931525240084</c:v>
                </c:pt>
                <c:pt idx="5147">
                  <c:v>651.5980031781944</c:v>
                </c:pt>
                <c:pt idx="5148">
                  <c:v>651.2849732595713</c:v>
                </c:pt>
                <c:pt idx="5149">
                  <c:v>650.95105311470456</c:v>
                </c:pt>
                <c:pt idx="5150">
                  <c:v>650.58583936918615</c:v>
                </c:pt>
                <c:pt idx="5151">
                  <c:v>650.19975626678092</c:v>
                </c:pt>
                <c:pt idx="5152">
                  <c:v>650.06410544701691</c:v>
                </c:pt>
                <c:pt idx="5153">
                  <c:v>649.90758527036621</c:v>
                </c:pt>
                <c:pt idx="5154">
                  <c:v>649.73018530215018</c:v>
                </c:pt>
                <c:pt idx="5155">
                  <c:v>649.53192641172586</c:v>
                </c:pt>
                <c:pt idx="5156">
                  <c:v>649.291949676885</c:v>
                </c:pt>
                <c:pt idx="5157">
                  <c:v>649.02063760267856</c:v>
                </c:pt>
                <c:pt idx="5158">
                  <c:v>648.72846660626374</c:v>
                </c:pt>
                <c:pt idx="5159">
                  <c:v>648.39454646139711</c:v>
                </c:pt>
                <c:pt idx="5160">
                  <c:v>648.02936401991394</c:v>
                </c:pt>
                <c:pt idx="5161">
                  <c:v>647.64324961347347</c:v>
                </c:pt>
                <c:pt idx="5162">
                  <c:v>647.51803347215287</c:v>
                </c:pt>
                <c:pt idx="5163">
                  <c:v>647.37196884330228</c:v>
                </c:pt>
                <c:pt idx="5164">
                  <c:v>647.19456887508636</c:v>
                </c:pt>
                <c:pt idx="5165">
                  <c:v>646.99629954998363</c:v>
                </c:pt>
                <c:pt idx="5166">
                  <c:v>646.76673662422922</c:v>
                </c:pt>
                <c:pt idx="5167">
                  <c:v>646.50586966314461</c:v>
                </c:pt>
                <c:pt idx="5168">
                  <c:v>646.21369866672978</c:v>
                </c:pt>
                <c:pt idx="5169">
                  <c:v>645.87978895654157</c:v>
                </c:pt>
                <c:pt idx="5170">
                  <c:v>645.52500988946645</c:v>
                </c:pt>
                <c:pt idx="5171">
                  <c:v>645.14938233486157</c:v>
                </c:pt>
                <c:pt idx="5172">
                  <c:v>645.02416619354096</c:v>
                </c:pt>
                <c:pt idx="5173">
                  <c:v>644.87807026065514</c:v>
                </c:pt>
                <c:pt idx="5174">
                  <c:v>644.7111049708825</c:v>
                </c:pt>
                <c:pt idx="5175">
                  <c:v>644.52329119358012</c:v>
                </c:pt>
                <c:pt idx="5176">
                  <c:v>644.2937282678256</c:v>
                </c:pt>
                <c:pt idx="5177">
                  <c:v>644.03286130674098</c:v>
                </c:pt>
                <c:pt idx="5178">
                  <c:v>643.74069031032627</c:v>
                </c:pt>
                <c:pt idx="5179">
                  <c:v>643.41721527858135</c:v>
                </c:pt>
                <c:pt idx="5180">
                  <c:v>643.07289175930657</c:v>
                </c:pt>
                <c:pt idx="5181">
                  <c:v>642.69722246598792</c:v>
                </c:pt>
                <c:pt idx="5182">
                  <c:v>642.57200632466731</c:v>
                </c:pt>
                <c:pt idx="5183">
                  <c:v>642.4363555049033</c:v>
                </c:pt>
                <c:pt idx="5184">
                  <c:v>642.27984576293102</c:v>
                </c:pt>
                <c:pt idx="5185">
                  <c:v>642.09202155095011</c:v>
                </c:pt>
                <c:pt idx="5186">
                  <c:v>641.87287243428216</c:v>
                </c:pt>
                <c:pt idx="5187">
                  <c:v>641.62245058631936</c:v>
                </c:pt>
                <c:pt idx="5188">
                  <c:v>641.33027958990465</c:v>
                </c:pt>
                <c:pt idx="5189">
                  <c:v>641.01724967128155</c:v>
                </c:pt>
                <c:pt idx="5190">
                  <c:v>640.67289484797141</c:v>
                </c:pt>
                <c:pt idx="5191">
                  <c:v>640.29725685868812</c:v>
                </c:pt>
                <c:pt idx="5192">
                  <c:v>640.18246496113238</c:v>
                </c:pt>
                <c:pt idx="5193">
                  <c:v>640.05724881981178</c:v>
                </c:pt>
                <c:pt idx="5194">
                  <c:v>639.90073907783949</c:v>
                </c:pt>
                <c:pt idx="5195">
                  <c:v>639.72332867494504</c:v>
                </c:pt>
                <c:pt idx="5196">
                  <c:v>639.50421086231245</c:v>
                </c:pt>
                <c:pt idx="5197">
                  <c:v>639.26420282343611</c:v>
                </c:pt>
                <c:pt idx="5198">
                  <c:v>638.98247694014321</c:v>
                </c:pt>
                <c:pt idx="5199">
                  <c:v>638.66944702152011</c:v>
                </c:pt>
                <c:pt idx="5200">
                  <c:v>638.32509219821009</c:v>
                </c:pt>
                <c:pt idx="5201">
                  <c:v>637.95986801801314</c:v>
                </c:pt>
                <c:pt idx="5202">
                  <c:v>637.8555525376147</c:v>
                </c:pt>
                <c:pt idx="5203">
                  <c:v>637.73030509225873</c:v>
                </c:pt>
                <c:pt idx="5204">
                  <c:v>637.58424046340826</c:v>
                </c:pt>
                <c:pt idx="5205">
                  <c:v>637.40683006051381</c:v>
                </c:pt>
                <c:pt idx="5206">
                  <c:v>637.19815736100304</c:v>
                </c:pt>
                <c:pt idx="5207">
                  <c:v>636.95814932212681</c:v>
                </c:pt>
                <c:pt idx="5208">
                  <c:v>636.68683724792038</c:v>
                </c:pt>
                <c:pt idx="5209">
                  <c:v>636.37380732929728</c:v>
                </c:pt>
                <c:pt idx="5210">
                  <c:v>636.03988718443054</c:v>
                </c:pt>
                <c:pt idx="5211">
                  <c:v>635.68511855203394</c:v>
                </c:pt>
                <c:pt idx="5212">
                  <c:v>635.58076133292161</c:v>
                </c:pt>
                <c:pt idx="5213">
                  <c:v>635.46600073940135</c:v>
                </c:pt>
                <c:pt idx="5214">
                  <c:v>635.31989437183711</c:v>
                </c:pt>
                <c:pt idx="5215">
                  <c:v>635.15293951674289</c:v>
                </c:pt>
                <c:pt idx="5216">
                  <c:v>634.95468062631858</c:v>
                </c:pt>
                <c:pt idx="5217">
                  <c:v>634.71470389147771</c:v>
                </c:pt>
                <c:pt idx="5218">
                  <c:v>634.44339181727128</c:v>
                </c:pt>
                <c:pt idx="5219">
                  <c:v>634.14077570773463</c:v>
                </c:pt>
                <c:pt idx="5220">
                  <c:v>633.81730067598983</c:v>
                </c:pt>
                <c:pt idx="5221">
                  <c:v>633.4625216089147</c:v>
                </c:pt>
                <c:pt idx="5222">
                  <c:v>633.36861993760272</c:v>
                </c:pt>
                <c:pt idx="5223">
                  <c:v>633.26426271849039</c:v>
                </c:pt>
                <c:pt idx="5224">
                  <c:v>633.12861189872638</c:v>
                </c:pt>
                <c:pt idx="5225">
                  <c:v>632.96167791298922</c:v>
                </c:pt>
                <c:pt idx="5226">
                  <c:v>632.7634190225649</c:v>
                </c:pt>
                <c:pt idx="5227">
                  <c:v>632.5338560968105</c:v>
                </c:pt>
                <c:pt idx="5228">
                  <c:v>632.27298913572588</c:v>
                </c:pt>
                <c:pt idx="5229">
                  <c:v>631.98081813931105</c:v>
                </c:pt>
                <c:pt idx="5230">
                  <c:v>631.65734310756625</c:v>
                </c:pt>
                <c:pt idx="5231">
                  <c:v>631.31298828425611</c:v>
                </c:pt>
                <c:pt idx="5232">
                  <c:v>631.2190761782656</c:v>
                </c:pt>
                <c:pt idx="5233">
                  <c:v>631.1251640722752</c:v>
                </c:pt>
                <c:pt idx="5234">
                  <c:v>630.98951325251119</c:v>
                </c:pt>
                <c:pt idx="5235">
                  <c:v>630.83299307586049</c:v>
                </c:pt>
                <c:pt idx="5236">
                  <c:v>630.64517929855799</c:v>
                </c:pt>
                <c:pt idx="5237">
                  <c:v>630.42603018189004</c:v>
                </c:pt>
                <c:pt idx="5238">
                  <c:v>630.16516322080543</c:v>
                </c:pt>
                <c:pt idx="5239">
                  <c:v>629.88343733751253</c:v>
                </c:pt>
                <c:pt idx="5240">
                  <c:v>629.55996230576761</c:v>
                </c:pt>
                <c:pt idx="5241">
                  <c:v>629.21560748245747</c:v>
                </c:pt>
                <c:pt idx="5242">
                  <c:v>629.14258560271071</c:v>
                </c:pt>
                <c:pt idx="5243">
                  <c:v>629.0486734967202</c:v>
                </c:pt>
                <c:pt idx="5244">
                  <c:v>628.92343648604276</c:v>
                </c:pt>
                <c:pt idx="5245">
                  <c:v>628.77736142251376</c:v>
                </c:pt>
                <c:pt idx="5246">
                  <c:v>628.59996145429784</c:v>
                </c:pt>
                <c:pt idx="5247">
                  <c:v>628.38084364166525</c:v>
                </c:pt>
                <c:pt idx="5248">
                  <c:v>628.13042179370245</c:v>
                </c:pt>
                <c:pt idx="5249">
                  <c:v>627.8486646063742</c:v>
                </c:pt>
                <c:pt idx="5250">
                  <c:v>627.5356346877511</c:v>
                </c:pt>
                <c:pt idx="5251">
                  <c:v>627.20171454288436</c:v>
                </c:pt>
                <c:pt idx="5252">
                  <c:v>627.12867179378065</c:v>
                </c:pt>
                <c:pt idx="5253">
                  <c:v>627.04520480091207</c:v>
                </c:pt>
                <c:pt idx="5254">
                  <c:v>626.93043377271329</c:v>
                </c:pt>
                <c:pt idx="5255">
                  <c:v>626.79478295294928</c:v>
                </c:pt>
                <c:pt idx="5256">
                  <c:v>626.61738298473335</c:v>
                </c:pt>
                <c:pt idx="5257">
                  <c:v>626.40869985054405</c:v>
                </c:pt>
                <c:pt idx="5258">
                  <c:v>626.16869181166783</c:v>
                </c:pt>
                <c:pt idx="5259">
                  <c:v>625.88696592837493</c:v>
                </c:pt>
                <c:pt idx="5260">
                  <c:v>625.58436025351671</c:v>
                </c:pt>
                <c:pt idx="5261">
                  <c:v>625.25044010865008</c:v>
                </c:pt>
                <c:pt idx="5262">
                  <c:v>625.1982771511116</c:v>
                </c:pt>
                <c:pt idx="5263">
                  <c:v>625.11477885420766</c:v>
                </c:pt>
                <c:pt idx="5264">
                  <c:v>625.01043206977374</c:v>
                </c:pt>
                <c:pt idx="5265">
                  <c:v>624.87480211936668</c:v>
                </c:pt>
                <c:pt idx="5266">
                  <c:v>624.70784726427257</c:v>
                </c:pt>
                <c:pt idx="5267">
                  <c:v>624.50958837384826</c:v>
                </c:pt>
                <c:pt idx="5268">
                  <c:v>624.26958033497192</c:v>
                </c:pt>
                <c:pt idx="5269">
                  <c:v>623.9982682607656</c:v>
                </c:pt>
                <c:pt idx="5270">
                  <c:v>623.70609726435077</c:v>
                </c:pt>
                <c:pt idx="5271">
                  <c:v>623.38262223260585</c:v>
                </c:pt>
                <c:pt idx="5272">
                  <c:v>623.33045927506737</c:v>
                </c:pt>
                <c:pt idx="5273">
                  <c:v>623.25740609128525</c:v>
                </c:pt>
                <c:pt idx="5274">
                  <c:v>623.16350441997326</c:v>
                </c:pt>
                <c:pt idx="5275">
                  <c:v>623.03828827865266</c:v>
                </c:pt>
                <c:pt idx="5276">
                  <c:v>622.87133342355855</c:v>
                </c:pt>
                <c:pt idx="5277">
                  <c:v>622.68351964625606</c:v>
                </c:pt>
                <c:pt idx="5278">
                  <c:v>622.45395672050154</c:v>
                </c:pt>
                <c:pt idx="5279">
                  <c:v>622.19308975941703</c:v>
                </c:pt>
                <c:pt idx="5280">
                  <c:v>621.90091876300221</c:v>
                </c:pt>
                <c:pt idx="5281">
                  <c:v>621.58785754034386</c:v>
                </c:pt>
                <c:pt idx="5282">
                  <c:v>621.53569458280538</c:v>
                </c:pt>
                <c:pt idx="5283">
                  <c:v>621.47308651214507</c:v>
                </c:pt>
                <c:pt idx="5284">
                  <c:v>621.38959864991955</c:v>
                </c:pt>
                <c:pt idx="5285">
                  <c:v>621.27482762172076</c:v>
                </c:pt>
                <c:pt idx="5286">
                  <c:v>621.11831787974847</c:v>
                </c:pt>
                <c:pt idx="5287">
                  <c:v>620.93049366776756</c:v>
                </c:pt>
                <c:pt idx="5288">
                  <c:v>620.71134455109961</c:v>
                </c:pt>
                <c:pt idx="5289">
                  <c:v>620.450477590015</c:v>
                </c:pt>
                <c:pt idx="5290">
                  <c:v>620.16875170672211</c:v>
                </c:pt>
                <c:pt idx="5291">
                  <c:v>619.86613559718546</c:v>
                </c:pt>
                <c:pt idx="5292">
                  <c:v>619.82439688341196</c:v>
                </c:pt>
                <c:pt idx="5293">
                  <c:v>619.77223392587348</c:v>
                </c:pt>
                <c:pt idx="5294">
                  <c:v>619.6887669330049</c:v>
                </c:pt>
                <c:pt idx="5295">
                  <c:v>619.58442014857098</c:v>
                </c:pt>
                <c:pt idx="5296">
                  <c:v>619.43831378100674</c:v>
                </c:pt>
                <c:pt idx="5297">
                  <c:v>619.26094511682618</c:v>
                </c:pt>
                <c:pt idx="5298">
                  <c:v>619.04179600015823</c:v>
                </c:pt>
                <c:pt idx="5299">
                  <c:v>618.80181926531725</c:v>
                </c:pt>
                <c:pt idx="5300">
                  <c:v>618.520062077989</c:v>
                </c:pt>
                <c:pt idx="5301">
                  <c:v>618.22789108157428</c:v>
                </c:pt>
                <c:pt idx="5302">
                  <c:v>618.19658704624408</c:v>
                </c:pt>
                <c:pt idx="5303">
                  <c:v>618.15486920182741</c:v>
                </c:pt>
                <c:pt idx="5304">
                  <c:v>618.08181601804529</c:v>
                </c:pt>
                <c:pt idx="5305">
                  <c:v>617.97746923361149</c:v>
                </c:pt>
                <c:pt idx="5306">
                  <c:v>617.84180797916906</c:v>
                </c:pt>
                <c:pt idx="5307">
                  <c:v>617.66443931498839</c:v>
                </c:pt>
                <c:pt idx="5308">
                  <c:v>617.46618042456407</c:v>
                </c:pt>
                <c:pt idx="5309">
                  <c:v>617.22617238568785</c:v>
                </c:pt>
                <c:pt idx="5310">
                  <c:v>616.95486031148141</c:v>
                </c:pt>
                <c:pt idx="5311">
                  <c:v>616.6626893150667</c:v>
                </c:pt>
                <c:pt idx="5312">
                  <c:v>616.64183039285831</c:v>
                </c:pt>
                <c:pt idx="5313">
                  <c:v>616.61052635752822</c:v>
                </c:pt>
                <c:pt idx="5314">
                  <c:v>616.54791828686791</c:v>
                </c:pt>
                <c:pt idx="5315">
                  <c:v>616.45401661555593</c:v>
                </c:pt>
                <c:pt idx="5316">
                  <c:v>616.32880047423532</c:v>
                </c:pt>
                <c:pt idx="5317">
                  <c:v>616.1618456191411</c:v>
                </c:pt>
                <c:pt idx="5318">
                  <c:v>615.96357629403838</c:v>
                </c:pt>
                <c:pt idx="5319">
                  <c:v>615.73401336828397</c:v>
                </c:pt>
                <c:pt idx="5320">
                  <c:v>615.47314640719935</c:v>
                </c:pt>
                <c:pt idx="5321">
                  <c:v>615.19142052390646</c:v>
                </c:pt>
                <c:pt idx="5322">
                  <c:v>615.18097541078464</c:v>
                </c:pt>
                <c:pt idx="5323">
                  <c:v>615.14968181013285</c:v>
                </c:pt>
                <c:pt idx="5324">
                  <c:v>615.09748754855912</c:v>
                </c:pt>
                <c:pt idx="5325">
                  <c:v>615.01402055569042</c:v>
                </c:pt>
                <c:pt idx="5326">
                  <c:v>614.88881484904823</c:v>
                </c:pt>
                <c:pt idx="5327">
                  <c:v>614.73229467239753</c:v>
                </c:pt>
                <c:pt idx="5328">
                  <c:v>614.54444959105967</c:v>
                </c:pt>
                <c:pt idx="5329">
                  <c:v>614.32533177842708</c:v>
                </c:pt>
                <c:pt idx="5330">
                  <c:v>614.0749099304644</c:v>
                </c:pt>
                <c:pt idx="5331">
                  <c:v>613.79315274313603</c:v>
                </c:pt>
                <c:pt idx="5332">
                  <c:v>613.79315274313603</c:v>
                </c:pt>
                <c:pt idx="5333">
                  <c:v>613.77229382092776</c:v>
                </c:pt>
                <c:pt idx="5334">
                  <c:v>613.73054467247584</c:v>
                </c:pt>
                <c:pt idx="5335">
                  <c:v>613.65752279272897</c:v>
                </c:pt>
                <c:pt idx="5336">
                  <c:v>613.54273089517335</c:v>
                </c:pt>
                <c:pt idx="5337">
                  <c:v>613.39665583164435</c:v>
                </c:pt>
                <c:pt idx="5338">
                  <c:v>613.21925586342843</c:v>
                </c:pt>
                <c:pt idx="5339">
                  <c:v>613.00013805079584</c:v>
                </c:pt>
                <c:pt idx="5340">
                  <c:v>612.7601300119195</c:v>
                </c:pt>
                <c:pt idx="5341">
                  <c:v>612.48881793771307</c:v>
                </c:pt>
                <c:pt idx="5342">
                  <c:v>612.49926305083488</c:v>
                </c:pt>
                <c:pt idx="5343">
                  <c:v>612.48881793771307</c:v>
                </c:pt>
                <c:pt idx="5344">
                  <c:v>612.45751390238297</c:v>
                </c:pt>
                <c:pt idx="5345">
                  <c:v>612.3844920226361</c:v>
                </c:pt>
                <c:pt idx="5346">
                  <c:v>612.28014523820229</c:v>
                </c:pt>
                <c:pt idx="5347">
                  <c:v>612.14448398375987</c:v>
                </c:pt>
                <c:pt idx="5348">
                  <c:v>611.97752912866576</c:v>
                </c:pt>
                <c:pt idx="5349">
                  <c:v>611.76885642915499</c:v>
                </c:pt>
                <c:pt idx="5350">
                  <c:v>611.52883795560024</c:v>
                </c:pt>
                <c:pt idx="5351">
                  <c:v>611.27841610763744</c:v>
                </c:pt>
                <c:pt idx="5352">
                  <c:v>611.2888299167239</c:v>
                </c:pt>
                <c:pt idx="5353">
                  <c:v>611.2888299167239</c:v>
                </c:pt>
                <c:pt idx="5354">
                  <c:v>611.26797099451562</c:v>
                </c:pt>
                <c:pt idx="5355">
                  <c:v>611.20537335853373</c:v>
                </c:pt>
                <c:pt idx="5356">
                  <c:v>611.11146125254334</c:v>
                </c:pt>
                <c:pt idx="5357">
                  <c:v>610.98625554590114</c:v>
                </c:pt>
                <c:pt idx="5358">
                  <c:v>610.81929025612862</c:v>
                </c:pt>
                <c:pt idx="5359">
                  <c:v>610.62103136570431</c:v>
                </c:pt>
                <c:pt idx="5360">
                  <c:v>610.39146843994979</c:v>
                </c:pt>
                <c:pt idx="5361">
                  <c:v>610.14101528795175</c:v>
                </c:pt>
                <c:pt idx="5362">
                  <c:v>610.17231932328184</c:v>
                </c:pt>
                <c:pt idx="5363">
                  <c:v>610.18276443640366</c:v>
                </c:pt>
                <c:pt idx="5364">
                  <c:v>610.16190551419538</c:v>
                </c:pt>
                <c:pt idx="5365">
                  <c:v>610.10971125262154</c:v>
                </c:pt>
                <c:pt idx="5366">
                  <c:v>610.02624425975296</c:v>
                </c:pt>
                <c:pt idx="5367">
                  <c:v>609.91145236219734</c:v>
                </c:pt>
                <c:pt idx="5368">
                  <c:v>609.75493218554652</c:v>
                </c:pt>
                <c:pt idx="5369">
                  <c:v>609.56711840824403</c:v>
                </c:pt>
                <c:pt idx="5370">
                  <c:v>609.34800059561144</c:v>
                </c:pt>
                <c:pt idx="5371">
                  <c:v>609.10799255673521</c:v>
                </c:pt>
                <c:pt idx="5372">
                  <c:v>609.14974170518713</c:v>
                </c:pt>
                <c:pt idx="5373">
                  <c:v>609.16018681830894</c:v>
                </c:pt>
                <c:pt idx="5374">
                  <c:v>609.14974170518713</c:v>
                </c:pt>
                <c:pt idx="5375">
                  <c:v>609.11843766985703</c:v>
                </c:pt>
                <c:pt idx="5376">
                  <c:v>609.03493937295309</c:v>
                </c:pt>
                <c:pt idx="5377">
                  <c:v>608.93061345787612</c:v>
                </c:pt>
                <c:pt idx="5378">
                  <c:v>608.78451752499029</c:v>
                </c:pt>
                <c:pt idx="5379">
                  <c:v>608.5967037476878</c:v>
                </c:pt>
                <c:pt idx="5380">
                  <c:v>608.38798930946325</c:v>
                </c:pt>
                <c:pt idx="5381">
                  <c:v>608.15842638370884</c:v>
                </c:pt>
                <c:pt idx="5382">
                  <c:v>608.21062064528257</c:v>
                </c:pt>
                <c:pt idx="5383">
                  <c:v>608.23147956749096</c:v>
                </c:pt>
                <c:pt idx="5384">
                  <c:v>608.23147956749096</c:v>
                </c:pt>
                <c:pt idx="5385">
                  <c:v>608.20017553216076</c:v>
                </c:pt>
                <c:pt idx="5386">
                  <c:v>608.13756746150045</c:v>
                </c:pt>
                <c:pt idx="5387">
                  <c:v>608.03322067706665</c:v>
                </c:pt>
                <c:pt idx="5388">
                  <c:v>607.89755942262423</c:v>
                </c:pt>
                <c:pt idx="5389">
                  <c:v>607.73060456753001</c:v>
                </c:pt>
                <c:pt idx="5390">
                  <c:v>607.53234567710581</c:v>
                </c:pt>
                <c:pt idx="5391">
                  <c:v>607.30278275135129</c:v>
                </c:pt>
                <c:pt idx="5392">
                  <c:v>607.36541169136854</c:v>
                </c:pt>
                <c:pt idx="5393">
                  <c:v>607.39671572669863</c:v>
                </c:pt>
                <c:pt idx="5394">
                  <c:v>607.40712953578509</c:v>
                </c:pt>
                <c:pt idx="5395">
                  <c:v>607.38627061357681</c:v>
                </c:pt>
                <c:pt idx="5396">
                  <c:v>607.33411809071686</c:v>
                </c:pt>
                <c:pt idx="5397">
                  <c:v>607.24017468069098</c:v>
                </c:pt>
                <c:pt idx="5398">
                  <c:v>607.10454473028392</c:v>
                </c:pt>
                <c:pt idx="5399">
                  <c:v>606.94800368427627</c:v>
                </c:pt>
                <c:pt idx="5400">
                  <c:v>606.76018990697378</c:v>
                </c:pt>
                <c:pt idx="5401">
                  <c:v>606.54107209434119</c:v>
                </c:pt>
                <c:pt idx="5402">
                  <c:v>606.6141148434449</c:v>
                </c:pt>
                <c:pt idx="5403">
                  <c:v>606.65583268786145</c:v>
                </c:pt>
                <c:pt idx="5404">
                  <c:v>606.6767229141052</c:v>
                </c:pt>
                <c:pt idx="5405">
                  <c:v>606.66627780098338</c:v>
                </c:pt>
                <c:pt idx="5406">
                  <c:v>606.6141148434449</c:v>
                </c:pt>
                <c:pt idx="5407">
                  <c:v>606.53062698121937</c:v>
                </c:pt>
                <c:pt idx="5408">
                  <c:v>606.41585595302058</c:v>
                </c:pt>
                <c:pt idx="5409">
                  <c:v>606.25931490701294</c:v>
                </c:pt>
                <c:pt idx="5410">
                  <c:v>606.08193580815384</c:v>
                </c:pt>
                <c:pt idx="5411">
                  <c:v>605.87323180460771</c:v>
                </c:pt>
                <c:pt idx="5412">
                  <c:v>605.95673010151165</c:v>
                </c:pt>
                <c:pt idx="5413">
                  <c:v>606.00889305905014</c:v>
                </c:pt>
                <c:pt idx="5414">
                  <c:v>606.04018665970182</c:v>
                </c:pt>
                <c:pt idx="5415">
                  <c:v>606.04018665970182</c:v>
                </c:pt>
                <c:pt idx="5416">
                  <c:v>605.99844794592832</c:v>
                </c:pt>
                <c:pt idx="5417">
                  <c:v>605.92542606618156</c:v>
                </c:pt>
                <c:pt idx="5418">
                  <c:v>605.81062373394741</c:v>
                </c:pt>
                <c:pt idx="5419">
                  <c:v>605.6749729141834</c:v>
                </c:pt>
                <c:pt idx="5420">
                  <c:v>605.49760425000272</c:v>
                </c:pt>
                <c:pt idx="5421">
                  <c:v>605.30978003802193</c:v>
                </c:pt>
                <c:pt idx="5422">
                  <c:v>605.39324703089051</c:v>
                </c:pt>
                <c:pt idx="5423">
                  <c:v>605.45585510155081</c:v>
                </c:pt>
                <c:pt idx="5424">
                  <c:v>605.49760425000272</c:v>
                </c:pt>
                <c:pt idx="5425">
                  <c:v>605.49760425000272</c:v>
                </c:pt>
                <c:pt idx="5426">
                  <c:v>605.47671402375909</c:v>
                </c:pt>
                <c:pt idx="5427">
                  <c:v>605.40369214401233</c:v>
                </c:pt>
                <c:pt idx="5428">
                  <c:v>605.30978003802193</c:v>
                </c:pt>
                <c:pt idx="5429">
                  <c:v>605.17412921825792</c:v>
                </c:pt>
                <c:pt idx="5430">
                  <c:v>605.0176090416071</c:v>
                </c:pt>
                <c:pt idx="5431">
                  <c:v>604.82976396026936</c:v>
                </c:pt>
                <c:pt idx="5432">
                  <c:v>604.92367606625976</c:v>
                </c:pt>
                <c:pt idx="5433">
                  <c:v>604.99671881536347</c:v>
                </c:pt>
                <c:pt idx="5434">
                  <c:v>605.04891307693731</c:v>
                </c:pt>
                <c:pt idx="5435">
                  <c:v>605.05932688602377</c:v>
                </c:pt>
                <c:pt idx="5436">
                  <c:v>605.04891307693731</c:v>
                </c:pt>
                <c:pt idx="5437">
                  <c:v>604.98631544095542</c:v>
                </c:pt>
                <c:pt idx="5438">
                  <c:v>604.90281714405148</c:v>
                </c:pt>
                <c:pt idx="5439">
                  <c:v>604.77760100273088</c:v>
                </c:pt>
                <c:pt idx="5440">
                  <c:v>604.62109126075859</c:v>
                </c:pt>
                <c:pt idx="5441">
                  <c:v>604.44369129254255</c:v>
                </c:pt>
                <c:pt idx="5442">
                  <c:v>604.55848319009829</c:v>
                </c:pt>
                <c:pt idx="5443">
                  <c:v>604.64195018296687</c:v>
                </c:pt>
                <c:pt idx="5444">
                  <c:v>604.69411314050535</c:v>
                </c:pt>
                <c:pt idx="5445">
                  <c:v>604.72544847987081</c:v>
                </c:pt>
                <c:pt idx="5446">
                  <c:v>604.71500336674899</c:v>
                </c:pt>
                <c:pt idx="5447">
                  <c:v>604.66280910517514</c:v>
                </c:pt>
                <c:pt idx="5448">
                  <c:v>604.57934211230656</c:v>
                </c:pt>
                <c:pt idx="5449">
                  <c:v>604.46458151878619</c:v>
                </c:pt>
                <c:pt idx="5450">
                  <c:v>604.32892026434376</c:v>
                </c:pt>
                <c:pt idx="5451">
                  <c:v>604.16196540924966</c:v>
                </c:pt>
                <c:pt idx="5452">
                  <c:v>604.27672600276992</c:v>
                </c:pt>
                <c:pt idx="5453">
                  <c:v>604.37063810876043</c:v>
                </c:pt>
                <c:pt idx="5454">
                  <c:v>604.44369129254255</c:v>
                </c:pt>
                <c:pt idx="5455">
                  <c:v>604.47498489319423</c:v>
                </c:pt>
                <c:pt idx="5456">
                  <c:v>604.47498489319423</c:v>
                </c:pt>
                <c:pt idx="5457">
                  <c:v>604.43324617942073</c:v>
                </c:pt>
                <c:pt idx="5458">
                  <c:v>604.36022429967397</c:v>
                </c:pt>
                <c:pt idx="5459">
                  <c:v>604.25586708056164</c:v>
                </c:pt>
                <c:pt idx="5460">
                  <c:v>604.13066137391957</c:v>
                </c:pt>
                <c:pt idx="5461">
                  <c:v>603.97414119726875</c:v>
                </c:pt>
                <c:pt idx="5462">
                  <c:v>604.09935733858936</c:v>
                </c:pt>
                <c:pt idx="5463">
                  <c:v>604.20371455770169</c:v>
                </c:pt>
                <c:pt idx="5464">
                  <c:v>604.27672600276992</c:v>
                </c:pt>
                <c:pt idx="5465">
                  <c:v>604.31847515122195</c:v>
                </c:pt>
                <c:pt idx="5466">
                  <c:v>604.32892026434376</c:v>
                </c:pt>
                <c:pt idx="5467">
                  <c:v>604.30803003810013</c:v>
                </c:pt>
                <c:pt idx="5468">
                  <c:v>604.24542196743982</c:v>
                </c:pt>
                <c:pt idx="5469">
                  <c:v>604.15152029612784</c:v>
                </c:pt>
                <c:pt idx="5470">
                  <c:v>604.02630415480724</c:v>
                </c:pt>
                <c:pt idx="5471">
                  <c:v>603.88020822192141</c:v>
                </c:pt>
                <c:pt idx="5472">
                  <c:v>604.01585904168542</c:v>
                </c:pt>
                <c:pt idx="5473">
                  <c:v>604.13066137391957</c:v>
                </c:pt>
                <c:pt idx="5474">
                  <c:v>604.21411793210973</c:v>
                </c:pt>
                <c:pt idx="5475">
                  <c:v>604.26631219368346</c:v>
                </c:pt>
                <c:pt idx="5476">
                  <c:v>604.28717111589185</c:v>
                </c:pt>
                <c:pt idx="5477">
                  <c:v>604.26631219368346</c:v>
                </c:pt>
                <c:pt idx="5478">
                  <c:v>604.21411793210973</c:v>
                </c:pt>
                <c:pt idx="5479">
                  <c:v>604.13066137391957</c:v>
                </c:pt>
                <c:pt idx="5480">
                  <c:v>604.01585904168542</c:v>
                </c:pt>
                <c:pt idx="5481">
                  <c:v>603.88020822192141</c:v>
                </c:pt>
                <c:pt idx="5482">
                  <c:v>604.02630415480724</c:v>
                </c:pt>
                <c:pt idx="5483">
                  <c:v>604.15152029612784</c:v>
                </c:pt>
                <c:pt idx="5484">
                  <c:v>604.24542196743982</c:v>
                </c:pt>
                <c:pt idx="5485">
                  <c:v>604.30803003810013</c:v>
                </c:pt>
                <c:pt idx="5486">
                  <c:v>604.33933407343034</c:v>
                </c:pt>
                <c:pt idx="5487">
                  <c:v>604.32892026434376</c:v>
                </c:pt>
                <c:pt idx="5488">
                  <c:v>604.28717111589185</c:v>
                </c:pt>
                <c:pt idx="5489">
                  <c:v>604.20371455770169</c:v>
                </c:pt>
                <c:pt idx="5490">
                  <c:v>604.09935733858936</c:v>
                </c:pt>
                <c:pt idx="5491">
                  <c:v>603.97414119726875</c:v>
                </c:pt>
                <c:pt idx="5492">
                  <c:v>604.13066137391957</c:v>
                </c:pt>
                <c:pt idx="5493">
                  <c:v>604.26631219368346</c:v>
                </c:pt>
                <c:pt idx="5494">
                  <c:v>604.37063810876043</c:v>
                </c:pt>
                <c:pt idx="5495">
                  <c:v>604.44369129254255</c:v>
                </c:pt>
                <c:pt idx="5496">
                  <c:v>604.48543000631616</c:v>
                </c:pt>
                <c:pt idx="5497">
                  <c:v>604.48543000631616</c:v>
                </c:pt>
                <c:pt idx="5498">
                  <c:v>604.45413640566437</c:v>
                </c:pt>
                <c:pt idx="5499">
                  <c:v>604.38108322188225</c:v>
                </c:pt>
                <c:pt idx="5500">
                  <c:v>604.28717111589185</c:v>
                </c:pt>
                <c:pt idx="5501">
                  <c:v>604.17237921833612</c:v>
                </c:pt>
                <c:pt idx="5502">
                  <c:v>604.33933407343034</c:v>
                </c:pt>
                <c:pt idx="5503">
                  <c:v>604.47498489319423</c:v>
                </c:pt>
                <c:pt idx="5504">
                  <c:v>604.58978722542838</c:v>
                </c:pt>
                <c:pt idx="5505">
                  <c:v>604.67325421829696</c:v>
                </c:pt>
                <c:pt idx="5506">
                  <c:v>604.72544847987081</c:v>
                </c:pt>
                <c:pt idx="5507">
                  <c:v>604.73585185427885</c:v>
                </c:pt>
                <c:pt idx="5508">
                  <c:v>604.70455825362717</c:v>
                </c:pt>
                <c:pt idx="5509">
                  <c:v>604.65239529608868</c:v>
                </c:pt>
                <c:pt idx="5510">
                  <c:v>604.56889699918474</c:v>
                </c:pt>
                <c:pt idx="5511">
                  <c:v>604.46458151878619</c:v>
                </c:pt>
                <c:pt idx="5512">
                  <c:v>604.63150506984505</c:v>
                </c:pt>
                <c:pt idx="5513">
                  <c:v>604.78804611585269</c:v>
                </c:pt>
                <c:pt idx="5514">
                  <c:v>604.9132622571733</c:v>
                </c:pt>
                <c:pt idx="5515">
                  <c:v>605.00716392848528</c:v>
                </c:pt>
                <c:pt idx="5516">
                  <c:v>605.05932688602377</c:v>
                </c:pt>
                <c:pt idx="5517">
                  <c:v>605.08021711226741</c:v>
                </c:pt>
                <c:pt idx="5518">
                  <c:v>605.05932688602377</c:v>
                </c:pt>
                <c:pt idx="5519">
                  <c:v>605.0176090416071</c:v>
                </c:pt>
                <c:pt idx="5520">
                  <c:v>604.9445662925034</c:v>
                </c:pt>
                <c:pt idx="5521">
                  <c:v>604.84020907339118</c:v>
                </c:pt>
                <c:pt idx="5522">
                  <c:v>605.02802285069367</c:v>
                </c:pt>
                <c:pt idx="5523">
                  <c:v>605.19498814046619</c:v>
                </c:pt>
                <c:pt idx="5524">
                  <c:v>605.32019384710838</c:v>
                </c:pt>
                <c:pt idx="5525">
                  <c:v>605.4245510662206</c:v>
                </c:pt>
                <c:pt idx="5526">
                  <c:v>605.48715913688102</c:v>
                </c:pt>
                <c:pt idx="5527">
                  <c:v>605.5184527375327</c:v>
                </c:pt>
                <c:pt idx="5528">
                  <c:v>605.5184527375327</c:v>
                </c:pt>
                <c:pt idx="5529">
                  <c:v>605.47671402375909</c:v>
                </c:pt>
                <c:pt idx="5530">
                  <c:v>605.4141059530989</c:v>
                </c:pt>
                <c:pt idx="5531">
                  <c:v>605.32019384710838</c:v>
                </c:pt>
                <c:pt idx="5532">
                  <c:v>605.5184527375327</c:v>
                </c:pt>
                <c:pt idx="5533">
                  <c:v>605.68541802730522</c:v>
                </c:pt>
                <c:pt idx="5534">
                  <c:v>605.83151396019105</c:v>
                </c:pt>
                <c:pt idx="5535">
                  <c:v>605.93583987526802</c:v>
                </c:pt>
                <c:pt idx="5536">
                  <c:v>606.00889305905014</c:v>
                </c:pt>
                <c:pt idx="5537">
                  <c:v>606.05063177282375</c:v>
                </c:pt>
                <c:pt idx="5538">
                  <c:v>606.05063177282375</c:v>
                </c:pt>
                <c:pt idx="5539">
                  <c:v>606.02978328529377</c:v>
                </c:pt>
                <c:pt idx="5540">
                  <c:v>605.96714391059822</c:v>
                </c:pt>
                <c:pt idx="5541">
                  <c:v>605.89412203085135</c:v>
                </c:pt>
                <c:pt idx="5542">
                  <c:v>606.09238092127566</c:v>
                </c:pt>
                <c:pt idx="5543">
                  <c:v>606.28020513325657</c:v>
                </c:pt>
                <c:pt idx="5544">
                  <c:v>606.42626976210704</c:v>
                </c:pt>
                <c:pt idx="5545">
                  <c:v>606.55151720746301</c:v>
                </c:pt>
                <c:pt idx="5546">
                  <c:v>606.63497376565317</c:v>
                </c:pt>
                <c:pt idx="5547">
                  <c:v>606.6767229141052</c:v>
                </c:pt>
                <c:pt idx="5548">
                  <c:v>606.68713672319166</c:v>
                </c:pt>
                <c:pt idx="5549">
                  <c:v>606.6767229141052</c:v>
                </c:pt>
                <c:pt idx="5550">
                  <c:v>606.62452865253135</c:v>
                </c:pt>
                <c:pt idx="5551">
                  <c:v>606.55151720746301</c:v>
                </c:pt>
                <c:pt idx="5552">
                  <c:v>606.7706350200956</c:v>
                </c:pt>
                <c:pt idx="5553">
                  <c:v>606.95844879739809</c:v>
                </c:pt>
                <c:pt idx="5554">
                  <c:v>607.11495853937038</c:v>
                </c:pt>
                <c:pt idx="5555">
                  <c:v>607.2506197938128</c:v>
                </c:pt>
                <c:pt idx="5556">
                  <c:v>607.33411809071686</c:v>
                </c:pt>
                <c:pt idx="5557">
                  <c:v>607.39671572669863</c:v>
                </c:pt>
                <c:pt idx="5558">
                  <c:v>607.41757464890702</c:v>
                </c:pt>
                <c:pt idx="5559">
                  <c:v>607.40712953578509</c:v>
                </c:pt>
                <c:pt idx="5560">
                  <c:v>607.36541169136854</c:v>
                </c:pt>
                <c:pt idx="5561">
                  <c:v>607.31322786447311</c:v>
                </c:pt>
                <c:pt idx="5562">
                  <c:v>607.53234567710581</c:v>
                </c:pt>
                <c:pt idx="5563">
                  <c:v>607.73060456753001</c:v>
                </c:pt>
                <c:pt idx="5564">
                  <c:v>607.89755942262423</c:v>
                </c:pt>
                <c:pt idx="5565">
                  <c:v>608.03322067706665</c:v>
                </c:pt>
                <c:pt idx="5566">
                  <c:v>608.13756746150045</c:v>
                </c:pt>
                <c:pt idx="5567">
                  <c:v>608.20017553216076</c:v>
                </c:pt>
                <c:pt idx="5568">
                  <c:v>608.23147956749096</c:v>
                </c:pt>
                <c:pt idx="5569">
                  <c:v>608.23147956749096</c:v>
                </c:pt>
                <c:pt idx="5570">
                  <c:v>608.20017553216076</c:v>
                </c:pt>
                <c:pt idx="5571">
                  <c:v>608.15842638370884</c:v>
                </c:pt>
                <c:pt idx="5572">
                  <c:v>608.38798930946325</c:v>
                </c:pt>
                <c:pt idx="5573">
                  <c:v>608.5967037476878</c:v>
                </c:pt>
                <c:pt idx="5574">
                  <c:v>608.77407241186847</c:v>
                </c:pt>
                <c:pt idx="5575">
                  <c:v>608.9201683447543</c:v>
                </c:pt>
                <c:pt idx="5576">
                  <c:v>609.02452556386652</c:v>
                </c:pt>
                <c:pt idx="5577">
                  <c:v>609.09754744361339</c:v>
                </c:pt>
                <c:pt idx="5578">
                  <c:v>609.13929659206531</c:v>
                </c:pt>
                <c:pt idx="5579">
                  <c:v>609.14974170518713</c:v>
                </c:pt>
                <c:pt idx="5580">
                  <c:v>609.12885147894349</c:v>
                </c:pt>
                <c:pt idx="5581">
                  <c:v>609.08713363452682</c:v>
                </c:pt>
                <c:pt idx="5582">
                  <c:v>609.3271103693678</c:v>
                </c:pt>
                <c:pt idx="5583">
                  <c:v>609.54625948603575</c:v>
                </c:pt>
                <c:pt idx="5584">
                  <c:v>609.73407326333825</c:v>
                </c:pt>
                <c:pt idx="5585">
                  <c:v>609.89059343998895</c:v>
                </c:pt>
                <c:pt idx="5586">
                  <c:v>610.00538533754457</c:v>
                </c:pt>
                <c:pt idx="5587">
                  <c:v>610.08885233041326</c:v>
                </c:pt>
                <c:pt idx="5588">
                  <c:v>610.14101528795175</c:v>
                </c:pt>
                <c:pt idx="5589">
                  <c:v>610.15146040107356</c:v>
                </c:pt>
                <c:pt idx="5590">
                  <c:v>610.14101528795175</c:v>
                </c:pt>
                <c:pt idx="5591">
                  <c:v>610.12015636574336</c:v>
                </c:pt>
                <c:pt idx="5592">
                  <c:v>610.3601644046197</c:v>
                </c:pt>
                <c:pt idx="5593">
                  <c:v>610.5897273303741</c:v>
                </c:pt>
                <c:pt idx="5594">
                  <c:v>610.78798622079842</c:v>
                </c:pt>
                <c:pt idx="5595">
                  <c:v>610.94450639744923</c:v>
                </c:pt>
                <c:pt idx="5596">
                  <c:v>611.06971210409131</c:v>
                </c:pt>
                <c:pt idx="5597">
                  <c:v>611.16362421008182</c:v>
                </c:pt>
                <c:pt idx="5598">
                  <c:v>611.22623228074212</c:v>
                </c:pt>
                <c:pt idx="5599">
                  <c:v>611.24712250698576</c:v>
                </c:pt>
                <c:pt idx="5600">
                  <c:v>611.24712250698576</c:v>
                </c:pt>
                <c:pt idx="5601">
                  <c:v>611.22623228074212</c:v>
                </c:pt>
                <c:pt idx="5602">
                  <c:v>611.47665412870492</c:v>
                </c:pt>
                <c:pt idx="5603">
                  <c:v>611.71666216758115</c:v>
                </c:pt>
                <c:pt idx="5604">
                  <c:v>611.91492105800546</c:v>
                </c:pt>
                <c:pt idx="5605">
                  <c:v>612.09232102622138</c:v>
                </c:pt>
                <c:pt idx="5606">
                  <c:v>612.22795097662856</c:v>
                </c:pt>
                <c:pt idx="5607">
                  <c:v>612.32188395197591</c:v>
                </c:pt>
                <c:pt idx="5608">
                  <c:v>612.3844920226361</c:v>
                </c:pt>
                <c:pt idx="5609">
                  <c:v>612.42620986705276</c:v>
                </c:pt>
                <c:pt idx="5610">
                  <c:v>612.43665498017458</c:v>
                </c:pt>
                <c:pt idx="5611">
                  <c:v>612.4157960579663</c:v>
                </c:pt>
                <c:pt idx="5612">
                  <c:v>612.68707682813738</c:v>
                </c:pt>
                <c:pt idx="5613">
                  <c:v>612.92708486701372</c:v>
                </c:pt>
                <c:pt idx="5614">
                  <c:v>613.13578887055974</c:v>
                </c:pt>
                <c:pt idx="5615">
                  <c:v>613.31316796941883</c:v>
                </c:pt>
                <c:pt idx="5616">
                  <c:v>613.45926390230466</c:v>
                </c:pt>
                <c:pt idx="5617">
                  <c:v>613.56358981738163</c:v>
                </c:pt>
                <c:pt idx="5618">
                  <c:v>613.64707767960715</c:v>
                </c:pt>
                <c:pt idx="5619">
                  <c:v>613.68882682805918</c:v>
                </c:pt>
                <c:pt idx="5620">
                  <c:v>613.69924063714564</c:v>
                </c:pt>
                <c:pt idx="5621">
                  <c:v>613.69924063714564</c:v>
                </c:pt>
                <c:pt idx="5622">
                  <c:v>613.97055271135207</c:v>
                </c:pt>
                <c:pt idx="5623">
                  <c:v>614.22097455931487</c:v>
                </c:pt>
                <c:pt idx="5624">
                  <c:v>614.44012367598282</c:v>
                </c:pt>
                <c:pt idx="5625">
                  <c:v>614.62794788796373</c:v>
                </c:pt>
                <c:pt idx="5626">
                  <c:v>614.78445762993601</c:v>
                </c:pt>
                <c:pt idx="5627">
                  <c:v>614.89925996217016</c:v>
                </c:pt>
                <c:pt idx="5628">
                  <c:v>614.98271652036033</c:v>
                </c:pt>
                <c:pt idx="5629">
                  <c:v>615.03487947789881</c:v>
                </c:pt>
                <c:pt idx="5630">
                  <c:v>615.05576970414245</c:v>
                </c:pt>
                <c:pt idx="5631">
                  <c:v>615.06618351322891</c:v>
                </c:pt>
                <c:pt idx="5632">
                  <c:v>615.34794070055716</c:v>
                </c:pt>
                <c:pt idx="5633">
                  <c:v>615.59836254851996</c:v>
                </c:pt>
                <c:pt idx="5634">
                  <c:v>615.82792547427437</c:v>
                </c:pt>
                <c:pt idx="5635">
                  <c:v>616.02618436469868</c:v>
                </c:pt>
                <c:pt idx="5636">
                  <c:v>616.18270454134949</c:v>
                </c:pt>
                <c:pt idx="5637">
                  <c:v>616.30791024799157</c:v>
                </c:pt>
                <c:pt idx="5638">
                  <c:v>616.40182235398208</c:v>
                </c:pt>
                <c:pt idx="5639">
                  <c:v>616.45401661555593</c:v>
                </c:pt>
                <c:pt idx="5640">
                  <c:v>616.49575532932943</c:v>
                </c:pt>
                <c:pt idx="5641">
                  <c:v>616.50616913841588</c:v>
                </c:pt>
                <c:pt idx="5642">
                  <c:v>616.7983401348306</c:v>
                </c:pt>
                <c:pt idx="5643">
                  <c:v>617.05920709591521</c:v>
                </c:pt>
                <c:pt idx="5644">
                  <c:v>617.29921513479155</c:v>
                </c:pt>
                <c:pt idx="5645">
                  <c:v>617.49748445989428</c:v>
                </c:pt>
                <c:pt idx="5646">
                  <c:v>617.66443931498839</c:v>
                </c:pt>
                <c:pt idx="5647">
                  <c:v>617.80009013475239</c:v>
                </c:pt>
                <c:pt idx="5648">
                  <c:v>617.89400224074279</c:v>
                </c:pt>
                <c:pt idx="5649">
                  <c:v>617.96702412048967</c:v>
                </c:pt>
                <c:pt idx="5650">
                  <c:v>618.00877326894158</c:v>
                </c:pt>
                <c:pt idx="5651">
                  <c:v>618.02966349518533</c:v>
                </c:pt>
                <c:pt idx="5652">
                  <c:v>618.32182405692163</c:v>
                </c:pt>
                <c:pt idx="5653">
                  <c:v>618.5931048270927</c:v>
                </c:pt>
                <c:pt idx="5654">
                  <c:v>618.84355797909075</c:v>
                </c:pt>
                <c:pt idx="5655">
                  <c:v>619.05224111328005</c:v>
                </c:pt>
                <c:pt idx="5656">
                  <c:v>619.21919596837415</c:v>
                </c:pt>
                <c:pt idx="5657">
                  <c:v>619.36529190125998</c:v>
                </c:pt>
                <c:pt idx="5658">
                  <c:v>619.46961781633695</c:v>
                </c:pt>
                <c:pt idx="5659">
                  <c:v>619.54267100011907</c:v>
                </c:pt>
                <c:pt idx="5660">
                  <c:v>619.5948652616928</c:v>
                </c:pt>
                <c:pt idx="5661">
                  <c:v>619.6261588623446</c:v>
                </c:pt>
                <c:pt idx="5662">
                  <c:v>619.92874366784577</c:v>
                </c:pt>
                <c:pt idx="5663">
                  <c:v>620.21050085517413</c:v>
                </c:pt>
                <c:pt idx="5664">
                  <c:v>620.46092270313682</c:v>
                </c:pt>
                <c:pt idx="5665">
                  <c:v>620.68004051576941</c:v>
                </c:pt>
                <c:pt idx="5666">
                  <c:v>620.85745091866386</c:v>
                </c:pt>
                <c:pt idx="5667">
                  <c:v>621.01396066063614</c:v>
                </c:pt>
                <c:pt idx="5668">
                  <c:v>621.12873168883493</c:v>
                </c:pt>
                <c:pt idx="5669">
                  <c:v>621.21221955106046</c:v>
                </c:pt>
                <c:pt idx="5670">
                  <c:v>621.26438250859894</c:v>
                </c:pt>
                <c:pt idx="5671">
                  <c:v>621.30613165705097</c:v>
                </c:pt>
                <c:pt idx="5672">
                  <c:v>621.61916157567407</c:v>
                </c:pt>
                <c:pt idx="5673">
                  <c:v>621.90091876300221</c:v>
                </c:pt>
                <c:pt idx="5674">
                  <c:v>622.16178572408683</c:v>
                </c:pt>
                <c:pt idx="5675">
                  <c:v>622.38090353671942</c:v>
                </c:pt>
                <c:pt idx="5676">
                  <c:v>622.56871731402191</c:v>
                </c:pt>
                <c:pt idx="5677">
                  <c:v>622.72526879470797</c:v>
                </c:pt>
                <c:pt idx="5678">
                  <c:v>622.85047450135016</c:v>
                </c:pt>
                <c:pt idx="5679">
                  <c:v>622.94438660734068</c:v>
                </c:pt>
                <c:pt idx="5680">
                  <c:v>623.00698424332256</c:v>
                </c:pt>
                <c:pt idx="5681">
                  <c:v>623.05914720086093</c:v>
                </c:pt>
                <c:pt idx="5682">
                  <c:v>623.3722084235194</c:v>
                </c:pt>
                <c:pt idx="5683">
                  <c:v>623.66437941993411</c:v>
                </c:pt>
                <c:pt idx="5684">
                  <c:v>623.92524638101872</c:v>
                </c:pt>
                <c:pt idx="5685">
                  <c:v>624.1652231158597</c:v>
                </c:pt>
                <c:pt idx="5686">
                  <c:v>624.3634820062839</c:v>
                </c:pt>
                <c:pt idx="5687">
                  <c:v>624.52000218293472</c:v>
                </c:pt>
                <c:pt idx="5688">
                  <c:v>624.64523919361227</c:v>
                </c:pt>
                <c:pt idx="5689">
                  <c:v>624.74956510868924</c:v>
                </c:pt>
                <c:pt idx="5690">
                  <c:v>624.82260785779283</c:v>
                </c:pt>
                <c:pt idx="5691">
                  <c:v>624.87480211936668</c:v>
                </c:pt>
                <c:pt idx="5692">
                  <c:v>625.1982771511116</c:v>
                </c:pt>
                <c:pt idx="5693">
                  <c:v>625.50086195661288</c:v>
                </c:pt>
                <c:pt idx="5694">
                  <c:v>625.7721740308192</c:v>
                </c:pt>
                <c:pt idx="5695">
                  <c:v>626.01218206969554</c:v>
                </c:pt>
                <c:pt idx="5696">
                  <c:v>626.21044096011985</c:v>
                </c:pt>
                <c:pt idx="5697">
                  <c:v>626.38780962430042</c:v>
                </c:pt>
                <c:pt idx="5698">
                  <c:v>626.52347087874284</c:v>
                </c:pt>
                <c:pt idx="5699">
                  <c:v>626.62782809785517</c:v>
                </c:pt>
                <c:pt idx="5700">
                  <c:v>626.71128465604534</c:v>
                </c:pt>
                <c:pt idx="5701">
                  <c:v>626.77389272670564</c:v>
                </c:pt>
                <c:pt idx="5702">
                  <c:v>627.09736775845056</c:v>
                </c:pt>
                <c:pt idx="5703">
                  <c:v>627.41042898110891</c:v>
                </c:pt>
                <c:pt idx="5704">
                  <c:v>627.68174105531534</c:v>
                </c:pt>
                <c:pt idx="5705">
                  <c:v>627.93216290327814</c:v>
                </c:pt>
                <c:pt idx="5706">
                  <c:v>628.14083560278891</c:v>
                </c:pt>
                <c:pt idx="5707">
                  <c:v>628.31823557100495</c:v>
                </c:pt>
                <c:pt idx="5708">
                  <c:v>628.46434193856919</c:v>
                </c:pt>
                <c:pt idx="5709">
                  <c:v>628.57910253208945</c:v>
                </c:pt>
                <c:pt idx="5710">
                  <c:v>628.66256952495814</c:v>
                </c:pt>
                <c:pt idx="5711">
                  <c:v>628.73561227406185</c:v>
                </c:pt>
                <c:pt idx="5712">
                  <c:v>629.06953241892847</c:v>
                </c:pt>
                <c:pt idx="5713">
                  <c:v>629.38256233755158</c:v>
                </c:pt>
                <c:pt idx="5714">
                  <c:v>629.66431952487983</c:v>
                </c:pt>
                <c:pt idx="5715">
                  <c:v>629.91474137284263</c:v>
                </c:pt>
                <c:pt idx="5716">
                  <c:v>630.13385918547522</c:v>
                </c:pt>
                <c:pt idx="5717">
                  <c:v>630.31125915369125</c:v>
                </c:pt>
                <c:pt idx="5718">
                  <c:v>630.46777933034195</c:v>
                </c:pt>
                <c:pt idx="5719">
                  <c:v>630.58257122789769</c:v>
                </c:pt>
                <c:pt idx="5720">
                  <c:v>630.68689714297466</c:v>
                </c:pt>
                <c:pt idx="5721">
                  <c:v>630.75995032675678</c:v>
                </c:pt>
                <c:pt idx="5722">
                  <c:v>631.10430515006681</c:v>
                </c:pt>
                <c:pt idx="5723">
                  <c:v>631.41733506868991</c:v>
                </c:pt>
                <c:pt idx="5724">
                  <c:v>631.70950606510462</c:v>
                </c:pt>
                <c:pt idx="5725">
                  <c:v>631.97037302618924</c:v>
                </c:pt>
                <c:pt idx="5726">
                  <c:v>632.18949083882194</c:v>
                </c:pt>
                <c:pt idx="5727">
                  <c:v>632.3773463548381</c:v>
                </c:pt>
                <c:pt idx="5728">
                  <c:v>632.5338560968105</c:v>
                </c:pt>
                <c:pt idx="5729">
                  <c:v>632.66950691657439</c:v>
                </c:pt>
                <c:pt idx="5730">
                  <c:v>632.7634190225649</c:v>
                </c:pt>
                <c:pt idx="5731">
                  <c:v>632.8573311285553</c:v>
                </c:pt>
                <c:pt idx="5732">
                  <c:v>633.20165464783008</c:v>
                </c:pt>
                <c:pt idx="5733">
                  <c:v>633.525129679575</c:v>
                </c:pt>
                <c:pt idx="5734">
                  <c:v>633.81730067598983</c:v>
                </c:pt>
                <c:pt idx="5735">
                  <c:v>634.08861275019626</c:v>
                </c:pt>
                <c:pt idx="5736">
                  <c:v>634.30773056282885</c:v>
                </c:pt>
                <c:pt idx="5737">
                  <c:v>634.50598945325305</c:v>
                </c:pt>
                <c:pt idx="5738">
                  <c:v>634.67295474302568</c:v>
                </c:pt>
                <c:pt idx="5739">
                  <c:v>634.80860556278969</c:v>
                </c:pt>
                <c:pt idx="5740">
                  <c:v>634.91296278190202</c:v>
                </c:pt>
                <c:pt idx="5741">
                  <c:v>635.00686445321401</c:v>
                </c:pt>
                <c:pt idx="5742">
                  <c:v>635.36164352028902</c:v>
                </c:pt>
                <c:pt idx="5743">
                  <c:v>635.68511855203394</c:v>
                </c:pt>
                <c:pt idx="5744">
                  <c:v>635.98773466157047</c:v>
                </c:pt>
                <c:pt idx="5745">
                  <c:v>636.25901543174155</c:v>
                </c:pt>
                <c:pt idx="5746">
                  <c:v>636.49902347061789</c:v>
                </c:pt>
                <c:pt idx="5747">
                  <c:v>636.6972823610422</c:v>
                </c:pt>
                <c:pt idx="5748">
                  <c:v>636.8642372161363</c:v>
                </c:pt>
                <c:pt idx="5749">
                  <c:v>637.01031227966519</c:v>
                </c:pt>
                <c:pt idx="5750">
                  <c:v>637.12510417722092</c:v>
                </c:pt>
                <c:pt idx="5751">
                  <c:v>637.21901628321132</c:v>
                </c:pt>
                <c:pt idx="5752">
                  <c:v>637.58424046340826</c:v>
                </c:pt>
                <c:pt idx="5753">
                  <c:v>637.91815017359647</c:v>
                </c:pt>
                <c:pt idx="5754">
                  <c:v>638.22073497909776</c:v>
                </c:pt>
                <c:pt idx="5755">
                  <c:v>638.49204705330419</c:v>
                </c:pt>
                <c:pt idx="5756">
                  <c:v>638.73205509218042</c:v>
                </c:pt>
                <c:pt idx="5757">
                  <c:v>638.9407277916913</c:v>
                </c:pt>
                <c:pt idx="5758">
                  <c:v>639.11813819458564</c:v>
                </c:pt>
                <c:pt idx="5759">
                  <c:v>639.26420282343611</c:v>
                </c:pt>
                <c:pt idx="5760">
                  <c:v>639.38941896475671</c:v>
                </c:pt>
                <c:pt idx="5761">
                  <c:v>639.49376574919063</c:v>
                </c:pt>
                <c:pt idx="5762">
                  <c:v>639.85898992938746</c:v>
                </c:pt>
                <c:pt idx="5763">
                  <c:v>640.1929100742542</c:v>
                </c:pt>
                <c:pt idx="5764">
                  <c:v>640.50592955819889</c:v>
                </c:pt>
                <c:pt idx="5765">
                  <c:v>640.78768674552714</c:v>
                </c:pt>
                <c:pt idx="5766">
                  <c:v>641.03810859348982</c:v>
                </c:pt>
                <c:pt idx="5767">
                  <c:v>641.24682303171448</c:v>
                </c:pt>
                <c:pt idx="5768">
                  <c:v>641.42419169589505</c:v>
                </c:pt>
                <c:pt idx="5769">
                  <c:v>641.58070143786733</c:v>
                </c:pt>
                <c:pt idx="5770">
                  <c:v>641.70591757918794</c:v>
                </c:pt>
                <c:pt idx="5771">
                  <c:v>641.82070947674367</c:v>
                </c:pt>
                <c:pt idx="5772">
                  <c:v>642.18593365694051</c:v>
                </c:pt>
                <c:pt idx="5773">
                  <c:v>642.53026761089382</c:v>
                </c:pt>
                <c:pt idx="5774">
                  <c:v>642.85373220796021</c:v>
                </c:pt>
                <c:pt idx="5775">
                  <c:v>643.13548939528846</c:v>
                </c:pt>
                <c:pt idx="5776">
                  <c:v>643.38591124325126</c:v>
                </c:pt>
                <c:pt idx="5777">
                  <c:v>643.60502905588385</c:v>
                </c:pt>
                <c:pt idx="5778">
                  <c:v>643.79285326786476</c:v>
                </c:pt>
                <c:pt idx="5779">
                  <c:v>643.9493943138724</c:v>
                </c:pt>
                <c:pt idx="5780">
                  <c:v>644.08502426427947</c:v>
                </c:pt>
                <c:pt idx="5781">
                  <c:v>644.1998161618352</c:v>
                </c:pt>
                <c:pt idx="5782">
                  <c:v>644.57545415111861</c:v>
                </c:pt>
                <c:pt idx="5783">
                  <c:v>644.91980897442863</c:v>
                </c:pt>
                <c:pt idx="5784">
                  <c:v>645.24328400617355</c:v>
                </c:pt>
                <c:pt idx="5785">
                  <c:v>645.53545500258838</c:v>
                </c:pt>
                <c:pt idx="5786">
                  <c:v>645.79632196367288</c:v>
                </c:pt>
                <c:pt idx="5787">
                  <c:v>646.01543977630558</c:v>
                </c:pt>
                <c:pt idx="5788">
                  <c:v>646.20329529232174</c:v>
                </c:pt>
                <c:pt idx="5789">
                  <c:v>646.3702188433806</c:v>
                </c:pt>
                <c:pt idx="5790">
                  <c:v>646.51631477626643</c:v>
                </c:pt>
                <c:pt idx="5791">
                  <c:v>646.63108580446522</c:v>
                </c:pt>
                <c:pt idx="5792">
                  <c:v>647.01718977622727</c:v>
                </c:pt>
                <c:pt idx="5793">
                  <c:v>647.36152373018047</c:v>
                </c:pt>
                <c:pt idx="5794">
                  <c:v>647.6954438750472</c:v>
                </c:pt>
                <c:pt idx="5795">
                  <c:v>647.98761487146203</c:v>
                </c:pt>
                <c:pt idx="5796">
                  <c:v>648.24848183254653</c:v>
                </c:pt>
                <c:pt idx="5797">
                  <c:v>648.47804475830105</c:v>
                </c:pt>
                <c:pt idx="5798">
                  <c:v>648.67630364872537</c:v>
                </c:pt>
                <c:pt idx="5799">
                  <c:v>648.84325850381947</c:v>
                </c:pt>
                <c:pt idx="5800">
                  <c:v>648.98933356734835</c:v>
                </c:pt>
                <c:pt idx="5801">
                  <c:v>649.11453927399054</c:v>
                </c:pt>
                <c:pt idx="5802">
                  <c:v>649.50062237639577</c:v>
                </c:pt>
                <c:pt idx="5803">
                  <c:v>649.85543274750614</c:v>
                </c:pt>
                <c:pt idx="5804">
                  <c:v>650.18931115365911</c:v>
                </c:pt>
                <c:pt idx="5805">
                  <c:v>650.48148215007382</c:v>
                </c:pt>
                <c:pt idx="5806">
                  <c:v>650.75279422428025</c:v>
                </c:pt>
                <c:pt idx="5807">
                  <c:v>650.98235715003466</c:v>
                </c:pt>
                <c:pt idx="5808">
                  <c:v>651.18061604045897</c:v>
                </c:pt>
                <c:pt idx="5809">
                  <c:v>651.35799513931806</c:v>
                </c:pt>
                <c:pt idx="5810">
                  <c:v>651.51453618532571</c:v>
                </c:pt>
                <c:pt idx="5811">
                  <c:v>651.65016613573289</c:v>
                </c:pt>
                <c:pt idx="5812">
                  <c:v>652.02582499437312</c:v>
                </c:pt>
                <c:pt idx="5813">
                  <c:v>652.39104917456996</c:v>
                </c:pt>
                <c:pt idx="5814">
                  <c:v>652.7249693194367</c:v>
                </c:pt>
                <c:pt idx="5815">
                  <c:v>653.02754369025956</c:v>
                </c:pt>
                <c:pt idx="5816">
                  <c:v>653.29885576446588</c:v>
                </c:pt>
                <c:pt idx="5817">
                  <c:v>653.53886380334222</c:v>
                </c:pt>
                <c:pt idx="5818">
                  <c:v>653.73710182440959</c:v>
                </c:pt>
                <c:pt idx="5819">
                  <c:v>653.92494690574745</c:v>
                </c:pt>
                <c:pt idx="5820">
                  <c:v>654.08145664771973</c:v>
                </c:pt>
                <c:pt idx="5821">
                  <c:v>654.21711790216216</c:v>
                </c:pt>
                <c:pt idx="5822">
                  <c:v>654.60319056988897</c:v>
                </c:pt>
                <c:pt idx="5823">
                  <c:v>654.9684147500858</c:v>
                </c:pt>
                <c:pt idx="5824">
                  <c:v>655.312748704039</c:v>
                </c:pt>
                <c:pt idx="5825">
                  <c:v>655.61535437889711</c:v>
                </c:pt>
                <c:pt idx="5826">
                  <c:v>655.88666645310354</c:v>
                </c:pt>
                <c:pt idx="5827">
                  <c:v>656.12664318794452</c:v>
                </c:pt>
                <c:pt idx="5828">
                  <c:v>656.34577143525553</c:v>
                </c:pt>
                <c:pt idx="5829">
                  <c:v>656.52317140347157</c:v>
                </c:pt>
                <c:pt idx="5830">
                  <c:v>656.69012625856567</c:v>
                </c:pt>
                <c:pt idx="5831">
                  <c:v>656.83620132209467</c:v>
                </c:pt>
                <c:pt idx="5832">
                  <c:v>657.22230529385672</c:v>
                </c:pt>
                <c:pt idx="5833">
                  <c:v>657.58749817001831</c:v>
                </c:pt>
                <c:pt idx="5834">
                  <c:v>657.93186342800686</c:v>
                </c:pt>
                <c:pt idx="5835">
                  <c:v>658.24488291195144</c:v>
                </c:pt>
                <c:pt idx="5836">
                  <c:v>658.51619498615787</c:v>
                </c:pt>
                <c:pt idx="5837">
                  <c:v>658.76661683412067</c:v>
                </c:pt>
                <c:pt idx="5838">
                  <c:v>658.98577638546703</c:v>
                </c:pt>
                <c:pt idx="5839">
                  <c:v>659.17359016276953</c:v>
                </c:pt>
                <c:pt idx="5840">
                  <c:v>659.34054501786363</c:v>
                </c:pt>
                <c:pt idx="5841">
                  <c:v>659.48662008139263</c:v>
                </c:pt>
                <c:pt idx="5842">
                  <c:v>659.88313786224114</c:v>
                </c:pt>
                <c:pt idx="5843">
                  <c:v>660.24836204243809</c:v>
                </c:pt>
                <c:pt idx="5844">
                  <c:v>660.59268556171287</c:v>
                </c:pt>
                <c:pt idx="5845">
                  <c:v>660.90574678437122</c:v>
                </c:pt>
                <c:pt idx="5846">
                  <c:v>661.18747266766411</c:v>
                </c:pt>
                <c:pt idx="5847">
                  <c:v>661.43789451562691</c:v>
                </c:pt>
                <c:pt idx="5848">
                  <c:v>661.65704363229486</c:v>
                </c:pt>
                <c:pt idx="5849">
                  <c:v>661.85531295739759</c:v>
                </c:pt>
                <c:pt idx="5850">
                  <c:v>662.02223650845644</c:v>
                </c:pt>
                <c:pt idx="5851">
                  <c:v>662.17877755446409</c:v>
                </c:pt>
                <c:pt idx="5852">
                  <c:v>662.57527446595577</c:v>
                </c:pt>
                <c:pt idx="5853">
                  <c:v>662.95093332459601</c:v>
                </c:pt>
                <c:pt idx="5854">
                  <c:v>663.2952672785492</c:v>
                </c:pt>
                <c:pt idx="5855">
                  <c:v>663.60832850120767</c:v>
                </c:pt>
                <c:pt idx="5856">
                  <c:v>663.90049949762238</c:v>
                </c:pt>
                <c:pt idx="5857">
                  <c:v>664.15092134558518</c:v>
                </c:pt>
                <c:pt idx="5858">
                  <c:v>664.37003915821776</c:v>
                </c:pt>
                <c:pt idx="5859">
                  <c:v>664.56829804864208</c:v>
                </c:pt>
                <c:pt idx="5860">
                  <c:v>664.74569801685811</c:v>
                </c:pt>
                <c:pt idx="5861">
                  <c:v>664.90221819350882</c:v>
                </c:pt>
                <c:pt idx="5862">
                  <c:v>665.30918108747926</c:v>
                </c:pt>
                <c:pt idx="5863">
                  <c:v>665.68481907676255</c:v>
                </c:pt>
                <c:pt idx="5864">
                  <c:v>666.02918433475111</c:v>
                </c:pt>
                <c:pt idx="5865">
                  <c:v>666.35264893181761</c:v>
                </c:pt>
                <c:pt idx="5866">
                  <c:v>666.6343748151105</c:v>
                </c:pt>
                <c:pt idx="5867">
                  <c:v>666.89524177619512</c:v>
                </c:pt>
                <c:pt idx="5868">
                  <c:v>667.12480470194953</c:v>
                </c:pt>
                <c:pt idx="5869">
                  <c:v>667.32307402705237</c:v>
                </c:pt>
                <c:pt idx="5870">
                  <c:v>667.50044269123293</c:v>
                </c:pt>
                <c:pt idx="5871">
                  <c:v>667.66739754632715</c:v>
                </c:pt>
                <c:pt idx="5872">
                  <c:v>668.06392576185408</c:v>
                </c:pt>
                <c:pt idx="5873">
                  <c:v>668.44999842958089</c:v>
                </c:pt>
                <c:pt idx="5874">
                  <c:v>668.79436368756944</c:v>
                </c:pt>
                <c:pt idx="5875">
                  <c:v>669.11783871931436</c:v>
                </c:pt>
                <c:pt idx="5876">
                  <c:v>669.41000971572907</c:v>
                </c:pt>
                <c:pt idx="5877">
                  <c:v>669.67087667681369</c:v>
                </c:pt>
                <c:pt idx="5878">
                  <c:v>669.9004396025681</c:v>
                </c:pt>
                <c:pt idx="5879">
                  <c:v>670.09869849299241</c:v>
                </c:pt>
                <c:pt idx="5880">
                  <c:v>670.28651227029491</c:v>
                </c:pt>
                <c:pt idx="5881">
                  <c:v>670.45347756006754</c:v>
                </c:pt>
                <c:pt idx="5882">
                  <c:v>670.86040915000262</c:v>
                </c:pt>
                <c:pt idx="5883">
                  <c:v>671.23607844332128</c:v>
                </c:pt>
                <c:pt idx="5884">
                  <c:v>671.59084707571787</c:v>
                </c:pt>
                <c:pt idx="5885">
                  <c:v>671.91432210746279</c:v>
                </c:pt>
                <c:pt idx="5886">
                  <c:v>672.20649310387751</c:v>
                </c:pt>
                <c:pt idx="5887">
                  <c:v>672.46736006496212</c:v>
                </c:pt>
                <c:pt idx="5888">
                  <c:v>672.70736810383846</c:v>
                </c:pt>
                <c:pt idx="5889">
                  <c:v>672.91604080334923</c:v>
                </c:pt>
                <c:pt idx="5890">
                  <c:v>673.10388588468697</c:v>
                </c:pt>
                <c:pt idx="5891">
                  <c:v>673.27081987042425</c:v>
                </c:pt>
                <c:pt idx="5892">
                  <c:v>673.67778276439469</c:v>
                </c:pt>
                <c:pt idx="5893">
                  <c:v>674.05342075367798</c:v>
                </c:pt>
                <c:pt idx="5894">
                  <c:v>674.41863449919651</c:v>
                </c:pt>
                <c:pt idx="5895">
                  <c:v>674.74210953094132</c:v>
                </c:pt>
                <c:pt idx="5896">
                  <c:v>675.03428052735615</c:v>
                </c:pt>
                <c:pt idx="5897">
                  <c:v>675.30559260156258</c:v>
                </c:pt>
                <c:pt idx="5898">
                  <c:v>675.53515552731699</c:v>
                </c:pt>
                <c:pt idx="5899">
                  <c:v>675.74385953086312</c:v>
                </c:pt>
                <c:pt idx="5900">
                  <c:v>675.93168374284403</c:v>
                </c:pt>
                <c:pt idx="5901">
                  <c:v>676.10905240702471</c:v>
                </c:pt>
                <c:pt idx="5902">
                  <c:v>676.51601530099504</c:v>
                </c:pt>
                <c:pt idx="5903">
                  <c:v>676.90209840340026</c:v>
                </c:pt>
                <c:pt idx="5904">
                  <c:v>677.25686703579686</c:v>
                </c:pt>
                <c:pt idx="5905">
                  <c:v>677.5907871806636</c:v>
                </c:pt>
                <c:pt idx="5906">
                  <c:v>677.88295817707842</c:v>
                </c:pt>
                <c:pt idx="5907">
                  <c:v>678.15427025128474</c:v>
                </c:pt>
                <c:pt idx="5908">
                  <c:v>678.39424698612572</c:v>
                </c:pt>
                <c:pt idx="5909">
                  <c:v>678.60295098967185</c:v>
                </c:pt>
                <c:pt idx="5910">
                  <c:v>678.80122031477458</c:v>
                </c:pt>
                <c:pt idx="5911">
                  <c:v>678.97858897895526</c:v>
                </c:pt>
                <c:pt idx="5912">
                  <c:v>679.3855518729257</c:v>
                </c:pt>
                <c:pt idx="5913">
                  <c:v>679.77163497533081</c:v>
                </c:pt>
                <c:pt idx="5914">
                  <c:v>680.12640360772741</c:v>
                </c:pt>
                <c:pt idx="5915">
                  <c:v>680.46032375259415</c:v>
                </c:pt>
                <c:pt idx="5916">
                  <c:v>680.76293986213079</c:v>
                </c:pt>
                <c:pt idx="5917">
                  <c:v>681.02380682321541</c:v>
                </c:pt>
                <c:pt idx="5918">
                  <c:v>681.26378355805628</c:v>
                </c:pt>
                <c:pt idx="5919">
                  <c:v>681.48293267472422</c:v>
                </c:pt>
                <c:pt idx="5920">
                  <c:v>681.68120199982695</c:v>
                </c:pt>
                <c:pt idx="5921">
                  <c:v>681.85857066400763</c:v>
                </c:pt>
                <c:pt idx="5922">
                  <c:v>682.26553355797807</c:v>
                </c:pt>
                <c:pt idx="5923">
                  <c:v>682.6516166603833</c:v>
                </c:pt>
                <c:pt idx="5924">
                  <c:v>683.01683040590171</c:v>
                </c:pt>
                <c:pt idx="5925">
                  <c:v>683.35071924673309</c:v>
                </c:pt>
                <c:pt idx="5926">
                  <c:v>683.65333535626962</c:v>
                </c:pt>
                <c:pt idx="5927">
                  <c:v>683.92464743047606</c:v>
                </c:pt>
                <c:pt idx="5928">
                  <c:v>684.16462416531704</c:v>
                </c:pt>
                <c:pt idx="5929">
                  <c:v>684.38377328198499</c:v>
                </c:pt>
                <c:pt idx="5930">
                  <c:v>684.5820321724093</c:v>
                </c:pt>
                <c:pt idx="5931">
                  <c:v>684.75941127126839</c:v>
                </c:pt>
                <c:pt idx="5932">
                  <c:v>685.16637416523872</c:v>
                </c:pt>
                <c:pt idx="5933">
                  <c:v>685.56287107673052</c:v>
                </c:pt>
                <c:pt idx="5934">
                  <c:v>685.91767101316236</c:v>
                </c:pt>
                <c:pt idx="5935">
                  <c:v>686.25155985399385</c:v>
                </c:pt>
                <c:pt idx="5936">
                  <c:v>686.55417596353038</c:v>
                </c:pt>
                <c:pt idx="5937">
                  <c:v>686.82548803773682</c:v>
                </c:pt>
                <c:pt idx="5938">
                  <c:v>687.07590988569962</c:v>
                </c:pt>
                <c:pt idx="5939">
                  <c:v>687.29502769833221</c:v>
                </c:pt>
                <c:pt idx="5940">
                  <c:v>687.49328658875652</c:v>
                </c:pt>
                <c:pt idx="5941">
                  <c:v>687.68114210477268</c:v>
                </c:pt>
                <c:pt idx="5942">
                  <c:v>688.08807369470776</c:v>
                </c:pt>
                <c:pt idx="5943">
                  <c:v>688.47414636243457</c:v>
                </c:pt>
                <c:pt idx="5944">
                  <c:v>688.8393705426314</c:v>
                </c:pt>
                <c:pt idx="5945">
                  <c:v>689.17329068749814</c:v>
                </c:pt>
                <c:pt idx="5946">
                  <c:v>689.47587549299942</c:v>
                </c:pt>
                <c:pt idx="5947">
                  <c:v>689.74718339333447</c:v>
                </c:pt>
                <c:pt idx="5948">
                  <c:v>689.99760524129726</c:v>
                </c:pt>
                <c:pt idx="5949">
                  <c:v>690.21675644490085</c:v>
                </c:pt>
                <c:pt idx="5950">
                  <c:v>690.41501846572874</c:v>
                </c:pt>
                <c:pt idx="5951">
                  <c:v>690.60283432996687</c:v>
                </c:pt>
                <c:pt idx="5952">
                  <c:v>691.02021520689516</c:v>
                </c:pt>
                <c:pt idx="5953">
                  <c:v>691.40629309196117</c:v>
                </c:pt>
                <c:pt idx="5954">
                  <c:v>691.77151309828662</c:v>
                </c:pt>
                <c:pt idx="5955">
                  <c:v>692.10543115621772</c:v>
                </c:pt>
                <c:pt idx="5956">
                  <c:v>692.40804517881861</c:v>
                </c:pt>
                <c:pt idx="5957">
                  <c:v>692.67932490552187</c:v>
                </c:pt>
                <c:pt idx="5958">
                  <c:v>692.92977910098773</c:v>
                </c:pt>
                <c:pt idx="5959">
                  <c:v>693.14889900055607</c:v>
                </c:pt>
                <c:pt idx="5960">
                  <c:v>693.35757274353466</c:v>
                </c:pt>
                <c:pt idx="5961">
                  <c:v>693.5454219987439</c:v>
                </c:pt>
                <c:pt idx="5962">
                  <c:v>693.95235776255038</c:v>
                </c:pt>
                <c:pt idx="5963">
                  <c:v>694.3488807607381</c:v>
                </c:pt>
                <c:pt idx="5964">
                  <c:v>694.70365565394184</c:v>
                </c:pt>
                <c:pt idx="5965">
                  <c:v>695.03757266840501</c:v>
                </c:pt>
                <c:pt idx="5966">
                  <c:v>695.35060050009236</c:v>
                </c:pt>
                <c:pt idx="5967">
                  <c:v>695.62191257429879</c:v>
                </c:pt>
                <c:pt idx="5968">
                  <c:v>695.87233442226159</c:v>
                </c:pt>
                <c:pt idx="5969">
                  <c:v>696.09148562586518</c:v>
                </c:pt>
                <c:pt idx="5970">
                  <c:v>696.3001604123117</c:v>
                </c:pt>
                <c:pt idx="5971">
                  <c:v>696.48797627654983</c:v>
                </c:pt>
                <c:pt idx="5972">
                  <c:v>696.89494438785948</c:v>
                </c:pt>
                <c:pt idx="5973">
                  <c:v>697.29146738604732</c:v>
                </c:pt>
                <c:pt idx="5974">
                  <c:v>697.65668739237276</c:v>
                </c:pt>
                <c:pt idx="5975">
                  <c:v>697.99057310280068</c:v>
                </c:pt>
                <c:pt idx="5976">
                  <c:v>698.29318712540157</c:v>
                </c:pt>
                <c:pt idx="5977">
                  <c:v>698.56449919960801</c:v>
                </c:pt>
                <c:pt idx="5978">
                  <c:v>698.81492104757081</c:v>
                </c:pt>
                <c:pt idx="5979">
                  <c:v>699.04448564287372</c:v>
                </c:pt>
                <c:pt idx="5980">
                  <c:v>699.25319194204917</c:v>
                </c:pt>
                <c:pt idx="5981">
                  <c:v>699.44100843236799</c:v>
                </c:pt>
                <c:pt idx="5982">
                  <c:v>699.84794440486803</c:v>
                </c:pt>
                <c:pt idx="5983">
                  <c:v>700.2340542200501</c:v>
                </c:pt>
                <c:pt idx="5984">
                  <c:v>700.59924250495305</c:v>
                </c:pt>
                <c:pt idx="5985">
                  <c:v>700.93315983245668</c:v>
                </c:pt>
                <c:pt idx="5986">
                  <c:v>701.23577479417861</c:v>
                </c:pt>
                <c:pt idx="5987">
                  <c:v>701.51749963400368</c:v>
                </c:pt>
                <c:pt idx="5988">
                  <c:v>701.76795278600173</c:v>
                </c:pt>
                <c:pt idx="5989">
                  <c:v>701.99748545118871</c:v>
                </c:pt>
                <c:pt idx="5990">
                  <c:v>702.19574747201659</c:v>
                </c:pt>
                <c:pt idx="5991">
                  <c:v>702.39400844937654</c:v>
                </c:pt>
                <c:pt idx="5992">
                  <c:v>702.80097656068619</c:v>
                </c:pt>
                <c:pt idx="5993">
                  <c:v>703.1870544457521</c:v>
                </c:pt>
                <c:pt idx="5994">
                  <c:v>703.55227445207765</c:v>
                </c:pt>
                <c:pt idx="5995">
                  <c:v>703.88619146654082</c:v>
                </c:pt>
                <c:pt idx="5996">
                  <c:v>704.18877418510635</c:v>
                </c:pt>
                <c:pt idx="5997">
                  <c:v>704.46008625931279</c:v>
                </c:pt>
                <c:pt idx="5998">
                  <c:v>704.71050810727559</c:v>
                </c:pt>
                <c:pt idx="5999">
                  <c:v>704.94007207649793</c:v>
                </c:pt>
                <c:pt idx="6000">
                  <c:v>705.14877921044751</c:v>
                </c:pt>
                <c:pt idx="6001">
                  <c:v>705.33659507468565</c:v>
                </c:pt>
                <c:pt idx="6002">
                  <c:v>705.75397595161394</c:v>
                </c:pt>
                <c:pt idx="6003">
                  <c:v>706.14005383667995</c:v>
                </c:pt>
                <c:pt idx="6004">
                  <c:v>706.49486107738676</c:v>
                </c:pt>
                <c:pt idx="6005">
                  <c:v>706.82874678781468</c:v>
                </c:pt>
                <c:pt idx="6006">
                  <c:v>707.13136185388339</c:v>
                </c:pt>
                <c:pt idx="6007">
                  <c:v>707.41308669370846</c:v>
                </c:pt>
                <c:pt idx="6008">
                  <c:v>707.66353984570662</c:v>
                </c:pt>
                <c:pt idx="6009">
                  <c:v>707.89310485839667</c:v>
                </c:pt>
                <c:pt idx="6010">
                  <c:v>708.09136583575673</c:v>
                </c:pt>
                <c:pt idx="6011">
                  <c:v>708.28962681311668</c:v>
                </c:pt>
                <c:pt idx="6012">
                  <c:v>708.69656362039098</c:v>
                </c:pt>
                <c:pt idx="6013">
                  <c:v>709.08264150545699</c:v>
                </c:pt>
                <c:pt idx="6014">
                  <c:v>709.43741639866062</c:v>
                </c:pt>
                <c:pt idx="6015">
                  <c:v>709.7713334131239</c:v>
                </c:pt>
                <c:pt idx="6016">
                  <c:v>710.07394847919261</c:v>
                </c:pt>
                <c:pt idx="6017">
                  <c:v>710.35567331901768</c:v>
                </c:pt>
                <c:pt idx="6018">
                  <c:v>710.60609934085176</c:v>
                </c:pt>
                <c:pt idx="6019">
                  <c:v>710.82524845751971</c:v>
                </c:pt>
                <c:pt idx="6020">
                  <c:v>711.03392115703059</c:v>
                </c:pt>
                <c:pt idx="6021">
                  <c:v>711.23218004745479</c:v>
                </c:pt>
                <c:pt idx="6022">
                  <c:v>711.63915337610365</c:v>
                </c:pt>
                <c:pt idx="6023">
                  <c:v>712.01478093070864</c:v>
                </c:pt>
                <c:pt idx="6024">
                  <c:v>712.38000511090547</c:v>
                </c:pt>
                <c:pt idx="6025">
                  <c:v>712.70348014265039</c:v>
                </c:pt>
                <c:pt idx="6026">
                  <c:v>713.00608581750851</c:v>
                </c:pt>
                <c:pt idx="6027">
                  <c:v>713.28781170080151</c:v>
                </c:pt>
                <c:pt idx="6028">
                  <c:v>713.53826485279956</c:v>
                </c:pt>
                <c:pt idx="6029">
                  <c:v>713.75739310011068</c:v>
                </c:pt>
                <c:pt idx="6030">
                  <c:v>713.96606579962145</c:v>
                </c:pt>
                <c:pt idx="6031">
                  <c:v>714.16432469004576</c:v>
                </c:pt>
                <c:pt idx="6032">
                  <c:v>714.56084247089427</c:v>
                </c:pt>
                <c:pt idx="6033">
                  <c:v>714.9469255732995</c:v>
                </c:pt>
                <c:pt idx="6034">
                  <c:v>715.30170464037451</c:v>
                </c:pt>
                <c:pt idx="6035">
                  <c:v>715.63561435056283</c:v>
                </c:pt>
                <c:pt idx="6036">
                  <c:v>715.93823046009936</c:v>
                </c:pt>
                <c:pt idx="6037">
                  <c:v>716.2095425343058</c:v>
                </c:pt>
                <c:pt idx="6038">
                  <c:v>716.45996438226859</c:v>
                </c:pt>
                <c:pt idx="6039">
                  <c:v>716.67908219490118</c:v>
                </c:pt>
                <c:pt idx="6040">
                  <c:v>716.88779663312573</c:v>
                </c:pt>
                <c:pt idx="6041">
                  <c:v>717.08605552355004</c:v>
                </c:pt>
                <c:pt idx="6042">
                  <c:v>717.48257330439867</c:v>
                </c:pt>
                <c:pt idx="6043">
                  <c:v>717.85821129368207</c:v>
                </c:pt>
                <c:pt idx="6044">
                  <c:v>718.21297992607867</c:v>
                </c:pt>
                <c:pt idx="6045">
                  <c:v>718.54690007094541</c:v>
                </c:pt>
                <c:pt idx="6046">
                  <c:v>718.83907106736012</c:v>
                </c:pt>
                <c:pt idx="6047">
                  <c:v>719.12079695065302</c:v>
                </c:pt>
                <c:pt idx="6048">
                  <c:v>719.36080498952936</c:v>
                </c:pt>
                <c:pt idx="6049">
                  <c:v>719.59036791528376</c:v>
                </c:pt>
                <c:pt idx="6050">
                  <c:v>719.7990719188299</c:v>
                </c:pt>
                <c:pt idx="6051">
                  <c:v>719.98689613081081</c:v>
                </c:pt>
                <c:pt idx="6052">
                  <c:v>720.38341391165943</c:v>
                </c:pt>
                <c:pt idx="6053">
                  <c:v>720.75905190094272</c:v>
                </c:pt>
                <c:pt idx="6054">
                  <c:v>721.11382053333932</c:v>
                </c:pt>
                <c:pt idx="6055">
                  <c:v>721.43729556508424</c:v>
                </c:pt>
                <c:pt idx="6056">
                  <c:v>721.73991167462088</c:v>
                </c:pt>
                <c:pt idx="6057">
                  <c:v>722.01122374882732</c:v>
                </c:pt>
                <c:pt idx="6058">
                  <c:v>722.25120048366819</c:v>
                </c:pt>
                <c:pt idx="6059">
                  <c:v>722.48076340942271</c:v>
                </c:pt>
                <c:pt idx="6060">
                  <c:v>722.67902229984691</c:v>
                </c:pt>
                <c:pt idx="6061">
                  <c:v>722.87729162494975</c:v>
                </c:pt>
                <c:pt idx="6062">
                  <c:v>723.26336429267644</c:v>
                </c:pt>
                <c:pt idx="6063">
                  <c:v>723.63903358599521</c:v>
                </c:pt>
                <c:pt idx="6064">
                  <c:v>723.99380221839181</c:v>
                </c:pt>
                <c:pt idx="6065">
                  <c:v>724.31727725013661</c:v>
                </c:pt>
                <c:pt idx="6066">
                  <c:v>724.60944824655144</c:v>
                </c:pt>
                <c:pt idx="6067">
                  <c:v>724.88076032075787</c:v>
                </c:pt>
                <c:pt idx="6068">
                  <c:v>725.13118216872067</c:v>
                </c:pt>
                <c:pt idx="6069">
                  <c:v>725.35029998135326</c:v>
                </c:pt>
                <c:pt idx="6070">
                  <c:v>725.54855887177757</c:v>
                </c:pt>
                <c:pt idx="6071">
                  <c:v>725.7468281968803</c:v>
                </c:pt>
                <c:pt idx="6072">
                  <c:v>726.132900864607</c:v>
                </c:pt>
                <c:pt idx="6073">
                  <c:v>726.50857015792576</c:v>
                </c:pt>
                <c:pt idx="6074">
                  <c:v>726.85289367720054</c:v>
                </c:pt>
                <c:pt idx="6075">
                  <c:v>727.17636870894546</c:v>
                </c:pt>
                <c:pt idx="6076">
                  <c:v>727.46853970536017</c:v>
                </c:pt>
                <c:pt idx="6077">
                  <c:v>727.72940666644479</c:v>
                </c:pt>
                <c:pt idx="6078">
                  <c:v>727.97985981844283</c:v>
                </c:pt>
                <c:pt idx="6079">
                  <c:v>728.19897763107542</c:v>
                </c:pt>
                <c:pt idx="6080">
                  <c:v>728.39723652149974</c:v>
                </c:pt>
                <c:pt idx="6081">
                  <c:v>728.58506073348065</c:v>
                </c:pt>
                <c:pt idx="6082">
                  <c:v>728.97113340120745</c:v>
                </c:pt>
                <c:pt idx="6083">
                  <c:v>729.3468026945261</c:v>
                </c:pt>
                <c:pt idx="6084">
                  <c:v>729.69112621380089</c:v>
                </c:pt>
                <c:pt idx="6085">
                  <c:v>730.00418743645935</c:v>
                </c:pt>
                <c:pt idx="6086">
                  <c:v>730.29635843287406</c:v>
                </c:pt>
                <c:pt idx="6087">
                  <c:v>730.55722539395867</c:v>
                </c:pt>
                <c:pt idx="6088">
                  <c:v>730.79720212879965</c:v>
                </c:pt>
                <c:pt idx="6089">
                  <c:v>731.0163512454676</c:v>
                </c:pt>
                <c:pt idx="6090">
                  <c:v>731.21458926653497</c:v>
                </c:pt>
                <c:pt idx="6091">
                  <c:v>731.40243434787271</c:v>
                </c:pt>
                <c:pt idx="6092">
                  <c:v>731.78850701559952</c:v>
                </c:pt>
                <c:pt idx="6093">
                  <c:v>732.15373119579635</c:v>
                </c:pt>
                <c:pt idx="6094">
                  <c:v>732.49806514974966</c:v>
                </c:pt>
                <c:pt idx="6095">
                  <c:v>732.81112637240801</c:v>
                </c:pt>
                <c:pt idx="6096">
                  <c:v>733.09284182102249</c:v>
                </c:pt>
                <c:pt idx="6097">
                  <c:v>733.36415389522892</c:v>
                </c:pt>
                <c:pt idx="6098">
                  <c:v>733.59372725566186</c:v>
                </c:pt>
                <c:pt idx="6099">
                  <c:v>733.81284506829445</c:v>
                </c:pt>
                <c:pt idx="6100">
                  <c:v>734.01110395871876</c:v>
                </c:pt>
                <c:pt idx="6101">
                  <c:v>734.19891773602126</c:v>
                </c:pt>
                <c:pt idx="6102">
                  <c:v>734.57455572530455</c:v>
                </c:pt>
                <c:pt idx="6103">
                  <c:v>734.93976947082297</c:v>
                </c:pt>
                <c:pt idx="6104">
                  <c:v>735.2736896156897</c:v>
                </c:pt>
                <c:pt idx="6105">
                  <c:v>735.58671953431281</c:v>
                </c:pt>
                <c:pt idx="6106">
                  <c:v>735.86847672164106</c:v>
                </c:pt>
                <c:pt idx="6107">
                  <c:v>736.12934368272568</c:v>
                </c:pt>
                <c:pt idx="6108">
                  <c:v>736.35890660848008</c:v>
                </c:pt>
                <c:pt idx="6109">
                  <c:v>736.57802442111279</c:v>
                </c:pt>
                <c:pt idx="6110">
                  <c:v>736.77628331153699</c:v>
                </c:pt>
                <c:pt idx="6111">
                  <c:v>736.95366241039608</c:v>
                </c:pt>
                <c:pt idx="6112">
                  <c:v>737.32932126903643</c:v>
                </c:pt>
                <c:pt idx="6113">
                  <c:v>737.68410033611144</c:v>
                </c:pt>
                <c:pt idx="6114">
                  <c:v>738.01802048097818</c:v>
                </c:pt>
                <c:pt idx="6115">
                  <c:v>738.33103996492275</c:v>
                </c:pt>
                <c:pt idx="6116">
                  <c:v>738.61279715225101</c:v>
                </c:pt>
                <c:pt idx="6117">
                  <c:v>738.8632190002138</c:v>
                </c:pt>
                <c:pt idx="6118">
                  <c:v>739.09278192596821</c:v>
                </c:pt>
                <c:pt idx="6119">
                  <c:v>739.30146506015751</c:v>
                </c:pt>
                <c:pt idx="6120">
                  <c:v>739.49972395058182</c:v>
                </c:pt>
                <c:pt idx="6121">
                  <c:v>739.67712391879775</c:v>
                </c:pt>
                <c:pt idx="6122">
                  <c:v>740.05276190808115</c:v>
                </c:pt>
                <c:pt idx="6123">
                  <c:v>740.39711673139118</c:v>
                </c:pt>
                <c:pt idx="6124">
                  <c:v>740.73103687625792</c:v>
                </c:pt>
                <c:pt idx="6125">
                  <c:v>741.0336216817592</c:v>
                </c:pt>
                <c:pt idx="6126">
                  <c:v>741.31537886908745</c:v>
                </c:pt>
                <c:pt idx="6127">
                  <c:v>741.56580071705025</c:v>
                </c:pt>
                <c:pt idx="6128">
                  <c:v>741.79536364280466</c:v>
                </c:pt>
                <c:pt idx="6129">
                  <c:v>742.00406764635079</c:v>
                </c:pt>
                <c:pt idx="6130">
                  <c:v>742.1918918583317</c:v>
                </c:pt>
                <c:pt idx="6131">
                  <c:v>742.36926052251238</c:v>
                </c:pt>
                <c:pt idx="6132">
                  <c:v>742.73447426803079</c:v>
                </c:pt>
                <c:pt idx="6133">
                  <c:v>743.07883952601935</c:v>
                </c:pt>
                <c:pt idx="6134">
                  <c:v>743.40231455776427</c:v>
                </c:pt>
                <c:pt idx="6135">
                  <c:v>743.70489936326544</c:v>
                </c:pt>
                <c:pt idx="6136">
                  <c:v>743.97621143747187</c:v>
                </c:pt>
                <c:pt idx="6137">
                  <c:v>744.22663328543467</c:v>
                </c:pt>
                <c:pt idx="6138">
                  <c:v>744.44578240210262</c:v>
                </c:pt>
                <c:pt idx="6139">
                  <c:v>744.65445510161339</c:v>
                </c:pt>
                <c:pt idx="6140">
                  <c:v>744.84230018295125</c:v>
                </c:pt>
                <c:pt idx="6141">
                  <c:v>745.00923416868852</c:v>
                </c:pt>
                <c:pt idx="6142">
                  <c:v>745.37444791420694</c:v>
                </c:pt>
                <c:pt idx="6143">
                  <c:v>745.7188131721955</c:v>
                </c:pt>
                <c:pt idx="6144">
                  <c:v>746.03184309081848</c:v>
                </c:pt>
                <c:pt idx="6145">
                  <c:v>746.33445920035513</c:v>
                </c:pt>
                <c:pt idx="6146">
                  <c:v>746.6057399705262</c:v>
                </c:pt>
                <c:pt idx="6147">
                  <c:v>746.84574800940254</c:v>
                </c:pt>
                <c:pt idx="6148">
                  <c:v>747.06486582203513</c:v>
                </c:pt>
                <c:pt idx="6149">
                  <c:v>747.26312471245944</c:v>
                </c:pt>
                <c:pt idx="6150">
                  <c:v>747.45095935911877</c:v>
                </c:pt>
                <c:pt idx="6151">
                  <c:v>747.61791421421287</c:v>
                </c:pt>
                <c:pt idx="6152">
                  <c:v>747.972693281288</c:v>
                </c:pt>
                <c:pt idx="6153">
                  <c:v>748.31703766991961</c:v>
                </c:pt>
                <c:pt idx="6154">
                  <c:v>748.63007802322113</c:v>
                </c:pt>
                <c:pt idx="6155">
                  <c:v>748.92224901963584</c:v>
                </c:pt>
                <c:pt idx="6156">
                  <c:v>749.18311598072046</c:v>
                </c:pt>
                <c:pt idx="6157">
                  <c:v>749.42311358491827</c:v>
                </c:pt>
                <c:pt idx="6158">
                  <c:v>749.6422522669078</c:v>
                </c:pt>
                <c:pt idx="6159">
                  <c:v>749.8300660442103</c:v>
                </c:pt>
                <c:pt idx="6160">
                  <c:v>750.00745557774781</c:v>
                </c:pt>
                <c:pt idx="6161">
                  <c:v>750.17441043284191</c:v>
                </c:pt>
                <c:pt idx="6162">
                  <c:v>750.52918949991704</c:v>
                </c:pt>
                <c:pt idx="6163">
                  <c:v>750.86309921010525</c:v>
                </c:pt>
                <c:pt idx="6164">
                  <c:v>751.16570488496336</c:v>
                </c:pt>
                <c:pt idx="6165">
                  <c:v>751.45787588137819</c:v>
                </c:pt>
                <c:pt idx="6166">
                  <c:v>751.7187428424628</c:v>
                </c:pt>
                <c:pt idx="6167">
                  <c:v>751.94830576821721</c:v>
                </c:pt>
                <c:pt idx="6168">
                  <c:v>752.16743401552822</c:v>
                </c:pt>
                <c:pt idx="6169">
                  <c:v>752.35525822750913</c:v>
                </c:pt>
                <c:pt idx="6170">
                  <c:v>752.53263732636822</c:v>
                </c:pt>
                <c:pt idx="6171">
                  <c:v>752.68916793769745</c:v>
                </c:pt>
                <c:pt idx="6172">
                  <c:v>753.03352276100759</c:v>
                </c:pt>
                <c:pt idx="6173">
                  <c:v>753.35698735807398</c:v>
                </c:pt>
                <c:pt idx="6174">
                  <c:v>753.67003814605403</c:v>
                </c:pt>
                <c:pt idx="6175">
                  <c:v>753.94132935090352</c:v>
                </c:pt>
                <c:pt idx="6176">
                  <c:v>754.20219631198813</c:v>
                </c:pt>
                <c:pt idx="6177">
                  <c:v>754.43175923774254</c:v>
                </c:pt>
                <c:pt idx="6178">
                  <c:v>754.64045280661026</c:v>
                </c:pt>
                <c:pt idx="6179">
                  <c:v>754.82828745326958</c:v>
                </c:pt>
                <c:pt idx="6180">
                  <c:v>754.99522143900685</c:v>
                </c:pt>
                <c:pt idx="6181">
                  <c:v>755.15175205033609</c:v>
                </c:pt>
                <c:pt idx="6182">
                  <c:v>755.48566176052429</c:v>
                </c:pt>
                <c:pt idx="6183">
                  <c:v>755.8091263575908</c:v>
                </c:pt>
                <c:pt idx="6184">
                  <c:v>756.11174246712733</c:v>
                </c:pt>
                <c:pt idx="6185">
                  <c:v>756.38304410665535</c:v>
                </c:pt>
                <c:pt idx="6186">
                  <c:v>756.63347638929656</c:v>
                </c:pt>
                <c:pt idx="6187">
                  <c:v>756.85259420192915</c:v>
                </c:pt>
                <c:pt idx="6188">
                  <c:v>757.06130864015381</c:v>
                </c:pt>
                <c:pt idx="6189">
                  <c:v>757.23868773901279</c:v>
                </c:pt>
                <c:pt idx="6190">
                  <c:v>757.40565302878542</c:v>
                </c:pt>
                <c:pt idx="6191">
                  <c:v>757.56216277075771</c:v>
                </c:pt>
                <c:pt idx="6192">
                  <c:v>757.89606204626762</c:v>
                </c:pt>
                <c:pt idx="6193">
                  <c:v>758.20911283424755</c:v>
                </c:pt>
                <c:pt idx="6194">
                  <c:v>758.50128383066226</c:v>
                </c:pt>
                <c:pt idx="6195">
                  <c:v>758.76215079174688</c:v>
                </c:pt>
                <c:pt idx="6196">
                  <c:v>759.01258307438809</c:v>
                </c:pt>
                <c:pt idx="6197">
                  <c:v>759.23172175637762</c:v>
                </c:pt>
                <c:pt idx="6198">
                  <c:v>759.42995977744499</c:v>
                </c:pt>
                <c:pt idx="6199">
                  <c:v>759.60737018033944</c:v>
                </c:pt>
                <c:pt idx="6200">
                  <c:v>759.76387992231173</c:v>
                </c:pt>
                <c:pt idx="6201">
                  <c:v>759.90996542051914</c:v>
                </c:pt>
                <c:pt idx="6202">
                  <c:v>760.23344045226395</c:v>
                </c:pt>
                <c:pt idx="6203">
                  <c:v>760.54648080556558</c:v>
                </c:pt>
                <c:pt idx="6204">
                  <c:v>760.8282275582153</c:v>
                </c:pt>
                <c:pt idx="6205">
                  <c:v>761.08909451929992</c:v>
                </c:pt>
                <c:pt idx="6206">
                  <c:v>761.32908168881931</c:v>
                </c:pt>
                <c:pt idx="6207">
                  <c:v>761.5481995014519</c:v>
                </c:pt>
                <c:pt idx="6208">
                  <c:v>761.73603414811123</c:v>
                </c:pt>
                <c:pt idx="6209">
                  <c:v>761.90299943788386</c:v>
                </c:pt>
                <c:pt idx="6210">
                  <c:v>762.05950917985615</c:v>
                </c:pt>
                <c:pt idx="6211">
                  <c:v>762.20559467806356</c:v>
                </c:pt>
                <c:pt idx="6212">
                  <c:v>762.51863503136508</c:v>
                </c:pt>
                <c:pt idx="6213">
                  <c:v>762.82123027154478</c:v>
                </c:pt>
                <c:pt idx="6214">
                  <c:v>763.10297702419462</c:v>
                </c:pt>
                <c:pt idx="6215">
                  <c:v>763.36384398527912</c:v>
                </c:pt>
                <c:pt idx="6216">
                  <c:v>763.59340691103364</c:v>
                </c:pt>
                <c:pt idx="6217">
                  <c:v>763.80210047990136</c:v>
                </c:pt>
                <c:pt idx="6218">
                  <c:v>763.98993512656068</c:v>
                </c:pt>
                <c:pt idx="6219">
                  <c:v>764.15686911229795</c:v>
                </c:pt>
                <c:pt idx="6220">
                  <c:v>764.3029754798622</c:v>
                </c:pt>
                <c:pt idx="6221">
                  <c:v>764.43861586494768</c:v>
                </c:pt>
                <c:pt idx="6222">
                  <c:v>764.7516562182492</c:v>
                </c:pt>
                <c:pt idx="6223">
                  <c:v>765.04382721466402</c:v>
                </c:pt>
                <c:pt idx="6224">
                  <c:v>765.31511841951351</c:v>
                </c:pt>
                <c:pt idx="6225">
                  <c:v>765.56556113683314</c:v>
                </c:pt>
                <c:pt idx="6226">
                  <c:v>765.79512406258766</c:v>
                </c:pt>
                <c:pt idx="6227">
                  <c:v>765.99338295301186</c:v>
                </c:pt>
                <c:pt idx="6228">
                  <c:v>766.17077248654948</c:v>
                </c:pt>
                <c:pt idx="6229">
                  <c:v>766.32729266320018</c:v>
                </c:pt>
                <c:pt idx="6230">
                  <c:v>766.47336772672907</c:v>
                </c:pt>
                <c:pt idx="6231">
                  <c:v>766.6090289811716</c:v>
                </c:pt>
                <c:pt idx="6232">
                  <c:v>766.91164509070813</c:v>
                </c:pt>
                <c:pt idx="6233">
                  <c:v>767.19337097400103</c:v>
                </c:pt>
                <c:pt idx="6234">
                  <c:v>767.46468304820746</c:v>
                </c:pt>
                <c:pt idx="6235">
                  <c:v>767.70467021772686</c:v>
                </c:pt>
                <c:pt idx="6236">
                  <c:v>767.92378803035945</c:v>
                </c:pt>
                <c:pt idx="6237">
                  <c:v>768.12205735546218</c:v>
                </c:pt>
                <c:pt idx="6238">
                  <c:v>768.28901221055639</c:v>
                </c:pt>
                <c:pt idx="6239">
                  <c:v>768.44552195252868</c:v>
                </c:pt>
                <c:pt idx="6240">
                  <c:v>768.5811832069711</c:v>
                </c:pt>
                <c:pt idx="6241">
                  <c:v>768.7063889136133</c:v>
                </c:pt>
                <c:pt idx="6242">
                  <c:v>769.00900502314983</c:v>
                </c:pt>
                <c:pt idx="6243">
                  <c:v>769.28030666267784</c:v>
                </c:pt>
                <c:pt idx="6244">
                  <c:v>769.54117362376246</c:v>
                </c:pt>
                <c:pt idx="6245">
                  <c:v>769.78118166263869</c:v>
                </c:pt>
                <c:pt idx="6246">
                  <c:v>769.9898752315064</c:v>
                </c:pt>
                <c:pt idx="6247">
                  <c:v>770.1776890088089</c:v>
                </c:pt>
                <c:pt idx="6248">
                  <c:v>770.344643863903</c:v>
                </c:pt>
                <c:pt idx="6249">
                  <c:v>770.49072936211041</c:v>
                </c:pt>
                <c:pt idx="6250">
                  <c:v>770.62639061655284</c:v>
                </c:pt>
                <c:pt idx="6251">
                  <c:v>770.74117207943004</c:v>
                </c:pt>
                <c:pt idx="6252">
                  <c:v>771.03334307584475</c:v>
                </c:pt>
                <c:pt idx="6253">
                  <c:v>771.30463428069436</c:v>
                </c:pt>
                <c:pt idx="6254">
                  <c:v>771.55507699801399</c:v>
                </c:pt>
                <c:pt idx="6255">
                  <c:v>771.7846399237684</c:v>
                </c:pt>
                <c:pt idx="6256">
                  <c:v>771.98287794483576</c:v>
                </c:pt>
                <c:pt idx="6257">
                  <c:v>772.1707125914952</c:v>
                </c:pt>
                <c:pt idx="6258">
                  <c:v>772.3272327681459</c:v>
                </c:pt>
                <c:pt idx="6259">
                  <c:v>772.4733078316749</c:v>
                </c:pt>
                <c:pt idx="6260">
                  <c:v>772.59854484235234</c:v>
                </c:pt>
                <c:pt idx="6261">
                  <c:v>772.70288119210772</c:v>
                </c:pt>
                <c:pt idx="6262">
                  <c:v>772.98461751007915</c:v>
                </c:pt>
                <c:pt idx="6263">
                  <c:v>773.25590871492864</c:v>
                </c:pt>
                <c:pt idx="6264">
                  <c:v>773.49592718848339</c:v>
                </c:pt>
                <c:pt idx="6265">
                  <c:v>773.71504500111598</c:v>
                </c:pt>
                <c:pt idx="6266">
                  <c:v>773.91330389154029</c:v>
                </c:pt>
                <c:pt idx="6267">
                  <c:v>774.0906934250778</c:v>
                </c:pt>
                <c:pt idx="6268">
                  <c:v>774.23677892328521</c:v>
                </c:pt>
                <c:pt idx="6269">
                  <c:v>774.37242974304922</c:v>
                </c:pt>
                <c:pt idx="6270">
                  <c:v>774.48721120592643</c:v>
                </c:pt>
                <c:pt idx="6271">
                  <c:v>774.59154755568181</c:v>
                </c:pt>
                <c:pt idx="6272">
                  <c:v>774.87329430833165</c:v>
                </c:pt>
                <c:pt idx="6273">
                  <c:v>775.12372659097286</c:v>
                </c:pt>
                <c:pt idx="6274">
                  <c:v>775.36372419517068</c:v>
                </c:pt>
                <c:pt idx="6275">
                  <c:v>775.57241776403828</c:v>
                </c:pt>
                <c:pt idx="6276">
                  <c:v>775.76024197601919</c:v>
                </c:pt>
                <c:pt idx="6277">
                  <c:v>775.9376315095567</c:v>
                </c:pt>
                <c:pt idx="6278">
                  <c:v>776.08371700776411</c:v>
                </c:pt>
                <c:pt idx="6279">
                  <c:v>776.20893314908471</c:v>
                </c:pt>
                <c:pt idx="6280">
                  <c:v>776.31327993351852</c:v>
                </c:pt>
                <c:pt idx="6281">
                  <c:v>776.41761628327401</c:v>
                </c:pt>
                <c:pt idx="6282">
                  <c:v>776.67848324435863</c:v>
                </c:pt>
                <c:pt idx="6283">
                  <c:v>776.92892596167826</c:v>
                </c:pt>
                <c:pt idx="6284">
                  <c:v>777.14806464366768</c:v>
                </c:pt>
                <c:pt idx="6285">
                  <c:v>777.35674777785698</c:v>
                </c:pt>
                <c:pt idx="6286">
                  <c:v>777.54457198983789</c:v>
                </c:pt>
                <c:pt idx="6287">
                  <c:v>777.70109216648859</c:v>
                </c:pt>
                <c:pt idx="6288">
                  <c:v>777.83673255157419</c:v>
                </c:pt>
                <c:pt idx="6289">
                  <c:v>777.96195912757321</c:v>
                </c:pt>
                <c:pt idx="6290">
                  <c:v>778.05587123356372</c:v>
                </c:pt>
                <c:pt idx="6291">
                  <c:v>778.14978333955412</c:v>
                </c:pt>
                <c:pt idx="6292">
                  <c:v>778.41065030063874</c:v>
                </c:pt>
                <c:pt idx="6293">
                  <c:v>778.65065833951508</c:v>
                </c:pt>
                <c:pt idx="6294">
                  <c:v>778.86977615214767</c:v>
                </c:pt>
                <c:pt idx="6295">
                  <c:v>779.06803504257186</c:v>
                </c:pt>
                <c:pt idx="6296">
                  <c:v>779.2350003323445</c:v>
                </c:pt>
                <c:pt idx="6297">
                  <c:v>779.39151007431678</c:v>
                </c:pt>
                <c:pt idx="6298">
                  <c:v>779.51671578095898</c:v>
                </c:pt>
                <c:pt idx="6299">
                  <c:v>779.63150767851471</c:v>
                </c:pt>
                <c:pt idx="6300">
                  <c:v>779.72543021918352</c:v>
                </c:pt>
                <c:pt idx="6301">
                  <c:v>779.80888677737369</c:v>
                </c:pt>
                <c:pt idx="6302">
                  <c:v>780.05932949469343</c:v>
                </c:pt>
                <c:pt idx="6303">
                  <c:v>780.28889242044784</c:v>
                </c:pt>
                <c:pt idx="6304">
                  <c:v>780.49758598931555</c:v>
                </c:pt>
                <c:pt idx="6305">
                  <c:v>780.68542063597488</c:v>
                </c:pt>
                <c:pt idx="6306">
                  <c:v>780.85235462171215</c:v>
                </c:pt>
                <c:pt idx="6307">
                  <c:v>780.9984609892764</c:v>
                </c:pt>
                <c:pt idx="6308">
                  <c:v>781.12366669591859</c:v>
                </c:pt>
                <c:pt idx="6309">
                  <c:v>781.22800304567397</c:v>
                </c:pt>
                <c:pt idx="6310">
                  <c:v>781.3114909078995</c:v>
                </c:pt>
                <c:pt idx="6311">
                  <c:v>781.3845336570032</c:v>
                </c:pt>
                <c:pt idx="6312">
                  <c:v>781.62453126120101</c:v>
                </c:pt>
                <c:pt idx="6313">
                  <c:v>781.84366994319043</c:v>
                </c:pt>
                <c:pt idx="6314">
                  <c:v>782.05235307737973</c:v>
                </c:pt>
                <c:pt idx="6315">
                  <c:v>782.22974261091724</c:v>
                </c:pt>
                <c:pt idx="6316">
                  <c:v>782.38625235288953</c:v>
                </c:pt>
                <c:pt idx="6317">
                  <c:v>782.52191360733195</c:v>
                </c:pt>
                <c:pt idx="6318">
                  <c:v>782.63669507020927</c:v>
                </c:pt>
                <c:pt idx="6319">
                  <c:v>782.74105228932149</c:v>
                </c:pt>
                <c:pt idx="6320">
                  <c:v>782.81408460374678</c:v>
                </c:pt>
                <c:pt idx="6321">
                  <c:v>782.8871377875289</c:v>
                </c:pt>
                <c:pt idx="6322">
                  <c:v>783.11670071328331</c:v>
                </c:pt>
                <c:pt idx="6323">
                  <c:v>783.32538384747249</c:v>
                </c:pt>
                <c:pt idx="6324">
                  <c:v>783.52365317257534</c:v>
                </c:pt>
                <c:pt idx="6325">
                  <c:v>783.69058715831261</c:v>
                </c:pt>
                <c:pt idx="6326">
                  <c:v>783.84711776964173</c:v>
                </c:pt>
                <c:pt idx="6327">
                  <c:v>783.97233391096233</c:v>
                </c:pt>
                <c:pt idx="6328">
                  <c:v>784.07669113007466</c:v>
                </c:pt>
                <c:pt idx="6329">
                  <c:v>784.16016855762177</c:v>
                </c:pt>
                <c:pt idx="6330">
                  <c:v>784.23320087204695</c:v>
                </c:pt>
                <c:pt idx="6331">
                  <c:v>784.29580894270725</c:v>
                </c:pt>
                <c:pt idx="6332">
                  <c:v>784.51493719001837</c:v>
                </c:pt>
                <c:pt idx="6333">
                  <c:v>784.7132065151211</c:v>
                </c:pt>
                <c:pt idx="6334">
                  <c:v>784.90102029242348</c:v>
                </c:pt>
                <c:pt idx="6335">
                  <c:v>785.0679751475177</c:v>
                </c:pt>
                <c:pt idx="6336">
                  <c:v>785.20363640196013</c:v>
                </c:pt>
                <c:pt idx="6337">
                  <c:v>785.3288421086022</c:v>
                </c:pt>
                <c:pt idx="6338">
                  <c:v>785.42275421459271</c:v>
                </c:pt>
                <c:pt idx="6339">
                  <c:v>785.50623164213982</c:v>
                </c:pt>
                <c:pt idx="6340">
                  <c:v>785.56883971280013</c:v>
                </c:pt>
                <c:pt idx="6341">
                  <c:v>785.62101310501703</c:v>
                </c:pt>
                <c:pt idx="6342">
                  <c:v>785.82970667388463</c:v>
                </c:pt>
                <c:pt idx="6343">
                  <c:v>786.02796556430894</c:v>
                </c:pt>
                <c:pt idx="6344">
                  <c:v>786.19492041940316</c:v>
                </c:pt>
                <c:pt idx="6345">
                  <c:v>786.35144059605386</c:v>
                </c:pt>
                <c:pt idx="6346">
                  <c:v>786.48709141581787</c:v>
                </c:pt>
                <c:pt idx="6347">
                  <c:v>786.60187287869508</c:v>
                </c:pt>
                <c:pt idx="6348">
                  <c:v>786.6853607409206</c:v>
                </c:pt>
                <c:pt idx="6349">
                  <c:v>786.75839305534589</c:v>
                </c:pt>
                <c:pt idx="6350">
                  <c:v>786.81056644756279</c:v>
                </c:pt>
                <c:pt idx="6351">
                  <c:v>786.85229472665787</c:v>
                </c:pt>
                <c:pt idx="6352">
                  <c:v>787.0505640517606</c:v>
                </c:pt>
                <c:pt idx="6353">
                  <c:v>787.23838826374151</c:v>
                </c:pt>
                <c:pt idx="6354">
                  <c:v>787.40535355351415</c:v>
                </c:pt>
                <c:pt idx="6355">
                  <c:v>787.55143905172145</c:v>
                </c:pt>
                <c:pt idx="6356">
                  <c:v>787.67664475836364</c:v>
                </c:pt>
                <c:pt idx="6357">
                  <c:v>787.78100197747597</c:v>
                </c:pt>
                <c:pt idx="6358">
                  <c:v>787.86445853566613</c:v>
                </c:pt>
                <c:pt idx="6359">
                  <c:v>787.92708747568327</c:v>
                </c:pt>
                <c:pt idx="6360">
                  <c:v>787.96881575477835</c:v>
                </c:pt>
                <c:pt idx="6361">
                  <c:v>788.00011979010856</c:v>
                </c:pt>
                <c:pt idx="6362">
                  <c:v>788.18795443676788</c:v>
                </c:pt>
                <c:pt idx="6363">
                  <c:v>788.36534397030539</c:v>
                </c:pt>
                <c:pt idx="6364">
                  <c:v>788.53227795604266</c:v>
                </c:pt>
                <c:pt idx="6365">
                  <c:v>788.66793921048509</c:v>
                </c:pt>
                <c:pt idx="6366">
                  <c:v>788.78272067336229</c:v>
                </c:pt>
                <c:pt idx="6367">
                  <c:v>788.8766327793528</c:v>
                </c:pt>
                <c:pt idx="6368">
                  <c:v>788.94967552845651</c:v>
                </c:pt>
                <c:pt idx="6369">
                  <c:v>789.00185935535183</c:v>
                </c:pt>
                <c:pt idx="6370">
                  <c:v>789.03316339068192</c:v>
                </c:pt>
                <c:pt idx="6371">
                  <c:v>789.0540118782119</c:v>
                </c:pt>
                <c:pt idx="6372">
                  <c:v>789.24184652487122</c:v>
                </c:pt>
                <c:pt idx="6373">
                  <c:v>789.40881181464374</c:v>
                </c:pt>
                <c:pt idx="6374">
                  <c:v>789.55489731285115</c:v>
                </c:pt>
                <c:pt idx="6375">
                  <c:v>789.68010301949334</c:v>
                </c:pt>
                <c:pt idx="6376">
                  <c:v>789.79488448237055</c:v>
                </c:pt>
                <c:pt idx="6377">
                  <c:v>789.87836190991766</c:v>
                </c:pt>
                <c:pt idx="6378">
                  <c:v>789.94096998057796</c:v>
                </c:pt>
                <c:pt idx="6379">
                  <c:v>789.98269825967304</c:v>
                </c:pt>
                <c:pt idx="6380">
                  <c:v>790.00357805123826</c:v>
                </c:pt>
                <c:pt idx="6381">
                  <c:v>790.02444740812496</c:v>
                </c:pt>
                <c:pt idx="6382">
                  <c:v>790.19141269789759</c:v>
                </c:pt>
                <c:pt idx="6383">
                  <c:v>790.35834668363486</c:v>
                </c:pt>
                <c:pt idx="6384">
                  <c:v>790.49400793807729</c:v>
                </c:pt>
                <c:pt idx="6385">
                  <c:v>790.60878940095449</c:v>
                </c:pt>
                <c:pt idx="6386">
                  <c:v>790.71314662006682</c:v>
                </c:pt>
                <c:pt idx="6387">
                  <c:v>790.786178934492</c:v>
                </c:pt>
                <c:pt idx="6388">
                  <c:v>790.8383523267089</c:v>
                </c:pt>
                <c:pt idx="6389">
                  <c:v>790.86965636203911</c:v>
                </c:pt>
                <c:pt idx="6390">
                  <c:v>790.89052571892591</c:v>
                </c:pt>
                <c:pt idx="6391">
                  <c:v>790.9009603973692</c:v>
                </c:pt>
                <c:pt idx="6392">
                  <c:v>791.05749100869843</c:v>
                </c:pt>
                <c:pt idx="6393">
                  <c:v>791.20357650690585</c:v>
                </c:pt>
                <c:pt idx="6394">
                  <c:v>791.33921689199133</c:v>
                </c:pt>
                <c:pt idx="6395">
                  <c:v>791.44356367642524</c:v>
                </c:pt>
                <c:pt idx="6396">
                  <c:v>791.53747578241564</c:v>
                </c:pt>
                <c:pt idx="6397">
                  <c:v>791.60008385307594</c:v>
                </c:pt>
                <c:pt idx="6398">
                  <c:v>791.64183300152797</c:v>
                </c:pt>
                <c:pt idx="6399">
                  <c:v>791.67312660217965</c:v>
                </c:pt>
                <c:pt idx="6400">
                  <c:v>791.67312660217965</c:v>
                </c:pt>
                <c:pt idx="6401">
                  <c:v>791.67312660217965</c:v>
                </c:pt>
                <c:pt idx="6402">
                  <c:v>791.82964677883047</c:v>
                </c:pt>
                <c:pt idx="6403">
                  <c:v>791.96529759859436</c:v>
                </c:pt>
                <c:pt idx="6404">
                  <c:v>792.09051373991497</c:v>
                </c:pt>
                <c:pt idx="6405">
                  <c:v>792.18441541122706</c:v>
                </c:pt>
                <c:pt idx="6406">
                  <c:v>792.26790327345259</c:v>
                </c:pt>
                <c:pt idx="6407">
                  <c:v>792.32007666566949</c:v>
                </c:pt>
                <c:pt idx="6408">
                  <c:v>792.35138070099958</c:v>
                </c:pt>
                <c:pt idx="6409">
                  <c:v>792.37225005788639</c:v>
                </c:pt>
                <c:pt idx="6410">
                  <c:v>792.37225005788639</c:v>
                </c:pt>
                <c:pt idx="6411">
                  <c:v>792.3618258141214</c:v>
                </c:pt>
                <c:pt idx="6412">
                  <c:v>792.497466199207</c:v>
                </c:pt>
                <c:pt idx="6413">
                  <c:v>792.63311701897101</c:v>
                </c:pt>
                <c:pt idx="6414">
                  <c:v>792.73747423808322</c:v>
                </c:pt>
                <c:pt idx="6415">
                  <c:v>792.83137590939532</c:v>
                </c:pt>
                <c:pt idx="6416">
                  <c:v>792.90441865849891</c:v>
                </c:pt>
                <c:pt idx="6417">
                  <c:v>792.94616780695094</c:v>
                </c:pt>
                <c:pt idx="6418">
                  <c:v>792.97746140760262</c:v>
                </c:pt>
                <c:pt idx="6419">
                  <c:v>792.97746140760262</c:v>
                </c:pt>
                <c:pt idx="6420">
                  <c:v>792.9670162944808</c:v>
                </c:pt>
                <c:pt idx="6421">
                  <c:v>792.94616780695094</c:v>
                </c:pt>
                <c:pt idx="6422">
                  <c:v>793.081797757358</c:v>
                </c:pt>
                <c:pt idx="6423">
                  <c:v>793.19658965491374</c:v>
                </c:pt>
                <c:pt idx="6424">
                  <c:v>793.30093643934754</c:v>
                </c:pt>
                <c:pt idx="6425">
                  <c:v>793.38441386689465</c:v>
                </c:pt>
                <c:pt idx="6426">
                  <c:v>793.43659769378996</c:v>
                </c:pt>
                <c:pt idx="6427">
                  <c:v>793.47832597288505</c:v>
                </c:pt>
                <c:pt idx="6428">
                  <c:v>793.49919532977185</c:v>
                </c:pt>
                <c:pt idx="6429">
                  <c:v>793.48875021665003</c:v>
                </c:pt>
                <c:pt idx="6430">
                  <c:v>793.47832597288505</c:v>
                </c:pt>
                <c:pt idx="6431">
                  <c:v>793.43659769378996</c:v>
                </c:pt>
                <c:pt idx="6432">
                  <c:v>793.56180340043215</c:v>
                </c:pt>
                <c:pt idx="6433">
                  <c:v>793.67658486330936</c:v>
                </c:pt>
                <c:pt idx="6434">
                  <c:v>793.76006229085647</c:v>
                </c:pt>
                <c:pt idx="6435">
                  <c:v>793.83310503996017</c:v>
                </c:pt>
                <c:pt idx="6436">
                  <c:v>793.88527843217707</c:v>
                </c:pt>
                <c:pt idx="6437">
                  <c:v>793.91658246750717</c:v>
                </c:pt>
                <c:pt idx="6438">
                  <c:v>793.91658246750717</c:v>
                </c:pt>
                <c:pt idx="6439">
                  <c:v>793.90614778906388</c:v>
                </c:pt>
                <c:pt idx="6440">
                  <c:v>793.87484375373367</c:v>
                </c:pt>
                <c:pt idx="6441">
                  <c:v>793.83310503996017</c:v>
                </c:pt>
                <c:pt idx="6442">
                  <c:v>793.94788650283738</c:v>
                </c:pt>
                <c:pt idx="6443">
                  <c:v>794.05223328727118</c:v>
                </c:pt>
                <c:pt idx="6444">
                  <c:v>794.13571071481829</c:v>
                </c:pt>
                <c:pt idx="6445">
                  <c:v>794.1878945417136</c:v>
                </c:pt>
                <c:pt idx="6446">
                  <c:v>794.22962282080869</c:v>
                </c:pt>
                <c:pt idx="6447">
                  <c:v>794.25050261237391</c:v>
                </c:pt>
                <c:pt idx="6448">
                  <c:v>794.25050261237391</c:v>
                </c:pt>
                <c:pt idx="6449">
                  <c:v>794.22962282080869</c:v>
                </c:pt>
                <c:pt idx="6450">
                  <c:v>794.1878945417136</c:v>
                </c:pt>
                <c:pt idx="6451">
                  <c:v>794.13571071481829</c:v>
                </c:pt>
                <c:pt idx="6452">
                  <c:v>794.24005749925209</c:v>
                </c:pt>
                <c:pt idx="6453">
                  <c:v>794.33398003992102</c:v>
                </c:pt>
                <c:pt idx="6454">
                  <c:v>794.3965776759029</c:v>
                </c:pt>
                <c:pt idx="6455">
                  <c:v>794.44876150279822</c:v>
                </c:pt>
                <c:pt idx="6456">
                  <c:v>794.48006553812843</c:v>
                </c:pt>
                <c:pt idx="6457">
                  <c:v>794.4904897818933</c:v>
                </c:pt>
                <c:pt idx="6458">
                  <c:v>794.48006553812843</c:v>
                </c:pt>
                <c:pt idx="6459">
                  <c:v>794.44876150279822</c:v>
                </c:pt>
                <c:pt idx="6460">
                  <c:v>794.3965776759029</c:v>
                </c:pt>
                <c:pt idx="6461">
                  <c:v>794.33398003992102</c:v>
                </c:pt>
                <c:pt idx="6462">
                  <c:v>794.427881711233</c:v>
                </c:pt>
                <c:pt idx="6463">
                  <c:v>794.51136957345852</c:v>
                </c:pt>
                <c:pt idx="6464">
                  <c:v>794.57396720944041</c:v>
                </c:pt>
                <c:pt idx="6465">
                  <c:v>794.61570592321391</c:v>
                </c:pt>
                <c:pt idx="6466">
                  <c:v>794.63657528010071</c:v>
                </c:pt>
                <c:pt idx="6467">
                  <c:v>794.63657528010071</c:v>
                </c:pt>
                <c:pt idx="6468">
                  <c:v>794.61570592321391</c:v>
                </c:pt>
                <c:pt idx="6469">
                  <c:v>794.57396720944041</c:v>
                </c:pt>
                <c:pt idx="6470">
                  <c:v>794.5217938172234</c:v>
                </c:pt>
                <c:pt idx="6471">
                  <c:v>794.44876150279822</c:v>
                </c:pt>
                <c:pt idx="6472">
                  <c:v>794.53221806098838</c:v>
                </c:pt>
                <c:pt idx="6473">
                  <c:v>794.59484700100563</c:v>
                </c:pt>
                <c:pt idx="6474">
                  <c:v>794.64699952386559</c:v>
                </c:pt>
                <c:pt idx="6475">
                  <c:v>794.6783035591958</c:v>
                </c:pt>
                <c:pt idx="6476">
                  <c:v>794.69918335076102</c:v>
                </c:pt>
                <c:pt idx="6477">
                  <c:v>794.68874867231762</c:v>
                </c:pt>
                <c:pt idx="6478">
                  <c:v>794.65744463698752</c:v>
                </c:pt>
                <c:pt idx="6479">
                  <c:v>794.60527124477051</c:v>
                </c:pt>
                <c:pt idx="6480">
                  <c:v>794.53221806098838</c:v>
                </c:pt>
                <c:pt idx="6481">
                  <c:v>794.44876150279822</c:v>
                </c:pt>
                <c:pt idx="6482">
                  <c:v>794.53221806098838</c:v>
                </c:pt>
                <c:pt idx="6483">
                  <c:v>794.58440188788381</c:v>
                </c:pt>
                <c:pt idx="6484">
                  <c:v>794.62615103633573</c:v>
                </c:pt>
                <c:pt idx="6485">
                  <c:v>794.65744463698752</c:v>
                </c:pt>
                <c:pt idx="6486">
                  <c:v>794.65744463698752</c:v>
                </c:pt>
                <c:pt idx="6487">
                  <c:v>794.63657528010071</c:v>
                </c:pt>
                <c:pt idx="6488">
                  <c:v>794.59484700100563</c:v>
                </c:pt>
                <c:pt idx="6489">
                  <c:v>794.53221806098838</c:v>
                </c:pt>
                <c:pt idx="6490">
                  <c:v>794.45918574656321</c:v>
                </c:pt>
                <c:pt idx="6491">
                  <c:v>794.36528407525111</c:v>
                </c:pt>
                <c:pt idx="6492">
                  <c:v>794.427881711233</c:v>
                </c:pt>
                <c:pt idx="6493">
                  <c:v>794.48006553812843</c:v>
                </c:pt>
                <c:pt idx="6494">
                  <c:v>794.51136957345852</c:v>
                </c:pt>
                <c:pt idx="6495">
                  <c:v>794.5217938172234</c:v>
                </c:pt>
                <c:pt idx="6496">
                  <c:v>794.5217938172234</c:v>
                </c:pt>
                <c:pt idx="6497">
                  <c:v>794.4904897818933</c:v>
                </c:pt>
                <c:pt idx="6498">
                  <c:v>794.4383163896764</c:v>
                </c:pt>
                <c:pt idx="6499">
                  <c:v>794.36528407525111</c:v>
                </c:pt>
                <c:pt idx="6500">
                  <c:v>794.2817962130257</c:v>
                </c:pt>
                <c:pt idx="6501">
                  <c:v>794.17744942859179</c:v>
                </c:pt>
                <c:pt idx="6502">
                  <c:v>794.22962282080869</c:v>
                </c:pt>
                <c:pt idx="6503">
                  <c:v>794.27135109990377</c:v>
                </c:pt>
                <c:pt idx="6504">
                  <c:v>794.29223089146899</c:v>
                </c:pt>
                <c:pt idx="6505">
                  <c:v>794.30267600459081</c:v>
                </c:pt>
                <c:pt idx="6506">
                  <c:v>794.2817962130257</c:v>
                </c:pt>
                <c:pt idx="6507">
                  <c:v>794.25050261237391</c:v>
                </c:pt>
                <c:pt idx="6508">
                  <c:v>794.1878945417136</c:v>
                </c:pt>
                <c:pt idx="6509">
                  <c:v>794.10441711416661</c:v>
                </c:pt>
                <c:pt idx="6510">
                  <c:v>794.01048413881927</c:v>
                </c:pt>
                <c:pt idx="6511">
                  <c:v>793.89570267594195</c:v>
                </c:pt>
                <c:pt idx="6512">
                  <c:v>793.94788650283738</c:v>
                </c:pt>
                <c:pt idx="6513">
                  <c:v>793.96875585972407</c:v>
                </c:pt>
                <c:pt idx="6514">
                  <c:v>793.98963565128929</c:v>
                </c:pt>
                <c:pt idx="6515">
                  <c:v>793.97919053816747</c:v>
                </c:pt>
                <c:pt idx="6516">
                  <c:v>793.9583316159592</c:v>
                </c:pt>
                <c:pt idx="6517">
                  <c:v>793.90614778906388</c:v>
                </c:pt>
                <c:pt idx="6518">
                  <c:v>793.84355015308199</c:v>
                </c:pt>
                <c:pt idx="6519">
                  <c:v>793.74961717773465</c:v>
                </c:pt>
                <c:pt idx="6520">
                  <c:v>793.64528082797926</c:v>
                </c:pt>
                <c:pt idx="6521">
                  <c:v>793.52007512133707</c:v>
                </c:pt>
                <c:pt idx="6522">
                  <c:v>793.55137915666717</c:v>
                </c:pt>
                <c:pt idx="6523">
                  <c:v>793.57223807887556</c:v>
                </c:pt>
                <c:pt idx="6524">
                  <c:v>793.58268319199738</c:v>
                </c:pt>
                <c:pt idx="6525">
                  <c:v>793.56180340043215</c:v>
                </c:pt>
                <c:pt idx="6526">
                  <c:v>793.53049936510195</c:v>
                </c:pt>
                <c:pt idx="6527">
                  <c:v>793.46790172912017</c:v>
                </c:pt>
                <c:pt idx="6528">
                  <c:v>793.39484854533805</c:v>
                </c:pt>
                <c:pt idx="6529">
                  <c:v>793.29051219558266</c:v>
                </c:pt>
                <c:pt idx="6530">
                  <c:v>793.17573073270546</c:v>
                </c:pt>
                <c:pt idx="6531">
                  <c:v>793.05050415670632</c:v>
                </c:pt>
                <c:pt idx="6532">
                  <c:v>793.07137351359313</c:v>
                </c:pt>
                <c:pt idx="6533">
                  <c:v>793.081797757358</c:v>
                </c:pt>
                <c:pt idx="6534">
                  <c:v>793.081797757358</c:v>
                </c:pt>
                <c:pt idx="6535">
                  <c:v>793.05050415670632</c:v>
                </c:pt>
                <c:pt idx="6536">
                  <c:v>793.00876544293283</c:v>
                </c:pt>
                <c:pt idx="6537">
                  <c:v>792.94616780695094</c:v>
                </c:pt>
                <c:pt idx="6538">
                  <c:v>792.8522348316036</c:v>
                </c:pt>
                <c:pt idx="6539">
                  <c:v>792.74789848184821</c:v>
                </c:pt>
                <c:pt idx="6540">
                  <c:v>792.62269277520602</c:v>
                </c:pt>
                <c:pt idx="6541">
                  <c:v>792.47660727699872</c:v>
                </c:pt>
                <c:pt idx="6542">
                  <c:v>792.497466199207</c:v>
                </c:pt>
                <c:pt idx="6543">
                  <c:v>792.497466199207</c:v>
                </c:pt>
                <c:pt idx="6544">
                  <c:v>792.48703152076359</c:v>
                </c:pt>
                <c:pt idx="6545">
                  <c:v>792.44528237231157</c:v>
                </c:pt>
                <c:pt idx="6546">
                  <c:v>792.39312984945161</c:v>
                </c:pt>
                <c:pt idx="6547">
                  <c:v>792.32007666566949</c:v>
                </c:pt>
                <c:pt idx="6548">
                  <c:v>792.22616455967898</c:v>
                </c:pt>
                <c:pt idx="6549">
                  <c:v>792.1009588530369</c:v>
                </c:pt>
                <c:pt idx="6550">
                  <c:v>791.96529759859436</c:v>
                </c:pt>
                <c:pt idx="6551">
                  <c:v>791.81921210038706</c:v>
                </c:pt>
                <c:pt idx="6552">
                  <c:v>791.81921210038706</c:v>
                </c:pt>
                <c:pt idx="6553">
                  <c:v>791.81921210038706</c:v>
                </c:pt>
                <c:pt idx="6554">
                  <c:v>791.79834274350026</c:v>
                </c:pt>
                <c:pt idx="6555">
                  <c:v>791.75661446440517</c:v>
                </c:pt>
                <c:pt idx="6556">
                  <c:v>791.68356128062305</c:v>
                </c:pt>
                <c:pt idx="6557">
                  <c:v>791.60008385307594</c:v>
                </c:pt>
                <c:pt idx="6558">
                  <c:v>791.49574750332056</c:v>
                </c:pt>
                <c:pt idx="6559">
                  <c:v>791.37052092732154</c:v>
                </c:pt>
                <c:pt idx="6560">
                  <c:v>791.22443542911412</c:v>
                </c:pt>
                <c:pt idx="6561">
                  <c:v>791.06791525246342</c:v>
                </c:pt>
                <c:pt idx="6562">
                  <c:v>791.05749100869843</c:v>
                </c:pt>
                <c:pt idx="6563">
                  <c:v>791.04704589557662</c:v>
                </c:pt>
                <c:pt idx="6564">
                  <c:v>791.01574186024641</c:v>
                </c:pt>
                <c:pt idx="6565">
                  <c:v>790.96356846802951</c:v>
                </c:pt>
                <c:pt idx="6566">
                  <c:v>790.89052571892591</c:v>
                </c:pt>
                <c:pt idx="6567">
                  <c:v>790.79662404761382</c:v>
                </c:pt>
                <c:pt idx="6568">
                  <c:v>790.68184258473661</c:v>
                </c:pt>
                <c:pt idx="6569">
                  <c:v>790.54618133029419</c:v>
                </c:pt>
                <c:pt idx="6570">
                  <c:v>790.3896715883219</c:v>
                </c:pt>
                <c:pt idx="6571">
                  <c:v>790.21226118542745</c:v>
                </c:pt>
                <c:pt idx="6572">
                  <c:v>790.20183694166258</c:v>
                </c:pt>
                <c:pt idx="6573">
                  <c:v>790.18096758477577</c:v>
                </c:pt>
                <c:pt idx="6574">
                  <c:v>790.13922887100216</c:v>
                </c:pt>
                <c:pt idx="6575">
                  <c:v>790.07663123502039</c:v>
                </c:pt>
                <c:pt idx="6576">
                  <c:v>789.99314337279486</c:v>
                </c:pt>
                <c:pt idx="6577">
                  <c:v>789.89924170148288</c:v>
                </c:pt>
                <c:pt idx="6578">
                  <c:v>789.77401512548386</c:v>
                </c:pt>
                <c:pt idx="6579">
                  <c:v>789.62792962727644</c:v>
                </c:pt>
                <c:pt idx="6580">
                  <c:v>789.46096433750381</c:v>
                </c:pt>
                <c:pt idx="6581">
                  <c:v>789.28358523864472</c:v>
                </c:pt>
                <c:pt idx="6582">
                  <c:v>789.26272631643644</c:v>
                </c:pt>
                <c:pt idx="6583">
                  <c:v>789.22097716798442</c:v>
                </c:pt>
                <c:pt idx="6584">
                  <c:v>789.17923845421092</c:v>
                </c:pt>
                <c:pt idx="6585">
                  <c:v>789.10619570510721</c:v>
                </c:pt>
                <c:pt idx="6586">
                  <c:v>789.01228359911681</c:v>
                </c:pt>
                <c:pt idx="6587">
                  <c:v>788.90792638000448</c:v>
                </c:pt>
                <c:pt idx="6588">
                  <c:v>788.77229642959742</c:v>
                </c:pt>
                <c:pt idx="6589">
                  <c:v>788.61576581826819</c:v>
                </c:pt>
                <c:pt idx="6590">
                  <c:v>788.43837628473068</c:v>
                </c:pt>
                <c:pt idx="6591">
                  <c:v>788.25056250742819</c:v>
                </c:pt>
                <c:pt idx="6592">
                  <c:v>788.21925847209809</c:v>
                </c:pt>
                <c:pt idx="6593">
                  <c:v>788.17750932364606</c:v>
                </c:pt>
                <c:pt idx="6594">
                  <c:v>788.12532549675075</c:v>
                </c:pt>
                <c:pt idx="6595">
                  <c:v>788.04186893856058</c:v>
                </c:pt>
                <c:pt idx="6596">
                  <c:v>787.94794639789166</c:v>
                </c:pt>
                <c:pt idx="6597">
                  <c:v>787.82273025657105</c:v>
                </c:pt>
                <c:pt idx="6598">
                  <c:v>787.67664475836364</c:v>
                </c:pt>
                <c:pt idx="6599">
                  <c:v>787.52013501639135</c:v>
                </c:pt>
                <c:pt idx="6600">
                  <c:v>787.33230036973191</c:v>
                </c:pt>
                <c:pt idx="6601">
                  <c:v>787.13404147930771</c:v>
                </c:pt>
                <c:pt idx="6602">
                  <c:v>787.1027374439775</c:v>
                </c:pt>
                <c:pt idx="6603">
                  <c:v>787.0505640517606</c:v>
                </c:pt>
                <c:pt idx="6604">
                  <c:v>786.9775213026569</c:v>
                </c:pt>
                <c:pt idx="6605">
                  <c:v>786.8940438751099</c:v>
                </c:pt>
                <c:pt idx="6606">
                  <c:v>786.78969709067599</c:v>
                </c:pt>
                <c:pt idx="6607">
                  <c:v>786.65405670559051</c:v>
                </c:pt>
                <c:pt idx="6608">
                  <c:v>786.50797120738309</c:v>
                </c:pt>
                <c:pt idx="6609">
                  <c:v>786.33056080448864</c:v>
                </c:pt>
                <c:pt idx="6610">
                  <c:v>786.14274702718615</c:v>
                </c:pt>
                <c:pt idx="6611">
                  <c:v>785.93405345831854</c:v>
                </c:pt>
                <c:pt idx="6612">
                  <c:v>785.89231474454505</c:v>
                </c:pt>
                <c:pt idx="6613">
                  <c:v>785.82970667388463</c:v>
                </c:pt>
                <c:pt idx="6614">
                  <c:v>785.75667435945945</c:v>
                </c:pt>
                <c:pt idx="6615">
                  <c:v>785.66274138411211</c:v>
                </c:pt>
                <c:pt idx="6616">
                  <c:v>785.54795992123491</c:v>
                </c:pt>
                <c:pt idx="6617">
                  <c:v>785.40187442302749</c:v>
                </c:pt>
                <c:pt idx="6618">
                  <c:v>785.24536468105521</c:v>
                </c:pt>
                <c:pt idx="6619">
                  <c:v>785.0679751475177</c:v>
                </c:pt>
                <c:pt idx="6620">
                  <c:v>784.8592920133284</c:v>
                </c:pt>
                <c:pt idx="6621">
                  <c:v>784.6505984444608</c:v>
                </c:pt>
                <c:pt idx="6622">
                  <c:v>784.58797993912196</c:v>
                </c:pt>
                <c:pt idx="6623">
                  <c:v>784.52537186846166</c:v>
                </c:pt>
                <c:pt idx="6624">
                  <c:v>784.44189444091467</c:v>
                </c:pt>
                <c:pt idx="6625">
                  <c:v>784.33755809115928</c:v>
                </c:pt>
                <c:pt idx="6626">
                  <c:v>784.21232108048173</c:v>
                </c:pt>
                <c:pt idx="6627">
                  <c:v>784.06624601695285</c:v>
                </c:pt>
                <c:pt idx="6628">
                  <c:v>783.89930159653716</c:v>
                </c:pt>
                <c:pt idx="6629">
                  <c:v>783.71146694987772</c:v>
                </c:pt>
                <c:pt idx="6630">
                  <c:v>783.50277338101012</c:v>
                </c:pt>
                <c:pt idx="6631">
                  <c:v>783.27321045525559</c:v>
                </c:pt>
                <c:pt idx="6632">
                  <c:v>783.21060238459529</c:v>
                </c:pt>
                <c:pt idx="6633">
                  <c:v>783.1375596354917</c:v>
                </c:pt>
                <c:pt idx="6634">
                  <c:v>783.04364752950119</c:v>
                </c:pt>
                <c:pt idx="6635">
                  <c:v>782.92886606662398</c:v>
                </c:pt>
                <c:pt idx="6636">
                  <c:v>782.80364992530338</c:v>
                </c:pt>
                <c:pt idx="6637">
                  <c:v>782.64711931397414</c:v>
                </c:pt>
                <c:pt idx="6638">
                  <c:v>782.46974021511505</c:v>
                </c:pt>
                <c:pt idx="6639">
                  <c:v>782.27147089001232</c:v>
                </c:pt>
                <c:pt idx="6640">
                  <c:v>782.05235307737973</c:v>
                </c:pt>
                <c:pt idx="6641">
                  <c:v>781.82279015162521</c:v>
                </c:pt>
                <c:pt idx="6642">
                  <c:v>781.74973696784309</c:v>
                </c:pt>
                <c:pt idx="6643">
                  <c:v>781.66628040965293</c:v>
                </c:pt>
                <c:pt idx="6644">
                  <c:v>781.56192319054071</c:v>
                </c:pt>
                <c:pt idx="6645">
                  <c:v>781.44714172766339</c:v>
                </c:pt>
                <c:pt idx="6646">
                  <c:v>781.3114909078995</c:v>
                </c:pt>
                <c:pt idx="6647">
                  <c:v>781.14454648748381</c:v>
                </c:pt>
                <c:pt idx="6648">
                  <c:v>780.95671184082437</c:v>
                </c:pt>
                <c:pt idx="6649">
                  <c:v>780.74801827195677</c:v>
                </c:pt>
                <c:pt idx="6650">
                  <c:v>780.52889002464565</c:v>
                </c:pt>
                <c:pt idx="6651">
                  <c:v>780.27846817668285</c:v>
                </c:pt>
                <c:pt idx="6652">
                  <c:v>780.20541499290073</c:v>
                </c:pt>
                <c:pt idx="6653">
                  <c:v>780.11150288691033</c:v>
                </c:pt>
                <c:pt idx="6654">
                  <c:v>780.00715610247653</c:v>
                </c:pt>
                <c:pt idx="6655">
                  <c:v>779.88193996115592</c:v>
                </c:pt>
                <c:pt idx="6656">
                  <c:v>779.73585446294851</c:v>
                </c:pt>
                <c:pt idx="6657">
                  <c:v>779.558464929411</c:v>
                </c:pt>
                <c:pt idx="6658">
                  <c:v>779.37064071743009</c:v>
                </c:pt>
                <c:pt idx="6659">
                  <c:v>779.15151247011897</c:v>
                </c:pt>
                <c:pt idx="6660">
                  <c:v>778.92194954436457</c:v>
                </c:pt>
                <c:pt idx="6661">
                  <c:v>778.67151726172335</c:v>
                </c:pt>
                <c:pt idx="6662">
                  <c:v>778.58803983417624</c:v>
                </c:pt>
                <c:pt idx="6663">
                  <c:v>778.48369304974244</c:v>
                </c:pt>
                <c:pt idx="6664">
                  <c:v>778.36891158686524</c:v>
                </c:pt>
                <c:pt idx="6665">
                  <c:v>778.23326076710123</c:v>
                </c:pt>
                <c:pt idx="6666">
                  <c:v>778.08717526889382</c:v>
                </c:pt>
                <c:pt idx="6667">
                  <c:v>777.89936149159143</c:v>
                </c:pt>
                <c:pt idx="6668">
                  <c:v>777.70109216648859</c:v>
                </c:pt>
                <c:pt idx="6669">
                  <c:v>777.48196391917759</c:v>
                </c:pt>
                <c:pt idx="6670">
                  <c:v>777.24196631497978</c:v>
                </c:pt>
                <c:pt idx="6671">
                  <c:v>776.98109935389516</c:v>
                </c:pt>
                <c:pt idx="6672">
                  <c:v>776.88719768258318</c:v>
                </c:pt>
                <c:pt idx="6673">
                  <c:v>776.78284046347085</c:v>
                </c:pt>
                <c:pt idx="6674">
                  <c:v>776.65762432215024</c:v>
                </c:pt>
                <c:pt idx="6675">
                  <c:v>776.52197350238623</c:v>
                </c:pt>
                <c:pt idx="6676">
                  <c:v>776.35501864729213</c:v>
                </c:pt>
                <c:pt idx="6677">
                  <c:v>776.16719443531122</c:v>
                </c:pt>
                <c:pt idx="6678">
                  <c:v>775.95851130112192</c:v>
                </c:pt>
                <c:pt idx="6679">
                  <c:v>775.72894837536751</c:v>
                </c:pt>
                <c:pt idx="6680">
                  <c:v>775.47850565804788</c:v>
                </c:pt>
                <c:pt idx="6681">
                  <c:v>775.20721445319828</c:v>
                </c:pt>
                <c:pt idx="6682">
                  <c:v>775.11328147785093</c:v>
                </c:pt>
                <c:pt idx="6683">
                  <c:v>774.99852088433067</c:v>
                </c:pt>
                <c:pt idx="6684">
                  <c:v>774.87329430833165</c:v>
                </c:pt>
                <c:pt idx="6685">
                  <c:v>774.71677413168084</c:v>
                </c:pt>
                <c:pt idx="6686">
                  <c:v>774.54981927658673</c:v>
                </c:pt>
                <c:pt idx="6687">
                  <c:v>774.36200549928424</c:v>
                </c:pt>
                <c:pt idx="6688">
                  <c:v>774.1428668172947</c:v>
                </c:pt>
                <c:pt idx="6689">
                  <c:v>773.90287964777531</c:v>
                </c:pt>
                <c:pt idx="6690">
                  <c:v>773.64201268669069</c:v>
                </c:pt>
                <c:pt idx="6691">
                  <c:v>773.37070061248437</c:v>
                </c:pt>
                <c:pt idx="6692">
                  <c:v>773.26635382805046</c:v>
                </c:pt>
                <c:pt idx="6693">
                  <c:v>773.14112725205143</c:v>
                </c:pt>
                <c:pt idx="6694">
                  <c:v>773.00548686696584</c:v>
                </c:pt>
                <c:pt idx="6695">
                  <c:v>772.84896669031514</c:v>
                </c:pt>
                <c:pt idx="6696">
                  <c:v>772.68202226989945</c:v>
                </c:pt>
                <c:pt idx="6697">
                  <c:v>772.4733078316749</c:v>
                </c:pt>
                <c:pt idx="6698">
                  <c:v>772.2541900190422</c:v>
                </c:pt>
                <c:pt idx="6699">
                  <c:v>772.00375773640098</c:v>
                </c:pt>
                <c:pt idx="6700">
                  <c:v>771.74289077531648</c:v>
                </c:pt>
                <c:pt idx="6701">
                  <c:v>771.46114402266664</c:v>
                </c:pt>
                <c:pt idx="6702">
                  <c:v>771.34638342914627</c:v>
                </c:pt>
                <c:pt idx="6703">
                  <c:v>771.22115685314725</c:v>
                </c:pt>
                <c:pt idx="6704">
                  <c:v>771.07507135493984</c:v>
                </c:pt>
                <c:pt idx="6705">
                  <c:v>770.91855117828914</c:v>
                </c:pt>
                <c:pt idx="6706">
                  <c:v>770.73072696630823</c:v>
                </c:pt>
                <c:pt idx="6707">
                  <c:v>770.52203339744051</c:v>
                </c:pt>
                <c:pt idx="6708">
                  <c:v>770.2924704716861</c:v>
                </c:pt>
                <c:pt idx="6709">
                  <c:v>770.0420486237233</c:v>
                </c:pt>
                <c:pt idx="6710">
                  <c:v>769.77073654951687</c:v>
                </c:pt>
                <c:pt idx="6711">
                  <c:v>769.47856555310216</c:v>
                </c:pt>
                <c:pt idx="6712">
                  <c:v>769.35334941178155</c:v>
                </c:pt>
                <c:pt idx="6713">
                  <c:v>769.22812283578253</c:v>
                </c:pt>
                <c:pt idx="6714">
                  <c:v>769.08203733757512</c:v>
                </c:pt>
                <c:pt idx="6715">
                  <c:v>768.90465823871602</c:v>
                </c:pt>
                <c:pt idx="6716">
                  <c:v>768.71683402673511</c:v>
                </c:pt>
                <c:pt idx="6717">
                  <c:v>768.50815089254593</c:v>
                </c:pt>
                <c:pt idx="6718">
                  <c:v>768.26814285366959</c:v>
                </c:pt>
                <c:pt idx="6719">
                  <c:v>768.00727589258497</c:v>
                </c:pt>
                <c:pt idx="6720">
                  <c:v>767.72555000929208</c:v>
                </c:pt>
                <c:pt idx="6721">
                  <c:v>767.42293389975555</c:v>
                </c:pt>
                <c:pt idx="6722">
                  <c:v>767.29771775843494</c:v>
                </c:pt>
                <c:pt idx="6723">
                  <c:v>767.16206693867093</c:v>
                </c:pt>
                <c:pt idx="6724">
                  <c:v>767.00554676202012</c:v>
                </c:pt>
                <c:pt idx="6725">
                  <c:v>766.83859190692601</c:v>
                </c:pt>
                <c:pt idx="6726">
                  <c:v>766.6403330165017</c:v>
                </c:pt>
                <c:pt idx="6727">
                  <c:v>766.42121520386911</c:v>
                </c:pt>
                <c:pt idx="6728">
                  <c:v>766.17077248654948</c:v>
                </c:pt>
                <c:pt idx="6729">
                  <c:v>765.90990552546486</c:v>
                </c:pt>
                <c:pt idx="6730">
                  <c:v>765.61773452905004</c:v>
                </c:pt>
                <c:pt idx="6731">
                  <c:v>765.31511841951351</c:v>
                </c:pt>
                <c:pt idx="6732">
                  <c:v>765.17947803442803</c:v>
                </c:pt>
                <c:pt idx="6733">
                  <c:v>765.04382721466402</c:v>
                </c:pt>
                <c:pt idx="6734">
                  <c:v>764.8768723595698</c:v>
                </c:pt>
                <c:pt idx="6735">
                  <c:v>764.69948282603229</c:v>
                </c:pt>
                <c:pt idx="6736">
                  <c:v>764.50122393560798</c:v>
                </c:pt>
                <c:pt idx="6737">
                  <c:v>764.27165057517516</c:v>
                </c:pt>
                <c:pt idx="6738">
                  <c:v>764.02122872721236</c:v>
                </c:pt>
                <c:pt idx="6739">
                  <c:v>763.74991665300593</c:v>
                </c:pt>
                <c:pt idx="6740">
                  <c:v>763.44732141282623</c:v>
                </c:pt>
                <c:pt idx="6741">
                  <c:v>763.13428105952471</c:v>
                </c:pt>
                <c:pt idx="6742">
                  <c:v>762.99864067443923</c:v>
                </c:pt>
                <c:pt idx="6743">
                  <c:v>762.85253430687487</c:v>
                </c:pt>
                <c:pt idx="6744">
                  <c:v>762.68560032113771</c:v>
                </c:pt>
                <c:pt idx="6745">
                  <c:v>762.49776567447827</c:v>
                </c:pt>
                <c:pt idx="6746">
                  <c:v>762.28907210561067</c:v>
                </c:pt>
                <c:pt idx="6747">
                  <c:v>762.05950917985615</c:v>
                </c:pt>
                <c:pt idx="6748">
                  <c:v>761.79864221877165</c:v>
                </c:pt>
                <c:pt idx="6749">
                  <c:v>761.51689546612181</c:v>
                </c:pt>
                <c:pt idx="6750">
                  <c:v>761.21430022594211</c:v>
                </c:pt>
                <c:pt idx="6751">
                  <c:v>760.90125987264059</c:v>
                </c:pt>
                <c:pt idx="6752">
                  <c:v>760.75517437443318</c:v>
                </c:pt>
                <c:pt idx="6753">
                  <c:v>760.5986646324609</c:v>
                </c:pt>
                <c:pt idx="6754">
                  <c:v>760.43169934268826</c:v>
                </c:pt>
                <c:pt idx="6755">
                  <c:v>760.24386469602894</c:v>
                </c:pt>
                <c:pt idx="6756">
                  <c:v>760.02474688339635</c:v>
                </c:pt>
                <c:pt idx="6757">
                  <c:v>759.78475971387695</c:v>
                </c:pt>
                <c:pt idx="6758">
                  <c:v>759.52389275279234</c:v>
                </c:pt>
                <c:pt idx="6759">
                  <c:v>759.2421460001425</c:v>
                </c:pt>
                <c:pt idx="6760">
                  <c:v>758.92910564684098</c:v>
                </c:pt>
                <c:pt idx="6761">
                  <c:v>758.60563061509617</c:v>
                </c:pt>
                <c:pt idx="6762">
                  <c:v>758.45954511688876</c:v>
                </c:pt>
                <c:pt idx="6763">
                  <c:v>758.29259026179466</c:v>
                </c:pt>
                <c:pt idx="6764">
                  <c:v>758.12562497202202</c:v>
                </c:pt>
                <c:pt idx="6765">
                  <c:v>757.92738695095466</c:v>
                </c:pt>
                <c:pt idx="6766">
                  <c:v>757.70824826896512</c:v>
                </c:pt>
                <c:pt idx="6767">
                  <c:v>757.45781598632391</c:v>
                </c:pt>
                <c:pt idx="6768">
                  <c:v>757.19694902523929</c:v>
                </c:pt>
                <c:pt idx="6769">
                  <c:v>756.89434335038118</c:v>
                </c:pt>
                <c:pt idx="6770">
                  <c:v>756.58130299707966</c:v>
                </c:pt>
                <c:pt idx="6771">
                  <c:v>756.24740372156975</c:v>
                </c:pt>
                <c:pt idx="6772">
                  <c:v>756.10131822336245</c:v>
                </c:pt>
                <c:pt idx="6773">
                  <c:v>755.93435293358982</c:v>
                </c:pt>
                <c:pt idx="6774">
                  <c:v>755.75697383473073</c:v>
                </c:pt>
                <c:pt idx="6775">
                  <c:v>755.54825939650618</c:v>
                </c:pt>
                <c:pt idx="6776">
                  <c:v>755.32914158387359</c:v>
                </c:pt>
                <c:pt idx="6777">
                  <c:v>755.07870930123238</c:v>
                </c:pt>
                <c:pt idx="6778">
                  <c:v>754.80740766170436</c:v>
                </c:pt>
                <c:pt idx="6779">
                  <c:v>754.50479155216783</c:v>
                </c:pt>
                <c:pt idx="6780">
                  <c:v>754.18132695510133</c:v>
                </c:pt>
                <c:pt idx="6781">
                  <c:v>753.84741724491312</c:v>
                </c:pt>
                <c:pt idx="6782">
                  <c:v>753.69088663358389</c:v>
                </c:pt>
                <c:pt idx="6783">
                  <c:v>753.52395264784661</c:v>
                </c:pt>
                <c:pt idx="6784">
                  <c:v>753.33611800118729</c:v>
                </c:pt>
                <c:pt idx="6785">
                  <c:v>753.12742443231957</c:v>
                </c:pt>
                <c:pt idx="6786">
                  <c:v>752.89786150656516</c:v>
                </c:pt>
                <c:pt idx="6787">
                  <c:v>752.64741878924542</c:v>
                </c:pt>
                <c:pt idx="6788">
                  <c:v>752.36570334063094</c:v>
                </c:pt>
                <c:pt idx="6789">
                  <c:v>752.06308723109441</c:v>
                </c:pt>
                <c:pt idx="6790">
                  <c:v>751.72918795558462</c:v>
                </c:pt>
                <c:pt idx="6791">
                  <c:v>751.38483313227448</c:v>
                </c:pt>
                <c:pt idx="6792">
                  <c:v>751.22830252094525</c:v>
                </c:pt>
                <c:pt idx="6793">
                  <c:v>751.05092342208616</c:v>
                </c:pt>
                <c:pt idx="6794">
                  <c:v>750.86309921010525</c:v>
                </c:pt>
                <c:pt idx="6795">
                  <c:v>750.65441607591606</c:v>
                </c:pt>
                <c:pt idx="6796">
                  <c:v>750.41440803703972</c:v>
                </c:pt>
                <c:pt idx="6797">
                  <c:v>750.15354107595522</c:v>
                </c:pt>
                <c:pt idx="6798">
                  <c:v>749.87181519266221</c:v>
                </c:pt>
                <c:pt idx="6799">
                  <c:v>749.55876440468228</c:v>
                </c:pt>
                <c:pt idx="6800">
                  <c:v>749.23529980761577</c:v>
                </c:pt>
                <c:pt idx="6801">
                  <c:v>748.88049987118393</c:v>
                </c:pt>
                <c:pt idx="6802">
                  <c:v>748.71356588544666</c:v>
                </c:pt>
                <c:pt idx="6803">
                  <c:v>748.53617635190915</c:v>
                </c:pt>
                <c:pt idx="6804">
                  <c:v>748.33791746148484</c:v>
                </c:pt>
                <c:pt idx="6805">
                  <c:v>748.12922389261712</c:v>
                </c:pt>
                <c:pt idx="6806">
                  <c:v>747.88921585374089</c:v>
                </c:pt>
                <c:pt idx="6807">
                  <c:v>747.62834889265628</c:v>
                </c:pt>
                <c:pt idx="6808">
                  <c:v>747.33617789624157</c:v>
                </c:pt>
                <c:pt idx="6809">
                  <c:v>747.02314797761846</c:v>
                </c:pt>
                <c:pt idx="6810">
                  <c:v>746.67878271962991</c:v>
                </c:pt>
                <c:pt idx="6811">
                  <c:v>746.32401408723331</c:v>
                </c:pt>
                <c:pt idx="6812">
                  <c:v>746.15704879746067</c:v>
                </c:pt>
                <c:pt idx="6813">
                  <c:v>745.97968013328011</c:v>
                </c:pt>
                <c:pt idx="6814">
                  <c:v>745.7814212428558</c:v>
                </c:pt>
                <c:pt idx="6815">
                  <c:v>745.56227212618785</c:v>
                </c:pt>
                <c:pt idx="6816">
                  <c:v>745.31185027822505</c:v>
                </c:pt>
                <c:pt idx="6817">
                  <c:v>745.05098331714044</c:v>
                </c:pt>
                <c:pt idx="6818">
                  <c:v>744.74836720760391</c:v>
                </c:pt>
                <c:pt idx="6819">
                  <c:v>744.4353372889808</c:v>
                </c:pt>
                <c:pt idx="6820">
                  <c:v>744.09100333502761</c:v>
                </c:pt>
                <c:pt idx="6821">
                  <c:v>743.72578958950919</c:v>
                </c:pt>
                <c:pt idx="6822">
                  <c:v>743.55882429973656</c:v>
                </c:pt>
                <c:pt idx="6823">
                  <c:v>743.37101052243406</c:v>
                </c:pt>
                <c:pt idx="6824">
                  <c:v>743.17275163200975</c:v>
                </c:pt>
                <c:pt idx="6825">
                  <c:v>742.94318870625534</c:v>
                </c:pt>
                <c:pt idx="6826">
                  <c:v>742.6927355542573</c:v>
                </c:pt>
                <c:pt idx="6827">
                  <c:v>742.42145478408611</c:v>
                </c:pt>
                <c:pt idx="6828">
                  <c:v>742.1292837876714</c:v>
                </c:pt>
                <c:pt idx="6829">
                  <c:v>741.80580875592648</c:v>
                </c:pt>
                <c:pt idx="6830">
                  <c:v>741.45102968885146</c:v>
                </c:pt>
                <c:pt idx="6831">
                  <c:v>741.08581594333305</c:v>
                </c:pt>
                <c:pt idx="6832">
                  <c:v>740.90840554043859</c:v>
                </c:pt>
                <c:pt idx="6833">
                  <c:v>740.7205917631361</c:v>
                </c:pt>
                <c:pt idx="6834">
                  <c:v>740.5223328727119</c:v>
                </c:pt>
                <c:pt idx="6835">
                  <c:v>740.29276994695738</c:v>
                </c:pt>
                <c:pt idx="6836">
                  <c:v>740.04234809899458</c:v>
                </c:pt>
                <c:pt idx="6837">
                  <c:v>739.76059091166644</c:v>
                </c:pt>
                <c:pt idx="6838">
                  <c:v>739.45800610616516</c:v>
                </c:pt>
                <c:pt idx="6839">
                  <c:v>739.13453107442024</c:v>
                </c:pt>
                <c:pt idx="6840">
                  <c:v>738.77973113798828</c:v>
                </c:pt>
                <c:pt idx="6841">
                  <c:v>738.40409314870487</c:v>
                </c:pt>
                <c:pt idx="6842">
                  <c:v>738.22669318048895</c:v>
                </c:pt>
                <c:pt idx="6843">
                  <c:v>738.03886896850804</c:v>
                </c:pt>
                <c:pt idx="6844">
                  <c:v>737.83019626899727</c:v>
                </c:pt>
                <c:pt idx="6845">
                  <c:v>737.60063334324275</c:v>
                </c:pt>
                <c:pt idx="6846">
                  <c:v>737.33976638215825</c:v>
                </c:pt>
                <c:pt idx="6847">
                  <c:v>737.05800919482999</c:v>
                </c:pt>
                <c:pt idx="6848">
                  <c:v>736.75542438932871</c:v>
                </c:pt>
                <c:pt idx="6849">
                  <c:v>736.42151467914039</c:v>
                </c:pt>
                <c:pt idx="6850">
                  <c:v>736.06673561206537</c:v>
                </c:pt>
                <c:pt idx="6851">
                  <c:v>735.69106631874661</c:v>
                </c:pt>
                <c:pt idx="6852">
                  <c:v>735.51369765456604</c:v>
                </c:pt>
                <c:pt idx="6853">
                  <c:v>735.31543876414173</c:v>
                </c:pt>
                <c:pt idx="6854">
                  <c:v>735.1067347605956</c:v>
                </c:pt>
                <c:pt idx="6855">
                  <c:v>734.86672672171937</c:v>
                </c:pt>
                <c:pt idx="6856">
                  <c:v>734.60585976063476</c:v>
                </c:pt>
                <c:pt idx="6857">
                  <c:v>734.32413387734186</c:v>
                </c:pt>
                <c:pt idx="6858">
                  <c:v>734.01110395871876</c:v>
                </c:pt>
                <c:pt idx="6859">
                  <c:v>733.67718381385203</c:v>
                </c:pt>
                <c:pt idx="6860">
                  <c:v>733.32241518145543</c:v>
                </c:pt>
                <c:pt idx="6861">
                  <c:v>732.9363320790502</c:v>
                </c:pt>
                <c:pt idx="6862">
                  <c:v>732.75893211083428</c:v>
                </c:pt>
                <c:pt idx="6863">
                  <c:v>732.56066278573144</c:v>
                </c:pt>
                <c:pt idx="6864">
                  <c:v>732.34154497309885</c:v>
                </c:pt>
                <c:pt idx="6865">
                  <c:v>732.11198204734444</c:v>
                </c:pt>
                <c:pt idx="6866">
                  <c:v>731.84066997313801</c:v>
                </c:pt>
                <c:pt idx="6867">
                  <c:v>731.55894408984511</c:v>
                </c:pt>
                <c:pt idx="6868">
                  <c:v>731.24592460590043</c:v>
                </c:pt>
                <c:pt idx="6869">
                  <c:v>730.90155934791187</c:v>
                </c:pt>
                <c:pt idx="6870">
                  <c:v>730.53633516771504</c:v>
                </c:pt>
                <c:pt idx="6871">
                  <c:v>730.16070761311005</c:v>
                </c:pt>
                <c:pt idx="6872">
                  <c:v>729.97288340112914</c:v>
                </c:pt>
                <c:pt idx="6873">
                  <c:v>729.77462451070494</c:v>
                </c:pt>
                <c:pt idx="6874">
                  <c:v>729.55547539403699</c:v>
                </c:pt>
                <c:pt idx="6875">
                  <c:v>729.31549865919601</c:v>
                </c:pt>
                <c:pt idx="6876">
                  <c:v>729.05463169811139</c:v>
                </c:pt>
                <c:pt idx="6877">
                  <c:v>728.76246070169668</c:v>
                </c:pt>
                <c:pt idx="6878">
                  <c:v>728.43898566995176</c:v>
                </c:pt>
                <c:pt idx="6879">
                  <c:v>728.09463084664162</c:v>
                </c:pt>
                <c:pt idx="6880">
                  <c:v>727.72940666644479</c:v>
                </c:pt>
                <c:pt idx="6881">
                  <c:v>727.34332356403957</c:v>
                </c:pt>
                <c:pt idx="6882">
                  <c:v>727.15550978673707</c:v>
                </c:pt>
                <c:pt idx="6883">
                  <c:v>726.95725089631276</c:v>
                </c:pt>
                <c:pt idx="6884">
                  <c:v>726.73813308368017</c:v>
                </c:pt>
                <c:pt idx="6885">
                  <c:v>726.48767993168212</c:v>
                </c:pt>
                <c:pt idx="6886">
                  <c:v>726.22681297059751</c:v>
                </c:pt>
                <c:pt idx="6887">
                  <c:v>725.93464197418268</c:v>
                </c:pt>
                <c:pt idx="6888">
                  <c:v>725.61116694243788</c:v>
                </c:pt>
                <c:pt idx="6889">
                  <c:v>725.26683298848457</c:v>
                </c:pt>
                <c:pt idx="6890">
                  <c:v>724.89117412984433</c:v>
                </c:pt>
                <c:pt idx="6891">
                  <c:v>724.50509102743911</c:v>
                </c:pt>
                <c:pt idx="6892">
                  <c:v>724.31727725013661</c:v>
                </c:pt>
                <c:pt idx="6893">
                  <c:v>724.10857324659059</c:v>
                </c:pt>
                <c:pt idx="6894">
                  <c:v>723.88945543395789</c:v>
                </c:pt>
                <c:pt idx="6895">
                  <c:v>723.63903358599521</c:v>
                </c:pt>
                <c:pt idx="6896">
                  <c:v>723.37816662491059</c:v>
                </c:pt>
                <c:pt idx="6897">
                  <c:v>723.07555051537395</c:v>
                </c:pt>
                <c:pt idx="6898">
                  <c:v>722.75207548362914</c:v>
                </c:pt>
                <c:pt idx="6899">
                  <c:v>722.40774152967583</c:v>
                </c:pt>
                <c:pt idx="6900">
                  <c:v>722.0320826710356</c:v>
                </c:pt>
                <c:pt idx="6901">
                  <c:v>721.63555445550855</c:v>
                </c:pt>
                <c:pt idx="6902">
                  <c:v>721.44774067820606</c:v>
                </c:pt>
                <c:pt idx="6903">
                  <c:v>721.23903667465993</c:v>
                </c:pt>
                <c:pt idx="6904">
                  <c:v>721.01991886202734</c:v>
                </c:pt>
                <c:pt idx="6905">
                  <c:v>720.76949701406454</c:v>
                </c:pt>
                <c:pt idx="6906">
                  <c:v>720.49818493985822</c:v>
                </c:pt>
                <c:pt idx="6907">
                  <c:v>720.20601394344339</c:v>
                </c:pt>
                <c:pt idx="6908">
                  <c:v>719.88253891169848</c:v>
                </c:pt>
                <c:pt idx="6909">
                  <c:v>719.52775984462346</c:v>
                </c:pt>
                <c:pt idx="6910">
                  <c:v>719.15210098598322</c:v>
                </c:pt>
                <c:pt idx="6911">
                  <c:v>718.75560407449154</c:v>
                </c:pt>
                <c:pt idx="6912">
                  <c:v>718.55734518406723</c:v>
                </c:pt>
                <c:pt idx="6913">
                  <c:v>718.3486411805211</c:v>
                </c:pt>
                <c:pt idx="6914">
                  <c:v>718.12952336788851</c:v>
                </c:pt>
                <c:pt idx="6915">
                  <c:v>717.87907021589035</c:v>
                </c:pt>
                <c:pt idx="6916">
                  <c:v>717.60778944571928</c:v>
                </c:pt>
                <c:pt idx="6917">
                  <c:v>717.30517333618275</c:v>
                </c:pt>
                <c:pt idx="6918">
                  <c:v>716.98169830443783</c:v>
                </c:pt>
                <c:pt idx="6919">
                  <c:v>716.62692967204123</c:v>
                </c:pt>
                <c:pt idx="6920">
                  <c:v>716.25126037872246</c:v>
                </c:pt>
                <c:pt idx="6921">
                  <c:v>715.84432878878738</c:v>
                </c:pt>
                <c:pt idx="6922">
                  <c:v>715.65650457680647</c:v>
                </c:pt>
                <c:pt idx="6923">
                  <c:v>715.44780057326034</c:v>
                </c:pt>
                <c:pt idx="6924">
                  <c:v>715.21823764750593</c:v>
                </c:pt>
                <c:pt idx="6925">
                  <c:v>714.96781579954313</c:v>
                </c:pt>
                <c:pt idx="6926">
                  <c:v>714.6965037253367</c:v>
                </c:pt>
                <c:pt idx="6927">
                  <c:v>714.39388761580017</c:v>
                </c:pt>
                <c:pt idx="6928">
                  <c:v>714.07041258405525</c:v>
                </c:pt>
                <c:pt idx="6929">
                  <c:v>713.70519883853683</c:v>
                </c:pt>
                <c:pt idx="6930">
                  <c:v>713.32956084925343</c:v>
                </c:pt>
                <c:pt idx="6931">
                  <c:v>712.92259795528298</c:v>
                </c:pt>
                <c:pt idx="6932">
                  <c:v>712.73477374330207</c:v>
                </c:pt>
                <c:pt idx="6933">
                  <c:v>712.5261010437913</c:v>
                </c:pt>
                <c:pt idx="6934">
                  <c:v>712.29653811803689</c:v>
                </c:pt>
                <c:pt idx="6935">
                  <c:v>712.04608496603873</c:v>
                </c:pt>
                <c:pt idx="6936">
                  <c:v>711.77480419586766</c:v>
                </c:pt>
                <c:pt idx="6937">
                  <c:v>711.47218808633113</c:v>
                </c:pt>
                <c:pt idx="6938">
                  <c:v>711.13827837614281</c:v>
                </c:pt>
                <c:pt idx="6939">
                  <c:v>710.77305419594597</c:v>
                </c:pt>
                <c:pt idx="6940">
                  <c:v>710.39742038053396</c:v>
                </c:pt>
                <c:pt idx="6941">
                  <c:v>709.99045331269213</c:v>
                </c:pt>
                <c:pt idx="6942">
                  <c:v>709.79219129186436</c:v>
                </c:pt>
                <c:pt idx="6943">
                  <c:v>709.58351754888565</c:v>
                </c:pt>
                <c:pt idx="6944">
                  <c:v>709.36439764931743</c:v>
                </c:pt>
                <c:pt idx="6945">
                  <c:v>709.11394345385145</c:v>
                </c:pt>
                <c:pt idx="6946">
                  <c:v>708.83221861402637</c:v>
                </c:pt>
                <c:pt idx="6947">
                  <c:v>708.52960459142548</c:v>
                </c:pt>
                <c:pt idx="6948">
                  <c:v>708.19568757696231</c:v>
                </c:pt>
                <c:pt idx="6949">
                  <c:v>707.83049887467212</c:v>
                </c:pt>
                <c:pt idx="6950">
                  <c:v>707.44438864210292</c:v>
                </c:pt>
                <c:pt idx="6951">
                  <c:v>707.03745287829645</c:v>
                </c:pt>
                <c:pt idx="6952">
                  <c:v>706.84963701405832</c:v>
                </c:pt>
                <c:pt idx="6953">
                  <c:v>706.64092988010873</c:v>
                </c:pt>
                <c:pt idx="6954">
                  <c:v>706.41136591088639</c:v>
                </c:pt>
                <c:pt idx="6955">
                  <c:v>706.16094406292359</c:v>
                </c:pt>
                <c:pt idx="6956">
                  <c:v>705.87918687559534</c:v>
                </c:pt>
                <c:pt idx="6957">
                  <c:v>705.57660415702981</c:v>
                </c:pt>
                <c:pt idx="6958">
                  <c:v>705.24268714256664</c:v>
                </c:pt>
                <c:pt idx="6959">
                  <c:v>704.87746713624108</c:v>
                </c:pt>
                <c:pt idx="6960">
                  <c:v>704.49138925117518</c:v>
                </c:pt>
                <c:pt idx="6961">
                  <c:v>704.08442113986553</c:v>
                </c:pt>
                <c:pt idx="6962">
                  <c:v>703.89660423215946</c:v>
                </c:pt>
                <c:pt idx="6963">
                  <c:v>703.68793048918087</c:v>
                </c:pt>
                <c:pt idx="6964">
                  <c:v>703.45836651995853</c:v>
                </c:pt>
                <c:pt idx="6965">
                  <c:v>703.20791232449267</c:v>
                </c:pt>
                <c:pt idx="6966">
                  <c:v>702.92618748466759</c:v>
                </c:pt>
                <c:pt idx="6967">
                  <c:v>702.62357241859877</c:v>
                </c:pt>
                <c:pt idx="6968">
                  <c:v>702.28968670817096</c:v>
                </c:pt>
                <c:pt idx="6969">
                  <c:v>701.9244667018454</c:v>
                </c:pt>
                <c:pt idx="6970">
                  <c:v>701.5383888167795</c:v>
                </c:pt>
                <c:pt idx="6971">
                  <c:v>701.12097663581585</c:v>
                </c:pt>
                <c:pt idx="6972">
                  <c:v>700.93315983245668</c:v>
                </c:pt>
                <c:pt idx="6973">
                  <c:v>700.7244853590505</c:v>
                </c:pt>
                <c:pt idx="6974">
                  <c:v>700.4949211811346</c:v>
                </c:pt>
                <c:pt idx="6975">
                  <c:v>700.2444671943623</c:v>
                </c:pt>
                <c:pt idx="6976">
                  <c:v>699.96274238584124</c:v>
                </c:pt>
                <c:pt idx="6977">
                  <c:v>699.66012781020243</c:v>
                </c:pt>
                <c:pt idx="6978">
                  <c:v>699.3262104826988</c:v>
                </c:pt>
                <c:pt idx="6979">
                  <c:v>698.96102219779584</c:v>
                </c:pt>
                <c:pt idx="6980">
                  <c:v>698.57491196522665</c:v>
                </c:pt>
                <c:pt idx="6981">
                  <c:v>698.15753108829836</c:v>
                </c:pt>
                <c:pt idx="6982">
                  <c:v>697.96971522406022</c:v>
                </c:pt>
                <c:pt idx="6983">
                  <c:v>697.76100913357834</c:v>
                </c:pt>
                <c:pt idx="6984">
                  <c:v>697.5314441208883</c:v>
                </c:pt>
                <c:pt idx="6985">
                  <c:v>697.2810222729255</c:v>
                </c:pt>
                <c:pt idx="6986">
                  <c:v>697.00971019871906</c:v>
                </c:pt>
                <c:pt idx="6987">
                  <c:v>696.69668341049953</c:v>
                </c:pt>
                <c:pt idx="6988">
                  <c:v>696.36276535256843</c:v>
                </c:pt>
                <c:pt idx="6989">
                  <c:v>695.99754534624299</c:v>
                </c:pt>
                <c:pt idx="6990">
                  <c:v>695.60105469555833</c:v>
                </c:pt>
                <c:pt idx="6991">
                  <c:v>695.19408658424868</c:v>
                </c:pt>
                <c:pt idx="6992">
                  <c:v>695.00626967654273</c:v>
                </c:pt>
                <c:pt idx="6993">
                  <c:v>694.79756358606085</c:v>
                </c:pt>
                <c:pt idx="6994">
                  <c:v>694.56799961683862</c:v>
                </c:pt>
                <c:pt idx="6995">
                  <c:v>694.31757776887582</c:v>
                </c:pt>
                <c:pt idx="6996">
                  <c:v>694.04626569466939</c:v>
                </c:pt>
                <c:pt idx="6997">
                  <c:v>693.73323786298204</c:v>
                </c:pt>
                <c:pt idx="6998">
                  <c:v>693.39932084851887</c:v>
                </c:pt>
                <c:pt idx="6999">
                  <c:v>693.03410084219331</c:v>
                </c:pt>
                <c:pt idx="7000">
                  <c:v>692.6480229571273</c:v>
                </c:pt>
                <c:pt idx="7001">
                  <c:v>692.230642080199</c:v>
                </c:pt>
                <c:pt idx="7002">
                  <c:v>692.04282517249305</c:v>
                </c:pt>
                <c:pt idx="7003">
                  <c:v>691.83411908201128</c:v>
                </c:pt>
                <c:pt idx="7004">
                  <c:v>691.61499918244294</c:v>
                </c:pt>
                <c:pt idx="7005">
                  <c:v>691.36457733448015</c:v>
                </c:pt>
                <c:pt idx="7006">
                  <c:v>691.08282119061982</c:v>
                </c:pt>
                <c:pt idx="7007">
                  <c:v>690.780206124551</c:v>
                </c:pt>
                <c:pt idx="7008">
                  <c:v>690.44632041412319</c:v>
                </c:pt>
                <c:pt idx="7009">
                  <c:v>690.08110040779763</c:v>
                </c:pt>
                <c:pt idx="7010">
                  <c:v>689.6845774096098</c:v>
                </c:pt>
                <c:pt idx="7011">
                  <c:v>689.27763747193205</c:v>
                </c:pt>
                <c:pt idx="7012">
                  <c:v>689.0897923905942</c:v>
                </c:pt>
                <c:pt idx="7013">
                  <c:v>688.88111969108343</c:v>
                </c:pt>
                <c:pt idx="7014">
                  <c:v>688.66197057441548</c:v>
                </c:pt>
                <c:pt idx="7015">
                  <c:v>688.41154872645268</c:v>
                </c:pt>
                <c:pt idx="7016">
                  <c:v>688.12982284315979</c:v>
                </c:pt>
                <c:pt idx="7017">
                  <c:v>687.82720673362326</c:v>
                </c:pt>
                <c:pt idx="7018">
                  <c:v>687.49328658875652</c:v>
                </c:pt>
                <c:pt idx="7019">
                  <c:v>687.1280728432381</c:v>
                </c:pt>
                <c:pt idx="7020">
                  <c:v>686.73157593174631</c:v>
                </c:pt>
                <c:pt idx="7021">
                  <c:v>686.32461303777598</c:v>
                </c:pt>
                <c:pt idx="7022">
                  <c:v>686.13678882579507</c:v>
                </c:pt>
                <c:pt idx="7023">
                  <c:v>685.93852993537075</c:v>
                </c:pt>
                <c:pt idx="7024">
                  <c:v>685.70896700961623</c:v>
                </c:pt>
                <c:pt idx="7025">
                  <c:v>685.46895897074</c:v>
                </c:pt>
                <c:pt idx="7026">
                  <c:v>685.19767820056893</c:v>
                </c:pt>
                <c:pt idx="7027">
                  <c:v>684.88461697791047</c:v>
                </c:pt>
                <c:pt idx="7028">
                  <c:v>684.55073857175751</c:v>
                </c:pt>
                <c:pt idx="7029">
                  <c:v>684.18551439156067</c:v>
                </c:pt>
                <c:pt idx="7030">
                  <c:v>683.79943128915545</c:v>
                </c:pt>
                <c:pt idx="7031">
                  <c:v>683.38202328206319</c:v>
                </c:pt>
                <c:pt idx="7032">
                  <c:v>683.20465461788262</c:v>
                </c:pt>
                <c:pt idx="7033">
                  <c:v>682.99594017965808</c:v>
                </c:pt>
                <c:pt idx="7034">
                  <c:v>682.77682236702537</c:v>
                </c:pt>
                <c:pt idx="7035">
                  <c:v>682.53681432814915</c:v>
                </c:pt>
                <c:pt idx="7036">
                  <c:v>682.26553355797807</c:v>
                </c:pt>
                <c:pt idx="7037">
                  <c:v>681.96291744844143</c:v>
                </c:pt>
                <c:pt idx="7038">
                  <c:v>681.62900773825322</c:v>
                </c:pt>
                <c:pt idx="7039">
                  <c:v>681.26378355805628</c:v>
                </c:pt>
                <c:pt idx="7040">
                  <c:v>680.86726577720776</c:v>
                </c:pt>
                <c:pt idx="7041">
                  <c:v>680.46032375259415</c:v>
                </c:pt>
                <c:pt idx="7042">
                  <c:v>680.27250997529177</c:v>
                </c:pt>
                <c:pt idx="7043">
                  <c:v>680.08466489395391</c:v>
                </c:pt>
                <c:pt idx="7044">
                  <c:v>679.86553664664291</c:v>
                </c:pt>
                <c:pt idx="7045">
                  <c:v>679.61511479868011</c:v>
                </c:pt>
                <c:pt idx="7046">
                  <c:v>679.34380272447368</c:v>
                </c:pt>
                <c:pt idx="7047">
                  <c:v>679.04119704961556</c:v>
                </c:pt>
                <c:pt idx="7048">
                  <c:v>678.71772201787064</c:v>
                </c:pt>
                <c:pt idx="7049">
                  <c:v>678.35252914170906</c:v>
                </c:pt>
                <c:pt idx="7050">
                  <c:v>677.95601136086054</c:v>
                </c:pt>
                <c:pt idx="7051">
                  <c:v>677.54903803221168</c:v>
                </c:pt>
                <c:pt idx="7052">
                  <c:v>677.37166936803101</c:v>
                </c:pt>
                <c:pt idx="7053">
                  <c:v>677.17341047760669</c:v>
                </c:pt>
                <c:pt idx="7054">
                  <c:v>676.96470647406056</c:v>
                </c:pt>
                <c:pt idx="7055">
                  <c:v>676.71428462609788</c:v>
                </c:pt>
                <c:pt idx="7056">
                  <c:v>676.45341766501326</c:v>
                </c:pt>
                <c:pt idx="7057">
                  <c:v>676.15080155547662</c:v>
                </c:pt>
                <c:pt idx="7058">
                  <c:v>675.81688141060988</c:v>
                </c:pt>
                <c:pt idx="7059">
                  <c:v>675.45168853444841</c:v>
                </c:pt>
                <c:pt idx="7060">
                  <c:v>675.06558456268624</c:v>
                </c:pt>
                <c:pt idx="7061">
                  <c:v>674.65864253807274</c:v>
                </c:pt>
                <c:pt idx="7062">
                  <c:v>674.48124256985682</c:v>
                </c:pt>
                <c:pt idx="7063">
                  <c:v>674.29342879255432</c:v>
                </c:pt>
                <c:pt idx="7064">
                  <c:v>674.07431097992173</c:v>
                </c:pt>
                <c:pt idx="7065">
                  <c:v>673.83430294104539</c:v>
                </c:pt>
                <c:pt idx="7066">
                  <c:v>673.57343597996078</c:v>
                </c:pt>
                <c:pt idx="7067">
                  <c:v>673.27081987042425</c:v>
                </c:pt>
                <c:pt idx="7068">
                  <c:v>672.94734483867933</c:v>
                </c:pt>
                <c:pt idx="7069">
                  <c:v>672.58215196251786</c:v>
                </c:pt>
                <c:pt idx="7070">
                  <c:v>672.19604799075569</c:v>
                </c:pt>
                <c:pt idx="7071">
                  <c:v>671.78910596614219</c:v>
                </c:pt>
                <c:pt idx="7072">
                  <c:v>671.61170599792626</c:v>
                </c:pt>
                <c:pt idx="7073">
                  <c:v>671.42389222062377</c:v>
                </c:pt>
                <c:pt idx="7074">
                  <c:v>671.21518821707764</c:v>
                </c:pt>
                <c:pt idx="7075">
                  <c:v>670.98565659535848</c:v>
                </c:pt>
                <c:pt idx="7076">
                  <c:v>670.71434452115204</c:v>
                </c:pt>
                <c:pt idx="7077">
                  <c:v>670.42217352473733</c:v>
                </c:pt>
                <c:pt idx="7078">
                  <c:v>670.09869849299241</c:v>
                </c:pt>
                <c:pt idx="7079">
                  <c:v>669.73347431279558</c:v>
                </c:pt>
                <c:pt idx="7080">
                  <c:v>669.34740164506877</c:v>
                </c:pt>
                <c:pt idx="7081">
                  <c:v>668.94042831641991</c:v>
                </c:pt>
                <c:pt idx="7082">
                  <c:v>668.77347346132581</c:v>
                </c:pt>
                <c:pt idx="7083">
                  <c:v>668.59610479714513</c:v>
                </c:pt>
                <c:pt idx="7084">
                  <c:v>668.38739035892058</c:v>
                </c:pt>
                <c:pt idx="7085">
                  <c:v>668.1474136240796</c:v>
                </c:pt>
                <c:pt idx="7086">
                  <c:v>667.8865466629951</c:v>
                </c:pt>
                <c:pt idx="7087">
                  <c:v>667.59438610125881</c:v>
                </c:pt>
                <c:pt idx="7088">
                  <c:v>667.27087976547853</c:v>
                </c:pt>
                <c:pt idx="7089">
                  <c:v>666.91610069840351</c:v>
                </c:pt>
                <c:pt idx="7090">
                  <c:v>666.5300280306767</c:v>
                </c:pt>
                <c:pt idx="7091">
                  <c:v>666.13349981514966</c:v>
                </c:pt>
                <c:pt idx="7092">
                  <c:v>665.96654496005556</c:v>
                </c:pt>
                <c:pt idx="7093">
                  <c:v>665.77872074807465</c:v>
                </c:pt>
                <c:pt idx="7094">
                  <c:v>665.58046185765033</c:v>
                </c:pt>
                <c:pt idx="7095">
                  <c:v>665.35089893189593</c:v>
                </c:pt>
                <c:pt idx="7096">
                  <c:v>665.09003197081131</c:v>
                </c:pt>
                <c:pt idx="7097">
                  <c:v>664.79786097439649</c:v>
                </c:pt>
                <c:pt idx="7098">
                  <c:v>664.47438594265168</c:v>
                </c:pt>
                <c:pt idx="7099">
                  <c:v>664.1300624233769</c:v>
                </c:pt>
                <c:pt idx="7100">
                  <c:v>663.74397932097168</c:v>
                </c:pt>
                <c:pt idx="7101">
                  <c:v>663.33701642700123</c:v>
                </c:pt>
                <c:pt idx="7102">
                  <c:v>663.18049625035042</c:v>
                </c:pt>
                <c:pt idx="7103">
                  <c:v>663.00309628213449</c:v>
                </c:pt>
                <c:pt idx="7104">
                  <c:v>662.80483739171018</c:v>
                </c:pt>
                <c:pt idx="7105">
                  <c:v>662.57527446595577</c:v>
                </c:pt>
                <c:pt idx="7106">
                  <c:v>662.32485261799297</c:v>
                </c:pt>
                <c:pt idx="7107">
                  <c:v>662.03268162157826</c:v>
                </c:pt>
                <c:pt idx="7108">
                  <c:v>661.71965170295516</c:v>
                </c:pt>
                <c:pt idx="7109">
                  <c:v>661.36487263588015</c:v>
                </c:pt>
                <c:pt idx="7110">
                  <c:v>660.98921377723991</c:v>
                </c:pt>
                <c:pt idx="7111">
                  <c:v>660.59268556171287</c:v>
                </c:pt>
                <c:pt idx="7112">
                  <c:v>660.43617581974047</c:v>
                </c:pt>
                <c:pt idx="7113">
                  <c:v>660.25877585152455</c:v>
                </c:pt>
                <c:pt idx="7114">
                  <c:v>660.06053783045718</c:v>
                </c:pt>
                <c:pt idx="7115">
                  <c:v>659.84138871378923</c:v>
                </c:pt>
                <c:pt idx="7116">
                  <c:v>659.59096686582643</c:v>
                </c:pt>
                <c:pt idx="7117">
                  <c:v>659.30924098253354</c:v>
                </c:pt>
                <c:pt idx="7118">
                  <c:v>658.98577638546703</c:v>
                </c:pt>
                <c:pt idx="7119">
                  <c:v>658.64141112747848</c:v>
                </c:pt>
                <c:pt idx="7120">
                  <c:v>658.26577313819507</c:v>
                </c:pt>
                <c:pt idx="7121">
                  <c:v>657.86925535734656</c:v>
                </c:pt>
                <c:pt idx="7122">
                  <c:v>657.71273518069574</c:v>
                </c:pt>
                <c:pt idx="7123">
                  <c:v>657.54578032560164</c:v>
                </c:pt>
                <c:pt idx="7124">
                  <c:v>657.35793524426379</c:v>
                </c:pt>
                <c:pt idx="7125">
                  <c:v>657.1388174316312</c:v>
                </c:pt>
                <c:pt idx="7126">
                  <c:v>656.8883955836684</c:v>
                </c:pt>
                <c:pt idx="7127">
                  <c:v>656.61708350946196</c:v>
                </c:pt>
                <c:pt idx="7128">
                  <c:v>656.30405359083898</c:v>
                </c:pt>
                <c:pt idx="7129">
                  <c:v>655.95968833285042</c:v>
                </c:pt>
                <c:pt idx="7130">
                  <c:v>655.58406077824543</c:v>
                </c:pt>
                <c:pt idx="7131">
                  <c:v>655.18753256271839</c:v>
                </c:pt>
                <c:pt idx="7132">
                  <c:v>655.04143662983256</c:v>
                </c:pt>
                <c:pt idx="7133">
                  <c:v>654.8745026440954</c:v>
                </c:pt>
                <c:pt idx="7134">
                  <c:v>654.69710267587936</c:v>
                </c:pt>
                <c:pt idx="7135">
                  <c:v>654.47798486324677</c:v>
                </c:pt>
                <c:pt idx="7136">
                  <c:v>654.23797682437043</c:v>
                </c:pt>
                <c:pt idx="7137">
                  <c:v>653.95625094107754</c:v>
                </c:pt>
                <c:pt idx="7138">
                  <c:v>653.65363483154101</c:v>
                </c:pt>
                <c:pt idx="7139">
                  <c:v>653.3093008775877</c:v>
                </c:pt>
                <c:pt idx="7140">
                  <c:v>652.94408713206928</c:v>
                </c:pt>
                <c:pt idx="7141">
                  <c:v>652.54755891654224</c:v>
                </c:pt>
                <c:pt idx="7142">
                  <c:v>652.41190809677835</c:v>
                </c:pt>
                <c:pt idx="7143">
                  <c:v>652.25538792012753</c:v>
                </c:pt>
                <c:pt idx="7144">
                  <c:v>652.06757414282504</c:v>
                </c:pt>
                <c:pt idx="7145">
                  <c:v>651.85887013927891</c:v>
                </c:pt>
                <c:pt idx="7146">
                  <c:v>651.61886210040268</c:v>
                </c:pt>
                <c:pt idx="7147">
                  <c:v>651.34758133023161</c:v>
                </c:pt>
                <c:pt idx="7148">
                  <c:v>651.04496522069508</c:v>
                </c:pt>
                <c:pt idx="7149">
                  <c:v>650.71104507582822</c:v>
                </c:pt>
                <c:pt idx="7150">
                  <c:v>650.34583133030981</c:v>
                </c:pt>
                <c:pt idx="7151">
                  <c:v>649.95974822790458</c:v>
                </c:pt>
                <c:pt idx="7152">
                  <c:v>649.82409740814069</c:v>
                </c:pt>
                <c:pt idx="7153">
                  <c:v>649.66757723148987</c:v>
                </c:pt>
                <c:pt idx="7154">
                  <c:v>649.49020856730931</c:v>
                </c:pt>
                <c:pt idx="7155">
                  <c:v>649.291949676885</c:v>
                </c:pt>
                <c:pt idx="7156">
                  <c:v>649.05194163800866</c:v>
                </c:pt>
                <c:pt idx="7157">
                  <c:v>648.78062956380222</c:v>
                </c:pt>
                <c:pt idx="7158">
                  <c:v>648.48845856738751</c:v>
                </c:pt>
                <c:pt idx="7159">
                  <c:v>648.15456972655613</c:v>
                </c:pt>
                <c:pt idx="7160">
                  <c:v>647.7893455463593</c:v>
                </c:pt>
                <c:pt idx="7161">
                  <c:v>647.41368668771895</c:v>
                </c:pt>
                <c:pt idx="7162">
                  <c:v>647.27805673731189</c:v>
                </c:pt>
                <c:pt idx="7163">
                  <c:v>647.13196080442606</c:v>
                </c:pt>
                <c:pt idx="7164">
                  <c:v>646.96500594933195</c:v>
                </c:pt>
                <c:pt idx="7165">
                  <c:v>646.76673662422922</c:v>
                </c:pt>
                <c:pt idx="7166">
                  <c:v>646.52675988938825</c:v>
                </c:pt>
                <c:pt idx="7167">
                  <c:v>646.26589292830363</c:v>
                </c:pt>
                <c:pt idx="7168">
                  <c:v>645.97372193188892</c:v>
                </c:pt>
                <c:pt idx="7169">
                  <c:v>645.65022603078705</c:v>
                </c:pt>
                <c:pt idx="7170">
                  <c:v>645.28503315462558</c:v>
                </c:pt>
                <c:pt idx="7171">
                  <c:v>644.90936386130682</c:v>
                </c:pt>
                <c:pt idx="7172">
                  <c:v>644.78415815466474</c:v>
                </c:pt>
                <c:pt idx="7173">
                  <c:v>644.6484969002222</c:v>
                </c:pt>
                <c:pt idx="7174">
                  <c:v>644.48154204512809</c:v>
                </c:pt>
                <c:pt idx="7175">
                  <c:v>644.28328315470378</c:v>
                </c:pt>
                <c:pt idx="7176">
                  <c:v>644.06416534207119</c:v>
                </c:pt>
                <c:pt idx="7177">
                  <c:v>643.80329838098658</c:v>
                </c:pt>
                <c:pt idx="7178">
                  <c:v>643.51112738457186</c:v>
                </c:pt>
                <c:pt idx="7179">
                  <c:v>643.18765235282694</c:v>
                </c:pt>
                <c:pt idx="7180">
                  <c:v>642.84331839887375</c:v>
                </c:pt>
                <c:pt idx="7181">
                  <c:v>642.4676595402334</c:v>
                </c:pt>
                <c:pt idx="7182">
                  <c:v>642.34244339891291</c:v>
                </c:pt>
                <c:pt idx="7183">
                  <c:v>642.2067925791489</c:v>
                </c:pt>
                <c:pt idx="7184">
                  <c:v>642.05027240249808</c:v>
                </c:pt>
                <c:pt idx="7185">
                  <c:v>641.86245862519559</c:v>
                </c:pt>
                <c:pt idx="7186">
                  <c:v>641.64330950852764</c:v>
                </c:pt>
                <c:pt idx="7187">
                  <c:v>641.39288766056495</c:v>
                </c:pt>
                <c:pt idx="7188">
                  <c:v>641.11116177727195</c:v>
                </c:pt>
                <c:pt idx="7189">
                  <c:v>640.78768674552714</c:v>
                </c:pt>
                <c:pt idx="7190">
                  <c:v>640.443331922217</c:v>
                </c:pt>
                <c:pt idx="7191">
                  <c:v>640.06769393293359</c:v>
                </c:pt>
                <c:pt idx="7192">
                  <c:v>639.96333671382126</c:v>
                </c:pt>
                <c:pt idx="7193">
                  <c:v>639.82768589405737</c:v>
                </c:pt>
                <c:pt idx="7194">
                  <c:v>639.68162126520679</c:v>
                </c:pt>
                <c:pt idx="7195">
                  <c:v>639.49376574919063</c:v>
                </c:pt>
                <c:pt idx="7196">
                  <c:v>639.28509304967986</c:v>
                </c:pt>
                <c:pt idx="7197">
                  <c:v>639.0346398976817</c:v>
                </c:pt>
                <c:pt idx="7198">
                  <c:v>638.75291401438881</c:v>
                </c:pt>
                <c:pt idx="7199">
                  <c:v>638.43988409576571</c:v>
                </c:pt>
                <c:pt idx="7200">
                  <c:v>638.10597438557738</c:v>
                </c:pt>
                <c:pt idx="7201">
                  <c:v>637.74075020538055</c:v>
                </c:pt>
                <c:pt idx="7202">
                  <c:v>637.63639298626822</c:v>
                </c:pt>
                <c:pt idx="7203">
                  <c:v>637.51118727962614</c:v>
                </c:pt>
                <c:pt idx="7204">
                  <c:v>637.36511221609715</c:v>
                </c:pt>
                <c:pt idx="7205">
                  <c:v>637.18771224788122</c:v>
                </c:pt>
                <c:pt idx="7206">
                  <c:v>636.97900824433509</c:v>
                </c:pt>
                <c:pt idx="7207">
                  <c:v>636.73903150949411</c:v>
                </c:pt>
                <c:pt idx="7208">
                  <c:v>636.46771943528768</c:v>
                </c:pt>
                <c:pt idx="7209">
                  <c:v>636.15468951666469</c:v>
                </c:pt>
                <c:pt idx="7210">
                  <c:v>635.82076937179795</c:v>
                </c:pt>
                <c:pt idx="7211">
                  <c:v>635.46600073940135</c:v>
                </c:pt>
                <c:pt idx="7212">
                  <c:v>635.36164352028902</c:v>
                </c:pt>
                <c:pt idx="7213">
                  <c:v>635.24688292676865</c:v>
                </c:pt>
                <c:pt idx="7214">
                  <c:v>635.11122167232622</c:v>
                </c:pt>
                <c:pt idx="7215">
                  <c:v>634.94426681723212</c:v>
                </c:pt>
                <c:pt idx="7216">
                  <c:v>634.73555237900757</c:v>
                </c:pt>
                <c:pt idx="7217">
                  <c:v>634.50598945325305</c:v>
                </c:pt>
                <c:pt idx="7218">
                  <c:v>634.23470868308198</c:v>
                </c:pt>
                <c:pt idx="7219">
                  <c:v>633.93210300822386</c:v>
                </c:pt>
                <c:pt idx="7220">
                  <c:v>633.60862797647894</c:v>
                </c:pt>
                <c:pt idx="7221">
                  <c:v>633.25384890940393</c:v>
                </c:pt>
                <c:pt idx="7222">
                  <c:v>633.15994723809195</c:v>
                </c:pt>
                <c:pt idx="7223">
                  <c:v>633.05559001897961</c:v>
                </c:pt>
                <c:pt idx="7224">
                  <c:v>632.91992876453719</c:v>
                </c:pt>
                <c:pt idx="7225">
                  <c:v>632.75297390944309</c:v>
                </c:pt>
                <c:pt idx="7226">
                  <c:v>632.56516013214059</c:v>
                </c:pt>
                <c:pt idx="7227">
                  <c:v>632.33559720638618</c:v>
                </c:pt>
                <c:pt idx="7228">
                  <c:v>632.07473024530157</c:v>
                </c:pt>
                <c:pt idx="7229">
                  <c:v>631.77211413576492</c:v>
                </c:pt>
                <c:pt idx="7230">
                  <c:v>631.44863910402012</c:v>
                </c:pt>
                <c:pt idx="7231">
                  <c:v>631.10430515006681</c:v>
                </c:pt>
                <c:pt idx="7232">
                  <c:v>631.02081728784128</c:v>
                </c:pt>
                <c:pt idx="7233">
                  <c:v>630.91646006872907</c:v>
                </c:pt>
                <c:pt idx="7234">
                  <c:v>630.79125436208687</c:v>
                </c:pt>
                <c:pt idx="7235">
                  <c:v>630.63473418543617</c:v>
                </c:pt>
                <c:pt idx="7236">
                  <c:v>630.44692040813368</c:v>
                </c:pt>
                <c:pt idx="7237">
                  <c:v>630.22777129146573</c:v>
                </c:pt>
                <c:pt idx="7238">
                  <c:v>629.96690433038111</c:v>
                </c:pt>
                <c:pt idx="7239">
                  <c:v>629.68517844708822</c:v>
                </c:pt>
                <c:pt idx="7240">
                  <c:v>629.3617034153433</c:v>
                </c:pt>
                <c:pt idx="7241">
                  <c:v>629.02778327047656</c:v>
                </c:pt>
                <c:pt idx="7242">
                  <c:v>628.9443267122864</c:v>
                </c:pt>
                <c:pt idx="7243">
                  <c:v>628.85041460629589</c:v>
                </c:pt>
                <c:pt idx="7244">
                  <c:v>628.73561227406185</c:v>
                </c:pt>
                <c:pt idx="7245">
                  <c:v>628.58954764521127</c:v>
                </c:pt>
                <c:pt idx="7246">
                  <c:v>628.40170256387353</c:v>
                </c:pt>
                <c:pt idx="7247">
                  <c:v>628.19302986436276</c:v>
                </c:pt>
                <c:pt idx="7248">
                  <c:v>627.94260801639996</c:v>
                </c:pt>
                <c:pt idx="7249">
                  <c:v>627.66085082907171</c:v>
                </c:pt>
                <c:pt idx="7250">
                  <c:v>627.3478209104486</c:v>
                </c:pt>
                <c:pt idx="7251">
                  <c:v>627.01390076558187</c:v>
                </c:pt>
                <c:pt idx="7252">
                  <c:v>626.94084758179974</c:v>
                </c:pt>
                <c:pt idx="7253">
                  <c:v>626.85739102360958</c:v>
                </c:pt>
                <c:pt idx="7254">
                  <c:v>626.74258869137543</c:v>
                </c:pt>
                <c:pt idx="7255">
                  <c:v>626.60693787161154</c:v>
                </c:pt>
                <c:pt idx="7256">
                  <c:v>626.42955877275244</c:v>
                </c:pt>
                <c:pt idx="7257">
                  <c:v>626.22085476920631</c:v>
                </c:pt>
                <c:pt idx="7258">
                  <c:v>625.98087803436533</c:v>
                </c:pt>
                <c:pt idx="7259">
                  <c:v>625.69912084703708</c:v>
                </c:pt>
                <c:pt idx="7260">
                  <c:v>625.39653604153591</c:v>
                </c:pt>
                <c:pt idx="7261">
                  <c:v>625.07307144446941</c:v>
                </c:pt>
                <c:pt idx="7262">
                  <c:v>625.01043206977374</c:v>
                </c:pt>
                <c:pt idx="7263">
                  <c:v>624.93741019002698</c:v>
                </c:pt>
                <c:pt idx="7264">
                  <c:v>624.83305297091465</c:v>
                </c:pt>
                <c:pt idx="7265">
                  <c:v>624.69740215115075</c:v>
                </c:pt>
                <c:pt idx="7266">
                  <c:v>624.53044729605654</c:v>
                </c:pt>
                <c:pt idx="7267">
                  <c:v>624.32176416186735</c:v>
                </c:pt>
                <c:pt idx="7268">
                  <c:v>624.09220123611283</c:v>
                </c:pt>
                <c:pt idx="7269">
                  <c:v>623.82088916190651</c:v>
                </c:pt>
                <c:pt idx="7270">
                  <c:v>623.52871816549168</c:v>
                </c:pt>
                <c:pt idx="7271">
                  <c:v>623.20525356842529</c:v>
                </c:pt>
                <c:pt idx="7272">
                  <c:v>623.15305930685145</c:v>
                </c:pt>
                <c:pt idx="7273">
                  <c:v>623.08003742710468</c:v>
                </c:pt>
                <c:pt idx="7274">
                  <c:v>622.98613575579259</c:v>
                </c:pt>
                <c:pt idx="7275">
                  <c:v>622.86088831043674</c:v>
                </c:pt>
                <c:pt idx="7276">
                  <c:v>622.70437856846434</c:v>
                </c:pt>
                <c:pt idx="7277">
                  <c:v>622.50610924336161</c:v>
                </c:pt>
                <c:pt idx="7278">
                  <c:v>622.2765463176072</c:v>
                </c:pt>
                <c:pt idx="7279">
                  <c:v>622.01567935652258</c:v>
                </c:pt>
                <c:pt idx="7280">
                  <c:v>621.72350836010787</c:v>
                </c:pt>
                <c:pt idx="7281">
                  <c:v>621.41048887616319</c:v>
                </c:pt>
                <c:pt idx="7282">
                  <c:v>621.36873972771127</c:v>
                </c:pt>
                <c:pt idx="7283">
                  <c:v>621.30613165705097</c:v>
                </c:pt>
                <c:pt idx="7284">
                  <c:v>621.22266466418228</c:v>
                </c:pt>
                <c:pt idx="7285">
                  <c:v>621.09742765350484</c:v>
                </c:pt>
                <c:pt idx="7286">
                  <c:v>620.95135258997584</c:v>
                </c:pt>
                <c:pt idx="7287">
                  <c:v>620.76353881267346</c:v>
                </c:pt>
                <c:pt idx="7288">
                  <c:v>620.54438969600551</c:v>
                </c:pt>
                <c:pt idx="7289">
                  <c:v>620.29396784804271</c:v>
                </c:pt>
                <c:pt idx="7290">
                  <c:v>620.01224196474982</c:v>
                </c:pt>
                <c:pt idx="7291">
                  <c:v>619.69918074209136</c:v>
                </c:pt>
                <c:pt idx="7292">
                  <c:v>619.66787670676126</c:v>
                </c:pt>
                <c:pt idx="7293">
                  <c:v>619.61571374922278</c:v>
                </c:pt>
                <c:pt idx="7294">
                  <c:v>619.53222588699725</c:v>
                </c:pt>
                <c:pt idx="7295">
                  <c:v>619.41745485879846</c:v>
                </c:pt>
                <c:pt idx="7296">
                  <c:v>619.28180403903445</c:v>
                </c:pt>
                <c:pt idx="7297">
                  <c:v>619.10442494017536</c:v>
                </c:pt>
                <c:pt idx="7298">
                  <c:v>618.88527582350741</c:v>
                </c:pt>
                <c:pt idx="7299">
                  <c:v>618.64529908866643</c:v>
                </c:pt>
                <c:pt idx="7300">
                  <c:v>618.36354190133829</c:v>
                </c:pt>
                <c:pt idx="7301">
                  <c:v>618.07137090492347</c:v>
                </c:pt>
                <c:pt idx="7302">
                  <c:v>618.04006686959337</c:v>
                </c:pt>
                <c:pt idx="7303">
                  <c:v>617.99832815581976</c:v>
                </c:pt>
                <c:pt idx="7304">
                  <c:v>617.925306276073</c:v>
                </c:pt>
                <c:pt idx="7305">
                  <c:v>617.82094905696067</c:v>
                </c:pt>
                <c:pt idx="7306">
                  <c:v>617.68529823719678</c:v>
                </c:pt>
                <c:pt idx="7307">
                  <c:v>617.51833294742414</c:v>
                </c:pt>
                <c:pt idx="7308">
                  <c:v>617.30966024791337</c:v>
                </c:pt>
                <c:pt idx="7309">
                  <c:v>617.06965220903703</c:v>
                </c:pt>
                <c:pt idx="7310">
                  <c:v>616.80878524795253</c:v>
                </c:pt>
                <c:pt idx="7311">
                  <c:v>616.5166142515377</c:v>
                </c:pt>
                <c:pt idx="7312">
                  <c:v>616.49575532932943</c:v>
                </c:pt>
                <c:pt idx="7313">
                  <c:v>616.46446172867763</c:v>
                </c:pt>
                <c:pt idx="7314">
                  <c:v>616.40182235398208</c:v>
                </c:pt>
                <c:pt idx="7315">
                  <c:v>616.30791024799157</c:v>
                </c:pt>
                <c:pt idx="7316">
                  <c:v>616.18270454134949</c:v>
                </c:pt>
                <c:pt idx="7317">
                  <c:v>616.01573925157686</c:v>
                </c:pt>
                <c:pt idx="7318">
                  <c:v>615.81748036115255</c:v>
                </c:pt>
                <c:pt idx="7319">
                  <c:v>615.58791743539814</c:v>
                </c:pt>
                <c:pt idx="7320">
                  <c:v>615.32705047431352</c:v>
                </c:pt>
                <c:pt idx="7321">
                  <c:v>615.04532459102063</c:v>
                </c:pt>
                <c:pt idx="7322">
                  <c:v>615.03487947789881</c:v>
                </c:pt>
                <c:pt idx="7323">
                  <c:v>615.01402055569042</c:v>
                </c:pt>
                <c:pt idx="7324">
                  <c:v>614.96185759815194</c:v>
                </c:pt>
                <c:pt idx="7325">
                  <c:v>614.86792462280459</c:v>
                </c:pt>
                <c:pt idx="7326">
                  <c:v>614.75315359460581</c:v>
                </c:pt>
                <c:pt idx="7327">
                  <c:v>614.59664385263352</c:v>
                </c:pt>
                <c:pt idx="7328">
                  <c:v>614.40881964065261</c:v>
                </c:pt>
                <c:pt idx="7329">
                  <c:v>614.18967052398466</c:v>
                </c:pt>
                <c:pt idx="7330">
                  <c:v>613.93924867602186</c:v>
                </c:pt>
                <c:pt idx="7331">
                  <c:v>613.65752279272897</c:v>
                </c:pt>
                <c:pt idx="7332">
                  <c:v>613.66793660181543</c:v>
                </c:pt>
                <c:pt idx="7333">
                  <c:v>613.64707767960715</c:v>
                </c:pt>
                <c:pt idx="7334">
                  <c:v>613.59492515674708</c:v>
                </c:pt>
                <c:pt idx="7335">
                  <c:v>613.52187197296496</c:v>
                </c:pt>
                <c:pt idx="7336">
                  <c:v>613.41751475385274</c:v>
                </c:pt>
                <c:pt idx="7337">
                  <c:v>613.27141882096691</c:v>
                </c:pt>
                <c:pt idx="7338">
                  <c:v>613.083594608986</c:v>
                </c:pt>
                <c:pt idx="7339">
                  <c:v>612.87492190947523</c:v>
                </c:pt>
                <c:pt idx="7340">
                  <c:v>612.63491387059889</c:v>
                </c:pt>
                <c:pt idx="7341">
                  <c:v>612.36360179639246</c:v>
                </c:pt>
                <c:pt idx="7342">
                  <c:v>612.37404690951428</c:v>
                </c:pt>
                <c:pt idx="7343">
                  <c:v>612.36360179639246</c:v>
                </c:pt>
                <c:pt idx="7344">
                  <c:v>612.33229776106236</c:v>
                </c:pt>
                <c:pt idx="7345">
                  <c:v>612.25925501195866</c:v>
                </c:pt>
                <c:pt idx="7346">
                  <c:v>612.15492909688169</c:v>
                </c:pt>
                <c:pt idx="7347">
                  <c:v>612.01927827711768</c:v>
                </c:pt>
                <c:pt idx="7348">
                  <c:v>611.85231298734516</c:v>
                </c:pt>
                <c:pt idx="7349">
                  <c:v>611.64360898379903</c:v>
                </c:pt>
                <c:pt idx="7350">
                  <c:v>611.41404605804451</c:v>
                </c:pt>
                <c:pt idx="7351">
                  <c:v>611.15317909696</c:v>
                </c:pt>
                <c:pt idx="7352">
                  <c:v>611.17406932320364</c:v>
                </c:pt>
                <c:pt idx="7353">
                  <c:v>611.17406932320364</c:v>
                </c:pt>
                <c:pt idx="7354">
                  <c:v>611.14276528787343</c:v>
                </c:pt>
                <c:pt idx="7355">
                  <c:v>611.0905710262997</c:v>
                </c:pt>
                <c:pt idx="7356">
                  <c:v>610.99665892030919</c:v>
                </c:pt>
                <c:pt idx="7357">
                  <c:v>610.871453213667</c:v>
                </c:pt>
                <c:pt idx="7358">
                  <c:v>610.70449835857289</c:v>
                </c:pt>
                <c:pt idx="7359">
                  <c:v>610.50622903347016</c:v>
                </c:pt>
                <c:pt idx="7360">
                  <c:v>610.27666610771576</c:v>
                </c:pt>
                <c:pt idx="7361">
                  <c:v>610.03668937287478</c:v>
                </c:pt>
                <c:pt idx="7362">
                  <c:v>610.06799340820498</c:v>
                </c:pt>
                <c:pt idx="7363">
                  <c:v>610.06799340820498</c:v>
                </c:pt>
                <c:pt idx="7364">
                  <c:v>610.05754829508305</c:v>
                </c:pt>
                <c:pt idx="7365">
                  <c:v>610.00538533754457</c:v>
                </c:pt>
                <c:pt idx="7366">
                  <c:v>609.92189747531916</c:v>
                </c:pt>
                <c:pt idx="7367">
                  <c:v>609.79668133399855</c:v>
                </c:pt>
                <c:pt idx="7368">
                  <c:v>609.65058540111272</c:v>
                </c:pt>
                <c:pt idx="7369">
                  <c:v>609.46276118913181</c:v>
                </c:pt>
                <c:pt idx="7370">
                  <c:v>609.24364337649911</c:v>
                </c:pt>
                <c:pt idx="7371">
                  <c:v>609.00363533762288</c:v>
                </c:pt>
                <c:pt idx="7372">
                  <c:v>609.04538448607491</c:v>
                </c:pt>
                <c:pt idx="7373">
                  <c:v>609.05582959919673</c:v>
                </c:pt>
                <c:pt idx="7374">
                  <c:v>609.05582959919673</c:v>
                </c:pt>
                <c:pt idx="7375">
                  <c:v>609.0140804507447</c:v>
                </c:pt>
                <c:pt idx="7376">
                  <c:v>608.94102726696258</c:v>
                </c:pt>
                <c:pt idx="7377">
                  <c:v>608.82626667344221</c:v>
                </c:pt>
                <c:pt idx="7378">
                  <c:v>608.68016030587796</c:v>
                </c:pt>
                <c:pt idx="7379">
                  <c:v>608.50279164169729</c:v>
                </c:pt>
                <c:pt idx="7380">
                  <c:v>608.29408763815127</c:v>
                </c:pt>
                <c:pt idx="7381">
                  <c:v>608.06452471239675</c:v>
                </c:pt>
                <c:pt idx="7382">
                  <c:v>608.10627386084877</c:v>
                </c:pt>
                <c:pt idx="7383">
                  <c:v>608.13756746150045</c:v>
                </c:pt>
                <c:pt idx="7384">
                  <c:v>608.13756746150045</c:v>
                </c:pt>
                <c:pt idx="7385">
                  <c:v>608.10627386084877</c:v>
                </c:pt>
                <c:pt idx="7386">
                  <c:v>608.04366579018847</c:v>
                </c:pt>
                <c:pt idx="7387">
                  <c:v>607.93930857107614</c:v>
                </c:pt>
                <c:pt idx="7388">
                  <c:v>607.80365775131213</c:v>
                </c:pt>
                <c:pt idx="7389">
                  <c:v>607.63669246153961</c:v>
                </c:pt>
                <c:pt idx="7390">
                  <c:v>607.4384335711153</c:v>
                </c:pt>
                <c:pt idx="7391">
                  <c:v>607.21931575848271</c:v>
                </c:pt>
                <c:pt idx="7392">
                  <c:v>607.27147871602119</c:v>
                </c:pt>
                <c:pt idx="7393">
                  <c:v>607.31322786447311</c:v>
                </c:pt>
                <c:pt idx="7394">
                  <c:v>607.32367297759492</c:v>
                </c:pt>
                <c:pt idx="7395">
                  <c:v>607.30278275135129</c:v>
                </c:pt>
                <c:pt idx="7396">
                  <c:v>607.24017468069098</c:v>
                </c:pt>
                <c:pt idx="7397">
                  <c:v>607.14626257470059</c:v>
                </c:pt>
                <c:pt idx="7398">
                  <c:v>607.02105686805839</c:v>
                </c:pt>
                <c:pt idx="7399">
                  <c:v>606.86453669140769</c:v>
                </c:pt>
                <c:pt idx="7400">
                  <c:v>606.6767229141052</c:v>
                </c:pt>
                <c:pt idx="7401">
                  <c:v>606.45757379743725</c:v>
                </c:pt>
                <c:pt idx="7402">
                  <c:v>606.53062698121937</c:v>
                </c:pt>
                <c:pt idx="7403">
                  <c:v>606.57236569499287</c:v>
                </c:pt>
                <c:pt idx="7404">
                  <c:v>606.59322461720126</c:v>
                </c:pt>
                <c:pt idx="7405">
                  <c:v>606.58281080811469</c:v>
                </c:pt>
                <c:pt idx="7406">
                  <c:v>606.54107209434119</c:v>
                </c:pt>
                <c:pt idx="7407">
                  <c:v>606.45757379743725</c:v>
                </c:pt>
                <c:pt idx="7408">
                  <c:v>606.33235765611664</c:v>
                </c:pt>
                <c:pt idx="7409">
                  <c:v>606.18629302726617</c:v>
                </c:pt>
                <c:pt idx="7410">
                  <c:v>606.00889305905014</c:v>
                </c:pt>
                <c:pt idx="7411">
                  <c:v>605.80020992486095</c:v>
                </c:pt>
                <c:pt idx="7412">
                  <c:v>605.88367691772953</c:v>
                </c:pt>
                <c:pt idx="7413">
                  <c:v>605.93583987526802</c:v>
                </c:pt>
                <c:pt idx="7414">
                  <c:v>605.96714391059822</c:v>
                </c:pt>
                <c:pt idx="7415">
                  <c:v>605.96714391059822</c:v>
                </c:pt>
                <c:pt idx="7416">
                  <c:v>605.92542606618156</c:v>
                </c:pt>
                <c:pt idx="7417">
                  <c:v>605.85237288239944</c:v>
                </c:pt>
                <c:pt idx="7418">
                  <c:v>605.7375809848437</c:v>
                </c:pt>
                <c:pt idx="7419">
                  <c:v>605.60195103443664</c:v>
                </c:pt>
                <c:pt idx="7420">
                  <c:v>605.4245510662206</c:v>
                </c:pt>
                <c:pt idx="7421">
                  <c:v>605.23673728891822</c:v>
                </c:pt>
                <c:pt idx="7422">
                  <c:v>605.32019384710838</c:v>
                </c:pt>
                <c:pt idx="7423">
                  <c:v>605.39324703089051</c:v>
                </c:pt>
                <c:pt idx="7424">
                  <c:v>605.4245510662206</c:v>
                </c:pt>
                <c:pt idx="7425">
                  <c:v>605.43499617934253</c:v>
                </c:pt>
                <c:pt idx="7426">
                  <c:v>605.40369214401233</c:v>
                </c:pt>
                <c:pt idx="7427">
                  <c:v>605.34108407335202</c:v>
                </c:pt>
                <c:pt idx="7428">
                  <c:v>605.24718240204004</c:v>
                </c:pt>
                <c:pt idx="7429">
                  <c:v>605.11152114759761</c:v>
                </c:pt>
                <c:pt idx="7430">
                  <c:v>604.9445662925034</c:v>
                </c:pt>
                <c:pt idx="7431">
                  <c:v>604.76715588960906</c:v>
                </c:pt>
                <c:pt idx="7432">
                  <c:v>604.86106799559946</c:v>
                </c:pt>
                <c:pt idx="7433">
                  <c:v>604.93412117938158</c:v>
                </c:pt>
                <c:pt idx="7434">
                  <c:v>604.98631544095542</c:v>
                </c:pt>
                <c:pt idx="7435">
                  <c:v>605.00716392848528</c:v>
                </c:pt>
                <c:pt idx="7436">
                  <c:v>604.98631544095542</c:v>
                </c:pt>
                <c:pt idx="7437">
                  <c:v>604.93412117938158</c:v>
                </c:pt>
                <c:pt idx="7438">
                  <c:v>604.84020907339118</c:v>
                </c:pt>
                <c:pt idx="7439">
                  <c:v>604.71500336674899</c:v>
                </c:pt>
                <c:pt idx="7440">
                  <c:v>604.55848319009829</c:v>
                </c:pt>
                <c:pt idx="7441">
                  <c:v>604.39152833500407</c:v>
                </c:pt>
                <c:pt idx="7442">
                  <c:v>604.49587511943787</c:v>
                </c:pt>
                <c:pt idx="7443">
                  <c:v>604.57934211230656</c:v>
                </c:pt>
                <c:pt idx="7444">
                  <c:v>604.64195018296687</c:v>
                </c:pt>
                <c:pt idx="7445">
                  <c:v>604.66280910517514</c:v>
                </c:pt>
                <c:pt idx="7446">
                  <c:v>604.65239529608868</c:v>
                </c:pt>
                <c:pt idx="7447">
                  <c:v>604.61064614763677</c:v>
                </c:pt>
                <c:pt idx="7448">
                  <c:v>604.52717915476808</c:v>
                </c:pt>
                <c:pt idx="7449">
                  <c:v>604.41238725721246</c:v>
                </c:pt>
                <c:pt idx="7450">
                  <c:v>604.27672600276992</c:v>
                </c:pt>
                <c:pt idx="7451">
                  <c:v>604.10977114767581</c:v>
                </c:pt>
                <c:pt idx="7452">
                  <c:v>604.22456304523155</c:v>
                </c:pt>
                <c:pt idx="7453">
                  <c:v>604.31847515122195</c:v>
                </c:pt>
                <c:pt idx="7454">
                  <c:v>604.39152833500407</c:v>
                </c:pt>
                <c:pt idx="7455">
                  <c:v>604.42283237033428</c:v>
                </c:pt>
                <c:pt idx="7456">
                  <c:v>604.42283237033428</c:v>
                </c:pt>
                <c:pt idx="7457">
                  <c:v>604.39152833500407</c:v>
                </c:pt>
                <c:pt idx="7458">
                  <c:v>604.31847515122195</c:v>
                </c:pt>
                <c:pt idx="7459">
                  <c:v>604.21411793210973</c:v>
                </c:pt>
                <c:pt idx="7460">
                  <c:v>604.07846711234572</c:v>
                </c:pt>
                <c:pt idx="7461">
                  <c:v>603.92195737037332</c:v>
                </c:pt>
                <c:pt idx="7462">
                  <c:v>604.05760819013733</c:v>
                </c:pt>
                <c:pt idx="7463">
                  <c:v>604.16196540924966</c:v>
                </c:pt>
                <c:pt idx="7464">
                  <c:v>604.23500815835337</c:v>
                </c:pt>
                <c:pt idx="7465">
                  <c:v>604.27672600276992</c:v>
                </c:pt>
                <c:pt idx="7466">
                  <c:v>604.28717111589185</c:v>
                </c:pt>
                <c:pt idx="7467">
                  <c:v>604.26631219368346</c:v>
                </c:pt>
                <c:pt idx="7468">
                  <c:v>604.20371455770169</c:v>
                </c:pt>
                <c:pt idx="7469">
                  <c:v>604.10977114767581</c:v>
                </c:pt>
                <c:pt idx="7470">
                  <c:v>603.98455500635521</c:v>
                </c:pt>
                <c:pt idx="7471">
                  <c:v>603.83849037750474</c:v>
                </c:pt>
                <c:pt idx="7472">
                  <c:v>603.97414119726875</c:v>
                </c:pt>
                <c:pt idx="7473">
                  <c:v>604.08891222546754</c:v>
                </c:pt>
                <c:pt idx="7474">
                  <c:v>604.17237921833612</c:v>
                </c:pt>
                <c:pt idx="7475">
                  <c:v>604.23500815835337</c:v>
                </c:pt>
                <c:pt idx="7476">
                  <c:v>604.24542196743982</c:v>
                </c:pt>
                <c:pt idx="7477">
                  <c:v>604.23500815835337</c:v>
                </c:pt>
                <c:pt idx="7478">
                  <c:v>604.18282433145794</c:v>
                </c:pt>
                <c:pt idx="7479">
                  <c:v>604.09935733858936</c:v>
                </c:pt>
                <c:pt idx="7480">
                  <c:v>603.98455500635521</c:v>
                </c:pt>
                <c:pt idx="7481">
                  <c:v>603.8489041865912</c:v>
                </c:pt>
                <c:pt idx="7482">
                  <c:v>603.99500011947703</c:v>
                </c:pt>
                <c:pt idx="7483">
                  <c:v>604.12021626079763</c:v>
                </c:pt>
                <c:pt idx="7484">
                  <c:v>604.21411793210973</c:v>
                </c:pt>
                <c:pt idx="7485">
                  <c:v>604.27672600276992</c:v>
                </c:pt>
                <c:pt idx="7486">
                  <c:v>604.30803003810013</c:v>
                </c:pt>
                <c:pt idx="7487">
                  <c:v>604.29761622901367</c:v>
                </c:pt>
                <c:pt idx="7488">
                  <c:v>604.25586708056164</c:v>
                </c:pt>
                <c:pt idx="7489">
                  <c:v>604.18282433145794</c:v>
                </c:pt>
                <c:pt idx="7490">
                  <c:v>604.07846711234572</c:v>
                </c:pt>
                <c:pt idx="7491">
                  <c:v>603.95325097102511</c:v>
                </c:pt>
                <c:pt idx="7492">
                  <c:v>604.10977114767581</c:v>
                </c:pt>
                <c:pt idx="7493">
                  <c:v>604.24542196743982</c:v>
                </c:pt>
                <c:pt idx="7494">
                  <c:v>604.34977918655215</c:v>
                </c:pt>
                <c:pt idx="7495">
                  <c:v>604.42283237033428</c:v>
                </c:pt>
                <c:pt idx="7496">
                  <c:v>604.45413640566437</c:v>
                </c:pt>
                <c:pt idx="7497">
                  <c:v>604.45413640566437</c:v>
                </c:pt>
                <c:pt idx="7498">
                  <c:v>604.42283237033428</c:v>
                </c:pt>
                <c:pt idx="7499">
                  <c:v>604.36022429967397</c:v>
                </c:pt>
                <c:pt idx="7500">
                  <c:v>604.26631219368346</c:v>
                </c:pt>
                <c:pt idx="7501">
                  <c:v>604.15152029612784</c:v>
                </c:pt>
                <c:pt idx="7502">
                  <c:v>604.31847515122195</c:v>
                </c:pt>
                <c:pt idx="7503">
                  <c:v>604.45413640566437</c:v>
                </c:pt>
                <c:pt idx="7504">
                  <c:v>604.56889699918474</c:v>
                </c:pt>
                <c:pt idx="7505">
                  <c:v>604.65239529608868</c:v>
                </c:pt>
                <c:pt idx="7506">
                  <c:v>604.70455825362717</c:v>
                </c:pt>
                <c:pt idx="7507">
                  <c:v>604.71500336674899</c:v>
                </c:pt>
                <c:pt idx="7508">
                  <c:v>604.69411314050535</c:v>
                </c:pt>
                <c:pt idx="7509">
                  <c:v>604.63150506984505</c:v>
                </c:pt>
                <c:pt idx="7510">
                  <c:v>604.54803807697635</c:v>
                </c:pt>
                <c:pt idx="7511">
                  <c:v>604.44369129254255</c:v>
                </c:pt>
                <c:pt idx="7512">
                  <c:v>604.62109126075859</c:v>
                </c:pt>
                <c:pt idx="7513">
                  <c:v>604.76715588960906</c:v>
                </c:pt>
                <c:pt idx="7514">
                  <c:v>604.89237203092966</c:v>
                </c:pt>
                <c:pt idx="7515">
                  <c:v>604.98631544095542</c:v>
                </c:pt>
                <c:pt idx="7516">
                  <c:v>605.03846796381549</c:v>
                </c:pt>
                <c:pt idx="7517">
                  <c:v>605.05932688602377</c:v>
                </c:pt>
                <c:pt idx="7518">
                  <c:v>605.04891307693731</c:v>
                </c:pt>
                <c:pt idx="7519">
                  <c:v>605.00716392848528</c:v>
                </c:pt>
                <c:pt idx="7520">
                  <c:v>604.92367606625976</c:v>
                </c:pt>
                <c:pt idx="7521">
                  <c:v>604.82976396026936</c:v>
                </c:pt>
                <c:pt idx="7522">
                  <c:v>605.0176090416071</c:v>
                </c:pt>
                <c:pt idx="7523">
                  <c:v>605.17412921825792</c:v>
                </c:pt>
                <c:pt idx="7524">
                  <c:v>605.30978003802193</c:v>
                </c:pt>
                <c:pt idx="7525">
                  <c:v>605.4141059530989</c:v>
                </c:pt>
                <c:pt idx="7526">
                  <c:v>605.47671402375909</c:v>
                </c:pt>
                <c:pt idx="7527">
                  <c:v>605.50804936312466</c:v>
                </c:pt>
                <c:pt idx="7528">
                  <c:v>605.50804936312466</c:v>
                </c:pt>
                <c:pt idx="7529">
                  <c:v>605.46630021467263</c:v>
                </c:pt>
                <c:pt idx="7530">
                  <c:v>605.40369214401233</c:v>
                </c:pt>
                <c:pt idx="7531">
                  <c:v>605.30978003802193</c:v>
                </c:pt>
                <c:pt idx="7532">
                  <c:v>605.50804936312466</c:v>
                </c:pt>
                <c:pt idx="7533">
                  <c:v>605.6749729141834</c:v>
                </c:pt>
                <c:pt idx="7534">
                  <c:v>605.82106884706923</c:v>
                </c:pt>
                <c:pt idx="7535">
                  <c:v>605.93583987526802</c:v>
                </c:pt>
                <c:pt idx="7536">
                  <c:v>606.00889305905014</c:v>
                </c:pt>
                <c:pt idx="7537">
                  <c:v>606.04018665970182</c:v>
                </c:pt>
                <c:pt idx="7538">
                  <c:v>606.05063177282375</c:v>
                </c:pt>
                <c:pt idx="7539">
                  <c:v>606.01933817217196</c:v>
                </c:pt>
                <c:pt idx="7540">
                  <c:v>605.96714391059822</c:v>
                </c:pt>
                <c:pt idx="7541">
                  <c:v>605.88367691772953</c:v>
                </c:pt>
                <c:pt idx="7542">
                  <c:v>606.09238092127566</c:v>
                </c:pt>
                <c:pt idx="7543">
                  <c:v>606.26976002013475</c:v>
                </c:pt>
                <c:pt idx="7544">
                  <c:v>606.42626976210704</c:v>
                </c:pt>
                <c:pt idx="7545">
                  <c:v>606.54107209434119</c:v>
                </c:pt>
                <c:pt idx="7546">
                  <c:v>606.62452865253135</c:v>
                </c:pt>
                <c:pt idx="7547">
                  <c:v>606.6767229141052</c:v>
                </c:pt>
                <c:pt idx="7548">
                  <c:v>606.68713672319166</c:v>
                </c:pt>
                <c:pt idx="7549">
                  <c:v>606.66627780098338</c:v>
                </c:pt>
                <c:pt idx="7550">
                  <c:v>606.62452865253135</c:v>
                </c:pt>
                <c:pt idx="7551">
                  <c:v>606.55151720746301</c:v>
                </c:pt>
                <c:pt idx="7552">
                  <c:v>606.7706350200956</c:v>
                </c:pt>
                <c:pt idx="7553">
                  <c:v>606.95844879739809</c:v>
                </c:pt>
                <c:pt idx="7554">
                  <c:v>607.11495853937038</c:v>
                </c:pt>
                <c:pt idx="7555">
                  <c:v>607.2506197938128</c:v>
                </c:pt>
                <c:pt idx="7556">
                  <c:v>607.33411809071686</c:v>
                </c:pt>
                <c:pt idx="7557">
                  <c:v>607.39671572669863</c:v>
                </c:pt>
                <c:pt idx="7558">
                  <c:v>607.41757464890702</c:v>
                </c:pt>
                <c:pt idx="7559">
                  <c:v>607.40712953578509</c:v>
                </c:pt>
                <c:pt idx="7560">
                  <c:v>607.36541169136854</c:v>
                </c:pt>
                <c:pt idx="7561">
                  <c:v>607.31322786447311</c:v>
                </c:pt>
                <c:pt idx="7562">
                  <c:v>607.53234567710581</c:v>
                </c:pt>
                <c:pt idx="7563">
                  <c:v>607.73060456753001</c:v>
                </c:pt>
                <c:pt idx="7564">
                  <c:v>607.89755942262423</c:v>
                </c:pt>
                <c:pt idx="7565">
                  <c:v>608.04366579018847</c:v>
                </c:pt>
                <c:pt idx="7566">
                  <c:v>608.13756746150045</c:v>
                </c:pt>
                <c:pt idx="7567">
                  <c:v>608.21062064528257</c:v>
                </c:pt>
                <c:pt idx="7568">
                  <c:v>608.24192468061278</c:v>
                </c:pt>
                <c:pt idx="7569">
                  <c:v>608.24192468061278</c:v>
                </c:pt>
                <c:pt idx="7570">
                  <c:v>608.21062064528257</c:v>
                </c:pt>
                <c:pt idx="7571">
                  <c:v>608.15842638370884</c:v>
                </c:pt>
                <c:pt idx="7572">
                  <c:v>608.38798930946325</c:v>
                </c:pt>
                <c:pt idx="7573">
                  <c:v>608.5967037476878</c:v>
                </c:pt>
                <c:pt idx="7574">
                  <c:v>608.77407241186847</c:v>
                </c:pt>
                <c:pt idx="7575">
                  <c:v>608.9201683447543</c:v>
                </c:pt>
                <c:pt idx="7576">
                  <c:v>609.03493937295309</c:v>
                </c:pt>
                <c:pt idx="7577">
                  <c:v>609.10799255673521</c:v>
                </c:pt>
                <c:pt idx="7578">
                  <c:v>609.14974170518713</c:v>
                </c:pt>
                <c:pt idx="7579">
                  <c:v>609.16018681830894</c:v>
                </c:pt>
                <c:pt idx="7580">
                  <c:v>609.13929659206531</c:v>
                </c:pt>
                <c:pt idx="7581">
                  <c:v>609.09754744361339</c:v>
                </c:pt>
                <c:pt idx="7582">
                  <c:v>609.33755548248962</c:v>
                </c:pt>
                <c:pt idx="7583">
                  <c:v>609.55667329512221</c:v>
                </c:pt>
                <c:pt idx="7584">
                  <c:v>609.74451837646006</c:v>
                </c:pt>
                <c:pt idx="7585">
                  <c:v>609.89059343998895</c:v>
                </c:pt>
                <c:pt idx="7586">
                  <c:v>610.01579914663114</c:v>
                </c:pt>
                <c:pt idx="7587">
                  <c:v>610.09929744353508</c:v>
                </c:pt>
                <c:pt idx="7588">
                  <c:v>610.14101528795175</c:v>
                </c:pt>
                <c:pt idx="7589">
                  <c:v>610.16190551419538</c:v>
                </c:pt>
                <c:pt idx="7590">
                  <c:v>610.15146040107356</c:v>
                </c:pt>
                <c:pt idx="7591">
                  <c:v>610.12015636574336</c:v>
                </c:pt>
                <c:pt idx="7592">
                  <c:v>610.37057821370615</c:v>
                </c:pt>
                <c:pt idx="7593">
                  <c:v>610.60014113946067</c:v>
                </c:pt>
                <c:pt idx="7594">
                  <c:v>610.78798622079842</c:v>
                </c:pt>
                <c:pt idx="7595">
                  <c:v>610.95492020653569</c:v>
                </c:pt>
                <c:pt idx="7596">
                  <c:v>611.08015721721313</c:v>
                </c:pt>
                <c:pt idx="7597">
                  <c:v>611.17406932320364</c:v>
                </c:pt>
                <c:pt idx="7598">
                  <c:v>611.22623228074212</c:v>
                </c:pt>
                <c:pt idx="7599">
                  <c:v>611.2575258813938</c:v>
                </c:pt>
                <c:pt idx="7600">
                  <c:v>611.2575258813938</c:v>
                </c:pt>
                <c:pt idx="7601">
                  <c:v>611.23667739386394</c:v>
                </c:pt>
                <c:pt idx="7602">
                  <c:v>611.48709924182674</c:v>
                </c:pt>
                <c:pt idx="7603">
                  <c:v>611.72710728070297</c:v>
                </c:pt>
                <c:pt idx="7604">
                  <c:v>611.92536617112728</c:v>
                </c:pt>
                <c:pt idx="7605">
                  <c:v>612.10273483530796</c:v>
                </c:pt>
                <c:pt idx="7606">
                  <c:v>612.23839608975038</c:v>
                </c:pt>
                <c:pt idx="7607">
                  <c:v>612.33229776106236</c:v>
                </c:pt>
                <c:pt idx="7608">
                  <c:v>612.40535094484449</c:v>
                </c:pt>
                <c:pt idx="7609">
                  <c:v>612.43665498017458</c:v>
                </c:pt>
                <c:pt idx="7610">
                  <c:v>612.44710009329651</c:v>
                </c:pt>
                <c:pt idx="7611">
                  <c:v>612.43665498017458</c:v>
                </c:pt>
                <c:pt idx="7612">
                  <c:v>612.6975219412592</c:v>
                </c:pt>
                <c:pt idx="7613">
                  <c:v>612.93752998013554</c:v>
                </c:pt>
                <c:pt idx="7614">
                  <c:v>613.14620267964631</c:v>
                </c:pt>
                <c:pt idx="7615">
                  <c:v>613.33405819566258</c:v>
                </c:pt>
                <c:pt idx="7616">
                  <c:v>613.46967771139123</c:v>
                </c:pt>
                <c:pt idx="7617">
                  <c:v>613.58448004362526</c:v>
                </c:pt>
                <c:pt idx="7618">
                  <c:v>613.65752279272897</c:v>
                </c:pt>
                <c:pt idx="7619">
                  <c:v>613.69924063714564</c:v>
                </c:pt>
                <c:pt idx="7620">
                  <c:v>613.72013086338927</c:v>
                </c:pt>
                <c:pt idx="7621">
                  <c:v>613.70968575026745</c:v>
                </c:pt>
                <c:pt idx="7622">
                  <c:v>613.98099782447389</c:v>
                </c:pt>
                <c:pt idx="7623">
                  <c:v>614.23141967243669</c:v>
                </c:pt>
                <c:pt idx="7624">
                  <c:v>614.45053748506928</c:v>
                </c:pt>
                <c:pt idx="7625">
                  <c:v>614.63839300108555</c:v>
                </c:pt>
                <c:pt idx="7626">
                  <c:v>614.79490274305783</c:v>
                </c:pt>
                <c:pt idx="7627">
                  <c:v>614.90966333657821</c:v>
                </c:pt>
                <c:pt idx="7628">
                  <c:v>614.99316163348215</c:v>
                </c:pt>
                <c:pt idx="7629">
                  <c:v>615.04532459102063</c:v>
                </c:pt>
                <c:pt idx="7630">
                  <c:v>615.06618351322891</c:v>
                </c:pt>
                <c:pt idx="7631">
                  <c:v>615.07662862635073</c:v>
                </c:pt>
                <c:pt idx="7632">
                  <c:v>615.35835450964373</c:v>
                </c:pt>
                <c:pt idx="7633">
                  <c:v>615.60880766164178</c:v>
                </c:pt>
                <c:pt idx="7634">
                  <c:v>615.83837058739618</c:v>
                </c:pt>
                <c:pt idx="7635">
                  <c:v>616.0366294778205</c:v>
                </c:pt>
                <c:pt idx="7636">
                  <c:v>616.1931496544712</c:v>
                </c:pt>
                <c:pt idx="7637">
                  <c:v>616.31835536111339</c:v>
                </c:pt>
                <c:pt idx="7638">
                  <c:v>616.4122674671039</c:v>
                </c:pt>
                <c:pt idx="7639">
                  <c:v>616.47486510308579</c:v>
                </c:pt>
                <c:pt idx="7640">
                  <c:v>616.50616913841588</c:v>
                </c:pt>
                <c:pt idx="7641">
                  <c:v>616.5166142515377</c:v>
                </c:pt>
                <c:pt idx="7642">
                  <c:v>616.80878524795253</c:v>
                </c:pt>
                <c:pt idx="7643">
                  <c:v>617.06965220903703</c:v>
                </c:pt>
                <c:pt idx="7644">
                  <c:v>617.30966024791337</c:v>
                </c:pt>
                <c:pt idx="7645">
                  <c:v>617.5079295730161</c:v>
                </c:pt>
                <c:pt idx="7646">
                  <c:v>617.67485312407484</c:v>
                </c:pt>
                <c:pt idx="7647">
                  <c:v>617.81050394383885</c:v>
                </c:pt>
                <c:pt idx="7648">
                  <c:v>617.91486116295118</c:v>
                </c:pt>
                <c:pt idx="7649">
                  <c:v>617.97746923361149</c:v>
                </c:pt>
                <c:pt idx="7650">
                  <c:v>618.0192183820634</c:v>
                </c:pt>
                <c:pt idx="7651">
                  <c:v>618.04006686959337</c:v>
                </c:pt>
                <c:pt idx="7652">
                  <c:v>618.3426829791299</c:v>
                </c:pt>
                <c:pt idx="7653">
                  <c:v>618.61399505333634</c:v>
                </c:pt>
                <c:pt idx="7654">
                  <c:v>618.85397178817732</c:v>
                </c:pt>
                <c:pt idx="7655">
                  <c:v>619.06268622640187</c:v>
                </c:pt>
                <c:pt idx="7656">
                  <c:v>619.24005489058254</c:v>
                </c:pt>
                <c:pt idx="7657">
                  <c:v>619.37570571034644</c:v>
                </c:pt>
                <c:pt idx="7658">
                  <c:v>619.49050804258059</c:v>
                </c:pt>
                <c:pt idx="7659">
                  <c:v>619.56352992232735</c:v>
                </c:pt>
                <c:pt idx="7660">
                  <c:v>619.61571374922278</c:v>
                </c:pt>
                <c:pt idx="7661">
                  <c:v>619.64701778455287</c:v>
                </c:pt>
                <c:pt idx="7662">
                  <c:v>619.94963389408952</c:v>
                </c:pt>
                <c:pt idx="7663">
                  <c:v>620.22091466426059</c:v>
                </c:pt>
                <c:pt idx="7664">
                  <c:v>620.47136781625863</c:v>
                </c:pt>
                <c:pt idx="7665">
                  <c:v>620.69048562889134</c:v>
                </c:pt>
                <c:pt idx="7666">
                  <c:v>620.87830984087213</c:v>
                </c:pt>
                <c:pt idx="7667">
                  <c:v>621.02440577375796</c:v>
                </c:pt>
                <c:pt idx="7668">
                  <c:v>621.13917680195675</c:v>
                </c:pt>
                <c:pt idx="7669">
                  <c:v>621.22266466418228</c:v>
                </c:pt>
                <c:pt idx="7670">
                  <c:v>621.28527273484258</c:v>
                </c:pt>
                <c:pt idx="7671">
                  <c:v>621.31657677017279</c:v>
                </c:pt>
                <c:pt idx="7672">
                  <c:v>621.62960668879577</c:v>
                </c:pt>
                <c:pt idx="7673">
                  <c:v>621.91133257208878</c:v>
                </c:pt>
                <c:pt idx="7674">
                  <c:v>622.1721995331734</c:v>
                </c:pt>
                <c:pt idx="7675">
                  <c:v>622.40176245892781</c:v>
                </c:pt>
                <c:pt idx="7676">
                  <c:v>622.58960754026566</c:v>
                </c:pt>
                <c:pt idx="7677">
                  <c:v>622.74611728223795</c:v>
                </c:pt>
                <c:pt idx="7678">
                  <c:v>622.86088831043674</c:v>
                </c:pt>
                <c:pt idx="7679">
                  <c:v>622.95480041642713</c:v>
                </c:pt>
                <c:pt idx="7680">
                  <c:v>623.01742935644438</c:v>
                </c:pt>
                <c:pt idx="7681">
                  <c:v>623.06959231398275</c:v>
                </c:pt>
                <c:pt idx="7682">
                  <c:v>623.38262223260585</c:v>
                </c:pt>
                <c:pt idx="7683">
                  <c:v>623.67479322902068</c:v>
                </c:pt>
                <c:pt idx="7684">
                  <c:v>623.94610530322711</c:v>
                </c:pt>
                <c:pt idx="7685">
                  <c:v>624.17566822898152</c:v>
                </c:pt>
                <c:pt idx="7686">
                  <c:v>624.37392711940583</c:v>
                </c:pt>
                <c:pt idx="7687">
                  <c:v>624.53044729605654</c:v>
                </c:pt>
                <c:pt idx="7688">
                  <c:v>624.66609811582055</c:v>
                </c:pt>
                <c:pt idx="7689">
                  <c:v>624.76001022181094</c:v>
                </c:pt>
                <c:pt idx="7690">
                  <c:v>624.83305297091465</c:v>
                </c:pt>
                <c:pt idx="7691">
                  <c:v>624.88521592845314</c:v>
                </c:pt>
                <c:pt idx="7692">
                  <c:v>625.20869096019806</c:v>
                </c:pt>
                <c:pt idx="7693">
                  <c:v>625.51130706973458</c:v>
                </c:pt>
                <c:pt idx="7694">
                  <c:v>625.78261914394102</c:v>
                </c:pt>
                <c:pt idx="7695">
                  <c:v>626.022595878782</c:v>
                </c:pt>
                <c:pt idx="7696">
                  <c:v>626.22085476920631</c:v>
                </c:pt>
                <c:pt idx="7697">
                  <c:v>626.39825473742223</c:v>
                </c:pt>
                <c:pt idx="7698">
                  <c:v>626.53391599186466</c:v>
                </c:pt>
                <c:pt idx="7699">
                  <c:v>626.63827321097699</c:v>
                </c:pt>
                <c:pt idx="7700">
                  <c:v>626.72172976916715</c:v>
                </c:pt>
                <c:pt idx="7701">
                  <c:v>626.78433783982746</c:v>
                </c:pt>
                <c:pt idx="7702">
                  <c:v>627.10781287157238</c:v>
                </c:pt>
                <c:pt idx="7703">
                  <c:v>627.42087409423084</c:v>
                </c:pt>
                <c:pt idx="7704">
                  <c:v>627.69214442972338</c:v>
                </c:pt>
                <c:pt idx="7705">
                  <c:v>627.94260801639996</c:v>
                </c:pt>
                <c:pt idx="7706">
                  <c:v>628.15128071591073</c:v>
                </c:pt>
                <c:pt idx="7707">
                  <c:v>628.32868068412677</c:v>
                </c:pt>
                <c:pt idx="7708">
                  <c:v>628.46434193856919</c:v>
                </c:pt>
                <c:pt idx="7709">
                  <c:v>628.57910253208945</c:v>
                </c:pt>
                <c:pt idx="7710">
                  <c:v>628.67301463807996</c:v>
                </c:pt>
                <c:pt idx="7711">
                  <c:v>628.74605738718367</c:v>
                </c:pt>
                <c:pt idx="7712">
                  <c:v>629.07997753205041</c:v>
                </c:pt>
                <c:pt idx="7713">
                  <c:v>629.39300745067339</c:v>
                </c:pt>
                <c:pt idx="7714">
                  <c:v>629.6747333339664</c:v>
                </c:pt>
                <c:pt idx="7715">
                  <c:v>629.92518648596445</c:v>
                </c:pt>
                <c:pt idx="7716">
                  <c:v>630.14430429859704</c:v>
                </c:pt>
                <c:pt idx="7717">
                  <c:v>630.32170426681307</c:v>
                </c:pt>
                <c:pt idx="7718">
                  <c:v>630.47822444346377</c:v>
                </c:pt>
                <c:pt idx="7719">
                  <c:v>630.59298503698415</c:v>
                </c:pt>
                <c:pt idx="7720">
                  <c:v>630.68689714297466</c:v>
                </c:pt>
                <c:pt idx="7721">
                  <c:v>630.7703954398786</c:v>
                </c:pt>
                <c:pt idx="7722">
                  <c:v>631.10430515006681</c:v>
                </c:pt>
                <c:pt idx="7723">
                  <c:v>631.42778018181173</c:v>
                </c:pt>
                <c:pt idx="7724">
                  <c:v>631.71995117822644</c:v>
                </c:pt>
                <c:pt idx="7725">
                  <c:v>631.97037302618924</c:v>
                </c:pt>
                <c:pt idx="7726">
                  <c:v>632.19993595194364</c:v>
                </c:pt>
                <c:pt idx="7727">
                  <c:v>632.38774972924614</c:v>
                </c:pt>
                <c:pt idx="7728">
                  <c:v>632.54426990589695</c:v>
                </c:pt>
                <c:pt idx="7729">
                  <c:v>632.66950691657439</c:v>
                </c:pt>
                <c:pt idx="7730">
                  <c:v>632.77383283165136</c:v>
                </c:pt>
                <c:pt idx="7731">
                  <c:v>632.8573311285553</c:v>
                </c:pt>
                <c:pt idx="7732">
                  <c:v>633.20165464783008</c:v>
                </c:pt>
                <c:pt idx="7733">
                  <c:v>633.525129679575</c:v>
                </c:pt>
                <c:pt idx="7734">
                  <c:v>633.82774578911165</c:v>
                </c:pt>
                <c:pt idx="7735">
                  <c:v>634.08861275019626</c:v>
                </c:pt>
                <c:pt idx="7736">
                  <c:v>634.31817567595067</c:v>
                </c:pt>
                <c:pt idx="7737">
                  <c:v>634.50598945325305</c:v>
                </c:pt>
                <c:pt idx="7738">
                  <c:v>634.67295474302568</c:v>
                </c:pt>
                <c:pt idx="7739">
                  <c:v>634.80860556278969</c:v>
                </c:pt>
                <c:pt idx="7740">
                  <c:v>634.91296278190202</c:v>
                </c:pt>
                <c:pt idx="7741">
                  <c:v>635.00686445321401</c:v>
                </c:pt>
                <c:pt idx="7742">
                  <c:v>635.36164352028902</c:v>
                </c:pt>
                <c:pt idx="7743">
                  <c:v>635.69556366515576</c:v>
                </c:pt>
                <c:pt idx="7744">
                  <c:v>635.98773466157047</c:v>
                </c:pt>
                <c:pt idx="7745">
                  <c:v>636.25901543174155</c:v>
                </c:pt>
                <c:pt idx="7746">
                  <c:v>636.49902347061789</c:v>
                </c:pt>
                <c:pt idx="7747">
                  <c:v>636.6972823610422</c:v>
                </c:pt>
                <c:pt idx="7748">
                  <c:v>636.8642372161363</c:v>
                </c:pt>
                <c:pt idx="7749">
                  <c:v>637.01031227966519</c:v>
                </c:pt>
                <c:pt idx="7750">
                  <c:v>637.12510417722092</c:v>
                </c:pt>
                <c:pt idx="7751">
                  <c:v>637.21901628321132</c:v>
                </c:pt>
                <c:pt idx="7752">
                  <c:v>637.57379535028645</c:v>
                </c:pt>
                <c:pt idx="7753">
                  <c:v>637.91815017359647</c:v>
                </c:pt>
                <c:pt idx="7754">
                  <c:v>638.22073497909776</c:v>
                </c:pt>
                <c:pt idx="7755">
                  <c:v>638.49204705330419</c:v>
                </c:pt>
                <c:pt idx="7756">
                  <c:v>638.73205509218042</c:v>
                </c:pt>
                <c:pt idx="7757">
                  <c:v>638.9407277916913</c:v>
                </c:pt>
                <c:pt idx="7758">
                  <c:v>639.11813819458564</c:v>
                </c:pt>
                <c:pt idx="7759">
                  <c:v>639.26420282343611</c:v>
                </c:pt>
                <c:pt idx="7760">
                  <c:v>639.38941896475671</c:v>
                </c:pt>
                <c:pt idx="7761">
                  <c:v>639.49376574919063</c:v>
                </c:pt>
                <c:pt idx="7762">
                  <c:v>639.84854481626564</c:v>
                </c:pt>
                <c:pt idx="7763">
                  <c:v>640.1929100742542</c:v>
                </c:pt>
                <c:pt idx="7764">
                  <c:v>640.50592955819889</c:v>
                </c:pt>
                <c:pt idx="7765">
                  <c:v>640.78768674552714</c:v>
                </c:pt>
                <c:pt idx="7766">
                  <c:v>641.02766348036801</c:v>
                </c:pt>
                <c:pt idx="7767">
                  <c:v>641.23637791859255</c:v>
                </c:pt>
                <c:pt idx="7768">
                  <c:v>641.42419169589505</c:v>
                </c:pt>
                <c:pt idx="7769">
                  <c:v>641.57028762878087</c:v>
                </c:pt>
                <c:pt idx="7770">
                  <c:v>641.70591757918794</c:v>
                </c:pt>
                <c:pt idx="7771">
                  <c:v>641.81026436362185</c:v>
                </c:pt>
                <c:pt idx="7772">
                  <c:v>642.18593365694051</c:v>
                </c:pt>
                <c:pt idx="7773">
                  <c:v>642.53026761089382</c:v>
                </c:pt>
                <c:pt idx="7774">
                  <c:v>642.84331839887375</c:v>
                </c:pt>
                <c:pt idx="7775">
                  <c:v>643.12504428216664</c:v>
                </c:pt>
                <c:pt idx="7776">
                  <c:v>643.37546613012944</c:v>
                </c:pt>
                <c:pt idx="7777">
                  <c:v>643.5946256814758</c:v>
                </c:pt>
                <c:pt idx="7778">
                  <c:v>643.7824394587783</c:v>
                </c:pt>
                <c:pt idx="7779">
                  <c:v>643.93894920075059</c:v>
                </c:pt>
                <c:pt idx="7780">
                  <c:v>644.07461045519301</c:v>
                </c:pt>
                <c:pt idx="7781">
                  <c:v>644.18937104871338</c:v>
                </c:pt>
                <c:pt idx="7782">
                  <c:v>644.56504034203203</c:v>
                </c:pt>
                <c:pt idx="7783">
                  <c:v>644.90936386130682</c:v>
                </c:pt>
                <c:pt idx="7784">
                  <c:v>645.23283889305173</c:v>
                </c:pt>
                <c:pt idx="7785">
                  <c:v>645.52500988946645</c:v>
                </c:pt>
                <c:pt idx="7786">
                  <c:v>645.7754630414646</c:v>
                </c:pt>
                <c:pt idx="7787">
                  <c:v>646.00502596721901</c:v>
                </c:pt>
                <c:pt idx="7788">
                  <c:v>646.19285017919992</c:v>
                </c:pt>
                <c:pt idx="7789">
                  <c:v>646.35980503429414</c:v>
                </c:pt>
                <c:pt idx="7790">
                  <c:v>646.49545585405804</c:v>
                </c:pt>
                <c:pt idx="7791">
                  <c:v>646.62067199537864</c:v>
                </c:pt>
                <c:pt idx="7792">
                  <c:v>646.99629954998363</c:v>
                </c:pt>
                <c:pt idx="7793">
                  <c:v>647.35107861705865</c:v>
                </c:pt>
                <c:pt idx="7794">
                  <c:v>647.67455364880357</c:v>
                </c:pt>
                <c:pt idx="7795">
                  <c:v>647.96672464521828</c:v>
                </c:pt>
                <c:pt idx="7796">
                  <c:v>648.22759160630289</c:v>
                </c:pt>
                <c:pt idx="7797">
                  <c:v>648.45715453205742</c:v>
                </c:pt>
                <c:pt idx="7798">
                  <c:v>648.65541342248162</c:v>
                </c:pt>
                <c:pt idx="7799">
                  <c:v>648.82236827757583</c:v>
                </c:pt>
                <c:pt idx="7800">
                  <c:v>648.96847464514008</c:v>
                </c:pt>
                <c:pt idx="7801">
                  <c:v>649.10412546490409</c:v>
                </c:pt>
                <c:pt idx="7802">
                  <c:v>649.47976345418738</c:v>
                </c:pt>
                <c:pt idx="7803">
                  <c:v>649.83454252126251</c:v>
                </c:pt>
                <c:pt idx="7804">
                  <c:v>650.16845223145071</c:v>
                </c:pt>
                <c:pt idx="7805">
                  <c:v>650.46062322786554</c:v>
                </c:pt>
                <c:pt idx="7806">
                  <c:v>650.73193530207197</c:v>
                </c:pt>
                <c:pt idx="7807">
                  <c:v>650.96149822782638</c:v>
                </c:pt>
                <c:pt idx="7808">
                  <c:v>651.15976755292911</c:v>
                </c:pt>
                <c:pt idx="7809">
                  <c:v>651.33713621710979</c:v>
                </c:pt>
                <c:pt idx="7810">
                  <c:v>651.49364595908207</c:v>
                </c:pt>
                <c:pt idx="7811">
                  <c:v>651.61886210040268</c:v>
                </c:pt>
                <c:pt idx="7812">
                  <c:v>652.00496607216473</c:v>
                </c:pt>
                <c:pt idx="7813">
                  <c:v>652.37015894832632</c:v>
                </c:pt>
                <c:pt idx="7814">
                  <c:v>652.70407909319306</c:v>
                </c:pt>
                <c:pt idx="7815">
                  <c:v>653.00668476805117</c:v>
                </c:pt>
                <c:pt idx="7816">
                  <c:v>653.27799684225761</c:v>
                </c:pt>
                <c:pt idx="7817">
                  <c:v>653.50757020269054</c:v>
                </c:pt>
                <c:pt idx="7818">
                  <c:v>653.71624290220132</c:v>
                </c:pt>
                <c:pt idx="7819">
                  <c:v>653.89364287041724</c:v>
                </c:pt>
                <c:pt idx="7820">
                  <c:v>654.05015261238952</c:v>
                </c:pt>
                <c:pt idx="7821">
                  <c:v>654.19622767591852</c:v>
                </c:pt>
                <c:pt idx="7822">
                  <c:v>654.58233164768058</c:v>
                </c:pt>
                <c:pt idx="7823">
                  <c:v>654.94752452384216</c:v>
                </c:pt>
                <c:pt idx="7824">
                  <c:v>655.2814446687089</c:v>
                </c:pt>
                <c:pt idx="7825">
                  <c:v>655.58406077824543</c:v>
                </c:pt>
                <c:pt idx="7826">
                  <c:v>655.86577622685991</c:v>
                </c:pt>
                <c:pt idx="7827">
                  <c:v>656.10579470041466</c:v>
                </c:pt>
                <c:pt idx="7828">
                  <c:v>656.31446739992543</c:v>
                </c:pt>
                <c:pt idx="7829">
                  <c:v>656.50231248126329</c:v>
                </c:pt>
                <c:pt idx="7830">
                  <c:v>656.65882222323557</c:v>
                </c:pt>
                <c:pt idx="7831">
                  <c:v>656.80489728676446</c:v>
                </c:pt>
                <c:pt idx="7832">
                  <c:v>657.19100125852651</c:v>
                </c:pt>
                <c:pt idx="7833">
                  <c:v>657.56663924780992</c:v>
                </c:pt>
                <c:pt idx="7834">
                  <c:v>657.90055939267666</c:v>
                </c:pt>
                <c:pt idx="7835">
                  <c:v>658.21357887662134</c:v>
                </c:pt>
                <c:pt idx="7836">
                  <c:v>658.49533606394959</c:v>
                </c:pt>
                <c:pt idx="7837">
                  <c:v>658.73531279879046</c:v>
                </c:pt>
                <c:pt idx="7838">
                  <c:v>658.95444104610158</c:v>
                </c:pt>
                <c:pt idx="7839">
                  <c:v>659.14228612743932</c:v>
                </c:pt>
                <c:pt idx="7840">
                  <c:v>659.30924098253354</c:v>
                </c:pt>
                <c:pt idx="7841">
                  <c:v>659.45531604606242</c:v>
                </c:pt>
                <c:pt idx="7842">
                  <c:v>659.85183382691105</c:v>
                </c:pt>
                <c:pt idx="7843">
                  <c:v>660.21705800710788</c:v>
                </c:pt>
                <c:pt idx="7844">
                  <c:v>660.56138152638266</c:v>
                </c:pt>
                <c:pt idx="7845">
                  <c:v>660.87444274904112</c:v>
                </c:pt>
                <c:pt idx="7846">
                  <c:v>661.15616863233402</c:v>
                </c:pt>
                <c:pt idx="7847">
                  <c:v>661.40659048029681</c:v>
                </c:pt>
                <c:pt idx="7848">
                  <c:v>661.62573959696476</c:v>
                </c:pt>
                <c:pt idx="7849">
                  <c:v>661.81356380894567</c:v>
                </c:pt>
                <c:pt idx="7850">
                  <c:v>661.99093247312624</c:v>
                </c:pt>
                <c:pt idx="7851">
                  <c:v>662.14747351913388</c:v>
                </c:pt>
                <c:pt idx="7852">
                  <c:v>662.54397043062568</c:v>
                </c:pt>
                <c:pt idx="7853">
                  <c:v>662.90918417614409</c:v>
                </c:pt>
                <c:pt idx="7854">
                  <c:v>663.26396324321911</c:v>
                </c:pt>
                <c:pt idx="7855">
                  <c:v>663.57702446587746</c:v>
                </c:pt>
                <c:pt idx="7856">
                  <c:v>663.85875034917046</c:v>
                </c:pt>
                <c:pt idx="7857">
                  <c:v>664.10917219713315</c:v>
                </c:pt>
                <c:pt idx="7858">
                  <c:v>664.33873512288767</c:v>
                </c:pt>
                <c:pt idx="7859">
                  <c:v>664.53699401331198</c:v>
                </c:pt>
                <c:pt idx="7860">
                  <c:v>664.7039593030845</c:v>
                </c:pt>
                <c:pt idx="7861">
                  <c:v>664.86046904505679</c:v>
                </c:pt>
                <c:pt idx="7862">
                  <c:v>665.26743193902723</c:v>
                </c:pt>
                <c:pt idx="7863">
                  <c:v>665.64306992831064</c:v>
                </c:pt>
                <c:pt idx="7864">
                  <c:v>665.98743518629919</c:v>
                </c:pt>
                <c:pt idx="7865">
                  <c:v>666.31089978336558</c:v>
                </c:pt>
                <c:pt idx="7866">
                  <c:v>666.59262566665859</c:v>
                </c:pt>
                <c:pt idx="7867">
                  <c:v>666.85349262774321</c:v>
                </c:pt>
                <c:pt idx="7868">
                  <c:v>667.08305555349762</c:v>
                </c:pt>
                <c:pt idx="7869">
                  <c:v>667.28132487860034</c:v>
                </c:pt>
                <c:pt idx="7870">
                  <c:v>667.45872484681627</c:v>
                </c:pt>
                <c:pt idx="7871">
                  <c:v>667.62567970191049</c:v>
                </c:pt>
                <c:pt idx="7872">
                  <c:v>668.02217661340217</c:v>
                </c:pt>
                <c:pt idx="7873">
                  <c:v>668.3978354720424</c:v>
                </c:pt>
                <c:pt idx="7874">
                  <c:v>668.75261453911742</c:v>
                </c:pt>
                <c:pt idx="7875">
                  <c:v>669.07608957086234</c:v>
                </c:pt>
                <c:pt idx="7876">
                  <c:v>669.36826056727716</c:v>
                </c:pt>
                <c:pt idx="7877">
                  <c:v>669.62912752836166</c:v>
                </c:pt>
                <c:pt idx="7878">
                  <c:v>669.85869045411619</c:v>
                </c:pt>
                <c:pt idx="7879">
                  <c:v>670.0569493445405</c:v>
                </c:pt>
                <c:pt idx="7880">
                  <c:v>670.23434931275642</c:v>
                </c:pt>
                <c:pt idx="7881">
                  <c:v>670.40128329849369</c:v>
                </c:pt>
                <c:pt idx="7882">
                  <c:v>670.80824619246414</c:v>
                </c:pt>
                <c:pt idx="7883">
                  <c:v>671.19432929486925</c:v>
                </c:pt>
                <c:pt idx="7884">
                  <c:v>671.54909792726585</c:v>
                </c:pt>
                <c:pt idx="7885">
                  <c:v>671.87257295901077</c:v>
                </c:pt>
                <c:pt idx="7886">
                  <c:v>672.16474395542559</c:v>
                </c:pt>
                <c:pt idx="7887">
                  <c:v>672.42561091651021</c:v>
                </c:pt>
                <c:pt idx="7888">
                  <c:v>672.65517384226462</c:v>
                </c:pt>
                <c:pt idx="7889">
                  <c:v>672.86387784581075</c:v>
                </c:pt>
                <c:pt idx="7890">
                  <c:v>673.05170205779166</c:v>
                </c:pt>
                <c:pt idx="7891">
                  <c:v>673.21865691288576</c:v>
                </c:pt>
                <c:pt idx="7892">
                  <c:v>673.62561980685621</c:v>
                </c:pt>
                <c:pt idx="7893">
                  <c:v>674.01170290926143</c:v>
                </c:pt>
                <c:pt idx="7894">
                  <c:v>674.36648197633644</c:v>
                </c:pt>
                <c:pt idx="7895">
                  <c:v>674.68994657340295</c:v>
                </c:pt>
                <c:pt idx="7896">
                  <c:v>674.98211756981766</c:v>
                </c:pt>
                <c:pt idx="7897">
                  <c:v>675.2534296440241</c:v>
                </c:pt>
                <c:pt idx="7898">
                  <c:v>675.4829925697785</c:v>
                </c:pt>
                <c:pt idx="7899">
                  <c:v>675.69166526928927</c:v>
                </c:pt>
                <c:pt idx="7900">
                  <c:v>675.889934594392</c:v>
                </c:pt>
                <c:pt idx="7901">
                  <c:v>676.05688944948622</c:v>
                </c:pt>
                <c:pt idx="7902">
                  <c:v>676.46386277813508</c:v>
                </c:pt>
                <c:pt idx="7903">
                  <c:v>676.84993544586177</c:v>
                </c:pt>
                <c:pt idx="7904">
                  <c:v>677.2047145129369</c:v>
                </c:pt>
                <c:pt idx="7905">
                  <c:v>677.53862422312511</c:v>
                </c:pt>
                <c:pt idx="7906">
                  <c:v>677.83079521953994</c:v>
                </c:pt>
                <c:pt idx="7907">
                  <c:v>678.10207598971101</c:v>
                </c:pt>
                <c:pt idx="7908">
                  <c:v>678.34208402858724</c:v>
                </c:pt>
                <c:pt idx="7909">
                  <c:v>678.55079846681178</c:v>
                </c:pt>
                <c:pt idx="7910">
                  <c:v>678.73861224411428</c:v>
                </c:pt>
                <c:pt idx="7911">
                  <c:v>678.91598090829496</c:v>
                </c:pt>
                <c:pt idx="7912">
                  <c:v>679.32295423694381</c:v>
                </c:pt>
                <c:pt idx="7913">
                  <c:v>679.70902690467051</c:v>
                </c:pt>
                <c:pt idx="7914">
                  <c:v>680.07425108486746</c:v>
                </c:pt>
                <c:pt idx="7915">
                  <c:v>680.39771568193385</c:v>
                </c:pt>
                <c:pt idx="7916">
                  <c:v>680.70033179147049</c:v>
                </c:pt>
                <c:pt idx="7917">
                  <c:v>680.97161256164156</c:v>
                </c:pt>
                <c:pt idx="7918">
                  <c:v>681.21162060051779</c:v>
                </c:pt>
                <c:pt idx="7919">
                  <c:v>681.43073841315049</c:v>
                </c:pt>
                <c:pt idx="7920">
                  <c:v>681.6185626251314</c:v>
                </c:pt>
                <c:pt idx="7921">
                  <c:v>681.79596259334733</c:v>
                </c:pt>
                <c:pt idx="7922">
                  <c:v>682.21333929640423</c:v>
                </c:pt>
                <c:pt idx="7923">
                  <c:v>682.59942239880945</c:v>
                </c:pt>
                <c:pt idx="7924">
                  <c:v>682.95420146588447</c:v>
                </c:pt>
                <c:pt idx="7925">
                  <c:v>683.28811117607279</c:v>
                </c:pt>
                <c:pt idx="7926">
                  <c:v>683.59072728560932</c:v>
                </c:pt>
                <c:pt idx="7927">
                  <c:v>683.86203935981575</c:v>
                </c:pt>
                <c:pt idx="7928">
                  <c:v>684.10201609465673</c:v>
                </c:pt>
                <c:pt idx="7929">
                  <c:v>684.32116521132468</c:v>
                </c:pt>
                <c:pt idx="7930">
                  <c:v>684.51940323239205</c:v>
                </c:pt>
                <c:pt idx="7931">
                  <c:v>684.69680320060809</c:v>
                </c:pt>
                <c:pt idx="7932">
                  <c:v>685.10376609457842</c:v>
                </c:pt>
                <c:pt idx="7933">
                  <c:v>685.50026300607021</c:v>
                </c:pt>
                <c:pt idx="7934">
                  <c:v>685.85507337718059</c:v>
                </c:pt>
                <c:pt idx="7935">
                  <c:v>686.18895178333355</c:v>
                </c:pt>
                <c:pt idx="7936">
                  <c:v>686.49156789287008</c:v>
                </c:pt>
                <c:pt idx="7937">
                  <c:v>686.76287996707651</c:v>
                </c:pt>
                <c:pt idx="7938">
                  <c:v>687.01330181503931</c:v>
                </c:pt>
                <c:pt idx="7939">
                  <c:v>687.2324196276719</c:v>
                </c:pt>
                <c:pt idx="7940">
                  <c:v>687.43067851809622</c:v>
                </c:pt>
                <c:pt idx="7941">
                  <c:v>687.60808892099055</c:v>
                </c:pt>
                <c:pt idx="7942">
                  <c:v>688.02546562404746</c:v>
                </c:pt>
                <c:pt idx="7943">
                  <c:v>688.41154872645268</c:v>
                </c:pt>
                <c:pt idx="7944">
                  <c:v>688.7767624719711</c:v>
                </c:pt>
                <c:pt idx="7945">
                  <c:v>689.11068261683783</c:v>
                </c:pt>
                <c:pt idx="7946">
                  <c:v>689.41326742233912</c:v>
                </c:pt>
                <c:pt idx="7947">
                  <c:v>689.6845774096098</c:v>
                </c:pt>
                <c:pt idx="7948">
                  <c:v>689.93500030104042</c:v>
                </c:pt>
                <c:pt idx="7949">
                  <c:v>690.15415150464412</c:v>
                </c:pt>
                <c:pt idx="7950">
                  <c:v>690.35241248200407</c:v>
                </c:pt>
                <c:pt idx="7951">
                  <c:v>690.54022938971013</c:v>
                </c:pt>
                <c:pt idx="7952">
                  <c:v>690.94716515351661</c:v>
                </c:pt>
                <c:pt idx="7953">
                  <c:v>691.34368815170433</c:v>
                </c:pt>
                <c:pt idx="7954">
                  <c:v>691.69846304490807</c:v>
                </c:pt>
                <c:pt idx="7955">
                  <c:v>692.03238005937123</c:v>
                </c:pt>
                <c:pt idx="7956">
                  <c:v>692.34540789105858</c:v>
                </c:pt>
                <c:pt idx="7957">
                  <c:v>692.61671996526502</c:v>
                </c:pt>
                <c:pt idx="7958">
                  <c:v>692.86714181322782</c:v>
                </c:pt>
                <c:pt idx="7959">
                  <c:v>693.08629301683141</c:v>
                </c:pt>
                <c:pt idx="7960">
                  <c:v>693.28455503765929</c:v>
                </c:pt>
                <c:pt idx="7961">
                  <c:v>693.47237090189742</c:v>
                </c:pt>
                <c:pt idx="7962">
                  <c:v>693.88975177882571</c:v>
                </c:pt>
                <c:pt idx="7963">
                  <c:v>694.27582966389173</c:v>
                </c:pt>
                <c:pt idx="7964">
                  <c:v>694.64104967021717</c:v>
                </c:pt>
                <c:pt idx="7965">
                  <c:v>694.97496772814827</c:v>
                </c:pt>
                <c:pt idx="7966">
                  <c:v>695.27758175074916</c:v>
                </c:pt>
                <c:pt idx="7967">
                  <c:v>695.54886147745242</c:v>
                </c:pt>
                <c:pt idx="7968">
                  <c:v>695.79931567291828</c:v>
                </c:pt>
                <c:pt idx="7969">
                  <c:v>696.02887964214062</c:v>
                </c:pt>
                <c:pt idx="7970">
                  <c:v>696.22710931546521</c:v>
                </c:pt>
                <c:pt idx="7971">
                  <c:v>696.41495857067446</c:v>
                </c:pt>
                <c:pt idx="7972">
                  <c:v>696.83233840413493</c:v>
                </c:pt>
                <c:pt idx="7973">
                  <c:v>697.21841733266876</c:v>
                </c:pt>
                <c:pt idx="7974">
                  <c:v>697.58363733899421</c:v>
                </c:pt>
                <c:pt idx="7975">
                  <c:v>697.91755435345738</c:v>
                </c:pt>
                <c:pt idx="7976">
                  <c:v>698.22013707202302</c:v>
                </c:pt>
                <c:pt idx="7977">
                  <c:v>698.50189425935127</c:v>
                </c:pt>
                <c:pt idx="7978">
                  <c:v>698.74187099419214</c:v>
                </c:pt>
                <c:pt idx="7979">
                  <c:v>698.97143517210804</c:v>
                </c:pt>
                <c:pt idx="7980">
                  <c:v>699.18014147128338</c:v>
                </c:pt>
                <c:pt idx="7981">
                  <c:v>699.3679580659491</c:v>
                </c:pt>
                <c:pt idx="7982">
                  <c:v>699.77492586421829</c:v>
                </c:pt>
                <c:pt idx="7983">
                  <c:v>700.17141682794329</c:v>
                </c:pt>
                <c:pt idx="7984">
                  <c:v>700.52622396430343</c:v>
                </c:pt>
                <c:pt idx="7985">
                  <c:v>700.86010946603767</c:v>
                </c:pt>
                <c:pt idx="7986">
                  <c:v>701.17316881045394</c:v>
                </c:pt>
                <c:pt idx="7987">
                  <c:v>701.4444485371572</c:v>
                </c:pt>
                <c:pt idx="7988">
                  <c:v>701.69490273262318</c:v>
                </c:pt>
                <c:pt idx="7989">
                  <c:v>701.9244667018454</c:v>
                </c:pt>
                <c:pt idx="7990">
                  <c:v>702.12272872267329</c:v>
                </c:pt>
                <c:pt idx="7991">
                  <c:v>702.32098970003324</c:v>
                </c:pt>
                <c:pt idx="7992">
                  <c:v>702.72792546383971</c:v>
                </c:pt>
                <c:pt idx="7993">
                  <c:v>703.11400334890573</c:v>
                </c:pt>
                <c:pt idx="7994">
                  <c:v>703.4792243986991</c:v>
                </c:pt>
                <c:pt idx="7995">
                  <c:v>703.81314141316227</c:v>
                </c:pt>
                <c:pt idx="7996">
                  <c:v>704.11575543576316</c:v>
                </c:pt>
                <c:pt idx="7997">
                  <c:v>704.39748027558824</c:v>
                </c:pt>
                <c:pt idx="7998">
                  <c:v>704.64790316701885</c:v>
                </c:pt>
                <c:pt idx="7999">
                  <c:v>704.86702202311926</c:v>
                </c:pt>
                <c:pt idx="8000">
                  <c:v>705.07572811360114</c:v>
                </c:pt>
                <c:pt idx="8001">
                  <c:v>705.27399013442891</c:v>
                </c:pt>
                <c:pt idx="8002">
                  <c:v>705.68095720227075</c:v>
                </c:pt>
                <c:pt idx="8003">
                  <c:v>706.06703613080458</c:v>
                </c:pt>
                <c:pt idx="8004">
                  <c:v>706.42181102400821</c:v>
                </c:pt>
                <c:pt idx="8005">
                  <c:v>706.75572803847137</c:v>
                </c:pt>
                <c:pt idx="8006">
                  <c:v>707.05831075703702</c:v>
                </c:pt>
                <c:pt idx="8007">
                  <c:v>707.34006794436527</c:v>
                </c:pt>
                <c:pt idx="8008">
                  <c:v>707.59048979232796</c:v>
                </c:pt>
                <c:pt idx="8009">
                  <c:v>707.8200537615503</c:v>
                </c:pt>
                <c:pt idx="8010">
                  <c:v>708.01831578237807</c:v>
                </c:pt>
                <c:pt idx="8011">
                  <c:v>708.21657675973813</c:v>
                </c:pt>
                <c:pt idx="8012">
                  <c:v>708.6235125235446</c:v>
                </c:pt>
                <c:pt idx="8013">
                  <c:v>709.00959040861051</c:v>
                </c:pt>
                <c:pt idx="8014">
                  <c:v>709.36439764931743</c:v>
                </c:pt>
                <c:pt idx="8015">
                  <c:v>709.69828335974523</c:v>
                </c:pt>
                <c:pt idx="8016">
                  <c:v>710.00089842581394</c:v>
                </c:pt>
                <c:pt idx="8017">
                  <c:v>710.28262326563902</c:v>
                </c:pt>
                <c:pt idx="8018">
                  <c:v>710.53307746110499</c:v>
                </c:pt>
                <c:pt idx="8019">
                  <c:v>710.75219527373758</c:v>
                </c:pt>
                <c:pt idx="8020">
                  <c:v>710.96089927728372</c:v>
                </c:pt>
                <c:pt idx="8021">
                  <c:v>711.15916860238644</c:v>
                </c:pt>
                <c:pt idx="8022">
                  <c:v>711.55565507919971</c:v>
                </c:pt>
                <c:pt idx="8023">
                  <c:v>711.94176948564029</c:v>
                </c:pt>
                <c:pt idx="8024">
                  <c:v>712.30695192712335</c:v>
                </c:pt>
                <c:pt idx="8025">
                  <c:v>712.63042695886827</c:v>
                </c:pt>
                <c:pt idx="8026">
                  <c:v>712.9330430684048</c:v>
                </c:pt>
                <c:pt idx="8027">
                  <c:v>713.21476895169781</c:v>
                </c:pt>
                <c:pt idx="8028">
                  <c:v>713.46522210369585</c:v>
                </c:pt>
                <c:pt idx="8029">
                  <c:v>713.68433991632844</c:v>
                </c:pt>
                <c:pt idx="8030">
                  <c:v>713.89304391987457</c:v>
                </c:pt>
                <c:pt idx="8031">
                  <c:v>714.09130281029888</c:v>
                </c:pt>
                <c:pt idx="8032">
                  <c:v>714.48779972179057</c:v>
                </c:pt>
                <c:pt idx="8033">
                  <c:v>714.87390369355273</c:v>
                </c:pt>
                <c:pt idx="8034">
                  <c:v>715.22868276062775</c:v>
                </c:pt>
                <c:pt idx="8035">
                  <c:v>715.56257160145913</c:v>
                </c:pt>
                <c:pt idx="8036">
                  <c:v>715.86517727631724</c:v>
                </c:pt>
                <c:pt idx="8037">
                  <c:v>716.13648935052368</c:v>
                </c:pt>
                <c:pt idx="8038">
                  <c:v>716.38691119848647</c:v>
                </c:pt>
                <c:pt idx="8039">
                  <c:v>716.60603944579748</c:v>
                </c:pt>
                <c:pt idx="8040">
                  <c:v>716.81474344934361</c:v>
                </c:pt>
                <c:pt idx="8041">
                  <c:v>717.01300233976792</c:v>
                </c:pt>
                <c:pt idx="8042">
                  <c:v>717.40953055529496</c:v>
                </c:pt>
                <c:pt idx="8043">
                  <c:v>717.78515810989995</c:v>
                </c:pt>
                <c:pt idx="8044">
                  <c:v>718.13993717697497</c:v>
                </c:pt>
                <c:pt idx="8045">
                  <c:v>718.47384688716329</c:v>
                </c:pt>
                <c:pt idx="8046">
                  <c:v>718.766017883578</c:v>
                </c:pt>
                <c:pt idx="8047">
                  <c:v>719.04777507090625</c:v>
                </c:pt>
                <c:pt idx="8048">
                  <c:v>719.28775180574723</c:v>
                </c:pt>
                <c:pt idx="8049">
                  <c:v>719.51731473150164</c:v>
                </c:pt>
                <c:pt idx="8050">
                  <c:v>719.72602916972619</c:v>
                </c:pt>
                <c:pt idx="8051">
                  <c:v>719.91384294702868</c:v>
                </c:pt>
                <c:pt idx="8052">
                  <c:v>720.31036072787731</c:v>
                </c:pt>
                <c:pt idx="8053">
                  <c:v>720.6859987171606</c:v>
                </c:pt>
                <c:pt idx="8054">
                  <c:v>721.04077778423573</c:v>
                </c:pt>
                <c:pt idx="8055">
                  <c:v>721.36427368533748</c:v>
                </c:pt>
                <c:pt idx="8056">
                  <c:v>721.66685849083876</c:v>
                </c:pt>
                <c:pt idx="8057">
                  <c:v>721.93817056504508</c:v>
                </c:pt>
                <c:pt idx="8058">
                  <c:v>722.18859241300788</c:v>
                </c:pt>
                <c:pt idx="8059">
                  <c:v>722.40774152967583</c:v>
                </c:pt>
                <c:pt idx="8060">
                  <c:v>722.61642466386513</c:v>
                </c:pt>
                <c:pt idx="8061">
                  <c:v>722.80423844116751</c:v>
                </c:pt>
                <c:pt idx="8062">
                  <c:v>723.20075622201614</c:v>
                </c:pt>
                <c:pt idx="8063">
                  <c:v>723.5764255153349</c:v>
                </c:pt>
                <c:pt idx="8064">
                  <c:v>723.9207594692881</c:v>
                </c:pt>
                <c:pt idx="8065">
                  <c:v>724.24422406635449</c:v>
                </c:pt>
                <c:pt idx="8066">
                  <c:v>724.54684017589113</c:v>
                </c:pt>
                <c:pt idx="8067">
                  <c:v>724.80770713697575</c:v>
                </c:pt>
                <c:pt idx="8068">
                  <c:v>725.05812898493843</c:v>
                </c:pt>
                <c:pt idx="8069">
                  <c:v>725.27727810160638</c:v>
                </c:pt>
                <c:pt idx="8070">
                  <c:v>725.48596123579568</c:v>
                </c:pt>
                <c:pt idx="8071">
                  <c:v>725.67377501309818</c:v>
                </c:pt>
                <c:pt idx="8072">
                  <c:v>726.05987898486023</c:v>
                </c:pt>
                <c:pt idx="8073">
                  <c:v>726.43551697414364</c:v>
                </c:pt>
                <c:pt idx="8074">
                  <c:v>726.77985092809683</c:v>
                </c:pt>
                <c:pt idx="8075">
                  <c:v>727.10334682919859</c:v>
                </c:pt>
                <c:pt idx="8076">
                  <c:v>727.39551782561341</c:v>
                </c:pt>
                <c:pt idx="8077">
                  <c:v>727.66679859578448</c:v>
                </c:pt>
                <c:pt idx="8078">
                  <c:v>727.90680663466071</c:v>
                </c:pt>
                <c:pt idx="8079">
                  <c:v>728.1259244472933</c:v>
                </c:pt>
                <c:pt idx="8080">
                  <c:v>728.33463888551796</c:v>
                </c:pt>
                <c:pt idx="8081">
                  <c:v>728.52245266282034</c:v>
                </c:pt>
                <c:pt idx="8082">
                  <c:v>728.90852533054715</c:v>
                </c:pt>
                <c:pt idx="8083">
                  <c:v>729.27374951074398</c:v>
                </c:pt>
                <c:pt idx="8084">
                  <c:v>729.61808346469729</c:v>
                </c:pt>
                <c:pt idx="8085">
                  <c:v>729.94158980047746</c:v>
                </c:pt>
                <c:pt idx="8086">
                  <c:v>730.23375036221375</c:v>
                </c:pt>
                <c:pt idx="8087">
                  <c:v>730.49461732329837</c:v>
                </c:pt>
                <c:pt idx="8088">
                  <c:v>730.73459405813935</c:v>
                </c:pt>
                <c:pt idx="8089">
                  <c:v>730.95372230545036</c:v>
                </c:pt>
                <c:pt idx="8090">
                  <c:v>731.15198119587467</c:v>
                </c:pt>
                <c:pt idx="8091">
                  <c:v>731.33982627721252</c:v>
                </c:pt>
                <c:pt idx="8092">
                  <c:v>731.72590937961763</c:v>
                </c:pt>
                <c:pt idx="8093">
                  <c:v>732.09112312513616</c:v>
                </c:pt>
                <c:pt idx="8094">
                  <c:v>732.42501196596754</c:v>
                </c:pt>
                <c:pt idx="8095">
                  <c:v>732.74848699771246</c:v>
                </c:pt>
                <c:pt idx="8096">
                  <c:v>733.0302441850406</c:v>
                </c:pt>
                <c:pt idx="8097">
                  <c:v>733.29111114612522</c:v>
                </c:pt>
                <c:pt idx="8098">
                  <c:v>733.5310878809662</c:v>
                </c:pt>
                <c:pt idx="8099">
                  <c:v>733.75023699763415</c:v>
                </c:pt>
                <c:pt idx="8100">
                  <c:v>733.94849588805846</c:v>
                </c:pt>
                <c:pt idx="8101">
                  <c:v>734.13630966536095</c:v>
                </c:pt>
                <c:pt idx="8102">
                  <c:v>734.51194765464425</c:v>
                </c:pt>
                <c:pt idx="8103">
                  <c:v>734.87717183484119</c:v>
                </c:pt>
                <c:pt idx="8104">
                  <c:v>735.2110815450294</c:v>
                </c:pt>
                <c:pt idx="8105">
                  <c:v>735.5241114636525</c:v>
                </c:pt>
                <c:pt idx="8106">
                  <c:v>735.80586865098076</c:v>
                </c:pt>
                <c:pt idx="8107">
                  <c:v>736.06673561206537</c:v>
                </c:pt>
                <c:pt idx="8108">
                  <c:v>736.29629853781978</c:v>
                </c:pt>
                <c:pt idx="8109">
                  <c:v>736.51541635045248</c:v>
                </c:pt>
                <c:pt idx="8110">
                  <c:v>736.71368567555521</c:v>
                </c:pt>
                <c:pt idx="8111">
                  <c:v>736.89105433973577</c:v>
                </c:pt>
                <c:pt idx="8112">
                  <c:v>737.26671319837612</c:v>
                </c:pt>
                <c:pt idx="8113">
                  <c:v>737.62149226545114</c:v>
                </c:pt>
                <c:pt idx="8114">
                  <c:v>737.95541241031788</c:v>
                </c:pt>
                <c:pt idx="8115">
                  <c:v>738.26844232894098</c:v>
                </c:pt>
                <c:pt idx="8116">
                  <c:v>738.55019951626923</c:v>
                </c:pt>
                <c:pt idx="8117">
                  <c:v>738.80062136423192</c:v>
                </c:pt>
                <c:pt idx="8118">
                  <c:v>739.04059809907289</c:v>
                </c:pt>
                <c:pt idx="8119">
                  <c:v>739.24930210261903</c:v>
                </c:pt>
                <c:pt idx="8120">
                  <c:v>739.43711587992152</c:v>
                </c:pt>
                <c:pt idx="8121">
                  <c:v>739.62496096125926</c:v>
                </c:pt>
                <c:pt idx="8122">
                  <c:v>739.99015383742085</c:v>
                </c:pt>
                <c:pt idx="8123">
                  <c:v>740.34493290449586</c:v>
                </c:pt>
                <c:pt idx="8124">
                  <c:v>740.67884261468419</c:v>
                </c:pt>
                <c:pt idx="8125">
                  <c:v>740.98145872422072</c:v>
                </c:pt>
                <c:pt idx="8126">
                  <c:v>741.25277079842715</c:v>
                </c:pt>
                <c:pt idx="8127">
                  <c:v>741.50319264638995</c:v>
                </c:pt>
                <c:pt idx="8128">
                  <c:v>741.73275557214436</c:v>
                </c:pt>
                <c:pt idx="8129">
                  <c:v>741.9414700103689</c:v>
                </c:pt>
                <c:pt idx="8130">
                  <c:v>742.1292837876714</c:v>
                </c:pt>
                <c:pt idx="8131">
                  <c:v>742.30665245185207</c:v>
                </c:pt>
                <c:pt idx="8132">
                  <c:v>742.68232174517073</c:v>
                </c:pt>
                <c:pt idx="8133">
                  <c:v>743.02664526444551</c:v>
                </c:pt>
                <c:pt idx="8134">
                  <c:v>743.35012029619043</c:v>
                </c:pt>
                <c:pt idx="8135">
                  <c:v>743.65273640572707</c:v>
                </c:pt>
                <c:pt idx="8136">
                  <c:v>743.92404847993339</c:v>
                </c:pt>
                <c:pt idx="8137">
                  <c:v>744.17447032789619</c:v>
                </c:pt>
                <c:pt idx="8138">
                  <c:v>744.39358814052878</c:v>
                </c:pt>
                <c:pt idx="8139">
                  <c:v>744.60229214407491</c:v>
                </c:pt>
                <c:pt idx="8140">
                  <c:v>744.79011635605582</c:v>
                </c:pt>
                <c:pt idx="8141">
                  <c:v>744.95707121115004</c:v>
                </c:pt>
                <c:pt idx="8142">
                  <c:v>745.32229539134687</c:v>
                </c:pt>
                <c:pt idx="8143">
                  <c:v>745.66661891062165</c:v>
                </c:pt>
                <c:pt idx="8144">
                  <c:v>745.99009394236657</c:v>
                </c:pt>
                <c:pt idx="8145">
                  <c:v>746.28226493878128</c:v>
                </c:pt>
                <c:pt idx="8146">
                  <c:v>746.55357701298772</c:v>
                </c:pt>
                <c:pt idx="8147">
                  <c:v>746.79358505186406</c:v>
                </c:pt>
                <c:pt idx="8148">
                  <c:v>747.01270286449665</c:v>
                </c:pt>
                <c:pt idx="8149">
                  <c:v>747.22140686804278</c:v>
                </c:pt>
                <c:pt idx="8150">
                  <c:v>747.39878596690187</c:v>
                </c:pt>
                <c:pt idx="8151">
                  <c:v>747.56574082199597</c:v>
                </c:pt>
                <c:pt idx="8152">
                  <c:v>747.93096500219281</c:v>
                </c:pt>
                <c:pt idx="8153">
                  <c:v>748.26486427770271</c:v>
                </c:pt>
                <c:pt idx="8154">
                  <c:v>748.57790463100423</c:v>
                </c:pt>
                <c:pt idx="8155">
                  <c:v>748.87007562741894</c:v>
                </c:pt>
                <c:pt idx="8156">
                  <c:v>749.13094258850356</c:v>
                </c:pt>
                <c:pt idx="8157">
                  <c:v>749.37094019270137</c:v>
                </c:pt>
                <c:pt idx="8158">
                  <c:v>749.59006844001249</c:v>
                </c:pt>
                <c:pt idx="8159">
                  <c:v>749.78832733043669</c:v>
                </c:pt>
                <c:pt idx="8160">
                  <c:v>749.96571686397431</c:v>
                </c:pt>
                <c:pt idx="8161">
                  <c:v>750.13268215374683</c:v>
                </c:pt>
                <c:pt idx="8162">
                  <c:v>750.48745078614343</c:v>
                </c:pt>
                <c:pt idx="8163">
                  <c:v>750.81092581788835</c:v>
                </c:pt>
                <c:pt idx="8164">
                  <c:v>751.12396617118986</c:v>
                </c:pt>
                <c:pt idx="8165">
                  <c:v>751.41613716760457</c:v>
                </c:pt>
                <c:pt idx="8166">
                  <c:v>751.66657988492432</c:v>
                </c:pt>
                <c:pt idx="8167">
                  <c:v>751.90656705444371</c:v>
                </c:pt>
                <c:pt idx="8168">
                  <c:v>752.11526062331131</c:v>
                </c:pt>
                <c:pt idx="8169">
                  <c:v>752.31351951373563</c:v>
                </c:pt>
                <c:pt idx="8170">
                  <c:v>752.49090904727314</c:v>
                </c:pt>
                <c:pt idx="8171">
                  <c:v>752.64741878924542</c:v>
                </c:pt>
                <c:pt idx="8172">
                  <c:v>752.99177361255556</c:v>
                </c:pt>
                <c:pt idx="8173">
                  <c:v>753.31523820962207</c:v>
                </c:pt>
                <c:pt idx="8174">
                  <c:v>753.628288997602</c:v>
                </c:pt>
                <c:pt idx="8175">
                  <c:v>753.89960107180843</c:v>
                </c:pt>
                <c:pt idx="8176">
                  <c:v>754.16046803289305</c:v>
                </c:pt>
                <c:pt idx="8177">
                  <c:v>754.39003095864746</c:v>
                </c:pt>
                <c:pt idx="8178">
                  <c:v>754.59872452751517</c:v>
                </c:pt>
                <c:pt idx="8179">
                  <c:v>754.78653830481767</c:v>
                </c:pt>
                <c:pt idx="8180">
                  <c:v>754.95349315991177</c:v>
                </c:pt>
                <c:pt idx="8181">
                  <c:v>755.11001333656247</c:v>
                </c:pt>
                <c:pt idx="8182">
                  <c:v>755.4543577251942</c:v>
                </c:pt>
                <c:pt idx="8183">
                  <c:v>755.76739807849572</c:v>
                </c:pt>
                <c:pt idx="8184">
                  <c:v>756.06999331867542</c:v>
                </c:pt>
                <c:pt idx="8185">
                  <c:v>756.34130539288185</c:v>
                </c:pt>
                <c:pt idx="8186">
                  <c:v>756.59172724084465</c:v>
                </c:pt>
                <c:pt idx="8187">
                  <c:v>756.82129016659906</c:v>
                </c:pt>
                <c:pt idx="8188">
                  <c:v>757.01955949170178</c:v>
                </c:pt>
                <c:pt idx="8189">
                  <c:v>757.20739413836111</c:v>
                </c:pt>
                <c:pt idx="8190">
                  <c:v>757.37432812409838</c:v>
                </c:pt>
                <c:pt idx="8191">
                  <c:v>757.52043449166263</c:v>
                </c:pt>
                <c:pt idx="8192">
                  <c:v>757.85433376717253</c:v>
                </c:pt>
                <c:pt idx="8193">
                  <c:v>758.16737412047405</c:v>
                </c:pt>
                <c:pt idx="8194">
                  <c:v>758.45954511688876</c:v>
                </c:pt>
                <c:pt idx="8195">
                  <c:v>758.73084675641678</c:v>
                </c:pt>
                <c:pt idx="8196">
                  <c:v>758.98127903905799</c:v>
                </c:pt>
                <c:pt idx="8197">
                  <c:v>759.20039685169058</c:v>
                </c:pt>
                <c:pt idx="8198">
                  <c:v>759.39866617679331</c:v>
                </c:pt>
                <c:pt idx="8199">
                  <c:v>759.5760452756524</c:v>
                </c:pt>
                <c:pt idx="8200">
                  <c:v>759.73257588698164</c:v>
                </c:pt>
                <c:pt idx="8201">
                  <c:v>759.87866138518893</c:v>
                </c:pt>
                <c:pt idx="8202">
                  <c:v>760.20213641693385</c:v>
                </c:pt>
                <c:pt idx="8203">
                  <c:v>760.51517677023537</c:v>
                </c:pt>
                <c:pt idx="8204">
                  <c:v>760.79692352288521</c:v>
                </c:pt>
                <c:pt idx="8205">
                  <c:v>761.0682147277347</c:v>
                </c:pt>
                <c:pt idx="8206">
                  <c:v>761.29777765348922</c:v>
                </c:pt>
                <c:pt idx="8207">
                  <c:v>761.51689546612181</c:v>
                </c:pt>
                <c:pt idx="8208">
                  <c:v>761.70473011278114</c:v>
                </c:pt>
                <c:pt idx="8209">
                  <c:v>761.88211964631864</c:v>
                </c:pt>
                <c:pt idx="8210">
                  <c:v>762.03862938829093</c:v>
                </c:pt>
                <c:pt idx="8211">
                  <c:v>762.17429064273347</c:v>
                </c:pt>
                <c:pt idx="8212">
                  <c:v>762.49776567447827</c:v>
                </c:pt>
                <c:pt idx="8213">
                  <c:v>762.80038178401492</c:v>
                </c:pt>
                <c:pt idx="8214">
                  <c:v>763.08209723262939</c:v>
                </c:pt>
                <c:pt idx="8215">
                  <c:v>763.33253994994902</c:v>
                </c:pt>
                <c:pt idx="8216">
                  <c:v>763.56210287570343</c:v>
                </c:pt>
                <c:pt idx="8217">
                  <c:v>763.77079644457115</c:v>
                </c:pt>
                <c:pt idx="8218">
                  <c:v>763.95863109123047</c:v>
                </c:pt>
                <c:pt idx="8219">
                  <c:v>764.12556507696775</c:v>
                </c:pt>
                <c:pt idx="8220">
                  <c:v>764.27165057517516</c:v>
                </c:pt>
                <c:pt idx="8221">
                  <c:v>764.41773607338246</c:v>
                </c:pt>
                <c:pt idx="8222">
                  <c:v>764.7203521829191</c:v>
                </c:pt>
                <c:pt idx="8223">
                  <c:v>765.02295785777721</c:v>
                </c:pt>
                <c:pt idx="8224">
                  <c:v>765.29426993198365</c:v>
                </c:pt>
                <c:pt idx="8225">
                  <c:v>765.54469177994645</c:v>
                </c:pt>
                <c:pt idx="8226">
                  <c:v>765.76382002725745</c:v>
                </c:pt>
                <c:pt idx="8227">
                  <c:v>765.97251359612517</c:v>
                </c:pt>
                <c:pt idx="8228">
                  <c:v>766.14990312966268</c:v>
                </c:pt>
                <c:pt idx="8229">
                  <c:v>766.30643374099191</c:v>
                </c:pt>
                <c:pt idx="8230">
                  <c:v>766.45251923919921</c:v>
                </c:pt>
                <c:pt idx="8231">
                  <c:v>766.5881596242848</c:v>
                </c:pt>
                <c:pt idx="8232">
                  <c:v>766.89076529914291</c:v>
                </c:pt>
                <c:pt idx="8233">
                  <c:v>767.17251205179275</c:v>
                </c:pt>
                <c:pt idx="8234">
                  <c:v>767.44380325664224</c:v>
                </c:pt>
                <c:pt idx="8235">
                  <c:v>767.68380086084017</c:v>
                </c:pt>
                <c:pt idx="8236">
                  <c:v>767.90293954282959</c:v>
                </c:pt>
                <c:pt idx="8237">
                  <c:v>768.1011984332539</c:v>
                </c:pt>
                <c:pt idx="8238">
                  <c:v>768.27858796679141</c:v>
                </c:pt>
                <c:pt idx="8239">
                  <c:v>768.43509770876369</c:v>
                </c:pt>
                <c:pt idx="8240">
                  <c:v>768.5707485285277</c:v>
                </c:pt>
                <c:pt idx="8241">
                  <c:v>768.69596466984831</c:v>
                </c:pt>
                <c:pt idx="8242">
                  <c:v>768.98813566626313</c:v>
                </c:pt>
                <c:pt idx="8243">
                  <c:v>769.26987198423444</c:v>
                </c:pt>
                <c:pt idx="8244">
                  <c:v>769.53073894531906</c:v>
                </c:pt>
                <c:pt idx="8245">
                  <c:v>769.76030187107347</c:v>
                </c:pt>
                <c:pt idx="8246">
                  <c:v>769.97943011838458</c:v>
                </c:pt>
                <c:pt idx="8247">
                  <c:v>770.16725433036549</c:v>
                </c:pt>
                <c:pt idx="8248">
                  <c:v>770.33421962013801</c:v>
                </c:pt>
                <c:pt idx="8249">
                  <c:v>770.48030511834543</c:v>
                </c:pt>
                <c:pt idx="8250">
                  <c:v>770.61594550343102</c:v>
                </c:pt>
                <c:pt idx="8251">
                  <c:v>770.73072696630823</c:v>
                </c:pt>
                <c:pt idx="8252">
                  <c:v>771.02289796272294</c:v>
                </c:pt>
                <c:pt idx="8253">
                  <c:v>771.29421003692937</c:v>
                </c:pt>
                <c:pt idx="8254">
                  <c:v>771.54463188489217</c:v>
                </c:pt>
                <c:pt idx="8255">
                  <c:v>771.77419481064658</c:v>
                </c:pt>
                <c:pt idx="8256">
                  <c:v>771.98287794483576</c:v>
                </c:pt>
                <c:pt idx="8257">
                  <c:v>772.16028834773022</c:v>
                </c:pt>
                <c:pt idx="8258">
                  <c:v>772.3167980897025</c:v>
                </c:pt>
                <c:pt idx="8259">
                  <c:v>772.46288358790991</c:v>
                </c:pt>
                <c:pt idx="8260">
                  <c:v>772.58809972923052</c:v>
                </c:pt>
                <c:pt idx="8261">
                  <c:v>772.70288119210772</c:v>
                </c:pt>
                <c:pt idx="8262">
                  <c:v>772.97419326631416</c:v>
                </c:pt>
                <c:pt idx="8263">
                  <c:v>773.24548447116376</c:v>
                </c:pt>
                <c:pt idx="8264">
                  <c:v>773.48548207536157</c:v>
                </c:pt>
                <c:pt idx="8265">
                  <c:v>773.70461032267258</c:v>
                </c:pt>
                <c:pt idx="8266">
                  <c:v>773.90287964777531</c:v>
                </c:pt>
                <c:pt idx="8267">
                  <c:v>774.0802587466344</c:v>
                </c:pt>
                <c:pt idx="8268">
                  <c:v>774.23677892328521</c:v>
                </c:pt>
                <c:pt idx="8269">
                  <c:v>774.37242974304922</c:v>
                </c:pt>
                <c:pt idx="8270">
                  <c:v>774.48721120592643</c:v>
                </c:pt>
                <c:pt idx="8271">
                  <c:v>774.59154755568181</c:v>
                </c:pt>
                <c:pt idx="8272">
                  <c:v>774.86285962988825</c:v>
                </c:pt>
                <c:pt idx="8273">
                  <c:v>775.12372659097286</c:v>
                </c:pt>
                <c:pt idx="8274">
                  <c:v>775.35328951672727</c:v>
                </c:pt>
                <c:pt idx="8275">
                  <c:v>775.57241776403828</c:v>
                </c:pt>
                <c:pt idx="8276">
                  <c:v>775.76024197601919</c:v>
                </c:pt>
                <c:pt idx="8277">
                  <c:v>775.92720726579182</c:v>
                </c:pt>
                <c:pt idx="8278">
                  <c:v>776.07329276399923</c:v>
                </c:pt>
                <c:pt idx="8279">
                  <c:v>776.19849847064131</c:v>
                </c:pt>
                <c:pt idx="8280">
                  <c:v>776.31327993351852</c:v>
                </c:pt>
                <c:pt idx="8281">
                  <c:v>776.40719203950903</c:v>
                </c:pt>
                <c:pt idx="8282">
                  <c:v>776.67848324435863</c:v>
                </c:pt>
                <c:pt idx="8283">
                  <c:v>776.92892596167826</c:v>
                </c:pt>
                <c:pt idx="8284">
                  <c:v>777.14806464366768</c:v>
                </c:pt>
                <c:pt idx="8285">
                  <c:v>777.35674777785698</c:v>
                </c:pt>
                <c:pt idx="8286">
                  <c:v>777.54457198983789</c:v>
                </c:pt>
                <c:pt idx="8287">
                  <c:v>777.70109216648859</c:v>
                </c:pt>
                <c:pt idx="8288">
                  <c:v>777.83673255157419</c:v>
                </c:pt>
                <c:pt idx="8289">
                  <c:v>777.96195912757321</c:v>
                </c:pt>
                <c:pt idx="8290">
                  <c:v>778.06630591200701</c:v>
                </c:pt>
                <c:pt idx="8291">
                  <c:v>778.14978333955412</c:v>
                </c:pt>
                <c:pt idx="8292">
                  <c:v>778.41065030063874</c:v>
                </c:pt>
                <c:pt idx="8293">
                  <c:v>778.65065833951508</c:v>
                </c:pt>
                <c:pt idx="8294">
                  <c:v>778.86977615214767</c:v>
                </c:pt>
                <c:pt idx="8295">
                  <c:v>779.06803504257186</c:v>
                </c:pt>
                <c:pt idx="8296">
                  <c:v>779.24542457610949</c:v>
                </c:pt>
                <c:pt idx="8297">
                  <c:v>779.39151007431678</c:v>
                </c:pt>
                <c:pt idx="8298">
                  <c:v>779.52716089408079</c:v>
                </c:pt>
                <c:pt idx="8299">
                  <c:v>779.64195279163641</c:v>
                </c:pt>
                <c:pt idx="8300">
                  <c:v>779.73585446294851</c:v>
                </c:pt>
                <c:pt idx="8301">
                  <c:v>779.81933189049562</c:v>
                </c:pt>
                <c:pt idx="8302">
                  <c:v>780.05932949469343</c:v>
                </c:pt>
                <c:pt idx="8303">
                  <c:v>780.28889242044784</c:v>
                </c:pt>
                <c:pt idx="8304">
                  <c:v>780.50803110243737</c:v>
                </c:pt>
                <c:pt idx="8305">
                  <c:v>780.69584487973975</c:v>
                </c:pt>
                <c:pt idx="8306">
                  <c:v>780.86279973483397</c:v>
                </c:pt>
                <c:pt idx="8307">
                  <c:v>781.00888523304127</c:v>
                </c:pt>
                <c:pt idx="8308">
                  <c:v>781.13410137436199</c:v>
                </c:pt>
                <c:pt idx="8309">
                  <c:v>781.23844815879579</c:v>
                </c:pt>
                <c:pt idx="8310">
                  <c:v>781.32193602102132</c:v>
                </c:pt>
                <c:pt idx="8311">
                  <c:v>781.39496833544649</c:v>
                </c:pt>
                <c:pt idx="8312">
                  <c:v>781.63495550496589</c:v>
                </c:pt>
                <c:pt idx="8313">
                  <c:v>781.85409418695542</c:v>
                </c:pt>
                <c:pt idx="8314">
                  <c:v>782.06278775582314</c:v>
                </c:pt>
                <c:pt idx="8315">
                  <c:v>782.24017728936064</c:v>
                </c:pt>
                <c:pt idx="8316">
                  <c:v>782.39669746601135</c:v>
                </c:pt>
                <c:pt idx="8317">
                  <c:v>782.53233785109694</c:v>
                </c:pt>
                <c:pt idx="8318">
                  <c:v>782.64711931397414</c:v>
                </c:pt>
                <c:pt idx="8319">
                  <c:v>782.75147653308647</c:v>
                </c:pt>
                <c:pt idx="8320">
                  <c:v>782.8245297168686</c:v>
                </c:pt>
                <c:pt idx="8321">
                  <c:v>782.89756203129377</c:v>
                </c:pt>
                <c:pt idx="8322">
                  <c:v>783.1271249570483</c:v>
                </c:pt>
                <c:pt idx="8323">
                  <c:v>783.3358185259159</c:v>
                </c:pt>
                <c:pt idx="8324">
                  <c:v>783.53407741634021</c:v>
                </c:pt>
                <c:pt idx="8325">
                  <c:v>783.70103227143443</c:v>
                </c:pt>
                <c:pt idx="8326">
                  <c:v>783.85755244808513</c:v>
                </c:pt>
                <c:pt idx="8327">
                  <c:v>783.98275815472732</c:v>
                </c:pt>
                <c:pt idx="8328">
                  <c:v>784.08711537383954</c:v>
                </c:pt>
                <c:pt idx="8329">
                  <c:v>784.18102747983005</c:v>
                </c:pt>
                <c:pt idx="8330">
                  <c:v>784.25407022893376</c:v>
                </c:pt>
                <c:pt idx="8331">
                  <c:v>784.30625405582907</c:v>
                </c:pt>
                <c:pt idx="8332">
                  <c:v>784.52537186846166</c:v>
                </c:pt>
                <c:pt idx="8333">
                  <c:v>784.73405500265096</c:v>
                </c:pt>
                <c:pt idx="8334">
                  <c:v>784.92188964931029</c:v>
                </c:pt>
                <c:pt idx="8335">
                  <c:v>785.07840982596099</c:v>
                </c:pt>
                <c:pt idx="8336">
                  <c:v>785.2244953241684</c:v>
                </c:pt>
                <c:pt idx="8337">
                  <c:v>785.33927678704561</c:v>
                </c:pt>
                <c:pt idx="8338">
                  <c:v>785.44362357147952</c:v>
                </c:pt>
                <c:pt idx="8339">
                  <c:v>785.5166558859047</c:v>
                </c:pt>
                <c:pt idx="8340">
                  <c:v>785.57928482592195</c:v>
                </c:pt>
                <c:pt idx="8341">
                  <c:v>785.63144778346043</c:v>
                </c:pt>
                <c:pt idx="8342">
                  <c:v>785.84015178700656</c:v>
                </c:pt>
                <c:pt idx="8343">
                  <c:v>786.03838980807393</c:v>
                </c:pt>
                <c:pt idx="8344">
                  <c:v>786.21580021096838</c:v>
                </c:pt>
                <c:pt idx="8345">
                  <c:v>786.37230995294067</c:v>
                </c:pt>
                <c:pt idx="8346">
                  <c:v>786.50797120738309</c:v>
                </c:pt>
                <c:pt idx="8347">
                  <c:v>786.61230755713848</c:v>
                </c:pt>
                <c:pt idx="8348">
                  <c:v>786.70620922845046</c:v>
                </c:pt>
                <c:pt idx="8349">
                  <c:v>786.77926241223258</c:v>
                </c:pt>
                <c:pt idx="8350">
                  <c:v>786.83143580444948</c:v>
                </c:pt>
                <c:pt idx="8351">
                  <c:v>786.8731745182231</c:v>
                </c:pt>
                <c:pt idx="8352">
                  <c:v>787.07143340864741</c:v>
                </c:pt>
                <c:pt idx="8353">
                  <c:v>787.25926805530673</c:v>
                </c:pt>
                <c:pt idx="8354">
                  <c:v>787.42621247572242</c:v>
                </c:pt>
                <c:pt idx="8355">
                  <c:v>787.57229797392984</c:v>
                </c:pt>
                <c:pt idx="8356">
                  <c:v>787.69752454992886</c:v>
                </c:pt>
                <c:pt idx="8357">
                  <c:v>787.80186089968424</c:v>
                </c:pt>
                <c:pt idx="8358">
                  <c:v>787.88533832723135</c:v>
                </c:pt>
                <c:pt idx="8359">
                  <c:v>787.94794639789166</c:v>
                </c:pt>
                <c:pt idx="8360">
                  <c:v>787.98969554634357</c:v>
                </c:pt>
                <c:pt idx="8361">
                  <c:v>788.02098914699536</c:v>
                </c:pt>
                <c:pt idx="8362">
                  <c:v>788.21925847209809</c:v>
                </c:pt>
                <c:pt idx="8363">
                  <c:v>788.39663757095718</c:v>
                </c:pt>
                <c:pt idx="8364">
                  <c:v>788.55315774760788</c:v>
                </c:pt>
                <c:pt idx="8365">
                  <c:v>788.68880856737189</c:v>
                </c:pt>
                <c:pt idx="8366">
                  <c:v>788.8035900302491</c:v>
                </c:pt>
                <c:pt idx="8367">
                  <c:v>788.89750213623961</c:v>
                </c:pt>
                <c:pt idx="8368">
                  <c:v>788.97055532002173</c:v>
                </c:pt>
                <c:pt idx="8369">
                  <c:v>789.02271827756022</c:v>
                </c:pt>
                <c:pt idx="8370">
                  <c:v>789.0540118782119</c:v>
                </c:pt>
                <c:pt idx="8371">
                  <c:v>789.08533678289893</c:v>
                </c:pt>
                <c:pt idx="8372">
                  <c:v>789.26272631643644</c:v>
                </c:pt>
                <c:pt idx="8373">
                  <c:v>789.42966030217372</c:v>
                </c:pt>
                <c:pt idx="8374">
                  <c:v>789.57574580038101</c:v>
                </c:pt>
                <c:pt idx="8375">
                  <c:v>789.71140705482344</c:v>
                </c:pt>
                <c:pt idx="8376">
                  <c:v>789.81576427393577</c:v>
                </c:pt>
                <c:pt idx="8377">
                  <c:v>789.89924170148288</c:v>
                </c:pt>
                <c:pt idx="8378">
                  <c:v>789.96183933746465</c:v>
                </c:pt>
                <c:pt idx="8379">
                  <c:v>790.00357805123826</c:v>
                </c:pt>
                <c:pt idx="8380">
                  <c:v>790.03488208656836</c:v>
                </c:pt>
                <c:pt idx="8381">
                  <c:v>790.04532719969029</c:v>
                </c:pt>
                <c:pt idx="8382">
                  <c:v>790.22270629854927</c:v>
                </c:pt>
                <c:pt idx="8383">
                  <c:v>790.37922647520008</c:v>
                </c:pt>
                <c:pt idx="8384">
                  <c:v>790.51487729496409</c:v>
                </c:pt>
                <c:pt idx="8385">
                  <c:v>790.6400934362847</c:v>
                </c:pt>
                <c:pt idx="8386">
                  <c:v>790.73399510759668</c:v>
                </c:pt>
                <c:pt idx="8387">
                  <c:v>790.80704829137881</c:v>
                </c:pt>
                <c:pt idx="8388">
                  <c:v>790.85923211827412</c:v>
                </c:pt>
                <c:pt idx="8389">
                  <c:v>790.9009603973692</c:v>
                </c:pt>
                <c:pt idx="8390">
                  <c:v>790.91140551049102</c:v>
                </c:pt>
                <c:pt idx="8391">
                  <c:v>790.92182975425601</c:v>
                </c:pt>
                <c:pt idx="8392">
                  <c:v>791.08879504402864</c:v>
                </c:pt>
                <c:pt idx="8393">
                  <c:v>791.23488054223594</c:v>
                </c:pt>
                <c:pt idx="8394">
                  <c:v>791.36008624887813</c:v>
                </c:pt>
                <c:pt idx="8395">
                  <c:v>791.47486771175534</c:v>
                </c:pt>
                <c:pt idx="8396">
                  <c:v>791.55834513930245</c:v>
                </c:pt>
                <c:pt idx="8397">
                  <c:v>791.62095320996275</c:v>
                </c:pt>
                <c:pt idx="8398">
                  <c:v>791.67312660217965</c:v>
                </c:pt>
                <c:pt idx="8399">
                  <c:v>791.69400639374487</c:v>
                </c:pt>
                <c:pt idx="8400">
                  <c:v>791.70443063750986</c:v>
                </c:pt>
                <c:pt idx="8401">
                  <c:v>791.70443063750986</c:v>
                </c:pt>
                <c:pt idx="8402">
                  <c:v>791.85051613571716</c:v>
                </c:pt>
                <c:pt idx="8403">
                  <c:v>791.99660163392457</c:v>
                </c:pt>
                <c:pt idx="8404">
                  <c:v>792.11138309680177</c:v>
                </c:pt>
                <c:pt idx="8405">
                  <c:v>792.2157403159141</c:v>
                </c:pt>
                <c:pt idx="8406">
                  <c:v>792.28877263033928</c:v>
                </c:pt>
                <c:pt idx="8407">
                  <c:v>792.35138070099958</c:v>
                </c:pt>
                <c:pt idx="8408">
                  <c:v>792.38268473632979</c:v>
                </c:pt>
                <c:pt idx="8409">
                  <c:v>792.40355409321648</c:v>
                </c:pt>
                <c:pt idx="8410">
                  <c:v>792.40355409321648</c:v>
                </c:pt>
                <c:pt idx="8411">
                  <c:v>792.38268473632979</c:v>
                </c:pt>
                <c:pt idx="8412">
                  <c:v>792.52877023453709</c:v>
                </c:pt>
                <c:pt idx="8413">
                  <c:v>792.65399681053623</c:v>
                </c:pt>
                <c:pt idx="8414">
                  <c:v>792.76877827341343</c:v>
                </c:pt>
                <c:pt idx="8415">
                  <c:v>792.86267994472541</c:v>
                </c:pt>
                <c:pt idx="8416">
                  <c:v>792.92528801538572</c:v>
                </c:pt>
                <c:pt idx="8417">
                  <c:v>792.97746140760262</c:v>
                </c:pt>
                <c:pt idx="8418">
                  <c:v>792.99834119916784</c:v>
                </c:pt>
                <c:pt idx="8419">
                  <c:v>793.00876544293283</c:v>
                </c:pt>
                <c:pt idx="8420">
                  <c:v>792.99834119916784</c:v>
                </c:pt>
                <c:pt idx="8421">
                  <c:v>792.97746140760262</c:v>
                </c:pt>
                <c:pt idx="8422">
                  <c:v>793.11310179268821</c:v>
                </c:pt>
                <c:pt idx="8423">
                  <c:v>793.22788325556542</c:v>
                </c:pt>
                <c:pt idx="8424">
                  <c:v>793.33224047467775</c:v>
                </c:pt>
                <c:pt idx="8425">
                  <c:v>793.40529365845987</c:v>
                </c:pt>
                <c:pt idx="8426">
                  <c:v>793.46790172912017</c:v>
                </c:pt>
                <c:pt idx="8427">
                  <c:v>793.50963000821525</c:v>
                </c:pt>
                <c:pt idx="8428">
                  <c:v>793.52007512133707</c:v>
                </c:pt>
                <c:pt idx="8429">
                  <c:v>793.52007512133707</c:v>
                </c:pt>
                <c:pt idx="8430">
                  <c:v>793.49919532977185</c:v>
                </c:pt>
                <c:pt idx="8431">
                  <c:v>793.46790172912017</c:v>
                </c:pt>
                <c:pt idx="8432">
                  <c:v>793.59310743576225</c:v>
                </c:pt>
                <c:pt idx="8433">
                  <c:v>793.69746465487458</c:v>
                </c:pt>
                <c:pt idx="8434">
                  <c:v>793.79136632618656</c:v>
                </c:pt>
                <c:pt idx="8435">
                  <c:v>793.86439864061185</c:v>
                </c:pt>
                <c:pt idx="8436">
                  <c:v>793.91658246750717</c:v>
                </c:pt>
                <c:pt idx="8437">
                  <c:v>793.93745182439397</c:v>
                </c:pt>
                <c:pt idx="8438">
                  <c:v>793.94788650283738</c:v>
                </c:pt>
                <c:pt idx="8439">
                  <c:v>793.93745182439397</c:v>
                </c:pt>
                <c:pt idx="8440">
                  <c:v>793.90614778906388</c:v>
                </c:pt>
                <c:pt idx="8441">
                  <c:v>793.86439864061185</c:v>
                </c:pt>
                <c:pt idx="8442">
                  <c:v>793.97919053816747</c:v>
                </c:pt>
                <c:pt idx="8443">
                  <c:v>794.0731130788364</c:v>
                </c:pt>
                <c:pt idx="8444">
                  <c:v>794.15656963702656</c:v>
                </c:pt>
                <c:pt idx="8445">
                  <c:v>794.21919857704381</c:v>
                </c:pt>
                <c:pt idx="8446">
                  <c:v>794.26092685613889</c:v>
                </c:pt>
                <c:pt idx="8447">
                  <c:v>794.2817962130257</c:v>
                </c:pt>
                <c:pt idx="8448">
                  <c:v>794.2817962130257</c:v>
                </c:pt>
                <c:pt idx="8449">
                  <c:v>794.25050261237391</c:v>
                </c:pt>
                <c:pt idx="8450">
                  <c:v>794.21919857704381</c:v>
                </c:pt>
                <c:pt idx="8451">
                  <c:v>794.16701475014838</c:v>
                </c:pt>
                <c:pt idx="8452">
                  <c:v>794.27135109990377</c:v>
                </c:pt>
                <c:pt idx="8453">
                  <c:v>794.35483896212929</c:v>
                </c:pt>
                <c:pt idx="8454">
                  <c:v>794.427881711233</c:v>
                </c:pt>
                <c:pt idx="8455">
                  <c:v>794.48006553812843</c:v>
                </c:pt>
                <c:pt idx="8456">
                  <c:v>794.51136957345852</c:v>
                </c:pt>
                <c:pt idx="8457">
                  <c:v>794.5217938172234</c:v>
                </c:pt>
                <c:pt idx="8458">
                  <c:v>794.51136957345852</c:v>
                </c:pt>
                <c:pt idx="8459">
                  <c:v>794.48006553812843</c:v>
                </c:pt>
                <c:pt idx="8460">
                  <c:v>794.427881711233</c:v>
                </c:pt>
                <c:pt idx="8461">
                  <c:v>794.36528407525111</c:v>
                </c:pt>
                <c:pt idx="8462">
                  <c:v>794.45918574656321</c:v>
                </c:pt>
                <c:pt idx="8463">
                  <c:v>794.5426631741102</c:v>
                </c:pt>
                <c:pt idx="8464">
                  <c:v>794.60527124477051</c:v>
                </c:pt>
                <c:pt idx="8465">
                  <c:v>794.64699952386559</c:v>
                </c:pt>
                <c:pt idx="8466">
                  <c:v>794.66787931543081</c:v>
                </c:pt>
                <c:pt idx="8467">
                  <c:v>794.66787931543081</c:v>
                </c:pt>
                <c:pt idx="8468">
                  <c:v>794.64699952386559</c:v>
                </c:pt>
                <c:pt idx="8469">
                  <c:v>794.60527124477051</c:v>
                </c:pt>
                <c:pt idx="8470">
                  <c:v>794.5426631741102</c:v>
                </c:pt>
                <c:pt idx="8471">
                  <c:v>794.4696204250065</c:v>
                </c:pt>
                <c:pt idx="8472">
                  <c:v>794.55309785255361</c:v>
                </c:pt>
                <c:pt idx="8473">
                  <c:v>794.62615103633573</c:v>
                </c:pt>
                <c:pt idx="8474">
                  <c:v>794.6783035591958</c:v>
                </c:pt>
                <c:pt idx="8475">
                  <c:v>794.70962846388284</c:v>
                </c:pt>
                <c:pt idx="8476">
                  <c:v>794.72005270764771</c:v>
                </c:pt>
                <c:pt idx="8477">
                  <c:v>794.70962846388284</c:v>
                </c:pt>
                <c:pt idx="8478">
                  <c:v>794.6783035591958</c:v>
                </c:pt>
                <c:pt idx="8479">
                  <c:v>794.62615103633573</c:v>
                </c:pt>
                <c:pt idx="8480">
                  <c:v>794.56354296567542</c:v>
                </c:pt>
                <c:pt idx="8481">
                  <c:v>794.48006553812843</c:v>
                </c:pt>
                <c:pt idx="8482">
                  <c:v>794.55309785255361</c:v>
                </c:pt>
                <c:pt idx="8483">
                  <c:v>794.61570592321391</c:v>
                </c:pt>
                <c:pt idx="8484">
                  <c:v>794.65744463698752</c:v>
                </c:pt>
                <c:pt idx="8485">
                  <c:v>794.6783035591958</c:v>
                </c:pt>
                <c:pt idx="8486">
                  <c:v>794.6783035591958</c:v>
                </c:pt>
                <c:pt idx="8487">
                  <c:v>794.65744463698752</c:v>
                </c:pt>
                <c:pt idx="8488">
                  <c:v>794.61570592321391</c:v>
                </c:pt>
                <c:pt idx="8489">
                  <c:v>794.56354296567542</c:v>
                </c:pt>
                <c:pt idx="8490">
                  <c:v>794.48006553812843</c:v>
                </c:pt>
                <c:pt idx="8491">
                  <c:v>794.38613256278109</c:v>
                </c:pt>
                <c:pt idx="8492">
                  <c:v>794.44876150279822</c:v>
                </c:pt>
                <c:pt idx="8493">
                  <c:v>794.50092446033671</c:v>
                </c:pt>
                <c:pt idx="8494">
                  <c:v>794.53221806098838</c:v>
                </c:pt>
                <c:pt idx="8495">
                  <c:v>794.55309785255361</c:v>
                </c:pt>
                <c:pt idx="8496">
                  <c:v>794.5426631741102</c:v>
                </c:pt>
                <c:pt idx="8497">
                  <c:v>794.51136957345852</c:v>
                </c:pt>
                <c:pt idx="8498">
                  <c:v>794.45918574656321</c:v>
                </c:pt>
                <c:pt idx="8499">
                  <c:v>794.3965776759029</c:v>
                </c:pt>
                <c:pt idx="8500">
                  <c:v>794.30267600459081</c:v>
                </c:pt>
                <c:pt idx="8501">
                  <c:v>794.19831878547859</c:v>
                </c:pt>
                <c:pt idx="8502">
                  <c:v>794.26092685613889</c:v>
                </c:pt>
                <c:pt idx="8503">
                  <c:v>794.29223089146899</c:v>
                </c:pt>
                <c:pt idx="8504">
                  <c:v>794.3235349267992</c:v>
                </c:pt>
                <c:pt idx="8505">
                  <c:v>794.3235349267992</c:v>
                </c:pt>
                <c:pt idx="8506">
                  <c:v>794.30267600459081</c:v>
                </c:pt>
                <c:pt idx="8507">
                  <c:v>794.27135109990377</c:v>
                </c:pt>
                <c:pt idx="8508">
                  <c:v>794.20875346392199</c:v>
                </c:pt>
                <c:pt idx="8509">
                  <c:v>794.12526560169647</c:v>
                </c:pt>
                <c:pt idx="8510">
                  <c:v>794.03136393038437</c:v>
                </c:pt>
                <c:pt idx="8511">
                  <c:v>793.91658246750717</c:v>
                </c:pt>
                <c:pt idx="8512">
                  <c:v>793.96875585972407</c:v>
                </c:pt>
                <c:pt idx="8513">
                  <c:v>794.00005989505428</c:v>
                </c:pt>
                <c:pt idx="8514">
                  <c:v>794.01048413881927</c:v>
                </c:pt>
                <c:pt idx="8515">
                  <c:v>794.00005989505428</c:v>
                </c:pt>
                <c:pt idx="8516">
                  <c:v>793.97919053816747</c:v>
                </c:pt>
                <c:pt idx="8517">
                  <c:v>793.92702758062899</c:v>
                </c:pt>
                <c:pt idx="8518">
                  <c:v>793.85397439684687</c:v>
                </c:pt>
                <c:pt idx="8519">
                  <c:v>793.77049696929987</c:v>
                </c:pt>
                <c:pt idx="8520">
                  <c:v>793.66616061954448</c:v>
                </c:pt>
                <c:pt idx="8521">
                  <c:v>793.54093404354535</c:v>
                </c:pt>
                <c:pt idx="8522">
                  <c:v>793.57223807887556</c:v>
                </c:pt>
                <c:pt idx="8523">
                  <c:v>793.59310743576225</c:v>
                </c:pt>
                <c:pt idx="8524">
                  <c:v>793.60353167952724</c:v>
                </c:pt>
                <c:pt idx="8525">
                  <c:v>793.58268319199738</c:v>
                </c:pt>
                <c:pt idx="8526">
                  <c:v>793.55137915666717</c:v>
                </c:pt>
                <c:pt idx="8527">
                  <c:v>793.48875021665003</c:v>
                </c:pt>
                <c:pt idx="8528">
                  <c:v>793.41571790222474</c:v>
                </c:pt>
                <c:pt idx="8529">
                  <c:v>793.31137111779094</c:v>
                </c:pt>
                <c:pt idx="8530">
                  <c:v>793.19658965491374</c:v>
                </c:pt>
                <c:pt idx="8531">
                  <c:v>793.06094926982814</c:v>
                </c:pt>
                <c:pt idx="8532">
                  <c:v>793.09224287047982</c:v>
                </c:pt>
                <c:pt idx="8533">
                  <c:v>793.10267754892323</c:v>
                </c:pt>
                <c:pt idx="8534">
                  <c:v>793.09224287047982</c:v>
                </c:pt>
                <c:pt idx="8535">
                  <c:v>793.07137351359313</c:v>
                </c:pt>
                <c:pt idx="8536">
                  <c:v>793.02964523449805</c:v>
                </c:pt>
                <c:pt idx="8537">
                  <c:v>792.95659205071593</c:v>
                </c:pt>
                <c:pt idx="8538">
                  <c:v>792.87311462316882</c:v>
                </c:pt>
                <c:pt idx="8539">
                  <c:v>792.76877827341343</c:v>
                </c:pt>
                <c:pt idx="8540">
                  <c:v>792.63311701897101</c:v>
                </c:pt>
                <c:pt idx="8541">
                  <c:v>792.497466199207</c:v>
                </c:pt>
                <c:pt idx="8542">
                  <c:v>792.50791131232882</c:v>
                </c:pt>
                <c:pt idx="8543">
                  <c:v>792.5183355560938</c:v>
                </c:pt>
                <c:pt idx="8544">
                  <c:v>792.497466199207</c:v>
                </c:pt>
                <c:pt idx="8545">
                  <c:v>792.46616216387679</c:v>
                </c:pt>
                <c:pt idx="8546">
                  <c:v>792.41398877165989</c:v>
                </c:pt>
                <c:pt idx="8547">
                  <c:v>792.33050090943436</c:v>
                </c:pt>
                <c:pt idx="8548">
                  <c:v>792.23659923812238</c:v>
                </c:pt>
                <c:pt idx="8549">
                  <c:v>792.12181777524518</c:v>
                </c:pt>
                <c:pt idx="8550">
                  <c:v>791.98617739015958</c:v>
                </c:pt>
                <c:pt idx="8551">
                  <c:v>791.82964677883047</c:v>
                </c:pt>
                <c:pt idx="8552">
                  <c:v>791.84009189195228</c:v>
                </c:pt>
                <c:pt idx="8553">
                  <c:v>791.82964677883047</c:v>
                </c:pt>
                <c:pt idx="8554">
                  <c:v>791.80876698726524</c:v>
                </c:pt>
                <c:pt idx="8555">
                  <c:v>791.76703870817005</c:v>
                </c:pt>
                <c:pt idx="8556">
                  <c:v>791.70443063750986</c:v>
                </c:pt>
                <c:pt idx="8557">
                  <c:v>791.61052896619776</c:v>
                </c:pt>
                <c:pt idx="8558">
                  <c:v>791.50617174708555</c:v>
                </c:pt>
                <c:pt idx="8559">
                  <c:v>791.38096604044335</c:v>
                </c:pt>
                <c:pt idx="8560">
                  <c:v>791.23488054223594</c:v>
                </c:pt>
                <c:pt idx="8561">
                  <c:v>791.07834993090682</c:v>
                </c:pt>
                <c:pt idx="8562">
                  <c:v>791.06791525246342</c:v>
                </c:pt>
                <c:pt idx="8563">
                  <c:v>791.05749100869843</c:v>
                </c:pt>
                <c:pt idx="8564">
                  <c:v>791.02616610401139</c:v>
                </c:pt>
                <c:pt idx="8565">
                  <c:v>790.97401358115144</c:v>
                </c:pt>
                <c:pt idx="8566">
                  <c:v>790.9009603973692</c:v>
                </c:pt>
                <c:pt idx="8567">
                  <c:v>790.80704829137881</c:v>
                </c:pt>
                <c:pt idx="8568">
                  <c:v>790.6922668285016</c:v>
                </c:pt>
                <c:pt idx="8569">
                  <c:v>790.55661600873759</c:v>
                </c:pt>
                <c:pt idx="8570">
                  <c:v>790.40009583208678</c:v>
                </c:pt>
                <c:pt idx="8571">
                  <c:v>790.22270629854927</c:v>
                </c:pt>
                <c:pt idx="8572">
                  <c:v>790.21226118542745</c:v>
                </c:pt>
                <c:pt idx="8573">
                  <c:v>790.19141269789759</c:v>
                </c:pt>
                <c:pt idx="8574">
                  <c:v>790.14966354944568</c:v>
                </c:pt>
                <c:pt idx="8575">
                  <c:v>790.08705547878526</c:v>
                </c:pt>
                <c:pt idx="8576">
                  <c:v>790.00357805123826</c:v>
                </c:pt>
                <c:pt idx="8577">
                  <c:v>789.89924170148288</c:v>
                </c:pt>
                <c:pt idx="8578">
                  <c:v>789.77401512548386</c:v>
                </c:pt>
                <c:pt idx="8579">
                  <c:v>789.62792962727644</c:v>
                </c:pt>
                <c:pt idx="8580">
                  <c:v>789.46096433750381</c:v>
                </c:pt>
                <c:pt idx="8581">
                  <c:v>789.28358523864472</c:v>
                </c:pt>
                <c:pt idx="8582">
                  <c:v>789.26272631643644</c:v>
                </c:pt>
                <c:pt idx="8583">
                  <c:v>789.23142228110623</c:v>
                </c:pt>
                <c:pt idx="8584">
                  <c:v>789.17923845421092</c:v>
                </c:pt>
                <c:pt idx="8585">
                  <c:v>789.11664081822903</c:v>
                </c:pt>
                <c:pt idx="8586">
                  <c:v>789.02271827756022</c:v>
                </c:pt>
                <c:pt idx="8587">
                  <c:v>788.90792638000448</c:v>
                </c:pt>
                <c:pt idx="8588">
                  <c:v>788.77229642959742</c:v>
                </c:pt>
                <c:pt idx="8589">
                  <c:v>788.61576581826819</c:v>
                </c:pt>
                <c:pt idx="8590">
                  <c:v>788.4488213978525</c:v>
                </c:pt>
                <c:pt idx="8591">
                  <c:v>788.26098675119317</c:v>
                </c:pt>
                <c:pt idx="8592">
                  <c:v>788.22968271586296</c:v>
                </c:pt>
                <c:pt idx="8593">
                  <c:v>788.18795443676788</c:v>
                </c:pt>
                <c:pt idx="8594">
                  <c:v>788.12532549675075</c:v>
                </c:pt>
                <c:pt idx="8595">
                  <c:v>788.05229318232546</c:v>
                </c:pt>
                <c:pt idx="8596">
                  <c:v>787.94794639789166</c:v>
                </c:pt>
                <c:pt idx="8597">
                  <c:v>787.82273025657105</c:v>
                </c:pt>
                <c:pt idx="8598">
                  <c:v>787.68707943680704</c:v>
                </c:pt>
                <c:pt idx="8599">
                  <c:v>787.52013501639135</c:v>
                </c:pt>
                <c:pt idx="8600">
                  <c:v>787.33230036973191</c:v>
                </c:pt>
                <c:pt idx="8601">
                  <c:v>787.14448659242953</c:v>
                </c:pt>
                <c:pt idx="8602">
                  <c:v>787.1027374439775</c:v>
                </c:pt>
                <c:pt idx="8603">
                  <c:v>787.0505640517606</c:v>
                </c:pt>
                <c:pt idx="8604">
                  <c:v>786.9775213026569</c:v>
                </c:pt>
                <c:pt idx="8605">
                  <c:v>786.8940438751099</c:v>
                </c:pt>
                <c:pt idx="8606">
                  <c:v>786.78969709067599</c:v>
                </c:pt>
                <c:pt idx="8607">
                  <c:v>786.65405670559051</c:v>
                </c:pt>
                <c:pt idx="8608">
                  <c:v>786.50797120738309</c:v>
                </c:pt>
                <c:pt idx="8609">
                  <c:v>786.33056080448864</c:v>
                </c:pt>
                <c:pt idx="8610">
                  <c:v>786.14274702718615</c:v>
                </c:pt>
                <c:pt idx="8611">
                  <c:v>785.93405345831854</c:v>
                </c:pt>
                <c:pt idx="8612">
                  <c:v>785.88188006610164</c:v>
                </c:pt>
                <c:pt idx="8613">
                  <c:v>785.82970667388463</c:v>
                </c:pt>
                <c:pt idx="8614">
                  <c:v>785.74622924633763</c:v>
                </c:pt>
                <c:pt idx="8615">
                  <c:v>785.65231714034712</c:v>
                </c:pt>
                <c:pt idx="8616">
                  <c:v>785.53753567746992</c:v>
                </c:pt>
                <c:pt idx="8617">
                  <c:v>785.40187442302749</c:v>
                </c:pt>
                <c:pt idx="8618">
                  <c:v>785.24536468105521</c:v>
                </c:pt>
                <c:pt idx="8619">
                  <c:v>785.05755090375271</c:v>
                </c:pt>
                <c:pt idx="8620">
                  <c:v>784.8592920133284</c:v>
                </c:pt>
                <c:pt idx="8621">
                  <c:v>784.64015333133898</c:v>
                </c:pt>
                <c:pt idx="8622">
                  <c:v>784.58797993912196</c:v>
                </c:pt>
                <c:pt idx="8623">
                  <c:v>784.51493719001837</c:v>
                </c:pt>
                <c:pt idx="8624">
                  <c:v>784.43145976247126</c:v>
                </c:pt>
                <c:pt idx="8625">
                  <c:v>784.33755809115928</c:v>
                </c:pt>
                <c:pt idx="8626">
                  <c:v>784.21232108048173</c:v>
                </c:pt>
                <c:pt idx="8627">
                  <c:v>784.06624601695285</c:v>
                </c:pt>
                <c:pt idx="8628">
                  <c:v>783.88885648341534</c:v>
                </c:pt>
                <c:pt idx="8629">
                  <c:v>783.70103227143443</c:v>
                </c:pt>
                <c:pt idx="8630">
                  <c:v>783.49234913724513</c:v>
                </c:pt>
                <c:pt idx="8631">
                  <c:v>783.26278621149072</c:v>
                </c:pt>
                <c:pt idx="8632">
                  <c:v>783.20015727147347</c:v>
                </c:pt>
                <c:pt idx="8633">
                  <c:v>783.1271249570483</c:v>
                </c:pt>
                <c:pt idx="8634">
                  <c:v>783.0332232857362</c:v>
                </c:pt>
                <c:pt idx="8635">
                  <c:v>782.92886606662398</c:v>
                </c:pt>
                <c:pt idx="8636">
                  <c:v>782.79320481218156</c:v>
                </c:pt>
                <c:pt idx="8637">
                  <c:v>782.63669507020927</c:v>
                </c:pt>
                <c:pt idx="8638">
                  <c:v>782.45930553667165</c:v>
                </c:pt>
                <c:pt idx="8639">
                  <c:v>782.26104664624745</c:v>
                </c:pt>
                <c:pt idx="8640">
                  <c:v>782.04192883361475</c:v>
                </c:pt>
                <c:pt idx="8641">
                  <c:v>781.81236590786034</c:v>
                </c:pt>
                <c:pt idx="8642">
                  <c:v>781.73931272407822</c:v>
                </c:pt>
                <c:pt idx="8643">
                  <c:v>781.65583529653111</c:v>
                </c:pt>
                <c:pt idx="8644">
                  <c:v>781.55149894677572</c:v>
                </c:pt>
                <c:pt idx="8645">
                  <c:v>781.43671748389852</c:v>
                </c:pt>
                <c:pt idx="8646">
                  <c:v>781.30105622945609</c:v>
                </c:pt>
                <c:pt idx="8647">
                  <c:v>781.13410137436199</c:v>
                </c:pt>
                <c:pt idx="8648">
                  <c:v>780.9462875970595</c:v>
                </c:pt>
                <c:pt idx="8649">
                  <c:v>780.73759402819178</c:v>
                </c:pt>
                <c:pt idx="8650">
                  <c:v>780.51845534620224</c:v>
                </c:pt>
                <c:pt idx="8651">
                  <c:v>780.26802306356103</c:v>
                </c:pt>
                <c:pt idx="8652">
                  <c:v>780.19498031445733</c:v>
                </c:pt>
                <c:pt idx="8653">
                  <c:v>780.10107864314534</c:v>
                </c:pt>
                <c:pt idx="8654">
                  <c:v>779.99672142403313</c:v>
                </c:pt>
                <c:pt idx="8655">
                  <c:v>779.87151571739093</c:v>
                </c:pt>
                <c:pt idx="8656">
                  <c:v>779.72543021918352</c:v>
                </c:pt>
                <c:pt idx="8657">
                  <c:v>779.54801981628918</c:v>
                </c:pt>
                <c:pt idx="8658">
                  <c:v>779.36020603898669</c:v>
                </c:pt>
                <c:pt idx="8659">
                  <c:v>779.14106735699716</c:v>
                </c:pt>
                <c:pt idx="8660">
                  <c:v>778.90108018747776</c:v>
                </c:pt>
                <c:pt idx="8661">
                  <c:v>778.65065833951508</c:v>
                </c:pt>
                <c:pt idx="8662">
                  <c:v>778.56718091196797</c:v>
                </c:pt>
                <c:pt idx="8663">
                  <c:v>778.47324793662062</c:v>
                </c:pt>
                <c:pt idx="8664">
                  <c:v>778.35846647374342</c:v>
                </c:pt>
                <c:pt idx="8665">
                  <c:v>778.22282608865783</c:v>
                </c:pt>
                <c:pt idx="8666">
                  <c:v>778.06630591200701</c:v>
                </c:pt>
                <c:pt idx="8667">
                  <c:v>777.8889163784695</c:v>
                </c:pt>
                <c:pt idx="8668">
                  <c:v>777.69064705336677</c:v>
                </c:pt>
                <c:pt idx="8669">
                  <c:v>777.46108412761237</c:v>
                </c:pt>
                <c:pt idx="8670">
                  <c:v>777.22109695809297</c:v>
                </c:pt>
                <c:pt idx="8671">
                  <c:v>776.96022999700835</c:v>
                </c:pt>
                <c:pt idx="8672">
                  <c:v>776.86631789101796</c:v>
                </c:pt>
                <c:pt idx="8673">
                  <c:v>776.76197110658404</c:v>
                </c:pt>
                <c:pt idx="8674">
                  <c:v>776.63675496526344</c:v>
                </c:pt>
                <c:pt idx="8675">
                  <c:v>776.50110414549954</c:v>
                </c:pt>
                <c:pt idx="8676">
                  <c:v>776.33415972508374</c:v>
                </c:pt>
                <c:pt idx="8677">
                  <c:v>776.14632507842441</c:v>
                </c:pt>
                <c:pt idx="8678">
                  <c:v>775.9376315095567</c:v>
                </c:pt>
                <c:pt idx="8679">
                  <c:v>775.70806858380229</c:v>
                </c:pt>
                <c:pt idx="8680">
                  <c:v>775.45763630116107</c:v>
                </c:pt>
                <c:pt idx="8681">
                  <c:v>775.18633466163305</c:v>
                </c:pt>
                <c:pt idx="8682">
                  <c:v>775.09242255564266</c:v>
                </c:pt>
                <c:pt idx="8683">
                  <c:v>774.97764109276545</c:v>
                </c:pt>
                <c:pt idx="8684">
                  <c:v>774.85241451676643</c:v>
                </c:pt>
                <c:pt idx="8685">
                  <c:v>774.70632901855902</c:v>
                </c:pt>
                <c:pt idx="8686">
                  <c:v>774.52894991969993</c:v>
                </c:pt>
                <c:pt idx="8687">
                  <c:v>774.34112570771902</c:v>
                </c:pt>
                <c:pt idx="8688">
                  <c:v>774.12199746040801</c:v>
                </c:pt>
                <c:pt idx="8689">
                  <c:v>773.88199985621009</c:v>
                </c:pt>
                <c:pt idx="8690">
                  <c:v>773.62113289512558</c:v>
                </c:pt>
                <c:pt idx="8691">
                  <c:v>773.34984169027598</c:v>
                </c:pt>
                <c:pt idx="8692">
                  <c:v>773.24548447116376</c:v>
                </c:pt>
                <c:pt idx="8693">
                  <c:v>773.12027876452157</c:v>
                </c:pt>
                <c:pt idx="8694">
                  <c:v>772.98461751007915</c:v>
                </c:pt>
                <c:pt idx="8695">
                  <c:v>772.82810776810675</c:v>
                </c:pt>
                <c:pt idx="8696">
                  <c:v>772.65071823456924</c:v>
                </c:pt>
                <c:pt idx="8697">
                  <c:v>772.45245934414493</c:v>
                </c:pt>
                <c:pt idx="8698">
                  <c:v>772.23332066215551</c:v>
                </c:pt>
                <c:pt idx="8699">
                  <c:v>771.98287794483576</c:v>
                </c:pt>
                <c:pt idx="8700">
                  <c:v>771.72201098375126</c:v>
                </c:pt>
                <c:pt idx="8701">
                  <c:v>771.42983998733644</c:v>
                </c:pt>
                <c:pt idx="8702">
                  <c:v>771.32550363758105</c:v>
                </c:pt>
                <c:pt idx="8703">
                  <c:v>771.20027706158203</c:v>
                </c:pt>
                <c:pt idx="8704">
                  <c:v>771.05419156337462</c:v>
                </c:pt>
                <c:pt idx="8705">
                  <c:v>770.88725757763746</c:v>
                </c:pt>
                <c:pt idx="8706">
                  <c:v>770.70986804409984</c:v>
                </c:pt>
                <c:pt idx="8707">
                  <c:v>770.5011640405537</c:v>
                </c:pt>
                <c:pt idx="8708">
                  <c:v>770.27159068012088</c:v>
                </c:pt>
                <c:pt idx="8709">
                  <c:v>770.02116883215808</c:v>
                </c:pt>
                <c:pt idx="8710">
                  <c:v>769.73943251418677</c:v>
                </c:pt>
                <c:pt idx="8711">
                  <c:v>769.44726151777195</c:v>
                </c:pt>
                <c:pt idx="8712">
                  <c:v>769.33248005489475</c:v>
                </c:pt>
                <c:pt idx="8713">
                  <c:v>769.19682923513074</c:v>
                </c:pt>
                <c:pt idx="8714">
                  <c:v>769.05074373692344</c:v>
                </c:pt>
                <c:pt idx="8715">
                  <c:v>768.88379931650775</c:v>
                </c:pt>
                <c:pt idx="8716">
                  <c:v>768.69596466984831</c:v>
                </c:pt>
                <c:pt idx="8717">
                  <c:v>768.47684685721572</c:v>
                </c:pt>
                <c:pt idx="8718">
                  <c:v>768.23683881833949</c:v>
                </c:pt>
                <c:pt idx="8719">
                  <c:v>767.97597185725488</c:v>
                </c:pt>
                <c:pt idx="8720">
                  <c:v>767.69424597396198</c:v>
                </c:pt>
                <c:pt idx="8721">
                  <c:v>767.40205410819033</c:v>
                </c:pt>
                <c:pt idx="8722">
                  <c:v>767.27684840154814</c:v>
                </c:pt>
                <c:pt idx="8723">
                  <c:v>767.14118714710571</c:v>
                </c:pt>
                <c:pt idx="8724">
                  <c:v>766.98467740513343</c:v>
                </c:pt>
                <c:pt idx="8725">
                  <c:v>766.80728787159592</c:v>
                </c:pt>
                <c:pt idx="8726">
                  <c:v>766.6090289811716</c:v>
                </c:pt>
                <c:pt idx="8727">
                  <c:v>766.3899111685389</c:v>
                </c:pt>
                <c:pt idx="8728">
                  <c:v>766.14990312966268</c:v>
                </c:pt>
                <c:pt idx="8729">
                  <c:v>765.87860149013466</c:v>
                </c:pt>
                <c:pt idx="8730">
                  <c:v>765.58643049371994</c:v>
                </c:pt>
                <c:pt idx="8731">
                  <c:v>765.28382481886183</c:v>
                </c:pt>
                <c:pt idx="8732">
                  <c:v>765.15860867754122</c:v>
                </c:pt>
                <c:pt idx="8733">
                  <c:v>765.01252317933381</c:v>
                </c:pt>
                <c:pt idx="8734">
                  <c:v>764.84556832423971</c:v>
                </c:pt>
                <c:pt idx="8735">
                  <c:v>764.6681787907022</c:v>
                </c:pt>
                <c:pt idx="8736">
                  <c:v>764.46991990027789</c:v>
                </c:pt>
                <c:pt idx="8737">
                  <c:v>764.24035697452337</c:v>
                </c:pt>
                <c:pt idx="8738">
                  <c:v>763.98993512656068</c:v>
                </c:pt>
                <c:pt idx="8739">
                  <c:v>763.71862305235425</c:v>
                </c:pt>
                <c:pt idx="8740">
                  <c:v>763.41601737749613</c:v>
                </c:pt>
                <c:pt idx="8741">
                  <c:v>763.10297702419462</c:v>
                </c:pt>
                <c:pt idx="8742">
                  <c:v>762.96731576975219</c:v>
                </c:pt>
                <c:pt idx="8743">
                  <c:v>762.82123027154478</c:v>
                </c:pt>
                <c:pt idx="8744">
                  <c:v>762.6542962858075</c:v>
                </c:pt>
                <c:pt idx="8745">
                  <c:v>762.46646163914818</c:v>
                </c:pt>
                <c:pt idx="8746">
                  <c:v>762.25776807028046</c:v>
                </c:pt>
                <c:pt idx="8747">
                  <c:v>762.02820514452605</c:v>
                </c:pt>
                <c:pt idx="8748">
                  <c:v>761.76733818344144</c:v>
                </c:pt>
                <c:pt idx="8749">
                  <c:v>761.48560186547002</c:v>
                </c:pt>
                <c:pt idx="8750">
                  <c:v>761.1829961906119</c:v>
                </c:pt>
                <c:pt idx="8751">
                  <c:v>760.86995583731039</c:v>
                </c:pt>
                <c:pt idx="8752">
                  <c:v>760.72387033910309</c:v>
                </c:pt>
                <c:pt idx="8753">
                  <c:v>760.56736059713069</c:v>
                </c:pt>
                <c:pt idx="8754">
                  <c:v>760.40039530735817</c:v>
                </c:pt>
                <c:pt idx="8755">
                  <c:v>760.21256066069884</c:v>
                </c:pt>
                <c:pt idx="8756">
                  <c:v>759.99344284806614</c:v>
                </c:pt>
                <c:pt idx="8757">
                  <c:v>759.75345567854674</c:v>
                </c:pt>
                <c:pt idx="8758">
                  <c:v>759.49258871746224</c:v>
                </c:pt>
                <c:pt idx="8759">
                  <c:v>759.20039685169058</c:v>
                </c:pt>
                <c:pt idx="8760">
                  <c:v>758.89780161151089</c:v>
                </c:pt>
                <c:pt idx="8761">
                  <c:v>758.57432657976597</c:v>
                </c:pt>
                <c:pt idx="8762">
                  <c:v>758.42824108155855</c:v>
                </c:pt>
                <c:pt idx="8763">
                  <c:v>758.26128622646445</c:v>
                </c:pt>
                <c:pt idx="8764">
                  <c:v>758.08389669292694</c:v>
                </c:pt>
                <c:pt idx="8765">
                  <c:v>757.88563780250263</c:v>
                </c:pt>
                <c:pt idx="8766">
                  <c:v>757.66651998987004</c:v>
                </c:pt>
                <c:pt idx="8767">
                  <c:v>757.4265119509937</c:v>
                </c:pt>
                <c:pt idx="8768">
                  <c:v>757.15521031146579</c:v>
                </c:pt>
                <c:pt idx="8769">
                  <c:v>756.86303931505097</c:v>
                </c:pt>
                <c:pt idx="8770">
                  <c:v>756.54999896174945</c:v>
                </c:pt>
                <c:pt idx="8771">
                  <c:v>756.21609968623966</c:v>
                </c:pt>
                <c:pt idx="8772">
                  <c:v>756.06999331867542</c:v>
                </c:pt>
                <c:pt idx="8773">
                  <c:v>755.90305933293814</c:v>
                </c:pt>
                <c:pt idx="8774">
                  <c:v>755.71522468627882</c:v>
                </c:pt>
                <c:pt idx="8775">
                  <c:v>755.51695536117609</c:v>
                </c:pt>
                <c:pt idx="8776">
                  <c:v>755.28739243542157</c:v>
                </c:pt>
                <c:pt idx="8777">
                  <c:v>755.04740526590217</c:v>
                </c:pt>
                <c:pt idx="8778">
                  <c:v>754.76565851325245</c:v>
                </c:pt>
                <c:pt idx="8779">
                  <c:v>754.47348751683762</c:v>
                </c:pt>
                <c:pt idx="8780">
                  <c:v>754.15002291977123</c:v>
                </c:pt>
                <c:pt idx="8781">
                  <c:v>753.80567853113951</c:v>
                </c:pt>
                <c:pt idx="8782">
                  <c:v>753.6491583544888</c:v>
                </c:pt>
                <c:pt idx="8783">
                  <c:v>753.48220349939459</c:v>
                </c:pt>
                <c:pt idx="8784">
                  <c:v>753.29438972209221</c:v>
                </c:pt>
                <c:pt idx="8785">
                  <c:v>753.09612039698948</c:v>
                </c:pt>
                <c:pt idx="8786">
                  <c:v>752.86655747123496</c:v>
                </c:pt>
                <c:pt idx="8787">
                  <c:v>752.60569051015045</c:v>
                </c:pt>
                <c:pt idx="8788">
                  <c:v>752.32395419217903</c:v>
                </c:pt>
                <c:pt idx="8789">
                  <c:v>752.02134851732092</c:v>
                </c:pt>
                <c:pt idx="8790">
                  <c:v>751.69788392025441</c:v>
                </c:pt>
                <c:pt idx="8791">
                  <c:v>751.35352909694427</c:v>
                </c:pt>
                <c:pt idx="8792">
                  <c:v>751.18657424185017</c:v>
                </c:pt>
                <c:pt idx="8793">
                  <c:v>751.01961938675606</c:v>
                </c:pt>
                <c:pt idx="8794">
                  <c:v>750.83179517477515</c:v>
                </c:pt>
                <c:pt idx="8795">
                  <c:v>750.61266692746403</c:v>
                </c:pt>
                <c:pt idx="8796">
                  <c:v>750.38310400170963</c:v>
                </c:pt>
                <c:pt idx="8797">
                  <c:v>750.12223704062501</c:v>
                </c:pt>
                <c:pt idx="8798">
                  <c:v>749.84051115733212</c:v>
                </c:pt>
                <c:pt idx="8799">
                  <c:v>749.52746036935218</c:v>
                </c:pt>
                <c:pt idx="8800">
                  <c:v>749.19355065916386</c:v>
                </c:pt>
                <c:pt idx="8801">
                  <c:v>748.83877159208885</c:v>
                </c:pt>
                <c:pt idx="8802">
                  <c:v>748.68226185011645</c:v>
                </c:pt>
                <c:pt idx="8803">
                  <c:v>748.50485144722211</c:v>
                </c:pt>
                <c:pt idx="8804">
                  <c:v>748.30661342615463</c:v>
                </c:pt>
                <c:pt idx="8805">
                  <c:v>748.08747474416521</c:v>
                </c:pt>
                <c:pt idx="8806">
                  <c:v>747.84747713996728</c:v>
                </c:pt>
                <c:pt idx="8807">
                  <c:v>747.58661017888278</c:v>
                </c:pt>
                <c:pt idx="8808">
                  <c:v>747.29444961714648</c:v>
                </c:pt>
                <c:pt idx="8809">
                  <c:v>746.98139882916644</c:v>
                </c:pt>
                <c:pt idx="8810">
                  <c:v>746.6474786842997</c:v>
                </c:pt>
                <c:pt idx="8811">
                  <c:v>746.2927100519031</c:v>
                </c:pt>
                <c:pt idx="8812">
                  <c:v>746.12574476213058</c:v>
                </c:pt>
                <c:pt idx="8813">
                  <c:v>745.93793098482809</c:v>
                </c:pt>
                <c:pt idx="8814">
                  <c:v>745.73967209440377</c:v>
                </c:pt>
                <c:pt idx="8815">
                  <c:v>745.52055428177118</c:v>
                </c:pt>
                <c:pt idx="8816">
                  <c:v>745.28054624289484</c:v>
                </c:pt>
                <c:pt idx="8817">
                  <c:v>745.00923416868852</c:v>
                </c:pt>
                <c:pt idx="8818">
                  <c:v>744.7170631722737</c:v>
                </c:pt>
                <c:pt idx="8819">
                  <c:v>744.39358814052878</c:v>
                </c:pt>
                <c:pt idx="8820">
                  <c:v>744.04925418657558</c:v>
                </c:pt>
                <c:pt idx="8821">
                  <c:v>743.69448555417898</c:v>
                </c:pt>
                <c:pt idx="8822">
                  <c:v>743.51707515128453</c:v>
                </c:pt>
                <c:pt idx="8823">
                  <c:v>743.32926137398215</c:v>
                </c:pt>
                <c:pt idx="8824">
                  <c:v>743.13100248355784</c:v>
                </c:pt>
                <c:pt idx="8825">
                  <c:v>742.91188467092525</c:v>
                </c:pt>
                <c:pt idx="8826">
                  <c:v>742.66143151892709</c:v>
                </c:pt>
                <c:pt idx="8827">
                  <c:v>742.39015074875601</c:v>
                </c:pt>
                <c:pt idx="8828">
                  <c:v>742.08753463921948</c:v>
                </c:pt>
                <c:pt idx="8829">
                  <c:v>741.76405960747456</c:v>
                </c:pt>
                <c:pt idx="8830">
                  <c:v>741.41973608819978</c:v>
                </c:pt>
                <c:pt idx="8831">
                  <c:v>741.05451190800284</c:v>
                </c:pt>
                <c:pt idx="8832">
                  <c:v>740.87711193978691</c:v>
                </c:pt>
                <c:pt idx="8833">
                  <c:v>740.689287727806</c:v>
                </c:pt>
                <c:pt idx="8834">
                  <c:v>740.48058372425987</c:v>
                </c:pt>
                <c:pt idx="8835">
                  <c:v>740.25102079850546</c:v>
                </c:pt>
                <c:pt idx="8836">
                  <c:v>740.00059895054267</c:v>
                </c:pt>
                <c:pt idx="8837">
                  <c:v>739.72928687633623</c:v>
                </c:pt>
                <c:pt idx="8838">
                  <c:v>739.42670207083495</c:v>
                </c:pt>
                <c:pt idx="8839">
                  <c:v>739.09278192596821</c:v>
                </c:pt>
                <c:pt idx="8840">
                  <c:v>738.73801329357161</c:v>
                </c:pt>
                <c:pt idx="8841">
                  <c:v>738.37278911337478</c:v>
                </c:pt>
                <c:pt idx="8842">
                  <c:v>738.19538914515874</c:v>
                </c:pt>
                <c:pt idx="8843">
                  <c:v>737.99713025473454</c:v>
                </c:pt>
                <c:pt idx="8844">
                  <c:v>737.78844712054524</c:v>
                </c:pt>
                <c:pt idx="8845">
                  <c:v>737.55888419479083</c:v>
                </c:pt>
                <c:pt idx="8846">
                  <c:v>737.30846234682804</c:v>
                </c:pt>
                <c:pt idx="8847">
                  <c:v>737.02670515949978</c:v>
                </c:pt>
                <c:pt idx="8848">
                  <c:v>736.71368567555521</c:v>
                </c:pt>
                <c:pt idx="8849">
                  <c:v>736.39021064381029</c:v>
                </c:pt>
                <c:pt idx="8850">
                  <c:v>736.02498646361335</c:v>
                </c:pt>
                <c:pt idx="8851">
                  <c:v>735.65977271809493</c:v>
                </c:pt>
                <c:pt idx="8852">
                  <c:v>735.47194850611402</c:v>
                </c:pt>
                <c:pt idx="8853">
                  <c:v>735.28413472881164</c:v>
                </c:pt>
                <c:pt idx="8854">
                  <c:v>735.06498561214369</c:v>
                </c:pt>
                <c:pt idx="8855">
                  <c:v>734.83542268638917</c:v>
                </c:pt>
                <c:pt idx="8856">
                  <c:v>734.57455572530455</c:v>
                </c:pt>
                <c:pt idx="8857">
                  <c:v>734.29282984201166</c:v>
                </c:pt>
                <c:pt idx="8858">
                  <c:v>733.97979992338855</c:v>
                </c:pt>
                <c:pt idx="8859">
                  <c:v>733.64587977852182</c:v>
                </c:pt>
                <c:pt idx="8860">
                  <c:v>733.2806660330034</c:v>
                </c:pt>
                <c:pt idx="8861">
                  <c:v>732.90502804371999</c:v>
                </c:pt>
                <c:pt idx="8862">
                  <c:v>732.71718296238225</c:v>
                </c:pt>
                <c:pt idx="8863">
                  <c:v>732.51892407195794</c:v>
                </c:pt>
                <c:pt idx="8864">
                  <c:v>732.31024093776875</c:v>
                </c:pt>
                <c:pt idx="8865">
                  <c:v>732.07023289889241</c:v>
                </c:pt>
                <c:pt idx="8866">
                  <c:v>731.8093659378078</c:v>
                </c:pt>
                <c:pt idx="8867">
                  <c:v>731.5276400545149</c:v>
                </c:pt>
                <c:pt idx="8868">
                  <c:v>731.20417545744851</c:v>
                </c:pt>
                <c:pt idx="8869">
                  <c:v>730.87025531258178</c:v>
                </c:pt>
                <c:pt idx="8870">
                  <c:v>730.50503113238483</c:v>
                </c:pt>
                <c:pt idx="8871">
                  <c:v>730.11895846465814</c:v>
                </c:pt>
                <c:pt idx="8872">
                  <c:v>729.93114468735564</c:v>
                </c:pt>
                <c:pt idx="8873">
                  <c:v>729.73287536225291</c:v>
                </c:pt>
                <c:pt idx="8874">
                  <c:v>729.51375754962032</c:v>
                </c:pt>
                <c:pt idx="8875">
                  <c:v>729.2841946238658</c:v>
                </c:pt>
                <c:pt idx="8876">
                  <c:v>729.01288254965937</c:v>
                </c:pt>
                <c:pt idx="8877">
                  <c:v>728.72071155324466</c:v>
                </c:pt>
                <c:pt idx="8878">
                  <c:v>728.40768163462155</c:v>
                </c:pt>
                <c:pt idx="8879">
                  <c:v>728.06332681131153</c:v>
                </c:pt>
                <c:pt idx="8880">
                  <c:v>727.69810263111458</c:v>
                </c:pt>
                <c:pt idx="8881">
                  <c:v>727.31202996338789</c:v>
                </c:pt>
                <c:pt idx="8882">
                  <c:v>727.12420575140698</c:v>
                </c:pt>
                <c:pt idx="8883">
                  <c:v>726.91550174786084</c:v>
                </c:pt>
                <c:pt idx="8884">
                  <c:v>726.69638393522814</c:v>
                </c:pt>
                <c:pt idx="8885">
                  <c:v>726.45637589635191</c:v>
                </c:pt>
                <c:pt idx="8886">
                  <c:v>726.1955089352673</c:v>
                </c:pt>
                <c:pt idx="8887">
                  <c:v>725.90333793885259</c:v>
                </c:pt>
                <c:pt idx="8888">
                  <c:v>725.57986290710767</c:v>
                </c:pt>
                <c:pt idx="8889">
                  <c:v>725.23553938783289</c:v>
                </c:pt>
                <c:pt idx="8890">
                  <c:v>724.85987009451424</c:v>
                </c:pt>
                <c:pt idx="8891">
                  <c:v>724.47378699210901</c:v>
                </c:pt>
                <c:pt idx="8892">
                  <c:v>724.2755281016847</c:v>
                </c:pt>
                <c:pt idx="8893">
                  <c:v>724.07726921126039</c:v>
                </c:pt>
                <c:pt idx="8894">
                  <c:v>723.8581513986278</c:v>
                </c:pt>
                <c:pt idx="8895">
                  <c:v>723.607729550665</c:v>
                </c:pt>
                <c:pt idx="8896">
                  <c:v>723.34686258958038</c:v>
                </c:pt>
                <c:pt idx="8897">
                  <c:v>723.04424648004385</c:v>
                </c:pt>
                <c:pt idx="8898">
                  <c:v>722.72077144829893</c:v>
                </c:pt>
                <c:pt idx="8899">
                  <c:v>722.37644792902415</c:v>
                </c:pt>
                <c:pt idx="8900">
                  <c:v>722.0007786357055</c:v>
                </c:pt>
                <c:pt idx="8901">
                  <c:v>721.60425042017846</c:v>
                </c:pt>
                <c:pt idx="8902">
                  <c:v>721.41643664287596</c:v>
                </c:pt>
                <c:pt idx="8903">
                  <c:v>721.20773263932983</c:v>
                </c:pt>
                <c:pt idx="8904">
                  <c:v>720.98861482669724</c:v>
                </c:pt>
                <c:pt idx="8905">
                  <c:v>720.73819297873445</c:v>
                </c:pt>
                <c:pt idx="8906">
                  <c:v>720.47732601764983</c:v>
                </c:pt>
                <c:pt idx="8907">
                  <c:v>720.1747099081133</c:v>
                </c:pt>
                <c:pt idx="8908">
                  <c:v>719.85123487636838</c:v>
                </c:pt>
                <c:pt idx="8909">
                  <c:v>719.49646624397178</c:v>
                </c:pt>
                <c:pt idx="8910">
                  <c:v>719.12079695065302</c:v>
                </c:pt>
                <c:pt idx="8911">
                  <c:v>718.72431047383975</c:v>
                </c:pt>
                <c:pt idx="8912">
                  <c:v>718.52604114873702</c:v>
                </c:pt>
                <c:pt idx="8913">
                  <c:v>718.32778225831271</c:v>
                </c:pt>
                <c:pt idx="8914">
                  <c:v>718.0982193325583</c:v>
                </c:pt>
                <c:pt idx="8915">
                  <c:v>717.85821129368207</c:v>
                </c:pt>
                <c:pt idx="8916">
                  <c:v>717.57648541038907</c:v>
                </c:pt>
                <c:pt idx="8917">
                  <c:v>717.28431441397436</c:v>
                </c:pt>
                <c:pt idx="8918">
                  <c:v>716.95039426910762</c:v>
                </c:pt>
                <c:pt idx="8919">
                  <c:v>716.59562563671102</c:v>
                </c:pt>
                <c:pt idx="8920">
                  <c:v>716.21995634339237</c:v>
                </c:pt>
                <c:pt idx="8921">
                  <c:v>715.82343856254374</c:v>
                </c:pt>
                <c:pt idx="8922">
                  <c:v>715.62520054147637</c:v>
                </c:pt>
                <c:pt idx="8923">
                  <c:v>715.41649653793024</c:v>
                </c:pt>
                <c:pt idx="8924">
                  <c:v>715.19737872529754</c:v>
                </c:pt>
                <c:pt idx="8925">
                  <c:v>714.9469255732995</c:v>
                </c:pt>
                <c:pt idx="8926">
                  <c:v>714.67564480312842</c:v>
                </c:pt>
                <c:pt idx="8927">
                  <c:v>714.37302869359178</c:v>
                </c:pt>
                <c:pt idx="8928">
                  <c:v>714.03910854872515</c:v>
                </c:pt>
                <c:pt idx="8929">
                  <c:v>713.68433991632844</c:v>
                </c:pt>
                <c:pt idx="8930">
                  <c:v>713.29825681392333</c:v>
                </c:pt>
                <c:pt idx="8931">
                  <c:v>712.9017390330747</c:v>
                </c:pt>
                <c:pt idx="8932">
                  <c:v>712.70348014265039</c:v>
                </c:pt>
                <c:pt idx="8933">
                  <c:v>712.49479700846121</c:v>
                </c:pt>
                <c:pt idx="8934">
                  <c:v>712.27564789179326</c:v>
                </c:pt>
                <c:pt idx="8935">
                  <c:v>712.02522604383046</c:v>
                </c:pt>
                <c:pt idx="8936">
                  <c:v>711.74350016053756</c:v>
                </c:pt>
                <c:pt idx="8937">
                  <c:v>711.44088405100092</c:v>
                </c:pt>
                <c:pt idx="8938">
                  <c:v>711.10697434081271</c:v>
                </c:pt>
                <c:pt idx="8939">
                  <c:v>710.75219527373758</c:v>
                </c:pt>
                <c:pt idx="8940">
                  <c:v>710.3661184321395</c:v>
                </c:pt>
                <c:pt idx="8941">
                  <c:v>709.95915032082985</c:v>
                </c:pt>
                <c:pt idx="8942">
                  <c:v>709.7713334131239</c:v>
                </c:pt>
                <c:pt idx="8943">
                  <c:v>709.56262732264202</c:v>
                </c:pt>
                <c:pt idx="8944">
                  <c:v>709.33309465745504</c:v>
                </c:pt>
                <c:pt idx="8945">
                  <c:v>709.08264150545699</c:v>
                </c:pt>
                <c:pt idx="8946">
                  <c:v>708.81136073528592</c:v>
                </c:pt>
                <c:pt idx="8947">
                  <c:v>708.50874671268502</c:v>
                </c:pt>
                <c:pt idx="8948">
                  <c:v>708.17482969822174</c:v>
                </c:pt>
                <c:pt idx="8949">
                  <c:v>707.80960864842848</c:v>
                </c:pt>
                <c:pt idx="8950">
                  <c:v>707.42353076336246</c:v>
                </c:pt>
                <c:pt idx="8951">
                  <c:v>707.01659499955599</c:v>
                </c:pt>
                <c:pt idx="8952">
                  <c:v>706.82874678781468</c:v>
                </c:pt>
                <c:pt idx="8953">
                  <c:v>706.62007200136816</c:v>
                </c:pt>
                <c:pt idx="8954">
                  <c:v>706.39050803214593</c:v>
                </c:pt>
                <c:pt idx="8955">
                  <c:v>706.14005383667995</c:v>
                </c:pt>
                <c:pt idx="8956">
                  <c:v>705.85832899685488</c:v>
                </c:pt>
                <c:pt idx="8957">
                  <c:v>705.55571497425399</c:v>
                </c:pt>
                <c:pt idx="8958">
                  <c:v>705.22182926382618</c:v>
                </c:pt>
                <c:pt idx="8959">
                  <c:v>704.85660925750062</c:v>
                </c:pt>
                <c:pt idx="8960">
                  <c:v>704.47053137243461</c:v>
                </c:pt>
                <c:pt idx="8961">
                  <c:v>704.06356326112495</c:v>
                </c:pt>
                <c:pt idx="8962">
                  <c:v>703.875746353419</c:v>
                </c:pt>
                <c:pt idx="8963">
                  <c:v>703.66704026293723</c:v>
                </c:pt>
                <c:pt idx="8964">
                  <c:v>703.43747629371489</c:v>
                </c:pt>
                <c:pt idx="8965">
                  <c:v>703.1870544457521</c:v>
                </c:pt>
                <c:pt idx="8966">
                  <c:v>702.90532960592702</c:v>
                </c:pt>
                <c:pt idx="8967">
                  <c:v>702.60271453985831</c:v>
                </c:pt>
                <c:pt idx="8968">
                  <c:v>702.26879752539514</c:v>
                </c:pt>
                <c:pt idx="8969">
                  <c:v>701.90357751906959</c:v>
                </c:pt>
                <c:pt idx="8970">
                  <c:v>701.51749963400368</c:v>
                </c:pt>
                <c:pt idx="8971">
                  <c:v>701.10011875707539</c:v>
                </c:pt>
                <c:pt idx="8972">
                  <c:v>700.91230195371611</c:v>
                </c:pt>
                <c:pt idx="8973">
                  <c:v>700.70359565454078</c:v>
                </c:pt>
                <c:pt idx="8974">
                  <c:v>700.47403147662487</c:v>
                </c:pt>
                <c:pt idx="8975">
                  <c:v>700.22360931562184</c:v>
                </c:pt>
                <c:pt idx="8976">
                  <c:v>699.95229752315163</c:v>
                </c:pt>
                <c:pt idx="8977">
                  <c:v>699.63926993146185</c:v>
                </c:pt>
                <c:pt idx="8978">
                  <c:v>699.30535260395834</c:v>
                </c:pt>
                <c:pt idx="8979">
                  <c:v>698.94013197155209</c:v>
                </c:pt>
                <c:pt idx="8980">
                  <c:v>698.55405408648619</c:v>
                </c:pt>
                <c:pt idx="8981">
                  <c:v>698.14711832267972</c:v>
                </c:pt>
                <c:pt idx="8982">
                  <c:v>697.94885734531977</c:v>
                </c:pt>
                <c:pt idx="8983">
                  <c:v>697.74015125483788</c:v>
                </c:pt>
                <c:pt idx="8984">
                  <c:v>697.52103135526966</c:v>
                </c:pt>
                <c:pt idx="8985">
                  <c:v>697.27057715980368</c:v>
                </c:pt>
                <c:pt idx="8986">
                  <c:v>696.98885231997861</c:v>
                </c:pt>
                <c:pt idx="8987">
                  <c:v>696.68623829737771</c:v>
                </c:pt>
                <c:pt idx="8988">
                  <c:v>696.35235258694979</c:v>
                </c:pt>
                <c:pt idx="8989">
                  <c:v>695.98713258062435</c:v>
                </c:pt>
                <c:pt idx="8990">
                  <c:v>695.59060958243651</c:v>
                </c:pt>
                <c:pt idx="8991">
                  <c:v>695.18364147112686</c:v>
                </c:pt>
                <c:pt idx="8992">
                  <c:v>694.98541179780227</c:v>
                </c:pt>
                <c:pt idx="8993">
                  <c:v>694.78715082044221</c:v>
                </c:pt>
                <c:pt idx="8994">
                  <c:v>694.55758685121998</c:v>
                </c:pt>
                <c:pt idx="8995">
                  <c:v>694.307132655754</c:v>
                </c:pt>
                <c:pt idx="8996">
                  <c:v>694.03585292905075</c:v>
                </c:pt>
                <c:pt idx="8997">
                  <c:v>693.72279274986022</c:v>
                </c:pt>
                <c:pt idx="8998">
                  <c:v>693.38887573539705</c:v>
                </c:pt>
                <c:pt idx="8999">
                  <c:v>693.02368807657467</c:v>
                </c:pt>
                <c:pt idx="9000">
                  <c:v>692.62716507838684</c:v>
                </c:pt>
                <c:pt idx="9001">
                  <c:v>692.22019696707719</c:v>
                </c:pt>
                <c:pt idx="9002">
                  <c:v>692.03238005937123</c:v>
                </c:pt>
                <c:pt idx="9003">
                  <c:v>691.82367396888947</c:v>
                </c:pt>
                <c:pt idx="9004">
                  <c:v>691.60455511278894</c:v>
                </c:pt>
                <c:pt idx="9005">
                  <c:v>691.35413222135833</c:v>
                </c:pt>
                <c:pt idx="9006">
                  <c:v>691.07240738153325</c:v>
                </c:pt>
                <c:pt idx="9007">
                  <c:v>690.76979335893236</c:v>
                </c:pt>
                <c:pt idx="9008">
                  <c:v>690.43587634446919</c:v>
                </c:pt>
                <c:pt idx="9009">
                  <c:v>690.07065529467582</c:v>
                </c:pt>
                <c:pt idx="9010">
                  <c:v>689.67413333995592</c:v>
                </c:pt>
                <c:pt idx="9011">
                  <c:v>689.26719235881023</c:v>
                </c:pt>
                <c:pt idx="9012">
                  <c:v>689.07937858150774</c:v>
                </c:pt>
                <c:pt idx="9013">
                  <c:v>688.87067457796161</c:v>
                </c:pt>
                <c:pt idx="9014">
                  <c:v>688.65155676532902</c:v>
                </c:pt>
                <c:pt idx="9015">
                  <c:v>688.40110361333086</c:v>
                </c:pt>
                <c:pt idx="9016">
                  <c:v>688.12982284315979</c:v>
                </c:pt>
                <c:pt idx="9017">
                  <c:v>687.81676162050144</c:v>
                </c:pt>
                <c:pt idx="9018">
                  <c:v>687.48287277966995</c:v>
                </c:pt>
                <c:pt idx="9019">
                  <c:v>687.11765903415153</c:v>
                </c:pt>
                <c:pt idx="9020">
                  <c:v>686.73157593174631</c:v>
                </c:pt>
                <c:pt idx="9021">
                  <c:v>686.31416792465416</c:v>
                </c:pt>
                <c:pt idx="9022">
                  <c:v>686.12634371267325</c:v>
                </c:pt>
                <c:pt idx="9023">
                  <c:v>685.92808482224893</c:v>
                </c:pt>
                <c:pt idx="9024">
                  <c:v>685.70896700961623</c:v>
                </c:pt>
                <c:pt idx="9025">
                  <c:v>685.45854516165355</c:v>
                </c:pt>
                <c:pt idx="9026">
                  <c:v>685.18723308744711</c:v>
                </c:pt>
                <c:pt idx="9027">
                  <c:v>684.88461697791047</c:v>
                </c:pt>
                <c:pt idx="9028">
                  <c:v>684.55073857175751</c:v>
                </c:pt>
                <c:pt idx="9029">
                  <c:v>684.18551439156067</c:v>
                </c:pt>
                <c:pt idx="9030">
                  <c:v>683.78898617603363</c:v>
                </c:pt>
                <c:pt idx="9031">
                  <c:v>683.38202328206319</c:v>
                </c:pt>
                <c:pt idx="9032">
                  <c:v>683.19420950476081</c:v>
                </c:pt>
                <c:pt idx="9033">
                  <c:v>682.99594017965808</c:v>
                </c:pt>
                <c:pt idx="9034">
                  <c:v>682.77682236702537</c:v>
                </c:pt>
                <c:pt idx="9035">
                  <c:v>682.53681432814915</c:v>
                </c:pt>
                <c:pt idx="9036">
                  <c:v>682.25508844485626</c:v>
                </c:pt>
                <c:pt idx="9037">
                  <c:v>681.95247233531961</c:v>
                </c:pt>
                <c:pt idx="9038">
                  <c:v>681.6185626251314</c:v>
                </c:pt>
                <c:pt idx="9039">
                  <c:v>681.26378355805628</c:v>
                </c:pt>
                <c:pt idx="9040">
                  <c:v>680.86726577720776</c:v>
                </c:pt>
                <c:pt idx="9041">
                  <c:v>680.46032375259415</c:v>
                </c:pt>
                <c:pt idx="9042">
                  <c:v>680.27250997529177</c:v>
                </c:pt>
                <c:pt idx="9043">
                  <c:v>680.07425108486746</c:v>
                </c:pt>
                <c:pt idx="9044">
                  <c:v>679.86553664664291</c:v>
                </c:pt>
                <c:pt idx="9045">
                  <c:v>679.61511479868011</c:v>
                </c:pt>
                <c:pt idx="9046">
                  <c:v>679.34380272447368</c:v>
                </c:pt>
                <c:pt idx="9047">
                  <c:v>679.04119704961556</c:v>
                </c:pt>
                <c:pt idx="9048">
                  <c:v>678.70730820878418</c:v>
                </c:pt>
                <c:pt idx="9049">
                  <c:v>678.35252914170906</c:v>
                </c:pt>
                <c:pt idx="9050">
                  <c:v>677.95601136086054</c:v>
                </c:pt>
                <c:pt idx="9051">
                  <c:v>677.54903803221168</c:v>
                </c:pt>
                <c:pt idx="9052">
                  <c:v>677.37166936803101</c:v>
                </c:pt>
                <c:pt idx="9053">
                  <c:v>677.17341047760669</c:v>
                </c:pt>
                <c:pt idx="9054">
                  <c:v>676.96470647406056</c:v>
                </c:pt>
                <c:pt idx="9055">
                  <c:v>676.7247297392197</c:v>
                </c:pt>
                <c:pt idx="9056">
                  <c:v>676.45341766501326</c:v>
                </c:pt>
                <c:pt idx="9057">
                  <c:v>676.15080155547662</c:v>
                </c:pt>
                <c:pt idx="9058">
                  <c:v>675.81688141060988</c:v>
                </c:pt>
                <c:pt idx="9059">
                  <c:v>675.46210234353487</c:v>
                </c:pt>
                <c:pt idx="9060">
                  <c:v>675.06558456268624</c:v>
                </c:pt>
                <c:pt idx="9061">
                  <c:v>674.65864253807274</c:v>
                </c:pt>
                <c:pt idx="9062">
                  <c:v>674.48124256985682</c:v>
                </c:pt>
                <c:pt idx="9063">
                  <c:v>674.29342879255432</c:v>
                </c:pt>
                <c:pt idx="9064">
                  <c:v>674.08472478900819</c:v>
                </c:pt>
                <c:pt idx="9065">
                  <c:v>673.84474805416721</c:v>
                </c:pt>
                <c:pt idx="9066">
                  <c:v>673.57343597996078</c:v>
                </c:pt>
                <c:pt idx="9067">
                  <c:v>673.28126498354607</c:v>
                </c:pt>
                <c:pt idx="9068">
                  <c:v>672.94734483867933</c:v>
                </c:pt>
                <c:pt idx="9069">
                  <c:v>672.59256577160431</c:v>
                </c:pt>
                <c:pt idx="9070">
                  <c:v>672.20649310387751</c:v>
                </c:pt>
                <c:pt idx="9071">
                  <c:v>671.78910596614219</c:v>
                </c:pt>
                <c:pt idx="9072">
                  <c:v>671.62215111104808</c:v>
                </c:pt>
                <c:pt idx="9073">
                  <c:v>671.43433733374559</c:v>
                </c:pt>
                <c:pt idx="9074">
                  <c:v>671.22563333019946</c:v>
                </c:pt>
                <c:pt idx="9075">
                  <c:v>670.98565659535848</c:v>
                </c:pt>
                <c:pt idx="9076">
                  <c:v>670.72478963427386</c:v>
                </c:pt>
                <c:pt idx="9077">
                  <c:v>670.43258733382379</c:v>
                </c:pt>
                <c:pt idx="9078">
                  <c:v>670.09869849299241</c:v>
                </c:pt>
                <c:pt idx="9079">
                  <c:v>669.7439194259174</c:v>
                </c:pt>
                <c:pt idx="9080">
                  <c:v>669.35781545415534</c:v>
                </c:pt>
                <c:pt idx="9081">
                  <c:v>668.95087342954173</c:v>
                </c:pt>
                <c:pt idx="9082">
                  <c:v>668.78391857444763</c:v>
                </c:pt>
                <c:pt idx="9083">
                  <c:v>668.59610479714513</c:v>
                </c:pt>
                <c:pt idx="9084">
                  <c:v>668.38739035892058</c:v>
                </c:pt>
                <c:pt idx="9085">
                  <c:v>668.15782743316618</c:v>
                </c:pt>
                <c:pt idx="9086">
                  <c:v>667.89696047208156</c:v>
                </c:pt>
                <c:pt idx="9087">
                  <c:v>667.60478947566685</c:v>
                </c:pt>
                <c:pt idx="9088">
                  <c:v>667.28132487860034</c:v>
                </c:pt>
                <c:pt idx="9089">
                  <c:v>666.92654581152533</c:v>
                </c:pt>
                <c:pt idx="9090">
                  <c:v>666.54047314379852</c:v>
                </c:pt>
                <c:pt idx="9091">
                  <c:v>666.13349981514966</c:v>
                </c:pt>
                <c:pt idx="9092">
                  <c:v>665.96654496005556</c:v>
                </c:pt>
                <c:pt idx="9093">
                  <c:v>665.78916586119647</c:v>
                </c:pt>
                <c:pt idx="9094">
                  <c:v>665.59090697077215</c:v>
                </c:pt>
                <c:pt idx="9095">
                  <c:v>665.36134404501774</c:v>
                </c:pt>
                <c:pt idx="9096">
                  <c:v>665.10047708393313</c:v>
                </c:pt>
                <c:pt idx="9097">
                  <c:v>664.8083060875183</c:v>
                </c:pt>
                <c:pt idx="9098">
                  <c:v>664.4848310557735</c:v>
                </c:pt>
                <c:pt idx="9099">
                  <c:v>664.1300624233769</c:v>
                </c:pt>
                <c:pt idx="9100">
                  <c:v>663.75439313005813</c:v>
                </c:pt>
                <c:pt idx="9101">
                  <c:v>663.34746154012305</c:v>
                </c:pt>
                <c:pt idx="9102">
                  <c:v>663.19094136347235</c:v>
                </c:pt>
                <c:pt idx="9103">
                  <c:v>663.01354139525631</c:v>
                </c:pt>
                <c:pt idx="9104">
                  <c:v>662.815282504832</c:v>
                </c:pt>
                <c:pt idx="9105">
                  <c:v>662.58571957907759</c:v>
                </c:pt>
                <c:pt idx="9106">
                  <c:v>662.33529773111479</c:v>
                </c:pt>
                <c:pt idx="9107">
                  <c:v>662.04312673470008</c:v>
                </c:pt>
                <c:pt idx="9108">
                  <c:v>661.73006551204162</c:v>
                </c:pt>
                <c:pt idx="9109">
                  <c:v>661.3752864449666</c:v>
                </c:pt>
                <c:pt idx="9110">
                  <c:v>660.99965889036173</c:v>
                </c:pt>
                <c:pt idx="9111">
                  <c:v>660.60313067483469</c:v>
                </c:pt>
                <c:pt idx="9112">
                  <c:v>660.44662093286229</c:v>
                </c:pt>
                <c:pt idx="9113">
                  <c:v>660.26922096464637</c:v>
                </c:pt>
                <c:pt idx="9114">
                  <c:v>660.07095163954364</c:v>
                </c:pt>
                <c:pt idx="9115">
                  <c:v>659.85183382691105</c:v>
                </c:pt>
                <c:pt idx="9116">
                  <c:v>659.60141197894825</c:v>
                </c:pt>
                <c:pt idx="9117">
                  <c:v>659.31965479162</c:v>
                </c:pt>
                <c:pt idx="9118">
                  <c:v>659.00662487299689</c:v>
                </c:pt>
                <c:pt idx="9119">
                  <c:v>658.6518562406003</c:v>
                </c:pt>
                <c:pt idx="9120">
                  <c:v>658.27618694728164</c:v>
                </c:pt>
                <c:pt idx="9121">
                  <c:v>657.87966916643302</c:v>
                </c:pt>
                <c:pt idx="9122">
                  <c:v>657.73359410290414</c:v>
                </c:pt>
                <c:pt idx="9123">
                  <c:v>657.56663924780992</c:v>
                </c:pt>
                <c:pt idx="9124">
                  <c:v>657.3683803573856</c:v>
                </c:pt>
                <c:pt idx="9125">
                  <c:v>657.15970765787483</c:v>
                </c:pt>
                <c:pt idx="9126">
                  <c:v>656.90924407119826</c:v>
                </c:pt>
                <c:pt idx="9127">
                  <c:v>656.62752862258378</c:v>
                </c:pt>
                <c:pt idx="9128">
                  <c:v>656.31446739992543</c:v>
                </c:pt>
                <c:pt idx="9129">
                  <c:v>655.97013344597224</c:v>
                </c:pt>
                <c:pt idx="9130">
                  <c:v>655.59450589136725</c:v>
                </c:pt>
                <c:pt idx="9131">
                  <c:v>655.20839148492678</c:v>
                </c:pt>
                <c:pt idx="9132">
                  <c:v>655.0623268560762</c:v>
                </c:pt>
                <c:pt idx="9133">
                  <c:v>654.89536156630368</c:v>
                </c:pt>
                <c:pt idx="9134">
                  <c:v>654.70754778900118</c:v>
                </c:pt>
                <c:pt idx="9135">
                  <c:v>654.49884378545505</c:v>
                </c:pt>
                <c:pt idx="9136">
                  <c:v>654.24842193749237</c:v>
                </c:pt>
                <c:pt idx="9137">
                  <c:v>653.97710986328593</c:v>
                </c:pt>
                <c:pt idx="9138">
                  <c:v>653.66407994466283</c:v>
                </c:pt>
                <c:pt idx="9139">
                  <c:v>653.33015979979609</c:v>
                </c:pt>
                <c:pt idx="9140">
                  <c:v>652.95450094115586</c:v>
                </c:pt>
                <c:pt idx="9141">
                  <c:v>652.56841783875063</c:v>
                </c:pt>
                <c:pt idx="9142">
                  <c:v>652.42235320990017</c:v>
                </c:pt>
                <c:pt idx="9143">
                  <c:v>652.26583303324935</c:v>
                </c:pt>
                <c:pt idx="9144">
                  <c:v>652.08843306503343</c:v>
                </c:pt>
                <c:pt idx="9145">
                  <c:v>651.8797290614873</c:v>
                </c:pt>
                <c:pt idx="9146">
                  <c:v>651.63975232664632</c:v>
                </c:pt>
                <c:pt idx="9147">
                  <c:v>651.36844025243988</c:v>
                </c:pt>
                <c:pt idx="9148">
                  <c:v>651.06582414290335</c:v>
                </c:pt>
                <c:pt idx="9149">
                  <c:v>650.72149018895016</c:v>
                </c:pt>
                <c:pt idx="9150">
                  <c:v>650.35627644343163</c:v>
                </c:pt>
                <c:pt idx="9151">
                  <c:v>649.97019334102652</c:v>
                </c:pt>
                <c:pt idx="9152">
                  <c:v>649.83454252126251</c:v>
                </c:pt>
                <c:pt idx="9153">
                  <c:v>649.68846745773351</c:v>
                </c:pt>
                <c:pt idx="9154">
                  <c:v>649.51106748951759</c:v>
                </c:pt>
                <c:pt idx="9155">
                  <c:v>649.30236348597145</c:v>
                </c:pt>
                <c:pt idx="9156">
                  <c:v>649.07283186425229</c:v>
                </c:pt>
                <c:pt idx="9157">
                  <c:v>648.80151979004597</c:v>
                </c:pt>
                <c:pt idx="9158">
                  <c:v>648.49890368050933</c:v>
                </c:pt>
                <c:pt idx="9159">
                  <c:v>648.17542864876441</c:v>
                </c:pt>
                <c:pt idx="9160">
                  <c:v>647.81020446856758</c:v>
                </c:pt>
                <c:pt idx="9161">
                  <c:v>647.42413180084077</c:v>
                </c:pt>
                <c:pt idx="9162">
                  <c:v>647.29891565952016</c:v>
                </c:pt>
                <c:pt idx="9163">
                  <c:v>647.15281972663433</c:v>
                </c:pt>
                <c:pt idx="9164">
                  <c:v>646.97545106245377</c:v>
                </c:pt>
                <c:pt idx="9165">
                  <c:v>646.77718173735104</c:v>
                </c:pt>
                <c:pt idx="9166">
                  <c:v>646.54761881159652</c:v>
                </c:pt>
                <c:pt idx="9167">
                  <c:v>646.28675185051202</c:v>
                </c:pt>
                <c:pt idx="9168">
                  <c:v>645.99458085409719</c:v>
                </c:pt>
                <c:pt idx="9169">
                  <c:v>645.66067114390898</c:v>
                </c:pt>
                <c:pt idx="9170">
                  <c:v>645.30589207683386</c:v>
                </c:pt>
                <c:pt idx="9171">
                  <c:v>644.93025408755045</c:v>
                </c:pt>
                <c:pt idx="9172">
                  <c:v>644.80501707687301</c:v>
                </c:pt>
                <c:pt idx="9173">
                  <c:v>644.66938712646595</c:v>
                </c:pt>
                <c:pt idx="9174">
                  <c:v>644.50243227137173</c:v>
                </c:pt>
                <c:pt idx="9175">
                  <c:v>644.30417338094742</c:v>
                </c:pt>
                <c:pt idx="9176">
                  <c:v>644.08502426427947</c:v>
                </c:pt>
                <c:pt idx="9177">
                  <c:v>643.82415730319497</c:v>
                </c:pt>
                <c:pt idx="9178">
                  <c:v>643.53198630678014</c:v>
                </c:pt>
                <c:pt idx="9179">
                  <c:v>643.20851127503522</c:v>
                </c:pt>
                <c:pt idx="9180">
                  <c:v>642.85373220796021</c:v>
                </c:pt>
                <c:pt idx="9181">
                  <c:v>642.48851846244179</c:v>
                </c:pt>
                <c:pt idx="9182">
                  <c:v>642.36330232112118</c:v>
                </c:pt>
                <c:pt idx="9183">
                  <c:v>642.22765150135717</c:v>
                </c:pt>
                <c:pt idx="9184">
                  <c:v>642.07113132470647</c:v>
                </c:pt>
                <c:pt idx="9185">
                  <c:v>641.88331754740398</c:v>
                </c:pt>
                <c:pt idx="9186">
                  <c:v>641.66419973477139</c:v>
                </c:pt>
                <c:pt idx="9187">
                  <c:v>641.41374658277323</c:v>
                </c:pt>
                <c:pt idx="9188">
                  <c:v>641.13202069948034</c:v>
                </c:pt>
                <c:pt idx="9189">
                  <c:v>640.80854566773542</c:v>
                </c:pt>
                <c:pt idx="9190">
                  <c:v>640.46422214846064</c:v>
                </c:pt>
                <c:pt idx="9191">
                  <c:v>640.0989979682638</c:v>
                </c:pt>
                <c:pt idx="9192">
                  <c:v>639.98419563602965</c:v>
                </c:pt>
                <c:pt idx="9193">
                  <c:v>639.84854481626564</c:v>
                </c:pt>
                <c:pt idx="9194">
                  <c:v>639.70246975273676</c:v>
                </c:pt>
                <c:pt idx="9195">
                  <c:v>639.51465597543427</c:v>
                </c:pt>
                <c:pt idx="9196">
                  <c:v>639.30595197188813</c:v>
                </c:pt>
                <c:pt idx="9197">
                  <c:v>639.05553012392534</c:v>
                </c:pt>
                <c:pt idx="9198">
                  <c:v>638.77377293659708</c:v>
                </c:pt>
                <c:pt idx="9199">
                  <c:v>638.46074301797398</c:v>
                </c:pt>
                <c:pt idx="9200">
                  <c:v>638.12682287310736</c:v>
                </c:pt>
                <c:pt idx="9201">
                  <c:v>637.76160912758883</c:v>
                </c:pt>
                <c:pt idx="9202">
                  <c:v>637.65728321251197</c:v>
                </c:pt>
                <c:pt idx="9203">
                  <c:v>637.53204620183442</c:v>
                </c:pt>
                <c:pt idx="9204">
                  <c:v>637.38597113830554</c:v>
                </c:pt>
                <c:pt idx="9205">
                  <c:v>637.2085711700895</c:v>
                </c:pt>
                <c:pt idx="9206">
                  <c:v>636.99989847057873</c:v>
                </c:pt>
                <c:pt idx="9207">
                  <c:v>636.7598904317025</c:v>
                </c:pt>
                <c:pt idx="9208">
                  <c:v>636.48857835749607</c:v>
                </c:pt>
                <c:pt idx="9209">
                  <c:v>636.17554843887297</c:v>
                </c:pt>
                <c:pt idx="9210">
                  <c:v>635.84162829400623</c:v>
                </c:pt>
                <c:pt idx="9211">
                  <c:v>635.48685966160963</c:v>
                </c:pt>
                <c:pt idx="9212">
                  <c:v>635.3825024424973</c:v>
                </c:pt>
                <c:pt idx="9213">
                  <c:v>635.26773141429862</c:v>
                </c:pt>
                <c:pt idx="9214">
                  <c:v>635.13208059453461</c:v>
                </c:pt>
                <c:pt idx="9215">
                  <c:v>634.9651257394404</c:v>
                </c:pt>
                <c:pt idx="9216">
                  <c:v>634.75644260525121</c:v>
                </c:pt>
                <c:pt idx="9217">
                  <c:v>634.5268796794968</c:v>
                </c:pt>
                <c:pt idx="9218">
                  <c:v>634.25556760529037</c:v>
                </c:pt>
                <c:pt idx="9219">
                  <c:v>633.95295149575372</c:v>
                </c:pt>
                <c:pt idx="9220">
                  <c:v>633.62948689868733</c:v>
                </c:pt>
                <c:pt idx="9221">
                  <c:v>633.2747078316122</c:v>
                </c:pt>
                <c:pt idx="9222">
                  <c:v>633.18079572562181</c:v>
                </c:pt>
                <c:pt idx="9223">
                  <c:v>633.07644894118789</c:v>
                </c:pt>
                <c:pt idx="9224">
                  <c:v>632.94078768674558</c:v>
                </c:pt>
                <c:pt idx="9225">
                  <c:v>632.77383283165136</c:v>
                </c:pt>
                <c:pt idx="9226">
                  <c:v>632.58601905434887</c:v>
                </c:pt>
                <c:pt idx="9227">
                  <c:v>632.35645612859446</c:v>
                </c:pt>
                <c:pt idx="9228">
                  <c:v>632.09558916750984</c:v>
                </c:pt>
                <c:pt idx="9229">
                  <c:v>631.79297305797331</c:v>
                </c:pt>
                <c:pt idx="9230">
                  <c:v>631.46949802622839</c:v>
                </c:pt>
                <c:pt idx="9231">
                  <c:v>631.1251640722752</c:v>
                </c:pt>
                <c:pt idx="9232">
                  <c:v>631.04167621004967</c:v>
                </c:pt>
                <c:pt idx="9233">
                  <c:v>630.9373502949727</c:v>
                </c:pt>
                <c:pt idx="9234">
                  <c:v>630.81214458833051</c:v>
                </c:pt>
                <c:pt idx="9235">
                  <c:v>630.65559310764445</c:v>
                </c:pt>
                <c:pt idx="9236">
                  <c:v>630.46777933034195</c:v>
                </c:pt>
                <c:pt idx="9237">
                  <c:v>630.24866151770937</c:v>
                </c:pt>
                <c:pt idx="9238">
                  <c:v>629.98779455662475</c:v>
                </c:pt>
                <c:pt idx="9239">
                  <c:v>629.7060373692965</c:v>
                </c:pt>
                <c:pt idx="9240">
                  <c:v>629.38256233755158</c:v>
                </c:pt>
                <c:pt idx="9241">
                  <c:v>629.03822838359838</c:v>
                </c:pt>
                <c:pt idx="9242">
                  <c:v>628.96518563449467</c:v>
                </c:pt>
                <c:pt idx="9243">
                  <c:v>628.87127352850428</c:v>
                </c:pt>
                <c:pt idx="9244">
                  <c:v>628.75650250030549</c:v>
                </c:pt>
                <c:pt idx="9245">
                  <c:v>628.61040656741966</c:v>
                </c:pt>
                <c:pt idx="9246">
                  <c:v>628.42259279011716</c:v>
                </c:pt>
                <c:pt idx="9247">
                  <c:v>628.20347497748457</c:v>
                </c:pt>
                <c:pt idx="9248">
                  <c:v>627.96345650392982</c:v>
                </c:pt>
                <c:pt idx="9249">
                  <c:v>627.67129594219352</c:v>
                </c:pt>
                <c:pt idx="9250">
                  <c:v>627.36867983265699</c:v>
                </c:pt>
                <c:pt idx="9251">
                  <c:v>627.03475968779026</c:v>
                </c:pt>
                <c:pt idx="9252">
                  <c:v>626.96173780804338</c:v>
                </c:pt>
                <c:pt idx="9253">
                  <c:v>626.87824994581797</c:v>
                </c:pt>
                <c:pt idx="9254">
                  <c:v>626.76347891761918</c:v>
                </c:pt>
                <c:pt idx="9255">
                  <c:v>626.62782809785517</c:v>
                </c:pt>
                <c:pt idx="9256">
                  <c:v>626.45041769496072</c:v>
                </c:pt>
                <c:pt idx="9257">
                  <c:v>626.24174499544995</c:v>
                </c:pt>
                <c:pt idx="9258">
                  <c:v>626.00173695657372</c:v>
                </c:pt>
                <c:pt idx="9259">
                  <c:v>625.72001107328083</c:v>
                </c:pt>
                <c:pt idx="9260">
                  <c:v>625.41739496374419</c:v>
                </c:pt>
                <c:pt idx="9261">
                  <c:v>625.09391993199927</c:v>
                </c:pt>
                <c:pt idx="9262">
                  <c:v>625.03132229601738</c:v>
                </c:pt>
                <c:pt idx="9263">
                  <c:v>624.94782399911344</c:v>
                </c:pt>
                <c:pt idx="9264">
                  <c:v>624.84349808403647</c:v>
                </c:pt>
                <c:pt idx="9265">
                  <c:v>624.70784726427257</c:v>
                </c:pt>
                <c:pt idx="9266">
                  <c:v>624.55133752230017</c:v>
                </c:pt>
                <c:pt idx="9267">
                  <c:v>624.34262308407563</c:v>
                </c:pt>
                <c:pt idx="9268">
                  <c:v>624.11306015832122</c:v>
                </c:pt>
                <c:pt idx="9269">
                  <c:v>623.84174808411478</c:v>
                </c:pt>
                <c:pt idx="9270">
                  <c:v>623.5391632786135</c:v>
                </c:pt>
                <c:pt idx="9271">
                  <c:v>623.22611249063357</c:v>
                </c:pt>
                <c:pt idx="9272">
                  <c:v>623.17394953309508</c:v>
                </c:pt>
                <c:pt idx="9273">
                  <c:v>623.10089634931296</c:v>
                </c:pt>
                <c:pt idx="9274">
                  <c:v>623.00698424332256</c:v>
                </c:pt>
                <c:pt idx="9275">
                  <c:v>622.88177853668037</c:v>
                </c:pt>
                <c:pt idx="9276">
                  <c:v>622.71482368158615</c:v>
                </c:pt>
                <c:pt idx="9277">
                  <c:v>622.52699946960524</c:v>
                </c:pt>
                <c:pt idx="9278">
                  <c:v>622.29743654385084</c:v>
                </c:pt>
                <c:pt idx="9279">
                  <c:v>622.03656958276622</c:v>
                </c:pt>
                <c:pt idx="9280">
                  <c:v>621.74439858635151</c:v>
                </c:pt>
                <c:pt idx="9281">
                  <c:v>621.43133736369305</c:v>
                </c:pt>
                <c:pt idx="9282">
                  <c:v>621.38959864991955</c:v>
                </c:pt>
                <c:pt idx="9283">
                  <c:v>621.32699057925925</c:v>
                </c:pt>
                <c:pt idx="9284">
                  <c:v>621.23307847326885</c:v>
                </c:pt>
                <c:pt idx="9285">
                  <c:v>621.11831787974847</c:v>
                </c:pt>
                <c:pt idx="9286">
                  <c:v>620.96179770309766</c:v>
                </c:pt>
                <c:pt idx="9287">
                  <c:v>620.78439773488174</c:v>
                </c:pt>
                <c:pt idx="9288">
                  <c:v>620.55483480912733</c:v>
                </c:pt>
                <c:pt idx="9289">
                  <c:v>620.30441296116453</c:v>
                </c:pt>
                <c:pt idx="9290">
                  <c:v>620.02265577383628</c:v>
                </c:pt>
                <c:pt idx="9291">
                  <c:v>619.72007096833499</c:v>
                </c:pt>
                <c:pt idx="9292">
                  <c:v>619.67832181988308</c:v>
                </c:pt>
                <c:pt idx="9293">
                  <c:v>619.6261588623446</c:v>
                </c:pt>
                <c:pt idx="9294">
                  <c:v>619.54267100011907</c:v>
                </c:pt>
                <c:pt idx="9295">
                  <c:v>619.43831378100674</c:v>
                </c:pt>
                <c:pt idx="9296">
                  <c:v>619.29224915215627</c:v>
                </c:pt>
                <c:pt idx="9297">
                  <c:v>619.11483874926193</c:v>
                </c:pt>
                <c:pt idx="9298">
                  <c:v>618.90616604975105</c:v>
                </c:pt>
                <c:pt idx="9299">
                  <c:v>618.65571289775301</c:v>
                </c:pt>
                <c:pt idx="9300">
                  <c:v>618.38443212758193</c:v>
                </c:pt>
                <c:pt idx="9301">
                  <c:v>618.08181601804529</c:v>
                </c:pt>
                <c:pt idx="9302">
                  <c:v>618.05051198271519</c:v>
                </c:pt>
                <c:pt idx="9303">
                  <c:v>618.00877326894158</c:v>
                </c:pt>
                <c:pt idx="9304">
                  <c:v>617.93572008515946</c:v>
                </c:pt>
                <c:pt idx="9305">
                  <c:v>617.83139417008249</c:v>
                </c:pt>
                <c:pt idx="9306">
                  <c:v>617.69574335031859</c:v>
                </c:pt>
                <c:pt idx="9307">
                  <c:v>617.52877806054596</c:v>
                </c:pt>
                <c:pt idx="9308">
                  <c:v>617.32007405699983</c:v>
                </c:pt>
                <c:pt idx="9309">
                  <c:v>617.08009732215896</c:v>
                </c:pt>
                <c:pt idx="9310">
                  <c:v>616.81923036107435</c:v>
                </c:pt>
                <c:pt idx="9311">
                  <c:v>616.52705936465952</c:v>
                </c:pt>
                <c:pt idx="9312">
                  <c:v>616.50616913841588</c:v>
                </c:pt>
                <c:pt idx="9313">
                  <c:v>616.47486510308579</c:v>
                </c:pt>
                <c:pt idx="9314">
                  <c:v>616.4122674671039</c:v>
                </c:pt>
                <c:pt idx="9315">
                  <c:v>616.31835536111339</c:v>
                </c:pt>
                <c:pt idx="9316">
                  <c:v>616.1931496544712</c:v>
                </c:pt>
                <c:pt idx="9317">
                  <c:v>616.02618436469868</c:v>
                </c:pt>
                <c:pt idx="9318">
                  <c:v>615.82792547427437</c:v>
                </c:pt>
                <c:pt idx="9319">
                  <c:v>615.59836254851996</c:v>
                </c:pt>
                <c:pt idx="9320">
                  <c:v>615.33749558743534</c:v>
                </c:pt>
                <c:pt idx="9321">
                  <c:v>615.05576970414245</c:v>
                </c:pt>
                <c:pt idx="9322">
                  <c:v>615.04532459102063</c:v>
                </c:pt>
                <c:pt idx="9323">
                  <c:v>615.02446566881224</c:v>
                </c:pt>
                <c:pt idx="9324">
                  <c:v>614.96185759815194</c:v>
                </c:pt>
                <c:pt idx="9325">
                  <c:v>614.87836973592641</c:v>
                </c:pt>
                <c:pt idx="9326">
                  <c:v>614.76359870772762</c:v>
                </c:pt>
                <c:pt idx="9327">
                  <c:v>614.60705766172009</c:v>
                </c:pt>
                <c:pt idx="9328">
                  <c:v>614.41923344973907</c:v>
                </c:pt>
                <c:pt idx="9329">
                  <c:v>614.20011563710648</c:v>
                </c:pt>
                <c:pt idx="9330">
                  <c:v>613.93924867602186</c:v>
                </c:pt>
                <c:pt idx="9331">
                  <c:v>613.66793660181543</c:v>
                </c:pt>
                <c:pt idx="9332">
                  <c:v>613.66793660181543</c:v>
                </c:pt>
                <c:pt idx="9333">
                  <c:v>613.64707767960715</c:v>
                </c:pt>
                <c:pt idx="9334">
                  <c:v>613.60532853115524</c:v>
                </c:pt>
                <c:pt idx="9335">
                  <c:v>613.53228578205153</c:v>
                </c:pt>
                <c:pt idx="9336">
                  <c:v>613.41751475385274</c:v>
                </c:pt>
                <c:pt idx="9337">
                  <c:v>613.27141882096691</c:v>
                </c:pt>
                <c:pt idx="9338">
                  <c:v>613.09403972210782</c:v>
                </c:pt>
                <c:pt idx="9339">
                  <c:v>612.87492190947523</c:v>
                </c:pt>
                <c:pt idx="9340">
                  <c:v>612.63491387059889</c:v>
                </c:pt>
                <c:pt idx="9341">
                  <c:v>612.37404690951428</c:v>
                </c:pt>
                <c:pt idx="9342">
                  <c:v>612.3844920226361</c:v>
                </c:pt>
                <c:pt idx="9343">
                  <c:v>612.37404690951428</c:v>
                </c:pt>
                <c:pt idx="9344">
                  <c:v>612.33229776106236</c:v>
                </c:pt>
                <c:pt idx="9345">
                  <c:v>612.26970012508048</c:v>
                </c:pt>
                <c:pt idx="9346">
                  <c:v>612.16534290596815</c:v>
                </c:pt>
                <c:pt idx="9347">
                  <c:v>612.0297233902395</c:v>
                </c:pt>
                <c:pt idx="9348">
                  <c:v>611.85231298734516</c:v>
                </c:pt>
                <c:pt idx="9349">
                  <c:v>611.65405409692085</c:v>
                </c:pt>
                <c:pt idx="9350">
                  <c:v>611.41404605804451</c:v>
                </c:pt>
                <c:pt idx="9351">
                  <c:v>611.16362421008182</c:v>
                </c:pt>
                <c:pt idx="9352">
                  <c:v>611.17406932320364</c:v>
                </c:pt>
                <c:pt idx="9353">
                  <c:v>611.17406932320364</c:v>
                </c:pt>
                <c:pt idx="9354">
                  <c:v>611.15317909696</c:v>
                </c:pt>
                <c:pt idx="9355">
                  <c:v>611.0905710262997</c:v>
                </c:pt>
                <c:pt idx="9356">
                  <c:v>610.99665892030919</c:v>
                </c:pt>
                <c:pt idx="9357">
                  <c:v>610.871453213667</c:v>
                </c:pt>
                <c:pt idx="9358">
                  <c:v>610.70449835857289</c:v>
                </c:pt>
                <c:pt idx="9359">
                  <c:v>610.50622903347016</c:v>
                </c:pt>
                <c:pt idx="9360">
                  <c:v>610.28711122083757</c:v>
                </c:pt>
                <c:pt idx="9361">
                  <c:v>610.03668937287478</c:v>
                </c:pt>
                <c:pt idx="9362">
                  <c:v>610.06799340820498</c:v>
                </c:pt>
                <c:pt idx="9363">
                  <c:v>610.06799340820498</c:v>
                </c:pt>
                <c:pt idx="9364">
                  <c:v>610.05754829508305</c:v>
                </c:pt>
                <c:pt idx="9365">
                  <c:v>610.00538533754457</c:v>
                </c:pt>
                <c:pt idx="9366">
                  <c:v>609.92189747531916</c:v>
                </c:pt>
                <c:pt idx="9367">
                  <c:v>609.79668133399855</c:v>
                </c:pt>
                <c:pt idx="9368">
                  <c:v>609.65058540111272</c:v>
                </c:pt>
                <c:pt idx="9369">
                  <c:v>609.46276118913181</c:v>
                </c:pt>
                <c:pt idx="9370">
                  <c:v>609.24364337649911</c:v>
                </c:pt>
                <c:pt idx="9371">
                  <c:v>609.00363533762288</c:v>
                </c:pt>
                <c:pt idx="9372">
                  <c:v>609.04538448607491</c:v>
                </c:pt>
                <c:pt idx="9373">
                  <c:v>609.05582959919673</c:v>
                </c:pt>
                <c:pt idx="9374">
                  <c:v>609.04538448607491</c:v>
                </c:pt>
                <c:pt idx="9375">
                  <c:v>609.0140804507447</c:v>
                </c:pt>
                <c:pt idx="9376">
                  <c:v>608.93061345787612</c:v>
                </c:pt>
                <c:pt idx="9377">
                  <c:v>608.82626667344221</c:v>
                </c:pt>
                <c:pt idx="9378">
                  <c:v>608.68016030587796</c:v>
                </c:pt>
                <c:pt idx="9379">
                  <c:v>608.50279164169729</c:v>
                </c:pt>
                <c:pt idx="9380">
                  <c:v>608.29408763815127</c:v>
                </c:pt>
                <c:pt idx="9381">
                  <c:v>608.05407959927493</c:v>
                </c:pt>
                <c:pt idx="9382">
                  <c:v>608.10627386084877</c:v>
                </c:pt>
                <c:pt idx="9383">
                  <c:v>608.13756746150045</c:v>
                </c:pt>
                <c:pt idx="9384">
                  <c:v>608.13756746150045</c:v>
                </c:pt>
                <c:pt idx="9385">
                  <c:v>608.10627386084877</c:v>
                </c:pt>
                <c:pt idx="9386">
                  <c:v>608.03322067706665</c:v>
                </c:pt>
                <c:pt idx="9387">
                  <c:v>607.93930857107614</c:v>
                </c:pt>
                <c:pt idx="9388">
                  <c:v>607.80365775131213</c:v>
                </c:pt>
                <c:pt idx="9389">
                  <c:v>607.62627865245304</c:v>
                </c:pt>
                <c:pt idx="9390">
                  <c:v>607.42801976202884</c:v>
                </c:pt>
                <c:pt idx="9391">
                  <c:v>607.20887064536089</c:v>
                </c:pt>
                <c:pt idx="9392">
                  <c:v>607.27147871602119</c:v>
                </c:pt>
                <c:pt idx="9393">
                  <c:v>607.30278275135129</c:v>
                </c:pt>
                <c:pt idx="9394">
                  <c:v>607.31322786447311</c:v>
                </c:pt>
                <c:pt idx="9395">
                  <c:v>607.29236894226483</c:v>
                </c:pt>
                <c:pt idx="9396">
                  <c:v>607.24017468069098</c:v>
                </c:pt>
                <c:pt idx="9397">
                  <c:v>607.14626257470059</c:v>
                </c:pt>
                <c:pt idx="9398">
                  <c:v>607.01061175493658</c:v>
                </c:pt>
                <c:pt idx="9399">
                  <c:v>606.85409157828576</c:v>
                </c:pt>
                <c:pt idx="9400">
                  <c:v>606.66627780098338</c:v>
                </c:pt>
                <c:pt idx="9401">
                  <c:v>606.45757379743725</c:v>
                </c:pt>
                <c:pt idx="9402">
                  <c:v>606.52018186809755</c:v>
                </c:pt>
                <c:pt idx="9403">
                  <c:v>606.57236569499287</c:v>
                </c:pt>
                <c:pt idx="9404">
                  <c:v>606.58281080811469</c:v>
                </c:pt>
                <c:pt idx="9405">
                  <c:v>606.57236569499287</c:v>
                </c:pt>
                <c:pt idx="9406">
                  <c:v>606.53062698121937</c:v>
                </c:pt>
                <c:pt idx="9407">
                  <c:v>606.44715998835068</c:v>
                </c:pt>
                <c:pt idx="9408">
                  <c:v>606.32194384703007</c:v>
                </c:pt>
                <c:pt idx="9409">
                  <c:v>606.17584791414424</c:v>
                </c:pt>
                <c:pt idx="9410">
                  <c:v>605.98803413684186</c:v>
                </c:pt>
                <c:pt idx="9411">
                  <c:v>605.78976481173913</c:v>
                </c:pt>
                <c:pt idx="9412">
                  <c:v>605.86281799552125</c:v>
                </c:pt>
                <c:pt idx="9413">
                  <c:v>605.92542606618156</c:v>
                </c:pt>
                <c:pt idx="9414">
                  <c:v>605.95673010151165</c:v>
                </c:pt>
                <c:pt idx="9415">
                  <c:v>605.94628498838983</c:v>
                </c:pt>
                <c:pt idx="9416">
                  <c:v>605.91498095305974</c:v>
                </c:pt>
                <c:pt idx="9417">
                  <c:v>605.84192776927762</c:v>
                </c:pt>
                <c:pt idx="9418">
                  <c:v>605.72716717575724</c:v>
                </c:pt>
                <c:pt idx="9419">
                  <c:v>605.581060808193</c:v>
                </c:pt>
                <c:pt idx="9420">
                  <c:v>605.4141059530989</c:v>
                </c:pt>
                <c:pt idx="9421">
                  <c:v>605.2262921757964</c:v>
                </c:pt>
                <c:pt idx="9422">
                  <c:v>605.30978003802193</c:v>
                </c:pt>
                <c:pt idx="9423">
                  <c:v>605.37238810868212</c:v>
                </c:pt>
                <c:pt idx="9424">
                  <c:v>605.4141059530989</c:v>
                </c:pt>
                <c:pt idx="9425">
                  <c:v>605.4245510662206</c:v>
                </c:pt>
                <c:pt idx="9426">
                  <c:v>605.39324703089051</c:v>
                </c:pt>
                <c:pt idx="9427">
                  <c:v>605.3306389602302</c:v>
                </c:pt>
                <c:pt idx="9428">
                  <c:v>605.2262921757964</c:v>
                </c:pt>
                <c:pt idx="9429">
                  <c:v>605.09063092135398</c:v>
                </c:pt>
                <c:pt idx="9430">
                  <c:v>604.93412117938158</c:v>
                </c:pt>
                <c:pt idx="9431">
                  <c:v>604.74629696740067</c:v>
                </c:pt>
                <c:pt idx="9432">
                  <c:v>604.850654186513</c:v>
                </c:pt>
                <c:pt idx="9433">
                  <c:v>604.92367606625976</c:v>
                </c:pt>
                <c:pt idx="9434">
                  <c:v>604.96542521471179</c:v>
                </c:pt>
                <c:pt idx="9435">
                  <c:v>604.98631544095542</c:v>
                </c:pt>
                <c:pt idx="9436">
                  <c:v>604.96542521471179</c:v>
                </c:pt>
                <c:pt idx="9437">
                  <c:v>604.9132622571733</c:v>
                </c:pt>
                <c:pt idx="9438">
                  <c:v>604.81935015118279</c:v>
                </c:pt>
                <c:pt idx="9439">
                  <c:v>604.69411314050535</c:v>
                </c:pt>
                <c:pt idx="9440">
                  <c:v>604.54803807697635</c:v>
                </c:pt>
                <c:pt idx="9441">
                  <c:v>604.37063810876043</c:v>
                </c:pt>
                <c:pt idx="9442">
                  <c:v>604.47498489319423</c:v>
                </c:pt>
                <c:pt idx="9443">
                  <c:v>604.55848319009829</c:v>
                </c:pt>
                <c:pt idx="9444">
                  <c:v>604.62109126075859</c:v>
                </c:pt>
                <c:pt idx="9445">
                  <c:v>604.64195018296687</c:v>
                </c:pt>
                <c:pt idx="9446">
                  <c:v>604.63150506984505</c:v>
                </c:pt>
                <c:pt idx="9447">
                  <c:v>604.58978722542838</c:v>
                </c:pt>
                <c:pt idx="9448">
                  <c:v>604.50628892852444</c:v>
                </c:pt>
                <c:pt idx="9449">
                  <c:v>604.39152833500407</c:v>
                </c:pt>
                <c:pt idx="9450">
                  <c:v>604.25586708056164</c:v>
                </c:pt>
                <c:pt idx="9451">
                  <c:v>604.08891222546754</c:v>
                </c:pt>
                <c:pt idx="9452">
                  <c:v>604.20371455770169</c:v>
                </c:pt>
                <c:pt idx="9453">
                  <c:v>604.29761622901367</c:v>
                </c:pt>
                <c:pt idx="9454">
                  <c:v>604.37063810876043</c:v>
                </c:pt>
                <c:pt idx="9455">
                  <c:v>604.40194214409064</c:v>
                </c:pt>
                <c:pt idx="9456">
                  <c:v>604.40194214409064</c:v>
                </c:pt>
                <c:pt idx="9457">
                  <c:v>604.36022429967397</c:v>
                </c:pt>
                <c:pt idx="9458">
                  <c:v>604.29761622901367</c:v>
                </c:pt>
                <c:pt idx="9459">
                  <c:v>604.19326944457976</c:v>
                </c:pt>
                <c:pt idx="9460">
                  <c:v>604.05760819013733</c:v>
                </c:pt>
                <c:pt idx="9461">
                  <c:v>603.90109844816504</c:v>
                </c:pt>
                <c:pt idx="9462">
                  <c:v>604.02630415480724</c:v>
                </c:pt>
                <c:pt idx="9463">
                  <c:v>604.13066137391957</c:v>
                </c:pt>
                <c:pt idx="9464">
                  <c:v>604.21411793210973</c:v>
                </c:pt>
                <c:pt idx="9465">
                  <c:v>604.25586708056164</c:v>
                </c:pt>
                <c:pt idx="9466">
                  <c:v>604.26631219368346</c:v>
                </c:pt>
                <c:pt idx="9467">
                  <c:v>604.23500815835337</c:v>
                </c:pt>
                <c:pt idx="9468">
                  <c:v>604.17237921833612</c:v>
                </c:pt>
                <c:pt idx="9469">
                  <c:v>604.07846711234572</c:v>
                </c:pt>
                <c:pt idx="9470">
                  <c:v>603.95325097102511</c:v>
                </c:pt>
                <c:pt idx="9471">
                  <c:v>603.80718634217465</c:v>
                </c:pt>
                <c:pt idx="9472">
                  <c:v>603.94284759661707</c:v>
                </c:pt>
                <c:pt idx="9473">
                  <c:v>604.06805330325915</c:v>
                </c:pt>
                <c:pt idx="9474">
                  <c:v>604.15152029612784</c:v>
                </c:pt>
                <c:pt idx="9475">
                  <c:v>604.20371455770169</c:v>
                </c:pt>
                <c:pt idx="9476">
                  <c:v>604.22456304523155</c:v>
                </c:pt>
                <c:pt idx="9477">
                  <c:v>604.20371455770169</c:v>
                </c:pt>
                <c:pt idx="9478">
                  <c:v>604.15152029612784</c:v>
                </c:pt>
                <c:pt idx="9479">
                  <c:v>604.06805330325915</c:v>
                </c:pt>
                <c:pt idx="9480">
                  <c:v>603.95325097102511</c:v>
                </c:pt>
                <c:pt idx="9481">
                  <c:v>603.8176001512611</c:v>
                </c:pt>
                <c:pt idx="9482">
                  <c:v>603.96369608414693</c:v>
                </c:pt>
                <c:pt idx="9483">
                  <c:v>604.08891222546754</c:v>
                </c:pt>
                <c:pt idx="9484">
                  <c:v>604.18282433145794</c:v>
                </c:pt>
                <c:pt idx="9485">
                  <c:v>604.24542196743982</c:v>
                </c:pt>
                <c:pt idx="9486">
                  <c:v>604.27672600276992</c:v>
                </c:pt>
                <c:pt idx="9487">
                  <c:v>604.26631219368346</c:v>
                </c:pt>
                <c:pt idx="9488">
                  <c:v>604.22456304523155</c:v>
                </c:pt>
                <c:pt idx="9489">
                  <c:v>604.15152029612784</c:v>
                </c:pt>
                <c:pt idx="9490">
                  <c:v>604.04716307701551</c:v>
                </c:pt>
                <c:pt idx="9491">
                  <c:v>603.92195737037332</c:v>
                </c:pt>
                <c:pt idx="9492">
                  <c:v>604.07846711234572</c:v>
                </c:pt>
                <c:pt idx="9493">
                  <c:v>604.20371455770169</c:v>
                </c:pt>
                <c:pt idx="9494">
                  <c:v>604.31847515122195</c:v>
                </c:pt>
                <c:pt idx="9495">
                  <c:v>604.39152833500407</c:v>
                </c:pt>
                <c:pt idx="9496">
                  <c:v>604.42283237033428</c:v>
                </c:pt>
                <c:pt idx="9497">
                  <c:v>604.42283237033428</c:v>
                </c:pt>
                <c:pt idx="9498">
                  <c:v>604.39152833500407</c:v>
                </c:pt>
                <c:pt idx="9499">
                  <c:v>604.32892026434376</c:v>
                </c:pt>
                <c:pt idx="9500">
                  <c:v>604.23500815835337</c:v>
                </c:pt>
                <c:pt idx="9501">
                  <c:v>604.12021626079763</c:v>
                </c:pt>
                <c:pt idx="9502">
                  <c:v>604.27672600276992</c:v>
                </c:pt>
                <c:pt idx="9503">
                  <c:v>604.42283237033428</c:v>
                </c:pt>
                <c:pt idx="9504">
                  <c:v>604.53759296385465</c:v>
                </c:pt>
                <c:pt idx="9505">
                  <c:v>604.62109126075859</c:v>
                </c:pt>
                <c:pt idx="9506">
                  <c:v>604.66280910517514</c:v>
                </c:pt>
                <c:pt idx="9507">
                  <c:v>604.68369933141889</c:v>
                </c:pt>
                <c:pt idx="9508">
                  <c:v>604.65239529608868</c:v>
                </c:pt>
                <c:pt idx="9509">
                  <c:v>604.60020103451484</c:v>
                </c:pt>
                <c:pt idx="9510">
                  <c:v>604.51673404164626</c:v>
                </c:pt>
                <c:pt idx="9511">
                  <c:v>604.40194214409064</c:v>
                </c:pt>
                <c:pt idx="9512">
                  <c:v>604.57934211230656</c:v>
                </c:pt>
                <c:pt idx="9513">
                  <c:v>604.73585185427885</c:v>
                </c:pt>
                <c:pt idx="9514">
                  <c:v>604.86106799559946</c:v>
                </c:pt>
                <c:pt idx="9515">
                  <c:v>604.95498010158997</c:v>
                </c:pt>
                <c:pt idx="9516">
                  <c:v>605.00716392848528</c:v>
                </c:pt>
                <c:pt idx="9517">
                  <c:v>605.02802285069367</c:v>
                </c:pt>
                <c:pt idx="9518">
                  <c:v>605.00716392848528</c:v>
                </c:pt>
                <c:pt idx="9519">
                  <c:v>604.96542521471179</c:v>
                </c:pt>
                <c:pt idx="9520">
                  <c:v>604.89237203092966</c:v>
                </c:pt>
                <c:pt idx="9521">
                  <c:v>604.78804611585269</c:v>
                </c:pt>
                <c:pt idx="9522">
                  <c:v>604.9758703278336</c:v>
                </c:pt>
                <c:pt idx="9523">
                  <c:v>605.14282518292771</c:v>
                </c:pt>
                <c:pt idx="9524">
                  <c:v>605.27847600269172</c:v>
                </c:pt>
                <c:pt idx="9525">
                  <c:v>605.37238810868212</c:v>
                </c:pt>
                <c:pt idx="9526">
                  <c:v>605.43499617934253</c:v>
                </c:pt>
                <c:pt idx="9527">
                  <c:v>605.46630021467263</c:v>
                </c:pt>
                <c:pt idx="9528">
                  <c:v>605.46630021467263</c:v>
                </c:pt>
                <c:pt idx="9529">
                  <c:v>605.4245510662206</c:v>
                </c:pt>
                <c:pt idx="9530">
                  <c:v>605.3619429955603</c:v>
                </c:pt>
                <c:pt idx="9531">
                  <c:v>605.27847600269172</c:v>
                </c:pt>
                <c:pt idx="9532">
                  <c:v>605.46630021467263</c:v>
                </c:pt>
                <c:pt idx="9533">
                  <c:v>605.6436688788533</c:v>
                </c:pt>
                <c:pt idx="9534">
                  <c:v>605.7793196986172</c:v>
                </c:pt>
                <c:pt idx="9535">
                  <c:v>605.89412203085135</c:v>
                </c:pt>
                <c:pt idx="9536">
                  <c:v>605.96714391059822</c:v>
                </c:pt>
                <c:pt idx="9537">
                  <c:v>606.00889305905014</c:v>
                </c:pt>
                <c:pt idx="9538">
                  <c:v>606.00889305905014</c:v>
                </c:pt>
                <c:pt idx="9539">
                  <c:v>605.97758902372004</c:v>
                </c:pt>
                <c:pt idx="9540">
                  <c:v>605.92542606618156</c:v>
                </c:pt>
                <c:pt idx="9541">
                  <c:v>605.84192776927762</c:v>
                </c:pt>
                <c:pt idx="9542">
                  <c:v>606.05063177282375</c:v>
                </c:pt>
                <c:pt idx="9543">
                  <c:v>606.22801087168273</c:v>
                </c:pt>
                <c:pt idx="9544">
                  <c:v>606.38455191769037</c:v>
                </c:pt>
                <c:pt idx="9545">
                  <c:v>606.49932294588916</c:v>
                </c:pt>
                <c:pt idx="9546">
                  <c:v>606.58281080811469</c:v>
                </c:pt>
                <c:pt idx="9547">
                  <c:v>606.63497376565317</c:v>
                </c:pt>
                <c:pt idx="9548">
                  <c:v>606.64541887877499</c:v>
                </c:pt>
                <c:pt idx="9549">
                  <c:v>606.62452865253135</c:v>
                </c:pt>
                <c:pt idx="9550">
                  <c:v>606.58281080811469</c:v>
                </c:pt>
                <c:pt idx="9551">
                  <c:v>606.50976805901109</c:v>
                </c:pt>
                <c:pt idx="9552">
                  <c:v>606.72888587164368</c:v>
                </c:pt>
                <c:pt idx="9553">
                  <c:v>606.91669964894606</c:v>
                </c:pt>
                <c:pt idx="9554">
                  <c:v>607.07325112963224</c:v>
                </c:pt>
                <c:pt idx="9555">
                  <c:v>607.19845683627432</c:v>
                </c:pt>
                <c:pt idx="9556">
                  <c:v>607.29236894226483</c:v>
                </c:pt>
                <c:pt idx="9557">
                  <c:v>607.35496657824672</c:v>
                </c:pt>
                <c:pt idx="9558">
                  <c:v>607.37582550045499</c:v>
                </c:pt>
                <c:pt idx="9559">
                  <c:v>607.36541169136854</c:v>
                </c:pt>
                <c:pt idx="9560">
                  <c:v>607.32367297759492</c:v>
                </c:pt>
                <c:pt idx="9561">
                  <c:v>607.27147871602119</c:v>
                </c:pt>
                <c:pt idx="9562">
                  <c:v>607.49062783268914</c:v>
                </c:pt>
                <c:pt idx="9563">
                  <c:v>607.68888672311346</c:v>
                </c:pt>
                <c:pt idx="9564">
                  <c:v>607.85585201288598</c:v>
                </c:pt>
                <c:pt idx="9565">
                  <c:v>607.99147152861462</c:v>
                </c:pt>
                <c:pt idx="9566">
                  <c:v>608.09582874772696</c:v>
                </c:pt>
                <c:pt idx="9567">
                  <c:v>608.15842638370884</c:v>
                </c:pt>
                <c:pt idx="9568">
                  <c:v>608.18973041903894</c:v>
                </c:pt>
                <c:pt idx="9569">
                  <c:v>608.18973041903894</c:v>
                </c:pt>
                <c:pt idx="9570">
                  <c:v>608.16887149683066</c:v>
                </c:pt>
                <c:pt idx="9571">
                  <c:v>608.11671897397059</c:v>
                </c:pt>
                <c:pt idx="9572">
                  <c:v>608.34625059568975</c:v>
                </c:pt>
                <c:pt idx="9573">
                  <c:v>608.55495459923577</c:v>
                </c:pt>
                <c:pt idx="9574">
                  <c:v>608.73235456745181</c:v>
                </c:pt>
                <c:pt idx="9575">
                  <c:v>608.87842963098069</c:v>
                </c:pt>
                <c:pt idx="9576">
                  <c:v>608.99322152853642</c:v>
                </c:pt>
                <c:pt idx="9577">
                  <c:v>609.06624340828319</c:v>
                </c:pt>
                <c:pt idx="9578">
                  <c:v>609.10799255673521</c:v>
                </c:pt>
                <c:pt idx="9579">
                  <c:v>609.10799255673521</c:v>
                </c:pt>
                <c:pt idx="9580">
                  <c:v>609.09754744361339</c:v>
                </c:pt>
                <c:pt idx="9581">
                  <c:v>609.05582959919673</c:v>
                </c:pt>
                <c:pt idx="9582">
                  <c:v>609.29580633403759</c:v>
                </c:pt>
                <c:pt idx="9583">
                  <c:v>609.50451033758372</c:v>
                </c:pt>
                <c:pt idx="9584">
                  <c:v>609.69232411488622</c:v>
                </c:pt>
                <c:pt idx="9585">
                  <c:v>609.84884429153703</c:v>
                </c:pt>
                <c:pt idx="9586">
                  <c:v>609.97408130221447</c:v>
                </c:pt>
                <c:pt idx="9587">
                  <c:v>610.04710318196123</c:v>
                </c:pt>
                <c:pt idx="9588">
                  <c:v>610.09929744353508</c:v>
                </c:pt>
                <c:pt idx="9589">
                  <c:v>610.12015636574336</c:v>
                </c:pt>
                <c:pt idx="9590">
                  <c:v>610.10971125262154</c:v>
                </c:pt>
                <c:pt idx="9591">
                  <c:v>610.07840721729144</c:v>
                </c:pt>
                <c:pt idx="9592">
                  <c:v>610.32886036928949</c:v>
                </c:pt>
                <c:pt idx="9593">
                  <c:v>610.54797818192219</c:v>
                </c:pt>
                <c:pt idx="9594">
                  <c:v>610.7462370723465</c:v>
                </c:pt>
                <c:pt idx="9595">
                  <c:v>610.91320236211902</c:v>
                </c:pt>
                <c:pt idx="9596">
                  <c:v>611.03840806876121</c:v>
                </c:pt>
                <c:pt idx="9597">
                  <c:v>611.13232017475161</c:v>
                </c:pt>
                <c:pt idx="9598">
                  <c:v>611.1844831322901</c:v>
                </c:pt>
                <c:pt idx="9599">
                  <c:v>611.21578716762031</c:v>
                </c:pt>
                <c:pt idx="9600">
                  <c:v>611.21578716762031</c:v>
                </c:pt>
                <c:pt idx="9601">
                  <c:v>611.19492824541192</c:v>
                </c:pt>
                <c:pt idx="9602">
                  <c:v>611.44535009337471</c:v>
                </c:pt>
                <c:pt idx="9603">
                  <c:v>611.67491301912912</c:v>
                </c:pt>
                <c:pt idx="9604">
                  <c:v>611.88361702267525</c:v>
                </c:pt>
                <c:pt idx="9605">
                  <c:v>612.05057187776947</c:v>
                </c:pt>
                <c:pt idx="9606">
                  <c:v>612.1862331322119</c:v>
                </c:pt>
                <c:pt idx="9607">
                  <c:v>612.29059035132411</c:v>
                </c:pt>
                <c:pt idx="9608">
                  <c:v>612.353187987306</c:v>
                </c:pt>
                <c:pt idx="9609">
                  <c:v>612.39490583172267</c:v>
                </c:pt>
                <c:pt idx="9610">
                  <c:v>612.39490583172267</c:v>
                </c:pt>
                <c:pt idx="9611">
                  <c:v>612.3844920226361</c:v>
                </c:pt>
                <c:pt idx="9612">
                  <c:v>612.65577279280728</c:v>
                </c:pt>
                <c:pt idx="9613">
                  <c:v>612.89578083168351</c:v>
                </c:pt>
                <c:pt idx="9614">
                  <c:v>613.10448483522964</c:v>
                </c:pt>
                <c:pt idx="9615">
                  <c:v>613.28186393408873</c:v>
                </c:pt>
                <c:pt idx="9616">
                  <c:v>613.42795986697456</c:v>
                </c:pt>
                <c:pt idx="9617">
                  <c:v>613.53228578205153</c:v>
                </c:pt>
                <c:pt idx="9618">
                  <c:v>613.61577364427706</c:v>
                </c:pt>
                <c:pt idx="9619">
                  <c:v>613.65752279272897</c:v>
                </c:pt>
                <c:pt idx="9620">
                  <c:v>613.66793660181543</c:v>
                </c:pt>
                <c:pt idx="9621">
                  <c:v>613.66793660181543</c:v>
                </c:pt>
                <c:pt idx="9622">
                  <c:v>613.93924867602186</c:v>
                </c:pt>
                <c:pt idx="9623">
                  <c:v>614.18967052398466</c:v>
                </c:pt>
                <c:pt idx="9624">
                  <c:v>614.40881964065261</c:v>
                </c:pt>
                <c:pt idx="9625">
                  <c:v>614.59664385263352</c:v>
                </c:pt>
                <c:pt idx="9626">
                  <c:v>614.75315359460581</c:v>
                </c:pt>
                <c:pt idx="9627">
                  <c:v>614.86792462280459</c:v>
                </c:pt>
                <c:pt idx="9628">
                  <c:v>614.95141248503012</c:v>
                </c:pt>
                <c:pt idx="9629">
                  <c:v>615.0035754425686</c:v>
                </c:pt>
                <c:pt idx="9630">
                  <c:v>615.02446566881224</c:v>
                </c:pt>
                <c:pt idx="9631">
                  <c:v>615.03487947789881</c:v>
                </c:pt>
                <c:pt idx="9632">
                  <c:v>615.31663666522707</c:v>
                </c:pt>
                <c:pt idx="9633">
                  <c:v>615.56705851318975</c:v>
                </c:pt>
                <c:pt idx="9634">
                  <c:v>615.79662143894427</c:v>
                </c:pt>
                <c:pt idx="9635">
                  <c:v>615.99488032936858</c:v>
                </c:pt>
                <c:pt idx="9636">
                  <c:v>616.15140050601929</c:v>
                </c:pt>
                <c:pt idx="9637">
                  <c:v>616.27660621266148</c:v>
                </c:pt>
                <c:pt idx="9638">
                  <c:v>616.37051831865188</c:v>
                </c:pt>
                <c:pt idx="9639">
                  <c:v>616.43312638931218</c:v>
                </c:pt>
                <c:pt idx="9640">
                  <c:v>616.46446172867763</c:v>
                </c:pt>
                <c:pt idx="9641">
                  <c:v>616.47486510308579</c:v>
                </c:pt>
                <c:pt idx="9642">
                  <c:v>616.7670360995005</c:v>
                </c:pt>
                <c:pt idx="9643">
                  <c:v>617.02790306058512</c:v>
                </c:pt>
                <c:pt idx="9644">
                  <c:v>617.26791109946134</c:v>
                </c:pt>
                <c:pt idx="9645">
                  <c:v>617.46618042456407</c:v>
                </c:pt>
                <c:pt idx="9646">
                  <c:v>617.63313527965829</c:v>
                </c:pt>
                <c:pt idx="9647">
                  <c:v>617.76879653410072</c:v>
                </c:pt>
                <c:pt idx="9648">
                  <c:v>617.87311201449916</c:v>
                </c:pt>
                <c:pt idx="9649">
                  <c:v>617.93572008515946</c:v>
                </c:pt>
                <c:pt idx="9650">
                  <c:v>617.97746923361149</c:v>
                </c:pt>
                <c:pt idx="9651">
                  <c:v>618.00877326894158</c:v>
                </c:pt>
                <c:pt idx="9652">
                  <c:v>618.30093383067788</c:v>
                </c:pt>
                <c:pt idx="9653">
                  <c:v>618.57224590488431</c:v>
                </c:pt>
                <c:pt idx="9654">
                  <c:v>618.81226437843907</c:v>
                </c:pt>
                <c:pt idx="9655">
                  <c:v>619.02093707794984</c:v>
                </c:pt>
                <c:pt idx="9656">
                  <c:v>619.19833704616588</c:v>
                </c:pt>
                <c:pt idx="9657">
                  <c:v>619.34440167501634</c:v>
                </c:pt>
                <c:pt idx="9658">
                  <c:v>619.44875889412856</c:v>
                </c:pt>
                <c:pt idx="9659">
                  <c:v>619.52181207791068</c:v>
                </c:pt>
                <c:pt idx="9660">
                  <c:v>619.57397503544917</c:v>
                </c:pt>
                <c:pt idx="9661">
                  <c:v>619.60526863610096</c:v>
                </c:pt>
                <c:pt idx="9662">
                  <c:v>619.90788474563749</c:v>
                </c:pt>
                <c:pt idx="9663">
                  <c:v>620.18961062893038</c:v>
                </c:pt>
                <c:pt idx="9664">
                  <c:v>620.44006378092854</c:v>
                </c:pt>
                <c:pt idx="9665">
                  <c:v>620.65918159356113</c:v>
                </c:pt>
                <c:pt idx="9666">
                  <c:v>620.83656069242022</c:v>
                </c:pt>
                <c:pt idx="9667">
                  <c:v>620.98265662530605</c:v>
                </c:pt>
                <c:pt idx="9668">
                  <c:v>621.09742765350484</c:v>
                </c:pt>
                <c:pt idx="9669">
                  <c:v>621.18091551573036</c:v>
                </c:pt>
                <c:pt idx="9670">
                  <c:v>621.24352358639067</c:v>
                </c:pt>
                <c:pt idx="9671">
                  <c:v>621.28527273484258</c:v>
                </c:pt>
                <c:pt idx="9672">
                  <c:v>621.58785754034386</c:v>
                </c:pt>
                <c:pt idx="9673">
                  <c:v>621.88002853675857</c:v>
                </c:pt>
                <c:pt idx="9674">
                  <c:v>622.14089549784319</c:v>
                </c:pt>
                <c:pt idx="9675">
                  <c:v>622.36004461451114</c:v>
                </c:pt>
                <c:pt idx="9676">
                  <c:v>622.54785839181363</c:v>
                </c:pt>
                <c:pt idx="9677">
                  <c:v>622.70437856846434</c:v>
                </c:pt>
                <c:pt idx="9678">
                  <c:v>622.82958427510653</c:v>
                </c:pt>
                <c:pt idx="9679">
                  <c:v>622.92349638109704</c:v>
                </c:pt>
                <c:pt idx="9680">
                  <c:v>622.98613575579259</c:v>
                </c:pt>
                <c:pt idx="9681">
                  <c:v>623.03828827865266</c:v>
                </c:pt>
                <c:pt idx="9682">
                  <c:v>623.35131819727576</c:v>
                </c:pt>
                <c:pt idx="9683">
                  <c:v>623.64348919369047</c:v>
                </c:pt>
                <c:pt idx="9684">
                  <c:v>623.91480126789691</c:v>
                </c:pt>
                <c:pt idx="9685">
                  <c:v>624.14436419365131</c:v>
                </c:pt>
                <c:pt idx="9686">
                  <c:v>624.34262308407563</c:v>
                </c:pt>
                <c:pt idx="9687">
                  <c:v>624.49914326072644</c:v>
                </c:pt>
                <c:pt idx="9688">
                  <c:v>624.63479408049034</c:v>
                </c:pt>
                <c:pt idx="9689">
                  <c:v>624.72870618648085</c:v>
                </c:pt>
                <c:pt idx="9690">
                  <c:v>624.80175937026297</c:v>
                </c:pt>
                <c:pt idx="9691">
                  <c:v>624.86435700624486</c:v>
                </c:pt>
                <c:pt idx="9692">
                  <c:v>625.18783203798978</c:v>
                </c:pt>
                <c:pt idx="9693">
                  <c:v>625.48000303440449</c:v>
                </c:pt>
                <c:pt idx="9694">
                  <c:v>625.75131510861092</c:v>
                </c:pt>
                <c:pt idx="9695">
                  <c:v>625.9912918434519</c:v>
                </c:pt>
                <c:pt idx="9696">
                  <c:v>626.19999584699792</c:v>
                </c:pt>
                <c:pt idx="9697">
                  <c:v>626.36696113677056</c:v>
                </c:pt>
                <c:pt idx="9698">
                  <c:v>626.50261195653457</c:v>
                </c:pt>
                <c:pt idx="9699">
                  <c:v>626.60693787161154</c:v>
                </c:pt>
                <c:pt idx="9700">
                  <c:v>626.69042573383706</c:v>
                </c:pt>
                <c:pt idx="9701">
                  <c:v>626.75303380449736</c:v>
                </c:pt>
                <c:pt idx="9702">
                  <c:v>627.0869539493641</c:v>
                </c:pt>
                <c:pt idx="9703">
                  <c:v>627.38953875486527</c:v>
                </c:pt>
                <c:pt idx="9704">
                  <c:v>627.67129594219352</c:v>
                </c:pt>
                <c:pt idx="9705">
                  <c:v>627.9112726770345</c:v>
                </c:pt>
                <c:pt idx="9706">
                  <c:v>628.11997668058063</c:v>
                </c:pt>
                <c:pt idx="9707">
                  <c:v>628.29737664879656</c:v>
                </c:pt>
                <c:pt idx="9708">
                  <c:v>628.44345171232555</c:v>
                </c:pt>
                <c:pt idx="9709">
                  <c:v>628.55824360988117</c:v>
                </c:pt>
                <c:pt idx="9710">
                  <c:v>628.65215571587169</c:v>
                </c:pt>
                <c:pt idx="9711">
                  <c:v>628.71476378653188</c:v>
                </c:pt>
                <c:pt idx="9712">
                  <c:v>629.0486734967202</c:v>
                </c:pt>
                <c:pt idx="9713">
                  <c:v>629.3617034153433</c:v>
                </c:pt>
                <c:pt idx="9714">
                  <c:v>629.65387441175801</c:v>
                </c:pt>
                <c:pt idx="9715">
                  <c:v>629.90429625972081</c:v>
                </c:pt>
                <c:pt idx="9716">
                  <c:v>630.12344537638876</c:v>
                </c:pt>
                <c:pt idx="9717">
                  <c:v>630.30081404056943</c:v>
                </c:pt>
                <c:pt idx="9718">
                  <c:v>630.45733421722014</c:v>
                </c:pt>
                <c:pt idx="9719">
                  <c:v>630.57212611477587</c:v>
                </c:pt>
                <c:pt idx="9720">
                  <c:v>630.66603822076627</c:v>
                </c:pt>
                <c:pt idx="9721">
                  <c:v>630.74950521363485</c:v>
                </c:pt>
                <c:pt idx="9722">
                  <c:v>631.09386003694499</c:v>
                </c:pt>
                <c:pt idx="9723">
                  <c:v>631.40688995556809</c:v>
                </c:pt>
                <c:pt idx="9724">
                  <c:v>631.6990609519828</c:v>
                </c:pt>
                <c:pt idx="9725">
                  <c:v>631.95992791306742</c:v>
                </c:pt>
                <c:pt idx="9726">
                  <c:v>632.17907702973537</c:v>
                </c:pt>
                <c:pt idx="9727">
                  <c:v>632.36690124171628</c:v>
                </c:pt>
                <c:pt idx="9728">
                  <c:v>632.52341098368856</c:v>
                </c:pt>
                <c:pt idx="9729">
                  <c:v>632.64861669033075</c:v>
                </c:pt>
                <c:pt idx="9730">
                  <c:v>632.75297390944309</c:v>
                </c:pt>
                <c:pt idx="9731">
                  <c:v>632.83644090231167</c:v>
                </c:pt>
                <c:pt idx="9732">
                  <c:v>633.19124083874362</c:v>
                </c:pt>
                <c:pt idx="9733">
                  <c:v>633.51471587048854</c:v>
                </c:pt>
                <c:pt idx="9734">
                  <c:v>633.80688686690326</c:v>
                </c:pt>
                <c:pt idx="9735">
                  <c:v>634.06775382798787</c:v>
                </c:pt>
                <c:pt idx="9736">
                  <c:v>634.29731675374228</c:v>
                </c:pt>
                <c:pt idx="9737">
                  <c:v>634.49557564416659</c:v>
                </c:pt>
                <c:pt idx="9738">
                  <c:v>634.66250962990387</c:v>
                </c:pt>
                <c:pt idx="9739">
                  <c:v>634.79816044966788</c:v>
                </c:pt>
                <c:pt idx="9740">
                  <c:v>634.90251766878009</c:v>
                </c:pt>
                <c:pt idx="9741">
                  <c:v>634.99641934009219</c:v>
                </c:pt>
                <c:pt idx="9742">
                  <c:v>635.3511984071672</c:v>
                </c:pt>
                <c:pt idx="9743">
                  <c:v>635.67467343891212</c:v>
                </c:pt>
                <c:pt idx="9744">
                  <c:v>635.97728954844865</c:v>
                </c:pt>
                <c:pt idx="9745">
                  <c:v>636.24860162265509</c:v>
                </c:pt>
                <c:pt idx="9746">
                  <c:v>636.48857835749607</c:v>
                </c:pt>
                <c:pt idx="9747">
                  <c:v>636.68683724792038</c:v>
                </c:pt>
                <c:pt idx="9748">
                  <c:v>636.85379210301448</c:v>
                </c:pt>
                <c:pt idx="9749">
                  <c:v>636.99989847057873</c:v>
                </c:pt>
                <c:pt idx="9750">
                  <c:v>637.1146590640991</c:v>
                </c:pt>
                <c:pt idx="9751">
                  <c:v>637.2085711700895</c:v>
                </c:pt>
                <c:pt idx="9752">
                  <c:v>637.57379535028645</c:v>
                </c:pt>
                <c:pt idx="9753">
                  <c:v>637.90770506047465</c:v>
                </c:pt>
                <c:pt idx="9754">
                  <c:v>638.2103211700113</c:v>
                </c:pt>
                <c:pt idx="9755">
                  <c:v>638.49204705330419</c:v>
                </c:pt>
                <c:pt idx="9756">
                  <c:v>638.73205509218042</c:v>
                </c:pt>
                <c:pt idx="9757">
                  <c:v>638.9407277916913</c:v>
                </c:pt>
                <c:pt idx="9758">
                  <c:v>639.10769308146382</c:v>
                </c:pt>
                <c:pt idx="9759">
                  <c:v>639.25378901434965</c:v>
                </c:pt>
                <c:pt idx="9760">
                  <c:v>639.37900515567026</c:v>
                </c:pt>
                <c:pt idx="9761">
                  <c:v>639.48335194010406</c:v>
                </c:pt>
                <c:pt idx="9762">
                  <c:v>639.84854481626564</c:v>
                </c:pt>
                <c:pt idx="9763">
                  <c:v>640.1929100742542</c:v>
                </c:pt>
                <c:pt idx="9764">
                  <c:v>640.50592955819889</c:v>
                </c:pt>
                <c:pt idx="9765">
                  <c:v>640.77724163240532</c:v>
                </c:pt>
                <c:pt idx="9766">
                  <c:v>641.02766348036801</c:v>
                </c:pt>
                <c:pt idx="9767">
                  <c:v>641.23637791859255</c:v>
                </c:pt>
                <c:pt idx="9768">
                  <c:v>641.42419169589505</c:v>
                </c:pt>
                <c:pt idx="9769">
                  <c:v>641.58070143786733</c:v>
                </c:pt>
                <c:pt idx="9770">
                  <c:v>641.70591757918794</c:v>
                </c:pt>
                <c:pt idx="9771">
                  <c:v>641.82070947674367</c:v>
                </c:pt>
                <c:pt idx="9772">
                  <c:v>642.18593365694051</c:v>
                </c:pt>
                <c:pt idx="9773">
                  <c:v>642.53026761089382</c:v>
                </c:pt>
                <c:pt idx="9774">
                  <c:v>642.84331839887375</c:v>
                </c:pt>
                <c:pt idx="9775">
                  <c:v>643.13548939528846</c:v>
                </c:pt>
                <c:pt idx="9776">
                  <c:v>643.38591124325126</c:v>
                </c:pt>
                <c:pt idx="9777">
                  <c:v>643.60502905588385</c:v>
                </c:pt>
                <c:pt idx="9778">
                  <c:v>643.79285326786476</c:v>
                </c:pt>
                <c:pt idx="9779">
                  <c:v>643.9493943138724</c:v>
                </c:pt>
                <c:pt idx="9780">
                  <c:v>644.08502426427947</c:v>
                </c:pt>
                <c:pt idx="9781">
                  <c:v>644.1998161618352</c:v>
                </c:pt>
                <c:pt idx="9782">
                  <c:v>644.57545415111861</c:v>
                </c:pt>
                <c:pt idx="9783">
                  <c:v>644.91980897442863</c:v>
                </c:pt>
                <c:pt idx="9784">
                  <c:v>645.24328400617355</c:v>
                </c:pt>
                <c:pt idx="9785">
                  <c:v>645.53545500258838</c:v>
                </c:pt>
                <c:pt idx="9786">
                  <c:v>645.78587685055106</c:v>
                </c:pt>
                <c:pt idx="9787">
                  <c:v>646.01543977630558</c:v>
                </c:pt>
                <c:pt idx="9788">
                  <c:v>646.20329529232174</c:v>
                </c:pt>
                <c:pt idx="9789">
                  <c:v>646.3702188433806</c:v>
                </c:pt>
                <c:pt idx="9790">
                  <c:v>646.50586966314461</c:v>
                </c:pt>
                <c:pt idx="9791">
                  <c:v>646.63108580446522</c:v>
                </c:pt>
                <c:pt idx="9792">
                  <c:v>647.00674466310545</c:v>
                </c:pt>
                <c:pt idx="9793">
                  <c:v>647.36152373018047</c:v>
                </c:pt>
                <c:pt idx="9794">
                  <c:v>647.6954438750472</c:v>
                </c:pt>
                <c:pt idx="9795">
                  <c:v>647.98761487146203</c:v>
                </c:pt>
                <c:pt idx="9796">
                  <c:v>648.24848183254653</c:v>
                </c:pt>
                <c:pt idx="9797">
                  <c:v>648.47804475830105</c:v>
                </c:pt>
                <c:pt idx="9798">
                  <c:v>648.67630364872537</c:v>
                </c:pt>
                <c:pt idx="9799">
                  <c:v>648.84325850381947</c:v>
                </c:pt>
                <c:pt idx="9800">
                  <c:v>648.98933356734835</c:v>
                </c:pt>
                <c:pt idx="9801">
                  <c:v>649.11453927399054</c:v>
                </c:pt>
                <c:pt idx="9802">
                  <c:v>649.50062237639577</c:v>
                </c:pt>
                <c:pt idx="9803">
                  <c:v>649.85543274750614</c:v>
                </c:pt>
                <c:pt idx="9804">
                  <c:v>650.18931115365911</c:v>
                </c:pt>
                <c:pt idx="9805">
                  <c:v>650.48148215007382</c:v>
                </c:pt>
                <c:pt idx="9806">
                  <c:v>650.75279422428025</c:v>
                </c:pt>
                <c:pt idx="9807">
                  <c:v>650.98235715003466</c:v>
                </c:pt>
                <c:pt idx="9808">
                  <c:v>651.19106115358079</c:v>
                </c:pt>
                <c:pt idx="9809">
                  <c:v>651.35799513931806</c:v>
                </c:pt>
                <c:pt idx="9810">
                  <c:v>651.51453618532571</c:v>
                </c:pt>
                <c:pt idx="9811">
                  <c:v>651.65016613573289</c:v>
                </c:pt>
                <c:pt idx="9812">
                  <c:v>652.03627010749494</c:v>
                </c:pt>
                <c:pt idx="9813">
                  <c:v>652.39104917456996</c:v>
                </c:pt>
                <c:pt idx="9814">
                  <c:v>652.7249693194367</c:v>
                </c:pt>
                <c:pt idx="9815">
                  <c:v>653.02754369025956</c:v>
                </c:pt>
                <c:pt idx="9816">
                  <c:v>653.29885576446588</c:v>
                </c:pt>
                <c:pt idx="9817">
                  <c:v>653.53886380334222</c:v>
                </c:pt>
                <c:pt idx="9818">
                  <c:v>653.74754693753141</c:v>
                </c:pt>
                <c:pt idx="9819">
                  <c:v>653.92494690574745</c:v>
                </c:pt>
                <c:pt idx="9820">
                  <c:v>654.08145664771973</c:v>
                </c:pt>
                <c:pt idx="9821">
                  <c:v>654.22753171124862</c:v>
                </c:pt>
                <c:pt idx="9822">
                  <c:v>654.61363568301078</c:v>
                </c:pt>
                <c:pt idx="9823">
                  <c:v>654.97882855917226</c:v>
                </c:pt>
                <c:pt idx="9824">
                  <c:v>655.312748704039</c:v>
                </c:pt>
                <c:pt idx="9825">
                  <c:v>655.62579949201893</c:v>
                </c:pt>
                <c:pt idx="9826">
                  <c:v>655.89708026219012</c:v>
                </c:pt>
                <c:pt idx="9827">
                  <c:v>656.13708830106634</c:v>
                </c:pt>
                <c:pt idx="9828">
                  <c:v>656.34577143525553</c:v>
                </c:pt>
                <c:pt idx="9829">
                  <c:v>656.53361651659338</c:v>
                </c:pt>
                <c:pt idx="9830">
                  <c:v>656.70057137168749</c:v>
                </c:pt>
                <c:pt idx="9831">
                  <c:v>656.83620132209467</c:v>
                </c:pt>
                <c:pt idx="9832">
                  <c:v>657.23271910294318</c:v>
                </c:pt>
                <c:pt idx="9833">
                  <c:v>657.59794328314013</c:v>
                </c:pt>
                <c:pt idx="9834">
                  <c:v>657.94230854112868</c:v>
                </c:pt>
                <c:pt idx="9835">
                  <c:v>658.25532802507325</c:v>
                </c:pt>
                <c:pt idx="9836">
                  <c:v>658.52664009927969</c:v>
                </c:pt>
                <c:pt idx="9837">
                  <c:v>658.77706194724249</c:v>
                </c:pt>
                <c:pt idx="9838">
                  <c:v>658.99617975987508</c:v>
                </c:pt>
                <c:pt idx="9839">
                  <c:v>659.18400397185599</c:v>
                </c:pt>
                <c:pt idx="9840">
                  <c:v>659.35095882695009</c:v>
                </c:pt>
                <c:pt idx="9841">
                  <c:v>659.49706519451445</c:v>
                </c:pt>
                <c:pt idx="9842">
                  <c:v>659.89358297536296</c:v>
                </c:pt>
                <c:pt idx="9843">
                  <c:v>660.25877585152455</c:v>
                </c:pt>
                <c:pt idx="9844">
                  <c:v>660.60313067483469</c:v>
                </c:pt>
                <c:pt idx="9845">
                  <c:v>660.91616059345768</c:v>
                </c:pt>
                <c:pt idx="9846">
                  <c:v>661.19791778078593</c:v>
                </c:pt>
                <c:pt idx="9847">
                  <c:v>661.44833962874873</c:v>
                </c:pt>
                <c:pt idx="9848">
                  <c:v>661.66745744138132</c:v>
                </c:pt>
                <c:pt idx="9849">
                  <c:v>661.86571633180563</c:v>
                </c:pt>
                <c:pt idx="9850">
                  <c:v>662.03268162157826</c:v>
                </c:pt>
                <c:pt idx="9851">
                  <c:v>662.18919136355055</c:v>
                </c:pt>
                <c:pt idx="9852">
                  <c:v>662.58571957907759</c:v>
                </c:pt>
                <c:pt idx="9853">
                  <c:v>662.96137843771783</c:v>
                </c:pt>
                <c:pt idx="9854">
                  <c:v>663.30571239167102</c:v>
                </c:pt>
                <c:pt idx="9855">
                  <c:v>663.62918742341594</c:v>
                </c:pt>
                <c:pt idx="9856">
                  <c:v>663.91091330670895</c:v>
                </c:pt>
                <c:pt idx="9857">
                  <c:v>664.16136645870699</c:v>
                </c:pt>
                <c:pt idx="9858">
                  <c:v>664.3909293844614</c:v>
                </c:pt>
                <c:pt idx="9859">
                  <c:v>664.58918827488571</c:v>
                </c:pt>
                <c:pt idx="9860">
                  <c:v>664.75614312997993</c:v>
                </c:pt>
                <c:pt idx="9861">
                  <c:v>664.92307711571709</c:v>
                </c:pt>
                <c:pt idx="9862">
                  <c:v>665.31959489656572</c:v>
                </c:pt>
                <c:pt idx="9863">
                  <c:v>665.69526418988448</c:v>
                </c:pt>
                <c:pt idx="9864">
                  <c:v>666.05003282228108</c:v>
                </c:pt>
                <c:pt idx="9865">
                  <c:v>666.36306274090407</c:v>
                </c:pt>
                <c:pt idx="9866">
                  <c:v>666.65523373731889</c:v>
                </c:pt>
                <c:pt idx="9867">
                  <c:v>666.90568688931694</c:v>
                </c:pt>
                <c:pt idx="9868">
                  <c:v>667.13524981507146</c:v>
                </c:pt>
                <c:pt idx="9869">
                  <c:v>667.34392251458223</c:v>
                </c:pt>
                <c:pt idx="9870">
                  <c:v>667.52133291747657</c:v>
                </c:pt>
                <c:pt idx="9871">
                  <c:v>667.67784265944897</c:v>
                </c:pt>
                <c:pt idx="9872">
                  <c:v>668.08478468406247</c:v>
                </c:pt>
                <c:pt idx="9873">
                  <c:v>668.46044354270271</c:v>
                </c:pt>
                <c:pt idx="9874">
                  <c:v>668.81522260977772</c:v>
                </c:pt>
                <c:pt idx="9875">
                  <c:v>669.13869764152264</c:v>
                </c:pt>
                <c:pt idx="9876">
                  <c:v>669.43085820325894</c:v>
                </c:pt>
                <c:pt idx="9877">
                  <c:v>669.69172516434355</c:v>
                </c:pt>
                <c:pt idx="9878">
                  <c:v>669.92129852477649</c:v>
                </c:pt>
                <c:pt idx="9879">
                  <c:v>670.1195574152008</c:v>
                </c:pt>
                <c:pt idx="9880">
                  <c:v>670.30737119250318</c:v>
                </c:pt>
                <c:pt idx="9881">
                  <c:v>670.4743260475974</c:v>
                </c:pt>
                <c:pt idx="9882">
                  <c:v>670.88129937624626</c:v>
                </c:pt>
                <c:pt idx="9883">
                  <c:v>671.25692693085114</c:v>
                </c:pt>
                <c:pt idx="9884">
                  <c:v>671.61170599792626</c:v>
                </c:pt>
                <c:pt idx="9885">
                  <c:v>671.93518102967107</c:v>
                </c:pt>
                <c:pt idx="9886">
                  <c:v>672.2273520260859</c:v>
                </c:pt>
                <c:pt idx="9887">
                  <c:v>672.48821898717051</c:v>
                </c:pt>
                <c:pt idx="9888">
                  <c:v>672.72822702604674</c:v>
                </c:pt>
                <c:pt idx="9889">
                  <c:v>672.93693102959287</c:v>
                </c:pt>
                <c:pt idx="9890">
                  <c:v>673.12474480689536</c:v>
                </c:pt>
                <c:pt idx="9891">
                  <c:v>673.29171009666788</c:v>
                </c:pt>
                <c:pt idx="9892">
                  <c:v>673.69864168660297</c:v>
                </c:pt>
                <c:pt idx="9893">
                  <c:v>674.08472478900819</c:v>
                </c:pt>
                <c:pt idx="9894">
                  <c:v>674.43952472544015</c:v>
                </c:pt>
                <c:pt idx="9895">
                  <c:v>674.76299975718507</c:v>
                </c:pt>
                <c:pt idx="9896">
                  <c:v>675.05517075359978</c:v>
                </c:pt>
                <c:pt idx="9897">
                  <c:v>675.32645152377086</c:v>
                </c:pt>
                <c:pt idx="9898">
                  <c:v>675.5664595626472</c:v>
                </c:pt>
                <c:pt idx="9899">
                  <c:v>675.77516356619321</c:v>
                </c:pt>
                <c:pt idx="9900">
                  <c:v>675.96297734349571</c:v>
                </c:pt>
                <c:pt idx="9901">
                  <c:v>676.12994263326834</c:v>
                </c:pt>
                <c:pt idx="9902">
                  <c:v>676.54731933632524</c:v>
                </c:pt>
                <c:pt idx="9903">
                  <c:v>676.92295732560865</c:v>
                </c:pt>
                <c:pt idx="9904">
                  <c:v>677.28817107112707</c:v>
                </c:pt>
                <c:pt idx="9905">
                  <c:v>677.61164610287199</c:v>
                </c:pt>
                <c:pt idx="9906">
                  <c:v>677.91426221240852</c:v>
                </c:pt>
                <c:pt idx="9907">
                  <c:v>678.17512917349313</c:v>
                </c:pt>
                <c:pt idx="9908">
                  <c:v>678.41513721236936</c:v>
                </c:pt>
                <c:pt idx="9909">
                  <c:v>678.63425502500206</c:v>
                </c:pt>
                <c:pt idx="9910">
                  <c:v>678.82206880230444</c:v>
                </c:pt>
                <c:pt idx="9911">
                  <c:v>678.9994792051989</c:v>
                </c:pt>
                <c:pt idx="9912">
                  <c:v>679.40641079513398</c:v>
                </c:pt>
                <c:pt idx="9913">
                  <c:v>679.7924938975392</c:v>
                </c:pt>
                <c:pt idx="9914">
                  <c:v>680.15770764305762</c:v>
                </c:pt>
                <c:pt idx="9915">
                  <c:v>680.49162778792436</c:v>
                </c:pt>
                <c:pt idx="9916">
                  <c:v>680.78379878433907</c:v>
                </c:pt>
                <c:pt idx="9917">
                  <c:v>681.0551108585455</c:v>
                </c:pt>
                <c:pt idx="9918">
                  <c:v>681.29508759338648</c:v>
                </c:pt>
                <c:pt idx="9919">
                  <c:v>681.51423671005443</c:v>
                </c:pt>
                <c:pt idx="9920">
                  <c:v>681.71249560047875</c:v>
                </c:pt>
                <c:pt idx="9921">
                  <c:v>681.88987469933784</c:v>
                </c:pt>
                <c:pt idx="9922">
                  <c:v>682.29683759330817</c:v>
                </c:pt>
                <c:pt idx="9923">
                  <c:v>682.68292069571339</c:v>
                </c:pt>
                <c:pt idx="9924">
                  <c:v>683.04813444123181</c:v>
                </c:pt>
                <c:pt idx="9925">
                  <c:v>683.38202328206319</c:v>
                </c:pt>
                <c:pt idx="9926">
                  <c:v>683.68463939159983</c:v>
                </c:pt>
                <c:pt idx="9927">
                  <c:v>683.95595146580627</c:v>
                </c:pt>
                <c:pt idx="9928">
                  <c:v>684.19592820064713</c:v>
                </c:pt>
                <c:pt idx="9929">
                  <c:v>684.41507731731508</c:v>
                </c:pt>
                <c:pt idx="9930">
                  <c:v>684.61333620773939</c:v>
                </c:pt>
                <c:pt idx="9931">
                  <c:v>684.79071530659849</c:v>
                </c:pt>
                <c:pt idx="9932">
                  <c:v>685.20809200965539</c:v>
                </c:pt>
                <c:pt idx="9933">
                  <c:v>685.59420641609597</c:v>
                </c:pt>
                <c:pt idx="9934">
                  <c:v>685.94897504849257</c:v>
                </c:pt>
                <c:pt idx="9935">
                  <c:v>686.28286388932395</c:v>
                </c:pt>
                <c:pt idx="9936">
                  <c:v>686.58547999886048</c:v>
                </c:pt>
                <c:pt idx="9937">
                  <c:v>686.86720588215348</c:v>
                </c:pt>
                <c:pt idx="9938">
                  <c:v>687.10721392102971</c:v>
                </c:pt>
                <c:pt idx="9939">
                  <c:v>687.3263317336623</c:v>
                </c:pt>
                <c:pt idx="9940">
                  <c:v>687.52459062408661</c:v>
                </c:pt>
                <c:pt idx="9941">
                  <c:v>687.71243570542447</c:v>
                </c:pt>
                <c:pt idx="9942">
                  <c:v>688.11937773003797</c:v>
                </c:pt>
                <c:pt idx="9943">
                  <c:v>688.51589551088659</c:v>
                </c:pt>
                <c:pt idx="9944">
                  <c:v>688.87067457796161</c:v>
                </c:pt>
                <c:pt idx="9945">
                  <c:v>689.20459472282835</c:v>
                </c:pt>
                <c:pt idx="9946">
                  <c:v>689.51761420677292</c:v>
                </c:pt>
                <c:pt idx="9947">
                  <c:v>689.78893045485074</c:v>
                </c:pt>
                <c:pt idx="9948">
                  <c:v>690.0289395371949</c:v>
                </c:pt>
                <c:pt idx="9949">
                  <c:v>690.25847220238188</c:v>
                </c:pt>
                <c:pt idx="9950">
                  <c:v>690.45673422320965</c:v>
                </c:pt>
                <c:pt idx="9951">
                  <c:v>690.64458243495096</c:v>
                </c:pt>
                <c:pt idx="9952">
                  <c:v>691.05151819875744</c:v>
                </c:pt>
                <c:pt idx="9953">
                  <c:v>691.44804119694527</c:v>
                </c:pt>
                <c:pt idx="9954">
                  <c:v>691.80281609014889</c:v>
                </c:pt>
                <c:pt idx="9955">
                  <c:v>692.13673310461218</c:v>
                </c:pt>
                <c:pt idx="9956">
                  <c:v>692.44976093629953</c:v>
                </c:pt>
                <c:pt idx="9957">
                  <c:v>692.72107301050596</c:v>
                </c:pt>
                <c:pt idx="9958">
                  <c:v>692.97149485846876</c:v>
                </c:pt>
                <c:pt idx="9959">
                  <c:v>693.19064606207235</c:v>
                </c:pt>
                <c:pt idx="9960">
                  <c:v>693.39932084851887</c:v>
                </c:pt>
                <c:pt idx="9961">
                  <c:v>693.58713775622482</c:v>
                </c:pt>
                <c:pt idx="9962">
                  <c:v>693.99410482406665</c:v>
                </c:pt>
                <c:pt idx="9963">
                  <c:v>694.38018270913255</c:v>
                </c:pt>
                <c:pt idx="9964">
                  <c:v>694.74540271545811</c:v>
                </c:pt>
                <c:pt idx="9965">
                  <c:v>695.0793207733891</c:v>
                </c:pt>
                <c:pt idx="9966">
                  <c:v>695.39234860507656</c:v>
                </c:pt>
                <c:pt idx="9967">
                  <c:v>695.66365963581507</c:v>
                </c:pt>
                <c:pt idx="9968">
                  <c:v>695.91408252724568</c:v>
                </c:pt>
                <c:pt idx="9969">
                  <c:v>696.1332013833462</c:v>
                </c:pt>
                <c:pt idx="9970">
                  <c:v>696.34190747382797</c:v>
                </c:pt>
                <c:pt idx="9971">
                  <c:v>696.52972438153404</c:v>
                </c:pt>
                <c:pt idx="9972">
                  <c:v>696.94710525846233</c:v>
                </c:pt>
                <c:pt idx="9973">
                  <c:v>697.33321444756359</c:v>
                </c:pt>
                <c:pt idx="9974">
                  <c:v>697.69840314985379</c:v>
                </c:pt>
                <c:pt idx="9975">
                  <c:v>698.03232016431696</c:v>
                </c:pt>
                <c:pt idx="9976">
                  <c:v>698.33493523038567</c:v>
                </c:pt>
                <c:pt idx="9977">
                  <c:v>698.61666007021074</c:v>
                </c:pt>
                <c:pt idx="9978">
                  <c:v>698.86708191817354</c:v>
                </c:pt>
                <c:pt idx="9979">
                  <c:v>699.08623322612402</c:v>
                </c:pt>
                <c:pt idx="9980">
                  <c:v>699.29490769953009</c:v>
                </c:pt>
                <c:pt idx="9981">
                  <c:v>699.48275611996496</c:v>
                </c:pt>
                <c:pt idx="9982">
                  <c:v>699.90013686124246</c:v>
                </c:pt>
                <c:pt idx="9983">
                  <c:v>700.28621488195927</c:v>
                </c:pt>
                <c:pt idx="9984">
                  <c:v>700.65143499263161</c:v>
                </c:pt>
                <c:pt idx="9985">
                  <c:v>700.98535232013512</c:v>
                </c:pt>
                <c:pt idx="9986">
                  <c:v>701.28793462131352</c:v>
                </c:pt>
                <c:pt idx="9987">
                  <c:v>701.55924669551996</c:v>
                </c:pt>
                <c:pt idx="9988">
                  <c:v>701.80966854348276</c:v>
                </c:pt>
                <c:pt idx="9989">
                  <c:v>702.0392335561728</c:v>
                </c:pt>
                <c:pt idx="9990">
                  <c:v>702.24793964665469</c:v>
                </c:pt>
                <c:pt idx="9991">
                  <c:v>702.43575655436064</c:v>
                </c:pt>
                <c:pt idx="9992">
                  <c:v>702.85313638782111</c:v>
                </c:pt>
                <c:pt idx="9993">
                  <c:v>703.23921531635494</c:v>
                </c:pt>
                <c:pt idx="9994">
                  <c:v>703.59402151359393</c:v>
                </c:pt>
                <c:pt idx="9995">
                  <c:v>703.92790722402185</c:v>
                </c:pt>
                <c:pt idx="9996">
                  <c:v>704.24096740321238</c:v>
                </c:pt>
                <c:pt idx="9997">
                  <c:v>704.51224712991564</c:v>
                </c:pt>
                <c:pt idx="9998">
                  <c:v>704.7627013253815</c:v>
                </c:pt>
                <c:pt idx="9999">
                  <c:v>704.99226529460384</c:v>
                </c:pt>
                <c:pt idx="10000">
                  <c:v>705.20093903758243</c:v>
                </c:pt>
                <c:pt idx="10001">
                  <c:v>705.38875594528849</c:v>
                </c:pt>
                <c:pt idx="10002">
                  <c:v>705.79572405659815</c:v>
                </c:pt>
                <c:pt idx="10003">
                  <c:v>706.19224705478587</c:v>
                </c:pt>
                <c:pt idx="10004">
                  <c:v>706.54702194798961</c:v>
                </c:pt>
                <c:pt idx="10005">
                  <c:v>706.88093896245277</c:v>
                </c:pt>
                <c:pt idx="10006">
                  <c:v>707.18352168101831</c:v>
                </c:pt>
                <c:pt idx="10007">
                  <c:v>707.46527886834656</c:v>
                </c:pt>
                <c:pt idx="10008">
                  <c:v>707.71570071630936</c:v>
                </c:pt>
                <c:pt idx="10009">
                  <c:v>707.9452646855317</c:v>
                </c:pt>
                <c:pt idx="10010">
                  <c:v>708.15397181948128</c:v>
                </c:pt>
                <c:pt idx="10011">
                  <c:v>708.34178768371942</c:v>
                </c:pt>
                <c:pt idx="10012">
                  <c:v>708.74872344752589</c:v>
                </c:pt>
                <c:pt idx="10013">
                  <c:v>709.13483368009508</c:v>
                </c:pt>
                <c:pt idx="10014">
                  <c:v>709.48960857329871</c:v>
                </c:pt>
                <c:pt idx="10015">
                  <c:v>709.82349428372663</c:v>
                </c:pt>
                <c:pt idx="10016">
                  <c:v>710.12610934979534</c:v>
                </c:pt>
                <c:pt idx="10017">
                  <c:v>710.40786549365578</c:v>
                </c:pt>
                <c:pt idx="10018">
                  <c:v>710.65828316774719</c:v>
                </c:pt>
                <c:pt idx="10019">
                  <c:v>710.88785652818001</c:v>
                </c:pt>
                <c:pt idx="10020">
                  <c:v>711.09652922769089</c:v>
                </c:pt>
                <c:pt idx="10021">
                  <c:v>711.28437430902864</c:v>
                </c:pt>
                <c:pt idx="10022">
                  <c:v>711.69130589896372</c:v>
                </c:pt>
                <c:pt idx="10023">
                  <c:v>712.07738900136894</c:v>
                </c:pt>
                <c:pt idx="10024">
                  <c:v>712.43216806844396</c:v>
                </c:pt>
                <c:pt idx="10025">
                  <c:v>712.76607777863228</c:v>
                </c:pt>
                <c:pt idx="10026">
                  <c:v>713.06869388816881</c:v>
                </c:pt>
                <c:pt idx="10027">
                  <c:v>713.34000596237524</c:v>
                </c:pt>
                <c:pt idx="10028">
                  <c:v>713.59042781033804</c:v>
                </c:pt>
                <c:pt idx="10029">
                  <c:v>713.81999073609245</c:v>
                </c:pt>
                <c:pt idx="10030">
                  <c:v>714.028705174317</c:v>
                </c:pt>
                <c:pt idx="10031">
                  <c:v>714.21651895161949</c:v>
                </c:pt>
                <c:pt idx="10032">
                  <c:v>714.62345054155458</c:v>
                </c:pt>
                <c:pt idx="10033">
                  <c:v>715.0095336439598</c:v>
                </c:pt>
                <c:pt idx="10034">
                  <c:v>715.36433358039176</c:v>
                </c:pt>
                <c:pt idx="10035">
                  <c:v>715.68780861213668</c:v>
                </c:pt>
                <c:pt idx="10036">
                  <c:v>715.99039341763785</c:v>
                </c:pt>
                <c:pt idx="10037">
                  <c:v>716.2721506049661</c:v>
                </c:pt>
                <c:pt idx="10038">
                  <c:v>716.51212733980708</c:v>
                </c:pt>
                <c:pt idx="10039">
                  <c:v>716.74169026556149</c:v>
                </c:pt>
                <c:pt idx="10040">
                  <c:v>716.95039426910762</c:v>
                </c:pt>
                <c:pt idx="10041">
                  <c:v>717.13821848108853</c:v>
                </c:pt>
                <c:pt idx="10042">
                  <c:v>717.54518137505897</c:v>
                </c:pt>
                <c:pt idx="10043">
                  <c:v>717.92081936434238</c:v>
                </c:pt>
                <c:pt idx="10044">
                  <c:v>718.27558799673898</c:v>
                </c:pt>
                <c:pt idx="10045">
                  <c:v>718.60950814160572</c:v>
                </c:pt>
                <c:pt idx="10046">
                  <c:v>718.90167913802043</c:v>
                </c:pt>
                <c:pt idx="10047">
                  <c:v>719.18340502131332</c:v>
                </c:pt>
                <c:pt idx="10048">
                  <c:v>719.42341306018966</c:v>
                </c:pt>
                <c:pt idx="10049">
                  <c:v>719.65297598594407</c:v>
                </c:pt>
                <c:pt idx="10050">
                  <c:v>719.8616799894902</c:v>
                </c:pt>
                <c:pt idx="10051">
                  <c:v>720.04949376679269</c:v>
                </c:pt>
                <c:pt idx="10052">
                  <c:v>720.44602198231973</c:v>
                </c:pt>
                <c:pt idx="10053">
                  <c:v>720.82164953692461</c:v>
                </c:pt>
                <c:pt idx="10054">
                  <c:v>721.17642860399963</c:v>
                </c:pt>
                <c:pt idx="10055">
                  <c:v>721.49990363574454</c:v>
                </c:pt>
                <c:pt idx="10056">
                  <c:v>721.80251974528119</c:v>
                </c:pt>
                <c:pt idx="10057">
                  <c:v>722.07383181948762</c:v>
                </c:pt>
                <c:pt idx="10058">
                  <c:v>722.32425366745031</c:v>
                </c:pt>
                <c:pt idx="10059">
                  <c:v>722.54337148008301</c:v>
                </c:pt>
                <c:pt idx="10060">
                  <c:v>722.75207548362914</c:v>
                </c:pt>
                <c:pt idx="10061">
                  <c:v>722.93988926093152</c:v>
                </c:pt>
                <c:pt idx="10062">
                  <c:v>723.33641747645856</c:v>
                </c:pt>
                <c:pt idx="10063">
                  <c:v>723.7120763350988</c:v>
                </c:pt>
                <c:pt idx="10064">
                  <c:v>724.05641028905211</c:v>
                </c:pt>
                <c:pt idx="10065">
                  <c:v>724.37988532079703</c:v>
                </c:pt>
                <c:pt idx="10066">
                  <c:v>724.68250143033356</c:v>
                </c:pt>
                <c:pt idx="10067">
                  <c:v>724.95378220050463</c:v>
                </c:pt>
                <c:pt idx="10068">
                  <c:v>725.19379023938097</c:v>
                </c:pt>
                <c:pt idx="10069">
                  <c:v>725.41290805201356</c:v>
                </c:pt>
                <c:pt idx="10070">
                  <c:v>725.62161205555969</c:v>
                </c:pt>
                <c:pt idx="10071">
                  <c:v>725.80942583286208</c:v>
                </c:pt>
                <c:pt idx="10072">
                  <c:v>726.20595404838912</c:v>
                </c:pt>
                <c:pt idx="10073">
                  <c:v>726.57116779390753</c:v>
                </c:pt>
                <c:pt idx="10074">
                  <c:v>726.91550174786084</c:v>
                </c:pt>
                <c:pt idx="10075">
                  <c:v>727.23897677960576</c:v>
                </c:pt>
                <c:pt idx="10076">
                  <c:v>727.53114777602048</c:v>
                </c:pt>
                <c:pt idx="10077">
                  <c:v>727.80245985022691</c:v>
                </c:pt>
                <c:pt idx="10078">
                  <c:v>728.04246788910314</c:v>
                </c:pt>
                <c:pt idx="10079">
                  <c:v>728.26158570173573</c:v>
                </c:pt>
                <c:pt idx="10080">
                  <c:v>728.47028970528186</c:v>
                </c:pt>
                <c:pt idx="10081">
                  <c:v>728.65810348258435</c:v>
                </c:pt>
                <c:pt idx="10082">
                  <c:v>729.04418658498957</c:v>
                </c:pt>
                <c:pt idx="10083">
                  <c:v>729.40941076518641</c:v>
                </c:pt>
                <c:pt idx="10084">
                  <c:v>729.75373428446119</c:v>
                </c:pt>
                <c:pt idx="10085">
                  <c:v>730.07720931620611</c:v>
                </c:pt>
                <c:pt idx="10086">
                  <c:v>730.36938031262093</c:v>
                </c:pt>
                <c:pt idx="10087">
                  <c:v>730.63024727370544</c:v>
                </c:pt>
                <c:pt idx="10088">
                  <c:v>730.87025531258178</c:v>
                </c:pt>
                <c:pt idx="10089">
                  <c:v>731.08937312521437</c:v>
                </c:pt>
                <c:pt idx="10090">
                  <c:v>731.28763201563868</c:v>
                </c:pt>
                <c:pt idx="10091">
                  <c:v>731.47545622761959</c:v>
                </c:pt>
                <c:pt idx="10092">
                  <c:v>731.86156019938164</c:v>
                </c:pt>
                <c:pt idx="10093">
                  <c:v>732.22675307554323</c:v>
                </c:pt>
                <c:pt idx="10094">
                  <c:v>732.57110789885337</c:v>
                </c:pt>
                <c:pt idx="10095">
                  <c:v>732.88413781747636</c:v>
                </c:pt>
                <c:pt idx="10096">
                  <c:v>733.17630881389118</c:v>
                </c:pt>
                <c:pt idx="10097">
                  <c:v>733.43717577497569</c:v>
                </c:pt>
                <c:pt idx="10098">
                  <c:v>733.66673870073021</c:v>
                </c:pt>
                <c:pt idx="10099">
                  <c:v>733.88588781739816</c:v>
                </c:pt>
                <c:pt idx="10100">
                  <c:v>734.08412583846552</c:v>
                </c:pt>
                <c:pt idx="10101">
                  <c:v>734.27197091980338</c:v>
                </c:pt>
                <c:pt idx="10102">
                  <c:v>734.64759847440826</c:v>
                </c:pt>
                <c:pt idx="10103">
                  <c:v>735.0128226546052</c:v>
                </c:pt>
                <c:pt idx="10104">
                  <c:v>735.34674279947194</c:v>
                </c:pt>
                <c:pt idx="10105">
                  <c:v>735.65977271809493</c:v>
                </c:pt>
                <c:pt idx="10106">
                  <c:v>735.94152990542318</c:v>
                </c:pt>
                <c:pt idx="10107">
                  <c:v>736.2023968665078</c:v>
                </c:pt>
                <c:pt idx="10108">
                  <c:v>736.44237360134878</c:v>
                </c:pt>
                <c:pt idx="10109">
                  <c:v>736.65107760489491</c:v>
                </c:pt>
                <c:pt idx="10110">
                  <c:v>736.84933649531922</c:v>
                </c:pt>
                <c:pt idx="10111">
                  <c:v>737.02670515949978</c:v>
                </c:pt>
                <c:pt idx="10112">
                  <c:v>737.40237445281855</c:v>
                </c:pt>
                <c:pt idx="10113">
                  <c:v>737.76759863301538</c:v>
                </c:pt>
                <c:pt idx="10114">
                  <c:v>738.10147703916834</c:v>
                </c:pt>
                <c:pt idx="10115">
                  <c:v>738.40409314870487</c:v>
                </c:pt>
                <c:pt idx="10116">
                  <c:v>738.68581903199788</c:v>
                </c:pt>
                <c:pt idx="10117">
                  <c:v>738.94668599308238</c:v>
                </c:pt>
                <c:pt idx="10118">
                  <c:v>739.1762489188369</c:v>
                </c:pt>
                <c:pt idx="10119">
                  <c:v>739.38495292238304</c:v>
                </c:pt>
                <c:pt idx="10120">
                  <c:v>739.58322224748576</c:v>
                </c:pt>
                <c:pt idx="10121">
                  <c:v>739.76059091166644</c:v>
                </c:pt>
                <c:pt idx="10122">
                  <c:v>740.12580465718486</c:v>
                </c:pt>
                <c:pt idx="10123">
                  <c:v>740.48058372425987</c:v>
                </c:pt>
                <c:pt idx="10124">
                  <c:v>740.81450386912661</c:v>
                </c:pt>
                <c:pt idx="10125">
                  <c:v>741.11711997866314</c:v>
                </c:pt>
                <c:pt idx="10126">
                  <c:v>741.38840074883421</c:v>
                </c:pt>
                <c:pt idx="10127">
                  <c:v>741.64926770991883</c:v>
                </c:pt>
                <c:pt idx="10128">
                  <c:v>741.86841682658678</c:v>
                </c:pt>
                <c:pt idx="10129">
                  <c:v>742.07708952609755</c:v>
                </c:pt>
                <c:pt idx="10130">
                  <c:v>742.27534841652187</c:v>
                </c:pt>
                <c:pt idx="10131">
                  <c:v>742.4423137062945</c:v>
                </c:pt>
                <c:pt idx="10132">
                  <c:v>742.81797256493473</c:v>
                </c:pt>
                <c:pt idx="10133">
                  <c:v>743.16230651888793</c:v>
                </c:pt>
                <c:pt idx="10134">
                  <c:v>743.48578155063285</c:v>
                </c:pt>
                <c:pt idx="10135">
                  <c:v>743.78838722549096</c:v>
                </c:pt>
                <c:pt idx="10136">
                  <c:v>744.0596992996974</c:v>
                </c:pt>
                <c:pt idx="10137">
                  <c:v>744.3101211476602</c:v>
                </c:pt>
                <c:pt idx="10138">
                  <c:v>744.5292493949712</c:v>
                </c:pt>
                <c:pt idx="10139">
                  <c:v>744.73795339851733</c:v>
                </c:pt>
                <c:pt idx="10140">
                  <c:v>744.92576717581983</c:v>
                </c:pt>
                <c:pt idx="10141">
                  <c:v>745.09272203091405</c:v>
                </c:pt>
                <c:pt idx="10142">
                  <c:v>745.45794621111088</c:v>
                </c:pt>
                <c:pt idx="10143">
                  <c:v>745.80228016506408</c:v>
                </c:pt>
                <c:pt idx="10144">
                  <c:v>746.12574476213058</c:v>
                </c:pt>
                <c:pt idx="10145">
                  <c:v>746.41791575854529</c:v>
                </c:pt>
                <c:pt idx="10146">
                  <c:v>746.68922783275173</c:v>
                </c:pt>
                <c:pt idx="10147">
                  <c:v>746.92923587162795</c:v>
                </c:pt>
                <c:pt idx="10148">
                  <c:v>747.14836411893907</c:v>
                </c:pt>
                <c:pt idx="10149">
                  <c:v>747.34662300936338</c:v>
                </c:pt>
                <c:pt idx="10150">
                  <c:v>747.53443678666576</c:v>
                </c:pt>
                <c:pt idx="10151">
                  <c:v>747.70139164175998</c:v>
                </c:pt>
                <c:pt idx="10152">
                  <c:v>748.056170708835</c:v>
                </c:pt>
                <c:pt idx="10153">
                  <c:v>748.40051509746672</c:v>
                </c:pt>
                <c:pt idx="10154">
                  <c:v>748.71356588544666</c:v>
                </c:pt>
                <c:pt idx="10155">
                  <c:v>749.00572644718295</c:v>
                </c:pt>
                <c:pt idx="10156">
                  <c:v>749.26659340826757</c:v>
                </c:pt>
                <c:pt idx="10157">
                  <c:v>749.50659101246538</c:v>
                </c:pt>
                <c:pt idx="10158">
                  <c:v>749.72572969445491</c:v>
                </c:pt>
                <c:pt idx="10159">
                  <c:v>749.92396771552228</c:v>
                </c:pt>
                <c:pt idx="10160">
                  <c:v>750.10137811841673</c:v>
                </c:pt>
                <c:pt idx="10161">
                  <c:v>750.26832253883242</c:v>
                </c:pt>
                <c:pt idx="10162">
                  <c:v>750.61266692746403</c:v>
                </c:pt>
                <c:pt idx="10163">
                  <c:v>750.94658707233077</c:v>
                </c:pt>
                <c:pt idx="10164">
                  <c:v>751.25962742563229</c:v>
                </c:pt>
                <c:pt idx="10165">
                  <c:v>751.54135330892518</c:v>
                </c:pt>
                <c:pt idx="10166">
                  <c:v>751.8022202700098</c:v>
                </c:pt>
                <c:pt idx="10167">
                  <c:v>752.04222830888614</c:v>
                </c:pt>
                <c:pt idx="10168">
                  <c:v>752.25092187775374</c:v>
                </c:pt>
                <c:pt idx="10169">
                  <c:v>752.43873565505623</c:v>
                </c:pt>
                <c:pt idx="10170">
                  <c:v>752.61612518859374</c:v>
                </c:pt>
                <c:pt idx="10171">
                  <c:v>752.78308004368796</c:v>
                </c:pt>
                <c:pt idx="10172">
                  <c:v>753.12742443231957</c:v>
                </c:pt>
                <c:pt idx="10173">
                  <c:v>753.45089946406449</c:v>
                </c:pt>
                <c:pt idx="10174">
                  <c:v>753.75351557360102</c:v>
                </c:pt>
                <c:pt idx="10175">
                  <c:v>754.03524145689403</c:v>
                </c:pt>
                <c:pt idx="10176">
                  <c:v>754.28567373953524</c:v>
                </c:pt>
                <c:pt idx="10177">
                  <c:v>754.52567134373305</c:v>
                </c:pt>
                <c:pt idx="10178">
                  <c:v>754.72393023415736</c:v>
                </c:pt>
                <c:pt idx="10179">
                  <c:v>754.91176488081669</c:v>
                </c:pt>
                <c:pt idx="10180">
                  <c:v>755.0891544143542</c:v>
                </c:pt>
                <c:pt idx="10181">
                  <c:v>755.24566415632648</c:v>
                </c:pt>
                <c:pt idx="10182">
                  <c:v>755.57958430119322</c:v>
                </c:pt>
                <c:pt idx="10183">
                  <c:v>755.90305933293814</c:v>
                </c:pt>
                <c:pt idx="10184">
                  <c:v>756.19521989467444</c:v>
                </c:pt>
                <c:pt idx="10185">
                  <c:v>756.47696664732428</c:v>
                </c:pt>
                <c:pt idx="10186">
                  <c:v>756.72738849528707</c:v>
                </c:pt>
                <c:pt idx="10187">
                  <c:v>756.94652717727649</c:v>
                </c:pt>
                <c:pt idx="10188">
                  <c:v>757.15521031146579</c:v>
                </c:pt>
                <c:pt idx="10189">
                  <c:v>757.3325998450033</c:v>
                </c:pt>
                <c:pt idx="10190">
                  <c:v>757.49955470009741</c:v>
                </c:pt>
                <c:pt idx="10191">
                  <c:v>757.65607487674822</c:v>
                </c:pt>
                <c:pt idx="10192">
                  <c:v>757.97954990849314</c:v>
                </c:pt>
                <c:pt idx="10193">
                  <c:v>758.30303537491648</c:v>
                </c:pt>
                <c:pt idx="10194">
                  <c:v>758.59520637133119</c:v>
                </c:pt>
                <c:pt idx="10195">
                  <c:v>758.8560733324158</c:v>
                </c:pt>
                <c:pt idx="10196">
                  <c:v>759.1064951803786</c:v>
                </c:pt>
                <c:pt idx="10197">
                  <c:v>759.32562342768961</c:v>
                </c:pt>
                <c:pt idx="10198">
                  <c:v>759.52389275279234</c:v>
                </c:pt>
                <c:pt idx="10199">
                  <c:v>759.70127185165143</c:v>
                </c:pt>
                <c:pt idx="10200">
                  <c:v>759.85779202830213</c:v>
                </c:pt>
                <c:pt idx="10201">
                  <c:v>760.00387752650954</c:v>
                </c:pt>
                <c:pt idx="10202">
                  <c:v>760.32735255825446</c:v>
                </c:pt>
                <c:pt idx="10203">
                  <c:v>760.64039291155598</c:v>
                </c:pt>
                <c:pt idx="10204">
                  <c:v>760.9221292295274</c:v>
                </c:pt>
                <c:pt idx="10205">
                  <c:v>761.1829961906119</c:v>
                </c:pt>
                <c:pt idx="10206">
                  <c:v>761.42299379480971</c:v>
                </c:pt>
                <c:pt idx="10207">
                  <c:v>761.64213247679925</c:v>
                </c:pt>
                <c:pt idx="10208">
                  <c:v>761.82994625410174</c:v>
                </c:pt>
                <c:pt idx="10209">
                  <c:v>762.00733578763925</c:v>
                </c:pt>
                <c:pt idx="10210">
                  <c:v>762.15342128584666</c:v>
                </c:pt>
                <c:pt idx="10211">
                  <c:v>762.29949634937554</c:v>
                </c:pt>
                <c:pt idx="10212">
                  <c:v>762.62299225047741</c:v>
                </c:pt>
                <c:pt idx="10213">
                  <c:v>762.91516324689212</c:v>
                </c:pt>
                <c:pt idx="10214">
                  <c:v>763.19688913018501</c:v>
                </c:pt>
                <c:pt idx="10215">
                  <c:v>763.45775609126963</c:v>
                </c:pt>
                <c:pt idx="10216">
                  <c:v>763.68731901702404</c:v>
                </c:pt>
                <c:pt idx="10217">
                  <c:v>763.89600215121334</c:v>
                </c:pt>
                <c:pt idx="10218">
                  <c:v>764.08383679787266</c:v>
                </c:pt>
                <c:pt idx="10219">
                  <c:v>764.2508020876453</c:v>
                </c:pt>
                <c:pt idx="10220">
                  <c:v>764.39687715117418</c:v>
                </c:pt>
                <c:pt idx="10221">
                  <c:v>764.53251753625977</c:v>
                </c:pt>
                <c:pt idx="10222">
                  <c:v>764.84556832423971</c:v>
                </c:pt>
                <c:pt idx="10223">
                  <c:v>765.13773932065442</c:v>
                </c:pt>
                <c:pt idx="10224">
                  <c:v>765.40905139486085</c:v>
                </c:pt>
                <c:pt idx="10225">
                  <c:v>765.65947324282365</c:v>
                </c:pt>
                <c:pt idx="10226">
                  <c:v>765.88903616857806</c:v>
                </c:pt>
                <c:pt idx="10227">
                  <c:v>766.08729505900237</c:v>
                </c:pt>
                <c:pt idx="10228">
                  <c:v>766.2751297056617</c:v>
                </c:pt>
                <c:pt idx="10229">
                  <c:v>766.4316394476341</c:v>
                </c:pt>
                <c:pt idx="10230">
                  <c:v>766.5777249458414</c:v>
                </c:pt>
                <c:pt idx="10231">
                  <c:v>766.702941087162</c:v>
                </c:pt>
                <c:pt idx="10232">
                  <c:v>767.00554676202012</c:v>
                </c:pt>
                <c:pt idx="10233">
                  <c:v>767.29771775843494</c:v>
                </c:pt>
                <c:pt idx="10234">
                  <c:v>767.55858471951956</c:v>
                </c:pt>
                <c:pt idx="10235">
                  <c:v>767.80900656748224</c:v>
                </c:pt>
                <c:pt idx="10236">
                  <c:v>768.02814524947178</c:v>
                </c:pt>
                <c:pt idx="10237">
                  <c:v>768.2159798961311</c:v>
                </c:pt>
                <c:pt idx="10238">
                  <c:v>768.39336942966861</c:v>
                </c:pt>
                <c:pt idx="10239">
                  <c:v>768.5498791716409</c:v>
                </c:pt>
                <c:pt idx="10240">
                  <c:v>768.68554042608343</c:v>
                </c:pt>
                <c:pt idx="10241">
                  <c:v>768.81074613272563</c:v>
                </c:pt>
                <c:pt idx="10242">
                  <c:v>769.10291712914034</c:v>
                </c:pt>
                <c:pt idx="10243">
                  <c:v>769.38465344711165</c:v>
                </c:pt>
                <c:pt idx="10244">
                  <c:v>769.64552040819626</c:v>
                </c:pt>
                <c:pt idx="10245">
                  <c:v>769.87508333395067</c:v>
                </c:pt>
                <c:pt idx="10246">
                  <c:v>770.09421158126179</c:v>
                </c:pt>
                <c:pt idx="10247">
                  <c:v>770.2820357932427</c:v>
                </c:pt>
                <c:pt idx="10248">
                  <c:v>770.44900108301533</c:v>
                </c:pt>
                <c:pt idx="10249">
                  <c:v>770.59508658122263</c:v>
                </c:pt>
                <c:pt idx="10250">
                  <c:v>770.72029228786482</c:v>
                </c:pt>
                <c:pt idx="10251">
                  <c:v>770.84550842918543</c:v>
                </c:pt>
                <c:pt idx="10252">
                  <c:v>771.12724474715674</c:v>
                </c:pt>
                <c:pt idx="10253">
                  <c:v>771.40899149980658</c:v>
                </c:pt>
                <c:pt idx="10254">
                  <c:v>771.65941334776937</c:v>
                </c:pt>
                <c:pt idx="10255">
                  <c:v>771.88897627352378</c:v>
                </c:pt>
                <c:pt idx="10256">
                  <c:v>772.08723516394809</c:v>
                </c:pt>
                <c:pt idx="10257">
                  <c:v>772.27506981060742</c:v>
                </c:pt>
                <c:pt idx="10258">
                  <c:v>772.43157955257982</c:v>
                </c:pt>
                <c:pt idx="10259">
                  <c:v>772.57766505078712</c:v>
                </c:pt>
                <c:pt idx="10260">
                  <c:v>772.69244651366432</c:v>
                </c:pt>
                <c:pt idx="10261">
                  <c:v>772.80722797654153</c:v>
                </c:pt>
                <c:pt idx="10262">
                  <c:v>773.08897472919148</c:v>
                </c:pt>
                <c:pt idx="10263">
                  <c:v>773.34984169027598</c:v>
                </c:pt>
                <c:pt idx="10264">
                  <c:v>773.60026353823878</c:v>
                </c:pt>
                <c:pt idx="10265">
                  <c:v>773.8193917855499</c:v>
                </c:pt>
                <c:pt idx="10266">
                  <c:v>774.01766111065263</c:v>
                </c:pt>
                <c:pt idx="10267">
                  <c:v>774.19504020951172</c:v>
                </c:pt>
                <c:pt idx="10268">
                  <c:v>774.34112570771902</c:v>
                </c:pt>
                <c:pt idx="10269">
                  <c:v>774.47678696216144</c:v>
                </c:pt>
                <c:pt idx="10270">
                  <c:v>774.59154755568181</c:v>
                </c:pt>
                <c:pt idx="10271">
                  <c:v>774.69590477479403</c:v>
                </c:pt>
                <c:pt idx="10272">
                  <c:v>774.97764109276545</c:v>
                </c:pt>
                <c:pt idx="10273">
                  <c:v>775.22806294072825</c:v>
                </c:pt>
                <c:pt idx="10274">
                  <c:v>775.46808141428289</c:v>
                </c:pt>
                <c:pt idx="10275">
                  <c:v>775.67676454847219</c:v>
                </c:pt>
                <c:pt idx="10276">
                  <c:v>775.86457832577457</c:v>
                </c:pt>
                <c:pt idx="10277">
                  <c:v>776.04198872866903</c:v>
                </c:pt>
                <c:pt idx="10278">
                  <c:v>776.17762911375462</c:v>
                </c:pt>
                <c:pt idx="10279">
                  <c:v>776.31327993351852</c:v>
                </c:pt>
                <c:pt idx="10280">
                  <c:v>776.41761628327401</c:v>
                </c:pt>
                <c:pt idx="10281">
                  <c:v>776.52197350238623</c:v>
                </c:pt>
                <c:pt idx="10282">
                  <c:v>776.78284046347085</c:v>
                </c:pt>
                <c:pt idx="10283">
                  <c:v>777.03328318079048</c:v>
                </c:pt>
                <c:pt idx="10284">
                  <c:v>777.25240099342318</c:v>
                </c:pt>
                <c:pt idx="10285">
                  <c:v>777.46108412761237</c:v>
                </c:pt>
                <c:pt idx="10286">
                  <c:v>777.64891877427169</c:v>
                </c:pt>
                <c:pt idx="10287">
                  <c:v>777.80543895092251</c:v>
                </c:pt>
                <c:pt idx="10288">
                  <c:v>777.9410897706864</c:v>
                </c:pt>
                <c:pt idx="10289">
                  <c:v>778.06630591200701</c:v>
                </c:pt>
                <c:pt idx="10290">
                  <c:v>778.16022845267594</c:v>
                </c:pt>
                <c:pt idx="10291">
                  <c:v>778.25413012398803</c:v>
                </c:pt>
                <c:pt idx="10292">
                  <c:v>778.51499708507254</c:v>
                </c:pt>
                <c:pt idx="10293">
                  <c:v>778.75499468927046</c:v>
                </c:pt>
                <c:pt idx="10294">
                  <c:v>778.97413337125988</c:v>
                </c:pt>
                <c:pt idx="10295">
                  <c:v>779.17239226168419</c:v>
                </c:pt>
                <c:pt idx="10296">
                  <c:v>779.33933668209988</c:v>
                </c:pt>
                <c:pt idx="10297">
                  <c:v>779.49586729342911</c:v>
                </c:pt>
                <c:pt idx="10298">
                  <c:v>779.62107300007131</c:v>
                </c:pt>
                <c:pt idx="10299">
                  <c:v>779.73585446294851</c:v>
                </c:pt>
                <c:pt idx="10300">
                  <c:v>779.82976656893891</c:v>
                </c:pt>
                <c:pt idx="10301">
                  <c:v>779.91324399648602</c:v>
                </c:pt>
                <c:pt idx="10302">
                  <c:v>780.16368671380565</c:v>
                </c:pt>
                <c:pt idx="10303">
                  <c:v>780.39324963956017</c:v>
                </c:pt>
                <c:pt idx="10304">
                  <c:v>780.60193277374935</c:v>
                </c:pt>
                <c:pt idx="10305">
                  <c:v>780.78975698573026</c:v>
                </c:pt>
                <c:pt idx="10306">
                  <c:v>780.95671184082437</c:v>
                </c:pt>
                <c:pt idx="10307">
                  <c:v>781.10279733903178</c:v>
                </c:pt>
                <c:pt idx="10308">
                  <c:v>781.22800304567397</c:v>
                </c:pt>
                <c:pt idx="10309">
                  <c:v>781.33236026478619</c:v>
                </c:pt>
                <c:pt idx="10310">
                  <c:v>781.4158376923333</c:v>
                </c:pt>
                <c:pt idx="10311">
                  <c:v>781.48887000675859</c:v>
                </c:pt>
                <c:pt idx="10312">
                  <c:v>781.72888848031323</c:v>
                </c:pt>
                <c:pt idx="10313">
                  <c:v>781.95845140606775</c:v>
                </c:pt>
                <c:pt idx="10314">
                  <c:v>782.15668942713512</c:v>
                </c:pt>
                <c:pt idx="10315">
                  <c:v>782.33409983002957</c:v>
                </c:pt>
                <c:pt idx="10316">
                  <c:v>782.50104425044526</c:v>
                </c:pt>
                <c:pt idx="10317">
                  <c:v>782.63669507020927</c:v>
                </c:pt>
                <c:pt idx="10318">
                  <c:v>782.75147653308647</c:v>
                </c:pt>
                <c:pt idx="10319">
                  <c:v>782.84538863907687</c:v>
                </c:pt>
                <c:pt idx="10320">
                  <c:v>782.91843138818058</c:v>
                </c:pt>
                <c:pt idx="10321">
                  <c:v>782.99147413728429</c:v>
                </c:pt>
                <c:pt idx="10322">
                  <c:v>783.22103706303869</c:v>
                </c:pt>
                <c:pt idx="10323">
                  <c:v>783.42972019722788</c:v>
                </c:pt>
                <c:pt idx="10324">
                  <c:v>783.62798952233072</c:v>
                </c:pt>
                <c:pt idx="10325">
                  <c:v>783.79494437742483</c:v>
                </c:pt>
                <c:pt idx="10326">
                  <c:v>783.95145411939711</c:v>
                </c:pt>
                <c:pt idx="10327">
                  <c:v>784.07669113007466</c:v>
                </c:pt>
                <c:pt idx="10328">
                  <c:v>784.18102747983005</c:v>
                </c:pt>
                <c:pt idx="10329">
                  <c:v>784.27495002049898</c:v>
                </c:pt>
                <c:pt idx="10330">
                  <c:v>784.34798233492415</c:v>
                </c:pt>
                <c:pt idx="10331">
                  <c:v>784.40015572714105</c:v>
                </c:pt>
                <c:pt idx="10332">
                  <c:v>784.61927353977376</c:v>
                </c:pt>
                <c:pt idx="10333">
                  <c:v>784.8279879779983</c:v>
                </c:pt>
                <c:pt idx="10334">
                  <c:v>785.0053670768574</c:v>
                </c:pt>
                <c:pt idx="10335">
                  <c:v>785.17233236662992</c:v>
                </c:pt>
                <c:pt idx="10336">
                  <c:v>785.31841786483733</c:v>
                </c:pt>
                <c:pt idx="10337">
                  <c:v>785.43319932771453</c:v>
                </c:pt>
                <c:pt idx="10338">
                  <c:v>785.53753567746992</c:v>
                </c:pt>
                <c:pt idx="10339">
                  <c:v>785.61058886125204</c:v>
                </c:pt>
                <c:pt idx="10340">
                  <c:v>785.67318649723393</c:v>
                </c:pt>
                <c:pt idx="10341">
                  <c:v>785.72537032412924</c:v>
                </c:pt>
                <c:pt idx="10342">
                  <c:v>785.93405345831854</c:v>
                </c:pt>
                <c:pt idx="10343">
                  <c:v>786.13232278342127</c:v>
                </c:pt>
                <c:pt idx="10344">
                  <c:v>786.30970188228036</c:v>
                </c:pt>
                <c:pt idx="10345">
                  <c:v>786.46622205893107</c:v>
                </c:pt>
                <c:pt idx="10346">
                  <c:v>786.59142776557326</c:v>
                </c:pt>
                <c:pt idx="10347">
                  <c:v>786.70620922845046</c:v>
                </c:pt>
                <c:pt idx="10348">
                  <c:v>786.8001422037978</c:v>
                </c:pt>
                <c:pt idx="10349">
                  <c:v>786.86273983977969</c:v>
                </c:pt>
                <c:pt idx="10350">
                  <c:v>786.92534791044</c:v>
                </c:pt>
                <c:pt idx="10351">
                  <c:v>786.96707618953508</c:v>
                </c:pt>
                <c:pt idx="10352">
                  <c:v>787.16534551463781</c:v>
                </c:pt>
                <c:pt idx="10353">
                  <c:v>787.35316972661872</c:v>
                </c:pt>
                <c:pt idx="10354">
                  <c:v>787.52013501639135</c:v>
                </c:pt>
                <c:pt idx="10355">
                  <c:v>787.66622051459876</c:v>
                </c:pt>
                <c:pt idx="10356">
                  <c:v>787.79142622124084</c:v>
                </c:pt>
                <c:pt idx="10357">
                  <c:v>787.88533832723135</c:v>
                </c:pt>
                <c:pt idx="10358">
                  <c:v>787.96881575477835</c:v>
                </c:pt>
                <c:pt idx="10359">
                  <c:v>788.03142382543865</c:v>
                </c:pt>
                <c:pt idx="10360">
                  <c:v>788.07317297389068</c:v>
                </c:pt>
                <c:pt idx="10361">
                  <c:v>788.10447700922077</c:v>
                </c:pt>
                <c:pt idx="10362">
                  <c:v>788.30273589964509</c:v>
                </c:pt>
                <c:pt idx="10363">
                  <c:v>788.48012543318259</c:v>
                </c:pt>
                <c:pt idx="10364">
                  <c:v>788.63663517515488</c:v>
                </c:pt>
                <c:pt idx="10365">
                  <c:v>788.77229642959742</c:v>
                </c:pt>
                <c:pt idx="10366">
                  <c:v>788.88707789247462</c:v>
                </c:pt>
                <c:pt idx="10367">
                  <c:v>788.9809795637866</c:v>
                </c:pt>
                <c:pt idx="10368">
                  <c:v>789.0540118782119</c:v>
                </c:pt>
                <c:pt idx="10369">
                  <c:v>789.10619570510721</c:v>
                </c:pt>
                <c:pt idx="10370">
                  <c:v>789.14794485355924</c:v>
                </c:pt>
                <c:pt idx="10371">
                  <c:v>789.1687933410891</c:v>
                </c:pt>
                <c:pt idx="10372">
                  <c:v>789.34620374398355</c:v>
                </c:pt>
                <c:pt idx="10373">
                  <c:v>789.51314816439924</c:v>
                </c:pt>
                <c:pt idx="10374">
                  <c:v>789.66967877572836</c:v>
                </c:pt>
                <c:pt idx="10375">
                  <c:v>789.79488448237055</c:v>
                </c:pt>
                <c:pt idx="10376">
                  <c:v>789.89924170148288</c:v>
                </c:pt>
                <c:pt idx="10377">
                  <c:v>789.98269825967304</c:v>
                </c:pt>
                <c:pt idx="10378">
                  <c:v>790.04532719969029</c:v>
                </c:pt>
                <c:pt idx="10379">
                  <c:v>790.08705547878526</c:v>
                </c:pt>
                <c:pt idx="10380">
                  <c:v>790.11835951411547</c:v>
                </c:pt>
                <c:pt idx="10381">
                  <c:v>790.12880462723729</c:v>
                </c:pt>
                <c:pt idx="10382">
                  <c:v>790.30619416077479</c:v>
                </c:pt>
                <c:pt idx="10383">
                  <c:v>790.46270390274708</c:v>
                </c:pt>
                <c:pt idx="10384">
                  <c:v>790.59836515718962</c:v>
                </c:pt>
                <c:pt idx="10385">
                  <c:v>790.7235708638317</c:v>
                </c:pt>
                <c:pt idx="10386">
                  <c:v>790.81748296982221</c:v>
                </c:pt>
                <c:pt idx="10387">
                  <c:v>790.89052571892591</c:v>
                </c:pt>
                <c:pt idx="10388">
                  <c:v>790.94270954582123</c:v>
                </c:pt>
                <c:pt idx="10389">
                  <c:v>790.98443782491631</c:v>
                </c:pt>
                <c:pt idx="10390">
                  <c:v>790.9948620686813</c:v>
                </c:pt>
                <c:pt idx="10391">
                  <c:v>791.00530718180312</c:v>
                </c:pt>
                <c:pt idx="10392">
                  <c:v>791.16182735845382</c:v>
                </c:pt>
                <c:pt idx="10393">
                  <c:v>791.31835796978305</c:v>
                </c:pt>
                <c:pt idx="10394">
                  <c:v>791.44356367642524</c:v>
                </c:pt>
                <c:pt idx="10395">
                  <c:v>791.55834513930245</c:v>
                </c:pt>
                <c:pt idx="10396">
                  <c:v>791.64183300152797</c:v>
                </c:pt>
                <c:pt idx="10397">
                  <c:v>791.70443063750986</c:v>
                </c:pt>
                <c:pt idx="10398">
                  <c:v>791.74616935128336</c:v>
                </c:pt>
                <c:pt idx="10399">
                  <c:v>791.77746295193504</c:v>
                </c:pt>
                <c:pt idx="10400">
                  <c:v>791.78790806505685</c:v>
                </c:pt>
                <c:pt idx="10401">
                  <c:v>791.77746295193504</c:v>
                </c:pt>
                <c:pt idx="10402">
                  <c:v>791.93399356326427</c:v>
                </c:pt>
                <c:pt idx="10403">
                  <c:v>792.06963394834975</c:v>
                </c:pt>
                <c:pt idx="10404">
                  <c:v>792.19486052434888</c:v>
                </c:pt>
                <c:pt idx="10405">
                  <c:v>792.28877263033928</c:v>
                </c:pt>
                <c:pt idx="10406">
                  <c:v>792.37225005788639</c:v>
                </c:pt>
                <c:pt idx="10407">
                  <c:v>792.42443388478171</c:v>
                </c:pt>
                <c:pt idx="10408">
                  <c:v>792.46616216387679</c:v>
                </c:pt>
                <c:pt idx="10409">
                  <c:v>792.47660727699872</c:v>
                </c:pt>
                <c:pt idx="10410">
                  <c:v>792.47660727699872</c:v>
                </c:pt>
                <c:pt idx="10411">
                  <c:v>792.46616216387679</c:v>
                </c:pt>
                <c:pt idx="10412">
                  <c:v>792.6122476620842</c:v>
                </c:pt>
                <c:pt idx="10413">
                  <c:v>792.73747423808322</c:v>
                </c:pt>
                <c:pt idx="10414">
                  <c:v>792.84181058783861</c:v>
                </c:pt>
                <c:pt idx="10415">
                  <c:v>792.93572269382912</c:v>
                </c:pt>
                <c:pt idx="10416">
                  <c:v>793.00876544293283</c:v>
                </c:pt>
                <c:pt idx="10417">
                  <c:v>793.05050415670632</c:v>
                </c:pt>
                <c:pt idx="10418">
                  <c:v>793.081797757358</c:v>
                </c:pt>
                <c:pt idx="10419">
                  <c:v>793.081797757358</c:v>
                </c:pt>
                <c:pt idx="10420">
                  <c:v>793.07137351359313</c:v>
                </c:pt>
                <c:pt idx="10421">
                  <c:v>793.05050415670632</c:v>
                </c:pt>
                <c:pt idx="10422">
                  <c:v>793.18615497647033</c:v>
                </c:pt>
                <c:pt idx="10423">
                  <c:v>793.30093643934754</c:v>
                </c:pt>
                <c:pt idx="10424">
                  <c:v>793.40529365845987</c:v>
                </c:pt>
                <c:pt idx="10425">
                  <c:v>793.48875021665003</c:v>
                </c:pt>
                <c:pt idx="10426">
                  <c:v>793.54093404354535</c:v>
                </c:pt>
                <c:pt idx="10427">
                  <c:v>793.58268319199738</c:v>
                </c:pt>
                <c:pt idx="10428">
                  <c:v>793.60353167952724</c:v>
                </c:pt>
                <c:pt idx="10429">
                  <c:v>793.59310743576225</c:v>
                </c:pt>
                <c:pt idx="10430">
                  <c:v>793.58268319199738</c:v>
                </c:pt>
                <c:pt idx="10431">
                  <c:v>793.54093404354535</c:v>
                </c:pt>
                <c:pt idx="10432">
                  <c:v>793.66616061954448</c:v>
                </c:pt>
                <c:pt idx="10433">
                  <c:v>793.78094208242169</c:v>
                </c:pt>
                <c:pt idx="10434">
                  <c:v>793.86439864061185</c:v>
                </c:pt>
                <c:pt idx="10435">
                  <c:v>793.93745182439397</c:v>
                </c:pt>
                <c:pt idx="10436">
                  <c:v>793.98963565128929</c:v>
                </c:pt>
                <c:pt idx="10437">
                  <c:v>794.02092925194108</c:v>
                </c:pt>
                <c:pt idx="10438">
                  <c:v>794.02092925194108</c:v>
                </c:pt>
                <c:pt idx="10439">
                  <c:v>794.01048413881927</c:v>
                </c:pt>
                <c:pt idx="10440">
                  <c:v>793.97919053816747</c:v>
                </c:pt>
                <c:pt idx="10441">
                  <c:v>793.93745182439397</c:v>
                </c:pt>
                <c:pt idx="10442">
                  <c:v>794.05223328727118</c:v>
                </c:pt>
                <c:pt idx="10443">
                  <c:v>794.15656963702656</c:v>
                </c:pt>
                <c:pt idx="10444">
                  <c:v>794.22962282080869</c:v>
                </c:pt>
                <c:pt idx="10445">
                  <c:v>794.29223089146899</c:v>
                </c:pt>
                <c:pt idx="10446">
                  <c:v>794.33398003992102</c:v>
                </c:pt>
                <c:pt idx="10447">
                  <c:v>794.35483896212929</c:v>
                </c:pt>
                <c:pt idx="10448">
                  <c:v>794.35483896212929</c:v>
                </c:pt>
                <c:pt idx="10449">
                  <c:v>794.33398003992102</c:v>
                </c:pt>
                <c:pt idx="10450">
                  <c:v>794.29223089146899</c:v>
                </c:pt>
                <c:pt idx="10451">
                  <c:v>794.24005749925209</c:v>
                </c:pt>
                <c:pt idx="10452">
                  <c:v>794.34440428368589</c:v>
                </c:pt>
                <c:pt idx="10453">
                  <c:v>794.427881711233</c:v>
                </c:pt>
                <c:pt idx="10454">
                  <c:v>794.50092446033671</c:v>
                </c:pt>
                <c:pt idx="10455">
                  <c:v>794.55309785255361</c:v>
                </c:pt>
                <c:pt idx="10456">
                  <c:v>794.58440188788381</c:v>
                </c:pt>
                <c:pt idx="10457">
                  <c:v>794.59484700100563</c:v>
                </c:pt>
                <c:pt idx="10458">
                  <c:v>794.58440188788381</c:v>
                </c:pt>
                <c:pt idx="10459">
                  <c:v>794.55309785255361</c:v>
                </c:pt>
                <c:pt idx="10460">
                  <c:v>794.50092446033671</c:v>
                </c:pt>
                <c:pt idx="10461">
                  <c:v>794.4383163896764</c:v>
                </c:pt>
                <c:pt idx="10462">
                  <c:v>794.53221806098838</c:v>
                </c:pt>
                <c:pt idx="10463">
                  <c:v>794.61570592321391</c:v>
                </c:pt>
                <c:pt idx="10464">
                  <c:v>794.6783035591958</c:v>
                </c:pt>
                <c:pt idx="10465">
                  <c:v>794.72005270764771</c:v>
                </c:pt>
                <c:pt idx="10466">
                  <c:v>794.74093249921293</c:v>
                </c:pt>
                <c:pt idx="10467">
                  <c:v>794.74093249921293</c:v>
                </c:pt>
                <c:pt idx="10468">
                  <c:v>794.72005270764771</c:v>
                </c:pt>
                <c:pt idx="10469">
                  <c:v>794.6783035591958</c:v>
                </c:pt>
                <c:pt idx="10470">
                  <c:v>794.61570592321391</c:v>
                </c:pt>
                <c:pt idx="10471">
                  <c:v>794.5426631741102</c:v>
                </c:pt>
                <c:pt idx="10472">
                  <c:v>794.62615103633573</c:v>
                </c:pt>
                <c:pt idx="10473">
                  <c:v>794.69918335076102</c:v>
                </c:pt>
                <c:pt idx="10474">
                  <c:v>794.75135674297792</c:v>
                </c:pt>
                <c:pt idx="10475">
                  <c:v>794.78266077830801</c:v>
                </c:pt>
                <c:pt idx="10476">
                  <c:v>794.793085022073</c:v>
                </c:pt>
                <c:pt idx="10477">
                  <c:v>794.78266077830801</c:v>
                </c:pt>
                <c:pt idx="10478">
                  <c:v>794.75135674297792</c:v>
                </c:pt>
                <c:pt idx="10479">
                  <c:v>794.69918335076102</c:v>
                </c:pt>
                <c:pt idx="10480">
                  <c:v>794.63657528010071</c:v>
                </c:pt>
                <c:pt idx="10481">
                  <c:v>794.55309785255361</c:v>
                </c:pt>
                <c:pt idx="10482">
                  <c:v>794.62615103633573</c:v>
                </c:pt>
                <c:pt idx="10483">
                  <c:v>794.6783035591958</c:v>
                </c:pt>
                <c:pt idx="10484">
                  <c:v>794.73048738609111</c:v>
                </c:pt>
                <c:pt idx="10485">
                  <c:v>794.75135674297792</c:v>
                </c:pt>
                <c:pt idx="10486">
                  <c:v>794.75135674297792</c:v>
                </c:pt>
                <c:pt idx="10487">
                  <c:v>794.73048738609111</c:v>
                </c:pt>
                <c:pt idx="10488">
                  <c:v>794.68874867231762</c:v>
                </c:pt>
                <c:pt idx="10489">
                  <c:v>794.62615103633573</c:v>
                </c:pt>
                <c:pt idx="10490">
                  <c:v>794.55309785255361</c:v>
                </c:pt>
                <c:pt idx="10491">
                  <c:v>794.45918574656321</c:v>
                </c:pt>
                <c:pt idx="10492">
                  <c:v>794.5217938172234</c:v>
                </c:pt>
                <c:pt idx="10493">
                  <c:v>794.57396720944041</c:v>
                </c:pt>
                <c:pt idx="10494">
                  <c:v>794.60527124477051</c:v>
                </c:pt>
                <c:pt idx="10495">
                  <c:v>794.61570592321391</c:v>
                </c:pt>
                <c:pt idx="10496">
                  <c:v>794.61570592321391</c:v>
                </c:pt>
                <c:pt idx="10497">
                  <c:v>794.58440188788381</c:v>
                </c:pt>
                <c:pt idx="10498">
                  <c:v>794.53221806098838</c:v>
                </c:pt>
                <c:pt idx="10499">
                  <c:v>794.45918574656321</c:v>
                </c:pt>
                <c:pt idx="10500">
                  <c:v>794.3757083190161</c:v>
                </c:pt>
                <c:pt idx="10501">
                  <c:v>794.27135109990377</c:v>
                </c:pt>
                <c:pt idx="10502">
                  <c:v>794.3235349267992</c:v>
                </c:pt>
                <c:pt idx="10503">
                  <c:v>794.36528407525111</c:v>
                </c:pt>
                <c:pt idx="10504">
                  <c:v>794.38613256278109</c:v>
                </c:pt>
                <c:pt idx="10505">
                  <c:v>794.3965776759029</c:v>
                </c:pt>
                <c:pt idx="10506">
                  <c:v>794.3757083190161</c:v>
                </c:pt>
                <c:pt idx="10507">
                  <c:v>794.33398003992102</c:v>
                </c:pt>
                <c:pt idx="10508">
                  <c:v>794.2817962130257</c:v>
                </c:pt>
                <c:pt idx="10509">
                  <c:v>794.19831878547859</c:v>
                </c:pt>
                <c:pt idx="10510">
                  <c:v>794.10441711416661</c:v>
                </c:pt>
                <c:pt idx="10511">
                  <c:v>793.98963565128929</c:v>
                </c:pt>
                <c:pt idx="10512">
                  <c:v>794.03136393038437</c:v>
                </c:pt>
                <c:pt idx="10513">
                  <c:v>794.06266796571458</c:v>
                </c:pt>
                <c:pt idx="10514">
                  <c:v>794.0731130788364</c:v>
                </c:pt>
                <c:pt idx="10515">
                  <c:v>794.0731130788364</c:v>
                </c:pt>
                <c:pt idx="10516">
                  <c:v>794.04180904350619</c:v>
                </c:pt>
                <c:pt idx="10517">
                  <c:v>794.00005989505428</c:v>
                </c:pt>
                <c:pt idx="10518">
                  <c:v>793.92702758062899</c:v>
                </c:pt>
                <c:pt idx="10519">
                  <c:v>793.83310503996017</c:v>
                </c:pt>
                <c:pt idx="10520">
                  <c:v>793.72876869020467</c:v>
                </c:pt>
                <c:pt idx="10521">
                  <c:v>793.60353167952724</c:v>
                </c:pt>
                <c:pt idx="10522">
                  <c:v>793.64528082797926</c:v>
                </c:pt>
                <c:pt idx="10523">
                  <c:v>793.66616061954448</c:v>
                </c:pt>
                <c:pt idx="10524">
                  <c:v>793.66616061954448</c:v>
                </c:pt>
                <c:pt idx="10525">
                  <c:v>793.65571550642255</c:v>
                </c:pt>
                <c:pt idx="10526">
                  <c:v>793.61397679264905</c:v>
                </c:pt>
                <c:pt idx="10527">
                  <c:v>793.56180340043215</c:v>
                </c:pt>
                <c:pt idx="10528">
                  <c:v>793.47832597288505</c:v>
                </c:pt>
                <c:pt idx="10529">
                  <c:v>793.38441386689465</c:v>
                </c:pt>
                <c:pt idx="10530">
                  <c:v>793.25920816025246</c:v>
                </c:pt>
                <c:pt idx="10531">
                  <c:v>793.13398158425343</c:v>
                </c:pt>
                <c:pt idx="10532">
                  <c:v>793.15485094114013</c:v>
                </c:pt>
                <c:pt idx="10533">
                  <c:v>793.16528561958353</c:v>
                </c:pt>
                <c:pt idx="10534">
                  <c:v>793.16528561958353</c:v>
                </c:pt>
                <c:pt idx="10535">
                  <c:v>793.13398158425343</c:v>
                </c:pt>
                <c:pt idx="10536">
                  <c:v>793.09224287047982</c:v>
                </c:pt>
                <c:pt idx="10537">
                  <c:v>793.02964523449805</c:v>
                </c:pt>
                <c:pt idx="10538">
                  <c:v>792.93572269382912</c:v>
                </c:pt>
                <c:pt idx="10539">
                  <c:v>792.83137590939532</c:v>
                </c:pt>
                <c:pt idx="10540">
                  <c:v>792.70614933339618</c:v>
                </c:pt>
                <c:pt idx="10541">
                  <c:v>792.56006383518888</c:v>
                </c:pt>
                <c:pt idx="10542">
                  <c:v>792.58094362675411</c:v>
                </c:pt>
                <c:pt idx="10543">
                  <c:v>792.58094362675411</c:v>
                </c:pt>
                <c:pt idx="10544">
                  <c:v>792.56006383518888</c:v>
                </c:pt>
                <c:pt idx="10545">
                  <c:v>792.52877023453709</c:v>
                </c:pt>
                <c:pt idx="10546">
                  <c:v>792.47660727699872</c:v>
                </c:pt>
                <c:pt idx="10547">
                  <c:v>792.40355409321648</c:v>
                </c:pt>
                <c:pt idx="10548">
                  <c:v>792.29919687410427</c:v>
                </c:pt>
                <c:pt idx="10549">
                  <c:v>792.18441541122706</c:v>
                </c:pt>
                <c:pt idx="10550">
                  <c:v>792.04877502614147</c:v>
                </c:pt>
                <c:pt idx="10551">
                  <c:v>791.89225484949077</c:v>
                </c:pt>
                <c:pt idx="10552">
                  <c:v>791.90269996261259</c:v>
                </c:pt>
                <c:pt idx="10553">
                  <c:v>791.89225484949077</c:v>
                </c:pt>
                <c:pt idx="10554">
                  <c:v>791.87139592728238</c:v>
                </c:pt>
                <c:pt idx="10555">
                  <c:v>791.82964677883047</c:v>
                </c:pt>
                <c:pt idx="10556">
                  <c:v>791.76703870817005</c:v>
                </c:pt>
                <c:pt idx="10557">
                  <c:v>791.68356128062305</c:v>
                </c:pt>
                <c:pt idx="10558">
                  <c:v>791.56877981774585</c:v>
                </c:pt>
                <c:pt idx="10559">
                  <c:v>791.44356367642524</c:v>
                </c:pt>
                <c:pt idx="10560">
                  <c:v>791.29747817821783</c:v>
                </c:pt>
                <c:pt idx="10561">
                  <c:v>791.1409475668886</c:v>
                </c:pt>
                <c:pt idx="10562">
                  <c:v>791.1409475668886</c:v>
                </c:pt>
                <c:pt idx="10563">
                  <c:v>791.12009907935874</c:v>
                </c:pt>
                <c:pt idx="10564">
                  <c:v>791.08879504402864</c:v>
                </c:pt>
                <c:pt idx="10565">
                  <c:v>791.03661121713321</c:v>
                </c:pt>
                <c:pt idx="10566">
                  <c:v>790.96356846802951</c:v>
                </c:pt>
                <c:pt idx="10567">
                  <c:v>790.86965636203911</c:v>
                </c:pt>
                <c:pt idx="10568">
                  <c:v>790.7548748991619</c:v>
                </c:pt>
                <c:pt idx="10569">
                  <c:v>790.61921364471948</c:v>
                </c:pt>
                <c:pt idx="10570">
                  <c:v>790.46270390274708</c:v>
                </c:pt>
                <c:pt idx="10571">
                  <c:v>790.28531436920957</c:v>
                </c:pt>
                <c:pt idx="10572">
                  <c:v>790.2748901254447</c:v>
                </c:pt>
                <c:pt idx="10573">
                  <c:v>790.25401033387948</c:v>
                </c:pt>
                <c:pt idx="10574">
                  <c:v>790.21226118542745</c:v>
                </c:pt>
                <c:pt idx="10575">
                  <c:v>790.14966354944568</c:v>
                </c:pt>
                <c:pt idx="10576">
                  <c:v>790.06618612189857</c:v>
                </c:pt>
                <c:pt idx="10577">
                  <c:v>789.96183933746465</c:v>
                </c:pt>
                <c:pt idx="10578">
                  <c:v>789.83661276146563</c:v>
                </c:pt>
                <c:pt idx="10579">
                  <c:v>789.69052726325822</c:v>
                </c:pt>
                <c:pt idx="10580">
                  <c:v>789.52359327752106</c:v>
                </c:pt>
                <c:pt idx="10581">
                  <c:v>789.34620374398355</c:v>
                </c:pt>
                <c:pt idx="10582">
                  <c:v>789.32532395241833</c:v>
                </c:pt>
                <c:pt idx="10583">
                  <c:v>789.29403035176654</c:v>
                </c:pt>
                <c:pt idx="10584">
                  <c:v>789.24184652487122</c:v>
                </c:pt>
                <c:pt idx="10585">
                  <c:v>789.1687933410891</c:v>
                </c:pt>
                <c:pt idx="10586">
                  <c:v>789.08533678289893</c:v>
                </c:pt>
                <c:pt idx="10587">
                  <c:v>788.97055532002173</c:v>
                </c:pt>
                <c:pt idx="10588">
                  <c:v>788.83489406557919</c:v>
                </c:pt>
                <c:pt idx="10589">
                  <c:v>788.67836345425007</c:v>
                </c:pt>
                <c:pt idx="10590">
                  <c:v>788.5114294685128</c:v>
                </c:pt>
                <c:pt idx="10591">
                  <c:v>788.32359482185348</c:v>
                </c:pt>
                <c:pt idx="10592">
                  <c:v>788.29229078652327</c:v>
                </c:pt>
                <c:pt idx="10593">
                  <c:v>788.25056250742819</c:v>
                </c:pt>
                <c:pt idx="10594">
                  <c:v>788.18795443676788</c:v>
                </c:pt>
                <c:pt idx="10595">
                  <c:v>788.10447700922077</c:v>
                </c:pt>
                <c:pt idx="10596">
                  <c:v>788.01054403387343</c:v>
                </c:pt>
                <c:pt idx="10597">
                  <c:v>787.88533832723135</c:v>
                </c:pt>
                <c:pt idx="10598">
                  <c:v>787.73925282902394</c:v>
                </c:pt>
                <c:pt idx="10599">
                  <c:v>787.58274308705165</c:v>
                </c:pt>
                <c:pt idx="10600">
                  <c:v>787.39490844039221</c:v>
                </c:pt>
                <c:pt idx="10601">
                  <c:v>787.19664954996801</c:v>
                </c:pt>
                <c:pt idx="10602">
                  <c:v>787.1549108361944</c:v>
                </c:pt>
                <c:pt idx="10603">
                  <c:v>787.11316168774249</c:v>
                </c:pt>
                <c:pt idx="10604">
                  <c:v>787.0401293733172</c:v>
                </c:pt>
                <c:pt idx="10605">
                  <c:v>786.95665194577009</c:v>
                </c:pt>
                <c:pt idx="10606">
                  <c:v>786.84187048289289</c:v>
                </c:pt>
                <c:pt idx="10607">
                  <c:v>786.71665434157228</c:v>
                </c:pt>
                <c:pt idx="10608">
                  <c:v>786.56012373024305</c:v>
                </c:pt>
                <c:pt idx="10609">
                  <c:v>786.39318974450589</c:v>
                </c:pt>
                <c:pt idx="10610">
                  <c:v>786.19492041940316</c:v>
                </c:pt>
                <c:pt idx="10611">
                  <c:v>785.98623728521386</c:v>
                </c:pt>
                <c:pt idx="10612">
                  <c:v>785.94448813676195</c:v>
                </c:pt>
                <c:pt idx="10613">
                  <c:v>785.88188006610164</c:v>
                </c:pt>
                <c:pt idx="10614">
                  <c:v>785.80882688231952</c:v>
                </c:pt>
                <c:pt idx="10615">
                  <c:v>785.71492521100743</c:v>
                </c:pt>
                <c:pt idx="10616">
                  <c:v>785.60014374813022</c:v>
                </c:pt>
                <c:pt idx="10617">
                  <c:v>785.46450336304474</c:v>
                </c:pt>
                <c:pt idx="10618">
                  <c:v>785.29753807327211</c:v>
                </c:pt>
                <c:pt idx="10619">
                  <c:v>785.12015897441302</c:v>
                </c:pt>
                <c:pt idx="10620">
                  <c:v>784.91146540554541</c:v>
                </c:pt>
                <c:pt idx="10621">
                  <c:v>784.70276140199917</c:v>
                </c:pt>
                <c:pt idx="10622">
                  <c:v>784.64015333133898</c:v>
                </c:pt>
                <c:pt idx="10623">
                  <c:v>784.57754526067856</c:v>
                </c:pt>
                <c:pt idx="10624">
                  <c:v>784.49406783313157</c:v>
                </c:pt>
                <c:pt idx="10625">
                  <c:v>784.38973148337618</c:v>
                </c:pt>
                <c:pt idx="10626">
                  <c:v>784.26450490737716</c:v>
                </c:pt>
                <c:pt idx="10627">
                  <c:v>784.11841940916975</c:v>
                </c:pt>
                <c:pt idx="10628">
                  <c:v>783.95145411939711</c:v>
                </c:pt>
                <c:pt idx="10629">
                  <c:v>783.75321609832974</c:v>
                </c:pt>
                <c:pt idx="10630">
                  <c:v>783.54451209478361</c:v>
                </c:pt>
                <c:pt idx="10631">
                  <c:v>783.32538384747249</c:v>
                </c:pt>
                <c:pt idx="10632">
                  <c:v>783.26278621149072</c:v>
                </c:pt>
                <c:pt idx="10633">
                  <c:v>783.1792983492652</c:v>
                </c:pt>
                <c:pt idx="10634">
                  <c:v>783.09582092171809</c:v>
                </c:pt>
                <c:pt idx="10635">
                  <c:v>782.98103945884088</c:v>
                </c:pt>
                <c:pt idx="10636">
                  <c:v>782.84538863907687</c:v>
                </c:pt>
                <c:pt idx="10637">
                  <c:v>782.68886846242617</c:v>
                </c:pt>
                <c:pt idx="10638">
                  <c:v>782.51148936356708</c:v>
                </c:pt>
                <c:pt idx="10639">
                  <c:v>782.31322003846435</c:v>
                </c:pt>
                <c:pt idx="10640">
                  <c:v>782.09409179115323</c:v>
                </c:pt>
                <c:pt idx="10641">
                  <c:v>781.86451843072041</c:v>
                </c:pt>
                <c:pt idx="10642">
                  <c:v>781.79148611629512</c:v>
                </c:pt>
                <c:pt idx="10643">
                  <c:v>781.70800868874801</c:v>
                </c:pt>
                <c:pt idx="10644">
                  <c:v>781.61409658275761</c:v>
                </c:pt>
                <c:pt idx="10645">
                  <c:v>781.48887000675859</c:v>
                </c:pt>
                <c:pt idx="10646">
                  <c:v>781.35322962167299</c:v>
                </c:pt>
                <c:pt idx="10647">
                  <c:v>781.18627476657889</c:v>
                </c:pt>
                <c:pt idx="10648">
                  <c:v>780.9984609892764</c:v>
                </c:pt>
                <c:pt idx="10649">
                  <c:v>780.78975698573026</c:v>
                </c:pt>
                <c:pt idx="10650">
                  <c:v>780.57062873841926</c:v>
                </c:pt>
                <c:pt idx="10651">
                  <c:v>780.32019645577793</c:v>
                </c:pt>
                <c:pt idx="10652">
                  <c:v>780.24716414135275</c:v>
                </c:pt>
                <c:pt idx="10653">
                  <c:v>780.15324160068383</c:v>
                </c:pt>
                <c:pt idx="10654">
                  <c:v>780.04889481625003</c:v>
                </c:pt>
                <c:pt idx="10655">
                  <c:v>779.923668240251</c:v>
                </c:pt>
                <c:pt idx="10656">
                  <c:v>779.7671584982786</c:v>
                </c:pt>
                <c:pt idx="10657">
                  <c:v>779.6002036431845</c:v>
                </c:pt>
                <c:pt idx="10658">
                  <c:v>779.41237943120359</c:v>
                </c:pt>
                <c:pt idx="10659">
                  <c:v>779.19325118389247</c:v>
                </c:pt>
                <c:pt idx="10660">
                  <c:v>778.95325357969466</c:v>
                </c:pt>
                <c:pt idx="10661">
                  <c:v>778.70282129705345</c:v>
                </c:pt>
                <c:pt idx="10662">
                  <c:v>778.61933343482792</c:v>
                </c:pt>
                <c:pt idx="10663">
                  <c:v>778.52543176351594</c:v>
                </c:pt>
                <c:pt idx="10664">
                  <c:v>778.41065030063874</c:v>
                </c:pt>
                <c:pt idx="10665">
                  <c:v>778.27500991555326</c:v>
                </c:pt>
                <c:pt idx="10666">
                  <c:v>778.11847930422402</c:v>
                </c:pt>
                <c:pt idx="10667">
                  <c:v>777.9410897706864</c:v>
                </c:pt>
                <c:pt idx="10668">
                  <c:v>777.7323962018188</c:v>
                </c:pt>
                <c:pt idx="10669">
                  <c:v>777.51326795450768</c:v>
                </c:pt>
                <c:pt idx="10670">
                  <c:v>777.27327035030987</c:v>
                </c:pt>
                <c:pt idx="10671">
                  <c:v>777.01240338922526</c:v>
                </c:pt>
                <c:pt idx="10672">
                  <c:v>776.91849128323486</c:v>
                </c:pt>
                <c:pt idx="10673">
                  <c:v>776.81414449880106</c:v>
                </c:pt>
                <c:pt idx="10674">
                  <c:v>776.68892835748045</c:v>
                </c:pt>
                <c:pt idx="10675">
                  <c:v>776.54284285927304</c:v>
                </c:pt>
                <c:pt idx="10676">
                  <c:v>776.38631224794381</c:v>
                </c:pt>
                <c:pt idx="10677">
                  <c:v>776.19849847064131</c:v>
                </c:pt>
                <c:pt idx="10678">
                  <c:v>775.98981533645212</c:v>
                </c:pt>
                <c:pt idx="10679">
                  <c:v>775.76024197601919</c:v>
                </c:pt>
                <c:pt idx="10680">
                  <c:v>775.50980969337797</c:v>
                </c:pt>
                <c:pt idx="10681">
                  <c:v>775.23850805385007</c:v>
                </c:pt>
                <c:pt idx="10682">
                  <c:v>775.13416126941615</c:v>
                </c:pt>
                <c:pt idx="10683">
                  <c:v>775.02982491966077</c:v>
                </c:pt>
                <c:pt idx="10684">
                  <c:v>774.89416366521834</c:v>
                </c:pt>
                <c:pt idx="10685">
                  <c:v>774.74807816701104</c:v>
                </c:pt>
                <c:pt idx="10686">
                  <c:v>774.58112331191683</c:v>
                </c:pt>
                <c:pt idx="10687">
                  <c:v>774.38286442149251</c:v>
                </c:pt>
                <c:pt idx="10688">
                  <c:v>774.16374660885992</c:v>
                </c:pt>
                <c:pt idx="10689">
                  <c:v>773.92372813530528</c:v>
                </c:pt>
                <c:pt idx="10690">
                  <c:v>773.67330628734248</c:v>
                </c:pt>
                <c:pt idx="10691">
                  <c:v>773.39156996937106</c:v>
                </c:pt>
                <c:pt idx="10692">
                  <c:v>773.28721275025885</c:v>
                </c:pt>
                <c:pt idx="10693">
                  <c:v>773.16200704361665</c:v>
                </c:pt>
                <c:pt idx="10694">
                  <c:v>773.02634578917423</c:v>
                </c:pt>
                <c:pt idx="10695">
                  <c:v>772.88026029096682</c:v>
                </c:pt>
                <c:pt idx="10696">
                  <c:v>772.70288119210772</c:v>
                </c:pt>
                <c:pt idx="10697">
                  <c:v>772.49418762324012</c:v>
                </c:pt>
                <c:pt idx="10698">
                  <c:v>772.27506981060742</c:v>
                </c:pt>
                <c:pt idx="10699">
                  <c:v>772.02462709328779</c:v>
                </c:pt>
                <c:pt idx="10700">
                  <c:v>771.76376013220317</c:v>
                </c:pt>
                <c:pt idx="10701">
                  <c:v>771.47158913578846</c:v>
                </c:pt>
                <c:pt idx="10702">
                  <c:v>771.36724235135466</c:v>
                </c:pt>
                <c:pt idx="10703">
                  <c:v>771.24202621003406</c:v>
                </c:pt>
                <c:pt idx="10704">
                  <c:v>771.09594071182664</c:v>
                </c:pt>
                <c:pt idx="10705">
                  <c:v>770.92898585673242</c:v>
                </c:pt>
                <c:pt idx="10706">
                  <c:v>770.75159632319492</c:v>
                </c:pt>
                <c:pt idx="10707">
                  <c:v>770.54290275432732</c:v>
                </c:pt>
                <c:pt idx="10708">
                  <c:v>770.31333982857279</c:v>
                </c:pt>
                <c:pt idx="10709">
                  <c:v>770.05247286748818</c:v>
                </c:pt>
                <c:pt idx="10710">
                  <c:v>769.78118166263869</c:v>
                </c:pt>
                <c:pt idx="10711">
                  <c:v>769.48898979686703</c:v>
                </c:pt>
                <c:pt idx="10712">
                  <c:v>769.37420833398983</c:v>
                </c:pt>
                <c:pt idx="10713">
                  <c:v>769.23856794890435</c:v>
                </c:pt>
                <c:pt idx="10714">
                  <c:v>769.09248245069693</c:v>
                </c:pt>
                <c:pt idx="10715">
                  <c:v>768.92552759560283</c:v>
                </c:pt>
                <c:pt idx="10716">
                  <c:v>768.72726870517852</c:v>
                </c:pt>
                <c:pt idx="10717">
                  <c:v>768.5185751363108</c:v>
                </c:pt>
                <c:pt idx="10718">
                  <c:v>768.27858796679141</c:v>
                </c:pt>
                <c:pt idx="10719">
                  <c:v>768.01772100570679</c:v>
                </c:pt>
                <c:pt idx="10720">
                  <c:v>767.73597425305707</c:v>
                </c:pt>
                <c:pt idx="10721">
                  <c:v>767.43337901287737</c:v>
                </c:pt>
                <c:pt idx="10722">
                  <c:v>767.30815243687834</c:v>
                </c:pt>
                <c:pt idx="10723">
                  <c:v>767.17251205179275</c:v>
                </c:pt>
                <c:pt idx="10724">
                  <c:v>767.01598144046352</c:v>
                </c:pt>
                <c:pt idx="10725">
                  <c:v>766.84902658536942</c:v>
                </c:pt>
                <c:pt idx="10726">
                  <c:v>766.65077812962352</c:v>
                </c:pt>
                <c:pt idx="10727">
                  <c:v>766.4316394476341</c:v>
                </c:pt>
                <c:pt idx="10728">
                  <c:v>766.18120716499288</c:v>
                </c:pt>
                <c:pt idx="10729">
                  <c:v>765.90990552546486</c:v>
                </c:pt>
                <c:pt idx="10730">
                  <c:v>765.62816920749344</c:v>
                </c:pt>
                <c:pt idx="10731">
                  <c:v>765.31511841951351</c:v>
                </c:pt>
                <c:pt idx="10732">
                  <c:v>765.18991271287132</c:v>
                </c:pt>
                <c:pt idx="10733">
                  <c:v>765.04382721466402</c:v>
                </c:pt>
                <c:pt idx="10734">
                  <c:v>764.88731747269162</c:v>
                </c:pt>
                <c:pt idx="10735">
                  <c:v>764.69948282603229</c:v>
                </c:pt>
                <c:pt idx="10736">
                  <c:v>764.50122393560798</c:v>
                </c:pt>
                <c:pt idx="10737">
                  <c:v>764.27165057517516</c:v>
                </c:pt>
                <c:pt idx="10738">
                  <c:v>764.02122872721236</c:v>
                </c:pt>
                <c:pt idx="10739">
                  <c:v>763.74991665300593</c:v>
                </c:pt>
                <c:pt idx="10740">
                  <c:v>763.44732141282623</c:v>
                </c:pt>
                <c:pt idx="10741">
                  <c:v>763.14472617264653</c:v>
                </c:pt>
                <c:pt idx="10742">
                  <c:v>762.99864067443923</c:v>
                </c:pt>
                <c:pt idx="10743">
                  <c:v>762.85253430687487</c:v>
                </c:pt>
                <c:pt idx="10744">
                  <c:v>762.68560032113771</c:v>
                </c:pt>
                <c:pt idx="10745">
                  <c:v>762.49776567447827</c:v>
                </c:pt>
                <c:pt idx="10746">
                  <c:v>762.28907210561067</c:v>
                </c:pt>
                <c:pt idx="10747">
                  <c:v>762.05950917985615</c:v>
                </c:pt>
                <c:pt idx="10748">
                  <c:v>761.79864221877165</c:v>
                </c:pt>
                <c:pt idx="10749">
                  <c:v>761.51689546612181</c:v>
                </c:pt>
                <c:pt idx="10750">
                  <c:v>761.21430022594211</c:v>
                </c:pt>
                <c:pt idx="10751">
                  <c:v>760.90125987264059</c:v>
                </c:pt>
                <c:pt idx="10752">
                  <c:v>760.75517437443318</c:v>
                </c:pt>
                <c:pt idx="10753">
                  <c:v>760.5986646324609</c:v>
                </c:pt>
                <c:pt idx="10754">
                  <c:v>760.43169934268826</c:v>
                </c:pt>
                <c:pt idx="10755">
                  <c:v>760.23344045226395</c:v>
                </c:pt>
                <c:pt idx="10756">
                  <c:v>760.02474688339635</c:v>
                </c:pt>
                <c:pt idx="10757">
                  <c:v>759.78475971387695</c:v>
                </c:pt>
                <c:pt idx="10758">
                  <c:v>759.52389275279234</c:v>
                </c:pt>
                <c:pt idx="10759">
                  <c:v>759.23172175637762</c:v>
                </c:pt>
                <c:pt idx="10760">
                  <c:v>758.92910564684098</c:v>
                </c:pt>
                <c:pt idx="10761">
                  <c:v>758.59520637133119</c:v>
                </c:pt>
                <c:pt idx="10762">
                  <c:v>758.44912087312377</c:v>
                </c:pt>
                <c:pt idx="10763">
                  <c:v>758.29259026179466</c:v>
                </c:pt>
                <c:pt idx="10764">
                  <c:v>758.11520072825704</c:v>
                </c:pt>
                <c:pt idx="10765">
                  <c:v>757.91694183783284</c:v>
                </c:pt>
                <c:pt idx="10766">
                  <c:v>757.69782402520013</c:v>
                </c:pt>
                <c:pt idx="10767">
                  <c:v>757.44738130788051</c:v>
                </c:pt>
                <c:pt idx="10768">
                  <c:v>757.18651434679589</c:v>
                </c:pt>
                <c:pt idx="10769">
                  <c:v>756.89434335038118</c:v>
                </c:pt>
                <c:pt idx="10770">
                  <c:v>756.57086831863626</c:v>
                </c:pt>
                <c:pt idx="10771">
                  <c:v>756.23695860844794</c:v>
                </c:pt>
                <c:pt idx="10772">
                  <c:v>756.09087311024064</c:v>
                </c:pt>
                <c:pt idx="10773">
                  <c:v>755.923907820468</c:v>
                </c:pt>
                <c:pt idx="10774">
                  <c:v>755.74652872160891</c:v>
                </c:pt>
                <c:pt idx="10775">
                  <c:v>755.53783515274131</c:v>
                </c:pt>
                <c:pt idx="10776">
                  <c:v>755.31871734010861</c:v>
                </c:pt>
                <c:pt idx="10777">
                  <c:v>755.06827462278898</c:v>
                </c:pt>
                <c:pt idx="10778">
                  <c:v>754.78653830481767</c:v>
                </c:pt>
                <c:pt idx="10779">
                  <c:v>754.49436730840284</c:v>
                </c:pt>
                <c:pt idx="10780">
                  <c:v>754.17089227665792</c:v>
                </c:pt>
                <c:pt idx="10781">
                  <c:v>753.8369721317913</c:v>
                </c:pt>
                <c:pt idx="10782">
                  <c:v>753.6804623898189</c:v>
                </c:pt>
                <c:pt idx="10783">
                  <c:v>753.50307285628139</c:v>
                </c:pt>
                <c:pt idx="10784">
                  <c:v>753.31523820962207</c:v>
                </c:pt>
                <c:pt idx="10785">
                  <c:v>753.11700018855458</c:v>
                </c:pt>
                <c:pt idx="10786">
                  <c:v>752.87699214967836</c:v>
                </c:pt>
                <c:pt idx="10787">
                  <c:v>752.62657030171556</c:v>
                </c:pt>
                <c:pt idx="10788">
                  <c:v>752.34482354906584</c:v>
                </c:pt>
                <c:pt idx="10789">
                  <c:v>752.04222830888614</c:v>
                </c:pt>
                <c:pt idx="10790">
                  <c:v>751.7187428424628</c:v>
                </c:pt>
                <c:pt idx="10791">
                  <c:v>751.37438801915266</c:v>
                </c:pt>
                <c:pt idx="10792">
                  <c:v>751.20745403341539</c:v>
                </c:pt>
                <c:pt idx="10793">
                  <c:v>751.04048874364275</c:v>
                </c:pt>
                <c:pt idx="10794">
                  <c:v>750.84222985321856</c:v>
                </c:pt>
                <c:pt idx="10795">
                  <c:v>750.63353628435084</c:v>
                </c:pt>
                <c:pt idx="10796">
                  <c:v>750.39354911483144</c:v>
                </c:pt>
                <c:pt idx="10797">
                  <c:v>750.14310639751181</c:v>
                </c:pt>
                <c:pt idx="10798">
                  <c:v>749.85093540109699</c:v>
                </c:pt>
                <c:pt idx="10799">
                  <c:v>749.53789504779547</c:v>
                </c:pt>
                <c:pt idx="10800">
                  <c:v>749.21442001605067</c:v>
                </c:pt>
                <c:pt idx="10801">
                  <c:v>748.85965138365407</c:v>
                </c:pt>
                <c:pt idx="10802">
                  <c:v>748.69268609388143</c:v>
                </c:pt>
                <c:pt idx="10803">
                  <c:v>748.51529656034393</c:v>
                </c:pt>
                <c:pt idx="10804">
                  <c:v>748.31703766991961</c:v>
                </c:pt>
                <c:pt idx="10805">
                  <c:v>748.1083441010519</c:v>
                </c:pt>
                <c:pt idx="10806">
                  <c:v>747.8683569315325</c:v>
                </c:pt>
                <c:pt idx="10807">
                  <c:v>747.59704485732607</c:v>
                </c:pt>
                <c:pt idx="10808">
                  <c:v>747.31529810467634</c:v>
                </c:pt>
                <c:pt idx="10809">
                  <c:v>747.00225775137483</c:v>
                </c:pt>
                <c:pt idx="10810">
                  <c:v>746.65792379742152</c:v>
                </c:pt>
                <c:pt idx="10811">
                  <c:v>746.30315516502492</c:v>
                </c:pt>
                <c:pt idx="10812">
                  <c:v>746.1361898752524</c:v>
                </c:pt>
                <c:pt idx="10813">
                  <c:v>745.9483760979499</c:v>
                </c:pt>
                <c:pt idx="10814">
                  <c:v>745.75011720752559</c:v>
                </c:pt>
                <c:pt idx="10815">
                  <c:v>745.53096809085764</c:v>
                </c:pt>
                <c:pt idx="10816">
                  <c:v>745.29099135601678</c:v>
                </c:pt>
                <c:pt idx="10817">
                  <c:v>745.01967928181034</c:v>
                </c:pt>
                <c:pt idx="10818">
                  <c:v>744.72750828539552</c:v>
                </c:pt>
                <c:pt idx="10819">
                  <c:v>744.4040332536506</c:v>
                </c:pt>
                <c:pt idx="10820">
                  <c:v>744.0596992996974</c:v>
                </c:pt>
                <c:pt idx="10821">
                  <c:v>743.70489936326544</c:v>
                </c:pt>
                <c:pt idx="10822">
                  <c:v>743.52752026440635</c:v>
                </c:pt>
                <c:pt idx="10823">
                  <c:v>743.33970648710397</c:v>
                </c:pt>
                <c:pt idx="10824">
                  <c:v>743.14144759667965</c:v>
                </c:pt>
                <c:pt idx="10825">
                  <c:v>742.9222984800117</c:v>
                </c:pt>
                <c:pt idx="10826">
                  <c:v>742.67187663204891</c:v>
                </c:pt>
                <c:pt idx="10827">
                  <c:v>742.40056455784247</c:v>
                </c:pt>
                <c:pt idx="10828">
                  <c:v>742.0979797523413</c:v>
                </c:pt>
                <c:pt idx="10829">
                  <c:v>741.77450472059638</c:v>
                </c:pt>
                <c:pt idx="10830">
                  <c:v>741.43013946260783</c:v>
                </c:pt>
                <c:pt idx="10831">
                  <c:v>741.06492571708941</c:v>
                </c:pt>
                <c:pt idx="10832">
                  <c:v>740.88755705290873</c:v>
                </c:pt>
                <c:pt idx="10833">
                  <c:v>740.69973284092782</c:v>
                </c:pt>
                <c:pt idx="10834">
                  <c:v>740.49102883738169</c:v>
                </c:pt>
                <c:pt idx="10835">
                  <c:v>740.26146591162728</c:v>
                </c:pt>
                <c:pt idx="10836">
                  <c:v>740.01104406366449</c:v>
                </c:pt>
                <c:pt idx="10837">
                  <c:v>739.72928687633623</c:v>
                </c:pt>
                <c:pt idx="10838">
                  <c:v>739.42670207083495</c:v>
                </c:pt>
                <c:pt idx="10839">
                  <c:v>739.10322703909014</c:v>
                </c:pt>
                <c:pt idx="10840">
                  <c:v>738.74842710265818</c:v>
                </c:pt>
                <c:pt idx="10841">
                  <c:v>738.37278911337478</c:v>
                </c:pt>
                <c:pt idx="10842">
                  <c:v>738.19538914515874</c:v>
                </c:pt>
                <c:pt idx="10843">
                  <c:v>738.00757536785636</c:v>
                </c:pt>
                <c:pt idx="10844">
                  <c:v>737.79889223366706</c:v>
                </c:pt>
                <c:pt idx="10845">
                  <c:v>737.56932930791265</c:v>
                </c:pt>
                <c:pt idx="10846">
                  <c:v>737.30846234682804</c:v>
                </c:pt>
                <c:pt idx="10847">
                  <c:v>737.02670515949978</c:v>
                </c:pt>
                <c:pt idx="10848">
                  <c:v>736.72413078867703</c:v>
                </c:pt>
                <c:pt idx="10849">
                  <c:v>736.39021064381029</c:v>
                </c:pt>
                <c:pt idx="10850">
                  <c:v>736.03543157673516</c:v>
                </c:pt>
                <c:pt idx="10851">
                  <c:v>735.65977271809493</c:v>
                </c:pt>
                <c:pt idx="10852">
                  <c:v>735.48239361923584</c:v>
                </c:pt>
                <c:pt idx="10853">
                  <c:v>735.28413472881164</c:v>
                </c:pt>
                <c:pt idx="10854">
                  <c:v>735.07543072526551</c:v>
                </c:pt>
                <c:pt idx="10855">
                  <c:v>734.83542268638917</c:v>
                </c:pt>
                <c:pt idx="10856">
                  <c:v>734.57455572530455</c:v>
                </c:pt>
                <c:pt idx="10857">
                  <c:v>734.29282984201166</c:v>
                </c:pt>
                <c:pt idx="10858">
                  <c:v>733.97979992338855</c:v>
                </c:pt>
                <c:pt idx="10859">
                  <c:v>733.64587977852182</c:v>
                </c:pt>
                <c:pt idx="10860">
                  <c:v>733.2806660330034</c:v>
                </c:pt>
                <c:pt idx="10861">
                  <c:v>732.90502804371999</c:v>
                </c:pt>
                <c:pt idx="10862">
                  <c:v>732.71718296238225</c:v>
                </c:pt>
                <c:pt idx="10863">
                  <c:v>732.51892407195794</c:v>
                </c:pt>
                <c:pt idx="10864">
                  <c:v>732.31024093776875</c:v>
                </c:pt>
                <c:pt idx="10865">
                  <c:v>732.07023289889241</c:v>
                </c:pt>
                <c:pt idx="10866">
                  <c:v>731.8093659378078</c:v>
                </c:pt>
                <c:pt idx="10867">
                  <c:v>731.5276400545149</c:v>
                </c:pt>
                <c:pt idx="10868">
                  <c:v>731.20417545744851</c:v>
                </c:pt>
                <c:pt idx="10869">
                  <c:v>730.87025531258178</c:v>
                </c:pt>
                <c:pt idx="10870">
                  <c:v>730.50503113238483</c:v>
                </c:pt>
                <c:pt idx="10871">
                  <c:v>730.11895846465814</c:v>
                </c:pt>
                <c:pt idx="10872">
                  <c:v>729.93114468735564</c:v>
                </c:pt>
                <c:pt idx="10873">
                  <c:v>729.73287536225291</c:v>
                </c:pt>
                <c:pt idx="10874">
                  <c:v>729.51375754962032</c:v>
                </c:pt>
                <c:pt idx="10875">
                  <c:v>729.27374951074398</c:v>
                </c:pt>
                <c:pt idx="10876">
                  <c:v>729.01288254965937</c:v>
                </c:pt>
                <c:pt idx="10877">
                  <c:v>728.72071155324466</c:v>
                </c:pt>
                <c:pt idx="10878">
                  <c:v>728.40768163462155</c:v>
                </c:pt>
                <c:pt idx="10879">
                  <c:v>728.06332681131153</c:v>
                </c:pt>
                <c:pt idx="10880">
                  <c:v>727.69810263111458</c:v>
                </c:pt>
                <c:pt idx="10881">
                  <c:v>727.30158485026607</c:v>
                </c:pt>
                <c:pt idx="10882">
                  <c:v>727.11376063828516</c:v>
                </c:pt>
                <c:pt idx="10883">
                  <c:v>726.91550174786084</c:v>
                </c:pt>
                <c:pt idx="10884">
                  <c:v>726.69638393522814</c:v>
                </c:pt>
                <c:pt idx="10885">
                  <c:v>726.45637589635191</c:v>
                </c:pt>
                <c:pt idx="10886">
                  <c:v>726.18509512618084</c:v>
                </c:pt>
                <c:pt idx="10887">
                  <c:v>725.89292412976613</c:v>
                </c:pt>
                <c:pt idx="10888">
                  <c:v>725.56944909802121</c:v>
                </c:pt>
                <c:pt idx="10889">
                  <c:v>725.22509427471107</c:v>
                </c:pt>
                <c:pt idx="10890">
                  <c:v>724.85987009451424</c:v>
                </c:pt>
                <c:pt idx="10891">
                  <c:v>724.46338361770097</c:v>
                </c:pt>
                <c:pt idx="10892">
                  <c:v>724.2755281016847</c:v>
                </c:pt>
                <c:pt idx="10893">
                  <c:v>724.06685540217393</c:v>
                </c:pt>
                <c:pt idx="10894">
                  <c:v>723.84770628550598</c:v>
                </c:pt>
                <c:pt idx="10895">
                  <c:v>723.607729550665</c:v>
                </c:pt>
                <c:pt idx="10896">
                  <c:v>723.33641747645856</c:v>
                </c:pt>
                <c:pt idx="10897">
                  <c:v>723.04424648004385</c:v>
                </c:pt>
                <c:pt idx="10898">
                  <c:v>722.72077144829893</c:v>
                </c:pt>
                <c:pt idx="10899">
                  <c:v>722.36600281590233</c:v>
                </c:pt>
                <c:pt idx="10900">
                  <c:v>721.99033352258357</c:v>
                </c:pt>
                <c:pt idx="10901">
                  <c:v>721.59384704577042</c:v>
                </c:pt>
                <c:pt idx="10902">
                  <c:v>721.40599152975415</c:v>
                </c:pt>
                <c:pt idx="10903">
                  <c:v>721.20773263932983</c:v>
                </c:pt>
                <c:pt idx="10904">
                  <c:v>720.97816971357543</c:v>
                </c:pt>
                <c:pt idx="10905">
                  <c:v>720.73819297873445</c:v>
                </c:pt>
                <c:pt idx="10906">
                  <c:v>720.46688090452801</c:v>
                </c:pt>
                <c:pt idx="10907">
                  <c:v>720.16426479499148</c:v>
                </c:pt>
                <c:pt idx="10908">
                  <c:v>719.84078976324656</c:v>
                </c:pt>
                <c:pt idx="10909">
                  <c:v>719.48602113084996</c:v>
                </c:pt>
                <c:pt idx="10910">
                  <c:v>719.11038314156656</c:v>
                </c:pt>
                <c:pt idx="10911">
                  <c:v>718.71386536071793</c:v>
                </c:pt>
                <c:pt idx="10912">
                  <c:v>718.5155960356152</c:v>
                </c:pt>
                <c:pt idx="10913">
                  <c:v>718.31733714519089</c:v>
                </c:pt>
                <c:pt idx="10914">
                  <c:v>718.08777421943648</c:v>
                </c:pt>
                <c:pt idx="10915">
                  <c:v>717.84776618056026</c:v>
                </c:pt>
                <c:pt idx="10916">
                  <c:v>717.56604029726725</c:v>
                </c:pt>
                <c:pt idx="10917">
                  <c:v>717.27386930085254</c:v>
                </c:pt>
                <c:pt idx="10918">
                  <c:v>716.9399491559858</c:v>
                </c:pt>
                <c:pt idx="10919">
                  <c:v>716.5851805235892</c:v>
                </c:pt>
                <c:pt idx="10920">
                  <c:v>716.2095425343058</c:v>
                </c:pt>
                <c:pt idx="10921">
                  <c:v>715.81302475345728</c:v>
                </c:pt>
                <c:pt idx="10922">
                  <c:v>715.61475542835456</c:v>
                </c:pt>
                <c:pt idx="10923">
                  <c:v>715.40605142480842</c:v>
                </c:pt>
                <c:pt idx="10924">
                  <c:v>715.18693361217572</c:v>
                </c:pt>
                <c:pt idx="10925">
                  <c:v>714.93651176421304</c:v>
                </c:pt>
                <c:pt idx="10926">
                  <c:v>714.65475457688478</c:v>
                </c:pt>
                <c:pt idx="10927">
                  <c:v>714.36258358046996</c:v>
                </c:pt>
                <c:pt idx="10928">
                  <c:v>714.028705174317</c:v>
                </c:pt>
                <c:pt idx="10929">
                  <c:v>713.67389480320662</c:v>
                </c:pt>
                <c:pt idx="10930">
                  <c:v>713.28781170080151</c:v>
                </c:pt>
                <c:pt idx="10931">
                  <c:v>712.89129391995289</c:v>
                </c:pt>
                <c:pt idx="10932">
                  <c:v>712.69303502952857</c:v>
                </c:pt>
                <c:pt idx="10933">
                  <c:v>712.48435189533939</c:v>
                </c:pt>
                <c:pt idx="10934">
                  <c:v>712.25478896958487</c:v>
                </c:pt>
                <c:pt idx="10935">
                  <c:v>712.01478093070864</c:v>
                </c:pt>
                <c:pt idx="10936">
                  <c:v>711.73305504741575</c:v>
                </c:pt>
                <c:pt idx="10937">
                  <c:v>711.4304389378791</c:v>
                </c:pt>
                <c:pt idx="10938">
                  <c:v>711.09652922769089</c:v>
                </c:pt>
                <c:pt idx="10939">
                  <c:v>710.74175016061577</c:v>
                </c:pt>
                <c:pt idx="10940">
                  <c:v>710.35567331901768</c:v>
                </c:pt>
                <c:pt idx="10941">
                  <c:v>709.94873755521121</c:v>
                </c:pt>
                <c:pt idx="10942">
                  <c:v>709.7608893434699</c:v>
                </c:pt>
                <c:pt idx="10943">
                  <c:v>709.55221455702338</c:v>
                </c:pt>
                <c:pt idx="10944">
                  <c:v>709.32265058780104</c:v>
                </c:pt>
                <c:pt idx="10945">
                  <c:v>709.07222769637042</c:v>
                </c:pt>
                <c:pt idx="10946">
                  <c:v>708.80091666563192</c:v>
                </c:pt>
                <c:pt idx="10947">
                  <c:v>708.48785648644139</c:v>
                </c:pt>
                <c:pt idx="10948">
                  <c:v>708.16438458509992</c:v>
                </c:pt>
                <c:pt idx="10949">
                  <c:v>707.79919588280984</c:v>
                </c:pt>
                <c:pt idx="10950">
                  <c:v>707.41308669370846</c:v>
                </c:pt>
                <c:pt idx="10951">
                  <c:v>707.00614988643417</c:v>
                </c:pt>
                <c:pt idx="10952">
                  <c:v>706.80788890907422</c:v>
                </c:pt>
                <c:pt idx="10953">
                  <c:v>706.60962793171416</c:v>
                </c:pt>
                <c:pt idx="10954">
                  <c:v>706.38006291902411</c:v>
                </c:pt>
                <c:pt idx="10955">
                  <c:v>706.12964107106131</c:v>
                </c:pt>
                <c:pt idx="10956">
                  <c:v>705.84788492720088</c:v>
                </c:pt>
                <c:pt idx="10957">
                  <c:v>705.54530220863535</c:v>
                </c:pt>
                <c:pt idx="10958">
                  <c:v>705.21138415070425</c:v>
                </c:pt>
                <c:pt idx="10959">
                  <c:v>704.8461641443788</c:v>
                </c:pt>
                <c:pt idx="10960">
                  <c:v>704.46008625931279</c:v>
                </c:pt>
                <c:pt idx="10961">
                  <c:v>704.05311814800314</c:v>
                </c:pt>
                <c:pt idx="10962">
                  <c:v>703.85488847467855</c:v>
                </c:pt>
                <c:pt idx="10963">
                  <c:v>703.64618238419678</c:v>
                </c:pt>
                <c:pt idx="10964">
                  <c:v>703.42706352809626</c:v>
                </c:pt>
                <c:pt idx="10965">
                  <c:v>703.17660933263028</c:v>
                </c:pt>
                <c:pt idx="10966">
                  <c:v>702.8948844928052</c:v>
                </c:pt>
                <c:pt idx="10967">
                  <c:v>702.59226942673649</c:v>
                </c:pt>
                <c:pt idx="10968">
                  <c:v>702.25835241227333</c:v>
                </c:pt>
                <c:pt idx="10969">
                  <c:v>701.89316475345095</c:v>
                </c:pt>
                <c:pt idx="10970">
                  <c:v>701.50708582491711</c:v>
                </c:pt>
                <c:pt idx="10971">
                  <c:v>701.08967364395357</c:v>
                </c:pt>
                <c:pt idx="10972">
                  <c:v>700.90185704928786</c:v>
                </c:pt>
                <c:pt idx="10973">
                  <c:v>700.69315075011252</c:v>
                </c:pt>
                <c:pt idx="10974">
                  <c:v>700.46361839796589</c:v>
                </c:pt>
                <c:pt idx="10975">
                  <c:v>700.21316451554037</c:v>
                </c:pt>
                <c:pt idx="10976">
                  <c:v>699.94188449666603</c:v>
                </c:pt>
                <c:pt idx="10977">
                  <c:v>699.6288250270336</c:v>
                </c:pt>
                <c:pt idx="10978">
                  <c:v>699.29490769953009</c:v>
                </c:pt>
                <c:pt idx="10979">
                  <c:v>698.92971920593345</c:v>
                </c:pt>
                <c:pt idx="10980">
                  <c:v>698.54361001683219</c:v>
                </c:pt>
                <c:pt idx="10981">
                  <c:v>698.1262291399039</c:v>
                </c:pt>
                <c:pt idx="10982">
                  <c:v>697.93841223219783</c:v>
                </c:pt>
                <c:pt idx="10983">
                  <c:v>697.72970614171606</c:v>
                </c:pt>
                <c:pt idx="10984">
                  <c:v>697.51058624214772</c:v>
                </c:pt>
                <c:pt idx="10985">
                  <c:v>697.26016439418504</c:v>
                </c:pt>
                <c:pt idx="10986">
                  <c:v>696.97840825032461</c:v>
                </c:pt>
                <c:pt idx="10987">
                  <c:v>696.67582553175907</c:v>
                </c:pt>
                <c:pt idx="10988">
                  <c:v>696.33146236070615</c:v>
                </c:pt>
                <c:pt idx="10989">
                  <c:v>695.96624235438071</c:v>
                </c:pt>
                <c:pt idx="10990">
                  <c:v>695.5801644693147</c:v>
                </c:pt>
                <c:pt idx="10991">
                  <c:v>695.1627835923864</c:v>
                </c:pt>
                <c:pt idx="10992">
                  <c:v>694.97496772814827</c:v>
                </c:pt>
                <c:pt idx="10993">
                  <c:v>694.77670570732039</c:v>
                </c:pt>
                <c:pt idx="10994">
                  <c:v>694.54714173809816</c:v>
                </c:pt>
                <c:pt idx="10995">
                  <c:v>694.29671989013536</c:v>
                </c:pt>
                <c:pt idx="10996">
                  <c:v>694.01496270280711</c:v>
                </c:pt>
                <c:pt idx="10997">
                  <c:v>693.71237998424158</c:v>
                </c:pt>
                <c:pt idx="10998">
                  <c:v>693.3784629697783</c:v>
                </c:pt>
                <c:pt idx="10999">
                  <c:v>693.01324296345285</c:v>
                </c:pt>
                <c:pt idx="11000">
                  <c:v>692.61671996526502</c:v>
                </c:pt>
                <c:pt idx="11001">
                  <c:v>692.20978420145855</c:v>
                </c:pt>
                <c:pt idx="11002">
                  <c:v>692.02193598971724</c:v>
                </c:pt>
                <c:pt idx="11003">
                  <c:v>691.81326120327071</c:v>
                </c:pt>
                <c:pt idx="11004">
                  <c:v>691.59414130370249</c:v>
                </c:pt>
                <c:pt idx="11005">
                  <c:v>691.34368815170433</c:v>
                </c:pt>
                <c:pt idx="11006">
                  <c:v>691.06196331187925</c:v>
                </c:pt>
                <c:pt idx="11007">
                  <c:v>690.75934824581054</c:v>
                </c:pt>
                <c:pt idx="11008">
                  <c:v>690.42543123134737</c:v>
                </c:pt>
                <c:pt idx="11009">
                  <c:v>690.06024252905718</c:v>
                </c:pt>
                <c:pt idx="11010">
                  <c:v>689.66371953086934</c:v>
                </c:pt>
                <c:pt idx="11011">
                  <c:v>689.25674724568842</c:v>
                </c:pt>
                <c:pt idx="11012">
                  <c:v>689.06893346838592</c:v>
                </c:pt>
                <c:pt idx="11013">
                  <c:v>688.86022946483979</c:v>
                </c:pt>
                <c:pt idx="11014">
                  <c:v>688.6411116522072</c:v>
                </c:pt>
                <c:pt idx="11015">
                  <c:v>688.3906898042444</c:v>
                </c:pt>
                <c:pt idx="11016">
                  <c:v>688.11937773003797</c:v>
                </c:pt>
                <c:pt idx="11017">
                  <c:v>687.81676162050144</c:v>
                </c:pt>
                <c:pt idx="11018">
                  <c:v>687.47242766654813</c:v>
                </c:pt>
                <c:pt idx="11019">
                  <c:v>687.10721392102971</c:v>
                </c:pt>
                <c:pt idx="11020">
                  <c:v>686.72113081862449</c:v>
                </c:pt>
                <c:pt idx="11021">
                  <c:v>686.30375411556759</c:v>
                </c:pt>
                <c:pt idx="11022">
                  <c:v>686.12634371267325</c:v>
                </c:pt>
                <c:pt idx="11023">
                  <c:v>685.91767101316236</c:v>
                </c:pt>
                <c:pt idx="11024">
                  <c:v>685.69852189649441</c:v>
                </c:pt>
                <c:pt idx="11025">
                  <c:v>685.45854516165355</c:v>
                </c:pt>
                <c:pt idx="11026">
                  <c:v>685.17678797432529</c:v>
                </c:pt>
                <c:pt idx="11027">
                  <c:v>684.87420316882401</c:v>
                </c:pt>
                <c:pt idx="11028">
                  <c:v>684.54029345863569</c:v>
                </c:pt>
                <c:pt idx="11029">
                  <c:v>684.17506927843885</c:v>
                </c:pt>
                <c:pt idx="11030">
                  <c:v>683.78898617603363</c:v>
                </c:pt>
                <c:pt idx="11031">
                  <c:v>683.37160947297673</c:v>
                </c:pt>
                <c:pt idx="11032">
                  <c:v>683.19420950476081</c:v>
                </c:pt>
                <c:pt idx="11033">
                  <c:v>682.98553680524992</c:v>
                </c:pt>
                <c:pt idx="11034">
                  <c:v>682.76637725390356</c:v>
                </c:pt>
                <c:pt idx="11035">
                  <c:v>682.52640051906269</c:v>
                </c:pt>
                <c:pt idx="11036">
                  <c:v>682.25508844485626</c:v>
                </c:pt>
                <c:pt idx="11037">
                  <c:v>681.95247233531961</c:v>
                </c:pt>
                <c:pt idx="11038">
                  <c:v>681.6185626251314</c:v>
                </c:pt>
                <c:pt idx="11039">
                  <c:v>681.25336974896982</c:v>
                </c:pt>
                <c:pt idx="11040">
                  <c:v>680.86726577720776</c:v>
                </c:pt>
                <c:pt idx="11041">
                  <c:v>680.44987863947233</c:v>
                </c:pt>
                <c:pt idx="11042">
                  <c:v>680.27250997529177</c:v>
                </c:pt>
                <c:pt idx="11043">
                  <c:v>680.07425108486746</c:v>
                </c:pt>
                <c:pt idx="11044">
                  <c:v>679.85513327223487</c:v>
                </c:pt>
                <c:pt idx="11045">
                  <c:v>679.61511479868011</c:v>
                </c:pt>
                <c:pt idx="11046">
                  <c:v>679.34380272447368</c:v>
                </c:pt>
                <c:pt idx="11047">
                  <c:v>679.04119704961556</c:v>
                </c:pt>
                <c:pt idx="11048">
                  <c:v>678.70730820878418</c:v>
                </c:pt>
                <c:pt idx="11049">
                  <c:v>678.34208402858724</c:v>
                </c:pt>
                <c:pt idx="11050">
                  <c:v>677.95601136086054</c:v>
                </c:pt>
                <c:pt idx="11051">
                  <c:v>677.54903803221168</c:v>
                </c:pt>
                <c:pt idx="11052">
                  <c:v>677.37166936803101</c:v>
                </c:pt>
                <c:pt idx="11053">
                  <c:v>677.17341047760669</c:v>
                </c:pt>
                <c:pt idx="11054">
                  <c:v>676.96470647406056</c:v>
                </c:pt>
                <c:pt idx="11055">
                  <c:v>676.71428462609788</c:v>
                </c:pt>
                <c:pt idx="11056">
                  <c:v>676.45341766501326</c:v>
                </c:pt>
                <c:pt idx="11057">
                  <c:v>676.15080155547662</c:v>
                </c:pt>
                <c:pt idx="11058">
                  <c:v>675.81688141060988</c:v>
                </c:pt>
                <c:pt idx="11059">
                  <c:v>675.46210234353487</c:v>
                </c:pt>
                <c:pt idx="11060">
                  <c:v>675.07602967580806</c:v>
                </c:pt>
                <c:pt idx="11061">
                  <c:v>674.65864253807274</c:v>
                </c:pt>
                <c:pt idx="11062">
                  <c:v>674.49168768297864</c:v>
                </c:pt>
                <c:pt idx="11063">
                  <c:v>674.29342879255432</c:v>
                </c:pt>
                <c:pt idx="11064">
                  <c:v>674.08472478900819</c:v>
                </c:pt>
                <c:pt idx="11065">
                  <c:v>673.84474805416721</c:v>
                </c:pt>
                <c:pt idx="11066">
                  <c:v>673.58388109308271</c:v>
                </c:pt>
                <c:pt idx="11067">
                  <c:v>673.28126498354607</c:v>
                </c:pt>
                <c:pt idx="11068">
                  <c:v>672.95778995180115</c:v>
                </c:pt>
                <c:pt idx="11069">
                  <c:v>672.59256577160431</c:v>
                </c:pt>
                <c:pt idx="11070">
                  <c:v>672.20649310387751</c:v>
                </c:pt>
                <c:pt idx="11071">
                  <c:v>671.79955107926401</c:v>
                </c:pt>
                <c:pt idx="11072">
                  <c:v>671.62215111104808</c:v>
                </c:pt>
                <c:pt idx="11073">
                  <c:v>671.43433733374559</c:v>
                </c:pt>
                <c:pt idx="11074">
                  <c:v>671.22563333019946</c:v>
                </c:pt>
                <c:pt idx="11075">
                  <c:v>670.99605996976652</c:v>
                </c:pt>
                <c:pt idx="11076">
                  <c:v>670.72478963427386</c:v>
                </c:pt>
                <c:pt idx="11077">
                  <c:v>670.43258733382379</c:v>
                </c:pt>
                <c:pt idx="11078">
                  <c:v>670.10911230207898</c:v>
                </c:pt>
                <c:pt idx="11079">
                  <c:v>669.75433323500386</c:v>
                </c:pt>
                <c:pt idx="11080">
                  <c:v>669.36826056727716</c:v>
                </c:pt>
                <c:pt idx="11081">
                  <c:v>668.96131854266355</c:v>
                </c:pt>
                <c:pt idx="11082">
                  <c:v>668.79436368756944</c:v>
                </c:pt>
                <c:pt idx="11083">
                  <c:v>668.6065186062317</c:v>
                </c:pt>
                <c:pt idx="11084">
                  <c:v>668.3978354720424</c:v>
                </c:pt>
                <c:pt idx="11085">
                  <c:v>668.16827254628799</c:v>
                </c:pt>
                <c:pt idx="11086">
                  <c:v>667.90740558520338</c:v>
                </c:pt>
                <c:pt idx="11087">
                  <c:v>667.61523458878867</c:v>
                </c:pt>
                <c:pt idx="11088">
                  <c:v>667.29176999172216</c:v>
                </c:pt>
                <c:pt idx="11089">
                  <c:v>666.93699092464715</c:v>
                </c:pt>
                <c:pt idx="11090">
                  <c:v>666.55091825692034</c:v>
                </c:pt>
                <c:pt idx="11091">
                  <c:v>666.14394492827148</c:v>
                </c:pt>
                <c:pt idx="11092">
                  <c:v>665.98743518629919</c:v>
                </c:pt>
                <c:pt idx="11093">
                  <c:v>665.79961097431828</c:v>
                </c:pt>
                <c:pt idx="11094">
                  <c:v>665.60135208389397</c:v>
                </c:pt>
                <c:pt idx="11095">
                  <c:v>665.37178915813956</c:v>
                </c:pt>
                <c:pt idx="11096">
                  <c:v>665.11092219705495</c:v>
                </c:pt>
                <c:pt idx="11097">
                  <c:v>664.82916500972669</c:v>
                </c:pt>
                <c:pt idx="11098">
                  <c:v>664.50568997798177</c:v>
                </c:pt>
                <c:pt idx="11099">
                  <c:v>664.15092134558518</c:v>
                </c:pt>
                <c:pt idx="11100">
                  <c:v>663.77528335630177</c:v>
                </c:pt>
                <c:pt idx="11101">
                  <c:v>663.36832046233133</c:v>
                </c:pt>
                <c:pt idx="11102">
                  <c:v>663.21180028568062</c:v>
                </c:pt>
                <c:pt idx="11103">
                  <c:v>663.0344003174647</c:v>
                </c:pt>
                <c:pt idx="11104">
                  <c:v>662.83614142704039</c:v>
                </c:pt>
                <c:pt idx="11105">
                  <c:v>662.60657850128587</c:v>
                </c:pt>
                <c:pt idx="11106">
                  <c:v>662.35615665332318</c:v>
                </c:pt>
                <c:pt idx="11107">
                  <c:v>662.06398565690836</c:v>
                </c:pt>
                <c:pt idx="11108">
                  <c:v>661.75095573828537</c:v>
                </c:pt>
                <c:pt idx="11109">
                  <c:v>661.39617667121024</c:v>
                </c:pt>
                <c:pt idx="11110">
                  <c:v>661.02051781257001</c:v>
                </c:pt>
                <c:pt idx="11111">
                  <c:v>660.62398959704296</c:v>
                </c:pt>
                <c:pt idx="11112">
                  <c:v>660.46747985507068</c:v>
                </c:pt>
                <c:pt idx="11113">
                  <c:v>660.29011119089</c:v>
                </c:pt>
                <c:pt idx="11114">
                  <c:v>660.10225567487373</c:v>
                </c:pt>
                <c:pt idx="11115">
                  <c:v>659.87269274911932</c:v>
                </c:pt>
                <c:pt idx="11116">
                  <c:v>659.62227090115653</c:v>
                </c:pt>
                <c:pt idx="11117">
                  <c:v>659.34054501786363</c:v>
                </c:pt>
                <c:pt idx="11118">
                  <c:v>659.02748379520528</c:v>
                </c:pt>
                <c:pt idx="11119">
                  <c:v>658.6831602759305</c:v>
                </c:pt>
                <c:pt idx="11120">
                  <c:v>658.30749098261174</c:v>
                </c:pt>
                <c:pt idx="11121">
                  <c:v>657.91097320176311</c:v>
                </c:pt>
                <c:pt idx="11122">
                  <c:v>657.75445302511241</c:v>
                </c:pt>
                <c:pt idx="11123">
                  <c:v>657.58749817001831</c:v>
                </c:pt>
                <c:pt idx="11124">
                  <c:v>657.39968439271581</c:v>
                </c:pt>
                <c:pt idx="11125">
                  <c:v>657.18055614540469</c:v>
                </c:pt>
                <c:pt idx="11126">
                  <c:v>656.94054810652847</c:v>
                </c:pt>
                <c:pt idx="11127">
                  <c:v>656.65882222323557</c:v>
                </c:pt>
                <c:pt idx="11128">
                  <c:v>656.34577143525553</c:v>
                </c:pt>
                <c:pt idx="11129">
                  <c:v>656.00143748130233</c:v>
                </c:pt>
                <c:pt idx="11130">
                  <c:v>655.6362133011055</c:v>
                </c:pt>
                <c:pt idx="11131">
                  <c:v>655.23969552025687</c:v>
                </c:pt>
                <c:pt idx="11132">
                  <c:v>655.09362045672799</c:v>
                </c:pt>
                <c:pt idx="11133">
                  <c:v>654.92666560163377</c:v>
                </c:pt>
                <c:pt idx="11134">
                  <c:v>654.73885182433139</c:v>
                </c:pt>
                <c:pt idx="11135">
                  <c:v>654.53014782078526</c:v>
                </c:pt>
                <c:pt idx="11136">
                  <c:v>654.29017108594428</c:v>
                </c:pt>
                <c:pt idx="11137">
                  <c:v>654.00841389861603</c:v>
                </c:pt>
                <c:pt idx="11138">
                  <c:v>653.7057977890795</c:v>
                </c:pt>
                <c:pt idx="11139">
                  <c:v>653.36146383512619</c:v>
                </c:pt>
                <c:pt idx="11140">
                  <c:v>652.99623965492935</c:v>
                </c:pt>
                <c:pt idx="11141">
                  <c:v>652.61016698720255</c:v>
                </c:pt>
                <c:pt idx="11142">
                  <c:v>652.46410235835208</c:v>
                </c:pt>
                <c:pt idx="11143">
                  <c:v>652.30755087766602</c:v>
                </c:pt>
                <c:pt idx="11144">
                  <c:v>652.13018221348534</c:v>
                </c:pt>
                <c:pt idx="11145">
                  <c:v>651.92147820993921</c:v>
                </c:pt>
                <c:pt idx="11146">
                  <c:v>651.68150147509834</c:v>
                </c:pt>
                <c:pt idx="11147">
                  <c:v>651.41018940089191</c:v>
                </c:pt>
                <c:pt idx="11148">
                  <c:v>651.10757329135527</c:v>
                </c:pt>
                <c:pt idx="11149">
                  <c:v>650.77365314648864</c:v>
                </c:pt>
                <c:pt idx="11150">
                  <c:v>650.40846027032705</c:v>
                </c:pt>
                <c:pt idx="11151">
                  <c:v>650.022356298565</c:v>
                </c:pt>
                <c:pt idx="11152">
                  <c:v>649.88672634815782</c:v>
                </c:pt>
                <c:pt idx="11153">
                  <c:v>649.73018530215018</c:v>
                </c:pt>
                <c:pt idx="11154">
                  <c:v>649.5528166379695</c:v>
                </c:pt>
                <c:pt idx="11155">
                  <c:v>649.35454731286677</c:v>
                </c:pt>
                <c:pt idx="11156">
                  <c:v>649.11453927399054</c:v>
                </c:pt>
                <c:pt idx="11157">
                  <c:v>648.85367231290593</c:v>
                </c:pt>
                <c:pt idx="11158">
                  <c:v>648.55109794208317</c:v>
                </c:pt>
                <c:pt idx="11159">
                  <c:v>648.21717779721644</c:v>
                </c:pt>
                <c:pt idx="11160">
                  <c:v>647.86239873014142</c:v>
                </c:pt>
                <c:pt idx="11161">
                  <c:v>647.47629475837925</c:v>
                </c:pt>
                <c:pt idx="11162">
                  <c:v>647.35107861705865</c:v>
                </c:pt>
                <c:pt idx="11163">
                  <c:v>647.20501398820818</c:v>
                </c:pt>
                <c:pt idx="11164">
                  <c:v>647.02760358531373</c:v>
                </c:pt>
                <c:pt idx="11165">
                  <c:v>646.82934469488941</c:v>
                </c:pt>
                <c:pt idx="11166">
                  <c:v>646.59978176913501</c:v>
                </c:pt>
                <c:pt idx="11167">
                  <c:v>646.33891480805039</c:v>
                </c:pt>
                <c:pt idx="11168">
                  <c:v>646.04674381163568</c:v>
                </c:pt>
                <c:pt idx="11169">
                  <c:v>645.72326877989076</c:v>
                </c:pt>
                <c:pt idx="11170">
                  <c:v>645.36850014749416</c:v>
                </c:pt>
                <c:pt idx="11171">
                  <c:v>644.99286215821076</c:v>
                </c:pt>
                <c:pt idx="11172">
                  <c:v>644.86762514753332</c:v>
                </c:pt>
                <c:pt idx="11173">
                  <c:v>644.72155008400432</c:v>
                </c:pt>
                <c:pt idx="11174">
                  <c:v>644.55459522891022</c:v>
                </c:pt>
                <c:pt idx="11175">
                  <c:v>644.36678145160772</c:v>
                </c:pt>
                <c:pt idx="11176">
                  <c:v>644.1372080911749</c:v>
                </c:pt>
                <c:pt idx="11177">
                  <c:v>643.8867862432121</c:v>
                </c:pt>
                <c:pt idx="11178">
                  <c:v>643.5946256814758</c:v>
                </c:pt>
                <c:pt idx="11179">
                  <c:v>643.27111934569552</c:v>
                </c:pt>
                <c:pt idx="11180">
                  <c:v>642.92678539174233</c:v>
                </c:pt>
                <c:pt idx="11181">
                  <c:v>642.55115783713745</c:v>
                </c:pt>
                <c:pt idx="11182">
                  <c:v>642.4363555049033</c:v>
                </c:pt>
                <c:pt idx="11183">
                  <c:v>642.30069425046088</c:v>
                </c:pt>
                <c:pt idx="11184">
                  <c:v>642.13373939536677</c:v>
                </c:pt>
                <c:pt idx="11185">
                  <c:v>641.94592561806428</c:v>
                </c:pt>
                <c:pt idx="11186">
                  <c:v>641.73722161451815</c:v>
                </c:pt>
                <c:pt idx="11187">
                  <c:v>641.47635465343353</c:v>
                </c:pt>
                <c:pt idx="11188">
                  <c:v>641.19462877014064</c:v>
                </c:pt>
                <c:pt idx="11189">
                  <c:v>640.88159885151754</c:v>
                </c:pt>
                <c:pt idx="11190">
                  <c:v>640.53723359352898</c:v>
                </c:pt>
                <c:pt idx="11191">
                  <c:v>640.16160603892411</c:v>
                </c:pt>
                <c:pt idx="11192">
                  <c:v>640.05724881981178</c:v>
                </c:pt>
                <c:pt idx="11193">
                  <c:v>639.92159800004777</c:v>
                </c:pt>
                <c:pt idx="11194">
                  <c:v>639.77552293651888</c:v>
                </c:pt>
                <c:pt idx="11195">
                  <c:v>639.58767785518103</c:v>
                </c:pt>
                <c:pt idx="11196">
                  <c:v>639.37900515567026</c:v>
                </c:pt>
                <c:pt idx="11197">
                  <c:v>639.12855200367221</c:v>
                </c:pt>
                <c:pt idx="11198">
                  <c:v>638.85727123350102</c:v>
                </c:pt>
                <c:pt idx="11199">
                  <c:v>638.54421001084268</c:v>
                </c:pt>
                <c:pt idx="11200">
                  <c:v>638.19987605688948</c:v>
                </c:pt>
                <c:pt idx="11201">
                  <c:v>637.83466231137106</c:v>
                </c:pt>
                <c:pt idx="11202">
                  <c:v>637.73030509225873</c:v>
                </c:pt>
                <c:pt idx="11203">
                  <c:v>637.61553406405994</c:v>
                </c:pt>
                <c:pt idx="11204">
                  <c:v>637.46943813117412</c:v>
                </c:pt>
                <c:pt idx="11205">
                  <c:v>637.29206946699355</c:v>
                </c:pt>
                <c:pt idx="11206">
                  <c:v>637.08335502876889</c:v>
                </c:pt>
                <c:pt idx="11207">
                  <c:v>636.84337829392803</c:v>
                </c:pt>
                <c:pt idx="11208">
                  <c:v>636.57206621972159</c:v>
                </c:pt>
                <c:pt idx="11209">
                  <c:v>636.25901543174155</c:v>
                </c:pt>
                <c:pt idx="11210">
                  <c:v>635.92512659091017</c:v>
                </c:pt>
                <c:pt idx="11211">
                  <c:v>635.57034752383515</c:v>
                </c:pt>
                <c:pt idx="11212">
                  <c:v>635.47641454848781</c:v>
                </c:pt>
                <c:pt idx="11213">
                  <c:v>635.36164352028902</c:v>
                </c:pt>
                <c:pt idx="11214">
                  <c:v>635.21554758740319</c:v>
                </c:pt>
                <c:pt idx="11215">
                  <c:v>635.04861360166592</c:v>
                </c:pt>
                <c:pt idx="11216">
                  <c:v>634.85035471124161</c:v>
                </c:pt>
                <c:pt idx="11217">
                  <c:v>634.61034667236538</c:v>
                </c:pt>
                <c:pt idx="11218">
                  <c:v>634.34947971128076</c:v>
                </c:pt>
                <c:pt idx="11219">
                  <c:v>634.04686360174423</c:v>
                </c:pt>
                <c:pt idx="11220">
                  <c:v>633.71297476091286</c:v>
                </c:pt>
                <c:pt idx="11221">
                  <c:v>633.36861993760272</c:v>
                </c:pt>
                <c:pt idx="11222">
                  <c:v>633.2747078316122</c:v>
                </c:pt>
                <c:pt idx="11223">
                  <c:v>633.17035061249999</c:v>
                </c:pt>
                <c:pt idx="11224">
                  <c:v>633.03469979273598</c:v>
                </c:pt>
                <c:pt idx="11225">
                  <c:v>632.86774493764187</c:v>
                </c:pt>
                <c:pt idx="11226">
                  <c:v>632.67992072566096</c:v>
                </c:pt>
                <c:pt idx="11227">
                  <c:v>632.45035779990644</c:v>
                </c:pt>
                <c:pt idx="11228">
                  <c:v>632.18949083882194</c:v>
                </c:pt>
                <c:pt idx="11229">
                  <c:v>631.89731984240711</c:v>
                </c:pt>
                <c:pt idx="11230">
                  <c:v>631.57385524534072</c:v>
                </c:pt>
                <c:pt idx="11231">
                  <c:v>631.22952129138741</c:v>
                </c:pt>
                <c:pt idx="11232">
                  <c:v>631.14602299448347</c:v>
                </c:pt>
                <c:pt idx="11233">
                  <c:v>631.04167621004967</c:v>
                </c:pt>
                <c:pt idx="11234">
                  <c:v>630.91646006872907</c:v>
                </c:pt>
                <c:pt idx="11235">
                  <c:v>630.75995032675678</c:v>
                </c:pt>
                <c:pt idx="11236">
                  <c:v>630.57212611477587</c:v>
                </c:pt>
                <c:pt idx="11237">
                  <c:v>630.35300830214317</c:v>
                </c:pt>
                <c:pt idx="11238">
                  <c:v>630.09214134105855</c:v>
                </c:pt>
                <c:pt idx="11239">
                  <c:v>629.81038415373041</c:v>
                </c:pt>
                <c:pt idx="11240">
                  <c:v>629.48691955666391</c:v>
                </c:pt>
                <c:pt idx="11241">
                  <c:v>629.15299941179717</c:v>
                </c:pt>
                <c:pt idx="11242">
                  <c:v>629.07997753205041</c:v>
                </c:pt>
                <c:pt idx="11243">
                  <c:v>628.98607586073831</c:v>
                </c:pt>
                <c:pt idx="11244">
                  <c:v>628.86082841538246</c:v>
                </c:pt>
                <c:pt idx="11245">
                  <c:v>628.71476378653188</c:v>
                </c:pt>
                <c:pt idx="11246">
                  <c:v>628.53735338363754</c:v>
                </c:pt>
                <c:pt idx="11247">
                  <c:v>628.31823557100495</c:v>
                </c:pt>
                <c:pt idx="11248">
                  <c:v>628.06781372304215</c:v>
                </c:pt>
                <c:pt idx="11249">
                  <c:v>627.7860565357139</c:v>
                </c:pt>
                <c:pt idx="11250">
                  <c:v>627.4730266170908</c:v>
                </c:pt>
                <c:pt idx="11251">
                  <c:v>627.13911690690247</c:v>
                </c:pt>
                <c:pt idx="11252">
                  <c:v>627.07650883624228</c:v>
                </c:pt>
                <c:pt idx="11253">
                  <c:v>626.99304184337359</c:v>
                </c:pt>
                <c:pt idx="11254">
                  <c:v>626.87824994581797</c:v>
                </c:pt>
                <c:pt idx="11255">
                  <c:v>626.74258869137543</c:v>
                </c:pt>
                <c:pt idx="11256">
                  <c:v>626.56522002719487</c:v>
                </c:pt>
                <c:pt idx="11257">
                  <c:v>626.35651602364874</c:v>
                </c:pt>
                <c:pt idx="11258">
                  <c:v>626.11653928880776</c:v>
                </c:pt>
                <c:pt idx="11259">
                  <c:v>625.84522721460132</c:v>
                </c:pt>
                <c:pt idx="11260">
                  <c:v>625.54261110506479</c:v>
                </c:pt>
                <c:pt idx="11261">
                  <c:v>625.20869096019806</c:v>
                </c:pt>
                <c:pt idx="11262">
                  <c:v>625.15652800265957</c:v>
                </c:pt>
                <c:pt idx="11263">
                  <c:v>625.07307144446941</c:v>
                </c:pt>
                <c:pt idx="11264">
                  <c:v>624.96871422535708</c:v>
                </c:pt>
                <c:pt idx="11265">
                  <c:v>624.83305297091465</c:v>
                </c:pt>
                <c:pt idx="11266">
                  <c:v>624.66609811582055</c:v>
                </c:pt>
                <c:pt idx="11267">
                  <c:v>624.46783922539623</c:v>
                </c:pt>
                <c:pt idx="11268">
                  <c:v>624.23827629964183</c:v>
                </c:pt>
                <c:pt idx="11269">
                  <c:v>623.96696422543539</c:v>
                </c:pt>
                <c:pt idx="11270">
                  <c:v>623.67479322902068</c:v>
                </c:pt>
                <c:pt idx="11271">
                  <c:v>623.35131819727576</c:v>
                </c:pt>
                <c:pt idx="11272">
                  <c:v>623.29915523973727</c:v>
                </c:pt>
                <c:pt idx="11273">
                  <c:v>623.22611249063357</c:v>
                </c:pt>
                <c:pt idx="11274">
                  <c:v>623.13220038464306</c:v>
                </c:pt>
                <c:pt idx="11275">
                  <c:v>623.00698424332256</c:v>
                </c:pt>
                <c:pt idx="11276">
                  <c:v>622.85047450135016</c:v>
                </c:pt>
                <c:pt idx="11277">
                  <c:v>622.65221561092585</c:v>
                </c:pt>
                <c:pt idx="11278">
                  <c:v>622.4330664942579</c:v>
                </c:pt>
                <c:pt idx="11279">
                  <c:v>622.1721995331734</c:v>
                </c:pt>
                <c:pt idx="11280">
                  <c:v>621.88002853675857</c:v>
                </c:pt>
                <c:pt idx="11281">
                  <c:v>621.56699861813559</c:v>
                </c:pt>
                <c:pt idx="11282">
                  <c:v>621.52524946968356</c:v>
                </c:pt>
                <c:pt idx="11283">
                  <c:v>621.46264139902325</c:v>
                </c:pt>
                <c:pt idx="11284">
                  <c:v>621.36873972771127</c:v>
                </c:pt>
                <c:pt idx="11285">
                  <c:v>621.25396869951248</c:v>
                </c:pt>
                <c:pt idx="11286">
                  <c:v>621.10787276662666</c:v>
                </c:pt>
                <c:pt idx="11287">
                  <c:v>620.92004855464575</c:v>
                </c:pt>
                <c:pt idx="11288">
                  <c:v>620.70093074201316</c:v>
                </c:pt>
                <c:pt idx="11289">
                  <c:v>620.44006378092854</c:v>
                </c:pt>
                <c:pt idx="11290">
                  <c:v>620.15830659360029</c:v>
                </c:pt>
                <c:pt idx="11291">
                  <c:v>619.85573222277742</c:v>
                </c:pt>
                <c:pt idx="11292">
                  <c:v>619.82439688341196</c:v>
                </c:pt>
                <c:pt idx="11293">
                  <c:v>619.77223392587348</c:v>
                </c:pt>
                <c:pt idx="11294">
                  <c:v>619.6887669330049</c:v>
                </c:pt>
                <c:pt idx="11295">
                  <c:v>619.58442014857098</c:v>
                </c:pt>
                <c:pt idx="11296">
                  <c:v>619.43831378100674</c:v>
                </c:pt>
                <c:pt idx="11297">
                  <c:v>619.26094511682618</c:v>
                </c:pt>
                <c:pt idx="11298">
                  <c:v>619.04179600015823</c:v>
                </c:pt>
                <c:pt idx="11299">
                  <c:v>618.80181926531725</c:v>
                </c:pt>
                <c:pt idx="11300">
                  <c:v>618.520062077989</c:v>
                </c:pt>
                <c:pt idx="11301">
                  <c:v>618.22789108157428</c:v>
                </c:pt>
                <c:pt idx="11302">
                  <c:v>618.19658704624408</c:v>
                </c:pt>
                <c:pt idx="11303">
                  <c:v>618.15486920182741</c:v>
                </c:pt>
                <c:pt idx="11304">
                  <c:v>618.08181601804529</c:v>
                </c:pt>
                <c:pt idx="11305">
                  <c:v>617.98791434673331</c:v>
                </c:pt>
                <c:pt idx="11306">
                  <c:v>617.85225309229088</c:v>
                </c:pt>
                <c:pt idx="11307">
                  <c:v>617.67485312407484</c:v>
                </c:pt>
                <c:pt idx="11308">
                  <c:v>617.47659423365064</c:v>
                </c:pt>
                <c:pt idx="11309">
                  <c:v>617.23661749880966</c:v>
                </c:pt>
                <c:pt idx="11310">
                  <c:v>616.96530542460323</c:v>
                </c:pt>
                <c:pt idx="11311">
                  <c:v>616.68357954131034</c:v>
                </c:pt>
                <c:pt idx="11312">
                  <c:v>616.6626893150667</c:v>
                </c:pt>
                <c:pt idx="11313">
                  <c:v>616.62097147065003</c:v>
                </c:pt>
                <c:pt idx="11314">
                  <c:v>616.55836339998973</c:v>
                </c:pt>
                <c:pt idx="11315">
                  <c:v>616.46446172867763</c:v>
                </c:pt>
                <c:pt idx="11316">
                  <c:v>616.33921428332178</c:v>
                </c:pt>
                <c:pt idx="11317">
                  <c:v>616.18270454134949</c:v>
                </c:pt>
                <c:pt idx="11318">
                  <c:v>615.98443521624677</c:v>
                </c:pt>
                <c:pt idx="11319">
                  <c:v>615.75487229049224</c:v>
                </c:pt>
                <c:pt idx="11320">
                  <c:v>615.49400532940763</c:v>
                </c:pt>
                <c:pt idx="11321">
                  <c:v>615.21227944611474</c:v>
                </c:pt>
                <c:pt idx="11322">
                  <c:v>615.20183433299292</c:v>
                </c:pt>
                <c:pt idx="11323">
                  <c:v>615.18097541078464</c:v>
                </c:pt>
                <c:pt idx="11324">
                  <c:v>615.11837777480275</c:v>
                </c:pt>
                <c:pt idx="11325">
                  <c:v>615.03487947789881</c:v>
                </c:pt>
                <c:pt idx="11326">
                  <c:v>614.92010844970002</c:v>
                </c:pt>
                <c:pt idx="11327">
                  <c:v>614.76359870772762</c:v>
                </c:pt>
                <c:pt idx="11328">
                  <c:v>614.57575362638988</c:v>
                </c:pt>
                <c:pt idx="11329">
                  <c:v>614.35663581375729</c:v>
                </c:pt>
                <c:pt idx="11330">
                  <c:v>614.1062139657945</c:v>
                </c:pt>
                <c:pt idx="11331">
                  <c:v>613.83490189158806</c:v>
                </c:pt>
                <c:pt idx="11332">
                  <c:v>613.83490189158806</c:v>
                </c:pt>
                <c:pt idx="11333">
                  <c:v>613.81404296937978</c:v>
                </c:pt>
                <c:pt idx="11334">
                  <c:v>613.77229382092776</c:v>
                </c:pt>
                <c:pt idx="11335">
                  <c:v>613.68882682805918</c:v>
                </c:pt>
                <c:pt idx="11336">
                  <c:v>613.58448004362526</c:v>
                </c:pt>
                <c:pt idx="11337">
                  <c:v>613.43837367606102</c:v>
                </c:pt>
                <c:pt idx="11338">
                  <c:v>613.26100501188034</c:v>
                </c:pt>
                <c:pt idx="11339">
                  <c:v>613.04185589521239</c:v>
                </c:pt>
                <c:pt idx="11340">
                  <c:v>612.80187916037153</c:v>
                </c:pt>
                <c:pt idx="11341">
                  <c:v>612.53056708616509</c:v>
                </c:pt>
                <c:pt idx="11342">
                  <c:v>612.54101219928691</c:v>
                </c:pt>
                <c:pt idx="11343">
                  <c:v>612.54101219928691</c:v>
                </c:pt>
                <c:pt idx="11344">
                  <c:v>612.49926305083488</c:v>
                </c:pt>
                <c:pt idx="11345">
                  <c:v>612.43665498017458</c:v>
                </c:pt>
                <c:pt idx="11346">
                  <c:v>612.33229776106236</c:v>
                </c:pt>
                <c:pt idx="11347">
                  <c:v>612.19664694129835</c:v>
                </c:pt>
                <c:pt idx="11348">
                  <c:v>612.01927827711768</c:v>
                </c:pt>
                <c:pt idx="11349">
                  <c:v>611.82100895201495</c:v>
                </c:pt>
                <c:pt idx="11350">
                  <c:v>611.58100091313872</c:v>
                </c:pt>
                <c:pt idx="11351">
                  <c:v>611.32013395205411</c:v>
                </c:pt>
                <c:pt idx="11352">
                  <c:v>611.34102417829774</c:v>
                </c:pt>
                <c:pt idx="11353">
                  <c:v>611.34102417829774</c:v>
                </c:pt>
                <c:pt idx="11354">
                  <c:v>611.32013395205411</c:v>
                </c:pt>
                <c:pt idx="11355">
                  <c:v>611.2575258813938</c:v>
                </c:pt>
                <c:pt idx="11356">
                  <c:v>611.16362421008182</c:v>
                </c:pt>
                <c:pt idx="11357">
                  <c:v>611.03840806876121</c:v>
                </c:pt>
                <c:pt idx="11358">
                  <c:v>610.871453213667</c:v>
                </c:pt>
                <c:pt idx="11359">
                  <c:v>610.6731943232428</c:v>
                </c:pt>
                <c:pt idx="11360">
                  <c:v>610.45407651061009</c:v>
                </c:pt>
                <c:pt idx="11361">
                  <c:v>610.20365466264741</c:v>
                </c:pt>
                <c:pt idx="11362">
                  <c:v>610.23494826329909</c:v>
                </c:pt>
                <c:pt idx="11363">
                  <c:v>610.24536207238555</c:v>
                </c:pt>
                <c:pt idx="11364">
                  <c:v>610.22450315017727</c:v>
                </c:pt>
                <c:pt idx="11365">
                  <c:v>610.17231932328184</c:v>
                </c:pt>
                <c:pt idx="11366">
                  <c:v>610.08885233041326</c:v>
                </c:pt>
                <c:pt idx="11367">
                  <c:v>609.97408130221447</c:v>
                </c:pt>
                <c:pt idx="11368">
                  <c:v>609.81754025620683</c:v>
                </c:pt>
                <c:pt idx="11369">
                  <c:v>609.62972647890433</c:v>
                </c:pt>
                <c:pt idx="11370">
                  <c:v>609.41060866627174</c:v>
                </c:pt>
                <c:pt idx="11371">
                  <c:v>609.17059019271699</c:v>
                </c:pt>
                <c:pt idx="11372">
                  <c:v>609.21233934116901</c:v>
                </c:pt>
                <c:pt idx="11373">
                  <c:v>609.23319826337729</c:v>
                </c:pt>
                <c:pt idx="11374">
                  <c:v>609.22278445429083</c:v>
                </c:pt>
                <c:pt idx="11375">
                  <c:v>609.1810353058388</c:v>
                </c:pt>
                <c:pt idx="11376">
                  <c:v>609.10799255673521</c:v>
                </c:pt>
                <c:pt idx="11377">
                  <c:v>608.99322152853642</c:v>
                </c:pt>
                <c:pt idx="11378">
                  <c:v>608.8471255956506</c:v>
                </c:pt>
                <c:pt idx="11379">
                  <c:v>608.6697464967915</c:v>
                </c:pt>
                <c:pt idx="11380">
                  <c:v>608.46104249324537</c:v>
                </c:pt>
                <c:pt idx="11381">
                  <c:v>608.23147956749096</c:v>
                </c:pt>
                <c:pt idx="11382">
                  <c:v>608.27322871594288</c:v>
                </c:pt>
                <c:pt idx="11383">
                  <c:v>608.30453275127309</c:v>
                </c:pt>
                <c:pt idx="11384">
                  <c:v>608.30453275127309</c:v>
                </c:pt>
                <c:pt idx="11385">
                  <c:v>608.27322871594288</c:v>
                </c:pt>
                <c:pt idx="11386">
                  <c:v>608.21062064528257</c:v>
                </c:pt>
                <c:pt idx="11387">
                  <c:v>608.10627386084877</c:v>
                </c:pt>
                <c:pt idx="11388">
                  <c:v>607.97061260640635</c:v>
                </c:pt>
                <c:pt idx="11389">
                  <c:v>607.80365775131213</c:v>
                </c:pt>
                <c:pt idx="11390">
                  <c:v>607.6053884262094</c:v>
                </c:pt>
                <c:pt idx="11391">
                  <c:v>607.37582550045499</c:v>
                </c:pt>
                <c:pt idx="11392">
                  <c:v>607.4384335711153</c:v>
                </c:pt>
                <c:pt idx="11393">
                  <c:v>607.46973760644551</c:v>
                </c:pt>
                <c:pt idx="11394">
                  <c:v>607.48018271956721</c:v>
                </c:pt>
                <c:pt idx="11395">
                  <c:v>607.45932379735893</c:v>
                </c:pt>
                <c:pt idx="11396">
                  <c:v>607.40712953578509</c:v>
                </c:pt>
                <c:pt idx="11397">
                  <c:v>607.31322786447311</c:v>
                </c:pt>
                <c:pt idx="11398">
                  <c:v>607.1880117231525</c:v>
                </c:pt>
                <c:pt idx="11399">
                  <c:v>607.02105686805839</c:v>
                </c:pt>
                <c:pt idx="11400">
                  <c:v>606.83323265607748</c:v>
                </c:pt>
                <c:pt idx="11401">
                  <c:v>606.62452865253135</c:v>
                </c:pt>
                <c:pt idx="11402">
                  <c:v>606.68713672319166</c:v>
                </c:pt>
                <c:pt idx="11403">
                  <c:v>606.7393309847655</c:v>
                </c:pt>
                <c:pt idx="11404">
                  <c:v>606.74974479385196</c:v>
                </c:pt>
                <c:pt idx="11405">
                  <c:v>606.7393309847655</c:v>
                </c:pt>
                <c:pt idx="11406">
                  <c:v>606.69758183631347</c:v>
                </c:pt>
                <c:pt idx="11407">
                  <c:v>606.6141148434449</c:v>
                </c:pt>
                <c:pt idx="11408">
                  <c:v>606.48887783276734</c:v>
                </c:pt>
                <c:pt idx="11409">
                  <c:v>606.34280276923846</c:v>
                </c:pt>
                <c:pt idx="11410">
                  <c:v>606.15498899193597</c:v>
                </c:pt>
                <c:pt idx="11411">
                  <c:v>605.95673010151165</c:v>
                </c:pt>
                <c:pt idx="11412">
                  <c:v>606.02978328529377</c:v>
                </c:pt>
                <c:pt idx="11413">
                  <c:v>606.09238092127566</c:v>
                </c:pt>
                <c:pt idx="11414">
                  <c:v>606.11323984348394</c:v>
                </c:pt>
                <c:pt idx="11415">
                  <c:v>606.11323984348394</c:v>
                </c:pt>
                <c:pt idx="11416">
                  <c:v>606.07149069503203</c:v>
                </c:pt>
                <c:pt idx="11417">
                  <c:v>605.99844794592832</c:v>
                </c:pt>
                <c:pt idx="11418">
                  <c:v>605.89412203085135</c:v>
                </c:pt>
                <c:pt idx="11419">
                  <c:v>605.74802609796552</c:v>
                </c:pt>
                <c:pt idx="11420">
                  <c:v>605.581060808193</c:v>
                </c:pt>
                <c:pt idx="11421">
                  <c:v>605.38280191776869</c:v>
                </c:pt>
                <c:pt idx="11422">
                  <c:v>605.46630021467263</c:v>
                </c:pt>
                <c:pt idx="11423">
                  <c:v>605.53934296377633</c:v>
                </c:pt>
                <c:pt idx="11424">
                  <c:v>605.57064699910643</c:v>
                </c:pt>
                <c:pt idx="11425">
                  <c:v>605.581060808193</c:v>
                </c:pt>
                <c:pt idx="11426">
                  <c:v>605.54975677286279</c:v>
                </c:pt>
                <c:pt idx="11427">
                  <c:v>605.48715913688102</c:v>
                </c:pt>
                <c:pt idx="11428">
                  <c:v>605.38280191776869</c:v>
                </c:pt>
                <c:pt idx="11429">
                  <c:v>605.24718240204004</c:v>
                </c:pt>
                <c:pt idx="11430">
                  <c:v>605.09063092135398</c:v>
                </c:pt>
                <c:pt idx="11431">
                  <c:v>604.90281714405148</c:v>
                </c:pt>
                <c:pt idx="11432">
                  <c:v>604.99671881536347</c:v>
                </c:pt>
                <c:pt idx="11433">
                  <c:v>605.08021711226741</c:v>
                </c:pt>
                <c:pt idx="11434">
                  <c:v>605.12193495668407</c:v>
                </c:pt>
                <c:pt idx="11435">
                  <c:v>605.14282518292771</c:v>
                </c:pt>
                <c:pt idx="11436">
                  <c:v>605.12193495668407</c:v>
                </c:pt>
                <c:pt idx="11437">
                  <c:v>605.05932688602377</c:v>
                </c:pt>
                <c:pt idx="11438">
                  <c:v>604.9758703278336</c:v>
                </c:pt>
                <c:pt idx="11439">
                  <c:v>604.850654186513</c:v>
                </c:pt>
                <c:pt idx="11440">
                  <c:v>604.69411314050535</c:v>
                </c:pt>
                <c:pt idx="11441">
                  <c:v>604.51673404164626</c:v>
                </c:pt>
                <c:pt idx="11442">
                  <c:v>604.62109126075859</c:v>
                </c:pt>
                <c:pt idx="11443">
                  <c:v>604.71500336674899</c:v>
                </c:pt>
                <c:pt idx="11444">
                  <c:v>604.76715588960906</c:v>
                </c:pt>
                <c:pt idx="11445">
                  <c:v>604.78804611585269</c:v>
                </c:pt>
                <c:pt idx="11446">
                  <c:v>604.77760100273088</c:v>
                </c:pt>
                <c:pt idx="11447">
                  <c:v>604.73585185427885</c:v>
                </c:pt>
                <c:pt idx="11448">
                  <c:v>604.65239529608868</c:v>
                </c:pt>
                <c:pt idx="11449">
                  <c:v>604.53759296385465</c:v>
                </c:pt>
                <c:pt idx="11450">
                  <c:v>604.39152833500407</c:v>
                </c:pt>
                <c:pt idx="11451">
                  <c:v>604.23500815835337</c:v>
                </c:pt>
                <c:pt idx="11452">
                  <c:v>604.34977918655215</c:v>
                </c:pt>
                <c:pt idx="11453">
                  <c:v>604.44369129254255</c:v>
                </c:pt>
                <c:pt idx="11454">
                  <c:v>604.50628892852444</c:v>
                </c:pt>
                <c:pt idx="11455">
                  <c:v>604.53759296385465</c:v>
                </c:pt>
                <c:pt idx="11456">
                  <c:v>604.53759296385465</c:v>
                </c:pt>
                <c:pt idx="11457">
                  <c:v>604.50628892852444</c:v>
                </c:pt>
                <c:pt idx="11458">
                  <c:v>604.43324617942073</c:v>
                </c:pt>
                <c:pt idx="11459">
                  <c:v>604.32892026434376</c:v>
                </c:pt>
                <c:pt idx="11460">
                  <c:v>604.19326944457976</c:v>
                </c:pt>
                <c:pt idx="11461">
                  <c:v>604.03674926792905</c:v>
                </c:pt>
                <c:pt idx="11462">
                  <c:v>604.16196540924966</c:v>
                </c:pt>
                <c:pt idx="11463">
                  <c:v>604.26631219368346</c:v>
                </c:pt>
                <c:pt idx="11464">
                  <c:v>604.33933407343034</c:v>
                </c:pt>
                <c:pt idx="11465">
                  <c:v>604.38108322188225</c:v>
                </c:pt>
                <c:pt idx="11466">
                  <c:v>604.39152833500407</c:v>
                </c:pt>
                <c:pt idx="11467">
                  <c:v>604.36022429967397</c:v>
                </c:pt>
                <c:pt idx="11468">
                  <c:v>604.29761622901367</c:v>
                </c:pt>
                <c:pt idx="11469">
                  <c:v>604.20371455770169</c:v>
                </c:pt>
                <c:pt idx="11470">
                  <c:v>604.07846711234572</c:v>
                </c:pt>
                <c:pt idx="11471">
                  <c:v>603.93240248349525</c:v>
                </c:pt>
                <c:pt idx="11472">
                  <c:v>604.06805330325915</c:v>
                </c:pt>
                <c:pt idx="11473">
                  <c:v>604.18282433145794</c:v>
                </c:pt>
                <c:pt idx="11474">
                  <c:v>604.26631219368346</c:v>
                </c:pt>
                <c:pt idx="11475">
                  <c:v>604.31847515122195</c:v>
                </c:pt>
                <c:pt idx="11476">
                  <c:v>604.33933407343034</c:v>
                </c:pt>
                <c:pt idx="11477">
                  <c:v>604.31847515122195</c:v>
                </c:pt>
                <c:pt idx="11478">
                  <c:v>604.26631219368346</c:v>
                </c:pt>
                <c:pt idx="11479">
                  <c:v>604.18282433145794</c:v>
                </c:pt>
                <c:pt idx="11480">
                  <c:v>604.06805330325915</c:v>
                </c:pt>
                <c:pt idx="11481">
                  <c:v>603.93240248349525</c:v>
                </c:pt>
                <c:pt idx="11482">
                  <c:v>604.07846711234572</c:v>
                </c:pt>
                <c:pt idx="11483">
                  <c:v>604.19326944457976</c:v>
                </c:pt>
                <c:pt idx="11484">
                  <c:v>604.28717111589185</c:v>
                </c:pt>
                <c:pt idx="11485">
                  <c:v>604.34977918655215</c:v>
                </c:pt>
                <c:pt idx="11486">
                  <c:v>604.38108322188225</c:v>
                </c:pt>
                <c:pt idx="11487">
                  <c:v>604.37063810876043</c:v>
                </c:pt>
                <c:pt idx="11488">
                  <c:v>604.32892026434376</c:v>
                </c:pt>
                <c:pt idx="11489">
                  <c:v>604.24542196743982</c:v>
                </c:pt>
                <c:pt idx="11490">
                  <c:v>604.14107518300602</c:v>
                </c:pt>
                <c:pt idx="11491">
                  <c:v>604.01585904168542</c:v>
                </c:pt>
                <c:pt idx="11492">
                  <c:v>604.17237921833612</c:v>
                </c:pt>
                <c:pt idx="11493">
                  <c:v>604.30803003810013</c:v>
                </c:pt>
                <c:pt idx="11494">
                  <c:v>604.41238725721246</c:v>
                </c:pt>
                <c:pt idx="11495">
                  <c:v>604.47498489319423</c:v>
                </c:pt>
                <c:pt idx="11496">
                  <c:v>604.51673404164626</c:v>
                </c:pt>
                <c:pt idx="11497">
                  <c:v>604.51673404164626</c:v>
                </c:pt>
                <c:pt idx="11498">
                  <c:v>604.47498489319423</c:v>
                </c:pt>
                <c:pt idx="11499">
                  <c:v>604.41238725721246</c:v>
                </c:pt>
                <c:pt idx="11500">
                  <c:v>604.31847515122195</c:v>
                </c:pt>
                <c:pt idx="11501">
                  <c:v>604.19326944457976</c:v>
                </c:pt>
                <c:pt idx="11502">
                  <c:v>604.36022429967397</c:v>
                </c:pt>
                <c:pt idx="11503">
                  <c:v>604.50628892852444</c:v>
                </c:pt>
                <c:pt idx="11504">
                  <c:v>604.62109126075859</c:v>
                </c:pt>
                <c:pt idx="11505">
                  <c:v>604.69411314050535</c:v>
                </c:pt>
                <c:pt idx="11506">
                  <c:v>604.74629696740067</c:v>
                </c:pt>
                <c:pt idx="11507">
                  <c:v>604.7567420805226</c:v>
                </c:pt>
                <c:pt idx="11508">
                  <c:v>604.72544847987081</c:v>
                </c:pt>
                <c:pt idx="11509">
                  <c:v>604.66280910517514</c:v>
                </c:pt>
                <c:pt idx="11510">
                  <c:v>604.57934211230656</c:v>
                </c:pt>
                <c:pt idx="11511">
                  <c:v>604.47498489319423</c:v>
                </c:pt>
                <c:pt idx="11512">
                  <c:v>604.64195018296687</c:v>
                </c:pt>
                <c:pt idx="11513">
                  <c:v>604.79845992493915</c:v>
                </c:pt>
                <c:pt idx="11514">
                  <c:v>604.92367606625976</c:v>
                </c:pt>
                <c:pt idx="11515">
                  <c:v>605.00716392848528</c:v>
                </c:pt>
                <c:pt idx="11516">
                  <c:v>605.06977199914559</c:v>
                </c:pt>
                <c:pt idx="11517">
                  <c:v>605.08021711226741</c:v>
                </c:pt>
                <c:pt idx="11518">
                  <c:v>605.06977199914559</c:v>
                </c:pt>
                <c:pt idx="11519">
                  <c:v>605.0176090416071</c:v>
                </c:pt>
                <c:pt idx="11520">
                  <c:v>604.9445662925034</c:v>
                </c:pt>
                <c:pt idx="11521">
                  <c:v>604.84020907339118</c:v>
                </c:pt>
                <c:pt idx="11522">
                  <c:v>605.02802285069367</c:v>
                </c:pt>
                <c:pt idx="11523">
                  <c:v>605.18454302734438</c:v>
                </c:pt>
                <c:pt idx="11524">
                  <c:v>605.32019384710838</c:v>
                </c:pt>
                <c:pt idx="11525">
                  <c:v>605.4141059530989</c:v>
                </c:pt>
                <c:pt idx="11526">
                  <c:v>605.47671402375909</c:v>
                </c:pt>
                <c:pt idx="11527">
                  <c:v>605.50804936312466</c:v>
                </c:pt>
                <c:pt idx="11528">
                  <c:v>605.49760425000272</c:v>
                </c:pt>
                <c:pt idx="11529">
                  <c:v>605.45585510155081</c:v>
                </c:pt>
                <c:pt idx="11530">
                  <c:v>605.39324703089051</c:v>
                </c:pt>
                <c:pt idx="11531">
                  <c:v>605.29933492489999</c:v>
                </c:pt>
                <c:pt idx="11532">
                  <c:v>605.49760425000272</c:v>
                </c:pt>
                <c:pt idx="11533">
                  <c:v>605.66455910509694</c:v>
                </c:pt>
                <c:pt idx="11534">
                  <c:v>605.81062373394741</c:v>
                </c:pt>
                <c:pt idx="11535">
                  <c:v>605.91498095305974</c:v>
                </c:pt>
                <c:pt idx="11536">
                  <c:v>605.98803413684186</c:v>
                </c:pt>
                <c:pt idx="11537">
                  <c:v>606.01933817217196</c:v>
                </c:pt>
                <c:pt idx="11538">
                  <c:v>606.02978328529377</c:v>
                </c:pt>
                <c:pt idx="11539">
                  <c:v>605.99844794592832</c:v>
                </c:pt>
                <c:pt idx="11540">
                  <c:v>605.93583987526802</c:v>
                </c:pt>
                <c:pt idx="11541">
                  <c:v>605.85237288239944</c:v>
                </c:pt>
                <c:pt idx="11542">
                  <c:v>606.06107688594557</c:v>
                </c:pt>
                <c:pt idx="11543">
                  <c:v>606.23845598480466</c:v>
                </c:pt>
                <c:pt idx="11544">
                  <c:v>606.38455191769037</c:v>
                </c:pt>
                <c:pt idx="11545">
                  <c:v>606.49932294588916</c:v>
                </c:pt>
                <c:pt idx="11546">
                  <c:v>606.58281080811469</c:v>
                </c:pt>
                <c:pt idx="11547">
                  <c:v>606.63497376565317</c:v>
                </c:pt>
                <c:pt idx="11548">
                  <c:v>606.64541887877499</c:v>
                </c:pt>
                <c:pt idx="11549">
                  <c:v>606.62452865253135</c:v>
                </c:pt>
                <c:pt idx="11550">
                  <c:v>606.57236569499287</c:v>
                </c:pt>
                <c:pt idx="11551">
                  <c:v>606.49932294588916</c:v>
                </c:pt>
                <c:pt idx="11552">
                  <c:v>606.70802694943529</c:v>
                </c:pt>
                <c:pt idx="11553">
                  <c:v>606.89584072673779</c:v>
                </c:pt>
                <c:pt idx="11554">
                  <c:v>607.05236090338849</c:v>
                </c:pt>
                <c:pt idx="11555">
                  <c:v>607.17756661003068</c:v>
                </c:pt>
                <c:pt idx="11556">
                  <c:v>607.27147871602119</c:v>
                </c:pt>
                <c:pt idx="11557">
                  <c:v>607.32367297759492</c:v>
                </c:pt>
                <c:pt idx="11558">
                  <c:v>607.3445214651249</c:v>
                </c:pt>
                <c:pt idx="11559">
                  <c:v>607.33411809071686</c:v>
                </c:pt>
                <c:pt idx="11560">
                  <c:v>607.29236894226483</c:v>
                </c:pt>
                <c:pt idx="11561">
                  <c:v>607.22976087160453</c:v>
                </c:pt>
                <c:pt idx="11562">
                  <c:v>607.44887868423712</c:v>
                </c:pt>
                <c:pt idx="11563">
                  <c:v>607.64713757466143</c:v>
                </c:pt>
                <c:pt idx="11564">
                  <c:v>607.81410286443406</c:v>
                </c:pt>
                <c:pt idx="11565">
                  <c:v>607.94975368419796</c:v>
                </c:pt>
                <c:pt idx="11566">
                  <c:v>608.05407959927493</c:v>
                </c:pt>
                <c:pt idx="11567">
                  <c:v>608.11671897397059</c:v>
                </c:pt>
                <c:pt idx="11568">
                  <c:v>608.14801257462227</c:v>
                </c:pt>
                <c:pt idx="11569">
                  <c:v>608.13756746150045</c:v>
                </c:pt>
                <c:pt idx="11570">
                  <c:v>608.10627386084877</c:v>
                </c:pt>
                <c:pt idx="11571">
                  <c:v>608.05407959927493</c:v>
                </c:pt>
                <c:pt idx="11572">
                  <c:v>608.28364252502934</c:v>
                </c:pt>
                <c:pt idx="11573">
                  <c:v>608.49234652857547</c:v>
                </c:pt>
                <c:pt idx="11574">
                  <c:v>608.6697464967915</c:v>
                </c:pt>
                <c:pt idx="11575">
                  <c:v>608.80537644719857</c:v>
                </c:pt>
                <c:pt idx="11576">
                  <c:v>608.9201683447543</c:v>
                </c:pt>
                <c:pt idx="11577">
                  <c:v>608.99322152853642</c:v>
                </c:pt>
                <c:pt idx="11578">
                  <c:v>609.02452556386652</c:v>
                </c:pt>
                <c:pt idx="11579">
                  <c:v>609.03493937295309</c:v>
                </c:pt>
                <c:pt idx="11580">
                  <c:v>609.0140804507447</c:v>
                </c:pt>
                <c:pt idx="11581">
                  <c:v>608.97233130229279</c:v>
                </c:pt>
                <c:pt idx="11582">
                  <c:v>609.20189422804719</c:v>
                </c:pt>
                <c:pt idx="11583">
                  <c:v>609.42105377939356</c:v>
                </c:pt>
                <c:pt idx="11584">
                  <c:v>609.60886755669605</c:v>
                </c:pt>
                <c:pt idx="11585">
                  <c:v>609.75493218554652</c:v>
                </c:pt>
                <c:pt idx="11586">
                  <c:v>609.86973451778067</c:v>
                </c:pt>
                <c:pt idx="11587">
                  <c:v>609.95319107597084</c:v>
                </c:pt>
                <c:pt idx="11588">
                  <c:v>609.99494022442286</c:v>
                </c:pt>
                <c:pt idx="11589">
                  <c:v>610.01579914663114</c:v>
                </c:pt>
                <c:pt idx="11590">
                  <c:v>610.00538533754457</c:v>
                </c:pt>
                <c:pt idx="11591">
                  <c:v>609.96363618909265</c:v>
                </c:pt>
                <c:pt idx="11592">
                  <c:v>610.21405803705545</c:v>
                </c:pt>
                <c:pt idx="11593">
                  <c:v>610.43318628436646</c:v>
                </c:pt>
                <c:pt idx="11594">
                  <c:v>610.63144517479077</c:v>
                </c:pt>
                <c:pt idx="11595">
                  <c:v>610.78798622079842</c:v>
                </c:pt>
                <c:pt idx="11596">
                  <c:v>610.91320236211902</c:v>
                </c:pt>
                <c:pt idx="11597">
                  <c:v>610.99665892030919</c:v>
                </c:pt>
                <c:pt idx="11598">
                  <c:v>611.05926699096949</c:v>
                </c:pt>
                <c:pt idx="11599">
                  <c:v>611.08015721721313</c:v>
                </c:pt>
                <c:pt idx="11600">
                  <c:v>611.08015721721313</c:v>
                </c:pt>
                <c:pt idx="11601">
                  <c:v>611.04885318188303</c:v>
                </c:pt>
                <c:pt idx="11602">
                  <c:v>611.30972014296765</c:v>
                </c:pt>
                <c:pt idx="11603">
                  <c:v>611.53928306872206</c:v>
                </c:pt>
                <c:pt idx="11604">
                  <c:v>611.73752108978942</c:v>
                </c:pt>
                <c:pt idx="11605">
                  <c:v>611.90447594488364</c:v>
                </c:pt>
                <c:pt idx="11606">
                  <c:v>612.04012676464754</c:v>
                </c:pt>
                <c:pt idx="11607">
                  <c:v>612.13403887063805</c:v>
                </c:pt>
                <c:pt idx="11608">
                  <c:v>612.19664694129835</c:v>
                </c:pt>
                <c:pt idx="11609">
                  <c:v>612.22795097662856</c:v>
                </c:pt>
                <c:pt idx="11610">
                  <c:v>612.23839608975038</c:v>
                </c:pt>
                <c:pt idx="11611">
                  <c:v>612.21753716754199</c:v>
                </c:pt>
                <c:pt idx="11612">
                  <c:v>612.47840412862661</c:v>
                </c:pt>
                <c:pt idx="11613">
                  <c:v>612.71838086346759</c:v>
                </c:pt>
                <c:pt idx="11614">
                  <c:v>612.92708486701372</c:v>
                </c:pt>
                <c:pt idx="11615">
                  <c:v>613.10448483522964</c:v>
                </c:pt>
                <c:pt idx="11616">
                  <c:v>613.25055989875852</c:v>
                </c:pt>
                <c:pt idx="11617">
                  <c:v>613.35490668319244</c:v>
                </c:pt>
                <c:pt idx="11618">
                  <c:v>613.42795986697456</c:v>
                </c:pt>
                <c:pt idx="11619">
                  <c:v>613.46967771139123</c:v>
                </c:pt>
                <c:pt idx="11620">
                  <c:v>613.48012282451305</c:v>
                </c:pt>
                <c:pt idx="11621">
                  <c:v>613.46967771139123</c:v>
                </c:pt>
                <c:pt idx="11622">
                  <c:v>613.74098978559755</c:v>
                </c:pt>
                <c:pt idx="11623">
                  <c:v>613.99141163356035</c:v>
                </c:pt>
                <c:pt idx="11624">
                  <c:v>614.2105607502283</c:v>
                </c:pt>
                <c:pt idx="11625">
                  <c:v>614.38792941440897</c:v>
                </c:pt>
                <c:pt idx="11626">
                  <c:v>614.53403578197322</c:v>
                </c:pt>
                <c:pt idx="11627">
                  <c:v>614.64879637549359</c:v>
                </c:pt>
                <c:pt idx="11628">
                  <c:v>614.73229467239753</c:v>
                </c:pt>
                <c:pt idx="11629">
                  <c:v>614.78445762993601</c:v>
                </c:pt>
                <c:pt idx="11630">
                  <c:v>614.80531655214429</c:v>
                </c:pt>
                <c:pt idx="11631">
                  <c:v>614.80531655214429</c:v>
                </c:pt>
                <c:pt idx="11632">
                  <c:v>615.08707373947254</c:v>
                </c:pt>
                <c:pt idx="11633">
                  <c:v>615.33749558743534</c:v>
                </c:pt>
                <c:pt idx="11634">
                  <c:v>615.56705851318975</c:v>
                </c:pt>
                <c:pt idx="11635">
                  <c:v>615.75487229049224</c:v>
                </c:pt>
                <c:pt idx="11636">
                  <c:v>615.91139246714306</c:v>
                </c:pt>
                <c:pt idx="11637">
                  <c:v>616.0366294778205</c:v>
                </c:pt>
                <c:pt idx="11638">
                  <c:v>616.12009647068908</c:v>
                </c:pt>
                <c:pt idx="11639">
                  <c:v>616.18270454134949</c:v>
                </c:pt>
                <c:pt idx="11640">
                  <c:v>616.21399814200117</c:v>
                </c:pt>
                <c:pt idx="11641">
                  <c:v>616.22444325512299</c:v>
                </c:pt>
                <c:pt idx="11642">
                  <c:v>616.50616913841588</c:v>
                </c:pt>
                <c:pt idx="11643">
                  <c:v>616.7670360995005</c:v>
                </c:pt>
                <c:pt idx="11644">
                  <c:v>616.99659902525491</c:v>
                </c:pt>
                <c:pt idx="11645">
                  <c:v>617.20531346347957</c:v>
                </c:pt>
                <c:pt idx="11646">
                  <c:v>617.36182320545186</c:v>
                </c:pt>
                <c:pt idx="11647">
                  <c:v>617.49748445989428</c:v>
                </c:pt>
                <c:pt idx="11648">
                  <c:v>617.59138613120626</c:v>
                </c:pt>
                <c:pt idx="11649">
                  <c:v>617.65399420186657</c:v>
                </c:pt>
                <c:pt idx="11650">
                  <c:v>617.69574335031859</c:v>
                </c:pt>
                <c:pt idx="11651">
                  <c:v>617.71660227252687</c:v>
                </c:pt>
                <c:pt idx="11652">
                  <c:v>618.00877326894158</c:v>
                </c:pt>
                <c:pt idx="11653">
                  <c:v>618.28008534314802</c:v>
                </c:pt>
                <c:pt idx="11654">
                  <c:v>618.520062077989</c:v>
                </c:pt>
                <c:pt idx="11655">
                  <c:v>618.71832096841331</c:v>
                </c:pt>
                <c:pt idx="11656">
                  <c:v>618.89572093662923</c:v>
                </c:pt>
                <c:pt idx="11657">
                  <c:v>619.03138219107166</c:v>
                </c:pt>
                <c:pt idx="11658">
                  <c:v>619.13572897550557</c:v>
                </c:pt>
                <c:pt idx="11659">
                  <c:v>619.20875085525233</c:v>
                </c:pt>
                <c:pt idx="11660">
                  <c:v>619.26094511682618</c:v>
                </c:pt>
                <c:pt idx="11661">
                  <c:v>619.28180403903445</c:v>
                </c:pt>
                <c:pt idx="11662">
                  <c:v>619.58442014857098</c:v>
                </c:pt>
                <c:pt idx="11663">
                  <c:v>619.85573222277742</c:v>
                </c:pt>
                <c:pt idx="11664">
                  <c:v>620.10615407074022</c:v>
                </c:pt>
                <c:pt idx="11665">
                  <c:v>620.32527188337281</c:v>
                </c:pt>
                <c:pt idx="11666">
                  <c:v>620.50267185158884</c:v>
                </c:pt>
                <c:pt idx="11667">
                  <c:v>620.64873648043931</c:v>
                </c:pt>
                <c:pt idx="11668">
                  <c:v>620.75309369955153</c:v>
                </c:pt>
                <c:pt idx="11669">
                  <c:v>620.83656069242022</c:v>
                </c:pt>
                <c:pt idx="11670">
                  <c:v>620.89920006711588</c:v>
                </c:pt>
                <c:pt idx="11671">
                  <c:v>620.93049366776756</c:v>
                </c:pt>
                <c:pt idx="11672">
                  <c:v>621.23307847326885</c:v>
                </c:pt>
                <c:pt idx="11673">
                  <c:v>621.52524946968356</c:v>
                </c:pt>
                <c:pt idx="11674">
                  <c:v>621.7757026216816</c:v>
                </c:pt>
                <c:pt idx="11675">
                  <c:v>621.99482043431431</c:v>
                </c:pt>
                <c:pt idx="11676">
                  <c:v>622.18264464629522</c:v>
                </c:pt>
                <c:pt idx="11677">
                  <c:v>622.3391543882675</c:v>
                </c:pt>
                <c:pt idx="11678">
                  <c:v>622.45395672050154</c:v>
                </c:pt>
                <c:pt idx="11679">
                  <c:v>622.54785839181363</c:v>
                </c:pt>
                <c:pt idx="11680">
                  <c:v>622.61046646247394</c:v>
                </c:pt>
                <c:pt idx="11681">
                  <c:v>622.65221561092585</c:v>
                </c:pt>
                <c:pt idx="11682">
                  <c:v>622.96524552954895</c:v>
                </c:pt>
                <c:pt idx="11683">
                  <c:v>623.25740609128525</c:v>
                </c:pt>
                <c:pt idx="11684">
                  <c:v>623.51827305236986</c:v>
                </c:pt>
                <c:pt idx="11685">
                  <c:v>623.7478464128028</c:v>
                </c:pt>
                <c:pt idx="11686">
                  <c:v>623.93566019010518</c:v>
                </c:pt>
                <c:pt idx="11687">
                  <c:v>624.1026150451994</c:v>
                </c:pt>
                <c:pt idx="11688">
                  <c:v>624.22783118652001</c:v>
                </c:pt>
                <c:pt idx="11689">
                  <c:v>624.32176416186735</c:v>
                </c:pt>
                <c:pt idx="11690">
                  <c:v>624.39478604161411</c:v>
                </c:pt>
                <c:pt idx="11691">
                  <c:v>624.44698030318796</c:v>
                </c:pt>
                <c:pt idx="11692">
                  <c:v>624.76001022181094</c:v>
                </c:pt>
                <c:pt idx="11693">
                  <c:v>625.06262633134759</c:v>
                </c:pt>
                <c:pt idx="11694">
                  <c:v>625.33393840555402</c:v>
                </c:pt>
                <c:pt idx="11695">
                  <c:v>625.56347002727307</c:v>
                </c:pt>
                <c:pt idx="11696">
                  <c:v>625.76172891769738</c:v>
                </c:pt>
                <c:pt idx="11697">
                  <c:v>625.9286837727916</c:v>
                </c:pt>
                <c:pt idx="11698">
                  <c:v>626.06434502723403</c:v>
                </c:pt>
                <c:pt idx="11699">
                  <c:v>626.16869181166783</c:v>
                </c:pt>
                <c:pt idx="11700">
                  <c:v>626.24174499544995</c:v>
                </c:pt>
                <c:pt idx="11701">
                  <c:v>626.30435306611025</c:v>
                </c:pt>
                <c:pt idx="11702">
                  <c:v>626.62782809785517</c:v>
                </c:pt>
                <c:pt idx="11703">
                  <c:v>626.94084758179974</c:v>
                </c:pt>
                <c:pt idx="11704">
                  <c:v>627.21215965600618</c:v>
                </c:pt>
                <c:pt idx="11705">
                  <c:v>627.45216769488252</c:v>
                </c:pt>
                <c:pt idx="11706">
                  <c:v>627.66085082907171</c:v>
                </c:pt>
                <c:pt idx="11707">
                  <c:v>627.83825079728763</c:v>
                </c:pt>
                <c:pt idx="11708">
                  <c:v>627.97390161705164</c:v>
                </c:pt>
                <c:pt idx="11709">
                  <c:v>628.08867264525043</c:v>
                </c:pt>
                <c:pt idx="11710">
                  <c:v>628.17213963811912</c:v>
                </c:pt>
                <c:pt idx="11711">
                  <c:v>628.23476857813625</c:v>
                </c:pt>
                <c:pt idx="11712">
                  <c:v>628.56865741896763</c:v>
                </c:pt>
                <c:pt idx="11713">
                  <c:v>628.88171864162609</c:v>
                </c:pt>
                <c:pt idx="11714">
                  <c:v>629.16344452491899</c:v>
                </c:pt>
                <c:pt idx="11715">
                  <c:v>629.41386637288178</c:v>
                </c:pt>
                <c:pt idx="11716">
                  <c:v>629.62257037642792</c:v>
                </c:pt>
                <c:pt idx="11717">
                  <c:v>629.79997034464384</c:v>
                </c:pt>
                <c:pt idx="11718">
                  <c:v>629.95649052129465</c:v>
                </c:pt>
                <c:pt idx="11719">
                  <c:v>630.07125111481491</c:v>
                </c:pt>
                <c:pt idx="11720">
                  <c:v>630.16516322080543</c:v>
                </c:pt>
                <c:pt idx="11721">
                  <c:v>630.23821640458755</c:v>
                </c:pt>
                <c:pt idx="11722">
                  <c:v>630.57212611477587</c:v>
                </c:pt>
                <c:pt idx="11723">
                  <c:v>630.89560114652068</c:v>
                </c:pt>
                <c:pt idx="11724">
                  <c:v>631.17732702981368</c:v>
                </c:pt>
                <c:pt idx="11725">
                  <c:v>631.4381939908983</c:v>
                </c:pt>
                <c:pt idx="11726">
                  <c:v>631.65734310756625</c:v>
                </c:pt>
                <c:pt idx="11727">
                  <c:v>631.84516731954704</c:v>
                </c:pt>
                <c:pt idx="11728">
                  <c:v>631.99123194839763</c:v>
                </c:pt>
                <c:pt idx="11729">
                  <c:v>632.11647939375348</c:v>
                </c:pt>
                <c:pt idx="11730">
                  <c:v>632.22079487415203</c:v>
                </c:pt>
                <c:pt idx="11731">
                  <c:v>632.30429317105597</c:v>
                </c:pt>
                <c:pt idx="11732">
                  <c:v>632.64861669033075</c:v>
                </c:pt>
                <c:pt idx="11733">
                  <c:v>632.97209172207567</c:v>
                </c:pt>
                <c:pt idx="11734">
                  <c:v>633.26426271849039</c:v>
                </c:pt>
                <c:pt idx="11735">
                  <c:v>633.525129679575</c:v>
                </c:pt>
                <c:pt idx="11736">
                  <c:v>633.74427879624295</c:v>
                </c:pt>
                <c:pt idx="11737">
                  <c:v>633.94254812134568</c:v>
                </c:pt>
                <c:pt idx="11738">
                  <c:v>634.09905786331797</c:v>
                </c:pt>
                <c:pt idx="11739">
                  <c:v>634.23470868308198</c:v>
                </c:pt>
                <c:pt idx="11740">
                  <c:v>634.33903459815895</c:v>
                </c:pt>
                <c:pt idx="11741">
                  <c:v>634.43294670414946</c:v>
                </c:pt>
                <c:pt idx="11742">
                  <c:v>634.77730152745949</c:v>
                </c:pt>
                <c:pt idx="11743">
                  <c:v>635.10077655920441</c:v>
                </c:pt>
                <c:pt idx="11744">
                  <c:v>635.40339266874105</c:v>
                </c:pt>
                <c:pt idx="11745">
                  <c:v>635.67467343891212</c:v>
                </c:pt>
                <c:pt idx="11746">
                  <c:v>635.90423636466653</c:v>
                </c:pt>
                <c:pt idx="11747">
                  <c:v>636.10249525509084</c:v>
                </c:pt>
                <c:pt idx="11748">
                  <c:v>636.26946054486348</c:v>
                </c:pt>
                <c:pt idx="11749">
                  <c:v>636.40511136462737</c:v>
                </c:pt>
                <c:pt idx="11750">
                  <c:v>636.51988239282616</c:v>
                </c:pt>
                <c:pt idx="11751">
                  <c:v>636.6138153681735</c:v>
                </c:pt>
                <c:pt idx="11752">
                  <c:v>636.96859443524863</c:v>
                </c:pt>
                <c:pt idx="11753">
                  <c:v>637.30248327608001</c:v>
                </c:pt>
                <c:pt idx="11754">
                  <c:v>637.60508895093812</c:v>
                </c:pt>
                <c:pt idx="11755">
                  <c:v>637.87640102514456</c:v>
                </c:pt>
                <c:pt idx="11756">
                  <c:v>638.11641949869932</c:v>
                </c:pt>
                <c:pt idx="11757">
                  <c:v>638.32509219821009</c:v>
                </c:pt>
                <c:pt idx="11758">
                  <c:v>638.49204705330419</c:v>
                </c:pt>
                <c:pt idx="11759">
                  <c:v>638.63815342086843</c:v>
                </c:pt>
                <c:pt idx="11760">
                  <c:v>638.76335912751063</c:v>
                </c:pt>
                <c:pt idx="11761">
                  <c:v>638.8676850425876</c:v>
                </c:pt>
                <c:pt idx="11762">
                  <c:v>639.22248497901955</c:v>
                </c:pt>
                <c:pt idx="11763">
                  <c:v>639.56681893297275</c:v>
                </c:pt>
                <c:pt idx="11764">
                  <c:v>639.86943504250928</c:v>
                </c:pt>
                <c:pt idx="11765">
                  <c:v>640.15116092580229</c:v>
                </c:pt>
                <c:pt idx="11766">
                  <c:v>640.39116896467851</c:v>
                </c:pt>
                <c:pt idx="11767">
                  <c:v>640.59984166418928</c:v>
                </c:pt>
                <c:pt idx="11768">
                  <c:v>640.78768674552714</c:v>
                </c:pt>
                <c:pt idx="11769">
                  <c:v>640.93376180905602</c:v>
                </c:pt>
                <c:pt idx="11770">
                  <c:v>641.05896751569821</c:v>
                </c:pt>
                <c:pt idx="11771">
                  <c:v>641.16332473481043</c:v>
                </c:pt>
                <c:pt idx="11772">
                  <c:v>641.53898359345078</c:v>
                </c:pt>
                <c:pt idx="11773">
                  <c:v>641.87287243428216</c:v>
                </c:pt>
                <c:pt idx="11774">
                  <c:v>642.19634746602708</c:v>
                </c:pt>
                <c:pt idx="11775">
                  <c:v>642.47810465335533</c:v>
                </c:pt>
                <c:pt idx="11776">
                  <c:v>642.7180813881962</c:v>
                </c:pt>
                <c:pt idx="11777">
                  <c:v>642.93723050486415</c:v>
                </c:pt>
                <c:pt idx="11778">
                  <c:v>643.12504428216664</c:v>
                </c:pt>
                <c:pt idx="11779">
                  <c:v>643.28156445881746</c:v>
                </c:pt>
                <c:pt idx="11780">
                  <c:v>643.41721527858135</c:v>
                </c:pt>
                <c:pt idx="11781">
                  <c:v>643.53198630678014</c:v>
                </c:pt>
                <c:pt idx="11782">
                  <c:v>643.89720005229856</c:v>
                </c:pt>
                <c:pt idx="11783">
                  <c:v>644.24156531028711</c:v>
                </c:pt>
                <c:pt idx="11784">
                  <c:v>644.56504034203203</c:v>
                </c:pt>
                <c:pt idx="11785">
                  <c:v>644.85721133844686</c:v>
                </c:pt>
                <c:pt idx="11786">
                  <c:v>645.10763318640954</c:v>
                </c:pt>
                <c:pt idx="11787">
                  <c:v>645.32675099904225</c:v>
                </c:pt>
                <c:pt idx="11788">
                  <c:v>645.51459608037999</c:v>
                </c:pt>
                <c:pt idx="11789">
                  <c:v>645.68156137015262</c:v>
                </c:pt>
                <c:pt idx="11790">
                  <c:v>645.81718088588127</c:v>
                </c:pt>
                <c:pt idx="11791">
                  <c:v>645.94242833123712</c:v>
                </c:pt>
                <c:pt idx="11792">
                  <c:v>646.31805588584211</c:v>
                </c:pt>
                <c:pt idx="11793">
                  <c:v>646.67283495291713</c:v>
                </c:pt>
                <c:pt idx="11794">
                  <c:v>646.99629954998363</c:v>
                </c:pt>
                <c:pt idx="11795">
                  <c:v>647.28847054639834</c:v>
                </c:pt>
                <c:pt idx="11796">
                  <c:v>647.54933750748296</c:v>
                </c:pt>
                <c:pt idx="11797">
                  <c:v>647.76849705882933</c:v>
                </c:pt>
                <c:pt idx="11798">
                  <c:v>647.96672464521828</c:v>
                </c:pt>
                <c:pt idx="11799">
                  <c:v>648.1336795003125</c:v>
                </c:pt>
                <c:pt idx="11800">
                  <c:v>648.27978586787674</c:v>
                </c:pt>
                <c:pt idx="11801">
                  <c:v>648.40499157451893</c:v>
                </c:pt>
                <c:pt idx="11802">
                  <c:v>648.78062956380222</c:v>
                </c:pt>
                <c:pt idx="11803">
                  <c:v>649.14584330932075</c:v>
                </c:pt>
                <c:pt idx="11804">
                  <c:v>649.46931834106556</c:v>
                </c:pt>
                <c:pt idx="11805">
                  <c:v>649.76148933748038</c:v>
                </c:pt>
                <c:pt idx="11806">
                  <c:v>650.03280141168682</c:v>
                </c:pt>
                <c:pt idx="11807">
                  <c:v>650.26236433744123</c:v>
                </c:pt>
                <c:pt idx="11808">
                  <c:v>650.46062322786554</c:v>
                </c:pt>
                <c:pt idx="11809">
                  <c:v>650.63803363075988</c:v>
                </c:pt>
                <c:pt idx="11810">
                  <c:v>650.78409825961046</c:v>
                </c:pt>
                <c:pt idx="11811">
                  <c:v>650.91974907937436</c:v>
                </c:pt>
                <c:pt idx="11812">
                  <c:v>651.30583218177958</c:v>
                </c:pt>
                <c:pt idx="11813">
                  <c:v>651.66061124885471</c:v>
                </c:pt>
                <c:pt idx="11814">
                  <c:v>651.99452095904292</c:v>
                </c:pt>
                <c:pt idx="11815">
                  <c:v>652.29713706857956</c:v>
                </c:pt>
                <c:pt idx="11816">
                  <c:v>652.56841783875063</c:v>
                </c:pt>
                <c:pt idx="11817">
                  <c:v>652.79798076450504</c:v>
                </c:pt>
                <c:pt idx="11818">
                  <c:v>653.00668476805117</c:v>
                </c:pt>
                <c:pt idx="11819">
                  <c:v>653.18406386691026</c:v>
                </c:pt>
                <c:pt idx="11820">
                  <c:v>653.34060491291791</c:v>
                </c:pt>
                <c:pt idx="11821">
                  <c:v>653.47623486332498</c:v>
                </c:pt>
                <c:pt idx="11822">
                  <c:v>653.86233883508714</c:v>
                </c:pt>
                <c:pt idx="11823">
                  <c:v>654.22753171124862</c:v>
                </c:pt>
                <c:pt idx="11824">
                  <c:v>654.56144142143694</c:v>
                </c:pt>
                <c:pt idx="11825">
                  <c:v>654.8745026440954</c:v>
                </c:pt>
                <c:pt idx="11826">
                  <c:v>655.14578341426648</c:v>
                </c:pt>
                <c:pt idx="11827">
                  <c:v>655.3857914531427</c:v>
                </c:pt>
                <c:pt idx="11828">
                  <c:v>655.59450589136725</c:v>
                </c:pt>
                <c:pt idx="11829">
                  <c:v>655.78231966866974</c:v>
                </c:pt>
                <c:pt idx="11830">
                  <c:v>655.93882941064203</c:v>
                </c:pt>
                <c:pt idx="11831">
                  <c:v>656.08490447417103</c:v>
                </c:pt>
                <c:pt idx="11832">
                  <c:v>656.47100844593308</c:v>
                </c:pt>
                <c:pt idx="11833">
                  <c:v>656.83620132209467</c:v>
                </c:pt>
                <c:pt idx="11834">
                  <c:v>657.18055614540469</c:v>
                </c:pt>
                <c:pt idx="11835">
                  <c:v>657.4935860640278</c:v>
                </c:pt>
                <c:pt idx="11836">
                  <c:v>657.76489813823423</c:v>
                </c:pt>
                <c:pt idx="11837">
                  <c:v>658.01531998619703</c:v>
                </c:pt>
                <c:pt idx="11838">
                  <c:v>658.22402398974316</c:v>
                </c:pt>
                <c:pt idx="11839">
                  <c:v>658.41184820172407</c:v>
                </c:pt>
                <c:pt idx="11840">
                  <c:v>658.57880305681817</c:v>
                </c:pt>
                <c:pt idx="11841">
                  <c:v>658.72490942438242</c:v>
                </c:pt>
                <c:pt idx="11842">
                  <c:v>659.12139590119568</c:v>
                </c:pt>
                <c:pt idx="11843">
                  <c:v>659.49706519451445</c:v>
                </c:pt>
                <c:pt idx="11844">
                  <c:v>659.84138871378923</c:v>
                </c:pt>
                <c:pt idx="11845">
                  <c:v>660.15444993644758</c:v>
                </c:pt>
                <c:pt idx="11846">
                  <c:v>660.42573070661865</c:v>
                </c:pt>
                <c:pt idx="11847">
                  <c:v>660.67618385861681</c:v>
                </c:pt>
                <c:pt idx="11848">
                  <c:v>660.8953016712494</c:v>
                </c:pt>
                <c:pt idx="11849">
                  <c:v>661.09356056167371</c:v>
                </c:pt>
                <c:pt idx="11850">
                  <c:v>661.26052585144623</c:v>
                </c:pt>
                <c:pt idx="11851">
                  <c:v>661.41703559341863</c:v>
                </c:pt>
                <c:pt idx="11852">
                  <c:v>661.81356380894567</c:v>
                </c:pt>
                <c:pt idx="11853">
                  <c:v>662.18919136355055</c:v>
                </c:pt>
                <c:pt idx="11854">
                  <c:v>662.53355662153911</c:v>
                </c:pt>
                <c:pt idx="11855">
                  <c:v>662.84658654016221</c:v>
                </c:pt>
                <c:pt idx="11856">
                  <c:v>663.1283124234551</c:v>
                </c:pt>
                <c:pt idx="11857">
                  <c:v>663.38917938453972</c:v>
                </c:pt>
                <c:pt idx="11858">
                  <c:v>663.60832850120767</c:v>
                </c:pt>
                <c:pt idx="11859">
                  <c:v>663.80658739163198</c:v>
                </c:pt>
                <c:pt idx="11860">
                  <c:v>663.98395605581254</c:v>
                </c:pt>
                <c:pt idx="11861">
                  <c:v>664.14047623246336</c:v>
                </c:pt>
                <c:pt idx="11862">
                  <c:v>664.53699401331198</c:v>
                </c:pt>
                <c:pt idx="11863">
                  <c:v>664.91266330663063</c:v>
                </c:pt>
                <c:pt idx="11864">
                  <c:v>665.26743193902723</c:v>
                </c:pt>
                <c:pt idx="11865">
                  <c:v>665.58046185765033</c:v>
                </c:pt>
                <c:pt idx="11866">
                  <c:v>665.87263285406505</c:v>
                </c:pt>
                <c:pt idx="11867">
                  <c:v>666.13349981514966</c:v>
                </c:pt>
                <c:pt idx="11868">
                  <c:v>666.35264893181761</c:v>
                </c:pt>
                <c:pt idx="11869">
                  <c:v>666.56132163132838</c:v>
                </c:pt>
                <c:pt idx="11870">
                  <c:v>666.73873203422283</c:v>
                </c:pt>
                <c:pt idx="11871">
                  <c:v>666.89524177619512</c:v>
                </c:pt>
                <c:pt idx="11872">
                  <c:v>667.30218380080862</c:v>
                </c:pt>
                <c:pt idx="11873">
                  <c:v>667.67784265944897</c:v>
                </c:pt>
                <c:pt idx="11874">
                  <c:v>668.03262172652398</c:v>
                </c:pt>
                <c:pt idx="11875">
                  <c:v>668.3560967582689</c:v>
                </c:pt>
                <c:pt idx="11876">
                  <c:v>668.6482573200052</c:v>
                </c:pt>
                <c:pt idx="11877">
                  <c:v>668.90912428108982</c:v>
                </c:pt>
                <c:pt idx="11878">
                  <c:v>669.13869764152264</c:v>
                </c:pt>
                <c:pt idx="11879">
                  <c:v>669.33695653194695</c:v>
                </c:pt>
                <c:pt idx="11880">
                  <c:v>669.52477030924945</c:v>
                </c:pt>
                <c:pt idx="11881">
                  <c:v>669.69172516434355</c:v>
                </c:pt>
                <c:pt idx="11882">
                  <c:v>670.09869849299241</c:v>
                </c:pt>
                <c:pt idx="11883">
                  <c:v>670.4743260475974</c:v>
                </c:pt>
                <c:pt idx="11884">
                  <c:v>670.82910511467242</c:v>
                </c:pt>
                <c:pt idx="11885">
                  <c:v>671.15258014641734</c:v>
                </c:pt>
                <c:pt idx="11886">
                  <c:v>671.45519625595387</c:v>
                </c:pt>
                <c:pt idx="11887">
                  <c:v>671.71606321703848</c:v>
                </c:pt>
                <c:pt idx="11888">
                  <c:v>671.94562614279289</c:v>
                </c:pt>
                <c:pt idx="11889">
                  <c:v>672.15433014633902</c:v>
                </c:pt>
                <c:pt idx="11890">
                  <c:v>672.34214392364152</c:v>
                </c:pt>
                <c:pt idx="11891">
                  <c:v>672.50910921341415</c:v>
                </c:pt>
                <c:pt idx="11892">
                  <c:v>672.91604080334923</c:v>
                </c:pt>
                <c:pt idx="11893">
                  <c:v>673.30212390575446</c:v>
                </c:pt>
                <c:pt idx="11894">
                  <c:v>673.6569238421863</c:v>
                </c:pt>
                <c:pt idx="11895">
                  <c:v>673.99081268301779</c:v>
                </c:pt>
                <c:pt idx="11896">
                  <c:v>674.2829836794325</c:v>
                </c:pt>
                <c:pt idx="11897">
                  <c:v>674.55429575363894</c:v>
                </c:pt>
                <c:pt idx="11898">
                  <c:v>674.78385867939335</c:v>
                </c:pt>
                <c:pt idx="11899">
                  <c:v>675.00297649202594</c:v>
                </c:pt>
                <c:pt idx="11900">
                  <c:v>675.19082157336379</c:v>
                </c:pt>
                <c:pt idx="11901">
                  <c:v>675.36820067222288</c:v>
                </c:pt>
                <c:pt idx="11902">
                  <c:v>675.77516356619321</c:v>
                </c:pt>
                <c:pt idx="11903">
                  <c:v>676.16124666859844</c:v>
                </c:pt>
                <c:pt idx="11904">
                  <c:v>676.51601530099504</c:v>
                </c:pt>
                <c:pt idx="11905">
                  <c:v>676.84993544586177</c:v>
                </c:pt>
                <c:pt idx="11906">
                  <c:v>677.1421064422766</c:v>
                </c:pt>
                <c:pt idx="11907">
                  <c:v>677.41338721244767</c:v>
                </c:pt>
                <c:pt idx="11908">
                  <c:v>677.6533952513239</c:v>
                </c:pt>
                <c:pt idx="11909">
                  <c:v>677.87251306395649</c:v>
                </c:pt>
                <c:pt idx="11910">
                  <c:v>678.06035814529434</c:v>
                </c:pt>
                <c:pt idx="11911">
                  <c:v>678.23773724415344</c:v>
                </c:pt>
                <c:pt idx="11912">
                  <c:v>678.64470013812388</c:v>
                </c:pt>
                <c:pt idx="11913">
                  <c:v>679.04119704961556</c:v>
                </c:pt>
                <c:pt idx="11914">
                  <c:v>679.39599698604752</c:v>
                </c:pt>
                <c:pt idx="11915">
                  <c:v>679.7298858268789</c:v>
                </c:pt>
                <c:pt idx="11916">
                  <c:v>680.03250193641543</c:v>
                </c:pt>
                <c:pt idx="11917">
                  <c:v>680.30381401062186</c:v>
                </c:pt>
                <c:pt idx="11918">
                  <c:v>680.54379074546284</c:v>
                </c:pt>
                <c:pt idx="11919">
                  <c:v>680.76293986213079</c:v>
                </c:pt>
                <c:pt idx="11920">
                  <c:v>680.96119875255511</c:v>
                </c:pt>
                <c:pt idx="11921">
                  <c:v>681.1385778514142</c:v>
                </c:pt>
                <c:pt idx="11922">
                  <c:v>681.5559545544711</c:v>
                </c:pt>
                <c:pt idx="11923">
                  <c:v>681.94206896091157</c:v>
                </c:pt>
                <c:pt idx="11924">
                  <c:v>682.30725140239474</c:v>
                </c:pt>
                <c:pt idx="11925">
                  <c:v>682.64117154726148</c:v>
                </c:pt>
                <c:pt idx="11926">
                  <c:v>682.94378765679801</c:v>
                </c:pt>
                <c:pt idx="11927">
                  <c:v>683.21506842696908</c:v>
                </c:pt>
                <c:pt idx="11928">
                  <c:v>683.45507646584542</c:v>
                </c:pt>
                <c:pt idx="11929">
                  <c:v>683.67419427847801</c:v>
                </c:pt>
                <c:pt idx="11930">
                  <c:v>683.87245316890233</c:v>
                </c:pt>
                <c:pt idx="11931">
                  <c:v>684.06029825024007</c:v>
                </c:pt>
                <c:pt idx="11932">
                  <c:v>684.46724027485357</c:v>
                </c:pt>
                <c:pt idx="11933">
                  <c:v>684.86375805570219</c:v>
                </c:pt>
                <c:pt idx="11934">
                  <c:v>685.22898223589902</c:v>
                </c:pt>
                <c:pt idx="11935">
                  <c:v>685.56287107673052</c:v>
                </c:pt>
                <c:pt idx="11936">
                  <c:v>685.86547675158863</c:v>
                </c:pt>
                <c:pt idx="11937">
                  <c:v>686.13678882579507</c:v>
                </c:pt>
                <c:pt idx="11938">
                  <c:v>686.38721067375775</c:v>
                </c:pt>
                <c:pt idx="11939">
                  <c:v>686.60633892106887</c:v>
                </c:pt>
                <c:pt idx="11940">
                  <c:v>686.815042924615</c:v>
                </c:pt>
                <c:pt idx="11941">
                  <c:v>687.00285670191749</c:v>
                </c:pt>
                <c:pt idx="11942">
                  <c:v>687.40983003056635</c:v>
                </c:pt>
                <c:pt idx="11943">
                  <c:v>687.80634781141487</c:v>
                </c:pt>
                <c:pt idx="11944">
                  <c:v>688.17154068757645</c:v>
                </c:pt>
                <c:pt idx="11945">
                  <c:v>688.50545039776478</c:v>
                </c:pt>
                <c:pt idx="11946">
                  <c:v>688.80806650730131</c:v>
                </c:pt>
                <c:pt idx="11947">
                  <c:v>689.0897923905942</c:v>
                </c:pt>
                <c:pt idx="11948">
                  <c:v>689.32980042947054</c:v>
                </c:pt>
                <c:pt idx="11949">
                  <c:v>689.55936335522495</c:v>
                </c:pt>
                <c:pt idx="11950">
                  <c:v>689.75762850645629</c:v>
                </c:pt>
                <c:pt idx="11951">
                  <c:v>689.94544437069442</c:v>
                </c:pt>
                <c:pt idx="11952">
                  <c:v>690.36282524762271</c:v>
                </c:pt>
                <c:pt idx="11953">
                  <c:v>690.75934824581054</c:v>
                </c:pt>
                <c:pt idx="11954">
                  <c:v>691.1245682521361</c:v>
                </c:pt>
                <c:pt idx="11955">
                  <c:v>691.45848631006709</c:v>
                </c:pt>
                <c:pt idx="11956">
                  <c:v>691.76106902863262</c:v>
                </c:pt>
                <c:pt idx="11957">
                  <c:v>692.04282517249305</c:v>
                </c:pt>
                <c:pt idx="11958">
                  <c:v>692.29324702045585</c:v>
                </c:pt>
                <c:pt idx="11959">
                  <c:v>692.52281203314601</c:v>
                </c:pt>
                <c:pt idx="11960">
                  <c:v>692.72107301050596</c:v>
                </c:pt>
                <c:pt idx="11961">
                  <c:v>692.91933398786591</c:v>
                </c:pt>
                <c:pt idx="11962">
                  <c:v>693.3262707951402</c:v>
                </c:pt>
                <c:pt idx="11963">
                  <c:v>693.72279274986022</c:v>
                </c:pt>
                <c:pt idx="11964">
                  <c:v>694.0880137996536</c:v>
                </c:pt>
                <c:pt idx="11965">
                  <c:v>694.42193081411676</c:v>
                </c:pt>
                <c:pt idx="11966">
                  <c:v>694.73495864580411</c:v>
                </c:pt>
                <c:pt idx="11967">
                  <c:v>695.01671478966455</c:v>
                </c:pt>
                <c:pt idx="11968">
                  <c:v>695.26713663762735</c:v>
                </c:pt>
                <c:pt idx="11969">
                  <c:v>695.49670165031739</c:v>
                </c:pt>
                <c:pt idx="11970">
                  <c:v>695.69496262767746</c:v>
                </c:pt>
                <c:pt idx="11971">
                  <c:v>695.89322464850522</c:v>
                </c:pt>
                <c:pt idx="11972">
                  <c:v>696.3106044819657</c:v>
                </c:pt>
                <c:pt idx="11973">
                  <c:v>696.69668341049953</c:v>
                </c:pt>
                <c:pt idx="11974">
                  <c:v>697.06190341682498</c:v>
                </c:pt>
                <c:pt idx="11975">
                  <c:v>697.4062331969069</c:v>
                </c:pt>
                <c:pt idx="11976">
                  <c:v>697.70884826297561</c:v>
                </c:pt>
                <c:pt idx="11977">
                  <c:v>697.99057310280068</c:v>
                </c:pt>
                <c:pt idx="11978">
                  <c:v>698.24102729826666</c:v>
                </c:pt>
                <c:pt idx="11979">
                  <c:v>698.47059126748889</c:v>
                </c:pt>
                <c:pt idx="11980">
                  <c:v>698.67926501046759</c:v>
                </c:pt>
                <c:pt idx="11981">
                  <c:v>698.87752703129536</c:v>
                </c:pt>
                <c:pt idx="11982">
                  <c:v>699.2844946208711</c:v>
                </c:pt>
                <c:pt idx="11983">
                  <c:v>699.68101751471215</c:v>
                </c:pt>
                <c:pt idx="11984">
                  <c:v>700.04620581004986</c:v>
                </c:pt>
                <c:pt idx="11985">
                  <c:v>700.38012312711874</c:v>
                </c:pt>
                <c:pt idx="11986">
                  <c:v>700.69315075011252</c:v>
                </c:pt>
                <c:pt idx="11987">
                  <c:v>700.97490752005365</c:v>
                </c:pt>
                <c:pt idx="11988">
                  <c:v>701.22532968105679</c:v>
                </c:pt>
                <c:pt idx="11989">
                  <c:v>701.45489365027902</c:v>
                </c:pt>
                <c:pt idx="11990">
                  <c:v>701.6635997407609</c:v>
                </c:pt>
                <c:pt idx="11991">
                  <c:v>701.86186176158867</c:v>
                </c:pt>
                <c:pt idx="11992">
                  <c:v>702.26879752539514</c:v>
                </c:pt>
                <c:pt idx="11993">
                  <c:v>702.66532052358298</c:v>
                </c:pt>
                <c:pt idx="11994">
                  <c:v>703.03054052990842</c:v>
                </c:pt>
                <c:pt idx="11995">
                  <c:v>703.36445754437159</c:v>
                </c:pt>
                <c:pt idx="11996">
                  <c:v>703.67748537605905</c:v>
                </c:pt>
                <c:pt idx="11997">
                  <c:v>703.95921021588413</c:v>
                </c:pt>
                <c:pt idx="11998">
                  <c:v>704.2096644113501</c:v>
                </c:pt>
                <c:pt idx="11999">
                  <c:v>704.43922838057233</c:v>
                </c:pt>
                <c:pt idx="12000">
                  <c:v>704.65834723667285</c:v>
                </c:pt>
                <c:pt idx="12001">
                  <c:v>704.8461641443788</c:v>
                </c:pt>
                <c:pt idx="12002">
                  <c:v>705.2635450213071</c:v>
                </c:pt>
                <c:pt idx="12003">
                  <c:v>705.64962290637311</c:v>
                </c:pt>
                <c:pt idx="12004">
                  <c:v>706.01484291269855</c:v>
                </c:pt>
                <c:pt idx="12005">
                  <c:v>706.35920504028354</c:v>
                </c:pt>
                <c:pt idx="12006">
                  <c:v>706.66178775884919</c:v>
                </c:pt>
                <c:pt idx="12007">
                  <c:v>706.94354494617744</c:v>
                </c:pt>
                <c:pt idx="12008">
                  <c:v>707.19396679414012</c:v>
                </c:pt>
                <c:pt idx="12009">
                  <c:v>707.42353076336246</c:v>
                </c:pt>
                <c:pt idx="12010">
                  <c:v>707.64265066293081</c:v>
                </c:pt>
                <c:pt idx="12011">
                  <c:v>707.84091164029076</c:v>
                </c:pt>
                <c:pt idx="12012">
                  <c:v>708.24787975160041</c:v>
                </c:pt>
                <c:pt idx="12013">
                  <c:v>708.63395763666642</c:v>
                </c:pt>
                <c:pt idx="12014">
                  <c:v>708.99917764299187</c:v>
                </c:pt>
                <c:pt idx="12015">
                  <c:v>709.33309465745504</c:v>
                </c:pt>
                <c:pt idx="12016">
                  <c:v>709.6461224891425</c:v>
                </c:pt>
                <c:pt idx="12017">
                  <c:v>709.92784732896757</c:v>
                </c:pt>
                <c:pt idx="12018">
                  <c:v>710.17830152443344</c:v>
                </c:pt>
                <c:pt idx="12019">
                  <c:v>710.40786549365578</c:v>
                </c:pt>
                <c:pt idx="12020">
                  <c:v>710.62698956709551</c:v>
                </c:pt>
                <c:pt idx="12021">
                  <c:v>710.82524845751971</c:v>
                </c:pt>
                <c:pt idx="12022">
                  <c:v>711.23218004745479</c:v>
                </c:pt>
                <c:pt idx="12023">
                  <c:v>711.61826314986001</c:v>
                </c:pt>
                <c:pt idx="12024">
                  <c:v>711.98347689537843</c:v>
                </c:pt>
                <c:pt idx="12025">
                  <c:v>712.31739704024517</c:v>
                </c:pt>
                <c:pt idx="12026">
                  <c:v>712.62001314978181</c:v>
                </c:pt>
                <c:pt idx="12027">
                  <c:v>712.9017390330747</c:v>
                </c:pt>
                <c:pt idx="12028">
                  <c:v>713.1521608810375</c:v>
                </c:pt>
                <c:pt idx="12029">
                  <c:v>713.38172380679191</c:v>
                </c:pt>
                <c:pt idx="12030">
                  <c:v>713.60087292345986</c:v>
                </c:pt>
                <c:pt idx="12031">
                  <c:v>713.79913181388417</c:v>
                </c:pt>
                <c:pt idx="12032">
                  <c:v>714.20607383849767</c:v>
                </c:pt>
                <c:pt idx="12033">
                  <c:v>714.59214650622448</c:v>
                </c:pt>
                <c:pt idx="12034">
                  <c:v>714.9469255732995</c:v>
                </c:pt>
                <c:pt idx="12035">
                  <c:v>715.28084571816623</c:v>
                </c:pt>
                <c:pt idx="12036">
                  <c:v>715.59390694082458</c:v>
                </c:pt>
                <c:pt idx="12037">
                  <c:v>715.86517727631724</c:v>
                </c:pt>
                <c:pt idx="12038">
                  <c:v>716.12604423740186</c:v>
                </c:pt>
                <c:pt idx="12039">
                  <c:v>716.35561759783479</c:v>
                </c:pt>
                <c:pt idx="12040">
                  <c:v>716.56432160138093</c:v>
                </c:pt>
                <c:pt idx="12041">
                  <c:v>716.76258049180512</c:v>
                </c:pt>
                <c:pt idx="12042">
                  <c:v>717.16951208174021</c:v>
                </c:pt>
                <c:pt idx="12043">
                  <c:v>717.54518137505897</c:v>
                </c:pt>
                <c:pt idx="12044">
                  <c:v>717.91037425122056</c:v>
                </c:pt>
                <c:pt idx="12045">
                  <c:v>718.24428396140877</c:v>
                </c:pt>
                <c:pt idx="12046">
                  <c:v>718.54690007094541</c:v>
                </c:pt>
                <c:pt idx="12047">
                  <c:v>718.8286259542383</c:v>
                </c:pt>
                <c:pt idx="12048">
                  <c:v>719.07907910623635</c:v>
                </c:pt>
                <c:pt idx="12049">
                  <c:v>719.30864203199087</c:v>
                </c:pt>
                <c:pt idx="12050">
                  <c:v>719.51731473150164</c:v>
                </c:pt>
                <c:pt idx="12051">
                  <c:v>719.71558405660437</c:v>
                </c:pt>
                <c:pt idx="12052">
                  <c:v>720.112101837453</c:v>
                </c:pt>
                <c:pt idx="12053">
                  <c:v>720.49818493985822</c:v>
                </c:pt>
                <c:pt idx="12054">
                  <c:v>720.85295357225482</c:v>
                </c:pt>
                <c:pt idx="12055">
                  <c:v>721.18687371712156</c:v>
                </c:pt>
                <c:pt idx="12056">
                  <c:v>721.48948982665809</c:v>
                </c:pt>
                <c:pt idx="12057">
                  <c:v>721.76077059682916</c:v>
                </c:pt>
                <c:pt idx="12058">
                  <c:v>722.01122374882732</c:v>
                </c:pt>
                <c:pt idx="12059">
                  <c:v>722.24078667458173</c:v>
                </c:pt>
                <c:pt idx="12060">
                  <c:v>722.4494593740925</c:v>
                </c:pt>
                <c:pt idx="12061">
                  <c:v>722.64771826451681</c:v>
                </c:pt>
                <c:pt idx="12062">
                  <c:v>723.04424648004385</c:v>
                </c:pt>
                <c:pt idx="12063">
                  <c:v>723.43031914777055</c:v>
                </c:pt>
                <c:pt idx="12064">
                  <c:v>723.78509821484568</c:v>
                </c:pt>
                <c:pt idx="12065">
                  <c:v>724.10857324659059</c:v>
                </c:pt>
                <c:pt idx="12066">
                  <c:v>724.41118935612712</c:v>
                </c:pt>
                <c:pt idx="12067">
                  <c:v>724.68250143033356</c:v>
                </c:pt>
                <c:pt idx="12068">
                  <c:v>724.93292327829636</c:v>
                </c:pt>
                <c:pt idx="12069">
                  <c:v>725.16248620405077</c:v>
                </c:pt>
                <c:pt idx="12070">
                  <c:v>725.3711902075969</c:v>
                </c:pt>
                <c:pt idx="12071">
                  <c:v>725.56944909802121</c:v>
                </c:pt>
                <c:pt idx="12072">
                  <c:v>725.96594600951289</c:v>
                </c:pt>
                <c:pt idx="12073">
                  <c:v>726.34160486815313</c:v>
                </c:pt>
                <c:pt idx="12074">
                  <c:v>726.69638393522814</c:v>
                </c:pt>
                <c:pt idx="12075">
                  <c:v>727.01985896697306</c:v>
                </c:pt>
                <c:pt idx="12076">
                  <c:v>727.31202996338789</c:v>
                </c:pt>
                <c:pt idx="12077">
                  <c:v>727.59378715071614</c:v>
                </c:pt>
                <c:pt idx="12078">
                  <c:v>727.833763885557</c:v>
                </c:pt>
                <c:pt idx="12079">
                  <c:v>728.06332681131153</c:v>
                </c:pt>
                <c:pt idx="12080">
                  <c:v>728.27203081485766</c:v>
                </c:pt>
                <c:pt idx="12081">
                  <c:v>728.45984459216004</c:v>
                </c:pt>
                <c:pt idx="12082">
                  <c:v>728.85637280768708</c:v>
                </c:pt>
                <c:pt idx="12083">
                  <c:v>729.23200036229207</c:v>
                </c:pt>
                <c:pt idx="12084">
                  <c:v>729.57636562028063</c:v>
                </c:pt>
                <c:pt idx="12085">
                  <c:v>729.89984065202543</c:v>
                </c:pt>
                <c:pt idx="12086">
                  <c:v>730.19201164844026</c:v>
                </c:pt>
                <c:pt idx="12087">
                  <c:v>730.46332372264669</c:v>
                </c:pt>
                <c:pt idx="12088">
                  <c:v>730.71374557060949</c:v>
                </c:pt>
                <c:pt idx="12089">
                  <c:v>730.93286338324208</c:v>
                </c:pt>
                <c:pt idx="12090">
                  <c:v>731.14156738678821</c:v>
                </c:pt>
                <c:pt idx="12091">
                  <c:v>731.32938116409059</c:v>
                </c:pt>
                <c:pt idx="12092">
                  <c:v>731.72590937961763</c:v>
                </c:pt>
                <c:pt idx="12093">
                  <c:v>732.09112312513616</c:v>
                </c:pt>
                <c:pt idx="12094">
                  <c:v>732.43545707908936</c:v>
                </c:pt>
                <c:pt idx="12095">
                  <c:v>732.75893211083428</c:v>
                </c:pt>
                <c:pt idx="12096">
                  <c:v>733.05110310724899</c:v>
                </c:pt>
                <c:pt idx="12097">
                  <c:v>733.31197006833361</c:v>
                </c:pt>
                <c:pt idx="12098">
                  <c:v>733.56239191629629</c:v>
                </c:pt>
                <c:pt idx="12099">
                  <c:v>733.78154103296424</c:v>
                </c:pt>
                <c:pt idx="12100">
                  <c:v>733.97979992338855</c:v>
                </c:pt>
                <c:pt idx="12101">
                  <c:v>734.17805881381287</c:v>
                </c:pt>
                <c:pt idx="12102">
                  <c:v>734.55369680309627</c:v>
                </c:pt>
                <c:pt idx="12103">
                  <c:v>734.92935566173651</c:v>
                </c:pt>
                <c:pt idx="12104">
                  <c:v>735.26324450256789</c:v>
                </c:pt>
                <c:pt idx="12105">
                  <c:v>735.58671953431281</c:v>
                </c:pt>
                <c:pt idx="12106">
                  <c:v>735.86847672164106</c:v>
                </c:pt>
                <c:pt idx="12107">
                  <c:v>736.13975749181213</c:v>
                </c:pt>
                <c:pt idx="12108">
                  <c:v>736.37976553068847</c:v>
                </c:pt>
                <c:pt idx="12109">
                  <c:v>736.59888334332106</c:v>
                </c:pt>
                <c:pt idx="12110">
                  <c:v>736.79714223374538</c:v>
                </c:pt>
                <c:pt idx="12111">
                  <c:v>736.98499774976165</c:v>
                </c:pt>
                <c:pt idx="12112">
                  <c:v>737.36062530436652</c:v>
                </c:pt>
                <c:pt idx="12113">
                  <c:v>737.72584948456335</c:v>
                </c:pt>
                <c:pt idx="12114">
                  <c:v>738.05975919475168</c:v>
                </c:pt>
                <c:pt idx="12115">
                  <c:v>738.37278911337478</c:v>
                </c:pt>
                <c:pt idx="12116">
                  <c:v>738.66496010978949</c:v>
                </c:pt>
                <c:pt idx="12117">
                  <c:v>738.92582707087411</c:v>
                </c:pt>
                <c:pt idx="12118">
                  <c:v>739.16583510975033</c:v>
                </c:pt>
                <c:pt idx="12119">
                  <c:v>739.37450780926122</c:v>
                </c:pt>
                <c:pt idx="12120">
                  <c:v>739.57277713436395</c:v>
                </c:pt>
                <c:pt idx="12121">
                  <c:v>739.76059091166644</c:v>
                </c:pt>
                <c:pt idx="12122">
                  <c:v>740.13624977030668</c:v>
                </c:pt>
                <c:pt idx="12123">
                  <c:v>740.49102883738169</c:v>
                </c:pt>
                <c:pt idx="12124">
                  <c:v>740.82494898224843</c:v>
                </c:pt>
                <c:pt idx="12125">
                  <c:v>741.13797890087153</c:v>
                </c:pt>
                <c:pt idx="12126">
                  <c:v>741.41973608819978</c:v>
                </c:pt>
                <c:pt idx="12127">
                  <c:v>741.6806030492844</c:v>
                </c:pt>
                <c:pt idx="12128">
                  <c:v>741.91013467100345</c:v>
                </c:pt>
                <c:pt idx="12129">
                  <c:v>742.11883867454958</c:v>
                </c:pt>
                <c:pt idx="12130">
                  <c:v>742.31709756497389</c:v>
                </c:pt>
                <c:pt idx="12131">
                  <c:v>742.49449753318981</c:v>
                </c:pt>
                <c:pt idx="12132">
                  <c:v>742.87013552247322</c:v>
                </c:pt>
                <c:pt idx="12133">
                  <c:v>743.22491458954823</c:v>
                </c:pt>
                <c:pt idx="12134">
                  <c:v>743.54837918661474</c:v>
                </c:pt>
                <c:pt idx="12135">
                  <c:v>743.86144040927309</c:v>
                </c:pt>
                <c:pt idx="12136">
                  <c:v>744.13272117944427</c:v>
                </c:pt>
                <c:pt idx="12137">
                  <c:v>744.38317433144232</c:v>
                </c:pt>
                <c:pt idx="12138">
                  <c:v>744.6231510662833</c:v>
                </c:pt>
                <c:pt idx="12139">
                  <c:v>744.83185506982943</c:v>
                </c:pt>
                <c:pt idx="12140">
                  <c:v>745.01967928181034</c:v>
                </c:pt>
                <c:pt idx="12141">
                  <c:v>745.19707925002626</c:v>
                </c:pt>
                <c:pt idx="12142">
                  <c:v>745.56227212618785</c:v>
                </c:pt>
                <c:pt idx="12143">
                  <c:v>745.90662694949788</c:v>
                </c:pt>
                <c:pt idx="12144">
                  <c:v>746.24054709436462</c:v>
                </c:pt>
                <c:pt idx="12145">
                  <c:v>746.53271809077944</c:v>
                </c:pt>
                <c:pt idx="12146">
                  <c:v>746.81444397407233</c:v>
                </c:pt>
                <c:pt idx="12147">
                  <c:v>747.05445201294856</c:v>
                </c:pt>
                <c:pt idx="12148">
                  <c:v>747.28400450402455</c:v>
                </c:pt>
                <c:pt idx="12149">
                  <c:v>747.49270850757068</c:v>
                </c:pt>
                <c:pt idx="12150">
                  <c:v>747.68052228487318</c:v>
                </c:pt>
                <c:pt idx="12151">
                  <c:v>747.85791181841068</c:v>
                </c:pt>
                <c:pt idx="12152">
                  <c:v>748.21268045080728</c:v>
                </c:pt>
                <c:pt idx="12153">
                  <c:v>748.55703527411742</c:v>
                </c:pt>
                <c:pt idx="12154">
                  <c:v>748.88049987118393</c:v>
                </c:pt>
                <c:pt idx="12155">
                  <c:v>749.17269173695558</c:v>
                </c:pt>
                <c:pt idx="12156">
                  <c:v>749.44398294180507</c:v>
                </c:pt>
                <c:pt idx="12157">
                  <c:v>749.68398054600289</c:v>
                </c:pt>
                <c:pt idx="12158">
                  <c:v>749.90311922799242</c:v>
                </c:pt>
                <c:pt idx="12159">
                  <c:v>750.11180236218161</c:v>
                </c:pt>
                <c:pt idx="12160">
                  <c:v>750.28919189571911</c:v>
                </c:pt>
                <c:pt idx="12161">
                  <c:v>750.46658142925673</c:v>
                </c:pt>
                <c:pt idx="12162">
                  <c:v>750.82135006165333</c:v>
                </c:pt>
                <c:pt idx="12163">
                  <c:v>751.15527020652007</c:v>
                </c:pt>
                <c:pt idx="12164">
                  <c:v>751.4683209945</c:v>
                </c:pt>
                <c:pt idx="12165">
                  <c:v>751.7604815562363</c:v>
                </c:pt>
                <c:pt idx="12166">
                  <c:v>752.02134851732092</c:v>
                </c:pt>
                <c:pt idx="12167">
                  <c:v>752.26134612151873</c:v>
                </c:pt>
                <c:pt idx="12168">
                  <c:v>752.48048480350826</c:v>
                </c:pt>
                <c:pt idx="12169">
                  <c:v>752.67872282457563</c:v>
                </c:pt>
                <c:pt idx="12170">
                  <c:v>752.85613322747008</c:v>
                </c:pt>
                <c:pt idx="12171">
                  <c:v>753.02307764788577</c:v>
                </c:pt>
                <c:pt idx="12172">
                  <c:v>753.36742203651738</c:v>
                </c:pt>
                <c:pt idx="12173">
                  <c:v>753.7013317467057</c:v>
                </c:pt>
                <c:pt idx="12174">
                  <c:v>754.01438253468564</c:v>
                </c:pt>
                <c:pt idx="12175">
                  <c:v>754.29610841797853</c:v>
                </c:pt>
                <c:pt idx="12176">
                  <c:v>754.55697537906315</c:v>
                </c:pt>
                <c:pt idx="12177">
                  <c:v>754.78653830481767</c:v>
                </c:pt>
                <c:pt idx="12178">
                  <c:v>754.99522143900685</c:v>
                </c:pt>
                <c:pt idx="12179">
                  <c:v>755.19349076410958</c:v>
                </c:pt>
                <c:pt idx="12180">
                  <c:v>755.37088029764709</c:v>
                </c:pt>
                <c:pt idx="12181">
                  <c:v>755.52740047429791</c:v>
                </c:pt>
                <c:pt idx="12182">
                  <c:v>755.87175529760793</c:v>
                </c:pt>
                <c:pt idx="12183">
                  <c:v>756.19521989467444</c:v>
                </c:pt>
                <c:pt idx="12184">
                  <c:v>756.49782556953255</c:v>
                </c:pt>
                <c:pt idx="12185">
                  <c:v>756.77956188750397</c:v>
                </c:pt>
                <c:pt idx="12186">
                  <c:v>757.0300046048236</c:v>
                </c:pt>
                <c:pt idx="12187">
                  <c:v>757.25956753057801</c:v>
                </c:pt>
                <c:pt idx="12188">
                  <c:v>757.46826109944573</c:v>
                </c:pt>
                <c:pt idx="12189">
                  <c:v>757.65607487674822</c:v>
                </c:pt>
                <c:pt idx="12190">
                  <c:v>757.82302973184233</c:v>
                </c:pt>
                <c:pt idx="12191">
                  <c:v>757.97954990849314</c:v>
                </c:pt>
                <c:pt idx="12192">
                  <c:v>758.31345961868135</c:v>
                </c:pt>
                <c:pt idx="12193">
                  <c:v>758.63693465042627</c:v>
                </c:pt>
                <c:pt idx="12194">
                  <c:v>758.92910564684098</c:v>
                </c:pt>
                <c:pt idx="12195">
                  <c:v>759.20039685169058</c:v>
                </c:pt>
                <c:pt idx="12196">
                  <c:v>759.45083956901021</c:v>
                </c:pt>
                <c:pt idx="12197">
                  <c:v>759.68040249476462</c:v>
                </c:pt>
                <c:pt idx="12198">
                  <c:v>759.87866138518893</c:v>
                </c:pt>
                <c:pt idx="12199">
                  <c:v>760.05605091872644</c:v>
                </c:pt>
                <c:pt idx="12200">
                  <c:v>760.22300577382066</c:v>
                </c:pt>
                <c:pt idx="12201">
                  <c:v>760.37952595047136</c:v>
                </c:pt>
                <c:pt idx="12202">
                  <c:v>760.70300098221628</c:v>
                </c:pt>
                <c:pt idx="12203">
                  <c:v>761.0160413355178</c:v>
                </c:pt>
                <c:pt idx="12204">
                  <c:v>761.30821233193251</c:v>
                </c:pt>
                <c:pt idx="12205">
                  <c:v>761.56907929301713</c:v>
                </c:pt>
                <c:pt idx="12206">
                  <c:v>761.81951157565834</c:v>
                </c:pt>
                <c:pt idx="12207">
                  <c:v>762.03862938829093</c:v>
                </c:pt>
                <c:pt idx="12208">
                  <c:v>762.22646403495037</c:v>
                </c:pt>
                <c:pt idx="12209">
                  <c:v>762.40385356848788</c:v>
                </c:pt>
                <c:pt idx="12210">
                  <c:v>762.56036331046016</c:v>
                </c:pt>
                <c:pt idx="12211">
                  <c:v>762.70644880866757</c:v>
                </c:pt>
                <c:pt idx="12212">
                  <c:v>763.02994470976932</c:v>
                </c:pt>
                <c:pt idx="12213">
                  <c:v>763.33253994994902</c:v>
                </c:pt>
                <c:pt idx="12214">
                  <c:v>763.62471094636373</c:v>
                </c:pt>
                <c:pt idx="12215">
                  <c:v>763.88557790744835</c:v>
                </c:pt>
                <c:pt idx="12216">
                  <c:v>764.11514083320276</c:v>
                </c:pt>
                <c:pt idx="12217">
                  <c:v>764.32383440207047</c:v>
                </c:pt>
                <c:pt idx="12218">
                  <c:v>764.52209329249479</c:v>
                </c:pt>
                <c:pt idx="12219">
                  <c:v>764.68904814758889</c:v>
                </c:pt>
                <c:pt idx="12220">
                  <c:v>764.84556832423971</c:v>
                </c:pt>
                <c:pt idx="12221">
                  <c:v>764.98121914400372</c:v>
                </c:pt>
                <c:pt idx="12222">
                  <c:v>765.29426993198365</c:v>
                </c:pt>
                <c:pt idx="12223">
                  <c:v>765.59686517216335</c:v>
                </c:pt>
                <c:pt idx="12224">
                  <c:v>765.86817724636978</c:v>
                </c:pt>
                <c:pt idx="12225">
                  <c:v>766.1290442074544</c:v>
                </c:pt>
                <c:pt idx="12226">
                  <c:v>766.34816202008699</c:v>
                </c:pt>
                <c:pt idx="12227">
                  <c:v>766.5568555889547</c:v>
                </c:pt>
                <c:pt idx="12228">
                  <c:v>766.7446798009355</c:v>
                </c:pt>
                <c:pt idx="12229">
                  <c:v>766.90119997758632</c:v>
                </c:pt>
                <c:pt idx="12230">
                  <c:v>767.05773058891555</c:v>
                </c:pt>
                <c:pt idx="12231">
                  <c:v>767.18293629555762</c:v>
                </c:pt>
                <c:pt idx="12232">
                  <c:v>767.49598708353767</c:v>
                </c:pt>
                <c:pt idx="12233">
                  <c:v>767.78814764527397</c:v>
                </c:pt>
                <c:pt idx="12234">
                  <c:v>768.04901460635858</c:v>
                </c:pt>
                <c:pt idx="12235">
                  <c:v>768.29943645432127</c:v>
                </c:pt>
                <c:pt idx="12236">
                  <c:v>768.5185751363108</c:v>
                </c:pt>
                <c:pt idx="12237">
                  <c:v>768.71683402673511</c:v>
                </c:pt>
                <c:pt idx="12238">
                  <c:v>768.89422356027262</c:v>
                </c:pt>
                <c:pt idx="12239">
                  <c:v>769.05074373692344</c:v>
                </c:pt>
                <c:pt idx="12240">
                  <c:v>769.19682923513074</c:v>
                </c:pt>
                <c:pt idx="12241">
                  <c:v>769.32205581112976</c:v>
                </c:pt>
                <c:pt idx="12242">
                  <c:v>769.62465105130946</c:v>
                </c:pt>
                <c:pt idx="12243">
                  <c:v>769.90638736928088</c:v>
                </c:pt>
                <c:pt idx="12244">
                  <c:v>770.16725433036549</c:v>
                </c:pt>
                <c:pt idx="12245">
                  <c:v>770.40725193456331</c:v>
                </c:pt>
                <c:pt idx="12246">
                  <c:v>770.62639061655284</c:v>
                </c:pt>
                <c:pt idx="12247">
                  <c:v>770.81420439385533</c:v>
                </c:pt>
                <c:pt idx="12248">
                  <c:v>770.98115924894944</c:v>
                </c:pt>
                <c:pt idx="12249">
                  <c:v>771.13767942560014</c:v>
                </c:pt>
                <c:pt idx="12250">
                  <c:v>771.26290600159928</c:v>
                </c:pt>
                <c:pt idx="12251">
                  <c:v>771.38811170824135</c:v>
                </c:pt>
                <c:pt idx="12252">
                  <c:v>771.68028270465607</c:v>
                </c:pt>
                <c:pt idx="12253">
                  <c:v>771.95157390950567</c:v>
                </c:pt>
                <c:pt idx="12254">
                  <c:v>772.21244087059029</c:v>
                </c:pt>
                <c:pt idx="12255">
                  <c:v>772.44201423102311</c:v>
                </c:pt>
                <c:pt idx="12256">
                  <c:v>772.65071823456924</c:v>
                </c:pt>
                <c:pt idx="12257">
                  <c:v>772.83853201187173</c:v>
                </c:pt>
                <c:pt idx="12258">
                  <c:v>772.99504175384402</c:v>
                </c:pt>
                <c:pt idx="12259">
                  <c:v>773.14112725205143</c:v>
                </c:pt>
                <c:pt idx="12260">
                  <c:v>773.26635382805046</c:v>
                </c:pt>
                <c:pt idx="12261">
                  <c:v>773.38114572560619</c:v>
                </c:pt>
                <c:pt idx="12262">
                  <c:v>773.66286117422067</c:v>
                </c:pt>
                <c:pt idx="12263">
                  <c:v>773.9341732484271</c:v>
                </c:pt>
                <c:pt idx="12264">
                  <c:v>774.17417085262491</c:v>
                </c:pt>
                <c:pt idx="12265">
                  <c:v>774.40373377837932</c:v>
                </c:pt>
                <c:pt idx="12266">
                  <c:v>774.60199266880363</c:v>
                </c:pt>
                <c:pt idx="12267">
                  <c:v>774.77938220234114</c:v>
                </c:pt>
                <c:pt idx="12268">
                  <c:v>774.93590237899184</c:v>
                </c:pt>
                <c:pt idx="12269">
                  <c:v>775.07155319875585</c:v>
                </c:pt>
                <c:pt idx="12270">
                  <c:v>775.18633466163305</c:v>
                </c:pt>
                <c:pt idx="12271">
                  <c:v>775.30111612451037</c:v>
                </c:pt>
                <c:pt idx="12272">
                  <c:v>775.57241776403828</c:v>
                </c:pt>
                <c:pt idx="12273">
                  <c:v>775.83328472512289</c:v>
                </c:pt>
                <c:pt idx="12274">
                  <c:v>776.07329276399923</c:v>
                </c:pt>
                <c:pt idx="12275">
                  <c:v>776.28197589818842</c:v>
                </c:pt>
                <c:pt idx="12276">
                  <c:v>776.48024522329115</c:v>
                </c:pt>
                <c:pt idx="12277">
                  <c:v>776.64717920902842</c:v>
                </c:pt>
                <c:pt idx="12278">
                  <c:v>776.79326470723583</c:v>
                </c:pt>
                <c:pt idx="12279">
                  <c:v>776.92892596167826</c:v>
                </c:pt>
                <c:pt idx="12280">
                  <c:v>777.03328318079048</c:v>
                </c:pt>
                <c:pt idx="12281">
                  <c:v>777.13761953054586</c:v>
                </c:pt>
                <c:pt idx="12282">
                  <c:v>777.4089316047523</c:v>
                </c:pt>
                <c:pt idx="12283">
                  <c:v>777.64891877427169</c:v>
                </c:pt>
                <c:pt idx="12284">
                  <c:v>777.87848170002621</c:v>
                </c:pt>
                <c:pt idx="12285">
                  <c:v>778.08717526889382</c:v>
                </c:pt>
                <c:pt idx="12286">
                  <c:v>778.27500991555326</c:v>
                </c:pt>
                <c:pt idx="12287">
                  <c:v>778.44195433596883</c:v>
                </c:pt>
                <c:pt idx="12288">
                  <c:v>778.57760515573284</c:v>
                </c:pt>
                <c:pt idx="12289">
                  <c:v>778.70282129705345</c:v>
                </c:pt>
                <c:pt idx="12290">
                  <c:v>778.80716808148736</c:v>
                </c:pt>
                <c:pt idx="12291">
                  <c:v>778.90108018747776</c:v>
                </c:pt>
                <c:pt idx="12292">
                  <c:v>779.15151247011897</c:v>
                </c:pt>
                <c:pt idx="12293">
                  <c:v>779.39151007431678</c:v>
                </c:pt>
                <c:pt idx="12294">
                  <c:v>779.62107300007131</c:v>
                </c:pt>
                <c:pt idx="12295">
                  <c:v>779.81933189049562</c:v>
                </c:pt>
                <c:pt idx="12296">
                  <c:v>779.99672142403313</c:v>
                </c:pt>
                <c:pt idx="12297">
                  <c:v>780.14280692224042</c:v>
                </c:pt>
                <c:pt idx="12298">
                  <c:v>780.27846817668285</c:v>
                </c:pt>
                <c:pt idx="12299">
                  <c:v>780.39324963956017</c:v>
                </c:pt>
                <c:pt idx="12300">
                  <c:v>780.48715131087215</c:v>
                </c:pt>
                <c:pt idx="12301">
                  <c:v>780.57062873841926</c:v>
                </c:pt>
                <c:pt idx="12302">
                  <c:v>780.82105058638194</c:v>
                </c:pt>
                <c:pt idx="12303">
                  <c:v>781.05062394681488</c:v>
                </c:pt>
                <c:pt idx="12304">
                  <c:v>781.26975219412589</c:v>
                </c:pt>
                <c:pt idx="12305">
                  <c:v>781.4575764061068</c:v>
                </c:pt>
                <c:pt idx="12306">
                  <c:v>781.62453126120101</c:v>
                </c:pt>
                <c:pt idx="12307">
                  <c:v>781.77061675940831</c:v>
                </c:pt>
                <c:pt idx="12308">
                  <c:v>781.8958224660505</c:v>
                </c:pt>
                <c:pt idx="12309">
                  <c:v>782.00017968516283</c:v>
                </c:pt>
                <c:pt idx="12310">
                  <c:v>782.08365711270983</c:v>
                </c:pt>
                <c:pt idx="12311">
                  <c:v>782.16713454025694</c:v>
                </c:pt>
                <c:pt idx="12312">
                  <c:v>782.40713214445475</c:v>
                </c:pt>
                <c:pt idx="12313">
                  <c:v>782.62627082644428</c:v>
                </c:pt>
                <c:pt idx="12314">
                  <c:v>782.83495396063347</c:v>
                </c:pt>
                <c:pt idx="12315">
                  <c:v>783.01234349417098</c:v>
                </c:pt>
                <c:pt idx="12316">
                  <c:v>783.16885323614338</c:v>
                </c:pt>
                <c:pt idx="12317">
                  <c:v>783.31493873435068</c:v>
                </c:pt>
                <c:pt idx="12318">
                  <c:v>783.42972019722788</c:v>
                </c:pt>
                <c:pt idx="12319">
                  <c:v>783.52365317257534</c:v>
                </c:pt>
                <c:pt idx="12320">
                  <c:v>783.60713060012233</c:v>
                </c:pt>
                <c:pt idx="12321">
                  <c:v>783.66973867078264</c:v>
                </c:pt>
                <c:pt idx="12322">
                  <c:v>783.89930159653716</c:v>
                </c:pt>
                <c:pt idx="12323">
                  <c:v>784.11841940916975</c:v>
                </c:pt>
                <c:pt idx="12324">
                  <c:v>784.30625405582907</c:v>
                </c:pt>
                <c:pt idx="12325">
                  <c:v>784.48363315468816</c:v>
                </c:pt>
                <c:pt idx="12326">
                  <c:v>784.64015333133898</c:v>
                </c:pt>
                <c:pt idx="12327">
                  <c:v>784.76535903798106</c:v>
                </c:pt>
                <c:pt idx="12328">
                  <c:v>784.86971625709339</c:v>
                </c:pt>
                <c:pt idx="12329">
                  <c:v>784.96362836308379</c:v>
                </c:pt>
                <c:pt idx="12330">
                  <c:v>785.03667111218749</c:v>
                </c:pt>
                <c:pt idx="12331">
                  <c:v>785.08885493908292</c:v>
                </c:pt>
                <c:pt idx="12332">
                  <c:v>785.30797275171551</c:v>
                </c:pt>
                <c:pt idx="12333">
                  <c:v>785.5166558859047</c:v>
                </c:pt>
                <c:pt idx="12334">
                  <c:v>785.70449053256402</c:v>
                </c:pt>
                <c:pt idx="12335">
                  <c:v>785.86101070921484</c:v>
                </c:pt>
                <c:pt idx="12336">
                  <c:v>786.00709620742225</c:v>
                </c:pt>
                <c:pt idx="12337">
                  <c:v>786.13232278342127</c:v>
                </c:pt>
                <c:pt idx="12338">
                  <c:v>786.22622445473326</c:v>
                </c:pt>
                <c:pt idx="12339">
                  <c:v>786.30970188228036</c:v>
                </c:pt>
                <c:pt idx="12340">
                  <c:v>786.37230995294067</c:v>
                </c:pt>
                <c:pt idx="12341">
                  <c:v>786.42449377983598</c:v>
                </c:pt>
                <c:pt idx="12342">
                  <c:v>786.63317691402517</c:v>
                </c:pt>
                <c:pt idx="12343">
                  <c:v>786.83143580444948</c:v>
                </c:pt>
                <c:pt idx="12344">
                  <c:v>786.99840109422212</c:v>
                </c:pt>
                <c:pt idx="12345">
                  <c:v>787.1549108361944</c:v>
                </c:pt>
                <c:pt idx="12346">
                  <c:v>787.29057209063683</c:v>
                </c:pt>
                <c:pt idx="12347">
                  <c:v>787.40535355351415</c:v>
                </c:pt>
                <c:pt idx="12348">
                  <c:v>787.48881011170431</c:v>
                </c:pt>
                <c:pt idx="12349">
                  <c:v>787.56186329548643</c:v>
                </c:pt>
                <c:pt idx="12350">
                  <c:v>787.61403668770333</c:v>
                </c:pt>
                <c:pt idx="12351">
                  <c:v>787.65577540147683</c:v>
                </c:pt>
                <c:pt idx="12352">
                  <c:v>787.86445853566613</c:v>
                </c:pt>
                <c:pt idx="12353">
                  <c:v>788.04186893856058</c:v>
                </c:pt>
                <c:pt idx="12354">
                  <c:v>788.21925847209809</c:v>
                </c:pt>
                <c:pt idx="12355">
                  <c:v>788.36534397030539</c:v>
                </c:pt>
                <c:pt idx="12356">
                  <c:v>788.48012543318259</c:v>
                </c:pt>
                <c:pt idx="12357">
                  <c:v>788.58446178293798</c:v>
                </c:pt>
                <c:pt idx="12358">
                  <c:v>788.66793921048509</c:v>
                </c:pt>
                <c:pt idx="12359">
                  <c:v>788.73054728114539</c:v>
                </c:pt>
                <c:pt idx="12360">
                  <c:v>788.77229642959742</c:v>
                </c:pt>
                <c:pt idx="12361">
                  <c:v>788.8035900302491</c:v>
                </c:pt>
                <c:pt idx="12362">
                  <c:v>789.00185935535183</c:v>
                </c:pt>
                <c:pt idx="12363">
                  <c:v>789.17923845421092</c:v>
                </c:pt>
                <c:pt idx="12364">
                  <c:v>789.33575863086162</c:v>
                </c:pt>
                <c:pt idx="12365">
                  <c:v>789.47140945062563</c:v>
                </c:pt>
                <c:pt idx="12366">
                  <c:v>789.58619091350283</c:v>
                </c:pt>
                <c:pt idx="12367">
                  <c:v>789.68010301949334</c:v>
                </c:pt>
                <c:pt idx="12368">
                  <c:v>789.75315620327547</c:v>
                </c:pt>
                <c:pt idx="12369">
                  <c:v>789.80531916081395</c:v>
                </c:pt>
                <c:pt idx="12370">
                  <c:v>789.83661276146563</c:v>
                </c:pt>
                <c:pt idx="12371">
                  <c:v>789.85749255303085</c:v>
                </c:pt>
                <c:pt idx="12372">
                  <c:v>790.04532719969029</c:v>
                </c:pt>
                <c:pt idx="12373">
                  <c:v>790.21226118542745</c:v>
                </c:pt>
                <c:pt idx="12374">
                  <c:v>790.35834668363486</c:v>
                </c:pt>
                <c:pt idx="12375">
                  <c:v>790.48357325963389</c:v>
                </c:pt>
                <c:pt idx="12376">
                  <c:v>790.58792004406769</c:v>
                </c:pt>
                <c:pt idx="12377">
                  <c:v>790.6713974716148</c:v>
                </c:pt>
                <c:pt idx="12378">
                  <c:v>790.73399510759668</c:v>
                </c:pt>
                <c:pt idx="12379">
                  <c:v>790.77574425604871</c:v>
                </c:pt>
                <c:pt idx="12380">
                  <c:v>790.80704829137881</c:v>
                </c:pt>
                <c:pt idx="12381">
                  <c:v>790.81748296982221</c:v>
                </c:pt>
                <c:pt idx="12382">
                  <c:v>790.9948620686813</c:v>
                </c:pt>
                <c:pt idx="12383">
                  <c:v>791.15139268001053</c:v>
                </c:pt>
                <c:pt idx="12384">
                  <c:v>791.28703306509601</c:v>
                </c:pt>
                <c:pt idx="12385">
                  <c:v>791.40181452797322</c:v>
                </c:pt>
                <c:pt idx="12386">
                  <c:v>791.49574750332056</c:v>
                </c:pt>
                <c:pt idx="12387">
                  <c:v>791.57922493086767</c:v>
                </c:pt>
                <c:pt idx="12388">
                  <c:v>791.63138788840615</c:v>
                </c:pt>
                <c:pt idx="12389">
                  <c:v>791.66268148905783</c:v>
                </c:pt>
                <c:pt idx="12390">
                  <c:v>791.68356128062305</c:v>
                </c:pt>
                <c:pt idx="12391">
                  <c:v>791.68356128062305</c:v>
                </c:pt>
                <c:pt idx="12392">
                  <c:v>791.85051613571716</c:v>
                </c:pt>
                <c:pt idx="12393">
                  <c:v>791.99660163392457</c:v>
                </c:pt>
                <c:pt idx="12394">
                  <c:v>792.12181777524518</c:v>
                </c:pt>
                <c:pt idx="12395">
                  <c:v>792.22616455967898</c:v>
                </c:pt>
                <c:pt idx="12396">
                  <c:v>792.32007666566949</c:v>
                </c:pt>
                <c:pt idx="12397">
                  <c:v>792.38268473632979</c:v>
                </c:pt>
                <c:pt idx="12398">
                  <c:v>792.42443388478171</c:v>
                </c:pt>
                <c:pt idx="12399">
                  <c:v>792.44528237231157</c:v>
                </c:pt>
                <c:pt idx="12400">
                  <c:v>792.4557274854335</c:v>
                </c:pt>
                <c:pt idx="12401">
                  <c:v>792.4557274854335</c:v>
                </c:pt>
                <c:pt idx="12402">
                  <c:v>792.6018129836408</c:v>
                </c:pt>
                <c:pt idx="12403">
                  <c:v>792.73747423808322</c:v>
                </c:pt>
                <c:pt idx="12404">
                  <c:v>792.86267994472541</c:v>
                </c:pt>
                <c:pt idx="12405">
                  <c:v>792.95659205071593</c:v>
                </c:pt>
                <c:pt idx="12406">
                  <c:v>793.04006947826292</c:v>
                </c:pt>
                <c:pt idx="12407">
                  <c:v>793.09224287047982</c:v>
                </c:pt>
                <c:pt idx="12408">
                  <c:v>793.12354690581003</c:v>
                </c:pt>
                <c:pt idx="12409">
                  <c:v>793.14442669737525</c:v>
                </c:pt>
                <c:pt idx="12410">
                  <c:v>793.13398158425343</c:v>
                </c:pt>
                <c:pt idx="12411">
                  <c:v>793.12354690581003</c:v>
                </c:pt>
                <c:pt idx="12412">
                  <c:v>793.26963240401733</c:v>
                </c:pt>
                <c:pt idx="12413">
                  <c:v>793.39484854533805</c:v>
                </c:pt>
                <c:pt idx="12414">
                  <c:v>793.49919532977185</c:v>
                </c:pt>
                <c:pt idx="12415">
                  <c:v>793.59310743576225</c:v>
                </c:pt>
                <c:pt idx="12416">
                  <c:v>793.65571550642255</c:v>
                </c:pt>
                <c:pt idx="12417">
                  <c:v>793.69746465487458</c:v>
                </c:pt>
                <c:pt idx="12418">
                  <c:v>793.72876869020467</c:v>
                </c:pt>
                <c:pt idx="12419">
                  <c:v>793.72876869020467</c:v>
                </c:pt>
                <c:pt idx="12420">
                  <c:v>793.71832357708286</c:v>
                </c:pt>
                <c:pt idx="12421">
                  <c:v>793.69746465487458</c:v>
                </c:pt>
                <c:pt idx="12422">
                  <c:v>793.82267036151677</c:v>
                </c:pt>
                <c:pt idx="12423">
                  <c:v>793.94788650283738</c:v>
                </c:pt>
                <c:pt idx="12424">
                  <c:v>794.04180904350619</c:v>
                </c:pt>
                <c:pt idx="12425">
                  <c:v>794.12526560169647</c:v>
                </c:pt>
                <c:pt idx="12426">
                  <c:v>794.17744942859179</c:v>
                </c:pt>
                <c:pt idx="12427">
                  <c:v>794.21919857704381</c:v>
                </c:pt>
                <c:pt idx="12428">
                  <c:v>794.22962282080869</c:v>
                </c:pt>
                <c:pt idx="12429">
                  <c:v>794.22962282080869</c:v>
                </c:pt>
                <c:pt idx="12430">
                  <c:v>794.20875346392199</c:v>
                </c:pt>
                <c:pt idx="12431">
                  <c:v>794.16701475014838</c:v>
                </c:pt>
                <c:pt idx="12432">
                  <c:v>794.29223089146899</c:v>
                </c:pt>
                <c:pt idx="12433">
                  <c:v>794.3965776759029</c:v>
                </c:pt>
                <c:pt idx="12434">
                  <c:v>794.4904897818933</c:v>
                </c:pt>
                <c:pt idx="12435">
                  <c:v>794.55309785255361</c:v>
                </c:pt>
                <c:pt idx="12436">
                  <c:v>794.60527124477051</c:v>
                </c:pt>
                <c:pt idx="12437">
                  <c:v>794.63657528010071</c:v>
                </c:pt>
                <c:pt idx="12438">
                  <c:v>794.63657528010071</c:v>
                </c:pt>
                <c:pt idx="12439">
                  <c:v>794.62615103633573</c:v>
                </c:pt>
                <c:pt idx="12440">
                  <c:v>794.59484700100563</c:v>
                </c:pt>
                <c:pt idx="12441">
                  <c:v>794.55309785255361</c:v>
                </c:pt>
                <c:pt idx="12442">
                  <c:v>794.65744463698752</c:v>
                </c:pt>
                <c:pt idx="12443">
                  <c:v>794.75135674297792</c:v>
                </c:pt>
                <c:pt idx="12444">
                  <c:v>794.83483417052503</c:v>
                </c:pt>
                <c:pt idx="12445">
                  <c:v>794.89744224118522</c:v>
                </c:pt>
                <c:pt idx="12446">
                  <c:v>794.92874627651543</c:v>
                </c:pt>
                <c:pt idx="12447">
                  <c:v>794.94961563340223</c:v>
                </c:pt>
                <c:pt idx="12448">
                  <c:v>794.94961563340223</c:v>
                </c:pt>
                <c:pt idx="12449">
                  <c:v>794.91831159807202</c:v>
                </c:pt>
                <c:pt idx="12450">
                  <c:v>794.87657288429853</c:v>
                </c:pt>
                <c:pt idx="12451">
                  <c:v>794.82440992676004</c:v>
                </c:pt>
                <c:pt idx="12452">
                  <c:v>794.92874627651543</c:v>
                </c:pt>
                <c:pt idx="12453">
                  <c:v>795.01222370406254</c:v>
                </c:pt>
                <c:pt idx="12454">
                  <c:v>795.08527688784466</c:v>
                </c:pt>
                <c:pt idx="12455">
                  <c:v>795.13743984538314</c:v>
                </c:pt>
                <c:pt idx="12456">
                  <c:v>795.15830920226983</c:v>
                </c:pt>
                <c:pt idx="12457">
                  <c:v>795.16873344603482</c:v>
                </c:pt>
                <c:pt idx="12458">
                  <c:v>795.15830920226983</c:v>
                </c:pt>
                <c:pt idx="12459">
                  <c:v>795.11658092317475</c:v>
                </c:pt>
                <c:pt idx="12460">
                  <c:v>795.07483177472284</c:v>
                </c:pt>
                <c:pt idx="12461">
                  <c:v>795.00179946029755</c:v>
                </c:pt>
                <c:pt idx="12462">
                  <c:v>795.09570113160953</c:v>
                </c:pt>
                <c:pt idx="12463">
                  <c:v>795.16873344603482</c:v>
                </c:pt>
                <c:pt idx="12464">
                  <c:v>795.23136238605207</c:v>
                </c:pt>
                <c:pt idx="12465">
                  <c:v>795.27309066514704</c:v>
                </c:pt>
                <c:pt idx="12466">
                  <c:v>795.29397045671226</c:v>
                </c:pt>
                <c:pt idx="12467">
                  <c:v>795.28352534359055</c:v>
                </c:pt>
                <c:pt idx="12468">
                  <c:v>795.26266642138216</c:v>
                </c:pt>
                <c:pt idx="12469">
                  <c:v>795.22091727293014</c:v>
                </c:pt>
                <c:pt idx="12470">
                  <c:v>795.15830920226983</c:v>
                </c:pt>
                <c:pt idx="12471">
                  <c:v>795.08527688784466</c:v>
                </c:pt>
                <c:pt idx="12472">
                  <c:v>795.16873344603482</c:v>
                </c:pt>
                <c:pt idx="12473">
                  <c:v>795.23136238605207</c:v>
                </c:pt>
                <c:pt idx="12474">
                  <c:v>795.28352534359055</c:v>
                </c:pt>
                <c:pt idx="12475">
                  <c:v>795.31481894424223</c:v>
                </c:pt>
                <c:pt idx="12476">
                  <c:v>795.32526405736405</c:v>
                </c:pt>
                <c:pt idx="12477">
                  <c:v>795.30439470047725</c:v>
                </c:pt>
                <c:pt idx="12478">
                  <c:v>795.27309066514704</c:v>
                </c:pt>
                <c:pt idx="12479">
                  <c:v>795.22091727293014</c:v>
                </c:pt>
                <c:pt idx="12480">
                  <c:v>795.14788495850496</c:v>
                </c:pt>
                <c:pt idx="12481">
                  <c:v>795.06439709627944</c:v>
                </c:pt>
                <c:pt idx="12482">
                  <c:v>795.13743984538314</c:v>
                </c:pt>
                <c:pt idx="12483">
                  <c:v>795.20003748136492</c:v>
                </c:pt>
                <c:pt idx="12484">
                  <c:v>795.23136238605207</c:v>
                </c:pt>
                <c:pt idx="12485">
                  <c:v>795.25222130826035</c:v>
                </c:pt>
                <c:pt idx="12486">
                  <c:v>795.25222130826035</c:v>
                </c:pt>
                <c:pt idx="12487">
                  <c:v>795.23136238605207</c:v>
                </c:pt>
                <c:pt idx="12488">
                  <c:v>795.18961323760004</c:v>
                </c:pt>
                <c:pt idx="12489">
                  <c:v>795.12700516693974</c:v>
                </c:pt>
                <c:pt idx="12490">
                  <c:v>795.04352773939263</c:v>
                </c:pt>
                <c:pt idx="12491">
                  <c:v>794.94961563340223</c:v>
                </c:pt>
                <c:pt idx="12492">
                  <c:v>795.01222370406254</c:v>
                </c:pt>
                <c:pt idx="12493">
                  <c:v>795.06439709627944</c:v>
                </c:pt>
                <c:pt idx="12494">
                  <c:v>795.08527688784466</c:v>
                </c:pt>
                <c:pt idx="12495">
                  <c:v>795.09570113160953</c:v>
                </c:pt>
                <c:pt idx="12496">
                  <c:v>795.08527688784466</c:v>
                </c:pt>
                <c:pt idx="12497">
                  <c:v>795.05395198315762</c:v>
                </c:pt>
                <c:pt idx="12498">
                  <c:v>795.00179946029755</c:v>
                </c:pt>
                <c:pt idx="12499">
                  <c:v>794.92874627651543</c:v>
                </c:pt>
                <c:pt idx="12500">
                  <c:v>794.84526884896832</c:v>
                </c:pt>
                <c:pt idx="12501">
                  <c:v>794.74093249921293</c:v>
                </c:pt>
                <c:pt idx="12502">
                  <c:v>794.793085022073</c:v>
                </c:pt>
                <c:pt idx="12503">
                  <c:v>794.82440992676004</c:v>
                </c:pt>
                <c:pt idx="12504">
                  <c:v>794.84526884896832</c:v>
                </c:pt>
                <c:pt idx="12505">
                  <c:v>794.84526884896832</c:v>
                </c:pt>
                <c:pt idx="12506">
                  <c:v>794.82440992676004</c:v>
                </c:pt>
                <c:pt idx="12507">
                  <c:v>794.78266077830801</c:v>
                </c:pt>
                <c:pt idx="12508">
                  <c:v>794.72005270764771</c:v>
                </c:pt>
                <c:pt idx="12509">
                  <c:v>794.63657528010071</c:v>
                </c:pt>
                <c:pt idx="12510">
                  <c:v>794.5426631741102</c:v>
                </c:pt>
                <c:pt idx="12511">
                  <c:v>794.427881711233</c:v>
                </c:pt>
                <c:pt idx="12512">
                  <c:v>794.4696204250065</c:v>
                </c:pt>
                <c:pt idx="12513">
                  <c:v>794.4904897818933</c:v>
                </c:pt>
                <c:pt idx="12514">
                  <c:v>794.50092446033671</c:v>
                </c:pt>
                <c:pt idx="12515">
                  <c:v>794.50092446033671</c:v>
                </c:pt>
                <c:pt idx="12516">
                  <c:v>794.4696204250065</c:v>
                </c:pt>
                <c:pt idx="12517">
                  <c:v>794.41743659811118</c:v>
                </c:pt>
                <c:pt idx="12518">
                  <c:v>794.34440428368589</c:v>
                </c:pt>
                <c:pt idx="12519">
                  <c:v>794.25050261237391</c:v>
                </c:pt>
                <c:pt idx="12520">
                  <c:v>794.14614539326158</c:v>
                </c:pt>
                <c:pt idx="12521">
                  <c:v>794.02092925194108</c:v>
                </c:pt>
                <c:pt idx="12522">
                  <c:v>794.05223328727118</c:v>
                </c:pt>
                <c:pt idx="12523">
                  <c:v>794.0731130788364</c:v>
                </c:pt>
                <c:pt idx="12524">
                  <c:v>794.0731130788364</c:v>
                </c:pt>
                <c:pt idx="12525">
                  <c:v>794.05223328727118</c:v>
                </c:pt>
                <c:pt idx="12526">
                  <c:v>794.01048413881927</c:v>
                </c:pt>
                <c:pt idx="12527">
                  <c:v>793.94788650283738</c:v>
                </c:pt>
                <c:pt idx="12528">
                  <c:v>793.87484375373367</c:v>
                </c:pt>
                <c:pt idx="12529">
                  <c:v>793.77049696929987</c:v>
                </c:pt>
                <c:pt idx="12530">
                  <c:v>793.64528082797926</c:v>
                </c:pt>
                <c:pt idx="12531">
                  <c:v>793.50963000821525</c:v>
                </c:pt>
                <c:pt idx="12532">
                  <c:v>793.54093404354535</c:v>
                </c:pt>
                <c:pt idx="12533">
                  <c:v>793.54093404354535</c:v>
                </c:pt>
                <c:pt idx="12534">
                  <c:v>793.54093404354535</c:v>
                </c:pt>
                <c:pt idx="12535">
                  <c:v>793.50963000821525</c:v>
                </c:pt>
                <c:pt idx="12536">
                  <c:v>793.45745661599835</c:v>
                </c:pt>
                <c:pt idx="12537">
                  <c:v>793.39484854533805</c:v>
                </c:pt>
                <c:pt idx="12538">
                  <c:v>793.30093643934754</c:v>
                </c:pt>
                <c:pt idx="12539">
                  <c:v>793.18615497647033</c:v>
                </c:pt>
                <c:pt idx="12540">
                  <c:v>793.06094926982814</c:v>
                </c:pt>
                <c:pt idx="12541">
                  <c:v>792.91486377162073</c:v>
                </c:pt>
                <c:pt idx="12542">
                  <c:v>792.92528801538572</c:v>
                </c:pt>
                <c:pt idx="12543">
                  <c:v>792.92528801538572</c:v>
                </c:pt>
                <c:pt idx="12544">
                  <c:v>792.90441865849891</c:v>
                </c:pt>
                <c:pt idx="12545">
                  <c:v>792.87311462316882</c:v>
                </c:pt>
                <c:pt idx="12546">
                  <c:v>792.81050655250851</c:v>
                </c:pt>
                <c:pt idx="12547">
                  <c:v>792.73747423808322</c:v>
                </c:pt>
                <c:pt idx="12548">
                  <c:v>792.63311701897101</c:v>
                </c:pt>
                <c:pt idx="12549">
                  <c:v>792.5183355560938</c:v>
                </c:pt>
                <c:pt idx="12550">
                  <c:v>792.37225005788639</c:v>
                </c:pt>
                <c:pt idx="12551">
                  <c:v>792.2157403159141</c:v>
                </c:pt>
                <c:pt idx="12552">
                  <c:v>792.22616455967898</c:v>
                </c:pt>
                <c:pt idx="12553">
                  <c:v>792.2157403159141</c:v>
                </c:pt>
                <c:pt idx="12554">
                  <c:v>792.18441541122706</c:v>
                </c:pt>
                <c:pt idx="12555">
                  <c:v>792.14268713213187</c:v>
                </c:pt>
                <c:pt idx="12556">
                  <c:v>792.08007906147168</c:v>
                </c:pt>
                <c:pt idx="12557">
                  <c:v>791.98617739015958</c:v>
                </c:pt>
                <c:pt idx="12558">
                  <c:v>791.88182017104737</c:v>
                </c:pt>
                <c:pt idx="12559">
                  <c:v>791.74616935128336</c:v>
                </c:pt>
                <c:pt idx="12560">
                  <c:v>791.60008385307594</c:v>
                </c:pt>
                <c:pt idx="12561">
                  <c:v>791.43313943266025</c:v>
                </c:pt>
                <c:pt idx="12562">
                  <c:v>791.43313943266025</c:v>
                </c:pt>
                <c:pt idx="12563">
                  <c:v>791.41225964109503</c:v>
                </c:pt>
                <c:pt idx="12564">
                  <c:v>791.37052092732154</c:v>
                </c:pt>
                <c:pt idx="12565">
                  <c:v>791.31835796978305</c:v>
                </c:pt>
                <c:pt idx="12566">
                  <c:v>791.24530478600093</c:v>
                </c:pt>
                <c:pt idx="12567">
                  <c:v>791.1409475668886</c:v>
                </c:pt>
                <c:pt idx="12568">
                  <c:v>791.02616610401139</c:v>
                </c:pt>
                <c:pt idx="12569">
                  <c:v>790.89052571892591</c:v>
                </c:pt>
                <c:pt idx="12570">
                  <c:v>790.7235708638317</c:v>
                </c:pt>
                <c:pt idx="12571">
                  <c:v>790.55661600873759</c:v>
                </c:pt>
                <c:pt idx="12572">
                  <c:v>790.53575708652932</c:v>
                </c:pt>
                <c:pt idx="12573">
                  <c:v>790.51487729496409</c:v>
                </c:pt>
                <c:pt idx="12574">
                  <c:v>790.46270390274708</c:v>
                </c:pt>
                <c:pt idx="12575">
                  <c:v>790.40009583208678</c:v>
                </c:pt>
                <c:pt idx="12576">
                  <c:v>790.31661840453978</c:v>
                </c:pt>
                <c:pt idx="12577">
                  <c:v>790.21226118542745</c:v>
                </c:pt>
                <c:pt idx="12578">
                  <c:v>790.08705547878526</c:v>
                </c:pt>
                <c:pt idx="12579">
                  <c:v>789.93054573681297</c:v>
                </c:pt>
                <c:pt idx="12580">
                  <c:v>789.76358044704034</c:v>
                </c:pt>
                <c:pt idx="12581">
                  <c:v>789.58619091350283</c:v>
                </c:pt>
                <c:pt idx="12582">
                  <c:v>789.56532155661614</c:v>
                </c:pt>
                <c:pt idx="12583">
                  <c:v>789.52359327752106</c:v>
                </c:pt>
                <c:pt idx="12584">
                  <c:v>789.47140945062563</c:v>
                </c:pt>
                <c:pt idx="12585">
                  <c:v>789.39836670152192</c:v>
                </c:pt>
                <c:pt idx="12586">
                  <c:v>789.30445459553152</c:v>
                </c:pt>
                <c:pt idx="12587">
                  <c:v>789.18967313265432</c:v>
                </c:pt>
                <c:pt idx="12588">
                  <c:v>789.0540118782119</c:v>
                </c:pt>
                <c:pt idx="12589">
                  <c:v>788.89750213623961</c:v>
                </c:pt>
                <c:pt idx="12590">
                  <c:v>788.72011260270199</c:v>
                </c:pt>
                <c:pt idx="12591">
                  <c:v>788.53227795604266</c:v>
                </c:pt>
                <c:pt idx="12592">
                  <c:v>788.49054967694758</c:v>
                </c:pt>
                <c:pt idx="12593">
                  <c:v>788.4488213978525</c:v>
                </c:pt>
                <c:pt idx="12594">
                  <c:v>788.38619245783525</c:v>
                </c:pt>
                <c:pt idx="12595">
                  <c:v>788.30273589964509</c:v>
                </c:pt>
                <c:pt idx="12596">
                  <c:v>788.20881335897616</c:v>
                </c:pt>
                <c:pt idx="12597">
                  <c:v>788.08359721765555</c:v>
                </c:pt>
                <c:pt idx="12598">
                  <c:v>787.93751171944825</c:v>
                </c:pt>
                <c:pt idx="12599">
                  <c:v>787.77055686435415</c:v>
                </c:pt>
                <c:pt idx="12600">
                  <c:v>787.58274308705165</c:v>
                </c:pt>
                <c:pt idx="12601">
                  <c:v>787.38447376194893</c:v>
                </c:pt>
                <c:pt idx="12602">
                  <c:v>787.3427246134969</c:v>
                </c:pt>
                <c:pt idx="12603">
                  <c:v>787.28012697751501</c:v>
                </c:pt>
                <c:pt idx="12604">
                  <c:v>787.21751890685471</c:v>
                </c:pt>
                <c:pt idx="12605">
                  <c:v>787.12360680086431</c:v>
                </c:pt>
                <c:pt idx="12606">
                  <c:v>787.01926001643051</c:v>
                </c:pt>
                <c:pt idx="12607">
                  <c:v>786.88361963134491</c:v>
                </c:pt>
                <c:pt idx="12608">
                  <c:v>786.72708902001568</c:v>
                </c:pt>
                <c:pt idx="12609">
                  <c:v>786.54969948647818</c:v>
                </c:pt>
                <c:pt idx="12610">
                  <c:v>786.36188570917568</c:v>
                </c:pt>
                <c:pt idx="12611">
                  <c:v>786.14274702718615</c:v>
                </c:pt>
                <c:pt idx="12612">
                  <c:v>786.10101874809106</c:v>
                </c:pt>
                <c:pt idx="12613">
                  <c:v>786.03838980807393</c:v>
                </c:pt>
                <c:pt idx="12614">
                  <c:v>785.95493324988377</c:v>
                </c:pt>
                <c:pt idx="12615">
                  <c:v>785.86101070921484</c:v>
                </c:pt>
                <c:pt idx="12616">
                  <c:v>785.73579456789423</c:v>
                </c:pt>
                <c:pt idx="12617">
                  <c:v>785.60014374813022</c:v>
                </c:pt>
                <c:pt idx="12618">
                  <c:v>785.43319932771453</c:v>
                </c:pt>
                <c:pt idx="12619">
                  <c:v>785.25578892482008</c:v>
                </c:pt>
                <c:pt idx="12620">
                  <c:v>785.04710579063089</c:v>
                </c:pt>
                <c:pt idx="12621">
                  <c:v>784.8279879779983</c:v>
                </c:pt>
                <c:pt idx="12622">
                  <c:v>784.77580415110288</c:v>
                </c:pt>
                <c:pt idx="12623">
                  <c:v>784.70276140199917</c:v>
                </c:pt>
                <c:pt idx="12624">
                  <c:v>784.61927353977376</c:v>
                </c:pt>
                <c:pt idx="12625">
                  <c:v>784.50449207689644</c:v>
                </c:pt>
                <c:pt idx="12626">
                  <c:v>784.37928637025436</c:v>
                </c:pt>
                <c:pt idx="12627">
                  <c:v>784.23320087204695</c:v>
                </c:pt>
                <c:pt idx="12628">
                  <c:v>784.05581133850944</c:v>
                </c:pt>
                <c:pt idx="12629">
                  <c:v>783.86799756120695</c:v>
                </c:pt>
                <c:pt idx="12630">
                  <c:v>783.65929355766082</c:v>
                </c:pt>
                <c:pt idx="12631">
                  <c:v>783.42972019722788</c:v>
                </c:pt>
                <c:pt idx="12632">
                  <c:v>783.3566878828027</c:v>
                </c:pt>
                <c:pt idx="12633">
                  <c:v>783.283645133699</c:v>
                </c:pt>
                <c:pt idx="12634">
                  <c:v>783.1897330277086</c:v>
                </c:pt>
                <c:pt idx="12635">
                  <c:v>783.07495156483128</c:v>
                </c:pt>
                <c:pt idx="12636">
                  <c:v>782.93929031038886</c:v>
                </c:pt>
                <c:pt idx="12637">
                  <c:v>782.78278056841657</c:v>
                </c:pt>
                <c:pt idx="12638">
                  <c:v>782.60539103487906</c:v>
                </c:pt>
                <c:pt idx="12639">
                  <c:v>782.39669746601135</c:v>
                </c:pt>
                <c:pt idx="12640">
                  <c:v>782.17756921870034</c:v>
                </c:pt>
                <c:pt idx="12641">
                  <c:v>781.94800629294582</c:v>
                </c:pt>
                <c:pt idx="12642">
                  <c:v>781.87496354384223</c:v>
                </c:pt>
                <c:pt idx="12643">
                  <c:v>781.78106187253024</c:v>
                </c:pt>
                <c:pt idx="12644">
                  <c:v>781.68713933186132</c:v>
                </c:pt>
                <c:pt idx="12645">
                  <c:v>781.56192319054071</c:v>
                </c:pt>
                <c:pt idx="12646">
                  <c:v>781.4158376923333</c:v>
                </c:pt>
                <c:pt idx="12647">
                  <c:v>781.24888283723919</c:v>
                </c:pt>
                <c:pt idx="12648">
                  <c:v>781.0610690599367</c:v>
                </c:pt>
                <c:pt idx="12649">
                  <c:v>780.85235462171215</c:v>
                </c:pt>
                <c:pt idx="12650">
                  <c:v>780.62281256531458</c:v>
                </c:pt>
                <c:pt idx="12651">
                  <c:v>780.38280452643835</c:v>
                </c:pt>
                <c:pt idx="12652">
                  <c:v>780.29931666421282</c:v>
                </c:pt>
                <c:pt idx="12653">
                  <c:v>780.20541499290073</c:v>
                </c:pt>
                <c:pt idx="12654">
                  <c:v>780.10107864314534</c:v>
                </c:pt>
                <c:pt idx="12655">
                  <c:v>779.96541738870292</c:v>
                </c:pt>
                <c:pt idx="12656">
                  <c:v>779.81933189049562</c:v>
                </c:pt>
                <c:pt idx="12657">
                  <c:v>779.64195279163641</c:v>
                </c:pt>
                <c:pt idx="12658">
                  <c:v>779.45411814497709</c:v>
                </c:pt>
                <c:pt idx="12659">
                  <c:v>779.2350003323445</c:v>
                </c:pt>
                <c:pt idx="12660">
                  <c:v>778.99498185878974</c:v>
                </c:pt>
                <c:pt idx="12661">
                  <c:v>778.74456001082706</c:v>
                </c:pt>
                <c:pt idx="12662">
                  <c:v>778.65065833951508</c:v>
                </c:pt>
                <c:pt idx="12663">
                  <c:v>778.54630112040275</c:v>
                </c:pt>
                <c:pt idx="12664">
                  <c:v>778.43151965752554</c:v>
                </c:pt>
                <c:pt idx="12665">
                  <c:v>778.29586883776153</c:v>
                </c:pt>
                <c:pt idx="12666">
                  <c:v>778.13934866111072</c:v>
                </c:pt>
                <c:pt idx="12667">
                  <c:v>777.96195912757321</c:v>
                </c:pt>
                <c:pt idx="12668">
                  <c:v>777.75327599338402</c:v>
                </c:pt>
                <c:pt idx="12669">
                  <c:v>777.53413731139449</c:v>
                </c:pt>
                <c:pt idx="12670">
                  <c:v>777.28370502875327</c:v>
                </c:pt>
                <c:pt idx="12671">
                  <c:v>777.02283806766866</c:v>
                </c:pt>
                <c:pt idx="12672">
                  <c:v>776.92892596167826</c:v>
                </c:pt>
                <c:pt idx="12673">
                  <c:v>776.82458961192287</c:v>
                </c:pt>
                <c:pt idx="12674">
                  <c:v>776.69936303592374</c:v>
                </c:pt>
                <c:pt idx="12675">
                  <c:v>776.55327753771644</c:v>
                </c:pt>
                <c:pt idx="12676">
                  <c:v>776.38631224794381</c:v>
                </c:pt>
                <c:pt idx="12677">
                  <c:v>776.19849847064131</c:v>
                </c:pt>
                <c:pt idx="12678">
                  <c:v>775.98981533645212</c:v>
                </c:pt>
                <c:pt idx="12679">
                  <c:v>775.76024197601919</c:v>
                </c:pt>
                <c:pt idx="12680">
                  <c:v>775.49937501493469</c:v>
                </c:pt>
                <c:pt idx="12681">
                  <c:v>775.22806294072825</c:v>
                </c:pt>
                <c:pt idx="12682">
                  <c:v>775.13416126941615</c:v>
                </c:pt>
                <c:pt idx="12683">
                  <c:v>775.01937980653895</c:v>
                </c:pt>
                <c:pt idx="12684">
                  <c:v>774.88373942145347</c:v>
                </c:pt>
                <c:pt idx="12685">
                  <c:v>774.73765392324606</c:v>
                </c:pt>
                <c:pt idx="12686">
                  <c:v>774.56024352035161</c:v>
                </c:pt>
                <c:pt idx="12687">
                  <c:v>774.36200549928424</c:v>
                </c:pt>
                <c:pt idx="12688">
                  <c:v>774.15330149573811</c:v>
                </c:pt>
                <c:pt idx="12689">
                  <c:v>773.90287964777531</c:v>
                </c:pt>
                <c:pt idx="12690">
                  <c:v>773.64201268669069</c:v>
                </c:pt>
                <c:pt idx="12691">
                  <c:v>773.37070061248437</c:v>
                </c:pt>
                <c:pt idx="12692">
                  <c:v>773.25590871492864</c:v>
                </c:pt>
                <c:pt idx="12693">
                  <c:v>773.14112725205143</c:v>
                </c:pt>
                <c:pt idx="12694">
                  <c:v>773.00548686696584</c:v>
                </c:pt>
                <c:pt idx="12695">
                  <c:v>772.83853201187173</c:v>
                </c:pt>
                <c:pt idx="12696">
                  <c:v>772.66114247833423</c:v>
                </c:pt>
                <c:pt idx="12697">
                  <c:v>772.46288358790991</c:v>
                </c:pt>
                <c:pt idx="12698">
                  <c:v>772.23332066215551</c:v>
                </c:pt>
                <c:pt idx="12699">
                  <c:v>771.9933230579577</c:v>
                </c:pt>
                <c:pt idx="12700">
                  <c:v>771.72201098375126</c:v>
                </c:pt>
                <c:pt idx="12701">
                  <c:v>771.42983998733644</c:v>
                </c:pt>
                <c:pt idx="12702">
                  <c:v>771.31505852445923</c:v>
                </c:pt>
                <c:pt idx="12703">
                  <c:v>771.18985281781704</c:v>
                </c:pt>
                <c:pt idx="12704">
                  <c:v>771.04376731960974</c:v>
                </c:pt>
                <c:pt idx="12705">
                  <c:v>770.88725757763746</c:v>
                </c:pt>
                <c:pt idx="12706">
                  <c:v>770.69942293097802</c:v>
                </c:pt>
                <c:pt idx="12707">
                  <c:v>770.49072936211041</c:v>
                </c:pt>
                <c:pt idx="12708">
                  <c:v>770.26116643635589</c:v>
                </c:pt>
                <c:pt idx="12709">
                  <c:v>770.00029947527128</c:v>
                </c:pt>
                <c:pt idx="12710">
                  <c:v>769.72900827042179</c:v>
                </c:pt>
                <c:pt idx="12711">
                  <c:v>769.43683727400708</c:v>
                </c:pt>
                <c:pt idx="12712">
                  <c:v>769.31161069800794</c:v>
                </c:pt>
                <c:pt idx="12713">
                  <c:v>769.17597031292246</c:v>
                </c:pt>
                <c:pt idx="12714">
                  <c:v>769.02988481471505</c:v>
                </c:pt>
                <c:pt idx="12715">
                  <c:v>768.86291952494253</c:v>
                </c:pt>
                <c:pt idx="12716">
                  <c:v>768.66466063451821</c:v>
                </c:pt>
                <c:pt idx="12717">
                  <c:v>768.4559670656505</c:v>
                </c:pt>
                <c:pt idx="12718">
                  <c:v>768.2159798961311</c:v>
                </c:pt>
                <c:pt idx="12719">
                  <c:v>767.94466782192467</c:v>
                </c:pt>
                <c:pt idx="12720">
                  <c:v>767.66292106927494</c:v>
                </c:pt>
                <c:pt idx="12721">
                  <c:v>767.37076050753853</c:v>
                </c:pt>
                <c:pt idx="12722">
                  <c:v>767.23512012245305</c:v>
                </c:pt>
                <c:pt idx="12723">
                  <c:v>767.09945886801063</c:v>
                </c:pt>
                <c:pt idx="12724">
                  <c:v>766.94294912603834</c:v>
                </c:pt>
                <c:pt idx="12725">
                  <c:v>766.76553872314389</c:v>
                </c:pt>
                <c:pt idx="12726">
                  <c:v>766.56730070207641</c:v>
                </c:pt>
                <c:pt idx="12727">
                  <c:v>766.34816202008699</c:v>
                </c:pt>
                <c:pt idx="12728">
                  <c:v>766.09771930276736</c:v>
                </c:pt>
                <c:pt idx="12729">
                  <c:v>765.83685234168274</c:v>
                </c:pt>
                <c:pt idx="12730">
                  <c:v>765.54469177994645</c:v>
                </c:pt>
                <c:pt idx="12731">
                  <c:v>765.23166186132335</c:v>
                </c:pt>
                <c:pt idx="12732">
                  <c:v>765.10643528532432</c:v>
                </c:pt>
                <c:pt idx="12733">
                  <c:v>764.96034978711691</c:v>
                </c:pt>
                <c:pt idx="12734">
                  <c:v>764.79338449734428</c:v>
                </c:pt>
                <c:pt idx="12735">
                  <c:v>764.61600539848519</c:v>
                </c:pt>
                <c:pt idx="12736">
                  <c:v>764.40731182961758</c:v>
                </c:pt>
                <c:pt idx="12737">
                  <c:v>764.17774890386318</c:v>
                </c:pt>
                <c:pt idx="12738">
                  <c:v>763.92732705590038</c:v>
                </c:pt>
                <c:pt idx="12739">
                  <c:v>763.65601498169394</c:v>
                </c:pt>
                <c:pt idx="12740">
                  <c:v>763.35340930683583</c:v>
                </c:pt>
                <c:pt idx="12741">
                  <c:v>763.04036895353431</c:v>
                </c:pt>
                <c:pt idx="12742">
                  <c:v>762.9047181337703</c:v>
                </c:pt>
                <c:pt idx="12743">
                  <c:v>762.74819795711949</c:v>
                </c:pt>
                <c:pt idx="12744">
                  <c:v>762.58124310202538</c:v>
                </c:pt>
                <c:pt idx="12745">
                  <c:v>762.39342932472289</c:v>
                </c:pt>
                <c:pt idx="12746">
                  <c:v>762.18471488649834</c:v>
                </c:pt>
                <c:pt idx="12747">
                  <c:v>761.95517283010076</c:v>
                </c:pt>
                <c:pt idx="12748">
                  <c:v>761.69430586901615</c:v>
                </c:pt>
                <c:pt idx="12749">
                  <c:v>761.41255911636642</c:v>
                </c:pt>
                <c:pt idx="12750">
                  <c:v>761.10995344150831</c:v>
                </c:pt>
                <c:pt idx="12751">
                  <c:v>760.78647840976339</c:v>
                </c:pt>
                <c:pt idx="12752">
                  <c:v>760.6508380246778</c:v>
                </c:pt>
                <c:pt idx="12753">
                  <c:v>760.49430741334857</c:v>
                </c:pt>
                <c:pt idx="12754">
                  <c:v>760.31691787981106</c:v>
                </c:pt>
                <c:pt idx="12755">
                  <c:v>760.12910410250856</c:v>
                </c:pt>
                <c:pt idx="12756">
                  <c:v>759.90996542051914</c:v>
                </c:pt>
                <c:pt idx="12757">
                  <c:v>759.66997825099975</c:v>
                </c:pt>
                <c:pt idx="12758">
                  <c:v>759.40911128991513</c:v>
                </c:pt>
                <c:pt idx="12759">
                  <c:v>759.11694029350042</c:v>
                </c:pt>
                <c:pt idx="12760">
                  <c:v>758.80388950552037</c:v>
                </c:pt>
                <c:pt idx="12761">
                  <c:v>758.48042490845398</c:v>
                </c:pt>
                <c:pt idx="12762">
                  <c:v>758.33433941024657</c:v>
                </c:pt>
                <c:pt idx="12763">
                  <c:v>758.16737412047405</c:v>
                </c:pt>
                <c:pt idx="12764">
                  <c:v>757.98999502161496</c:v>
                </c:pt>
                <c:pt idx="12765">
                  <c:v>757.79172569651223</c:v>
                </c:pt>
                <c:pt idx="12766">
                  <c:v>757.57259744920111</c:v>
                </c:pt>
                <c:pt idx="12767">
                  <c:v>757.3325998450033</c:v>
                </c:pt>
                <c:pt idx="12768">
                  <c:v>757.06130864015381</c:v>
                </c:pt>
                <c:pt idx="12769">
                  <c:v>756.76913764373899</c:v>
                </c:pt>
                <c:pt idx="12770">
                  <c:v>756.44564174263724</c:v>
                </c:pt>
                <c:pt idx="12771">
                  <c:v>756.11174246712733</c:v>
                </c:pt>
                <c:pt idx="12772">
                  <c:v>755.96565696892003</c:v>
                </c:pt>
                <c:pt idx="12773">
                  <c:v>755.79870211382581</c:v>
                </c:pt>
                <c:pt idx="12774">
                  <c:v>755.61088833652343</c:v>
                </c:pt>
                <c:pt idx="12775">
                  <c:v>755.4126190114207</c:v>
                </c:pt>
                <c:pt idx="12776">
                  <c:v>755.18305608566618</c:v>
                </c:pt>
                <c:pt idx="12777">
                  <c:v>754.93262380302497</c:v>
                </c:pt>
                <c:pt idx="12778">
                  <c:v>754.66132216349706</c:v>
                </c:pt>
                <c:pt idx="12779">
                  <c:v>754.35870605396042</c:v>
                </c:pt>
                <c:pt idx="12780">
                  <c:v>754.04568657001585</c:v>
                </c:pt>
                <c:pt idx="12781">
                  <c:v>753.7013317467057</c:v>
                </c:pt>
                <c:pt idx="12782">
                  <c:v>753.54481157005489</c:v>
                </c:pt>
                <c:pt idx="12783">
                  <c:v>753.3778671496392</c:v>
                </c:pt>
                <c:pt idx="12784">
                  <c:v>753.19003250297988</c:v>
                </c:pt>
                <c:pt idx="12785">
                  <c:v>752.98133893411216</c:v>
                </c:pt>
                <c:pt idx="12786">
                  <c:v>752.75177600835775</c:v>
                </c:pt>
                <c:pt idx="12787">
                  <c:v>752.49090904727314</c:v>
                </c:pt>
                <c:pt idx="12788">
                  <c:v>752.20917272930183</c:v>
                </c:pt>
                <c:pt idx="12789">
                  <c:v>751.90656705444371</c:v>
                </c:pt>
                <c:pt idx="12790">
                  <c:v>751.58310245737721</c:v>
                </c:pt>
                <c:pt idx="12791">
                  <c:v>751.22830252094525</c:v>
                </c:pt>
                <c:pt idx="12792">
                  <c:v>751.07179277897296</c:v>
                </c:pt>
                <c:pt idx="12793">
                  <c:v>750.89440324543546</c:v>
                </c:pt>
                <c:pt idx="12794">
                  <c:v>750.70656859877613</c:v>
                </c:pt>
                <c:pt idx="12795">
                  <c:v>750.49788546458683</c:v>
                </c:pt>
                <c:pt idx="12796">
                  <c:v>750.25788786038902</c:v>
                </c:pt>
                <c:pt idx="12797">
                  <c:v>749.9970208993044</c:v>
                </c:pt>
                <c:pt idx="12798">
                  <c:v>749.71528458133309</c:v>
                </c:pt>
                <c:pt idx="12799">
                  <c:v>749.40223379335305</c:v>
                </c:pt>
                <c:pt idx="12800">
                  <c:v>749.06833451784325</c:v>
                </c:pt>
                <c:pt idx="12801">
                  <c:v>748.71356588544666</c:v>
                </c:pt>
                <c:pt idx="12802">
                  <c:v>748.55703527411742</c:v>
                </c:pt>
                <c:pt idx="12803">
                  <c:v>748.37964574057992</c:v>
                </c:pt>
                <c:pt idx="12804">
                  <c:v>748.1813868501556</c:v>
                </c:pt>
                <c:pt idx="12805">
                  <c:v>747.9622586028446</c:v>
                </c:pt>
                <c:pt idx="12806">
                  <c:v>747.72225056396826</c:v>
                </c:pt>
                <c:pt idx="12807">
                  <c:v>747.46138360288364</c:v>
                </c:pt>
                <c:pt idx="12808">
                  <c:v>747.16921260646893</c:v>
                </c:pt>
                <c:pt idx="12809">
                  <c:v>746.85619312252436</c:v>
                </c:pt>
                <c:pt idx="12810">
                  <c:v>746.5118278645358</c:v>
                </c:pt>
                <c:pt idx="12811">
                  <c:v>746.15704879746067</c:v>
                </c:pt>
                <c:pt idx="12812">
                  <c:v>745.99009394236657</c:v>
                </c:pt>
                <c:pt idx="12813">
                  <c:v>745.81272527818589</c:v>
                </c:pt>
                <c:pt idx="12814">
                  <c:v>745.60401083996135</c:v>
                </c:pt>
                <c:pt idx="12815">
                  <c:v>745.38489302732876</c:v>
                </c:pt>
                <c:pt idx="12816">
                  <c:v>745.14488498845242</c:v>
                </c:pt>
                <c:pt idx="12817">
                  <c:v>744.87360421828134</c:v>
                </c:pt>
                <c:pt idx="12818">
                  <c:v>744.58143322186663</c:v>
                </c:pt>
                <c:pt idx="12819">
                  <c:v>744.25793732076488</c:v>
                </c:pt>
                <c:pt idx="12820">
                  <c:v>743.91360336681157</c:v>
                </c:pt>
                <c:pt idx="12821">
                  <c:v>743.55882429973656</c:v>
                </c:pt>
                <c:pt idx="12822">
                  <c:v>743.38142433152063</c:v>
                </c:pt>
                <c:pt idx="12823">
                  <c:v>743.19361055421814</c:v>
                </c:pt>
                <c:pt idx="12824">
                  <c:v>742.99534122911541</c:v>
                </c:pt>
                <c:pt idx="12825">
                  <c:v>742.76577830336089</c:v>
                </c:pt>
                <c:pt idx="12826">
                  <c:v>742.52580156852002</c:v>
                </c:pt>
                <c:pt idx="12827">
                  <c:v>742.24404438119177</c:v>
                </c:pt>
                <c:pt idx="12828">
                  <c:v>741.95187338477695</c:v>
                </c:pt>
                <c:pt idx="12829">
                  <c:v>741.62840878771055</c:v>
                </c:pt>
                <c:pt idx="12830">
                  <c:v>741.27362972063554</c:v>
                </c:pt>
                <c:pt idx="12831">
                  <c:v>740.90840554043859</c:v>
                </c:pt>
                <c:pt idx="12832">
                  <c:v>740.73103687625792</c:v>
                </c:pt>
                <c:pt idx="12833">
                  <c:v>740.54319179492018</c:v>
                </c:pt>
                <c:pt idx="12834">
                  <c:v>740.34493290449586</c:v>
                </c:pt>
                <c:pt idx="12835">
                  <c:v>740.11540128277682</c:v>
                </c:pt>
                <c:pt idx="12836">
                  <c:v>739.86493769610024</c:v>
                </c:pt>
                <c:pt idx="12837">
                  <c:v>739.58322224748576</c:v>
                </c:pt>
                <c:pt idx="12838">
                  <c:v>739.28060613794912</c:v>
                </c:pt>
                <c:pt idx="12839">
                  <c:v>738.94668599308238</c:v>
                </c:pt>
                <c:pt idx="12840">
                  <c:v>738.60235203912919</c:v>
                </c:pt>
                <c:pt idx="12841">
                  <c:v>738.22669318048895</c:v>
                </c:pt>
                <c:pt idx="12842">
                  <c:v>738.04931408162986</c:v>
                </c:pt>
                <c:pt idx="12843">
                  <c:v>737.86150030432736</c:v>
                </c:pt>
                <c:pt idx="12844">
                  <c:v>737.65279630078123</c:v>
                </c:pt>
                <c:pt idx="12845">
                  <c:v>737.41278826190501</c:v>
                </c:pt>
                <c:pt idx="12846">
                  <c:v>737.16236641394221</c:v>
                </c:pt>
                <c:pt idx="12847">
                  <c:v>736.88064053064932</c:v>
                </c:pt>
                <c:pt idx="12848">
                  <c:v>736.57802442111279</c:v>
                </c:pt>
                <c:pt idx="12849">
                  <c:v>736.24410427624605</c:v>
                </c:pt>
                <c:pt idx="12850">
                  <c:v>735.88933564384934</c:v>
                </c:pt>
                <c:pt idx="12851">
                  <c:v>735.51369765456604</c:v>
                </c:pt>
                <c:pt idx="12852">
                  <c:v>735.32585257322819</c:v>
                </c:pt>
                <c:pt idx="12853">
                  <c:v>735.13803879592581</c:v>
                </c:pt>
                <c:pt idx="12854">
                  <c:v>734.91891054861469</c:v>
                </c:pt>
                <c:pt idx="12855">
                  <c:v>734.68934762286028</c:v>
                </c:pt>
                <c:pt idx="12856">
                  <c:v>734.42848066177567</c:v>
                </c:pt>
                <c:pt idx="12857">
                  <c:v>734.14675477848277</c:v>
                </c:pt>
                <c:pt idx="12858">
                  <c:v>733.83370399050273</c:v>
                </c:pt>
                <c:pt idx="12859">
                  <c:v>733.4997838456361</c:v>
                </c:pt>
                <c:pt idx="12860">
                  <c:v>733.13459096947452</c:v>
                </c:pt>
                <c:pt idx="12861">
                  <c:v>732.75893211083428</c:v>
                </c:pt>
                <c:pt idx="12862">
                  <c:v>732.57110789885337</c:v>
                </c:pt>
                <c:pt idx="12863">
                  <c:v>732.37284900842906</c:v>
                </c:pt>
                <c:pt idx="12864">
                  <c:v>732.16414500488293</c:v>
                </c:pt>
                <c:pt idx="12865">
                  <c:v>731.92416827004195</c:v>
                </c:pt>
                <c:pt idx="12866">
                  <c:v>731.66330130895733</c:v>
                </c:pt>
                <c:pt idx="12867">
                  <c:v>731.38154412162908</c:v>
                </c:pt>
                <c:pt idx="12868">
                  <c:v>731.05806908988427</c:v>
                </c:pt>
                <c:pt idx="12869">
                  <c:v>730.72419068373131</c:v>
                </c:pt>
                <c:pt idx="12870">
                  <c:v>730.35896650353436</c:v>
                </c:pt>
                <c:pt idx="12871">
                  <c:v>729.97288340112914</c:v>
                </c:pt>
                <c:pt idx="12872">
                  <c:v>729.7850383197914</c:v>
                </c:pt>
                <c:pt idx="12873">
                  <c:v>729.58677942936708</c:v>
                </c:pt>
                <c:pt idx="12874">
                  <c:v>729.36766161673449</c:v>
                </c:pt>
                <c:pt idx="12875">
                  <c:v>729.12765357785815</c:v>
                </c:pt>
                <c:pt idx="12876">
                  <c:v>728.86678661677365</c:v>
                </c:pt>
                <c:pt idx="12877">
                  <c:v>728.57461562035883</c:v>
                </c:pt>
                <c:pt idx="12878">
                  <c:v>728.26158570173573</c:v>
                </c:pt>
                <c:pt idx="12879">
                  <c:v>727.91725174778253</c:v>
                </c:pt>
                <c:pt idx="12880">
                  <c:v>727.55203800226411</c:v>
                </c:pt>
                <c:pt idx="12881">
                  <c:v>727.16595489985889</c:v>
                </c:pt>
                <c:pt idx="12882">
                  <c:v>726.97810981852115</c:v>
                </c:pt>
                <c:pt idx="12883">
                  <c:v>726.76943711901038</c:v>
                </c:pt>
                <c:pt idx="12884">
                  <c:v>726.55031930637767</c:v>
                </c:pt>
                <c:pt idx="12885">
                  <c:v>726.31030083282303</c:v>
                </c:pt>
                <c:pt idx="12886">
                  <c:v>726.04943387173842</c:v>
                </c:pt>
                <c:pt idx="12887">
                  <c:v>725.75727331000212</c:v>
                </c:pt>
                <c:pt idx="12888">
                  <c:v>725.4337982782572</c:v>
                </c:pt>
                <c:pt idx="12889">
                  <c:v>725.08943302026864</c:v>
                </c:pt>
                <c:pt idx="12890">
                  <c:v>724.71380546566365</c:v>
                </c:pt>
                <c:pt idx="12891">
                  <c:v>724.32772236325854</c:v>
                </c:pt>
                <c:pt idx="12892">
                  <c:v>724.13987728192069</c:v>
                </c:pt>
                <c:pt idx="12893">
                  <c:v>723.93120458240992</c:v>
                </c:pt>
                <c:pt idx="12894">
                  <c:v>723.7120763350988</c:v>
                </c:pt>
                <c:pt idx="12895">
                  <c:v>723.47206829622257</c:v>
                </c:pt>
                <c:pt idx="12896">
                  <c:v>723.20075622201614</c:v>
                </c:pt>
                <c:pt idx="12897">
                  <c:v>722.89818185119339</c:v>
                </c:pt>
                <c:pt idx="12898">
                  <c:v>722.58512062853492</c:v>
                </c:pt>
                <c:pt idx="12899">
                  <c:v>722.23034156145991</c:v>
                </c:pt>
                <c:pt idx="12900">
                  <c:v>721.85471400685492</c:v>
                </c:pt>
                <c:pt idx="12901">
                  <c:v>721.45818579132788</c:v>
                </c:pt>
                <c:pt idx="12902">
                  <c:v>721.27034070999014</c:v>
                </c:pt>
                <c:pt idx="12903">
                  <c:v>721.07211312360118</c:v>
                </c:pt>
                <c:pt idx="12904">
                  <c:v>720.84253976316825</c:v>
                </c:pt>
                <c:pt idx="12905">
                  <c:v>720.60253172429202</c:v>
                </c:pt>
                <c:pt idx="12906">
                  <c:v>720.33121965008559</c:v>
                </c:pt>
                <c:pt idx="12907">
                  <c:v>720.02864527926283</c:v>
                </c:pt>
                <c:pt idx="12908">
                  <c:v>719.70513894348255</c:v>
                </c:pt>
                <c:pt idx="12909">
                  <c:v>719.35035987640754</c:v>
                </c:pt>
                <c:pt idx="12910">
                  <c:v>718.97473232180255</c:v>
                </c:pt>
                <c:pt idx="12911">
                  <c:v>718.57820410627551</c:v>
                </c:pt>
                <c:pt idx="12912">
                  <c:v>718.39039032897301</c:v>
                </c:pt>
                <c:pt idx="12913">
                  <c:v>718.18168632542699</c:v>
                </c:pt>
                <c:pt idx="12914">
                  <c:v>717.96255807811588</c:v>
                </c:pt>
                <c:pt idx="12915">
                  <c:v>717.71213623015308</c:v>
                </c:pt>
                <c:pt idx="12916">
                  <c:v>717.44082415594664</c:v>
                </c:pt>
                <c:pt idx="12917">
                  <c:v>717.13821848108853</c:v>
                </c:pt>
                <c:pt idx="12918">
                  <c:v>716.81474344934361</c:v>
                </c:pt>
                <c:pt idx="12919">
                  <c:v>716.45996438226859</c:v>
                </c:pt>
                <c:pt idx="12920">
                  <c:v>716.07389171454179</c:v>
                </c:pt>
                <c:pt idx="12921">
                  <c:v>715.67736349901486</c:v>
                </c:pt>
                <c:pt idx="12922">
                  <c:v>715.48954972171236</c:v>
                </c:pt>
                <c:pt idx="12923">
                  <c:v>715.28084571816623</c:v>
                </c:pt>
                <c:pt idx="12924">
                  <c:v>715.05128279241183</c:v>
                </c:pt>
                <c:pt idx="12925">
                  <c:v>714.81130605757085</c:v>
                </c:pt>
                <c:pt idx="12926">
                  <c:v>714.52954887024259</c:v>
                </c:pt>
                <c:pt idx="12927">
                  <c:v>714.23737787382788</c:v>
                </c:pt>
                <c:pt idx="12928">
                  <c:v>713.90345772896114</c:v>
                </c:pt>
                <c:pt idx="12929">
                  <c:v>713.54867866188602</c:v>
                </c:pt>
                <c:pt idx="12930">
                  <c:v>713.16260599415932</c:v>
                </c:pt>
                <c:pt idx="12931">
                  <c:v>712.76607777863228</c:v>
                </c:pt>
                <c:pt idx="12932">
                  <c:v>712.56781888820797</c:v>
                </c:pt>
                <c:pt idx="12933">
                  <c:v>712.3591461886972</c:v>
                </c:pt>
                <c:pt idx="12934">
                  <c:v>712.13999707202925</c:v>
                </c:pt>
                <c:pt idx="12935">
                  <c:v>711.88957522406645</c:v>
                </c:pt>
                <c:pt idx="12936">
                  <c:v>711.60784934077356</c:v>
                </c:pt>
                <c:pt idx="12937">
                  <c:v>711.30523323123691</c:v>
                </c:pt>
                <c:pt idx="12938">
                  <c:v>710.98175819949211</c:v>
                </c:pt>
                <c:pt idx="12939">
                  <c:v>710.61654445397357</c:v>
                </c:pt>
                <c:pt idx="12940">
                  <c:v>710.23046239503628</c:v>
                </c:pt>
                <c:pt idx="12941">
                  <c:v>709.83393939684845</c:v>
                </c:pt>
                <c:pt idx="12942">
                  <c:v>709.63567737602068</c:v>
                </c:pt>
                <c:pt idx="12943">
                  <c:v>709.42700363304198</c:v>
                </c:pt>
                <c:pt idx="12944">
                  <c:v>709.20785242943839</c:v>
                </c:pt>
                <c:pt idx="12945">
                  <c:v>708.95743058147559</c:v>
                </c:pt>
                <c:pt idx="12946">
                  <c:v>708.67570574165052</c:v>
                </c:pt>
                <c:pt idx="12947">
                  <c:v>708.37309067558181</c:v>
                </c:pt>
                <c:pt idx="12948">
                  <c:v>708.03917366111864</c:v>
                </c:pt>
                <c:pt idx="12949">
                  <c:v>707.68439772444708</c:v>
                </c:pt>
                <c:pt idx="12950">
                  <c:v>707.29831983938107</c:v>
                </c:pt>
                <c:pt idx="12951">
                  <c:v>706.89135277153935</c:v>
                </c:pt>
                <c:pt idx="12952">
                  <c:v>706.69309075071146</c:v>
                </c:pt>
                <c:pt idx="12953">
                  <c:v>706.49486107738676</c:v>
                </c:pt>
                <c:pt idx="12954">
                  <c:v>706.26529710816453</c:v>
                </c:pt>
                <c:pt idx="12955">
                  <c:v>706.01484291269855</c:v>
                </c:pt>
                <c:pt idx="12956">
                  <c:v>705.73311807287348</c:v>
                </c:pt>
                <c:pt idx="12957">
                  <c:v>705.43050405027259</c:v>
                </c:pt>
                <c:pt idx="12958">
                  <c:v>705.0965859923416</c:v>
                </c:pt>
                <c:pt idx="12959">
                  <c:v>704.73139833351922</c:v>
                </c:pt>
                <c:pt idx="12960">
                  <c:v>704.34528810095014</c:v>
                </c:pt>
                <c:pt idx="12961">
                  <c:v>703.93835233714367</c:v>
                </c:pt>
                <c:pt idx="12962">
                  <c:v>703.7505354294376</c:v>
                </c:pt>
                <c:pt idx="12963">
                  <c:v>703.54182933895584</c:v>
                </c:pt>
                <c:pt idx="12964">
                  <c:v>703.3122653697335</c:v>
                </c:pt>
                <c:pt idx="12965">
                  <c:v>703.06184352177081</c:v>
                </c:pt>
                <c:pt idx="12966">
                  <c:v>702.79053144756438</c:v>
                </c:pt>
                <c:pt idx="12967">
                  <c:v>702.47750361587691</c:v>
                </c:pt>
                <c:pt idx="12968">
                  <c:v>702.14358660141374</c:v>
                </c:pt>
                <c:pt idx="12969">
                  <c:v>701.7783665950883</c:v>
                </c:pt>
                <c:pt idx="12970">
                  <c:v>701.39228871002229</c:v>
                </c:pt>
                <c:pt idx="12971">
                  <c:v>700.98535232013512</c:v>
                </c:pt>
                <c:pt idx="12972">
                  <c:v>700.79750389970025</c:v>
                </c:pt>
                <c:pt idx="12973">
                  <c:v>700.58882942629407</c:v>
                </c:pt>
                <c:pt idx="12974">
                  <c:v>700.35926524837816</c:v>
                </c:pt>
                <c:pt idx="12975">
                  <c:v>700.10881136595265</c:v>
                </c:pt>
                <c:pt idx="12976">
                  <c:v>699.82708652612757</c:v>
                </c:pt>
                <c:pt idx="12977">
                  <c:v>699.52447187744599</c:v>
                </c:pt>
                <c:pt idx="12978">
                  <c:v>699.19058637571163</c:v>
                </c:pt>
                <c:pt idx="12979">
                  <c:v>698.82536616069262</c:v>
                </c:pt>
                <c:pt idx="12980">
                  <c:v>698.43928827562661</c:v>
                </c:pt>
                <c:pt idx="12981">
                  <c:v>698.03232016431696</c:v>
                </c:pt>
                <c:pt idx="12982">
                  <c:v>697.83405918695701</c:v>
                </c:pt>
                <c:pt idx="12983">
                  <c:v>697.62538440051048</c:v>
                </c:pt>
                <c:pt idx="12984">
                  <c:v>697.4062331969069</c:v>
                </c:pt>
                <c:pt idx="12985">
                  <c:v>697.1558113489441</c:v>
                </c:pt>
                <c:pt idx="12986">
                  <c:v>696.87408650911902</c:v>
                </c:pt>
                <c:pt idx="12987">
                  <c:v>696.57147144305031</c:v>
                </c:pt>
                <c:pt idx="12988">
                  <c:v>696.23755442858715</c:v>
                </c:pt>
                <c:pt idx="12989">
                  <c:v>695.87233442226159</c:v>
                </c:pt>
                <c:pt idx="12990">
                  <c:v>695.47581142407375</c:v>
                </c:pt>
                <c:pt idx="12991">
                  <c:v>695.06887566026728</c:v>
                </c:pt>
                <c:pt idx="12992">
                  <c:v>694.88105875256133</c:v>
                </c:pt>
                <c:pt idx="12993">
                  <c:v>694.67235266207956</c:v>
                </c:pt>
                <c:pt idx="12994">
                  <c:v>694.45323380597904</c:v>
                </c:pt>
                <c:pt idx="12995">
                  <c:v>694.20281091454842</c:v>
                </c:pt>
                <c:pt idx="12996">
                  <c:v>693.92105477068799</c:v>
                </c:pt>
                <c:pt idx="12997">
                  <c:v>693.61843970461928</c:v>
                </c:pt>
                <c:pt idx="12998">
                  <c:v>693.28455503765929</c:v>
                </c:pt>
                <c:pt idx="12999">
                  <c:v>692.91933398786591</c:v>
                </c:pt>
                <c:pt idx="13000">
                  <c:v>692.52281203314601</c:v>
                </c:pt>
                <c:pt idx="13001">
                  <c:v>692.1158752258716</c:v>
                </c:pt>
                <c:pt idx="13002">
                  <c:v>691.92802701413029</c:v>
                </c:pt>
                <c:pt idx="13003">
                  <c:v>691.7193532711517</c:v>
                </c:pt>
                <c:pt idx="13004">
                  <c:v>691.500202067548</c:v>
                </c:pt>
                <c:pt idx="13005">
                  <c:v>691.2497791761175</c:v>
                </c:pt>
                <c:pt idx="13006">
                  <c:v>690.96805433629231</c:v>
                </c:pt>
                <c:pt idx="13007">
                  <c:v>690.66544031369142</c:v>
                </c:pt>
                <c:pt idx="13008">
                  <c:v>690.33152225576043</c:v>
                </c:pt>
                <c:pt idx="13009">
                  <c:v>689.96630224943499</c:v>
                </c:pt>
                <c:pt idx="13010">
                  <c:v>689.56981159875033</c:v>
                </c:pt>
                <c:pt idx="13011">
                  <c:v>689.16284557437632</c:v>
                </c:pt>
                <c:pt idx="13012">
                  <c:v>688.97503179707394</c:v>
                </c:pt>
                <c:pt idx="13013">
                  <c:v>688.7767624719711</c:v>
                </c:pt>
                <c:pt idx="13014">
                  <c:v>688.54719954621669</c:v>
                </c:pt>
                <c:pt idx="13015">
                  <c:v>688.29677769825389</c:v>
                </c:pt>
                <c:pt idx="13016">
                  <c:v>688.02546562404746</c:v>
                </c:pt>
                <c:pt idx="13017">
                  <c:v>687.72284951451093</c:v>
                </c:pt>
                <c:pt idx="13018">
                  <c:v>687.3889398043226</c:v>
                </c:pt>
                <c:pt idx="13019">
                  <c:v>687.02374692816113</c:v>
                </c:pt>
                <c:pt idx="13020">
                  <c:v>686.62722914731251</c:v>
                </c:pt>
                <c:pt idx="13021">
                  <c:v>686.22025581866365</c:v>
                </c:pt>
                <c:pt idx="13022">
                  <c:v>686.03244204136115</c:v>
                </c:pt>
                <c:pt idx="13023">
                  <c:v>685.83418315093684</c:v>
                </c:pt>
                <c:pt idx="13024">
                  <c:v>685.61505490362583</c:v>
                </c:pt>
                <c:pt idx="13025">
                  <c:v>685.36463305566303</c:v>
                </c:pt>
                <c:pt idx="13026">
                  <c:v>685.0933209814566</c:v>
                </c:pt>
                <c:pt idx="13027">
                  <c:v>684.79071530659849</c:v>
                </c:pt>
                <c:pt idx="13028">
                  <c:v>684.45679516173175</c:v>
                </c:pt>
                <c:pt idx="13029">
                  <c:v>684.09160228557027</c:v>
                </c:pt>
                <c:pt idx="13030">
                  <c:v>683.69508450472165</c:v>
                </c:pt>
                <c:pt idx="13031">
                  <c:v>683.28811117607279</c:v>
                </c:pt>
                <c:pt idx="13032">
                  <c:v>683.10029739877029</c:v>
                </c:pt>
                <c:pt idx="13033">
                  <c:v>682.90203850834598</c:v>
                </c:pt>
                <c:pt idx="13034">
                  <c:v>682.68292069571339</c:v>
                </c:pt>
                <c:pt idx="13035">
                  <c:v>682.44291265683717</c:v>
                </c:pt>
                <c:pt idx="13036">
                  <c:v>682.17160058263073</c:v>
                </c:pt>
                <c:pt idx="13037">
                  <c:v>681.86901577712945</c:v>
                </c:pt>
                <c:pt idx="13038">
                  <c:v>681.53509563226271</c:v>
                </c:pt>
                <c:pt idx="13039">
                  <c:v>681.16987145206588</c:v>
                </c:pt>
                <c:pt idx="13040">
                  <c:v>680.78379878433907</c:v>
                </c:pt>
                <c:pt idx="13041">
                  <c:v>680.36642208128217</c:v>
                </c:pt>
                <c:pt idx="13042">
                  <c:v>680.18901167838771</c:v>
                </c:pt>
                <c:pt idx="13043">
                  <c:v>679.99075278796352</c:v>
                </c:pt>
                <c:pt idx="13044">
                  <c:v>679.77163497533081</c:v>
                </c:pt>
                <c:pt idx="13045">
                  <c:v>679.53162693645459</c:v>
                </c:pt>
                <c:pt idx="13046">
                  <c:v>679.26034616628351</c:v>
                </c:pt>
                <c:pt idx="13047">
                  <c:v>678.95773005674687</c:v>
                </c:pt>
                <c:pt idx="13048">
                  <c:v>678.62380991188013</c:v>
                </c:pt>
                <c:pt idx="13049">
                  <c:v>678.26904127948353</c:v>
                </c:pt>
                <c:pt idx="13050">
                  <c:v>677.87251306395649</c:v>
                </c:pt>
                <c:pt idx="13051">
                  <c:v>677.46558147402141</c:v>
                </c:pt>
                <c:pt idx="13052">
                  <c:v>677.28817107112707</c:v>
                </c:pt>
                <c:pt idx="13053">
                  <c:v>677.08991218070275</c:v>
                </c:pt>
                <c:pt idx="13054">
                  <c:v>676.88123948119198</c:v>
                </c:pt>
                <c:pt idx="13055">
                  <c:v>676.64123144231564</c:v>
                </c:pt>
                <c:pt idx="13056">
                  <c:v>676.36991936810921</c:v>
                </c:pt>
                <c:pt idx="13057">
                  <c:v>676.06733456260804</c:v>
                </c:pt>
                <c:pt idx="13058">
                  <c:v>675.74385953086312</c:v>
                </c:pt>
                <c:pt idx="13059">
                  <c:v>675.3786457853447</c:v>
                </c:pt>
                <c:pt idx="13060">
                  <c:v>674.99256268293948</c:v>
                </c:pt>
                <c:pt idx="13061">
                  <c:v>674.57515467584722</c:v>
                </c:pt>
                <c:pt idx="13062">
                  <c:v>674.40822069010994</c:v>
                </c:pt>
                <c:pt idx="13063">
                  <c:v>674.20996179968574</c:v>
                </c:pt>
                <c:pt idx="13064">
                  <c:v>674.00125779613961</c:v>
                </c:pt>
                <c:pt idx="13065">
                  <c:v>673.76124975726327</c:v>
                </c:pt>
                <c:pt idx="13066">
                  <c:v>673.50038279617866</c:v>
                </c:pt>
                <c:pt idx="13067">
                  <c:v>673.19779799067749</c:v>
                </c:pt>
                <c:pt idx="13068">
                  <c:v>672.87432295893257</c:v>
                </c:pt>
                <c:pt idx="13069">
                  <c:v>672.50910921341415</c:v>
                </c:pt>
                <c:pt idx="13070">
                  <c:v>672.12302611100893</c:v>
                </c:pt>
                <c:pt idx="13071">
                  <c:v>671.71606321703848</c:v>
                </c:pt>
                <c:pt idx="13072">
                  <c:v>671.54909792726585</c:v>
                </c:pt>
                <c:pt idx="13073">
                  <c:v>671.36128414996347</c:v>
                </c:pt>
                <c:pt idx="13074">
                  <c:v>671.15258014641734</c:v>
                </c:pt>
                <c:pt idx="13075">
                  <c:v>670.91260341157636</c:v>
                </c:pt>
                <c:pt idx="13076">
                  <c:v>670.65173645049174</c:v>
                </c:pt>
                <c:pt idx="13077">
                  <c:v>670.35956545407703</c:v>
                </c:pt>
                <c:pt idx="13078">
                  <c:v>670.02564530921029</c:v>
                </c:pt>
                <c:pt idx="13079">
                  <c:v>669.67087667681369</c:v>
                </c:pt>
                <c:pt idx="13080">
                  <c:v>669.28479357440847</c:v>
                </c:pt>
                <c:pt idx="13081">
                  <c:v>668.87783068043802</c:v>
                </c:pt>
                <c:pt idx="13082">
                  <c:v>668.7108653906655</c:v>
                </c:pt>
                <c:pt idx="13083">
                  <c:v>668.52305161336301</c:v>
                </c:pt>
                <c:pt idx="13084">
                  <c:v>668.3247927229387</c:v>
                </c:pt>
                <c:pt idx="13085">
                  <c:v>668.08478468406247</c:v>
                </c:pt>
                <c:pt idx="13086">
                  <c:v>667.82391772297785</c:v>
                </c:pt>
                <c:pt idx="13087">
                  <c:v>667.53174672656314</c:v>
                </c:pt>
                <c:pt idx="13088">
                  <c:v>667.20827169481822</c:v>
                </c:pt>
                <c:pt idx="13089">
                  <c:v>666.85349262774321</c:v>
                </c:pt>
                <c:pt idx="13090">
                  <c:v>666.4674199600164</c:v>
                </c:pt>
                <c:pt idx="13091">
                  <c:v>666.07089174448936</c:v>
                </c:pt>
                <c:pt idx="13092">
                  <c:v>665.90393688939525</c:v>
                </c:pt>
                <c:pt idx="13093">
                  <c:v>665.72656822521458</c:v>
                </c:pt>
                <c:pt idx="13094">
                  <c:v>665.51785378699003</c:v>
                </c:pt>
                <c:pt idx="13095">
                  <c:v>665.28829086123562</c:v>
                </c:pt>
                <c:pt idx="13096">
                  <c:v>665.03786901327283</c:v>
                </c:pt>
                <c:pt idx="13097">
                  <c:v>664.74569801685811</c:v>
                </c:pt>
                <c:pt idx="13098">
                  <c:v>664.42223341979161</c:v>
                </c:pt>
                <c:pt idx="13099">
                  <c:v>664.0674543527166</c:v>
                </c:pt>
                <c:pt idx="13100">
                  <c:v>663.69178505939783</c:v>
                </c:pt>
                <c:pt idx="13101">
                  <c:v>663.28485346946275</c:v>
                </c:pt>
                <c:pt idx="13102">
                  <c:v>663.1283124234551</c:v>
                </c:pt>
                <c:pt idx="13103">
                  <c:v>662.95093332459601</c:v>
                </c:pt>
                <c:pt idx="13104">
                  <c:v>662.75267443417169</c:v>
                </c:pt>
                <c:pt idx="13105">
                  <c:v>662.52311150841729</c:v>
                </c:pt>
                <c:pt idx="13106">
                  <c:v>662.27268966045449</c:v>
                </c:pt>
                <c:pt idx="13107">
                  <c:v>661.98051866403978</c:v>
                </c:pt>
                <c:pt idx="13108">
                  <c:v>661.66745744138132</c:v>
                </c:pt>
                <c:pt idx="13109">
                  <c:v>661.31268880898472</c:v>
                </c:pt>
                <c:pt idx="13110">
                  <c:v>660.93705081970143</c:v>
                </c:pt>
                <c:pt idx="13111">
                  <c:v>660.5405330388528</c:v>
                </c:pt>
                <c:pt idx="13112">
                  <c:v>660.38401286220198</c:v>
                </c:pt>
                <c:pt idx="13113">
                  <c:v>660.20661289398606</c:v>
                </c:pt>
                <c:pt idx="13114">
                  <c:v>660.01879911668357</c:v>
                </c:pt>
                <c:pt idx="13115">
                  <c:v>659.78922575625074</c:v>
                </c:pt>
                <c:pt idx="13116">
                  <c:v>659.53880390828795</c:v>
                </c:pt>
                <c:pt idx="13117">
                  <c:v>659.25704672095969</c:v>
                </c:pt>
                <c:pt idx="13118">
                  <c:v>658.94402723701501</c:v>
                </c:pt>
                <c:pt idx="13119">
                  <c:v>658.59966197902645</c:v>
                </c:pt>
                <c:pt idx="13120">
                  <c:v>658.22402398974316</c:v>
                </c:pt>
                <c:pt idx="13121">
                  <c:v>657.82750620889453</c:v>
                </c:pt>
                <c:pt idx="13122">
                  <c:v>657.67099646692225</c:v>
                </c:pt>
                <c:pt idx="13123">
                  <c:v>657.50403117714961</c:v>
                </c:pt>
                <c:pt idx="13124">
                  <c:v>657.31621739984712</c:v>
                </c:pt>
                <c:pt idx="13125">
                  <c:v>657.09706828317917</c:v>
                </c:pt>
                <c:pt idx="13126">
                  <c:v>656.84664643521648</c:v>
                </c:pt>
                <c:pt idx="13127">
                  <c:v>656.57533436101005</c:v>
                </c:pt>
                <c:pt idx="13128">
                  <c:v>656.26230444238695</c:v>
                </c:pt>
                <c:pt idx="13129">
                  <c:v>655.91797048843375</c:v>
                </c:pt>
                <c:pt idx="13130">
                  <c:v>655.54231162979352</c:v>
                </c:pt>
                <c:pt idx="13131">
                  <c:v>655.14578341426648</c:v>
                </c:pt>
                <c:pt idx="13132">
                  <c:v>654.99971878541589</c:v>
                </c:pt>
                <c:pt idx="13133">
                  <c:v>654.84319860876519</c:v>
                </c:pt>
                <c:pt idx="13134">
                  <c:v>654.65535352742745</c:v>
                </c:pt>
                <c:pt idx="13135">
                  <c:v>654.43623571479475</c:v>
                </c:pt>
                <c:pt idx="13136">
                  <c:v>654.19622767591852</c:v>
                </c:pt>
                <c:pt idx="13137">
                  <c:v>653.92494690574745</c:v>
                </c:pt>
                <c:pt idx="13138">
                  <c:v>653.61188568308899</c:v>
                </c:pt>
                <c:pt idx="13139">
                  <c:v>653.26755172913579</c:v>
                </c:pt>
                <c:pt idx="13140">
                  <c:v>652.90233798361737</c:v>
                </c:pt>
                <c:pt idx="13141">
                  <c:v>652.51625488121215</c:v>
                </c:pt>
                <c:pt idx="13142">
                  <c:v>652.37015894832632</c:v>
                </c:pt>
                <c:pt idx="13143">
                  <c:v>652.21363877167551</c:v>
                </c:pt>
                <c:pt idx="13144">
                  <c:v>652.03627010749494</c:v>
                </c:pt>
                <c:pt idx="13145">
                  <c:v>651.82756610394881</c:v>
                </c:pt>
                <c:pt idx="13146">
                  <c:v>651.58755806507259</c:v>
                </c:pt>
                <c:pt idx="13147">
                  <c:v>651.3162772949014</c:v>
                </c:pt>
                <c:pt idx="13148">
                  <c:v>651.01366118536487</c:v>
                </c:pt>
                <c:pt idx="13149">
                  <c:v>650.67974104049813</c:v>
                </c:pt>
                <c:pt idx="13150">
                  <c:v>650.31452729497971</c:v>
                </c:pt>
                <c:pt idx="13151">
                  <c:v>649.92844419257449</c:v>
                </c:pt>
                <c:pt idx="13152">
                  <c:v>649.79279337281048</c:v>
                </c:pt>
                <c:pt idx="13153">
                  <c:v>649.63627319615978</c:v>
                </c:pt>
                <c:pt idx="13154">
                  <c:v>649.4589045319791</c:v>
                </c:pt>
                <c:pt idx="13155">
                  <c:v>649.26064564155479</c:v>
                </c:pt>
                <c:pt idx="13156">
                  <c:v>649.02063760267856</c:v>
                </c:pt>
                <c:pt idx="13157">
                  <c:v>648.74932552847213</c:v>
                </c:pt>
                <c:pt idx="13158">
                  <c:v>648.45715453205742</c:v>
                </c:pt>
                <c:pt idx="13159">
                  <c:v>648.12326569122592</c:v>
                </c:pt>
                <c:pt idx="13160">
                  <c:v>647.75805194570751</c:v>
                </c:pt>
                <c:pt idx="13161">
                  <c:v>647.38238265238886</c:v>
                </c:pt>
                <c:pt idx="13162">
                  <c:v>647.24676313666021</c:v>
                </c:pt>
                <c:pt idx="13163">
                  <c:v>647.10065676909585</c:v>
                </c:pt>
                <c:pt idx="13164">
                  <c:v>646.93370191400174</c:v>
                </c:pt>
                <c:pt idx="13165">
                  <c:v>646.73543258889902</c:v>
                </c:pt>
                <c:pt idx="13166">
                  <c:v>646.50586966314461</c:v>
                </c:pt>
                <c:pt idx="13167">
                  <c:v>646.24500270205999</c:v>
                </c:pt>
                <c:pt idx="13168">
                  <c:v>645.94242833123712</c:v>
                </c:pt>
                <c:pt idx="13169">
                  <c:v>645.61892199545696</c:v>
                </c:pt>
                <c:pt idx="13170">
                  <c:v>645.26414292838194</c:v>
                </c:pt>
                <c:pt idx="13171">
                  <c:v>644.88851537377695</c:v>
                </c:pt>
                <c:pt idx="13172">
                  <c:v>644.76329923245635</c:v>
                </c:pt>
                <c:pt idx="13173">
                  <c:v>644.61720329957052</c:v>
                </c:pt>
                <c:pt idx="13174">
                  <c:v>644.450238009798</c:v>
                </c:pt>
                <c:pt idx="13175">
                  <c:v>644.2624242324955</c:v>
                </c:pt>
                <c:pt idx="13176">
                  <c:v>644.03286130674098</c:v>
                </c:pt>
                <c:pt idx="13177">
                  <c:v>643.7824394587783</c:v>
                </c:pt>
                <c:pt idx="13178">
                  <c:v>643.49026846236347</c:v>
                </c:pt>
                <c:pt idx="13179">
                  <c:v>643.16679343061867</c:v>
                </c:pt>
                <c:pt idx="13180">
                  <c:v>642.81202479822196</c:v>
                </c:pt>
                <c:pt idx="13181">
                  <c:v>642.4363555049033</c:v>
                </c:pt>
                <c:pt idx="13182">
                  <c:v>642.32158447670452</c:v>
                </c:pt>
                <c:pt idx="13183">
                  <c:v>642.18593365694051</c:v>
                </c:pt>
                <c:pt idx="13184">
                  <c:v>642.02942391496822</c:v>
                </c:pt>
                <c:pt idx="13185">
                  <c:v>641.84156839895195</c:v>
                </c:pt>
                <c:pt idx="13186">
                  <c:v>641.62245058631936</c:v>
                </c:pt>
                <c:pt idx="13187">
                  <c:v>641.37202873835656</c:v>
                </c:pt>
                <c:pt idx="13188">
                  <c:v>641.07985774194185</c:v>
                </c:pt>
                <c:pt idx="13189">
                  <c:v>640.76679651928339</c:v>
                </c:pt>
                <c:pt idx="13190">
                  <c:v>640.42247300000861</c:v>
                </c:pt>
                <c:pt idx="13191">
                  <c:v>640.04680370668996</c:v>
                </c:pt>
                <c:pt idx="13192">
                  <c:v>639.9424882262914</c:v>
                </c:pt>
                <c:pt idx="13193">
                  <c:v>639.80682697184898</c:v>
                </c:pt>
                <c:pt idx="13194">
                  <c:v>639.66073103896315</c:v>
                </c:pt>
                <c:pt idx="13195">
                  <c:v>639.47290682698224</c:v>
                </c:pt>
                <c:pt idx="13196">
                  <c:v>639.26420282343611</c:v>
                </c:pt>
                <c:pt idx="13197">
                  <c:v>639.01378097547342</c:v>
                </c:pt>
                <c:pt idx="13198">
                  <c:v>638.73205509218042</c:v>
                </c:pt>
                <c:pt idx="13199">
                  <c:v>638.41899386952207</c:v>
                </c:pt>
                <c:pt idx="13200">
                  <c:v>638.08508415933375</c:v>
                </c:pt>
                <c:pt idx="13201">
                  <c:v>637.71989128317227</c:v>
                </c:pt>
                <c:pt idx="13202">
                  <c:v>637.61553406405994</c:v>
                </c:pt>
                <c:pt idx="13203">
                  <c:v>637.49032835741775</c:v>
                </c:pt>
                <c:pt idx="13204">
                  <c:v>637.34422198985351</c:v>
                </c:pt>
                <c:pt idx="13205">
                  <c:v>637.16685332567295</c:v>
                </c:pt>
                <c:pt idx="13206">
                  <c:v>636.95814932212681</c:v>
                </c:pt>
                <c:pt idx="13207">
                  <c:v>636.71814128325047</c:v>
                </c:pt>
                <c:pt idx="13208">
                  <c:v>636.4468605130794</c:v>
                </c:pt>
                <c:pt idx="13209">
                  <c:v>636.14424440354287</c:v>
                </c:pt>
                <c:pt idx="13210">
                  <c:v>635.79991044958956</c:v>
                </c:pt>
                <c:pt idx="13211">
                  <c:v>635.44511051315772</c:v>
                </c:pt>
                <c:pt idx="13212">
                  <c:v>635.3511984071672</c:v>
                </c:pt>
                <c:pt idx="13213">
                  <c:v>635.23643781364683</c:v>
                </c:pt>
                <c:pt idx="13214">
                  <c:v>635.09033144608259</c:v>
                </c:pt>
                <c:pt idx="13215">
                  <c:v>634.92337659098848</c:v>
                </c:pt>
                <c:pt idx="13216">
                  <c:v>634.72514900459953</c:v>
                </c:pt>
                <c:pt idx="13217">
                  <c:v>634.48513053104477</c:v>
                </c:pt>
                <c:pt idx="13218">
                  <c:v>634.22426356996016</c:v>
                </c:pt>
                <c:pt idx="13219">
                  <c:v>633.92165789510204</c:v>
                </c:pt>
                <c:pt idx="13220">
                  <c:v>633.58773775023531</c:v>
                </c:pt>
                <c:pt idx="13221">
                  <c:v>633.23295868316029</c:v>
                </c:pt>
                <c:pt idx="13222">
                  <c:v>633.14950212497001</c:v>
                </c:pt>
                <c:pt idx="13223">
                  <c:v>633.03469979273598</c:v>
                </c:pt>
                <c:pt idx="13224">
                  <c:v>632.89908027700733</c:v>
                </c:pt>
                <c:pt idx="13225">
                  <c:v>632.74252879632127</c:v>
                </c:pt>
                <c:pt idx="13226">
                  <c:v>632.54426990589695</c:v>
                </c:pt>
                <c:pt idx="13227">
                  <c:v>632.31470698014255</c:v>
                </c:pt>
                <c:pt idx="13228">
                  <c:v>632.05384001905793</c:v>
                </c:pt>
                <c:pt idx="13229">
                  <c:v>631.7616690226431</c:v>
                </c:pt>
                <c:pt idx="13230">
                  <c:v>631.4381939908983</c:v>
                </c:pt>
                <c:pt idx="13231">
                  <c:v>631.08341492382317</c:v>
                </c:pt>
                <c:pt idx="13232">
                  <c:v>630.99995836563301</c:v>
                </c:pt>
                <c:pt idx="13233">
                  <c:v>630.90604625964261</c:v>
                </c:pt>
                <c:pt idx="13234">
                  <c:v>630.78080924896506</c:v>
                </c:pt>
                <c:pt idx="13235">
                  <c:v>630.62428907231424</c:v>
                </c:pt>
                <c:pt idx="13236">
                  <c:v>630.43647529501186</c:v>
                </c:pt>
                <c:pt idx="13237">
                  <c:v>630.20691236925745</c:v>
                </c:pt>
                <c:pt idx="13238">
                  <c:v>629.95649052129465</c:v>
                </c:pt>
                <c:pt idx="13239">
                  <c:v>629.66431952487983</c:v>
                </c:pt>
                <c:pt idx="13240">
                  <c:v>629.35125830222148</c:v>
                </c:pt>
                <c:pt idx="13241">
                  <c:v>629.00692434826829</c:v>
                </c:pt>
                <c:pt idx="13242">
                  <c:v>628.93388159916458</c:v>
                </c:pt>
                <c:pt idx="13243">
                  <c:v>628.83996949317407</c:v>
                </c:pt>
                <c:pt idx="13244">
                  <c:v>628.71476378653188</c:v>
                </c:pt>
                <c:pt idx="13245">
                  <c:v>628.56865741896763</c:v>
                </c:pt>
                <c:pt idx="13246">
                  <c:v>628.39128875478707</c:v>
                </c:pt>
                <c:pt idx="13247">
                  <c:v>628.17213963811912</c:v>
                </c:pt>
                <c:pt idx="13248">
                  <c:v>627.92171779015632</c:v>
                </c:pt>
                <c:pt idx="13249">
                  <c:v>627.63999190686343</c:v>
                </c:pt>
                <c:pt idx="13250">
                  <c:v>627.32693068420497</c:v>
                </c:pt>
                <c:pt idx="13251">
                  <c:v>626.99304184337359</c:v>
                </c:pt>
                <c:pt idx="13252">
                  <c:v>626.93043377271329</c:v>
                </c:pt>
                <c:pt idx="13253">
                  <c:v>626.84694591048776</c:v>
                </c:pt>
                <c:pt idx="13254">
                  <c:v>626.73217488228897</c:v>
                </c:pt>
                <c:pt idx="13255">
                  <c:v>626.58607894940315</c:v>
                </c:pt>
                <c:pt idx="13256">
                  <c:v>626.41911365963063</c:v>
                </c:pt>
                <c:pt idx="13257">
                  <c:v>626.21044096011985</c:v>
                </c:pt>
                <c:pt idx="13258">
                  <c:v>625.9599878081217</c:v>
                </c:pt>
                <c:pt idx="13259">
                  <c:v>625.68870703795062</c:v>
                </c:pt>
                <c:pt idx="13260">
                  <c:v>625.38609092841398</c:v>
                </c:pt>
                <c:pt idx="13261">
                  <c:v>625.05218121822577</c:v>
                </c:pt>
                <c:pt idx="13262">
                  <c:v>625.00001826068728</c:v>
                </c:pt>
                <c:pt idx="13263">
                  <c:v>624.91651996378334</c:v>
                </c:pt>
                <c:pt idx="13264">
                  <c:v>624.81220448338479</c:v>
                </c:pt>
                <c:pt idx="13265">
                  <c:v>624.67654322894236</c:v>
                </c:pt>
                <c:pt idx="13266">
                  <c:v>624.50958837384826</c:v>
                </c:pt>
                <c:pt idx="13267">
                  <c:v>624.31131904874553</c:v>
                </c:pt>
                <c:pt idx="13268">
                  <c:v>624.08175612299101</c:v>
                </c:pt>
                <c:pt idx="13269">
                  <c:v>623.81044404878457</c:v>
                </c:pt>
                <c:pt idx="13270">
                  <c:v>623.50786967796182</c:v>
                </c:pt>
                <c:pt idx="13271">
                  <c:v>623.19480845530347</c:v>
                </c:pt>
                <c:pt idx="13272">
                  <c:v>623.14264549776499</c:v>
                </c:pt>
                <c:pt idx="13273">
                  <c:v>623.06959231398275</c:v>
                </c:pt>
                <c:pt idx="13274">
                  <c:v>622.97569064267077</c:v>
                </c:pt>
                <c:pt idx="13275">
                  <c:v>622.85047450135016</c:v>
                </c:pt>
                <c:pt idx="13276">
                  <c:v>622.68351964625606</c:v>
                </c:pt>
                <c:pt idx="13277">
                  <c:v>622.49569543427515</c:v>
                </c:pt>
                <c:pt idx="13278">
                  <c:v>622.26613250852074</c:v>
                </c:pt>
                <c:pt idx="13279">
                  <c:v>622.00526554743612</c:v>
                </c:pt>
                <c:pt idx="13280">
                  <c:v>621.71309455102141</c:v>
                </c:pt>
                <c:pt idx="13281">
                  <c:v>621.40004376304137</c:v>
                </c:pt>
                <c:pt idx="13282">
                  <c:v>621.35829461458945</c:v>
                </c:pt>
                <c:pt idx="13283">
                  <c:v>621.29568654392915</c:v>
                </c:pt>
                <c:pt idx="13284">
                  <c:v>621.20177443793864</c:v>
                </c:pt>
                <c:pt idx="13285">
                  <c:v>621.08701384441838</c:v>
                </c:pt>
                <c:pt idx="13286">
                  <c:v>620.94090747685402</c:v>
                </c:pt>
                <c:pt idx="13287">
                  <c:v>620.75309369955153</c:v>
                </c:pt>
                <c:pt idx="13288">
                  <c:v>620.53397588691894</c:v>
                </c:pt>
                <c:pt idx="13289">
                  <c:v>620.27310892583432</c:v>
                </c:pt>
                <c:pt idx="13290">
                  <c:v>619.99135173850618</c:v>
                </c:pt>
                <c:pt idx="13291">
                  <c:v>619.6887669330049</c:v>
                </c:pt>
                <c:pt idx="13292">
                  <c:v>619.64701778455287</c:v>
                </c:pt>
                <c:pt idx="13293">
                  <c:v>619.5948652616928</c:v>
                </c:pt>
                <c:pt idx="13294">
                  <c:v>619.52181207791068</c:v>
                </c:pt>
                <c:pt idx="13295">
                  <c:v>619.40700974567665</c:v>
                </c:pt>
                <c:pt idx="13296">
                  <c:v>619.26094511682618</c:v>
                </c:pt>
                <c:pt idx="13297">
                  <c:v>619.08353471393173</c:v>
                </c:pt>
                <c:pt idx="13298">
                  <c:v>618.87486201442096</c:v>
                </c:pt>
                <c:pt idx="13299">
                  <c:v>618.6244088624228</c:v>
                </c:pt>
                <c:pt idx="13300">
                  <c:v>618.35312809225172</c:v>
                </c:pt>
                <c:pt idx="13301">
                  <c:v>618.05051198271519</c:v>
                </c:pt>
                <c:pt idx="13302">
                  <c:v>618.02966349518533</c:v>
                </c:pt>
                <c:pt idx="13303">
                  <c:v>617.97746923361149</c:v>
                </c:pt>
                <c:pt idx="13304">
                  <c:v>617.91486116295118</c:v>
                </c:pt>
                <c:pt idx="13305">
                  <c:v>617.81050394383885</c:v>
                </c:pt>
                <c:pt idx="13306">
                  <c:v>617.67485312407484</c:v>
                </c:pt>
                <c:pt idx="13307">
                  <c:v>617.5079295730161</c:v>
                </c:pt>
                <c:pt idx="13308">
                  <c:v>617.29921513479155</c:v>
                </c:pt>
                <c:pt idx="13309">
                  <c:v>617.05920709591521</c:v>
                </c:pt>
                <c:pt idx="13310">
                  <c:v>616.78792632574414</c:v>
                </c:pt>
                <c:pt idx="13311">
                  <c:v>616.50616913841588</c:v>
                </c:pt>
                <c:pt idx="13312">
                  <c:v>616.48531021620761</c:v>
                </c:pt>
                <c:pt idx="13313">
                  <c:v>616.443571502434</c:v>
                </c:pt>
                <c:pt idx="13314">
                  <c:v>616.38096343177369</c:v>
                </c:pt>
                <c:pt idx="13315">
                  <c:v>616.2870513257833</c:v>
                </c:pt>
                <c:pt idx="13316">
                  <c:v>616.1618456191411</c:v>
                </c:pt>
                <c:pt idx="13317">
                  <c:v>616.0053254424904</c:v>
                </c:pt>
                <c:pt idx="13318">
                  <c:v>615.80706655206609</c:v>
                </c:pt>
                <c:pt idx="13319">
                  <c:v>615.57750362631168</c:v>
                </c:pt>
                <c:pt idx="13320">
                  <c:v>615.31663666522707</c:v>
                </c:pt>
                <c:pt idx="13321">
                  <c:v>615.03487947789881</c:v>
                </c:pt>
                <c:pt idx="13322">
                  <c:v>615.02446566881224</c:v>
                </c:pt>
                <c:pt idx="13323">
                  <c:v>614.99316163348215</c:v>
                </c:pt>
                <c:pt idx="13324">
                  <c:v>614.9409673719083</c:v>
                </c:pt>
                <c:pt idx="13325">
                  <c:v>614.85751081371814</c:v>
                </c:pt>
                <c:pt idx="13326">
                  <c:v>614.74270848148399</c:v>
                </c:pt>
                <c:pt idx="13327">
                  <c:v>614.5861987395117</c:v>
                </c:pt>
                <c:pt idx="13328">
                  <c:v>614.39837452753079</c:v>
                </c:pt>
                <c:pt idx="13329">
                  <c:v>614.16881160177638</c:v>
                </c:pt>
                <c:pt idx="13330">
                  <c:v>613.91838975381359</c:v>
                </c:pt>
                <c:pt idx="13331">
                  <c:v>613.64707767960715</c:v>
                </c:pt>
                <c:pt idx="13332">
                  <c:v>613.64707767960715</c:v>
                </c:pt>
                <c:pt idx="13333">
                  <c:v>613.62621875739887</c:v>
                </c:pt>
                <c:pt idx="13334">
                  <c:v>613.58448004362526</c:v>
                </c:pt>
                <c:pt idx="13335">
                  <c:v>613.51142685984314</c:v>
                </c:pt>
                <c:pt idx="13336">
                  <c:v>613.39665583164435</c:v>
                </c:pt>
                <c:pt idx="13337">
                  <c:v>613.25055989875852</c:v>
                </c:pt>
                <c:pt idx="13338">
                  <c:v>613.07319123457796</c:v>
                </c:pt>
                <c:pt idx="13339">
                  <c:v>612.8540316832316</c:v>
                </c:pt>
                <c:pt idx="13340">
                  <c:v>612.61405494839062</c:v>
                </c:pt>
                <c:pt idx="13341">
                  <c:v>612.353187987306</c:v>
                </c:pt>
                <c:pt idx="13342">
                  <c:v>612.36360179639246</c:v>
                </c:pt>
                <c:pt idx="13343">
                  <c:v>612.353187987306</c:v>
                </c:pt>
                <c:pt idx="13344">
                  <c:v>612.31143883885397</c:v>
                </c:pt>
                <c:pt idx="13345">
                  <c:v>612.2488412028722</c:v>
                </c:pt>
                <c:pt idx="13346">
                  <c:v>612.14448398375987</c:v>
                </c:pt>
                <c:pt idx="13347">
                  <c:v>612.00883316399586</c:v>
                </c:pt>
                <c:pt idx="13348">
                  <c:v>611.83145406513677</c:v>
                </c:pt>
                <c:pt idx="13349">
                  <c:v>611.63319517471245</c:v>
                </c:pt>
                <c:pt idx="13350">
                  <c:v>611.39318713583623</c:v>
                </c:pt>
                <c:pt idx="13351">
                  <c:v>611.14276528787343</c:v>
                </c:pt>
                <c:pt idx="13352">
                  <c:v>611.16362421008182</c:v>
                </c:pt>
                <c:pt idx="13353">
                  <c:v>611.16362421008182</c:v>
                </c:pt>
                <c:pt idx="13354">
                  <c:v>611.13232017475161</c:v>
                </c:pt>
                <c:pt idx="13355">
                  <c:v>611.06971210409131</c:v>
                </c:pt>
                <c:pt idx="13356">
                  <c:v>610.97581043277933</c:v>
                </c:pt>
                <c:pt idx="13357">
                  <c:v>610.85059429145872</c:v>
                </c:pt>
                <c:pt idx="13358">
                  <c:v>610.68363943636461</c:v>
                </c:pt>
                <c:pt idx="13359">
                  <c:v>610.4958152243837</c:v>
                </c:pt>
                <c:pt idx="13360">
                  <c:v>610.26625229862918</c:v>
                </c:pt>
                <c:pt idx="13361">
                  <c:v>610.01579914663114</c:v>
                </c:pt>
                <c:pt idx="13362">
                  <c:v>610.04710318196123</c:v>
                </c:pt>
                <c:pt idx="13363">
                  <c:v>610.05754829508305</c:v>
                </c:pt>
                <c:pt idx="13364">
                  <c:v>610.03668937287478</c:v>
                </c:pt>
                <c:pt idx="13365">
                  <c:v>609.98449511130093</c:v>
                </c:pt>
                <c:pt idx="13366">
                  <c:v>609.90103855311077</c:v>
                </c:pt>
                <c:pt idx="13367">
                  <c:v>609.78623622087662</c:v>
                </c:pt>
                <c:pt idx="13368">
                  <c:v>609.62972647890433</c:v>
                </c:pt>
                <c:pt idx="13369">
                  <c:v>609.44190226692342</c:v>
                </c:pt>
                <c:pt idx="13370">
                  <c:v>609.22278445429083</c:v>
                </c:pt>
                <c:pt idx="13371">
                  <c:v>608.99322152853642</c:v>
                </c:pt>
                <c:pt idx="13372">
                  <c:v>609.02452556386652</c:v>
                </c:pt>
                <c:pt idx="13373">
                  <c:v>609.04538448607491</c:v>
                </c:pt>
                <c:pt idx="13374">
                  <c:v>609.03493937295309</c:v>
                </c:pt>
                <c:pt idx="13375">
                  <c:v>608.99322152853642</c:v>
                </c:pt>
                <c:pt idx="13376">
                  <c:v>608.9201683447543</c:v>
                </c:pt>
                <c:pt idx="13377">
                  <c:v>608.81582156032039</c:v>
                </c:pt>
                <c:pt idx="13378">
                  <c:v>608.6697464967915</c:v>
                </c:pt>
                <c:pt idx="13379">
                  <c:v>608.48190141545365</c:v>
                </c:pt>
                <c:pt idx="13380">
                  <c:v>608.27322871594288</c:v>
                </c:pt>
                <c:pt idx="13381">
                  <c:v>608.04366579018847</c:v>
                </c:pt>
                <c:pt idx="13382">
                  <c:v>608.09582874772696</c:v>
                </c:pt>
                <c:pt idx="13383">
                  <c:v>608.12712234837863</c:v>
                </c:pt>
                <c:pt idx="13384">
                  <c:v>608.12712234837863</c:v>
                </c:pt>
                <c:pt idx="13385">
                  <c:v>608.09582874772696</c:v>
                </c:pt>
                <c:pt idx="13386">
                  <c:v>608.03322067706665</c:v>
                </c:pt>
                <c:pt idx="13387">
                  <c:v>607.92886345795432</c:v>
                </c:pt>
                <c:pt idx="13388">
                  <c:v>607.79321263819031</c:v>
                </c:pt>
                <c:pt idx="13389">
                  <c:v>607.61583353933133</c:v>
                </c:pt>
                <c:pt idx="13390">
                  <c:v>607.41757464890702</c:v>
                </c:pt>
                <c:pt idx="13391">
                  <c:v>607.19845683627432</c:v>
                </c:pt>
                <c:pt idx="13392">
                  <c:v>607.26106490693462</c:v>
                </c:pt>
                <c:pt idx="13393">
                  <c:v>607.29236894226483</c:v>
                </c:pt>
                <c:pt idx="13394">
                  <c:v>607.30278275135129</c:v>
                </c:pt>
                <c:pt idx="13395">
                  <c:v>607.28192382914301</c:v>
                </c:pt>
                <c:pt idx="13396">
                  <c:v>607.22976087160453</c:v>
                </c:pt>
                <c:pt idx="13397">
                  <c:v>607.13584876561401</c:v>
                </c:pt>
                <c:pt idx="13398">
                  <c:v>607.01061175493658</c:v>
                </c:pt>
                <c:pt idx="13399">
                  <c:v>606.8436777691993</c:v>
                </c:pt>
                <c:pt idx="13400">
                  <c:v>606.65583268786145</c:v>
                </c:pt>
                <c:pt idx="13401">
                  <c:v>606.44715998835068</c:v>
                </c:pt>
                <c:pt idx="13402">
                  <c:v>606.52018186809755</c:v>
                </c:pt>
                <c:pt idx="13403">
                  <c:v>606.56192058187105</c:v>
                </c:pt>
                <c:pt idx="13404">
                  <c:v>606.58281080811469</c:v>
                </c:pt>
                <c:pt idx="13405">
                  <c:v>606.57236569499287</c:v>
                </c:pt>
                <c:pt idx="13406">
                  <c:v>606.52018186809755</c:v>
                </c:pt>
                <c:pt idx="13407">
                  <c:v>606.43671487522886</c:v>
                </c:pt>
                <c:pt idx="13408">
                  <c:v>606.32194384703007</c:v>
                </c:pt>
                <c:pt idx="13409">
                  <c:v>606.16540280102242</c:v>
                </c:pt>
                <c:pt idx="13410">
                  <c:v>605.98803413684186</c:v>
                </c:pt>
                <c:pt idx="13411">
                  <c:v>605.78976481173913</c:v>
                </c:pt>
                <c:pt idx="13412">
                  <c:v>605.86281799552125</c:v>
                </c:pt>
                <c:pt idx="13413">
                  <c:v>605.92542606618156</c:v>
                </c:pt>
                <c:pt idx="13414">
                  <c:v>605.95673010151165</c:v>
                </c:pt>
                <c:pt idx="13415">
                  <c:v>605.94628498838983</c:v>
                </c:pt>
                <c:pt idx="13416">
                  <c:v>605.91498095305974</c:v>
                </c:pt>
                <c:pt idx="13417">
                  <c:v>605.84192776927762</c:v>
                </c:pt>
                <c:pt idx="13418">
                  <c:v>605.72716717575724</c:v>
                </c:pt>
                <c:pt idx="13419">
                  <c:v>605.581060808193</c:v>
                </c:pt>
                <c:pt idx="13420">
                  <c:v>605.4141059530989</c:v>
                </c:pt>
                <c:pt idx="13421">
                  <c:v>605.2262921757964</c:v>
                </c:pt>
                <c:pt idx="13422">
                  <c:v>605.30978003802193</c:v>
                </c:pt>
                <c:pt idx="13423">
                  <c:v>605.37238810868212</c:v>
                </c:pt>
                <c:pt idx="13424">
                  <c:v>605.4141059530989</c:v>
                </c:pt>
                <c:pt idx="13425">
                  <c:v>605.4245510662206</c:v>
                </c:pt>
                <c:pt idx="13426">
                  <c:v>605.39324703089051</c:v>
                </c:pt>
                <c:pt idx="13427">
                  <c:v>605.3306389602302</c:v>
                </c:pt>
                <c:pt idx="13428">
                  <c:v>605.2262921757964</c:v>
                </c:pt>
                <c:pt idx="13429">
                  <c:v>605.1010760344758</c:v>
                </c:pt>
                <c:pt idx="13430">
                  <c:v>604.93412117938158</c:v>
                </c:pt>
                <c:pt idx="13431">
                  <c:v>604.7567420805226</c:v>
                </c:pt>
                <c:pt idx="13432">
                  <c:v>604.850654186513</c:v>
                </c:pt>
                <c:pt idx="13433">
                  <c:v>604.92367606625976</c:v>
                </c:pt>
                <c:pt idx="13434">
                  <c:v>604.9758703278336</c:v>
                </c:pt>
                <c:pt idx="13435">
                  <c:v>604.98631544095542</c:v>
                </c:pt>
                <c:pt idx="13436">
                  <c:v>604.9758703278336</c:v>
                </c:pt>
                <c:pt idx="13437">
                  <c:v>604.9132622571733</c:v>
                </c:pt>
                <c:pt idx="13438">
                  <c:v>604.82976396026936</c:v>
                </c:pt>
                <c:pt idx="13439">
                  <c:v>604.70455825362717</c:v>
                </c:pt>
                <c:pt idx="13440">
                  <c:v>604.54803807697635</c:v>
                </c:pt>
                <c:pt idx="13441">
                  <c:v>604.38108322188225</c:v>
                </c:pt>
                <c:pt idx="13442">
                  <c:v>604.48543000631616</c:v>
                </c:pt>
                <c:pt idx="13443">
                  <c:v>604.56889699918474</c:v>
                </c:pt>
                <c:pt idx="13444">
                  <c:v>604.63150506984505</c:v>
                </c:pt>
                <c:pt idx="13445">
                  <c:v>604.65239529608868</c:v>
                </c:pt>
                <c:pt idx="13446">
                  <c:v>604.64195018296687</c:v>
                </c:pt>
                <c:pt idx="13447">
                  <c:v>604.60020103451484</c:v>
                </c:pt>
                <c:pt idx="13448">
                  <c:v>604.51673404164626</c:v>
                </c:pt>
                <c:pt idx="13449">
                  <c:v>604.40194214409064</c:v>
                </c:pt>
                <c:pt idx="13450">
                  <c:v>604.26631219368346</c:v>
                </c:pt>
                <c:pt idx="13451">
                  <c:v>604.09935733858936</c:v>
                </c:pt>
                <c:pt idx="13452">
                  <c:v>604.21411793210973</c:v>
                </c:pt>
                <c:pt idx="13453">
                  <c:v>604.31847515122195</c:v>
                </c:pt>
                <c:pt idx="13454">
                  <c:v>604.38108322188225</c:v>
                </c:pt>
                <c:pt idx="13455">
                  <c:v>604.41238725721246</c:v>
                </c:pt>
                <c:pt idx="13456">
                  <c:v>604.41238725721246</c:v>
                </c:pt>
                <c:pt idx="13457">
                  <c:v>604.38108322188225</c:v>
                </c:pt>
                <c:pt idx="13458">
                  <c:v>604.30803003810013</c:v>
                </c:pt>
                <c:pt idx="13459">
                  <c:v>604.20371455770169</c:v>
                </c:pt>
                <c:pt idx="13460">
                  <c:v>604.06805330325915</c:v>
                </c:pt>
                <c:pt idx="13461">
                  <c:v>603.92195737037332</c:v>
                </c:pt>
                <c:pt idx="13462">
                  <c:v>604.04716307701551</c:v>
                </c:pt>
                <c:pt idx="13463">
                  <c:v>604.15152029612784</c:v>
                </c:pt>
                <c:pt idx="13464">
                  <c:v>604.22456304523155</c:v>
                </c:pt>
                <c:pt idx="13465">
                  <c:v>604.27672600276992</c:v>
                </c:pt>
                <c:pt idx="13466">
                  <c:v>604.28717111589185</c:v>
                </c:pt>
                <c:pt idx="13467">
                  <c:v>604.25586708056164</c:v>
                </c:pt>
                <c:pt idx="13468">
                  <c:v>604.19326944457976</c:v>
                </c:pt>
                <c:pt idx="13469">
                  <c:v>604.09935733858936</c:v>
                </c:pt>
                <c:pt idx="13470">
                  <c:v>603.97414119726875</c:v>
                </c:pt>
                <c:pt idx="13471">
                  <c:v>603.82804526438292</c:v>
                </c:pt>
                <c:pt idx="13472">
                  <c:v>603.97414119726875</c:v>
                </c:pt>
                <c:pt idx="13473">
                  <c:v>604.08891222546754</c:v>
                </c:pt>
                <c:pt idx="13474">
                  <c:v>604.17237921833612</c:v>
                </c:pt>
                <c:pt idx="13475">
                  <c:v>604.22456304523155</c:v>
                </c:pt>
                <c:pt idx="13476">
                  <c:v>604.24542196743982</c:v>
                </c:pt>
                <c:pt idx="13477">
                  <c:v>604.22456304523155</c:v>
                </c:pt>
                <c:pt idx="13478">
                  <c:v>604.17237921833612</c:v>
                </c:pt>
                <c:pt idx="13479">
                  <c:v>604.08891222546754</c:v>
                </c:pt>
                <c:pt idx="13480">
                  <c:v>603.97414119726875</c:v>
                </c:pt>
                <c:pt idx="13481">
                  <c:v>603.83849037750474</c:v>
                </c:pt>
                <c:pt idx="13482">
                  <c:v>603.98455500635521</c:v>
                </c:pt>
                <c:pt idx="13483">
                  <c:v>604.10977114767581</c:v>
                </c:pt>
                <c:pt idx="13484">
                  <c:v>604.21411793210973</c:v>
                </c:pt>
                <c:pt idx="13485">
                  <c:v>604.27672600276992</c:v>
                </c:pt>
                <c:pt idx="13486">
                  <c:v>604.29761622901367</c:v>
                </c:pt>
                <c:pt idx="13487">
                  <c:v>604.29761622901367</c:v>
                </c:pt>
                <c:pt idx="13488">
                  <c:v>604.25586708056164</c:v>
                </c:pt>
                <c:pt idx="13489">
                  <c:v>604.17237921833612</c:v>
                </c:pt>
                <c:pt idx="13490">
                  <c:v>604.07846711234572</c:v>
                </c:pt>
                <c:pt idx="13491">
                  <c:v>603.94284759661707</c:v>
                </c:pt>
                <c:pt idx="13492">
                  <c:v>604.10977114767581</c:v>
                </c:pt>
                <c:pt idx="13493">
                  <c:v>604.23500815835337</c:v>
                </c:pt>
                <c:pt idx="13494">
                  <c:v>604.34977918655215</c:v>
                </c:pt>
                <c:pt idx="13495">
                  <c:v>604.42283237033428</c:v>
                </c:pt>
                <c:pt idx="13496">
                  <c:v>604.45413640566437</c:v>
                </c:pt>
                <c:pt idx="13497">
                  <c:v>604.45413640566437</c:v>
                </c:pt>
                <c:pt idx="13498">
                  <c:v>604.42283237033428</c:v>
                </c:pt>
                <c:pt idx="13499">
                  <c:v>604.36022429967397</c:v>
                </c:pt>
                <c:pt idx="13500">
                  <c:v>604.26631219368346</c:v>
                </c:pt>
                <c:pt idx="13501">
                  <c:v>604.15152029612784</c:v>
                </c:pt>
                <c:pt idx="13502">
                  <c:v>604.31847515122195</c:v>
                </c:pt>
                <c:pt idx="13503">
                  <c:v>604.46458151878619</c:v>
                </c:pt>
                <c:pt idx="13504">
                  <c:v>604.57934211230656</c:v>
                </c:pt>
                <c:pt idx="13505">
                  <c:v>604.65239529608868</c:v>
                </c:pt>
                <c:pt idx="13506">
                  <c:v>604.70455825362717</c:v>
                </c:pt>
                <c:pt idx="13507">
                  <c:v>604.71500336674899</c:v>
                </c:pt>
                <c:pt idx="13508">
                  <c:v>604.69411314050535</c:v>
                </c:pt>
                <c:pt idx="13509">
                  <c:v>604.63150506984505</c:v>
                </c:pt>
                <c:pt idx="13510">
                  <c:v>604.54803807697635</c:v>
                </c:pt>
                <c:pt idx="13511">
                  <c:v>604.44369129254255</c:v>
                </c:pt>
                <c:pt idx="13512">
                  <c:v>604.62109126075859</c:v>
                </c:pt>
                <c:pt idx="13513">
                  <c:v>604.77760100273088</c:v>
                </c:pt>
                <c:pt idx="13514">
                  <c:v>604.90281714405148</c:v>
                </c:pt>
                <c:pt idx="13515">
                  <c:v>604.99671881536347</c:v>
                </c:pt>
                <c:pt idx="13516">
                  <c:v>605.04891307693731</c:v>
                </c:pt>
                <c:pt idx="13517">
                  <c:v>605.06977199914559</c:v>
                </c:pt>
                <c:pt idx="13518">
                  <c:v>605.05932688602377</c:v>
                </c:pt>
                <c:pt idx="13519">
                  <c:v>605.00716392848528</c:v>
                </c:pt>
                <c:pt idx="13520">
                  <c:v>604.93412117938158</c:v>
                </c:pt>
                <c:pt idx="13521">
                  <c:v>604.84020907339118</c:v>
                </c:pt>
                <c:pt idx="13522">
                  <c:v>605.0176090416071</c:v>
                </c:pt>
                <c:pt idx="13523">
                  <c:v>605.18454302734438</c:v>
                </c:pt>
                <c:pt idx="13524">
                  <c:v>605.32019384710838</c:v>
                </c:pt>
                <c:pt idx="13525">
                  <c:v>605.4245510662206</c:v>
                </c:pt>
                <c:pt idx="13526">
                  <c:v>605.48715913688102</c:v>
                </c:pt>
                <c:pt idx="13527">
                  <c:v>605.5184527375327</c:v>
                </c:pt>
                <c:pt idx="13528">
                  <c:v>605.50804936312466</c:v>
                </c:pt>
                <c:pt idx="13529">
                  <c:v>605.47671402375909</c:v>
                </c:pt>
                <c:pt idx="13530">
                  <c:v>605.40369214401233</c:v>
                </c:pt>
                <c:pt idx="13531">
                  <c:v>605.32019384710838</c:v>
                </c:pt>
                <c:pt idx="13532">
                  <c:v>605.5184527375327</c:v>
                </c:pt>
                <c:pt idx="13533">
                  <c:v>605.68541802730522</c:v>
                </c:pt>
                <c:pt idx="13534">
                  <c:v>605.83151396019105</c:v>
                </c:pt>
                <c:pt idx="13535">
                  <c:v>605.94628498838983</c:v>
                </c:pt>
                <c:pt idx="13536">
                  <c:v>606.01933817217196</c:v>
                </c:pt>
                <c:pt idx="13537">
                  <c:v>606.06107688594557</c:v>
                </c:pt>
                <c:pt idx="13538">
                  <c:v>606.06107688594557</c:v>
                </c:pt>
                <c:pt idx="13539">
                  <c:v>606.02978328529377</c:v>
                </c:pt>
                <c:pt idx="13540">
                  <c:v>605.97758902372004</c:v>
                </c:pt>
                <c:pt idx="13541">
                  <c:v>605.90453583993792</c:v>
                </c:pt>
                <c:pt idx="13542">
                  <c:v>606.10279473036212</c:v>
                </c:pt>
                <c:pt idx="13543">
                  <c:v>606.29065024637839</c:v>
                </c:pt>
                <c:pt idx="13544">
                  <c:v>606.43671487522886</c:v>
                </c:pt>
                <c:pt idx="13545">
                  <c:v>606.56192058187105</c:v>
                </c:pt>
                <c:pt idx="13546">
                  <c:v>606.64541887877499</c:v>
                </c:pt>
                <c:pt idx="13547">
                  <c:v>606.68713672319166</c:v>
                </c:pt>
                <c:pt idx="13548">
                  <c:v>606.69758183631347</c:v>
                </c:pt>
                <c:pt idx="13549">
                  <c:v>606.68713672319166</c:v>
                </c:pt>
                <c:pt idx="13550">
                  <c:v>606.63497376565317</c:v>
                </c:pt>
                <c:pt idx="13551">
                  <c:v>606.57236569499287</c:v>
                </c:pt>
                <c:pt idx="13552">
                  <c:v>606.78104882918217</c:v>
                </c:pt>
                <c:pt idx="13553">
                  <c:v>606.96889391051991</c:v>
                </c:pt>
                <c:pt idx="13554">
                  <c:v>607.13584876561401</c:v>
                </c:pt>
                <c:pt idx="13555">
                  <c:v>607.26106490693462</c:v>
                </c:pt>
                <c:pt idx="13556">
                  <c:v>607.35496657824672</c:v>
                </c:pt>
                <c:pt idx="13557">
                  <c:v>607.41757464890702</c:v>
                </c:pt>
                <c:pt idx="13558">
                  <c:v>607.4384335711153</c:v>
                </c:pt>
                <c:pt idx="13559">
                  <c:v>607.42801976202884</c:v>
                </c:pt>
                <c:pt idx="13560">
                  <c:v>607.38627061357681</c:v>
                </c:pt>
                <c:pt idx="13561">
                  <c:v>607.33411809071686</c:v>
                </c:pt>
                <c:pt idx="13562">
                  <c:v>607.55323590334945</c:v>
                </c:pt>
                <c:pt idx="13563">
                  <c:v>607.75149479377365</c:v>
                </c:pt>
                <c:pt idx="13564">
                  <c:v>607.92886345795432</c:v>
                </c:pt>
                <c:pt idx="13565">
                  <c:v>608.06452471239675</c:v>
                </c:pt>
                <c:pt idx="13566">
                  <c:v>608.15842638370884</c:v>
                </c:pt>
                <c:pt idx="13567">
                  <c:v>608.23147956749096</c:v>
                </c:pt>
                <c:pt idx="13568">
                  <c:v>608.26278360282106</c:v>
                </c:pt>
                <c:pt idx="13569">
                  <c:v>608.26278360282106</c:v>
                </c:pt>
                <c:pt idx="13570">
                  <c:v>608.23147956749096</c:v>
                </c:pt>
                <c:pt idx="13571">
                  <c:v>608.17931660995248</c:v>
                </c:pt>
                <c:pt idx="13572">
                  <c:v>608.41929334479335</c:v>
                </c:pt>
                <c:pt idx="13573">
                  <c:v>608.62800778301789</c:v>
                </c:pt>
                <c:pt idx="13574">
                  <c:v>608.80537644719857</c:v>
                </c:pt>
                <c:pt idx="13575">
                  <c:v>608.9514723800844</c:v>
                </c:pt>
                <c:pt idx="13576">
                  <c:v>609.05582959919673</c:v>
                </c:pt>
                <c:pt idx="13577">
                  <c:v>609.13929659206531</c:v>
                </c:pt>
                <c:pt idx="13578">
                  <c:v>609.17059019271699</c:v>
                </c:pt>
                <c:pt idx="13579">
                  <c:v>609.1810353058388</c:v>
                </c:pt>
                <c:pt idx="13580">
                  <c:v>609.17059019271699</c:v>
                </c:pt>
                <c:pt idx="13581">
                  <c:v>609.12885147894349</c:v>
                </c:pt>
                <c:pt idx="13582">
                  <c:v>609.36885951781971</c:v>
                </c:pt>
                <c:pt idx="13583">
                  <c:v>609.58797733045242</c:v>
                </c:pt>
                <c:pt idx="13584">
                  <c:v>609.77582241179016</c:v>
                </c:pt>
                <c:pt idx="13585">
                  <c:v>609.92189747531916</c:v>
                </c:pt>
                <c:pt idx="13586">
                  <c:v>610.04710318196123</c:v>
                </c:pt>
                <c:pt idx="13587">
                  <c:v>610.13060147886529</c:v>
                </c:pt>
                <c:pt idx="13588">
                  <c:v>610.18276443640366</c:v>
                </c:pt>
                <c:pt idx="13589">
                  <c:v>610.19320954952559</c:v>
                </c:pt>
                <c:pt idx="13590">
                  <c:v>610.18276443640366</c:v>
                </c:pt>
                <c:pt idx="13591">
                  <c:v>610.16190551419538</c:v>
                </c:pt>
                <c:pt idx="13592">
                  <c:v>610.40188224903636</c:v>
                </c:pt>
                <c:pt idx="13593">
                  <c:v>610.63144517479077</c:v>
                </c:pt>
                <c:pt idx="13594">
                  <c:v>610.82970406521508</c:v>
                </c:pt>
                <c:pt idx="13595">
                  <c:v>610.98625554590114</c:v>
                </c:pt>
                <c:pt idx="13596">
                  <c:v>611.12187506162979</c:v>
                </c:pt>
                <c:pt idx="13597">
                  <c:v>611.20537335853373</c:v>
                </c:pt>
                <c:pt idx="13598">
                  <c:v>611.26797099451562</c:v>
                </c:pt>
                <c:pt idx="13599">
                  <c:v>611.29927502984583</c:v>
                </c:pt>
                <c:pt idx="13600">
                  <c:v>611.2888299167239</c:v>
                </c:pt>
                <c:pt idx="13601">
                  <c:v>611.27841610763744</c:v>
                </c:pt>
                <c:pt idx="13602">
                  <c:v>611.52883795560024</c:v>
                </c:pt>
                <c:pt idx="13603">
                  <c:v>611.75841131603306</c:v>
                </c:pt>
                <c:pt idx="13604">
                  <c:v>611.96708401554395</c:v>
                </c:pt>
                <c:pt idx="13605">
                  <c:v>612.13403887063805</c:v>
                </c:pt>
                <c:pt idx="13606">
                  <c:v>612.26970012508048</c:v>
                </c:pt>
                <c:pt idx="13607">
                  <c:v>612.37404690951428</c:v>
                </c:pt>
                <c:pt idx="13608">
                  <c:v>612.44710009329651</c:v>
                </c:pt>
                <c:pt idx="13609">
                  <c:v>612.47840412862661</c:v>
                </c:pt>
                <c:pt idx="13610">
                  <c:v>612.48881793771307</c:v>
                </c:pt>
                <c:pt idx="13611">
                  <c:v>612.47840412862661</c:v>
                </c:pt>
                <c:pt idx="13612">
                  <c:v>612.73927108971122</c:v>
                </c:pt>
                <c:pt idx="13613">
                  <c:v>612.9792478245522</c:v>
                </c:pt>
                <c:pt idx="13614">
                  <c:v>613.19839694122015</c:v>
                </c:pt>
                <c:pt idx="13615">
                  <c:v>613.37576560540072</c:v>
                </c:pt>
                <c:pt idx="13616">
                  <c:v>613.52187197296496</c:v>
                </c:pt>
                <c:pt idx="13617">
                  <c:v>613.62621875739887</c:v>
                </c:pt>
                <c:pt idx="13618">
                  <c:v>613.69924063714564</c:v>
                </c:pt>
                <c:pt idx="13619">
                  <c:v>613.74098978559755</c:v>
                </c:pt>
                <c:pt idx="13620">
                  <c:v>613.76184870780594</c:v>
                </c:pt>
                <c:pt idx="13621">
                  <c:v>613.76184870780594</c:v>
                </c:pt>
                <c:pt idx="13622">
                  <c:v>614.03316078201237</c:v>
                </c:pt>
                <c:pt idx="13623">
                  <c:v>614.28358262997517</c:v>
                </c:pt>
                <c:pt idx="13624">
                  <c:v>614.50273174664312</c:v>
                </c:pt>
                <c:pt idx="13625">
                  <c:v>614.6905455239455</c:v>
                </c:pt>
                <c:pt idx="13626">
                  <c:v>614.84706570059632</c:v>
                </c:pt>
                <c:pt idx="13627">
                  <c:v>614.96185759815194</c:v>
                </c:pt>
                <c:pt idx="13628">
                  <c:v>615.04532459102063</c:v>
                </c:pt>
                <c:pt idx="13629">
                  <c:v>615.09748754855912</c:v>
                </c:pt>
                <c:pt idx="13630">
                  <c:v>615.11837777480275</c:v>
                </c:pt>
                <c:pt idx="13631">
                  <c:v>615.12879158388921</c:v>
                </c:pt>
                <c:pt idx="13632">
                  <c:v>615.41054877121746</c:v>
                </c:pt>
                <c:pt idx="13633">
                  <c:v>615.67141573230208</c:v>
                </c:pt>
                <c:pt idx="13634">
                  <c:v>615.89053354493467</c:v>
                </c:pt>
                <c:pt idx="13635">
                  <c:v>616.08879243535898</c:v>
                </c:pt>
                <c:pt idx="13636">
                  <c:v>616.2557472904532</c:v>
                </c:pt>
                <c:pt idx="13637">
                  <c:v>616.38096343177369</c:v>
                </c:pt>
                <c:pt idx="13638">
                  <c:v>616.46446172867763</c:v>
                </c:pt>
                <c:pt idx="13639">
                  <c:v>616.52705936465952</c:v>
                </c:pt>
                <c:pt idx="13640">
                  <c:v>616.55836339998973</c:v>
                </c:pt>
                <c:pt idx="13641">
                  <c:v>616.57922232219801</c:v>
                </c:pt>
                <c:pt idx="13642">
                  <c:v>616.87139331861272</c:v>
                </c:pt>
                <c:pt idx="13643">
                  <c:v>617.13226027969733</c:v>
                </c:pt>
                <c:pt idx="13644">
                  <c:v>617.37226831857367</c:v>
                </c:pt>
                <c:pt idx="13645">
                  <c:v>617.57052720899799</c:v>
                </c:pt>
                <c:pt idx="13646">
                  <c:v>617.73746119473526</c:v>
                </c:pt>
                <c:pt idx="13647">
                  <c:v>617.87311201449916</c:v>
                </c:pt>
                <c:pt idx="13648">
                  <c:v>617.96702412048967</c:v>
                </c:pt>
                <c:pt idx="13649">
                  <c:v>618.04006686959337</c:v>
                </c:pt>
                <c:pt idx="13650">
                  <c:v>618.08181601804529</c:v>
                </c:pt>
                <c:pt idx="13651">
                  <c:v>618.10267494025368</c:v>
                </c:pt>
                <c:pt idx="13652">
                  <c:v>618.40529104979021</c:v>
                </c:pt>
                <c:pt idx="13653">
                  <c:v>618.67660312399664</c:v>
                </c:pt>
                <c:pt idx="13654">
                  <c:v>618.91657985883762</c:v>
                </c:pt>
                <c:pt idx="13655">
                  <c:v>619.12528386238375</c:v>
                </c:pt>
                <c:pt idx="13656">
                  <c:v>619.30266296124273</c:v>
                </c:pt>
                <c:pt idx="13657">
                  <c:v>619.44875889412856</c:v>
                </c:pt>
                <c:pt idx="13658">
                  <c:v>619.55311611324089</c:v>
                </c:pt>
                <c:pt idx="13659">
                  <c:v>619.6261588623446</c:v>
                </c:pt>
                <c:pt idx="13660">
                  <c:v>619.67832181988308</c:v>
                </c:pt>
                <c:pt idx="13661">
                  <c:v>619.70962585521318</c:v>
                </c:pt>
                <c:pt idx="13662">
                  <c:v>620.01224196474982</c:v>
                </c:pt>
                <c:pt idx="13663">
                  <c:v>620.29396784804271</c:v>
                </c:pt>
                <c:pt idx="13664">
                  <c:v>620.54438969600551</c:v>
                </c:pt>
                <c:pt idx="13665">
                  <c:v>620.76353881267346</c:v>
                </c:pt>
                <c:pt idx="13666">
                  <c:v>620.95135258997584</c:v>
                </c:pt>
                <c:pt idx="13667">
                  <c:v>621.09742765350484</c:v>
                </c:pt>
                <c:pt idx="13668">
                  <c:v>621.21221955106046</c:v>
                </c:pt>
                <c:pt idx="13669">
                  <c:v>621.29568654392915</c:v>
                </c:pt>
                <c:pt idx="13670">
                  <c:v>621.34788080550288</c:v>
                </c:pt>
                <c:pt idx="13671">
                  <c:v>621.38959864991955</c:v>
                </c:pt>
                <c:pt idx="13672">
                  <c:v>621.70264943789948</c:v>
                </c:pt>
                <c:pt idx="13673">
                  <c:v>621.99482043431431</c:v>
                </c:pt>
                <c:pt idx="13674">
                  <c:v>622.24524228227699</c:v>
                </c:pt>
                <c:pt idx="13675">
                  <c:v>622.47480520803151</c:v>
                </c:pt>
                <c:pt idx="13676">
                  <c:v>622.66262942001242</c:v>
                </c:pt>
                <c:pt idx="13677">
                  <c:v>622.81917046602007</c:v>
                </c:pt>
                <c:pt idx="13678">
                  <c:v>622.94438660734068</c:v>
                </c:pt>
                <c:pt idx="13679">
                  <c:v>623.03828827865266</c:v>
                </c:pt>
                <c:pt idx="13680">
                  <c:v>623.10089634931296</c:v>
                </c:pt>
                <c:pt idx="13681">
                  <c:v>623.15305930685145</c:v>
                </c:pt>
                <c:pt idx="13682">
                  <c:v>623.46612052950991</c:v>
                </c:pt>
                <c:pt idx="13683">
                  <c:v>623.75829152592462</c:v>
                </c:pt>
                <c:pt idx="13684">
                  <c:v>624.01915848700924</c:v>
                </c:pt>
                <c:pt idx="13685">
                  <c:v>624.2591352218501</c:v>
                </c:pt>
                <c:pt idx="13686">
                  <c:v>624.45739411227441</c:v>
                </c:pt>
                <c:pt idx="13687">
                  <c:v>624.61393515828206</c:v>
                </c:pt>
                <c:pt idx="13688">
                  <c:v>624.74956510868924</c:v>
                </c:pt>
                <c:pt idx="13689">
                  <c:v>624.84349808403647</c:v>
                </c:pt>
                <c:pt idx="13690">
                  <c:v>624.91651996378334</c:v>
                </c:pt>
                <c:pt idx="13691">
                  <c:v>624.97912803444365</c:v>
                </c:pt>
                <c:pt idx="13692">
                  <c:v>625.30260306618857</c:v>
                </c:pt>
                <c:pt idx="13693">
                  <c:v>625.59480536663864</c:v>
                </c:pt>
                <c:pt idx="13694">
                  <c:v>625.86607570213118</c:v>
                </c:pt>
                <c:pt idx="13695">
                  <c:v>626.10609417568594</c:v>
                </c:pt>
                <c:pt idx="13696">
                  <c:v>626.31476687519671</c:v>
                </c:pt>
                <c:pt idx="13697">
                  <c:v>626.48172173029093</c:v>
                </c:pt>
                <c:pt idx="13698">
                  <c:v>626.61738298473335</c:v>
                </c:pt>
                <c:pt idx="13699">
                  <c:v>626.73217488228897</c:v>
                </c:pt>
                <c:pt idx="13700">
                  <c:v>626.80519676203585</c:v>
                </c:pt>
                <c:pt idx="13701">
                  <c:v>626.87824994581797</c:v>
                </c:pt>
                <c:pt idx="13702">
                  <c:v>627.20171454288436</c:v>
                </c:pt>
                <c:pt idx="13703">
                  <c:v>627.51477576554282</c:v>
                </c:pt>
                <c:pt idx="13704">
                  <c:v>627.7860565357139</c:v>
                </c:pt>
                <c:pt idx="13705">
                  <c:v>628.03650968771194</c:v>
                </c:pt>
                <c:pt idx="13706">
                  <c:v>628.24518238722283</c:v>
                </c:pt>
                <c:pt idx="13707">
                  <c:v>628.42259279011716</c:v>
                </c:pt>
                <c:pt idx="13708">
                  <c:v>628.56865741896763</c:v>
                </c:pt>
                <c:pt idx="13709">
                  <c:v>628.67301463807996</c:v>
                </c:pt>
                <c:pt idx="13710">
                  <c:v>628.76691630939195</c:v>
                </c:pt>
                <c:pt idx="13711">
                  <c:v>628.83996949317407</c:v>
                </c:pt>
                <c:pt idx="13712">
                  <c:v>629.17388963804081</c:v>
                </c:pt>
                <c:pt idx="13713">
                  <c:v>629.48691955666391</c:v>
                </c:pt>
                <c:pt idx="13714">
                  <c:v>629.76867674399216</c:v>
                </c:pt>
                <c:pt idx="13715">
                  <c:v>630.01909859195496</c:v>
                </c:pt>
                <c:pt idx="13716">
                  <c:v>630.23821640458755</c:v>
                </c:pt>
                <c:pt idx="13717">
                  <c:v>630.42603018189004</c:v>
                </c:pt>
                <c:pt idx="13718">
                  <c:v>630.57212611477587</c:v>
                </c:pt>
                <c:pt idx="13719">
                  <c:v>630.69734225609648</c:v>
                </c:pt>
                <c:pt idx="13720">
                  <c:v>630.79125436208687</c:v>
                </c:pt>
                <c:pt idx="13721">
                  <c:v>630.86429711119058</c:v>
                </c:pt>
                <c:pt idx="13722">
                  <c:v>631.20863106514378</c:v>
                </c:pt>
                <c:pt idx="13723">
                  <c:v>631.5321060968887</c:v>
                </c:pt>
                <c:pt idx="13724">
                  <c:v>631.82427709330341</c:v>
                </c:pt>
                <c:pt idx="13725">
                  <c:v>632.07473024530157</c:v>
                </c:pt>
                <c:pt idx="13726">
                  <c:v>632.30429317105597</c:v>
                </c:pt>
                <c:pt idx="13727">
                  <c:v>632.49210694835847</c:v>
                </c:pt>
                <c:pt idx="13728">
                  <c:v>632.64861669033075</c:v>
                </c:pt>
                <c:pt idx="13729">
                  <c:v>632.77383283165136</c:v>
                </c:pt>
                <c:pt idx="13730">
                  <c:v>632.87819005076369</c:v>
                </c:pt>
                <c:pt idx="13731">
                  <c:v>632.96167791298922</c:v>
                </c:pt>
                <c:pt idx="13732">
                  <c:v>633.31645698006423</c:v>
                </c:pt>
                <c:pt idx="13733">
                  <c:v>633.63993201180915</c:v>
                </c:pt>
                <c:pt idx="13734">
                  <c:v>633.93210300822386</c:v>
                </c:pt>
                <c:pt idx="13735">
                  <c:v>634.19296996930848</c:v>
                </c:pt>
                <c:pt idx="13736">
                  <c:v>634.42253289506289</c:v>
                </c:pt>
                <c:pt idx="13737">
                  <c:v>634.6207917854872</c:v>
                </c:pt>
                <c:pt idx="13738">
                  <c:v>634.78774664058142</c:v>
                </c:pt>
                <c:pt idx="13739">
                  <c:v>634.92337659098848</c:v>
                </c:pt>
                <c:pt idx="13740">
                  <c:v>635.02772337542228</c:v>
                </c:pt>
                <c:pt idx="13741">
                  <c:v>635.1216354814128</c:v>
                </c:pt>
                <c:pt idx="13742">
                  <c:v>635.47641454848781</c:v>
                </c:pt>
                <c:pt idx="13743">
                  <c:v>635.79991044958956</c:v>
                </c:pt>
                <c:pt idx="13744">
                  <c:v>636.10249525509084</c:v>
                </c:pt>
                <c:pt idx="13745">
                  <c:v>636.37380732929728</c:v>
                </c:pt>
                <c:pt idx="13746">
                  <c:v>636.6138153681735</c:v>
                </c:pt>
                <c:pt idx="13747">
                  <c:v>636.81208469327623</c:v>
                </c:pt>
                <c:pt idx="13748">
                  <c:v>636.97900824433509</c:v>
                </c:pt>
                <c:pt idx="13749">
                  <c:v>637.12510417722092</c:v>
                </c:pt>
                <c:pt idx="13750">
                  <c:v>637.23987520541971</c:v>
                </c:pt>
                <c:pt idx="13751">
                  <c:v>637.33381861544547</c:v>
                </c:pt>
                <c:pt idx="13752">
                  <c:v>637.69900105692864</c:v>
                </c:pt>
                <c:pt idx="13753">
                  <c:v>638.03292120179526</c:v>
                </c:pt>
                <c:pt idx="13754">
                  <c:v>638.3355373113319</c:v>
                </c:pt>
                <c:pt idx="13755">
                  <c:v>638.6172631946248</c:v>
                </c:pt>
                <c:pt idx="13756">
                  <c:v>638.85727123350102</c:v>
                </c:pt>
                <c:pt idx="13757">
                  <c:v>639.06594393301191</c:v>
                </c:pt>
                <c:pt idx="13758">
                  <c:v>639.24334390122783</c:v>
                </c:pt>
                <c:pt idx="13759">
                  <c:v>639.38941896475671</c:v>
                </c:pt>
                <c:pt idx="13760">
                  <c:v>639.50421086231245</c:v>
                </c:pt>
                <c:pt idx="13761">
                  <c:v>639.60856808142466</c:v>
                </c:pt>
                <c:pt idx="13762">
                  <c:v>639.9737818269432</c:v>
                </c:pt>
                <c:pt idx="13763">
                  <c:v>640.31811578089639</c:v>
                </c:pt>
                <c:pt idx="13764">
                  <c:v>640.63114569951949</c:v>
                </c:pt>
                <c:pt idx="13765">
                  <c:v>640.91290288684775</c:v>
                </c:pt>
                <c:pt idx="13766">
                  <c:v>641.15287962168861</c:v>
                </c:pt>
                <c:pt idx="13767">
                  <c:v>641.37202873835656</c:v>
                </c:pt>
                <c:pt idx="13768">
                  <c:v>641.54939740253724</c:v>
                </c:pt>
                <c:pt idx="13769">
                  <c:v>641.70591757918794</c:v>
                </c:pt>
                <c:pt idx="13770">
                  <c:v>641.83115458986549</c:v>
                </c:pt>
                <c:pt idx="13771">
                  <c:v>641.94592561806428</c:v>
                </c:pt>
                <c:pt idx="13772">
                  <c:v>642.3111393635827</c:v>
                </c:pt>
                <c:pt idx="13773">
                  <c:v>642.65547331753589</c:v>
                </c:pt>
                <c:pt idx="13774">
                  <c:v>642.97894834928081</c:v>
                </c:pt>
                <c:pt idx="13775">
                  <c:v>643.26070553660907</c:v>
                </c:pt>
                <c:pt idx="13776">
                  <c:v>643.51112738457186</c:v>
                </c:pt>
                <c:pt idx="13777">
                  <c:v>643.73024519720445</c:v>
                </c:pt>
                <c:pt idx="13778">
                  <c:v>643.91809027854231</c:v>
                </c:pt>
                <c:pt idx="13779">
                  <c:v>644.07461045519301</c:v>
                </c:pt>
                <c:pt idx="13780">
                  <c:v>644.21026127495702</c:v>
                </c:pt>
                <c:pt idx="13781">
                  <c:v>644.32503230315581</c:v>
                </c:pt>
                <c:pt idx="13782">
                  <c:v>644.70069116179604</c:v>
                </c:pt>
                <c:pt idx="13783">
                  <c:v>645.04502511574924</c:v>
                </c:pt>
                <c:pt idx="13784">
                  <c:v>645.36850014749416</c:v>
                </c:pt>
                <c:pt idx="13785">
                  <c:v>645.66067114390898</c:v>
                </c:pt>
                <c:pt idx="13786">
                  <c:v>645.92153810499349</c:v>
                </c:pt>
                <c:pt idx="13787">
                  <c:v>646.14065591762619</c:v>
                </c:pt>
                <c:pt idx="13788">
                  <c:v>646.32850099896393</c:v>
                </c:pt>
                <c:pt idx="13789">
                  <c:v>646.49545585405804</c:v>
                </c:pt>
                <c:pt idx="13790">
                  <c:v>646.64153091758703</c:v>
                </c:pt>
                <c:pt idx="13791">
                  <c:v>646.76673662422922</c:v>
                </c:pt>
                <c:pt idx="13792">
                  <c:v>647.14240591754788</c:v>
                </c:pt>
                <c:pt idx="13793">
                  <c:v>647.49718498462289</c:v>
                </c:pt>
                <c:pt idx="13794">
                  <c:v>647.82064958168939</c:v>
                </c:pt>
                <c:pt idx="13795">
                  <c:v>648.11282057810411</c:v>
                </c:pt>
                <c:pt idx="13796">
                  <c:v>648.37368753918872</c:v>
                </c:pt>
                <c:pt idx="13797">
                  <c:v>648.60325046494313</c:v>
                </c:pt>
                <c:pt idx="13798">
                  <c:v>648.80151979004597</c:v>
                </c:pt>
                <c:pt idx="13799">
                  <c:v>648.96847464514008</c:v>
                </c:pt>
                <c:pt idx="13800">
                  <c:v>649.11453927399054</c:v>
                </c:pt>
                <c:pt idx="13801">
                  <c:v>649.25020052843297</c:v>
                </c:pt>
                <c:pt idx="13802">
                  <c:v>649.62585938707321</c:v>
                </c:pt>
                <c:pt idx="13803">
                  <c:v>649.98063845414833</c:v>
                </c:pt>
                <c:pt idx="13804">
                  <c:v>650.31452729497971</c:v>
                </c:pt>
                <c:pt idx="13805">
                  <c:v>650.61714340451624</c:v>
                </c:pt>
                <c:pt idx="13806">
                  <c:v>650.87801036560086</c:v>
                </c:pt>
                <c:pt idx="13807">
                  <c:v>651.10757329135527</c:v>
                </c:pt>
                <c:pt idx="13808">
                  <c:v>651.3162772949014</c:v>
                </c:pt>
                <c:pt idx="13809">
                  <c:v>651.49364595908207</c:v>
                </c:pt>
                <c:pt idx="13810">
                  <c:v>651.63975232664632</c:v>
                </c:pt>
                <c:pt idx="13811">
                  <c:v>651.77540314641033</c:v>
                </c:pt>
                <c:pt idx="13812">
                  <c:v>652.16148624881555</c:v>
                </c:pt>
                <c:pt idx="13813">
                  <c:v>652.52669999433397</c:v>
                </c:pt>
                <c:pt idx="13814">
                  <c:v>652.86058883516534</c:v>
                </c:pt>
                <c:pt idx="13815">
                  <c:v>653.16320494470199</c:v>
                </c:pt>
                <c:pt idx="13816">
                  <c:v>653.42407190578649</c:v>
                </c:pt>
                <c:pt idx="13817">
                  <c:v>653.66407994466283</c:v>
                </c:pt>
                <c:pt idx="13818">
                  <c:v>653.8727526441736</c:v>
                </c:pt>
                <c:pt idx="13819">
                  <c:v>654.05015261238952</c:v>
                </c:pt>
                <c:pt idx="13820">
                  <c:v>654.20667278904034</c:v>
                </c:pt>
                <c:pt idx="13821">
                  <c:v>654.35276872192617</c:v>
                </c:pt>
                <c:pt idx="13822">
                  <c:v>654.73885182433139</c:v>
                </c:pt>
                <c:pt idx="13823">
                  <c:v>655.10406556984981</c:v>
                </c:pt>
                <c:pt idx="13824">
                  <c:v>655.43795441068119</c:v>
                </c:pt>
                <c:pt idx="13825">
                  <c:v>655.75101563333953</c:v>
                </c:pt>
                <c:pt idx="13826">
                  <c:v>656.02229640351072</c:v>
                </c:pt>
                <c:pt idx="13827">
                  <c:v>656.26230444238695</c:v>
                </c:pt>
                <c:pt idx="13828">
                  <c:v>656.47100844593308</c:v>
                </c:pt>
                <c:pt idx="13829">
                  <c:v>656.65882222323557</c:v>
                </c:pt>
                <c:pt idx="13830">
                  <c:v>656.82578751300809</c:v>
                </c:pt>
                <c:pt idx="13831">
                  <c:v>656.9614383327721</c:v>
                </c:pt>
                <c:pt idx="13832">
                  <c:v>657.35793524426379</c:v>
                </c:pt>
                <c:pt idx="13833">
                  <c:v>657.7231489897822</c:v>
                </c:pt>
                <c:pt idx="13834">
                  <c:v>658.06751424777076</c:v>
                </c:pt>
                <c:pt idx="13835">
                  <c:v>658.38054416639386</c:v>
                </c:pt>
                <c:pt idx="13836">
                  <c:v>658.6518562406003</c:v>
                </c:pt>
                <c:pt idx="13837">
                  <c:v>658.90227808856309</c:v>
                </c:pt>
                <c:pt idx="13838">
                  <c:v>659.11098209210923</c:v>
                </c:pt>
                <c:pt idx="13839">
                  <c:v>659.30924098253354</c:v>
                </c:pt>
                <c:pt idx="13840">
                  <c:v>659.46576115918424</c:v>
                </c:pt>
                <c:pt idx="13841">
                  <c:v>659.62227090115653</c:v>
                </c:pt>
                <c:pt idx="13842">
                  <c:v>660.01879911668357</c:v>
                </c:pt>
                <c:pt idx="13843">
                  <c:v>660.38401286220198</c:v>
                </c:pt>
                <c:pt idx="13844">
                  <c:v>660.72834681615529</c:v>
                </c:pt>
                <c:pt idx="13845">
                  <c:v>661.04137673477828</c:v>
                </c:pt>
                <c:pt idx="13846">
                  <c:v>661.32313392210654</c:v>
                </c:pt>
                <c:pt idx="13847">
                  <c:v>661.57355577006933</c:v>
                </c:pt>
                <c:pt idx="13848">
                  <c:v>661.79267358270192</c:v>
                </c:pt>
                <c:pt idx="13849">
                  <c:v>661.99093247312624</c:v>
                </c:pt>
                <c:pt idx="13850">
                  <c:v>662.15788732822045</c:v>
                </c:pt>
                <c:pt idx="13851">
                  <c:v>662.31440750487116</c:v>
                </c:pt>
                <c:pt idx="13852">
                  <c:v>662.71092528571978</c:v>
                </c:pt>
                <c:pt idx="13853">
                  <c:v>663.08659457903843</c:v>
                </c:pt>
                <c:pt idx="13854">
                  <c:v>663.43091809831321</c:v>
                </c:pt>
                <c:pt idx="13855">
                  <c:v>663.75439313005813</c:v>
                </c:pt>
                <c:pt idx="13856">
                  <c:v>664.03615031738639</c:v>
                </c:pt>
                <c:pt idx="13857">
                  <c:v>664.28657216534918</c:v>
                </c:pt>
                <c:pt idx="13858">
                  <c:v>664.50568997798177</c:v>
                </c:pt>
                <c:pt idx="13859">
                  <c:v>664.7039593030845</c:v>
                </c:pt>
                <c:pt idx="13860">
                  <c:v>664.88135927130054</c:v>
                </c:pt>
                <c:pt idx="13861">
                  <c:v>665.03786901327283</c:v>
                </c:pt>
                <c:pt idx="13862">
                  <c:v>665.44481103788632</c:v>
                </c:pt>
                <c:pt idx="13863">
                  <c:v>665.82046989652656</c:v>
                </c:pt>
                <c:pt idx="13864">
                  <c:v>666.16480385047987</c:v>
                </c:pt>
                <c:pt idx="13865">
                  <c:v>666.48827888222468</c:v>
                </c:pt>
                <c:pt idx="13866">
                  <c:v>666.7804498786395</c:v>
                </c:pt>
                <c:pt idx="13867">
                  <c:v>667.03090303063755</c:v>
                </c:pt>
                <c:pt idx="13868">
                  <c:v>667.26046595639207</c:v>
                </c:pt>
                <c:pt idx="13869">
                  <c:v>667.45872484681627</c:v>
                </c:pt>
                <c:pt idx="13870">
                  <c:v>667.63609351099694</c:v>
                </c:pt>
                <c:pt idx="13871">
                  <c:v>667.80305880076958</c:v>
                </c:pt>
                <c:pt idx="13872">
                  <c:v>668.19957658161809</c:v>
                </c:pt>
                <c:pt idx="13873">
                  <c:v>668.58565968402331</c:v>
                </c:pt>
                <c:pt idx="13874">
                  <c:v>668.94042831641991</c:v>
                </c:pt>
                <c:pt idx="13875">
                  <c:v>669.25348953907837</c:v>
                </c:pt>
                <c:pt idx="13876">
                  <c:v>669.54566053549308</c:v>
                </c:pt>
                <c:pt idx="13877">
                  <c:v>669.8065274965777</c:v>
                </c:pt>
                <c:pt idx="13878">
                  <c:v>670.03609042233211</c:v>
                </c:pt>
                <c:pt idx="13879">
                  <c:v>670.24476312184288</c:v>
                </c:pt>
                <c:pt idx="13880">
                  <c:v>670.42217352473733</c:v>
                </c:pt>
                <c:pt idx="13881">
                  <c:v>670.58912837983144</c:v>
                </c:pt>
                <c:pt idx="13882">
                  <c:v>670.99605996976652</c:v>
                </c:pt>
                <c:pt idx="13883">
                  <c:v>671.37172926308529</c:v>
                </c:pt>
                <c:pt idx="13884">
                  <c:v>671.7265083301603</c:v>
                </c:pt>
                <c:pt idx="13885">
                  <c:v>672.0499729272268</c:v>
                </c:pt>
                <c:pt idx="13886">
                  <c:v>672.35258903676333</c:v>
                </c:pt>
                <c:pt idx="13887">
                  <c:v>672.61345599784795</c:v>
                </c:pt>
                <c:pt idx="13888">
                  <c:v>672.84301892360236</c:v>
                </c:pt>
                <c:pt idx="13889">
                  <c:v>673.05170205779166</c:v>
                </c:pt>
                <c:pt idx="13890">
                  <c:v>673.23951583509415</c:v>
                </c:pt>
                <c:pt idx="13891">
                  <c:v>673.40647069018826</c:v>
                </c:pt>
                <c:pt idx="13892">
                  <c:v>673.81344401883712</c:v>
                </c:pt>
                <c:pt idx="13893">
                  <c:v>674.19951668656381</c:v>
                </c:pt>
                <c:pt idx="13894">
                  <c:v>674.55429575363894</c:v>
                </c:pt>
                <c:pt idx="13895">
                  <c:v>674.87777078538386</c:v>
                </c:pt>
                <c:pt idx="13896">
                  <c:v>675.18037646024197</c:v>
                </c:pt>
                <c:pt idx="13897">
                  <c:v>675.44124342132659</c:v>
                </c:pt>
                <c:pt idx="13898">
                  <c:v>675.68126189488123</c:v>
                </c:pt>
                <c:pt idx="13899">
                  <c:v>675.889934594392</c:v>
                </c:pt>
                <c:pt idx="13900">
                  <c:v>676.0777483716945</c:v>
                </c:pt>
                <c:pt idx="13901">
                  <c:v>676.2447032267886</c:v>
                </c:pt>
                <c:pt idx="13902">
                  <c:v>676.66209036452403</c:v>
                </c:pt>
                <c:pt idx="13903">
                  <c:v>677.03774922316427</c:v>
                </c:pt>
                <c:pt idx="13904">
                  <c:v>677.4029734033611</c:v>
                </c:pt>
                <c:pt idx="13905">
                  <c:v>677.72644843510602</c:v>
                </c:pt>
                <c:pt idx="13906">
                  <c:v>678.02906454464267</c:v>
                </c:pt>
                <c:pt idx="13907">
                  <c:v>678.28993150572728</c:v>
                </c:pt>
                <c:pt idx="13908">
                  <c:v>678.52990824056815</c:v>
                </c:pt>
                <c:pt idx="13909">
                  <c:v>678.74902605320074</c:v>
                </c:pt>
                <c:pt idx="13910">
                  <c:v>678.93687113453859</c:v>
                </c:pt>
                <c:pt idx="13911">
                  <c:v>679.11423979871927</c:v>
                </c:pt>
                <c:pt idx="13912">
                  <c:v>679.52121312736813</c:v>
                </c:pt>
                <c:pt idx="13913">
                  <c:v>679.90728579509482</c:v>
                </c:pt>
                <c:pt idx="13914">
                  <c:v>680.27250997529177</c:v>
                </c:pt>
                <c:pt idx="13915">
                  <c:v>680.59598500703657</c:v>
                </c:pt>
                <c:pt idx="13916">
                  <c:v>680.89860111657322</c:v>
                </c:pt>
                <c:pt idx="13917">
                  <c:v>681.16987145206588</c:v>
                </c:pt>
                <c:pt idx="13918">
                  <c:v>681.40988992562052</c:v>
                </c:pt>
                <c:pt idx="13919">
                  <c:v>681.62900773825322</c:v>
                </c:pt>
                <c:pt idx="13920">
                  <c:v>681.8168215155556</c:v>
                </c:pt>
                <c:pt idx="13921">
                  <c:v>682.00466659689346</c:v>
                </c:pt>
                <c:pt idx="13922">
                  <c:v>682.41160862150696</c:v>
                </c:pt>
                <c:pt idx="13923">
                  <c:v>682.79768128923376</c:v>
                </c:pt>
                <c:pt idx="13924">
                  <c:v>683.1629054694306</c:v>
                </c:pt>
                <c:pt idx="13925">
                  <c:v>683.48638050117552</c:v>
                </c:pt>
                <c:pt idx="13926">
                  <c:v>683.78898617603363</c:v>
                </c:pt>
                <c:pt idx="13927">
                  <c:v>684.06029825024007</c:v>
                </c:pt>
                <c:pt idx="13928">
                  <c:v>684.30027498508105</c:v>
                </c:pt>
                <c:pt idx="13929">
                  <c:v>684.51940323239205</c:v>
                </c:pt>
                <c:pt idx="13930">
                  <c:v>684.71766212281636</c:v>
                </c:pt>
                <c:pt idx="13931">
                  <c:v>684.90550720415422</c:v>
                </c:pt>
                <c:pt idx="13932">
                  <c:v>685.31244922876772</c:v>
                </c:pt>
                <c:pt idx="13933">
                  <c:v>685.69852189649441</c:v>
                </c:pt>
                <c:pt idx="13934">
                  <c:v>686.06374607669136</c:v>
                </c:pt>
                <c:pt idx="13935">
                  <c:v>686.39765578687957</c:v>
                </c:pt>
                <c:pt idx="13936">
                  <c:v>686.70027189641621</c:v>
                </c:pt>
                <c:pt idx="13937">
                  <c:v>686.97155266658729</c:v>
                </c:pt>
                <c:pt idx="13938">
                  <c:v>687.21156070546351</c:v>
                </c:pt>
                <c:pt idx="13939">
                  <c:v>687.43067851809622</c:v>
                </c:pt>
                <c:pt idx="13940">
                  <c:v>687.63939295632076</c:v>
                </c:pt>
                <c:pt idx="13941">
                  <c:v>687.81676162050144</c:v>
                </c:pt>
                <c:pt idx="13942">
                  <c:v>688.23416962759359</c:v>
                </c:pt>
                <c:pt idx="13943">
                  <c:v>688.62025272999881</c:v>
                </c:pt>
                <c:pt idx="13944">
                  <c:v>688.98547691019576</c:v>
                </c:pt>
                <c:pt idx="13945">
                  <c:v>689.31935531634872</c:v>
                </c:pt>
                <c:pt idx="13946">
                  <c:v>689.62197246935307</c:v>
                </c:pt>
                <c:pt idx="13947">
                  <c:v>689.8932845435595</c:v>
                </c:pt>
                <c:pt idx="13948">
                  <c:v>690.1437063915223</c:v>
                </c:pt>
                <c:pt idx="13949">
                  <c:v>690.36282524762271</c:v>
                </c:pt>
                <c:pt idx="13950">
                  <c:v>690.56108726845059</c:v>
                </c:pt>
                <c:pt idx="13951">
                  <c:v>690.74890313268872</c:v>
                </c:pt>
                <c:pt idx="13952">
                  <c:v>691.15587124399838</c:v>
                </c:pt>
                <c:pt idx="13953">
                  <c:v>691.55239424218621</c:v>
                </c:pt>
                <c:pt idx="13954">
                  <c:v>691.91761424851165</c:v>
                </c:pt>
                <c:pt idx="13955">
                  <c:v>692.25149995893958</c:v>
                </c:pt>
                <c:pt idx="13956">
                  <c:v>692.55411398154047</c:v>
                </c:pt>
                <c:pt idx="13957">
                  <c:v>692.8254260557469</c:v>
                </c:pt>
                <c:pt idx="13958">
                  <c:v>693.07584790370959</c:v>
                </c:pt>
                <c:pt idx="13959">
                  <c:v>693.29496780327793</c:v>
                </c:pt>
                <c:pt idx="13960">
                  <c:v>693.5036738937597</c:v>
                </c:pt>
                <c:pt idx="13961">
                  <c:v>693.69149080146576</c:v>
                </c:pt>
                <c:pt idx="13962">
                  <c:v>694.09845786930748</c:v>
                </c:pt>
                <c:pt idx="13963">
                  <c:v>694.4845357543735</c:v>
                </c:pt>
                <c:pt idx="13964">
                  <c:v>694.84975680416687</c:v>
                </c:pt>
                <c:pt idx="13965">
                  <c:v>695.18364147112686</c:v>
                </c:pt>
                <c:pt idx="13966">
                  <c:v>695.48625653719557</c:v>
                </c:pt>
                <c:pt idx="13967">
                  <c:v>695.76801268105601</c:v>
                </c:pt>
                <c:pt idx="13968">
                  <c:v>696.01843557248662</c:v>
                </c:pt>
                <c:pt idx="13969">
                  <c:v>696.23755442858715</c:v>
                </c:pt>
                <c:pt idx="13970">
                  <c:v>696.44626051906891</c:v>
                </c:pt>
                <c:pt idx="13971">
                  <c:v>696.63407742677487</c:v>
                </c:pt>
                <c:pt idx="13972">
                  <c:v>697.04101319058134</c:v>
                </c:pt>
                <c:pt idx="13973">
                  <c:v>697.43753618876917</c:v>
                </c:pt>
                <c:pt idx="13974">
                  <c:v>697.80275619509473</c:v>
                </c:pt>
                <c:pt idx="13975">
                  <c:v>698.1366732095579</c:v>
                </c:pt>
                <c:pt idx="13976">
                  <c:v>698.43928827562661</c:v>
                </c:pt>
                <c:pt idx="13977">
                  <c:v>698.71056800232986</c:v>
                </c:pt>
                <c:pt idx="13978">
                  <c:v>698.96102219779584</c:v>
                </c:pt>
                <c:pt idx="13979">
                  <c:v>699.19058637571163</c:v>
                </c:pt>
                <c:pt idx="13980">
                  <c:v>699.39926084911781</c:v>
                </c:pt>
                <c:pt idx="13981">
                  <c:v>699.58707744378341</c:v>
                </c:pt>
                <c:pt idx="13982">
                  <c:v>699.99404515127105</c:v>
                </c:pt>
                <c:pt idx="15983">
                  <c:v>700.11925616603412</c:v>
                </c:pt>
                <c:pt idx="15984">
                  <c:v>700.52622396430343</c:v>
                </c:pt>
                <c:pt idx="15985">
                  <c:v>700.92271492802843</c:v>
                </c:pt>
                <c:pt idx="15986">
                  <c:v>701.27752185569489</c:v>
                </c:pt>
                <c:pt idx="15987">
                  <c:v>701.62185267924451</c:v>
                </c:pt>
                <c:pt idx="15988">
                  <c:v>701.9244667018454</c:v>
                </c:pt>
                <c:pt idx="15989">
                  <c:v>702.19574747201659</c:v>
                </c:pt>
                <c:pt idx="15990">
                  <c:v>702.44620062401464</c:v>
                </c:pt>
                <c:pt idx="15991">
                  <c:v>702.6757656367048</c:v>
                </c:pt>
                <c:pt idx="15992">
                  <c:v>702.88443937968339</c:v>
                </c:pt>
                <c:pt idx="15993">
                  <c:v>703.0722875914247</c:v>
                </c:pt>
                <c:pt idx="15994">
                  <c:v>703.48966846835299</c:v>
                </c:pt>
                <c:pt idx="15995">
                  <c:v>703.875746353419</c:v>
                </c:pt>
                <c:pt idx="15996">
                  <c:v>704.23052229009056</c:v>
                </c:pt>
                <c:pt idx="15997">
                  <c:v>704.56443930455373</c:v>
                </c:pt>
                <c:pt idx="15998">
                  <c:v>704.87746713624108</c:v>
                </c:pt>
                <c:pt idx="15999">
                  <c:v>705.14877921044751</c:v>
                </c:pt>
                <c:pt idx="16000">
                  <c:v>705.39920105841031</c:v>
                </c:pt>
                <c:pt idx="16001">
                  <c:v>705.62876502763254</c:v>
                </c:pt>
                <c:pt idx="16002">
                  <c:v>705.83747111811442</c:v>
                </c:pt>
                <c:pt idx="16003">
                  <c:v>706.02528802582037</c:v>
                </c:pt>
                <c:pt idx="16004">
                  <c:v>706.43222378962685</c:v>
                </c:pt>
                <c:pt idx="16005">
                  <c:v>706.81833402219604</c:v>
                </c:pt>
                <c:pt idx="16006">
                  <c:v>707.18352168101831</c:v>
                </c:pt>
                <c:pt idx="16007">
                  <c:v>707.51743973894941</c:v>
                </c:pt>
                <c:pt idx="16008">
                  <c:v>707.8200537615503</c:v>
                </c:pt>
                <c:pt idx="16009">
                  <c:v>708.10177860137537</c:v>
                </c:pt>
                <c:pt idx="16010">
                  <c:v>708.35223279684135</c:v>
                </c:pt>
                <c:pt idx="16011">
                  <c:v>708.58179676606358</c:v>
                </c:pt>
                <c:pt idx="16012">
                  <c:v>708.7904715525101</c:v>
                </c:pt>
                <c:pt idx="16013">
                  <c:v>708.97828846021605</c:v>
                </c:pt>
                <c:pt idx="16014">
                  <c:v>709.38525552805788</c:v>
                </c:pt>
                <c:pt idx="16015">
                  <c:v>709.7713334131239</c:v>
                </c:pt>
                <c:pt idx="16016">
                  <c:v>710.12610934979534</c:v>
                </c:pt>
                <c:pt idx="16017">
                  <c:v>710.46002427732287</c:v>
                </c:pt>
                <c:pt idx="16018">
                  <c:v>710.7626403868594</c:v>
                </c:pt>
                <c:pt idx="16019">
                  <c:v>711.04436627015241</c:v>
                </c:pt>
                <c:pt idx="16020">
                  <c:v>711.29478811811509</c:v>
                </c:pt>
                <c:pt idx="16021">
                  <c:v>711.52435104386961</c:v>
                </c:pt>
                <c:pt idx="16022">
                  <c:v>711.73305504741575</c:v>
                </c:pt>
                <c:pt idx="16023">
                  <c:v>711.92087925939666</c:v>
                </c:pt>
                <c:pt idx="16024">
                  <c:v>712.32784215336699</c:v>
                </c:pt>
                <c:pt idx="16025">
                  <c:v>712.71392525577221</c:v>
                </c:pt>
                <c:pt idx="16026">
                  <c:v>713.06869388816881</c:v>
                </c:pt>
                <c:pt idx="16027">
                  <c:v>713.40261403303555</c:v>
                </c:pt>
                <c:pt idx="16028">
                  <c:v>713.70519883853683</c:v>
                </c:pt>
                <c:pt idx="16029">
                  <c:v>713.97651091274327</c:v>
                </c:pt>
                <c:pt idx="16030">
                  <c:v>714.22693276070595</c:v>
                </c:pt>
                <c:pt idx="16031">
                  <c:v>714.45649568646047</c:v>
                </c:pt>
                <c:pt idx="16032">
                  <c:v>714.6651996900066</c:v>
                </c:pt>
                <c:pt idx="16033">
                  <c:v>714.85301346730898</c:v>
                </c:pt>
                <c:pt idx="16034">
                  <c:v>715.25998679595784</c:v>
                </c:pt>
                <c:pt idx="16035">
                  <c:v>715.63561435056283</c:v>
                </c:pt>
                <c:pt idx="16036">
                  <c:v>715.99039341763785</c:v>
                </c:pt>
                <c:pt idx="16037">
                  <c:v>716.32431356250459</c:v>
                </c:pt>
                <c:pt idx="16038">
                  <c:v>716.62692967204123</c:v>
                </c:pt>
                <c:pt idx="16039">
                  <c:v>716.89824174624766</c:v>
                </c:pt>
                <c:pt idx="16040">
                  <c:v>717.14866359421035</c:v>
                </c:pt>
                <c:pt idx="16041">
                  <c:v>717.37822651996487</c:v>
                </c:pt>
                <c:pt idx="16042">
                  <c:v>717.57648541038907</c:v>
                </c:pt>
                <c:pt idx="16043">
                  <c:v>717.77474430081338</c:v>
                </c:pt>
                <c:pt idx="16044">
                  <c:v>718.17124121230506</c:v>
                </c:pt>
                <c:pt idx="16045">
                  <c:v>718.55734518406723</c:v>
                </c:pt>
                <c:pt idx="16046">
                  <c:v>718.91212425114225</c:v>
                </c:pt>
                <c:pt idx="16047">
                  <c:v>719.23559928288716</c:v>
                </c:pt>
                <c:pt idx="16048">
                  <c:v>719.53820495774528</c:v>
                </c:pt>
                <c:pt idx="16049">
                  <c:v>719.80948572791635</c:v>
                </c:pt>
                <c:pt idx="16050">
                  <c:v>720.05993887991451</c:v>
                </c:pt>
                <c:pt idx="16051">
                  <c:v>720.27906712722552</c:v>
                </c:pt>
                <c:pt idx="16052">
                  <c:v>720.48773982673629</c:v>
                </c:pt>
                <c:pt idx="16053">
                  <c:v>720.67558490807414</c:v>
                </c:pt>
                <c:pt idx="16054">
                  <c:v>721.07211312360118</c:v>
                </c:pt>
                <c:pt idx="16055">
                  <c:v>721.45818579132788</c:v>
                </c:pt>
                <c:pt idx="16056">
                  <c:v>721.80251974528119</c:v>
                </c:pt>
                <c:pt idx="16057">
                  <c:v>722.12598434234758</c:v>
                </c:pt>
                <c:pt idx="16058">
                  <c:v>722.42860045188422</c:v>
                </c:pt>
                <c:pt idx="16059">
                  <c:v>722.69991252609066</c:v>
                </c:pt>
                <c:pt idx="16060">
                  <c:v>722.95033437405334</c:v>
                </c:pt>
                <c:pt idx="16061">
                  <c:v>723.16945218668604</c:v>
                </c:pt>
                <c:pt idx="16062">
                  <c:v>723.37816662491059</c:v>
                </c:pt>
                <c:pt idx="16063">
                  <c:v>723.56598040221297</c:v>
                </c:pt>
                <c:pt idx="16064">
                  <c:v>723.9624981830616</c:v>
                </c:pt>
                <c:pt idx="16065">
                  <c:v>724.338136172345</c:v>
                </c:pt>
                <c:pt idx="16066">
                  <c:v>724.68250143033356</c:v>
                </c:pt>
                <c:pt idx="16067">
                  <c:v>725.00596602740006</c:v>
                </c:pt>
                <c:pt idx="16068">
                  <c:v>725.30858213693659</c:v>
                </c:pt>
                <c:pt idx="16069">
                  <c:v>725.56944909802121</c:v>
                </c:pt>
                <c:pt idx="16070">
                  <c:v>725.81987094598389</c:v>
                </c:pt>
                <c:pt idx="16071">
                  <c:v>726.0389887586166</c:v>
                </c:pt>
                <c:pt idx="16072">
                  <c:v>726.24770319684114</c:v>
                </c:pt>
                <c:pt idx="16073">
                  <c:v>726.43551697414364</c:v>
                </c:pt>
                <c:pt idx="16074">
                  <c:v>726.82158964187033</c:v>
                </c:pt>
                <c:pt idx="16075">
                  <c:v>727.1972589351891</c:v>
                </c:pt>
                <c:pt idx="16076">
                  <c:v>727.54159288914229</c:v>
                </c:pt>
                <c:pt idx="16077">
                  <c:v>727.8650574862088</c:v>
                </c:pt>
                <c:pt idx="16078">
                  <c:v>728.15722848262351</c:v>
                </c:pt>
                <c:pt idx="16079">
                  <c:v>728.41809544370813</c:v>
                </c:pt>
                <c:pt idx="16080">
                  <c:v>728.66854859570617</c:v>
                </c:pt>
                <c:pt idx="16081">
                  <c:v>728.88767684301729</c:v>
                </c:pt>
                <c:pt idx="16082">
                  <c:v>729.0859357334416</c:v>
                </c:pt>
                <c:pt idx="16083">
                  <c:v>729.27374951074398</c:v>
                </c:pt>
                <c:pt idx="16084">
                  <c:v>729.65983261314921</c:v>
                </c:pt>
                <c:pt idx="16085">
                  <c:v>730.03549147178944</c:v>
                </c:pt>
                <c:pt idx="16086">
                  <c:v>730.36938031262093</c:v>
                </c:pt>
                <c:pt idx="16087">
                  <c:v>730.69285534436574</c:v>
                </c:pt>
                <c:pt idx="16088">
                  <c:v>730.98505764481581</c:v>
                </c:pt>
                <c:pt idx="16089">
                  <c:v>731.24592460590043</c:v>
                </c:pt>
                <c:pt idx="16090">
                  <c:v>731.48590134074141</c:v>
                </c:pt>
                <c:pt idx="16091">
                  <c:v>731.705019153374</c:v>
                </c:pt>
                <c:pt idx="16092">
                  <c:v>731.90327804379831</c:v>
                </c:pt>
                <c:pt idx="16093">
                  <c:v>732.09112312513616</c:v>
                </c:pt>
                <c:pt idx="16094">
                  <c:v>732.47720622754127</c:v>
                </c:pt>
                <c:pt idx="16095">
                  <c:v>732.8424199730598</c:v>
                </c:pt>
                <c:pt idx="16096">
                  <c:v>733.17630881389118</c:v>
                </c:pt>
                <c:pt idx="16097">
                  <c:v>733.48937003654953</c:v>
                </c:pt>
                <c:pt idx="16098">
                  <c:v>733.78154103296424</c:v>
                </c:pt>
                <c:pt idx="16099">
                  <c:v>734.04240799404886</c:v>
                </c:pt>
                <c:pt idx="16100">
                  <c:v>734.28238472888984</c:v>
                </c:pt>
                <c:pt idx="16101">
                  <c:v>734.50153384555779</c:v>
                </c:pt>
                <c:pt idx="16102">
                  <c:v>734.68934762286028</c:v>
                </c:pt>
                <c:pt idx="16103">
                  <c:v>734.87717183484119</c:v>
                </c:pt>
                <c:pt idx="16104">
                  <c:v>735.26324450256789</c:v>
                </c:pt>
                <c:pt idx="16105">
                  <c:v>735.61802356964301</c:v>
                </c:pt>
                <c:pt idx="16106">
                  <c:v>735.95193327983122</c:v>
                </c:pt>
                <c:pt idx="16107">
                  <c:v>736.26499450248969</c:v>
                </c:pt>
                <c:pt idx="16108">
                  <c:v>736.54672038578258</c:v>
                </c:pt>
                <c:pt idx="16109">
                  <c:v>736.80758734686719</c:v>
                </c:pt>
                <c:pt idx="16110">
                  <c:v>737.04759538574342</c:v>
                </c:pt>
                <c:pt idx="16111">
                  <c:v>737.25626808525419</c:v>
                </c:pt>
                <c:pt idx="16112">
                  <c:v>737.45453741035703</c:v>
                </c:pt>
                <c:pt idx="16113">
                  <c:v>737.63193737857296</c:v>
                </c:pt>
                <c:pt idx="16114">
                  <c:v>738.00757536785636</c:v>
                </c:pt>
                <c:pt idx="16115">
                  <c:v>738.36234400025296</c:v>
                </c:pt>
                <c:pt idx="16116">
                  <c:v>738.6962641451197</c:v>
                </c:pt>
                <c:pt idx="16117">
                  <c:v>739.00929406374269</c:v>
                </c:pt>
                <c:pt idx="16118">
                  <c:v>739.28060613794912</c:v>
                </c:pt>
                <c:pt idx="16119">
                  <c:v>739.54147309903374</c:v>
                </c:pt>
                <c:pt idx="16120">
                  <c:v>739.77103602478815</c:v>
                </c:pt>
                <c:pt idx="16121">
                  <c:v>739.97974002833439</c:v>
                </c:pt>
                <c:pt idx="16122">
                  <c:v>740.17799891875859</c:v>
                </c:pt>
                <c:pt idx="16123">
                  <c:v>740.35537801761768</c:v>
                </c:pt>
                <c:pt idx="16124">
                  <c:v>740.7205917631361</c:v>
                </c:pt>
                <c:pt idx="16125">
                  <c:v>741.07537083021123</c:v>
                </c:pt>
                <c:pt idx="16126">
                  <c:v>741.40929097507797</c:v>
                </c:pt>
                <c:pt idx="16127">
                  <c:v>741.71189664993608</c:v>
                </c:pt>
                <c:pt idx="16128">
                  <c:v>741.98317742010715</c:v>
                </c:pt>
                <c:pt idx="16129">
                  <c:v>742.2336305721052</c:v>
                </c:pt>
                <c:pt idx="16130">
                  <c:v>742.46320393253814</c:v>
                </c:pt>
                <c:pt idx="16131">
                  <c:v>742.67187663204891</c:v>
                </c:pt>
                <c:pt idx="16132">
                  <c:v>742.8596904093514</c:v>
                </c:pt>
                <c:pt idx="16133">
                  <c:v>743.03709037756732</c:v>
                </c:pt>
                <c:pt idx="16134">
                  <c:v>743.40231455776427</c:v>
                </c:pt>
                <c:pt idx="16135">
                  <c:v>743.74664851171747</c:v>
                </c:pt>
                <c:pt idx="16136">
                  <c:v>744.07011310878397</c:v>
                </c:pt>
                <c:pt idx="16137">
                  <c:v>744.3727292183205</c:v>
                </c:pt>
                <c:pt idx="16138">
                  <c:v>744.64404129252694</c:v>
                </c:pt>
                <c:pt idx="16139">
                  <c:v>744.89446314048973</c:v>
                </c:pt>
                <c:pt idx="16140">
                  <c:v>745.11358095312232</c:v>
                </c:pt>
                <c:pt idx="16141">
                  <c:v>745.32229539134687</c:v>
                </c:pt>
                <c:pt idx="16142">
                  <c:v>745.51010916864936</c:v>
                </c:pt>
                <c:pt idx="16143">
                  <c:v>745.67706402374347</c:v>
                </c:pt>
                <c:pt idx="16144">
                  <c:v>746.04228820394042</c:v>
                </c:pt>
                <c:pt idx="16145">
                  <c:v>746.37620834880704</c:v>
                </c:pt>
                <c:pt idx="16146">
                  <c:v>746.69967294587354</c:v>
                </c:pt>
                <c:pt idx="16147">
                  <c:v>746.99184394228826</c:v>
                </c:pt>
                <c:pt idx="16148">
                  <c:v>747.26312471245944</c:v>
                </c:pt>
                <c:pt idx="16149">
                  <c:v>747.50313275133567</c:v>
                </c:pt>
                <c:pt idx="16150">
                  <c:v>747.72225056396826</c:v>
                </c:pt>
                <c:pt idx="16151">
                  <c:v>747.93096500219281</c:v>
                </c:pt>
                <c:pt idx="16152">
                  <c:v>748.1083441010519</c:v>
                </c:pt>
                <c:pt idx="16153">
                  <c:v>748.27530939082453</c:v>
                </c:pt>
                <c:pt idx="16154">
                  <c:v>748.63007802322113</c:v>
                </c:pt>
                <c:pt idx="16155">
                  <c:v>748.97443284653127</c:v>
                </c:pt>
                <c:pt idx="16156">
                  <c:v>749.28745233047584</c:v>
                </c:pt>
                <c:pt idx="16157">
                  <c:v>749.56919908312568</c:v>
                </c:pt>
                <c:pt idx="16158">
                  <c:v>749.84051115733212</c:v>
                </c:pt>
                <c:pt idx="16159">
                  <c:v>750.08049832685151</c:v>
                </c:pt>
                <c:pt idx="16160">
                  <c:v>750.28919189571911</c:v>
                </c:pt>
                <c:pt idx="16161">
                  <c:v>750.48745078614343</c:v>
                </c:pt>
                <c:pt idx="16162">
                  <c:v>750.66484031968093</c:v>
                </c:pt>
                <c:pt idx="16163">
                  <c:v>750.83179517477515</c:v>
                </c:pt>
                <c:pt idx="16164">
                  <c:v>751.17614999808529</c:v>
                </c:pt>
                <c:pt idx="16165">
                  <c:v>751.51004927359509</c:v>
                </c:pt>
                <c:pt idx="16166">
                  <c:v>751.8230896268966</c:v>
                </c:pt>
                <c:pt idx="16167">
                  <c:v>752.10483637954644</c:v>
                </c:pt>
                <c:pt idx="16168">
                  <c:v>752.36570334063094</c:v>
                </c:pt>
                <c:pt idx="16169">
                  <c:v>752.59526626638547</c:v>
                </c:pt>
                <c:pt idx="16170">
                  <c:v>752.81438407901805</c:v>
                </c:pt>
                <c:pt idx="16171">
                  <c:v>753.00221872567738</c:v>
                </c:pt>
                <c:pt idx="16172">
                  <c:v>753.17959782453647</c:v>
                </c:pt>
                <c:pt idx="16173">
                  <c:v>753.33611800118729</c:v>
                </c:pt>
                <c:pt idx="16174">
                  <c:v>753.6804623898189</c:v>
                </c:pt>
                <c:pt idx="16175">
                  <c:v>754.00393742156382</c:v>
                </c:pt>
                <c:pt idx="16176">
                  <c:v>754.30655353110046</c:v>
                </c:pt>
                <c:pt idx="16177">
                  <c:v>754.58827941439336</c:v>
                </c:pt>
                <c:pt idx="16178">
                  <c:v>754.83871169703457</c:v>
                </c:pt>
                <c:pt idx="16179">
                  <c:v>755.06827462278898</c:v>
                </c:pt>
                <c:pt idx="16180">
                  <c:v>755.27696819165669</c:v>
                </c:pt>
                <c:pt idx="16181">
                  <c:v>755.46480283831602</c:v>
                </c:pt>
                <c:pt idx="16182">
                  <c:v>755.63174725873171</c:v>
                </c:pt>
                <c:pt idx="16183">
                  <c:v>755.78826743538252</c:v>
                </c:pt>
                <c:pt idx="16184">
                  <c:v>756.12217714557073</c:v>
                </c:pt>
                <c:pt idx="16185">
                  <c:v>756.44564174263724</c:v>
                </c:pt>
                <c:pt idx="16186">
                  <c:v>756.74825785217377</c:v>
                </c:pt>
                <c:pt idx="16187">
                  <c:v>757.01955949170178</c:v>
                </c:pt>
                <c:pt idx="16188">
                  <c:v>757.269991774343</c:v>
                </c:pt>
                <c:pt idx="16189">
                  <c:v>757.48910958697559</c:v>
                </c:pt>
                <c:pt idx="16190">
                  <c:v>757.68737891207832</c:v>
                </c:pt>
                <c:pt idx="16191">
                  <c:v>757.87520312405923</c:v>
                </c:pt>
                <c:pt idx="16192">
                  <c:v>758.04216841383186</c:v>
                </c:pt>
                <c:pt idx="16193">
                  <c:v>758.18825391203927</c:v>
                </c:pt>
                <c:pt idx="16194">
                  <c:v>758.52215318754907</c:v>
                </c:pt>
                <c:pt idx="16195">
                  <c:v>758.83519354085058</c:v>
                </c:pt>
                <c:pt idx="16196">
                  <c:v>759.12736453726529</c:v>
                </c:pt>
                <c:pt idx="16197">
                  <c:v>759.38823149834991</c:v>
                </c:pt>
                <c:pt idx="16198">
                  <c:v>759.63867421566954</c:v>
                </c:pt>
                <c:pt idx="16199">
                  <c:v>759.85779202830213</c:v>
                </c:pt>
                <c:pt idx="16200">
                  <c:v>760.04562667496157</c:v>
                </c:pt>
                <c:pt idx="16201">
                  <c:v>760.22300577382066</c:v>
                </c:pt>
                <c:pt idx="16202">
                  <c:v>760.38997106359318</c:v>
                </c:pt>
                <c:pt idx="16203">
                  <c:v>760.53605656180059</c:v>
                </c:pt>
                <c:pt idx="16204">
                  <c:v>760.85953159354551</c:v>
                </c:pt>
                <c:pt idx="16205">
                  <c:v>761.16212683372521</c:v>
                </c:pt>
                <c:pt idx="16206">
                  <c:v>761.44386315169652</c:v>
                </c:pt>
                <c:pt idx="16207">
                  <c:v>761.70473011278114</c:v>
                </c:pt>
                <c:pt idx="16208">
                  <c:v>761.94472771697895</c:v>
                </c:pt>
                <c:pt idx="16209">
                  <c:v>762.16386639896848</c:v>
                </c:pt>
                <c:pt idx="16210">
                  <c:v>762.35168017627097</c:v>
                </c:pt>
                <c:pt idx="16211">
                  <c:v>762.51863503136508</c:v>
                </c:pt>
                <c:pt idx="16212">
                  <c:v>762.67515520801589</c:v>
                </c:pt>
                <c:pt idx="16213">
                  <c:v>762.81080602777979</c:v>
                </c:pt>
                <c:pt idx="16214">
                  <c:v>763.13428105952471</c:v>
                </c:pt>
                <c:pt idx="16215">
                  <c:v>763.43689716906135</c:v>
                </c:pt>
                <c:pt idx="16216">
                  <c:v>763.70818837391084</c:v>
                </c:pt>
                <c:pt idx="16217">
                  <c:v>763.96905533499546</c:v>
                </c:pt>
                <c:pt idx="16218">
                  <c:v>764.19861826074987</c:v>
                </c:pt>
                <c:pt idx="16219">
                  <c:v>764.40731182961758</c:v>
                </c:pt>
                <c:pt idx="16220">
                  <c:v>764.58470136315509</c:v>
                </c:pt>
                <c:pt idx="16221">
                  <c:v>764.7516562182492</c:v>
                </c:pt>
                <c:pt idx="16222">
                  <c:v>764.89774171645661</c:v>
                </c:pt>
                <c:pt idx="16223">
                  <c:v>765.03340297089903</c:v>
                </c:pt>
                <c:pt idx="16224">
                  <c:v>765.34644332420055</c:v>
                </c:pt>
                <c:pt idx="16225">
                  <c:v>765.63861432061526</c:v>
                </c:pt>
                <c:pt idx="16226">
                  <c:v>765.90990552546486</c:v>
                </c:pt>
                <c:pt idx="16227">
                  <c:v>766.16034824278449</c:v>
                </c:pt>
                <c:pt idx="16228">
                  <c:v>766.37946605541708</c:v>
                </c:pt>
                <c:pt idx="16229">
                  <c:v>766.5881596242848</c:v>
                </c:pt>
                <c:pt idx="16230">
                  <c:v>766.76553872314389</c:v>
                </c:pt>
                <c:pt idx="16231">
                  <c:v>766.92206933447312</c:v>
                </c:pt>
                <c:pt idx="16232">
                  <c:v>767.06815483268042</c:v>
                </c:pt>
                <c:pt idx="16233">
                  <c:v>767.19337097400103</c:v>
                </c:pt>
                <c:pt idx="16234">
                  <c:v>767.49598708353767</c:v>
                </c:pt>
                <c:pt idx="16235">
                  <c:v>767.77770253215215</c:v>
                </c:pt>
                <c:pt idx="16236">
                  <c:v>768.04901460635858</c:v>
                </c:pt>
                <c:pt idx="16237">
                  <c:v>768.28901221055639</c:v>
                </c:pt>
                <c:pt idx="16238">
                  <c:v>768.50815089254593</c:v>
                </c:pt>
                <c:pt idx="16239">
                  <c:v>768.7063889136133</c:v>
                </c:pt>
                <c:pt idx="16240">
                  <c:v>768.87335420338582</c:v>
                </c:pt>
                <c:pt idx="16241">
                  <c:v>769.02988481471505</c:v>
                </c:pt>
                <c:pt idx="16242">
                  <c:v>769.16552519980064</c:v>
                </c:pt>
                <c:pt idx="16243">
                  <c:v>769.28030666267784</c:v>
                </c:pt>
                <c:pt idx="16244">
                  <c:v>769.58292277221437</c:v>
                </c:pt>
                <c:pt idx="16245">
                  <c:v>769.85421397706398</c:v>
                </c:pt>
                <c:pt idx="16246">
                  <c:v>770.11508093814859</c:v>
                </c:pt>
                <c:pt idx="16247">
                  <c:v>770.3550785423464</c:v>
                </c:pt>
                <c:pt idx="16248">
                  <c:v>770.56378254589254</c:v>
                </c:pt>
                <c:pt idx="16249">
                  <c:v>770.75159632319492</c:v>
                </c:pt>
                <c:pt idx="16250">
                  <c:v>770.91855117828914</c:v>
                </c:pt>
                <c:pt idx="16251">
                  <c:v>771.06463667649655</c:v>
                </c:pt>
                <c:pt idx="16252">
                  <c:v>771.18985281781704</c:v>
                </c:pt>
                <c:pt idx="16253">
                  <c:v>771.30463428069436</c:v>
                </c:pt>
                <c:pt idx="16254">
                  <c:v>771.59680527710907</c:v>
                </c:pt>
                <c:pt idx="16255">
                  <c:v>771.8681173513155</c:v>
                </c:pt>
                <c:pt idx="16256">
                  <c:v>772.1185391992783</c:v>
                </c:pt>
                <c:pt idx="16257">
                  <c:v>772.33767788126772</c:v>
                </c:pt>
                <c:pt idx="16258">
                  <c:v>772.54636101545702</c:v>
                </c:pt>
                <c:pt idx="16259">
                  <c:v>772.72375054899453</c:v>
                </c:pt>
                <c:pt idx="16260">
                  <c:v>772.88026029096682</c:v>
                </c:pt>
                <c:pt idx="16261">
                  <c:v>773.02634578917423</c:v>
                </c:pt>
                <c:pt idx="16262">
                  <c:v>773.15157236517325</c:v>
                </c:pt>
                <c:pt idx="16263">
                  <c:v>773.25590871492864</c:v>
                </c:pt>
                <c:pt idx="16264">
                  <c:v>773.53765546757847</c:v>
                </c:pt>
                <c:pt idx="16265">
                  <c:v>773.79852242866309</c:v>
                </c:pt>
                <c:pt idx="16266">
                  <c:v>774.03850959818249</c:v>
                </c:pt>
                <c:pt idx="16267">
                  <c:v>774.25764828017191</c:v>
                </c:pt>
                <c:pt idx="16268">
                  <c:v>774.45590717059622</c:v>
                </c:pt>
                <c:pt idx="16269">
                  <c:v>774.63329670413373</c:v>
                </c:pt>
                <c:pt idx="16270">
                  <c:v>774.77938220234114</c:v>
                </c:pt>
                <c:pt idx="16271">
                  <c:v>774.91504345678356</c:v>
                </c:pt>
                <c:pt idx="16272">
                  <c:v>775.02982491966077</c:v>
                </c:pt>
                <c:pt idx="16273">
                  <c:v>775.13416126941615</c:v>
                </c:pt>
                <c:pt idx="16274">
                  <c:v>775.40547334362259</c:v>
                </c:pt>
                <c:pt idx="16275">
                  <c:v>775.65589519158539</c:v>
                </c:pt>
                <c:pt idx="16276">
                  <c:v>775.89588236110478</c:v>
                </c:pt>
                <c:pt idx="16277">
                  <c:v>776.10459679932933</c:v>
                </c:pt>
                <c:pt idx="16278">
                  <c:v>776.29241057663182</c:v>
                </c:pt>
                <c:pt idx="16279">
                  <c:v>776.45936543172593</c:v>
                </c:pt>
                <c:pt idx="16280">
                  <c:v>776.60545092993334</c:v>
                </c:pt>
                <c:pt idx="16281">
                  <c:v>776.73066707125395</c:v>
                </c:pt>
                <c:pt idx="16282">
                  <c:v>776.83501385568775</c:v>
                </c:pt>
                <c:pt idx="16283">
                  <c:v>776.93935020544313</c:v>
                </c:pt>
                <c:pt idx="16284">
                  <c:v>777.20021716652775</c:v>
                </c:pt>
                <c:pt idx="16285">
                  <c:v>777.44022520540409</c:v>
                </c:pt>
                <c:pt idx="16286">
                  <c:v>777.66979856583691</c:v>
                </c:pt>
                <c:pt idx="16287">
                  <c:v>777.87848170002621</c:v>
                </c:pt>
                <c:pt idx="16288">
                  <c:v>778.05587123356372</c:v>
                </c:pt>
                <c:pt idx="16289">
                  <c:v>778.21238097553601</c:v>
                </c:pt>
                <c:pt idx="16290">
                  <c:v>778.34804222997843</c:v>
                </c:pt>
                <c:pt idx="16291">
                  <c:v>778.47324793662062</c:v>
                </c:pt>
                <c:pt idx="16292">
                  <c:v>778.56718091196797</c:v>
                </c:pt>
                <c:pt idx="16293">
                  <c:v>778.66108258327995</c:v>
                </c:pt>
                <c:pt idx="16294">
                  <c:v>778.91152530059958</c:v>
                </c:pt>
                <c:pt idx="16295">
                  <c:v>779.15151247011897</c:v>
                </c:pt>
                <c:pt idx="16296">
                  <c:v>779.37064071743009</c:v>
                </c:pt>
                <c:pt idx="16297">
                  <c:v>779.56889960785429</c:v>
                </c:pt>
                <c:pt idx="16298">
                  <c:v>779.73585446294851</c:v>
                </c:pt>
                <c:pt idx="16299">
                  <c:v>779.89237463959921</c:v>
                </c:pt>
                <c:pt idx="16300">
                  <c:v>780.01760121559835</c:v>
                </c:pt>
                <c:pt idx="16301">
                  <c:v>780.13238267847555</c:v>
                </c:pt>
                <c:pt idx="16302">
                  <c:v>780.22628434978753</c:v>
                </c:pt>
                <c:pt idx="16303">
                  <c:v>780.29931666421282</c:v>
                </c:pt>
                <c:pt idx="16304">
                  <c:v>780.54975938153245</c:v>
                </c:pt>
                <c:pt idx="16305">
                  <c:v>780.77932230728686</c:v>
                </c:pt>
                <c:pt idx="16306">
                  <c:v>780.98801587615458</c:v>
                </c:pt>
                <c:pt idx="16307">
                  <c:v>781.1758505228139</c:v>
                </c:pt>
                <c:pt idx="16308">
                  <c:v>781.34278450855118</c:v>
                </c:pt>
                <c:pt idx="16309">
                  <c:v>781.4784457629936</c:v>
                </c:pt>
                <c:pt idx="16310">
                  <c:v>781.60365146963579</c:v>
                </c:pt>
                <c:pt idx="16311">
                  <c:v>781.70800868874801</c:v>
                </c:pt>
                <c:pt idx="16312">
                  <c:v>781.79148611629512</c:v>
                </c:pt>
                <c:pt idx="16313">
                  <c:v>781.86451843072041</c:v>
                </c:pt>
                <c:pt idx="16314">
                  <c:v>782.10453690427505</c:v>
                </c:pt>
                <c:pt idx="16315">
                  <c:v>782.32365471690764</c:v>
                </c:pt>
                <c:pt idx="16316">
                  <c:v>782.52191360733195</c:v>
                </c:pt>
                <c:pt idx="16317">
                  <c:v>782.69930314086946</c:v>
                </c:pt>
                <c:pt idx="16318">
                  <c:v>782.85583375219869</c:v>
                </c:pt>
                <c:pt idx="16319">
                  <c:v>782.99147413728429</c:v>
                </c:pt>
                <c:pt idx="16320">
                  <c:v>783.10625560016149</c:v>
                </c:pt>
                <c:pt idx="16321">
                  <c:v>783.20015727147347</c:v>
                </c:pt>
                <c:pt idx="16322">
                  <c:v>783.27321045525559</c:v>
                </c:pt>
                <c:pt idx="16323">
                  <c:v>783.34626363903772</c:v>
                </c:pt>
                <c:pt idx="16324">
                  <c:v>783.56538145167042</c:v>
                </c:pt>
                <c:pt idx="16325">
                  <c:v>783.78452013365995</c:v>
                </c:pt>
                <c:pt idx="16326">
                  <c:v>783.97233391096233</c:v>
                </c:pt>
                <c:pt idx="16327">
                  <c:v>784.14972344449984</c:v>
                </c:pt>
                <c:pt idx="16328">
                  <c:v>784.29580894270725</c:v>
                </c:pt>
                <c:pt idx="16329">
                  <c:v>784.42103551870628</c:v>
                </c:pt>
                <c:pt idx="16330">
                  <c:v>784.52537186846166</c:v>
                </c:pt>
                <c:pt idx="16331">
                  <c:v>784.60884929600877</c:v>
                </c:pt>
                <c:pt idx="16332">
                  <c:v>784.68190247979089</c:v>
                </c:pt>
                <c:pt idx="16333">
                  <c:v>784.73405500265096</c:v>
                </c:pt>
                <c:pt idx="16334">
                  <c:v>784.95319368464038</c:v>
                </c:pt>
                <c:pt idx="16335">
                  <c:v>785.1514525750647</c:v>
                </c:pt>
                <c:pt idx="16336">
                  <c:v>785.33927678704561</c:v>
                </c:pt>
                <c:pt idx="16337">
                  <c:v>785.50623164213982</c:v>
                </c:pt>
                <c:pt idx="16338">
                  <c:v>785.64189289658225</c:v>
                </c:pt>
                <c:pt idx="16339">
                  <c:v>785.75667435945945</c:v>
                </c:pt>
                <c:pt idx="16340">
                  <c:v>785.85057603077144</c:v>
                </c:pt>
                <c:pt idx="16341">
                  <c:v>785.93405345831854</c:v>
                </c:pt>
                <c:pt idx="16342">
                  <c:v>785.99666152897885</c:v>
                </c:pt>
                <c:pt idx="16343">
                  <c:v>786.03838980807393</c:v>
                </c:pt>
                <c:pt idx="16344">
                  <c:v>786.24710424629848</c:v>
                </c:pt>
                <c:pt idx="16345">
                  <c:v>786.44534226736585</c:v>
                </c:pt>
                <c:pt idx="16346">
                  <c:v>786.6227526702603</c:v>
                </c:pt>
                <c:pt idx="16347">
                  <c:v>786.76883816846771</c:v>
                </c:pt>
                <c:pt idx="16348">
                  <c:v>786.90447855355319</c:v>
                </c:pt>
                <c:pt idx="16349">
                  <c:v>787.0088253379871</c:v>
                </c:pt>
                <c:pt idx="16350">
                  <c:v>787.1027374439775</c:v>
                </c:pt>
                <c:pt idx="16351">
                  <c:v>787.16534551463781</c:v>
                </c:pt>
                <c:pt idx="16352">
                  <c:v>787.21751890685471</c:v>
                </c:pt>
                <c:pt idx="16353">
                  <c:v>787.25926805530673</c:v>
                </c:pt>
                <c:pt idx="16354">
                  <c:v>787.45751651105252</c:v>
                </c:pt>
                <c:pt idx="16355">
                  <c:v>787.64534072303354</c:v>
                </c:pt>
                <c:pt idx="16356">
                  <c:v>787.81230601280606</c:v>
                </c:pt>
                <c:pt idx="16357">
                  <c:v>787.94794639789166</c:v>
                </c:pt>
                <c:pt idx="16358">
                  <c:v>788.07317297389068</c:v>
                </c:pt>
                <c:pt idx="16359">
                  <c:v>788.17750932364606</c:v>
                </c:pt>
                <c:pt idx="16360">
                  <c:v>788.25056250742819</c:v>
                </c:pt>
                <c:pt idx="16361">
                  <c:v>788.31316014341007</c:v>
                </c:pt>
                <c:pt idx="16362">
                  <c:v>788.35489885718357</c:v>
                </c:pt>
                <c:pt idx="16363">
                  <c:v>788.38619245783525</c:v>
                </c:pt>
                <c:pt idx="16364">
                  <c:v>788.57402710449469</c:v>
                </c:pt>
                <c:pt idx="16365">
                  <c:v>788.7514166380322</c:v>
                </c:pt>
                <c:pt idx="16366">
                  <c:v>788.90792638000448</c:v>
                </c:pt>
                <c:pt idx="16367">
                  <c:v>789.04358763444691</c:v>
                </c:pt>
                <c:pt idx="16368">
                  <c:v>789.15836909732411</c:v>
                </c:pt>
                <c:pt idx="16369">
                  <c:v>789.25228120331462</c:v>
                </c:pt>
                <c:pt idx="16370">
                  <c:v>789.31487883929651</c:v>
                </c:pt>
                <c:pt idx="16371">
                  <c:v>789.36706266619183</c:v>
                </c:pt>
                <c:pt idx="16372">
                  <c:v>789.39836670152192</c:v>
                </c:pt>
                <c:pt idx="16373">
                  <c:v>789.42966030217372</c:v>
                </c:pt>
                <c:pt idx="16374">
                  <c:v>789.60707070506805</c:v>
                </c:pt>
                <c:pt idx="16375">
                  <c:v>789.77401512548386</c:v>
                </c:pt>
                <c:pt idx="16376">
                  <c:v>789.92010062369116</c:v>
                </c:pt>
                <c:pt idx="16377">
                  <c:v>790.04532719969029</c:v>
                </c:pt>
                <c:pt idx="16378">
                  <c:v>790.14966354944568</c:v>
                </c:pt>
                <c:pt idx="16379">
                  <c:v>790.23314097699267</c:v>
                </c:pt>
                <c:pt idx="16380">
                  <c:v>790.28531436920957</c:v>
                </c:pt>
                <c:pt idx="16381">
                  <c:v>790.32705308298318</c:v>
                </c:pt>
                <c:pt idx="16382">
                  <c:v>790.35834668363486</c:v>
                </c:pt>
                <c:pt idx="16383">
                  <c:v>790.36879179675668</c:v>
                </c:pt>
                <c:pt idx="16384">
                  <c:v>790.53575708652932</c:v>
                </c:pt>
                <c:pt idx="16385">
                  <c:v>790.6922668285016</c:v>
                </c:pt>
                <c:pt idx="16386">
                  <c:v>790.82792808294403</c:v>
                </c:pt>
                <c:pt idx="16387">
                  <c:v>790.95313378958622</c:v>
                </c:pt>
                <c:pt idx="16388">
                  <c:v>791.04704589557662</c:v>
                </c:pt>
                <c:pt idx="16389">
                  <c:v>791.12009907935874</c:v>
                </c:pt>
                <c:pt idx="16390">
                  <c:v>791.17227247157575</c:v>
                </c:pt>
                <c:pt idx="16391">
                  <c:v>791.20357650690585</c:v>
                </c:pt>
                <c:pt idx="16392">
                  <c:v>791.21400075067072</c:v>
                </c:pt>
                <c:pt idx="16393">
                  <c:v>791.22443542911412</c:v>
                </c:pt>
                <c:pt idx="16394">
                  <c:v>791.38096604044335</c:v>
                </c:pt>
                <c:pt idx="16395">
                  <c:v>791.52704110397235</c:v>
                </c:pt>
                <c:pt idx="16396">
                  <c:v>791.65225724529284</c:v>
                </c:pt>
                <c:pt idx="16397">
                  <c:v>791.75661446440517</c:v>
                </c:pt>
                <c:pt idx="16398">
                  <c:v>791.85051613571716</c:v>
                </c:pt>
                <c:pt idx="16399">
                  <c:v>791.91312420637746</c:v>
                </c:pt>
                <c:pt idx="16400">
                  <c:v>791.95487335482949</c:v>
                </c:pt>
                <c:pt idx="16401">
                  <c:v>791.97573227703776</c:v>
                </c:pt>
                <c:pt idx="16402">
                  <c:v>791.98617739015958</c:v>
                </c:pt>
                <c:pt idx="16403">
                  <c:v>791.97573227703776</c:v>
                </c:pt>
                <c:pt idx="16404">
                  <c:v>792.13226288836699</c:v>
                </c:pt>
                <c:pt idx="16405">
                  <c:v>792.26790327345259</c:v>
                </c:pt>
                <c:pt idx="16406">
                  <c:v>792.38268473632979</c:v>
                </c:pt>
                <c:pt idx="16407">
                  <c:v>792.47660727699872</c:v>
                </c:pt>
                <c:pt idx="16408">
                  <c:v>792.56006383518888</c:v>
                </c:pt>
                <c:pt idx="16409">
                  <c:v>792.6122476620842</c:v>
                </c:pt>
                <c:pt idx="16410">
                  <c:v>792.64355169741441</c:v>
                </c:pt>
                <c:pt idx="16411">
                  <c:v>792.65399681053623</c:v>
                </c:pt>
                <c:pt idx="16412">
                  <c:v>792.65399681053623</c:v>
                </c:pt>
                <c:pt idx="16413">
                  <c:v>792.64355169741441</c:v>
                </c:pt>
                <c:pt idx="16414">
                  <c:v>792.77920251717831</c:v>
                </c:pt>
                <c:pt idx="16415">
                  <c:v>792.90441865849891</c:v>
                </c:pt>
                <c:pt idx="16416">
                  <c:v>793.01920012137612</c:v>
                </c:pt>
                <c:pt idx="16417">
                  <c:v>793.10267754892323</c:v>
                </c:pt>
                <c:pt idx="16418">
                  <c:v>793.16528561958353</c:v>
                </c:pt>
                <c:pt idx="16419">
                  <c:v>793.21745901180043</c:v>
                </c:pt>
                <c:pt idx="16420">
                  <c:v>793.23832836868723</c:v>
                </c:pt>
                <c:pt idx="16421">
                  <c:v>793.23832836868723</c:v>
                </c:pt>
                <c:pt idx="16422">
                  <c:v>793.22788325556542</c:v>
                </c:pt>
                <c:pt idx="16423">
                  <c:v>793.20703476803556</c:v>
                </c:pt>
                <c:pt idx="16424">
                  <c:v>793.33224047467775</c:v>
                </c:pt>
                <c:pt idx="16425">
                  <c:v>793.45745661599835</c:v>
                </c:pt>
                <c:pt idx="16426">
                  <c:v>793.55137915666717</c:v>
                </c:pt>
                <c:pt idx="16427">
                  <c:v>793.63483571485745</c:v>
                </c:pt>
                <c:pt idx="16428">
                  <c:v>793.68701954175276</c:v>
                </c:pt>
                <c:pt idx="16429">
                  <c:v>793.71832357708286</c:v>
                </c:pt>
                <c:pt idx="16430">
                  <c:v>793.73919293396966</c:v>
                </c:pt>
                <c:pt idx="16431">
                  <c:v>793.72876869020467</c:v>
                </c:pt>
                <c:pt idx="16432">
                  <c:v>793.70788889863957</c:v>
                </c:pt>
                <c:pt idx="16433">
                  <c:v>793.67658486330936</c:v>
                </c:pt>
                <c:pt idx="16434">
                  <c:v>793.79136632618656</c:v>
                </c:pt>
                <c:pt idx="16435">
                  <c:v>793.90614778906388</c:v>
                </c:pt>
                <c:pt idx="16436">
                  <c:v>793.98963565128929</c:v>
                </c:pt>
                <c:pt idx="16437">
                  <c:v>794.06266796571458</c:v>
                </c:pt>
                <c:pt idx="16438">
                  <c:v>794.10441711416661</c:v>
                </c:pt>
                <c:pt idx="16439">
                  <c:v>794.13571071481829</c:v>
                </c:pt>
                <c:pt idx="16440">
                  <c:v>794.13571071481829</c:v>
                </c:pt>
                <c:pt idx="16441">
                  <c:v>794.12526560169647</c:v>
                </c:pt>
                <c:pt idx="16442">
                  <c:v>794.09397200104468</c:v>
                </c:pt>
                <c:pt idx="16443">
                  <c:v>794.05223328727118</c:v>
                </c:pt>
                <c:pt idx="16444">
                  <c:v>794.15656963702656</c:v>
                </c:pt>
                <c:pt idx="16445">
                  <c:v>794.25050261237391</c:v>
                </c:pt>
                <c:pt idx="16446">
                  <c:v>794.33398003992102</c:v>
                </c:pt>
                <c:pt idx="16447">
                  <c:v>794.3965776759029</c:v>
                </c:pt>
                <c:pt idx="16448">
                  <c:v>794.427881711233</c:v>
                </c:pt>
                <c:pt idx="16449">
                  <c:v>794.44876150279822</c:v>
                </c:pt>
                <c:pt idx="16450">
                  <c:v>794.4383163896764</c:v>
                </c:pt>
                <c:pt idx="16451">
                  <c:v>794.41743659811118</c:v>
                </c:pt>
                <c:pt idx="16452">
                  <c:v>794.3757083190161</c:v>
                </c:pt>
                <c:pt idx="16453">
                  <c:v>794.3235349267992</c:v>
                </c:pt>
                <c:pt idx="16454">
                  <c:v>794.427881711233</c:v>
                </c:pt>
                <c:pt idx="16455">
                  <c:v>794.51136957345852</c:v>
                </c:pt>
                <c:pt idx="16456">
                  <c:v>794.58440188788381</c:v>
                </c:pt>
                <c:pt idx="16457">
                  <c:v>794.62615103633573</c:v>
                </c:pt>
                <c:pt idx="16458">
                  <c:v>794.65744463698752</c:v>
                </c:pt>
                <c:pt idx="16459">
                  <c:v>794.66787931543081</c:v>
                </c:pt>
                <c:pt idx="16460">
                  <c:v>794.64699952386559</c:v>
                </c:pt>
                <c:pt idx="16461">
                  <c:v>794.61570592321391</c:v>
                </c:pt>
                <c:pt idx="16462">
                  <c:v>794.56354296567542</c:v>
                </c:pt>
                <c:pt idx="16463">
                  <c:v>794.50092446033671</c:v>
                </c:pt>
                <c:pt idx="16464">
                  <c:v>794.59484700100563</c:v>
                </c:pt>
                <c:pt idx="16465">
                  <c:v>794.66787931543081</c:v>
                </c:pt>
                <c:pt idx="16466">
                  <c:v>794.73048738609111</c:v>
                </c:pt>
                <c:pt idx="16467">
                  <c:v>794.77223653454314</c:v>
                </c:pt>
                <c:pt idx="16468">
                  <c:v>794.78266077830801</c:v>
                </c:pt>
                <c:pt idx="16469">
                  <c:v>794.78266077830801</c:v>
                </c:pt>
                <c:pt idx="16470">
                  <c:v>794.76179142142132</c:v>
                </c:pt>
                <c:pt idx="16471">
                  <c:v>794.72005270764771</c:v>
                </c:pt>
                <c:pt idx="16472">
                  <c:v>794.65744463698752</c:v>
                </c:pt>
                <c:pt idx="16473">
                  <c:v>794.58440188788381</c:v>
                </c:pt>
                <c:pt idx="16474">
                  <c:v>794.65744463698752</c:v>
                </c:pt>
                <c:pt idx="16475">
                  <c:v>794.73048738609111</c:v>
                </c:pt>
                <c:pt idx="16476">
                  <c:v>794.78266077830801</c:v>
                </c:pt>
                <c:pt idx="16477">
                  <c:v>794.81396481363822</c:v>
                </c:pt>
                <c:pt idx="16478">
                  <c:v>794.81396481363822</c:v>
                </c:pt>
                <c:pt idx="16479">
                  <c:v>794.80353013519482</c:v>
                </c:pt>
                <c:pt idx="16480">
                  <c:v>794.77223653454314</c:v>
                </c:pt>
                <c:pt idx="16481">
                  <c:v>794.72005270764771</c:v>
                </c:pt>
                <c:pt idx="16482">
                  <c:v>794.64699952386559</c:v>
                </c:pt>
                <c:pt idx="16483">
                  <c:v>794.56354296567542</c:v>
                </c:pt>
                <c:pt idx="16484">
                  <c:v>794.63657528010071</c:v>
                </c:pt>
                <c:pt idx="16485">
                  <c:v>794.68874867231762</c:v>
                </c:pt>
                <c:pt idx="16486">
                  <c:v>794.73048738609111</c:v>
                </c:pt>
                <c:pt idx="16487">
                  <c:v>794.75135674297792</c:v>
                </c:pt>
                <c:pt idx="16488">
                  <c:v>794.75135674297792</c:v>
                </c:pt>
                <c:pt idx="16489">
                  <c:v>794.73048738609111</c:v>
                </c:pt>
                <c:pt idx="16490">
                  <c:v>794.68874867231762</c:v>
                </c:pt>
                <c:pt idx="16491">
                  <c:v>794.62615103633573</c:v>
                </c:pt>
                <c:pt idx="16492">
                  <c:v>794.5426631741102</c:v>
                </c:pt>
                <c:pt idx="16493">
                  <c:v>794.44876150279822</c:v>
                </c:pt>
                <c:pt idx="16494">
                  <c:v>794.51136957345852</c:v>
                </c:pt>
                <c:pt idx="16495">
                  <c:v>794.55309785255361</c:v>
                </c:pt>
                <c:pt idx="16496">
                  <c:v>794.58440188788381</c:v>
                </c:pt>
                <c:pt idx="16497">
                  <c:v>794.59484700100563</c:v>
                </c:pt>
                <c:pt idx="16498">
                  <c:v>794.58440188788381</c:v>
                </c:pt>
                <c:pt idx="16499">
                  <c:v>794.55309785255361</c:v>
                </c:pt>
                <c:pt idx="16500">
                  <c:v>794.50092446033671</c:v>
                </c:pt>
                <c:pt idx="16501">
                  <c:v>794.427881711233</c:v>
                </c:pt>
                <c:pt idx="16502">
                  <c:v>794.34440428368589</c:v>
                </c:pt>
                <c:pt idx="16503">
                  <c:v>794.24005749925209</c:v>
                </c:pt>
                <c:pt idx="16504">
                  <c:v>794.29223089146899</c:v>
                </c:pt>
                <c:pt idx="16505">
                  <c:v>794.3235349267992</c:v>
                </c:pt>
                <c:pt idx="16506">
                  <c:v>794.34440428368589</c:v>
                </c:pt>
                <c:pt idx="16507">
                  <c:v>794.34440428368589</c:v>
                </c:pt>
                <c:pt idx="16508">
                  <c:v>794.33398003992102</c:v>
                </c:pt>
                <c:pt idx="16509">
                  <c:v>794.29223089146899</c:v>
                </c:pt>
                <c:pt idx="16510">
                  <c:v>794.22962282080869</c:v>
                </c:pt>
                <c:pt idx="16511">
                  <c:v>794.14614539326158</c:v>
                </c:pt>
                <c:pt idx="16512">
                  <c:v>794.04180904350619</c:v>
                </c:pt>
                <c:pt idx="16513">
                  <c:v>793.92702758062899</c:v>
                </c:pt>
                <c:pt idx="16514">
                  <c:v>793.96875585972407</c:v>
                </c:pt>
                <c:pt idx="16515">
                  <c:v>794.00005989505428</c:v>
                </c:pt>
                <c:pt idx="16516">
                  <c:v>794.01048413881927</c:v>
                </c:pt>
                <c:pt idx="16517">
                  <c:v>794.00005989505428</c:v>
                </c:pt>
                <c:pt idx="16518">
                  <c:v>793.96875585972407</c:v>
                </c:pt>
                <c:pt idx="16519">
                  <c:v>793.91658246750717</c:v>
                </c:pt>
                <c:pt idx="16520">
                  <c:v>793.85397439684687</c:v>
                </c:pt>
                <c:pt idx="16521">
                  <c:v>793.76006229085647</c:v>
                </c:pt>
                <c:pt idx="16522">
                  <c:v>793.64528082797926</c:v>
                </c:pt>
                <c:pt idx="16523">
                  <c:v>793.52007512133707</c:v>
                </c:pt>
                <c:pt idx="16524">
                  <c:v>793.55137915666717</c:v>
                </c:pt>
                <c:pt idx="16525">
                  <c:v>793.57223807887556</c:v>
                </c:pt>
                <c:pt idx="16526">
                  <c:v>793.57223807887556</c:v>
                </c:pt>
                <c:pt idx="16527">
                  <c:v>793.56180340043215</c:v>
                </c:pt>
                <c:pt idx="16528">
                  <c:v>793.52007512133707</c:v>
                </c:pt>
                <c:pt idx="16529">
                  <c:v>793.45745661599835</c:v>
                </c:pt>
                <c:pt idx="16530">
                  <c:v>793.37396875377283</c:v>
                </c:pt>
                <c:pt idx="16531">
                  <c:v>793.28006708246085</c:v>
                </c:pt>
                <c:pt idx="16532">
                  <c:v>793.15485094114013</c:v>
                </c:pt>
                <c:pt idx="16533">
                  <c:v>793.01920012137612</c:v>
                </c:pt>
                <c:pt idx="16534">
                  <c:v>793.05050415670632</c:v>
                </c:pt>
                <c:pt idx="16535">
                  <c:v>793.05050415670632</c:v>
                </c:pt>
                <c:pt idx="16536">
                  <c:v>793.05050415670632</c:v>
                </c:pt>
                <c:pt idx="16537">
                  <c:v>793.01920012137612</c:v>
                </c:pt>
                <c:pt idx="16538">
                  <c:v>792.9670162944808</c:v>
                </c:pt>
                <c:pt idx="16539">
                  <c:v>792.90441865849891</c:v>
                </c:pt>
                <c:pt idx="16540">
                  <c:v>792.81050655250851</c:v>
                </c:pt>
                <c:pt idx="16541">
                  <c:v>792.69572508963131</c:v>
                </c:pt>
                <c:pt idx="16542">
                  <c:v>792.5705089483107</c:v>
                </c:pt>
                <c:pt idx="16543">
                  <c:v>792.42443388478171</c:v>
                </c:pt>
                <c:pt idx="16544">
                  <c:v>792.44528237231157</c:v>
                </c:pt>
                <c:pt idx="16545">
                  <c:v>792.43485812854669</c:v>
                </c:pt>
                <c:pt idx="16546">
                  <c:v>792.42443388478171</c:v>
                </c:pt>
                <c:pt idx="16547">
                  <c:v>792.38268473632979</c:v>
                </c:pt>
                <c:pt idx="16548">
                  <c:v>792.33050090943436</c:v>
                </c:pt>
                <c:pt idx="16549">
                  <c:v>792.2470443512442</c:v>
                </c:pt>
                <c:pt idx="16550">
                  <c:v>792.15312181057539</c:v>
                </c:pt>
                <c:pt idx="16551">
                  <c:v>792.02790566925466</c:v>
                </c:pt>
                <c:pt idx="16552">
                  <c:v>791.89225484949077</c:v>
                </c:pt>
                <c:pt idx="16553">
                  <c:v>791.73573467283995</c:v>
                </c:pt>
                <c:pt idx="16554">
                  <c:v>791.74616935128336</c:v>
                </c:pt>
                <c:pt idx="16555">
                  <c:v>791.73573467283995</c:v>
                </c:pt>
                <c:pt idx="16556">
                  <c:v>791.70443063750986</c:v>
                </c:pt>
                <c:pt idx="16557">
                  <c:v>791.66268148905783</c:v>
                </c:pt>
                <c:pt idx="16558">
                  <c:v>791.58964917463254</c:v>
                </c:pt>
                <c:pt idx="16559">
                  <c:v>791.50617174708555</c:v>
                </c:pt>
                <c:pt idx="16560">
                  <c:v>791.39139028420834</c:v>
                </c:pt>
                <c:pt idx="16561">
                  <c:v>791.26617414288773</c:v>
                </c:pt>
                <c:pt idx="16562">
                  <c:v>791.12009907935874</c:v>
                </c:pt>
                <c:pt idx="16563">
                  <c:v>790.95313378958622</c:v>
                </c:pt>
                <c:pt idx="16564">
                  <c:v>790.95313378958622</c:v>
                </c:pt>
                <c:pt idx="16565">
                  <c:v>790.93226443269941</c:v>
                </c:pt>
                <c:pt idx="16566">
                  <c:v>790.89052571892591</c:v>
                </c:pt>
                <c:pt idx="16567">
                  <c:v>790.8383523267089</c:v>
                </c:pt>
                <c:pt idx="16568">
                  <c:v>790.76529914292678</c:v>
                </c:pt>
                <c:pt idx="16569">
                  <c:v>790.6713974716148</c:v>
                </c:pt>
                <c:pt idx="16570">
                  <c:v>790.54618133029419</c:v>
                </c:pt>
                <c:pt idx="16571">
                  <c:v>790.41053051053018</c:v>
                </c:pt>
                <c:pt idx="16572">
                  <c:v>790.25401033387948</c:v>
                </c:pt>
                <c:pt idx="16573">
                  <c:v>790.07663123502039</c:v>
                </c:pt>
                <c:pt idx="16574">
                  <c:v>790.06618612189857</c:v>
                </c:pt>
                <c:pt idx="16575">
                  <c:v>790.03488208656836</c:v>
                </c:pt>
                <c:pt idx="16576">
                  <c:v>789.99314337279486</c:v>
                </c:pt>
                <c:pt idx="16577">
                  <c:v>789.93054573681297</c:v>
                </c:pt>
                <c:pt idx="16578">
                  <c:v>789.84705787458745</c:v>
                </c:pt>
                <c:pt idx="16579">
                  <c:v>789.74271109015365</c:v>
                </c:pt>
                <c:pt idx="16580">
                  <c:v>789.60707070506805</c:v>
                </c:pt>
                <c:pt idx="16581">
                  <c:v>789.46096433750381</c:v>
                </c:pt>
                <c:pt idx="16582">
                  <c:v>789.29403035176654</c:v>
                </c:pt>
                <c:pt idx="16583">
                  <c:v>789.11664081822903</c:v>
                </c:pt>
                <c:pt idx="16584">
                  <c:v>789.08533678289893</c:v>
                </c:pt>
                <c:pt idx="16585">
                  <c:v>789.0540118782119</c:v>
                </c:pt>
                <c:pt idx="16586">
                  <c:v>789.00185935535183</c:v>
                </c:pt>
                <c:pt idx="16587">
                  <c:v>788.9288061715697</c:v>
                </c:pt>
                <c:pt idx="16588">
                  <c:v>788.83489406557919</c:v>
                </c:pt>
                <c:pt idx="16589">
                  <c:v>788.72011260270199</c:v>
                </c:pt>
                <c:pt idx="16590">
                  <c:v>788.58446178293798</c:v>
                </c:pt>
                <c:pt idx="16591">
                  <c:v>788.42794160628728</c:v>
                </c:pt>
                <c:pt idx="16592">
                  <c:v>788.25056250742819</c:v>
                </c:pt>
                <c:pt idx="16593">
                  <c:v>788.06272786076886</c:v>
                </c:pt>
                <c:pt idx="16594">
                  <c:v>788.02098914699536</c:v>
                </c:pt>
                <c:pt idx="16595">
                  <c:v>787.97925043322175</c:v>
                </c:pt>
                <c:pt idx="16596">
                  <c:v>787.91664236256145</c:v>
                </c:pt>
                <c:pt idx="16597">
                  <c:v>787.83316493501434</c:v>
                </c:pt>
                <c:pt idx="16598">
                  <c:v>787.73925282902394</c:v>
                </c:pt>
                <c:pt idx="16599">
                  <c:v>787.61403668770333</c:v>
                </c:pt>
                <c:pt idx="16600">
                  <c:v>787.46796162417445</c:v>
                </c:pt>
                <c:pt idx="16601">
                  <c:v>787.30099633440182</c:v>
                </c:pt>
                <c:pt idx="16602">
                  <c:v>787.11316168774249</c:v>
                </c:pt>
                <c:pt idx="16603">
                  <c:v>786.91492366667512</c:v>
                </c:pt>
                <c:pt idx="16604">
                  <c:v>786.8731745182231</c:v>
                </c:pt>
                <c:pt idx="16605">
                  <c:v>786.82099069132767</c:v>
                </c:pt>
                <c:pt idx="16606">
                  <c:v>786.74795837690249</c:v>
                </c:pt>
                <c:pt idx="16607">
                  <c:v>786.65405670559051</c:v>
                </c:pt>
                <c:pt idx="16608">
                  <c:v>786.54969948647818</c:v>
                </c:pt>
                <c:pt idx="16609">
                  <c:v>786.41404866671417</c:v>
                </c:pt>
                <c:pt idx="16610">
                  <c:v>786.25752849006346</c:v>
                </c:pt>
                <c:pt idx="16611">
                  <c:v>786.09057363496925</c:v>
                </c:pt>
                <c:pt idx="16612">
                  <c:v>785.89231474454505</c:v>
                </c:pt>
                <c:pt idx="16613">
                  <c:v>785.68362117567733</c:v>
                </c:pt>
                <c:pt idx="16614">
                  <c:v>785.63144778346043</c:v>
                </c:pt>
                <c:pt idx="16615">
                  <c:v>785.56883971280013</c:v>
                </c:pt>
                <c:pt idx="16616">
                  <c:v>785.49580739837484</c:v>
                </c:pt>
                <c:pt idx="16617">
                  <c:v>785.39145017926262</c:v>
                </c:pt>
                <c:pt idx="16618">
                  <c:v>785.2766687163853</c:v>
                </c:pt>
                <c:pt idx="16619">
                  <c:v>785.130583218178</c:v>
                </c:pt>
                <c:pt idx="16620">
                  <c:v>784.9740734762056</c:v>
                </c:pt>
                <c:pt idx="16621">
                  <c:v>784.78623882954628</c:v>
                </c:pt>
                <c:pt idx="16622">
                  <c:v>784.58797993912196</c:v>
                </c:pt>
                <c:pt idx="16623">
                  <c:v>784.36885169181096</c:v>
                </c:pt>
                <c:pt idx="16624">
                  <c:v>784.30625405582907</c:v>
                </c:pt>
                <c:pt idx="16625">
                  <c:v>784.23320087204695</c:v>
                </c:pt>
                <c:pt idx="16626">
                  <c:v>784.14972344449984</c:v>
                </c:pt>
                <c:pt idx="16627">
                  <c:v>784.04538709474446</c:v>
                </c:pt>
                <c:pt idx="16628">
                  <c:v>783.92016051874543</c:v>
                </c:pt>
                <c:pt idx="16629">
                  <c:v>783.76364034209473</c:v>
                </c:pt>
                <c:pt idx="16630">
                  <c:v>783.59668548700051</c:v>
                </c:pt>
                <c:pt idx="16631">
                  <c:v>783.3984265965762</c:v>
                </c:pt>
                <c:pt idx="16632">
                  <c:v>783.1897330277086</c:v>
                </c:pt>
                <c:pt idx="16633">
                  <c:v>782.96017010195408</c:v>
                </c:pt>
                <c:pt idx="16634">
                  <c:v>782.89756203129377</c:v>
                </c:pt>
                <c:pt idx="16635">
                  <c:v>782.8245297168686</c:v>
                </c:pt>
                <c:pt idx="16636">
                  <c:v>782.72017249775627</c:v>
                </c:pt>
                <c:pt idx="16637">
                  <c:v>782.61582571332247</c:v>
                </c:pt>
                <c:pt idx="16638">
                  <c:v>782.48018532823687</c:v>
                </c:pt>
                <c:pt idx="16639">
                  <c:v>782.32365471690764</c:v>
                </c:pt>
                <c:pt idx="16640">
                  <c:v>782.13583050492684</c:v>
                </c:pt>
                <c:pt idx="16641">
                  <c:v>781.93757161450253</c:v>
                </c:pt>
                <c:pt idx="16642">
                  <c:v>781.71844336719141</c:v>
                </c:pt>
                <c:pt idx="16643">
                  <c:v>781.4784457629936</c:v>
                </c:pt>
                <c:pt idx="16644">
                  <c:v>781.40541344856842</c:v>
                </c:pt>
                <c:pt idx="16645">
                  <c:v>781.32193602102132</c:v>
                </c:pt>
                <c:pt idx="16646">
                  <c:v>781.21757880190899</c:v>
                </c:pt>
                <c:pt idx="16647">
                  <c:v>781.09236266058838</c:v>
                </c:pt>
                <c:pt idx="16648">
                  <c:v>780.95671184082437</c:v>
                </c:pt>
                <c:pt idx="16649">
                  <c:v>780.78975698573026</c:v>
                </c:pt>
                <c:pt idx="16650">
                  <c:v>780.60193277374935</c:v>
                </c:pt>
                <c:pt idx="16651">
                  <c:v>780.39324963956017</c:v>
                </c:pt>
                <c:pt idx="16652">
                  <c:v>780.16368671380565</c:v>
                </c:pt>
                <c:pt idx="16653">
                  <c:v>779.91324399648602</c:v>
                </c:pt>
                <c:pt idx="16654">
                  <c:v>779.84021168206073</c:v>
                </c:pt>
                <c:pt idx="16655">
                  <c:v>779.74628914139191</c:v>
                </c:pt>
                <c:pt idx="16656">
                  <c:v>779.63150767851471</c:v>
                </c:pt>
                <c:pt idx="16657">
                  <c:v>779.5062915371941</c:v>
                </c:pt>
                <c:pt idx="16658">
                  <c:v>779.3497817952217</c:v>
                </c:pt>
                <c:pt idx="16659">
                  <c:v>779.18281650544918</c:v>
                </c:pt>
                <c:pt idx="16660">
                  <c:v>778.98455761502487</c:v>
                </c:pt>
                <c:pt idx="16661">
                  <c:v>778.76541893303533</c:v>
                </c:pt>
                <c:pt idx="16662">
                  <c:v>778.52543176351594</c:v>
                </c:pt>
                <c:pt idx="16663">
                  <c:v>778.27500991555326</c:v>
                </c:pt>
                <c:pt idx="16664">
                  <c:v>778.18108737488433</c:v>
                </c:pt>
                <c:pt idx="16665">
                  <c:v>778.08717526889382</c:v>
                </c:pt>
                <c:pt idx="16666">
                  <c:v>777.97239380601661</c:v>
                </c:pt>
                <c:pt idx="16667">
                  <c:v>777.8263083078092</c:v>
                </c:pt>
                <c:pt idx="16668">
                  <c:v>777.66979856583691</c:v>
                </c:pt>
                <c:pt idx="16669">
                  <c:v>777.49240903229941</c:v>
                </c:pt>
                <c:pt idx="16670">
                  <c:v>777.28370502875327</c:v>
                </c:pt>
                <c:pt idx="16671">
                  <c:v>777.06457678144227</c:v>
                </c:pt>
                <c:pt idx="16672">
                  <c:v>776.81414449880106</c:v>
                </c:pt>
                <c:pt idx="16673">
                  <c:v>776.55327753771644</c:v>
                </c:pt>
                <c:pt idx="16674">
                  <c:v>776.45936543172593</c:v>
                </c:pt>
                <c:pt idx="16675">
                  <c:v>776.35501864729213</c:v>
                </c:pt>
                <c:pt idx="16676">
                  <c:v>776.22980250597152</c:v>
                </c:pt>
                <c:pt idx="16677">
                  <c:v>776.08371700776411</c:v>
                </c:pt>
                <c:pt idx="16678">
                  <c:v>775.91676215267</c:v>
                </c:pt>
                <c:pt idx="16679">
                  <c:v>775.72894837536751</c:v>
                </c:pt>
                <c:pt idx="16680">
                  <c:v>775.52025480649991</c:v>
                </c:pt>
                <c:pt idx="16681">
                  <c:v>775.28024676762357</c:v>
                </c:pt>
                <c:pt idx="16682">
                  <c:v>775.02982491966077</c:v>
                </c:pt>
                <c:pt idx="16683">
                  <c:v>774.75851284545433</c:v>
                </c:pt>
                <c:pt idx="16684">
                  <c:v>774.65417649569895</c:v>
                </c:pt>
                <c:pt idx="16685">
                  <c:v>774.53939503282174</c:v>
                </c:pt>
                <c:pt idx="16686">
                  <c:v>774.41416845682272</c:v>
                </c:pt>
                <c:pt idx="16687">
                  <c:v>774.25764828017191</c:v>
                </c:pt>
                <c:pt idx="16688">
                  <c:v>774.0906934250778</c:v>
                </c:pt>
                <c:pt idx="16689">
                  <c:v>773.89243453465349</c:v>
                </c:pt>
                <c:pt idx="16690">
                  <c:v>773.67330628734248</c:v>
                </c:pt>
                <c:pt idx="16691">
                  <c:v>773.43331911782309</c:v>
                </c:pt>
                <c:pt idx="16692">
                  <c:v>773.17245215673847</c:v>
                </c:pt>
                <c:pt idx="16693">
                  <c:v>772.89070540408864</c:v>
                </c:pt>
                <c:pt idx="16694">
                  <c:v>772.78635861965483</c:v>
                </c:pt>
                <c:pt idx="16695">
                  <c:v>772.66114247833423</c:v>
                </c:pt>
                <c:pt idx="16696">
                  <c:v>772.52549165857022</c:v>
                </c:pt>
                <c:pt idx="16697">
                  <c:v>772.36897148191952</c:v>
                </c:pt>
                <c:pt idx="16698">
                  <c:v>772.18114726993861</c:v>
                </c:pt>
                <c:pt idx="16699">
                  <c:v>771.98287794483576</c:v>
                </c:pt>
                <c:pt idx="16700">
                  <c:v>771.7533358884383</c:v>
                </c:pt>
                <c:pt idx="16701">
                  <c:v>771.51332784956196</c:v>
                </c:pt>
                <c:pt idx="16702">
                  <c:v>771.24202621003406</c:v>
                </c:pt>
                <c:pt idx="16703">
                  <c:v>770.94985521361923</c:v>
                </c:pt>
                <c:pt idx="16704">
                  <c:v>770.83507375074203</c:v>
                </c:pt>
                <c:pt idx="16705">
                  <c:v>770.70986804409984</c:v>
                </c:pt>
                <c:pt idx="16706">
                  <c:v>770.56378254589254</c:v>
                </c:pt>
                <c:pt idx="16707">
                  <c:v>770.3968172561199</c:v>
                </c:pt>
                <c:pt idx="16708">
                  <c:v>770.21943815726081</c:v>
                </c:pt>
                <c:pt idx="16709">
                  <c:v>770.00029947527128</c:v>
                </c:pt>
                <c:pt idx="16710">
                  <c:v>769.77073654951687</c:v>
                </c:pt>
                <c:pt idx="16711">
                  <c:v>769.52031470155407</c:v>
                </c:pt>
                <c:pt idx="16712">
                  <c:v>769.23856794890435</c:v>
                </c:pt>
                <c:pt idx="16713">
                  <c:v>768.94640738716794</c:v>
                </c:pt>
                <c:pt idx="16714">
                  <c:v>768.8211703764905</c:v>
                </c:pt>
                <c:pt idx="16715">
                  <c:v>768.68554042608343</c:v>
                </c:pt>
                <c:pt idx="16716">
                  <c:v>768.53945492787602</c:v>
                </c:pt>
                <c:pt idx="16717">
                  <c:v>768.37248963810339</c:v>
                </c:pt>
                <c:pt idx="16718">
                  <c:v>768.17423074767919</c:v>
                </c:pt>
                <c:pt idx="16719">
                  <c:v>767.95511293504649</c:v>
                </c:pt>
                <c:pt idx="16720">
                  <c:v>767.71510489617026</c:v>
                </c:pt>
                <c:pt idx="16721">
                  <c:v>767.45423793508564</c:v>
                </c:pt>
                <c:pt idx="16722">
                  <c:v>767.17251205179275</c:v>
                </c:pt>
                <c:pt idx="16723">
                  <c:v>766.86989594225611</c:v>
                </c:pt>
                <c:pt idx="16724">
                  <c:v>766.7446798009355</c:v>
                </c:pt>
                <c:pt idx="16725">
                  <c:v>766.59860473740662</c:v>
                </c:pt>
                <c:pt idx="16726">
                  <c:v>766.44207412607739</c:v>
                </c:pt>
                <c:pt idx="16727">
                  <c:v>766.26468459253988</c:v>
                </c:pt>
                <c:pt idx="16728">
                  <c:v>766.06642570211557</c:v>
                </c:pt>
                <c:pt idx="16729">
                  <c:v>765.84729745480456</c:v>
                </c:pt>
                <c:pt idx="16730">
                  <c:v>765.59686517216335</c:v>
                </c:pt>
                <c:pt idx="16731">
                  <c:v>765.33599821107873</c:v>
                </c:pt>
                <c:pt idx="16732">
                  <c:v>765.04382721466402</c:v>
                </c:pt>
                <c:pt idx="16733">
                  <c:v>764.7307868613625</c:v>
                </c:pt>
                <c:pt idx="16734">
                  <c:v>764.59514647627691</c:v>
                </c:pt>
                <c:pt idx="16735">
                  <c:v>764.4490609780695</c:v>
                </c:pt>
                <c:pt idx="16736">
                  <c:v>764.29253036674038</c:v>
                </c:pt>
                <c:pt idx="16737">
                  <c:v>764.10471658943788</c:v>
                </c:pt>
                <c:pt idx="16738">
                  <c:v>763.90644726433516</c:v>
                </c:pt>
                <c:pt idx="16739">
                  <c:v>763.67688433858075</c:v>
                </c:pt>
                <c:pt idx="16740">
                  <c:v>763.41601737749613</c:v>
                </c:pt>
                <c:pt idx="16741">
                  <c:v>763.14472617264653</c:v>
                </c:pt>
                <c:pt idx="16742">
                  <c:v>762.84211006311</c:v>
                </c:pt>
                <c:pt idx="16743">
                  <c:v>762.52906970980848</c:v>
                </c:pt>
                <c:pt idx="16744">
                  <c:v>762.39342932472289</c:v>
                </c:pt>
                <c:pt idx="16745">
                  <c:v>762.23689871339377</c:v>
                </c:pt>
                <c:pt idx="16746">
                  <c:v>762.06993342362114</c:v>
                </c:pt>
                <c:pt idx="16747">
                  <c:v>761.88211964631864</c:v>
                </c:pt>
                <c:pt idx="16748">
                  <c:v>761.67342607745104</c:v>
                </c:pt>
                <c:pt idx="16749">
                  <c:v>761.43343890793165</c:v>
                </c:pt>
                <c:pt idx="16750">
                  <c:v>761.17257194684703</c:v>
                </c:pt>
                <c:pt idx="16751">
                  <c:v>760.89082519419719</c:v>
                </c:pt>
                <c:pt idx="16752">
                  <c:v>760.58821951933908</c:v>
                </c:pt>
                <c:pt idx="16753">
                  <c:v>760.26474448759416</c:v>
                </c:pt>
                <c:pt idx="16754">
                  <c:v>760.12910410250856</c:v>
                </c:pt>
                <c:pt idx="16755">
                  <c:v>759.97257349117945</c:v>
                </c:pt>
                <c:pt idx="16756">
                  <c:v>759.79518395764194</c:v>
                </c:pt>
                <c:pt idx="16757">
                  <c:v>759.59692506721763</c:v>
                </c:pt>
                <c:pt idx="16758">
                  <c:v>759.38823149834991</c:v>
                </c:pt>
                <c:pt idx="16759">
                  <c:v>759.14824432883051</c:v>
                </c:pt>
                <c:pt idx="16760">
                  <c:v>758.87693225462408</c:v>
                </c:pt>
                <c:pt idx="16761">
                  <c:v>758.58476125820937</c:v>
                </c:pt>
                <c:pt idx="16762">
                  <c:v>758.28215558335125</c:v>
                </c:pt>
                <c:pt idx="16763">
                  <c:v>757.94824587316293</c:v>
                </c:pt>
                <c:pt idx="16764">
                  <c:v>757.80216037495552</c:v>
                </c:pt>
                <c:pt idx="16765">
                  <c:v>757.635195085183</c:v>
                </c:pt>
                <c:pt idx="16766">
                  <c:v>757.45781598632391</c:v>
                </c:pt>
                <c:pt idx="16767">
                  <c:v>757.25956753057801</c:v>
                </c:pt>
                <c:pt idx="16768">
                  <c:v>757.04042884858859</c:v>
                </c:pt>
                <c:pt idx="16769">
                  <c:v>756.78999656594738</c:v>
                </c:pt>
                <c:pt idx="16770">
                  <c:v>756.51869492641936</c:v>
                </c:pt>
                <c:pt idx="16771">
                  <c:v>756.22652393000465</c:v>
                </c:pt>
                <c:pt idx="16772">
                  <c:v>755.91348357670313</c:v>
                </c:pt>
                <c:pt idx="16773">
                  <c:v>755.57958430119322</c:v>
                </c:pt>
                <c:pt idx="16774">
                  <c:v>755.42305368986399</c:v>
                </c:pt>
                <c:pt idx="16775">
                  <c:v>755.25608840009147</c:v>
                </c:pt>
                <c:pt idx="16776">
                  <c:v>755.06827462278898</c:v>
                </c:pt>
                <c:pt idx="16777">
                  <c:v>754.87001573236466</c:v>
                </c:pt>
                <c:pt idx="16778">
                  <c:v>754.64045280661026</c:v>
                </c:pt>
                <c:pt idx="16779">
                  <c:v>754.39003095864746</c:v>
                </c:pt>
                <c:pt idx="16780">
                  <c:v>754.10828420599762</c:v>
                </c:pt>
                <c:pt idx="16781">
                  <c:v>753.80567853113951</c:v>
                </c:pt>
                <c:pt idx="16782">
                  <c:v>753.4926486125164</c:v>
                </c:pt>
                <c:pt idx="16783">
                  <c:v>753.14830422388479</c:v>
                </c:pt>
                <c:pt idx="16784">
                  <c:v>752.99177361255556</c:v>
                </c:pt>
                <c:pt idx="16785">
                  <c:v>752.81438407901805</c:v>
                </c:pt>
                <c:pt idx="16786">
                  <c:v>752.62657030171556</c:v>
                </c:pt>
                <c:pt idx="16787">
                  <c:v>752.41785586349101</c:v>
                </c:pt>
                <c:pt idx="16788">
                  <c:v>752.18831380709344</c:v>
                </c:pt>
                <c:pt idx="16789">
                  <c:v>751.92744684600893</c:v>
                </c:pt>
                <c:pt idx="16790">
                  <c:v>751.6457000933591</c:v>
                </c:pt>
                <c:pt idx="16791">
                  <c:v>751.34308398382245</c:v>
                </c:pt>
                <c:pt idx="16792">
                  <c:v>751.01961938675606</c:v>
                </c:pt>
                <c:pt idx="16793">
                  <c:v>750.66484031968093</c:v>
                </c:pt>
                <c:pt idx="16794">
                  <c:v>750.50833057770865</c:v>
                </c:pt>
                <c:pt idx="16795">
                  <c:v>750.33092017481431</c:v>
                </c:pt>
                <c:pt idx="16796">
                  <c:v>750.14310639751181</c:v>
                </c:pt>
                <c:pt idx="16797">
                  <c:v>749.92396771552228</c:v>
                </c:pt>
                <c:pt idx="16798">
                  <c:v>749.68398054600289</c:v>
                </c:pt>
                <c:pt idx="16799">
                  <c:v>749.42311358491827</c:v>
                </c:pt>
                <c:pt idx="16800">
                  <c:v>749.14136683226843</c:v>
                </c:pt>
                <c:pt idx="16801">
                  <c:v>748.82834734832386</c:v>
                </c:pt>
                <c:pt idx="16802">
                  <c:v>748.49442720345712</c:v>
                </c:pt>
                <c:pt idx="16803">
                  <c:v>748.13964813638211</c:v>
                </c:pt>
                <c:pt idx="16804">
                  <c:v>747.972693281288</c:v>
                </c:pt>
                <c:pt idx="16805">
                  <c:v>747.79530374775038</c:v>
                </c:pt>
                <c:pt idx="16806">
                  <c:v>747.59704485732607</c:v>
                </c:pt>
                <c:pt idx="16807">
                  <c:v>747.37792704469348</c:v>
                </c:pt>
                <c:pt idx="16808">
                  <c:v>747.13791900581725</c:v>
                </c:pt>
                <c:pt idx="16809">
                  <c:v>746.87705204473264</c:v>
                </c:pt>
                <c:pt idx="16810">
                  <c:v>746.58488104831792</c:v>
                </c:pt>
                <c:pt idx="16811">
                  <c:v>746.26140601657301</c:v>
                </c:pt>
                <c:pt idx="16812">
                  <c:v>745.92748587170627</c:v>
                </c:pt>
                <c:pt idx="16813">
                  <c:v>745.57271723930967</c:v>
                </c:pt>
                <c:pt idx="16814">
                  <c:v>745.39533814045058</c:v>
                </c:pt>
                <c:pt idx="16815">
                  <c:v>745.21793817223465</c:v>
                </c:pt>
                <c:pt idx="16816">
                  <c:v>745.00923416868852</c:v>
                </c:pt>
                <c:pt idx="16817">
                  <c:v>744.79011635605582</c:v>
                </c:pt>
                <c:pt idx="16818">
                  <c:v>744.55013962121495</c:v>
                </c:pt>
                <c:pt idx="16819">
                  <c:v>744.27882754700852</c:v>
                </c:pt>
                <c:pt idx="16820">
                  <c:v>743.97621143747187</c:v>
                </c:pt>
                <c:pt idx="16821">
                  <c:v>743.66318151884889</c:v>
                </c:pt>
                <c:pt idx="16822">
                  <c:v>743.31881626086033</c:v>
                </c:pt>
                <c:pt idx="16823">
                  <c:v>742.9536025153418</c:v>
                </c:pt>
                <c:pt idx="16824">
                  <c:v>742.77622341648271</c:v>
                </c:pt>
                <c:pt idx="16825">
                  <c:v>742.58840963918033</c:v>
                </c:pt>
                <c:pt idx="16826">
                  <c:v>742.39015074875601</c:v>
                </c:pt>
                <c:pt idx="16827">
                  <c:v>742.16058782300161</c:v>
                </c:pt>
                <c:pt idx="16828">
                  <c:v>741.91013467100345</c:v>
                </c:pt>
                <c:pt idx="16829">
                  <c:v>741.63885390083237</c:v>
                </c:pt>
                <c:pt idx="16830">
                  <c:v>741.33623779129584</c:v>
                </c:pt>
                <c:pt idx="16831">
                  <c:v>741.01276275955092</c:v>
                </c:pt>
                <c:pt idx="16832">
                  <c:v>740.6579836924758</c:v>
                </c:pt>
                <c:pt idx="16833">
                  <c:v>740.29276994695738</c:v>
                </c:pt>
                <c:pt idx="16834">
                  <c:v>740.11540128277682</c:v>
                </c:pt>
                <c:pt idx="16835">
                  <c:v>739.92754576676055</c:v>
                </c:pt>
                <c:pt idx="16836">
                  <c:v>739.71887306724977</c:v>
                </c:pt>
                <c:pt idx="16837">
                  <c:v>739.48931014149525</c:v>
                </c:pt>
                <c:pt idx="16838">
                  <c:v>739.23885698949721</c:v>
                </c:pt>
                <c:pt idx="16839">
                  <c:v>738.95713110620432</c:v>
                </c:pt>
                <c:pt idx="16840">
                  <c:v>738.65451499666767</c:v>
                </c:pt>
                <c:pt idx="16841">
                  <c:v>738.32062615583629</c:v>
                </c:pt>
                <c:pt idx="16842">
                  <c:v>737.97627133252615</c:v>
                </c:pt>
                <c:pt idx="16843">
                  <c:v>737.60063334324275</c:v>
                </c:pt>
                <c:pt idx="16844">
                  <c:v>737.42323337502683</c:v>
                </c:pt>
                <c:pt idx="16845">
                  <c:v>737.22497448460251</c:v>
                </c:pt>
                <c:pt idx="16846">
                  <c:v>737.01629135041333</c:v>
                </c:pt>
                <c:pt idx="16847">
                  <c:v>736.7867284246588</c:v>
                </c:pt>
                <c:pt idx="16848">
                  <c:v>736.5258614635743</c:v>
                </c:pt>
                <c:pt idx="16849">
                  <c:v>736.24410427624605</c:v>
                </c:pt>
                <c:pt idx="16850">
                  <c:v>735.94152990542318</c:v>
                </c:pt>
                <c:pt idx="16851">
                  <c:v>735.60760976055644</c:v>
                </c:pt>
                <c:pt idx="16852">
                  <c:v>735.24238558035961</c:v>
                </c:pt>
                <c:pt idx="16853">
                  <c:v>734.86672672171937</c:v>
                </c:pt>
                <c:pt idx="16854">
                  <c:v>734.68934762286028</c:v>
                </c:pt>
                <c:pt idx="16855">
                  <c:v>734.49108873243597</c:v>
                </c:pt>
                <c:pt idx="16856">
                  <c:v>734.27197091980338</c:v>
                </c:pt>
                <c:pt idx="16857">
                  <c:v>734.04240799404886</c:v>
                </c:pt>
                <c:pt idx="16858">
                  <c:v>733.78154103296424</c:v>
                </c:pt>
                <c:pt idx="16859">
                  <c:v>733.4997838456361</c:v>
                </c:pt>
                <c:pt idx="16860">
                  <c:v>733.186753927013</c:v>
                </c:pt>
                <c:pt idx="16861">
                  <c:v>732.8424199730598</c:v>
                </c:pt>
                <c:pt idx="16862">
                  <c:v>732.48762003662785</c:v>
                </c:pt>
                <c:pt idx="16863">
                  <c:v>732.10153693422262</c:v>
                </c:pt>
                <c:pt idx="16864">
                  <c:v>731.91372315692013</c:v>
                </c:pt>
                <c:pt idx="16865">
                  <c:v>731.71546426649581</c:v>
                </c:pt>
                <c:pt idx="16866">
                  <c:v>731.50679156698504</c:v>
                </c:pt>
                <c:pt idx="16867">
                  <c:v>731.26677309343029</c:v>
                </c:pt>
                <c:pt idx="16868">
                  <c:v>731.00590613234579</c:v>
                </c:pt>
                <c:pt idx="16869">
                  <c:v>730.71374557060949</c:v>
                </c:pt>
                <c:pt idx="16870">
                  <c:v>730.40068434795103</c:v>
                </c:pt>
                <c:pt idx="16871">
                  <c:v>730.05635039399783</c:v>
                </c:pt>
                <c:pt idx="16872">
                  <c:v>729.69112621380089</c:v>
                </c:pt>
                <c:pt idx="16873">
                  <c:v>729.30505354607419</c:v>
                </c:pt>
                <c:pt idx="16874">
                  <c:v>729.1172397687717</c:v>
                </c:pt>
                <c:pt idx="16875">
                  <c:v>728.91897044366897</c:v>
                </c:pt>
                <c:pt idx="16876">
                  <c:v>728.69985263103638</c:v>
                </c:pt>
                <c:pt idx="16877">
                  <c:v>728.45984459216004</c:v>
                </c:pt>
                <c:pt idx="16878">
                  <c:v>728.19897763107542</c:v>
                </c:pt>
                <c:pt idx="16879">
                  <c:v>727.90680663466071</c:v>
                </c:pt>
                <c:pt idx="16880">
                  <c:v>727.58334203759432</c:v>
                </c:pt>
                <c:pt idx="16881">
                  <c:v>727.23897677960576</c:v>
                </c:pt>
                <c:pt idx="16882">
                  <c:v>726.87378390344418</c:v>
                </c:pt>
                <c:pt idx="16883">
                  <c:v>726.47726612259555</c:v>
                </c:pt>
                <c:pt idx="16884">
                  <c:v>726.28945234529306</c:v>
                </c:pt>
                <c:pt idx="16885">
                  <c:v>726.09118302019033</c:v>
                </c:pt>
                <c:pt idx="16886">
                  <c:v>725.87203390352238</c:v>
                </c:pt>
                <c:pt idx="16887">
                  <c:v>725.63205716868151</c:v>
                </c:pt>
                <c:pt idx="16888">
                  <c:v>725.36074509447508</c:v>
                </c:pt>
                <c:pt idx="16889">
                  <c:v>725.06857409806025</c:v>
                </c:pt>
                <c:pt idx="16890">
                  <c:v>724.74509906631545</c:v>
                </c:pt>
                <c:pt idx="16891">
                  <c:v>724.40074424300531</c:v>
                </c:pt>
                <c:pt idx="16892">
                  <c:v>724.0251062537219</c:v>
                </c:pt>
                <c:pt idx="16893">
                  <c:v>723.62858847287339</c:v>
                </c:pt>
                <c:pt idx="16894">
                  <c:v>723.44076426089237</c:v>
                </c:pt>
                <c:pt idx="16895">
                  <c:v>723.24250537046817</c:v>
                </c:pt>
                <c:pt idx="16896">
                  <c:v>723.01294244471364</c:v>
                </c:pt>
                <c:pt idx="16897">
                  <c:v>722.77293440583742</c:v>
                </c:pt>
                <c:pt idx="16898">
                  <c:v>722.50165363566634</c:v>
                </c:pt>
                <c:pt idx="16899">
                  <c:v>722.20948263925152</c:v>
                </c:pt>
                <c:pt idx="16900">
                  <c:v>721.87556249438489</c:v>
                </c:pt>
                <c:pt idx="16901">
                  <c:v>721.53120767107475</c:v>
                </c:pt>
                <c:pt idx="16902">
                  <c:v>721.15556968179135</c:v>
                </c:pt>
                <c:pt idx="16903">
                  <c:v>720.75905190094272</c:v>
                </c:pt>
                <c:pt idx="16904">
                  <c:v>720.57122768896181</c:v>
                </c:pt>
                <c:pt idx="16905">
                  <c:v>720.36252368541568</c:v>
                </c:pt>
                <c:pt idx="16906">
                  <c:v>720.13296075966127</c:v>
                </c:pt>
                <c:pt idx="16907">
                  <c:v>719.89298402482029</c:v>
                </c:pt>
                <c:pt idx="16908">
                  <c:v>719.62167195061397</c:v>
                </c:pt>
                <c:pt idx="16909">
                  <c:v>719.31905584107733</c:v>
                </c:pt>
                <c:pt idx="16910">
                  <c:v>718.99558080933241</c:v>
                </c:pt>
                <c:pt idx="16911">
                  <c:v>718.64081217693581</c:v>
                </c:pt>
                <c:pt idx="16912">
                  <c:v>718.26517418765241</c:v>
                </c:pt>
                <c:pt idx="16913">
                  <c:v>717.85821129368207</c:v>
                </c:pt>
                <c:pt idx="16914">
                  <c:v>717.67039751637958</c:v>
                </c:pt>
                <c:pt idx="16915">
                  <c:v>717.46168307815503</c:v>
                </c:pt>
                <c:pt idx="16916">
                  <c:v>717.24256526552244</c:v>
                </c:pt>
                <c:pt idx="16917">
                  <c:v>716.99214341755965</c:v>
                </c:pt>
                <c:pt idx="16918">
                  <c:v>716.72083134335321</c:v>
                </c:pt>
                <c:pt idx="16919">
                  <c:v>716.41821523381668</c:v>
                </c:pt>
                <c:pt idx="16920">
                  <c:v>716.09475063675018</c:v>
                </c:pt>
                <c:pt idx="16921">
                  <c:v>715.72952645655323</c:v>
                </c:pt>
                <c:pt idx="16922">
                  <c:v>715.35388846726994</c:v>
                </c:pt>
                <c:pt idx="16923">
                  <c:v>714.9469255732995</c:v>
                </c:pt>
                <c:pt idx="16924">
                  <c:v>714.759111795997</c:v>
                </c:pt>
                <c:pt idx="16925">
                  <c:v>714.55043909648623</c:v>
                </c:pt>
                <c:pt idx="16926">
                  <c:v>714.32086573605329</c:v>
                </c:pt>
                <c:pt idx="16927">
                  <c:v>714.08085769717707</c:v>
                </c:pt>
                <c:pt idx="16928">
                  <c:v>713.79913181388417</c:v>
                </c:pt>
                <c:pt idx="16929">
                  <c:v>713.49652613902606</c:v>
                </c:pt>
                <c:pt idx="16930">
                  <c:v>713.17305110728114</c:v>
                </c:pt>
                <c:pt idx="16931">
                  <c:v>712.80782692708419</c:v>
                </c:pt>
                <c:pt idx="16932">
                  <c:v>712.43216806844396</c:v>
                </c:pt>
                <c:pt idx="16933">
                  <c:v>712.02522604383046</c:v>
                </c:pt>
                <c:pt idx="16934">
                  <c:v>711.82696715340614</c:v>
                </c:pt>
                <c:pt idx="16935">
                  <c:v>711.61826314986001</c:v>
                </c:pt>
                <c:pt idx="16936">
                  <c:v>711.39914533722742</c:v>
                </c:pt>
                <c:pt idx="16937">
                  <c:v>711.14872348926463</c:v>
                </c:pt>
                <c:pt idx="16938">
                  <c:v>710.86696630193637</c:v>
                </c:pt>
                <c:pt idx="16939">
                  <c:v>710.5643814964352</c:v>
                </c:pt>
                <c:pt idx="16940">
                  <c:v>710.23046239503628</c:v>
                </c:pt>
                <c:pt idx="16941">
                  <c:v>709.87568645836473</c:v>
                </c:pt>
                <c:pt idx="16942">
                  <c:v>709.48960857329871</c:v>
                </c:pt>
                <c:pt idx="16943">
                  <c:v>709.08264150545699</c:v>
                </c:pt>
                <c:pt idx="16944">
                  <c:v>708.89482459775093</c:v>
                </c:pt>
                <c:pt idx="16945">
                  <c:v>708.68611850726916</c:v>
                </c:pt>
                <c:pt idx="16946">
                  <c:v>708.45655453804693</c:v>
                </c:pt>
                <c:pt idx="16947">
                  <c:v>708.20613164661631</c:v>
                </c:pt>
                <c:pt idx="16948">
                  <c:v>707.92440680679113</c:v>
                </c:pt>
                <c:pt idx="16949">
                  <c:v>707.62179278419035</c:v>
                </c:pt>
                <c:pt idx="16950">
                  <c:v>707.28787472625925</c:v>
                </c:pt>
                <c:pt idx="16951">
                  <c:v>706.93309983305562</c:v>
                </c:pt>
                <c:pt idx="16952">
                  <c:v>706.54702194798961</c:v>
                </c:pt>
                <c:pt idx="16953">
                  <c:v>706.12964107106131</c:v>
                </c:pt>
                <c:pt idx="16954">
                  <c:v>705.94182416335536</c:v>
                </c:pt>
                <c:pt idx="16955">
                  <c:v>705.73311807287348</c:v>
                </c:pt>
                <c:pt idx="16956">
                  <c:v>705.50355410365125</c:v>
                </c:pt>
                <c:pt idx="16957">
                  <c:v>705.25313225568846</c:v>
                </c:pt>
                <c:pt idx="16958">
                  <c:v>704.98182018148202</c:v>
                </c:pt>
                <c:pt idx="16959">
                  <c:v>704.66879234979467</c:v>
                </c:pt>
                <c:pt idx="16960">
                  <c:v>704.33487533533139</c:v>
                </c:pt>
                <c:pt idx="16961">
                  <c:v>703.98010044212776</c:v>
                </c:pt>
                <c:pt idx="16962">
                  <c:v>703.58357744393993</c:v>
                </c:pt>
                <c:pt idx="16963">
                  <c:v>703.17660933263028</c:v>
                </c:pt>
                <c:pt idx="16964">
                  <c:v>702.98879242492433</c:v>
                </c:pt>
                <c:pt idx="16965">
                  <c:v>702.78008633444256</c:v>
                </c:pt>
                <c:pt idx="16966">
                  <c:v>702.55055366925558</c:v>
                </c:pt>
                <c:pt idx="16967">
                  <c:v>702.30010051725742</c:v>
                </c:pt>
                <c:pt idx="16968">
                  <c:v>702.01837567743235</c:v>
                </c:pt>
                <c:pt idx="16969">
                  <c:v>701.71576061136363</c:v>
                </c:pt>
                <c:pt idx="16970">
                  <c:v>701.38184359690047</c:v>
                </c:pt>
                <c:pt idx="16971">
                  <c:v>701.01665510330383</c:v>
                </c:pt>
                <c:pt idx="16972">
                  <c:v>700.63054528812177</c:v>
                </c:pt>
                <c:pt idx="16973">
                  <c:v>700.21316451554037</c:v>
                </c:pt>
                <c:pt idx="16974">
                  <c:v>700.02534791044002</c:v>
                </c:pt>
                <c:pt idx="16975">
                  <c:v>699.81664162169932</c:v>
                </c:pt>
                <c:pt idx="16976">
                  <c:v>699.58707744378341</c:v>
                </c:pt>
                <c:pt idx="16977">
                  <c:v>699.33665528278027</c:v>
                </c:pt>
                <c:pt idx="16978">
                  <c:v>699.0549304429552</c:v>
                </c:pt>
                <c:pt idx="16979">
                  <c:v>698.75231610731396</c:v>
                </c:pt>
                <c:pt idx="16980">
                  <c:v>698.41839804938297</c:v>
                </c:pt>
                <c:pt idx="16981">
                  <c:v>698.05317804305741</c:v>
                </c:pt>
                <c:pt idx="16982">
                  <c:v>697.66710015799151</c:v>
                </c:pt>
                <c:pt idx="16983">
                  <c:v>697.24971928106322</c:v>
                </c:pt>
                <c:pt idx="16984">
                  <c:v>697.06190341682498</c:v>
                </c:pt>
                <c:pt idx="16985">
                  <c:v>696.85319628287539</c:v>
                </c:pt>
                <c:pt idx="16986">
                  <c:v>696.62363231365305</c:v>
                </c:pt>
                <c:pt idx="16987">
                  <c:v>696.37321046569036</c:v>
                </c:pt>
                <c:pt idx="16988">
                  <c:v>696.10189839148393</c:v>
                </c:pt>
                <c:pt idx="16989">
                  <c:v>695.78887055979646</c:v>
                </c:pt>
                <c:pt idx="16990">
                  <c:v>695.4549535453333</c:v>
                </c:pt>
                <c:pt idx="16991">
                  <c:v>695.08973353900785</c:v>
                </c:pt>
                <c:pt idx="16992">
                  <c:v>694.70365565394184</c:v>
                </c:pt>
                <c:pt idx="16993">
                  <c:v>694.28627477701355</c:v>
                </c:pt>
                <c:pt idx="16994">
                  <c:v>694.09845786930748</c:v>
                </c:pt>
                <c:pt idx="16995">
                  <c:v>693.88975177882571</c:v>
                </c:pt>
                <c:pt idx="16996">
                  <c:v>693.6706329227253</c:v>
                </c:pt>
                <c:pt idx="16997">
                  <c:v>693.42021003129469</c:v>
                </c:pt>
                <c:pt idx="16998">
                  <c:v>693.13845388743425</c:v>
                </c:pt>
                <c:pt idx="16999">
                  <c:v>692.83583882136554</c:v>
                </c:pt>
                <c:pt idx="17000">
                  <c:v>692.50195415440544</c:v>
                </c:pt>
                <c:pt idx="17001">
                  <c:v>692.13673310461218</c:v>
                </c:pt>
                <c:pt idx="17002">
                  <c:v>691.74021114989216</c:v>
                </c:pt>
                <c:pt idx="17003">
                  <c:v>691.33327434261787</c:v>
                </c:pt>
                <c:pt idx="17004">
                  <c:v>691.14542613087656</c:v>
                </c:pt>
                <c:pt idx="17005">
                  <c:v>690.93675238789785</c:v>
                </c:pt>
                <c:pt idx="17006">
                  <c:v>690.71760118429427</c:v>
                </c:pt>
                <c:pt idx="17007">
                  <c:v>690.46717829286365</c:v>
                </c:pt>
                <c:pt idx="17008">
                  <c:v>690.18545345303858</c:v>
                </c:pt>
                <c:pt idx="17009">
                  <c:v>689.88283943043768</c:v>
                </c:pt>
                <c:pt idx="17010">
                  <c:v>689.54891824210313</c:v>
                </c:pt>
                <c:pt idx="17011">
                  <c:v>689.18370449658471</c:v>
                </c:pt>
                <c:pt idx="17012">
                  <c:v>688.78720758509303</c:v>
                </c:pt>
                <c:pt idx="17013">
                  <c:v>688.38024469112258</c:v>
                </c:pt>
                <c:pt idx="17014">
                  <c:v>688.19243091382009</c:v>
                </c:pt>
                <c:pt idx="17015">
                  <c:v>687.98371647559554</c:v>
                </c:pt>
                <c:pt idx="17016">
                  <c:v>687.76459866296295</c:v>
                </c:pt>
                <c:pt idx="17017">
                  <c:v>687.51417681500016</c:v>
                </c:pt>
                <c:pt idx="17018">
                  <c:v>687.24286474079372</c:v>
                </c:pt>
                <c:pt idx="17019">
                  <c:v>686.94024863125719</c:v>
                </c:pt>
                <c:pt idx="17020">
                  <c:v>686.59592511198241</c:v>
                </c:pt>
                <c:pt idx="17021">
                  <c:v>686.24114604490728</c:v>
                </c:pt>
                <c:pt idx="17022">
                  <c:v>685.84462826405877</c:v>
                </c:pt>
                <c:pt idx="17023">
                  <c:v>685.43765493540991</c:v>
                </c:pt>
                <c:pt idx="17024">
                  <c:v>685.24984115810742</c:v>
                </c:pt>
                <c:pt idx="17025">
                  <c:v>685.0515822676831</c:v>
                </c:pt>
                <c:pt idx="17026">
                  <c:v>684.82200890725017</c:v>
                </c:pt>
                <c:pt idx="17027">
                  <c:v>684.5820321724093</c:v>
                </c:pt>
                <c:pt idx="17028">
                  <c:v>684.31072009820286</c:v>
                </c:pt>
                <c:pt idx="17029">
                  <c:v>683.99766931022293</c:v>
                </c:pt>
                <c:pt idx="17030">
                  <c:v>683.66378046939144</c:v>
                </c:pt>
                <c:pt idx="17031">
                  <c:v>683.29855628919461</c:v>
                </c:pt>
                <c:pt idx="17032">
                  <c:v>682.9124836214678</c:v>
                </c:pt>
                <c:pt idx="17033">
                  <c:v>682.50551029281894</c:v>
                </c:pt>
                <c:pt idx="17034">
                  <c:v>682.31769651551656</c:v>
                </c:pt>
                <c:pt idx="17035">
                  <c:v>682.11943762509225</c:v>
                </c:pt>
                <c:pt idx="17036">
                  <c:v>681.90031981245966</c:v>
                </c:pt>
                <c:pt idx="17037">
                  <c:v>681.66031177358332</c:v>
                </c:pt>
                <c:pt idx="17038">
                  <c:v>681.37858589029042</c:v>
                </c:pt>
                <c:pt idx="17039">
                  <c:v>681.07596978075389</c:v>
                </c:pt>
                <c:pt idx="17040">
                  <c:v>680.75249474900897</c:v>
                </c:pt>
                <c:pt idx="17041">
                  <c:v>680.38727056881203</c:v>
                </c:pt>
                <c:pt idx="17042">
                  <c:v>679.99075278796352</c:v>
                </c:pt>
                <c:pt idx="17043">
                  <c:v>679.58382119802843</c:v>
                </c:pt>
                <c:pt idx="17044">
                  <c:v>679.40641079513398</c:v>
                </c:pt>
                <c:pt idx="17045">
                  <c:v>679.20815190470967</c:v>
                </c:pt>
                <c:pt idx="17046">
                  <c:v>678.98903409207708</c:v>
                </c:pt>
                <c:pt idx="17047">
                  <c:v>678.74902605320074</c:v>
                </c:pt>
                <c:pt idx="17048">
                  <c:v>678.47774528302966</c:v>
                </c:pt>
                <c:pt idx="17049">
                  <c:v>678.17512917349313</c:v>
                </c:pt>
                <c:pt idx="17050">
                  <c:v>677.84120902862639</c:v>
                </c:pt>
                <c:pt idx="17051">
                  <c:v>677.4864403962298</c:v>
                </c:pt>
                <c:pt idx="17052">
                  <c:v>677.08991218070275</c:v>
                </c:pt>
                <c:pt idx="17053">
                  <c:v>676.68298059076767</c:v>
                </c:pt>
                <c:pt idx="17054">
                  <c:v>676.50557018787322</c:v>
                </c:pt>
                <c:pt idx="17055">
                  <c:v>676.3073112974489</c:v>
                </c:pt>
                <c:pt idx="17056">
                  <c:v>676.09863859793813</c:v>
                </c:pt>
                <c:pt idx="17057">
                  <c:v>675.85863055906191</c:v>
                </c:pt>
                <c:pt idx="17058">
                  <c:v>675.58731848485547</c:v>
                </c:pt>
                <c:pt idx="17059">
                  <c:v>675.28473367935419</c:v>
                </c:pt>
                <c:pt idx="17060">
                  <c:v>674.96125864760927</c:v>
                </c:pt>
                <c:pt idx="17061">
                  <c:v>674.59604490209085</c:v>
                </c:pt>
                <c:pt idx="17062">
                  <c:v>674.20996179968574</c:v>
                </c:pt>
                <c:pt idx="17063">
                  <c:v>673.8029989057153</c:v>
                </c:pt>
                <c:pt idx="17064">
                  <c:v>673.62561980685621</c:v>
                </c:pt>
                <c:pt idx="17065">
                  <c:v>673.43777472551835</c:v>
                </c:pt>
                <c:pt idx="17066">
                  <c:v>673.22910202600758</c:v>
                </c:pt>
                <c:pt idx="17067">
                  <c:v>672.98909398713135</c:v>
                </c:pt>
                <c:pt idx="17068">
                  <c:v>672.71778191292492</c:v>
                </c:pt>
                <c:pt idx="17069">
                  <c:v>672.42561091651021</c:v>
                </c:pt>
                <c:pt idx="17070">
                  <c:v>672.10213588476529</c:v>
                </c:pt>
                <c:pt idx="17071">
                  <c:v>671.73692213924687</c:v>
                </c:pt>
                <c:pt idx="17072">
                  <c:v>671.35083903684165</c:v>
                </c:pt>
                <c:pt idx="17073">
                  <c:v>670.94390744690656</c:v>
                </c:pt>
                <c:pt idx="17074">
                  <c:v>670.77694215713393</c:v>
                </c:pt>
                <c:pt idx="17075">
                  <c:v>670.58912837983144</c:v>
                </c:pt>
                <c:pt idx="17076">
                  <c:v>670.3804243762853</c:v>
                </c:pt>
                <c:pt idx="17077">
                  <c:v>670.14041633740908</c:v>
                </c:pt>
                <c:pt idx="17078">
                  <c:v>669.87954937632446</c:v>
                </c:pt>
                <c:pt idx="17079">
                  <c:v>669.58737837990975</c:v>
                </c:pt>
                <c:pt idx="17080">
                  <c:v>669.26390334816483</c:v>
                </c:pt>
                <c:pt idx="17081">
                  <c:v>668.89872090668177</c:v>
                </c:pt>
                <c:pt idx="17082">
                  <c:v>668.52305161336301</c:v>
                </c:pt>
                <c:pt idx="17083">
                  <c:v>668.11612002342792</c:v>
                </c:pt>
                <c:pt idx="17084">
                  <c:v>667.9491547336554</c:v>
                </c:pt>
                <c:pt idx="17085">
                  <c:v>667.76130965231755</c:v>
                </c:pt>
                <c:pt idx="17086">
                  <c:v>667.55263695280678</c:v>
                </c:pt>
                <c:pt idx="17087">
                  <c:v>667.32307402705237</c:v>
                </c:pt>
                <c:pt idx="17088">
                  <c:v>667.06220706596775</c:v>
                </c:pt>
                <c:pt idx="17089">
                  <c:v>666.77003606955293</c:v>
                </c:pt>
                <c:pt idx="17090">
                  <c:v>666.44656103780812</c:v>
                </c:pt>
                <c:pt idx="17091">
                  <c:v>666.091781970733</c:v>
                </c:pt>
                <c:pt idx="17092">
                  <c:v>665.71612311209276</c:v>
                </c:pt>
                <c:pt idx="17093">
                  <c:v>665.30918108747926</c:v>
                </c:pt>
                <c:pt idx="17094">
                  <c:v>665.14222623238504</c:v>
                </c:pt>
                <c:pt idx="17095">
                  <c:v>664.96482626416912</c:v>
                </c:pt>
                <c:pt idx="17096">
                  <c:v>664.76655693906639</c:v>
                </c:pt>
                <c:pt idx="17097">
                  <c:v>664.53699401331198</c:v>
                </c:pt>
                <c:pt idx="17098">
                  <c:v>664.27612705222737</c:v>
                </c:pt>
                <c:pt idx="17099">
                  <c:v>663.99440116893447</c:v>
                </c:pt>
                <c:pt idx="17100">
                  <c:v>663.67093657186797</c:v>
                </c:pt>
                <c:pt idx="17101">
                  <c:v>663.31615750479295</c:v>
                </c:pt>
                <c:pt idx="17102">
                  <c:v>662.94048821147419</c:v>
                </c:pt>
                <c:pt idx="17103">
                  <c:v>662.53355662153911</c:v>
                </c:pt>
                <c:pt idx="17104">
                  <c:v>662.37704687956682</c:v>
                </c:pt>
                <c:pt idx="17105">
                  <c:v>662.19963647667237</c:v>
                </c:pt>
                <c:pt idx="17106">
                  <c:v>662.00137758624805</c:v>
                </c:pt>
                <c:pt idx="17107">
                  <c:v>661.78225977361546</c:v>
                </c:pt>
                <c:pt idx="17108">
                  <c:v>661.52139281253085</c:v>
                </c:pt>
                <c:pt idx="17109">
                  <c:v>661.2396356252026</c:v>
                </c:pt>
                <c:pt idx="17110">
                  <c:v>660.92660570657961</c:v>
                </c:pt>
                <c:pt idx="17111">
                  <c:v>660.57182663950448</c:v>
                </c:pt>
                <c:pt idx="17112">
                  <c:v>660.19616778086424</c:v>
                </c:pt>
                <c:pt idx="17113">
                  <c:v>659.79967086937256</c:v>
                </c:pt>
                <c:pt idx="17114">
                  <c:v>659.64312982336492</c:v>
                </c:pt>
                <c:pt idx="17115">
                  <c:v>659.4761749682707</c:v>
                </c:pt>
                <c:pt idx="17116">
                  <c:v>659.27793694720333</c:v>
                </c:pt>
                <c:pt idx="17117">
                  <c:v>659.05878783053538</c:v>
                </c:pt>
                <c:pt idx="17118">
                  <c:v>658.80836598257258</c:v>
                </c:pt>
                <c:pt idx="17119">
                  <c:v>658.52664009927969</c:v>
                </c:pt>
                <c:pt idx="17120">
                  <c:v>658.21357887662134</c:v>
                </c:pt>
                <c:pt idx="17121">
                  <c:v>657.86925535734656</c:v>
                </c:pt>
                <c:pt idx="17122">
                  <c:v>657.4935860640278</c:v>
                </c:pt>
                <c:pt idx="17123">
                  <c:v>657.09706828317917</c:v>
                </c:pt>
                <c:pt idx="17124">
                  <c:v>656.95099321965029</c:v>
                </c:pt>
                <c:pt idx="17125">
                  <c:v>656.78403836455618</c:v>
                </c:pt>
                <c:pt idx="17126">
                  <c:v>656.59622458725369</c:v>
                </c:pt>
                <c:pt idx="17127">
                  <c:v>656.3771067746211</c:v>
                </c:pt>
                <c:pt idx="17128">
                  <c:v>656.12664318794452</c:v>
                </c:pt>
                <c:pt idx="17129">
                  <c:v>655.85537285245186</c:v>
                </c:pt>
                <c:pt idx="17130">
                  <c:v>655.54231162979352</c:v>
                </c:pt>
                <c:pt idx="17131">
                  <c:v>655.19797767584021</c:v>
                </c:pt>
                <c:pt idx="17132">
                  <c:v>654.82230838252156</c:v>
                </c:pt>
                <c:pt idx="17133">
                  <c:v>654.43623571479475</c:v>
                </c:pt>
                <c:pt idx="17134">
                  <c:v>654.29017108594428</c:v>
                </c:pt>
                <c:pt idx="17135">
                  <c:v>654.12320579617176</c:v>
                </c:pt>
                <c:pt idx="17136">
                  <c:v>653.94580582795572</c:v>
                </c:pt>
                <c:pt idx="17137">
                  <c:v>653.73710182440959</c:v>
                </c:pt>
                <c:pt idx="17138">
                  <c:v>653.48667997644679</c:v>
                </c:pt>
                <c:pt idx="17139">
                  <c:v>653.21536790224036</c:v>
                </c:pt>
                <c:pt idx="17140">
                  <c:v>652.91278309673919</c:v>
                </c:pt>
                <c:pt idx="17141">
                  <c:v>652.56841783875063</c:v>
                </c:pt>
                <c:pt idx="17142">
                  <c:v>652.20323539726746</c:v>
                </c:pt>
                <c:pt idx="17143">
                  <c:v>651.81712099082699</c:v>
                </c:pt>
                <c:pt idx="17144">
                  <c:v>651.67105636197653</c:v>
                </c:pt>
                <c:pt idx="17145">
                  <c:v>651.51453618532571</c:v>
                </c:pt>
                <c:pt idx="17146">
                  <c:v>651.33713621710979</c:v>
                </c:pt>
                <c:pt idx="17147">
                  <c:v>651.12843221356366</c:v>
                </c:pt>
                <c:pt idx="17148">
                  <c:v>650.89890059184449</c:v>
                </c:pt>
                <c:pt idx="17149">
                  <c:v>650.62758851763806</c:v>
                </c:pt>
                <c:pt idx="17150">
                  <c:v>650.32497240810153</c:v>
                </c:pt>
                <c:pt idx="17151">
                  <c:v>649.99105226323479</c:v>
                </c:pt>
                <c:pt idx="17152">
                  <c:v>649.62585938707321</c:v>
                </c:pt>
                <c:pt idx="17153">
                  <c:v>649.23975541531115</c:v>
                </c:pt>
                <c:pt idx="17154">
                  <c:v>649.10412546490409</c:v>
                </c:pt>
                <c:pt idx="17155">
                  <c:v>648.95802953201826</c:v>
                </c:pt>
                <c:pt idx="17156">
                  <c:v>648.78062956380222</c:v>
                </c:pt>
                <c:pt idx="17157">
                  <c:v>648.58239154273485</c:v>
                </c:pt>
                <c:pt idx="17158">
                  <c:v>648.34238350385863</c:v>
                </c:pt>
                <c:pt idx="17159">
                  <c:v>648.08151654277401</c:v>
                </c:pt>
                <c:pt idx="17160">
                  <c:v>647.77890043323737</c:v>
                </c:pt>
                <c:pt idx="17161">
                  <c:v>647.45543583617098</c:v>
                </c:pt>
                <c:pt idx="17162">
                  <c:v>647.09021165597403</c:v>
                </c:pt>
                <c:pt idx="17163">
                  <c:v>646.71458410136916</c:v>
                </c:pt>
                <c:pt idx="17164">
                  <c:v>646.57892284692673</c:v>
                </c:pt>
                <c:pt idx="17165">
                  <c:v>646.44327202716272</c:v>
                </c:pt>
                <c:pt idx="17166">
                  <c:v>646.26589292830363</c:v>
                </c:pt>
                <c:pt idx="17167">
                  <c:v>646.06763403787932</c:v>
                </c:pt>
                <c:pt idx="17168">
                  <c:v>645.84848492121137</c:v>
                </c:pt>
                <c:pt idx="17169">
                  <c:v>645.58761796012686</c:v>
                </c:pt>
                <c:pt idx="17170">
                  <c:v>645.28503315462558</c:v>
                </c:pt>
                <c:pt idx="17171">
                  <c:v>644.96155812288066</c:v>
                </c:pt>
                <c:pt idx="17172">
                  <c:v>644.6067581864487</c:v>
                </c:pt>
                <c:pt idx="17173">
                  <c:v>644.2311201971653</c:v>
                </c:pt>
                <c:pt idx="17174">
                  <c:v>644.11635960364504</c:v>
                </c:pt>
                <c:pt idx="17175">
                  <c:v>643.97025323608068</c:v>
                </c:pt>
                <c:pt idx="17176">
                  <c:v>643.81374349410839</c:v>
                </c:pt>
                <c:pt idx="17177">
                  <c:v>643.61547416900567</c:v>
                </c:pt>
                <c:pt idx="17178">
                  <c:v>643.39635635637308</c:v>
                </c:pt>
                <c:pt idx="17179">
                  <c:v>643.13548939528846</c:v>
                </c:pt>
                <c:pt idx="17180">
                  <c:v>642.85373220796021</c:v>
                </c:pt>
                <c:pt idx="17181">
                  <c:v>642.53026761089382</c:v>
                </c:pt>
                <c:pt idx="17182">
                  <c:v>642.17548854381869</c:v>
                </c:pt>
                <c:pt idx="17183">
                  <c:v>641.81026436362185</c:v>
                </c:pt>
                <c:pt idx="17184">
                  <c:v>641.69550377010148</c:v>
                </c:pt>
                <c:pt idx="17185">
                  <c:v>641.55984251565906</c:v>
                </c:pt>
                <c:pt idx="17186">
                  <c:v>641.40333277368677</c:v>
                </c:pt>
                <c:pt idx="17187">
                  <c:v>641.21548769234892</c:v>
                </c:pt>
                <c:pt idx="17188">
                  <c:v>640.99635944503791</c:v>
                </c:pt>
                <c:pt idx="17189">
                  <c:v>640.74593759707511</c:v>
                </c:pt>
                <c:pt idx="17190">
                  <c:v>640.46422214846064</c:v>
                </c:pt>
                <c:pt idx="17191">
                  <c:v>640.15116092580229</c:v>
                </c:pt>
                <c:pt idx="17192">
                  <c:v>639.80682697184898</c:v>
                </c:pt>
                <c:pt idx="17193">
                  <c:v>639.44160279165214</c:v>
                </c:pt>
                <c:pt idx="17194">
                  <c:v>639.32681089409652</c:v>
                </c:pt>
                <c:pt idx="17195">
                  <c:v>639.20159475277592</c:v>
                </c:pt>
                <c:pt idx="17196">
                  <c:v>639.05553012392534</c:v>
                </c:pt>
                <c:pt idx="17197">
                  <c:v>638.8676850425876</c:v>
                </c:pt>
                <c:pt idx="17198">
                  <c:v>638.6590019083983</c:v>
                </c:pt>
                <c:pt idx="17199">
                  <c:v>638.41899386952207</c:v>
                </c:pt>
                <c:pt idx="17200">
                  <c:v>638.13726798622918</c:v>
                </c:pt>
                <c:pt idx="17201">
                  <c:v>637.82421719824913</c:v>
                </c:pt>
                <c:pt idx="17202">
                  <c:v>637.49032835741775</c:v>
                </c:pt>
                <c:pt idx="17203">
                  <c:v>637.12510417722092</c:v>
                </c:pt>
                <c:pt idx="17204">
                  <c:v>637.02075739278712</c:v>
                </c:pt>
                <c:pt idx="17205">
                  <c:v>636.90598636458833</c:v>
                </c:pt>
                <c:pt idx="17206">
                  <c:v>636.7598904317025</c:v>
                </c:pt>
                <c:pt idx="17207">
                  <c:v>636.58251133284341</c:v>
                </c:pt>
                <c:pt idx="17208">
                  <c:v>636.3842524424191</c:v>
                </c:pt>
                <c:pt idx="17209">
                  <c:v>636.14424440354287</c:v>
                </c:pt>
                <c:pt idx="17210">
                  <c:v>635.87293232933644</c:v>
                </c:pt>
                <c:pt idx="17211">
                  <c:v>635.55990241071333</c:v>
                </c:pt>
                <c:pt idx="17212">
                  <c:v>635.22599270052501</c:v>
                </c:pt>
                <c:pt idx="17213">
                  <c:v>634.87121363345</c:v>
                </c:pt>
                <c:pt idx="17214">
                  <c:v>634.77730152745949</c:v>
                </c:pt>
                <c:pt idx="17215">
                  <c:v>634.66250962990387</c:v>
                </c:pt>
                <c:pt idx="17216">
                  <c:v>634.5268796794968</c:v>
                </c:pt>
                <c:pt idx="17217">
                  <c:v>634.35992482440258</c:v>
                </c:pt>
                <c:pt idx="17218">
                  <c:v>634.16166593397838</c:v>
                </c:pt>
                <c:pt idx="17219">
                  <c:v>633.93210300822386</c:v>
                </c:pt>
                <c:pt idx="17220">
                  <c:v>633.66079093401743</c:v>
                </c:pt>
                <c:pt idx="17221">
                  <c:v>633.36861993760272</c:v>
                </c:pt>
                <c:pt idx="17222">
                  <c:v>633.03469979273598</c:v>
                </c:pt>
                <c:pt idx="17223">
                  <c:v>632.69036583878278</c:v>
                </c:pt>
                <c:pt idx="17224">
                  <c:v>632.5964641674708</c:v>
                </c:pt>
                <c:pt idx="17225">
                  <c:v>632.49210694835847</c:v>
                </c:pt>
                <c:pt idx="17226">
                  <c:v>632.35645612859446</c:v>
                </c:pt>
                <c:pt idx="17227">
                  <c:v>632.19993595194364</c:v>
                </c:pt>
                <c:pt idx="17228">
                  <c:v>632.01212217464126</c:v>
                </c:pt>
                <c:pt idx="17229">
                  <c:v>631.78255924888686</c:v>
                </c:pt>
                <c:pt idx="17230">
                  <c:v>631.52169228780224</c:v>
                </c:pt>
                <c:pt idx="17231">
                  <c:v>631.22952129138741</c:v>
                </c:pt>
                <c:pt idx="17232">
                  <c:v>630.90604625964261</c:v>
                </c:pt>
                <c:pt idx="17233">
                  <c:v>630.56168100165405</c:v>
                </c:pt>
                <c:pt idx="17234">
                  <c:v>630.47822444346377</c:v>
                </c:pt>
                <c:pt idx="17235">
                  <c:v>630.38431233747338</c:v>
                </c:pt>
                <c:pt idx="17236">
                  <c:v>630.25907532679582</c:v>
                </c:pt>
                <c:pt idx="17237">
                  <c:v>630.10255515014512</c:v>
                </c:pt>
                <c:pt idx="17238">
                  <c:v>629.91474137284263</c:v>
                </c:pt>
                <c:pt idx="17239">
                  <c:v>629.69562356021004</c:v>
                </c:pt>
                <c:pt idx="17240">
                  <c:v>629.44517040821188</c:v>
                </c:pt>
                <c:pt idx="17241">
                  <c:v>629.16344452491899</c:v>
                </c:pt>
                <c:pt idx="17242">
                  <c:v>628.83996949317407</c:v>
                </c:pt>
                <c:pt idx="17243">
                  <c:v>628.50604934830733</c:v>
                </c:pt>
                <c:pt idx="17244">
                  <c:v>628.43300659920374</c:v>
                </c:pt>
                <c:pt idx="17245">
                  <c:v>628.33909449321322</c:v>
                </c:pt>
                <c:pt idx="17246">
                  <c:v>628.22432346501444</c:v>
                </c:pt>
                <c:pt idx="17247">
                  <c:v>628.07822753212861</c:v>
                </c:pt>
                <c:pt idx="17248">
                  <c:v>627.90085886794805</c:v>
                </c:pt>
                <c:pt idx="17249">
                  <c:v>627.69214442972338</c:v>
                </c:pt>
                <c:pt idx="17250">
                  <c:v>627.4417225817607</c:v>
                </c:pt>
                <c:pt idx="17251">
                  <c:v>627.16000713314622</c:v>
                </c:pt>
                <c:pt idx="17252">
                  <c:v>626.84694591048776</c:v>
                </c:pt>
                <c:pt idx="17253">
                  <c:v>626.52347087874284</c:v>
                </c:pt>
                <c:pt idx="17254">
                  <c:v>626.45041769496072</c:v>
                </c:pt>
                <c:pt idx="17255">
                  <c:v>626.36696113677056</c:v>
                </c:pt>
                <c:pt idx="17256">
                  <c:v>626.26260391765823</c:v>
                </c:pt>
                <c:pt idx="17257">
                  <c:v>626.1269426632158</c:v>
                </c:pt>
                <c:pt idx="17258">
                  <c:v>625.94957399903524</c:v>
                </c:pt>
                <c:pt idx="17259">
                  <c:v>625.74086999548911</c:v>
                </c:pt>
                <c:pt idx="17260">
                  <c:v>625.50086195661288</c:v>
                </c:pt>
                <c:pt idx="17261">
                  <c:v>625.22958118644169</c:v>
                </c:pt>
                <c:pt idx="17262">
                  <c:v>624.92696507690516</c:v>
                </c:pt>
                <c:pt idx="17263">
                  <c:v>624.60349004516024</c:v>
                </c:pt>
                <c:pt idx="17264">
                  <c:v>624.55133752230017</c:v>
                </c:pt>
                <c:pt idx="17265">
                  <c:v>624.46783922539623</c:v>
                </c:pt>
                <c:pt idx="17266">
                  <c:v>624.37392711940583</c:v>
                </c:pt>
                <c:pt idx="17267">
                  <c:v>624.23827629964183</c:v>
                </c:pt>
                <c:pt idx="17268">
                  <c:v>624.07131100986919</c:v>
                </c:pt>
                <c:pt idx="17269">
                  <c:v>623.87305211944488</c:v>
                </c:pt>
                <c:pt idx="17270">
                  <c:v>623.64348919369047</c:v>
                </c:pt>
                <c:pt idx="17271">
                  <c:v>623.3722084235194</c:v>
                </c:pt>
                <c:pt idx="17272">
                  <c:v>623.08003742710468</c:v>
                </c:pt>
                <c:pt idx="17273">
                  <c:v>622.76697620444622</c:v>
                </c:pt>
                <c:pt idx="17274">
                  <c:v>622.71482368158615</c:v>
                </c:pt>
                <c:pt idx="17275">
                  <c:v>622.64177049780403</c:v>
                </c:pt>
                <c:pt idx="17276">
                  <c:v>622.54785839181363</c:v>
                </c:pt>
                <c:pt idx="17277">
                  <c:v>622.4330664942579</c:v>
                </c:pt>
                <c:pt idx="17278">
                  <c:v>622.2765463176072</c:v>
                </c:pt>
                <c:pt idx="17279">
                  <c:v>622.07828742718289</c:v>
                </c:pt>
                <c:pt idx="17280">
                  <c:v>621.8591696145503</c:v>
                </c:pt>
                <c:pt idx="17281">
                  <c:v>621.59830265346568</c:v>
                </c:pt>
                <c:pt idx="17282">
                  <c:v>621.30613165705097</c:v>
                </c:pt>
                <c:pt idx="17283">
                  <c:v>621.00351554751433</c:v>
                </c:pt>
                <c:pt idx="17284">
                  <c:v>620.96179770309766</c:v>
                </c:pt>
                <c:pt idx="17285">
                  <c:v>620.89920006711588</c:v>
                </c:pt>
                <c:pt idx="17286">
                  <c:v>620.81570177021194</c:v>
                </c:pt>
                <c:pt idx="17287">
                  <c:v>620.70093074201316</c:v>
                </c:pt>
                <c:pt idx="17288">
                  <c:v>620.54438969600551</c:v>
                </c:pt>
                <c:pt idx="17289">
                  <c:v>620.36702103182483</c:v>
                </c:pt>
                <c:pt idx="17290">
                  <c:v>620.14789278451372</c:v>
                </c:pt>
                <c:pt idx="17291">
                  <c:v>619.89743963251567</c:v>
                </c:pt>
                <c:pt idx="17292">
                  <c:v>619.61571374922278</c:v>
                </c:pt>
                <c:pt idx="17293">
                  <c:v>619.31310807436466</c:v>
                </c:pt>
                <c:pt idx="17294">
                  <c:v>619.28180403903445</c:v>
                </c:pt>
                <c:pt idx="17295">
                  <c:v>619.22964108149597</c:v>
                </c:pt>
                <c:pt idx="17296">
                  <c:v>619.14614278459203</c:v>
                </c:pt>
                <c:pt idx="17297">
                  <c:v>619.04179600015823</c:v>
                </c:pt>
                <c:pt idx="17298">
                  <c:v>618.90616604975105</c:v>
                </c:pt>
                <c:pt idx="17299">
                  <c:v>618.72876608153513</c:v>
                </c:pt>
                <c:pt idx="17300">
                  <c:v>618.520062077989</c:v>
                </c:pt>
                <c:pt idx="17301">
                  <c:v>618.2696402300262</c:v>
                </c:pt>
                <c:pt idx="17302">
                  <c:v>617.99832815581976</c:v>
                </c:pt>
                <c:pt idx="17303">
                  <c:v>617.70615715940505</c:v>
                </c:pt>
                <c:pt idx="17304">
                  <c:v>617.68529823719678</c:v>
                </c:pt>
                <c:pt idx="17305">
                  <c:v>617.64354908874475</c:v>
                </c:pt>
                <c:pt idx="17306">
                  <c:v>617.57052720899799</c:v>
                </c:pt>
                <c:pt idx="17307">
                  <c:v>617.46618042456407</c:v>
                </c:pt>
                <c:pt idx="17308">
                  <c:v>617.34096428324347</c:v>
                </c:pt>
                <c:pt idx="17309">
                  <c:v>617.17400942814936</c:v>
                </c:pt>
                <c:pt idx="17310">
                  <c:v>616.96530542460323</c:v>
                </c:pt>
                <c:pt idx="17311">
                  <c:v>616.73573206417029</c:v>
                </c:pt>
                <c:pt idx="17312">
                  <c:v>616.46446172867763</c:v>
                </c:pt>
                <c:pt idx="17313">
                  <c:v>616.18270454134949</c:v>
                </c:pt>
                <c:pt idx="17314">
                  <c:v>616.1618456191411</c:v>
                </c:pt>
                <c:pt idx="17315">
                  <c:v>616.13054158381101</c:v>
                </c:pt>
                <c:pt idx="17316">
                  <c:v>616.06793351315071</c:v>
                </c:pt>
                <c:pt idx="17317">
                  <c:v>615.97402140716019</c:v>
                </c:pt>
                <c:pt idx="17318">
                  <c:v>615.85922950960457</c:v>
                </c:pt>
                <c:pt idx="17319">
                  <c:v>615.69226421983194</c:v>
                </c:pt>
                <c:pt idx="17320">
                  <c:v>615.50445044252945</c:v>
                </c:pt>
                <c:pt idx="17321">
                  <c:v>615.27488751677504</c:v>
                </c:pt>
                <c:pt idx="17322">
                  <c:v>615.01402055569042</c:v>
                </c:pt>
                <c:pt idx="17323">
                  <c:v>614.73229467239753</c:v>
                </c:pt>
                <c:pt idx="17324">
                  <c:v>614.73229467239753</c:v>
                </c:pt>
                <c:pt idx="17325">
                  <c:v>614.70099063706743</c:v>
                </c:pt>
                <c:pt idx="17326">
                  <c:v>614.64879637549359</c:v>
                </c:pt>
                <c:pt idx="17327">
                  <c:v>614.57575362638988</c:v>
                </c:pt>
                <c:pt idx="17328">
                  <c:v>614.45053748506928</c:v>
                </c:pt>
                <c:pt idx="17329">
                  <c:v>614.30447285621881</c:v>
                </c:pt>
                <c:pt idx="17330">
                  <c:v>614.11665907891631</c:v>
                </c:pt>
                <c:pt idx="17331">
                  <c:v>613.89749952756995</c:v>
                </c:pt>
                <c:pt idx="17332">
                  <c:v>613.64707767960715</c:v>
                </c:pt>
                <c:pt idx="17333">
                  <c:v>613.37576560540072</c:v>
                </c:pt>
                <c:pt idx="17334">
                  <c:v>613.38621071852253</c:v>
                </c:pt>
                <c:pt idx="17335">
                  <c:v>613.36535179631426</c:v>
                </c:pt>
                <c:pt idx="17336">
                  <c:v>613.32361308254076</c:v>
                </c:pt>
                <c:pt idx="17337">
                  <c:v>613.25055989875852</c:v>
                </c:pt>
                <c:pt idx="17338">
                  <c:v>613.14620267964631</c:v>
                </c:pt>
                <c:pt idx="17339">
                  <c:v>613.00013805079584</c:v>
                </c:pt>
                <c:pt idx="17340">
                  <c:v>612.82272764790139</c:v>
                </c:pt>
                <c:pt idx="17341">
                  <c:v>612.61405494839062</c:v>
                </c:pt>
                <c:pt idx="17342">
                  <c:v>612.37404690951428</c:v>
                </c:pt>
                <c:pt idx="17343">
                  <c:v>612.10273483530796</c:v>
                </c:pt>
                <c:pt idx="17344">
                  <c:v>612.12362506155159</c:v>
                </c:pt>
                <c:pt idx="17345">
                  <c:v>612.11317994842966</c:v>
                </c:pt>
                <c:pt idx="17346">
                  <c:v>612.08187591309957</c:v>
                </c:pt>
                <c:pt idx="17347">
                  <c:v>612.01927827711768</c:v>
                </c:pt>
                <c:pt idx="17348">
                  <c:v>611.91492105800546</c:v>
                </c:pt>
                <c:pt idx="17349">
                  <c:v>611.77925980356304</c:v>
                </c:pt>
                <c:pt idx="17350">
                  <c:v>611.61230494846882</c:v>
                </c:pt>
                <c:pt idx="17351">
                  <c:v>611.41404605804451</c:v>
                </c:pt>
                <c:pt idx="17352">
                  <c:v>611.17406932320364</c:v>
                </c:pt>
                <c:pt idx="17353">
                  <c:v>610.92361617120548</c:v>
                </c:pt>
                <c:pt idx="17354">
                  <c:v>610.94450639744923</c:v>
                </c:pt>
                <c:pt idx="17355">
                  <c:v>610.94450639744923</c:v>
                </c:pt>
                <c:pt idx="17356">
                  <c:v>610.92361617120548</c:v>
                </c:pt>
                <c:pt idx="17357">
                  <c:v>610.871453213667</c:v>
                </c:pt>
                <c:pt idx="17358">
                  <c:v>610.7775411076766</c:v>
                </c:pt>
                <c:pt idx="17359">
                  <c:v>610.65233540103441</c:v>
                </c:pt>
                <c:pt idx="17360">
                  <c:v>610.4958152243837</c:v>
                </c:pt>
                <c:pt idx="17361">
                  <c:v>610.29755633395939</c:v>
                </c:pt>
                <c:pt idx="17362">
                  <c:v>610.07840721729144</c:v>
                </c:pt>
                <c:pt idx="17363">
                  <c:v>609.82798536932864</c:v>
                </c:pt>
                <c:pt idx="17364">
                  <c:v>609.85928940465885</c:v>
                </c:pt>
                <c:pt idx="17365">
                  <c:v>609.86973451778067</c:v>
                </c:pt>
                <c:pt idx="17366">
                  <c:v>609.85928940465885</c:v>
                </c:pt>
                <c:pt idx="17367">
                  <c:v>609.80712644712037</c:v>
                </c:pt>
                <c:pt idx="17368">
                  <c:v>609.73407326333825</c:v>
                </c:pt>
                <c:pt idx="17369">
                  <c:v>609.60886755669605</c:v>
                </c:pt>
                <c:pt idx="17370">
                  <c:v>609.46276118913181</c:v>
                </c:pt>
                <c:pt idx="17371">
                  <c:v>609.27494741182932</c:v>
                </c:pt>
                <c:pt idx="17372">
                  <c:v>609.06624340828319</c:v>
                </c:pt>
                <c:pt idx="17373">
                  <c:v>608.82626667344221</c:v>
                </c:pt>
                <c:pt idx="17374">
                  <c:v>608.86798451785887</c:v>
                </c:pt>
                <c:pt idx="17375">
                  <c:v>608.88887474410251</c:v>
                </c:pt>
                <c:pt idx="17376">
                  <c:v>608.87842963098069</c:v>
                </c:pt>
                <c:pt idx="17377">
                  <c:v>608.8471255956506</c:v>
                </c:pt>
                <c:pt idx="17378">
                  <c:v>608.77407241186847</c:v>
                </c:pt>
                <c:pt idx="17379">
                  <c:v>608.6697464967915</c:v>
                </c:pt>
                <c:pt idx="17380">
                  <c:v>608.52365056390568</c:v>
                </c:pt>
                <c:pt idx="17381">
                  <c:v>608.34625059568975</c:v>
                </c:pt>
                <c:pt idx="17382">
                  <c:v>608.13756746150045</c:v>
                </c:pt>
                <c:pt idx="17383">
                  <c:v>607.90800453574604</c:v>
                </c:pt>
                <c:pt idx="17384">
                  <c:v>607.96016749328453</c:v>
                </c:pt>
                <c:pt idx="17385">
                  <c:v>607.99147152861462</c:v>
                </c:pt>
                <c:pt idx="17386">
                  <c:v>608.00191664173644</c:v>
                </c:pt>
                <c:pt idx="17387">
                  <c:v>607.97061260640635</c:v>
                </c:pt>
                <c:pt idx="17388">
                  <c:v>607.90800453574604</c:v>
                </c:pt>
                <c:pt idx="17389">
                  <c:v>607.80365775131213</c:v>
                </c:pt>
                <c:pt idx="17390">
                  <c:v>607.6679964968697</c:v>
                </c:pt>
                <c:pt idx="17391">
                  <c:v>607.5010416417756</c:v>
                </c:pt>
                <c:pt idx="17392">
                  <c:v>607.31322786447311</c:v>
                </c:pt>
                <c:pt idx="17393">
                  <c:v>607.0940996171621</c:v>
                </c:pt>
                <c:pt idx="17394">
                  <c:v>607.1567076878224</c:v>
                </c:pt>
                <c:pt idx="17395">
                  <c:v>607.1880117231525</c:v>
                </c:pt>
                <c:pt idx="17396">
                  <c:v>607.20887064536089</c:v>
                </c:pt>
                <c:pt idx="17397">
                  <c:v>607.1880117231525</c:v>
                </c:pt>
                <c:pt idx="17398">
                  <c:v>607.13584876561401</c:v>
                </c:pt>
                <c:pt idx="17399">
                  <c:v>607.04191579026667</c:v>
                </c:pt>
                <c:pt idx="17400">
                  <c:v>606.91669964894606</c:v>
                </c:pt>
                <c:pt idx="17401">
                  <c:v>606.76018990697378</c:v>
                </c:pt>
                <c:pt idx="17402">
                  <c:v>606.57236569499287</c:v>
                </c:pt>
                <c:pt idx="17403">
                  <c:v>606.36366169144674</c:v>
                </c:pt>
                <c:pt idx="17404">
                  <c:v>606.43671487522886</c:v>
                </c:pt>
                <c:pt idx="17405">
                  <c:v>606.48887783276734</c:v>
                </c:pt>
                <c:pt idx="17406">
                  <c:v>606.50976805901109</c:v>
                </c:pt>
                <c:pt idx="17407">
                  <c:v>606.49932294588916</c:v>
                </c:pt>
                <c:pt idx="17408">
                  <c:v>606.44715998835068</c:v>
                </c:pt>
                <c:pt idx="17409">
                  <c:v>606.37410680456856</c:v>
                </c:pt>
                <c:pt idx="17410">
                  <c:v>606.25931490701294</c:v>
                </c:pt>
                <c:pt idx="17411">
                  <c:v>606.10279473036212</c:v>
                </c:pt>
                <c:pt idx="17412">
                  <c:v>605.92542606618156</c:v>
                </c:pt>
                <c:pt idx="17413">
                  <c:v>605.72716717575724</c:v>
                </c:pt>
                <c:pt idx="17414">
                  <c:v>605.81062373394741</c:v>
                </c:pt>
                <c:pt idx="17415">
                  <c:v>605.87323180460771</c:v>
                </c:pt>
                <c:pt idx="17416">
                  <c:v>605.90453583993792</c:v>
                </c:pt>
                <c:pt idx="17417">
                  <c:v>605.90453583993792</c:v>
                </c:pt>
                <c:pt idx="17418">
                  <c:v>605.86281799552125</c:v>
                </c:pt>
                <c:pt idx="17419">
                  <c:v>605.78976481173913</c:v>
                </c:pt>
                <c:pt idx="17420">
                  <c:v>605.68541802730522</c:v>
                </c:pt>
                <c:pt idx="17421">
                  <c:v>605.54975677286279</c:v>
                </c:pt>
                <c:pt idx="17422">
                  <c:v>605.38280191776869</c:v>
                </c:pt>
                <c:pt idx="17423">
                  <c:v>605.18454302734438</c:v>
                </c:pt>
                <c:pt idx="17424">
                  <c:v>605.27847600269172</c:v>
                </c:pt>
                <c:pt idx="17425">
                  <c:v>605.35149788243848</c:v>
                </c:pt>
                <c:pt idx="17426">
                  <c:v>605.39324703089051</c:v>
                </c:pt>
                <c:pt idx="17427">
                  <c:v>605.40369214401233</c:v>
                </c:pt>
                <c:pt idx="17428">
                  <c:v>605.37238810868212</c:v>
                </c:pt>
                <c:pt idx="17429">
                  <c:v>605.30978003802193</c:v>
                </c:pt>
                <c:pt idx="17430">
                  <c:v>605.21584706267458</c:v>
                </c:pt>
                <c:pt idx="17431">
                  <c:v>605.08021711226741</c:v>
                </c:pt>
                <c:pt idx="17432">
                  <c:v>604.92367606625976</c:v>
                </c:pt>
                <c:pt idx="17433">
                  <c:v>604.74629696740067</c:v>
                </c:pt>
                <c:pt idx="17434">
                  <c:v>604.850654186513</c:v>
                </c:pt>
                <c:pt idx="17435">
                  <c:v>604.92367606625976</c:v>
                </c:pt>
                <c:pt idx="17436">
                  <c:v>604.9758703278336</c:v>
                </c:pt>
                <c:pt idx="17437">
                  <c:v>604.99671881536347</c:v>
                </c:pt>
                <c:pt idx="17438">
                  <c:v>604.9758703278336</c:v>
                </c:pt>
                <c:pt idx="17439">
                  <c:v>604.92367606625976</c:v>
                </c:pt>
                <c:pt idx="17440">
                  <c:v>604.84020907339118</c:v>
                </c:pt>
                <c:pt idx="17441">
                  <c:v>604.71500336674899</c:v>
                </c:pt>
                <c:pt idx="17442">
                  <c:v>604.56889699918474</c:v>
                </c:pt>
                <c:pt idx="17443">
                  <c:v>604.39152833500407</c:v>
                </c:pt>
                <c:pt idx="17444">
                  <c:v>604.50628892852444</c:v>
                </c:pt>
                <c:pt idx="17445">
                  <c:v>604.58978722542838</c:v>
                </c:pt>
                <c:pt idx="17446">
                  <c:v>604.65239529608868</c:v>
                </c:pt>
                <c:pt idx="17447">
                  <c:v>604.68369933141889</c:v>
                </c:pt>
                <c:pt idx="17448">
                  <c:v>604.67325421829696</c:v>
                </c:pt>
                <c:pt idx="17449">
                  <c:v>604.63150506984505</c:v>
                </c:pt>
                <c:pt idx="17450">
                  <c:v>604.55848319009829</c:v>
                </c:pt>
                <c:pt idx="17451">
                  <c:v>604.44369129254255</c:v>
                </c:pt>
                <c:pt idx="17452">
                  <c:v>604.30803003810013</c:v>
                </c:pt>
                <c:pt idx="17453">
                  <c:v>604.14107518300602</c:v>
                </c:pt>
                <c:pt idx="17454">
                  <c:v>604.25586708056164</c:v>
                </c:pt>
                <c:pt idx="17455">
                  <c:v>604.36022429967397</c:v>
                </c:pt>
                <c:pt idx="17456">
                  <c:v>604.43324617942073</c:v>
                </c:pt>
                <c:pt idx="17457">
                  <c:v>604.46458151878619</c:v>
                </c:pt>
                <c:pt idx="17458">
                  <c:v>604.46458151878619</c:v>
                </c:pt>
                <c:pt idx="17459">
                  <c:v>604.43324617942073</c:v>
                </c:pt>
                <c:pt idx="17460">
                  <c:v>604.37063810876043</c:v>
                </c:pt>
                <c:pt idx="17461">
                  <c:v>604.26631219368346</c:v>
                </c:pt>
                <c:pt idx="17462">
                  <c:v>604.13066137391957</c:v>
                </c:pt>
                <c:pt idx="17463">
                  <c:v>603.98455500635521</c:v>
                </c:pt>
                <c:pt idx="17464">
                  <c:v>604.10977114767581</c:v>
                </c:pt>
                <c:pt idx="17465">
                  <c:v>604.22456304523155</c:v>
                </c:pt>
                <c:pt idx="17466">
                  <c:v>604.29761622901367</c:v>
                </c:pt>
                <c:pt idx="17467">
                  <c:v>604.34977918655215</c:v>
                </c:pt>
                <c:pt idx="17468">
                  <c:v>604.36022429967397</c:v>
                </c:pt>
                <c:pt idx="17469">
                  <c:v>604.33933407343034</c:v>
                </c:pt>
                <c:pt idx="17470">
                  <c:v>604.27672600276992</c:v>
                </c:pt>
                <c:pt idx="17471">
                  <c:v>604.18282433145794</c:v>
                </c:pt>
                <c:pt idx="17472">
                  <c:v>604.05760819013733</c:v>
                </c:pt>
                <c:pt idx="17473">
                  <c:v>603.92195737037332</c:v>
                </c:pt>
                <c:pt idx="17474">
                  <c:v>604.05760819013733</c:v>
                </c:pt>
                <c:pt idx="17475">
                  <c:v>604.17237921833612</c:v>
                </c:pt>
                <c:pt idx="17476">
                  <c:v>604.26631219368346</c:v>
                </c:pt>
                <c:pt idx="17477">
                  <c:v>604.31847515122195</c:v>
                </c:pt>
                <c:pt idx="17478">
                  <c:v>604.33933407343034</c:v>
                </c:pt>
                <c:pt idx="17479">
                  <c:v>604.32892026434376</c:v>
                </c:pt>
                <c:pt idx="17480">
                  <c:v>604.27672600276992</c:v>
                </c:pt>
                <c:pt idx="17481">
                  <c:v>604.19326944457976</c:v>
                </c:pt>
                <c:pt idx="17482">
                  <c:v>604.08891222546754</c:v>
                </c:pt>
                <c:pt idx="17483">
                  <c:v>603.95325097102511</c:v>
                </c:pt>
                <c:pt idx="17484">
                  <c:v>604.09935733858936</c:v>
                </c:pt>
                <c:pt idx="17485">
                  <c:v>604.22456304523155</c:v>
                </c:pt>
                <c:pt idx="17486">
                  <c:v>604.32892026434376</c:v>
                </c:pt>
                <c:pt idx="17487">
                  <c:v>604.39152833500407</c:v>
                </c:pt>
                <c:pt idx="17488">
                  <c:v>604.42283237033428</c:v>
                </c:pt>
                <c:pt idx="17489">
                  <c:v>604.42283237033428</c:v>
                </c:pt>
                <c:pt idx="17490">
                  <c:v>604.38108322188225</c:v>
                </c:pt>
                <c:pt idx="17491">
                  <c:v>604.30803003810013</c:v>
                </c:pt>
                <c:pt idx="17492">
                  <c:v>604.20371455770169</c:v>
                </c:pt>
                <c:pt idx="17493">
                  <c:v>604.07846711234572</c:v>
                </c:pt>
                <c:pt idx="17494">
                  <c:v>604.23500815835337</c:v>
                </c:pt>
                <c:pt idx="17495">
                  <c:v>604.38108322188225</c:v>
                </c:pt>
                <c:pt idx="17496">
                  <c:v>604.48543000631616</c:v>
                </c:pt>
                <c:pt idx="17497">
                  <c:v>604.55848319009829</c:v>
                </c:pt>
                <c:pt idx="17498">
                  <c:v>604.60020103451484</c:v>
                </c:pt>
                <c:pt idx="17499">
                  <c:v>604.60020103451484</c:v>
                </c:pt>
                <c:pt idx="17500">
                  <c:v>604.56889699918474</c:v>
                </c:pt>
                <c:pt idx="17501">
                  <c:v>604.50628892852444</c:v>
                </c:pt>
                <c:pt idx="17502">
                  <c:v>604.41238725721246</c:v>
                </c:pt>
                <c:pt idx="17503">
                  <c:v>604.30803003810013</c:v>
                </c:pt>
                <c:pt idx="17504">
                  <c:v>604.47498489319423</c:v>
                </c:pt>
                <c:pt idx="17505">
                  <c:v>604.62109126075859</c:v>
                </c:pt>
                <c:pt idx="17506">
                  <c:v>604.73585185427885</c:v>
                </c:pt>
                <c:pt idx="17507">
                  <c:v>604.81935015118279</c:v>
                </c:pt>
                <c:pt idx="17508">
                  <c:v>604.87151310872127</c:v>
                </c:pt>
                <c:pt idx="17509">
                  <c:v>604.88195822184309</c:v>
                </c:pt>
                <c:pt idx="17510">
                  <c:v>604.86106799559946</c:v>
                </c:pt>
                <c:pt idx="17511">
                  <c:v>604.80890503806097</c:v>
                </c:pt>
                <c:pt idx="17512">
                  <c:v>604.72544847987081</c:v>
                </c:pt>
                <c:pt idx="17513">
                  <c:v>604.62109126075859</c:v>
                </c:pt>
                <c:pt idx="17514">
                  <c:v>604.79845992493915</c:v>
                </c:pt>
                <c:pt idx="17515">
                  <c:v>604.95498010158997</c:v>
                </c:pt>
                <c:pt idx="17516">
                  <c:v>605.08021711226741</c:v>
                </c:pt>
                <c:pt idx="17517">
                  <c:v>605.17412921825792</c:v>
                </c:pt>
                <c:pt idx="17518">
                  <c:v>605.23673728891822</c:v>
                </c:pt>
                <c:pt idx="17519">
                  <c:v>605.25758577644808</c:v>
                </c:pt>
                <c:pt idx="17520">
                  <c:v>605.24718240204004</c:v>
                </c:pt>
                <c:pt idx="17521">
                  <c:v>605.19498814046619</c:v>
                </c:pt>
                <c:pt idx="17522">
                  <c:v>605.12193495668407</c:v>
                </c:pt>
                <c:pt idx="17523">
                  <c:v>605.02802285069367</c:v>
                </c:pt>
                <c:pt idx="17524">
                  <c:v>605.21584706267458</c:v>
                </c:pt>
                <c:pt idx="17525">
                  <c:v>605.38280191776869</c:v>
                </c:pt>
                <c:pt idx="17526">
                  <c:v>605.5184527375327</c:v>
                </c:pt>
                <c:pt idx="17527">
                  <c:v>605.62280995664491</c:v>
                </c:pt>
                <c:pt idx="17528">
                  <c:v>605.69586314042704</c:v>
                </c:pt>
                <c:pt idx="17529">
                  <c:v>605.72716717575724</c:v>
                </c:pt>
                <c:pt idx="17530">
                  <c:v>605.71672206263543</c:v>
                </c:pt>
                <c:pt idx="17531">
                  <c:v>605.68541802730522</c:v>
                </c:pt>
                <c:pt idx="17532">
                  <c:v>605.62280995664491</c:v>
                </c:pt>
                <c:pt idx="17533">
                  <c:v>605.53934296377633</c:v>
                </c:pt>
                <c:pt idx="17534">
                  <c:v>605.7375809848437</c:v>
                </c:pt>
                <c:pt idx="17535">
                  <c:v>605.90453583993792</c:v>
                </c:pt>
                <c:pt idx="17536">
                  <c:v>606.05063177282375</c:v>
                </c:pt>
                <c:pt idx="17537">
                  <c:v>606.16540280102242</c:v>
                </c:pt>
                <c:pt idx="17538">
                  <c:v>606.23845598480466</c:v>
                </c:pt>
                <c:pt idx="17539">
                  <c:v>606.28020513325657</c:v>
                </c:pt>
                <c:pt idx="17540">
                  <c:v>606.29065024637839</c:v>
                </c:pt>
                <c:pt idx="17541">
                  <c:v>606.25931490701294</c:v>
                </c:pt>
                <c:pt idx="17542">
                  <c:v>606.20715194947445</c:v>
                </c:pt>
                <c:pt idx="17543">
                  <c:v>606.13409876569233</c:v>
                </c:pt>
                <c:pt idx="17544">
                  <c:v>606.34280276923846</c:v>
                </c:pt>
                <c:pt idx="17545">
                  <c:v>606.52018186809755</c:v>
                </c:pt>
                <c:pt idx="17546">
                  <c:v>606.6767229141052</c:v>
                </c:pt>
                <c:pt idx="17547">
                  <c:v>606.80193905542581</c:v>
                </c:pt>
                <c:pt idx="17548">
                  <c:v>606.88539561361597</c:v>
                </c:pt>
                <c:pt idx="17549">
                  <c:v>606.93758987518981</c:v>
                </c:pt>
                <c:pt idx="17550">
                  <c:v>606.94800368427627</c:v>
                </c:pt>
                <c:pt idx="17551">
                  <c:v>606.93758987518981</c:v>
                </c:pt>
                <c:pt idx="17552">
                  <c:v>606.89584072673779</c:v>
                </c:pt>
                <c:pt idx="17553">
                  <c:v>606.82278754295567</c:v>
                </c:pt>
                <c:pt idx="17554">
                  <c:v>607.04191579026667</c:v>
                </c:pt>
                <c:pt idx="17555">
                  <c:v>607.22976087160453</c:v>
                </c:pt>
                <c:pt idx="17556">
                  <c:v>607.39671572669863</c:v>
                </c:pt>
                <c:pt idx="17557">
                  <c:v>607.52193186801924</c:v>
                </c:pt>
                <c:pt idx="17558">
                  <c:v>607.62627865245304</c:v>
                </c:pt>
                <c:pt idx="17559">
                  <c:v>607.67844160999152</c:v>
                </c:pt>
                <c:pt idx="17560">
                  <c:v>607.70974564532173</c:v>
                </c:pt>
                <c:pt idx="17561">
                  <c:v>607.69930053219991</c:v>
                </c:pt>
                <c:pt idx="17562">
                  <c:v>607.65758268778325</c:v>
                </c:pt>
                <c:pt idx="17563">
                  <c:v>607.6053884262094</c:v>
                </c:pt>
                <c:pt idx="17564">
                  <c:v>607.83496178664234</c:v>
                </c:pt>
                <c:pt idx="17565">
                  <c:v>608.03322067706665</c:v>
                </c:pt>
                <c:pt idx="17566">
                  <c:v>608.20017553216076</c:v>
                </c:pt>
                <c:pt idx="17567">
                  <c:v>608.34625059568975</c:v>
                </c:pt>
                <c:pt idx="17568">
                  <c:v>608.45059738012355</c:v>
                </c:pt>
                <c:pt idx="17569">
                  <c:v>608.51320545078386</c:v>
                </c:pt>
                <c:pt idx="17570">
                  <c:v>608.54450948611395</c:v>
                </c:pt>
                <c:pt idx="17571">
                  <c:v>608.54450948611395</c:v>
                </c:pt>
                <c:pt idx="17572">
                  <c:v>608.52365056390568</c:v>
                </c:pt>
                <c:pt idx="17573">
                  <c:v>608.48190141545365</c:v>
                </c:pt>
                <c:pt idx="17574">
                  <c:v>608.71146434120817</c:v>
                </c:pt>
                <c:pt idx="17575">
                  <c:v>608.9201683447543</c:v>
                </c:pt>
                <c:pt idx="17576">
                  <c:v>609.09754744361339</c:v>
                </c:pt>
                <c:pt idx="17577">
                  <c:v>609.24364337649911</c:v>
                </c:pt>
                <c:pt idx="17578">
                  <c:v>609.3584144046979</c:v>
                </c:pt>
                <c:pt idx="17579">
                  <c:v>609.4314571538016</c:v>
                </c:pt>
                <c:pt idx="17580">
                  <c:v>609.48365141537545</c:v>
                </c:pt>
                <c:pt idx="17581">
                  <c:v>609.49406522446191</c:v>
                </c:pt>
                <c:pt idx="17582">
                  <c:v>609.47320630225363</c:v>
                </c:pt>
                <c:pt idx="17583">
                  <c:v>609.4314571538016</c:v>
                </c:pt>
                <c:pt idx="17584">
                  <c:v>609.68192074047818</c:v>
                </c:pt>
                <c:pt idx="17585">
                  <c:v>609.89059343998895</c:v>
                </c:pt>
                <c:pt idx="17586">
                  <c:v>610.08885233041326</c:v>
                </c:pt>
                <c:pt idx="17587">
                  <c:v>610.24536207238555</c:v>
                </c:pt>
                <c:pt idx="17588">
                  <c:v>610.3601644046197</c:v>
                </c:pt>
                <c:pt idx="17589">
                  <c:v>610.44363139748828</c:v>
                </c:pt>
                <c:pt idx="17590">
                  <c:v>610.4958152243837</c:v>
                </c:pt>
                <c:pt idx="17591">
                  <c:v>610.51667414659198</c:v>
                </c:pt>
                <c:pt idx="17592">
                  <c:v>610.50622903347016</c:v>
                </c:pt>
                <c:pt idx="17593">
                  <c:v>610.48537011126189</c:v>
                </c:pt>
                <c:pt idx="17594">
                  <c:v>610.73579195922457</c:v>
                </c:pt>
                <c:pt idx="17595">
                  <c:v>610.95492020653569</c:v>
                </c:pt>
                <c:pt idx="17596">
                  <c:v>611.15317909696</c:v>
                </c:pt>
                <c:pt idx="17597">
                  <c:v>611.32013395205411</c:v>
                </c:pt>
                <c:pt idx="17598">
                  <c:v>611.44535009337471</c:v>
                </c:pt>
                <c:pt idx="17599">
                  <c:v>611.54969687780851</c:v>
                </c:pt>
                <c:pt idx="17600">
                  <c:v>611.60189113938236</c:v>
                </c:pt>
                <c:pt idx="17601">
                  <c:v>611.63319517471245</c:v>
                </c:pt>
                <c:pt idx="17602">
                  <c:v>611.63319517471245</c:v>
                </c:pt>
                <c:pt idx="17603">
                  <c:v>611.61230494846882</c:v>
                </c:pt>
                <c:pt idx="17604">
                  <c:v>611.87317190955343</c:v>
                </c:pt>
                <c:pt idx="17605">
                  <c:v>612.11317994842966</c:v>
                </c:pt>
                <c:pt idx="17606">
                  <c:v>612.31143883885397</c:v>
                </c:pt>
                <c:pt idx="17607">
                  <c:v>612.48881793771307</c:v>
                </c:pt>
                <c:pt idx="17608">
                  <c:v>612.62446875747708</c:v>
                </c:pt>
                <c:pt idx="17609">
                  <c:v>612.72882597658941</c:v>
                </c:pt>
                <c:pt idx="17610">
                  <c:v>612.79143404724971</c:v>
                </c:pt>
                <c:pt idx="17611">
                  <c:v>612.83317276102321</c:v>
                </c:pt>
                <c:pt idx="17612">
                  <c:v>612.84361787414502</c:v>
                </c:pt>
                <c:pt idx="17613">
                  <c:v>612.83317276102321</c:v>
                </c:pt>
                <c:pt idx="17614">
                  <c:v>613.10448483522964</c:v>
                </c:pt>
                <c:pt idx="17615">
                  <c:v>613.34446157007062</c:v>
                </c:pt>
                <c:pt idx="17616">
                  <c:v>613.55317600829517</c:v>
                </c:pt>
                <c:pt idx="17617">
                  <c:v>613.74098978559755</c:v>
                </c:pt>
                <c:pt idx="17618">
                  <c:v>613.88708571848338</c:v>
                </c:pt>
                <c:pt idx="17619">
                  <c:v>613.99141163356035</c:v>
                </c:pt>
                <c:pt idx="17620">
                  <c:v>614.0749099304644</c:v>
                </c:pt>
                <c:pt idx="17621">
                  <c:v>614.11665907891631</c:v>
                </c:pt>
                <c:pt idx="17622">
                  <c:v>614.13750756644617</c:v>
                </c:pt>
                <c:pt idx="17623">
                  <c:v>614.13750756644617</c:v>
                </c:pt>
                <c:pt idx="17624">
                  <c:v>614.40881964065261</c:v>
                </c:pt>
                <c:pt idx="17625">
                  <c:v>614.65924148861541</c:v>
                </c:pt>
                <c:pt idx="17626">
                  <c:v>614.87836973592641</c:v>
                </c:pt>
                <c:pt idx="17627">
                  <c:v>615.07662862635073</c:v>
                </c:pt>
                <c:pt idx="17628">
                  <c:v>615.22272455923655</c:v>
                </c:pt>
                <c:pt idx="17629">
                  <c:v>615.34794070055716</c:v>
                </c:pt>
                <c:pt idx="17630">
                  <c:v>615.43139725874732</c:v>
                </c:pt>
                <c:pt idx="17631">
                  <c:v>615.48359152032117</c:v>
                </c:pt>
                <c:pt idx="17632">
                  <c:v>615.51489555565126</c:v>
                </c:pt>
                <c:pt idx="17633">
                  <c:v>615.51489555565126</c:v>
                </c:pt>
                <c:pt idx="17634">
                  <c:v>615.79662143894427</c:v>
                </c:pt>
                <c:pt idx="17635">
                  <c:v>616.05748840002889</c:v>
                </c:pt>
                <c:pt idx="17636">
                  <c:v>616.2870513257833</c:v>
                </c:pt>
                <c:pt idx="17637">
                  <c:v>616.48531021620761</c:v>
                </c:pt>
                <c:pt idx="17638">
                  <c:v>616.65227550598013</c:v>
                </c:pt>
                <c:pt idx="17639">
                  <c:v>616.77748121262232</c:v>
                </c:pt>
                <c:pt idx="17640">
                  <c:v>616.87139331861272</c:v>
                </c:pt>
                <c:pt idx="17641">
                  <c:v>616.93400138927313</c:v>
                </c:pt>
                <c:pt idx="17642">
                  <c:v>616.96530542460323</c:v>
                </c:pt>
                <c:pt idx="17643">
                  <c:v>616.98619565084687</c:v>
                </c:pt>
                <c:pt idx="17644">
                  <c:v>617.26791109946134</c:v>
                </c:pt>
                <c:pt idx="17645">
                  <c:v>617.53922317366778</c:v>
                </c:pt>
                <c:pt idx="17646">
                  <c:v>617.77919990850876</c:v>
                </c:pt>
                <c:pt idx="17647">
                  <c:v>617.97746923361149</c:v>
                </c:pt>
                <c:pt idx="17648">
                  <c:v>618.15486920182741</c:v>
                </c:pt>
                <c:pt idx="17649">
                  <c:v>618.28008534314802</c:v>
                </c:pt>
                <c:pt idx="17650">
                  <c:v>618.38443212758193</c:v>
                </c:pt>
                <c:pt idx="17651">
                  <c:v>618.45745400732869</c:v>
                </c:pt>
                <c:pt idx="17652">
                  <c:v>618.49920315578061</c:v>
                </c:pt>
                <c:pt idx="17653">
                  <c:v>618.53050719111081</c:v>
                </c:pt>
                <c:pt idx="17654">
                  <c:v>618.82266775284711</c:v>
                </c:pt>
                <c:pt idx="17655">
                  <c:v>619.09397982705354</c:v>
                </c:pt>
                <c:pt idx="17656">
                  <c:v>619.34440167501634</c:v>
                </c:pt>
                <c:pt idx="17657">
                  <c:v>619.55311611324089</c:v>
                </c:pt>
                <c:pt idx="17658">
                  <c:v>619.73048477742157</c:v>
                </c:pt>
                <c:pt idx="17659">
                  <c:v>619.87658071030739</c:v>
                </c:pt>
                <c:pt idx="17660">
                  <c:v>619.98093792941961</c:v>
                </c:pt>
                <c:pt idx="17661">
                  <c:v>620.0644049222883</c:v>
                </c:pt>
                <c:pt idx="17662">
                  <c:v>620.11659918386204</c:v>
                </c:pt>
                <c:pt idx="17663">
                  <c:v>620.14789278451372</c:v>
                </c:pt>
                <c:pt idx="17664">
                  <c:v>620.450477590015</c:v>
                </c:pt>
                <c:pt idx="17665">
                  <c:v>620.73223477734325</c:v>
                </c:pt>
                <c:pt idx="17666">
                  <c:v>620.98265662530605</c:v>
                </c:pt>
                <c:pt idx="17667">
                  <c:v>621.20177443793864</c:v>
                </c:pt>
                <c:pt idx="17668">
                  <c:v>621.38959864991955</c:v>
                </c:pt>
                <c:pt idx="17669">
                  <c:v>621.53569458280538</c:v>
                </c:pt>
                <c:pt idx="17670">
                  <c:v>621.65046561100417</c:v>
                </c:pt>
                <c:pt idx="17671">
                  <c:v>621.73395347322969</c:v>
                </c:pt>
                <c:pt idx="17672">
                  <c:v>621.79656154388999</c:v>
                </c:pt>
                <c:pt idx="17673">
                  <c:v>621.83831069234191</c:v>
                </c:pt>
                <c:pt idx="17674">
                  <c:v>622.15134061096501</c:v>
                </c:pt>
                <c:pt idx="17675">
                  <c:v>622.44351160737983</c:v>
                </c:pt>
                <c:pt idx="17676">
                  <c:v>622.69393345534252</c:v>
                </c:pt>
                <c:pt idx="17677">
                  <c:v>622.92349638109704</c:v>
                </c:pt>
                <c:pt idx="17678">
                  <c:v>623.11134146243478</c:v>
                </c:pt>
                <c:pt idx="17679">
                  <c:v>623.27829631752888</c:v>
                </c:pt>
                <c:pt idx="17680">
                  <c:v>623.39306734572767</c:v>
                </c:pt>
                <c:pt idx="17681">
                  <c:v>623.48697945171818</c:v>
                </c:pt>
                <c:pt idx="17682">
                  <c:v>623.56002220082189</c:v>
                </c:pt>
                <c:pt idx="17683">
                  <c:v>623.61218515836038</c:v>
                </c:pt>
                <c:pt idx="17684">
                  <c:v>623.92524638101872</c:v>
                </c:pt>
                <c:pt idx="17685">
                  <c:v>624.21741737743343</c:v>
                </c:pt>
                <c:pt idx="17686">
                  <c:v>624.48869814760462</c:v>
                </c:pt>
                <c:pt idx="17687">
                  <c:v>624.71826107335903</c:v>
                </c:pt>
                <c:pt idx="17688">
                  <c:v>624.91651996378334</c:v>
                </c:pt>
                <c:pt idx="17689">
                  <c:v>625.08347481887745</c:v>
                </c:pt>
                <c:pt idx="17690">
                  <c:v>625.21913607331987</c:v>
                </c:pt>
                <c:pt idx="17691">
                  <c:v>625.31304817931039</c:v>
                </c:pt>
                <c:pt idx="17692">
                  <c:v>625.39653604153591</c:v>
                </c:pt>
                <c:pt idx="17693">
                  <c:v>625.44869899907428</c:v>
                </c:pt>
                <c:pt idx="17694">
                  <c:v>625.7721740308192</c:v>
                </c:pt>
                <c:pt idx="17695">
                  <c:v>626.07479014035584</c:v>
                </c:pt>
                <c:pt idx="17696">
                  <c:v>626.34607091052692</c:v>
                </c:pt>
                <c:pt idx="17697">
                  <c:v>626.58607894940315</c:v>
                </c:pt>
                <c:pt idx="17698">
                  <c:v>626.79478295294928</c:v>
                </c:pt>
                <c:pt idx="17699">
                  <c:v>626.96173780804338</c:v>
                </c:pt>
                <c:pt idx="17700">
                  <c:v>627.10781287157238</c:v>
                </c:pt>
                <c:pt idx="17701">
                  <c:v>627.21215965600618</c:v>
                </c:pt>
                <c:pt idx="17702">
                  <c:v>627.29562664887487</c:v>
                </c:pt>
                <c:pt idx="17703">
                  <c:v>627.35823471953518</c:v>
                </c:pt>
                <c:pt idx="17704">
                  <c:v>627.69214442972338</c:v>
                </c:pt>
                <c:pt idx="17705">
                  <c:v>627.99476053926003</c:v>
                </c:pt>
                <c:pt idx="17706">
                  <c:v>628.27648642255292</c:v>
                </c:pt>
                <c:pt idx="17707">
                  <c:v>628.52693957455108</c:v>
                </c:pt>
                <c:pt idx="17708">
                  <c:v>628.73561227406185</c:v>
                </c:pt>
                <c:pt idx="17709">
                  <c:v>628.91302267695619</c:v>
                </c:pt>
                <c:pt idx="17710">
                  <c:v>629.05908730580677</c:v>
                </c:pt>
                <c:pt idx="17711">
                  <c:v>629.17388963804081</c:v>
                </c:pt>
                <c:pt idx="17712">
                  <c:v>629.26779130935279</c:v>
                </c:pt>
                <c:pt idx="17713">
                  <c:v>629.34084449313502</c:v>
                </c:pt>
                <c:pt idx="17714">
                  <c:v>629.6747333339664</c:v>
                </c:pt>
                <c:pt idx="17715">
                  <c:v>629.98779455662475</c:v>
                </c:pt>
                <c:pt idx="17716">
                  <c:v>630.26952043991764</c:v>
                </c:pt>
                <c:pt idx="17717">
                  <c:v>630.53038740100226</c:v>
                </c:pt>
                <c:pt idx="17718">
                  <c:v>630.74950521363485</c:v>
                </c:pt>
                <c:pt idx="17719">
                  <c:v>630.92690518185088</c:v>
                </c:pt>
                <c:pt idx="17720">
                  <c:v>631.08341492382317</c:v>
                </c:pt>
                <c:pt idx="17721">
                  <c:v>631.20863106514378</c:v>
                </c:pt>
                <c:pt idx="17722">
                  <c:v>631.30254317113429</c:v>
                </c:pt>
                <c:pt idx="17723">
                  <c:v>631.37558592023788</c:v>
                </c:pt>
                <c:pt idx="17724">
                  <c:v>631.71995117822644</c:v>
                </c:pt>
                <c:pt idx="17725">
                  <c:v>632.04342620997136</c:v>
                </c:pt>
                <c:pt idx="17726">
                  <c:v>632.33559720638618</c:v>
                </c:pt>
                <c:pt idx="17727">
                  <c:v>632.5964641674708</c:v>
                </c:pt>
                <c:pt idx="17728">
                  <c:v>632.81558198010339</c:v>
                </c:pt>
                <c:pt idx="17729">
                  <c:v>633.0138408705277</c:v>
                </c:pt>
                <c:pt idx="17730">
                  <c:v>633.17035061249999</c:v>
                </c:pt>
                <c:pt idx="17731">
                  <c:v>633.29556675382059</c:v>
                </c:pt>
                <c:pt idx="17732">
                  <c:v>633.39992397293281</c:v>
                </c:pt>
                <c:pt idx="17733">
                  <c:v>633.48341183515834</c:v>
                </c:pt>
                <c:pt idx="17734">
                  <c:v>633.83819090223346</c:v>
                </c:pt>
                <c:pt idx="17735">
                  <c:v>634.16166593397838</c:v>
                </c:pt>
                <c:pt idx="17736">
                  <c:v>634.46428204351491</c:v>
                </c:pt>
                <c:pt idx="17737">
                  <c:v>634.72514900459953</c:v>
                </c:pt>
                <c:pt idx="17738">
                  <c:v>634.95468062631858</c:v>
                </c:pt>
                <c:pt idx="17739">
                  <c:v>635.15293951674289</c:v>
                </c:pt>
                <c:pt idx="17740">
                  <c:v>635.31989437183711</c:v>
                </c:pt>
                <c:pt idx="17741">
                  <c:v>635.45555562627942</c:v>
                </c:pt>
                <c:pt idx="17742">
                  <c:v>635.55990241071333</c:v>
                </c:pt>
                <c:pt idx="17743">
                  <c:v>635.65381451670373</c:v>
                </c:pt>
                <c:pt idx="17744">
                  <c:v>636.00859358377886</c:v>
                </c:pt>
                <c:pt idx="17745">
                  <c:v>636.34250329396707</c:v>
                </c:pt>
                <c:pt idx="17746">
                  <c:v>636.64511940350371</c:v>
                </c:pt>
                <c:pt idx="17747">
                  <c:v>636.91640017367479</c:v>
                </c:pt>
                <c:pt idx="17748">
                  <c:v>637.15640821255101</c:v>
                </c:pt>
                <c:pt idx="17749">
                  <c:v>637.35466710297533</c:v>
                </c:pt>
                <c:pt idx="17750">
                  <c:v>637.52163239274796</c:v>
                </c:pt>
                <c:pt idx="17751">
                  <c:v>637.66769702159843</c:v>
                </c:pt>
                <c:pt idx="17752">
                  <c:v>637.78249935383258</c:v>
                </c:pt>
                <c:pt idx="17753">
                  <c:v>637.88684613826638</c:v>
                </c:pt>
                <c:pt idx="17754">
                  <c:v>638.24162520534139</c:v>
                </c:pt>
                <c:pt idx="17755">
                  <c:v>638.58595915929459</c:v>
                </c:pt>
                <c:pt idx="17756">
                  <c:v>638.88857526883123</c:v>
                </c:pt>
                <c:pt idx="17757">
                  <c:v>639.17029071744571</c:v>
                </c:pt>
                <c:pt idx="17758">
                  <c:v>639.41030919100047</c:v>
                </c:pt>
                <c:pt idx="17759">
                  <c:v>639.61898189051124</c:v>
                </c:pt>
                <c:pt idx="17760">
                  <c:v>639.79638185872716</c:v>
                </c:pt>
                <c:pt idx="17761">
                  <c:v>639.9424882262914</c:v>
                </c:pt>
                <c:pt idx="17762">
                  <c:v>640.06769393293359</c:v>
                </c:pt>
                <c:pt idx="17763">
                  <c:v>640.17201984801056</c:v>
                </c:pt>
                <c:pt idx="17764">
                  <c:v>640.53723359352898</c:v>
                </c:pt>
                <c:pt idx="17765">
                  <c:v>640.88159885151754</c:v>
                </c:pt>
                <c:pt idx="17766">
                  <c:v>641.19462877014064</c:v>
                </c:pt>
                <c:pt idx="17767">
                  <c:v>641.47635465343353</c:v>
                </c:pt>
                <c:pt idx="17768">
                  <c:v>641.71636269230976</c:v>
                </c:pt>
                <c:pt idx="17769">
                  <c:v>641.93548050494246</c:v>
                </c:pt>
                <c:pt idx="17770">
                  <c:v>642.11288047315838</c:v>
                </c:pt>
                <c:pt idx="17771">
                  <c:v>642.2694006498092</c:v>
                </c:pt>
                <c:pt idx="17772">
                  <c:v>642.40505146957321</c:v>
                </c:pt>
                <c:pt idx="17773">
                  <c:v>642.50940868868543</c:v>
                </c:pt>
                <c:pt idx="17774">
                  <c:v>642.88503624329041</c:v>
                </c:pt>
                <c:pt idx="17775">
                  <c:v>643.22940150127897</c:v>
                </c:pt>
                <c:pt idx="17776">
                  <c:v>643.54243141990196</c:v>
                </c:pt>
                <c:pt idx="17777">
                  <c:v>643.83460241631678</c:v>
                </c:pt>
                <c:pt idx="17778">
                  <c:v>644.08502426427947</c:v>
                </c:pt>
                <c:pt idx="17779">
                  <c:v>644.30417338094742</c:v>
                </c:pt>
                <c:pt idx="17780">
                  <c:v>644.49198715824991</c:v>
                </c:pt>
                <c:pt idx="17781">
                  <c:v>644.6484969002222</c:v>
                </c:pt>
                <c:pt idx="17782">
                  <c:v>644.78415815466474</c:v>
                </c:pt>
                <c:pt idx="17783">
                  <c:v>644.90936386130682</c:v>
                </c:pt>
                <c:pt idx="17784">
                  <c:v>645.28503315462558</c:v>
                </c:pt>
                <c:pt idx="17785">
                  <c:v>645.62936710857878</c:v>
                </c:pt>
                <c:pt idx="17786">
                  <c:v>645.95283170564517</c:v>
                </c:pt>
                <c:pt idx="17787">
                  <c:v>646.24500270205999</c:v>
                </c:pt>
                <c:pt idx="17788">
                  <c:v>646.50586966314461</c:v>
                </c:pt>
                <c:pt idx="17789">
                  <c:v>646.72502921449097</c:v>
                </c:pt>
                <c:pt idx="17790">
                  <c:v>646.92325680087993</c:v>
                </c:pt>
                <c:pt idx="17791">
                  <c:v>647.09021165597403</c:v>
                </c:pt>
                <c:pt idx="17792">
                  <c:v>647.22587291041646</c:v>
                </c:pt>
                <c:pt idx="17793">
                  <c:v>647.35107861705865</c:v>
                </c:pt>
                <c:pt idx="17794">
                  <c:v>647.72674791037741</c:v>
                </c:pt>
                <c:pt idx="17795">
                  <c:v>648.08151654277401</c:v>
                </c:pt>
                <c:pt idx="17796">
                  <c:v>648.41543668764075</c:v>
                </c:pt>
                <c:pt idx="17797">
                  <c:v>648.70760768405546</c:v>
                </c:pt>
                <c:pt idx="17798">
                  <c:v>648.96847464514008</c:v>
                </c:pt>
                <c:pt idx="17799">
                  <c:v>649.19803757089448</c:v>
                </c:pt>
                <c:pt idx="17800">
                  <c:v>649.3962964613188</c:v>
                </c:pt>
                <c:pt idx="17801">
                  <c:v>649.56323044705607</c:v>
                </c:pt>
                <c:pt idx="17802">
                  <c:v>649.71977149306372</c:v>
                </c:pt>
                <c:pt idx="17803">
                  <c:v>649.84498763438432</c:v>
                </c:pt>
                <c:pt idx="17804">
                  <c:v>650.23106030211102</c:v>
                </c:pt>
                <c:pt idx="17805">
                  <c:v>650.58583936918615</c:v>
                </c:pt>
                <c:pt idx="17806">
                  <c:v>650.91974907937436</c:v>
                </c:pt>
                <c:pt idx="17807">
                  <c:v>651.21192007578918</c:v>
                </c:pt>
                <c:pt idx="17808">
                  <c:v>651.48323214999562</c:v>
                </c:pt>
                <c:pt idx="17809">
                  <c:v>651.71279507575002</c:v>
                </c:pt>
                <c:pt idx="17810">
                  <c:v>651.92147820993921</c:v>
                </c:pt>
                <c:pt idx="17811">
                  <c:v>652.09887817815525</c:v>
                </c:pt>
                <c:pt idx="17812">
                  <c:v>652.24494280700571</c:v>
                </c:pt>
                <c:pt idx="17813">
                  <c:v>652.38060406144814</c:v>
                </c:pt>
                <c:pt idx="17814">
                  <c:v>652.76667672917495</c:v>
                </c:pt>
                <c:pt idx="17815">
                  <c:v>653.13190090937178</c:v>
                </c:pt>
                <c:pt idx="17816">
                  <c:v>653.46582105423852</c:v>
                </c:pt>
                <c:pt idx="17817">
                  <c:v>653.76843716377505</c:v>
                </c:pt>
                <c:pt idx="17818">
                  <c:v>654.03970749926771</c:v>
                </c:pt>
                <c:pt idx="17819">
                  <c:v>654.27972597282246</c:v>
                </c:pt>
                <c:pt idx="17820">
                  <c:v>654.48839867233323</c:v>
                </c:pt>
                <c:pt idx="17821">
                  <c:v>654.67624375367109</c:v>
                </c:pt>
                <c:pt idx="17822">
                  <c:v>654.83275349564337</c:v>
                </c:pt>
                <c:pt idx="17823">
                  <c:v>654.9684147500858</c:v>
                </c:pt>
                <c:pt idx="17824">
                  <c:v>655.35448741781261</c:v>
                </c:pt>
                <c:pt idx="17825">
                  <c:v>655.7301254070959</c:v>
                </c:pt>
                <c:pt idx="17826">
                  <c:v>656.06404555196264</c:v>
                </c:pt>
                <c:pt idx="17827">
                  <c:v>656.36666166149928</c:v>
                </c:pt>
                <c:pt idx="17828">
                  <c:v>656.64837711011376</c:v>
                </c:pt>
                <c:pt idx="17829">
                  <c:v>656.8883955836684</c:v>
                </c:pt>
                <c:pt idx="17830">
                  <c:v>657.09706828317917</c:v>
                </c:pt>
                <c:pt idx="17831">
                  <c:v>657.28491336451702</c:v>
                </c:pt>
                <c:pt idx="17832">
                  <c:v>657.45186821961113</c:v>
                </c:pt>
                <c:pt idx="17833">
                  <c:v>657.59794328314013</c:v>
                </c:pt>
                <c:pt idx="17834">
                  <c:v>657.98401595086682</c:v>
                </c:pt>
                <c:pt idx="17835">
                  <c:v>658.35968524418558</c:v>
                </c:pt>
                <c:pt idx="17836">
                  <c:v>658.70401919813878</c:v>
                </c:pt>
                <c:pt idx="17837">
                  <c:v>659.00662487299689</c:v>
                </c:pt>
                <c:pt idx="17838">
                  <c:v>659.28835075628979</c:v>
                </c:pt>
                <c:pt idx="17839">
                  <c:v>659.53880390828795</c:v>
                </c:pt>
                <c:pt idx="17840">
                  <c:v>659.74748704247713</c:v>
                </c:pt>
                <c:pt idx="17841">
                  <c:v>659.94574593290145</c:v>
                </c:pt>
                <c:pt idx="17842">
                  <c:v>660.11270078799566</c:v>
                </c:pt>
                <c:pt idx="17843">
                  <c:v>660.25877585152455</c:v>
                </c:pt>
                <c:pt idx="17844">
                  <c:v>660.65529363237317</c:v>
                </c:pt>
                <c:pt idx="17845">
                  <c:v>661.03096292569182</c:v>
                </c:pt>
                <c:pt idx="17846">
                  <c:v>661.3752864449666</c:v>
                </c:pt>
                <c:pt idx="17847">
                  <c:v>661.68834766762507</c:v>
                </c:pt>
                <c:pt idx="17848">
                  <c:v>661.97007355091796</c:v>
                </c:pt>
                <c:pt idx="17849">
                  <c:v>662.22049539888076</c:v>
                </c:pt>
                <c:pt idx="17850">
                  <c:v>662.43964451554871</c:v>
                </c:pt>
                <c:pt idx="17851">
                  <c:v>662.63791384065144</c:v>
                </c:pt>
                <c:pt idx="17852">
                  <c:v>662.80483739171018</c:v>
                </c:pt>
                <c:pt idx="17853">
                  <c:v>662.96137843771783</c:v>
                </c:pt>
                <c:pt idx="17854">
                  <c:v>663.35787534920951</c:v>
                </c:pt>
                <c:pt idx="17855">
                  <c:v>663.73353420784986</c:v>
                </c:pt>
                <c:pt idx="17856">
                  <c:v>664.08831327492487</c:v>
                </c:pt>
                <c:pt idx="17857">
                  <c:v>664.40134319354797</c:v>
                </c:pt>
                <c:pt idx="17858">
                  <c:v>664.68310038087623</c:v>
                </c:pt>
                <c:pt idx="17859">
                  <c:v>664.94396734196084</c:v>
                </c:pt>
                <c:pt idx="17860">
                  <c:v>665.16308515459343</c:v>
                </c:pt>
                <c:pt idx="17861">
                  <c:v>665.36134404501774</c:v>
                </c:pt>
                <c:pt idx="17862">
                  <c:v>665.53874401323367</c:v>
                </c:pt>
                <c:pt idx="17863">
                  <c:v>665.69526418988448</c:v>
                </c:pt>
                <c:pt idx="17864">
                  <c:v>666.10219577981957</c:v>
                </c:pt>
                <c:pt idx="17865">
                  <c:v>666.47786507313822</c:v>
                </c:pt>
                <c:pt idx="17866">
                  <c:v>666.83263370553482</c:v>
                </c:pt>
                <c:pt idx="17867">
                  <c:v>667.14566362415792</c:v>
                </c:pt>
                <c:pt idx="17868">
                  <c:v>667.43783462057263</c:v>
                </c:pt>
                <c:pt idx="17869">
                  <c:v>667.69870158165725</c:v>
                </c:pt>
                <c:pt idx="17870">
                  <c:v>667.9178506983252</c:v>
                </c:pt>
                <c:pt idx="17871">
                  <c:v>668.12652339783597</c:v>
                </c:pt>
                <c:pt idx="17872">
                  <c:v>668.30393380073042</c:v>
                </c:pt>
                <c:pt idx="17873">
                  <c:v>668.47088865582452</c:v>
                </c:pt>
                <c:pt idx="17874">
                  <c:v>668.86738556731621</c:v>
                </c:pt>
                <c:pt idx="17875">
                  <c:v>669.25348953907837</c:v>
                </c:pt>
                <c:pt idx="17876">
                  <c:v>669.60826860615339</c:v>
                </c:pt>
                <c:pt idx="17877">
                  <c:v>669.93174363789831</c:v>
                </c:pt>
                <c:pt idx="17878">
                  <c:v>670.21345908651278</c:v>
                </c:pt>
                <c:pt idx="17879">
                  <c:v>670.4743260475974</c:v>
                </c:pt>
                <c:pt idx="17880">
                  <c:v>670.71434452115204</c:v>
                </c:pt>
                <c:pt idx="17881">
                  <c:v>670.91260341157636</c:v>
                </c:pt>
                <c:pt idx="17882">
                  <c:v>671.10041718887885</c:v>
                </c:pt>
                <c:pt idx="17883">
                  <c:v>671.26737204397295</c:v>
                </c:pt>
                <c:pt idx="17884">
                  <c:v>671.67431406858657</c:v>
                </c:pt>
                <c:pt idx="17885">
                  <c:v>672.0499729272268</c:v>
                </c:pt>
                <c:pt idx="17886">
                  <c:v>672.40475199430182</c:v>
                </c:pt>
                <c:pt idx="17887">
                  <c:v>672.72822702604674</c:v>
                </c:pt>
                <c:pt idx="17888">
                  <c:v>673.03084313558327</c:v>
                </c:pt>
                <c:pt idx="17889">
                  <c:v>673.29171009666788</c:v>
                </c:pt>
                <c:pt idx="17890">
                  <c:v>673.52127302242229</c:v>
                </c:pt>
                <c:pt idx="17891">
                  <c:v>673.72994572193318</c:v>
                </c:pt>
                <c:pt idx="17892">
                  <c:v>673.91779080327092</c:v>
                </c:pt>
                <c:pt idx="17893">
                  <c:v>674.09516990213001</c:v>
                </c:pt>
                <c:pt idx="17894">
                  <c:v>674.49168768297864</c:v>
                </c:pt>
                <c:pt idx="17895">
                  <c:v>674.87777078538386</c:v>
                </c:pt>
                <c:pt idx="17896">
                  <c:v>675.24298453090228</c:v>
                </c:pt>
                <c:pt idx="17897">
                  <c:v>675.5664595626472</c:v>
                </c:pt>
                <c:pt idx="17898">
                  <c:v>675.85863055906191</c:v>
                </c:pt>
                <c:pt idx="17899">
                  <c:v>676.12994263326834</c:v>
                </c:pt>
                <c:pt idx="17900">
                  <c:v>676.35950555902275</c:v>
                </c:pt>
                <c:pt idx="17901">
                  <c:v>676.57862337165534</c:v>
                </c:pt>
                <c:pt idx="17902">
                  <c:v>676.76643714895783</c:v>
                </c:pt>
                <c:pt idx="17903">
                  <c:v>676.94384755185229</c:v>
                </c:pt>
                <c:pt idx="17904">
                  <c:v>677.35077914178737</c:v>
                </c:pt>
                <c:pt idx="17905">
                  <c:v>677.73686224419259</c:v>
                </c:pt>
                <c:pt idx="17906">
                  <c:v>678.09166218062444</c:v>
                </c:pt>
                <c:pt idx="17907">
                  <c:v>678.42555102145593</c:v>
                </c:pt>
                <c:pt idx="17908">
                  <c:v>678.71772201787064</c:v>
                </c:pt>
                <c:pt idx="17909">
                  <c:v>678.98903409207708</c:v>
                </c:pt>
                <c:pt idx="17910">
                  <c:v>679.2290421309533</c:v>
                </c:pt>
                <c:pt idx="17911">
                  <c:v>679.43771483046407</c:v>
                </c:pt>
                <c:pt idx="17912">
                  <c:v>679.63597372088839</c:v>
                </c:pt>
                <c:pt idx="17913">
                  <c:v>679.81338412378284</c:v>
                </c:pt>
                <c:pt idx="17914">
                  <c:v>680.22031571371792</c:v>
                </c:pt>
                <c:pt idx="17915">
                  <c:v>680.60639881612315</c:v>
                </c:pt>
                <c:pt idx="17916">
                  <c:v>680.97161256164156</c:v>
                </c:pt>
                <c:pt idx="17917">
                  <c:v>681.29508759338648</c:v>
                </c:pt>
                <c:pt idx="17918">
                  <c:v>681.59770370292301</c:v>
                </c:pt>
                <c:pt idx="17919">
                  <c:v>681.86901577712945</c:v>
                </c:pt>
                <c:pt idx="17920">
                  <c:v>682.10899251197043</c:v>
                </c:pt>
                <c:pt idx="17921">
                  <c:v>682.32814162863838</c:v>
                </c:pt>
                <c:pt idx="17922">
                  <c:v>682.52640051906269</c:v>
                </c:pt>
                <c:pt idx="17923">
                  <c:v>682.70377961792178</c:v>
                </c:pt>
                <c:pt idx="17924">
                  <c:v>683.11074251189211</c:v>
                </c:pt>
                <c:pt idx="17925">
                  <c:v>683.49682561429734</c:v>
                </c:pt>
                <c:pt idx="17926">
                  <c:v>683.86203935981575</c:v>
                </c:pt>
                <c:pt idx="17927">
                  <c:v>684.19592820064713</c:v>
                </c:pt>
                <c:pt idx="17928">
                  <c:v>684.49854431018377</c:v>
                </c:pt>
                <c:pt idx="17929">
                  <c:v>684.76985638439021</c:v>
                </c:pt>
                <c:pt idx="17930">
                  <c:v>685.00983311923108</c:v>
                </c:pt>
                <c:pt idx="17931">
                  <c:v>685.22898223589902</c:v>
                </c:pt>
                <c:pt idx="17932">
                  <c:v>685.42724112632334</c:v>
                </c:pt>
                <c:pt idx="17933">
                  <c:v>685.61505490362583</c:v>
                </c:pt>
                <c:pt idx="17934">
                  <c:v>686.02199692823933</c:v>
                </c:pt>
                <c:pt idx="17935">
                  <c:v>686.4081009000015</c:v>
                </c:pt>
                <c:pt idx="17936">
                  <c:v>686.77329377616297</c:v>
                </c:pt>
                <c:pt idx="17937">
                  <c:v>687.10721392102971</c:v>
                </c:pt>
                <c:pt idx="17938">
                  <c:v>687.40983003056635</c:v>
                </c:pt>
                <c:pt idx="17939">
                  <c:v>687.68114210477268</c:v>
                </c:pt>
                <c:pt idx="17940">
                  <c:v>687.93156395273547</c:v>
                </c:pt>
                <c:pt idx="17941">
                  <c:v>688.15068176536806</c:v>
                </c:pt>
                <c:pt idx="17942">
                  <c:v>688.34894065579238</c:v>
                </c:pt>
                <c:pt idx="17943">
                  <c:v>688.53675443309487</c:v>
                </c:pt>
                <c:pt idx="17944">
                  <c:v>688.94372776174373</c:v>
                </c:pt>
                <c:pt idx="17945">
                  <c:v>689.34024554259236</c:v>
                </c:pt>
                <c:pt idx="17946">
                  <c:v>689.69502252273173</c:v>
                </c:pt>
                <c:pt idx="17947">
                  <c:v>690.0289395371949</c:v>
                </c:pt>
                <c:pt idx="17948">
                  <c:v>690.34196736888225</c:v>
                </c:pt>
                <c:pt idx="17949">
                  <c:v>690.61327944308869</c:v>
                </c:pt>
                <c:pt idx="17950">
                  <c:v>690.86370129105148</c:v>
                </c:pt>
                <c:pt idx="17951">
                  <c:v>691.08282119061982</c:v>
                </c:pt>
                <c:pt idx="17952">
                  <c:v>691.28108216797978</c:v>
                </c:pt>
                <c:pt idx="17953">
                  <c:v>691.46889907568573</c:v>
                </c:pt>
                <c:pt idx="17954">
                  <c:v>691.88631125664938</c:v>
                </c:pt>
                <c:pt idx="17955">
                  <c:v>692.27238914171539</c:v>
                </c:pt>
                <c:pt idx="17956">
                  <c:v>692.63760914804084</c:v>
                </c:pt>
                <c:pt idx="17957">
                  <c:v>692.97149485846876</c:v>
                </c:pt>
                <c:pt idx="17958">
                  <c:v>693.27410992453747</c:v>
                </c:pt>
                <c:pt idx="17959">
                  <c:v>693.5454219987439</c:v>
                </c:pt>
                <c:pt idx="17960">
                  <c:v>693.79584384670659</c:v>
                </c:pt>
                <c:pt idx="17961">
                  <c:v>694.02540781592893</c:v>
                </c:pt>
                <c:pt idx="17962">
                  <c:v>694.22366879328888</c:v>
                </c:pt>
                <c:pt idx="17963">
                  <c:v>694.41148570099494</c:v>
                </c:pt>
                <c:pt idx="17964">
                  <c:v>694.82886657792324</c:v>
                </c:pt>
                <c:pt idx="17965">
                  <c:v>695.21494446298914</c:v>
                </c:pt>
                <c:pt idx="17966">
                  <c:v>695.5801644693147</c:v>
                </c:pt>
                <c:pt idx="17967">
                  <c:v>695.91408252724568</c:v>
                </c:pt>
                <c:pt idx="17968">
                  <c:v>696.21669654984657</c:v>
                </c:pt>
                <c:pt idx="17969">
                  <c:v>696.49842138967165</c:v>
                </c:pt>
                <c:pt idx="17970">
                  <c:v>696.74884323763445</c:v>
                </c:pt>
                <c:pt idx="17971">
                  <c:v>696.96799444123815</c:v>
                </c:pt>
                <c:pt idx="17972">
                  <c:v>697.17666922768456</c:v>
                </c:pt>
                <c:pt idx="17973">
                  <c:v>697.36451743942587</c:v>
                </c:pt>
                <c:pt idx="17974">
                  <c:v>697.77145320323234</c:v>
                </c:pt>
                <c:pt idx="17975">
                  <c:v>698.16797620142017</c:v>
                </c:pt>
                <c:pt idx="17976">
                  <c:v>698.53319620774573</c:v>
                </c:pt>
                <c:pt idx="17977">
                  <c:v>698.86708191817354</c:v>
                </c:pt>
                <c:pt idx="17978">
                  <c:v>699.1696966712019</c:v>
                </c:pt>
                <c:pt idx="17979">
                  <c:v>699.44100843236799</c:v>
                </c:pt>
                <c:pt idx="17980">
                  <c:v>699.69143059337114</c:v>
                </c:pt>
                <c:pt idx="17981">
                  <c:v>699.9209947608523</c:v>
                </c:pt>
                <c:pt idx="17982">
                  <c:v>700.12970107046237</c:v>
                </c:pt>
                <c:pt idx="17983">
                  <c:v>700.31751766512798</c:v>
                </c:pt>
                <c:pt idx="17984">
                  <c:v>700.73489843770949</c:v>
                </c:pt>
                <c:pt idx="17985">
                  <c:v>701.12097663581585</c:v>
                </c:pt>
                <c:pt idx="17986">
                  <c:v>701.48619664214129</c:v>
                </c:pt>
                <c:pt idx="17987">
                  <c:v>701.82011365660458</c:v>
                </c:pt>
                <c:pt idx="17988">
                  <c:v>702.12272872267329</c:v>
                </c:pt>
                <c:pt idx="17989">
                  <c:v>702.39400844937654</c:v>
                </c:pt>
                <c:pt idx="17990">
                  <c:v>702.64446264484252</c:v>
                </c:pt>
                <c:pt idx="17991">
                  <c:v>702.87402661406475</c:v>
                </c:pt>
                <c:pt idx="17992">
                  <c:v>703.08270140051127</c:v>
                </c:pt>
                <c:pt idx="17993">
                  <c:v>703.28096237787122</c:v>
                </c:pt>
                <c:pt idx="17994">
                  <c:v>703.68793048918087</c:v>
                </c:pt>
                <c:pt idx="17995">
                  <c:v>704.07400837424689</c:v>
                </c:pt>
                <c:pt idx="17996">
                  <c:v>704.43922838057233</c:v>
                </c:pt>
                <c:pt idx="17997">
                  <c:v>704.77311409100025</c:v>
                </c:pt>
                <c:pt idx="17998">
                  <c:v>705.07572811360114</c:v>
                </c:pt>
                <c:pt idx="17999">
                  <c:v>705.35745295342622</c:v>
                </c:pt>
                <c:pt idx="18000">
                  <c:v>705.60790714889208</c:v>
                </c:pt>
                <c:pt idx="18001">
                  <c:v>705.82702704846042</c:v>
                </c:pt>
                <c:pt idx="18002">
                  <c:v>706.03573313894219</c:v>
                </c:pt>
                <c:pt idx="18003">
                  <c:v>706.23399411630226</c:v>
                </c:pt>
                <c:pt idx="18004">
                  <c:v>706.64092988010873</c:v>
                </c:pt>
                <c:pt idx="18005">
                  <c:v>707.02700776517463</c:v>
                </c:pt>
                <c:pt idx="18006">
                  <c:v>707.38178370184619</c:v>
                </c:pt>
                <c:pt idx="18007">
                  <c:v>707.71570071630936</c:v>
                </c:pt>
                <c:pt idx="18008">
                  <c:v>708.02875985203207</c:v>
                </c:pt>
                <c:pt idx="18009">
                  <c:v>708.30004062220314</c:v>
                </c:pt>
                <c:pt idx="18010">
                  <c:v>708.5504937742013</c:v>
                </c:pt>
                <c:pt idx="18011">
                  <c:v>708.78002643938828</c:v>
                </c:pt>
                <c:pt idx="18012">
                  <c:v>708.98873252987005</c:v>
                </c:pt>
                <c:pt idx="18013">
                  <c:v>709.176549437576</c:v>
                </c:pt>
                <c:pt idx="18014">
                  <c:v>709.58351754888565</c:v>
                </c:pt>
                <c:pt idx="18015">
                  <c:v>709.96959543395167</c:v>
                </c:pt>
                <c:pt idx="18016">
                  <c:v>710.33481544027723</c:v>
                </c:pt>
                <c:pt idx="18017">
                  <c:v>710.668728280869</c:v>
                </c:pt>
                <c:pt idx="18018">
                  <c:v>710.97131308637029</c:v>
                </c:pt>
                <c:pt idx="18019">
                  <c:v>711.24262516057661</c:v>
                </c:pt>
                <c:pt idx="18020">
                  <c:v>711.49304700853941</c:v>
                </c:pt>
                <c:pt idx="18021">
                  <c:v>711.72260993429393</c:v>
                </c:pt>
                <c:pt idx="18022">
                  <c:v>711.93132437251847</c:v>
                </c:pt>
                <c:pt idx="18023">
                  <c:v>712.12958326294279</c:v>
                </c:pt>
                <c:pt idx="18024">
                  <c:v>712.5261010437913</c:v>
                </c:pt>
                <c:pt idx="18025">
                  <c:v>712.91218414619652</c:v>
                </c:pt>
                <c:pt idx="18026">
                  <c:v>713.26695277859312</c:v>
                </c:pt>
                <c:pt idx="18027">
                  <c:v>713.60087292345986</c:v>
                </c:pt>
                <c:pt idx="18028">
                  <c:v>713.90345772896114</c:v>
                </c:pt>
                <c:pt idx="18029">
                  <c:v>714.1852149162894</c:v>
                </c:pt>
                <c:pt idx="18030">
                  <c:v>714.42519165113026</c:v>
                </c:pt>
                <c:pt idx="18031">
                  <c:v>714.65475457688478</c:v>
                </c:pt>
                <c:pt idx="18032">
                  <c:v>714.86345858043092</c:v>
                </c:pt>
                <c:pt idx="18033">
                  <c:v>715.06172790553364</c:v>
                </c:pt>
                <c:pt idx="18034">
                  <c:v>715.45824568638216</c:v>
                </c:pt>
                <c:pt idx="18035">
                  <c:v>715.84432878878738</c:v>
                </c:pt>
                <c:pt idx="18036">
                  <c:v>716.19909742118398</c:v>
                </c:pt>
                <c:pt idx="18037">
                  <c:v>716.53301756605072</c:v>
                </c:pt>
                <c:pt idx="18038">
                  <c:v>716.82518856246543</c:v>
                </c:pt>
                <c:pt idx="18039">
                  <c:v>717.10691444575843</c:v>
                </c:pt>
                <c:pt idx="18040">
                  <c:v>717.35733629372112</c:v>
                </c:pt>
                <c:pt idx="18041">
                  <c:v>717.57648541038907</c:v>
                </c:pt>
                <c:pt idx="18042">
                  <c:v>717.78515810989995</c:v>
                </c:pt>
                <c:pt idx="18043">
                  <c:v>717.98341700032415</c:v>
                </c:pt>
                <c:pt idx="18044">
                  <c:v>718.37994521585119</c:v>
                </c:pt>
                <c:pt idx="18045">
                  <c:v>718.75560407449154</c:v>
                </c:pt>
                <c:pt idx="18046">
                  <c:v>719.11038314156656</c:v>
                </c:pt>
                <c:pt idx="18047">
                  <c:v>719.44427198239794</c:v>
                </c:pt>
                <c:pt idx="18048">
                  <c:v>719.73644297881265</c:v>
                </c:pt>
                <c:pt idx="18049">
                  <c:v>720.0182001661409</c:v>
                </c:pt>
                <c:pt idx="18050">
                  <c:v>720.25817690098188</c:v>
                </c:pt>
                <c:pt idx="18051">
                  <c:v>720.48773982673629</c:v>
                </c:pt>
                <c:pt idx="18052">
                  <c:v>720.69644383028242</c:v>
                </c:pt>
                <c:pt idx="18053">
                  <c:v>720.88425760758491</c:v>
                </c:pt>
                <c:pt idx="18054">
                  <c:v>721.28078582311196</c:v>
                </c:pt>
                <c:pt idx="18055">
                  <c:v>721.65644468175219</c:v>
                </c:pt>
                <c:pt idx="18056">
                  <c:v>722.01122374882732</c:v>
                </c:pt>
                <c:pt idx="18057">
                  <c:v>722.33469878057213</c:v>
                </c:pt>
                <c:pt idx="18058">
                  <c:v>722.63731489010877</c:v>
                </c:pt>
                <c:pt idx="18059">
                  <c:v>722.90858522560143</c:v>
                </c:pt>
                <c:pt idx="18060">
                  <c:v>723.14860369915607</c:v>
                </c:pt>
                <c:pt idx="18061">
                  <c:v>723.37816662491059</c:v>
                </c:pt>
                <c:pt idx="18062">
                  <c:v>723.58683932442136</c:v>
                </c:pt>
                <c:pt idx="18063">
                  <c:v>723.7746844057591</c:v>
                </c:pt>
                <c:pt idx="18064">
                  <c:v>724.1711813172509</c:v>
                </c:pt>
                <c:pt idx="18065">
                  <c:v>724.53639506276932</c:v>
                </c:pt>
                <c:pt idx="18066">
                  <c:v>724.89117412984433</c:v>
                </c:pt>
                <c:pt idx="18067">
                  <c:v>725.21464916158925</c:v>
                </c:pt>
                <c:pt idx="18068">
                  <c:v>725.50685146203932</c:v>
                </c:pt>
                <c:pt idx="18069">
                  <c:v>725.77812179753198</c:v>
                </c:pt>
                <c:pt idx="18070">
                  <c:v>726.02858538420855</c:v>
                </c:pt>
                <c:pt idx="18071">
                  <c:v>726.24770319684114</c:v>
                </c:pt>
                <c:pt idx="18072">
                  <c:v>726.44596208726546</c:v>
                </c:pt>
                <c:pt idx="18073">
                  <c:v>726.64422097768977</c:v>
                </c:pt>
                <c:pt idx="18074">
                  <c:v>727.03030408009488</c:v>
                </c:pt>
                <c:pt idx="18075">
                  <c:v>727.40593163469987</c:v>
                </c:pt>
                <c:pt idx="18076">
                  <c:v>727.75029689268843</c:v>
                </c:pt>
                <c:pt idx="18077">
                  <c:v>728.07377192443334</c:v>
                </c:pt>
                <c:pt idx="18078">
                  <c:v>728.36594292084806</c:v>
                </c:pt>
                <c:pt idx="18079">
                  <c:v>728.62680988193267</c:v>
                </c:pt>
                <c:pt idx="18080">
                  <c:v>728.87723172989547</c:v>
                </c:pt>
                <c:pt idx="18081">
                  <c:v>729.09634954252806</c:v>
                </c:pt>
                <c:pt idx="18082">
                  <c:v>729.29460843295237</c:v>
                </c:pt>
                <c:pt idx="18083">
                  <c:v>729.48245351429011</c:v>
                </c:pt>
                <c:pt idx="18084">
                  <c:v>729.86853661669534</c:v>
                </c:pt>
                <c:pt idx="18085">
                  <c:v>730.23375036221375</c:v>
                </c:pt>
                <c:pt idx="18086">
                  <c:v>730.57808431616695</c:v>
                </c:pt>
                <c:pt idx="18087">
                  <c:v>730.90155934791187</c:v>
                </c:pt>
                <c:pt idx="18088">
                  <c:v>731.1937303443267</c:v>
                </c:pt>
                <c:pt idx="18089">
                  <c:v>731.4545973054112</c:v>
                </c:pt>
                <c:pt idx="18090">
                  <c:v>731.69460534428754</c:v>
                </c:pt>
                <c:pt idx="18091">
                  <c:v>731.91372315692013</c:v>
                </c:pt>
                <c:pt idx="18092">
                  <c:v>732.11198204734444</c:v>
                </c:pt>
                <c:pt idx="18093">
                  <c:v>732.29979582464694</c:v>
                </c:pt>
                <c:pt idx="18094">
                  <c:v>732.68587892705204</c:v>
                </c:pt>
                <c:pt idx="18095">
                  <c:v>733.05110310724899</c:v>
                </c:pt>
                <c:pt idx="18096">
                  <c:v>733.38501281743731</c:v>
                </c:pt>
                <c:pt idx="18097">
                  <c:v>733.6980427360603</c:v>
                </c:pt>
                <c:pt idx="18098">
                  <c:v>733.99021373247513</c:v>
                </c:pt>
                <c:pt idx="18099">
                  <c:v>734.25108069355974</c:v>
                </c:pt>
                <c:pt idx="18100">
                  <c:v>734.49108873243597</c:v>
                </c:pt>
                <c:pt idx="18101">
                  <c:v>734.71020654506856</c:v>
                </c:pt>
                <c:pt idx="18102">
                  <c:v>734.90846543549287</c:v>
                </c:pt>
                <c:pt idx="18103">
                  <c:v>735.08587583838732</c:v>
                </c:pt>
                <c:pt idx="18104">
                  <c:v>735.47194850611402</c:v>
                </c:pt>
                <c:pt idx="18105">
                  <c:v>735.82672757318915</c:v>
                </c:pt>
                <c:pt idx="18106">
                  <c:v>736.16064771805577</c:v>
                </c:pt>
                <c:pt idx="18107">
                  <c:v>736.47366720200046</c:v>
                </c:pt>
                <c:pt idx="18108">
                  <c:v>736.75542438932871</c:v>
                </c:pt>
                <c:pt idx="18109">
                  <c:v>737.01629135041333</c:v>
                </c:pt>
                <c:pt idx="18110">
                  <c:v>737.25626808525419</c:v>
                </c:pt>
                <c:pt idx="18111">
                  <c:v>737.46498252347885</c:v>
                </c:pt>
                <c:pt idx="18112">
                  <c:v>737.66324141390305</c:v>
                </c:pt>
                <c:pt idx="18113">
                  <c:v>737.84061007808373</c:v>
                </c:pt>
                <c:pt idx="18114">
                  <c:v>738.21627937140249</c:v>
                </c:pt>
                <c:pt idx="18115">
                  <c:v>738.57104800379909</c:v>
                </c:pt>
                <c:pt idx="18116">
                  <c:v>738.90496814866583</c:v>
                </c:pt>
                <c:pt idx="18117">
                  <c:v>739.21799806728882</c:v>
                </c:pt>
                <c:pt idx="18118">
                  <c:v>739.49972395058182</c:v>
                </c:pt>
                <c:pt idx="18119">
                  <c:v>739.75017710257987</c:v>
                </c:pt>
                <c:pt idx="18120">
                  <c:v>739.97974002833439</c:v>
                </c:pt>
                <c:pt idx="18121">
                  <c:v>740.18841272784516</c:v>
                </c:pt>
                <c:pt idx="18122">
                  <c:v>740.38667161826936</c:v>
                </c:pt>
                <c:pt idx="18123">
                  <c:v>740.56408202116381</c:v>
                </c:pt>
                <c:pt idx="18124">
                  <c:v>740.92929576668223</c:v>
                </c:pt>
                <c:pt idx="18125">
                  <c:v>741.28407483375736</c:v>
                </c:pt>
                <c:pt idx="18126">
                  <c:v>741.61796367458874</c:v>
                </c:pt>
                <c:pt idx="18127">
                  <c:v>741.92057978412527</c:v>
                </c:pt>
                <c:pt idx="18128">
                  <c:v>742.1918918583317</c:v>
                </c:pt>
                <c:pt idx="18129">
                  <c:v>742.4423137062945</c:v>
                </c:pt>
                <c:pt idx="18130">
                  <c:v>742.67187663204891</c:v>
                </c:pt>
                <c:pt idx="18131">
                  <c:v>742.88058063559504</c:v>
                </c:pt>
                <c:pt idx="18132">
                  <c:v>743.06839441289753</c:v>
                </c:pt>
                <c:pt idx="18133">
                  <c:v>743.24580481579187</c:v>
                </c:pt>
                <c:pt idx="18134">
                  <c:v>743.61098725727504</c:v>
                </c:pt>
                <c:pt idx="18135">
                  <c:v>743.9553525152636</c:v>
                </c:pt>
                <c:pt idx="18136">
                  <c:v>744.27882754700852</c:v>
                </c:pt>
                <c:pt idx="18137">
                  <c:v>744.58143322186663</c:v>
                </c:pt>
                <c:pt idx="18138">
                  <c:v>744.85271399203771</c:v>
                </c:pt>
                <c:pt idx="18139">
                  <c:v>745.10316714403587</c:v>
                </c:pt>
                <c:pt idx="18140">
                  <c:v>745.32229539134687</c:v>
                </c:pt>
                <c:pt idx="18141">
                  <c:v>745.53096809085764</c:v>
                </c:pt>
                <c:pt idx="18142">
                  <c:v>745.7188131721955</c:v>
                </c:pt>
                <c:pt idx="18143">
                  <c:v>745.8857680272896</c:v>
                </c:pt>
                <c:pt idx="18144">
                  <c:v>746.25096090345119</c:v>
                </c:pt>
                <c:pt idx="18145">
                  <c:v>746.58488104831792</c:v>
                </c:pt>
                <c:pt idx="18146">
                  <c:v>746.90834564538432</c:v>
                </c:pt>
                <c:pt idx="18147">
                  <c:v>747.20051664179914</c:v>
                </c:pt>
                <c:pt idx="18148">
                  <c:v>747.47182871600558</c:v>
                </c:pt>
                <c:pt idx="18149">
                  <c:v>747.71182632020339</c:v>
                </c:pt>
                <c:pt idx="18150">
                  <c:v>747.93096500219281</c:v>
                </c:pt>
                <c:pt idx="18151">
                  <c:v>748.13964813638211</c:v>
                </c:pt>
                <c:pt idx="18152">
                  <c:v>748.31703766991961</c:v>
                </c:pt>
                <c:pt idx="18153">
                  <c:v>748.48399252501372</c:v>
                </c:pt>
                <c:pt idx="18154">
                  <c:v>748.83877159208885</c:v>
                </c:pt>
                <c:pt idx="18155">
                  <c:v>749.17269173695558</c:v>
                </c:pt>
                <c:pt idx="18156">
                  <c:v>749.49616676870039</c:v>
                </c:pt>
                <c:pt idx="18157">
                  <c:v>749.77788221731487</c:v>
                </c:pt>
                <c:pt idx="18158">
                  <c:v>750.0491942915213</c:v>
                </c:pt>
                <c:pt idx="18159">
                  <c:v>750.27876765195424</c:v>
                </c:pt>
                <c:pt idx="18160">
                  <c:v>750.49788546458683</c:v>
                </c:pt>
                <c:pt idx="18161">
                  <c:v>750.69614435501114</c:v>
                </c:pt>
                <c:pt idx="18162">
                  <c:v>750.87353388854865</c:v>
                </c:pt>
                <c:pt idx="18163">
                  <c:v>751.04048874364275</c:v>
                </c:pt>
                <c:pt idx="18164">
                  <c:v>751.38483313227448</c:v>
                </c:pt>
                <c:pt idx="18165">
                  <c:v>751.7187428424628</c:v>
                </c:pt>
                <c:pt idx="18166">
                  <c:v>752.03178319576432</c:v>
                </c:pt>
                <c:pt idx="18167">
                  <c:v>752.31351951373563</c:v>
                </c:pt>
                <c:pt idx="18168">
                  <c:v>752.57438647482024</c:v>
                </c:pt>
                <c:pt idx="18169">
                  <c:v>752.80394940057465</c:v>
                </c:pt>
                <c:pt idx="18170">
                  <c:v>753.01264296944237</c:v>
                </c:pt>
                <c:pt idx="18171">
                  <c:v>753.21090185986668</c:v>
                </c:pt>
                <c:pt idx="18172">
                  <c:v>753.3778671496392</c:v>
                </c:pt>
                <c:pt idx="18173">
                  <c:v>753.54481157005489</c:v>
                </c:pt>
                <c:pt idx="18174">
                  <c:v>753.88915595868662</c:v>
                </c:pt>
                <c:pt idx="18175">
                  <c:v>754.21262055575301</c:v>
                </c:pt>
                <c:pt idx="18176">
                  <c:v>754.51523666528965</c:v>
                </c:pt>
                <c:pt idx="18177">
                  <c:v>754.79698341793949</c:v>
                </c:pt>
                <c:pt idx="18178">
                  <c:v>755.04740526590217</c:v>
                </c:pt>
                <c:pt idx="18179">
                  <c:v>755.27696819165669</c:v>
                </c:pt>
                <c:pt idx="18180">
                  <c:v>755.48566176052429</c:v>
                </c:pt>
                <c:pt idx="18181">
                  <c:v>755.66304085938339</c:v>
                </c:pt>
                <c:pt idx="18182">
                  <c:v>755.84045126227784</c:v>
                </c:pt>
                <c:pt idx="18183">
                  <c:v>755.99696100425012</c:v>
                </c:pt>
                <c:pt idx="18184">
                  <c:v>756.33086027976003</c:v>
                </c:pt>
                <c:pt idx="18185">
                  <c:v>756.65435618086178</c:v>
                </c:pt>
                <c:pt idx="18186">
                  <c:v>756.94652717727649</c:v>
                </c:pt>
                <c:pt idx="18187">
                  <c:v>757.2178183821261</c:v>
                </c:pt>
                <c:pt idx="18188">
                  <c:v>757.46826109944573</c:v>
                </c:pt>
                <c:pt idx="18189">
                  <c:v>757.68737891207832</c:v>
                </c:pt>
                <c:pt idx="18190">
                  <c:v>757.89606204626762</c:v>
                </c:pt>
                <c:pt idx="18191">
                  <c:v>758.07347244916195</c:v>
                </c:pt>
                <c:pt idx="18192">
                  <c:v>758.24041686957764</c:v>
                </c:pt>
                <c:pt idx="18193">
                  <c:v>758.38649193310664</c:v>
                </c:pt>
                <c:pt idx="18194">
                  <c:v>758.72041207797338</c:v>
                </c:pt>
                <c:pt idx="18195">
                  <c:v>759.03346286595331</c:v>
                </c:pt>
                <c:pt idx="18196">
                  <c:v>759.32562342768961</c:v>
                </c:pt>
                <c:pt idx="18197">
                  <c:v>759.59692506721763</c:v>
                </c:pt>
                <c:pt idx="18198">
                  <c:v>759.83691223673702</c:v>
                </c:pt>
                <c:pt idx="18199">
                  <c:v>760.05605091872644</c:v>
                </c:pt>
                <c:pt idx="18200">
                  <c:v>760.25430980915075</c:v>
                </c:pt>
                <c:pt idx="18201">
                  <c:v>760.42127509892339</c:v>
                </c:pt>
                <c:pt idx="18202">
                  <c:v>760.58821951933908</c:v>
                </c:pt>
                <c:pt idx="18203">
                  <c:v>760.73429458286796</c:v>
                </c:pt>
                <c:pt idx="18204">
                  <c:v>761.05779048396982</c:v>
                </c:pt>
                <c:pt idx="18205">
                  <c:v>761.36038572414941</c:v>
                </c:pt>
                <c:pt idx="18206">
                  <c:v>761.64213247679925</c:v>
                </c:pt>
                <c:pt idx="18207">
                  <c:v>761.90299943788386</c:v>
                </c:pt>
                <c:pt idx="18208">
                  <c:v>762.14298660740326</c:v>
                </c:pt>
                <c:pt idx="18209">
                  <c:v>762.35168017627097</c:v>
                </c:pt>
                <c:pt idx="18210">
                  <c:v>762.54993906669529</c:v>
                </c:pt>
                <c:pt idx="18211">
                  <c:v>762.71689392178939</c:v>
                </c:pt>
                <c:pt idx="18212">
                  <c:v>762.87341409844009</c:v>
                </c:pt>
                <c:pt idx="18213">
                  <c:v>763.0090649182041</c:v>
                </c:pt>
                <c:pt idx="18214">
                  <c:v>763.33253994994902</c:v>
                </c:pt>
                <c:pt idx="18215">
                  <c:v>763.62471094636373</c:v>
                </c:pt>
                <c:pt idx="18216">
                  <c:v>763.90644726433516</c:v>
                </c:pt>
                <c:pt idx="18217">
                  <c:v>764.15686911229795</c:v>
                </c:pt>
                <c:pt idx="18218">
                  <c:v>764.38643203805236</c:v>
                </c:pt>
                <c:pt idx="18219">
                  <c:v>764.59514647627691</c:v>
                </c:pt>
                <c:pt idx="18220">
                  <c:v>764.7829602535794</c:v>
                </c:pt>
                <c:pt idx="18221">
                  <c:v>764.94991510867351</c:v>
                </c:pt>
                <c:pt idx="18222">
                  <c:v>765.09600060688092</c:v>
                </c:pt>
                <c:pt idx="18223">
                  <c:v>765.23166186132335</c:v>
                </c:pt>
                <c:pt idx="18224">
                  <c:v>765.54469177994645</c:v>
                </c:pt>
                <c:pt idx="18225">
                  <c:v>765.83685234168274</c:v>
                </c:pt>
                <c:pt idx="18226">
                  <c:v>766.10816441588918</c:v>
                </c:pt>
                <c:pt idx="18227">
                  <c:v>766.34816202008699</c:v>
                </c:pt>
                <c:pt idx="18228">
                  <c:v>766.5777249458414</c:v>
                </c:pt>
                <c:pt idx="18229">
                  <c:v>766.77598383626571</c:v>
                </c:pt>
                <c:pt idx="18230">
                  <c:v>766.95337336980322</c:v>
                </c:pt>
                <c:pt idx="18231">
                  <c:v>767.10989354645403</c:v>
                </c:pt>
                <c:pt idx="18232">
                  <c:v>767.25596860998292</c:v>
                </c:pt>
                <c:pt idx="18233">
                  <c:v>767.38120562066047</c:v>
                </c:pt>
                <c:pt idx="18234">
                  <c:v>767.68380086084017</c:v>
                </c:pt>
                <c:pt idx="18235">
                  <c:v>767.97597185725488</c:v>
                </c:pt>
                <c:pt idx="18236">
                  <c:v>768.23683881833949</c:v>
                </c:pt>
                <c:pt idx="18237">
                  <c:v>768.47684685721572</c:v>
                </c:pt>
                <c:pt idx="18238">
                  <c:v>768.69596466984831</c:v>
                </c:pt>
                <c:pt idx="18239">
                  <c:v>768.89422356027262</c:v>
                </c:pt>
                <c:pt idx="18240">
                  <c:v>769.06118885004526</c:v>
                </c:pt>
                <c:pt idx="18241">
                  <c:v>769.21769859201754</c:v>
                </c:pt>
                <c:pt idx="18242">
                  <c:v>769.35334941178155</c:v>
                </c:pt>
                <c:pt idx="18243">
                  <c:v>769.46814130933717</c:v>
                </c:pt>
                <c:pt idx="18244">
                  <c:v>769.77073654951687</c:v>
                </c:pt>
                <c:pt idx="18245">
                  <c:v>770.0420486237233</c:v>
                </c:pt>
                <c:pt idx="18246">
                  <c:v>770.30291558480792</c:v>
                </c:pt>
                <c:pt idx="18247">
                  <c:v>770.5324576412055</c:v>
                </c:pt>
                <c:pt idx="18248">
                  <c:v>770.74117207943004</c:v>
                </c:pt>
                <c:pt idx="18249">
                  <c:v>770.92898585673242</c:v>
                </c:pt>
                <c:pt idx="18250">
                  <c:v>771.09594071182664</c:v>
                </c:pt>
                <c:pt idx="18251">
                  <c:v>771.24202621003406</c:v>
                </c:pt>
                <c:pt idx="18252">
                  <c:v>771.37768746447648</c:v>
                </c:pt>
                <c:pt idx="18253">
                  <c:v>771.49246892735368</c:v>
                </c:pt>
                <c:pt idx="18254">
                  <c:v>771.77419481064658</c:v>
                </c:pt>
                <c:pt idx="18255">
                  <c:v>772.04550688485301</c:v>
                </c:pt>
                <c:pt idx="18256">
                  <c:v>772.29592873281581</c:v>
                </c:pt>
                <c:pt idx="18257">
                  <c:v>772.52549165857022</c:v>
                </c:pt>
                <c:pt idx="18258">
                  <c:v>772.72375054899453</c:v>
                </c:pt>
                <c:pt idx="18259">
                  <c:v>772.91158519565386</c:v>
                </c:pt>
                <c:pt idx="18260">
                  <c:v>773.06809493762614</c:v>
                </c:pt>
                <c:pt idx="18261">
                  <c:v>773.20375619206868</c:v>
                </c:pt>
                <c:pt idx="18262">
                  <c:v>773.32896189871076</c:v>
                </c:pt>
                <c:pt idx="18263">
                  <c:v>773.43331911782309</c:v>
                </c:pt>
                <c:pt idx="18264">
                  <c:v>773.71504500111598</c:v>
                </c:pt>
                <c:pt idx="18265">
                  <c:v>773.9759119622006</c:v>
                </c:pt>
                <c:pt idx="18266">
                  <c:v>774.21592000107682</c:v>
                </c:pt>
                <c:pt idx="18267">
                  <c:v>774.43503781370953</c:v>
                </c:pt>
                <c:pt idx="18268">
                  <c:v>774.63329670413373</c:v>
                </c:pt>
                <c:pt idx="18269">
                  <c:v>774.81068623767123</c:v>
                </c:pt>
                <c:pt idx="18270">
                  <c:v>774.95677173587865</c:v>
                </c:pt>
                <c:pt idx="18271">
                  <c:v>775.09242255564266</c:v>
                </c:pt>
                <c:pt idx="18272">
                  <c:v>775.20721445319828</c:v>
                </c:pt>
                <c:pt idx="18273">
                  <c:v>775.31155080295378</c:v>
                </c:pt>
                <c:pt idx="18274">
                  <c:v>775.5828628771601</c:v>
                </c:pt>
                <c:pt idx="18275">
                  <c:v>775.83328472512289</c:v>
                </c:pt>
                <c:pt idx="18276">
                  <c:v>776.0628476508773</c:v>
                </c:pt>
                <c:pt idx="18277">
                  <c:v>776.28197589818842</c:v>
                </c:pt>
                <c:pt idx="18278">
                  <c:v>776.46980011016933</c:v>
                </c:pt>
                <c:pt idx="18279">
                  <c:v>776.63675496526344</c:v>
                </c:pt>
                <c:pt idx="18280">
                  <c:v>776.77241621970586</c:v>
                </c:pt>
                <c:pt idx="18281">
                  <c:v>776.89762192634805</c:v>
                </c:pt>
                <c:pt idx="18282">
                  <c:v>777.01240338922526</c:v>
                </c:pt>
                <c:pt idx="18283">
                  <c:v>777.10631549521577</c:v>
                </c:pt>
                <c:pt idx="18284">
                  <c:v>777.36718245630038</c:v>
                </c:pt>
                <c:pt idx="18285">
                  <c:v>777.6176147389416</c:v>
                </c:pt>
                <c:pt idx="18286">
                  <c:v>777.83673255157419</c:v>
                </c:pt>
                <c:pt idx="18287">
                  <c:v>778.04544698979873</c:v>
                </c:pt>
                <c:pt idx="18288">
                  <c:v>778.22282608865783</c:v>
                </c:pt>
                <c:pt idx="18289">
                  <c:v>778.37934626530864</c:v>
                </c:pt>
                <c:pt idx="18290">
                  <c:v>778.51499708507254</c:v>
                </c:pt>
                <c:pt idx="18291">
                  <c:v>778.62977854794985</c:v>
                </c:pt>
                <c:pt idx="18292">
                  <c:v>778.73411489770524</c:v>
                </c:pt>
                <c:pt idx="18293">
                  <c:v>778.82804787305258</c:v>
                </c:pt>
                <c:pt idx="18294">
                  <c:v>779.07846972101527</c:v>
                </c:pt>
                <c:pt idx="18295">
                  <c:v>779.31847775989161</c:v>
                </c:pt>
                <c:pt idx="18296">
                  <c:v>779.52716089408079</c:v>
                </c:pt>
                <c:pt idx="18297">
                  <c:v>779.72543021918352</c:v>
                </c:pt>
                <c:pt idx="18298">
                  <c:v>779.90281975272103</c:v>
                </c:pt>
                <c:pt idx="18299">
                  <c:v>780.04889481625003</c:v>
                </c:pt>
                <c:pt idx="18300">
                  <c:v>780.17411095757063</c:v>
                </c:pt>
                <c:pt idx="18301">
                  <c:v>780.28889242044784</c:v>
                </c:pt>
                <c:pt idx="18302">
                  <c:v>780.38280452643835</c:v>
                </c:pt>
                <c:pt idx="18303">
                  <c:v>780.46628195398534</c:v>
                </c:pt>
                <c:pt idx="18304">
                  <c:v>780.70626912350474</c:v>
                </c:pt>
                <c:pt idx="18305">
                  <c:v>780.93584248393768</c:v>
                </c:pt>
                <c:pt idx="18306">
                  <c:v>781.14454648748381</c:v>
                </c:pt>
                <c:pt idx="18307">
                  <c:v>781.33236026478619</c:v>
                </c:pt>
                <c:pt idx="18308">
                  <c:v>781.49931511988041</c:v>
                </c:pt>
                <c:pt idx="18309">
                  <c:v>781.63495550496589</c:v>
                </c:pt>
                <c:pt idx="18310">
                  <c:v>781.76018208096502</c:v>
                </c:pt>
                <c:pt idx="18311">
                  <c:v>781.86451843072041</c:v>
                </c:pt>
                <c:pt idx="18312">
                  <c:v>781.94800629294582</c:v>
                </c:pt>
                <c:pt idx="18313">
                  <c:v>782.02104904204953</c:v>
                </c:pt>
                <c:pt idx="18314">
                  <c:v>782.25062240248246</c:v>
                </c:pt>
                <c:pt idx="18315">
                  <c:v>782.46974021511505</c:v>
                </c:pt>
                <c:pt idx="18316">
                  <c:v>782.66799910553937</c:v>
                </c:pt>
                <c:pt idx="18317">
                  <c:v>782.85583375219869</c:v>
                </c:pt>
                <c:pt idx="18318">
                  <c:v>783.01234349417098</c:v>
                </c:pt>
                <c:pt idx="18319">
                  <c:v>783.1375596354917</c:v>
                </c:pt>
                <c:pt idx="18320">
                  <c:v>783.2523410983689</c:v>
                </c:pt>
                <c:pt idx="18321">
                  <c:v>783.34626363903772</c:v>
                </c:pt>
                <c:pt idx="18322">
                  <c:v>783.42972019722788</c:v>
                </c:pt>
                <c:pt idx="18323">
                  <c:v>783.49234913724513</c:v>
                </c:pt>
                <c:pt idx="18324">
                  <c:v>783.71146694987772</c:v>
                </c:pt>
                <c:pt idx="18325">
                  <c:v>783.93060563186725</c:v>
                </c:pt>
                <c:pt idx="18326">
                  <c:v>784.11841940916975</c:v>
                </c:pt>
                <c:pt idx="18327">
                  <c:v>784.28537426426385</c:v>
                </c:pt>
                <c:pt idx="18328">
                  <c:v>784.43145976247126</c:v>
                </c:pt>
                <c:pt idx="18329">
                  <c:v>784.56712101691369</c:v>
                </c:pt>
                <c:pt idx="18330">
                  <c:v>784.67145736666907</c:v>
                </c:pt>
                <c:pt idx="18331">
                  <c:v>784.75493479421618</c:v>
                </c:pt>
                <c:pt idx="18332">
                  <c:v>784.81754286487649</c:v>
                </c:pt>
                <c:pt idx="18333">
                  <c:v>784.88014050085826</c:v>
                </c:pt>
                <c:pt idx="18334">
                  <c:v>785.08885493908292</c:v>
                </c:pt>
                <c:pt idx="18335">
                  <c:v>785.29753807327211</c:v>
                </c:pt>
                <c:pt idx="18336">
                  <c:v>785.47492760680962</c:v>
                </c:pt>
                <c:pt idx="18337">
                  <c:v>785.64189289658225</c:v>
                </c:pt>
                <c:pt idx="18338">
                  <c:v>785.77752284698931</c:v>
                </c:pt>
                <c:pt idx="18339">
                  <c:v>785.89231474454505</c:v>
                </c:pt>
                <c:pt idx="18340">
                  <c:v>785.98623728521386</c:v>
                </c:pt>
                <c:pt idx="18341">
                  <c:v>786.06969384340402</c:v>
                </c:pt>
                <c:pt idx="18342">
                  <c:v>786.13232278342127</c:v>
                </c:pt>
                <c:pt idx="18343">
                  <c:v>786.17405106251636</c:v>
                </c:pt>
                <c:pt idx="18344">
                  <c:v>786.38274463138407</c:v>
                </c:pt>
                <c:pt idx="18345">
                  <c:v>786.57056884336498</c:v>
                </c:pt>
                <c:pt idx="18346">
                  <c:v>786.74795837690249</c:v>
                </c:pt>
                <c:pt idx="18347">
                  <c:v>786.90447855355319</c:v>
                </c:pt>
                <c:pt idx="18348">
                  <c:v>787.02970512955233</c:v>
                </c:pt>
                <c:pt idx="18349">
                  <c:v>787.14448659242953</c:v>
                </c:pt>
                <c:pt idx="18350">
                  <c:v>787.22794315061969</c:v>
                </c:pt>
                <c:pt idx="18351">
                  <c:v>787.29057209063683</c:v>
                </c:pt>
                <c:pt idx="18352">
                  <c:v>787.3427246134969</c:v>
                </c:pt>
                <c:pt idx="18353">
                  <c:v>787.38447376194893</c:v>
                </c:pt>
                <c:pt idx="18354">
                  <c:v>787.58274308705165</c:v>
                </c:pt>
                <c:pt idx="18355">
                  <c:v>787.77055686435415</c:v>
                </c:pt>
                <c:pt idx="18356">
                  <c:v>787.92708747568327</c:v>
                </c:pt>
                <c:pt idx="18357">
                  <c:v>788.07317297389068</c:v>
                </c:pt>
                <c:pt idx="18358">
                  <c:v>788.19837868053287</c:v>
                </c:pt>
                <c:pt idx="18359">
                  <c:v>788.29229078652327</c:v>
                </c:pt>
                <c:pt idx="18360">
                  <c:v>788.37576821407038</c:v>
                </c:pt>
                <c:pt idx="18361">
                  <c:v>788.43837628473068</c:v>
                </c:pt>
                <c:pt idx="18362">
                  <c:v>788.48012543318259</c:v>
                </c:pt>
                <c:pt idx="18363">
                  <c:v>788.50098435539098</c:v>
                </c:pt>
                <c:pt idx="18364">
                  <c:v>788.6992432458153</c:v>
                </c:pt>
                <c:pt idx="18365">
                  <c:v>788.8661981009094</c:v>
                </c:pt>
                <c:pt idx="18366">
                  <c:v>789.02271827756022</c:v>
                </c:pt>
                <c:pt idx="18367">
                  <c:v>789.15836909732411</c:v>
                </c:pt>
                <c:pt idx="18368">
                  <c:v>789.27315056020132</c:v>
                </c:pt>
                <c:pt idx="18369">
                  <c:v>789.35662798774842</c:v>
                </c:pt>
                <c:pt idx="18370">
                  <c:v>789.42966030217372</c:v>
                </c:pt>
                <c:pt idx="18371">
                  <c:v>789.48184412906903</c:v>
                </c:pt>
                <c:pt idx="18372">
                  <c:v>789.51314816439924</c:v>
                </c:pt>
                <c:pt idx="18373">
                  <c:v>789.53401752128593</c:v>
                </c:pt>
                <c:pt idx="18374">
                  <c:v>789.71140705482344</c:v>
                </c:pt>
                <c:pt idx="18375">
                  <c:v>789.87836190991766</c:v>
                </c:pt>
                <c:pt idx="18376">
                  <c:v>790.02444740812496</c:v>
                </c:pt>
                <c:pt idx="18377">
                  <c:v>790.14966354944568</c:v>
                </c:pt>
                <c:pt idx="18378">
                  <c:v>790.25401033387948</c:v>
                </c:pt>
                <c:pt idx="18379">
                  <c:v>790.337498196105</c:v>
                </c:pt>
                <c:pt idx="18380">
                  <c:v>790.3896715883219</c:v>
                </c:pt>
                <c:pt idx="18381">
                  <c:v>790.43139986741699</c:v>
                </c:pt>
                <c:pt idx="18382">
                  <c:v>790.46270390274708</c:v>
                </c:pt>
                <c:pt idx="18383">
                  <c:v>790.47312814651207</c:v>
                </c:pt>
                <c:pt idx="18384">
                  <c:v>790.6400934362847</c:v>
                </c:pt>
                <c:pt idx="18385">
                  <c:v>790.79662404761382</c:v>
                </c:pt>
                <c:pt idx="18386">
                  <c:v>790.93226443269941</c:v>
                </c:pt>
                <c:pt idx="18387">
                  <c:v>791.04704589557662</c:v>
                </c:pt>
                <c:pt idx="18388">
                  <c:v>791.1409475668886</c:v>
                </c:pt>
                <c:pt idx="18389">
                  <c:v>791.21400075067072</c:v>
                </c:pt>
                <c:pt idx="18390">
                  <c:v>791.26617414288773</c:v>
                </c:pt>
                <c:pt idx="18391">
                  <c:v>791.29747817821783</c:v>
                </c:pt>
                <c:pt idx="18392">
                  <c:v>791.31835796978305</c:v>
                </c:pt>
                <c:pt idx="18393">
                  <c:v>791.31835796978305</c:v>
                </c:pt>
                <c:pt idx="18394">
                  <c:v>791.47486771175534</c:v>
                </c:pt>
                <c:pt idx="18395">
                  <c:v>791.62095320996275</c:v>
                </c:pt>
                <c:pt idx="18396">
                  <c:v>791.74616935128336</c:v>
                </c:pt>
                <c:pt idx="18397">
                  <c:v>791.85051613571716</c:v>
                </c:pt>
                <c:pt idx="18398">
                  <c:v>791.93399356326427</c:v>
                </c:pt>
                <c:pt idx="18399">
                  <c:v>791.99660163392457</c:v>
                </c:pt>
                <c:pt idx="18400">
                  <c:v>792.03832991301965</c:v>
                </c:pt>
                <c:pt idx="18401">
                  <c:v>792.06963394834975</c:v>
                </c:pt>
                <c:pt idx="18402">
                  <c:v>792.06963394834975</c:v>
                </c:pt>
                <c:pt idx="18403">
                  <c:v>792.06963394834975</c:v>
                </c:pt>
                <c:pt idx="18404">
                  <c:v>792.2157403159141</c:v>
                </c:pt>
                <c:pt idx="18405">
                  <c:v>792.35138070099958</c:v>
                </c:pt>
                <c:pt idx="18406">
                  <c:v>792.46616216387679</c:v>
                </c:pt>
                <c:pt idx="18407">
                  <c:v>792.56006383518888</c:v>
                </c:pt>
                <c:pt idx="18408">
                  <c:v>792.63311701897101</c:v>
                </c:pt>
                <c:pt idx="18409">
                  <c:v>792.69572508963131</c:v>
                </c:pt>
                <c:pt idx="18410">
                  <c:v>792.7270291249614</c:v>
                </c:pt>
                <c:pt idx="18411">
                  <c:v>792.73747423808322</c:v>
                </c:pt>
                <c:pt idx="18412">
                  <c:v>792.73747423808322</c:v>
                </c:pt>
                <c:pt idx="18413">
                  <c:v>792.716594446518</c:v>
                </c:pt>
                <c:pt idx="18414">
                  <c:v>792.8522348316036</c:v>
                </c:pt>
                <c:pt idx="18415">
                  <c:v>792.97746140760262</c:v>
                </c:pt>
                <c:pt idx="18416">
                  <c:v>793.09224287047982</c:v>
                </c:pt>
                <c:pt idx="18417">
                  <c:v>793.17573073270546</c:v>
                </c:pt>
                <c:pt idx="18418">
                  <c:v>793.23832836868723</c:v>
                </c:pt>
                <c:pt idx="18419">
                  <c:v>793.29051219558266</c:v>
                </c:pt>
                <c:pt idx="18420">
                  <c:v>793.31137111779094</c:v>
                </c:pt>
                <c:pt idx="18421">
                  <c:v>793.31137111779094</c:v>
                </c:pt>
                <c:pt idx="18422">
                  <c:v>793.30093643934754</c:v>
                </c:pt>
                <c:pt idx="18423">
                  <c:v>793.28006708246085</c:v>
                </c:pt>
                <c:pt idx="18424">
                  <c:v>793.40529365845987</c:v>
                </c:pt>
                <c:pt idx="18425">
                  <c:v>793.52007512133707</c:v>
                </c:pt>
                <c:pt idx="18426">
                  <c:v>793.61397679264905</c:v>
                </c:pt>
                <c:pt idx="18427">
                  <c:v>793.69746465487458</c:v>
                </c:pt>
                <c:pt idx="18428">
                  <c:v>793.74961717773465</c:v>
                </c:pt>
                <c:pt idx="18429">
                  <c:v>793.79136632618656</c:v>
                </c:pt>
                <c:pt idx="18430">
                  <c:v>793.80180100462997</c:v>
                </c:pt>
                <c:pt idx="18431">
                  <c:v>793.79136632618656</c:v>
                </c:pt>
                <c:pt idx="18432">
                  <c:v>793.77049696929987</c:v>
                </c:pt>
                <c:pt idx="18433">
                  <c:v>793.73919293396966</c:v>
                </c:pt>
                <c:pt idx="18434">
                  <c:v>793.85397439684687</c:v>
                </c:pt>
                <c:pt idx="18435">
                  <c:v>793.9583316159592</c:v>
                </c:pt>
                <c:pt idx="18436">
                  <c:v>794.05223328727118</c:v>
                </c:pt>
                <c:pt idx="18437">
                  <c:v>794.11484135793148</c:v>
                </c:pt>
                <c:pt idx="18438">
                  <c:v>794.16701475014838</c:v>
                </c:pt>
                <c:pt idx="18439">
                  <c:v>794.1878945417136</c:v>
                </c:pt>
                <c:pt idx="18440">
                  <c:v>794.1878945417136</c:v>
                </c:pt>
                <c:pt idx="18441">
                  <c:v>794.17744942859179</c:v>
                </c:pt>
                <c:pt idx="18442">
                  <c:v>794.14614539326158</c:v>
                </c:pt>
                <c:pt idx="18443">
                  <c:v>794.10441711416661</c:v>
                </c:pt>
                <c:pt idx="18444">
                  <c:v>794.20875346392199</c:v>
                </c:pt>
                <c:pt idx="18445">
                  <c:v>794.30267600459081</c:v>
                </c:pt>
                <c:pt idx="18446">
                  <c:v>794.38613256278109</c:v>
                </c:pt>
                <c:pt idx="18447">
                  <c:v>794.4383163896764</c:v>
                </c:pt>
                <c:pt idx="18448">
                  <c:v>794.48006553812843</c:v>
                </c:pt>
                <c:pt idx="18449">
                  <c:v>794.4904897818933</c:v>
                </c:pt>
                <c:pt idx="18450">
                  <c:v>794.4904897818933</c:v>
                </c:pt>
                <c:pt idx="18451">
                  <c:v>794.4696204250065</c:v>
                </c:pt>
                <c:pt idx="18452">
                  <c:v>794.41743659811118</c:v>
                </c:pt>
                <c:pt idx="18453">
                  <c:v>794.36528407525111</c:v>
                </c:pt>
                <c:pt idx="18454">
                  <c:v>794.4696204250065</c:v>
                </c:pt>
                <c:pt idx="18455">
                  <c:v>794.55309785255361</c:v>
                </c:pt>
                <c:pt idx="18456">
                  <c:v>794.62615103633573</c:v>
                </c:pt>
                <c:pt idx="18457">
                  <c:v>794.66787931543081</c:v>
                </c:pt>
                <c:pt idx="18458">
                  <c:v>794.69918335076102</c:v>
                </c:pt>
                <c:pt idx="18459">
                  <c:v>794.69918335076102</c:v>
                </c:pt>
                <c:pt idx="18460">
                  <c:v>794.68874867231762</c:v>
                </c:pt>
                <c:pt idx="18461">
                  <c:v>794.65744463698752</c:v>
                </c:pt>
                <c:pt idx="18462">
                  <c:v>794.60527124477051</c:v>
                </c:pt>
                <c:pt idx="18463">
                  <c:v>794.53221806098838</c:v>
                </c:pt>
                <c:pt idx="18464">
                  <c:v>794.62615103633573</c:v>
                </c:pt>
                <c:pt idx="18465">
                  <c:v>794.69918335076102</c:v>
                </c:pt>
                <c:pt idx="18466">
                  <c:v>794.76179142142132</c:v>
                </c:pt>
                <c:pt idx="18467">
                  <c:v>794.80353013519482</c:v>
                </c:pt>
                <c:pt idx="18468">
                  <c:v>794.81396481363822</c:v>
                </c:pt>
                <c:pt idx="18469">
                  <c:v>794.81396481363822</c:v>
                </c:pt>
                <c:pt idx="18470">
                  <c:v>794.793085022073</c:v>
                </c:pt>
                <c:pt idx="18471">
                  <c:v>794.74093249921293</c:v>
                </c:pt>
                <c:pt idx="18472">
                  <c:v>794.6783035591958</c:v>
                </c:pt>
                <c:pt idx="18473">
                  <c:v>794.60527124477051</c:v>
                </c:pt>
                <c:pt idx="18474">
                  <c:v>794.68874867231762</c:v>
                </c:pt>
                <c:pt idx="18475">
                  <c:v>794.75135674297792</c:v>
                </c:pt>
                <c:pt idx="18476">
                  <c:v>794.80353013519482</c:v>
                </c:pt>
                <c:pt idx="18477">
                  <c:v>794.83483417052503</c:v>
                </c:pt>
                <c:pt idx="18478">
                  <c:v>794.84526884896832</c:v>
                </c:pt>
                <c:pt idx="18479">
                  <c:v>794.82440992676004</c:v>
                </c:pt>
                <c:pt idx="18480">
                  <c:v>794.793085022073</c:v>
                </c:pt>
                <c:pt idx="18481">
                  <c:v>794.74093249921293</c:v>
                </c:pt>
                <c:pt idx="18482">
                  <c:v>794.66787931543081</c:v>
                </c:pt>
                <c:pt idx="18483">
                  <c:v>794.58440188788381</c:v>
                </c:pt>
                <c:pt idx="18484">
                  <c:v>794.64699952386559</c:v>
                </c:pt>
                <c:pt idx="18485">
                  <c:v>794.70962846388284</c:v>
                </c:pt>
                <c:pt idx="18486">
                  <c:v>794.75135674297792</c:v>
                </c:pt>
                <c:pt idx="18487">
                  <c:v>794.76179142142132</c:v>
                </c:pt>
                <c:pt idx="18488">
                  <c:v>794.76179142142132</c:v>
                </c:pt>
                <c:pt idx="18489">
                  <c:v>794.74093249921293</c:v>
                </c:pt>
                <c:pt idx="18490">
                  <c:v>794.69918335076102</c:v>
                </c:pt>
                <c:pt idx="18491">
                  <c:v>794.63657528010071</c:v>
                </c:pt>
                <c:pt idx="18492">
                  <c:v>794.55309785255361</c:v>
                </c:pt>
                <c:pt idx="18493">
                  <c:v>794.45918574656321</c:v>
                </c:pt>
                <c:pt idx="18494">
                  <c:v>794.5217938172234</c:v>
                </c:pt>
                <c:pt idx="18495">
                  <c:v>794.56354296567542</c:v>
                </c:pt>
                <c:pt idx="18496">
                  <c:v>794.59484700100563</c:v>
                </c:pt>
                <c:pt idx="18497">
                  <c:v>794.60527124477051</c:v>
                </c:pt>
                <c:pt idx="18498">
                  <c:v>794.59484700100563</c:v>
                </c:pt>
                <c:pt idx="18499">
                  <c:v>794.56354296567542</c:v>
                </c:pt>
                <c:pt idx="18500">
                  <c:v>794.51136957345852</c:v>
                </c:pt>
                <c:pt idx="18501">
                  <c:v>794.4383163896764</c:v>
                </c:pt>
                <c:pt idx="18502">
                  <c:v>794.34440428368589</c:v>
                </c:pt>
                <c:pt idx="18503">
                  <c:v>794.24005749925209</c:v>
                </c:pt>
                <c:pt idx="18504">
                  <c:v>794.29223089146899</c:v>
                </c:pt>
                <c:pt idx="18505">
                  <c:v>794.3235349267992</c:v>
                </c:pt>
                <c:pt idx="18506">
                  <c:v>794.34440428368589</c:v>
                </c:pt>
                <c:pt idx="18507">
                  <c:v>794.34440428368589</c:v>
                </c:pt>
                <c:pt idx="18508">
                  <c:v>794.3235349267992</c:v>
                </c:pt>
                <c:pt idx="18509">
                  <c:v>794.2817962130257</c:v>
                </c:pt>
                <c:pt idx="18510">
                  <c:v>794.21919857704381</c:v>
                </c:pt>
                <c:pt idx="18511">
                  <c:v>794.13571071481829</c:v>
                </c:pt>
                <c:pt idx="18512">
                  <c:v>794.03136393038437</c:v>
                </c:pt>
                <c:pt idx="18513">
                  <c:v>793.92702758062899</c:v>
                </c:pt>
                <c:pt idx="18514">
                  <c:v>793.9583316159592</c:v>
                </c:pt>
                <c:pt idx="18515">
                  <c:v>793.98963565128929</c:v>
                </c:pt>
                <c:pt idx="18516">
                  <c:v>794.00005989505428</c:v>
                </c:pt>
                <c:pt idx="18517">
                  <c:v>793.98963565128929</c:v>
                </c:pt>
                <c:pt idx="18518">
                  <c:v>793.9583316159592</c:v>
                </c:pt>
                <c:pt idx="18519">
                  <c:v>793.90614778906388</c:v>
                </c:pt>
                <c:pt idx="18520">
                  <c:v>793.83310503996017</c:v>
                </c:pt>
                <c:pt idx="18521">
                  <c:v>793.73919293396966</c:v>
                </c:pt>
                <c:pt idx="18522">
                  <c:v>793.63483571485745</c:v>
                </c:pt>
                <c:pt idx="18523">
                  <c:v>793.50963000821525</c:v>
                </c:pt>
                <c:pt idx="18524">
                  <c:v>793.54093404354535</c:v>
                </c:pt>
                <c:pt idx="18525">
                  <c:v>793.56180340043215</c:v>
                </c:pt>
                <c:pt idx="18526">
                  <c:v>793.56180340043215</c:v>
                </c:pt>
                <c:pt idx="18527">
                  <c:v>793.54093404354535</c:v>
                </c:pt>
                <c:pt idx="18528">
                  <c:v>793.49919532977185</c:v>
                </c:pt>
                <c:pt idx="18529">
                  <c:v>793.43659769378996</c:v>
                </c:pt>
                <c:pt idx="18530">
                  <c:v>793.35310983156444</c:v>
                </c:pt>
                <c:pt idx="18531">
                  <c:v>793.25920816025246</c:v>
                </c:pt>
                <c:pt idx="18532">
                  <c:v>793.13398158425343</c:v>
                </c:pt>
                <c:pt idx="18533">
                  <c:v>792.99834119916784</c:v>
                </c:pt>
                <c:pt idx="18534">
                  <c:v>793.01920012137612</c:v>
                </c:pt>
                <c:pt idx="18535">
                  <c:v>793.02964523449805</c:v>
                </c:pt>
                <c:pt idx="18536">
                  <c:v>793.01920012137612</c:v>
                </c:pt>
                <c:pt idx="18537">
                  <c:v>792.99834119916784</c:v>
                </c:pt>
                <c:pt idx="18538">
                  <c:v>792.94616780695094</c:v>
                </c:pt>
                <c:pt idx="18539">
                  <c:v>792.87311462316882</c:v>
                </c:pt>
                <c:pt idx="18540">
                  <c:v>792.77920251717831</c:v>
                </c:pt>
                <c:pt idx="18541">
                  <c:v>792.6748557327445</c:v>
                </c:pt>
                <c:pt idx="18542">
                  <c:v>792.53921534765891</c:v>
                </c:pt>
                <c:pt idx="18543">
                  <c:v>792.39312984945161</c:v>
                </c:pt>
                <c:pt idx="18544">
                  <c:v>792.41398877165989</c:v>
                </c:pt>
                <c:pt idx="18545">
                  <c:v>792.40355409321648</c:v>
                </c:pt>
                <c:pt idx="18546">
                  <c:v>792.39312984945161</c:v>
                </c:pt>
                <c:pt idx="18547">
                  <c:v>792.35138070099958</c:v>
                </c:pt>
                <c:pt idx="18548">
                  <c:v>792.29919687410427</c:v>
                </c:pt>
                <c:pt idx="18549">
                  <c:v>792.2157403159141</c:v>
                </c:pt>
                <c:pt idx="18550">
                  <c:v>792.11138309680177</c:v>
                </c:pt>
                <c:pt idx="18551">
                  <c:v>791.99660163392457</c:v>
                </c:pt>
                <c:pt idx="18552">
                  <c:v>791.85051613571716</c:v>
                </c:pt>
                <c:pt idx="18553">
                  <c:v>791.70443063750986</c:v>
                </c:pt>
                <c:pt idx="18554">
                  <c:v>791.70443063750986</c:v>
                </c:pt>
                <c:pt idx="18555">
                  <c:v>791.69400639374487</c:v>
                </c:pt>
                <c:pt idx="18556">
                  <c:v>791.66268148905783</c:v>
                </c:pt>
                <c:pt idx="18557">
                  <c:v>791.62095320996275</c:v>
                </c:pt>
                <c:pt idx="18558">
                  <c:v>791.54790002618063</c:v>
                </c:pt>
                <c:pt idx="18559">
                  <c:v>791.46444346799046</c:v>
                </c:pt>
                <c:pt idx="18560">
                  <c:v>791.34966200511326</c:v>
                </c:pt>
                <c:pt idx="18561">
                  <c:v>791.22443542911412</c:v>
                </c:pt>
                <c:pt idx="18562">
                  <c:v>791.06791525246342</c:v>
                </c:pt>
                <c:pt idx="18563">
                  <c:v>790.91140551049102</c:v>
                </c:pt>
                <c:pt idx="18564">
                  <c:v>790.9009603973692</c:v>
                </c:pt>
                <c:pt idx="18565">
                  <c:v>790.8800806058041</c:v>
                </c:pt>
                <c:pt idx="18566">
                  <c:v>790.8487870051523</c:v>
                </c:pt>
                <c:pt idx="18567">
                  <c:v>790.79662404761382</c:v>
                </c:pt>
                <c:pt idx="18568">
                  <c:v>790.71314662006682</c:v>
                </c:pt>
                <c:pt idx="18569">
                  <c:v>790.61921364471948</c:v>
                </c:pt>
                <c:pt idx="18570">
                  <c:v>790.49400793807729</c:v>
                </c:pt>
                <c:pt idx="18571">
                  <c:v>790.35834668363486</c:v>
                </c:pt>
                <c:pt idx="18572">
                  <c:v>790.20183694166258</c:v>
                </c:pt>
                <c:pt idx="18573">
                  <c:v>790.02444740812496</c:v>
                </c:pt>
                <c:pt idx="18574">
                  <c:v>790.01402316436008</c:v>
                </c:pt>
                <c:pt idx="18575">
                  <c:v>789.98269825967304</c:v>
                </c:pt>
                <c:pt idx="18576">
                  <c:v>789.94096998057796</c:v>
                </c:pt>
                <c:pt idx="18577">
                  <c:v>789.87836190991766</c:v>
                </c:pt>
                <c:pt idx="18578">
                  <c:v>789.79488448237055</c:v>
                </c:pt>
                <c:pt idx="18579">
                  <c:v>789.68010301949334</c:v>
                </c:pt>
                <c:pt idx="18580">
                  <c:v>789.55489731285115</c:v>
                </c:pt>
                <c:pt idx="18581">
                  <c:v>789.40881181464374</c:v>
                </c:pt>
                <c:pt idx="18582">
                  <c:v>789.24184652487122</c:v>
                </c:pt>
                <c:pt idx="18583">
                  <c:v>789.0540118782119</c:v>
                </c:pt>
                <c:pt idx="18584">
                  <c:v>789.03316339068192</c:v>
                </c:pt>
                <c:pt idx="18585">
                  <c:v>788.99141424223001</c:v>
                </c:pt>
                <c:pt idx="18586">
                  <c:v>788.93923041533458</c:v>
                </c:pt>
                <c:pt idx="18587">
                  <c:v>788.8661981009094</c:v>
                </c:pt>
                <c:pt idx="18588">
                  <c:v>788.77229642959742</c:v>
                </c:pt>
                <c:pt idx="18589">
                  <c:v>788.65750453204168</c:v>
                </c:pt>
                <c:pt idx="18590">
                  <c:v>788.52185371227768</c:v>
                </c:pt>
                <c:pt idx="18591">
                  <c:v>788.36534397030539</c:v>
                </c:pt>
                <c:pt idx="18592">
                  <c:v>788.18795443676788</c:v>
                </c:pt>
                <c:pt idx="18593">
                  <c:v>787.98969554634357</c:v>
                </c:pt>
                <c:pt idx="18594">
                  <c:v>787.95839151101347</c:v>
                </c:pt>
                <c:pt idx="18595">
                  <c:v>787.91664236256145</c:v>
                </c:pt>
                <c:pt idx="18596">
                  <c:v>787.85403429190114</c:v>
                </c:pt>
                <c:pt idx="18597">
                  <c:v>787.77055686435415</c:v>
                </c:pt>
                <c:pt idx="18598">
                  <c:v>787.66622051459876</c:v>
                </c:pt>
                <c:pt idx="18599">
                  <c:v>787.54099393859963</c:v>
                </c:pt>
                <c:pt idx="18600">
                  <c:v>787.39490844039221</c:v>
                </c:pt>
                <c:pt idx="18601">
                  <c:v>787.22794315061969</c:v>
                </c:pt>
                <c:pt idx="18602">
                  <c:v>787.0401293733172</c:v>
                </c:pt>
                <c:pt idx="18603">
                  <c:v>786.84187048289289</c:v>
                </c:pt>
                <c:pt idx="18604">
                  <c:v>786.8001422037978</c:v>
                </c:pt>
                <c:pt idx="18605">
                  <c:v>786.74795837690249</c:v>
                </c:pt>
                <c:pt idx="18606">
                  <c:v>786.67491562779878</c:v>
                </c:pt>
                <c:pt idx="18607">
                  <c:v>786.59142776557326</c:v>
                </c:pt>
                <c:pt idx="18608">
                  <c:v>786.47666717205288</c:v>
                </c:pt>
                <c:pt idx="18609">
                  <c:v>786.34100591761046</c:v>
                </c:pt>
                <c:pt idx="18610">
                  <c:v>786.18447530628134</c:v>
                </c:pt>
                <c:pt idx="18611">
                  <c:v>786.00709620742225</c:v>
                </c:pt>
                <c:pt idx="18612">
                  <c:v>785.81927199544134</c:v>
                </c:pt>
                <c:pt idx="18613">
                  <c:v>785.61058886125204</c:v>
                </c:pt>
                <c:pt idx="18614">
                  <c:v>785.55840503435672</c:v>
                </c:pt>
                <c:pt idx="18615">
                  <c:v>785.49580739837484</c:v>
                </c:pt>
                <c:pt idx="18616">
                  <c:v>785.41231953614931</c:v>
                </c:pt>
                <c:pt idx="18617">
                  <c:v>785.31841786483733</c:v>
                </c:pt>
                <c:pt idx="18618">
                  <c:v>785.19319128883831</c:v>
                </c:pt>
                <c:pt idx="18619">
                  <c:v>785.05755090375271</c:v>
                </c:pt>
                <c:pt idx="18620">
                  <c:v>784.89058561398019</c:v>
                </c:pt>
                <c:pt idx="18621">
                  <c:v>784.70276140199917</c:v>
                </c:pt>
                <c:pt idx="18622">
                  <c:v>784.50449207689644</c:v>
                </c:pt>
                <c:pt idx="18623">
                  <c:v>784.28537426426385</c:v>
                </c:pt>
                <c:pt idx="18624">
                  <c:v>784.22276619360355</c:v>
                </c:pt>
                <c:pt idx="18625">
                  <c:v>784.16016855762177</c:v>
                </c:pt>
                <c:pt idx="18626">
                  <c:v>784.06624601695285</c:v>
                </c:pt>
                <c:pt idx="18627">
                  <c:v>783.96189923251893</c:v>
                </c:pt>
                <c:pt idx="18628">
                  <c:v>783.83667265651991</c:v>
                </c:pt>
                <c:pt idx="18629">
                  <c:v>783.69058715831261</c:v>
                </c:pt>
                <c:pt idx="18630">
                  <c:v>783.51320805945352</c:v>
                </c:pt>
                <c:pt idx="18631">
                  <c:v>783.31493873435068</c:v>
                </c:pt>
                <c:pt idx="18632">
                  <c:v>783.10625560016149</c:v>
                </c:pt>
                <c:pt idx="18633">
                  <c:v>782.87669267440708</c:v>
                </c:pt>
                <c:pt idx="18634">
                  <c:v>782.81408460374678</c:v>
                </c:pt>
                <c:pt idx="18635">
                  <c:v>782.73060717619967</c:v>
                </c:pt>
                <c:pt idx="18636">
                  <c:v>782.63669507020927</c:v>
                </c:pt>
                <c:pt idx="18637">
                  <c:v>782.52191360733195</c:v>
                </c:pt>
                <c:pt idx="18638">
                  <c:v>782.38625235288953</c:v>
                </c:pt>
                <c:pt idx="18639">
                  <c:v>782.22974261091724</c:v>
                </c:pt>
                <c:pt idx="18640">
                  <c:v>782.05235307737973</c:v>
                </c:pt>
                <c:pt idx="18641">
                  <c:v>781.85409418695542</c:v>
                </c:pt>
                <c:pt idx="18642">
                  <c:v>781.62453126120101</c:v>
                </c:pt>
                <c:pt idx="18643">
                  <c:v>781.39496833544649</c:v>
                </c:pt>
                <c:pt idx="18644">
                  <c:v>781.32193602102132</c:v>
                </c:pt>
                <c:pt idx="18645">
                  <c:v>781.22800304567397</c:v>
                </c:pt>
                <c:pt idx="18646">
                  <c:v>781.13410137436199</c:v>
                </c:pt>
                <c:pt idx="18647">
                  <c:v>781.00888523304127</c:v>
                </c:pt>
                <c:pt idx="18648">
                  <c:v>780.86279973483397</c:v>
                </c:pt>
                <c:pt idx="18649">
                  <c:v>780.69584487973975</c:v>
                </c:pt>
                <c:pt idx="18650">
                  <c:v>780.50803110243737</c:v>
                </c:pt>
                <c:pt idx="18651">
                  <c:v>780.29931666421282</c:v>
                </c:pt>
                <c:pt idx="18652">
                  <c:v>780.0697537384583</c:v>
                </c:pt>
                <c:pt idx="18653">
                  <c:v>779.81933189049562</c:v>
                </c:pt>
                <c:pt idx="18654">
                  <c:v>779.74628914139191</c:v>
                </c:pt>
                <c:pt idx="18655">
                  <c:v>779.6523770354014</c:v>
                </c:pt>
                <c:pt idx="18656">
                  <c:v>779.5375955725242</c:v>
                </c:pt>
                <c:pt idx="18657">
                  <c:v>779.41237943120359</c:v>
                </c:pt>
                <c:pt idx="18658">
                  <c:v>779.25584881987436</c:v>
                </c:pt>
                <c:pt idx="18659">
                  <c:v>779.08891483413709</c:v>
                </c:pt>
                <c:pt idx="18660">
                  <c:v>778.89064550903436</c:v>
                </c:pt>
                <c:pt idx="18661">
                  <c:v>778.67151726172335</c:v>
                </c:pt>
                <c:pt idx="18662">
                  <c:v>778.43151965752554</c:v>
                </c:pt>
                <c:pt idx="18663">
                  <c:v>778.18108737488433</c:v>
                </c:pt>
                <c:pt idx="18664">
                  <c:v>778.08717526889382</c:v>
                </c:pt>
                <c:pt idx="18665">
                  <c:v>777.99326316290342</c:v>
                </c:pt>
                <c:pt idx="18666">
                  <c:v>777.86805745626123</c:v>
                </c:pt>
                <c:pt idx="18667">
                  <c:v>777.7323962018188</c:v>
                </c:pt>
                <c:pt idx="18668">
                  <c:v>777.57586559048957</c:v>
                </c:pt>
                <c:pt idx="18669">
                  <c:v>777.39848649163048</c:v>
                </c:pt>
                <c:pt idx="18670">
                  <c:v>777.18979292276276</c:v>
                </c:pt>
                <c:pt idx="18671">
                  <c:v>776.96022999700835</c:v>
                </c:pt>
                <c:pt idx="18672">
                  <c:v>776.72023239281054</c:v>
                </c:pt>
                <c:pt idx="18673">
                  <c:v>776.45936543172593</c:v>
                </c:pt>
                <c:pt idx="18674">
                  <c:v>776.36546376041395</c:v>
                </c:pt>
                <c:pt idx="18675">
                  <c:v>776.25068229753674</c:v>
                </c:pt>
                <c:pt idx="18676">
                  <c:v>776.12544528685919</c:v>
                </c:pt>
                <c:pt idx="18677">
                  <c:v>775.97937022333031</c:v>
                </c:pt>
                <c:pt idx="18678">
                  <c:v>775.82285004667949</c:v>
                </c:pt>
                <c:pt idx="18679">
                  <c:v>775.62459115625529</c:v>
                </c:pt>
                <c:pt idx="18680">
                  <c:v>775.41589758738758</c:v>
                </c:pt>
                <c:pt idx="18681">
                  <c:v>775.18633466163305</c:v>
                </c:pt>
                <c:pt idx="18682">
                  <c:v>774.92546770054855</c:v>
                </c:pt>
                <c:pt idx="18683">
                  <c:v>774.65417649569895</c:v>
                </c:pt>
                <c:pt idx="18684">
                  <c:v>774.56024352035161</c:v>
                </c:pt>
                <c:pt idx="18685">
                  <c:v>774.4454620574744</c:v>
                </c:pt>
                <c:pt idx="18686">
                  <c:v>774.30982167238892</c:v>
                </c:pt>
                <c:pt idx="18687">
                  <c:v>774.16374660885992</c:v>
                </c:pt>
                <c:pt idx="18688">
                  <c:v>773.98635707532242</c:v>
                </c:pt>
                <c:pt idx="18689">
                  <c:v>773.78808775021969</c:v>
                </c:pt>
                <c:pt idx="18690">
                  <c:v>773.56895950290857</c:v>
                </c:pt>
                <c:pt idx="18691">
                  <c:v>773.32896189871076</c:v>
                </c:pt>
                <c:pt idx="18692">
                  <c:v>773.06809493762614</c:v>
                </c:pt>
                <c:pt idx="18693">
                  <c:v>772.78635861965483</c:v>
                </c:pt>
                <c:pt idx="18694">
                  <c:v>772.68202226989945</c:v>
                </c:pt>
                <c:pt idx="18695">
                  <c:v>772.55679569390043</c:v>
                </c:pt>
                <c:pt idx="18696">
                  <c:v>772.42115530881483</c:v>
                </c:pt>
                <c:pt idx="18697">
                  <c:v>772.2646246974856</c:v>
                </c:pt>
                <c:pt idx="18698">
                  <c:v>772.08723516394809</c:v>
                </c:pt>
                <c:pt idx="18699">
                  <c:v>771.87854159508038</c:v>
                </c:pt>
                <c:pt idx="18700">
                  <c:v>771.65941334776937</c:v>
                </c:pt>
                <c:pt idx="18701">
                  <c:v>771.40899149980658</c:v>
                </c:pt>
                <c:pt idx="18702">
                  <c:v>771.13767942560014</c:v>
                </c:pt>
                <c:pt idx="18703">
                  <c:v>770.84550842918543</c:v>
                </c:pt>
                <c:pt idx="18704">
                  <c:v>770.73072696630823</c:v>
                </c:pt>
                <c:pt idx="18705">
                  <c:v>770.60551082498762</c:v>
                </c:pt>
                <c:pt idx="18706">
                  <c:v>770.45942532678021</c:v>
                </c:pt>
                <c:pt idx="18707">
                  <c:v>770.30291558480792</c:v>
                </c:pt>
                <c:pt idx="18708">
                  <c:v>770.11508093814859</c:v>
                </c:pt>
                <c:pt idx="18709">
                  <c:v>769.90638736928088</c:v>
                </c:pt>
                <c:pt idx="18710">
                  <c:v>769.66640019976148</c:v>
                </c:pt>
                <c:pt idx="18711">
                  <c:v>769.41595748244185</c:v>
                </c:pt>
                <c:pt idx="18712">
                  <c:v>769.13422116447043</c:v>
                </c:pt>
                <c:pt idx="18713">
                  <c:v>768.84205016805572</c:v>
                </c:pt>
                <c:pt idx="18714">
                  <c:v>768.71683402673511</c:v>
                </c:pt>
                <c:pt idx="18715">
                  <c:v>768.59160745073609</c:v>
                </c:pt>
                <c:pt idx="18716">
                  <c:v>768.43509770876369</c:v>
                </c:pt>
                <c:pt idx="18717">
                  <c:v>768.26814285366959</c:v>
                </c:pt>
                <c:pt idx="18718">
                  <c:v>768.06987352856686</c:v>
                </c:pt>
                <c:pt idx="18719">
                  <c:v>767.86119039437767</c:v>
                </c:pt>
                <c:pt idx="18720">
                  <c:v>767.62119279017975</c:v>
                </c:pt>
                <c:pt idx="18721">
                  <c:v>767.34990158533026</c:v>
                </c:pt>
                <c:pt idx="18722">
                  <c:v>767.06815483268042</c:v>
                </c:pt>
                <c:pt idx="18723">
                  <c:v>766.76553872314389</c:v>
                </c:pt>
                <c:pt idx="18724">
                  <c:v>766.6403330165017</c:v>
                </c:pt>
                <c:pt idx="18725">
                  <c:v>766.50467176205927</c:v>
                </c:pt>
                <c:pt idx="18726">
                  <c:v>766.34816202008699</c:v>
                </c:pt>
                <c:pt idx="18727">
                  <c:v>766.17077248654948</c:v>
                </c:pt>
                <c:pt idx="18728">
                  <c:v>765.97251359612517</c:v>
                </c:pt>
                <c:pt idx="18729">
                  <c:v>765.74295067037065</c:v>
                </c:pt>
                <c:pt idx="18730">
                  <c:v>765.50295306617284</c:v>
                </c:pt>
                <c:pt idx="18731">
                  <c:v>765.23166186132335</c:v>
                </c:pt>
                <c:pt idx="18732">
                  <c:v>764.93946999555169</c:v>
                </c:pt>
                <c:pt idx="18733">
                  <c:v>764.62645051160712</c:v>
                </c:pt>
                <c:pt idx="18734">
                  <c:v>764.50122393560798</c:v>
                </c:pt>
                <c:pt idx="18735">
                  <c:v>764.35513843740068</c:v>
                </c:pt>
                <c:pt idx="18736">
                  <c:v>764.18819401698499</c:v>
                </c:pt>
                <c:pt idx="18737">
                  <c:v>764.00035937032555</c:v>
                </c:pt>
                <c:pt idx="18738">
                  <c:v>763.80210047990136</c:v>
                </c:pt>
                <c:pt idx="18739">
                  <c:v>763.57253755414683</c:v>
                </c:pt>
                <c:pt idx="18740">
                  <c:v>763.32211570618404</c:v>
                </c:pt>
                <c:pt idx="18741">
                  <c:v>763.04036895353431</c:v>
                </c:pt>
                <c:pt idx="18742">
                  <c:v>762.74819795711949</c:v>
                </c:pt>
                <c:pt idx="18743">
                  <c:v>762.43515760381797</c:v>
                </c:pt>
                <c:pt idx="18744">
                  <c:v>762.28907210561067</c:v>
                </c:pt>
                <c:pt idx="18745">
                  <c:v>762.14298660740326</c:v>
                </c:pt>
                <c:pt idx="18746">
                  <c:v>761.97603175230915</c:v>
                </c:pt>
                <c:pt idx="18747">
                  <c:v>761.78820754032824</c:v>
                </c:pt>
                <c:pt idx="18748">
                  <c:v>761.56907929301713</c:v>
                </c:pt>
                <c:pt idx="18749">
                  <c:v>761.33951636726272</c:v>
                </c:pt>
                <c:pt idx="18750">
                  <c:v>761.0786494061781</c:v>
                </c:pt>
                <c:pt idx="18751">
                  <c:v>760.79692352288521</c:v>
                </c:pt>
                <c:pt idx="18752">
                  <c:v>760.49430741334857</c:v>
                </c:pt>
                <c:pt idx="18753">
                  <c:v>760.17083238160376</c:v>
                </c:pt>
                <c:pt idx="18754">
                  <c:v>760.02474688339635</c:v>
                </c:pt>
                <c:pt idx="18755">
                  <c:v>759.86823714142406</c:v>
                </c:pt>
                <c:pt idx="18756">
                  <c:v>759.69082673852961</c:v>
                </c:pt>
                <c:pt idx="18757">
                  <c:v>759.50301296122711</c:v>
                </c:pt>
                <c:pt idx="18758">
                  <c:v>759.28388471391611</c:v>
                </c:pt>
                <c:pt idx="18759">
                  <c:v>759.0438871097183</c:v>
                </c:pt>
                <c:pt idx="18760">
                  <c:v>758.78302014863368</c:v>
                </c:pt>
                <c:pt idx="18761">
                  <c:v>758.49084915221886</c:v>
                </c:pt>
                <c:pt idx="18762">
                  <c:v>758.17780879891734</c:v>
                </c:pt>
                <c:pt idx="18763">
                  <c:v>757.85433376717253</c:v>
                </c:pt>
                <c:pt idx="18764">
                  <c:v>757.70824826896512</c:v>
                </c:pt>
                <c:pt idx="18765">
                  <c:v>757.54129341387102</c:v>
                </c:pt>
                <c:pt idx="18766">
                  <c:v>757.3639038803334</c:v>
                </c:pt>
                <c:pt idx="18767">
                  <c:v>757.1656449899092</c:v>
                </c:pt>
                <c:pt idx="18768">
                  <c:v>756.94652717727649</c:v>
                </c:pt>
                <c:pt idx="18769">
                  <c:v>756.69608445995686</c:v>
                </c:pt>
                <c:pt idx="18770">
                  <c:v>756.42479325510737</c:v>
                </c:pt>
                <c:pt idx="18771">
                  <c:v>756.13262225869255</c:v>
                </c:pt>
                <c:pt idx="18772">
                  <c:v>755.8091263575908</c:v>
                </c:pt>
                <c:pt idx="18773">
                  <c:v>755.47522708208101</c:v>
                </c:pt>
                <c:pt idx="18774">
                  <c:v>755.32914158387359</c:v>
                </c:pt>
                <c:pt idx="18775">
                  <c:v>755.16218672877949</c:v>
                </c:pt>
                <c:pt idx="18776">
                  <c:v>754.97437295147699</c:v>
                </c:pt>
                <c:pt idx="18777">
                  <c:v>754.77610362637427</c:v>
                </c:pt>
                <c:pt idx="18778">
                  <c:v>754.54654070061974</c:v>
                </c:pt>
                <c:pt idx="18779">
                  <c:v>754.29610841797853</c:v>
                </c:pt>
                <c:pt idx="18780">
                  <c:v>754.01438253468564</c:v>
                </c:pt>
                <c:pt idx="18781">
                  <c:v>753.72219066891398</c:v>
                </c:pt>
                <c:pt idx="18782">
                  <c:v>753.39872607184759</c:v>
                </c:pt>
                <c:pt idx="18783">
                  <c:v>753.05437124853745</c:v>
                </c:pt>
                <c:pt idx="18784">
                  <c:v>752.89786150656516</c:v>
                </c:pt>
                <c:pt idx="18785">
                  <c:v>752.72047197302766</c:v>
                </c:pt>
                <c:pt idx="18786">
                  <c:v>752.53263732636822</c:v>
                </c:pt>
                <c:pt idx="18787">
                  <c:v>752.32395419217903</c:v>
                </c:pt>
                <c:pt idx="18788">
                  <c:v>752.09439126642462</c:v>
                </c:pt>
                <c:pt idx="18789">
                  <c:v>751.84396941846182</c:v>
                </c:pt>
                <c:pt idx="18790">
                  <c:v>751.56222266581199</c:v>
                </c:pt>
                <c:pt idx="18791">
                  <c:v>751.24918231251047</c:v>
                </c:pt>
                <c:pt idx="18792">
                  <c:v>750.92570728076555</c:v>
                </c:pt>
                <c:pt idx="18793">
                  <c:v>750.58136289213394</c:v>
                </c:pt>
                <c:pt idx="18794">
                  <c:v>750.41440803703972</c:v>
                </c:pt>
                <c:pt idx="18795">
                  <c:v>750.23701850350221</c:v>
                </c:pt>
                <c:pt idx="18796">
                  <c:v>750.0491942915213</c:v>
                </c:pt>
                <c:pt idx="18797">
                  <c:v>749.84051115733212</c:v>
                </c:pt>
                <c:pt idx="18798">
                  <c:v>749.60050311845578</c:v>
                </c:pt>
                <c:pt idx="18799">
                  <c:v>749.33963615737127</c:v>
                </c:pt>
                <c:pt idx="18800">
                  <c:v>749.05791027407827</c:v>
                </c:pt>
                <c:pt idx="18801">
                  <c:v>748.74485948609833</c:v>
                </c:pt>
                <c:pt idx="18802">
                  <c:v>748.41094977591001</c:v>
                </c:pt>
                <c:pt idx="18803">
                  <c:v>748.056170708835</c:v>
                </c:pt>
                <c:pt idx="18804">
                  <c:v>747.88921585374089</c:v>
                </c:pt>
                <c:pt idx="18805">
                  <c:v>747.71182632020339</c:v>
                </c:pt>
                <c:pt idx="18806">
                  <c:v>747.51356742977907</c:v>
                </c:pt>
                <c:pt idx="18807">
                  <c:v>747.29444961714648</c:v>
                </c:pt>
                <c:pt idx="18808">
                  <c:v>747.05445201294856</c:v>
                </c:pt>
                <c:pt idx="18809">
                  <c:v>746.79358505186406</c:v>
                </c:pt>
                <c:pt idx="18810">
                  <c:v>746.50141405544923</c:v>
                </c:pt>
                <c:pt idx="18811">
                  <c:v>746.18835283279088</c:v>
                </c:pt>
                <c:pt idx="18812">
                  <c:v>745.8440293135161</c:v>
                </c:pt>
                <c:pt idx="18813">
                  <c:v>745.48925024644097</c:v>
                </c:pt>
                <c:pt idx="18814">
                  <c:v>745.32229539134687</c:v>
                </c:pt>
                <c:pt idx="18815">
                  <c:v>745.13447117936596</c:v>
                </c:pt>
                <c:pt idx="18816">
                  <c:v>744.93621228894165</c:v>
                </c:pt>
                <c:pt idx="18817">
                  <c:v>744.7170631722737</c:v>
                </c:pt>
                <c:pt idx="18818">
                  <c:v>744.4666413243109</c:v>
                </c:pt>
                <c:pt idx="18819">
                  <c:v>744.19532925010458</c:v>
                </c:pt>
                <c:pt idx="18820">
                  <c:v>743.90315825368975</c:v>
                </c:pt>
                <c:pt idx="18821">
                  <c:v>743.57968322194483</c:v>
                </c:pt>
                <c:pt idx="18822">
                  <c:v>743.23535970267005</c:v>
                </c:pt>
                <c:pt idx="18823">
                  <c:v>742.87013552247322</c:v>
                </c:pt>
                <c:pt idx="18824">
                  <c:v>742.70318066737912</c:v>
                </c:pt>
                <c:pt idx="18825">
                  <c:v>742.51535645539821</c:v>
                </c:pt>
                <c:pt idx="18826">
                  <c:v>742.30665245185207</c:v>
                </c:pt>
                <c:pt idx="18827">
                  <c:v>742.08753463921948</c:v>
                </c:pt>
                <c:pt idx="18828">
                  <c:v>741.83711279125669</c:v>
                </c:pt>
                <c:pt idx="18829">
                  <c:v>741.56580071705025</c:v>
                </c:pt>
                <c:pt idx="18830">
                  <c:v>741.26318460751361</c:v>
                </c:pt>
                <c:pt idx="18831">
                  <c:v>740.9397095757688</c:v>
                </c:pt>
                <c:pt idx="18832">
                  <c:v>740.5849409433722</c:v>
                </c:pt>
                <c:pt idx="18833">
                  <c:v>740.21971676317526</c:v>
                </c:pt>
                <c:pt idx="18834">
                  <c:v>740.04234809899458</c:v>
                </c:pt>
                <c:pt idx="18835">
                  <c:v>739.8545343216922</c:v>
                </c:pt>
                <c:pt idx="18836">
                  <c:v>739.64581988346754</c:v>
                </c:pt>
                <c:pt idx="18837">
                  <c:v>739.41625695771313</c:v>
                </c:pt>
                <c:pt idx="18838">
                  <c:v>739.16583510975033</c:v>
                </c:pt>
                <c:pt idx="18839">
                  <c:v>738.89452303554401</c:v>
                </c:pt>
                <c:pt idx="18840">
                  <c:v>738.58149311692091</c:v>
                </c:pt>
                <c:pt idx="18841">
                  <c:v>738.25799721581905</c:v>
                </c:pt>
                <c:pt idx="18842">
                  <c:v>737.90321814874403</c:v>
                </c:pt>
                <c:pt idx="18843">
                  <c:v>737.52758015946063</c:v>
                </c:pt>
                <c:pt idx="18844">
                  <c:v>737.3501801912447</c:v>
                </c:pt>
                <c:pt idx="18845">
                  <c:v>737.16236641394221</c:v>
                </c:pt>
                <c:pt idx="18846">
                  <c:v>736.95366241039608</c:v>
                </c:pt>
                <c:pt idx="18847">
                  <c:v>736.71368567555521</c:v>
                </c:pt>
                <c:pt idx="18848">
                  <c:v>736.46326382759241</c:v>
                </c:pt>
                <c:pt idx="18849">
                  <c:v>736.18150664026416</c:v>
                </c:pt>
                <c:pt idx="18850">
                  <c:v>735.86847672164106</c:v>
                </c:pt>
                <c:pt idx="18851">
                  <c:v>735.53455657677432</c:v>
                </c:pt>
                <c:pt idx="18852">
                  <c:v>735.17977750969931</c:v>
                </c:pt>
                <c:pt idx="18853">
                  <c:v>734.80411865105907</c:v>
                </c:pt>
                <c:pt idx="18854">
                  <c:v>734.61630487375658</c:v>
                </c:pt>
                <c:pt idx="18855">
                  <c:v>734.42848066177567</c:v>
                </c:pt>
                <c:pt idx="18856">
                  <c:v>734.20936284914308</c:v>
                </c:pt>
                <c:pt idx="18857">
                  <c:v>733.97979992338855</c:v>
                </c:pt>
                <c:pt idx="18858">
                  <c:v>733.71893296230405</c:v>
                </c:pt>
                <c:pt idx="18859">
                  <c:v>733.43717577497569</c:v>
                </c:pt>
                <c:pt idx="18860">
                  <c:v>733.1241458563527</c:v>
                </c:pt>
                <c:pt idx="18861">
                  <c:v>732.77979103304256</c:v>
                </c:pt>
                <c:pt idx="18862">
                  <c:v>732.42501196596754</c:v>
                </c:pt>
                <c:pt idx="18863">
                  <c:v>732.03892886356232</c:v>
                </c:pt>
                <c:pt idx="18864">
                  <c:v>731.86156019938164</c:v>
                </c:pt>
                <c:pt idx="18865">
                  <c:v>731.66330130895733</c:v>
                </c:pt>
                <c:pt idx="18866">
                  <c:v>731.44415219228938</c:v>
                </c:pt>
                <c:pt idx="18867">
                  <c:v>731.20417545744851</c:v>
                </c:pt>
                <c:pt idx="18868">
                  <c:v>730.9433084963639</c:v>
                </c:pt>
                <c:pt idx="18869">
                  <c:v>730.66155130903564</c:v>
                </c:pt>
                <c:pt idx="18870">
                  <c:v>730.34852139041254</c:v>
                </c:pt>
                <c:pt idx="18871">
                  <c:v>730.00418743645935</c:v>
                </c:pt>
                <c:pt idx="18872">
                  <c:v>729.63897369094093</c:v>
                </c:pt>
                <c:pt idx="18873">
                  <c:v>729.25289058853571</c:v>
                </c:pt>
                <c:pt idx="18874">
                  <c:v>729.06504550719785</c:v>
                </c:pt>
                <c:pt idx="18875">
                  <c:v>728.86678661677365</c:v>
                </c:pt>
                <c:pt idx="18876">
                  <c:v>728.64765836946253</c:v>
                </c:pt>
                <c:pt idx="18877">
                  <c:v>728.40768163462155</c:v>
                </c:pt>
                <c:pt idx="18878">
                  <c:v>728.14681467353705</c:v>
                </c:pt>
                <c:pt idx="18879">
                  <c:v>727.85465411180076</c:v>
                </c:pt>
                <c:pt idx="18880">
                  <c:v>727.53114777602048</c:v>
                </c:pt>
                <c:pt idx="18881">
                  <c:v>727.18681382206728</c:v>
                </c:pt>
                <c:pt idx="18882">
                  <c:v>726.82158964187033</c:v>
                </c:pt>
                <c:pt idx="18883">
                  <c:v>726.43551697414364</c:v>
                </c:pt>
                <c:pt idx="18884">
                  <c:v>726.24770319684114</c:v>
                </c:pt>
                <c:pt idx="18885">
                  <c:v>726.0389887586166</c:v>
                </c:pt>
                <c:pt idx="18886">
                  <c:v>725.81987094598389</c:v>
                </c:pt>
                <c:pt idx="18887">
                  <c:v>725.57986290710767</c:v>
                </c:pt>
                <c:pt idx="18888">
                  <c:v>725.31899594602305</c:v>
                </c:pt>
                <c:pt idx="18889">
                  <c:v>725.01641114052188</c:v>
                </c:pt>
                <c:pt idx="18890">
                  <c:v>724.70336035254184</c:v>
                </c:pt>
                <c:pt idx="18891">
                  <c:v>724.34858128546682</c:v>
                </c:pt>
                <c:pt idx="18892">
                  <c:v>723.98335710526999</c:v>
                </c:pt>
                <c:pt idx="18893">
                  <c:v>723.58683932442136</c:v>
                </c:pt>
                <c:pt idx="18894">
                  <c:v>723.39902554711887</c:v>
                </c:pt>
                <c:pt idx="18895">
                  <c:v>723.20075622201614</c:v>
                </c:pt>
                <c:pt idx="18896">
                  <c:v>722.97119329626173</c:v>
                </c:pt>
                <c:pt idx="18897">
                  <c:v>722.73121656142075</c:v>
                </c:pt>
                <c:pt idx="18898">
                  <c:v>722.45990448721432</c:v>
                </c:pt>
                <c:pt idx="18899">
                  <c:v>722.16773349079961</c:v>
                </c:pt>
                <c:pt idx="18900">
                  <c:v>721.8442688937331</c:v>
                </c:pt>
                <c:pt idx="18901">
                  <c:v>721.48948982665809</c:v>
                </c:pt>
                <c:pt idx="18902">
                  <c:v>721.11382053333932</c:v>
                </c:pt>
                <c:pt idx="18903">
                  <c:v>720.71730275249081</c:v>
                </c:pt>
                <c:pt idx="18904">
                  <c:v>720.52948897518831</c:v>
                </c:pt>
                <c:pt idx="18905">
                  <c:v>720.32080584099913</c:v>
                </c:pt>
                <c:pt idx="18906">
                  <c:v>720.10165672433118</c:v>
                </c:pt>
                <c:pt idx="18907">
                  <c:v>719.85123487636838</c:v>
                </c:pt>
                <c:pt idx="18908">
                  <c:v>719.57992280216195</c:v>
                </c:pt>
                <c:pt idx="18909">
                  <c:v>719.28775180574723</c:v>
                </c:pt>
                <c:pt idx="18910">
                  <c:v>718.96428720868073</c:v>
                </c:pt>
                <c:pt idx="18911">
                  <c:v>718.60950814160572</c:v>
                </c:pt>
                <c:pt idx="18912">
                  <c:v>718.23387015232231</c:v>
                </c:pt>
                <c:pt idx="18913">
                  <c:v>717.83735237147368</c:v>
                </c:pt>
                <c:pt idx="18914">
                  <c:v>717.63909348104937</c:v>
                </c:pt>
                <c:pt idx="18915">
                  <c:v>717.43037904282482</c:v>
                </c:pt>
                <c:pt idx="18916">
                  <c:v>717.21126123019224</c:v>
                </c:pt>
                <c:pt idx="18917">
                  <c:v>716.96083938222944</c:v>
                </c:pt>
                <c:pt idx="18918">
                  <c:v>716.689527308023</c:v>
                </c:pt>
                <c:pt idx="18919">
                  <c:v>716.38691119848647</c:v>
                </c:pt>
                <c:pt idx="18920">
                  <c:v>716.06344660141997</c:v>
                </c:pt>
                <c:pt idx="18921">
                  <c:v>715.70866753434495</c:v>
                </c:pt>
                <c:pt idx="18922">
                  <c:v>715.32259486661815</c:v>
                </c:pt>
                <c:pt idx="18923">
                  <c:v>714.92606665109122</c:v>
                </c:pt>
                <c:pt idx="18924">
                  <c:v>714.73825287378872</c:v>
                </c:pt>
                <c:pt idx="18925">
                  <c:v>714.52954887024259</c:v>
                </c:pt>
                <c:pt idx="18926">
                  <c:v>714.29997550980966</c:v>
                </c:pt>
                <c:pt idx="18927">
                  <c:v>714.04955366184697</c:v>
                </c:pt>
                <c:pt idx="18928">
                  <c:v>713.77824158764054</c:v>
                </c:pt>
                <c:pt idx="18929">
                  <c:v>713.47563591278231</c:v>
                </c:pt>
                <c:pt idx="18930">
                  <c:v>713.1521608810375</c:v>
                </c:pt>
                <c:pt idx="18931">
                  <c:v>712.78696800487592</c:v>
                </c:pt>
                <c:pt idx="18932">
                  <c:v>712.41130914623568</c:v>
                </c:pt>
                <c:pt idx="18933">
                  <c:v>712.00436712162218</c:v>
                </c:pt>
                <c:pt idx="18934">
                  <c:v>711.80610823119787</c:v>
                </c:pt>
                <c:pt idx="18935">
                  <c:v>711.60784934077356</c:v>
                </c:pt>
                <c:pt idx="18936">
                  <c:v>711.37828641501915</c:v>
                </c:pt>
                <c:pt idx="18937">
                  <c:v>711.12783326302099</c:v>
                </c:pt>
                <c:pt idx="18938">
                  <c:v>710.85655249284991</c:v>
                </c:pt>
                <c:pt idx="18939">
                  <c:v>710.55393638331327</c:v>
                </c:pt>
                <c:pt idx="18940">
                  <c:v>710.22001728191447</c:v>
                </c:pt>
                <c:pt idx="18941">
                  <c:v>709.85482857962427</c:v>
                </c:pt>
                <c:pt idx="18942">
                  <c:v>709.47916450364482</c:v>
                </c:pt>
                <c:pt idx="18943">
                  <c:v>709.07222769637042</c:v>
                </c:pt>
                <c:pt idx="18944">
                  <c:v>708.87396671901047</c:v>
                </c:pt>
                <c:pt idx="18945">
                  <c:v>708.6652606285287</c:v>
                </c:pt>
                <c:pt idx="18946">
                  <c:v>708.44614072896036</c:v>
                </c:pt>
                <c:pt idx="18947">
                  <c:v>708.19568757696231</c:v>
                </c:pt>
                <c:pt idx="18948">
                  <c:v>707.91396273713724</c:v>
                </c:pt>
                <c:pt idx="18949">
                  <c:v>707.61134767106842</c:v>
                </c:pt>
                <c:pt idx="18950">
                  <c:v>707.27746196064061</c:v>
                </c:pt>
                <c:pt idx="18951">
                  <c:v>706.9226547199338</c:v>
                </c:pt>
                <c:pt idx="18952">
                  <c:v>706.53657683486779</c:v>
                </c:pt>
                <c:pt idx="18953">
                  <c:v>706.12964107106131</c:v>
                </c:pt>
                <c:pt idx="18954">
                  <c:v>705.93138009370136</c:v>
                </c:pt>
                <c:pt idx="18955">
                  <c:v>705.72267295975166</c:v>
                </c:pt>
                <c:pt idx="18956">
                  <c:v>705.50355410365125</c:v>
                </c:pt>
                <c:pt idx="18957">
                  <c:v>705.25313225568846</c:v>
                </c:pt>
                <c:pt idx="18958">
                  <c:v>704.9713750683602</c:v>
                </c:pt>
                <c:pt idx="18959">
                  <c:v>704.66879234979467</c:v>
                </c:pt>
                <c:pt idx="18960">
                  <c:v>704.33487533533139</c:v>
                </c:pt>
                <c:pt idx="18961">
                  <c:v>703.96965532900595</c:v>
                </c:pt>
                <c:pt idx="18962">
                  <c:v>703.58357744393993</c:v>
                </c:pt>
                <c:pt idx="18963">
                  <c:v>703.17660933263028</c:v>
                </c:pt>
                <c:pt idx="18964">
                  <c:v>702.97834835527033</c:v>
                </c:pt>
                <c:pt idx="18965">
                  <c:v>702.7696735688238</c:v>
                </c:pt>
                <c:pt idx="18966">
                  <c:v>702.55055366925558</c:v>
                </c:pt>
                <c:pt idx="18967">
                  <c:v>702.30010051725742</c:v>
                </c:pt>
                <c:pt idx="18968">
                  <c:v>702.01837567743235</c:v>
                </c:pt>
                <c:pt idx="18969">
                  <c:v>701.71576061136363</c:v>
                </c:pt>
                <c:pt idx="18970">
                  <c:v>701.38184359690047</c:v>
                </c:pt>
                <c:pt idx="18971">
                  <c:v>701.01665510330383</c:v>
                </c:pt>
                <c:pt idx="18972">
                  <c:v>700.63054528812177</c:v>
                </c:pt>
                <c:pt idx="18973">
                  <c:v>700.21316451554037</c:v>
                </c:pt>
                <c:pt idx="18974">
                  <c:v>700.02534791044002</c:v>
                </c:pt>
                <c:pt idx="18975">
                  <c:v>699.81664162169932</c:v>
                </c:pt>
                <c:pt idx="18976">
                  <c:v>699.58707744378341</c:v>
                </c:pt>
                <c:pt idx="18977">
                  <c:v>699.33665528278027</c:v>
                </c:pt>
                <c:pt idx="18978">
                  <c:v>699.06534352161418</c:v>
                </c:pt>
                <c:pt idx="18979">
                  <c:v>698.76276122043578</c:v>
                </c:pt>
                <c:pt idx="18980">
                  <c:v>698.41839804938297</c:v>
                </c:pt>
                <c:pt idx="18981">
                  <c:v>698.06362315617923</c:v>
                </c:pt>
                <c:pt idx="18982">
                  <c:v>697.66710015799151</c:v>
                </c:pt>
                <c:pt idx="18983">
                  <c:v>697.26016439418504</c:v>
                </c:pt>
                <c:pt idx="18984">
                  <c:v>697.07234748647898</c:v>
                </c:pt>
                <c:pt idx="18985">
                  <c:v>696.86364139599721</c:v>
                </c:pt>
                <c:pt idx="18986">
                  <c:v>696.63407742677487</c:v>
                </c:pt>
                <c:pt idx="18987">
                  <c:v>696.38365557881218</c:v>
                </c:pt>
                <c:pt idx="18988">
                  <c:v>696.11234350460575</c:v>
                </c:pt>
                <c:pt idx="18989">
                  <c:v>695.79931567291828</c:v>
                </c:pt>
                <c:pt idx="18990">
                  <c:v>695.46539865845511</c:v>
                </c:pt>
                <c:pt idx="18991">
                  <c:v>695.10017865212967</c:v>
                </c:pt>
                <c:pt idx="18992">
                  <c:v>694.71410076706366</c:v>
                </c:pt>
                <c:pt idx="18993">
                  <c:v>694.29671989013536</c:v>
                </c:pt>
                <c:pt idx="18994">
                  <c:v>694.10887167839405</c:v>
                </c:pt>
                <c:pt idx="18995">
                  <c:v>693.91060965756617</c:v>
                </c:pt>
                <c:pt idx="18996">
                  <c:v>693.68107699237919</c:v>
                </c:pt>
                <c:pt idx="18997">
                  <c:v>693.43062384038114</c:v>
                </c:pt>
                <c:pt idx="18998">
                  <c:v>693.15934307021007</c:v>
                </c:pt>
                <c:pt idx="18999">
                  <c:v>692.84628393448736</c:v>
                </c:pt>
                <c:pt idx="19000">
                  <c:v>692.51236692002419</c:v>
                </c:pt>
                <c:pt idx="19001">
                  <c:v>692.14717821773399</c:v>
                </c:pt>
                <c:pt idx="19002">
                  <c:v>691.76106902863262</c:v>
                </c:pt>
                <c:pt idx="19003">
                  <c:v>691.34368815170433</c:v>
                </c:pt>
                <c:pt idx="19004">
                  <c:v>691.15587124399838</c:v>
                </c:pt>
                <c:pt idx="19005">
                  <c:v>690.95761026663843</c:v>
                </c:pt>
                <c:pt idx="19006">
                  <c:v>690.72804525394827</c:v>
                </c:pt>
                <c:pt idx="19007">
                  <c:v>690.47762340598547</c:v>
                </c:pt>
                <c:pt idx="19008">
                  <c:v>690.20631133177903</c:v>
                </c:pt>
                <c:pt idx="19009">
                  <c:v>689.90369730917814</c:v>
                </c:pt>
                <c:pt idx="19010">
                  <c:v>689.56981159875033</c:v>
                </c:pt>
                <c:pt idx="19011">
                  <c:v>689.20459472282835</c:v>
                </c:pt>
                <c:pt idx="19012">
                  <c:v>688.80806650730131</c:v>
                </c:pt>
                <c:pt idx="19013">
                  <c:v>688.40110361333086</c:v>
                </c:pt>
                <c:pt idx="19014">
                  <c:v>688.21327940134995</c:v>
                </c:pt>
                <c:pt idx="19015">
                  <c:v>688.00460670183918</c:v>
                </c:pt>
                <c:pt idx="19016">
                  <c:v>687.78545758517123</c:v>
                </c:pt>
                <c:pt idx="19017">
                  <c:v>687.53503573720843</c:v>
                </c:pt>
                <c:pt idx="19018">
                  <c:v>687.263723663002</c:v>
                </c:pt>
                <c:pt idx="19019">
                  <c:v>686.96113885750083</c:v>
                </c:pt>
                <c:pt idx="19020">
                  <c:v>686.62722914731251</c:v>
                </c:pt>
                <c:pt idx="19021">
                  <c:v>686.26200496711567</c:v>
                </c:pt>
                <c:pt idx="19022">
                  <c:v>685.86547675158863</c:v>
                </c:pt>
                <c:pt idx="19023">
                  <c:v>685.45854516165355</c:v>
                </c:pt>
                <c:pt idx="19024">
                  <c:v>685.27070008031569</c:v>
                </c:pt>
                <c:pt idx="19025">
                  <c:v>685.07247249392674</c:v>
                </c:pt>
                <c:pt idx="19026">
                  <c:v>684.85331294258037</c:v>
                </c:pt>
                <c:pt idx="19027">
                  <c:v>684.60289109461758</c:v>
                </c:pt>
                <c:pt idx="19028">
                  <c:v>684.33157902041114</c:v>
                </c:pt>
                <c:pt idx="19029">
                  <c:v>684.02900464958839</c:v>
                </c:pt>
                <c:pt idx="19030">
                  <c:v>683.69508450472165</c:v>
                </c:pt>
                <c:pt idx="19031">
                  <c:v>683.32986032452482</c:v>
                </c:pt>
                <c:pt idx="19032">
                  <c:v>682.94378765679801</c:v>
                </c:pt>
                <c:pt idx="19033">
                  <c:v>682.52640051906269</c:v>
                </c:pt>
                <c:pt idx="19034">
                  <c:v>682.34900055084665</c:v>
                </c:pt>
                <c:pt idx="19035">
                  <c:v>682.15074166042234</c:v>
                </c:pt>
                <c:pt idx="19036">
                  <c:v>681.93162384778975</c:v>
                </c:pt>
                <c:pt idx="19037">
                  <c:v>681.691605374235</c:v>
                </c:pt>
                <c:pt idx="19038">
                  <c:v>681.40988992562052</c:v>
                </c:pt>
                <c:pt idx="19039">
                  <c:v>681.10727381608399</c:v>
                </c:pt>
                <c:pt idx="19040">
                  <c:v>680.78379878433907</c:v>
                </c:pt>
                <c:pt idx="19041">
                  <c:v>680.41857460414224</c:v>
                </c:pt>
                <c:pt idx="19042">
                  <c:v>680.02205682329361</c:v>
                </c:pt>
                <c:pt idx="19043">
                  <c:v>679.61511479868011</c:v>
                </c:pt>
                <c:pt idx="19044">
                  <c:v>679.43771483046407</c:v>
                </c:pt>
                <c:pt idx="19045">
                  <c:v>679.23945594003987</c:v>
                </c:pt>
                <c:pt idx="19046">
                  <c:v>679.02033812740717</c:v>
                </c:pt>
                <c:pt idx="19047">
                  <c:v>678.78033008853095</c:v>
                </c:pt>
                <c:pt idx="19048">
                  <c:v>678.50904931835987</c:v>
                </c:pt>
                <c:pt idx="19049">
                  <c:v>678.20643320882323</c:v>
                </c:pt>
                <c:pt idx="19050">
                  <c:v>677.88295817707842</c:v>
                </c:pt>
                <c:pt idx="19051">
                  <c:v>677.51773399688147</c:v>
                </c:pt>
                <c:pt idx="19052">
                  <c:v>677.13166132915478</c:v>
                </c:pt>
                <c:pt idx="19053">
                  <c:v>676.71428462609788</c:v>
                </c:pt>
                <c:pt idx="19054">
                  <c:v>676.53687422320343</c:v>
                </c:pt>
                <c:pt idx="19055">
                  <c:v>676.34906044590093</c:v>
                </c:pt>
                <c:pt idx="19056">
                  <c:v>676.12994263326834</c:v>
                </c:pt>
                <c:pt idx="19057">
                  <c:v>675.889934594392</c:v>
                </c:pt>
                <c:pt idx="19058">
                  <c:v>675.6290676333075</c:v>
                </c:pt>
                <c:pt idx="19059">
                  <c:v>675.32645152377086</c:v>
                </c:pt>
                <c:pt idx="19060">
                  <c:v>674.99256268293948</c:v>
                </c:pt>
                <c:pt idx="19061">
                  <c:v>674.63779405054288</c:v>
                </c:pt>
                <c:pt idx="19062">
                  <c:v>674.2516796441023</c:v>
                </c:pt>
                <c:pt idx="19063">
                  <c:v>673.84474805416721</c:v>
                </c:pt>
                <c:pt idx="19064">
                  <c:v>673.66733765127287</c:v>
                </c:pt>
                <c:pt idx="19065">
                  <c:v>673.47952387397038</c:v>
                </c:pt>
                <c:pt idx="19066">
                  <c:v>673.26040606133779</c:v>
                </c:pt>
                <c:pt idx="19067">
                  <c:v>673.03084313558327</c:v>
                </c:pt>
                <c:pt idx="19068">
                  <c:v>672.75953106137683</c:v>
                </c:pt>
                <c:pt idx="19069">
                  <c:v>672.46736006496212</c:v>
                </c:pt>
                <c:pt idx="19070">
                  <c:v>672.13343992009538</c:v>
                </c:pt>
                <c:pt idx="19071">
                  <c:v>671.77866085302037</c:v>
                </c:pt>
                <c:pt idx="19072">
                  <c:v>671.39258818529356</c:v>
                </c:pt>
                <c:pt idx="19073">
                  <c:v>670.98565659535848</c:v>
                </c:pt>
                <c:pt idx="19074">
                  <c:v>670.81869130558596</c:v>
                </c:pt>
                <c:pt idx="19075">
                  <c:v>670.6308462242481</c:v>
                </c:pt>
                <c:pt idx="19076">
                  <c:v>670.42217352473733</c:v>
                </c:pt>
                <c:pt idx="19077">
                  <c:v>670.18216548586111</c:v>
                </c:pt>
                <c:pt idx="19078">
                  <c:v>669.92129852477649</c:v>
                </c:pt>
                <c:pt idx="19079">
                  <c:v>669.62912752836166</c:v>
                </c:pt>
                <c:pt idx="19080">
                  <c:v>669.30565249661686</c:v>
                </c:pt>
                <c:pt idx="19081">
                  <c:v>668.95087342954173</c:v>
                </c:pt>
                <c:pt idx="19082">
                  <c:v>668.56480076181504</c:v>
                </c:pt>
                <c:pt idx="19083">
                  <c:v>668.15782743316618</c:v>
                </c:pt>
                <c:pt idx="19084">
                  <c:v>667.99087257807196</c:v>
                </c:pt>
                <c:pt idx="19085">
                  <c:v>667.80305880076958</c:v>
                </c:pt>
                <c:pt idx="19086">
                  <c:v>667.60478947566685</c:v>
                </c:pt>
                <c:pt idx="19087">
                  <c:v>667.37522654991233</c:v>
                </c:pt>
                <c:pt idx="19088">
                  <c:v>667.11435958882771</c:v>
                </c:pt>
                <c:pt idx="19089">
                  <c:v>666.822188592413</c:v>
                </c:pt>
                <c:pt idx="19090">
                  <c:v>666.4987239953465</c:v>
                </c:pt>
                <c:pt idx="19091">
                  <c:v>666.14394492827148</c:v>
                </c:pt>
                <c:pt idx="19092">
                  <c:v>665.75787226054479</c:v>
                </c:pt>
                <c:pt idx="19093">
                  <c:v>665.35089893189593</c:v>
                </c:pt>
                <c:pt idx="19094">
                  <c:v>665.19438918992353</c:v>
                </c:pt>
                <c:pt idx="19095">
                  <c:v>665.01701009106444</c:v>
                </c:pt>
                <c:pt idx="19096">
                  <c:v>664.8083060875183</c:v>
                </c:pt>
                <c:pt idx="19097">
                  <c:v>664.5787431617639</c:v>
                </c:pt>
                <c:pt idx="19098">
                  <c:v>664.3283213138011</c:v>
                </c:pt>
                <c:pt idx="19099">
                  <c:v>664.03615031738639</c:v>
                </c:pt>
                <c:pt idx="19100">
                  <c:v>663.71267528564147</c:v>
                </c:pt>
                <c:pt idx="19101">
                  <c:v>663.36832046233133</c:v>
                </c:pt>
                <c:pt idx="19102">
                  <c:v>662.98223735992622</c:v>
                </c:pt>
                <c:pt idx="19103">
                  <c:v>662.58571957907759</c:v>
                </c:pt>
                <c:pt idx="19104">
                  <c:v>662.42919940242678</c:v>
                </c:pt>
                <c:pt idx="19105">
                  <c:v>662.25179943421085</c:v>
                </c:pt>
                <c:pt idx="19106">
                  <c:v>662.05354054378654</c:v>
                </c:pt>
                <c:pt idx="19107">
                  <c:v>661.83442273115395</c:v>
                </c:pt>
                <c:pt idx="19108">
                  <c:v>661.57355577006933</c:v>
                </c:pt>
                <c:pt idx="19109">
                  <c:v>661.29182988677644</c:v>
                </c:pt>
                <c:pt idx="19110">
                  <c:v>660.96835485503152</c:v>
                </c:pt>
                <c:pt idx="19111">
                  <c:v>660.62398959704296</c:v>
                </c:pt>
                <c:pt idx="19112">
                  <c:v>660.24836204243809</c:v>
                </c:pt>
                <c:pt idx="19113">
                  <c:v>659.85183382691105</c:v>
                </c:pt>
                <c:pt idx="19114">
                  <c:v>659.69532408493865</c:v>
                </c:pt>
                <c:pt idx="19115">
                  <c:v>659.51791368204431</c:v>
                </c:pt>
                <c:pt idx="19116">
                  <c:v>659.33009990474181</c:v>
                </c:pt>
                <c:pt idx="19117">
                  <c:v>659.11098209210923</c:v>
                </c:pt>
                <c:pt idx="19118">
                  <c:v>658.86052894011107</c:v>
                </c:pt>
                <c:pt idx="19119">
                  <c:v>658.57880305681817</c:v>
                </c:pt>
                <c:pt idx="19120">
                  <c:v>658.26577313819507</c:v>
                </c:pt>
                <c:pt idx="19121">
                  <c:v>657.91097320176311</c:v>
                </c:pt>
                <c:pt idx="19122">
                  <c:v>657.54578032560164</c:v>
                </c:pt>
                <c:pt idx="19123">
                  <c:v>657.14926254475301</c:v>
                </c:pt>
                <c:pt idx="19124">
                  <c:v>656.99274236810231</c:v>
                </c:pt>
                <c:pt idx="19125">
                  <c:v>656.82578751300809</c:v>
                </c:pt>
                <c:pt idx="19126">
                  <c:v>656.63797373570571</c:v>
                </c:pt>
                <c:pt idx="19127">
                  <c:v>656.42925929748105</c:v>
                </c:pt>
                <c:pt idx="19128">
                  <c:v>656.17883744951837</c:v>
                </c:pt>
                <c:pt idx="19129">
                  <c:v>655.89708026219012</c:v>
                </c:pt>
                <c:pt idx="19130">
                  <c:v>655.59450589136725</c:v>
                </c:pt>
                <c:pt idx="19131">
                  <c:v>655.25014063337869</c:v>
                </c:pt>
                <c:pt idx="19132">
                  <c:v>654.8745026440954</c:v>
                </c:pt>
                <c:pt idx="19133">
                  <c:v>654.48839867233323</c:v>
                </c:pt>
                <c:pt idx="19134">
                  <c:v>654.34232360880435</c:v>
                </c:pt>
                <c:pt idx="19135">
                  <c:v>654.17536875371013</c:v>
                </c:pt>
                <c:pt idx="19136">
                  <c:v>653.99796878549421</c:v>
                </c:pt>
                <c:pt idx="19137">
                  <c:v>653.77884053818309</c:v>
                </c:pt>
                <c:pt idx="19138">
                  <c:v>653.53886380334222</c:v>
                </c:pt>
                <c:pt idx="19139">
                  <c:v>653.26755172913579</c:v>
                </c:pt>
                <c:pt idx="19140">
                  <c:v>652.96494605427768</c:v>
                </c:pt>
                <c:pt idx="19141">
                  <c:v>652.62061210032448</c:v>
                </c:pt>
                <c:pt idx="19142">
                  <c:v>652.25538792012753</c:v>
                </c:pt>
                <c:pt idx="19143">
                  <c:v>651.86931525240084</c:v>
                </c:pt>
                <c:pt idx="19144">
                  <c:v>651.72320888483648</c:v>
                </c:pt>
                <c:pt idx="19145">
                  <c:v>651.56669914286419</c:v>
                </c:pt>
                <c:pt idx="19146">
                  <c:v>651.38929917464827</c:v>
                </c:pt>
                <c:pt idx="19147">
                  <c:v>651.18061604045897</c:v>
                </c:pt>
                <c:pt idx="19148">
                  <c:v>650.94060800158275</c:v>
                </c:pt>
                <c:pt idx="19149">
                  <c:v>650.67974104049813</c:v>
                </c:pt>
                <c:pt idx="19150">
                  <c:v>650.37716666967538</c:v>
                </c:pt>
                <c:pt idx="19151">
                  <c:v>650.04324652480864</c:v>
                </c:pt>
                <c:pt idx="19152">
                  <c:v>649.67802234461169</c:v>
                </c:pt>
                <c:pt idx="19153">
                  <c:v>649.291949676885</c:v>
                </c:pt>
                <c:pt idx="19154">
                  <c:v>649.15628842244257</c:v>
                </c:pt>
                <c:pt idx="19155">
                  <c:v>649.01019248955674</c:v>
                </c:pt>
                <c:pt idx="19156">
                  <c:v>648.83281339069765</c:v>
                </c:pt>
                <c:pt idx="19157">
                  <c:v>648.62410938715152</c:v>
                </c:pt>
                <c:pt idx="19158">
                  <c:v>648.39454646139711</c:v>
                </c:pt>
                <c:pt idx="19159">
                  <c:v>648.1336795003125</c:v>
                </c:pt>
                <c:pt idx="19160">
                  <c:v>647.83109469481121</c:v>
                </c:pt>
                <c:pt idx="19161">
                  <c:v>647.49718498462289</c:v>
                </c:pt>
                <c:pt idx="19162">
                  <c:v>647.14240591754788</c:v>
                </c:pt>
                <c:pt idx="19163">
                  <c:v>646.76673662422922</c:v>
                </c:pt>
                <c:pt idx="19164">
                  <c:v>646.63108580446522</c:v>
                </c:pt>
                <c:pt idx="19165">
                  <c:v>646.48501074093622</c:v>
                </c:pt>
                <c:pt idx="19166">
                  <c:v>646.31805588584211</c:v>
                </c:pt>
                <c:pt idx="19167">
                  <c:v>646.1197969954178</c:v>
                </c:pt>
                <c:pt idx="19168">
                  <c:v>645.89023406966339</c:v>
                </c:pt>
                <c:pt idx="19169">
                  <c:v>645.62936710857878</c:v>
                </c:pt>
                <c:pt idx="19170">
                  <c:v>645.33719611216407</c:v>
                </c:pt>
                <c:pt idx="19171">
                  <c:v>645.01372108041915</c:v>
                </c:pt>
                <c:pt idx="19172">
                  <c:v>644.65894201334413</c:v>
                </c:pt>
                <c:pt idx="19173">
                  <c:v>644.28328315470378</c:v>
                </c:pt>
                <c:pt idx="19174">
                  <c:v>644.15806701338317</c:v>
                </c:pt>
                <c:pt idx="19175">
                  <c:v>644.02241619361916</c:v>
                </c:pt>
                <c:pt idx="19176">
                  <c:v>643.85549264256042</c:v>
                </c:pt>
                <c:pt idx="19177">
                  <c:v>643.66763712654415</c:v>
                </c:pt>
                <c:pt idx="19178">
                  <c:v>643.44851931391156</c:v>
                </c:pt>
                <c:pt idx="19179">
                  <c:v>643.18765235282694</c:v>
                </c:pt>
                <c:pt idx="19180">
                  <c:v>642.89548135641223</c:v>
                </c:pt>
                <c:pt idx="19181">
                  <c:v>642.58245143778913</c:v>
                </c:pt>
                <c:pt idx="19182">
                  <c:v>642.22765150135717</c:v>
                </c:pt>
                <c:pt idx="19183">
                  <c:v>641.85201351207377</c:v>
                </c:pt>
                <c:pt idx="19184">
                  <c:v>641.73722161451815</c:v>
                </c:pt>
                <c:pt idx="19185">
                  <c:v>641.61200547319754</c:v>
                </c:pt>
                <c:pt idx="19186">
                  <c:v>641.44505061810344</c:v>
                </c:pt>
                <c:pt idx="19187">
                  <c:v>641.26767151924435</c:v>
                </c:pt>
                <c:pt idx="19188">
                  <c:v>641.04855370661164</c:v>
                </c:pt>
                <c:pt idx="19189">
                  <c:v>640.7981005546136</c:v>
                </c:pt>
                <c:pt idx="19190">
                  <c:v>640.5163746713207</c:v>
                </c:pt>
                <c:pt idx="19191">
                  <c:v>640.1929100742542</c:v>
                </c:pt>
                <c:pt idx="19192">
                  <c:v>639.84854481626564</c:v>
                </c:pt>
                <c:pt idx="19193">
                  <c:v>639.48335194010406</c:v>
                </c:pt>
                <c:pt idx="19194">
                  <c:v>639.37900515567026</c:v>
                </c:pt>
                <c:pt idx="19195">
                  <c:v>639.25378901434965</c:v>
                </c:pt>
                <c:pt idx="19196">
                  <c:v>639.097247968342</c:v>
                </c:pt>
                <c:pt idx="19197">
                  <c:v>638.91986886948291</c:v>
                </c:pt>
                <c:pt idx="19198">
                  <c:v>638.71116486593678</c:v>
                </c:pt>
                <c:pt idx="19199">
                  <c:v>638.46074301797398</c:v>
                </c:pt>
                <c:pt idx="19200">
                  <c:v>638.18943094376766</c:v>
                </c:pt>
                <c:pt idx="19201">
                  <c:v>637.87640102514456</c:v>
                </c:pt>
                <c:pt idx="19202">
                  <c:v>637.53204620183442</c:v>
                </c:pt>
                <c:pt idx="19203">
                  <c:v>637.1772671347594</c:v>
                </c:pt>
                <c:pt idx="19204">
                  <c:v>637.07295165436085</c:v>
                </c:pt>
                <c:pt idx="19205">
                  <c:v>636.947704209005</c:v>
                </c:pt>
                <c:pt idx="19206">
                  <c:v>636.80163958015441</c:v>
                </c:pt>
                <c:pt idx="19207">
                  <c:v>636.63467429038189</c:v>
                </c:pt>
                <c:pt idx="19208">
                  <c:v>636.42597028683576</c:v>
                </c:pt>
                <c:pt idx="19209">
                  <c:v>636.18599355199478</c:v>
                </c:pt>
                <c:pt idx="19210">
                  <c:v>635.91468147778835</c:v>
                </c:pt>
                <c:pt idx="19211">
                  <c:v>635.61206536825182</c:v>
                </c:pt>
                <c:pt idx="19212">
                  <c:v>635.27817652742044</c:v>
                </c:pt>
                <c:pt idx="19213">
                  <c:v>634.91296278190202</c:v>
                </c:pt>
                <c:pt idx="19214">
                  <c:v>634.81905067591151</c:v>
                </c:pt>
                <c:pt idx="19215">
                  <c:v>634.70425877835589</c:v>
                </c:pt>
                <c:pt idx="19216">
                  <c:v>634.56859752391347</c:v>
                </c:pt>
                <c:pt idx="19217">
                  <c:v>634.40164266881925</c:v>
                </c:pt>
                <c:pt idx="19218">
                  <c:v>634.2034150824303</c:v>
                </c:pt>
                <c:pt idx="19219">
                  <c:v>633.97384172199736</c:v>
                </c:pt>
                <c:pt idx="19220">
                  <c:v>633.70252964779104</c:v>
                </c:pt>
                <c:pt idx="19221">
                  <c:v>633.41036908605474</c:v>
                </c:pt>
                <c:pt idx="19222">
                  <c:v>633.07644894118789</c:v>
                </c:pt>
                <c:pt idx="19223">
                  <c:v>632.7321149872347</c:v>
                </c:pt>
                <c:pt idx="19224">
                  <c:v>632.63821331592271</c:v>
                </c:pt>
                <c:pt idx="19225">
                  <c:v>632.5338560968105</c:v>
                </c:pt>
                <c:pt idx="19226">
                  <c:v>632.39819484236796</c:v>
                </c:pt>
                <c:pt idx="19227">
                  <c:v>632.24168510039567</c:v>
                </c:pt>
                <c:pt idx="19228">
                  <c:v>632.05384001905793</c:v>
                </c:pt>
                <c:pt idx="19229">
                  <c:v>631.82427709330341</c:v>
                </c:pt>
                <c:pt idx="19230">
                  <c:v>631.56341013221891</c:v>
                </c:pt>
                <c:pt idx="19231">
                  <c:v>631.27123913580408</c:v>
                </c:pt>
                <c:pt idx="19232">
                  <c:v>630.94776410405916</c:v>
                </c:pt>
                <c:pt idx="19233">
                  <c:v>630.60343015010596</c:v>
                </c:pt>
                <c:pt idx="19234">
                  <c:v>630.51994228788044</c:v>
                </c:pt>
                <c:pt idx="19235">
                  <c:v>630.42603018189004</c:v>
                </c:pt>
                <c:pt idx="19236">
                  <c:v>630.30081404056943</c:v>
                </c:pt>
                <c:pt idx="19237">
                  <c:v>630.14430429859704</c:v>
                </c:pt>
                <c:pt idx="19238">
                  <c:v>629.95649052129465</c:v>
                </c:pt>
                <c:pt idx="19239">
                  <c:v>629.7373414046267</c:v>
                </c:pt>
                <c:pt idx="19240">
                  <c:v>629.48691955666391</c:v>
                </c:pt>
                <c:pt idx="19241">
                  <c:v>629.1947485602492</c:v>
                </c:pt>
                <c:pt idx="19242">
                  <c:v>628.88171864162609</c:v>
                </c:pt>
                <c:pt idx="19243">
                  <c:v>628.53735338363754</c:v>
                </c:pt>
                <c:pt idx="19244">
                  <c:v>628.46434193856919</c:v>
                </c:pt>
                <c:pt idx="19245">
                  <c:v>628.38084364166525</c:v>
                </c:pt>
                <c:pt idx="19246">
                  <c:v>628.25562750034464</c:v>
                </c:pt>
                <c:pt idx="19247">
                  <c:v>628.10953156745882</c:v>
                </c:pt>
                <c:pt idx="19248">
                  <c:v>627.93216290327814</c:v>
                </c:pt>
                <c:pt idx="19249">
                  <c:v>627.72344846505359</c:v>
                </c:pt>
                <c:pt idx="19250">
                  <c:v>627.4730266170908</c:v>
                </c:pt>
                <c:pt idx="19251">
                  <c:v>627.1913007337979</c:v>
                </c:pt>
                <c:pt idx="19252">
                  <c:v>626.88869505893979</c:v>
                </c:pt>
                <c:pt idx="19253">
                  <c:v>626.55477491407305</c:v>
                </c:pt>
                <c:pt idx="19254">
                  <c:v>626.49216684341275</c:v>
                </c:pt>
                <c:pt idx="19255">
                  <c:v>626.39825473742223</c:v>
                </c:pt>
                <c:pt idx="19256">
                  <c:v>626.29390795298843</c:v>
                </c:pt>
                <c:pt idx="19257">
                  <c:v>626.15824669854601</c:v>
                </c:pt>
                <c:pt idx="19258">
                  <c:v>625.98087803436533</c:v>
                </c:pt>
                <c:pt idx="19259">
                  <c:v>625.7721740308192</c:v>
                </c:pt>
                <c:pt idx="19260">
                  <c:v>625.53216599194297</c:v>
                </c:pt>
                <c:pt idx="19261">
                  <c:v>625.2608852217719</c:v>
                </c:pt>
                <c:pt idx="19262">
                  <c:v>624.95826911223526</c:v>
                </c:pt>
                <c:pt idx="19263">
                  <c:v>624.63479408049034</c:v>
                </c:pt>
                <c:pt idx="19264">
                  <c:v>624.58263112295185</c:v>
                </c:pt>
                <c:pt idx="19265">
                  <c:v>624.49914326072644</c:v>
                </c:pt>
                <c:pt idx="19266">
                  <c:v>624.40523115473593</c:v>
                </c:pt>
                <c:pt idx="19267">
                  <c:v>624.26958033497192</c:v>
                </c:pt>
                <c:pt idx="19268">
                  <c:v>624.1026150451994</c:v>
                </c:pt>
                <c:pt idx="19269">
                  <c:v>623.90435615477509</c:v>
                </c:pt>
                <c:pt idx="19270">
                  <c:v>623.67479322902068</c:v>
                </c:pt>
                <c:pt idx="19271">
                  <c:v>623.40351245884949</c:v>
                </c:pt>
                <c:pt idx="19272">
                  <c:v>623.11134146243478</c:v>
                </c:pt>
                <c:pt idx="19273">
                  <c:v>622.78786643068986</c:v>
                </c:pt>
                <c:pt idx="19274">
                  <c:v>622.74611728223795</c:v>
                </c:pt>
                <c:pt idx="19275">
                  <c:v>622.67307453313424</c:v>
                </c:pt>
                <c:pt idx="19276">
                  <c:v>622.57916242714373</c:v>
                </c:pt>
                <c:pt idx="19277">
                  <c:v>622.45395672050154</c:v>
                </c:pt>
                <c:pt idx="19278">
                  <c:v>622.29743654385084</c:v>
                </c:pt>
                <c:pt idx="19279">
                  <c:v>622.10959146251309</c:v>
                </c:pt>
                <c:pt idx="19280">
                  <c:v>621.88002853675857</c:v>
                </c:pt>
                <c:pt idx="19281">
                  <c:v>621.61916157567407</c:v>
                </c:pt>
                <c:pt idx="19282">
                  <c:v>621.33743569238106</c:v>
                </c:pt>
                <c:pt idx="19283">
                  <c:v>621.02440577375796</c:v>
                </c:pt>
                <c:pt idx="19284">
                  <c:v>620.98265662530605</c:v>
                </c:pt>
                <c:pt idx="19285">
                  <c:v>620.92004855464575</c:v>
                </c:pt>
                <c:pt idx="19286">
                  <c:v>620.83656069242022</c:v>
                </c:pt>
                <c:pt idx="19287">
                  <c:v>620.72178966422143</c:v>
                </c:pt>
                <c:pt idx="19288">
                  <c:v>620.5756937313356</c:v>
                </c:pt>
                <c:pt idx="19289">
                  <c:v>620.38786951935469</c:v>
                </c:pt>
                <c:pt idx="19290">
                  <c:v>620.16875170672211</c:v>
                </c:pt>
                <c:pt idx="19291">
                  <c:v>619.91832985875931</c:v>
                </c:pt>
                <c:pt idx="19292">
                  <c:v>619.63657267143105</c:v>
                </c:pt>
                <c:pt idx="19293">
                  <c:v>619.3339983006083</c:v>
                </c:pt>
                <c:pt idx="19294">
                  <c:v>619.30266296124273</c:v>
                </c:pt>
                <c:pt idx="19295">
                  <c:v>619.25050000370425</c:v>
                </c:pt>
                <c:pt idx="19296">
                  <c:v>619.17744681992212</c:v>
                </c:pt>
                <c:pt idx="19297">
                  <c:v>619.06268622640187</c:v>
                </c:pt>
                <c:pt idx="19298">
                  <c:v>618.92702497195944</c:v>
                </c:pt>
                <c:pt idx="19299">
                  <c:v>618.7496250037434</c:v>
                </c:pt>
                <c:pt idx="19300">
                  <c:v>618.54095230423263</c:v>
                </c:pt>
                <c:pt idx="19301">
                  <c:v>618.29053045626983</c:v>
                </c:pt>
                <c:pt idx="19302">
                  <c:v>618.0192183820634</c:v>
                </c:pt>
                <c:pt idx="19303">
                  <c:v>617.72704738564869</c:v>
                </c:pt>
                <c:pt idx="19304">
                  <c:v>617.69574335031859</c:v>
                </c:pt>
                <c:pt idx="19305">
                  <c:v>617.65399420186657</c:v>
                </c:pt>
                <c:pt idx="19306">
                  <c:v>617.59138613120626</c:v>
                </c:pt>
                <c:pt idx="19307">
                  <c:v>617.48703934677246</c:v>
                </c:pt>
                <c:pt idx="19308">
                  <c:v>617.35137809233004</c:v>
                </c:pt>
                <c:pt idx="19309">
                  <c:v>617.18442323723582</c:v>
                </c:pt>
                <c:pt idx="19310">
                  <c:v>616.98619565084687</c:v>
                </c:pt>
                <c:pt idx="19311">
                  <c:v>616.74617717729222</c:v>
                </c:pt>
                <c:pt idx="19312">
                  <c:v>616.48531021620761</c:v>
                </c:pt>
                <c:pt idx="19313">
                  <c:v>616.1931496544712</c:v>
                </c:pt>
                <c:pt idx="19314">
                  <c:v>616.18270454134949</c:v>
                </c:pt>
                <c:pt idx="19315">
                  <c:v>616.15140050601929</c:v>
                </c:pt>
                <c:pt idx="19316">
                  <c:v>616.08879243535898</c:v>
                </c:pt>
                <c:pt idx="19317">
                  <c:v>615.99488032936858</c:v>
                </c:pt>
                <c:pt idx="19318">
                  <c:v>615.86967462272639</c:v>
                </c:pt>
                <c:pt idx="19319">
                  <c:v>615.71315444607558</c:v>
                </c:pt>
                <c:pt idx="19320">
                  <c:v>615.51489555565126</c:v>
                </c:pt>
                <c:pt idx="19321">
                  <c:v>615.28533262989686</c:v>
                </c:pt>
                <c:pt idx="19322">
                  <c:v>615.02446566881224</c:v>
                </c:pt>
                <c:pt idx="19323">
                  <c:v>614.75315359460581</c:v>
                </c:pt>
                <c:pt idx="19324">
                  <c:v>614.74270848148399</c:v>
                </c:pt>
                <c:pt idx="19325">
                  <c:v>614.72184955927571</c:v>
                </c:pt>
                <c:pt idx="19326">
                  <c:v>614.66968660173723</c:v>
                </c:pt>
                <c:pt idx="19327">
                  <c:v>614.5861987395117</c:v>
                </c:pt>
                <c:pt idx="19328">
                  <c:v>614.47142771131291</c:v>
                </c:pt>
                <c:pt idx="19329">
                  <c:v>614.31488666530527</c:v>
                </c:pt>
                <c:pt idx="19330">
                  <c:v>614.12706245332436</c:v>
                </c:pt>
                <c:pt idx="19331">
                  <c:v>613.90794464069177</c:v>
                </c:pt>
                <c:pt idx="19332">
                  <c:v>613.65752279272897</c:v>
                </c:pt>
                <c:pt idx="19333">
                  <c:v>613.38621071852253</c:v>
                </c:pt>
                <c:pt idx="19334">
                  <c:v>613.39665583164435</c:v>
                </c:pt>
                <c:pt idx="19335">
                  <c:v>613.37576560540072</c:v>
                </c:pt>
                <c:pt idx="19336">
                  <c:v>613.33405819566258</c:v>
                </c:pt>
                <c:pt idx="19337">
                  <c:v>613.26100501188034</c:v>
                </c:pt>
                <c:pt idx="19338">
                  <c:v>613.15664779276813</c:v>
                </c:pt>
                <c:pt idx="19339">
                  <c:v>613.0105518598823</c:v>
                </c:pt>
                <c:pt idx="19340">
                  <c:v>612.83317276102321</c:v>
                </c:pt>
                <c:pt idx="19341">
                  <c:v>612.62446875747708</c:v>
                </c:pt>
                <c:pt idx="19342">
                  <c:v>612.37404690951428</c:v>
                </c:pt>
                <c:pt idx="19343">
                  <c:v>612.11317994842966</c:v>
                </c:pt>
                <c:pt idx="19344">
                  <c:v>612.12362506155159</c:v>
                </c:pt>
                <c:pt idx="19345">
                  <c:v>612.12362506155159</c:v>
                </c:pt>
                <c:pt idx="19346">
                  <c:v>612.09232102622138</c:v>
                </c:pt>
                <c:pt idx="19347">
                  <c:v>612.01927827711768</c:v>
                </c:pt>
                <c:pt idx="19348">
                  <c:v>611.92536617112728</c:v>
                </c:pt>
                <c:pt idx="19349">
                  <c:v>611.78970491668485</c:v>
                </c:pt>
                <c:pt idx="19350">
                  <c:v>611.62275006159064</c:v>
                </c:pt>
                <c:pt idx="19351">
                  <c:v>611.41404605804451</c:v>
                </c:pt>
                <c:pt idx="19352">
                  <c:v>611.1844831322901</c:v>
                </c:pt>
                <c:pt idx="19353">
                  <c:v>610.92361617120548</c:v>
                </c:pt>
                <c:pt idx="19354">
                  <c:v>610.95492020653569</c:v>
                </c:pt>
                <c:pt idx="19355">
                  <c:v>610.95492020653569</c:v>
                </c:pt>
                <c:pt idx="19356">
                  <c:v>610.92361617120548</c:v>
                </c:pt>
                <c:pt idx="19357">
                  <c:v>610.871453213667</c:v>
                </c:pt>
                <c:pt idx="19358">
                  <c:v>610.7775411076766</c:v>
                </c:pt>
                <c:pt idx="19359">
                  <c:v>610.65233540103441</c:v>
                </c:pt>
                <c:pt idx="19360">
                  <c:v>610.4958152243837</c:v>
                </c:pt>
                <c:pt idx="19361">
                  <c:v>610.29755633395939</c:v>
                </c:pt>
                <c:pt idx="19362">
                  <c:v>610.07840721729144</c:v>
                </c:pt>
                <c:pt idx="19363">
                  <c:v>609.82798536932864</c:v>
                </c:pt>
                <c:pt idx="19364">
                  <c:v>609.85928940465885</c:v>
                </c:pt>
                <c:pt idx="19365">
                  <c:v>609.86973451778067</c:v>
                </c:pt>
                <c:pt idx="19366">
                  <c:v>609.85928940465885</c:v>
                </c:pt>
                <c:pt idx="19367">
                  <c:v>609.80712644712037</c:v>
                </c:pt>
                <c:pt idx="19368">
                  <c:v>609.73407326333825</c:v>
                </c:pt>
                <c:pt idx="19369">
                  <c:v>609.60886755669605</c:v>
                </c:pt>
                <c:pt idx="19370">
                  <c:v>609.46276118913181</c:v>
                </c:pt>
                <c:pt idx="19371">
                  <c:v>609.27494741182932</c:v>
                </c:pt>
                <c:pt idx="19372">
                  <c:v>609.06624340828319</c:v>
                </c:pt>
                <c:pt idx="19373">
                  <c:v>608.82626667344221</c:v>
                </c:pt>
                <c:pt idx="19374">
                  <c:v>608.86798451785887</c:v>
                </c:pt>
                <c:pt idx="19375">
                  <c:v>608.88887474410251</c:v>
                </c:pt>
                <c:pt idx="19376">
                  <c:v>608.87842963098069</c:v>
                </c:pt>
                <c:pt idx="19377">
                  <c:v>608.8471255956506</c:v>
                </c:pt>
                <c:pt idx="19378">
                  <c:v>608.77407241186847</c:v>
                </c:pt>
                <c:pt idx="19379">
                  <c:v>608.65930138366969</c:v>
                </c:pt>
                <c:pt idx="19380">
                  <c:v>608.52365056390568</c:v>
                </c:pt>
                <c:pt idx="19381">
                  <c:v>608.34625059568975</c:v>
                </c:pt>
                <c:pt idx="19382">
                  <c:v>608.13756746150045</c:v>
                </c:pt>
                <c:pt idx="19383">
                  <c:v>607.90800453574604</c:v>
                </c:pt>
                <c:pt idx="19384">
                  <c:v>607.96016749328453</c:v>
                </c:pt>
                <c:pt idx="19385">
                  <c:v>607.99147152861462</c:v>
                </c:pt>
                <c:pt idx="19386">
                  <c:v>607.99147152861462</c:v>
                </c:pt>
                <c:pt idx="19387">
                  <c:v>607.96016749328453</c:v>
                </c:pt>
                <c:pt idx="19388">
                  <c:v>607.89755942262423</c:v>
                </c:pt>
                <c:pt idx="19389">
                  <c:v>607.80365775131213</c:v>
                </c:pt>
                <c:pt idx="19390">
                  <c:v>607.6679964968697</c:v>
                </c:pt>
                <c:pt idx="19391">
                  <c:v>607.5010416417756</c:v>
                </c:pt>
                <c:pt idx="19392">
                  <c:v>607.30278275135129</c:v>
                </c:pt>
                <c:pt idx="19393">
                  <c:v>607.08365450404028</c:v>
                </c:pt>
                <c:pt idx="19394">
                  <c:v>607.14626257470059</c:v>
                </c:pt>
                <c:pt idx="19395">
                  <c:v>607.1880117231525</c:v>
                </c:pt>
                <c:pt idx="19396">
                  <c:v>607.19845683627432</c:v>
                </c:pt>
                <c:pt idx="19397">
                  <c:v>607.17756661003068</c:v>
                </c:pt>
                <c:pt idx="19398">
                  <c:v>607.1254036524922</c:v>
                </c:pt>
                <c:pt idx="19399">
                  <c:v>607.03150198118021</c:v>
                </c:pt>
                <c:pt idx="19400">
                  <c:v>606.90628583985961</c:v>
                </c:pt>
                <c:pt idx="19401">
                  <c:v>606.74974479385196</c:v>
                </c:pt>
                <c:pt idx="19402">
                  <c:v>606.56192058187105</c:v>
                </c:pt>
                <c:pt idx="19403">
                  <c:v>606.35324788236028</c:v>
                </c:pt>
                <c:pt idx="19404">
                  <c:v>606.42626976210704</c:v>
                </c:pt>
                <c:pt idx="19405">
                  <c:v>606.47846402368089</c:v>
                </c:pt>
                <c:pt idx="19406">
                  <c:v>606.49932294588916</c:v>
                </c:pt>
                <c:pt idx="19407">
                  <c:v>606.48887783276734</c:v>
                </c:pt>
                <c:pt idx="19408">
                  <c:v>606.44715998835068</c:v>
                </c:pt>
                <c:pt idx="19409">
                  <c:v>606.36366169144674</c:v>
                </c:pt>
                <c:pt idx="19410">
                  <c:v>606.24890109792648</c:v>
                </c:pt>
                <c:pt idx="19411">
                  <c:v>606.10279473036212</c:v>
                </c:pt>
                <c:pt idx="19412">
                  <c:v>605.91498095305974</c:v>
                </c:pt>
                <c:pt idx="19413">
                  <c:v>605.71672206263543</c:v>
                </c:pt>
                <c:pt idx="19414">
                  <c:v>605.80020992486095</c:v>
                </c:pt>
                <c:pt idx="19415">
                  <c:v>605.86281799552125</c:v>
                </c:pt>
                <c:pt idx="19416">
                  <c:v>605.89412203085135</c:v>
                </c:pt>
                <c:pt idx="19417">
                  <c:v>605.89412203085135</c:v>
                </c:pt>
                <c:pt idx="19418">
                  <c:v>605.85237288239944</c:v>
                </c:pt>
                <c:pt idx="19419">
                  <c:v>605.7793196986172</c:v>
                </c:pt>
                <c:pt idx="19420">
                  <c:v>605.6749729141834</c:v>
                </c:pt>
                <c:pt idx="19421">
                  <c:v>605.53934296377633</c:v>
                </c:pt>
                <c:pt idx="19422">
                  <c:v>605.37238810868212</c:v>
                </c:pt>
                <c:pt idx="19423">
                  <c:v>605.17412921825792</c:v>
                </c:pt>
                <c:pt idx="19424">
                  <c:v>605.2680308895699</c:v>
                </c:pt>
                <c:pt idx="19425">
                  <c:v>605.34108407335202</c:v>
                </c:pt>
                <c:pt idx="19426">
                  <c:v>605.38280191776869</c:v>
                </c:pt>
                <c:pt idx="19427">
                  <c:v>605.39324703089051</c:v>
                </c:pt>
                <c:pt idx="19428">
                  <c:v>605.3619429955603</c:v>
                </c:pt>
                <c:pt idx="19429">
                  <c:v>605.29933492489999</c:v>
                </c:pt>
                <c:pt idx="19430">
                  <c:v>605.20543325358801</c:v>
                </c:pt>
                <c:pt idx="19431">
                  <c:v>605.06977199914559</c:v>
                </c:pt>
                <c:pt idx="19432">
                  <c:v>604.9132622571733</c:v>
                </c:pt>
                <c:pt idx="19433">
                  <c:v>604.73585185427885</c:v>
                </c:pt>
                <c:pt idx="19434">
                  <c:v>604.82976396026936</c:v>
                </c:pt>
                <c:pt idx="19435">
                  <c:v>604.9132622571733</c:v>
                </c:pt>
                <c:pt idx="19436">
                  <c:v>604.96542521471179</c:v>
                </c:pt>
                <c:pt idx="19437">
                  <c:v>604.9758703278336</c:v>
                </c:pt>
                <c:pt idx="19438">
                  <c:v>604.96542521471179</c:v>
                </c:pt>
                <c:pt idx="19439">
                  <c:v>604.9132622571733</c:v>
                </c:pt>
                <c:pt idx="19440">
                  <c:v>604.81935015118279</c:v>
                </c:pt>
                <c:pt idx="19441">
                  <c:v>604.70455825362717</c:v>
                </c:pt>
                <c:pt idx="19442">
                  <c:v>604.54803807697635</c:v>
                </c:pt>
                <c:pt idx="19443">
                  <c:v>604.38108322188225</c:v>
                </c:pt>
                <c:pt idx="19444">
                  <c:v>604.49587511943787</c:v>
                </c:pt>
                <c:pt idx="19445">
                  <c:v>604.57934211230656</c:v>
                </c:pt>
                <c:pt idx="19446">
                  <c:v>604.64195018296687</c:v>
                </c:pt>
                <c:pt idx="19447">
                  <c:v>604.66280910517514</c:v>
                </c:pt>
                <c:pt idx="19448">
                  <c:v>604.66280910517514</c:v>
                </c:pt>
                <c:pt idx="19449">
                  <c:v>604.62109126075859</c:v>
                </c:pt>
                <c:pt idx="19450">
                  <c:v>604.53759296385465</c:v>
                </c:pt>
                <c:pt idx="19451">
                  <c:v>604.43324617942073</c:v>
                </c:pt>
                <c:pt idx="19452">
                  <c:v>604.28717111589185</c:v>
                </c:pt>
                <c:pt idx="19453">
                  <c:v>604.13066137391957</c:v>
                </c:pt>
                <c:pt idx="19454">
                  <c:v>604.24542196743982</c:v>
                </c:pt>
                <c:pt idx="19455">
                  <c:v>604.33933407343034</c:v>
                </c:pt>
                <c:pt idx="19456">
                  <c:v>604.41238725721246</c:v>
                </c:pt>
                <c:pt idx="19457">
                  <c:v>604.45413640566437</c:v>
                </c:pt>
                <c:pt idx="19458">
                  <c:v>604.45413640566437</c:v>
                </c:pt>
                <c:pt idx="19459">
                  <c:v>604.42283237033428</c:v>
                </c:pt>
                <c:pt idx="19460">
                  <c:v>604.34977918655215</c:v>
                </c:pt>
                <c:pt idx="19461">
                  <c:v>604.24542196743982</c:v>
                </c:pt>
                <c:pt idx="19462">
                  <c:v>604.12021626079763</c:v>
                </c:pt>
                <c:pt idx="19463">
                  <c:v>603.96369608414693</c:v>
                </c:pt>
                <c:pt idx="19464">
                  <c:v>604.09935733858936</c:v>
                </c:pt>
                <c:pt idx="19465">
                  <c:v>604.20371455770169</c:v>
                </c:pt>
                <c:pt idx="19466">
                  <c:v>604.28717111589185</c:v>
                </c:pt>
                <c:pt idx="19467">
                  <c:v>604.32892026434376</c:v>
                </c:pt>
                <c:pt idx="19468">
                  <c:v>604.33933407343034</c:v>
                </c:pt>
                <c:pt idx="19469">
                  <c:v>604.31847515122195</c:v>
                </c:pt>
                <c:pt idx="19470">
                  <c:v>604.25586708056164</c:v>
                </c:pt>
                <c:pt idx="19471">
                  <c:v>604.16196540924966</c:v>
                </c:pt>
                <c:pt idx="19472">
                  <c:v>604.04716307701551</c:v>
                </c:pt>
                <c:pt idx="19473">
                  <c:v>603.90109844816504</c:v>
                </c:pt>
                <c:pt idx="19474">
                  <c:v>604.04716307701551</c:v>
                </c:pt>
                <c:pt idx="19475">
                  <c:v>604.16196540924966</c:v>
                </c:pt>
                <c:pt idx="19476">
                  <c:v>604.24542196743982</c:v>
                </c:pt>
                <c:pt idx="19477">
                  <c:v>604.30803003810013</c:v>
                </c:pt>
                <c:pt idx="19478">
                  <c:v>604.32892026434376</c:v>
                </c:pt>
                <c:pt idx="19479">
                  <c:v>604.30803003810013</c:v>
                </c:pt>
                <c:pt idx="19480">
                  <c:v>604.26631219368346</c:v>
                </c:pt>
                <c:pt idx="19481">
                  <c:v>604.18282433145794</c:v>
                </c:pt>
                <c:pt idx="19482">
                  <c:v>604.06805330325915</c:v>
                </c:pt>
                <c:pt idx="19483">
                  <c:v>603.93240248349525</c:v>
                </c:pt>
                <c:pt idx="19484">
                  <c:v>604.08891222546754</c:v>
                </c:pt>
                <c:pt idx="19485">
                  <c:v>604.21411793210973</c:v>
                </c:pt>
                <c:pt idx="19486">
                  <c:v>604.30803003810013</c:v>
                </c:pt>
                <c:pt idx="19487">
                  <c:v>604.38108322188225</c:v>
                </c:pt>
                <c:pt idx="19488">
                  <c:v>604.40194214409064</c:v>
                </c:pt>
                <c:pt idx="19489">
                  <c:v>604.40194214409064</c:v>
                </c:pt>
                <c:pt idx="19490">
                  <c:v>604.36022429967397</c:v>
                </c:pt>
                <c:pt idx="19491">
                  <c:v>604.28717111589185</c:v>
                </c:pt>
                <c:pt idx="19492">
                  <c:v>604.18282433145794</c:v>
                </c:pt>
                <c:pt idx="19493">
                  <c:v>604.06805330325915</c:v>
                </c:pt>
                <c:pt idx="19494">
                  <c:v>604.22456304523155</c:v>
                </c:pt>
                <c:pt idx="19495">
                  <c:v>604.36022429967397</c:v>
                </c:pt>
                <c:pt idx="19496">
                  <c:v>604.46458151878619</c:v>
                </c:pt>
                <c:pt idx="19497">
                  <c:v>604.54803807697635</c:v>
                </c:pt>
                <c:pt idx="19498">
                  <c:v>604.57934211230656</c:v>
                </c:pt>
                <c:pt idx="19499">
                  <c:v>604.58978722542838</c:v>
                </c:pt>
                <c:pt idx="19500">
                  <c:v>604.55848319009829</c:v>
                </c:pt>
                <c:pt idx="19501">
                  <c:v>604.49587511943787</c:v>
                </c:pt>
                <c:pt idx="19502">
                  <c:v>604.40194214409064</c:v>
                </c:pt>
                <c:pt idx="19503">
                  <c:v>604.28717111589185</c:v>
                </c:pt>
                <c:pt idx="19504">
                  <c:v>604.45413640566437</c:v>
                </c:pt>
                <c:pt idx="19505">
                  <c:v>604.60020103451484</c:v>
                </c:pt>
                <c:pt idx="19506">
                  <c:v>604.71500336674899</c:v>
                </c:pt>
                <c:pt idx="19507">
                  <c:v>604.80890503806097</c:v>
                </c:pt>
                <c:pt idx="19508">
                  <c:v>604.850654186513</c:v>
                </c:pt>
                <c:pt idx="19509">
                  <c:v>604.87151310872127</c:v>
                </c:pt>
                <c:pt idx="19510">
                  <c:v>604.84020907339118</c:v>
                </c:pt>
                <c:pt idx="19511">
                  <c:v>604.78804611585269</c:v>
                </c:pt>
                <c:pt idx="19512">
                  <c:v>604.70455825362717</c:v>
                </c:pt>
                <c:pt idx="19513">
                  <c:v>604.60020103451484</c:v>
                </c:pt>
                <c:pt idx="19514">
                  <c:v>604.78804611585269</c:v>
                </c:pt>
                <c:pt idx="19515">
                  <c:v>604.93412117938158</c:v>
                </c:pt>
                <c:pt idx="19516">
                  <c:v>605.06977199914559</c:v>
                </c:pt>
                <c:pt idx="19517">
                  <c:v>605.1636841051361</c:v>
                </c:pt>
                <c:pt idx="19518">
                  <c:v>605.21584706267458</c:v>
                </c:pt>
                <c:pt idx="19519">
                  <c:v>605.23673728891822</c:v>
                </c:pt>
                <c:pt idx="19520">
                  <c:v>605.2262921757964</c:v>
                </c:pt>
                <c:pt idx="19521">
                  <c:v>605.18454302734438</c:v>
                </c:pt>
                <c:pt idx="19522">
                  <c:v>605.11152114759761</c:v>
                </c:pt>
                <c:pt idx="19523">
                  <c:v>605.0176090416071</c:v>
                </c:pt>
                <c:pt idx="19524">
                  <c:v>605.20543325358801</c:v>
                </c:pt>
                <c:pt idx="19525">
                  <c:v>605.37238810868212</c:v>
                </c:pt>
                <c:pt idx="19526">
                  <c:v>605.50804936312466</c:v>
                </c:pt>
                <c:pt idx="19527">
                  <c:v>605.6123648435231</c:v>
                </c:pt>
                <c:pt idx="19528">
                  <c:v>605.6749729141834</c:v>
                </c:pt>
                <c:pt idx="19529">
                  <c:v>605.70627694951361</c:v>
                </c:pt>
                <c:pt idx="19530">
                  <c:v>605.70627694951361</c:v>
                </c:pt>
                <c:pt idx="19531">
                  <c:v>605.6749729141834</c:v>
                </c:pt>
                <c:pt idx="19532">
                  <c:v>605.6123648435231</c:v>
                </c:pt>
                <c:pt idx="19533">
                  <c:v>605.5184527375327</c:v>
                </c:pt>
                <c:pt idx="19534">
                  <c:v>605.71672206263543</c:v>
                </c:pt>
                <c:pt idx="19535">
                  <c:v>605.89412203085135</c:v>
                </c:pt>
                <c:pt idx="19536">
                  <c:v>606.04018665970182</c:v>
                </c:pt>
                <c:pt idx="19537">
                  <c:v>606.15498899193597</c:v>
                </c:pt>
                <c:pt idx="19538">
                  <c:v>606.22801087168273</c:v>
                </c:pt>
                <c:pt idx="19539">
                  <c:v>606.26976002013475</c:v>
                </c:pt>
                <c:pt idx="19540">
                  <c:v>606.28020513325657</c:v>
                </c:pt>
                <c:pt idx="19541">
                  <c:v>606.24890109792648</c:v>
                </c:pt>
                <c:pt idx="19542">
                  <c:v>606.19670683635263</c:v>
                </c:pt>
                <c:pt idx="19543">
                  <c:v>606.12368495660587</c:v>
                </c:pt>
                <c:pt idx="19544">
                  <c:v>606.33235765611664</c:v>
                </c:pt>
                <c:pt idx="19545">
                  <c:v>606.50976805901109</c:v>
                </c:pt>
                <c:pt idx="19546">
                  <c:v>606.66627780098338</c:v>
                </c:pt>
                <c:pt idx="19547">
                  <c:v>606.79149394230399</c:v>
                </c:pt>
                <c:pt idx="19548">
                  <c:v>606.8749818045294</c:v>
                </c:pt>
                <c:pt idx="19549">
                  <c:v>606.92714476206788</c:v>
                </c:pt>
                <c:pt idx="19550">
                  <c:v>606.93758987518981</c:v>
                </c:pt>
                <c:pt idx="19551">
                  <c:v>606.92714476206788</c:v>
                </c:pt>
                <c:pt idx="19552">
                  <c:v>606.8749818045294</c:v>
                </c:pt>
                <c:pt idx="19553">
                  <c:v>606.81238416854762</c:v>
                </c:pt>
                <c:pt idx="19554">
                  <c:v>607.03150198118021</c:v>
                </c:pt>
                <c:pt idx="19555">
                  <c:v>607.21931575848271</c:v>
                </c:pt>
                <c:pt idx="19556">
                  <c:v>607.38627061357681</c:v>
                </c:pt>
                <c:pt idx="19557">
                  <c:v>607.51148675489742</c:v>
                </c:pt>
                <c:pt idx="19558">
                  <c:v>607.6053884262094</c:v>
                </c:pt>
                <c:pt idx="19559">
                  <c:v>607.6679964968697</c:v>
                </c:pt>
                <c:pt idx="19560">
                  <c:v>607.68888672311346</c:v>
                </c:pt>
                <c:pt idx="19561">
                  <c:v>607.68888672311346</c:v>
                </c:pt>
                <c:pt idx="19562">
                  <c:v>607.64713757466143</c:v>
                </c:pt>
                <c:pt idx="19563">
                  <c:v>607.59498505180136</c:v>
                </c:pt>
                <c:pt idx="19564">
                  <c:v>607.82451667352052</c:v>
                </c:pt>
                <c:pt idx="19565">
                  <c:v>608.02277556394483</c:v>
                </c:pt>
                <c:pt idx="19566">
                  <c:v>608.18973041903894</c:v>
                </c:pt>
                <c:pt idx="19567">
                  <c:v>608.33583678660318</c:v>
                </c:pt>
                <c:pt idx="19568">
                  <c:v>608.4401835710371</c:v>
                </c:pt>
                <c:pt idx="19569">
                  <c:v>608.50279164169729</c:v>
                </c:pt>
                <c:pt idx="19570">
                  <c:v>608.53409567702749</c:v>
                </c:pt>
                <c:pt idx="19571">
                  <c:v>608.54450948611395</c:v>
                </c:pt>
                <c:pt idx="19572">
                  <c:v>608.51320545078386</c:v>
                </c:pt>
                <c:pt idx="19573">
                  <c:v>608.47148760636719</c:v>
                </c:pt>
                <c:pt idx="19574">
                  <c:v>608.7010505321216</c:v>
                </c:pt>
                <c:pt idx="19575">
                  <c:v>608.90972323163237</c:v>
                </c:pt>
                <c:pt idx="19576">
                  <c:v>609.08713363452682</c:v>
                </c:pt>
                <c:pt idx="19577">
                  <c:v>609.24364337649911</c:v>
                </c:pt>
                <c:pt idx="19578">
                  <c:v>609.34800059561144</c:v>
                </c:pt>
                <c:pt idx="19579">
                  <c:v>609.4314571538016</c:v>
                </c:pt>
                <c:pt idx="19580">
                  <c:v>609.47320630225363</c:v>
                </c:pt>
                <c:pt idx="19581">
                  <c:v>609.48365141537545</c:v>
                </c:pt>
                <c:pt idx="19582">
                  <c:v>609.46276118913181</c:v>
                </c:pt>
                <c:pt idx="19583">
                  <c:v>609.4314571538016</c:v>
                </c:pt>
                <c:pt idx="19584">
                  <c:v>609.67147562735636</c:v>
                </c:pt>
                <c:pt idx="19585">
                  <c:v>609.89059343998895</c:v>
                </c:pt>
                <c:pt idx="19586">
                  <c:v>610.07840721729144</c:v>
                </c:pt>
                <c:pt idx="19587">
                  <c:v>610.23494826329909</c:v>
                </c:pt>
                <c:pt idx="19588">
                  <c:v>610.3601644046197</c:v>
                </c:pt>
                <c:pt idx="19589">
                  <c:v>610.44363139748828</c:v>
                </c:pt>
                <c:pt idx="19590">
                  <c:v>610.4958152243837</c:v>
                </c:pt>
                <c:pt idx="19591">
                  <c:v>610.51667414659198</c:v>
                </c:pt>
                <c:pt idx="19592">
                  <c:v>610.50622903347016</c:v>
                </c:pt>
                <c:pt idx="19593">
                  <c:v>610.47492499814007</c:v>
                </c:pt>
                <c:pt idx="19594">
                  <c:v>610.72538858481653</c:v>
                </c:pt>
                <c:pt idx="19595">
                  <c:v>610.95492020653569</c:v>
                </c:pt>
                <c:pt idx="19596">
                  <c:v>611.15317909696</c:v>
                </c:pt>
                <c:pt idx="19597">
                  <c:v>611.32013395205411</c:v>
                </c:pt>
                <c:pt idx="19598">
                  <c:v>611.44535009337471</c:v>
                </c:pt>
                <c:pt idx="19599">
                  <c:v>611.53928306872206</c:v>
                </c:pt>
                <c:pt idx="19600">
                  <c:v>611.60189113938236</c:v>
                </c:pt>
                <c:pt idx="19601">
                  <c:v>611.63319517471245</c:v>
                </c:pt>
                <c:pt idx="19602">
                  <c:v>611.63319517471245</c:v>
                </c:pt>
                <c:pt idx="19603">
                  <c:v>611.61230494846882</c:v>
                </c:pt>
                <c:pt idx="19604">
                  <c:v>611.87317190955343</c:v>
                </c:pt>
                <c:pt idx="19605">
                  <c:v>612.11317994842966</c:v>
                </c:pt>
                <c:pt idx="19606">
                  <c:v>612.31143883885397</c:v>
                </c:pt>
                <c:pt idx="19607">
                  <c:v>612.48881793771307</c:v>
                </c:pt>
                <c:pt idx="19608">
                  <c:v>612.62446875747708</c:v>
                </c:pt>
                <c:pt idx="19609">
                  <c:v>612.72882597658941</c:v>
                </c:pt>
                <c:pt idx="19610">
                  <c:v>612.80187916037153</c:v>
                </c:pt>
                <c:pt idx="19611">
                  <c:v>612.83317276102321</c:v>
                </c:pt>
                <c:pt idx="19612">
                  <c:v>612.84361787414502</c:v>
                </c:pt>
                <c:pt idx="19613">
                  <c:v>612.83317276102321</c:v>
                </c:pt>
                <c:pt idx="19614">
                  <c:v>613.10448483522964</c:v>
                </c:pt>
                <c:pt idx="19615">
                  <c:v>613.34446157007062</c:v>
                </c:pt>
                <c:pt idx="19616">
                  <c:v>613.56358981738163</c:v>
                </c:pt>
                <c:pt idx="19617">
                  <c:v>613.74098978559755</c:v>
                </c:pt>
                <c:pt idx="19618">
                  <c:v>613.88708571848338</c:v>
                </c:pt>
                <c:pt idx="19619">
                  <c:v>614.00185674668217</c:v>
                </c:pt>
                <c:pt idx="19620">
                  <c:v>614.0749099304644</c:v>
                </c:pt>
                <c:pt idx="19621">
                  <c:v>614.11665907891631</c:v>
                </c:pt>
                <c:pt idx="19622">
                  <c:v>614.13750756644617</c:v>
                </c:pt>
                <c:pt idx="19623">
                  <c:v>614.13750756644617</c:v>
                </c:pt>
                <c:pt idx="19624">
                  <c:v>614.41923344973907</c:v>
                </c:pt>
                <c:pt idx="19625">
                  <c:v>614.66968660173723</c:v>
                </c:pt>
                <c:pt idx="19626">
                  <c:v>614.88881484904823</c:v>
                </c:pt>
                <c:pt idx="19627">
                  <c:v>615.07662862635073</c:v>
                </c:pt>
                <c:pt idx="19628">
                  <c:v>615.23313836832313</c:v>
                </c:pt>
                <c:pt idx="19629">
                  <c:v>615.34794070055716</c:v>
                </c:pt>
                <c:pt idx="19630">
                  <c:v>615.43139725874732</c:v>
                </c:pt>
                <c:pt idx="19631">
                  <c:v>615.49400532940763</c:v>
                </c:pt>
                <c:pt idx="19632">
                  <c:v>615.51489555565126</c:v>
                </c:pt>
                <c:pt idx="19633">
                  <c:v>615.52530936473784</c:v>
                </c:pt>
                <c:pt idx="19634">
                  <c:v>615.80706655206609</c:v>
                </c:pt>
                <c:pt idx="19635">
                  <c:v>616.06793351315071</c:v>
                </c:pt>
                <c:pt idx="19636">
                  <c:v>616.29749643890511</c:v>
                </c:pt>
                <c:pt idx="19637">
                  <c:v>616.49575532932943</c:v>
                </c:pt>
                <c:pt idx="19638">
                  <c:v>616.65227550598013</c:v>
                </c:pt>
                <c:pt idx="19639">
                  <c:v>616.78792632574414</c:v>
                </c:pt>
                <c:pt idx="19640">
                  <c:v>616.88183843173465</c:v>
                </c:pt>
                <c:pt idx="19641">
                  <c:v>616.94444650239495</c:v>
                </c:pt>
                <c:pt idx="19642">
                  <c:v>616.97575053772505</c:v>
                </c:pt>
                <c:pt idx="19643">
                  <c:v>616.99659902525491</c:v>
                </c:pt>
                <c:pt idx="19644">
                  <c:v>617.27835621258316</c:v>
                </c:pt>
                <c:pt idx="19645">
                  <c:v>617.54963698275424</c:v>
                </c:pt>
                <c:pt idx="19646">
                  <c:v>617.78964502163058</c:v>
                </c:pt>
                <c:pt idx="19647">
                  <c:v>617.98791434673331</c:v>
                </c:pt>
                <c:pt idx="19648">
                  <c:v>618.16528301091398</c:v>
                </c:pt>
                <c:pt idx="19649">
                  <c:v>618.30093383067788</c:v>
                </c:pt>
                <c:pt idx="19650">
                  <c:v>618.39484593666839</c:v>
                </c:pt>
                <c:pt idx="19651">
                  <c:v>618.46789912045051</c:v>
                </c:pt>
                <c:pt idx="19652">
                  <c:v>618.50964826890254</c:v>
                </c:pt>
                <c:pt idx="19653">
                  <c:v>618.54095230423263</c:v>
                </c:pt>
                <c:pt idx="19654">
                  <c:v>618.83311286596893</c:v>
                </c:pt>
                <c:pt idx="19655">
                  <c:v>619.11483874926193</c:v>
                </c:pt>
                <c:pt idx="19656">
                  <c:v>619.35484678813816</c:v>
                </c:pt>
                <c:pt idx="19657">
                  <c:v>619.56352992232735</c:v>
                </c:pt>
                <c:pt idx="19658">
                  <c:v>619.74092989054338</c:v>
                </c:pt>
                <c:pt idx="19659">
                  <c:v>619.88702582342921</c:v>
                </c:pt>
                <c:pt idx="19660">
                  <c:v>620.00179685162789</c:v>
                </c:pt>
                <c:pt idx="19661">
                  <c:v>620.07485003541012</c:v>
                </c:pt>
                <c:pt idx="19662">
                  <c:v>620.12700255827008</c:v>
                </c:pt>
                <c:pt idx="19663">
                  <c:v>620.15830659360029</c:v>
                </c:pt>
                <c:pt idx="19664">
                  <c:v>620.46092270313682</c:v>
                </c:pt>
                <c:pt idx="19665">
                  <c:v>620.74264858642971</c:v>
                </c:pt>
                <c:pt idx="19666">
                  <c:v>621.00351554751433</c:v>
                </c:pt>
                <c:pt idx="19667">
                  <c:v>621.22266466418228</c:v>
                </c:pt>
                <c:pt idx="19668">
                  <c:v>621.40004376304137</c:v>
                </c:pt>
                <c:pt idx="19669">
                  <c:v>621.55655350501365</c:v>
                </c:pt>
                <c:pt idx="19670">
                  <c:v>621.6713558372478</c:v>
                </c:pt>
                <c:pt idx="19671">
                  <c:v>621.75481239543797</c:v>
                </c:pt>
                <c:pt idx="19672">
                  <c:v>621.81742046609827</c:v>
                </c:pt>
                <c:pt idx="19673">
                  <c:v>621.8591696145503</c:v>
                </c:pt>
                <c:pt idx="19674">
                  <c:v>622.1721995331734</c:v>
                </c:pt>
                <c:pt idx="19675">
                  <c:v>622.46440183362347</c:v>
                </c:pt>
                <c:pt idx="19676">
                  <c:v>622.71482368158615</c:v>
                </c:pt>
                <c:pt idx="19677">
                  <c:v>622.94438660734068</c:v>
                </c:pt>
                <c:pt idx="19678">
                  <c:v>623.14264549776499</c:v>
                </c:pt>
                <c:pt idx="19679">
                  <c:v>623.29915523973727</c:v>
                </c:pt>
                <c:pt idx="19680">
                  <c:v>623.42437138105788</c:v>
                </c:pt>
                <c:pt idx="19681">
                  <c:v>623.51827305236986</c:v>
                </c:pt>
                <c:pt idx="19682">
                  <c:v>623.58088112303017</c:v>
                </c:pt>
                <c:pt idx="19683">
                  <c:v>623.63307538460401</c:v>
                </c:pt>
                <c:pt idx="19684">
                  <c:v>623.94610530322711</c:v>
                </c:pt>
                <c:pt idx="19685">
                  <c:v>624.24872141276364</c:v>
                </c:pt>
                <c:pt idx="19686">
                  <c:v>624.50958837384826</c:v>
                </c:pt>
                <c:pt idx="19687">
                  <c:v>624.74956510868924</c:v>
                </c:pt>
                <c:pt idx="19688">
                  <c:v>624.94782399911344</c:v>
                </c:pt>
                <c:pt idx="19689">
                  <c:v>625.10436504512109</c:v>
                </c:pt>
                <c:pt idx="19690">
                  <c:v>625.23999499552826</c:v>
                </c:pt>
                <c:pt idx="19691">
                  <c:v>625.34434177996206</c:v>
                </c:pt>
                <c:pt idx="19692">
                  <c:v>625.41739496374419</c:v>
                </c:pt>
                <c:pt idx="19693">
                  <c:v>625.48000303440449</c:v>
                </c:pt>
                <c:pt idx="19694">
                  <c:v>625.80347806614941</c:v>
                </c:pt>
                <c:pt idx="19695">
                  <c:v>626.10609417568594</c:v>
                </c:pt>
                <c:pt idx="19696">
                  <c:v>626.37740624989237</c:v>
                </c:pt>
                <c:pt idx="19697">
                  <c:v>626.61738298473335</c:v>
                </c:pt>
                <c:pt idx="19698">
                  <c:v>626.82608698827949</c:v>
                </c:pt>
                <c:pt idx="19699">
                  <c:v>626.99304184337359</c:v>
                </c:pt>
                <c:pt idx="19700">
                  <c:v>627.12867179378065</c:v>
                </c:pt>
                <c:pt idx="19701">
                  <c:v>627.24346369133639</c:v>
                </c:pt>
                <c:pt idx="19702">
                  <c:v>627.32693068420497</c:v>
                </c:pt>
                <c:pt idx="19703">
                  <c:v>627.38953875486527</c:v>
                </c:pt>
                <c:pt idx="19704">
                  <c:v>627.72344846505359</c:v>
                </c:pt>
                <c:pt idx="19705">
                  <c:v>628.02606457459012</c:v>
                </c:pt>
                <c:pt idx="19706">
                  <c:v>628.30779045788313</c:v>
                </c:pt>
                <c:pt idx="19707">
                  <c:v>628.55824360988117</c:v>
                </c:pt>
                <c:pt idx="19708">
                  <c:v>628.76691630939195</c:v>
                </c:pt>
                <c:pt idx="19709">
                  <c:v>628.9443267122864</c:v>
                </c:pt>
                <c:pt idx="19710">
                  <c:v>629.09039134113686</c:v>
                </c:pt>
                <c:pt idx="19711">
                  <c:v>629.20519367337101</c:v>
                </c:pt>
                <c:pt idx="19712">
                  <c:v>629.299095344683</c:v>
                </c:pt>
                <c:pt idx="19713">
                  <c:v>629.37214852846512</c:v>
                </c:pt>
                <c:pt idx="19714">
                  <c:v>629.7060373692965</c:v>
                </c:pt>
                <c:pt idx="19715">
                  <c:v>630.01909859195496</c:v>
                </c:pt>
                <c:pt idx="19716">
                  <c:v>630.31125915369125</c:v>
                </c:pt>
                <c:pt idx="19717">
                  <c:v>630.56168100165405</c:v>
                </c:pt>
                <c:pt idx="19718">
                  <c:v>630.78080924896506</c:v>
                </c:pt>
                <c:pt idx="19719">
                  <c:v>630.9686543303028</c:v>
                </c:pt>
                <c:pt idx="19720">
                  <c:v>631.11471895915338</c:v>
                </c:pt>
                <c:pt idx="19721">
                  <c:v>631.23993510047399</c:v>
                </c:pt>
                <c:pt idx="19722">
                  <c:v>631.33387851049974</c:v>
                </c:pt>
                <c:pt idx="19723">
                  <c:v>631.41733506868991</c:v>
                </c:pt>
                <c:pt idx="19724">
                  <c:v>631.7616690226431</c:v>
                </c:pt>
                <c:pt idx="19725">
                  <c:v>632.08514405438802</c:v>
                </c:pt>
                <c:pt idx="19726">
                  <c:v>632.3773463548381</c:v>
                </c:pt>
                <c:pt idx="19727">
                  <c:v>632.62776820280089</c:v>
                </c:pt>
                <c:pt idx="19728">
                  <c:v>632.8573311285553</c:v>
                </c:pt>
                <c:pt idx="19729">
                  <c:v>633.0451449058578</c:v>
                </c:pt>
                <c:pt idx="19730">
                  <c:v>633.21209976095201</c:v>
                </c:pt>
                <c:pt idx="19731">
                  <c:v>633.33731590227262</c:v>
                </c:pt>
                <c:pt idx="19732">
                  <c:v>633.44166268670642</c:v>
                </c:pt>
                <c:pt idx="19733">
                  <c:v>633.525129679575</c:v>
                </c:pt>
                <c:pt idx="19734">
                  <c:v>633.87990874665002</c:v>
                </c:pt>
                <c:pt idx="19735">
                  <c:v>634.2034150824303</c:v>
                </c:pt>
                <c:pt idx="19736">
                  <c:v>634.50598945325305</c:v>
                </c:pt>
                <c:pt idx="19737">
                  <c:v>634.76685641433767</c:v>
                </c:pt>
                <c:pt idx="19738">
                  <c:v>634.99641934009219</c:v>
                </c:pt>
                <c:pt idx="19739">
                  <c:v>635.19468866519492</c:v>
                </c:pt>
                <c:pt idx="19740">
                  <c:v>635.36164352028902</c:v>
                </c:pt>
                <c:pt idx="19741">
                  <c:v>635.49730477473145</c:v>
                </c:pt>
                <c:pt idx="19742">
                  <c:v>635.61206536825182</c:v>
                </c:pt>
                <c:pt idx="19743">
                  <c:v>635.70597747424222</c:v>
                </c:pt>
                <c:pt idx="19744">
                  <c:v>636.06077741067418</c:v>
                </c:pt>
                <c:pt idx="19745">
                  <c:v>636.3842524424191</c:v>
                </c:pt>
                <c:pt idx="19746">
                  <c:v>636.68683724792038</c:v>
                </c:pt>
                <c:pt idx="19747">
                  <c:v>636.95814932212681</c:v>
                </c:pt>
                <c:pt idx="19748">
                  <c:v>637.19815736100304</c:v>
                </c:pt>
                <c:pt idx="19749">
                  <c:v>637.39641625142735</c:v>
                </c:pt>
                <c:pt idx="19750">
                  <c:v>637.57379535028645</c:v>
                </c:pt>
                <c:pt idx="19751">
                  <c:v>637.71989128317227</c:v>
                </c:pt>
                <c:pt idx="19752">
                  <c:v>637.83466231137106</c:v>
                </c:pt>
                <c:pt idx="19753">
                  <c:v>637.92856398268304</c:v>
                </c:pt>
                <c:pt idx="19754">
                  <c:v>638.29378816287988</c:v>
                </c:pt>
                <c:pt idx="19755">
                  <c:v>638.62770830774662</c:v>
                </c:pt>
                <c:pt idx="19756">
                  <c:v>638.9407277916913</c:v>
                </c:pt>
                <c:pt idx="19757">
                  <c:v>639.21203986589774</c:v>
                </c:pt>
                <c:pt idx="19758">
                  <c:v>639.45204790477396</c:v>
                </c:pt>
                <c:pt idx="19759">
                  <c:v>639.66073103896315</c:v>
                </c:pt>
                <c:pt idx="19760">
                  <c:v>639.83813100717919</c:v>
                </c:pt>
                <c:pt idx="19761">
                  <c:v>639.99464074915147</c:v>
                </c:pt>
                <c:pt idx="19762">
                  <c:v>640.11985689047208</c:v>
                </c:pt>
                <c:pt idx="19763">
                  <c:v>640.22420367490588</c:v>
                </c:pt>
                <c:pt idx="19764">
                  <c:v>640.58942785510283</c:v>
                </c:pt>
                <c:pt idx="19765">
                  <c:v>640.93376180905602</c:v>
                </c:pt>
                <c:pt idx="19766">
                  <c:v>641.24682303171448</c:v>
                </c:pt>
                <c:pt idx="19767">
                  <c:v>641.52853848032896</c:v>
                </c:pt>
                <c:pt idx="19768">
                  <c:v>641.7685569538836</c:v>
                </c:pt>
                <c:pt idx="19769">
                  <c:v>641.98767476651619</c:v>
                </c:pt>
                <c:pt idx="19770">
                  <c:v>642.16504343069687</c:v>
                </c:pt>
                <c:pt idx="19771">
                  <c:v>642.32158447670452</c:v>
                </c:pt>
                <c:pt idx="19772">
                  <c:v>642.45721442711169</c:v>
                </c:pt>
                <c:pt idx="19773">
                  <c:v>642.5615612115455</c:v>
                </c:pt>
                <c:pt idx="19774">
                  <c:v>642.93723050486415</c:v>
                </c:pt>
                <c:pt idx="19775">
                  <c:v>643.28156445881746</c:v>
                </c:pt>
                <c:pt idx="19776">
                  <c:v>643.60502905588385</c:v>
                </c:pt>
                <c:pt idx="19777">
                  <c:v>643.8867862432121</c:v>
                </c:pt>
                <c:pt idx="19778">
                  <c:v>644.1372080911749</c:v>
                </c:pt>
                <c:pt idx="19779">
                  <c:v>644.3563363384859</c:v>
                </c:pt>
                <c:pt idx="19780">
                  <c:v>644.5441501157884</c:v>
                </c:pt>
                <c:pt idx="19781">
                  <c:v>644.7111049708825</c:v>
                </c:pt>
                <c:pt idx="19782">
                  <c:v>644.84676622532493</c:v>
                </c:pt>
                <c:pt idx="19783">
                  <c:v>644.96155812288066</c:v>
                </c:pt>
                <c:pt idx="19784">
                  <c:v>645.33719611216407</c:v>
                </c:pt>
                <c:pt idx="19785">
                  <c:v>645.69196474456066</c:v>
                </c:pt>
                <c:pt idx="19786">
                  <c:v>646.01543977630558</c:v>
                </c:pt>
                <c:pt idx="19787">
                  <c:v>646.3076107727203</c:v>
                </c:pt>
                <c:pt idx="19788">
                  <c:v>646.55806392471834</c:v>
                </c:pt>
                <c:pt idx="19789">
                  <c:v>646.78762685047286</c:v>
                </c:pt>
                <c:pt idx="19790">
                  <c:v>646.97545106245377</c:v>
                </c:pt>
                <c:pt idx="19791">
                  <c:v>647.14240591754788</c:v>
                </c:pt>
                <c:pt idx="19792">
                  <c:v>647.28847054639834</c:v>
                </c:pt>
                <c:pt idx="19793">
                  <c:v>647.41368668771895</c:v>
                </c:pt>
                <c:pt idx="19794">
                  <c:v>647.7893455463593</c:v>
                </c:pt>
                <c:pt idx="19795">
                  <c:v>648.14412461343431</c:v>
                </c:pt>
                <c:pt idx="19796">
                  <c:v>648.47804475830105</c:v>
                </c:pt>
                <c:pt idx="19797">
                  <c:v>648.77021575471576</c:v>
                </c:pt>
                <c:pt idx="19798">
                  <c:v>649.03108271580038</c:v>
                </c:pt>
                <c:pt idx="19799">
                  <c:v>649.26064564155479</c:v>
                </c:pt>
                <c:pt idx="19800">
                  <c:v>649.4589045319791</c:v>
                </c:pt>
                <c:pt idx="19801">
                  <c:v>649.62585938707321</c:v>
                </c:pt>
                <c:pt idx="19802">
                  <c:v>649.78237956372402</c:v>
                </c:pt>
                <c:pt idx="19803">
                  <c:v>649.90758527036621</c:v>
                </c:pt>
                <c:pt idx="19804">
                  <c:v>650.29366837277132</c:v>
                </c:pt>
                <c:pt idx="19805">
                  <c:v>650.64843700516803</c:v>
                </c:pt>
                <c:pt idx="19806">
                  <c:v>650.98235715003466</c:v>
                </c:pt>
                <c:pt idx="19807">
                  <c:v>651.2849732595713</c:v>
                </c:pt>
                <c:pt idx="19808">
                  <c:v>651.54584022065592</c:v>
                </c:pt>
                <c:pt idx="19809">
                  <c:v>651.78581695549678</c:v>
                </c:pt>
                <c:pt idx="19810">
                  <c:v>651.9840758459211</c:v>
                </c:pt>
                <c:pt idx="19811">
                  <c:v>652.16148624881555</c:v>
                </c:pt>
                <c:pt idx="19812">
                  <c:v>652.31799599078784</c:v>
                </c:pt>
                <c:pt idx="19813">
                  <c:v>652.45365724523026</c:v>
                </c:pt>
                <c:pt idx="19814">
                  <c:v>652.83972991295707</c:v>
                </c:pt>
                <c:pt idx="19815">
                  <c:v>653.2049540931539</c:v>
                </c:pt>
                <c:pt idx="19816">
                  <c:v>653.53886380334222</c:v>
                </c:pt>
                <c:pt idx="19817">
                  <c:v>653.84144860884339</c:v>
                </c:pt>
                <c:pt idx="19818">
                  <c:v>654.11276068304983</c:v>
                </c:pt>
                <c:pt idx="19819">
                  <c:v>654.35276872192617</c:v>
                </c:pt>
                <c:pt idx="19820">
                  <c:v>654.56144142143694</c:v>
                </c:pt>
                <c:pt idx="19821">
                  <c:v>654.73885182433139</c:v>
                </c:pt>
                <c:pt idx="19822">
                  <c:v>654.89536156630368</c:v>
                </c:pt>
                <c:pt idx="19823">
                  <c:v>655.04143662983256</c:v>
                </c:pt>
                <c:pt idx="19824">
                  <c:v>655.42754060159473</c:v>
                </c:pt>
                <c:pt idx="19825">
                  <c:v>655.7927334777562</c:v>
                </c:pt>
                <c:pt idx="19826">
                  <c:v>656.13708830106634</c:v>
                </c:pt>
                <c:pt idx="19827">
                  <c:v>656.43970441060287</c:v>
                </c:pt>
                <c:pt idx="19828">
                  <c:v>656.72143029389588</c:v>
                </c:pt>
                <c:pt idx="19829">
                  <c:v>656.9614383327721</c:v>
                </c:pt>
                <c:pt idx="19830">
                  <c:v>657.17011103228288</c:v>
                </c:pt>
                <c:pt idx="19831">
                  <c:v>657.35793524426379</c:v>
                </c:pt>
                <c:pt idx="19832">
                  <c:v>657.524890099358</c:v>
                </c:pt>
                <c:pt idx="19833">
                  <c:v>657.67099646692225</c:v>
                </c:pt>
                <c:pt idx="19834">
                  <c:v>658.05706913464894</c:v>
                </c:pt>
                <c:pt idx="19835">
                  <c:v>658.43270712393235</c:v>
                </c:pt>
                <c:pt idx="19836">
                  <c:v>658.77706194724249</c:v>
                </c:pt>
                <c:pt idx="19837">
                  <c:v>659.07967805677902</c:v>
                </c:pt>
                <c:pt idx="19838">
                  <c:v>659.36140394007202</c:v>
                </c:pt>
                <c:pt idx="19839">
                  <c:v>659.61182578803471</c:v>
                </c:pt>
                <c:pt idx="19840">
                  <c:v>659.83097490470266</c:v>
                </c:pt>
                <c:pt idx="19841">
                  <c:v>660.01879911668357</c:v>
                </c:pt>
                <c:pt idx="19842">
                  <c:v>660.18575397177779</c:v>
                </c:pt>
                <c:pt idx="19843">
                  <c:v>660.33181860062825</c:v>
                </c:pt>
                <c:pt idx="19844">
                  <c:v>660.72834681615529</c:v>
                </c:pt>
                <c:pt idx="19845">
                  <c:v>661.10400567479553</c:v>
                </c:pt>
                <c:pt idx="19846">
                  <c:v>661.44833962874873</c:v>
                </c:pt>
                <c:pt idx="19847">
                  <c:v>661.76136954737183</c:v>
                </c:pt>
                <c:pt idx="19848">
                  <c:v>662.04312673470008</c:v>
                </c:pt>
                <c:pt idx="19849">
                  <c:v>662.29354858266288</c:v>
                </c:pt>
                <c:pt idx="19850">
                  <c:v>662.51266639529547</c:v>
                </c:pt>
                <c:pt idx="19851">
                  <c:v>662.71092528571978</c:v>
                </c:pt>
                <c:pt idx="19852">
                  <c:v>662.8778905754923</c:v>
                </c:pt>
                <c:pt idx="19853">
                  <c:v>663.0344003174647</c:v>
                </c:pt>
                <c:pt idx="19854">
                  <c:v>663.44136321143503</c:v>
                </c:pt>
                <c:pt idx="19855">
                  <c:v>663.81700120071844</c:v>
                </c:pt>
                <c:pt idx="19856">
                  <c:v>664.16136645870699</c:v>
                </c:pt>
                <c:pt idx="19857">
                  <c:v>664.47438594265168</c:v>
                </c:pt>
                <c:pt idx="19858">
                  <c:v>664.76655693906639</c:v>
                </c:pt>
                <c:pt idx="19859">
                  <c:v>665.01701009106444</c:v>
                </c:pt>
                <c:pt idx="19860">
                  <c:v>665.24658345149737</c:v>
                </c:pt>
                <c:pt idx="19861">
                  <c:v>665.44481103788632</c:v>
                </c:pt>
                <c:pt idx="19862">
                  <c:v>665.62221100610236</c:v>
                </c:pt>
                <c:pt idx="19863">
                  <c:v>665.77872074807465</c:v>
                </c:pt>
                <c:pt idx="19864">
                  <c:v>666.17524896360169</c:v>
                </c:pt>
                <c:pt idx="19865">
                  <c:v>666.56132163132838</c:v>
                </c:pt>
                <c:pt idx="19866">
                  <c:v>666.90568688931694</c:v>
                </c:pt>
                <c:pt idx="19867">
                  <c:v>667.22916192106186</c:v>
                </c:pt>
                <c:pt idx="19868">
                  <c:v>667.52133291747657</c:v>
                </c:pt>
                <c:pt idx="19869">
                  <c:v>667.77175476543937</c:v>
                </c:pt>
                <c:pt idx="19870">
                  <c:v>668.00131769119378</c:v>
                </c:pt>
                <c:pt idx="19871">
                  <c:v>668.19957658161809</c:v>
                </c:pt>
                <c:pt idx="19872">
                  <c:v>668.38739035892058</c:v>
                </c:pt>
                <c:pt idx="19873">
                  <c:v>668.5439105355714</c:v>
                </c:pt>
                <c:pt idx="19874">
                  <c:v>668.95087342954173</c:v>
                </c:pt>
                <c:pt idx="19875">
                  <c:v>669.32651141882513</c:v>
                </c:pt>
                <c:pt idx="19876">
                  <c:v>669.68132178993551</c:v>
                </c:pt>
                <c:pt idx="19877">
                  <c:v>670.00478638700201</c:v>
                </c:pt>
                <c:pt idx="19878">
                  <c:v>670.29695738341672</c:v>
                </c:pt>
                <c:pt idx="19879">
                  <c:v>670.55782434450134</c:v>
                </c:pt>
                <c:pt idx="19880">
                  <c:v>670.78738727025575</c:v>
                </c:pt>
                <c:pt idx="19881">
                  <c:v>670.99605996976652</c:v>
                </c:pt>
                <c:pt idx="19882">
                  <c:v>671.18388418174743</c:v>
                </c:pt>
                <c:pt idx="19883">
                  <c:v>671.35083903684165</c:v>
                </c:pt>
                <c:pt idx="19884">
                  <c:v>671.74736725236869</c:v>
                </c:pt>
                <c:pt idx="19885">
                  <c:v>672.13343992009538</c:v>
                </c:pt>
                <c:pt idx="19886">
                  <c:v>672.48821898717051</c:v>
                </c:pt>
                <c:pt idx="19887">
                  <c:v>672.81172532295068</c:v>
                </c:pt>
                <c:pt idx="19888">
                  <c:v>673.11429969377355</c:v>
                </c:pt>
                <c:pt idx="19889">
                  <c:v>673.37516665485805</c:v>
                </c:pt>
                <c:pt idx="19890">
                  <c:v>673.60472958061257</c:v>
                </c:pt>
                <c:pt idx="19891">
                  <c:v>673.81344401883712</c:v>
                </c:pt>
                <c:pt idx="19892">
                  <c:v>674.00125779613961</c:v>
                </c:pt>
                <c:pt idx="19893">
                  <c:v>674.17865776435553</c:v>
                </c:pt>
                <c:pt idx="19894">
                  <c:v>674.58559978896903</c:v>
                </c:pt>
                <c:pt idx="19895">
                  <c:v>674.96125864760927</c:v>
                </c:pt>
                <c:pt idx="19896">
                  <c:v>675.32645152377086</c:v>
                </c:pt>
                <c:pt idx="19897">
                  <c:v>675.64992655551578</c:v>
                </c:pt>
                <c:pt idx="19898">
                  <c:v>675.95253223037389</c:v>
                </c:pt>
                <c:pt idx="19899">
                  <c:v>676.21339919145851</c:v>
                </c:pt>
                <c:pt idx="19900">
                  <c:v>676.45341766501326</c:v>
                </c:pt>
                <c:pt idx="19901">
                  <c:v>676.66209036452403</c:v>
                </c:pt>
                <c:pt idx="19902">
                  <c:v>676.84993544586177</c:v>
                </c:pt>
                <c:pt idx="19903">
                  <c:v>677.02730411004245</c:v>
                </c:pt>
                <c:pt idx="19904">
                  <c:v>677.43427743869131</c:v>
                </c:pt>
                <c:pt idx="19905">
                  <c:v>677.82035010641812</c:v>
                </c:pt>
                <c:pt idx="19906">
                  <c:v>678.17512917349313</c:v>
                </c:pt>
                <c:pt idx="19907">
                  <c:v>678.50904931835987</c:v>
                </c:pt>
                <c:pt idx="19908">
                  <c:v>678.8116654278964</c:v>
                </c:pt>
                <c:pt idx="19909">
                  <c:v>679.07253238898102</c:v>
                </c:pt>
                <c:pt idx="19910">
                  <c:v>679.312509123822</c:v>
                </c:pt>
                <c:pt idx="19911">
                  <c:v>679.53162693645459</c:v>
                </c:pt>
                <c:pt idx="19912">
                  <c:v>679.71947201779233</c:v>
                </c:pt>
                <c:pt idx="19913">
                  <c:v>679.896840681973</c:v>
                </c:pt>
                <c:pt idx="19914">
                  <c:v>680.31422781970832</c:v>
                </c:pt>
                <c:pt idx="19915">
                  <c:v>680.70033179147049</c:v>
                </c:pt>
                <c:pt idx="19916">
                  <c:v>681.0551108585455</c:v>
                </c:pt>
                <c:pt idx="19917">
                  <c:v>681.38899969937688</c:v>
                </c:pt>
                <c:pt idx="19918">
                  <c:v>681.691605374235</c:v>
                </c:pt>
                <c:pt idx="19919">
                  <c:v>681.96291744844143</c:v>
                </c:pt>
                <c:pt idx="19920">
                  <c:v>682.20293592199619</c:v>
                </c:pt>
                <c:pt idx="19921">
                  <c:v>682.42205373462878</c:v>
                </c:pt>
                <c:pt idx="19922">
                  <c:v>682.60986751193127</c:v>
                </c:pt>
                <c:pt idx="19923">
                  <c:v>682.79768128923376</c:v>
                </c:pt>
                <c:pt idx="19924">
                  <c:v>683.20465461788262</c:v>
                </c:pt>
                <c:pt idx="19925">
                  <c:v>683.59072728560932</c:v>
                </c:pt>
                <c:pt idx="19926">
                  <c:v>683.95595146580627</c:v>
                </c:pt>
                <c:pt idx="19927">
                  <c:v>684.289871610673</c:v>
                </c:pt>
                <c:pt idx="19928">
                  <c:v>684.5820321724093</c:v>
                </c:pt>
                <c:pt idx="19929">
                  <c:v>684.85331294258037</c:v>
                </c:pt>
                <c:pt idx="19930">
                  <c:v>685.10376609457842</c:v>
                </c:pt>
                <c:pt idx="19931">
                  <c:v>685.32289434188954</c:v>
                </c:pt>
                <c:pt idx="19932">
                  <c:v>685.52115323231385</c:v>
                </c:pt>
                <c:pt idx="19933">
                  <c:v>685.69852189649441</c:v>
                </c:pt>
                <c:pt idx="19934">
                  <c:v>686.11594033826509</c:v>
                </c:pt>
                <c:pt idx="19935">
                  <c:v>686.5020130059919</c:v>
                </c:pt>
                <c:pt idx="19936">
                  <c:v>686.86720588215348</c:v>
                </c:pt>
                <c:pt idx="19937">
                  <c:v>687.20111559234169</c:v>
                </c:pt>
                <c:pt idx="19938">
                  <c:v>687.50373170187834</c:v>
                </c:pt>
                <c:pt idx="19939">
                  <c:v>687.77504377608477</c:v>
                </c:pt>
                <c:pt idx="19940">
                  <c:v>688.02546562404746</c:v>
                </c:pt>
                <c:pt idx="19941">
                  <c:v>688.24458343668016</c:v>
                </c:pt>
                <c:pt idx="19942">
                  <c:v>688.44285276178289</c:v>
                </c:pt>
                <c:pt idx="19943">
                  <c:v>688.63066653908538</c:v>
                </c:pt>
                <c:pt idx="19944">
                  <c:v>689.03762943305571</c:v>
                </c:pt>
                <c:pt idx="19945">
                  <c:v>689.42371253546094</c:v>
                </c:pt>
                <c:pt idx="19946">
                  <c:v>689.78893045485074</c:v>
                </c:pt>
                <c:pt idx="19947">
                  <c:v>690.12284851278184</c:v>
                </c:pt>
                <c:pt idx="19948">
                  <c:v>690.42543123134737</c:v>
                </c:pt>
                <c:pt idx="19949">
                  <c:v>690.70718737520781</c:v>
                </c:pt>
                <c:pt idx="19950">
                  <c:v>690.94716515351661</c:v>
                </c:pt>
                <c:pt idx="19951">
                  <c:v>691.17672912273883</c:v>
                </c:pt>
                <c:pt idx="19952">
                  <c:v>691.37499010009878</c:v>
                </c:pt>
                <c:pt idx="19953">
                  <c:v>691.56280700780485</c:v>
                </c:pt>
                <c:pt idx="19954">
                  <c:v>691.9697751191145</c:v>
                </c:pt>
                <c:pt idx="19955">
                  <c:v>692.36629811730222</c:v>
                </c:pt>
                <c:pt idx="19956">
                  <c:v>692.73151812362778</c:v>
                </c:pt>
                <c:pt idx="19957">
                  <c:v>693.06540383405559</c:v>
                </c:pt>
                <c:pt idx="19958">
                  <c:v>693.36801785665648</c:v>
                </c:pt>
                <c:pt idx="19959">
                  <c:v>693.63932993086291</c:v>
                </c:pt>
                <c:pt idx="19960">
                  <c:v>693.88975177882571</c:v>
                </c:pt>
                <c:pt idx="19961">
                  <c:v>694.11931574804805</c:v>
                </c:pt>
                <c:pt idx="19962">
                  <c:v>694.31757776887582</c:v>
                </c:pt>
                <c:pt idx="19963">
                  <c:v>694.50539363311395</c:v>
                </c:pt>
                <c:pt idx="19964">
                  <c:v>694.92277451004225</c:v>
                </c:pt>
                <c:pt idx="19965">
                  <c:v>695.30888474261144</c:v>
                </c:pt>
                <c:pt idx="19966">
                  <c:v>695.67407344490164</c:v>
                </c:pt>
                <c:pt idx="19967">
                  <c:v>696.00799045936481</c:v>
                </c:pt>
                <c:pt idx="19968">
                  <c:v>696.3106044819657</c:v>
                </c:pt>
                <c:pt idx="19969">
                  <c:v>696.59232932179077</c:v>
                </c:pt>
                <c:pt idx="19970">
                  <c:v>696.84278351725675</c:v>
                </c:pt>
                <c:pt idx="19971">
                  <c:v>697.06190341682498</c:v>
                </c:pt>
                <c:pt idx="19972">
                  <c:v>697.27057715980368</c:v>
                </c:pt>
                <c:pt idx="19973">
                  <c:v>697.45842641501281</c:v>
                </c:pt>
                <c:pt idx="19974">
                  <c:v>697.86536217881928</c:v>
                </c:pt>
                <c:pt idx="19975">
                  <c:v>698.26188517700712</c:v>
                </c:pt>
                <c:pt idx="19976">
                  <c:v>698.62710518333256</c:v>
                </c:pt>
                <c:pt idx="19977">
                  <c:v>698.96102219779584</c:v>
                </c:pt>
                <c:pt idx="19978">
                  <c:v>699.26360491636137</c:v>
                </c:pt>
                <c:pt idx="19979">
                  <c:v>699.54536158195572</c:v>
                </c:pt>
                <c:pt idx="19980">
                  <c:v>699.78533883853061</c:v>
                </c:pt>
                <c:pt idx="19981">
                  <c:v>700.01490304775041</c:v>
                </c:pt>
                <c:pt idx="19982">
                  <c:v>700.22360931562184</c:v>
                </c:pt>
                <c:pt idx="19983">
                  <c:v>700.41142591028745</c:v>
                </c:pt>
                <c:pt idx="19984">
                  <c:v>700.82880668286896</c:v>
                </c:pt>
                <c:pt idx="19985">
                  <c:v>701.21488456793497</c:v>
                </c:pt>
                <c:pt idx="19986">
                  <c:v>701.58010457426042</c:v>
                </c:pt>
                <c:pt idx="19987">
                  <c:v>701.91402263219152</c:v>
                </c:pt>
                <c:pt idx="19988">
                  <c:v>702.2166366547923</c:v>
                </c:pt>
                <c:pt idx="19989">
                  <c:v>702.49836149461748</c:v>
                </c:pt>
                <c:pt idx="19990">
                  <c:v>702.74878334258017</c:v>
                </c:pt>
                <c:pt idx="19991">
                  <c:v>702.96793454618387</c:v>
                </c:pt>
                <c:pt idx="19992">
                  <c:v>703.17660933263028</c:v>
                </c:pt>
                <c:pt idx="19993">
                  <c:v>703.37487030999034</c:v>
                </c:pt>
                <c:pt idx="19994">
                  <c:v>703.78183842129988</c:v>
                </c:pt>
                <c:pt idx="19995">
                  <c:v>704.1679163063659</c:v>
                </c:pt>
                <c:pt idx="19996">
                  <c:v>704.53313631269145</c:v>
                </c:pt>
                <c:pt idx="19997">
                  <c:v>704.86702202311926</c:v>
                </c:pt>
                <c:pt idx="19998">
                  <c:v>705.16963708918797</c:v>
                </c:pt>
                <c:pt idx="19999">
                  <c:v>705.45139323304841</c:v>
                </c:pt>
                <c:pt idx="20000">
                  <c:v>705.7018150810112</c:v>
                </c:pt>
                <c:pt idx="20001">
                  <c:v>705.92093498057955</c:v>
                </c:pt>
                <c:pt idx="20002">
                  <c:v>706.12964107106131</c:v>
                </c:pt>
                <c:pt idx="20003">
                  <c:v>706.32790309188908</c:v>
                </c:pt>
                <c:pt idx="20004">
                  <c:v>706.73483885569556</c:v>
                </c:pt>
                <c:pt idx="20005">
                  <c:v>707.12091674076157</c:v>
                </c:pt>
                <c:pt idx="20006">
                  <c:v>707.48613674708713</c:v>
                </c:pt>
                <c:pt idx="20007">
                  <c:v>707.8200537615503</c:v>
                </c:pt>
                <c:pt idx="20008">
                  <c:v>708.12266882761901</c:v>
                </c:pt>
                <c:pt idx="20009">
                  <c:v>708.39394855432226</c:v>
                </c:pt>
                <c:pt idx="20010">
                  <c:v>708.64440274978824</c:v>
                </c:pt>
                <c:pt idx="20011">
                  <c:v>708.87396671901047</c:v>
                </c:pt>
                <c:pt idx="20012">
                  <c:v>709.08264150545699</c:v>
                </c:pt>
                <c:pt idx="20013">
                  <c:v>709.28090248281694</c:v>
                </c:pt>
                <c:pt idx="20014">
                  <c:v>709.67742548100478</c:v>
                </c:pt>
                <c:pt idx="20015">
                  <c:v>710.06350336607079</c:v>
                </c:pt>
                <c:pt idx="20016">
                  <c:v>710.42872337239623</c:v>
                </c:pt>
                <c:pt idx="20017">
                  <c:v>710.7626403868594</c:v>
                </c:pt>
                <c:pt idx="20018">
                  <c:v>711.06522519236069</c:v>
                </c:pt>
                <c:pt idx="20019">
                  <c:v>711.33653726656712</c:v>
                </c:pt>
                <c:pt idx="20020">
                  <c:v>711.58695911452992</c:v>
                </c:pt>
                <c:pt idx="20021">
                  <c:v>711.81652204028433</c:v>
                </c:pt>
                <c:pt idx="20022">
                  <c:v>712.02522604383046</c:v>
                </c:pt>
                <c:pt idx="20023">
                  <c:v>712.22348493425477</c:v>
                </c:pt>
                <c:pt idx="20024">
                  <c:v>712.62001314978181</c:v>
                </c:pt>
                <c:pt idx="20025">
                  <c:v>713.00608581750851</c:v>
                </c:pt>
                <c:pt idx="20026">
                  <c:v>713.37130999770545</c:v>
                </c:pt>
                <c:pt idx="20027">
                  <c:v>713.69478502945026</c:v>
                </c:pt>
                <c:pt idx="20028">
                  <c:v>713.99736983495154</c:v>
                </c:pt>
                <c:pt idx="20029">
                  <c:v>714.27912702227979</c:v>
                </c:pt>
                <c:pt idx="20030">
                  <c:v>714.52954887024259</c:v>
                </c:pt>
                <c:pt idx="20031">
                  <c:v>714.74866668287518</c:v>
                </c:pt>
                <c:pt idx="20032">
                  <c:v>714.95737068642131</c:v>
                </c:pt>
                <c:pt idx="20033">
                  <c:v>715.15562957684563</c:v>
                </c:pt>
                <c:pt idx="20034">
                  <c:v>715.55215779237267</c:v>
                </c:pt>
                <c:pt idx="20035">
                  <c:v>715.93823046009936</c:v>
                </c:pt>
                <c:pt idx="20036">
                  <c:v>716.29300952717449</c:v>
                </c:pt>
                <c:pt idx="20037">
                  <c:v>716.62692967204123</c:v>
                </c:pt>
                <c:pt idx="20038">
                  <c:v>716.92953534689934</c:v>
                </c:pt>
                <c:pt idx="20039">
                  <c:v>717.20081611707042</c:v>
                </c:pt>
                <c:pt idx="20040">
                  <c:v>717.45126926906846</c:v>
                </c:pt>
                <c:pt idx="20041">
                  <c:v>717.67039751637958</c:v>
                </c:pt>
                <c:pt idx="20042">
                  <c:v>717.87907021589035</c:v>
                </c:pt>
                <c:pt idx="20043">
                  <c:v>718.07732910631466</c:v>
                </c:pt>
                <c:pt idx="20044">
                  <c:v>718.47384688716329</c:v>
                </c:pt>
                <c:pt idx="20045">
                  <c:v>718.84951618048194</c:v>
                </c:pt>
                <c:pt idx="20046">
                  <c:v>719.20429524755696</c:v>
                </c:pt>
                <c:pt idx="20047">
                  <c:v>719.53820495774528</c:v>
                </c:pt>
                <c:pt idx="20048">
                  <c:v>719.84078976324656</c:v>
                </c:pt>
                <c:pt idx="20049">
                  <c:v>720.112101837453</c:v>
                </c:pt>
                <c:pt idx="20050">
                  <c:v>720.35210987632922</c:v>
                </c:pt>
                <c:pt idx="20051">
                  <c:v>720.58167280208363</c:v>
                </c:pt>
                <c:pt idx="20052">
                  <c:v>720.79035593627293</c:v>
                </c:pt>
                <c:pt idx="20053">
                  <c:v>720.97816971357543</c:v>
                </c:pt>
                <c:pt idx="20054">
                  <c:v>721.37468749442394</c:v>
                </c:pt>
                <c:pt idx="20055">
                  <c:v>721.7503567877427</c:v>
                </c:pt>
                <c:pt idx="20056">
                  <c:v>722.10513585481772</c:v>
                </c:pt>
                <c:pt idx="20057">
                  <c:v>722.42860045188422</c:v>
                </c:pt>
                <c:pt idx="20058">
                  <c:v>722.73121656142075</c:v>
                </c:pt>
                <c:pt idx="20059">
                  <c:v>723.00249733159183</c:v>
                </c:pt>
                <c:pt idx="20060">
                  <c:v>723.24250537046817</c:v>
                </c:pt>
                <c:pt idx="20061">
                  <c:v>723.47206829622257</c:v>
                </c:pt>
                <c:pt idx="20062">
                  <c:v>723.68078273444712</c:v>
                </c:pt>
                <c:pt idx="20063">
                  <c:v>723.86859651174962</c:v>
                </c:pt>
                <c:pt idx="20064">
                  <c:v>724.26511429259824</c:v>
                </c:pt>
                <c:pt idx="20065">
                  <c:v>724.64075228188153</c:v>
                </c:pt>
                <c:pt idx="20066">
                  <c:v>724.98511753987009</c:v>
                </c:pt>
                <c:pt idx="20067">
                  <c:v>725.30858213693659</c:v>
                </c:pt>
                <c:pt idx="20068">
                  <c:v>725.6007531333513</c:v>
                </c:pt>
                <c:pt idx="20069">
                  <c:v>725.87203390352238</c:v>
                </c:pt>
                <c:pt idx="20070">
                  <c:v>726.12248705552054</c:v>
                </c:pt>
                <c:pt idx="20071">
                  <c:v>726.34160486815313</c:v>
                </c:pt>
                <c:pt idx="20072">
                  <c:v>726.53987419325586</c:v>
                </c:pt>
                <c:pt idx="20073">
                  <c:v>726.73813308368017</c:v>
                </c:pt>
                <c:pt idx="20074">
                  <c:v>727.12420575140698</c:v>
                </c:pt>
                <c:pt idx="20075">
                  <c:v>727.49984374069027</c:v>
                </c:pt>
                <c:pt idx="20076">
                  <c:v>727.84420899867882</c:v>
                </c:pt>
                <c:pt idx="20077">
                  <c:v>728.16767359574533</c:v>
                </c:pt>
                <c:pt idx="20078">
                  <c:v>728.45984459216004</c:v>
                </c:pt>
                <c:pt idx="20079">
                  <c:v>728.72071155324466</c:v>
                </c:pt>
                <c:pt idx="20080">
                  <c:v>728.960719592121</c:v>
                </c:pt>
                <c:pt idx="20081">
                  <c:v>729.1902825178754</c:v>
                </c:pt>
                <c:pt idx="20082">
                  <c:v>729.38852053894277</c:v>
                </c:pt>
                <c:pt idx="20083">
                  <c:v>729.57636562028063</c:v>
                </c:pt>
                <c:pt idx="20084">
                  <c:v>729.96243828800732</c:v>
                </c:pt>
                <c:pt idx="20085">
                  <c:v>730.32766246820427</c:v>
                </c:pt>
                <c:pt idx="20086">
                  <c:v>730.67199642215746</c:v>
                </c:pt>
                <c:pt idx="20087">
                  <c:v>730.99546101922397</c:v>
                </c:pt>
                <c:pt idx="20088">
                  <c:v>731.28763201563868</c:v>
                </c:pt>
                <c:pt idx="20089">
                  <c:v>731.54849897672329</c:v>
                </c:pt>
                <c:pt idx="20090">
                  <c:v>731.78850701559952</c:v>
                </c:pt>
                <c:pt idx="20091">
                  <c:v>732.00763526291064</c:v>
                </c:pt>
                <c:pt idx="20092">
                  <c:v>732.20589415333484</c:v>
                </c:pt>
                <c:pt idx="20093">
                  <c:v>732.39370793063733</c:v>
                </c:pt>
                <c:pt idx="20094">
                  <c:v>732.77979103304256</c:v>
                </c:pt>
                <c:pt idx="20095">
                  <c:v>733.14500477856097</c:v>
                </c:pt>
                <c:pt idx="20096">
                  <c:v>733.47892492342771</c:v>
                </c:pt>
                <c:pt idx="20097">
                  <c:v>733.79195484205081</c:v>
                </c:pt>
                <c:pt idx="20098">
                  <c:v>734.08412583846552</c:v>
                </c:pt>
                <c:pt idx="20099">
                  <c:v>734.34499279955014</c:v>
                </c:pt>
                <c:pt idx="20100">
                  <c:v>734.58500083842637</c:v>
                </c:pt>
                <c:pt idx="20101">
                  <c:v>734.7937048419725</c:v>
                </c:pt>
                <c:pt idx="20102">
                  <c:v>734.99196373239681</c:v>
                </c:pt>
                <c:pt idx="20103">
                  <c:v>735.17977750969931</c:v>
                </c:pt>
                <c:pt idx="20104">
                  <c:v>735.55541549898271</c:v>
                </c:pt>
                <c:pt idx="20105">
                  <c:v>735.92063967917954</c:v>
                </c:pt>
                <c:pt idx="20106">
                  <c:v>736.25454938936787</c:v>
                </c:pt>
                <c:pt idx="20107">
                  <c:v>736.56757930799085</c:v>
                </c:pt>
                <c:pt idx="20108">
                  <c:v>736.84933649531922</c:v>
                </c:pt>
                <c:pt idx="20109">
                  <c:v>737.11020345640372</c:v>
                </c:pt>
                <c:pt idx="20110">
                  <c:v>737.33976638215825</c:v>
                </c:pt>
                <c:pt idx="20111">
                  <c:v>737.55888419479083</c:v>
                </c:pt>
                <c:pt idx="20112">
                  <c:v>737.75715351989356</c:v>
                </c:pt>
                <c:pt idx="20113">
                  <c:v>737.93452218407424</c:v>
                </c:pt>
                <c:pt idx="20114">
                  <c:v>738.31018104271448</c:v>
                </c:pt>
                <c:pt idx="20115">
                  <c:v>738.66496010978949</c:v>
                </c:pt>
                <c:pt idx="20116">
                  <c:v>738.99888025465623</c:v>
                </c:pt>
                <c:pt idx="20117">
                  <c:v>739.30146506015751</c:v>
                </c:pt>
                <c:pt idx="20118">
                  <c:v>739.58322224748576</c:v>
                </c:pt>
                <c:pt idx="20119">
                  <c:v>739.84408920857038</c:v>
                </c:pt>
                <c:pt idx="20120">
                  <c:v>740.07365213432479</c:v>
                </c:pt>
                <c:pt idx="20121">
                  <c:v>740.28232483383556</c:v>
                </c:pt>
                <c:pt idx="20122">
                  <c:v>740.47016991517341</c:v>
                </c:pt>
                <c:pt idx="20123">
                  <c:v>740.6579836924758</c:v>
                </c:pt>
                <c:pt idx="20124">
                  <c:v>741.02320787267274</c:v>
                </c:pt>
                <c:pt idx="20125">
                  <c:v>741.37798693974776</c:v>
                </c:pt>
                <c:pt idx="20126">
                  <c:v>741.70145153681426</c:v>
                </c:pt>
                <c:pt idx="20127">
                  <c:v>742.00406764635079</c:v>
                </c:pt>
                <c:pt idx="20128">
                  <c:v>742.28579352964368</c:v>
                </c:pt>
                <c:pt idx="20129">
                  <c:v>742.53621537760648</c:v>
                </c:pt>
                <c:pt idx="20130">
                  <c:v>742.76577830336089</c:v>
                </c:pt>
                <c:pt idx="20131">
                  <c:v>742.96404762846373</c:v>
                </c:pt>
                <c:pt idx="20132">
                  <c:v>743.16230651888793</c:v>
                </c:pt>
                <c:pt idx="20133">
                  <c:v>743.33970648710397</c:v>
                </c:pt>
                <c:pt idx="20134">
                  <c:v>743.69448555417898</c:v>
                </c:pt>
                <c:pt idx="20135">
                  <c:v>744.04925418657558</c:v>
                </c:pt>
                <c:pt idx="20136">
                  <c:v>744.3727292183205</c:v>
                </c:pt>
                <c:pt idx="20137">
                  <c:v>744.66490021473521</c:v>
                </c:pt>
                <c:pt idx="20138">
                  <c:v>744.94662609802822</c:v>
                </c:pt>
                <c:pt idx="20139">
                  <c:v>745.18663413690444</c:v>
                </c:pt>
                <c:pt idx="20140">
                  <c:v>745.41619706265885</c:v>
                </c:pt>
                <c:pt idx="20141">
                  <c:v>745.61445595308317</c:v>
                </c:pt>
                <c:pt idx="20142">
                  <c:v>745.80228016506408</c:v>
                </c:pt>
                <c:pt idx="20143">
                  <c:v>745.97968013328011</c:v>
                </c:pt>
                <c:pt idx="20144">
                  <c:v>746.33445920035513</c:v>
                </c:pt>
                <c:pt idx="20145">
                  <c:v>746.67878271962991</c:v>
                </c:pt>
                <c:pt idx="20146">
                  <c:v>746.99184394228826</c:v>
                </c:pt>
                <c:pt idx="20147">
                  <c:v>747.29444961714648</c:v>
                </c:pt>
                <c:pt idx="20148">
                  <c:v>747.55531657823099</c:v>
                </c:pt>
                <c:pt idx="20149">
                  <c:v>747.80573842619378</c:v>
                </c:pt>
                <c:pt idx="20150">
                  <c:v>748.0248666735049</c:v>
                </c:pt>
                <c:pt idx="20151">
                  <c:v>748.2231255639291</c:v>
                </c:pt>
                <c:pt idx="20152">
                  <c:v>748.40051509746672</c:v>
                </c:pt>
                <c:pt idx="20153">
                  <c:v>748.56748038723924</c:v>
                </c:pt>
                <c:pt idx="20154">
                  <c:v>748.92224901963584</c:v>
                </c:pt>
                <c:pt idx="20155">
                  <c:v>749.26659340826757</c:v>
                </c:pt>
                <c:pt idx="20156">
                  <c:v>749.5796441962475</c:v>
                </c:pt>
                <c:pt idx="20157">
                  <c:v>749.86137007954039</c:v>
                </c:pt>
                <c:pt idx="20158">
                  <c:v>750.13268215374683</c:v>
                </c:pt>
                <c:pt idx="20159">
                  <c:v>750.37266932326622</c:v>
                </c:pt>
                <c:pt idx="20160">
                  <c:v>750.58136289213394</c:v>
                </c:pt>
                <c:pt idx="20161">
                  <c:v>750.77962178255825</c:v>
                </c:pt>
                <c:pt idx="20162">
                  <c:v>750.95701131609576</c:v>
                </c:pt>
                <c:pt idx="20163">
                  <c:v>751.12396617118986</c:v>
                </c:pt>
                <c:pt idx="20164">
                  <c:v>751.4683209945</c:v>
                </c:pt>
                <c:pt idx="20165">
                  <c:v>751.8022202700098</c:v>
                </c:pt>
                <c:pt idx="20166">
                  <c:v>752.11526062331131</c:v>
                </c:pt>
                <c:pt idx="20167">
                  <c:v>752.39699694128274</c:v>
                </c:pt>
                <c:pt idx="20168">
                  <c:v>752.65786390236735</c:v>
                </c:pt>
                <c:pt idx="20169">
                  <c:v>752.88743726280018</c:v>
                </c:pt>
                <c:pt idx="20170">
                  <c:v>753.09612039698948</c:v>
                </c:pt>
                <c:pt idx="20171">
                  <c:v>753.29438972209221</c:v>
                </c:pt>
                <c:pt idx="20172">
                  <c:v>753.46132370782948</c:v>
                </c:pt>
                <c:pt idx="20173">
                  <c:v>753.628288997602</c:v>
                </c:pt>
                <c:pt idx="20174">
                  <c:v>753.97263338623372</c:v>
                </c:pt>
                <c:pt idx="20175">
                  <c:v>754.29610841797853</c:v>
                </c:pt>
                <c:pt idx="20176">
                  <c:v>754.59872452751517</c:v>
                </c:pt>
                <c:pt idx="20177">
                  <c:v>754.87001573236466</c:v>
                </c:pt>
                <c:pt idx="20178">
                  <c:v>755.13088269344928</c:v>
                </c:pt>
                <c:pt idx="20179">
                  <c:v>755.36044561920369</c:v>
                </c:pt>
                <c:pt idx="20180">
                  <c:v>755.558704509628</c:v>
                </c:pt>
                <c:pt idx="20181">
                  <c:v>755.74652872160891</c:v>
                </c:pt>
                <c:pt idx="20182">
                  <c:v>755.923907820468</c:v>
                </c:pt>
                <c:pt idx="20183">
                  <c:v>756.06999331867542</c:v>
                </c:pt>
                <c:pt idx="20184">
                  <c:v>756.41434814198556</c:v>
                </c:pt>
                <c:pt idx="20185">
                  <c:v>756.72738849528707</c:v>
                </c:pt>
                <c:pt idx="20186">
                  <c:v>757.0300046048236</c:v>
                </c:pt>
                <c:pt idx="20187">
                  <c:v>757.30129580967309</c:v>
                </c:pt>
                <c:pt idx="20188">
                  <c:v>757.55173852699284</c:v>
                </c:pt>
                <c:pt idx="20189">
                  <c:v>757.77085633962542</c:v>
                </c:pt>
                <c:pt idx="20190">
                  <c:v>757.97954990849314</c:v>
                </c:pt>
                <c:pt idx="20191">
                  <c:v>758.15692900735212</c:v>
                </c:pt>
                <c:pt idx="20192">
                  <c:v>758.32389429712475</c:v>
                </c:pt>
                <c:pt idx="20193">
                  <c:v>758.46997979533216</c:v>
                </c:pt>
                <c:pt idx="20194">
                  <c:v>758.80388950552037</c:v>
                </c:pt>
                <c:pt idx="20195">
                  <c:v>759.11694029350042</c:v>
                </c:pt>
                <c:pt idx="20196">
                  <c:v>759.40911128991513</c:v>
                </c:pt>
                <c:pt idx="20197">
                  <c:v>759.66997825099975</c:v>
                </c:pt>
                <c:pt idx="20198">
                  <c:v>759.90996542051914</c:v>
                </c:pt>
                <c:pt idx="20199">
                  <c:v>760.12910410250856</c:v>
                </c:pt>
                <c:pt idx="20200">
                  <c:v>760.32735255825446</c:v>
                </c:pt>
                <c:pt idx="20201">
                  <c:v>760.50473165711355</c:v>
                </c:pt>
                <c:pt idx="20202">
                  <c:v>760.66126226844278</c:v>
                </c:pt>
                <c:pt idx="20203">
                  <c:v>760.80734776665008</c:v>
                </c:pt>
                <c:pt idx="20204">
                  <c:v>761.130822798395</c:v>
                </c:pt>
                <c:pt idx="20205">
                  <c:v>761.44386315169652</c:v>
                </c:pt>
                <c:pt idx="20206">
                  <c:v>761.72560990434636</c:v>
                </c:pt>
                <c:pt idx="20207">
                  <c:v>761.98647686543097</c:v>
                </c:pt>
                <c:pt idx="20208">
                  <c:v>762.22646403495037</c:v>
                </c:pt>
                <c:pt idx="20209">
                  <c:v>762.43515760381797</c:v>
                </c:pt>
                <c:pt idx="20210">
                  <c:v>762.62299225047741</c:v>
                </c:pt>
                <c:pt idx="20211">
                  <c:v>762.7899366708931</c:v>
                </c:pt>
                <c:pt idx="20212">
                  <c:v>762.94646728222222</c:v>
                </c:pt>
                <c:pt idx="20213">
                  <c:v>763.09254234575121</c:v>
                </c:pt>
                <c:pt idx="20214">
                  <c:v>763.40559313373114</c:v>
                </c:pt>
                <c:pt idx="20215">
                  <c:v>763.70818837391084</c:v>
                </c:pt>
                <c:pt idx="20216">
                  <c:v>763.97949001343886</c:v>
                </c:pt>
                <c:pt idx="20217">
                  <c:v>764.24035697452337</c:v>
                </c:pt>
                <c:pt idx="20218">
                  <c:v>764.46991990027789</c:v>
                </c:pt>
                <c:pt idx="20219">
                  <c:v>764.67860303446707</c:v>
                </c:pt>
                <c:pt idx="20220">
                  <c:v>764.85601343736153</c:v>
                </c:pt>
                <c:pt idx="20221">
                  <c:v>765.02295785777721</c:v>
                </c:pt>
                <c:pt idx="20222">
                  <c:v>765.1690329213061</c:v>
                </c:pt>
                <c:pt idx="20223">
                  <c:v>765.30469417574864</c:v>
                </c:pt>
                <c:pt idx="20224">
                  <c:v>765.61773452905004</c:v>
                </c:pt>
                <c:pt idx="20225">
                  <c:v>765.90990552546486</c:v>
                </c:pt>
                <c:pt idx="20226">
                  <c:v>766.18120716499288</c:v>
                </c:pt>
                <c:pt idx="20227">
                  <c:v>766.42121520386911</c:v>
                </c:pt>
                <c:pt idx="20228">
                  <c:v>766.65077812962352</c:v>
                </c:pt>
                <c:pt idx="20229">
                  <c:v>766.84902658536942</c:v>
                </c:pt>
                <c:pt idx="20230">
                  <c:v>767.02640568422851</c:v>
                </c:pt>
                <c:pt idx="20231">
                  <c:v>767.18293629555762</c:v>
                </c:pt>
                <c:pt idx="20232">
                  <c:v>767.32902179376504</c:v>
                </c:pt>
                <c:pt idx="20233">
                  <c:v>767.45423793508564</c:v>
                </c:pt>
                <c:pt idx="20234">
                  <c:v>767.75685404462229</c:v>
                </c:pt>
                <c:pt idx="20235">
                  <c:v>768.04901460635858</c:v>
                </c:pt>
                <c:pt idx="20236">
                  <c:v>768.3098815674432</c:v>
                </c:pt>
                <c:pt idx="20237">
                  <c:v>768.5498791716409</c:v>
                </c:pt>
                <c:pt idx="20238">
                  <c:v>768.76901785363043</c:v>
                </c:pt>
                <c:pt idx="20239">
                  <c:v>768.95683163093292</c:v>
                </c:pt>
                <c:pt idx="20240">
                  <c:v>769.13422116447043</c:v>
                </c:pt>
                <c:pt idx="20241">
                  <c:v>769.29075177579966</c:v>
                </c:pt>
                <c:pt idx="20242">
                  <c:v>769.42639216088526</c:v>
                </c:pt>
                <c:pt idx="20243">
                  <c:v>769.54117362376246</c:v>
                </c:pt>
                <c:pt idx="20244">
                  <c:v>769.84378973329899</c:v>
                </c:pt>
                <c:pt idx="20245">
                  <c:v>770.11508093814859</c:v>
                </c:pt>
                <c:pt idx="20246">
                  <c:v>770.3759478992331</c:v>
                </c:pt>
                <c:pt idx="20247">
                  <c:v>770.60551082498762</c:v>
                </c:pt>
                <c:pt idx="20248">
                  <c:v>770.81420439385533</c:v>
                </c:pt>
                <c:pt idx="20249">
                  <c:v>771.00203904051466</c:v>
                </c:pt>
                <c:pt idx="20250">
                  <c:v>771.16897302625193</c:v>
                </c:pt>
                <c:pt idx="20251">
                  <c:v>771.31505852445923</c:v>
                </c:pt>
                <c:pt idx="20252">
                  <c:v>771.44028510045837</c:v>
                </c:pt>
                <c:pt idx="20253">
                  <c:v>771.56550124177886</c:v>
                </c:pt>
                <c:pt idx="20254">
                  <c:v>771.84723755975028</c:v>
                </c:pt>
                <c:pt idx="20255">
                  <c:v>772.1185391992783</c:v>
                </c:pt>
                <c:pt idx="20256">
                  <c:v>772.36897148191952</c:v>
                </c:pt>
                <c:pt idx="20257">
                  <c:v>772.58809972923052</c:v>
                </c:pt>
                <c:pt idx="20258">
                  <c:v>772.79680373277665</c:v>
                </c:pt>
                <c:pt idx="20259">
                  <c:v>772.97419326631416</c:v>
                </c:pt>
                <c:pt idx="20260">
                  <c:v>773.13070300828645</c:v>
                </c:pt>
                <c:pt idx="20261">
                  <c:v>773.27678850649386</c:v>
                </c:pt>
                <c:pt idx="20262">
                  <c:v>773.39156996937106</c:v>
                </c:pt>
                <c:pt idx="20263">
                  <c:v>773.50635143224827</c:v>
                </c:pt>
                <c:pt idx="20264">
                  <c:v>773.77764263709787</c:v>
                </c:pt>
                <c:pt idx="20265">
                  <c:v>774.0489547113043</c:v>
                </c:pt>
                <c:pt idx="20266">
                  <c:v>774.28895231550212</c:v>
                </c:pt>
                <c:pt idx="20267">
                  <c:v>774.50809099749165</c:v>
                </c:pt>
                <c:pt idx="20268">
                  <c:v>774.69590477479403</c:v>
                </c:pt>
                <c:pt idx="20269">
                  <c:v>774.87329430833165</c:v>
                </c:pt>
                <c:pt idx="20270">
                  <c:v>775.02982491966077</c:v>
                </c:pt>
                <c:pt idx="20271">
                  <c:v>775.15503062630296</c:v>
                </c:pt>
                <c:pt idx="20272">
                  <c:v>775.26981208918016</c:v>
                </c:pt>
                <c:pt idx="20273">
                  <c:v>775.37414843893555</c:v>
                </c:pt>
                <c:pt idx="20274">
                  <c:v>775.64546051314198</c:v>
                </c:pt>
                <c:pt idx="20275">
                  <c:v>775.89588236110478</c:v>
                </c:pt>
                <c:pt idx="20276">
                  <c:v>776.13589039998101</c:v>
                </c:pt>
                <c:pt idx="20277">
                  <c:v>776.34458396884872</c:v>
                </c:pt>
                <c:pt idx="20278">
                  <c:v>776.53239774615122</c:v>
                </c:pt>
                <c:pt idx="20279">
                  <c:v>776.69936303592374</c:v>
                </c:pt>
                <c:pt idx="20280">
                  <c:v>776.84544853413115</c:v>
                </c:pt>
                <c:pt idx="20281">
                  <c:v>776.97067511013017</c:v>
                </c:pt>
                <c:pt idx="20282">
                  <c:v>777.07501145988556</c:v>
                </c:pt>
                <c:pt idx="20283">
                  <c:v>777.16891313119766</c:v>
                </c:pt>
                <c:pt idx="20284">
                  <c:v>777.42978009228227</c:v>
                </c:pt>
                <c:pt idx="20285">
                  <c:v>777.6802228096019</c:v>
                </c:pt>
                <c:pt idx="20286">
                  <c:v>777.89936149159143</c:v>
                </c:pt>
                <c:pt idx="20287">
                  <c:v>778.10804462578062</c:v>
                </c:pt>
                <c:pt idx="20288">
                  <c:v>778.28543415931813</c:v>
                </c:pt>
                <c:pt idx="20289">
                  <c:v>778.44195433596883</c:v>
                </c:pt>
                <c:pt idx="20290">
                  <c:v>778.57760515573284</c:v>
                </c:pt>
                <c:pt idx="20291">
                  <c:v>778.69238661861004</c:v>
                </c:pt>
                <c:pt idx="20292">
                  <c:v>778.79674383772237</c:v>
                </c:pt>
                <c:pt idx="20293">
                  <c:v>778.88020039591254</c:v>
                </c:pt>
                <c:pt idx="20294">
                  <c:v>779.14106735699716</c:v>
                </c:pt>
                <c:pt idx="20295">
                  <c:v>779.37064071743009</c:v>
                </c:pt>
                <c:pt idx="20296">
                  <c:v>779.5897689647411</c:v>
                </c:pt>
                <c:pt idx="20297">
                  <c:v>779.78802785516541</c:v>
                </c:pt>
                <c:pt idx="20298">
                  <c:v>779.95499314493804</c:v>
                </c:pt>
                <c:pt idx="20299">
                  <c:v>780.11150288691033</c:v>
                </c:pt>
                <c:pt idx="20300">
                  <c:v>780.23671902823094</c:v>
                </c:pt>
                <c:pt idx="20301">
                  <c:v>780.35150049110814</c:v>
                </c:pt>
                <c:pt idx="20302">
                  <c:v>780.43497791865525</c:v>
                </c:pt>
                <c:pt idx="20303">
                  <c:v>780.51845534620224</c:v>
                </c:pt>
                <c:pt idx="20304">
                  <c:v>780.76889806352199</c:v>
                </c:pt>
                <c:pt idx="20305">
                  <c:v>780.9984609892764</c:v>
                </c:pt>
                <c:pt idx="20306">
                  <c:v>781.20715455814411</c:v>
                </c:pt>
                <c:pt idx="20307">
                  <c:v>781.3845336570032</c:v>
                </c:pt>
                <c:pt idx="20308">
                  <c:v>781.55149894677572</c:v>
                </c:pt>
                <c:pt idx="20309">
                  <c:v>781.69758444498314</c:v>
                </c:pt>
                <c:pt idx="20310">
                  <c:v>781.81236590786034</c:v>
                </c:pt>
                <c:pt idx="20311">
                  <c:v>781.91670225761573</c:v>
                </c:pt>
                <c:pt idx="20312">
                  <c:v>782.00017968516283</c:v>
                </c:pt>
                <c:pt idx="20313">
                  <c:v>782.07323286894496</c:v>
                </c:pt>
                <c:pt idx="20314">
                  <c:v>782.31322003846435</c:v>
                </c:pt>
                <c:pt idx="20315">
                  <c:v>782.53233785109694</c:v>
                </c:pt>
                <c:pt idx="20316">
                  <c:v>782.73060717619967</c:v>
                </c:pt>
                <c:pt idx="20317">
                  <c:v>782.90798627505876</c:v>
                </c:pt>
                <c:pt idx="20318">
                  <c:v>783.06451688638799</c:v>
                </c:pt>
                <c:pt idx="20319">
                  <c:v>783.20015727147347</c:v>
                </c:pt>
                <c:pt idx="20320">
                  <c:v>783.3045144905858</c:v>
                </c:pt>
                <c:pt idx="20321">
                  <c:v>783.3984265965762</c:v>
                </c:pt>
                <c:pt idx="20322">
                  <c:v>783.48190402412331</c:v>
                </c:pt>
                <c:pt idx="20323">
                  <c:v>783.54451209478361</c:v>
                </c:pt>
                <c:pt idx="20324">
                  <c:v>783.77407502053802</c:v>
                </c:pt>
                <c:pt idx="20325">
                  <c:v>783.98275815472732</c:v>
                </c:pt>
                <c:pt idx="20326">
                  <c:v>784.17059280138665</c:v>
                </c:pt>
                <c:pt idx="20327">
                  <c:v>784.33755809115928</c:v>
                </c:pt>
                <c:pt idx="20328">
                  <c:v>784.49406783313157</c:v>
                </c:pt>
                <c:pt idx="20329">
                  <c:v>784.61927353977376</c:v>
                </c:pt>
                <c:pt idx="20330">
                  <c:v>784.72363075888597</c:v>
                </c:pt>
                <c:pt idx="20331">
                  <c:v>784.80710818643308</c:v>
                </c:pt>
                <c:pt idx="20332">
                  <c:v>784.86971625709339</c:v>
                </c:pt>
                <c:pt idx="20333">
                  <c:v>784.93232432775369</c:v>
                </c:pt>
                <c:pt idx="20334">
                  <c:v>785.14100746194288</c:v>
                </c:pt>
                <c:pt idx="20335">
                  <c:v>785.34972190016742</c:v>
                </c:pt>
                <c:pt idx="20336">
                  <c:v>785.52710099902652</c:v>
                </c:pt>
                <c:pt idx="20337">
                  <c:v>785.69406628879915</c:v>
                </c:pt>
                <c:pt idx="20338">
                  <c:v>785.82970667388463</c:v>
                </c:pt>
                <c:pt idx="20339">
                  <c:v>785.94448813676195</c:v>
                </c:pt>
                <c:pt idx="20340">
                  <c:v>786.03838980807393</c:v>
                </c:pt>
                <c:pt idx="20341">
                  <c:v>786.12187767029945</c:v>
                </c:pt>
                <c:pt idx="20342">
                  <c:v>786.17405106251636</c:v>
                </c:pt>
                <c:pt idx="20343">
                  <c:v>786.22622445473326</c:v>
                </c:pt>
                <c:pt idx="20344">
                  <c:v>786.43491802360097</c:v>
                </c:pt>
                <c:pt idx="20345">
                  <c:v>786.6227526702603</c:v>
                </c:pt>
                <c:pt idx="20346">
                  <c:v>786.8001422037978</c:v>
                </c:pt>
                <c:pt idx="20347">
                  <c:v>786.94622770200522</c:v>
                </c:pt>
                <c:pt idx="20348">
                  <c:v>787.08185765241228</c:v>
                </c:pt>
                <c:pt idx="20349">
                  <c:v>787.18621487152461</c:v>
                </c:pt>
                <c:pt idx="20350">
                  <c:v>787.28012697751501</c:v>
                </c:pt>
                <c:pt idx="20351">
                  <c:v>787.3427246134969</c:v>
                </c:pt>
                <c:pt idx="20352">
                  <c:v>787.39490844039221</c:v>
                </c:pt>
                <c:pt idx="20353">
                  <c:v>787.43665758884424</c:v>
                </c:pt>
                <c:pt idx="20354">
                  <c:v>787.63489560991161</c:v>
                </c:pt>
                <c:pt idx="20355">
                  <c:v>787.81230601280606</c:v>
                </c:pt>
                <c:pt idx="20356">
                  <c:v>787.97925043322175</c:v>
                </c:pt>
                <c:pt idx="20357">
                  <c:v>788.12532549675075</c:v>
                </c:pt>
                <c:pt idx="20358">
                  <c:v>788.24011739430637</c:v>
                </c:pt>
                <c:pt idx="20359">
                  <c:v>788.34446417874017</c:v>
                </c:pt>
                <c:pt idx="20360">
                  <c:v>788.41749649316546</c:v>
                </c:pt>
                <c:pt idx="20361">
                  <c:v>788.48012543318259</c:v>
                </c:pt>
                <c:pt idx="20362">
                  <c:v>788.52185371227768</c:v>
                </c:pt>
                <c:pt idx="20363">
                  <c:v>788.55315774760788</c:v>
                </c:pt>
                <c:pt idx="20364">
                  <c:v>788.74099239426721</c:v>
                </c:pt>
                <c:pt idx="20365">
                  <c:v>788.90792638000448</c:v>
                </c:pt>
                <c:pt idx="20366">
                  <c:v>789.06445699133371</c:v>
                </c:pt>
                <c:pt idx="20367">
                  <c:v>789.20009737641919</c:v>
                </c:pt>
                <c:pt idx="20368">
                  <c:v>789.31487883929651</c:v>
                </c:pt>
                <c:pt idx="20369">
                  <c:v>789.40881181464374</c:v>
                </c:pt>
                <c:pt idx="20370">
                  <c:v>789.47140945062563</c:v>
                </c:pt>
                <c:pt idx="20371">
                  <c:v>789.52359327752106</c:v>
                </c:pt>
                <c:pt idx="20372">
                  <c:v>789.55489731285115</c:v>
                </c:pt>
                <c:pt idx="20373">
                  <c:v>789.57574580038101</c:v>
                </c:pt>
                <c:pt idx="20374">
                  <c:v>789.75315620327547</c:v>
                </c:pt>
                <c:pt idx="20375">
                  <c:v>789.92010062369116</c:v>
                </c:pt>
                <c:pt idx="20376">
                  <c:v>790.06618612189857</c:v>
                </c:pt>
                <c:pt idx="20377">
                  <c:v>790.19141269789759</c:v>
                </c:pt>
                <c:pt idx="20378">
                  <c:v>790.29574904765298</c:v>
                </c:pt>
                <c:pt idx="20379">
                  <c:v>790.37922647520008</c:v>
                </c:pt>
                <c:pt idx="20380">
                  <c:v>790.43139986741699</c:v>
                </c:pt>
                <c:pt idx="20381">
                  <c:v>790.47312814651207</c:v>
                </c:pt>
                <c:pt idx="20382">
                  <c:v>790.50443218184228</c:v>
                </c:pt>
                <c:pt idx="20383">
                  <c:v>790.51487729496409</c:v>
                </c:pt>
                <c:pt idx="20384">
                  <c:v>790.68184258473661</c:v>
                </c:pt>
                <c:pt idx="20385">
                  <c:v>790.8383523267089</c:v>
                </c:pt>
                <c:pt idx="20386">
                  <c:v>790.97401358115144</c:v>
                </c:pt>
                <c:pt idx="20387">
                  <c:v>791.08879504402864</c:v>
                </c:pt>
                <c:pt idx="20388">
                  <c:v>791.18269671534063</c:v>
                </c:pt>
                <c:pt idx="20389">
                  <c:v>791.25572902976592</c:v>
                </c:pt>
                <c:pt idx="20390">
                  <c:v>791.30791285666123</c:v>
                </c:pt>
                <c:pt idx="20391">
                  <c:v>791.33921689199133</c:v>
                </c:pt>
                <c:pt idx="20392">
                  <c:v>791.34966200511326</c:v>
                </c:pt>
                <c:pt idx="20393">
                  <c:v>791.34966200511326</c:v>
                </c:pt>
                <c:pt idx="20394">
                  <c:v>791.51659599085042</c:v>
                </c:pt>
                <c:pt idx="20395">
                  <c:v>791.65225724529284</c:v>
                </c:pt>
                <c:pt idx="20396">
                  <c:v>791.78790806505685</c:v>
                </c:pt>
                <c:pt idx="20397">
                  <c:v>791.89225484949077</c:v>
                </c:pt>
                <c:pt idx="20398">
                  <c:v>791.97573227703776</c:v>
                </c:pt>
                <c:pt idx="20399">
                  <c:v>792.03832991301965</c:v>
                </c:pt>
                <c:pt idx="20400">
                  <c:v>792.08007906147168</c:v>
                </c:pt>
                <c:pt idx="20401">
                  <c:v>792.1009588530369</c:v>
                </c:pt>
                <c:pt idx="20402">
                  <c:v>792.1009588530369</c:v>
                </c:pt>
                <c:pt idx="20403">
                  <c:v>792.1009588530369</c:v>
                </c:pt>
                <c:pt idx="20404">
                  <c:v>792.2470443512442</c:v>
                </c:pt>
                <c:pt idx="20405">
                  <c:v>792.38268473632979</c:v>
                </c:pt>
                <c:pt idx="20406">
                  <c:v>792.497466199207</c:v>
                </c:pt>
                <c:pt idx="20407">
                  <c:v>792.59136787051898</c:v>
                </c:pt>
                <c:pt idx="20408">
                  <c:v>792.6748557327445</c:v>
                </c:pt>
                <c:pt idx="20409">
                  <c:v>792.7270291249614</c:v>
                </c:pt>
                <c:pt idx="20410">
                  <c:v>792.75833316029161</c:v>
                </c:pt>
                <c:pt idx="20411">
                  <c:v>792.76877827341343</c:v>
                </c:pt>
                <c:pt idx="20412">
                  <c:v>792.76877827341343</c:v>
                </c:pt>
                <c:pt idx="20413">
                  <c:v>792.74789848184821</c:v>
                </c:pt>
                <c:pt idx="20414">
                  <c:v>792.88355973629064</c:v>
                </c:pt>
                <c:pt idx="20415">
                  <c:v>793.00876544293283</c:v>
                </c:pt>
                <c:pt idx="20416">
                  <c:v>793.12354690581003</c:v>
                </c:pt>
                <c:pt idx="20417">
                  <c:v>793.20703476803556</c:v>
                </c:pt>
                <c:pt idx="20418">
                  <c:v>793.26963240401733</c:v>
                </c:pt>
                <c:pt idx="20419">
                  <c:v>793.32181623091276</c:v>
                </c:pt>
                <c:pt idx="20420">
                  <c:v>793.34266471844262</c:v>
                </c:pt>
                <c:pt idx="20421">
                  <c:v>793.34266471844262</c:v>
                </c:pt>
                <c:pt idx="20422">
                  <c:v>793.33224047467775</c:v>
                </c:pt>
                <c:pt idx="20423">
                  <c:v>793.30093643934754</c:v>
                </c:pt>
                <c:pt idx="20424">
                  <c:v>793.43659769378996</c:v>
                </c:pt>
                <c:pt idx="20425">
                  <c:v>793.55137915666717</c:v>
                </c:pt>
                <c:pt idx="20426">
                  <c:v>793.64528082797926</c:v>
                </c:pt>
                <c:pt idx="20427">
                  <c:v>793.71832357708286</c:v>
                </c:pt>
                <c:pt idx="20428">
                  <c:v>793.78094208242169</c:v>
                </c:pt>
                <c:pt idx="20429">
                  <c:v>793.81224611775178</c:v>
                </c:pt>
                <c:pt idx="20430">
                  <c:v>793.82267036151677</c:v>
                </c:pt>
                <c:pt idx="20431">
                  <c:v>793.82267036151677</c:v>
                </c:pt>
                <c:pt idx="20432">
                  <c:v>793.80180100462997</c:v>
                </c:pt>
                <c:pt idx="20433">
                  <c:v>793.76006229085647</c:v>
                </c:pt>
                <c:pt idx="20434">
                  <c:v>793.88527843217707</c:v>
                </c:pt>
                <c:pt idx="20435">
                  <c:v>793.98963565128929</c:v>
                </c:pt>
                <c:pt idx="20436">
                  <c:v>794.0731130788364</c:v>
                </c:pt>
                <c:pt idx="20437">
                  <c:v>794.14614539326158</c:v>
                </c:pt>
                <c:pt idx="20438">
                  <c:v>794.1878945417136</c:v>
                </c:pt>
                <c:pt idx="20439">
                  <c:v>794.20875346392199</c:v>
                </c:pt>
                <c:pt idx="20440">
                  <c:v>794.21919857704381</c:v>
                </c:pt>
                <c:pt idx="20441">
                  <c:v>794.19831878547859</c:v>
                </c:pt>
                <c:pt idx="20442">
                  <c:v>794.16701475014838</c:v>
                </c:pt>
                <c:pt idx="20443">
                  <c:v>794.12526560169647</c:v>
                </c:pt>
                <c:pt idx="20444">
                  <c:v>794.22962282080869</c:v>
                </c:pt>
                <c:pt idx="20445">
                  <c:v>794.3235349267992</c:v>
                </c:pt>
                <c:pt idx="20446">
                  <c:v>794.40701235434619</c:v>
                </c:pt>
                <c:pt idx="20447">
                  <c:v>794.45918574656321</c:v>
                </c:pt>
                <c:pt idx="20448">
                  <c:v>794.50092446033671</c:v>
                </c:pt>
                <c:pt idx="20449">
                  <c:v>794.51136957345852</c:v>
                </c:pt>
                <c:pt idx="20450">
                  <c:v>794.51136957345852</c:v>
                </c:pt>
                <c:pt idx="20451">
                  <c:v>794.48006553812843</c:v>
                </c:pt>
                <c:pt idx="20452">
                  <c:v>794.4383163896764</c:v>
                </c:pt>
                <c:pt idx="20453">
                  <c:v>794.38613256278109</c:v>
                </c:pt>
                <c:pt idx="20454">
                  <c:v>794.4904897818933</c:v>
                </c:pt>
                <c:pt idx="20455">
                  <c:v>794.57396720944041</c:v>
                </c:pt>
                <c:pt idx="20456">
                  <c:v>794.63657528010071</c:v>
                </c:pt>
                <c:pt idx="20457">
                  <c:v>794.68874867231762</c:v>
                </c:pt>
                <c:pt idx="20458">
                  <c:v>794.72005270764771</c:v>
                </c:pt>
                <c:pt idx="20459">
                  <c:v>794.72005270764771</c:v>
                </c:pt>
                <c:pt idx="20460">
                  <c:v>794.70962846388284</c:v>
                </c:pt>
                <c:pt idx="20461">
                  <c:v>794.66787931543081</c:v>
                </c:pt>
                <c:pt idx="20462">
                  <c:v>794.61570592321391</c:v>
                </c:pt>
                <c:pt idx="20463">
                  <c:v>794.55309785255361</c:v>
                </c:pt>
                <c:pt idx="20464">
                  <c:v>794.64699952386559</c:v>
                </c:pt>
                <c:pt idx="20465">
                  <c:v>794.72005270764771</c:v>
                </c:pt>
                <c:pt idx="20466">
                  <c:v>794.77223653454314</c:v>
                </c:pt>
                <c:pt idx="20467">
                  <c:v>794.81396481363822</c:v>
                </c:pt>
                <c:pt idx="20468">
                  <c:v>794.83483417052503</c:v>
                </c:pt>
                <c:pt idx="20469">
                  <c:v>794.82440992676004</c:v>
                </c:pt>
                <c:pt idx="20470">
                  <c:v>794.80353013519482</c:v>
                </c:pt>
                <c:pt idx="20471">
                  <c:v>794.76179142142132</c:v>
                </c:pt>
                <c:pt idx="20472">
                  <c:v>794.69918335076102</c:v>
                </c:pt>
                <c:pt idx="20473">
                  <c:v>794.61570592321391</c:v>
                </c:pt>
                <c:pt idx="20474">
                  <c:v>794.69918335076102</c:v>
                </c:pt>
                <c:pt idx="20475">
                  <c:v>794.76179142142132</c:v>
                </c:pt>
                <c:pt idx="20476">
                  <c:v>794.81396481363822</c:v>
                </c:pt>
                <c:pt idx="20477">
                  <c:v>794.84526884896832</c:v>
                </c:pt>
                <c:pt idx="20478">
                  <c:v>794.85571396209025</c:v>
                </c:pt>
                <c:pt idx="20479">
                  <c:v>794.83483417052503</c:v>
                </c:pt>
                <c:pt idx="20480">
                  <c:v>794.80353013519482</c:v>
                </c:pt>
                <c:pt idx="20481">
                  <c:v>794.75135674297792</c:v>
                </c:pt>
                <c:pt idx="20482">
                  <c:v>794.6783035591958</c:v>
                </c:pt>
                <c:pt idx="20483">
                  <c:v>794.59484700100563</c:v>
                </c:pt>
                <c:pt idx="20484">
                  <c:v>794.65744463698752</c:v>
                </c:pt>
                <c:pt idx="20485">
                  <c:v>794.72005270764771</c:v>
                </c:pt>
                <c:pt idx="20486">
                  <c:v>794.76179142142132</c:v>
                </c:pt>
                <c:pt idx="20487">
                  <c:v>794.77223653454314</c:v>
                </c:pt>
                <c:pt idx="20488">
                  <c:v>794.77223653454314</c:v>
                </c:pt>
                <c:pt idx="20489">
                  <c:v>794.75135674297792</c:v>
                </c:pt>
                <c:pt idx="20490">
                  <c:v>794.70962846388284</c:v>
                </c:pt>
                <c:pt idx="20491">
                  <c:v>794.64699952386559</c:v>
                </c:pt>
                <c:pt idx="20492">
                  <c:v>794.56354296567542</c:v>
                </c:pt>
                <c:pt idx="20493">
                  <c:v>794.4696204250065</c:v>
                </c:pt>
                <c:pt idx="20494">
                  <c:v>794.5217938172234</c:v>
                </c:pt>
                <c:pt idx="20495">
                  <c:v>794.57396720944041</c:v>
                </c:pt>
                <c:pt idx="20496">
                  <c:v>794.60527124477051</c:v>
                </c:pt>
                <c:pt idx="20497">
                  <c:v>794.60527124477051</c:v>
                </c:pt>
                <c:pt idx="20498">
                  <c:v>794.59484700100563</c:v>
                </c:pt>
                <c:pt idx="20499">
                  <c:v>794.56354296567542</c:v>
                </c:pt>
                <c:pt idx="20500">
                  <c:v>794.51136957345852</c:v>
                </c:pt>
                <c:pt idx="20501">
                  <c:v>794.4383163896764</c:v>
                </c:pt>
                <c:pt idx="20502">
                  <c:v>794.34440428368589</c:v>
                </c:pt>
                <c:pt idx="20503">
                  <c:v>794.24005749925209</c:v>
                </c:pt>
                <c:pt idx="20504">
                  <c:v>794.29223089146899</c:v>
                </c:pt>
                <c:pt idx="20505">
                  <c:v>794.3235349267992</c:v>
                </c:pt>
                <c:pt idx="20506">
                  <c:v>794.34440428368589</c:v>
                </c:pt>
                <c:pt idx="20507">
                  <c:v>794.34440428368589</c:v>
                </c:pt>
                <c:pt idx="20508">
                  <c:v>794.3235349267992</c:v>
                </c:pt>
                <c:pt idx="20509">
                  <c:v>794.2817962130257</c:v>
                </c:pt>
                <c:pt idx="20510">
                  <c:v>794.21919857704381</c:v>
                </c:pt>
                <c:pt idx="20511">
                  <c:v>794.13571071481829</c:v>
                </c:pt>
                <c:pt idx="20512">
                  <c:v>794.04180904350619</c:v>
                </c:pt>
                <c:pt idx="20513">
                  <c:v>793.92702758062899</c:v>
                </c:pt>
                <c:pt idx="20514">
                  <c:v>793.9583316159592</c:v>
                </c:pt>
                <c:pt idx="20515">
                  <c:v>793.98963565128929</c:v>
                </c:pt>
                <c:pt idx="20516">
                  <c:v>794.00005989505428</c:v>
                </c:pt>
                <c:pt idx="20517">
                  <c:v>793.98963565128929</c:v>
                </c:pt>
                <c:pt idx="20518">
                  <c:v>793.9583316159592</c:v>
                </c:pt>
                <c:pt idx="20519">
                  <c:v>793.90614778906388</c:v>
                </c:pt>
                <c:pt idx="20520">
                  <c:v>793.83310503996017</c:v>
                </c:pt>
                <c:pt idx="20521">
                  <c:v>793.73919293396966</c:v>
                </c:pt>
                <c:pt idx="20522">
                  <c:v>793.63483571485745</c:v>
                </c:pt>
                <c:pt idx="20523">
                  <c:v>793.50963000821525</c:v>
                </c:pt>
                <c:pt idx="20524">
                  <c:v>793.54093404354535</c:v>
                </c:pt>
                <c:pt idx="20525">
                  <c:v>793.55137915666717</c:v>
                </c:pt>
                <c:pt idx="20526">
                  <c:v>793.55137915666717</c:v>
                </c:pt>
                <c:pt idx="20527">
                  <c:v>793.53049936510195</c:v>
                </c:pt>
                <c:pt idx="20528">
                  <c:v>793.49919532977185</c:v>
                </c:pt>
                <c:pt idx="20529">
                  <c:v>793.43659769378996</c:v>
                </c:pt>
                <c:pt idx="20530">
                  <c:v>793.35310983156444</c:v>
                </c:pt>
                <c:pt idx="20531">
                  <c:v>793.24876304713064</c:v>
                </c:pt>
                <c:pt idx="20532">
                  <c:v>793.13398158425343</c:v>
                </c:pt>
                <c:pt idx="20533">
                  <c:v>792.99834119916784</c:v>
                </c:pt>
                <c:pt idx="20534">
                  <c:v>793.01920012137612</c:v>
                </c:pt>
                <c:pt idx="20535">
                  <c:v>793.01920012137612</c:v>
                </c:pt>
                <c:pt idx="20536">
                  <c:v>793.01920012137612</c:v>
                </c:pt>
                <c:pt idx="20537">
                  <c:v>792.98789608604602</c:v>
                </c:pt>
                <c:pt idx="20538">
                  <c:v>792.93572269382912</c:v>
                </c:pt>
                <c:pt idx="20539">
                  <c:v>792.86267994472541</c:v>
                </c:pt>
                <c:pt idx="20540">
                  <c:v>792.76877827341343</c:v>
                </c:pt>
                <c:pt idx="20541">
                  <c:v>792.6644210543011</c:v>
                </c:pt>
                <c:pt idx="20542">
                  <c:v>792.52877023453709</c:v>
                </c:pt>
                <c:pt idx="20543">
                  <c:v>792.38268473632979</c:v>
                </c:pt>
                <c:pt idx="20544">
                  <c:v>792.40355409321648</c:v>
                </c:pt>
                <c:pt idx="20545">
                  <c:v>792.39312984945161</c:v>
                </c:pt>
                <c:pt idx="20546">
                  <c:v>792.38268473632979</c:v>
                </c:pt>
                <c:pt idx="20547">
                  <c:v>792.34094602255618</c:v>
                </c:pt>
                <c:pt idx="20548">
                  <c:v>792.28877263033928</c:v>
                </c:pt>
                <c:pt idx="20549">
                  <c:v>792.20529520279229</c:v>
                </c:pt>
                <c:pt idx="20550">
                  <c:v>792.1009588530369</c:v>
                </c:pt>
                <c:pt idx="20551">
                  <c:v>791.97573227703776</c:v>
                </c:pt>
                <c:pt idx="20552">
                  <c:v>791.84009189195228</c:v>
                </c:pt>
                <c:pt idx="20553">
                  <c:v>791.68356128062305</c:v>
                </c:pt>
                <c:pt idx="20554">
                  <c:v>791.69400639374487</c:v>
                </c:pt>
                <c:pt idx="20555">
                  <c:v>791.67312660217965</c:v>
                </c:pt>
                <c:pt idx="20556">
                  <c:v>791.65225724529284</c:v>
                </c:pt>
                <c:pt idx="20557">
                  <c:v>791.60008385307594</c:v>
                </c:pt>
                <c:pt idx="20558">
                  <c:v>791.53747578241564</c:v>
                </c:pt>
                <c:pt idx="20559">
                  <c:v>791.44356367642524</c:v>
                </c:pt>
                <c:pt idx="20560">
                  <c:v>791.33921689199133</c:v>
                </c:pt>
                <c:pt idx="20561">
                  <c:v>791.20357650690585</c:v>
                </c:pt>
                <c:pt idx="20562">
                  <c:v>791.05749100869843</c:v>
                </c:pt>
                <c:pt idx="20563">
                  <c:v>790.89052571892591</c:v>
                </c:pt>
                <c:pt idx="20564">
                  <c:v>790.89052571892591</c:v>
                </c:pt>
                <c:pt idx="20565">
                  <c:v>790.86965636203911</c:v>
                </c:pt>
                <c:pt idx="20566">
                  <c:v>790.82792808294403</c:v>
                </c:pt>
                <c:pt idx="20567">
                  <c:v>790.77574425604871</c:v>
                </c:pt>
                <c:pt idx="20568">
                  <c:v>790.702701506945</c:v>
                </c:pt>
                <c:pt idx="20569">
                  <c:v>790.59836515718962</c:v>
                </c:pt>
                <c:pt idx="20570">
                  <c:v>790.48357325963389</c:v>
                </c:pt>
                <c:pt idx="20571">
                  <c:v>790.337498196105</c:v>
                </c:pt>
                <c:pt idx="20572">
                  <c:v>790.18096758477577</c:v>
                </c:pt>
                <c:pt idx="20573">
                  <c:v>790.00357805123826</c:v>
                </c:pt>
                <c:pt idx="20574">
                  <c:v>789.99314337279486</c:v>
                </c:pt>
                <c:pt idx="20575">
                  <c:v>789.96183933746465</c:v>
                </c:pt>
                <c:pt idx="20576">
                  <c:v>789.92010062369116</c:v>
                </c:pt>
                <c:pt idx="20577">
                  <c:v>789.85749255303085</c:v>
                </c:pt>
                <c:pt idx="20578">
                  <c:v>789.76358044704034</c:v>
                </c:pt>
                <c:pt idx="20579">
                  <c:v>789.65923366260654</c:v>
                </c:pt>
                <c:pt idx="20580">
                  <c:v>789.53401752128593</c:v>
                </c:pt>
                <c:pt idx="20581">
                  <c:v>789.37750777931365</c:v>
                </c:pt>
                <c:pt idx="20582">
                  <c:v>789.21054248954101</c:v>
                </c:pt>
                <c:pt idx="20583">
                  <c:v>789.03316339068192</c:v>
                </c:pt>
                <c:pt idx="20584">
                  <c:v>789.00185935535183</c:v>
                </c:pt>
                <c:pt idx="20585">
                  <c:v>788.97055532002173</c:v>
                </c:pt>
                <c:pt idx="20586">
                  <c:v>788.9183714931263</c:v>
                </c:pt>
                <c:pt idx="20587">
                  <c:v>788.84532874402259</c:v>
                </c:pt>
                <c:pt idx="20588">
                  <c:v>788.7514166380322</c:v>
                </c:pt>
                <c:pt idx="20589">
                  <c:v>788.63663517515488</c:v>
                </c:pt>
                <c:pt idx="20590">
                  <c:v>788.49054967694758</c:v>
                </c:pt>
                <c:pt idx="20591">
                  <c:v>788.33403993497529</c:v>
                </c:pt>
                <c:pt idx="20592">
                  <c:v>788.15662953208084</c:v>
                </c:pt>
                <c:pt idx="20593">
                  <c:v>787.96881575477835</c:v>
                </c:pt>
                <c:pt idx="20594">
                  <c:v>787.92708747568327</c:v>
                </c:pt>
                <c:pt idx="20595">
                  <c:v>787.88533832723135</c:v>
                </c:pt>
                <c:pt idx="20596">
                  <c:v>787.82273025657105</c:v>
                </c:pt>
                <c:pt idx="20597">
                  <c:v>787.73925282902394</c:v>
                </c:pt>
                <c:pt idx="20598">
                  <c:v>787.63489560991161</c:v>
                </c:pt>
                <c:pt idx="20599">
                  <c:v>787.50968990326953</c:v>
                </c:pt>
                <c:pt idx="20600">
                  <c:v>787.36360440506212</c:v>
                </c:pt>
                <c:pt idx="20601">
                  <c:v>787.19664954996801</c:v>
                </c:pt>
                <c:pt idx="20602">
                  <c:v>787.0088253379871</c:v>
                </c:pt>
                <c:pt idx="20603">
                  <c:v>786.81056644756279</c:v>
                </c:pt>
                <c:pt idx="20604">
                  <c:v>786.76883816846771</c:v>
                </c:pt>
                <c:pt idx="20605">
                  <c:v>786.71665434157228</c:v>
                </c:pt>
                <c:pt idx="20606">
                  <c:v>786.64361159246869</c:v>
                </c:pt>
                <c:pt idx="20607">
                  <c:v>786.54969948647818</c:v>
                </c:pt>
                <c:pt idx="20608">
                  <c:v>786.44534226736585</c:v>
                </c:pt>
                <c:pt idx="20609">
                  <c:v>786.30970188228036</c:v>
                </c:pt>
                <c:pt idx="20610">
                  <c:v>786.15318170562955</c:v>
                </c:pt>
                <c:pt idx="20611">
                  <c:v>785.97579217209204</c:v>
                </c:pt>
                <c:pt idx="20612">
                  <c:v>785.78796796011113</c:v>
                </c:pt>
                <c:pt idx="20613">
                  <c:v>785.56883971280013</c:v>
                </c:pt>
                <c:pt idx="20614">
                  <c:v>785.5166558859047</c:v>
                </c:pt>
                <c:pt idx="20615">
                  <c:v>785.45405824992281</c:v>
                </c:pt>
                <c:pt idx="20616">
                  <c:v>785.38102593549763</c:v>
                </c:pt>
                <c:pt idx="20617">
                  <c:v>785.2766687163853</c:v>
                </c:pt>
                <c:pt idx="20618">
                  <c:v>785.1618872535081</c:v>
                </c:pt>
                <c:pt idx="20619">
                  <c:v>785.01580175530069</c:v>
                </c:pt>
                <c:pt idx="20620">
                  <c:v>784.8592920133284</c:v>
                </c:pt>
                <c:pt idx="20621">
                  <c:v>784.67145736666907</c:v>
                </c:pt>
                <c:pt idx="20622">
                  <c:v>784.46276379780136</c:v>
                </c:pt>
                <c:pt idx="20623">
                  <c:v>784.24362511581194</c:v>
                </c:pt>
                <c:pt idx="20624">
                  <c:v>784.19147259295187</c:v>
                </c:pt>
                <c:pt idx="20625">
                  <c:v>784.11841940916975</c:v>
                </c:pt>
                <c:pt idx="20626">
                  <c:v>784.02450730317923</c:v>
                </c:pt>
                <c:pt idx="20627">
                  <c:v>783.92016051874543</c:v>
                </c:pt>
                <c:pt idx="20628">
                  <c:v>783.79494437742483</c:v>
                </c:pt>
                <c:pt idx="20629">
                  <c:v>783.64885887921741</c:v>
                </c:pt>
                <c:pt idx="20630">
                  <c:v>783.47146934567991</c:v>
                </c:pt>
                <c:pt idx="20631">
                  <c:v>783.283645133699</c:v>
                </c:pt>
                <c:pt idx="20632">
                  <c:v>783.06451688638799</c:v>
                </c:pt>
                <c:pt idx="20633">
                  <c:v>782.83495396063347</c:v>
                </c:pt>
                <c:pt idx="20634">
                  <c:v>782.77235632465158</c:v>
                </c:pt>
                <c:pt idx="20635">
                  <c:v>782.68886846242617</c:v>
                </c:pt>
                <c:pt idx="20636">
                  <c:v>782.59496679111408</c:v>
                </c:pt>
                <c:pt idx="20637">
                  <c:v>782.48018532823687</c:v>
                </c:pt>
                <c:pt idx="20638">
                  <c:v>782.34452407379445</c:v>
                </c:pt>
                <c:pt idx="20639">
                  <c:v>782.18801433182216</c:v>
                </c:pt>
                <c:pt idx="20640">
                  <c:v>782.01060392892771</c:v>
                </c:pt>
                <c:pt idx="20641">
                  <c:v>781.80192079473852</c:v>
                </c:pt>
                <c:pt idx="20642">
                  <c:v>781.58280298210593</c:v>
                </c:pt>
                <c:pt idx="20643">
                  <c:v>781.34278450855118</c:v>
                </c:pt>
                <c:pt idx="20644">
                  <c:v>781.26975219412589</c:v>
                </c:pt>
                <c:pt idx="20645">
                  <c:v>781.18627476657889</c:v>
                </c:pt>
                <c:pt idx="20646">
                  <c:v>781.08191754746656</c:v>
                </c:pt>
                <c:pt idx="20647">
                  <c:v>780.95671184082437</c:v>
                </c:pt>
                <c:pt idx="20648">
                  <c:v>780.82105058638194</c:v>
                </c:pt>
                <c:pt idx="20649">
                  <c:v>780.65411660064478</c:v>
                </c:pt>
                <c:pt idx="20650">
                  <c:v>780.46628195398534</c:v>
                </c:pt>
                <c:pt idx="20651">
                  <c:v>780.24716414135275</c:v>
                </c:pt>
                <c:pt idx="20652">
                  <c:v>780.01760121559835</c:v>
                </c:pt>
                <c:pt idx="20653">
                  <c:v>779.77758274204359</c:v>
                </c:pt>
                <c:pt idx="20654">
                  <c:v>779.69412618385343</c:v>
                </c:pt>
                <c:pt idx="20655">
                  <c:v>779.6002036431845</c:v>
                </c:pt>
                <c:pt idx="20656">
                  <c:v>779.4854221803073</c:v>
                </c:pt>
                <c:pt idx="20657">
                  <c:v>779.36020603898669</c:v>
                </c:pt>
                <c:pt idx="20658">
                  <c:v>779.2036962970144</c:v>
                </c:pt>
                <c:pt idx="20659">
                  <c:v>779.03673100724177</c:v>
                </c:pt>
                <c:pt idx="20660">
                  <c:v>778.83847211681746</c:v>
                </c:pt>
                <c:pt idx="20661">
                  <c:v>778.61933343482792</c:v>
                </c:pt>
                <c:pt idx="20662">
                  <c:v>778.37934626530864</c:v>
                </c:pt>
                <c:pt idx="20663">
                  <c:v>778.12892441734584</c:v>
                </c:pt>
                <c:pt idx="20664">
                  <c:v>778.03500187667692</c:v>
                </c:pt>
                <c:pt idx="20665">
                  <c:v>777.93066552692153</c:v>
                </c:pt>
                <c:pt idx="20666">
                  <c:v>777.81588406404433</c:v>
                </c:pt>
                <c:pt idx="20667">
                  <c:v>777.6802228096019</c:v>
                </c:pt>
                <c:pt idx="20668">
                  <c:v>777.52371306762961</c:v>
                </c:pt>
                <c:pt idx="20669">
                  <c:v>777.33587842097018</c:v>
                </c:pt>
                <c:pt idx="20670">
                  <c:v>777.13761953054586</c:v>
                </c:pt>
                <c:pt idx="20671">
                  <c:v>776.90804617011304</c:v>
                </c:pt>
                <c:pt idx="20672">
                  <c:v>776.65762432215024</c:v>
                </c:pt>
                <c:pt idx="20673">
                  <c:v>776.39675736106562</c:v>
                </c:pt>
                <c:pt idx="20674">
                  <c:v>776.30285568975364</c:v>
                </c:pt>
                <c:pt idx="20675">
                  <c:v>776.19849847064131</c:v>
                </c:pt>
                <c:pt idx="20676">
                  <c:v>776.07329276399923</c:v>
                </c:pt>
                <c:pt idx="20677">
                  <c:v>775.92720726579182</c:v>
                </c:pt>
                <c:pt idx="20678">
                  <c:v>775.76024197601919</c:v>
                </c:pt>
                <c:pt idx="20679">
                  <c:v>775.57241776403828</c:v>
                </c:pt>
                <c:pt idx="20680">
                  <c:v>775.36372419517068</c:v>
                </c:pt>
                <c:pt idx="20681">
                  <c:v>775.12372659097286</c:v>
                </c:pt>
                <c:pt idx="20682">
                  <c:v>774.87329430833165</c:v>
                </c:pt>
                <c:pt idx="20683">
                  <c:v>774.60199266880363</c:v>
                </c:pt>
                <c:pt idx="20684">
                  <c:v>774.49764588436983</c:v>
                </c:pt>
                <c:pt idx="20685">
                  <c:v>774.38286442149251</c:v>
                </c:pt>
                <c:pt idx="20686">
                  <c:v>774.24722403640703</c:v>
                </c:pt>
                <c:pt idx="20687">
                  <c:v>774.10113853819962</c:v>
                </c:pt>
                <c:pt idx="20688">
                  <c:v>773.92372813530528</c:v>
                </c:pt>
                <c:pt idx="20689">
                  <c:v>773.7254901142378</c:v>
                </c:pt>
                <c:pt idx="20690">
                  <c:v>773.50635143224827</c:v>
                </c:pt>
                <c:pt idx="20691">
                  <c:v>773.26635382805046</c:v>
                </c:pt>
                <c:pt idx="20692">
                  <c:v>773.00548686696584</c:v>
                </c:pt>
                <c:pt idx="20693">
                  <c:v>772.72375054899453</c:v>
                </c:pt>
                <c:pt idx="20694">
                  <c:v>772.6193933298822</c:v>
                </c:pt>
                <c:pt idx="20695">
                  <c:v>772.49418762324012</c:v>
                </c:pt>
                <c:pt idx="20696">
                  <c:v>772.35852636879758</c:v>
                </c:pt>
                <c:pt idx="20697">
                  <c:v>772.2020166268253</c:v>
                </c:pt>
                <c:pt idx="20698">
                  <c:v>772.01420284952292</c:v>
                </c:pt>
                <c:pt idx="20699">
                  <c:v>771.8159439590986</c:v>
                </c:pt>
                <c:pt idx="20700">
                  <c:v>771.58637059866567</c:v>
                </c:pt>
                <c:pt idx="20701">
                  <c:v>771.33593831602445</c:v>
                </c:pt>
                <c:pt idx="20702">
                  <c:v>771.07507135493984</c:v>
                </c:pt>
                <c:pt idx="20703">
                  <c:v>770.78290035852513</c:v>
                </c:pt>
                <c:pt idx="20704">
                  <c:v>770.66811889564792</c:v>
                </c:pt>
                <c:pt idx="20705">
                  <c:v>770.54290275432732</c:v>
                </c:pt>
                <c:pt idx="20706">
                  <c:v>770.3968172561199</c:v>
                </c:pt>
                <c:pt idx="20707">
                  <c:v>770.2298624010258</c:v>
                </c:pt>
                <c:pt idx="20708">
                  <c:v>770.0420486237233</c:v>
                </c:pt>
                <c:pt idx="20709">
                  <c:v>769.83334462017717</c:v>
                </c:pt>
                <c:pt idx="20710">
                  <c:v>769.60377125974424</c:v>
                </c:pt>
                <c:pt idx="20711">
                  <c:v>769.34290429865973</c:v>
                </c:pt>
                <c:pt idx="20712">
                  <c:v>769.06118885004526</c:v>
                </c:pt>
                <c:pt idx="20713">
                  <c:v>768.76901785363043</c:v>
                </c:pt>
                <c:pt idx="20714">
                  <c:v>768.65423639075323</c:v>
                </c:pt>
                <c:pt idx="20715">
                  <c:v>768.5185751363108</c:v>
                </c:pt>
                <c:pt idx="20716">
                  <c:v>768.36206539433852</c:v>
                </c:pt>
                <c:pt idx="20717">
                  <c:v>768.19510010456588</c:v>
                </c:pt>
                <c:pt idx="20718">
                  <c:v>767.99684121414157</c:v>
                </c:pt>
                <c:pt idx="20719">
                  <c:v>767.78814764527397</c:v>
                </c:pt>
                <c:pt idx="20720">
                  <c:v>767.54813960639763</c:v>
                </c:pt>
                <c:pt idx="20721">
                  <c:v>767.27684840154814</c:v>
                </c:pt>
                <c:pt idx="20722">
                  <c:v>766.9951016488983</c:v>
                </c:pt>
                <c:pt idx="20723">
                  <c:v>766.6925064087186</c:v>
                </c:pt>
                <c:pt idx="20724">
                  <c:v>766.56730070207641</c:v>
                </c:pt>
                <c:pt idx="20725">
                  <c:v>766.42121520386911</c:v>
                </c:pt>
                <c:pt idx="20726">
                  <c:v>766.26468459253988</c:v>
                </c:pt>
                <c:pt idx="20727">
                  <c:v>766.08729505900237</c:v>
                </c:pt>
                <c:pt idx="20728">
                  <c:v>765.88903616857806</c:v>
                </c:pt>
                <c:pt idx="20729">
                  <c:v>765.66991835594547</c:v>
                </c:pt>
                <c:pt idx="20730">
                  <c:v>765.41947563862584</c:v>
                </c:pt>
                <c:pt idx="20731">
                  <c:v>765.14818443377624</c:v>
                </c:pt>
                <c:pt idx="20732">
                  <c:v>764.85601343736153</c:v>
                </c:pt>
                <c:pt idx="20733">
                  <c:v>764.553397327825</c:v>
                </c:pt>
                <c:pt idx="20734">
                  <c:v>764.41773607338246</c:v>
                </c:pt>
                <c:pt idx="20735">
                  <c:v>764.27165057517516</c:v>
                </c:pt>
                <c:pt idx="20736">
                  <c:v>764.10471658943788</c:v>
                </c:pt>
                <c:pt idx="20737">
                  <c:v>763.92732705590038</c:v>
                </c:pt>
                <c:pt idx="20738">
                  <c:v>763.71862305235425</c:v>
                </c:pt>
                <c:pt idx="20739">
                  <c:v>763.48904969192131</c:v>
                </c:pt>
                <c:pt idx="20740">
                  <c:v>763.23862784395862</c:v>
                </c:pt>
                <c:pt idx="20741">
                  <c:v>762.96731576975219</c:v>
                </c:pt>
                <c:pt idx="20742">
                  <c:v>762.66472052957249</c:v>
                </c:pt>
                <c:pt idx="20743">
                  <c:v>762.35168017627097</c:v>
                </c:pt>
                <c:pt idx="20744">
                  <c:v>762.20559467806356</c:v>
                </c:pt>
                <c:pt idx="20745">
                  <c:v>762.05950917985615</c:v>
                </c:pt>
                <c:pt idx="20746">
                  <c:v>761.89255432476205</c:v>
                </c:pt>
                <c:pt idx="20747">
                  <c:v>761.70473011278114</c:v>
                </c:pt>
                <c:pt idx="20748">
                  <c:v>761.48560186547002</c:v>
                </c:pt>
                <c:pt idx="20749">
                  <c:v>761.25602850503719</c:v>
                </c:pt>
                <c:pt idx="20750">
                  <c:v>760.99516154395258</c:v>
                </c:pt>
                <c:pt idx="20751">
                  <c:v>760.7134460953381</c:v>
                </c:pt>
                <c:pt idx="20752">
                  <c:v>760.41082998580157</c:v>
                </c:pt>
                <c:pt idx="20753">
                  <c:v>760.08735495405665</c:v>
                </c:pt>
                <c:pt idx="20754">
                  <c:v>759.94126945584924</c:v>
                </c:pt>
                <c:pt idx="20755">
                  <c:v>759.78475971387695</c:v>
                </c:pt>
                <c:pt idx="20756">
                  <c:v>759.60737018033944</c:v>
                </c:pt>
                <c:pt idx="20757">
                  <c:v>759.41953553368012</c:v>
                </c:pt>
                <c:pt idx="20758">
                  <c:v>759.20039685169058</c:v>
                </c:pt>
                <c:pt idx="20759">
                  <c:v>758.96040968217119</c:v>
                </c:pt>
                <c:pt idx="20760">
                  <c:v>758.68910804264317</c:v>
                </c:pt>
                <c:pt idx="20761">
                  <c:v>758.40737172467186</c:v>
                </c:pt>
                <c:pt idx="20762">
                  <c:v>758.09433137137034</c:v>
                </c:pt>
                <c:pt idx="20763">
                  <c:v>757.77085633962542</c:v>
                </c:pt>
                <c:pt idx="20764">
                  <c:v>757.61433616297461</c:v>
                </c:pt>
                <c:pt idx="20765">
                  <c:v>757.45781598632391</c:v>
                </c:pt>
                <c:pt idx="20766">
                  <c:v>757.2804264527864</c:v>
                </c:pt>
                <c:pt idx="20767">
                  <c:v>757.07173288391868</c:v>
                </c:pt>
                <c:pt idx="20768">
                  <c:v>756.85259420192915</c:v>
                </c:pt>
                <c:pt idx="20769">
                  <c:v>756.61260703240976</c:v>
                </c:pt>
                <c:pt idx="20770">
                  <c:v>756.34130539288185</c:v>
                </c:pt>
                <c:pt idx="20771">
                  <c:v>756.03868928334521</c:v>
                </c:pt>
                <c:pt idx="20772">
                  <c:v>755.72566979940063</c:v>
                </c:pt>
                <c:pt idx="20773">
                  <c:v>755.3917496545339</c:v>
                </c:pt>
                <c:pt idx="20774">
                  <c:v>755.23523991256161</c:v>
                </c:pt>
                <c:pt idx="20775">
                  <c:v>755.06827462278898</c:v>
                </c:pt>
                <c:pt idx="20776">
                  <c:v>754.89088508925147</c:v>
                </c:pt>
                <c:pt idx="20777">
                  <c:v>754.68220195506228</c:v>
                </c:pt>
                <c:pt idx="20778">
                  <c:v>754.45263902930776</c:v>
                </c:pt>
                <c:pt idx="20779">
                  <c:v>754.20219631198813</c:v>
                </c:pt>
                <c:pt idx="20780">
                  <c:v>753.93090510713864</c:v>
                </c:pt>
                <c:pt idx="20781">
                  <c:v>753.628288997602</c:v>
                </c:pt>
                <c:pt idx="20782">
                  <c:v>753.30481396585708</c:v>
                </c:pt>
                <c:pt idx="20783">
                  <c:v>752.96046957722547</c:v>
                </c:pt>
                <c:pt idx="20784">
                  <c:v>752.80394940057465</c:v>
                </c:pt>
                <c:pt idx="20785">
                  <c:v>752.63699454548055</c:v>
                </c:pt>
                <c:pt idx="20786">
                  <c:v>752.44918076817805</c:v>
                </c:pt>
                <c:pt idx="20787">
                  <c:v>752.24047676463192</c:v>
                </c:pt>
                <c:pt idx="20788">
                  <c:v>752.00047916043411</c:v>
                </c:pt>
                <c:pt idx="20789">
                  <c:v>751.75003644311448</c:v>
                </c:pt>
                <c:pt idx="20790">
                  <c:v>751.4683209945</c:v>
                </c:pt>
                <c:pt idx="20791">
                  <c:v>751.15527020652007</c:v>
                </c:pt>
                <c:pt idx="20792">
                  <c:v>750.83179517477515</c:v>
                </c:pt>
                <c:pt idx="20793">
                  <c:v>750.48745078614343</c:v>
                </c:pt>
                <c:pt idx="20794">
                  <c:v>750.32049593104932</c:v>
                </c:pt>
                <c:pt idx="20795">
                  <c:v>750.14310639751181</c:v>
                </c:pt>
                <c:pt idx="20796">
                  <c:v>749.95529262020932</c:v>
                </c:pt>
                <c:pt idx="20797">
                  <c:v>749.73615393821979</c:v>
                </c:pt>
                <c:pt idx="20798">
                  <c:v>749.50659101246538</c:v>
                </c:pt>
                <c:pt idx="20799">
                  <c:v>749.24572405138076</c:v>
                </c:pt>
                <c:pt idx="20800">
                  <c:v>748.95355305496605</c:v>
                </c:pt>
                <c:pt idx="20801">
                  <c:v>748.64051270166453</c:v>
                </c:pt>
                <c:pt idx="20802">
                  <c:v>748.30661342615463</c:v>
                </c:pt>
                <c:pt idx="20803">
                  <c:v>747.9622586028446</c:v>
                </c:pt>
                <c:pt idx="20804">
                  <c:v>747.79530374775038</c:v>
                </c:pt>
                <c:pt idx="20805">
                  <c:v>747.60748997044789</c:v>
                </c:pt>
                <c:pt idx="20806">
                  <c:v>747.41965532378856</c:v>
                </c:pt>
                <c:pt idx="20807">
                  <c:v>747.20051664179914</c:v>
                </c:pt>
                <c:pt idx="20808">
                  <c:v>746.96053990695816</c:v>
                </c:pt>
                <c:pt idx="20809">
                  <c:v>746.68922783275173</c:v>
                </c:pt>
                <c:pt idx="20810">
                  <c:v>746.39705683633701</c:v>
                </c:pt>
                <c:pt idx="20811">
                  <c:v>746.08400604835697</c:v>
                </c:pt>
                <c:pt idx="20812">
                  <c:v>745.73967209440377</c:v>
                </c:pt>
                <c:pt idx="20813">
                  <c:v>745.38489302732876</c:v>
                </c:pt>
                <c:pt idx="20814">
                  <c:v>745.21793817223465</c:v>
                </c:pt>
                <c:pt idx="20815">
                  <c:v>745.03012439493216</c:v>
                </c:pt>
                <c:pt idx="20816">
                  <c:v>744.83185506982943</c:v>
                </c:pt>
                <c:pt idx="20817">
                  <c:v>744.61273725719673</c:v>
                </c:pt>
                <c:pt idx="20818">
                  <c:v>744.36228410519868</c:v>
                </c:pt>
                <c:pt idx="20819">
                  <c:v>744.10141714411407</c:v>
                </c:pt>
                <c:pt idx="20820">
                  <c:v>743.79883233861278</c:v>
                </c:pt>
                <c:pt idx="20821">
                  <c:v>743.47533643751103</c:v>
                </c:pt>
                <c:pt idx="20822">
                  <c:v>743.13100248355784</c:v>
                </c:pt>
                <c:pt idx="20823">
                  <c:v>742.77622341648271</c:v>
                </c:pt>
                <c:pt idx="20824">
                  <c:v>742.59882344826678</c:v>
                </c:pt>
                <c:pt idx="20825">
                  <c:v>742.41100967096429</c:v>
                </c:pt>
                <c:pt idx="20826">
                  <c:v>742.21274034586156</c:v>
                </c:pt>
                <c:pt idx="20827">
                  <c:v>741.98317742010715</c:v>
                </c:pt>
                <c:pt idx="20828">
                  <c:v>741.73275557214436</c:v>
                </c:pt>
                <c:pt idx="20829">
                  <c:v>741.46144349793792</c:v>
                </c:pt>
                <c:pt idx="20830">
                  <c:v>741.15886912711517</c:v>
                </c:pt>
                <c:pt idx="20831">
                  <c:v>740.83536279133489</c:v>
                </c:pt>
                <c:pt idx="20832">
                  <c:v>740.48058372425987</c:v>
                </c:pt>
                <c:pt idx="20833">
                  <c:v>740.11540128277682</c:v>
                </c:pt>
                <c:pt idx="20834">
                  <c:v>739.93799087988236</c:v>
                </c:pt>
                <c:pt idx="20835">
                  <c:v>739.75017710257987</c:v>
                </c:pt>
                <c:pt idx="20836">
                  <c:v>739.54147309903374</c:v>
                </c:pt>
                <c:pt idx="20837">
                  <c:v>739.31191017327933</c:v>
                </c:pt>
                <c:pt idx="20838">
                  <c:v>739.06148832531653</c:v>
                </c:pt>
                <c:pt idx="20839">
                  <c:v>738.77973113798828</c:v>
                </c:pt>
                <c:pt idx="20840">
                  <c:v>738.477146332487</c:v>
                </c:pt>
                <c:pt idx="20841">
                  <c:v>738.15367130074219</c:v>
                </c:pt>
                <c:pt idx="20842">
                  <c:v>737.79889223366706</c:v>
                </c:pt>
                <c:pt idx="20843">
                  <c:v>737.42323337502683</c:v>
                </c:pt>
                <c:pt idx="20844">
                  <c:v>737.24586471084615</c:v>
                </c:pt>
                <c:pt idx="20845">
                  <c:v>737.04759538574342</c:v>
                </c:pt>
                <c:pt idx="20846">
                  <c:v>736.83889138219729</c:v>
                </c:pt>
                <c:pt idx="20847">
                  <c:v>736.60932845644288</c:v>
                </c:pt>
                <c:pt idx="20848">
                  <c:v>736.35890660848008</c:v>
                </c:pt>
                <c:pt idx="20849">
                  <c:v>736.07714942115183</c:v>
                </c:pt>
                <c:pt idx="20850">
                  <c:v>735.76411950252884</c:v>
                </c:pt>
                <c:pt idx="20851">
                  <c:v>735.4301993576621</c:v>
                </c:pt>
                <c:pt idx="20852">
                  <c:v>735.07543072526551</c:v>
                </c:pt>
                <c:pt idx="20853">
                  <c:v>734.6997927359821</c:v>
                </c:pt>
                <c:pt idx="20854">
                  <c:v>734.51194765464425</c:v>
                </c:pt>
                <c:pt idx="20855">
                  <c:v>734.31368876421993</c:v>
                </c:pt>
                <c:pt idx="20856">
                  <c:v>734.10501606470916</c:v>
                </c:pt>
                <c:pt idx="20857">
                  <c:v>733.86499759115452</c:v>
                </c:pt>
                <c:pt idx="20858">
                  <c:v>733.61457574319172</c:v>
                </c:pt>
                <c:pt idx="20859">
                  <c:v>733.32241518145543</c:v>
                </c:pt>
                <c:pt idx="20860">
                  <c:v>733.00935395879696</c:v>
                </c:pt>
                <c:pt idx="20861">
                  <c:v>732.67546511796559</c:v>
                </c:pt>
                <c:pt idx="20862">
                  <c:v>732.31024093776875</c:v>
                </c:pt>
                <c:pt idx="20863">
                  <c:v>731.93458207912852</c:v>
                </c:pt>
                <c:pt idx="20864">
                  <c:v>731.74676830182602</c:v>
                </c:pt>
                <c:pt idx="20865">
                  <c:v>731.54849897672329</c:v>
                </c:pt>
                <c:pt idx="20866">
                  <c:v>731.33982627721252</c:v>
                </c:pt>
                <c:pt idx="20867">
                  <c:v>731.09981823833618</c:v>
                </c:pt>
                <c:pt idx="20868">
                  <c:v>730.83895127725157</c:v>
                </c:pt>
                <c:pt idx="20869">
                  <c:v>730.54678028083686</c:v>
                </c:pt>
                <c:pt idx="20870">
                  <c:v>730.23375036221375</c:v>
                </c:pt>
                <c:pt idx="20871">
                  <c:v>729.88939553890361</c:v>
                </c:pt>
                <c:pt idx="20872">
                  <c:v>729.52417135870678</c:v>
                </c:pt>
                <c:pt idx="20873">
                  <c:v>729.13809869097997</c:v>
                </c:pt>
                <c:pt idx="20874">
                  <c:v>728.960719592121</c:v>
                </c:pt>
                <c:pt idx="20875">
                  <c:v>728.75201558857486</c:v>
                </c:pt>
                <c:pt idx="20876">
                  <c:v>728.54331158502873</c:v>
                </c:pt>
                <c:pt idx="20877">
                  <c:v>728.30333485018775</c:v>
                </c:pt>
                <c:pt idx="20878">
                  <c:v>728.03202277598132</c:v>
                </c:pt>
                <c:pt idx="20879">
                  <c:v>727.73985177956661</c:v>
                </c:pt>
                <c:pt idx="20880">
                  <c:v>727.42682186094351</c:v>
                </c:pt>
                <c:pt idx="20881">
                  <c:v>727.08245660295495</c:v>
                </c:pt>
                <c:pt idx="20882">
                  <c:v>726.70682904835007</c:v>
                </c:pt>
                <c:pt idx="20883">
                  <c:v>726.32074594594485</c:v>
                </c:pt>
                <c:pt idx="20884">
                  <c:v>726.132900864607</c:v>
                </c:pt>
                <c:pt idx="20885">
                  <c:v>725.93464197418268</c:v>
                </c:pt>
                <c:pt idx="20886">
                  <c:v>725.71552416155009</c:v>
                </c:pt>
                <c:pt idx="20887">
                  <c:v>725.46510231358729</c:v>
                </c:pt>
                <c:pt idx="20888">
                  <c:v>725.20423535250279</c:v>
                </c:pt>
                <c:pt idx="20889">
                  <c:v>724.91206435608797</c:v>
                </c:pt>
                <c:pt idx="20890">
                  <c:v>724.58858932434305</c:v>
                </c:pt>
                <c:pt idx="20891">
                  <c:v>724.24422406635449</c:v>
                </c:pt>
                <c:pt idx="20892">
                  <c:v>723.86859651174962</c:v>
                </c:pt>
                <c:pt idx="20893">
                  <c:v>723.47206829622257</c:v>
                </c:pt>
                <c:pt idx="20894">
                  <c:v>723.28425451892008</c:v>
                </c:pt>
                <c:pt idx="20895">
                  <c:v>723.08599562849577</c:v>
                </c:pt>
                <c:pt idx="20896">
                  <c:v>722.85643270274136</c:v>
                </c:pt>
                <c:pt idx="20897">
                  <c:v>722.61642466386513</c:v>
                </c:pt>
                <c:pt idx="20898">
                  <c:v>722.3451125896587</c:v>
                </c:pt>
                <c:pt idx="20899">
                  <c:v>722.05294159324387</c:v>
                </c:pt>
                <c:pt idx="20900">
                  <c:v>721.72946656149907</c:v>
                </c:pt>
                <c:pt idx="20901">
                  <c:v>721.37468749442394</c:v>
                </c:pt>
                <c:pt idx="20902">
                  <c:v>720.99905993981906</c:v>
                </c:pt>
                <c:pt idx="20903">
                  <c:v>720.60253172429202</c:v>
                </c:pt>
                <c:pt idx="20904">
                  <c:v>720.41471794698953</c:v>
                </c:pt>
                <c:pt idx="20905">
                  <c:v>720.21645905656521</c:v>
                </c:pt>
                <c:pt idx="20906">
                  <c:v>719.98689613081081</c:v>
                </c:pt>
                <c:pt idx="20907">
                  <c:v>719.74688809193458</c:v>
                </c:pt>
                <c:pt idx="20908">
                  <c:v>719.47557601772814</c:v>
                </c:pt>
                <c:pt idx="20909">
                  <c:v>719.17299121222686</c:v>
                </c:pt>
                <c:pt idx="20910">
                  <c:v>718.84951618048194</c:v>
                </c:pt>
                <c:pt idx="20911">
                  <c:v>718.49473711340693</c:v>
                </c:pt>
                <c:pt idx="20912">
                  <c:v>718.11907825476669</c:v>
                </c:pt>
                <c:pt idx="20913">
                  <c:v>717.72255003923965</c:v>
                </c:pt>
                <c:pt idx="20914">
                  <c:v>717.52429114881534</c:v>
                </c:pt>
                <c:pt idx="20915">
                  <c:v>717.32603225839102</c:v>
                </c:pt>
                <c:pt idx="20916">
                  <c:v>717.09646933263662</c:v>
                </c:pt>
                <c:pt idx="20917">
                  <c:v>716.84604748467382</c:v>
                </c:pt>
                <c:pt idx="20918">
                  <c:v>716.57473541046738</c:v>
                </c:pt>
                <c:pt idx="20919">
                  <c:v>716.2721506049661</c:v>
                </c:pt>
                <c:pt idx="20920">
                  <c:v>715.94867557322118</c:v>
                </c:pt>
                <c:pt idx="20921">
                  <c:v>715.59390694082458</c:v>
                </c:pt>
                <c:pt idx="20922">
                  <c:v>715.20779253438411</c:v>
                </c:pt>
                <c:pt idx="20923">
                  <c:v>714.81130605757085</c:v>
                </c:pt>
                <c:pt idx="20924">
                  <c:v>714.62345054155458</c:v>
                </c:pt>
                <c:pt idx="20925">
                  <c:v>714.4147778420438</c:v>
                </c:pt>
                <c:pt idx="20926">
                  <c:v>714.1852149162894</c:v>
                </c:pt>
                <c:pt idx="20927">
                  <c:v>713.93476176429124</c:v>
                </c:pt>
                <c:pt idx="20928">
                  <c:v>713.66348099412016</c:v>
                </c:pt>
                <c:pt idx="20929">
                  <c:v>713.36086488458363</c:v>
                </c:pt>
                <c:pt idx="20930">
                  <c:v>713.03738985283871</c:v>
                </c:pt>
                <c:pt idx="20931">
                  <c:v>712.6721761073203</c:v>
                </c:pt>
                <c:pt idx="20932">
                  <c:v>712.29653811803689</c:v>
                </c:pt>
                <c:pt idx="20933">
                  <c:v>711.88957522406645</c:v>
                </c:pt>
                <c:pt idx="20934">
                  <c:v>711.70175101208554</c:v>
                </c:pt>
                <c:pt idx="20935">
                  <c:v>711.49304700853941</c:v>
                </c:pt>
                <c:pt idx="20936">
                  <c:v>711.263484082785</c:v>
                </c:pt>
                <c:pt idx="20937">
                  <c:v>711.0130622348222</c:v>
                </c:pt>
                <c:pt idx="20938">
                  <c:v>710.74175016061577</c:v>
                </c:pt>
                <c:pt idx="20939">
                  <c:v>710.4391653551146</c:v>
                </c:pt>
                <c:pt idx="20940">
                  <c:v>710.10525147105488</c:v>
                </c:pt>
                <c:pt idx="20941">
                  <c:v>709.75047553438333</c:v>
                </c:pt>
                <c:pt idx="20942">
                  <c:v>709.36439764931743</c:v>
                </c:pt>
                <c:pt idx="20943">
                  <c:v>708.95743058147559</c:v>
                </c:pt>
                <c:pt idx="20944">
                  <c:v>708.75916856064771</c:v>
                </c:pt>
                <c:pt idx="20945">
                  <c:v>708.56090758328776</c:v>
                </c:pt>
                <c:pt idx="20946">
                  <c:v>708.3313425705976</c:v>
                </c:pt>
                <c:pt idx="20947">
                  <c:v>708.08092072263491</c:v>
                </c:pt>
                <c:pt idx="20948">
                  <c:v>707.80960864842848</c:v>
                </c:pt>
                <c:pt idx="20949">
                  <c:v>707.49658186020895</c:v>
                </c:pt>
                <c:pt idx="20950">
                  <c:v>707.16266380227785</c:v>
                </c:pt>
                <c:pt idx="20951">
                  <c:v>706.80788890907422</c:v>
                </c:pt>
                <c:pt idx="20952">
                  <c:v>706.42181102400821</c:v>
                </c:pt>
                <c:pt idx="20953">
                  <c:v>706.01484291269855</c:v>
                </c:pt>
                <c:pt idx="20954">
                  <c:v>705.8165819353386</c:v>
                </c:pt>
                <c:pt idx="20955">
                  <c:v>705.61831991451072</c:v>
                </c:pt>
                <c:pt idx="20956">
                  <c:v>705.38875594528849</c:v>
                </c:pt>
                <c:pt idx="20957">
                  <c:v>705.1383340973257</c:v>
                </c:pt>
                <c:pt idx="20958">
                  <c:v>704.85660925750062</c:v>
                </c:pt>
                <c:pt idx="20959">
                  <c:v>704.55399419143191</c:v>
                </c:pt>
                <c:pt idx="20960">
                  <c:v>704.22007717696874</c:v>
                </c:pt>
                <c:pt idx="20961">
                  <c:v>703.85488847467855</c:v>
                </c:pt>
                <c:pt idx="20962">
                  <c:v>703.46877928557717</c:v>
                </c:pt>
                <c:pt idx="20963">
                  <c:v>703.06184352177081</c:v>
                </c:pt>
                <c:pt idx="20964">
                  <c:v>702.87402661406475</c:v>
                </c:pt>
                <c:pt idx="20965">
                  <c:v>702.66532052358298</c:v>
                </c:pt>
                <c:pt idx="20966">
                  <c:v>702.43575655436064</c:v>
                </c:pt>
                <c:pt idx="20967">
                  <c:v>702.18533366293002</c:v>
                </c:pt>
                <c:pt idx="20968">
                  <c:v>701.91402263219152</c:v>
                </c:pt>
                <c:pt idx="20969">
                  <c:v>701.60099480050405</c:v>
                </c:pt>
                <c:pt idx="20970">
                  <c:v>701.26707674257307</c:v>
                </c:pt>
                <c:pt idx="20971">
                  <c:v>700.90185704928786</c:v>
                </c:pt>
                <c:pt idx="20972">
                  <c:v>700.51577905987517</c:v>
                </c:pt>
                <c:pt idx="20973">
                  <c:v>700.10881136595265</c:v>
                </c:pt>
                <c:pt idx="20974">
                  <c:v>699.9209947608523</c:v>
                </c:pt>
                <c:pt idx="20975">
                  <c:v>699.71232029788086</c:v>
                </c:pt>
                <c:pt idx="20976">
                  <c:v>699.48275611996496</c:v>
                </c:pt>
                <c:pt idx="20977">
                  <c:v>699.23230213319266</c:v>
                </c:pt>
                <c:pt idx="20978">
                  <c:v>698.96102219779584</c:v>
                </c:pt>
                <c:pt idx="20979">
                  <c:v>698.64796306207313</c:v>
                </c:pt>
                <c:pt idx="20980">
                  <c:v>698.31404500414203</c:v>
                </c:pt>
                <c:pt idx="20981">
                  <c:v>697.94885734531977</c:v>
                </c:pt>
                <c:pt idx="20982">
                  <c:v>697.56274711275057</c:v>
                </c:pt>
                <c:pt idx="20983">
                  <c:v>697.14536623582228</c:v>
                </c:pt>
                <c:pt idx="20984">
                  <c:v>696.95755037158415</c:v>
                </c:pt>
                <c:pt idx="20985">
                  <c:v>696.74884323763445</c:v>
                </c:pt>
                <c:pt idx="20986">
                  <c:v>696.52972438153404</c:v>
                </c:pt>
                <c:pt idx="20987">
                  <c:v>696.27930253357124</c:v>
                </c:pt>
                <c:pt idx="20988">
                  <c:v>695.99754534624299</c:v>
                </c:pt>
                <c:pt idx="20989">
                  <c:v>695.69496262767746</c:v>
                </c:pt>
                <c:pt idx="20990">
                  <c:v>695.36104561321417</c:v>
                </c:pt>
                <c:pt idx="20991">
                  <c:v>694.99582560688873</c:v>
                </c:pt>
                <c:pt idx="20992">
                  <c:v>694.60974772182271</c:v>
                </c:pt>
                <c:pt idx="20993">
                  <c:v>694.19236684489442</c:v>
                </c:pt>
                <c:pt idx="20994">
                  <c:v>694.00454993718847</c:v>
                </c:pt>
                <c:pt idx="20995">
                  <c:v>693.79584384670659</c:v>
                </c:pt>
                <c:pt idx="20996">
                  <c:v>693.57672394713836</c:v>
                </c:pt>
                <c:pt idx="20997">
                  <c:v>693.3262707951402</c:v>
                </c:pt>
                <c:pt idx="20998">
                  <c:v>693.05499002496913</c:v>
                </c:pt>
                <c:pt idx="20999">
                  <c:v>692.74193088924642</c:v>
                </c:pt>
                <c:pt idx="21000">
                  <c:v>692.40804517881861</c:v>
                </c:pt>
                <c:pt idx="21001">
                  <c:v>692.04282517249305</c:v>
                </c:pt>
                <c:pt idx="21002">
                  <c:v>691.65674728742704</c:v>
                </c:pt>
                <c:pt idx="21003">
                  <c:v>691.2393351064635</c:v>
                </c:pt>
                <c:pt idx="21004">
                  <c:v>691.05151819875744</c:v>
                </c:pt>
                <c:pt idx="21005">
                  <c:v>690.85325617792967</c:v>
                </c:pt>
                <c:pt idx="21006">
                  <c:v>690.62369220870733</c:v>
                </c:pt>
                <c:pt idx="21007">
                  <c:v>690.37327036074453</c:v>
                </c:pt>
                <c:pt idx="21008">
                  <c:v>690.10195828653809</c:v>
                </c:pt>
                <c:pt idx="21009">
                  <c:v>689.79937556797256</c:v>
                </c:pt>
                <c:pt idx="21010">
                  <c:v>689.46546168391296</c:v>
                </c:pt>
                <c:pt idx="21011">
                  <c:v>689.10023750371602</c:v>
                </c:pt>
                <c:pt idx="21012">
                  <c:v>688.7037197228675</c:v>
                </c:pt>
                <c:pt idx="21013">
                  <c:v>688.29677769825389</c:v>
                </c:pt>
                <c:pt idx="21014">
                  <c:v>688.10893261691615</c:v>
                </c:pt>
                <c:pt idx="21015">
                  <c:v>687.91067372649184</c:v>
                </c:pt>
                <c:pt idx="21016">
                  <c:v>687.68114210477268</c:v>
                </c:pt>
                <c:pt idx="21017">
                  <c:v>687.44112363121803</c:v>
                </c:pt>
                <c:pt idx="21018">
                  <c:v>687.15940818260356</c:v>
                </c:pt>
                <c:pt idx="21019">
                  <c:v>686.85679207306691</c:v>
                </c:pt>
                <c:pt idx="21020">
                  <c:v>686.52287192820017</c:v>
                </c:pt>
                <c:pt idx="21021">
                  <c:v>686.15764774800334</c:v>
                </c:pt>
                <c:pt idx="21022">
                  <c:v>685.77157508027653</c:v>
                </c:pt>
                <c:pt idx="21023">
                  <c:v>685.35418794254122</c:v>
                </c:pt>
                <c:pt idx="21024">
                  <c:v>685.17678797432529</c:v>
                </c:pt>
                <c:pt idx="21025">
                  <c:v>684.97852908390098</c:v>
                </c:pt>
                <c:pt idx="21026">
                  <c:v>684.74896615814657</c:v>
                </c:pt>
                <c:pt idx="21027">
                  <c:v>684.50898942330559</c:v>
                </c:pt>
                <c:pt idx="21028">
                  <c:v>684.23767734909916</c:v>
                </c:pt>
                <c:pt idx="21029">
                  <c:v>683.93506123956263</c:v>
                </c:pt>
                <c:pt idx="21030">
                  <c:v>683.60117239873114</c:v>
                </c:pt>
                <c:pt idx="21031">
                  <c:v>683.23595865321272</c:v>
                </c:pt>
                <c:pt idx="21032">
                  <c:v>682.83943043768568</c:v>
                </c:pt>
                <c:pt idx="21033">
                  <c:v>682.43246754371535</c:v>
                </c:pt>
                <c:pt idx="21034">
                  <c:v>682.25508844485626</c:v>
                </c:pt>
                <c:pt idx="21035">
                  <c:v>682.05682955443194</c:v>
                </c:pt>
                <c:pt idx="21036">
                  <c:v>681.83771174179935</c:v>
                </c:pt>
                <c:pt idx="21037">
                  <c:v>681.58725858980119</c:v>
                </c:pt>
                <c:pt idx="21038">
                  <c:v>681.31597781963012</c:v>
                </c:pt>
                <c:pt idx="21039">
                  <c:v>681.01336171009359</c:v>
                </c:pt>
                <c:pt idx="21040">
                  <c:v>680.68988667834867</c:v>
                </c:pt>
                <c:pt idx="21041">
                  <c:v>680.32467293283025</c:v>
                </c:pt>
                <c:pt idx="21042">
                  <c:v>679.92814471730321</c:v>
                </c:pt>
                <c:pt idx="21043">
                  <c:v>679.52121312736813</c:v>
                </c:pt>
                <c:pt idx="21044">
                  <c:v>679.34380272447368</c:v>
                </c:pt>
                <c:pt idx="21045">
                  <c:v>679.14554383404936</c:v>
                </c:pt>
                <c:pt idx="21046">
                  <c:v>678.92642602141677</c:v>
                </c:pt>
                <c:pt idx="21047">
                  <c:v>678.68641798254043</c:v>
                </c:pt>
                <c:pt idx="21048">
                  <c:v>678.41513721236936</c:v>
                </c:pt>
                <c:pt idx="21049">
                  <c:v>678.12296621595465</c:v>
                </c:pt>
                <c:pt idx="21050">
                  <c:v>677.78904607108791</c:v>
                </c:pt>
                <c:pt idx="21051">
                  <c:v>677.42383232556949</c:v>
                </c:pt>
                <c:pt idx="21052">
                  <c:v>677.03774922316427</c:v>
                </c:pt>
                <c:pt idx="21053">
                  <c:v>676.63078632919382</c:v>
                </c:pt>
                <c:pt idx="21054">
                  <c:v>676.45341766501326</c:v>
                </c:pt>
                <c:pt idx="21055">
                  <c:v>676.25514833991053</c:v>
                </c:pt>
                <c:pt idx="21056">
                  <c:v>676.0464443363644</c:v>
                </c:pt>
                <c:pt idx="21057">
                  <c:v>675.80646760152342</c:v>
                </c:pt>
                <c:pt idx="21058">
                  <c:v>675.53515552731699</c:v>
                </c:pt>
                <c:pt idx="21059">
                  <c:v>675.24298453090228</c:v>
                </c:pt>
                <c:pt idx="21060">
                  <c:v>674.90906438603554</c:v>
                </c:pt>
                <c:pt idx="21061">
                  <c:v>674.55429575363894</c:v>
                </c:pt>
                <c:pt idx="21062">
                  <c:v>674.1577675381119</c:v>
                </c:pt>
                <c:pt idx="21063">
                  <c:v>673.75083594817681</c:v>
                </c:pt>
                <c:pt idx="21064">
                  <c:v>673.58388109308271</c:v>
                </c:pt>
                <c:pt idx="21065">
                  <c:v>673.3960568811018</c:v>
                </c:pt>
                <c:pt idx="21066">
                  <c:v>673.17690776443385</c:v>
                </c:pt>
                <c:pt idx="21067">
                  <c:v>672.94734483867933</c:v>
                </c:pt>
                <c:pt idx="21068">
                  <c:v>672.67606406850825</c:v>
                </c:pt>
                <c:pt idx="21069">
                  <c:v>672.38389307209354</c:v>
                </c:pt>
                <c:pt idx="21070">
                  <c:v>672.0499729272268</c:v>
                </c:pt>
                <c:pt idx="21071">
                  <c:v>671.69520429483021</c:v>
                </c:pt>
                <c:pt idx="21072">
                  <c:v>671.30912119242498</c:v>
                </c:pt>
                <c:pt idx="21073">
                  <c:v>670.90215829845454</c:v>
                </c:pt>
                <c:pt idx="21074">
                  <c:v>670.73519300868202</c:v>
                </c:pt>
                <c:pt idx="21075">
                  <c:v>670.54737923137952</c:v>
                </c:pt>
                <c:pt idx="21076">
                  <c:v>670.33867522783339</c:v>
                </c:pt>
                <c:pt idx="21077">
                  <c:v>670.10911230207898</c:v>
                </c:pt>
                <c:pt idx="21078">
                  <c:v>669.8378315319078</c:v>
                </c:pt>
                <c:pt idx="21079">
                  <c:v>669.54566053549308</c:v>
                </c:pt>
                <c:pt idx="21080">
                  <c:v>669.22218550374816</c:v>
                </c:pt>
                <c:pt idx="21081">
                  <c:v>668.86738556731621</c:v>
                </c:pt>
                <c:pt idx="21082">
                  <c:v>668.4813024649111</c:v>
                </c:pt>
                <c:pt idx="21083">
                  <c:v>668.07437087497601</c:v>
                </c:pt>
                <c:pt idx="21084">
                  <c:v>667.90740558520338</c:v>
                </c:pt>
                <c:pt idx="21085">
                  <c:v>667.73000561698746</c:v>
                </c:pt>
                <c:pt idx="21086">
                  <c:v>667.52133291747657</c:v>
                </c:pt>
                <c:pt idx="21087">
                  <c:v>667.29176999172216</c:v>
                </c:pt>
                <c:pt idx="21088">
                  <c:v>667.03090303063755</c:v>
                </c:pt>
                <c:pt idx="21089">
                  <c:v>666.73873203422283</c:v>
                </c:pt>
                <c:pt idx="21090">
                  <c:v>666.41525700247792</c:v>
                </c:pt>
                <c:pt idx="21091">
                  <c:v>666.0604779354029</c:v>
                </c:pt>
                <c:pt idx="21092">
                  <c:v>665.68481907676255</c:v>
                </c:pt>
                <c:pt idx="21093">
                  <c:v>665.27787705214905</c:v>
                </c:pt>
                <c:pt idx="21094">
                  <c:v>665.12133600614141</c:v>
                </c:pt>
                <c:pt idx="21095">
                  <c:v>664.93352222883891</c:v>
                </c:pt>
                <c:pt idx="21096">
                  <c:v>664.73525290373618</c:v>
                </c:pt>
                <c:pt idx="21097">
                  <c:v>664.50568997798177</c:v>
                </c:pt>
                <c:pt idx="21098">
                  <c:v>664.25526813001898</c:v>
                </c:pt>
                <c:pt idx="21099">
                  <c:v>663.96309713360426</c:v>
                </c:pt>
                <c:pt idx="21100">
                  <c:v>663.65004634562433</c:v>
                </c:pt>
                <c:pt idx="21101">
                  <c:v>663.2952672785492</c:v>
                </c:pt>
                <c:pt idx="21102">
                  <c:v>662.91962928926591</c:v>
                </c:pt>
                <c:pt idx="21103">
                  <c:v>662.51266639529547</c:v>
                </c:pt>
                <c:pt idx="21104">
                  <c:v>662.35615665332318</c:v>
                </c:pt>
                <c:pt idx="21105">
                  <c:v>662.17877755446409</c:v>
                </c:pt>
                <c:pt idx="21106">
                  <c:v>661.98051866403978</c:v>
                </c:pt>
                <c:pt idx="21107">
                  <c:v>661.76136954737183</c:v>
                </c:pt>
                <c:pt idx="21108">
                  <c:v>661.51094769940903</c:v>
                </c:pt>
                <c:pt idx="21109">
                  <c:v>661.21877670299432</c:v>
                </c:pt>
                <c:pt idx="21110">
                  <c:v>660.90574678437122</c:v>
                </c:pt>
                <c:pt idx="21111">
                  <c:v>660.55097815197462</c:v>
                </c:pt>
                <c:pt idx="21112">
                  <c:v>660.17530885865597</c:v>
                </c:pt>
                <c:pt idx="21113">
                  <c:v>659.77878064312893</c:v>
                </c:pt>
                <c:pt idx="21114">
                  <c:v>659.62227090115653</c:v>
                </c:pt>
                <c:pt idx="21115">
                  <c:v>659.45531604606242</c:v>
                </c:pt>
                <c:pt idx="21116">
                  <c:v>659.26749183408151</c:v>
                </c:pt>
                <c:pt idx="21117">
                  <c:v>659.04837402144892</c:v>
                </c:pt>
                <c:pt idx="21118">
                  <c:v>658.79792086945076</c:v>
                </c:pt>
                <c:pt idx="21119">
                  <c:v>658.51619498615787</c:v>
                </c:pt>
                <c:pt idx="21120">
                  <c:v>658.2031755022133</c:v>
                </c:pt>
                <c:pt idx="21121">
                  <c:v>657.84836513110281</c:v>
                </c:pt>
                <c:pt idx="21122">
                  <c:v>657.48317225494134</c:v>
                </c:pt>
                <c:pt idx="21123">
                  <c:v>657.08665447409271</c:v>
                </c:pt>
                <c:pt idx="21124">
                  <c:v>656.94054810652847</c:v>
                </c:pt>
                <c:pt idx="21125">
                  <c:v>656.77359325143436</c:v>
                </c:pt>
                <c:pt idx="21126">
                  <c:v>656.58577947413187</c:v>
                </c:pt>
                <c:pt idx="21127">
                  <c:v>656.36666166149928</c:v>
                </c:pt>
                <c:pt idx="21128">
                  <c:v>656.11623981353648</c:v>
                </c:pt>
                <c:pt idx="21129">
                  <c:v>655.84492773933005</c:v>
                </c:pt>
                <c:pt idx="21130">
                  <c:v>655.53186651667158</c:v>
                </c:pt>
                <c:pt idx="21131">
                  <c:v>655.18753256271839</c:v>
                </c:pt>
                <c:pt idx="21132">
                  <c:v>654.82230838252156</c:v>
                </c:pt>
                <c:pt idx="21133">
                  <c:v>654.42579060167293</c:v>
                </c:pt>
                <c:pt idx="21134">
                  <c:v>654.27972597282246</c:v>
                </c:pt>
                <c:pt idx="21135">
                  <c:v>654.12320579617176</c:v>
                </c:pt>
                <c:pt idx="21136">
                  <c:v>653.93536071483391</c:v>
                </c:pt>
                <c:pt idx="21137">
                  <c:v>653.72668801532313</c:v>
                </c:pt>
                <c:pt idx="21138">
                  <c:v>653.48667997644679</c:v>
                </c:pt>
                <c:pt idx="21139">
                  <c:v>653.21536790224036</c:v>
                </c:pt>
                <c:pt idx="21140">
                  <c:v>652.90233798361737</c:v>
                </c:pt>
                <c:pt idx="21141">
                  <c:v>652.56841783875063</c:v>
                </c:pt>
                <c:pt idx="21142">
                  <c:v>652.20323539726746</c:v>
                </c:pt>
                <c:pt idx="21143">
                  <c:v>651.80670718174042</c:v>
                </c:pt>
                <c:pt idx="21144">
                  <c:v>651.67105636197653</c:v>
                </c:pt>
                <c:pt idx="21145">
                  <c:v>651.51453618532571</c:v>
                </c:pt>
                <c:pt idx="21146">
                  <c:v>651.33713621710979</c:v>
                </c:pt>
                <c:pt idx="21147">
                  <c:v>651.12843221356366</c:v>
                </c:pt>
                <c:pt idx="21148">
                  <c:v>650.89890059184449</c:v>
                </c:pt>
                <c:pt idx="21149">
                  <c:v>650.62758851763806</c:v>
                </c:pt>
                <c:pt idx="21150">
                  <c:v>650.32497240810153</c:v>
                </c:pt>
                <c:pt idx="21151">
                  <c:v>649.99105226323479</c:v>
                </c:pt>
                <c:pt idx="21152">
                  <c:v>649.62585938707321</c:v>
                </c:pt>
                <c:pt idx="21153">
                  <c:v>649.23975541531115</c:v>
                </c:pt>
                <c:pt idx="21154">
                  <c:v>649.10412546490409</c:v>
                </c:pt>
                <c:pt idx="21155">
                  <c:v>648.95802953201826</c:v>
                </c:pt>
                <c:pt idx="21156">
                  <c:v>648.78062956380222</c:v>
                </c:pt>
                <c:pt idx="21157">
                  <c:v>648.58239154273485</c:v>
                </c:pt>
                <c:pt idx="21158">
                  <c:v>648.35282861698045</c:v>
                </c:pt>
                <c:pt idx="21159">
                  <c:v>648.08151654277401</c:v>
                </c:pt>
                <c:pt idx="21160">
                  <c:v>647.7893455463593</c:v>
                </c:pt>
                <c:pt idx="21161">
                  <c:v>647.45543583617098</c:v>
                </c:pt>
                <c:pt idx="21162">
                  <c:v>647.10065676909585</c:v>
                </c:pt>
                <c:pt idx="21163">
                  <c:v>646.71458410136916</c:v>
                </c:pt>
                <c:pt idx="21164">
                  <c:v>646.58936796004855</c:v>
                </c:pt>
                <c:pt idx="21165">
                  <c:v>646.44327202716272</c:v>
                </c:pt>
                <c:pt idx="21166">
                  <c:v>646.27630673739009</c:v>
                </c:pt>
                <c:pt idx="21167">
                  <c:v>646.07804784696589</c:v>
                </c:pt>
                <c:pt idx="21168">
                  <c:v>645.84848492121137</c:v>
                </c:pt>
                <c:pt idx="21169">
                  <c:v>645.59806307324857</c:v>
                </c:pt>
                <c:pt idx="21170">
                  <c:v>645.29544696371204</c:v>
                </c:pt>
                <c:pt idx="21171">
                  <c:v>644.97197193196712</c:v>
                </c:pt>
                <c:pt idx="21172">
                  <c:v>644.61720329957052</c:v>
                </c:pt>
                <c:pt idx="21173">
                  <c:v>644.24156531028711</c:v>
                </c:pt>
                <c:pt idx="21174">
                  <c:v>644.12676297805308</c:v>
                </c:pt>
                <c:pt idx="21175">
                  <c:v>643.98069834920261</c:v>
                </c:pt>
                <c:pt idx="21176">
                  <c:v>643.82415730319497</c:v>
                </c:pt>
                <c:pt idx="21177">
                  <c:v>643.62591928212748</c:v>
                </c:pt>
                <c:pt idx="21178">
                  <c:v>643.40677016545953</c:v>
                </c:pt>
                <c:pt idx="21179">
                  <c:v>643.15634831749685</c:v>
                </c:pt>
                <c:pt idx="21180">
                  <c:v>642.86417732108202</c:v>
                </c:pt>
                <c:pt idx="21181">
                  <c:v>642.54071272401563</c:v>
                </c:pt>
                <c:pt idx="21182">
                  <c:v>642.19634746602708</c:v>
                </c:pt>
                <c:pt idx="21183">
                  <c:v>641.82070947674367</c:v>
                </c:pt>
                <c:pt idx="21184">
                  <c:v>641.70591757918794</c:v>
                </c:pt>
                <c:pt idx="21185">
                  <c:v>641.57028762878087</c:v>
                </c:pt>
                <c:pt idx="21186">
                  <c:v>641.41374658277323</c:v>
                </c:pt>
                <c:pt idx="21187">
                  <c:v>641.23637791859255</c:v>
                </c:pt>
                <c:pt idx="21188">
                  <c:v>641.01724967128155</c:v>
                </c:pt>
                <c:pt idx="21189">
                  <c:v>640.76679651928339</c:v>
                </c:pt>
                <c:pt idx="21190">
                  <c:v>640.4850706359905</c:v>
                </c:pt>
                <c:pt idx="21191">
                  <c:v>640.17201984801056</c:v>
                </c:pt>
                <c:pt idx="21192">
                  <c:v>639.82768589405737</c:v>
                </c:pt>
                <c:pt idx="21193">
                  <c:v>639.45204790477396</c:v>
                </c:pt>
                <c:pt idx="21194">
                  <c:v>639.34770112034016</c:v>
                </c:pt>
                <c:pt idx="21195">
                  <c:v>639.22248497901955</c:v>
                </c:pt>
                <c:pt idx="21196">
                  <c:v>639.06594393301191</c:v>
                </c:pt>
                <c:pt idx="21197">
                  <c:v>638.88857526883123</c:v>
                </c:pt>
                <c:pt idx="21198">
                  <c:v>638.67986083060669</c:v>
                </c:pt>
                <c:pt idx="21199">
                  <c:v>638.43988409576571</c:v>
                </c:pt>
                <c:pt idx="21200">
                  <c:v>638.15812690843745</c:v>
                </c:pt>
                <c:pt idx="21201">
                  <c:v>637.84510742449288</c:v>
                </c:pt>
                <c:pt idx="21202">
                  <c:v>637.51118727962614</c:v>
                </c:pt>
                <c:pt idx="21203">
                  <c:v>637.1459630994292</c:v>
                </c:pt>
                <c:pt idx="21204">
                  <c:v>637.04161631499539</c:v>
                </c:pt>
                <c:pt idx="21205">
                  <c:v>636.92684528679661</c:v>
                </c:pt>
                <c:pt idx="21206">
                  <c:v>636.78074935391078</c:v>
                </c:pt>
                <c:pt idx="21207">
                  <c:v>636.6138153681735</c:v>
                </c:pt>
                <c:pt idx="21208">
                  <c:v>636.40511136462737</c:v>
                </c:pt>
                <c:pt idx="21209">
                  <c:v>636.16510332575115</c:v>
                </c:pt>
                <c:pt idx="21210">
                  <c:v>635.89382255558007</c:v>
                </c:pt>
                <c:pt idx="21211">
                  <c:v>635.59120644604343</c:v>
                </c:pt>
                <c:pt idx="21212">
                  <c:v>635.25728630117669</c:v>
                </c:pt>
                <c:pt idx="21213">
                  <c:v>634.90251766878009</c:v>
                </c:pt>
                <c:pt idx="21214">
                  <c:v>634.80860556278969</c:v>
                </c:pt>
                <c:pt idx="21215">
                  <c:v>634.69381366523407</c:v>
                </c:pt>
                <c:pt idx="21216">
                  <c:v>634.5581837148269</c:v>
                </c:pt>
                <c:pt idx="21217">
                  <c:v>634.39122885973279</c:v>
                </c:pt>
                <c:pt idx="21218">
                  <c:v>634.19296996930848</c:v>
                </c:pt>
                <c:pt idx="21219">
                  <c:v>633.95295149575372</c:v>
                </c:pt>
                <c:pt idx="21220">
                  <c:v>633.69208453466922</c:v>
                </c:pt>
                <c:pt idx="21221">
                  <c:v>633.38947885981099</c:v>
                </c:pt>
                <c:pt idx="21222">
                  <c:v>633.06600382806619</c:v>
                </c:pt>
                <c:pt idx="21223">
                  <c:v>632.71122476099106</c:v>
                </c:pt>
                <c:pt idx="21224">
                  <c:v>632.62776820280089</c:v>
                </c:pt>
                <c:pt idx="21225">
                  <c:v>632.52341098368856</c:v>
                </c:pt>
                <c:pt idx="21226">
                  <c:v>632.38774972924614</c:v>
                </c:pt>
                <c:pt idx="21227">
                  <c:v>632.23123998727385</c:v>
                </c:pt>
                <c:pt idx="21228">
                  <c:v>632.03298109684954</c:v>
                </c:pt>
                <c:pt idx="21229">
                  <c:v>631.81386328421695</c:v>
                </c:pt>
                <c:pt idx="21230">
                  <c:v>631.55299632313233</c:v>
                </c:pt>
                <c:pt idx="21231">
                  <c:v>631.26082532671762</c:v>
                </c:pt>
                <c:pt idx="21232">
                  <c:v>630.9373502949727</c:v>
                </c:pt>
                <c:pt idx="21233">
                  <c:v>630.59298503698415</c:v>
                </c:pt>
                <c:pt idx="21234">
                  <c:v>630.50952847879398</c:v>
                </c:pt>
                <c:pt idx="21235">
                  <c:v>630.41561637280347</c:v>
                </c:pt>
                <c:pt idx="21236">
                  <c:v>630.29041066616139</c:v>
                </c:pt>
                <c:pt idx="21237">
                  <c:v>630.13385918547522</c:v>
                </c:pt>
                <c:pt idx="21238">
                  <c:v>629.94604540817272</c:v>
                </c:pt>
                <c:pt idx="21239">
                  <c:v>629.72692759554013</c:v>
                </c:pt>
                <c:pt idx="21240">
                  <c:v>629.47647444354209</c:v>
                </c:pt>
                <c:pt idx="21241">
                  <c:v>629.1947485602492</c:v>
                </c:pt>
                <c:pt idx="21242">
                  <c:v>628.87127352850428</c:v>
                </c:pt>
                <c:pt idx="21243">
                  <c:v>628.53735338363754</c:v>
                </c:pt>
                <c:pt idx="21244">
                  <c:v>628.46434193856919</c:v>
                </c:pt>
                <c:pt idx="21245">
                  <c:v>628.37039852854343</c:v>
                </c:pt>
                <c:pt idx="21246">
                  <c:v>628.25562750034464</c:v>
                </c:pt>
                <c:pt idx="21247">
                  <c:v>628.10953156745882</c:v>
                </c:pt>
                <c:pt idx="21248">
                  <c:v>627.93216290327814</c:v>
                </c:pt>
                <c:pt idx="21249">
                  <c:v>627.71303465596702</c:v>
                </c:pt>
                <c:pt idx="21250">
                  <c:v>627.4730266170908</c:v>
                </c:pt>
                <c:pt idx="21251">
                  <c:v>627.1913007337979</c:v>
                </c:pt>
                <c:pt idx="21252">
                  <c:v>626.87824994581797</c:v>
                </c:pt>
                <c:pt idx="21253">
                  <c:v>626.55477491407305</c:v>
                </c:pt>
                <c:pt idx="21254">
                  <c:v>626.48172173029093</c:v>
                </c:pt>
                <c:pt idx="21255">
                  <c:v>626.39825473742223</c:v>
                </c:pt>
                <c:pt idx="21256">
                  <c:v>626.29390795298843</c:v>
                </c:pt>
                <c:pt idx="21257">
                  <c:v>626.15824669854601</c:v>
                </c:pt>
                <c:pt idx="21258">
                  <c:v>625.98087803436533</c:v>
                </c:pt>
                <c:pt idx="21259">
                  <c:v>625.7721740308192</c:v>
                </c:pt>
                <c:pt idx="21260">
                  <c:v>625.53216599194297</c:v>
                </c:pt>
                <c:pt idx="21261">
                  <c:v>625.2608852217719</c:v>
                </c:pt>
                <c:pt idx="21262">
                  <c:v>624.95826911223526</c:v>
                </c:pt>
                <c:pt idx="21263">
                  <c:v>624.63479408049034</c:v>
                </c:pt>
                <c:pt idx="21264">
                  <c:v>624.58263112295185</c:v>
                </c:pt>
                <c:pt idx="21265">
                  <c:v>624.49914326072644</c:v>
                </c:pt>
                <c:pt idx="21266">
                  <c:v>624.40523115473593</c:v>
                </c:pt>
                <c:pt idx="21267">
                  <c:v>624.26958033497192</c:v>
                </c:pt>
                <c:pt idx="21268">
                  <c:v>624.1026150451994</c:v>
                </c:pt>
                <c:pt idx="21269">
                  <c:v>623.90435615477509</c:v>
                </c:pt>
                <c:pt idx="21270">
                  <c:v>623.67479322902068</c:v>
                </c:pt>
                <c:pt idx="21271">
                  <c:v>623.41392626793606</c:v>
                </c:pt>
                <c:pt idx="21272">
                  <c:v>623.11134146243478</c:v>
                </c:pt>
                <c:pt idx="21273">
                  <c:v>622.79828023977643</c:v>
                </c:pt>
                <c:pt idx="21274">
                  <c:v>622.74611728223795</c:v>
                </c:pt>
                <c:pt idx="21275">
                  <c:v>622.68351964625606</c:v>
                </c:pt>
                <c:pt idx="21276">
                  <c:v>622.58960754026566</c:v>
                </c:pt>
                <c:pt idx="21277">
                  <c:v>622.46440183362347</c:v>
                </c:pt>
                <c:pt idx="21278">
                  <c:v>622.30785035293729</c:v>
                </c:pt>
                <c:pt idx="21279">
                  <c:v>622.10959146251309</c:v>
                </c:pt>
                <c:pt idx="21280">
                  <c:v>621.89047364988039</c:v>
                </c:pt>
                <c:pt idx="21281">
                  <c:v>621.62960668879577</c:v>
                </c:pt>
                <c:pt idx="21282">
                  <c:v>621.33743569238106</c:v>
                </c:pt>
                <c:pt idx="21283">
                  <c:v>621.03481958284453</c:v>
                </c:pt>
                <c:pt idx="21284">
                  <c:v>620.99310173842787</c:v>
                </c:pt>
                <c:pt idx="21285">
                  <c:v>620.93049366776756</c:v>
                </c:pt>
                <c:pt idx="21286">
                  <c:v>620.84700580554204</c:v>
                </c:pt>
                <c:pt idx="21287">
                  <c:v>620.73223477734325</c:v>
                </c:pt>
                <c:pt idx="21288">
                  <c:v>620.58613884445742</c:v>
                </c:pt>
                <c:pt idx="21289">
                  <c:v>620.39831463247651</c:v>
                </c:pt>
                <c:pt idx="21290">
                  <c:v>620.17919681984392</c:v>
                </c:pt>
                <c:pt idx="21291">
                  <c:v>619.92874366784577</c:v>
                </c:pt>
                <c:pt idx="21292">
                  <c:v>619.64701778455287</c:v>
                </c:pt>
                <c:pt idx="21293">
                  <c:v>619.34440167501634</c:v>
                </c:pt>
                <c:pt idx="21294">
                  <c:v>619.31310807436466</c:v>
                </c:pt>
                <c:pt idx="21295">
                  <c:v>619.26094511682618</c:v>
                </c:pt>
                <c:pt idx="21296">
                  <c:v>619.18789193304406</c:v>
                </c:pt>
                <c:pt idx="21297">
                  <c:v>619.07313133952368</c:v>
                </c:pt>
                <c:pt idx="21298">
                  <c:v>618.93747008508126</c:v>
                </c:pt>
                <c:pt idx="21299">
                  <c:v>618.76007011686522</c:v>
                </c:pt>
                <c:pt idx="21300">
                  <c:v>618.55139741735445</c:v>
                </c:pt>
                <c:pt idx="21301">
                  <c:v>618.30093383067788</c:v>
                </c:pt>
                <c:pt idx="21302">
                  <c:v>618.02966349518533</c:v>
                </c:pt>
                <c:pt idx="21303">
                  <c:v>617.73746119473526</c:v>
                </c:pt>
                <c:pt idx="21304">
                  <c:v>617.71660227252687</c:v>
                </c:pt>
                <c:pt idx="21305">
                  <c:v>617.67485312407484</c:v>
                </c:pt>
                <c:pt idx="21306">
                  <c:v>617.60183124432808</c:v>
                </c:pt>
                <c:pt idx="21307">
                  <c:v>617.5079295730161</c:v>
                </c:pt>
                <c:pt idx="21308">
                  <c:v>617.37226831857367</c:v>
                </c:pt>
                <c:pt idx="21309">
                  <c:v>617.20531346347957</c:v>
                </c:pt>
                <c:pt idx="21310">
                  <c:v>616.99659902525491</c:v>
                </c:pt>
                <c:pt idx="21311">
                  <c:v>616.7670360995005</c:v>
                </c:pt>
                <c:pt idx="21312">
                  <c:v>616.49575532932943</c:v>
                </c:pt>
                <c:pt idx="21313">
                  <c:v>616.21399814200117</c:v>
                </c:pt>
                <c:pt idx="21314">
                  <c:v>616.1931496544712</c:v>
                </c:pt>
                <c:pt idx="21315">
                  <c:v>616.1618456191411</c:v>
                </c:pt>
                <c:pt idx="21316">
                  <c:v>616.0992375484808</c:v>
                </c:pt>
                <c:pt idx="21317">
                  <c:v>616.01573925157686</c:v>
                </c:pt>
                <c:pt idx="21318">
                  <c:v>615.89053354493467</c:v>
                </c:pt>
                <c:pt idx="21319">
                  <c:v>615.72356825516215</c:v>
                </c:pt>
                <c:pt idx="21320">
                  <c:v>615.53575447785965</c:v>
                </c:pt>
                <c:pt idx="21321">
                  <c:v>615.30619155210525</c:v>
                </c:pt>
                <c:pt idx="21322">
                  <c:v>615.04532459102063</c:v>
                </c:pt>
                <c:pt idx="21323">
                  <c:v>614.76359870772762</c:v>
                </c:pt>
                <c:pt idx="21324">
                  <c:v>614.76359870772762</c:v>
                </c:pt>
                <c:pt idx="21325">
                  <c:v>614.74270848148399</c:v>
                </c:pt>
                <c:pt idx="21326">
                  <c:v>614.6905455239455</c:v>
                </c:pt>
                <c:pt idx="21327">
                  <c:v>614.60705766172009</c:v>
                </c:pt>
                <c:pt idx="21328">
                  <c:v>614.49228663352119</c:v>
                </c:pt>
                <c:pt idx="21329">
                  <c:v>614.3357768915489</c:v>
                </c:pt>
                <c:pt idx="21330">
                  <c:v>614.14795267956799</c:v>
                </c:pt>
                <c:pt idx="21331">
                  <c:v>613.92880356290004</c:v>
                </c:pt>
                <c:pt idx="21332">
                  <c:v>613.67838171493736</c:v>
                </c:pt>
                <c:pt idx="21333">
                  <c:v>613.40706964073092</c:v>
                </c:pt>
                <c:pt idx="21334">
                  <c:v>613.41751475385274</c:v>
                </c:pt>
                <c:pt idx="21335">
                  <c:v>613.39665583164435</c:v>
                </c:pt>
                <c:pt idx="21336">
                  <c:v>613.35490668319244</c:v>
                </c:pt>
                <c:pt idx="21337">
                  <c:v>613.28186393408873</c:v>
                </c:pt>
                <c:pt idx="21338">
                  <c:v>613.1775067149764</c:v>
                </c:pt>
                <c:pt idx="21339">
                  <c:v>613.03144208612594</c:v>
                </c:pt>
                <c:pt idx="21340">
                  <c:v>612.8540316832316</c:v>
                </c:pt>
                <c:pt idx="21341">
                  <c:v>612.64535898372071</c:v>
                </c:pt>
                <c:pt idx="21342">
                  <c:v>612.40535094484449</c:v>
                </c:pt>
                <c:pt idx="21343">
                  <c:v>612.13403887063805</c:v>
                </c:pt>
                <c:pt idx="21344">
                  <c:v>612.15492909688169</c:v>
                </c:pt>
                <c:pt idx="21345">
                  <c:v>612.14448398375987</c:v>
                </c:pt>
                <c:pt idx="21346">
                  <c:v>612.11317994842966</c:v>
                </c:pt>
                <c:pt idx="21347">
                  <c:v>612.04012676464754</c:v>
                </c:pt>
                <c:pt idx="21348">
                  <c:v>611.94622509333556</c:v>
                </c:pt>
                <c:pt idx="21349">
                  <c:v>611.81056383889313</c:v>
                </c:pt>
                <c:pt idx="21350">
                  <c:v>611.64360898379903</c:v>
                </c:pt>
                <c:pt idx="21351">
                  <c:v>611.43493628428826</c:v>
                </c:pt>
                <c:pt idx="21352">
                  <c:v>611.20537335853373</c:v>
                </c:pt>
                <c:pt idx="21353">
                  <c:v>610.95492020653569</c:v>
                </c:pt>
                <c:pt idx="21354">
                  <c:v>610.97581043277933</c:v>
                </c:pt>
                <c:pt idx="21355">
                  <c:v>610.97581043277933</c:v>
                </c:pt>
                <c:pt idx="21356">
                  <c:v>610.95492020653569</c:v>
                </c:pt>
                <c:pt idx="21357">
                  <c:v>610.89231213587539</c:v>
                </c:pt>
                <c:pt idx="21358">
                  <c:v>610.80884514300669</c:v>
                </c:pt>
                <c:pt idx="21359">
                  <c:v>610.68363943636461</c:v>
                </c:pt>
                <c:pt idx="21360">
                  <c:v>610.51667414659198</c:v>
                </c:pt>
                <c:pt idx="21361">
                  <c:v>610.32886036928949</c:v>
                </c:pt>
                <c:pt idx="21362">
                  <c:v>610.09929744353508</c:v>
                </c:pt>
                <c:pt idx="21363">
                  <c:v>609.85928940465885</c:v>
                </c:pt>
                <c:pt idx="21364">
                  <c:v>609.89059343998895</c:v>
                </c:pt>
                <c:pt idx="21365">
                  <c:v>609.90103855311077</c:v>
                </c:pt>
                <c:pt idx="21366">
                  <c:v>609.88014832686713</c:v>
                </c:pt>
                <c:pt idx="21367">
                  <c:v>609.83843048245046</c:v>
                </c:pt>
                <c:pt idx="21368">
                  <c:v>609.75493218554652</c:v>
                </c:pt>
                <c:pt idx="21369">
                  <c:v>609.64017159202615</c:v>
                </c:pt>
                <c:pt idx="21370">
                  <c:v>609.48365141537545</c:v>
                </c:pt>
                <c:pt idx="21371">
                  <c:v>609.29580633403759</c:v>
                </c:pt>
                <c:pt idx="21372">
                  <c:v>609.08713363452682</c:v>
                </c:pt>
                <c:pt idx="21373">
                  <c:v>608.8471255956506</c:v>
                </c:pt>
                <c:pt idx="21374">
                  <c:v>608.88887474410251</c:v>
                </c:pt>
                <c:pt idx="21375">
                  <c:v>608.90972323163237</c:v>
                </c:pt>
                <c:pt idx="21376">
                  <c:v>608.90972323163237</c:v>
                </c:pt>
                <c:pt idx="21377">
                  <c:v>608.86798451785887</c:v>
                </c:pt>
                <c:pt idx="21378">
                  <c:v>608.79496263811211</c:v>
                </c:pt>
                <c:pt idx="21379">
                  <c:v>608.69060541899978</c:v>
                </c:pt>
                <c:pt idx="21380">
                  <c:v>608.54450948611395</c:v>
                </c:pt>
                <c:pt idx="21381">
                  <c:v>608.36714082193339</c:v>
                </c:pt>
                <c:pt idx="21382">
                  <c:v>608.15842638370884</c:v>
                </c:pt>
                <c:pt idx="21383">
                  <c:v>607.92886345795432</c:v>
                </c:pt>
                <c:pt idx="21384">
                  <c:v>607.98105771952817</c:v>
                </c:pt>
                <c:pt idx="21385">
                  <c:v>608.01236175485826</c:v>
                </c:pt>
                <c:pt idx="21386">
                  <c:v>608.02277556394483</c:v>
                </c:pt>
                <c:pt idx="21387">
                  <c:v>607.99147152861462</c:v>
                </c:pt>
                <c:pt idx="21388">
                  <c:v>607.92886345795432</c:v>
                </c:pt>
                <c:pt idx="21389">
                  <c:v>607.82451667352052</c:v>
                </c:pt>
                <c:pt idx="21390">
                  <c:v>607.68888672311346</c:v>
                </c:pt>
                <c:pt idx="21391">
                  <c:v>607.52193186801924</c:v>
                </c:pt>
                <c:pt idx="21392">
                  <c:v>607.33411809071686</c:v>
                </c:pt>
                <c:pt idx="21393">
                  <c:v>607.11495853937038</c:v>
                </c:pt>
                <c:pt idx="21394">
                  <c:v>607.16715280094422</c:v>
                </c:pt>
                <c:pt idx="21395">
                  <c:v>607.20887064536089</c:v>
                </c:pt>
                <c:pt idx="21396">
                  <c:v>607.21931575848271</c:v>
                </c:pt>
                <c:pt idx="21397">
                  <c:v>607.20887064536089</c:v>
                </c:pt>
                <c:pt idx="21398">
                  <c:v>607.14626257470059</c:v>
                </c:pt>
                <c:pt idx="21399">
                  <c:v>607.06280601651042</c:v>
                </c:pt>
                <c:pt idx="21400">
                  <c:v>606.93758987518981</c:v>
                </c:pt>
                <c:pt idx="21401">
                  <c:v>606.78104882918217</c:v>
                </c:pt>
                <c:pt idx="21402">
                  <c:v>606.59322461720126</c:v>
                </c:pt>
                <c:pt idx="21403">
                  <c:v>606.38455191769037</c:v>
                </c:pt>
                <c:pt idx="21404">
                  <c:v>606.44715998835068</c:v>
                </c:pt>
                <c:pt idx="21405">
                  <c:v>606.49932294588916</c:v>
                </c:pt>
                <c:pt idx="21406">
                  <c:v>606.52018186809755</c:v>
                </c:pt>
                <c:pt idx="21407">
                  <c:v>606.50976805901109</c:v>
                </c:pt>
                <c:pt idx="21408">
                  <c:v>606.46801891055907</c:v>
                </c:pt>
                <c:pt idx="21409">
                  <c:v>606.38455191769037</c:v>
                </c:pt>
                <c:pt idx="21410">
                  <c:v>606.26976002013475</c:v>
                </c:pt>
                <c:pt idx="21411">
                  <c:v>606.12368495660587</c:v>
                </c:pt>
                <c:pt idx="21412">
                  <c:v>605.94628498838983</c:v>
                </c:pt>
                <c:pt idx="21413">
                  <c:v>605.74802609796552</c:v>
                </c:pt>
                <c:pt idx="21414">
                  <c:v>605.82106884706923</c:v>
                </c:pt>
                <c:pt idx="21415">
                  <c:v>605.88367691772953</c:v>
                </c:pt>
                <c:pt idx="21416">
                  <c:v>605.91498095305974</c:v>
                </c:pt>
                <c:pt idx="21417">
                  <c:v>605.91498095305974</c:v>
                </c:pt>
                <c:pt idx="21418">
                  <c:v>605.88367691772953</c:v>
                </c:pt>
                <c:pt idx="21419">
                  <c:v>605.81062373394741</c:v>
                </c:pt>
                <c:pt idx="21420">
                  <c:v>605.69586314042704</c:v>
                </c:pt>
                <c:pt idx="21421">
                  <c:v>605.56020188598461</c:v>
                </c:pt>
                <c:pt idx="21422">
                  <c:v>605.39324703089051</c:v>
                </c:pt>
                <c:pt idx="21423">
                  <c:v>605.20543325358801</c:v>
                </c:pt>
                <c:pt idx="21424">
                  <c:v>605.28888981177818</c:v>
                </c:pt>
                <c:pt idx="21425">
                  <c:v>605.3619429955603</c:v>
                </c:pt>
                <c:pt idx="21426">
                  <c:v>605.40369214401233</c:v>
                </c:pt>
                <c:pt idx="21427">
                  <c:v>605.4141059530989</c:v>
                </c:pt>
                <c:pt idx="21428">
                  <c:v>605.38280191776869</c:v>
                </c:pt>
                <c:pt idx="21429">
                  <c:v>605.32019384710838</c:v>
                </c:pt>
                <c:pt idx="21430">
                  <c:v>605.2262921757964</c:v>
                </c:pt>
                <c:pt idx="21431">
                  <c:v>605.09063092135398</c:v>
                </c:pt>
                <c:pt idx="21432">
                  <c:v>604.93412117938158</c:v>
                </c:pt>
                <c:pt idx="21433">
                  <c:v>604.7567420805226</c:v>
                </c:pt>
                <c:pt idx="21434">
                  <c:v>604.850654186513</c:v>
                </c:pt>
                <c:pt idx="21435">
                  <c:v>604.93412117938158</c:v>
                </c:pt>
                <c:pt idx="21436">
                  <c:v>604.98631544095542</c:v>
                </c:pt>
                <c:pt idx="21437">
                  <c:v>604.99671881536347</c:v>
                </c:pt>
                <c:pt idx="21438">
                  <c:v>604.98631544095542</c:v>
                </c:pt>
                <c:pt idx="21439">
                  <c:v>604.93412117938158</c:v>
                </c:pt>
                <c:pt idx="21440">
                  <c:v>604.84020907339118</c:v>
                </c:pt>
                <c:pt idx="21441">
                  <c:v>604.72544847987081</c:v>
                </c:pt>
                <c:pt idx="21442">
                  <c:v>604.56889699918474</c:v>
                </c:pt>
                <c:pt idx="21443">
                  <c:v>604.40194214409064</c:v>
                </c:pt>
                <c:pt idx="21444">
                  <c:v>604.50628892852444</c:v>
                </c:pt>
                <c:pt idx="21445">
                  <c:v>604.60020103451484</c:v>
                </c:pt>
                <c:pt idx="21446">
                  <c:v>604.66280910517514</c:v>
                </c:pt>
                <c:pt idx="21447">
                  <c:v>604.68369933141889</c:v>
                </c:pt>
                <c:pt idx="21448">
                  <c:v>604.67325421829696</c:v>
                </c:pt>
                <c:pt idx="21449">
                  <c:v>604.63150506984505</c:v>
                </c:pt>
                <c:pt idx="21450">
                  <c:v>604.55848319009829</c:v>
                </c:pt>
                <c:pt idx="21451">
                  <c:v>604.44369129254255</c:v>
                </c:pt>
                <c:pt idx="21452">
                  <c:v>604.30803003810013</c:v>
                </c:pt>
                <c:pt idx="21453">
                  <c:v>604.14107518300602</c:v>
                </c:pt>
                <c:pt idx="21454">
                  <c:v>604.26631219368346</c:v>
                </c:pt>
                <c:pt idx="21455">
                  <c:v>604.36022429967397</c:v>
                </c:pt>
                <c:pt idx="21456">
                  <c:v>604.43324617942073</c:v>
                </c:pt>
                <c:pt idx="21457">
                  <c:v>604.46458151878619</c:v>
                </c:pt>
                <c:pt idx="21458">
                  <c:v>604.46458151878619</c:v>
                </c:pt>
                <c:pt idx="21459">
                  <c:v>604.43324617942073</c:v>
                </c:pt>
                <c:pt idx="21460">
                  <c:v>604.37063810876043</c:v>
                </c:pt>
                <c:pt idx="21461">
                  <c:v>604.26631219368346</c:v>
                </c:pt>
                <c:pt idx="21462">
                  <c:v>604.13066137391957</c:v>
                </c:pt>
                <c:pt idx="21463">
                  <c:v>603.98455500635521</c:v>
                </c:pt>
                <c:pt idx="21464">
                  <c:v>604.10977114767581</c:v>
                </c:pt>
                <c:pt idx="21465">
                  <c:v>604.21411793210973</c:v>
                </c:pt>
                <c:pt idx="21466">
                  <c:v>604.29761622901367</c:v>
                </c:pt>
                <c:pt idx="21467">
                  <c:v>604.33933407343034</c:v>
                </c:pt>
                <c:pt idx="21468">
                  <c:v>604.34977918655215</c:v>
                </c:pt>
                <c:pt idx="21469">
                  <c:v>604.32892026434376</c:v>
                </c:pt>
                <c:pt idx="21470">
                  <c:v>604.26631219368346</c:v>
                </c:pt>
                <c:pt idx="21471">
                  <c:v>604.17237921833612</c:v>
                </c:pt>
                <c:pt idx="21472">
                  <c:v>604.05760819013733</c:v>
                </c:pt>
                <c:pt idx="21473">
                  <c:v>603.91151225725162</c:v>
                </c:pt>
                <c:pt idx="21474">
                  <c:v>604.05760819013733</c:v>
                </c:pt>
                <c:pt idx="21475">
                  <c:v>604.17237921833612</c:v>
                </c:pt>
                <c:pt idx="21476">
                  <c:v>604.25586708056164</c:v>
                </c:pt>
                <c:pt idx="21477">
                  <c:v>604.31847515122195</c:v>
                </c:pt>
                <c:pt idx="21478">
                  <c:v>604.33933407343034</c:v>
                </c:pt>
                <c:pt idx="21479">
                  <c:v>604.31847515122195</c:v>
                </c:pt>
                <c:pt idx="21480">
                  <c:v>604.26631219368346</c:v>
                </c:pt>
                <c:pt idx="21481">
                  <c:v>604.18282433145794</c:v>
                </c:pt>
                <c:pt idx="21482">
                  <c:v>604.07846711234572</c:v>
                </c:pt>
                <c:pt idx="21483">
                  <c:v>603.94284759661707</c:v>
                </c:pt>
                <c:pt idx="21484">
                  <c:v>604.08891222546754</c:v>
                </c:pt>
                <c:pt idx="21485">
                  <c:v>604.21411793210973</c:v>
                </c:pt>
                <c:pt idx="21486">
                  <c:v>604.31847515122195</c:v>
                </c:pt>
                <c:pt idx="21487">
                  <c:v>604.38108322188225</c:v>
                </c:pt>
                <c:pt idx="21488">
                  <c:v>604.41238725721246</c:v>
                </c:pt>
                <c:pt idx="21489">
                  <c:v>604.40194214409064</c:v>
                </c:pt>
                <c:pt idx="21490">
                  <c:v>604.37063810876043</c:v>
                </c:pt>
                <c:pt idx="21491">
                  <c:v>604.28717111589185</c:v>
                </c:pt>
                <c:pt idx="21492">
                  <c:v>604.19326944457976</c:v>
                </c:pt>
                <c:pt idx="21493">
                  <c:v>604.06805330325915</c:v>
                </c:pt>
                <c:pt idx="21494">
                  <c:v>604.22456304523155</c:v>
                </c:pt>
                <c:pt idx="21495">
                  <c:v>604.36022429967397</c:v>
                </c:pt>
                <c:pt idx="21496">
                  <c:v>604.46458151878619</c:v>
                </c:pt>
                <c:pt idx="21497">
                  <c:v>604.54803807697635</c:v>
                </c:pt>
                <c:pt idx="21498">
                  <c:v>604.57934211230656</c:v>
                </c:pt>
                <c:pt idx="21499">
                  <c:v>604.58978722542838</c:v>
                </c:pt>
                <c:pt idx="21500">
                  <c:v>604.55848319009829</c:v>
                </c:pt>
                <c:pt idx="21501">
                  <c:v>604.49587511943787</c:v>
                </c:pt>
                <c:pt idx="21502">
                  <c:v>604.40194214409064</c:v>
                </c:pt>
                <c:pt idx="21503">
                  <c:v>604.28717111589185</c:v>
                </c:pt>
                <c:pt idx="21504">
                  <c:v>604.45413640566437</c:v>
                </c:pt>
                <c:pt idx="21505">
                  <c:v>604.60020103451484</c:v>
                </c:pt>
                <c:pt idx="21506">
                  <c:v>604.71500336674899</c:v>
                </c:pt>
                <c:pt idx="21507">
                  <c:v>604.79845992493915</c:v>
                </c:pt>
                <c:pt idx="21508">
                  <c:v>604.850654186513</c:v>
                </c:pt>
                <c:pt idx="21509">
                  <c:v>604.86106799559946</c:v>
                </c:pt>
                <c:pt idx="21510">
                  <c:v>604.84020907339118</c:v>
                </c:pt>
                <c:pt idx="21511">
                  <c:v>604.78804611585269</c:v>
                </c:pt>
                <c:pt idx="21512">
                  <c:v>604.70455825362717</c:v>
                </c:pt>
                <c:pt idx="21513">
                  <c:v>604.60020103451484</c:v>
                </c:pt>
                <c:pt idx="21514">
                  <c:v>604.77760100273088</c:v>
                </c:pt>
                <c:pt idx="21515">
                  <c:v>604.93412117938158</c:v>
                </c:pt>
                <c:pt idx="21516">
                  <c:v>605.05932688602377</c:v>
                </c:pt>
                <c:pt idx="21517">
                  <c:v>605.15323899201417</c:v>
                </c:pt>
                <c:pt idx="21518">
                  <c:v>605.21584706267458</c:v>
                </c:pt>
                <c:pt idx="21519">
                  <c:v>605.23673728891822</c:v>
                </c:pt>
                <c:pt idx="21520">
                  <c:v>605.2262921757964</c:v>
                </c:pt>
                <c:pt idx="21521">
                  <c:v>605.17412921825792</c:v>
                </c:pt>
                <c:pt idx="21522">
                  <c:v>605.1010760344758</c:v>
                </c:pt>
                <c:pt idx="21523">
                  <c:v>605.00716392848528</c:v>
                </c:pt>
                <c:pt idx="21524">
                  <c:v>605.19498814046619</c:v>
                </c:pt>
                <c:pt idx="21525">
                  <c:v>605.3619429955603</c:v>
                </c:pt>
                <c:pt idx="21526">
                  <c:v>605.49760425000272</c:v>
                </c:pt>
                <c:pt idx="21527">
                  <c:v>605.60195103443664</c:v>
                </c:pt>
                <c:pt idx="21528">
                  <c:v>605.66455910509694</c:v>
                </c:pt>
                <c:pt idx="21529">
                  <c:v>605.69586314042704</c:v>
                </c:pt>
                <c:pt idx="21530">
                  <c:v>605.69586314042704</c:v>
                </c:pt>
                <c:pt idx="21531">
                  <c:v>605.65411399197512</c:v>
                </c:pt>
                <c:pt idx="21532">
                  <c:v>605.59150592131482</c:v>
                </c:pt>
                <c:pt idx="21533">
                  <c:v>605.50804936312466</c:v>
                </c:pt>
                <c:pt idx="21534">
                  <c:v>605.70627694951361</c:v>
                </c:pt>
                <c:pt idx="21535">
                  <c:v>605.88367691772953</c:v>
                </c:pt>
                <c:pt idx="21536">
                  <c:v>606.02978328529377</c:v>
                </c:pt>
                <c:pt idx="21537">
                  <c:v>606.13409876569233</c:v>
                </c:pt>
                <c:pt idx="21538">
                  <c:v>606.21759706259627</c:v>
                </c:pt>
                <c:pt idx="21539">
                  <c:v>606.24890109792648</c:v>
                </c:pt>
                <c:pt idx="21540">
                  <c:v>606.25931490701294</c:v>
                </c:pt>
                <c:pt idx="21541">
                  <c:v>606.23845598480466</c:v>
                </c:pt>
                <c:pt idx="21542">
                  <c:v>606.17584791414424</c:v>
                </c:pt>
                <c:pt idx="21543">
                  <c:v>606.10279473036212</c:v>
                </c:pt>
                <c:pt idx="21544">
                  <c:v>606.31149873390825</c:v>
                </c:pt>
                <c:pt idx="21545">
                  <c:v>606.48887783276734</c:v>
                </c:pt>
                <c:pt idx="21546">
                  <c:v>606.64541887877499</c:v>
                </c:pt>
                <c:pt idx="21547">
                  <c:v>606.7706350200956</c:v>
                </c:pt>
                <c:pt idx="21548">
                  <c:v>606.85409157828576</c:v>
                </c:pt>
                <c:pt idx="21549">
                  <c:v>606.90628583985961</c:v>
                </c:pt>
                <c:pt idx="21550">
                  <c:v>606.91669964894606</c:v>
                </c:pt>
                <c:pt idx="21551">
                  <c:v>606.90628583985961</c:v>
                </c:pt>
                <c:pt idx="21552">
                  <c:v>606.85409157828576</c:v>
                </c:pt>
                <c:pt idx="21553">
                  <c:v>606.79149394230399</c:v>
                </c:pt>
                <c:pt idx="21554">
                  <c:v>607.01061175493658</c:v>
                </c:pt>
                <c:pt idx="21555">
                  <c:v>607.19845683627432</c:v>
                </c:pt>
                <c:pt idx="21556">
                  <c:v>607.36541169136854</c:v>
                </c:pt>
                <c:pt idx="21557">
                  <c:v>607.49062783268914</c:v>
                </c:pt>
                <c:pt idx="21558">
                  <c:v>607.58453993867954</c:v>
                </c:pt>
                <c:pt idx="21559">
                  <c:v>607.64713757466143</c:v>
                </c:pt>
                <c:pt idx="21560">
                  <c:v>607.6679964968697</c:v>
                </c:pt>
                <c:pt idx="21561">
                  <c:v>607.65758268778325</c:v>
                </c:pt>
                <c:pt idx="21562">
                  <c:v>607.62627865245304</c:v>
                </c:pt>
                <c:pt idx="21563">
                  <c:v>607.5636497124359</c:v>
                </c:pt>
                <c:pt idx="21564">
                  <c:v>607.79321263819031</c:v>
                </c:pt>
                <c:pt idx="21565">
                  <c:v>607.99147152861462</c:v>
                </c:pt>
                <c:pt idx="21566">
                  <c:v>608.15842638370884</c:v>
                </c:pt>
                <c:pt idx="21567">
                  <c:v>608.30453275127309</c:v>
                </c:pt>
                <c:pt idx="21568">
                  <c:v>608.40887953570689</c:v>
                </c:pt>
                <c:pt idx="21569">
                  <c:v>608.47148760636719</c:v>
                </c:pt>
                <c:pt idx="21570">
                  <c:v>608.50279164169729</c:v>
                </c:pt>
                <c:pt idx="21571">
                  <c:v>608.50279164169729</c:v>
                </c:pt>
                <c:pt idx="21572">
                  <c:v>608.48190141545365</c:v>
                </c:pt>
                <c:pt idx="21573">
                  <c:v>608.42973845791516</c:v>
                </c:pt>
                <c:pt idx="21574">
                  <c:v>608.6697464967915</c:v>
                </c:pt>
                <c:pt idx="21575">
                  <c:v>608.87842963098069</c:v>
                </c:pt>
                <c:pt idx="21576">
                  <c:v>609.05582959919673</c:v>
                </c:pt>
                <c:pt idx="21577">
                  <c:v>609.20189422804719</c:v>
                </c:pt>
                <c:pt idx="21578">
                  <c:v>609.31669656028134</c:v>
                </c:pt>
                <c:pt idx="21579">
                  <c:v>609.3897184400281</c:v>
                </c:pt>
                <c:pt idx="21580">
                  <c:v>609.4314571538016</c:v>
                </c:pt>
                <c:pt idx="21581">
                  <c:v>609.44190226692342</c:v>
                </c:pt>
                <c:pt idx="21582">
                  <c:v>609.4314571538016</c:v>
                </c:pt>
                <c:pt idx="21583">
                  <c:v>609.3897184400281</c:v>
                </c:pt>
                <c:pt idx="21584">
                  <c:v>609.62972647890433</c:v>
                </c:pt>
                <c:pt idx="21585">
                  <c:v>609.84884429153703</c:v>
                </c:pt>
                <c:pt idx="21586">
                  <c:v>610.03668937287478</c:v>
                </c:pt>
                <c:pt idx="21587">
                  <c:v>610.19320954952559</c:v>
                </c:pt>
                <c:pt idx="21588">
                  <c:v>610.31841525616767</c:v>
                </c:pt>
                <c:pt idx="21589">
                  <c:v>610.40188224903636</c:v>
                </c:pt>
                <c:pt idx="21590">
                  <c:v>610.45407651061009</c:v>
                </c:pt>
                <c:pt idx="21591">
                  <c:v>610.47492499814007</c:v>
                </c:pt>
                <c:pt idx="21592">
                  <c:v>610.46452162373191</c:v>
                </c:pt>
                <c:pt idx="21593">
                  <c:v>610.43318628436646</c:v>
                </c:pt>
                <c:pt idx="21594">
                  <c:v>610.68363943636461</c:v>
                </c:pt>
                <c:pt idx="21595">
                  <c:v>610.91320236211902</c:v>
                </c:pt>
                <c:pt idx="21596">
                  <c:v>611.11146125254334</c:v>
                </c:pt>
                <c:pt idx="21597">
                  <c:v>611.26797099451562</c:v>
                </c:pt>
                <c:pt idx="21598">
                  <c:v>611.40363224895805</c:v>
                </c:pt>
                <c:pt idx="21599">
                  <c:v>611.49754435494856</c:v>
                </c:pt>
                <c:pt idx="21600">
                  <c:v>611.56014199093033</c:v>
                </c:pt>
                <c:pt idx="21601">
                  <c:v>611.58100091313872</c:v>
                </c:pt>
                <c:pt idx="21602">
                  <c:v>611.58100091313872</c:v>
                </c:pt>
                <c:pt idx="21603">
                  <c:v>611.56014199093033</c:v>
                </c:pt>
                <c:pt idx="21604">
                  <c:v>611.82100895201495</c:v>
                </c:pt>
                <c:pt idx="21605">
                  <c:v>612.06101699089129</c:v>
                </c:pt>
                <c:pt idx="21606">
                  <c:v>612.25925501195866</c:v>
                </c:pt>
                <c:pt idx="21607">
                  <c:v>612.43665498017458</c:v>
                </c:pt>
                <c:pt idx="21608">
                  <c:v>612.57230579993859</c:v>
                </c:pt>
                <c:pt idx="21609">
                  <c:v>612.67666301905092</c:v>
                </c:pt>
                <c:pt idx="21610">
                  <c:v>612.73927108971122</c:v>
                </c:pt>
                <c:pt idx="21611">
                  <c:v>612.78098893412789</c:v>
                </c:pt>
                <c:pt idx="21612">
                  <c:v>612.79143404724971</c:v>
                </c:pt>
                <c:pt idx="21613">
                  <c:v>612.78098893412789</c:v>
                </c:pt>
                <c:pt idx="21614">
                  <c:v>613.04185589521239</c:v>
                </c:pt>
                <c:pt idx="21615">
                  <c:v>613.29230904721055</c:v>
                </c:pt>
                <c:pt idx="21616">
                  <c:v>613.50098174672132</c:v>
                </c:pt>
                <c:pt idx="21617">
                  <c:v>613.68882682805918</c:v>
                </c:pt>
                <c:pt idx="21618">
                  <c:v>613.83490189158806</c:v>
                </c:pt>
                <c:pt idx="21619">
                  <c:v>613.93924867602186</c:v>
                </c:pt>
                <c:pt idx="21620">
                  <c:v>614.01230185980398</c:v>
                </c:pt>
                <c:pt idx="21621">
                  <c:v>614.06446481734247</c:v>
                </c:pt>
                <c:pt idx="21622">
                  <c:v>614.08532373955086</c:v>
                </c:pt>
                <c:pt idx="21623">
                  <c:v>614.08532373955086</c:v>
                </c:pt>
                <c:pt idx="21624">
                  <c:v>614.35663581375729</c:v>
                </c:pt>
                <c:pt idx="21625">
                  <c:v>614.60705766172009</c:v>
                </c:pt>
                <c:pt idx="21626">
                  <c:v>614.82620677838804</c:v>
                </c:pt>
                <c:pt idx="21627">
                  <c:v>615.01402055569042</c:v>
                </c:pt>
                <c:pt idx="21628">
                  <c:v>615.17053029766271</c:v>
                </c:pt>
                <c:pt idx="21629">
                  <c:v>615.28533262989686</c:v>
                </c:pt>
                <c:pt idx="21630">
                  <c:v>615.36879962276544</c:v>
                </c:pt>
                <c:pt idx="21631">
                  <c:v>615.42099388433928</c:v>
                </c:pt>
                <c:pt idx="21632">
                  <c:v>615.45228748499107</c:v>
                </c:pt>
                <c:pt idx="21633">
                  <c:v>615.46270129407753</c:v>
                </c:pt>
                <c:pt idx="21634">
                  <c:v>615.74445848140579</c:v>
                </c:pt>
                <c:pt idx="21635">
                  <c:v>616.0053254424904</c:v>
                </c:pt>
                <c:pt idx="21636">
                  <c:v>616.23488836824481</c:v>
                </c:pt>
                <c:pt idx="21637">
                  <c:v>616.42271258022572</c:v>
                </c:pt>
                <c:pt idx="21638">
                  <c:v>616.58966743531983</c:v>
                </c:pt>
                <c:pt idx="21639">
                  <c:v>616.71488357664043</c:v>
                </c:pt>
                <c:pt idx="21640">
                  <c:v>616.80878524795253</c:v>
                </c:pt>
                <c:pt idx="21641">
                  <c:v>616.87139331861272</c:v>
                </c:pt>
                <c:pt idx="21642">
                  <c:v>616.90269735394293</c:v>
                </c:pt>
                <c:pt idx="21643">
                  <c:v>616.9235562761512</c:v>
                </c:pt>
                <c:pt idx="21644">
                  <c:v>617.21572727256603</c:v>
                </c:pt>
                <c:pt idx="21645">
                  <c:v>617.47659423365064</c:v>
                </c:pt>
                <c:pt idx="21646">
                  <c:v>617.71660227252687</c:v>
                </c:pt>
                <c:pt idx="21647">
                  <c:v>617.91486116295118</c:v>
                </c:pt>
                <c:pt idx="21648">
                  <c:v>618.09226113116711</c:v>
                </c:pt>
                <c:pt idx="21649">
                  <c:v>618.22789108157428</c:v>
                </c:pt>
                <c:pt idx="21650">
                  <c:v>618.32182405692163</c:v>
                </c:pt>
                <c:pt idx="21651">
                  <c:v>618.39484593666839</c:v>
                </c:pt>
                <c:pt idx="21652">
                  <c:v>618.43659508512042</c:v>
                </c:pt>
                <c:pt idx="21653">
                  <c:v>618.46789912045051</c:v>
                </c:pt>
                <c:pt idx="21654">
                  <c:v>618.76007011686522</c:v>
                </c:pt>
                <c:pt idx="21655">
                  <c:v>619.03138219107166</c:v>
                </c:pt>
                <c:pt idx="21656">
                  <c:v>619.28180403903445</c:v>
                </c:pt>
                <c:pt idx="21657">
                  <c:v>619.49050804258059</c:v>
                </c:pt>
                <c:pt idx="21658">
                  <c:v>619.66787670676126</c:v>
                </c:pt>
                <c:pt idx="21659">
                  <c:v>619.81398307432551</c:v>
                </c:pt>
                <c:pt idx="21660">
                  <c:v>619.91832985875931</c:v>
                </c:pt>
                <c:pt idx="21661">
                  <c:v>619.99135173850618</c:v>
                </c:pt>
                <c:pt idx="21662">
                  <c:v>620.04354600007991</c:v>
                </c:pt>
                <c:pt idx="21663">
                  <c:v>620.08526384449658</c:v>
                </c:pt>
                <c:pt idx="21664">
                  <c:v>620.38786951935469</c:v>
                </c:pt>
                <c:pt idx="21665">
                  <c:v>620.66962670668295</c:v>
                </c:pt>
                <c:pt idx="21666">
                  <c:v>620.92004855464575</c:v>
                </c:pt>
                <c:pt idx="21667">
                  <c:v>621.13917680195675</c:v>
                </c:pt>
                <c:pt idx="21668">
                  <c:v>621.31657677017279</c:v>
                </c:pt>
                <c:pt idx="21669">
                  <c:v>621.47308651214507</c:v>
                </c:pt>
                <c:pt idx="21670">
                  <c:v>621.58785754034386</c:v>
                </c:pt>
                <c:pt idx="21671">
                  <c:v>621.6713558372478</c:v>
                </c:pt>
                <c:pt idx="21672">
                  <c:v>621.73395347322969</c:v>
                </c:pt>
                <c:pt idx="21673">
                  <c:v>621.7757026216816</c:v>
                </c:pt>
                <c:pt idx="21674">
                  <c:v>622.0887325403047</c:v>
                </c:pt>
                <c:pt idx="21675">
                  <c:v>622.37045842359771</c:v>
                </c:pt>
                <c:pt idx="21676">
                  <c:v>622.63132538468221</c:v>
                </c:pt>
                <c:pt idx="21677">
                  <c:v>622.86088831043674</c:v>
                </c:pt>
                <c:pt idx="21678">
                  <c:v>623.04873339177448</c:v>
                </c:pt>
                <c:pt idx="21679">
                  <c:v>623.20525356842529</c:v>
                </c:pt>
                <c:pt idx="21680">
                  <c:v>623.33045927506737</c:v>
                </c:pt>
                <c:pt idx="21681">
                  <c:v>623.42437138105788</c:v>
                </c:pt>
                <c:pt idx="21682">
                  <c:v>623.49742456484</c:v>
                </c:pt>
                <c:pt idx="21683">
                  <c:v>623.5391632786135</c:v>
                </c:pt>
                <c:pt idx="21684">
                  <c:v>623.86263831035842</c:v>
                </c:pt>
                <c:pt idx="21685">
                  <c:v>624.15480930677313</c:v>
                </c:pt>
                <c:pt idx="21686">
                  <c:v>624.41567626785775</c:v>
                </c:pt>
                <c:pt idx="21687">
                  <c:v>624.65565300269873</c:v>
                </c:pt>
                <c:pt idx="21688">
                  <c:v>624.85391189312304</c:v>
                </c:pt>
                <c:pt idx="21689">
                  <c:v>625.01043206977374</c:v>
                </c:pt>
                <c:pt idx="21690">
                  <c:v>625.14608288953775</c:v>
                </c:pt>
                <c:pt idx="21691">
                  <c:v>625.25044010865008</c:v>
                </c:pt>
                <c:pt idx="21692">
                  <c:v>625.3234932924322</c:v>
                </c:pt>
                <c:pt idx="21693">
                  <c:v>625.37564581529216</c:v>
                </c:pt>
                <c:pt idx="21694">
                  <c:v>625.69912084703708</c:v>
                </c:pt>
                <c:pt idx="21695">
                  <c:v>626.00173695657372</c:v>
                </c:pt>
                <c:pt idx="21696">
                  <c:v>626.28346283986662</c:v>
                </c:pt>
                <c:pt idx="21697">
                  <c:v>626.51302576562102</c:v>
                </c:pt>
                <c:pt idx="21698">
                  <c:v>626.72172976916715</c:v>
                </c:pt>
                <c:pt idx="21699">
                  <c:v>626.89914017206161</c:v>
                </c:pt>
                <c:pt idx="21700">
                  <c:v>627.03475968779026</c:v>
                </c:pt>
                <c:pt idx="21701">
                  <c:v>627.13911690690247</c:v>
                </c:pt>
                <c:pt idx="21702">
                  <c:v>627.222604769128</c:v>
                </c:pt>
                <c:pt idx="21703">
                  <c:v>627.2852128397883</c:v>
                </c:pt>
                <c:pt idx="21704">
                  <c:v>627.61910168061979</c:v>
                </c:pt>
                <c:pt idx="21705">
                  <c:v>627.93216290327814</c:v>
                </c:pt>
                <c:pt idx="21706">
                  <c:v>628.20347497748457</c:v>
                </c:pt>
                <c:pt idx="21707">
                  <c:v>628.45389682544737</c:v>
                </c:pt>
                <c:pt idx="21708">
                  <c:v>628.66256952495814</c:v>
                </c:pt>
                <c:pt idx="21709">
                  <c:v>628.83996949317407</c:v>
                </c:pt>
                <c:pt idx="21710">
                  <c:v>628.98607586073831</c:v>
                </c:pt>
                <c:pt idx="21711">
                  <c:v>629.10083645425868</c:v>
                </c:pt>
                <c:pt idx="21712">
                  <c:v>629.1947485602492</c:v>
                </c:pt>
                <c:pt idx="21713">
                  <c:v>629.26779130935279</c:v>
                </c:pt>
                <c:pt idx="21714">
                  <c:v>629.60171145421953</c:v>
                </c:pt>
                <c:pt idx="21715">
                  <c:v>629.91474137284263</c:v>
                </c:pt>
                <c:pt idx="21716">
                  <c:v>630.19646725613552</c:v>
                </c:pt>
                <c:pt idx="21717">
                  <c:v>630.45733421722014</c:v>
                </c:pt>
                <c:pt idx="21718">
                  <c:v>630.67648333388809</c:v>
                </c:pt>
                <c:pt idx="21719">
                  <c:v>630.85385199806876</c:v>
                </c:pt>
                <c:pt idx="21720">
                  <c:v>631.01037217471958</c:v>
                </c:pt>
                <c:pt idx="21721">
                  <c:v>631.13560918539702</c:v>
                </c:pt>
                <c:pt idx="21722">
                  <c:v>631.22952129138741</c:v>
                </c:pt>
                <c:pt idx="21723">
                  <c:v>631.31298828425611</c:v>
                </c:pt>
                <c:pt idx="21724">
                  <c:v>631.64689799444432</c:v>
                </c:pt>
                <c:pt idx="21725">
                  <c:v>631.97037302618924</c:v>
                </c:pt>
                <c:pt idx="21726">
                  <c:v>632.26254402260406</c:v>
                </c:pt>
                <c:pt idx="21727">
                  <c:v>632.52341098368856</c:v>
                </c:pt>
                <c:pt idx="21728">
                  <c:v>632.74252879632127</c:v>
                </c:pt>
                <c:pt idx="21729">
                  <c:v>632.94078768674558</c:v>
                </c:pt>
                <c:pt idx="21730">
                  <c:v>633.09730786339628</c:v>
                </c:pt>
                <c:pt idx="21731">
                  <c:v>633.22254487407372</c:v>
                </c:pt>
                <c:pt idx="21732">
                  <c:v>633.32687078915069</c:v>
                </c:pt>
                <c:pt idx="21733">
                  <c:v>633.41036908605474</c:v>
                </c:pt>
                <c:pt idx="21734">
                  <c:v>633.76513771845134</c:v>
                </c:pt>
                <c:pt idx="21735">
                  <c:v>634.08861275019626</c:v>
                </c:pt>
                <c:pt idx="21736">
                  <c:v>634.38078374661097</c:v>
                </c:pt>
                <c:pt idx="21737">
                  <c:v>634.65209582081741</c:v>
                </c:pt>
                <c:pt idx="21738">
                  <c:v>634.88165874657182</c:v>
                </c:pt>
                <c:pt idx="21739">
                  <c:v>635.07991763699613</c:v>
                </c:pt>
                <c:pt idx="21740">
                  <c:v>635.24688292676865</c:v>
                </c:pt>
                <c:pt idx="21741">
                  <c:v>635.3825024424973</c:v>
                </c:pt>
                <c:pt idx="21742">
                  <c:v>635.48685966160963</c:v>
                </c:pt>
                <c:pt idx="21743">
                  <c:v>635.58076133292161</c:v>
                </c:pt>
                <c:pt idx="21744">
                  <c:v>635.93554039999674</c:v>
                </c:pt>
                <c:pt idx="21745">
                  <c:v>636.26946054486348</c:v>
                </c:pt>
                <c:pt idx="21746">
                  <c:v>636.57206621972159</c:v>
                </c:pt>
                <c:pt idx="21747">
                  <c:v>636.84337829392803</c:v>
                </c:pt>
                <c:pt idx="21748">
                  <c:v>637.07295165436085</c:v>
                </c:pt>
                <c:pt idx="21749">
                  <c:v>637.28162435387162</c:v>
                </c:pt>
                <c:pt idx="21750">
                  <c:v>637.44857920896584</c:v>
                </c:pt>
                <c:pt idx="21751">
                  <c:v>637.59468557653008</c:v>
                </c:pt>
                <c:pt idx="21752">
                  <c:v>637.70944617005046</c:v>
                </c:pt>
                <c:pt idx="21753">
                  <c:v>637.81380338916267</c:v>
                </c:pt>
                <c:pt idx="21754">
                  <c:v>638.16857202155927</c:v>
                </c:pt>
                <c:pt idx="21755">
                  <c:v>638.50249216642601</c:v>
                </c:pt>
                <c:pt idx="21756">
                  <c:v>638.81552208504911</c:v>
                </c:pt>
                <c:pt idx="21757">
                  <c:v>639.08683415925555</c:v>
                </c:pt>
                <c:pt idx="21758">
                  <c:v>639.32681089409652</c:v>
                </c:pt>
                <c:pt idx="21759">
                  <c:v>639.53551489764254</c:v>
                </c:pt>
                <c:pt idx="21760">
                  <c:v>639.71291486585858</c:v>
                </c:pt>
                <c:pt idx="21761">
                  <c:v>639.86943504250928</c:v>
                </c:pt>
                <c:pt idx="21762">
                  <c:v>639.99464074915147</c:v>
                </c:pt>
                <c:pt idx="21763">
                  <c:v>640.0989979682638</c:v>
                </c:pt>
                <c:pt idx="21764">
                  <c:v>640.46422214846064</c:v>
                </c:pt>
                <c:pt idx="21765">
                  <c:v>640.7981005546136</c:v>
                </c:pt>
                <c:pt idx="21766">
                  <c:v>641.11116177727195</c:v>
                </c:pt>
                <c:pt idx="21767">
                  <c:v>641.39288766056495</c:v>
                </c:pt>
                <c:pt idx="21768">
                  <c:v>641.64330950852764</c:v>
                </c:pt>
                <c:pt idx="21769">
                  <c:v>641.86245862519559</c:v>
                </c:pt>
                <c:pt idx="21770">
                  <c:v>642.03982728937626</c:v>
                </c:pt>
                <c:pt idx="21771">
                  <c:v>642.19634746602708</c:v>
                </c:pt>
                <c:pt idx="21772">
                  <c:v>642.32158447670452</c:v>
                </c:pt>
                <c:pt idx="21773">
                  <c:v>642.4363555049033</c:v>
                </c:pt>
                <c:pt idx="21774">
                  <c:v>642.80157968510014</c:v>
                </c:pt>
                <c:pt idx="21775">
                  <c:v>643.15634831749685</c:v>
                </c:pt>
                <c:pt idx="21776">
                  <c:v>643.46937823611984</c:v>
                </c:pt>
                <c:pt idx="21777">
                  <c:v>643.75113542344809</c:v>
                </c:pt>
                <c:pt idx="21778">
                  <c:v>644.01200238453271</c:v>
                </c:pt>
                <c:pt idx="21779">
                  <c:v>644.2311201971653</c:v>
                </c:pt>
                <c:pt idx="21780">
                  <c:v>644.41893397446779</c:v>
                </c:pt>
                <c:pt idx="21781">
                  <c:v>644.57545415111861</c:v>
                </c:pt>
                <c:pt idx="21782">
                  <c:v>644.7111049708825</c:v>
                </c:pt>
                <c:pt idx="21783">
                  <c:v>644.82590730311665</c:v>
                </c:pt>
                <c:pt idx="21784">
                  <c:v>645.20153485772164</c:v>
                </c:pt>
                <c:pt idx="21785">
                  <c:v>645.55631392479665</c:v>
                </c:pt>
                <c:pt idx="21786">
                  <c:v>645.87978895654157</c:v>
                </c:pt>
                <c:pt idx="21787">
                  <c:v>646.17195995295629</c:v>
                </c:pt>
                <c:pt idx="21788">
                  <c:v>646.42241310495444</c:v>
                </c:pt>
                <c:pt idx="21789">
                  <c:v>646.65197603070885</c:v>
                </c:pt>
                <c:pt idx="21790">
                  <c:v>646.83978980801135</c:v>
                </c:pt>
                <c:pt idx="21791">
                  <c:v>647.00674466310545</c:v>
                </c:pt>
                <c:pt idx="21792">
                  <c:v>647.15281972663433</c:v>
                </c:pt>
                <c:pt idx="21793">
                  <c:v>647.27805673731189</c:v>
                </c:pt>
                <c:pt idx="21794">
                  <c:v>647.65369472659529</c:v>
                </c:pt>
                <c:pt idx="21795">
                  <c:v>648.0084737936703</c:v>
                </c:pt>
                <c:pt idx="21796">
                  <c:v>648.33193839073681</c:v>
                </c:pt>
                <c:pt idx="21797">
                  <c:v>648.63455450027334</c:v>
                </c:pt>
                <c:pt idx="21798">
                  <c:v>648.89542146135796</c:v>
                </c:pt>
                <c:pt idx="21799">
                  <c:v>649.12498438711236</c:v>
                </c:pt>
                <c:pt idx="21800">
                  <c:v>649.32325371221509</c:v>
                </c:pt>
                <c:pt idx="21801">
                  <c:v>649.49020856730931</c:v>
                </c:pt>
                <c:pt idx="21802">
                  <c:v>649.63627319615978</c:v>
                </c:pt>
                <c:pt idx="21803">
                  <c:v>649.7719344506022</c:v>
                </c:pt>
                <c:pt idx="21804">
                  <c:v>650.14759330924244</c:v>
                </c:pt>
                <c:pt idx="21805">
                  <c:v>650.51278618540402</c:v>
                </c:pt>
                <c:pt idx="21806">
                  <c:v>650.84670633027076</c:v>
                </c:pt>
                <c:pt idx="21807">
                  <c:v>651.13887732668547</c:v>
                </c:pt>
                <c:pt idx="21808">
                  <c:v>651.41018940089191</c:v>
                </c:pt>
                <c:pt idx="21809">
                  <c:v>651.63975232664632</c:v>
                </c:pt>
                <c:pt idx="21810">
                  <c:v>651.84842502615709</c:v>
                </c:pt>
                <c:pt idx="21811">
                  <c:v>652.02582499437312</c:v>
                </c:pt>
                <c:pt idx="21812">
                  <c:v>652.17190005790201</c:v>
                </c:pt>
                <c:pt idx="21813">
                  <c:v>652.30755087766602</c:v>
                </c:pt>
                <c:pt idx="21814">
                  <c:v>652.69363398007124</c:v>
                </c:pt>
                <c:pt idx="21815">
                  <c:v>653.05884772558966</c:v>
                </c:pt>
                <c:pt idx="21816">
                  <c:v>653.3927678704564</c:v>
                </c:pt>
                <c:pt idx="21817">
                  <c:v>653.69538397999293</c:v>
                </c:pt>
                <c:pt idx="21818">
                  <c:v>653.966664750164</c:v>
                </c:pt>
                <c:pt idx="21819">
                  <c:v>654.20667278904034</c:v>
                </c:pt>
                <c:pt idx="21820">
                  <c:v>654.41537679258647</c:v>
                </c:pt>
                <c:pt idx="21821">
                  <c:v>654.59274545676703</c:v>
                </c:pt>
                <c:pt idx="21822">
                  <c:v>654.74926563341785</c:v>
                </c:pt>
                <c:pt idx="21823">
                  <c:v>654.89536156630368</c:v>
                </c:pt>
                <c:pt idx="21824">
                  <c:v>655.2814446687089</c:v>
                </c:pt>
                <c:pt idx="21825">
                  <c:v>655.64665841422732</c:v>
                </c:pt>
                <c:pt idx="21826">
                  <c:v>655.99099236818051</c:v>
                </c:pt>
                <c:pt idx="21827">
                  <c:v>656.29360847771716</c:v>
                </c:pt>
                <c:pt idx="21828">
                  <c:v>656.57533436101005</c:v>
                </c:pt>
                <c:pt idx="21829">
                  <c:v>656.81534239988628</c:v>
                </c:pt>
                <c:pt idx="21830">
                  <c:v>657.02404640343241</c:v>
                </c:pt>
                <c:pt idx="21831">
                  <c:v>657.2118601807349</c:v>
                </c:pt>
                <c:pt idx="21832">
                  <c:v>657.37882547050742</c:v>
                </c:pt>
                <c:pt idx="21833">
                  <c:v>657.524890099358</c:v>
                </c:pt>
                <c:pt idx="21834">
                  <c:v>657.91097320176311</c:v>
                </c:pt>
                <c:pt idx="21835">
                  <c:v>658.28663206040346</c:v>
                </c:pt>
                <c:pt idx="21836">
                  <c:v>658.6205522052702</c:v>
                </c:pt>
                <c:pt idx="21837">
                  <c:v>658.93358212389319</c:v>
                </c:pt>
                <c:pt idx="21838">
                  <c:v>659.2153080071862</c:v>
                </c:pt>
                <c:pt idx="21839">
                  <c:v>659.45531604606242</c:v>
                </c:pt>
                <c:pt idx="21840">
                  <c:v>659.67443385869501</c:v>
                </c:pt>
                <c:pt idx="21841">
                  <c:v>659.86227894003287</c:v>
                </c:pt>
                <c:pt idx="21842">
                  <c:v>660.02924422980539</c:v>
                </c:pt>
                <c:pt idx="21843">
                  <c:v>660.18575397177779</c:v>
                </c:pt>
                <c:pt idx="21844">
                  <c:v>660.5822717526263</c:v>
                </c:pt>
                <c:pt idx="21845">
                  <c:v>660.9579097419097</c:v>
                </c:pt>
                <c:pt idx="21846">
                  <c:v>661.3022436958629</c:v>
                </c:pt>
                <c:pt idx="21847">
                  <c:v>661.61529448384294</c:v>
                </c:pt>
                <c:pt idx="21848">
                  <c:v>661.89702036713584</c:v>
                </c:pt>
                <c:pt idx="21849">
                  <c:v>662.14747351913388</c:v>
                </c:pt>
                <c:pt idx="21850">
                  <c:v>662.366601766445</c:v>
                </c:pt>
                <c:pt idx="21851">
                  <c:v>662.55441554374738</c:v>
                </c:pt>
                <c:pt idx="21852">
                  <c:v>662.73181551196342</c:v>
                </c:pt>
                <c:pt idx="21853">
                  <c:v>662.88833568861412</c:v>
                </c:pt>
                <c:pt idx="21854">
                  <c:v>663.28485346946275</c:v>
                </c:pt>
                <c:pt idx="21855">
                  <c:v>663.66049145874615</c:v>
                </c:pt>
                <c:pt idx="21856">
                  <c:v>664.00484628205629</c:v>
                </c:pt>
                <c:pt idx="21857">
                  <c:v>664.3283213138011</c:v>
                </c:pt>
                <c:pt idx="21858">
                  <c:v>664.6100471970941</c:v>
                </c:pt>
                <c:pt idx="21859">
                  <c:v>664.86046904505679</c:v>
                </c:pt>
                <c:pt idx="21860">
                  <c:v>665.09003197081131</c:v>
                </c:pt>
                <c:pt idx="21861">
                  <c:v>665.28829086123562</c:v>
                </c:pt>
                <c:pt idx="21862">
                  <c:v>665.46570126412996</c:v>
                </c:pt>
                <c:pt idx="21863">
                  <c:v>665.62221100610236</c:v>
                </c:pt>
                <c:pt idx="21864">
                  <c:v>666.01873922162929</c:v>
                </c:pt>
                <c:pt idx="21865">
                  <c:v>666.4048118893561</c:v>
                </c:pt>
                <c:pt idx="21866">
                  <c:v>666.74914584330929</c:v>
                </c:pt>
                <c:pt idx="21867">
                  <c:v>667.07265217908957</c:v>
                </c:pt>
                <c:pt idx="21868">
                  <c:v>667.36481274082587</c:v>
                </c:pt>
                <c:pt idx="21869">
                  <c:v>667.61523458878867</c:v>
                </c:pt>
                <c:pt idx="21870">
                  <c:v>667.84480794922149</c:v>
                </c:pt>
                <c:pt idx="21871">
                  <c:v>668.0430668396458</c:v>
                </c:pt>
                <c:pt idx="21872">
                  <c:v>668.2308806169483</c:v>
                </c:pt>
                <c:pt idx="21873">
                  <c:v>668.38739035892058</c:v>
                </c:pt>
                <c:pt idx="21874">
                  <c:v>668.79436368756944</c:v>
                </c:pt>
                <c:pt idx="21875">
                  <c:v>669.16999124217443</c:v>
                </c:pt>
                <c:pt idx="21876">
                  <c:v>669.52477030924945</c:v>
                </c:pt>
                <c:pt idx="21877">
                  <c:v>669.84824534099437</c:v>
                </c:pt>
                <c:pt idx="21878">
                  <c:v>670.14041633740908</c:v>
                </c:pt>
                <c:pt idx="21879">
                  <c:v>670.40128329849369</c:v>
                </c:pt>
                <c:pt idx="21880">
                  <c:v>670.6308462242481</c:v>
                </c:pt>
                <c:pt idx="21881">
                  <c:v>670.83955022779423</c:v>
                </c:pt>
                <c:pt idx="21882">
                  <c:v>671.01695019601016</c:v>
                </c:pt>
                <c:pt idx="21883">
                  <c:v>671.18388418174743</c:v>
                </c:pt>
                <c:pt idx="21884">
                  <c:v>671.59084707571787</c:v>
                </c:pt>
                <c:pt idx="21885">
                  <c:v>671.9769301781231</c:v>
                </c:pt>
                <c:pt idx="21886">
                  <c:v>672.3316988105197</c:v>
                </c:pt>
                <c:pt idx="21887">
                  <c:v>672.65517384226462</c:v>
                </c:pt>
                <c:pt idx="21888">
                  <c:v>672.94734483867933</c:v>
                </c:pt>
                <c:pt idx="21889">
                  <c:v>673.21865691288576</c:v>
                </c:pt>
                <c:pt idx="21890">
                  <c:v>673.44821983864017</c:v>
                </c:pt>
                <c:pt idx="21891">
                  <c:v>673.6569238421863</c:v>
                </c:pt>
                <c:pt idx="21892">
                  <c:v>673.84474805416721</c:v>
                </c:pt>
                <c:pt idx="21893">
                  <c:v>674.01170290926143</c:v>
                </c:pt>
                <c:pt idx="21894">
                  <c:v>674.41863449919651</c:v>
                </c:pt>
                <c:pt idx="21895">
                  <c:v>674.80471760160162</c:v>
                </c:pt>
                <c:pt idx="21896">
                  <c:v>675.15952797271211</c:v>
                </c:pt>
                <c:pt idx="21897">
                  <c:v>675.49340637886507</c:v>
                </c:pt>
                <c:pt idx="21898">
                  <c:v>675.78557737527979</c:v>
                </c:pt>
                <c:pt idx="21899">
                  <c:v>676.0464443363644</c:v>
                </c:pt>
                <c:pt idx="21900">
                  <c:v>676.28645237524063</c:v>
                </c:pt>
                <c:pt idx="21901">
                  <c:v>676.49515637878676</c:v>
                </c:pt>
                <c:pt idx="21902">
                  <c:v>676.69339439985413</c:v>
                </c:pt>
                <c:pt idx="21903">
                  <c:v>676.86034925494835</c:v>
                </c:pt>
                <c:pt idx="21904">
                  <c:v>677.26731214891868</c:v>
                </c:pt>
                <c:pt idx="21905">
                  <c:v>677.6533952513239</c:v>
                </c:pt>
                <c:pt idx="21906">
                  <c:v>678.01861943152085</c:v>
                </c:pt>
                <c:pt idx="21907">
                  <c:v>678.34208402858724</c:v>
                </c:pt>
                <c:pt idx="21908">
                  <c:v>678.64470013812388</c:v>
                </c:pt>
                <c:pt idx="21909">
                  <c:v>678.91598090829496</c:v>
                </c:pt>
                <c:pt idx="21910">
                  <c:v>679.15598894717118</c:v>
                </c:pt>
                <c:pt idx="21911">
                  <c:v>679.36469295071731</c:v>
                </c:pt>
                <c:pt idx="21912">
                  <c:v>679.56293097178468</c:v>
                </c:pt>
                <c:pt idx="21913">
                  <c:v>679.74033094000072</c:v>
                </c:pt>
                <c:pt idx="21914">
                  <c:v>680.14729383397116</c:v>
                </c:pt>
                <c:pt idx="21915">
                  <c:v>680.53337693637627</c:v>
                </c:pt>
                <c:pt idx="21916">
                  <c:v>680.89860111657322</c:v>
                </c:pt>
                <c:pt idx="21917">
                  <c:v>681.22206571363961</c:v>
                </c:pt>
                <c:pt idx="21918">
                  <c:v>681.52465051914089</c:v>
                </c:pt>
                <c:pt idx="21919">
                  <c:v>681.79596259334733</c:v>
                </c:pt>
                <c:pt idx="21920">
                  <c:v>682.03597063222355</c:v>
                </c:pt>
                <c:pt idx="21921">
                  <c:v>682.25508844485626</c:v>
                </c:pt>
                <c:pt idx="21922">
                  <c:v>682.45335776995898</c:v>
                </c:pt>
                <c:pt idx="21923">
                  <c:v>682.63072643413955</c:v>
                </c:pt>
                <c:pt idx="21924">
                  <c:v>683.03768932810999</c:v>
                </c:pt>
                <c:pt idx="21925">
                  <c:v>683.42377243051521</c:v>
                </c:pt>
                <c:pt idx="21926">
                  <c:v>683.78898617603363</c:v>
                </c:pt>
                <c:pt idx="21927">
                  <c:v>684.12290632090037</c:v>
                </c:pt>
                <c:pt idx="21928">
                  <c:v>684.42549112640165</c:v>
                </c:pt>
                <c:pt idx="21929">
                  <c:v>684.69680320060809</c:v>
                </c:pt>
                <c:pt idx="21930">
                  <c:v>684.93681123948431</c:v>
                </c:pt>
                <c:pt idx="21931">
                  <c:v>685.1559290521169</c:v>
                </c:pt>
                <c:pt idx="21932">
                  <c:v>685.35418794254122</c:v>
                </c:pt>
                <c:pt idx="21933">
                  <c:v>685.53156704140031</c:v>
                </c:pt>
                <c:pt idx="21934">
                  <c:v>685.94897504849257</c:v>
                </c:pt>
                <c:pt idx="21935">
                  <c:v>686.33505815089779</c:v>
                </c:pt>
                <c:pt idx="21936">
                  <c:v>686.70027189641621</c:v>
                </c:pt>
                <c:pt idx="21937">
                  <c:v>687.03416073724759</c:v>
                </c:pt>
                <c:pt idx="21938">
                  <c:v>687.33677684678412</c:v>
                </c:pt>
                <c:pt idx="21939">
                  <c:v>687.60808892099055</c:v>
                </c:pt>
                <c:pt idx="21940">
                  <c:v>687.84806565583153</c:v>
                </c:pt>
                <c:pt idx="21941">
                  <c:v>688.07762858158594</c:v>
                </c:pt>
                <c:pt idx="21942">
                  <c:v>688.27588747201025</c:v>
                </c:pt>
                <c:pt idx="21943">
                  <c:v>688.46374298802652</c:v>
                </c:pt>
                <c:pt idx="21944">
                  <c:v>688.87067457796161</c:v>
                </c:pt>
                <c:pt idx="21945">
                  <c:v>689.25674724568842</c:v>
                </c:pt>
                <c:pt idx="21946">
                  <c:v>689.62197246935307</c:v>
                </c:pt>
                <c:pt idx="21947">
                  <c:v>689.95588948381624</c:v>
                </c:pt>
                <c:pt idx="21948">
                  <c:v>690.25847220238188</c:v>
                </c:pt>
                <c:pt idx="21949">
                  <c:v>690.54022938971013</c:v>
                </c:pt>
                <c:pt idx="21950">
                  <c:v>690.780206124551</c:v>
                </c:pt>
                <c:pt idx="21951">
                  <c:v>691.00977009377334</c:v>
                </c:pt>
                <c:pt idx="21952">
                  <c:v>691.20803211460111</c:v>
                </c:pt>
                <c:pt idx="21953">
                  <c:v>691.39588032634254</c:v>
                </c:pt>
                <c:pt idx="21954">
                  <c:v>691.80281609014889</c:v>
                </c:pt>
                <c:pt idx="21955">
                  <c:v>692.19933908833673</c:v>
                </c:pt>
                <c:pt idx="21956">
                  <c:v>692.55411398154047</c:v>
                </c:pt>
                <c:pt idx="21957">
                  <c:v>692.88803203947145</c:v>
                </c:pt>
                <c:pt idx="21958">
                  <c:v>693.20105882769099</c:v>
                </c:pt>
                <c:pt idx="21959">
                  <c:v>693.47237090189742</c:v>
                </c:pt>
                <c:pt idx="21960">
                  <c:v>693.72279274986022</c:v>
                </c:pt>
                <c:pt idx="21961">
                  <c:v>693.94194395346381</c:v>
                </c:pt>
                <c:pt idx="21962">
                  <c:v>694.15061873991033</c:v>
                </c:pt>
                <c:pt idx="21963">
                  <c:v>694.33843564761628</c:v>
                </c:pt>
                <c:pt idx="21964">
                  <c:v>694.74540271545811</c:v>
                </c:pt>
                <c:pt idx="21965">
                  <c:v>695.14192571364595</c:v>
                </c:pt>
                <c:pt idx="21966">
                  <c:v>695.50714571997139</c:v>
                </c:pt>
                <c:pt idx="21967">
                  <c:v>695.84103143039931</c:v>
                </c:pt>
                <c:pt idx="21968">
                  <c:v>696.14364649646802</c:v>
                </c:pt>
                <c:pt idx="21969">
                  <c:v>696.41495857067446</c:v>
                </c:pt>
                <c:pt idx="21970">
                  <c:v>696.66538041863726</c:v>
                </c:pt>
                <c:pt idx="21971">
                  <c:v>696.89494438785948</c:v>
                </c:pt>
                <c:pt idx="21972">
                  <c:v>697.10365047834136</c:v>
                </c:pt>
                <c:pt idx="21973">
                  <c:v>697.29146738604732</c:v>
                </c:pt>
                <c:pt idx="21974">
                  <c:v>697.69840314985379</c:v>
                </c:pt>
                <c:pt idx="21975">
                  <c:v>698.0844810349198</c:v>
                </c:pt>
                <c:pt idx="21976">
                  <c:v>698.44970104124525</c:v>
                </c:pt>
                <c:pt idx="21977">
                  <c:v>698.78361909917635</c:v>
                </c:pt>
                <c:pt idx="21978">
                  <c:v>699.09664620043623</c:v>
                </c:pt>
                <c:pt idx="21979">
                  <c:v>699.3679580659491</c:v>
                </c:pt>
                <c:pt idx="21980">
                  <c:v>699.61838012260534</c:v>
                </c:pt>
                <c:pt idx="21981">
                  <c:v>699.84794440486803</c:v>
                </c:pt>
                <c:pt idx="21982">
                  <c:v>700.05665067273935</c:v>
                </c:pt>
                <c:pt idx="21983">
                  <c:v>700.2444671943623</c:v>
                </c:pt>
                <c:pt idx="21984">
                  <c:v>700.65143499263161</c:v>
                </c:pt>
                <c:pt idx="21985">
                  <c:v>701.03751298204429</c:v>
                </c:pt>
                <c:pt idx="21986">
                  <c:v>701.40273277967628</c:v>
                </c:pt>
                <c:pt idx="21987">
                  <c:v>701.73661849010409</c:v>
                </c:pt>
                <c:pt idx="21988">
                  <c:v>702.0496776258268</c:v>
                </c:pt>
                <c:pt idx="21989">
                  <c:v>702.32098970003324</c:v>
                </c:pt>
                <c:pt idx="21990">
                  <c:v>702.57141154799604</c:v>
                </c:pt>
                <c:pt idx="21991">
                  <c:v>702.80097656068619</c:v>
                </c:pt>
                <c:pt idx="21992">
                  <c:v>703.00965030366478</c:v>
                </c:pt>
                <c:pt idx="21993">
                  <c:v>703.19749955887391</c:v>
                </c:pt>
                <c:pt idx="21994">
                  <c:v>703.60443532268039</c:v>
                </c:pt>
                <c:pt idx="21995">
                  <c:v>704.00095832086822</c:v>
                </c:pt>
                <c:pt idx="21996">
                  <c:v>704.35573321407196</c:v>
                </c:pt>
                <c:pt idx="21997">
                  <c:v>704.68965022853513</c:v>
                </c:pt>
                <c:pt idx="21998">
                  <c:v>705.00267806022248</c:v>
                </c:pt>
                <c:pt idx="21999">
                  <c:v>705.27399013442891</c:v>
                </c:pt>
                <c:pt idx="22000">
                  <c:v>705.52441198239171</c:v>
                </c:pt>
                <c:pt idx="22001">
                  <c:v>705.75397595161394</c:v>
                </c:pt>
                <c:pt idx="22002">
                  <c:v>705.96268204209582</c:v>
                </c:pt>
                <c:pt idx="22003">
                  <c:v>706.15049894980177</c:v>
                </c:pt>
                <c:pt idx="22004">
                  <c:v>706.55746706111142</c:v>
                </c:pt>
                <c:pt idx="22005">
                  <c:v>706.94354494617744</c:v>
                </c:pt>
                <c:pt idx="22006">
                  <c:v>707.30876495250288</c:v>
                </c:pt>
                <c:pt idx="22007">
                  <c:v>707.64265066293081</c:v>
                </c:pt>
                <c:pt idx="22008">
                  <c:v>707.9452646855317</c:v>
                </c:pt>
                <c:pt idx="22009">
                  <c:v>708.22698952535677</c:v>
                </c:pt>
                <c:pt idx="22010">
                  <c:v>708.47744372082263</c:v>
                </c:pt>
                <c:pt idx="22011">
                  <c:v>708.69656362039098</c:v>
                </c:pt>
                <c:pt idx="22012">
                  <c:v>708.90526971087274</c:v>
                </c:pt>
                <c:pt idx="22013">
                  <c:v>709.10353068823281</c:v>
                </c:pt>
                <c:pt idx="22014">
                  <c:v>709.51046645203928</c:v>
                </c:pt>
                <c:pt idx="22015">
                  <c:v>709.89654433710518</c:v>
                </c:pt>
                <c:pt idx="22016">
                  <c:v>710.25132027377674</c:v>
                </c:pt>
                <c:pt idx="22017">
                  <c:v>710.58524041864348</c:v>
                </c:pt>
                <c:pt idx="22018">
                  <c:v>710.88785652818001</c:v>
                </c:pt>
                <c:pt idx="22019">
                  <c:v>711.16957197679449</c:v>
                </c:pt>
                <c:pt idx="22020">
                  <c:v>711.42003556347106</c:v>
                </c:pt>
                <c:pt idx="22021">
                  <c:v>711.63915337610365</c:v>
                </c:pt>
                <c:pt idx="22022">
                  <c:v>711.84782607561453</c:v>
                </c:pt>
                <c:pt idx="22023">
                  <c:v>712.04608496603873</c:v>
                </c:pt>
                <c:pt idx="22024">
                  <c:v>712.45305829468759</c:v>
                </c:pt>
                <c:pt idx="22025">
                  <c:v>712.82868584929258</c:v>
                </c:pt>
                <c:pt idx="22026">
                  <c:v>713.19391002948942</c:v>
                </c:pt>
                <c:pt idx="22027">
                  <c:v>713.52781973967774</c:v>
                </c:pt>
                <c:pt idx="22028">
                  <c:v>713.83043584921427</c:v>
                </c:pt>
                <c:pt idx="22029">
                  <c:v>714.10171661938534</c:v>
                </c:pt>
                <c:pt idx="22030">
                  <c:v>714.3521697713835</c:v>
                </c:pt>
                <c:pt idx="22031">
                  <c:v>714.58173269713791</c:v>
                </c:pt>
                <c:pt idx="22032">
                  <c:v>714.79041583132721</c:v>
                </c:pt>
                <c:pt idx="22033">
                  <c:v>714.97822960862959</c:v>
                </c:pt>
                <c:pt idx="22034">
                  <c:v>715.38519250260003</c:v>
                </c:pt>
                <c:pt idx="22035">
                  <c:v>715.76083049188344</c:v>
                </c:pt>
                <c:pt idx="22036">
                  <c:v>716.11564086299381</c:v>
                </c:pt>
                <c:pt idx="22037">
                  <c:v>716.44951926914678</c:v>
                </c:pt>
                <c:pt idx="22038">
                  <c:v>716.75213537868331</c:v>
                </c:pt>
                <c:pt idx="22039">
                  <c:v>717.02344745288974</c:v>
                </c:pt>
                <c:pt idx="22040">
                  <c:v>717.27386930085254</c:v>
                </c:pt>
                <c:pt idx="22041">
                  <c:v>717.50343222660695</c:v>
                </c:pt>
                <c:pt idx="22042">
                  <c:v>717.70169111703126</c:v>
                </c:pt>
                <c:pt idx="22043">
                  <c:v>717.89996044213399</c:v>
                </c:pt>
                <c:pt idx="22044">
                  <c:v>718.29647822298261</c:v>
                </c:pt>
                <c:pt idx="22045">
                  <c:v>718.68256132538784</c:v>
                </c:pt>
                <c:pt idx="22046">
                  <c:v>719.03732995778444</c:v>
                </c:pt>
                <c:pt idx="22047">
                  <c:v>719.36080498952936</c:v>
                </c:pt>
                <c:pt idx="22048">
                  <c:v>719.66342109906589</c:v>
                </c:pt>
                <c:pt idx="22049">
                  <c:v>719.93470186923696</c:v>
                </c:pt>
                <c:pt idx="22050">
                  <c:v>720.18515502123512</c:v>
                </c:pt>
                <c:pt idx="22051">
                  <c:v>720.40427283386771</c:v>
                </c:pt>
                <c:pt idx="22052">
                  <c:v>720.61297683741384</c:v>
                </c:pt>
                <c:pt idx="22053">
                  <c:v>720.80080104939475</c:v>
                </c:pt>
                <c:pt idx="22054">
                  <c:v>721.20773263932983</c:v>
                </c:pt>
                <c:pt idx="22055">
                  <c:v>721.58340193264848</c:v>
                </c:pt>
                <c:pt idx="22056">
                  <c:v>721.92772545192327</c:v>
                </c:pt>
                <c:pt idx="22057">
                  <c:v>722.26164559679</c:v>
                </c:pt>
                <c:pt idx="22058">
                  <c:v>722.55381659320483</c:v>
                </c:pt>
                <c:pt idx="22059">
                  <c:v>722.82512866741126</c:v>
                </c:pt>
                <c:pt idx="22060">
                  <c:v>723.07555051537395</c:v>
                </c:pt>
                <c:pt idx="22061">
                  <c:v>723.29466832800665</c:v>
                </c:pt>
                <c:pt idx="22062">
                  <c:v>723.50337233155278</c:v>
                </c:pt>
                <c:pt idx="22063">
                  <c:v>723.69118610885516</c:v>
                </c:pt>
                <c:pt idx="22064">
                  <c:v>724.0877143243822</c:v>
                </c:pt>
                <c:pt idx="22065">
                  <c:v>724.46338361770097</c:v>
                </c:pt>
                <c:pt idx="22066">
                  <c:v>724.80770713697575</c:v>
                </c:pt>
                <c:pt idx="22067">
                  <c:v>725.13118216872067</c:v>
                </c:pt>
                <c:pt idx="22068">
                  <c:v>725.4337982782572</c:v>
                </c:pt>
                <c:pt idx="22069">
                  <c:v>725.69466523934182</c:v>
                </c:pt>
                <c:pt idx="22070">
                  <c:v>725.9450870873045</c:v>
                </c:pt>
                <c:pt idx="22071">
                  <c:v>726.1642048999372</c:v>
                </c:pt>
                <c:pt idx="22072">
                  <c:v>726.37290890348334</c:v>
                </c:pt>
                <c:pt idx="22073">
                  <c:v>726.56072268078572</c:v>
                </c:pt>
                <c:pt idx="22074">
                  <c:v>726.94680578319094</c:v>
                </c:pt>
                <c:pt idx="22075">
                  <c:v>727.3224750765097</c:v>
                </c:pt>
                <c:pt idx="22076">
                  <c:v>727.66679859578448</c:v>
                </c:pt>
                <c:pt idx="22077">
                  <c:v>727.9902736275294</c:v>
                </c:pt>
                <c:pt idx="22078">
                  <c:v>728.28244462394412</c:v>
                </c:pt>
                <c:pt idx="22079">
                  <c:v>728.54331158502873</c:v>
                </c:pt>
                <c:pt idx="22080">
                  <c:v>728.79376473702678</c:v>
                </c:pt>
                <c:pt idx="22081">
                  <c:v>729.01288254965937</c:v>
                </c:pt>
                <c:pt idx="22082">
                  <c:v>729.21114144008368</c:v>
                </c:pt>
                <c:pt idx="22083">
                  <c:v>729.39896565206459</c:v>
                </c:pt>
                <c:pt idx="22084">
                  <c:v>729.7850383197914</c:v>
                </c:pt>
                <c:pt idx="22085">
                  <c:v>730.16070761311005</c:v>
                </c:pt>
                <c:pt idx="22086">
                  <c:v>730.50503113238483</c:v>
                </c:pt>
                <c:pt idx="22087">
                  <c:v>730.81809235504329</c:v>
                </c:pt>
                <c:pt idx="22088">
                  <c:v>731.110263351458</c:v>
                </c:pt>
                <c:pt idx="22089">
                  <c:v>731.37113031254262</c:v>
                </c:pt>
                <c:pt idx="22090">
                  <c:v>731.6111070473836</c:v>
                </c:pt>
                <c:pt idx="22091">
                  <c:v>731.83025616405155</c:v>
                </c:pt>
                <c:pt idx="22092">
                  <c:v>732.02852548915428</c:v>
                </c:pt>
                <c:pt idx="22093">
                  <c:v>732.21633926645677</c:v>
                </c:pt>
                <c:pt idx="22094">
                  <c:v>732.60241193418346</c:v>
                </c:pt>
                <c:pt idx="22095">
                  <c:v>732.96763611438041</c:v>
                </c:pt>
                <c:pt idx="22096">
                  <c:v>733.30152495521179</c:v>
                </c:pt>
                <c:pt idx="22097">
                  <c:v>733.61457574319172</c:v>
                </c:pt>
                <c:pt idx="22098">
                  <c:v>733.90674673960643</c:v>
                </c:pt>
                <c:pt idx="22099">
                  <c:v>734.16761370069105</c:v>
                </c:pt>
                <c:pt idx="22100">
                  <c:v>734.40762173956728</c:v>
                </c:pt>
                <c:pt idx="22101">
                  <c:v>734.62674998687839</c:v>
                </c:pt>
                <c:pt idx="22102">
                  <c:v>734.81456376418089</c:v>
                </c:pt>
                <c:pt idx="22103">
                  <c:v>735.00237754148338</c:v>
                </c:pt>
                <c:pt idx="22104">
                  <c:v>735.38846064388849</c:v>
                </c:pt>
                <c:pt idx="22105">
                  <c:v>735.74326058032045</c:v>
                </c:pt>
                <c:pt idx="22106">
                  <c:v>736.07714942115183</c:v>
                </c:pt>
                <c:pt idx="22107">
                  <c:v>736.39021064381029</c:v>
                </c:pt>
                <c:pt idx="22108">
                  <c:v>736.67193652710318</c:v>
                </c:pt>
                <c:pt idx="22109">
                  <c:v>736.9328034881878</c:v>
                </c:pt>
                <c:pt idx="22110">
                  <c:v>737.17281152706403</c:v>
                </c:pt>
                <c:pt idx="22111">
                  <c:v>737.38148422657491</c:v>
                </c:pt>
                <c:pt idx="22112">
                  <c:v>737.57974311699911</c:v>
                </c:pt>
                <c:pt idx="22113">
                  <c:v>737.75715351989356</c:v>
                </c:pt>
                <c:pt idx="22114">
                  <c:v>738.13278107449855</c:v>
                </c:pt>
                <c:pt idx="22115">
                  <c:v>738.48756014157357</c:v>
                </c:pt>
                <c:pt idx="22116">
                  <c:v>738.82146985176178</c:v>
                </c:pt>
                <c:pt idx="22117">
                  <c:v>739.12408596129842</c:v>
                </c:pt>
                <c:pt idx="22118">
                  <c:v>739.40581184459131</c:v>
                </c:pt>
                <c:pt idx="22119">
                  <c:v>739.66667880567593</c:v>
                </c:pt>
                <c:pt idx="22120">
                  <c:v>739.89624173143034</c:v>
                </c:pt>
                <c:pt idx="22121">
                  <c:v>740.104956169655</c:v>
                </c:pt>
                <c:pt idx="22122">
                  <c:v>740.3032150600792</c:v>
                </c:pt>
                <c:pt idx="22123">
                  <c:v>740.48058372425987</c:v>
                </c:pt>
                <c:pt idx="22124">
                  <c:v>740.84580790445671</c:v>
                </c:pt>
                <c:pt idx="22125">
                  <c:v>741.2005765368533</c:v>
                </c:pt>
                <c:pt idx="22126">
                  <c:v>741.52405156859822</c:v>
                </c:pt>
                <c:pt idx="22127">
                  <c:v>741.82666767813487</c:v>
                </c:pt>
                <c:pt idx="22128">
                  <c:v>742.10839356142776</c:v>
                </c:pt>
                <c:pt idx="22129">
                  <c:v>742.35884671342581</c:v>
                </c:pt>
                <c:pt idx="22130">
                  <c:v>742.58840963918033</c:v>
                </c:pt>
                <c:pt idx="22131">
                  <c:v>742.7970823386911</c:v>
                </c:pt>
                <c:pt idx="22132">
                  <c:v>742.98493785470737</c:v>
                </c:pt>
                <c:pt idx="22133">
                  <c:v>743.16230651888793</c:v>
                </c:pt>
                <c:pt idx="22134">
                  <c:v>743.52752026440635</c:v>
                </c:pt>
                <c:pt idx="22135">
                  <c:v>743.87185421835966</c:v>
                </c:pt>
                <c:pt idx="22136">
                  <c:v>744.19532925010458</c:v>
                </c:pt>
                <c:pt idx="22137">
                  <c:v>744.49794535964111</c:v>
                </c:pt>
                <c:pt idx="22138">
                  <c:v>744.76925743384754</c:v>
                </c:pt>
                <c:pt idx="22139">
                  <c:v>745.01967928181034</c:v>
                </c:pt>
                <c:pt idx="22140">
                  <c:v>745.23879709444293</c:v>
                </c:pt>
                <c:pt idx="22141">
                  <c:v>745.44750109798906</c:v>
                </c:pt>
                <c:pt idx="22142">
                  <c:v>745.62490106620498</c:v>
                </c:pt>
                <c:pt idx="22143">
                  <c:v>745.80228016506408</c:v>
                </c:pt>
                <c:pt idx="22144">
                  <c:v>746.16749391058249</c:v>
                </c:pt>
                <c:pt idx="22145">
                  <c:v>746.50141405544923</c:v>
                </c:pt>
                <c:pt idx="22146">
                  <c:v>746.82488908719415</c:v>
                </c:pt>
                <c:pt idx="22147">
                  <c:v>747.11706008360886</c:v>
                </c:pt>
                <c:pt idx="22148">
                  <c:v>747.38835128845847</c:v>
                </c:pt>
                <c:pt idx="22149">
                  <c:v>747.62834889265628</c:v>
                </c:pt>
                <c:pt idx="22150">
                  <c:v>747.84747713996728</c:v>
                </c:pt>
                <c:pt idx="22151">
                  <c:v>748.04574646507012</c:v>
                </c:pt>
                <c:pt idx="22152">
                  <c:v>748.2335602423725</c:v>
                </c:pt>
                <c:pt idx="22153">
                  <c:v>748.40051509746672</c:v>
                </c:pt>
                <c:pt idx="22154">
                  <c:v>748.75529416454174</c:v>
                </c:pt>
                <c:pt idx="22155">
                  <c:v>749.08921430940848</c:v>
                </c:pt>
                <c:pt idx="22156">
                  <c:v>749.40223379335305</c:v>
                </c:pt>
                <c:pt idx="22157">
                  <c:v>749.6944256591247</c:v>
                </c:pt>
                <c:pt idx="22158">
                  <c:v>749.95529262020932</c:v>
                </c:pt>
                <c:pt idx="22159">
                  <c:v>750.19527978972872</c:v>
                </c:pt>
                <c:pt idx="22160">
                  <c:v>750.41440803703972</c:v>
                </c:pt>
                <c:pt idx="22161">
                  <c:v>750.61266692746403</c:v>
                </c:pt>
                <c:pt idx="22162">
                  <c:v>750.79005646100154</c:v>
                </c:pt>
                <c:pt idx="22163">
                  <c:v>750.95701131609576</c:v>
                </c:pt>
                <c:pt idx="22164">
                  <c:v>751.30135570472737</c:v>
                </c:pt>
                <c:pt idx="22165">
                  <c:v>751.63525498023728</c:v>
                </c:pt>
                <c:pt idx="22166">
                  <c:v>751.93787108977381</c:v>
                </c:pt>
                <c:pt idx="22167">
                  <c:v>752.23004208618852</c:v>
                </c:pt>
                <c:pt idx="22168">
                  <c:v>752.48048480350826</c:v>
                </c:pt>
                <c:pt idx="22169">
                  <c:v>752.72047197302766</c:v>
                </c:pt>
                <c:pt idx="22170">
                  <c:v>752.92916554189526</c:v>
                </c:pt>
                <c:pt idx="22171">
                  <c:v>753.11700018855458</c:v>
                </c:pt>
                <c:pt idx="22172">
                  <c:v>753.29438972209221</c:v>
                </c:pt>
                <c:pt idx="22173">
                  <c:v>753.46132370782948</c:v>
                </c:pt>
                <c:pt idx="22174">
                  <c:v>753.7952438526961</c:v>
                </c:pt>
                <c:pt idx="22175">
                  <c:v>754.12916399756284</c:v>
                </c:pt>
                <c:pt idx="22176">
                  <c:v>754.43175923774254</c:v>
                </c:pt>
                <c:pt idx="22177">
                  <c:v>754.70306087727056</c:v>
                </c:pt>
                <c:pt idx="22178">
                  <c:v>754.96392783835518</c:v>
                </c:pt>
                <c:pt idx="22179">
                  <c:v>755.19349076410958</c:v>
                </c:pt>
                <c:pt idx="22180">
                  <c:v>755.3917496545339</c:v>
                </c:pt>
                <c:pt idx="22181">
                  <c:v>755.57958430119322</c:v>
                </c:pt>
                <c:pt idx="22182">
                  <c:v>755.74652872160891</c:v>
                </c:pt>
                <c:pt idx="22183">
                  <c:v>755.90305933293814</c:v>
                </c:pt>
                <c:pt idx="22184">
                  <c:v>756.24740372156975</c:v>
                </c:pt>
                <c:pt idx="22185">
                  <c:v>756.56042320551444</c:v>
                </c:pt>
                <c:pt idx="22186">
                  <c:v>756.86303931505097</c:v>
                </c:pt>
                <c:pt idx="22187">
                  <c:v>757.13434095457899</c:v>
                </c:pt>
                <c:pt idx="22188">
                  <c:v>757.3847732372202</c:v>
                </c:pt>
                <c:pt idx="22189">
                  <c:v>757.60389104985279</c:v>
                </c:pt>
                <c:pt idx="22190">
                  <c:v>757.81260548807745</c:v>
                </c:pt>
                <c:pt idx="22191">
                  <c:v>757.98999502161496</c:v>
                </c:pt>
                <c:pt idx="22192">
                  <c:v>758.15692900735212</c:v>
                </c:pt>
                <c:pt idx="22193">
                  <c:v>758.30303537491648</c:v>
                </c:pt>
                <c:pt idx="22194">
                  <c:v>758.63693465042627</c:v>
                </c:pt>
                <c:pt idx="22195">
                  <c:v>758.94997500372779</c:v>
                </c:pt>
                <c:pt idx="22196">
                  <c:v>759.2421460001425</c:v>
                </c:pt>
                <c:pt idx="22197">
                  <c:v>759.50301296122711</c:v>
                </c:pt>
                <c:pt idx="22198">
                  <c:v>759.75345567854674</c:v>
                </c:pt>
                <c:pt idx="22199">
                  <c:v>759.97257349117945</c:v>
                </c:pt>
                <c:pt idx="22200">
                  <c:v>760.16040813783877</c:v>
                </c:pt>
                <c:pt idx="22201">
                  <c:v>760.33779767137628</c:v>
                </c:pt>
                <c:pt idx="22202">
                  <c:v>760.50473165711355</c:v>
                </c:pt>
                <c:pt idx="22203">
                  <c:v>760.6508380246778</c:v>
                </c:pt>
                <c:pt idx="22204">
                  <c:v>760.97431305642272</c:v>
                </c:pt>
                <c:pt idx="22205">
                  <c:v>761.27690829660241</c:v>
                </c:pt>
                <c:pt idx="22206">
                  <c:v>761.55864461457372</c:v>
                </c:pt>
                <c:pt idx="22207">
                  <c:v>761.81951157565834</c:v>
                </c:pt>
                <c:pt idx="22208">
                  <c:v>762.05950917985615</c:v>
                </c:pt>
                <c:pt idx="22209">
                  <c:v>762.26820274872387</c:v>
                </c:pt>
                <c:pt idx="22210">
                  <c:v>762.46646163914818</c:v>
                </c:pt>
                <c:pt idx="22211">
                  <c:v>762.63341649424228</c:v>
                </c:pt>
                <c:pt idx="22212">
                  <c:v>762.7899366708931</c:v>
                </c:pt>
                <c:pt idx="22213">
                  <c:v>762.92558749065711</c:v>
                </c:pt>
                <c:pt idx="22214">
                  <c:v>763.24906252240191</c:v>
                </c:pt>
                <c:pt idx="22215">
                  <c:v>763.54123351881674</c:v>
                </c:pt>
                <c:pt idx="22216">
                  <c:v>763.82296983678805</c:v>
                </c:pt>
                <c:pt idx="22217">
                  <c:v>764.07341255410768</c:v>
                </c:pt>
                <c:pt idx="22218">
                  <c:v>764.3029754798622</c:v>
                </c:pt>
                <c:pt idx="22219">
                  <c:v>764.5116690487298</c:v>
                </c:pt>
                <c:pt idx="22220">
                  <c:v>764.69948282603229</c:v>
                </c:pt>
                <c:pt idx="22221">
                  <c:v>764.8664376811264</c:v>
                </c:pt>
                <c:pt idx="22222">
                  <c:v>765.01252317933381</c:v>
                </c:pt>
                <c:pt idx="22223">
                  <c:v>765.14818443377624</c:v>
                </c:pt>
                <c:pt idx="22224">
                  <c:v>765.46120391772092</c:v>
                </c:pt>
                <c:pt idx="22225">
                  <c:v>765.75339578349258</c:v>
                </c:pt>
                <c:pt idx="22226">
                  <c:v>766.02468698834207</c:v>
                </c:pt>
                <c:pt idx="22227">
                  <c:v>766.26468459253988</c:v>
                </c:pt>
                <c:pt idx="22228">
                  <c:v>766.49424751829429</c:v>
                </c:pt>
                <c:pt idx="22229">
                  <c:v>766.6925064087186</c:v>
                </c:pt>
                <c:pt idx="22230">
                  <c:v>766.86989594225611</c:v>
                </c:pt>
                <c:pt idx="22231">
                  <c:v>767.02640568422851</c:v>
                </c:pt>
                <c:pt idx="22232">
                  <c:v>767.17251205179275</c:v>
                </c:pt>
                <c:pt idx="22233">
                  <c:v>767.29771775843494</c:v>
                </c:pt>
                <c:pt idx="22234">
                  <c:v>767.60032343329306</c:v>
                </c:pt>
                <c:pt idx="22235">
                  <c:v>767.89249442970777</c:v>
                </c:pt>
                <c:pt idx="22236">
                  <c:v>768.15336139079238</c:v>
                </c:pt>
                <c:pt idx="22237">
                  <c:v>768.39336942966861</c:v>
                </c:pt>
                <c:pt idx="22238">
                  <c:v>768.61248724230131</c:v>
                </c:pt>
                <c:pt idx="22239">
                  <c:v>768.81074613272563</c:v>
                </c:pt>
                <c:pt idx="22240">
                  <c:v>768.97770098781973</c:v>
                </c:pt>
                <c:pt idx="22241">
                  <c:v>769.13422116447043</c:v>
                </c:pt>
                <c:pt idx="22242">
                  <c:v>769.26987198423444</c:v>
                </c:pt>
                <c:pt idx="22243">
                  <c:v>769.39508812555505</c:v>
                </c:pt>
                <c:pt idx="22244">
                  <c:v>769.68725912196987</c:v>
                </c:pt>
                <c:pt idx="22245">
                  <c:v>769.95857119617631</c:v>
                </c:pt>
                <c:pt idx="22246">
                  <c:v>770.21943815726081</c:v>
                </c:pt>
                <c:pt idx="22247">
                  <c:v>770.45942532678021</c:v>
                </c:pt>
                <c:pt idx="22248">
                  <c:v>770.66811889564792</c:v>
                </c:pt>
                <c:pt idx="22249">
                  <c:v>770.85595354230725</c:v>
                </c:pt>
                <c:pt idx="22250">
                  <c:v>771.02289796272294</c:v>
                </c:pt>
                <c:pt idx="22251">
                  <c:v>771.16897302625193</c:v>
                </c:pt>
                <c:pt idx="22252">
                  <c:v>771.29421003692937</c:v>
                </c:pt>
                <c:pt idx="22253">
                  <c:v>771.40899149980658</c:v>
                </c:pt>
                <c:pt idx="22254">
                  <c:v>771.70115206154287</c:v>
                </c:pt>
                <c:pt idx="22255">
                  <c:v>771.97245370107089</c:v>
                </c:pt>
                <c:pt idx="22256">
                  <c:v>772.2228859837121</c:v>
                </c:pt>
                <c:pt idx="22257">
                  <c:v>772.44201423102311</c:v>
                </c:pt>
                <c:pt idx="22258">
                  <c:v>772.65071823456924</c:v>
                </c:pt>
                <c:pt idx="22259">
                  <c:v>772.82810776810675</c:v>
                </c:pt>
                <c:pt idx="22260">
                  <c:v>772.98461751007915</c:v>
                </c:pt>
                <c:pt idx="22261">
                  <c:v>773.13070300828645</c:v>
                </c:pt>
                <c:pt idx="22262">
                  <c:v>773.24548447116376</c:v>
                </c:pt>
                <c:pt idx="22263">
                  <c:v>773.36026593404097</c:v>
                </c:pt>
                <c:pt idx="22264">
                  <c:v>773.64201268669069</c:v>
                </c:pt>
                <c:pt idx="22265">
                  <c:v>773.90287964777531</c:v>
                </c:pt>
                <c:pt idx="22266">
                  <c:v>774.1428668172947</c:v>
                </c:pt>
                <c:pt idx="22267">
                  <c:v>774.36200549928424</c:v>
                </c:pt>
                <c:pt idx="22268">
                  <c:v>774.56024352035161</c:v>
                </c:pt>
                <c:pt idx="22269">
                  <c:v>774.72720881012424</c:v>
                </c:pt>
                <c:pt idx="22270">
                  <c:v>774.88373942145347</c:v>
                </c:pt>
                <c:pt idx="22271">
                  <c:v>775.00894512809555</c:v>
                </c:pt>
                <c:pt idx="22272">
                  <c:v>775.13416126941615</c:v>
                </c:pt>
                <c:pt idx="22273">
                  <c:v>775.22806294072825</c:v>
                </c:pt>
                <c:pt idx="22274">
                  <c:v>775.49937501493469</c:v>
                </c:pt>
                <c:pt idx="22275">
                  <c:v>775.76024197601919</c:v>
                </c:pt>
                <c:pt idx="22276">
                  <c:v>775.98981533645212</c:v>
                </c:pt>
                <c:pt idx="22277">
                  <c:v>776.19849847064131</c:v>
                </c:pt>
                <c:pt idx="22278">
                  <c:v>776.39675736106562</c:v>
                </c:pt>
                <c:pt idx="22279">
                  <c:v>776.55327753771644</c:v>
                </c:pt>
                <c:pt idx="22280">
                  <c:v>776.69936303592374</c:v>
                </c:pt>
                <c:pt idx="22281">
                  <c:v>776.82458961192287</c:v>
                </c:pt>
                <c:pt idx="22282">
                  <c:v>776.93935020544313</c:v>
                </c:pt>
                <c:pt idx="22283">
                  <c:v>777.03328318079048</c:v>
                </c:pt>
                <c:pt idx="22284">
                  <c:v>777.29415014187509</c:v>
                </c:pt>
                <c:pt idx="22285">
                  <c:v>777.54457198983789</c:v>
                </c:pt>
                <c:pt idx="22286">
                  <c:v>777.7637002371489</c:v>
                </c:pt>
                <c:pt idx="22287">
                  <c:v>777.97239380601661</c:v>
                </c:pt>
                <c:pt idx="22288">
                  <c:v>778.14978333955412</c:v>
                </c:pt>
                <c:pt idx="22289">
                  <c:v>778.30631395088335</c:v>
                </c:pt>
                <c:pt idx="22290">
                  <c:v>778.44195433596883</c:v>
                </c:pt>
                <c:pt idx="22291">
                  <c:v>778.56718091196797</c:v>
                </c:pt>
                <c:pt idx="22292">
                  <c:v>778.66108258327995</c:v>
                </c:pt>
                <c:pt idx="22293">
                  <c:v>778.75499468927046</c:v>
                </c:pt>
                <c:pt idx="22294">
                  <c:v>779.00542697191167</c:v>
                </c:pt>
                <c:pt idx="22295">
                  <c:v>779.24542457610949</c:v>
                </c:pt>
                <c:pt idx="22296">
                  <c:v>779.46456325809891</c:v>
                </c:pt>
                <c:pt idx="22297">
                  <c:v>779.6523770354014</c:v>
                </c:pt>
                <c:pt idx="22298">
                  <c:v>779.82976656893891</c:v>
                </c:pt>
                <c:pt idx="22299">
                  <c:v>779.97585206714632</c:v>
                </c:pt>
                <c:pt idx="22300">
                  <c:v>780.11150288691033</c:v>
                </c:pt>
                <c:pt idx="22301">
                  <c:v>780.21586010602255</c:v>
                </c:pt>
                <c:pt idx="22302">
                  <c:v>780.30976177733464</c:v>
                </c:pt>
                <c:pt idx="22303">
                  <c:v>780.39324963956017</c:v>
                </c:pt>
                <c:pt idx="22304">
                  <c:v>780.63323680907956</c:v>
                </c:pt>
                <c:pt idx="22305">
                  <c:v>780.86279973483397</c:v>
                </c:pt>
                <c:pt idx="22306">
                  <c:v>781.07149330370157</c:v>
                </c:pt>
                <c:pt idx="22307">
                  <c:v>781.25932795036101</c:v>
                </c:pt>
                <c:pt idx="22308">
                  <c:v>781.4262723707767</c:v>
                </c:pt>
                <c:pt idx="22309">
                  <c:v>781.572357868984</c:v>
                </c:pt>
                <c:pt idx="22310">
                  <c:v>781.68713933186132</c:v>
                </c:pt>
                <c:pt idx="22311">
                  <c:v>781.79148611629512</c:v>
                </c:pt>
                <c:pt idx="22312">
                  <c:v>781.87496354384223</c:v>
                </c:pt>
                <c:pt idx="22313">
                  <c:v>781.94800629294582</c:v>
                </c:pt>
                <c:pt idx="22314">
                  <c:v>782.18801433182216</c:v>
                </c:pt>
                <c:pt idx="22315">
                  <c:v>782.40713214445475</c:v>
                </c:pt>
                <c:pt idx="22316">
                  <c:v>782.60539103487906</c:v>
                </c:pt>
                <c:pt idx="22317">
                  <c:v>782.78278056841657</c:v>
                </c:pt>
                <c:pt idx="22318">
                  <c:v>782.93929031038886</c:v>
                </c:pt>
                <c:pt idx="22319">
                  <c:v>783.07495156483128</c:v>
                </c:pt>
                <c:pt idx="22320">
                  <c:v>783.1897330277086</c:v>
                </c:pt>
                <c:pt idx="22321">
                  <c:v>783.283645133699</c:v>
                </c:pt>
                <c:pt idx="22322">
                  <c:v>783.3566878828027</c:v>
                </c:pt>
                <c:pt idx="22323">
                  <c:v>783.42972019722788</c:v>
                </c:pt>
                <c:pt idx="22324">
                  <c:v>783.64885887921741</c:v>
                </c:pt>
                <c:pt idx="22325">
                  <c:v>783.86799756120695</c:v>
                </c:pt>
                <c:pt idx="22326">
                  <c:v>784.05581133850944</c:v>
                </c:pt>
                <c:pt idx="22327">
                  <c:v>784.22276619360355</c:v>
                </c:pt>
                <c:pt idx="22328">
                  <c:v>784.37928637025436</c:v>
                </c:pt>
                <c:pt idx="22329">
                  <c:v>784.50449207689644</c:v>
                </c:pt>
                <c:pt idx="22330">
                  <c:v>784.60884929600877</c:v>
                </c:pt>
                <c:pt idx="22331">
                  <c:v>784.69232672355588</c:v>
                </c:pt>
                <c:pt idx="22332">
                  <c:v>784.75493479421618</c:v>
                </c:pt>
                <c:pt idx="22333">
                  <c:v>784.81754286487649</c:v>
                </c:pt>
                <c:pt idx="22334">
                  <c:v>785.03667111218749</c:v>
                </c:pt>
                <c:pt idx="22335">
                  <c:v>785.23494043729022</c:v>
                </c:pt>
                <c:pt idx="22336">
                  <c:v>785.42275421459271</c:v>
                </c:pt>
                <c:pt idx="22337">
                  <c:v>785.57928482592195</c:v>
                </c:pt>
                <c:pt idx="22338">
                  <c:v>785.71492521100743</c:v>
                </c:pt>
                <c:pt idx="22339">
                  <c:v>785.84015178700656</c:v>
                </c:pt>
                <c:pt idx="22340">
                  <c:v>785.93405345831854</c:v>
                </c:pt>
                <c:pt idx="22341">
                  <c:v>786.00709620742225</c:v>
                </c:pt>
                <c:pt idx="22342">
                  <c:v>786.06969384340402</c:v>
                </c:pt>
                <c:pt idx="22343">
                  <c:v>786.12187767029945</c:v>
                </c:pt>
                <c:pt idx="22344">
                  <c:v>786.33056080448864</c:v>
                </c:pt>
                <c:pt idx="22345">
                  <c:v>786.51839545114797</c:v>
                </c:pt>
                <c:pt idx="22346">
                  <c:v>786.69578498468559</c:v>
                </c:pt>
                <c:pt idx="22347">
                  <c:v>786.84187048289289</c:v>
                </c:pt>
                <c:pt idx="22348">
                  <c:v>786.9775213026569</c:v>
                </c:pt>
                <c:pt idx="22349">
                  <c:v>787.08185765241228</c:v>
                </c:pt>
                <c:pt idx="22350">
                  <c:v>787.17579062775962</c:v>
                </c:pt>
                <c:pt idx="22351">
                  <c:v>787.23838826374151</c:v>
                </c:pt>
                <c:pt idx="22352">
                  <c:v>787.29057209063683</c:v>
                </c:pt>
                <c:pt idx="22353">
                  <c:v>787.33230036973191</c:v>
                </c:pt>
                <c:pt idx="22354">
                  <c:v>787.53055926015622</c:v>
                </c:pt>
                <c:pt idx="22355">
                  <c:v>787.71838347213713</c:v>
                </c:pt>
                <c:pt idx="22356">
                  <c:v>787.87490364878795</c:v>
                </c:pt>
                <c:pt idx="22357">
                  <c:v>788.02098914699536</c:v>
                </c:pt>
                <c:pt idx="22358">
                  <c:v>788.14620528831585</c:v>
                </c:pt>
                <c:pt idx="22359">
                  <c:v>788.24011739430637</c:v>
                </c:pt>
                <c:pt idx="22360">
                  <c:v>788.32359482185348</c:v>
                </c:pt>
                <c:pt idx="22361">
                  <c:v>788.38619245783525</c:v>
                </c:pt>
                <c:pt idx="22362">
                  <c:v>788.42794160628728</c:v>
                </c:pt>
                <c:pt idx="22363">
                  <c:v>788.45924564161737</c:v>
                </c:pt>
                <c:pt idx="22364">
                  <c:v>788.64705941891987</c:v>
                </c:pt>
                <c:pt idx="22365">
                  <c:v>788.82446982181432</c:v>
                </c:pt>
                <c:pt idx="22366">
                  <c:v>788.9809795637866</c:v>
                </c:pt>
                <c:pt idx="22367">
                  <c:v>789.10619570510721</c:v>
                </c:pt>
                <c:pt idx="22368">
                  <c:v>789.22097716798442</c:v>
                </c:pt>
                <c:pt idx="22369">
                  <c:v>789.31487883929651</c:v>
                </c:pt>
                <c:pt idx="22370">
                  <c:v>789.38793202307863</c:v>
                </c:pt>
                <c:pt idx="22371">
                  <c:v>789.42966030217372</c:v>
                </c:pt>
                <c:pt idx="22372">
                  <c:v>789.47140945062563</c:v>
                </c:pt>
                <c:pt idx="22373">
                  <c:v>789.49228924219085</c:v>
                </c:pt>
                <c:pt idx="22374">
                  <c:v>789.66967877572836</c:v>
                </c:pt>
                <c:pt idx="22375">
                  <c:v>789.83661276146563</c:v>
                </c:pt>
                <c:pt idx="22376">
                  <c:v>789.98269825967304</c:v>
                </c:pt>
                <c:pt idx="22377">
                  <c:v>790.10792483567207</c:v>
                </c:pt>
                <c:pt idx="22378">
                  <c:v>790.21226118542745</c:v>
                </c:pt>
                <c:pt idx="22379">
                  <c:v>790.29574904765298</c:v>
                </c:pt>
                <c:pt idx="22380">
                  <c:v>790.34792243986988</c:v>
                </c:pt>
                <c:pt idx="22381">
                  <c:v>790.3896715883219</c:v>
                </c:pt>
                <c:pt idx="22382">
                  <c:v>790.420975623652</c:v>
                </c:pt>
                <c:pt idx="22383">
                  <c:v>790.43139986741699</c:v>
                </c:pt>
                <c:pt idx="22384">
                  <c:v>790.59836515718962</c:v>
                </c:pt>
                <c:pt idx="22385">
                  <c:v>790.7548748991619</c:v>
                </c:pt>
                <c:pt idx="22386">
                  <c:v>790.89052571892591</c:v>
                </c:pt>
                <c:pt idx="22387">
                  <c:v>791.00530718180312</c:v>
                </c:pt>
                <c:pt idx="22388">
                  <c:v>791.09921928779352</c:v>
                </c:pt>
                <c:pt idx="22389">
                  <c:v>791.17227247157575</c:v>
                </c:pt>
                <c:pt idx="22390">
                  <c:v>791.22443542911412</c:v>
                </c:pt>
                <c:pt idx="22391">
                  <c:v>791.25572902976592</c:v>
                </c:pt>
                <c:pt idx="22392">
                  <c:v>791.27660882133102</c:v>
                </c:pt>
                <c:pt idx="22393">
                  <c:v>791.27660882133102</c:v>
                </c:pt>
                <c:pt idx="22394">
                  <c:v>791.44356367642524</c:v>
                </c:pt>
                <c:pt idx="22395">
                  <c:v>791.57922493086767</c:v>
                </c:pt>
                <c:pt idx="22396">
                  <c:v>791.71486531595315</c:v>
                </c:pt>
                <c:pt idx="22397">
                  <c:v>791.81921210038706</c:v>
                </c:pt>
                <c:pt idx="22398">
                  <c:v>791.90269996261259</c:v>
                </c:pt>
                <c:pt idx="22399">
                  <c:v>791.96529759859436</c:v>
                </c:pt>
                <c:pt idx="22400">
                  <c:v>792.00703631236797</c:v>
                </c:pt>
                <c:pt idx="22401">
                  <c:v>792.02790566925466</c:v>
                </c:pt>
                <c:pt idx="22402">
                  <c:v>792.03832991301965</c:v>
                </c:pt>
                <c:pt idx="22403">
                  <c:v>792.02790566925466</c:v>
                </c:pt>
                <c:pt idx="22404">
                  <c:v>792.18441541122706</c:v>
                </c:pt>
                <c:pt idx="22405">
                  <c:v>792.32007666566949</c:v>
                </c:pt>
                <c:pt idx="22406">
                  <c:v>792.43485812854669</c:v>
                </c:pt>
                <c:pt idx="22407">
                  <c:v>792.52877023453709</c:v>
                </c:pt>
                <c:pt idx="22408">
                  <c:v>792.6122476620842</c:v>
                </c:pt>
                <c:pt idx="22409">
                  <c:v>792.6644210543011</c:v>
                </c:pt>
                <c:pt idx="22410">
                  <c:v>792.69572508963131</c:v>
                </c:pt>
                <c:pt idx="22411">
                  <c:v>792.70614933339618</c:v>
                </c:pt>
                <c:pt idx="22412">
                  <c:v>792.70614933339618</c:v>
                </c:pt>
                <c:pt idx="22413">
                  <c:v>792.69572508963131</c:v>
                </c:pt>
                <c:pt idx="22414">
                  <c:v>792.83137590939532</c:v>
                </c:pt>
                <c:pt idx="22415">
                  <c:v>792.95659205071593</c:v>
                </c:pt>
                <c:pt idx="22416">
                  <c:v>793.06094926982814</c:v>
                </c:pt>
                <c:pt idx="22417">
                  <c:v>793.15485094114013</c:v>
                </c:pt>
                <c:pt idx="22418">
                  <c:v>793.21745901180043</c:v>
                </c:pt>
                <c:pt idx="22419">
                  <c:v>793.25920816025246</c:v>
                </c:pt>
                <c:pt idx="22420">
                  <c:v>793.29051219558266</c:v>
                </c:pt>
                <c:pt idx="22421">
                  <c:v>793.29051219558266</c:v>
                </c:pt>
                <c:pt idx="22422">
                  <c:v>793.28006708246085</c:v>
                </c:pt>
                <c:pt idx="22423">
                  <c:v>793.24876304713064</c:v>
                </c:pt>
                <c:pt idx="22424">
                  <c:v>793.38441386689465</c:v>
                </c:pt>
                <c:pt idx="22425">
                  <c:v>793.49919532977185</c:v>
                </c:pt>
                <c:pt idx="22426">
                  <c:v>793.59310743576225</c:v>
                </c:pt>
                <c:pt idx="22427">
                  <c:v>793.67658486330936</c:v>
                </c:pt>
                <c:pt idx="22428">
                  <c:v>793.72876869020467</c:v>
                </c:pt>
                <c:pt idx="22429">
                  <c:v>793.77049696929987</c:v>
                </c:pt>
                <c:pt idx="22430">
                  <c:v>793.78094208242169</c:v>
                </c:pt>
                <c:pt idx="22431">
                  <c:v>793.77049696929987</c:v>
                </c:pt>
                <c:pt idx="22432">
                  <c:v>793.74961717773465</c:v>
                </c:pt>
                <c:pt idx="22433">
                  <c:v>793.71832357708286</c:v>
                </c:pt>
                <c:pt idx="22434">
                  <c:v>793.84355015308199</c:v>
                </c:pt>
                <c:pt idx="22435">
                  <c:v>793.94788650283738</c:v>
                </c:pt>
                <c:pt idx="22436">
                  <c:v>794.03136393038437</c:v>
                </c:pt>
                <c:pt idx="22437">
                  <c:v>794.10441711416661</c:v>
                </c:pt>
                <c:pt idx="22438">
                  <c:v>794.14614539326158</c:v>
                </c:pt>
                <c:pt idx="22439">
                  <c:v>794.17744942859179</c:v>
                </c:pt>
                <c:pt idx="22440">
                  <c:v>794.17744942859179</c:v>
                </c:pt>
                <c:pt idx="22441">
                  <c:v>794.16701475014838</c:v>
                </c:pt>
                <c:pt idx="22442">
                  <c:v>794.13571071481829</c:v>
                </c:pt>
                <c:pt idx="22443">
                  <c:v>794.08353732260139</c:v>
                </c:pt>
                <c:pt idx="22444">
                  <c:v>794.19831878547859</c:v>
                </c:pt>
                <c:pt idx="22445">
                  <c:v>794.29223089146899</c:v>
                </c:pt>
                <c:pt idx="22446">
                  <c:v>794.3757083190161</c:v>
                </c:pt>
                <c:pt idx="22447">
                  <c:v>794.427881711233</c:v>
                </c:pt>
                <c:pt idx="22448">
                  <c:v>794.4696204250065</c:v>
                </c:pt>
                <c:pt idx="22449">
                  <c:v>794.48006553812843</c:v>
                </c:pt>
                <c:pt idx="22450">
                  <c:v>794.48006553812843</c:v>
                </c:pt>
                <c:pt idx="22451">
                  <c:v>794.45918574656321</c:v>
                </c:pt>
                <c:pt idx="22452">
                  <c:v>794.41743659811118</c:v>
                </c:pt>
                <c:pt idx="22453">
                  <c:v>794.35483896212929</c:v>
                </c:pt>
                <c:pt idx="22454">
                  <c:v>794.45918574656321</c:v>
                </c:pt>
                <c:pt idx="22455">
                  <c:v>794.5426631741102</c:v>
                </c:pt>
                <c:pt idx="22456">
                  <c:v>794.61570592321391</c:v>
                </c:pt>
                <c:pt idx="22457">
                  <c:v>794.66787931543081</c:v>
                </c:pt>
                <c:pt idx="22458">
                  <c:v>794.68874867231762</c:v>
                </c:pt>
                <c:pt idx="22459">
                  <c:v>794.69918335076102</c:v>
                </c:pt>
                <c:pt idx="22460">
                  <c:v>794.6783035591958</c:v>
                </c:pt>
                <c:pt idx="22461">
                  <c:v>794.64699952386559</c:v>
                </c:pt>
                <c:pt idx="22462">
                  <c:v>794.59484700100563</c:v>
                </c:pt>
                <c:pt idx="22463">
                  <c:v>794.53221806098838</c:v>
                </c:pt>
                <c:pt idx="22464">
                  <c:v>794.62615103633573</c:v>
                </c:pt>
                <c:pt idx="22465">
                  <c:v>794.69918335076102</c:v>
                </c:pt>
                <c:pt idx="22466">
                  <c:v>794.76179142142132</c:v>
                </c:pt>
                <c:pt idx="22467">
                  <c:v>794.793085022073</c:v>
                </c:pt>
                <c:pt idx="22468">
                  <c:v>794.81396481363822</c:v>
                </c:pt>
                <c:pt idx="22469">
                  <c:v>794.81396481363822</c:v>
                </c:pt>
                <c:pt idx="22470">
                  <c:v>794.793085022073</c:v>
                </c:pt>
                <c:pt idx="22471">
                  <c:v>794.74093249921293</c:v>
                </c:pt>
                <c:pt idx="22472">
                  <c:v>794.68874867231762</c:v>
                </c:pt>
                <c:pt idx="22473">
                  <c:v>794.60527124477051</c:v>
                </c:pt>
                <c:pt idx="22474">
                  <c:v>794.68874867231762</c:v>
                </c:pt>
                <c:pt idx="22475">
                  <c:v>794.75135674297792</c:v>
                </c:pt>
                <c:pt idx="22476">
                  <c:v>794.80353013519482</c:v>
                </c:pt>
                <c:pt idx="22477">
                  <c:v>794.83483417052503</c:v>
                </c:pt>
                <c:pt idx="22478">
                  <c:v>794.84526884896832</c:v>
                </c:pt>
                <c:pt idx="22479">
                  <c:v>794.83483417052503</c:v>
                </c:pt>
                <c:pt idx="22480">
                  <c:v>794.793085022073</c:v>
                </c:pt>
                <c:pt idx="22481">
                  <c:v>794.74093249921293</c:v>
                </c:pt>
                <c:pt idx="22482">
                  <c:v>794.6783035591958</c:v>
                </c:pt>
                <c:pt idx="22483">
                  <c:v>794.58440188788381</c:v>
                </c:pt>
                <c:pt idx="22484">
                  <c:v>794.65744463698752</c:v>
                </c:pt>
                <c:pt idx="22485">
                  <c:v>794.72005270764771</c:v>
                </c:pt>
                <c:pt idx="22486">
                  <c:v>794.75135674297792</c:v>
                </c:pt>
                <c:pt idx="22487">
                  <c:v>794.77223653454314</c:v>
                </c:pt>
                <c:pt idx="22488">
                  <c:v>794.77223653454314</c:v>
                </c:pt>
                <c:pt idx="22489">
                  <c:v>794.75135674297792</c:v>
                </c:pt>
                <c:pt idx="22490">
                  <c:v>794.70962846388284</c:v>
                </c:pt>
                <c:pt idx="22491">
                  <c:v>794.64699952386559</c:v>
                </c:pt>
                <c:pt idx="22492">
                  <c:v>794.56354296567542</c:v>
                </c:pt>
                <c:pt idx="22493">
                  <c:v>794.4696204250065</c:v>
                </c:pt>
                <c:pt idx="22494">
                  <c:v>794.53221806098838</c:v>
                </c:pt>
                <c:pt idx="22495">
                  <c:v>794.57396720944041</c:v>
                </c:pt>
                <c:pt idx="22496">
                  <c:v>794.60527124477051</c:v>
                </c:pt>
                <c:pt idx="22497">
                  <c:v>794.61570592321391</c:v>
                </c:pt>
                <c:pt idx="22498">
                  <c:v>794.60527124477051</c:v>
                </c:pt>
                <c:pt idx="22499">
                  <c:v>794.57396720944041</c:v>
                </c:pt>
                <c:pt idx="22500">
                  <c:v>794.5217938172234</c:v>
                </c:pt>
                <c:pt idx="22501">
                  <c:v>794.44876150279822</c:v>
                </c:pt>
                <c:pt idx="22502">
                  <c:v>794.35483896212929</c:v>
                </c:pt>
                <c:pt idx="22503">
                  <c:v>794.26092685613889</c:v>
                </c:pt>
                <c:pt idx="22504">
                  <c:v>794.30267600459081</c:v>
                </c:pt>
                <c:pt idx="22505">
                  <c:v>794.34440428368589</c:v>
                </c:pt>
                <c:pt idx="22506">
                  <c:v>794.36528407525111</c:v>
                </c:pt>
                <c:pt idx="22507">
                  <c:v>794.36528407525111</c:v>
                </c:pt>
                <c:pt idx="22508">
                  <c:v>794.34440428368589</c:v>
                </c:pt>
                <c:pt idx="22509">
                  <c:v>794.30267600459081</c:v>
                </c:pt>
                <c:pt idx="22510">
                  <c:v>794.24005749925209</c:v>
                </c:pt>
                <c:pt idx="22511">
                  <c:v>794.15656963702656</c:v>
                </c:pt>
                <c:pt idx="22512">
                  <c:v>794.06266796571458</c:v>
                </c:pt>
                <c:pt idx="22513">
                  <c:v>793.94788650283738</c:v>
                </c:pt>
                <c:pt idx="22514">
                  <c:v>793.98963565128929</c:v>
                </c:pt>
                <c:pt idx="22515">
                  <c:v>794.01048413881927</c:v>
                </c:pt>
                <c:pt idx="22516">
                  <c:v>794.02092925194108</c:v>
                </c:pt>
                <c:pt idx="22517">
                  <c:v>794.01048413881927</c:v>
                </c:pt>
                <c:pt idx="22518">
                  <c:v>793.98963565128929</c:v>
                </c:pt>
                <c:pt idx="22519">
                  <c:v>793.93745182439397</c:v>
                </c:pt>
                <c:pt idx="22520">
                  <c:v>793.86439864061185</c:v>
                </c:pt>
                <c:pt idx="22521">
                  <c:v>793.77049696929987</c:v>
                </c:pt>
                <c:pt idx="22522">
                  <c:v>793.65571550642255</c:v>
                </c:pt>
                <c:pt idx="22523">
                  <c:v>793.54093404354535</c:v>
                </c:pt>
                <c:pt idx="22524">
                  <c:v>793.56180340043215</c:v>
                </c:pt>
                <c:pt idx="22525">
                  <c:v>793.58268319199738</c:v>
                </c:pt>
                <c:pt idx="22526">
                  <c:v>793.58268319199738</c:v>
                </c:pt>
                <c:pt idx="22527">
                  <c:v>793.57223807887556</c:v>
                </c:pt>
                <c:pt idx="22528">
                  <c:v>793.53049936510195</c:v>
                </c:pt>
                <c:pt idx="22529">
                  <c:v>793.46790172912017</c:v>
                </c:pt>
                <c:pt idx="22530">
                  <c:v>793.38441386689465</c:v>
                </c:pt>
                <c:pt idx="22531">
                  <c:v>793.29051219558266</c:v>
                </c:pt>
                <c:pt idx="22532">
                  <c:v>793.16528561958353</c:v>
                </c:pt>
                <c:pt idx="22533">
                  <c:v>793.02964523449805</c:v>
                </c:pt>
                <c:pt idx="22534">
                  <c:v>793.05050415670632</c:v>
                </c:pt>
                <c:pt idx="22535">
                  <c:v>793.06094926982814</c:v>
                </c:pt>
                <c:pt idx="22536">
                  <c:v>793.05050415670632</c:v>
                </c:pt>
                <c:pt idx="22537">
                  <c:v>793.02964523449805</c:v>
                </c:pt>
                <c:pt idx="22538">
                  <c:v>792.97746140760262</c:v>
                </c:pt>
                <c:pt idx="22539">
                  <c:v>792.90441865849891</c:v>
                </c:pt>
                <c:pt idx="22540">
                  <c:v>792.82093079627339</c:v>
                </c:pt>
                <c:pt idx="22541">
                  <c:v>792.70614933339618</c:v>
                </c:pt>
                <c:pt idx="22542">
                  <c:v>792.58094362675411</c:v>
                </c:pt>
                <c:pt idx="22543">
                  <c:v>792.43485812854669</c:v>
                </c:pt>
                <c:pt idx="22544">
                  <c:v>792.44528237231157</c:v>
                </c:pt>
                <c:pt idx="22545">
                  <c:v>792.44528237231157</c:v>
                </c:pt>
                <c:pt idx="22546">
                  <c:v>792.42443388478171</c:v>
                </c:pt>
                <c:pt idx="22547">
                  <c:v>792.39312984945161</c:v>
                </c:pt>
                <c:pt idx="22548">
                  <c:v>792.33050090943436</c:v>
                </c:pt>
                <c:pt idx="22549">
                  <c:v>792.25746859500919</c:v>
                </c:pt>
                <c:pt idx="22550">
                  <c:v>792.15312181057539</c:v>
                </c:pt>
                <c:pt idx="22551">
                  <c:v>792.03832991301965</c:v>
                </c:pt>
                <c:pt idx="22552">
                  <c:v>791.89225484949077</c:v>
                </c:pt>
                <c:pt idx="22553">
                  <c:v>791.74616935128336</c:v>
                </c:pt>
                <c:pt idx="22554">
                  <c:v>791.74616935128336</c:v>
                </c:pt>
                <c:pt idx="22555">
                  <c:v>791.73573467283995</c:v>
                </c:pt>
                <c:pt idx="22556">
                  <c:v>791.70443063750986</c:v>
                </c:pt>
                <c:pt idx="22557">
                  <c:v>791.66268148905783</c:v>
                </c:pt>
                <c:pt idx="22558">
                  <c:v>791.60008385307594</c:v>
                </c:pt>
                <c:pt idx="22559">
                  <c:v>791.50617174708555</c:v>
                </c:pt>
                <c:pt idx="22560">
                  <c:v>791.40181452797322</c:v>
                </c:pt>
                <c:pt idx="22561">
                  <c:v>791.26617414288773</c:v>
                </c:pt>
                <c:pt idx="22562">
                  <c:v>791.12009907935874</c:v>
                </c:pt>
                <c:pt idx="22563">
                  <c:v>790.95313378958622</c:v>
                </c:pt>
                <c:pt idx="22564">
                  <c:v>790.95313378958622</c:v>
                </c:pt>
                <c:pt idx="22565">
                  <c:v>790.93226443269941</c:v>
                </c:pt>
                <c:pt idx="22566">
                  <c:v>790.89052571892591</c:v>
                </c:pt>
                <c:pt idx="22567">
                  <c:v>790.8383523267089</c:v>
                </c:pt>
                <c:pt idx="22568">
                  <c:v>790.76529914292678</c:v>
                </c:pt>
                <c:pt idx="22569">
                  <c:v>790.6713974716148</c:v>
                </c:pt>
                <c:pt idx="22570">
                  <c:v>790.54618133029419</c:v>
                </c:pt>
                <c:pt idx="22571">
                  <c:v>790.41053051053018</c:v>
                </c:pt>
                <c:pt idx="22572">
                  <c:v>790.25401033387948</c:v>
                </c:pt>
                <c:pt idx="22573">
                  <c:v>790.07663123502039</c:v>
                </c:pt>
                <c:pt idx="22574">
                  <c:v>790.06618612189857</c:v>
                </c:pt>
                <c:pt idx="22575">
                  <c:v>790.03488208656836</c:v>
                </c:pt>
                <c:pt idx="22576">
                  <c:v>789.99314337279486</c:v>
                </c:pt>
                <c:pt idx="22577">
                  <c:v>789.93054573681297</c:v>
                </c:pt>
                <c:pt idx="22578">
                  <c:v>789.84705787458745</c:v>
                </c:pt>
                <c:pt idx="22579">
                  <c:v>789.73227641171025</c:v>
                </c:pt>
                <c:pt idx="22580">
                  <c:v>789.60707070506805</c:v>
                </c:pt>
                <c:pt idx="22581">
                  <c:v>789.46096433750381</c:v>
                </c:pt>
                <c:pt idx="22582">
                  <c:v>789.29403035176654</c:v>
                </c:pt>
                <c:pt idx="22583">
                  <c:v>789.10619570510721</c:v>
                </c:pt>
                <c:pt idx="22584">
                  <c:v>789.08533678289893</c:v>
                </c:pt>
                <c:pt idx="22585">
                  <c:v>789.04358763444691</c:v>
                </c:pt>
                <c:pt idx="22586">
                  <c:v>788.99141424223001</c:v>
                </c:pt>
                <c:pt idx="22587">
                  <c:v>788.9183714931263</c:v>
                </c:pt>
                <c:pt idx="22588">
                  <c:v>788.83489406557919</c:v>
                </c:pt>
                <c:pt idx="22589">
                  <c:v>788.70968835893711</c:v>
                </c:pt>
                <c:pt idx="22590">
                  <c:v>788.57402710449469</c:v>
                </c:pt>
                <c:pt idx="22591">
                  <c:v>788.41749649316546</c:v>
                </c:pt>
                <c:pt idx="22592">
                  <c:v>788.24011739430637</c:v>
                </c:pt>
                <c:pt idx="22593">
                  <c:v>788.05229318232546</c:v>
                </c:pt>
                <c:pt idx="22594">
                  <c:v>788.02098914699536</c:v>
                </c:pt>
                <c:pt idx="22595">
                  <c:v>787.96881575477835</c:v>
                </c:pt>
                <c:pt idx="22596">
                  <c:v>787.90620768411804</c:v>
                </c:pt>
                <c:pt idx="22597">
                  <c:v>787.83316493501434</c:v>
                </c:pt>
                <c:pt idx="22598">
                  <c:v>787.72882858525895</c:v>
                </c:pt>
                <c:pt idx="22599">
                  <c:v>787.60359157458151</c:v>
                </c:pt>
                <c:pt idx="22600">
                  <c:v>787.45751651105252</c:v>
                </c:pt>
                <c:pt idx="22601">
                  <c:v>787.29057209063683</c:v>
                </c:pt>
                <c:pt idx="22602">
                  <c:v>787.1027374439775</c:v>
                </c:pt>
                <c:pt idx="22603">
                  <c:v>786.90447855355319</c:v>
                </c:pt>
                <c:pt idx="22604">
                  <c:v>786.86273983977969</c:v>
                </c:pt>
                <c:pt idx="22605">
                  <c:v>786.81056644756279</c:v>
                </c:pt>
                <c:pt idx="22606">
                  <c:v>786.7375341331375</c:v>
                </c:pt>
                <c:pt idx="22607">
                  <c:v>786.65405670559051</c:v>
                </c:pt>
                <c:pt idx="22608">
                  <c:v>786.53927524271319</c:v>
                </c:pt>
                <c:pt idx="22609">
                  <c:v>786.40361398827076</c:v>
                </c:pt>
                <c:pt idx="22610">
                  <c:v>786.24710424629848</c:v>
                </c:pt>
                <c:pt idx="22611">
                  <c:v>786.08013895652596</c:v>
                </c:pt>
                <c:pt idx="22612">
                  <c:v>785.88188006610164</c:v>
                </c:pt>
                <c:pt idx="22613">
                  <c:v>785.67318649723393</c:v>
                </c:pt>
                <c:pt idx="22614">
                  <c:v>785.62101310501703</c:v>
                </c:pt>
                <c:pt idx="22615">
                  <c:v>785.55840503435672</c:v>
                </c:pt>
                <c:pt idx="22616">
                  <c:v>785.48536228525302</c:v>
                </c:pt>
                <c:pt idx="22617">
                  <c:v>785.38102593549763</c:v>
                </c:pt>
                <c:pt idx="22618">
                  <c:v>785.26623403794201</c:v>
                </c:pt>
                <c:pt idx="22619">
                  <c:v>785.12015897441302</c:v>
                </c:pt>
                <c:pt idx="22620">
                  <c:v>784.96362836308379</c:v>
                </c:pt>
                <c:pt idx="22621">
                  <c:v>784.77580415110288</c:v>
                </c:pt>
                <c:pt idx="22622">
                  <c:v>784.56712101691369</c:v>
                </c:pt>
                <c:pt idx="22623">
                  <c:v>784.34798233492415</c:v>
                </c:pt>
                <c:pt idx="22624">
                  <c:v>784.29580894270725</c:v>
                </c:pt>
                <c:pt idx="22625">
                  <c:v>784.22276619360355</c:v>
                </c:pt>
                <c:pt idx="22626">
                  <c:v>784.13928876605644</c:v>
                </c:pt>
                <c:pt idx="22627">
                  <c:v>784.03494198162264</c:v>
                </c:pt>
                <c:pt idx="22628">
                  <c:v>783.90972584030203</c:v>
                </c:pt>
                <c:pt idx="22629">
                  <c:v>783.75321609832974</c:v>
                </c:pt>
                <c:pt idx="22630">
                  <c:v>783.58625080855722</c:v>
                </c:pt>
                <c:pt idx="22631">
                  <c:v>783.38799191813291</c:v>
                </c:pt>
                <c:pt idx="22632">
                  <c:v>783.1792983492652</c:v>
                </c:pt>
                <c:pt idx="22633">
                  <c:v>782.94973542351079</c:v>
                </c:pt>
                <c:pt idx="22634">
                  <c:v>782.8871377875289</c:v>
                </c:pt>
                <c:pt idx="22635">
                  <c:v>782.80364992530338</c:v>
                </c:pt>
                <c:pt idx="22636">
                  <c:v>782.70974825399139</c:v>
                </c:pt>
                <c:pt idx="22637">
                  <c:v>782.59496679111408</c:v>
                </c:pt>
                <c:pt idx="22638">
                  <c:v>782.45930553667165</c:v>
                </c:pt>
                <c:pt idx="22639">
                  <c:v>782.30279579469936</c:v>
                </c:pt>
                <c:pt idx="22640">
                  <c:v>782.12538539180491</c:v>
                </c:pt>
                <c:pt idx="22641">
                  <c:v>781.92714737073754</c:v>
                </c:pt>
                <c:pt idx="22642">
                  <c:v>781.69758444498314</c:v>
                </c:pt>
                <c:pt idx="22643">
                  <c:v>781.46802151922861</c:v>
                </c:pt>
                <c:pt idx="22644">
                  <c:v>781.39496833544649</c:v>
                </c:pt>
                <c:pt idx="22645">
                  <c:v>781.30105622945609</c:v>
                </c:pt>
                <c:pt idx="22646">
                  <c:v>781.20715455814411</c:v>
                </c:pt>
                <c:pt idx="22647">
                  <c:v>781.08191754746656</c:v>
                </c:pt>
                <c:pt idx="22648">
                  <c:v>780.93584248393768</c:v>
                </c:pt>
                <c:pt idx="22649">
                  <c:v>780.76889806352199</c:v>
                </c:pt>
                <c:pt idx="22650">
                  <c:v>780.58106341686255</c:v>
                </c:pt>
                <c:pt idx="22651">
                  <c:v>780.37236984799495</c:v>
                </c:pt>
                <c:pt idx="22652">
                  <c:v>780.14280692224042</c:v>
                </c:pt>
                <c:pt idx="22653">
                  <c:v>779.90281975272103</c:v>
                </c:pt>
                <c:pt idx="22654">
                  <c:v>779.81933189049562</c:v>
                </c:pt>
                <c:pt idx="22655">
                  <c:v>779.72543021918352</c:v>
                </c:pt>
                <c:pt idx="22656">
                  <c:v>779.61064875630632</c:v>
                </c:pt>
                <c:pt idx="22657">
                  <c:v>779.4854221803073</c:v>
                </c:pt>
                <c:pt idx="22658">
                  <c:v>779.33933668209988</c:v>
                </c:pt>
                <c:pt idx="22659">
                  <c:v>779.16194714856238</c:v>
                </c:pt>
                <c:pt idx="22660">
                  <c:v>778.96368825813806</c:v>
                </c:pt>
                <c:pt idx="22661">
                  <c:v>778.74456001082706</c:v>
                </c:pt>
                <c:pt idx="22662">
                  <c:v>778.50455197195072</c:v>
                </c:pt>
                <c:pt idx="22663">
                  <c:v>778.25413012398803</c:v>
                </c:pt>
                <c:pt idx="22664">
                  <c:v>778.17065269644092</c:v>
                </c:pt>
                <c:pt idx="22665">
                  <c:v>778.06630591200701</c:v>
                </c:pt>
                <c:pt idx="22666">
                  <c:v>777.95151401445139</c:v>
                </c:pt>
                <c:pt idx="22667">
                  <c:v>777.81588406404433</c:v>
                </c:pt>
                <c:pt idx="22668">
                  <c:v>777.64891877427169</c:v>
                </c:pt>
                <c:pt idx="22669">
                  <c:v>777.47152924073418</c:v>
                </c:pt>
                <c:pt idx="22670">
                  <c:v>777.27327035030987</c:v>
                </c:pt>
                <c:pt idx="22671">
                  <c:v>777.04370742455546</c:v>
                </c:pt>
                <c:pt idx="22672">
                  <c:v>776.79326470723583</c:v>
                </c:pt>
                <c:pt idx="22673">
                  <c:v>776.53239774615122</c:v>
                </c:pt>
                <c:pt idx="22674">
                  <c:v>776.43849607483912</c:v>
                </c:pt>
                <c:pt idx="22675">
                  <c:v>776.33415972508374</c:v>
                </c:pt>
                <c:pt idx="22676">
                  <c:v>776.20893314908471</c:v>
                </c:pt>
                <c:pt idx="22677">
                  <c:v>776.0628476508773</c:v>
                </c:pt>
                <c:pt idx="22678">
                  <c:v>775.89588236110478</c:v>
                </c:pt>
                <c:pt idx="22679">
                  <c:v>775.70806858380229</c:v>
                </c:pt>
                <c:pt idx="22680">
                  <c:v>775.49937501493469</c:v>
                </c:pt>
                <c:pt idx="22681">
                  <c:v>775.25938784541529</c:v>
                </c:pt>
                <c:pt idx="22682">
                  <c:v>775.00894512809555</c:v>
                </c:pt>
                <c:pt idx="22683">
                  <c:v>774.73765392324606</c:v>
                </c:pt>
                <c:pt idx="22684">
                  <c:v>774.63329670413373</c:v>
                </c:pt>
                <c:pt idx="22685">
                  <c:v>774.51851524125652</c:v>
                </c:pt>
                <c:pt idx="22686">
                  <c:v>774.39330953461445</c:v>
                </c:pt>
                <c:pt idx="22687">
                  <c:v>774.23677892328521</c:v>
                </c:pt>
                <c:pt idx="22688">
                  <c:v>774.06981363351258</c:v>
                </c:pt>
                <c:pt idx="22689">
                  <c:v>773.87157561244521</c:v>
                </c:pt>
                <c:pt idx="22690">
                  <c:v>773.65243693045568</c:v>
                </c:pt>
                <c:pt idx="22691">
                  <c:v>773.41243932625787</c:v>
                </c:pt>
                <c:pt idx="22692">
                  <c:v>773.15157236517325</c:v>
                </c:pt>
                <c:pt idx="22693">
                  <c:v>772.86983604720194</c:v>
                </c:pt>
                <c:pt idx="22694">
                  <c:v>772.76547882808961</c:v>
                </c:pt>
                <c:pt idx="22695">
                  <c:v>772.64027312144742</c:v>
                </c:pt>
                <c:pt idx="22696">
                  <c:v>772.504611867005</c:v>
                </c:pt>
                <c:pt idx="22697">
                  <c:v>772.34810212503271</c:v>
                </c:pt>
                <c:pt idx="22698">
                  <c:v>772.16028834773022</c:v>
                </c:pt>
                <c:pt idx="22699">
                  <c:v>771.96201902262749</c:v>
                </c:pt>
                <c:pt idx="22700">
                  <c:v>771.73245609687308</c:v>
                </c:pt>
                <c:pt idx="22701">
                  <c:v>771.48202381423187</c:v>
                </c:pt>
                <c:pt idx="22702">
                  <c:v>771.22115685314725</c:v>
                </c:pt>
                <c:pt idx="22703">
                  <c:v>770.92898585673242</c:v>
                </c:pt>
                <c:pt idx="22704">
                  <c:v>770.81420439385533</c:v>
                </c:pt>
                <c:pt idx="22705">
                  <c:v>770.68898825253473</c:v>
                </c:pt>
                <c:pt idx="22706">
                  <c:v>770.54290275432732</c:v>
                </c:pt>
                <c:pt idx="22707">
                  <c:v>770.3759478992331</c:v>
                </c:pt>
                <c:pt idx="22708">
                  <c:v>770.18813412193072</c:v>
                </c:pt>
                <c:pt idx="22709">
                  <c:v>769.97943011838458</c:v>
                </c:pt>
                <c:pt idx="22710">
                  <c:v>769.74985675795165</c:v>
                </c:pt>
                <c:pt idx="22711">
                  <c:v>769.48898979686703</c:v>
                </c:pt>
                <c:pt idx="22712">
                  <c:v>769.21769859201754</c:v>
                </c:pt>
                <c:pt idx="22713">
                  <c:v>768.92552759560283</c:v>
                </c:pt>
                <c:pt idx="22714">
                  <c:v>768.80032188896064</c:v>
                </c:pt>
                <c:pt idx="22715">
                  <c:v>768.66466063451821</c:v>
                </c:pt>
                <c:pt idx="22716">
                  <c:v>768.5185751363108</c:v>
                </c:pt>
                <c:pt idx="22717">
                  <c:v>768.34118560277329</c:v>
                </c:pt>
                <c:pt idx="22718">
                  <c:v>768.15336139079238</c:v>
                </c:pt>
                <c:pt idx="22719">
                  <c:v>767.93423314348138</c:v>
                </c:pt>
                <c:pt idx="22720">
                  <c:v>767.69424597396198</c:v>
                </c:pt>
                <c:pt idx="22721">
                  <c:v>767.43337901287737</c:v>
                </c:pt>
                <c:pt idx="22722">
                  <c:v>767.15163226022753</c:v>
                </c:pt>
                <c:pt idx="22723">
                  <c:v>766.84902658536942</c:v>
                </c:pt>
                <c:pt idx="22724">
                  <c:v>766.72381044404881</c:v>
                </c:pt>
                <c:pt idx="22725">
                  <c:v>766.5777249458414</c:v>
                </c:pt>
                <c:pt idx="22726">
                  <c:v>766.42121520386911</c:v>
                </c:pt>
                <c:pt idx="22727">
                  <c:v>766.24380480097466</c:v>
                </c:pt>
                <c:pt idx="22728">
                  <c:v>766.04556677990729</c:v>
                </c:pt>
                <c:pt idx="22729">
                  <c:v>765.82642809791776</c:v>
                </c:pt>
                <c:pt idx="22730">
                  <c:v>765.57598538059813</c:v>
                </c:pt>
                <c:pt idx="22731">
                  <c:v>765.30469417574864</c:v>
                </c:pt>
                <c:pt idx="22732">
                  <c:v>765.01252317933381</c:v>
                </c:pt>
                <c:pt idx="22733">
                  <c:v>764.70992793915411</c:v>
                </c:pt>
                <c:pt idx="22734">
                  <c:v>764.57426668471169</c:v>
                </c:pt>
                <c:pt idx="22735">
                  <c:v>764.42818118650439</c:v>
                </c:pt>
                <c:pt idx="22736">
                  <c:v>764.26122633141017</c:v>
                </c:pt>
                <c:pt idx="22737">
                  <c:v>764.08383679787266</c:v>
                </c:pt>
                <c:pt idx="22738">
                  <c:v>763.87514322900495</c:v>
                </c:pt>
                <c:pt idx="22739">
                  <c:v>763.64558030325054</c:v>
                </c:pt>
                <c:pt idx="22740">
                  <c:v>763.39514802060933</c:v>
                </c:pt>
                <c:pt idx="22741">
                  <c:v>763.12384638108131</c:v>
                </c:pt>
                <c:pt idx="22742">
                  <c:v>762.82123027154478</c:v>
                </c:pt>
                <c:pt idx="22743">
                  <c:v>762.50821078760009</c:v>
                </c:pt>
                <c:pt idx="22744">
                  <c:v>762.36212528939279</c:v>
                </c:pt>
                <c:pt idx="22745">
                  <c:v>762.21603979118538</c:v>
                </c:pt>
                <c:pt idx="22746">
                  <c:v>762.04907450141286</c:v>
                </c:pt>
                <c:pt idx="22747">
                  <c:v>761.86125028943184</c:v>
                </c:pt>
                <c:pt idx="22748">
                  <c:v>761.65255672056423</c:v>
                </c:pt>
                <c:pt idx="22749">
                  <c:v>761.41255911636642</c:v>
                </c:pt>
                <c:pt idx="22750">
                  <c:v>761.15169215528181</c:v>
                </c:pt>
                <c:pt idx="22751">
                  <c:v>760.86995583731039</c:v>
                </c:pt>
                <c:pt idx="22752">
                  <c:v>760.56736059713069</c:v>
                </c:pt>
                <c:pt idx="22753">
                  <c:v>760.24386469602894</c:v>
                </c:pt>
                <c:pt idx="22754">
                  <c:v>760.09777919782164</c:v>
                </c:pt>
                <c:pt idx="22755">
                  <c:v>759.94126945584924</c:v>
                </c:pt>
                <c:pt idx="22756">
                  <c:v>759.77431460075513</c:v>
                </c:pt>
                <c:pt idx="22757">
                  <c:v>759.5760452756524</c:v>
                </c:pt>
                <c:pt idx="22758">
                  <c:v>759.3569274630197</c:v>
                </c:pt>
                <c:pt idx="22759">
                  <c:v>759.11694029350042</c:v>
                </c:pt>
                <c:pt idx="22760">
                  <c:v>758.8560733324158</c:v>
                </c:pt>
                <c:pt idx="22761">
                  <c:v>758.56390233600098</c:v>
                </c:pt>
                <c:pt idx="22762">
                  <c:v>758.25086198269946</c:v>
                </c:pt>
                <c:pt idx="22763">
                  <c:v>757.92738695095466</c:v>
                </c:pt>
                <c:pt idx="22764">
                  <c:v>757.77085633962542</c:v>
                </c:pt>
                <c:pt idx="22765">
                  <c:v>757.61433616297461</c:v>
                </c:pt>
                <c:pt idx="22766">
                  <c:v>757.43695706411552</c:v>
                </c:pt>
                <c:pt idx="22767">
                  <c:v>757.23868773901279</c:v>
                </c:pt>
                <c:pt idx="22768">
                  <c:v>757.00912481325838</c:v>
                </c:pt>
                <c:pt idx="22769">
                  <c:v>756.76913764373899</c:v>
                </c:pt>
                <c:pt idx="22770">
                  <c:v>756.49782556953255</c:v>
                </c:pt>
                <c:pt idx="22771">
                  <c:v>756.20565457311784</c:v>
                </c:pt>
                <c:pt idx="22772">
                  <c:v>755.88217954137292</c:v>
                </c:pt>
                <c:pt idx="22773">
                  <c:v>755.54825939650618</c:v>
                </c:pt>
                <c:pt idx="22774">
                  <c:v>755.3917496545339</c:v>
                </c:pt>
                <c:pt idx="22775">
                  <c:v>755.22479479943979</c:v>
                </c:pt>
                <c:pt idx="22776">
                  <c:v>755.04740526590217</c:v>
                </c:pt>
                <c:pt idx="22777">
                  <c:v>754.83871169703457</c:v>
                </c:pt>
                <c:pt idx="22778">
                  <c:v>754.61957301504503</c:v>
                </c:pt>
                <c:pt idx="22779">
                  <c:v>754.35870605396042</c:v>
                </c:pt>
                <c:pt idx="22780">
                  <c:v>754.08741484911093</c:v>
                </c:pt>
                <c:pt idx="22781">
                  <c:v>753.78481960893123</c:v>
                </c:pt>
                <c:pt idx="22782">
                  <c:v>753.46132370782948</c:v>
                </c:pt>
                <c:pt idx="22783">
                  <c:v>753.11700018855458</c:v>
                </c:pt>
                <c:pt idx="22784">
                  <c:v>752.96046957722547</c:v>
                </c:pt>
                <c:pt idx="22785">
                  <c:v>752.79350428745283</c:v>
                </c:pt>
                <c:pt idx="22786">
                  <c:v>752.60569051015045</c:v>
                </c:pt>
                <c:pt idx="22787">
                  <c:v>752.39699694128274</c:v>
                </c:pt>
                <c:pt idx="22788">
                  <c:v>752.16743401552822</c:v>
                </c:pt>
                <c:pt idx="22789">
                  <c:v>751.90656705444371</c:v>
                </c:pt>
                <c:pt idx="22790">
                  <c:v>751.62483073647229</c:v>
                </c:pt>
                <c:pt idx="22791">
                  <c:v>751.32223549629259</c:v>
                </c:pt>
                <c:pt idx="22792">
                  <c:v>750.98831535142585</c:v>
                </c:pt>
                <c:pt idx="22793">
                  <c:v>750.64397096279424</c:v>
                </c:pt>
                <c:pt idx="22794">
                  <c:v>750.47702654237855</c:v>
                </c:pt>
                <c:pt idx="22795">
                  <c:v>750.31006125260592</c:v>
                </c:pt>
                <c:pt idx="22796">
                  <c:v>750.11180236218161</c:v>
                </c:pt>
                <c:pt idx="22797">
                  <c:v>749.90311922799242</c:v>
                </c:pt>
                <c:pt idx="22798">
                  <c:v>749.66310075443766</c:v>
                </c:pt>
                <c:pt idx="22799">
                  <c:v>749.40223379335305</c:v>
                </c:pt>
                <c:pt idx="22800">
                  <c:v>749.11007323161675</c:v>
                </c:pt>
                <c:pt idx="22801">
                  <c:v>748.80746755675864</c:v>
                </c:pt>
                <c:pt idx="22802">
                  <c:v>748.4735474118919</c:v>
                </c:pt>
                <c:pt idx="22803">
                  <c:v>748.1187787794953</c:v>
                </c:pt>
                <c:pt idx="22804">
                  <c:v>747.95181348972278</c:v>
                </c:pt>
                <c:pt idx="22805">
                  <c:v>747.77443439086369</c:v>
                </c:pt>
                <c:pt idx="22806">
                  <c:v>747.57616506576096</c:v>
                </c:pt>
                <c:pt idx="22807">
                  <c:v>747.35704725312826</c:v>
                </c:pt>
                <c:pt idx="22808">
                  <c:v>747.11706008360886</c:v>
                </c:pt>
                <c:pt idx="22809">
                  <c:v>746.84574800940254</c:v>
                </c:pt>
                <c:pt idx="22810">
                  <c:v>746.55357701298772</c:v>
                </c:pt>
                <c:pt idx="22811">
                  <c:v>746.24054709436462</c:v>
                </c:pt>
                <c:pt idx="22812">
                  <c:v>745.89618183637606</c:v>
                </c:pt>
                <c:pt idx="22813">
                  <c:v>745.54141320397946</c:v>
                </c:pt>
                <c:pt idx="22814">
                  <c:v>745.37444791420694</c:v>
                </c:pt>
                <c:pt idx="22815">
                  <c:v>745.18663413690444</c:v>
                </c:pt>
                <c:pt idx="22816">
                  <c:v>744.98837524648013</c:v>
                </c:pt>
                <c:pt idx="22817">
                  <c:v>744.76925743384754</c:v>
                </c:pt>
                <c:pt idx="22818">
                  <c:v>744.51880428184938</c:v>
                </c:pt>
                <c:pt idx="22819">
                  <c:v>744.24752351167831</c:v>
                </c:pt>
                <c:pt idx="22820">
                  <c:v>743.9553525152636</c:v>
                </c:pt>
                <c:pt idx="22821">
                  <c:v>743.63187748351868</c:v>
                </c:pt>
                <c:pt idx="22822">
                  <c:v>743.28751222553012</c:v>
                </c:pt>
                <c:pt idx="22823">
                  <c:v>742.9222984800117</c:v>
                </c:pt>
                <c:pt idx="22824">
                  <c:v>742.75536449427443</c:v>
                </c:pt>
                <c:pt idx="22825">
                  <c:v>742.56751941293669</c:v>
                </c:pt>
                <c:pt idx="22826">
                  <c:v>742.35884671342581</c:v>
                </c:pt>
                <c:pt idx="22827">
                  <c:v>742.13969759675786</c:v>
                </c:pt>
                <c:pt idx="22828">
                  <c:v>741.88927574879517</c:v>
                </c:pt>
                <c:pt idx="22829">
                  <c:v>741.61796367458874</c:v>
                </c:pt>
                <c:pt idx="22830">
                  <c:v>741.31537886908745</c:v>
                </c:pt>
                <c:pt idx="22831">
                  <c:v>740.98145872422072</c:v>
                </c:pt>
                <c:pt idx="22832">
                  <c:v>740.63713520494593</c:v>
                </c:pt>
                <c:pt idx="22833">
                  <c:v>740.2719110247491</c:v>
                </c:pt>
                <c:pt idx="22834">
                  <c:v>740.09451105653307</c:v>
                </c:pt>
                <c:pt idx="22835">
                  <c:v>739.90668684455215</c:v>
                </c:pt>
                <c:pt idx="22836">
                  <c:v>739.69798284100602</c:v>
                </c:pt>
                <c:pt idx="22837">
                  <c:v>739.46841991525162</c:v>
                </c:pt>
                <c:pt idx="22838">
                  <c:v>739.21799806728882</c:v>
                </c:pt>
                <c:pt idx="22839">
                  <c:v>738.93627218399592</c:v>
                </c:pt>
                <c:pt idx="22840">
                  <c:v>738.6336560744594</c:v>
                </c:pt>
                <c:pt idx="22841">
                  <c:v>738.29973592959266</c:v>
                </c:pt>
                <c:pt idx="22842">
                  <c:v>737.94496729719606</c:v>
                </c:pt>
                <c:pt idx="22843">
                  <c:v>737.56932930791265</c:v>
                </c:pt>
                <c:pt idx="22844">
                  <c:v>737.39192933969673</c:v>
                </c:pt>
                <c:pt idx="22845">
                  <c:v>737.20411556239424</c:v>
                </c:pt>
                <c:pt idx="22846">
                  <c:v>736.98499774976165</c:v>
                </c:pt>
                <c:pt idx="22847">
                  <c:v>736.75542438932871</c:v>
                </c:pt>
                <c:pt idx="22848">
                  <c:v>736.50497123733055</c:v>
                </c:pt>
                <c:pt idx="22849">
                  <c:v>736.22324535403766</c:v>
                </c:pt>
                <c:pt idx="22850">
                  <c:v>735.91019456605773</c:v>
                </c:pt>
                <c:pt idx="22851">
                  <c:v>735.57630572522635</c:v>
                </c:pt>
                <c:pt idx="22852">
                  <c:v>735.22152665815133</c:v>
                </c:pt>
                <c:pt idx="22853">
                  <c:v>734.84586779951098</c:v>
                </c:pt>
                <c:pt idx="22854">
                  <c:v>734.65804358753007</c:v>
                </c:pt>
                <c:pt idx="22855">
                  <c:v>734.45978469710576</c:v>
                </c:pt>
                <c:pt idx="22856">
                  <c:v>734.25108069355974</c:v>
                </c:pt>
                <c:pt idx="22857">
                  <c:v>734.01110395871876</c:v>
                </c:pt>
                <c:pt idx="22858">
                  <c:v>733.76065080672061</c:v>
                </c:pt>
                <c:pt idx="22859">
                  <c:v>733.46847981030589</c:v>
                </c:pt>
                <c:pt idx="22860">
                  <c:v>733.15544989168279</c:v>
                </c:pt>
                <c:pt idx="22861">
                  <c:v>732.82152974681605</c:v>
                </c:pt>
                <c:pt idx="22862">
                  <c:v>732.45631600129764</c:v>
                </c:pt>
                <c:pt idx="22863">
                  <c:v>732.08067801201423</c:v>
                </c:pt>
                <c:pt idx="22864">
                  <c:v>731.89286423471185</c:v>
                </c:pt>
                <c:pt idx="22865">
                  <c:v>731.69460534428754</c:v>
                </c:pt>
                <c:pt idx="22866">
                  <c:v>731.47545622761959</c:v>
                </c:pt>
                <c:pt idx="22867">
                  <c:v>731.23547949277861</c:v>
                </c:pt>
                <c:pt idx="22868">
                  <c:v>730.97461253169399</c:v>
                </c:pt>
                <c:pt idx="22869">
                  <c:v>730.69285534436574</c:v>
                </c:pt>
                <c:pt idx="22870">
                  <c:v>730.36938031262093</c:v>
                </c:pt>
                <c:pt idx="22871">
                  <c:v>730.03549147178944</c:v>
                </c:pt>
                <c:pt idx="22872">
                  <c:v>729.67027772627102</c:v>
                </c:pt>
                <c:pt idx="22873">
                  <c:v>729.2841946238658</c:v>
                </c:pt>
                <c:pt idx="22874">
                  <c:v>729.09634954252806</c:v>
                </c:pt>
                <c:pt idx="22875">
                  <c:v>728.88767684301729</c:v>
                </c:pt>
                <c:pt idx="22876">
                  <c:v>728.67896240479274</c:v>
                </c:pt>
                <c:pt idx="22877">
                  <c:v>728.42854055682994</c:v>
                </c:pt>
                <c:pt idx="22878">
                  <c:v>728.16767359574533</c:v>
                </c:pt>
                <c:pt idx="22879">
                  <c:v>727.87550259933062</c:v>
                </c:pt>
                <c:pt idx="22880">
                  <c:v>727.56245181135057</c:v>
                </c:pt>
                <c:pt idx="22881">
                  <c:v>727.20767274427556</c:v>
                </c:pt>
                <c:pt idx="22882">
                  <c:v>726.84247986811397</c:v>
                </c:pt>
                <c:pt idx="22883">
                  <c:v>726.45637589635191</c:v>
                </c:pt>
                <c:pt idx="22884">
                  <c:v>726.26856211904942</c:v>
                </c:pt>
                <c:pt idx="22885">
                  <c:v>726.05987898486023</c:v>
                </c:pt>
                <c:pt idx="22886">
                  <c:v>725.84072986819228</c:v>
                </c:pt>
                <c:pt idx="22887">
                  <c:v>725.6007531333513</c:v>
                </c:pt>
                <c:pt idx="22888">
                  <c:v>725.32944105914487</c:v>
                </c:pt>
                <c:pt idx="22889">
                  <c:v>725.03727006273016</c:v>
                </c:pt>
                <c:pt idx="22890">
                  <c:v>724.71380546566365</c:v>
                </c:pt>
                <c:pt idx="22891">
                  <c:v>724.3694402076751</c:v>
                </c:pt>
                <c:pt idx="22892">
                  <c:v>723.99380221839181</c:v>
                </c:pt>
                <c:pt idx="22893">
                  <c:v>723.607729550665</c:v>
                </c:pt>
                <c:pt idx="22894">
                  <c:v>723.40947066024069</c:v>
                </c:pt>
                <c:pt idx="22895">
                  <c:v>723.21120133513796</c:v>
                </c:pt>
                <c:pt idx="22896">
                  <c:v>722.99208352250537</c:v>
                </c:pt>
                <c:pt idx="22897">
                  <c:v>722.74163037050721</c:v>
                </c:pt>
                <c:pt idx="22898">
                  <c:v>722.47034960033614</c:v>
                </c:pt>
                <c:pt idx="22899">
                  <c:v>722.17817860392142</c:v>
                </c:pt>
                <c:pt idx="22900">
                  <c:v>721.85471400685492</c:v>
                </c:pt>
                <c:pt idx="22901">
                  <c:v>721.49990363574454</c:v>
                </c:pt>
                <c:pt idx="22902">
                  <c:v>721.12426564646125</c:v>
                </c:pt>
                <c:pt idx="22903">
                  <c:v>720.72774786561263</c:v>
                </c:pt>
                <c:pt idx="22904">
                  <c:v>720.53993408831013</c:v>
                </c:pt>
                <c:pt idx="22905">
                  <c:v>720.33121965008559</c:v>
                </c:pt>
                <c:pt idx="22906">
                  <c:v>720.112101837453</c:v>
                </c:pt>
                <c:pt idx="22907">
                  <c:v>719.8616799894902</c:v>
                </c:pt>
                <c:pt idx="22908">
                  <c:v>719.59036791528376</c:v>
                </c:pt>
                <c:pt idx="22909">
                  <c:v>719.29819691886905</c:v>
                </c:pt>
                <c:pt idx="22910">
                  <c:v>718.96428720868073</c:v>
                </c:pt>
                <c:pt idx="22911">
                  <c:v>718.60950814160572</c:v>
                </c:pt>
                <c:pt idx="22912">
                  <c:v>718.23387015232231</c:v>
                </c:pt>
                <c:pt idx="22913">
                  <c:v>717.83735237147368</c:v>
                </c:pt>
                <c:pt idx="22914">
                  <c:v>717.63909348104937</c:v>
                </c:pt>
                <c:pt idx="22915">
                  <c:v>717.44082415594664</c:v>
                </c:pt>
                <c:pt idx="22916">
                  <c:v>717.21126123019224</c:v>
                </c:pt>
                <c:pt idx="22917">
                  <c:v>716.96083938222944</c:v>
                </c:pt>
                <c:pt idx="22918">
                  <c:v>716.689527308023</c:v>
                </c:pt>
                <c:pt idx="22919">
                  <c:v>716.38691119848647</c:v>
                </c:pt>
                <c:pt idx="22920">
                  <c:v>716.06344660141997</c:v>
                </c:pt>
                <c:pt idx="22921">
                  <c:v>715.70866753434495</c:v>
                </c:pt>
                <c:pt idx="22922">
                  <c:v>715.32259486661815</c:v>
                </c:pt>
                <c:pt idx="22923">
                  <c:v>714.92606665109122</c:v>
                </c:pt>
                <c:pt idx="22924">
                  <c:v>714.72780776066691</c:v>
                </c:pt>
                <c:pt idx="22925">
                  <c:v>714.51910375712077</c:v>
                </c:pt>
                <c:pt idx="22926">
                  <c:v>714.29997550980966</c:v>
                </c:pt>
                <c:pt idx="22927">
                  <c:v>714.04955366184697</c:v>
                </c:pt>
                <c:pt idx="22928">
                  <c:v>713.76783821323249</c:v>
                </c:pt>
                <c:pt idx="22929">
                  <c:v>713.47563591278231</c:v>
                </c:pt>
                <c:pt idx="22930">
                  <c:v>713.14174707195093</c:v>
                </c:pt>
                <c:pt idx="22931">
                  <c:v>712.78696800487592</c:v>
                </c:pt>
                <c:pt idx="22932">
                  <c:v>712.40086403311386</c:v>
                </c:pt>
                <c:pt idx="22933">
                  <c:v>711.99392200850025</c:v>
                </c:pt>
                <c:pt idx="22934">
                  <c:v>711.80610823119787</c:v>
                </c:pt>
                <c:pt idx="22935">
                  <c:v>711.59740422765174</c:v>
                </c:pt>
                <c:pt idx="22936">
                  <c:v>711.36784130189722</c:v>
                </c:pt>
                <c:pt idx="22937">
                  <c:v>711.11741945393453</c:v>
                </c:pt>
                <c:pt idx="22938">
                  <c:v>710.8461073797281</c:v>
                </c:pt>
                <c:pt idx="22939">
                  <c:v>710.54349127019145</c:v>
                </c:pt>
                <c:pt idx="22940">
                  <c:v>710.20960451629583</c:v>
                </c:pt>
                <c:pt idx="22941">
                  <c:v>709.84438450997027</c:v>
                </c:pt>
                <c:pt idx="22942">
                  <c:v>709.45830662490425</c:v>
                </c:pt>
                <c:pt idx="22943">
                  <c:v>709.05133851359471</c:v>
                </c:pt>
                <c:pt idx="22944">
                  <c:v>708.86352160588865</c:v>
                </c:pt>
                <c:pt idx="22945">
                  <c:v>708.65481551540688</c:v>
                </c:pt>
                <c:pt idx="22946">
                  <c:v>708.42525154618454</c:v>
                </c:pt>
                <c:pt idx="22947">
                  <c:v>708.17482969822174</c:v>
                </c:pt>
                <c:pt idx="22948">
                  <c:v>707.90351762401542</c:v>
                </c:pt>
                <c:pt idx="22949">
                  <c:v>707.59048979232796</c:v>
                </c:pt>
                <c:pt idx="22950">
                  <c:v>707.25657277786479</c:v>
                </c:pt>
                <c:pt idx="22951">
                  <c:v>706.90179684119323</c:v>
                </c:pt>
                <c:pt idx="22952">
                  <c:v>706.51571895612733</c:v>
                </c:pt>
                <c:pt idx="22953">
                  <c:v>706.1087518882855</c:v>
                </c:pt>
                <c:pt idx="22954">
                  <c:v>705.91048986745773</c:v>
                </c:pt>
                <c:pt idx="22955">
                  <c:v>705.7018150810112</c:v>
                </c:pt>
                <c:pt idx="22956">
                  <c:v>705.47225111178886</c:v>
                </c:pt>
                <c:pt idx="22957">
                  <c:v>705.22182926382618</c:v>
                </c:pt>
                <c:pt idx="22958">
                  <c:v>704.95051718961975</c:v>
                </c:pt>
                <c:pt idx="22959">
                  <c:v>704.63748935793228</c:v>
                </c:pt>
                <c:pt idx="22960">
                  <c:v>704.30357234346911</c:v>
                </c:pt>
                <c:pt idx="22961">
                  <c:v>703.94879745026549</c:v>
                </c:pt>
                <c:pt idx="22962">
                  <c:v>703.55227445207765</c:v>
                </c:pt>
                <c:pt idx="22963">
                  <c:v>703.145306340768</c:v>
                </c:pt>
                <c:pt idx="22964">
                  <c:v>702.95749047652987</c:v>
                </c:pt>
                <c:pt idx="22965">
                  <c:v>702.74878334258017</c:v>
                </c:pt>
                <c:pt idx="22966">
                  <c:v>702.51921937335794</c:v>
                </c:pt>
                <c:pt idx="22967">
                  <c:v>702.26879752539514</c:v>
                </c:pt>
                <c:pt idx="22968">
                  <c:v>701.98707268557007</c:v>
                </c:pt>
                <c:pt idx="22969">
                  <c:v>701.68445761950136</c:v>
                </c:pt>
                <c:pt idx="22970">
                  <c:v>701.35054060503819</c:v>
                </c:pt>
                <c:pt idx="22971">
                  <c:v>700.98535232013512</c:v>
                </c:pt>
                <c:pt idx="22972">
                  <c:v>700.59924250495305</c:v>
                </c:pt>
                <c:pt idx="22973">
                  <c:v>700.18186173237154</c:v>
                </c:pt>
                <c:pt idx="22974">
                  <c:v>699.99404515127105</c:v>
                </c:pt>
                <c:pt idx="22975">
                  <c:v>699.78533883853061</c:v>
                </c:pt>
                <c:pt idx="22976">
                  <c:v>699.5557746606147</c:v>
                </c:pt>
                <c:pt idx="22977">
                  <c:v>699.30535260395834</c:v>
                </c:pt>
                <c:pt idx="22978">
                  <c:v>699.02362765978648</c:v>
                </c:pt>
                <c:pt idx="22979">
                  <c:v>698.72101311545168</c:v>
                </c:pt>
                <c:pt idx="22980">
                  <c:v>698.38709610098851</c:v>
                </c:pt>
                <c:pt idx="22981">
                  <c:v>698.02187609466296</c:v>
                </c:pt>
                <c:pt idx="22982">
                  <c:v>697.63579716612912</c:v>
                </c:pt>
                <c:pt idx="22983">
                  <c:v>697.21841733266876</c:v>
                </c:pt>
                <c:pt idx="22984">
                  <c:v>697.0306004249627</c:v>
                </c:pt>
                <c:pt idx="22985">
                  <c:v>696.82189433448093</c:v>
                </c:pt>
                <c:pt idx="22986">
                  <c:v>696.59232932179077</c:v>
                </c:pt>
                <c:pt idx="22987">
                  <c:v>696.34190747382797</c:v>
                </c:pt>
                <c:pt idx="22988">
                  <c:v>696.07059539962154</c:v>
                </c:pt>
                <c:pt idx="22989">
                  <c:v>695.75756861140201</c:v>
                </c:pt>
                <c:pt idx="22990">
                  <c:v>695.42365055347102</c:v>
                </c:pt>
                <c:pt idx="22991">
                  <c:v>695.05843054714546</c:v>
                </c:pt>
                <c:pt idx="22992">
                  <c:v>694.67235266207956</c:v>
                </c:pt>
                <c:pt idx="22993">
                  <c:v>694.25497178515127</c:v>
                </c:pt>
                <c:pt idx="22994">
                  <c:v>694.06715592091302</c:v>
                </c:pt>
                <c:pt idx="22995">
                  <c:v>693.85844878696344</c:v>
                </c:pt>
                <c:pt idx="22996">
                  <c:v>693.63932993086291</c:v>
                </c:pt>
                <c:pt idx="22997">
                  <c:v>693.38887573539705</c:v>
                </c:pt>
                <c:pt idx="22998">
                  <c:v>693.10715089557198</c:v>
                </c:pt>
                <c:pt idx="22999">
                  <c:v>692.80453687297108</c:v>
                </c:pt>
                <c:pt idx="23000">
                  <c:v>692.46020604942134</c:v>
                </c:pt>
                <c:pt idx="23001">
                  <c:v>692.0949860430959</c:v>
                </c:pt>
                <c:pt idx="23002">
                  <c:v>691.70890815802989</c:v>
                </c:pt>
                <c:pt idx="23003">
                  <c:v>691.29152728110159</c:v>
                </c:pt>
                <c:pt idx="23004">
                  <c:v>691.10371037339553</c:v>
                </c:pt>
                <c:pt idx="23005">
                  <c:v>690.90544939603558</c:v>
                </c:pt>
                <c:pt idx="23006">
                  <c:v>690.67588542681335</c:v>
                </c:pt>
                <c:pt idx="23007">
                  <c:v>690.42543123134737</c:v>
                </c:pt>
                <c:pt idx="23008">
                  <c:v>690.15415150464412</c:v>
                </c:pt>
                <c:pt idx="23009">
                  <c:v>689.85153643857541</c:v>
                </c:pt>
                <c:pt idx="23010">
                  <c:v>689.50721083236488</c:v>
                </c:pt>
                <c:pt idx="23011">
                  <c:v>689.14198665216804</c:v>
                </c:pt>
                <c:pt idx="23012">
                  <c:v>688.75590354976282</c:v>
                </c:pt>
                <c:pt idx="23013">
                  <c:v>688.33849554267056</c:v>
                </c:pt>
                <c:pt idx="23014">
                  <c:v>688.15068176536806</c:v>
                </c:pt>
                <c:pt idx="23015">
                  <c:v>687.95241244026533</c:v>
                </c:pt>
                <c:pt idx="23016">
                  <c:v>687.73329462763274</c:v>
                </c:pt>
                <c:pt idx="23017">
                  <c:v>687.48287277966995</c:v>
                </c:pt>
                <c:pt idx="23018">
                  <c:v>687.20111559234169</c:v>
                </c:pt>
                <c:pt idx="23019">
                  <c:v>686.89854122151894</c:v>
                </c:pt>
                <c:pt idx="23020">
                  <c:v>686.5646210766522</c:v>
                </c:pt>
                <c:pt idx="23021">
                  <c:v>686.19939689645537</c:v>
                </c:pt>
                <c:pt idx="23022">
                  <c:v>685.81332422872856</c:v>
                </c:pt>
                <c:pt idx="23023">
                  <c:v>685.39593709099324</c:v>
                </c:pt>
                <c:pt idx="23024">
                  <c:v>685.20809200965539</c:v>
                </c:pt>
                <c:pt idx="23025">
                  <c:v>685.00983311923108</c:v>
                </c:pt>
                <c:pt idx="23026">
                  <c:v>684.79071530659849</c:v>
                </c:pt>
                <c:pt idx="23027">
                  <c:v>684.54029345863569</c:v>
                </c:pt>
                <c:pt idx="23028">
                  <c:v>684.26898138442925</c:v>
                </c:pt>
                <c:pt idx="23029">
                  <c:v>683.96636527489272</c:v>
                </c:pt>
                <c:pt idx="23030">
                  <c:v>683.63247643406135</c:v>
                </c:pt>
                <c:pt idx="23031">
                  <c:v>683.2672522538644</c:v>
                </c:pt>
                <c:pt idx="23032">
                  <c:v>682.8811795861377</c:v>
                </c:pt>
                <c:pt idx="23033">
                  <c:v>682.4638028830808</c:v>
                </c:pt>
                <c:pt idx="23034">
                  <c:v>682.27594736706453</c:v>
                </c:pt>
                <c:pt idx="23035">
                  <c:v>682.07768847664022</c:v>
                </c:pt>
                <c:pt idx="23036">
                  <c:v>681.85857066400763</c:v>
                </c:pt>
                <c:pt idx="23037">
                  <c:v>681.6185626251314</c:v>
                </c:pt>
                <c:pt idx="23038">
                  <c:v>681.34728185496022</c:v>
                </c:pt>
                <c:pt idx="23039">
                  <c:v>681.04466574542369</c:v>
                </c:pt>
                <c:pt idx="23040">
                  <c:v>680.71074560055695</c:v>
                </c:pt>
                <c:pt idx="23041">
                  <c:v>680.34553185503853</c:v>
                </c:pt>
                <c:pt idx="23042">
                  <c:v>679.95944875263331</c:v>
                </c:pt>
                <c:pt idx="23043">
                  <c:v>679.5420720495764</c:v>
                </c:pt>
                <c:pt idx="23044">
                  <c:v>679.36469295071731</c:v>
                </c:pt>
                <c:pt idx="23045">
                  <c:v>679.166434060293</c:v>
                </c:pt>
                <c:pt idx="23046">
                  <c:v>678.94728494362505</c:v>
                </c:pt>
                <c:pt idx="23047">
                  <c:v>678.70730820878418</c:v>
                </c:pt>
                <c:pt idx="23048">
                  <c:v>678.43599613457775</c:v>
                </c:pt>
                <c:pt idx="23049">
                  <c:v>678.13338002504111</c:v>
                </c:pt>
                <c:pt idx="23050">
                  <c:v>677.80990499329619</c:v>
                </c:pt>
                <c:pt idx="23051">
                  <c:v>677.44469124777777</c:v>
                </c:pt>
                <c:pt idx="23052">
                  <c:v>677.05860814537255</c:v>
                </c:pt>
                <c:pt idx="23053">
                  <c:v>676.64123144231564</c:v>
                </c:pt>
                <c:pt idx="23054">
                  <c:v>676.46386277813508</c:v>
                </c:pt>
                <c:pt idx="23055">
                  <c:v>676.27600726211881</c:v>
                </c:pt>
                <c:pt idx="23056">
                  <c:v>676.05688944948622</c:v>
                </c:pt>
                <c:pt idx="23057">
                  <c:v>675.81688141060988</c:v>
                </c:pt>
                <c:pt idx="23058">
                  <c:v>675.54560064043881</c:v>
                </c:pt>
                <c:pt idx="23059">
                  <c:v>675.2534296440241</c:v>
                </c:pt>
                <c:pt idx="23060">
                  <c:v>674.91950949915736</c:v>
                </c:pt>
                <c:pt idx="23061">
                  <c:v>674.56474086676076</c:v>
                </c:pt>
                <c:pt idx="23062">
                  <c:v>674.16821265123372</c:v>
                </c:pt>
                <c:pt idx="23063">
                  <c:v>673.76124975726327</c:v>
                </c:pt>
                <c:pt idx="23064">
                  <c:v>673.58388109308271</c:v>
                </c:pt>
                <c:pt idx="23065">
                  <c:v>673.3960568811018</c:v>
                </c:pt>
                <c:pt idx="23066">
                  <c:v>673.18735287755567</c:v>
                </c:pt>
                <c:pt idx="23067">
                  <c:v>672.94734483867933</c:v>
                </c:pt>
                <c:pt idx="23068">
                  <c:v>672.68647787759471</c:v>
                </c:pt>
                <c:pt idx="23069">
                  <c:v>672.38389307209354</c:v>
                </c:pt>
                <c:pt idx="23070">
                  <c:v>672.06041804034862</c:v>
                </c:pt>
                <c:pt idx="23071">
                  <c:v>671.69520429483021</c:v>
                </c:pt>
                <c:pt idx="23072">
                  <c:v>671.30912119242498</c:v>
                </c:pt>
                <c:pt idx="23073">
                  <c:v>670.90215829845454</c:v>
                </c:pt>
                <c:pt idx="23074">
                  <c:v>670.73519300868202</c:v>
                </c:pt>
                <c:pt idx="23075">
                  <c:v>670.54737923137952</c:v>
                </c:pt>
                <c:pt idx="23076">
                  <c:v>670.33867522783339</c:v>
                </c:pt>
                <c:pt idx="23077">
                  <c:v>670.09869849299241</c:v>
                </c:pt>
                <c:pt idx="23078">
                  <c:v>669.8378315319078</c:v>
                </c:pt>
                <c:pt idx="23079">
                  <c:v>669.54566053549308</c:v>
                </c:pt>
                <c:pt idx="23080">
                  <c:v>669.22218550374816</c:v>
                </c:pt>
                <c:pt idx="23081">
                  <c:v>668.85697175822975</c:v>
                </c:pt>
                <c:pt idx="23082">
                  <c:v>668.4813024649111</c:v>
                </c:pt>
                <c:pt idx="23083">
                  <c:v>668.07437087497601</c:v>
                </c:pt>
                <c:pt idx="23084">
                  <c:v>667.90740558520338</c:v>
                </c:pt>
                <c:pt idx="23085">
                  <c:v>667.71959180790088</c:v>
                </c:pt>
                <c:pt idx="23086">
                  <c:v>667.51088780435475</c:v>
                </c:pt>
                <c:pt idx="23087">
                  <c:v>667.28132487860034</c:v>
                </c:pt>
                <c:pt idx="23088">
                  <c:v>667.02045791751573</c:v>
                </c:pt>
                <c:pt idx="23089">
                  <c:v>666.72828692110102</c:v>
                </c:pt>
                <c:pt idx="23090">
                  <c:v>666.4048118893561</c:v>
                </c:pt>
                <c:pt idx="23091">
                  <c:v>666.05003282228108</c:v>
                </c:pt>
                <c:pt idx="23092">
                  <c:v>665.67437396364073</c:v>
                </c:pt>
                <c:pt idx="23093">
                  <c:v>665.26743193902723</c:v>
                </c:pt>
                <c:pt idx="23094">
                  <c:v>665.10047708393313</c:v>
                </c:pt>
                <c:pt idx="23095">
                  <c:v>664.92307711571709</c:v>
                </c:pt>
                <c:pt idx="23096">
                  <c:v>664.72484952932814</c:v>
                </c:pt>
                <c:pt idx="23097">
                  <c:v>664.49527616889532</c:v>
                </c:pt>
                <c:pt idx="23098">
                  <c:v>664.2344092078107</c:v>
                </c:pt>
                <c:pt idx="23099">
                  <c:v>663.95265202048245</c:v>
                </c:pt>
                <c:pt idx="23100">
                  <c:v>663.62918742341594</c:v>
                </c:pt>
                <c:pt idx="23101">
                  <c:v>663.27440835634093</c:v>
                </c:pt>
                <c:pt idx="23102">
                  <c:v>662.89878080173594</c:v>
                </c:pt>
                <c:pt idx="23103">
                  <c:v>662.49180747308719</c:v>
                </c:pt>
                <c:pt idx="23104">
                  <c:v>662.33529773111479</c:v>
                </c:pt>
                <c:pt idx="23105">
                  <c:v>662.15788732822045</c:v>
                </c:pt>
                <c:pt idx="23106">
                  <c:v>661.95962843779614</c:v>
                </c:pt>
                <c:pt idx="23107">
                  <c:v>661.74051062516355</c:v>
                </c:pt>
                <c:pt idx="23108">
                  <c:v>661.47964366407894</c:v>
                </c:pt>
                <c:pt idx="23109">
                  <c:v>661.19791778078593</c:v>
                </c:pt>
                <c:pt idx="23110">
                  <c:v>660.87444274904112</c:v>
                </c:pt>
                <c:pt idx="23111">
                  <c:v>660.53008792573098</c:v>
                </c:pt>
                <c:pt idx="23112">
                  <c:v>660.15444993644758</c:v>
                </c:pt>
                <c:pt idx="23113">
                  <c:v>659.75793215559895</c:v>
                </c:pt>
                <c:pt idx="23114">
                  <c:v>659.60141197894825</c:v>
                </c:pt>
                <c:pt idx="23115">
                  <c:v>659.43445712385414</c:v>
                </c:pt>
                <c:pt idx="23116">
                  <c:v>659.23619823342983</c:v>
                </c:pt>
                <c:pt idx="23117">
                  <c:v>659.01706998611871</c:v>
                </c:pt>
                <c:pt idx="23118">
                  <c:v>658.76661683412067</c:v>
                </c:pt>
                <c:pt idx="23119">
                  <c:v>658.48489095082778</c:v>
                </c:pt>
                <c:pt idx="23120">
                  <c:v>658.17184016284773</c:v>
                </c:pt>
                <c:pt idx="23121">
                  <c:v>657.82750620889453</c:v>
                </c:pt>
                <c:pt idx="23122">
                  <c:v>657.45186821961113</c:v>
                </c:pt>
                <c:pt idx="23123">
                  <c:v>657.05535043876262</c:v>
                </c:pt>
                <c:pt idx="23124">
                  <c:v>656.89884069679022</c:v>
                </c:pt>
                <c:pt idx="23125">
                  <c:v>656.7318754070177</c:v>
                </c:pt>
                <c:pt idx="23126">
                  <c:v>656.54403032567984</c:v>
                </c:pt>
                <c:pt idx="23127">
                  <c:v>656.33535762616907</c:v>
                </c:pt>
                <c:pt idx="23128">
                  <c:v>656.08490447417103</c:v>
                </c:pt>
                <c:pt idx="23129">
                  <c:v>655.80317859087802</c:v>
                </c:pt>
                <c:pt idx="23130">
                  <c:v>655.49014867225503</c:v>
                </c:pt>
                <c:pt idx="23131">
                  <c:v>655.15622852738829</c:v>
                </c:pt>
                <c:pt idx="23132">
                  <c:v>654.78056966874794</c:v>
                </c:pt>
                <c:pt idx="23133">
                  <c:v>654.39448656634283</c:v>
                </c:pt>
                <c:pt idx="23134">
                  <c:v>654.24842193749237</c:v>
                </c:pt>
                <c:pt idx="23135">
                  <c:v>654.08145664771973</c:v>
                </c:pt>
                <c:pt idx="23136">
                  <c:v>653.90405667950381</c:v>
                </c:pt>
                <c:pt idx="23137">
                  <c:v>653.68493886687111</c:v>
                </c:pt>
                <c:pt idx="23138">
                  <c:v>653.44493082799488</c:v>
                </c:pt>
                <c:pt idx="23139">
                  <c:v>653.17365005782381</c:v>
                </c:pt>
                <c:pt idx="23140">
                  <c:v>652.86058883516534</c:v>
                </c:pt>
                <c:pt idx="23141">
                  <c:v>652.52669999433397</c:v>
                </c:pt>
                <c:pt idx="23142">
                  <c:v>652.16148624881555</c:v>
                </c:pt>
                <c:pt idx="23143">
                  <c:v>651.76495803328851</c:v>
                </c:pt>
                <c:pt idx="23144">
                  <c:v>651.6293072135245</c:v>
                </c:pt>
                <c:pt idx="23145">
                  <c:v>651.4727870368738</c:v>
                </c:pt>
                <c:pt idx="23146">
                  <c:v>651.29538706865776</c:v>
                </c:pt>
                <c:pt idx="23147">
                  <c:v>651.08671436914699</c:v>
                </c:pt>
                <c:pt idx="23148">
                  <c:v>650.84670633027076</c:v>
                </c:pt>
                <c:pt idx="23149">
                  <c:v>650.57539425606433</c:v>
                </c:pt>
                <c:pt idx="23150">
                  <c:v>650.27280945056305</c:v>
                </c:pt>
                <c:pt idx="23151">
                  <c:v>649.93888930569631</c:v>
                </c:pt>
                <c:pt idx="23152">
                  <c:v>649.57367556017789</c:v>
                </c:pt>
                <c:pt idx="23153">
                  <c:v>649.18759245777267</c:v>
                </c:pt>
                <c:pt idx="23154">
                  <c:v>649.06238675113048</c:v>
                </c:pt>
                <c:pt idx="23155">
                  <c:v>648.90586657447977</c:v>
                </c:pt>
                <c:pt idx="23156">
                  <c:v>648.73891171938567</c:v>
                </c:pt>
                <c:pt idx="23157">
                  <c:v>648.53020771583954</c:v>
                </c:pt>
                <c:pt idx="23158">
                  <c:v>648.3006343554066</c:v>
                </c:pt>
                <c:pt idx="23159">
                  <c:v>648.02936401991394</c:v>
                </c:pt>
                <c:pt idx="23160">
                  <c:v>647.73716171946387</c:v>
                </c:pt>
                <c:pt idx="23161">
                  <c:v>647.40327287863249</c:v>
                </c:pt>
                <c:pt idx="23162">
                  <c:v>647.04849381155736</c:v>
                </c:pt>
                <c:pt idx="23163">
                  <c:v>646.66238983979531</c:v>
                </c:pt>
                <c:pt idx="23164">
                  <c:v>646.5371736984747</c:v>
                </c:pt>
                <c:pt idx="23165">
                  <c:v>646.39110906962424</c:v>
                </c:pt>
                <c:pt idx="23166">
                  <c:v>646.2241437798516</c:v>
                </c:pt>
                <c:pt idx="23167">
                  <c:v>646.0258848894274</c:v>
                </c:pt>
                <c:pt idx="23168">
                  <c:v>645.79632196367288</c:v>
                </c:pt>
                <c:pt idx="23169">
                  <c:v>645.53545500258838</c:v>
                </c:pt>
                <c:pt idx="23170">
                  <c:v>645.24328400617355</c:v>
                </c:pt>
                <c:pt idx="23171">
                  <c:v>644.91980897442863</c:v>
                </c:pt>
                <c:pt idx="23172">
                  <c:v>644.56504034203203</c:v>
                </c:pt>
                <c:pt idx="23173">
                  <c:v>644.18937104871338</c:v>
                </c:pt>
                <c:pt idx="23174">
                  <c:v>644.06416534207119</c:v>
                </c:pt>
                <c:pt idx="23175">
                  <c:v>643.92850408762877</c:v>
                </c:pt>
                <c:pt idx="23176">
                  <c:v>643.76154923253466</c:v>
                </c:pt>
                <c:pt idx="23177">
                  <c:v>643.57373545523217</c:v>
                </c:pt>
                <c:pt idx="23178">
                  <c:v>643.34416209479923</c:v>
                </c:pt>
                <c:pt idx="23179">
                  <c:v>643.09374024683643</c:v>
                </c:pt>
                <c:pt idx="23180">
                  <c:v>642.80157968510014</c:v>
                </c:pt>
                <c:pt idx="23181">
                  <c:v>642.48851846244179</c:v>
                </c:pt>
                <c:pt idx="23182">
                  <c:v>642.13373939536677</c:v>
                </c:pt>
                <c:pt idx="23183">
                  <c:v>641.75811184076179</c:v>
                </c:pt>
                <c:pt idx="23184">
                  <c:v>641.64330950852764</c:v>
                </c:pt>
                <c:pt idx="23185">
                  <c:v>641.51809336720703</c:v>
                </c:pt>
                <c:pt idx="23186">
                  <c:v>641.35113851211293</c:v>
                </c:pt>
                <c:pt idx="23187">
                  <c:v>641.17376984793225</c:v>
                </c:pt>
                <c:pt idx="23188">
                  <c:v>640.9546207312643</c:v>
                </c:pt>
                <c:pt idx="23189">
                  <c:v>640.70419888330161</c:v>
                </c:pt>
                <c:pt idx="23190">
                  <c:v>640.42247300000861</c:v>
                </c:pt>
                <c:pt idx="23191">
                  <c:v>640.0989979682638</c:v>
                </c:pt>
                <c:pt idx="23192">
                  <c:v>639.75463271027525</c:v>
                </c:pt>
                <c:pt idx="23193">
                  <c:v>639.38941896475671</c:v>
                </c:pt>
                <c:pt idx="23194">
                  <c:v>639.28509304967986</c:v>
                </c:pt>
                <c:pt idx="23195">
                  <c:v>639.15988734303767</c:v>
                </c:pt>
                <c:pt idx="23196">
                  <c:v>639.00333586235161</c:v>
                </c:pt>
                <c:pt idx="23197">
                  <c:v>638.82596719817093</c:v>
                </c:pt>
                <c:pt idx="23198">
                  <c:v>638.6172631946248</c:v>
                </c:pt>
                <c:pt idx="23199">
                  <c:v>638.366841346662</c:v>
                </c:pt>
                <c:pt idx="23200">
                  <c:v>638.09552927245556</c:v>
                </c:pt>
                <c:pt idx="23201">
                  <c:v>637.78249935383258</c:v>
                </c:pt>
                <c:pt idx="23202">
                  <c:v>637.43813409584402</c:v>
                </c:pt>
                <c:pt idx="23203">
                  <c:v>637.08335502876889</c:v>
                </c:pt>
                <c:pt idx="23204">
                  <c:v>636.97900824433509</c:v>
                </c:pt>
                <c:pt idx="23205">
                  <c:v>636.85379210301448</c:v>
                </c:pt>
                <c:pt idx="23206">
                  <c:v>636.71814128325047</c:v>
                </c:pt>
                <c:pt idx="23207">
                  <c:v>636.5407726190698</c:v>
                </c:pt>
                <c:pt idx="23208">
                  <c:v>636.33205818084525</c:v>
                </c:pt>
                <c:pt idx="23209">
                  <c:v>636.09208144600439</c:v>
                </c:pt>
                <c:pt idx="23210">
                  <c:v>635.82076937179795</c:v>
                </c:pt>
                <c:pt idx="23211">
                  <c:v>635.51815326226131</c:v>
                </c:pt>
                <c:pt idx="23212">
                  <c:v>635.1842435520731</c:v>
                </c:pt>
                <c:pt idx="23213">
                  <c:v>634.82946448499797</c:v>
                </c:pt>
                <c:pt idx="23214">
                  <c:v>634.73555237900757</c:v>
                </c:pt>
                <c:pt idx="23215">
                  <c:v>634.6207917854872</c:v>
                </c:pt>
                <c:pt idx="23216">
                  <c:v>634.48513053104477</c:v>
                </c:pt>
                <c:pt idx="23217">
                  <c:v>634.31817567595067</c:v>
                </c:pt>
                <c:pt idx="23218">
                  <c:v>634.11991678552636</c:v>
                </c:pt>
                <c:pt idx="23219">
                  <c:v>633.87990874665002</c:v>
                </c:pt>
                <c:pt idx="23220">
                  <c:v>633.61904178556551</c:v>
                </c:pt>
                <c:pt idx="23221">
                  <c:v>633.31645698006423</c:v>
                </c:pt>
                <c:pt idx="23222">
                  <c:v>632.99298194831931</c:v>
                </c:pt>
                <c:pt idx="23223">
                  <c:v>632.63821331592271</c:v>
                </c:pt>
                <c:pt idx="23224">
                  <c:v>632.55471501901877</c:v>
                </c:pt>
                <c:pt idx="23225">
                  <c:v>632.43994399081998</c:v>
                </c:pt>
                <c:pt idx="23226">
                  <c:v>632.31470698014255</c:v>
                </c:pt>
                <c:pt idx="23227">
                  <c:v>632.15818680349173</c:v>
                </c:pt>
                <c:pt idx="23228">
                  <c:v>631.95992791306742</c:v>
                </c:pt>
                <c:pt idx="23229">
                  <c:v>631.73036498731301</c:v>
                </c:pt>
                <c:pt idx="23230">
                  <c:v>631.47994313935021</c:v>
                </c:pt>
                <c:pt idx="23231">
                  <c:v>631.17732702981368</c:v>
                </c:pt>
                <c:pt idx="23232">
                  <c:v>630.86429711119058</c:v>
                </c:pt>
                <c:pt idx="23233">
                  <c:v>630.51994228788044</c:v>
                </c:pt>
                <c:pt idx="23234">
                  <c:v>630.43647529501186</c:v>
                </c:pt>
                <c:pt idx="23235">
                  <c:v>630.33211807589953</c:v>
                </c:pt>
                <c:pt idx="23236">
                  <c:v>630.21735748237927</c:v>
                </c:pt>
                <c:pt idx="23237">
                  <c:v>630.06083730572846</c:v>
                </c:pt>
                <c:pt idx="23238">
                  <c:v>629.8729922243906</c:v>
                </c:pt>
                <c:pt idx="23239">
                  <c:v>629.65387441175801</c:v>
                </c:pt>
                <c:pt idx="23240">
                  <c:v>629.40345256379533</c:v>
                </c:pt>
                <c:pt idx="23241">
                  <c:v>629.1112815673805</c:v>
                </c:pt>
                <c:pt idx="23242">
                  <c:v>628.79822034472215</c:v>
                </c:pt>
                <c:pt idx="23243">
                  <c:v>628.46434193856919</c:v>
                </c:pt>
                <c:pt idx="23244">
                  <c:v>628.39128875478707</c:v>
                </c:pt>
                <c:pt idx="23245">
                  <c:v>628.29737664879656</c:v>
                </c:pt>
                <c:pt idx="23246">
                  <c:v>628.18258475124094</c:v>
                </c:pt>
                <c:pt idx="23247">
                  <c:v>628.03650968771194</c:v>
                </c:pt>
                <c:pt idx="23248">
                  <c:v>627.85910971949602</c:v>
                </c:pt>
                <c:pt idx="23249">
                  <c:v>627.63999190686343</c:v>
                </c:pt>
                <c:pt idx="23250">
                  <c:v>627.38953875486527</c:v>
                </c:pt>
                <c:pt idx="23251">
                  <c:v>627.1182579846942</c:v>
                </c:pt>
                <c:pt idx="23252">
                  <c:v>626.80519676203585</c:v>
                </c:pt>
                <c:pt idx="23253">
                  <c:v>626.47130792120436</c:v>
                </c:pt>
                <c:pt idx="23254">
                  <c:v>626.40869985054405</c:v>
                </c:pt>
                <c:pt idx="23255">
                  <c:v>626.32521198831853</c:v>
                </c:pt>
                <c:pt idx="23256">
                  <c:v>626.21044096011985</c:v>
                </c:pt>
                <c:pt idx="23257">
                  <c:v>626.07479014035584</c:v>
                </c:pt>
                <c:pt idx="23258">
                  <c:v>625.90782485058321</c:v>
                </c:pt>
                <c:pt idx="23259">
                  <c:v>625.69912084703708</c:v>
                </c:pt>
                <c:pt idx="23260">
                  <c:v>625.4591441121961</c:v>
                </c:pt>
                <c:pt idx="23261">
                  <c:v>625.18783203798978</c:v>
                </c:pt>
                <c:pt idx="23262">
                  <c:v>624.88521592845314</c:v>
                </c:pt>
                <c:pt idx="23263">
                  <c:v>624.56174089670822</c:v>
                </c:pt>
                <c:pt idx="23264">
                  <c:v>624.49914326072644</c:v>
                </c:pt>
                <c:pt idx="23265">
                  <c:v>624.42609007694432</c:v>
                </c:pt>
                <c:pt idx="23266">
                  <c:v>624.32176416186735</c:v>
                </c:pt>
                <c:pt idx="23267">
                  <c:v>624.1965271511898</c:v>
                </c:pt>
                <c:pt idx="23268">
                  <c:v>624.02960360013105</c:v>
                </c:pt>
                <c:pt idx="23269">
                  <c:v>623.83133427502833</c:v>
                </c:pt>
                <c:pt idx="23270">
                  <c:v>623.6017713492738</c:v>
                </c:pt>
                <c:pt idx="23271">
                  <c:v>623.33045927506737</c:v>
                </c:pt>
                <c:pt idx="23272">
                  <c:v>623.03828827865266</c:v>
                </c:pt>
                <c:pt idx="23273">
                  <c:v>622.71482368158615</c:v>
                </c:pt>
                <c:pt idx="23274">
                  <c:v>622.67307453313424</c:v>
                </c:pt>
                <c:pt idx="23275">
                  <c:v>622.60002134935212</c:v>
                </c:pt>
                <c:pt idx="23276">
                  <c:v>622.50610924336161</c:v>
                </c:pt>
                <c:pt idx="23277">
                  <c:v>622.38090353671942</c:v>
                </c:pt>
                <c:pt idx="23278">
                  <c:v>622.22438336006871</c:v>
                </c:pt>
                <c:pt idx="23279">
                  <c:v>622.03656958276622</c:v>
                </c:pt>
                <c:pt idx="23280">
                  <c:v>621.80700665701181</c:v>
                </c:pt>
                <c:pt idx="23281">
                  <c:v>621.55655350501365</c:v>
                </c:pt>
                <c:pt idx="23282">
                  <c:v>621.26438250859894</c:v>
                </c:pt>
                <c:pt idx="23283">
                  <c:v>620.95135258997584</c:v>
                </c:pt>
                <c:pt idx="23284">
                  <c:v>620.90960344152393</c:v>
                </c:pt>
                <c:pt idx="23285">
                  <c:v>620.85745091866386</c:v>
                </c:pt>
                <c:pt idx="23286">
                  <c:v>620.76353881267346</c:v>
                </c:pt>
                <c:pt idx="23287">
                  <c:v>620.64873648043931</c:v>
                </c:pt>
                <c:pt idx="23288">
                  <c:v>620.50267185158884</c:v>
                </c:pt>
                <c:pt idx="23289">
                  <c:v>620.32527188337281</c:v>
                </c:pt>
                <c:pt idx="23290">
                  <c:v>620.10615407074022</c:v>
                </c:pt>
                <c:pt idx="23291">
                  <c:v>619.85573222277742</c:v>
                </c:pt>
                <c:pt idx="23292">
                  <c:v>619.57397503544917</c:v>
                </c:pt>
                <c:pt idx="23293">
                  <c:v>619.27135892591264</c:v>
                </c:pt>
                <c:pt idx="23294">
                  <c:v>619.24005489058254</c:v>
                </c:pt>
                <c:pt idx="23295">
                  <c:v>619.18789193304406</c:v>
                </c:pt>
                <c:pt idx="23296">
                  <c:v>619.10442494017536</c:v>
                </c:pt>
                <c:pt idx="23297">
                  <c:v>619.00007815574156</c:v>
                </c:pt>
                <c:pt idx="23298">
                  <c:v>618.85397178817732</c:v>
                </c:pt>
                <c:pt idx="23299">
                  <c:v>618.6870169330831</c:v>
                </c:pt>
                <c:pt idx="23300">
                  <c:v>618.46789912045051</c:v>
                </c:pt>
                <c:pt idx="23301">
                  <c:v>618.22789108157428</c:v>
                </c:pt>
                <c:pt idx="23302">
                  <c:v>617.95661031140321</c:v>
                </c:pt>
                <c:pt idx="23303">
                  <c:v>617.66443931498839</c:v>
                </c:pt>
                <c:pt idx="23304">
                  <c:v>617.63313527965829</c:v>
                </c:pt>
                <c:pt idx="23305">
                  <c:v>617.59138613120626</c:v>
                </c:pt>
                <c:pt idx="23306">
                  <c:v>617.52877806054596</c:v>
                </c:pt>
                <c:pt idx="23307">
                  <c:v>617.42443127611216</c:v>
                </c:pt>
                <c:pt idx="23308">
                  <c:v>617.28877002166973</c:v>
                </c:pt>
                <c:pt idx="23309">
                  <c:v>617.12181516657552</c:v>
                </c:pt>
                <c:pt idx="23310">
                  <c:v>616.9235562761512</c:v>
                </c:pt>
                <c:pt idx="23311">
                  <c:v>616.68357954131034</c:v>
                </c:pt>
                <c:pt idx="23312">
                  <c:v>616.42271258022572</c:v>
                </c:pt>
                <c:pt idx="23313">
                  <c:v>616.13054158381101</c:v>
                </c:pt>
                <c:pt idx="23314">
                  <c:v>616.12009647068908</c:v>
                </c:pt>
                <c:pt idx="23315">
                  <c:v>616.08879243535898</c:v>
                </c:pt>
                <c:pt idx="23316">
                  <c:v>616.02618436469868</c:v>
                </c:pt>
                <c:pt idx="23317">
                  <c:v>615.9322826933867</c:v>
                </c:pt>
                <c:pt idx="23318">
                  <c:v>615.80706655206609</c:v>
                </c:pt>
                <c:pt idx="23319">
                  <c:v>615.65052550605844</c:v>
                </c:pt>
                <c:pt idx="23320">
                  <c:v>615.45228748499107</c:v>
                </c:pt>
                <c:pt idx="23321">
                  <c:v>615.23313836832313</c:v>
                </c:pt>
                <c:pt idx="23322">
                  <c:v>614.97227140723851</c:v>
                </c:pt>
                <c:pt idx="23323">
                  <c:v>614.6905455239455</c:v>
                </c:pt>
                <c:pt idx="23324">
                  <c:v>614.6905455239455</c:v>
                </c:pt>
                <c:pt idx="23325">
                  <c:v>614.65924148861541</c:v>
                </c:pt>
                <c:pt idx="23326">
                  <c:v>614.60705766172009</c:v>
                </c:pt>
                <c:pt idx="23327">
                  <c:v>614.53403578197322</c:v>
                </c:pt>
                <c:pt idx="23328">
                  <c:v>614.40881964065261</c:v>
                </c:pt>
                <c:pt idx="23329">
                  <c:v>614.26272370776678</c:v>
                </c:pt>
                <c:pt idx="23330">
                  <c:v>614.0749099304644</c:v>
                </c:pt>
                <c:pt idx="23331">
                  <c:v>613.8557921178317</c:v>
                </c:pt>
                <c:pt idx="23332">
                  <c:v>613.60532853115524</c:v>
                </c:pt>
                <c:pt idx="23333">
                  <c:v>613.33405819566258</c:v>
                </c:pt>
                <c:pt idx="23334">
                  <c:v>613.33405819566258</c:v>
                </c:pt>
                <c:pt idx="23335">
                  <c:v>613.32361308254076</c:v>
                </c:pt>
                <c:pt idx="23336">
                  <c:v>613.28186393408873</c:v>
                </c:pt>
                <c:pt idx="23337">
                  <c:v>613.20881075030661</c:v>
                </c:pt>
                <c:pt idx="23338">
                  <c:v>613.10448483522964</c:v>
                </c:pt>
                <c:pt idx="23339">
                  <c:v>612.95838890234381</c:v>
                </c:pt>
                <c:pt idx="23340">
                  <c:v>612.78098893412789</c:v>
                </c:pt>
                <c:pt idx="23341">
                  <c:v>612.57230579993859</c:v>
                </c:pt>
                <c:pt idx="23342">
                  <c:v>612.33229776106236</c:v>
                </c:pt>
                <c:pt idx="23343">
                  <c:v>612.06101699089129</c:v>
                </c:pt>
                <c:pt idx="23344">
                  <c:v>612.08187591309957</c:v>
                </c:pt>
                <c:pt idx="23345">
                  <c:v>612.07143079997775</c:v>
                </c:pt>
                <c:pt idx="23346">
                  <c:v>612.04012676464754</c:v>
                </c:pt>
                <c:pt idx="23347">
                  <c:v>611.97752912866576</c:v>
                </c:pt>
                <c:pt idx="23348">
                  <c:v>611.87317190955343</c:v>
                </c:pt>
                <c:pt idx="23349">
                  <c:v>611.73752108978942</c:v>
                </c:pt>
                <c:pt idx="23350">
                  <c:v>611.57058710405227</c:v>
                </c:pt>
                <c:pt idx="23351">
                  <c:v>611.37232821362795</c:v>
                </c:pt>
                <c:pt idx="23352">
                  <c:v>611.13232017475161</c:v>
                </c:pt>
                <c:pt idx="23353">
                  <c:v>610.88189832678881</c:v>
                </c:pt>
                <c:pt idx="23354">
                  <c:v>610.9027572489972</c:v>
                </c:pt>
                <c:pt idx="23355">
                  <c:v>610.9027572489972</c:v>
                </c:pt>
                <c:pt idx="23356">
                  <c:v>610.88189832678881</c:v>
                </c:pt>
                <c:pt idx="23357">
                  <c:v>610.82970406521508</c:v>
                </c:pt>
                <c:pt idx="23358">
                  <c:v>610.73579195922457</c:v>
                </c:pt>
                <c:pt idx="23359">
                  <c:v>610.61058625258238</c:v>
                </c:pt>
                <c:pt idx="23360">
                  <c:v>610.45407651061009</c:v>
                </c:pt>
                <c:pt idx="23361">
                  <c:v>610.25580718550736</c:v>
                </c:pt>
                <c:pt idx="23362">
                  <c:v>610.03668937287478</c:v>
                </c:pt>
                <c:pt idx="23363">
                  <c:v>609.78623622087662</c:v>
                </c:pt>
                <c:pt idx="23364">
                  <c:v>609.81754025620683</c:v>
                </c:pt>
                <c:pt idx="23365">
                  <c:v>609.82798536932864</c:v>
                </c:pt>
                <c:pt idx="23366">
                  <c:v>609.81754025620683</c:v>
                </c:pt>
                <c:pt idx="23367">
                  <c:v>609.76537729866834</c:v>
                </c:pt>
                <c:pt idx="23368">
                  <c:v>609.68192074047818</c:v>
                </c:pt>
                <c:pt idx="23369">
                  <c:v>609.56711840824403</c:v>
                </c:pt>
                <c:pt idx="23370">
                  <c:v>609.42105377939356</c:v>
                </c:pt>
                <c:pt idx="23371">
                  <c:v>609.23319826337729</c:v>
                </c:pt>
                <c:pt idx="23372">
                  <c:v>609.0140804507447</c:v>
                </c:pt>
                <c:pt idx="23373">
                  <c:v>608.78451752499029</c:v>
                </c:pt>
                <c:pt idx="23374">
                  <c:v>608.82626667344221</c:v>
                </c:pt>
                <c:pt idx="23375">
                  <c:v>608.8471255956506</c:v>
                </c:pt>
                <c:pt idx="23376">
                  <c:v>608.83668048252878</c:v>
                </c:pt>
                <c:pt idx="23377">
                  <c:v>608.79496263811211</c:v>
                </c:pt>
                <c:pt idx="23378">
                  <c:v>608.73235456745181</c:v>
                </c:pt>
                <c:pt idx="23379">
                  <c:v>608.61756266989619</c:v>
                </c:pt>
                <c:pt idx="23380">
                  <c:v>608.48190141545365</c:v>
                </c:pt>
                <c:pt idx="23381">
                  <c:v>608.30453275127309</c:v>
                </c:pt>
                <c:pt idx="23382">
                  <c:v>608.09582874772696</c:v>
                </c:pt>
                <c:pt idx="23383">
                  <c:v>607.86625538729402</c:v>
                </c:pt>
                <c:pt idx="23384">
                  <c:v>607.91844964886786</c:v>
                </c:pt>
                <c:pt idx="23385">
                  <c:v>607.94975368419796</c:v>
                </c:pt>
                <c:pt idx="23386">
                  <c:v>607.94975368419796</c:v>
                </c:pt>
                <c:pt idx="23387">
                  <c:v>607.92886345795432</c:v>
                </c:pt>
                <c:pt idx="23388">
                  <c:v>607.86625538729402</c:v>
                </c:pt>
                <c:pt idx="23389">
                  <c:v>607.76190860286022</c:v>
                </c:pt>
                <c:pt idx="23390">
                  <c:v>607.62627865245304</c:v>
                </c:pt>
                <c:pt idx="23391">
                  <c:v>607.45932379735893</c:v>
                </c:pt>
                <c:pt idx="23392">
                  <c:v>607.26106490693462</c:v>
                </c:pt>
                <c:pt idx="23393">
                  <c:v>607.04191579026667</c:v>
                </c:pt>
                <c:pt idx="23394">
                  <c:v>607.10454473028392</c:v>
                </c:pt>
                <c:pt idx="23395">
                  <c:v>607.14626257470059</c:v>
                </c:pt>
                <c:pt idx="23396">
                  <c:v>607.1567076878224</c:v>
                </c:pt>
                <c:pt idx="23397">
                  <c:v>607.13584876561401</c:v>
                </c:pt>
                <c:pt idx="23398">
                  <c:v>607.08365450404028</c:v>
                </c:pt>
                <c:pt idx="23399">
                  <c:v>607.00019794585012</c:v>
                </c:pt>
                <c:pt idx="23400">
                  <c:v>606.8749818045294</c:v>
                </c:pt>
                <c:pt idx="23401">
                  <c:v>606.71844075852187</c:v>
                </c:pt>
                <c:pt idx="23402">
                  <c:v>606.53062698121937</c:v>
                </c:pt>
                <c:pt idx="23403">
                  <c:v>606.32194384703007</c:v>
                </c:pt>
                <c:pt idx="23404">
                  <c:v>606.38455191769037</c:v>
                </c:pt>
                <c:pt idx="23405">
                  <c:v>606.43671487522886</c:v>
                </c:pt>
                <c:pt idx="23406">
                  <c:v>606.45757379743725</c:v>
                </c:pt>
                <c:pt idx="23407">
                  <c:v>606.44715998835068</c:v>
                </c:pt>
                <c:pt idx="23408">
                  <c:v>606.40541083989876</c:v>
                </c:pt>
                <c:pt idx="23409">
                  <c:v>606.32194384703007</c:v>
                </c:pt>
                <c:pt idx="23410">
                  <c:v>606.20715194947445</c:v>
                </c:pt>
                <c:pt idx="23411">
                  <c:v>606.06107688594557</c:v>
                </c:pt>
                <c:pt idx="23412">
                  <c:v>605.88367691772953</c:v>
                </c:pt>
                <c:pt idx="23413">
                  <c:v>605.68541802730522</c:v>
                </c:pt>
                <c:pt idx="23414">
                  <c:v>605.75847121108734</c:v>
                </c:pt>
                <c:pt idx="23415">
                  <c:v>605.82106884706923</c:v>
                </c:pt>
                <c:pt idx="23416">
                  <c:v>605.85237288239944</c:v>
                </c:pt>
                <c:pt idx="23417">
                  <c:v>605.85237288239944</c:v>
                </c:pt>
                <c:pt idx="23418">
                  <c:v>605.82106884706923</c:v>
                </c:pt>
                <c:pt idx="23419">
                  <c:v>605.74802609796552</c:v>
                </c:pt>
                <c:pt idx="23420">
                  <c:v>605.6436688788533</c:v>
                </c:pt>
                <c:pt idx="23421">
                  <c:v>605.49760425000272</c:v>
                </c:pt>
                <c:pt idx="23422">
                  <c:v>605.3306389602302</c:v>
                </c:pt>
                <c:pt idx="23423">
                  <c:v>605.14282518292771</c:v>
                </c:pt>
                <c:pt idx="23424">
                  <c:v>605.2262921757964</c:v>
                </c:pt>
                <c:pt idx="23425">
                  <c:v>605.29933492489999</c:v>
                </c:pt>
                <c:pt idx="23426">
                  <c:v>605.34108407335202</c:v>
                </c:pt>
                <c:pt idx="23427">
                  <c:v>605.35149788243848</c:v>
                </c:pt>
                <c:pt idx="23428">
                  <c:v>605.32019384710838</c:v>
                </c:pt>
                <c:pt idx="23429">
                  <c:v>605.25758577644808</c:v>
                </c:pt>
                <c:pt idx="23430">
                  <c:v>605.1636841051361</c:v>
                </c:pt>
                <c:pt idx="23431">
                  <c:v>605.02802285069367</c:v>
                </c:pt>
                <c:pt idx="23432">
                  <c:v>604.87151310872127</c:v>
                </c:pt>
                <c:pt idx="23433">
                  <c:v>604.69411314050535</c:v>
                </c:pt>
                <c:pt idx="23434">
                  <c:v>604.78804611585269</c:v>
                </c:pt>
                <c:pt idx="23435">
                  <c:v>604.87151310872127</c:v>
                </c:pt>
                <c:pt idx="23436">
                  <c:v>604.92367606625976</c:v>
                </c:pt>
                <c:pt idx="23437">
                  <c:v>604.93412117938158</c:v>
                </c:pt>
                <c:pt idx="23438">
                  <c:v>604.92367606625976</c:v>
                </c:pt>
                <c:pt idx="23439">
                  <c:v>604.87151310872127</c:v>
                </c:pt>
                <c:pt idx="23440">
                  <c:v>604.77760100273088</c:v>
                </c:pt>
                <c:pt idx="23441">
                  <c:v>604.66280910517514</c:v>
                </c:pt>
                <c:pt idx="23442">
                  <c:v>604.50628892852444</c:v>
                </c:pt>
                <c:pt idx="23443">
                  <c:v>604.33933407343034</c:v>
                </c:pt>
                <c:pt idx="23444">
                  <c:v>604.45413640566437</c:v>
                </c:pt>
                <c:pt idx="23445">
                  <c:v>604.53759296385465</c:v>
                </c:pt>
                <c:pt idx="23446">
                  <c:v>604.60020103451484</c:v>
                </c:pt>
                <c:pt idx="23447">
                  <c:v>604.62109126075859</c:v>
                </c:pt>
                <c:pt idx="23448">
                  <c:v>604.62109126075859</c:v>
                </c:pt>
                <c:pt idx="23449">
                  <c:v>604.57934211230656</c:v>
                </c:pt>
                <c:pt idx="23450">
                  <c:v>604.49587511943787</c:v>
                </c:pt>
                <c:pt idx="23451">
                  <c:v>604.38108322188225</c:v>
                </c:pt>
                <c:pt idx="23452">
                  <c:v>604.24542196743982</c:v>
                </c:pt>
                <c:pt idx="23453">
                  <c:v>604.07846711234572</c:v>
                </c:pt>
                <c:pt idx="23454">
                  <c:v>604.20371455770169</c:v>
                </c:pt>
                <c:pt idx="23455">
                  <c:v>604.29761622901367</c:v>
                </c:pt>
                <c:pt idx="23456">
                  <c:v>604.37063810876043</c:v>
                </c:pt>
                <c:pt idx="23457">
                  <c:v>604.40194214409064</c:v>
                </c:pt>
                <c:pt idx="23458">
                  <c:v>604.41238725721246</c:v>
                </c:pt>
                <c:pt idx="23459">
                  <c:v>604.37063810876043</c:v>
                </c:pt>
                <c:pt idx="23460">
                  <c:v>604.30803003810013</c:v>
                </c:pt>
                <c:pt idx="23461">
                  <c:v>604.20371455770169</c:v>
                </c:pt>
                <c:pt idx="23462">
                  <c:v>604.06805330325915</c:v>
                </c:pt>
                <c:pt idx="23463">
                  <c:v>603.92195737037332</c:v>
                </c:pt>
                <c:pt idx="23464">
                  <c:v>604.04716307701551</c:v>
                </c:pt>
                <c:pt idx="23465">
                  <c:v>604.15152029612784</c:v>
                </c:pt>
                <c:pt idx="23466">
                  <c:v>604.23500815835337</c:v>
                </c:pt>
                <c:pt idx="23467">
                  <c:v>604.28717111589185</c:v>
                </c:pt>
                <c:pt idx="23468">
                  <c:v>604.29761622901367</c:v>
                </c:pt>
                <c:pt idx="23469">
                  <c:v>604.26631219368346</c:v>
                </c:pt>
                <c:pt idx="23470">
                  <c:v>604.21411793210973</c:v>
                </c:pt>
                <c:pt idx="23471">
                  <c:v>604.12021626079763</c:v>
                </c:pt>
                <c:pt idx="23472">
                  <c:v>603.99500011947703</c:v>
                </c:pt>
                <c:pt idx="23473">
                  <c:v>603.8489041865912</c:v>
                </c:pt>
                <c:pt idx="23474">
                  <c:v>603.99500011947703</c:v>
                </c:pt>
                <c:pt idx="23475">
                  <c:v>604.10977114767581</c:v>
                </c:pt>
                <c:pt idx="23476">
                  <c:v>604.19326944457976</c:v>
                </c:pt>
                <c:pt idx="23477">
                  <c:v>604.25586708056164</c:v>
                </c:pt>
                <c:pt idx="23478">
                  <c:v>604.27672600276992</c:v>
                </c:pt>
                <c:pt idx="23479">
                  <c:v>604.25586708056164</c:v>
                </c:pt>
                <c:pt idx="23480">
                  <c:v>604.21411793210973</c:v>
                </c:pt>
                <c:pt idx="23481">
                  <c:v>604.13066137391957</c:v>
                </c:pt>
                <c:pt idx="23482">
                  <c:v>604.01585904168542</c:v>
                </c:pt>
                <c:pt idx="23483">
                  <c:v>603.88020822192141</c:v>
                </c:pt>
                <c:pt idx="23484">
                  <c:v>604.02630415480724</c:v>
                </c:pt>
                <c:pt idx="23485">
                  <c:v>604.15152029612784</c:v>
                </c:pt>
                <c:pt idx="23486">
                  <c:v>604.25586708056164</c:v>
                </c:pt>
                <c:pt idx="23487">
                  <c:v>604.31847515122195</c:v>
                </c:pt>
                <c:pt idx="23488">
                  <c:v>604.34977918655215</c:v>
                </c:pt>
                <c:pt idx="23489">
                  <c:v>604.33933407343034</c:v>
                </c:pt>
                <c:pt idx="23490">
                  <c:v>604.30803003810013</c:v>
                </c:pt>
                <c:pt idx="23491">
                  <c:v>604.22456304523155</c:v>
                </c:pt>
                <c:pt idx="23492">
                  <c:v>604.13066137391957</c:v>
                </c:pt>
                <c:pt idx="23493">
                  <c:v>604.00544523259884</c:v>
                </c:pt>
                <c:pt idx="23494">
                  <c:v>604.16196540924966</c:v>
                </c:pt>
                <c:pt idx="23495">
                  <c:v>604.29761622901367</c:v>
                </c:pt>
                <c:pt idx="23496">
                  <c:v>604.40194214409064</c:v>
                </c:pt>
                <c:pt idx="23497">
                  <c:v>604.48543000631616</c:v>
                </c:pt>
                <c:pt idx="23498">
                  <c:v>604.51673404164626</c:v>
                </c:pt>
                <c:pt idx="23499">
                  <c:v>604.52717915476808</c:v>
                </c:pt>
                <c:pt idx="23500">
                  <c:v>604.49587511943787</c:v>
                </c:pt>
                <c:pt idx="23501">
                  <c:v>604.43324617942073</c:v>
                </c:pt>
                <c:pt idx="23502">
                  <c:v>604.33933407343034</c:v>
                </c:pt>
                <c:pt idx="23503">
                  <c:v>604.22456304523155</c:v>
                </c:pt>
                <c:pt idx="23504">
                  <c:v>604.39152833500407</c:v>
                </c:pt>
                <c:pt idx="23505">
                  <c:v>604.53759296385465</c:v>
                </c:pt>
                <c:pt idx="23506">
                  <c:v>604.65239529608868</c:v>
                </c:pt>
                <c:pt idx="23507">
                  <c:v>604.73585185427885</c:v>
                </c:pt>
                <c:pt idx="23508">
                  <c:v>604.78804611585269</c:v>
                </c:pt>
                <c:pt idx="23509">
                  <c:v>604.79845992493915</c:v>
                </c:pt>
                <c:pt idx="23510">
                  <c:v>604.77760100273088</c:v>
                </c:pt>
                <c:pt idx="23511">
                  <c:v>604.72544847987081</c:v>
                </c:pt>
                <c:pt idx="23512">
                  <c:v>604.64195018296687</c:v>
                </c:pt>
                <c:pt idx="23513">
                  <c:v>604.53759296385465</c:v>
                </c:pt>
                <c:pt idx="23514">
                  <c:v>604.71500336674899</c:v>
                </c:pt>
                <c:pt idx="23515">
                  <c:v>604.86106799559946</c:v>
                </c:pt>
                <c:pt idx="23516">
                  <c:v>604.99671881536347</c:v>
                </c:pt>
                <c:pt idx="23517">
                  <c:v>605.08021711226741</c:v>
                </c:pt>
                <c:pt idx="23518">
                  <c:v>605.14282518292771</c:v>
                </c:pt>
                <c:pt idx="23519">
                  <c:v>605.1636841051361</c:v>
                </c:pt>
                <c:pt idx="23520">
                  <c:v>605.15323899201417</c:v>
                </c:pt>
                <c:pt idx="23521">
                  <c:v>605.11152114759761</c:v>
                </c:pt>
                <c:pt idx="23522">
                  <c:v>605.03846796381549</c:v>
                </c:pt>
                <c:pt idx="23523">
                  <c:v>604.9445662925034</c:v>
                </c:pt>
                <c:pt idx="23524">
                  <c:v>605.12193495668407</c:v>
                </c:pt>
                <c:pt idx="23525">
                  <c:v>605.28888981177818</c:v>
                </c:pt>
                <c:pt idx="23526">
                  <c:v>605.4245510662206</c:v>
                </c:pt>
                <c:pt idx="23527">
                  <c:v>605.52889785065452</c:v>
                </c:pt>
                <c:pt idx="23528">
                  <c:v>605.59150592131482</c:v>
                </c:pt>
                <c:pt idx="23529">
                  <c:v>605.62280995664491</c:v>
                </c:pt>
                <c:pt idx="23530">
                  <c:v>605.62280995664491</c:v>
                </c:pt>
                <c:pt idx="23531">
                  <c:v>605.581060808193</c:v>
                </c:pt>
                <c:pt idx="23532">
                  <c:v>605.5184527375327</c:v>
                </c:pt>
                <c:pt idx="23533">
                  <c:v>605.43499617934253</c:v>
                </c:pt>
                <c:pt idx="23534">
                  <c:v>605.63325506976685</c:v>
                </c:pt>
                <c:pt idx="23535">
                  <c:v>605.81062373394741</c:v>
                </c:pt>
                <c:pt idx="23536">
                  <c:v>605.94628498838983</c:v>
                </c:pt>
                <c:pt idx="23537">
                  <c:v>606.06107688594557</c:v>
                </c:pt>
                <c:pt idx="23538">
                  <c:v>606.13409876569233</c:v>
                </c:pt>
                <c:pt idx="23539">
                  <c:v>606.17584791414424</c:v>
                </c:pt>
                <c:pt idx="23540">
                  <c:v>606.18629302726617</c:v>
                </c:pt>
                <c:pt idx="23541">
                  <c:v>606.15498899193597</c:v>
                </c:pt>
                <c:pt idx="23542">
                  <c:v>606.10279473036212</c:v>
                </c:pt>
                <c:pt idx="23543">
                  <c:v>606.02978328529377</c:v>
                </c:pt>
                <c:pt idx="23544">
                  <c:v>606.22801087168273</c:v>
                </c:pt>
                <c:pt idx="23545">
                  <c:v>606.41585595302058</c:v>
                </c:pt>
                <c:pt idx="23546">
                  <c:v>606.57236569499287</c:v>
                </c:pt>
                <c:pt idx="23547">
                  <c:v>606.68713672319166</c:v>
                </c:pt>
                <c:pt idx="23548">
                  <c:v>606.7706350200956</c:v>
                </c:pt>
                <c:pt idx="23549">
                  <c:v>606.82278754295567</c:v>
                </c:pt>
                <c:pt idx="23550">
                  <c:v>606.83323265607748</c:v>
                </c:pt>
                <c:pt idx="23551">
                  <c:v>606.82278754295567</c:v>
                </c:pt>
                <c:pt idx="23552">
                  <c:v>606.7706350200956</c:v>
                </c:pt>
                <c:pt idx="23553">
                  <c:v>606.70802694943529</c:v>
                </c:pt>
                <c:pt idx="23554">
                  <c:v>606.92714476206788</c:v>
                </c:pt>
                <c:pt idx="23555">
                  <c:v>607.11495853937038</c:v>
                </c:pt>
                <c:pt idx="23556">
                  <c:v>607.28192382914301</c:v>
                </c:pt>
                <c:pt idx="23557">
                  <c:v>607.40712953578509</c:v>
                </c:pt>
                <c:pt idx="23558">
                  <c:v>607.5010416417756</c:v>
                </c:pt>
                <c:pt idx="23559">
                  <c:v>607.5636497124359</c:v>
                </c:pt>
                <c:pt idx="23560">
                  <c:v>607.58453993867954</c:v>
                </c:pt>
                <c:pt idx="23561">
                  <c:v>607.57409482555772</c:v>
                </c:pt>
                <c:pt idx="23562">
                  <c:v>607.54279079022763</c:v>
                </c:pt>
                <c:pt idx="23563">
                  <c:v>607.48018271956721</c:v>
                </c:pt>
                <c:pt idx="23564">
                  <c:v>607.69930053219991</c:v>
                </c:pt>
                <c:pt idx="23565">
                  <c:v>607.90800453574604</c:v>
                </c:pt>
                <c:pt idx="23566">
                  <c:v>608.07496982551856</c:v>
                </c:pt>
                <c:pt idx="23567">
                  <c:v>608.21062064528257</c:v>
                </c:pt>
                <c:pt idx="23568">
                  <c:v>608.31494656035954</c:v>
                </c:pt>
                <c:pt idx="23569">
                  <c:v>608.38798930946325</c:v>
                </c:pt>
                <c:pt idx="23570">
                  <c:v>608.41929334479335</c:v>
                </c:pt>
                <c:pt idx="23571">
                  <c:v>608.41929334479335</c:v>
                </c:pt>
                <c:pt idx="23572">
                  <c:v>608.38798930946325</c:v>
                </c:pt>
                <c:pt idx="23573">
                  <c:v>608.34625059568975</c:v>
                </c:pt>
                <c:pt idx="23574">
                  <c:v>608.57581352144416</c:v>
                </c:pt>
                <c:pt idx="23575">
                  <c:v>608.78451752499029</c:v>
                </c:pt>
                <c:pt idx="23576">
                  <c:v>608.96191749320622</c:v>
                </c:pt>
                <c:pt idx="23577">
                  <c:v>609.10799255673521</c:v>
                </c:pt>
                <c:pt idx="23578">
                  <c:v>609.22278445429083</c:v>
                </c:pt>
                <c:pt idx="23579">
                  <c:v>609.29580633403759</c:v>
                </c:pt>
                <c:pt idx="23580">
                  <c:v>609.33755548248962</c:v>
                </c:pt>
                <c:pt idx="23581">
                  <c:v>609.34800059561144</c:v>
                </c:pt>
                <c:pt idx="23582">
                  <c:v>609.3271103693678</c:v>
                </c:pt>
                <c:pt idx="23583">
                  <c:v>609.29580633403759</c:v>
                </c:pt>
                <c:pt idx="23584">
                  <c:v>609.53581437291393</c:v>
                </c:pt>
                <c:pt idx="23585">
                  <c:v>609.75493218554652</c:v>
                </c:pt>
                <c:pt idx="23586">
                  <c:v>609.94278770156279</c:v>
                </c:pt>
                <c:pt idx="23587">
                  <c:v>610.09929744353508</c:v>
                </c:pt>
                <c:pt idx="23588">
                  <c:v>610.21405803705545</c:v>
                </c:pt>
                <c:pt idx="23589">
                  <c:v>610.29755633395939</c:v>
                </c:pt>
                <c:pt idx="23590">
                  <c:v>610.34971929149788</c:v>
                </c:pt>
                <c:pt idx="23591">
                  <c:v>610.37057821370615</c:v>
                </c:pt>
                <c:pt idx="23592">
                  <c:v>610.3601644046197</c:v>
                </c:pt>
                <c:pt idx="23593">
                  <c:v>610.32886036928949</c:v>
                </c:pt>
                <c:pt idx="23594">
                  <c:v>610.57928221725228</c:v>
                </c:pt>
                <c:pt idx="23595">
                  <c:v>610.80884514300669</c:v>
                </c:pt>
                <c:pt idx="23596">
                  <c:v>610.99665892030919</c:v>
                </c:pt>
                <c:pt idx="23597">
                  <c:v>611.16362421008182</c:v>
                </c:pt>
                <c:pt idx="23598">
                  <c:v>611.2888299167239</c:v>
                </c:pt>
                <c:pt idx="23599">
                  <c:v>611.38274202271441</c:v>
                </c:pt>
                <c:pt idx="23600">
                  <c:v>611.44535009337471</c:v>
                </c:pt>
                <c:pt idx="23601">
                  <c:v>611.47665412870492</c:v>
                </c:pt>
                <c:pt idx="23602">
                  <c:v>611.47665412870492</c:v>
                </c:pt>
                <c:pt idx="23603">
                  <c:v>611.45579520649653</c:v>
                </c:pt>
                <c:pt idx="23604">
                  <c:v>611.70621705445933</c:v>
                </c:pt>
                <c:pt idx="23605">
                  <c:v>611.94622509333556</c:v>
                </c:pt>
                <c:pt idx="23606">
                  <c:v>612.14448398375987</c:v>
                </c:pt>
                <c:pt idx="23607">
                  <c:v>612.32188395197591</c:v>
                </c:pt>
                <c:pt idx="23608">
                  <c:v>612.45751390238297</c:v>
                </c:pt>
                <c:pt idx="23609">
                  <c:v>612.56186068681677</c:v>
                </c:pt>
                <c:pt idx="23610">
                  <c:v>612.62446875747708</c:v>
                </c:pt>
                <c:pt idx="23611">
                  <c:v>612.6662179059291</c:v>
                </c:pt>
                <c:pt idx="23612">
                  <c:v>612.6662179059291</c:v>
                </c:pt>
                <c:pt idx="23613">
                  <c:v>612.65577279280728</c:v>
                </c:pt>
                <c:pt idx="23614">
                  <c:v>612.92708486701372</c:v>
                </c:pt>
                <c:pt idx="23615">
                  <c:v>613.16709290588994</c:v>
                </c:pt>
                <c:pt idx="23616">
                  <c:v>613.37576560540072</c:v>
                </c:pt>
                <c:pt idx="23617">
                  <c:v>613.56358981738163</c:v>
                </c:pt>
                <c:pt idx="23618">
                  <c:v>613.70968575026745</c:v>
                </c:pt>
                <c:pt idx="23619">
                  <c:v>613.81404296937978</c:v>
                </c:pt>
                <c:pt idx="23620">
                  <c:v>613.88708571848338</c:v>
                </c:pt>
                <c:pt idx="23621">
                  <c:v>613.93924867602186</c:v>
                </c:pt>
                <c:pt idx="23622">
                  <c:v>613.94969378914379</c:v>
                </c:pt>
                <c:pt idx="23623">
                  <c:v>613.94969378914379</c:v>
                </c:pt>
                <c:pt idx="23624">
                  <c:v>614.22097455931487</c:v>
                </c:pt>
                <c:pt idx="23625">
                  <c:v>614.47142771131291</c:v>
                </c:pt>
                <c:pt idx="23626">
                  <c:v>614.6905455239455</c:v>
                </c:pt>
                <c:pt idx="23627">
                  <c:v>614.87836973592641</c:v>
                </c:pt>
                <c:pt idx="23628">
                  <c:v>615.03487947789881</c:v>
                </c:pt>
                <c:pt idx="23629">
                  <c:v>615.14968181013285</c:v>
                </c:pt>
                <c:pt idx="23630">
                  <c:v>615.23313836832313</c:v>
                </c:pt>
                <c:pt idx="23631">
                  <c:v>615.29574643898331</c:v>
                </c:pt>
                <c:pt idx="23632">
                  <c:v>615.31663666522707</c:v>
                </c:pt>
                <c:pt idx="23633">
                  <c:v>615.32705047431352</c:v>
                </c:pt>
                <c:pt idx="23634">
                  <c:v>615.60880766164178</c:v>
                </c:pt>
                <c:pt idx="23635">
                  <c:v>615.85922950960457</c:v>
                </c:pt>
                <c:pt idx="23636">
                  <c:v>616.08879243535898</c:v>
                </c:pt>
                <c:pt idx="23637">
                  <c:v>616.2870513257833</c:v>
                </c:pt>
                <c:pt idx="23638">
                  <c:v>616.443571502434</c:v>
                </c:pt>
                <c:pt idx="23639">
                  <c:v>616.56877720907619</c:v>
                </c:pt>
                <c:pt idx="23640">
                  <c:v>616.6626893150667</c:v>
                </c:pt>
                <c:pt idx="23641">
                  <c:v>616.72532868976225</c:v>
                </c:pt>
                <c:pt idx="23642">
                  <c:v>616.75662229041404</c:v>
                </c:pt>
                <c:pt idx="23643">
                  <c:v>616.77748121262232</c:v>
                </c:pt>
                <c:pt idx="23644">
                  <c:v>617.06965220903703</c:v>
                </c:pt>
                <c:pt idx="23645">
                  <c:v>617.33051917012165</c:v>
                </c:pt>
                <c:pt idx="23646">
                  <c:v>617.57052720899799</c:v>
                </c:pt>
                <c:pt idx="23647">
                  <c:v>617.76879653410072</c:v>
                </c:pt>
                <c:pt idx="23648">
                  <c:v>617.93572008515946</c:v>
                </c:pt>
                <c:pt idx="23649">
                  <c:v>618.07137090492347</c:v>
                </c:pt>
                <c:pt idx="23650">
                  <c:v>618.1757281240358</c:v>
                </c:pt>
                <c:pt idx="23651">
                  <c:v>618.2383361946961</c:v>
                </c:pt>
                <c:pt idx="23652">
                  <c:v>618.28008534314802</c:v>
                </c:pt>
                <c:pt idx="23653">
                  <c:v>618.31137894379981</c:v>
                </c:pt>
                <c:pt idx="23654">
                  <c:v>618.60354994021452</c:v>
                </c:pt>
                <c:pt idx="23655">
                  <c:v>618.87486201442096</c:v>
                </c:pt>
                <c:pt idx="23656">
                  <c:v>619.12528386238375</c:v>
                </c:pt>
                <c:pt idx="23657">
                  <c:v>619.3339983006083</c:v>
                </c:pt>
                <c:pt idx="23658">
                  <c:v>619.51136696478886</c:v>
                </c:pt>
                <c:pt idx="23659">
                  <c:v>619.64701778455287</c:v>
                </c:pt>
                <c:pt idx="23660">
                  <c:v>619.7513750036652</c:v>
                </c:pt>
                <c:pt idx="23661">
                  <c:v>619.83484199653378</c:v>
                </c:pt>
                <c:pt idx="23662">
                  <c:v>619.88702582342921</c:v>
                </c:pt>
                <c:pt idx="23663">
                  <c:v>619.91832985875931</c:v>
                </c:pt>
                <c:pt idx="23664">
                  <c:v>620.22091466426059</c:v>
                </c:pt>
                <c:pt idx="23665">
                  <c:v>620.50267185158884</c:v>
                </c:pt>
                <c:pt idx="23666">
                  <c:v>620.75309369955153</c:v>
                </c:pt>
                <c:pt idx="23667">
                  <c:v>620.97221151218423</c:v>
                </c:pt>
                <c:pt idx="23668">
                  <c:v>621.14962191507857</c:v>
                </c:pt>
                <c:pt idx="23669">
                  <c:v>621.29568654392915</c:v>
                </c:pt>
                <c:pt idx="23670">
                  <c:v>621.420933989285</c:v>
                </c:pt>
                <c:pt idx="23671">
                  <c:v>621.50439054747517</c:v>
                </c:pt>
                <c:pt idx="23672">
                  <c:v>621.55655350501365</c:v>
                </c:pt>
                <c:pt idx="23673">
                  <c:v>621.59830265346568</c:v>
                </c:pt>
                <c:pt idx="23674">
                  <c:v>621.91133257208878</c:v>
                </c:pt>
                <c:pt idx="23675">
                  <c:v>622.19308975941703</c:v>
                </c:pt>
                <c:pt idx="23676">
                  <c:v>622.45395672050154</c:v>
                </c:pt>
                <c:pt idx="23677">
                  <c:v>622.68351964625606</c:v>
                </c:pt>
                <c:pt idx="23678">
                  <c:v>622.87133342355855</c:v>
                </c:pt>
                <c:pt idx="23679">
                  <c:v>623.02784316553084</c:v>
                </c:pt>
                <c:pt idx="23680">
                  <c:v>623.15305930685145</c:v>
                </c:pt>
                <c:pt idx="23681">
                  <c:v>623.2470027168772</c:v>
                </c:pt>
                <c:pt idx="23682">
                  <c:v>623.30960035285909</c:v>
                </c:pt>
                <c:pt idx="23683">
                  <c:v>623.36176331039758</c:v>
                </c:pt>
                <c:pt idx="23684">
                  <c:v>623.67479322902068</c:v>
                </c:pt>
                <c:pt idx="23685">
                  <c:v>623.96696422543539</c:v>
                </c:pt>
                <c:pt idx="23686">
                  <c:v>624.23827629964183</c:v>
                </c:pt>
                <c:pt idx="23687">
                  <c:v>624.46783922539623</c:v>
                </c:pt>
                <c:pt idx="23688">
                  <c:v>624.66609811582055</c:v>
                </c:pt>
                <c:pt idx="23689">
                  <c:v>624.82260785779283</c:v>
                </c:pt>
                <c:pt idx="23690">
                  <c:v>624.95826911223526</c:v>
                </c:pt>
                <c:pt idx="23691">
                  <c:v>625.05218121822577</c:v>
                </c:pt>
                <c:pt idx="23692">
                  <c:v>625.13566908045129</c:v>
                </c:pt>
                <c:pt idx="23693">
                  <c:v>625.18783203798978</c:v>
                </c:pt>
                <c:pt idx="23694">
                  <c:v>625.51130706973458</c:v>
                </c:pt>
                <c:pt idx="23695">
                  <c:v>625.81392317927123</c:v>
                </c:pt>
                <c:pt idx="23696">
                  <c:v>626.0852039494423</c:v>
                </c:pt>
                <c:pt idx="23697">
                  <c:v>626.32521198831853</c:v>
                </c:pt>
                <c:pt idx="23698">
                  <c:v>626.52347087874284</c:v>
                </c:pt>
                <c:pt idx="23699">
                  <c:v>626.69042573383706</c:v>
                </c:pt>
                <c:pt idx="23700">
                  <c:v>626.83650079736594</c:v>
                </c:pt>
                <c:pt idx="23701">
                  <c:v>626.94084758179974</c:v>
                </c:pt>
                <c:pt idx="23702">
                  <c:v>627.0243458787038</c:v>
                </c:pt>
                <c:pt idx="23703">
                  <c:v>627.0869539493641</c:v>
                </c:pt>
                <c:pt idx="23704">
                  <c:v>627.42087409423084</c:v>
                </c:pt>
                <c:pt idx="23705">
                  <c:v>627.72344846505359</c:v>
                </c:pt>
                <c:pt idx="23706">
                  <c:v>628.00520565238185</c:v>
                </c:pt>
                <c:pt idx="23707">
                  <c:v>628.24518238722283</c:v>
                </c:pt>
                <c:pt idx="23708">
                  <c:v>628.45389682544737</c:v>
                </c:pt>
                <c:pt idx="23709">
                  <c:v>628.63126548962794</c:v>
                </c:pt>
                <c:pt idx="23710">
                  <c:v>628.77736142251376</c:v>
                </c:pt>
                <c:pt idx="23711">
                  <c:v>628.89213245071255</c:v>
                </c:pt>
                <c:pt idx="23712">
                  <c:v>628.98607586073831</c:v>
                </c:pt>
                <c:pt idx="23713">
                  <c:v>629.0486734967202</c:v>
                </c:pt>
                <c:pt idx="23714">
                  <c:v>629.39300745067339</c:v>
                </c:pt>
                <c:pt idx="23715">
                  <c:v>629.7060373692965</c:v>
                </c:pt>
                <c:pt idx="23716">
                  <c:v>629.98779455662475</c:v>
                </c:pt>
                <c:pt idx="23717">
                  <c:v>630.23821640458755</c:v>
                </c:pt>
                <c:pt idx="23718">
                  <c:v>630.45733421722014</c:v>
                </c:pt>
                <c:pt idx="23719">
                  <c:v>630.63473418543617</c:v>
                </c:pt>
                <c:pt idx="23720">
                  <c:v>630.79125436208687</c:v>
                </c:pt>
                <c:pt idx="23721">
                  <c:v>630.91646006872907</c:v>
                </c:pt>
                <c:pt idx="23722">
                  <c:v>631.01037217471958</c:v>
                </c:pt>
                <c:pt idx="23723">
                  <c:v>631.08341492382317</c:v>
                </c:pt>
                <c:pt idx="23724">
                  <c:v>631.42778018181173</c:v>
                </c:pt>
                <c:pt idx="23725">
                  <c:v>631.75125521355665</c:v>
                </c:pt>
                <c:pt idx="23726">
                  <c:v>632.03298109684954</c:v>
                </c:pt>
                <c:pt idx="23727">
                  <c:v>632.29384805793416</c:v>
                </c:pt>
                <c:pt idx="23728">
                  <c:v>632.52341098368856</c:v>
                </c:pt>
                <c:pt idx="23729">
                  <c:v>632.71122476099106</c:v>
                </c:pt>
                <c:pt idx="23730">
                  <c:v>632.86774493764187</c:v>
                </c:pt>
                <c:pt idx="23731">
                  <c:v>632.99298194831931</c:v>
                </c:pt>
                <c:pt idx="23732">
                  <c:v>633.09730786339628</c:v>
                </c:pt>
                <c:pt idx="23733">
                  <c:v>633.18079572562181</c:v>
                </c:pt>
                <c:pt idx="23734">
                  <c:v>633.53557479269682</c:v>
                </c:pt>
                <c:pt idx="23735">
                  <c:v>633.85904982444174</c:v>
                </c:pt>
                <c:pt idx="23736">
                  <c:v>634.15122082085645</c:v>
                </c:pt>
                <c:pt idx="23737">
                  <c:v>634.41208778194107</c:v>
                </c:pt>
                <c:pt idx="23738">
                  <c:v>634.64165070769559</c:v>
                </c:pt>
                <c:pt idx="23739">
                  <c:v>634.83990959811979</c:v>
                </c:pt>
                <c:pt idx="23740">
                  <c:v>635.00686445321401</c:v>
                </c:pt>
                <c:pt idx="23741">
                  <c:v>635.14252570765643</c:v>
                </c:pt>
                <c:pt idx="23742">
                  <c:v>635.24688292676865</c:v>
                </c:pt>
                <c:pt idx="23743">
                  <c:v>635.34078459808075</c:v>
                </c:pt>
                <c:pt idx="23744">
                  <c:v>635.69556366515576</c:v>
                </c:pt>
                <c:pt idx="23745">
                  <c:v>636.0294838100225</c:v>
                </c:pt>
                <c:pt idx="23746">
                  <c:v>636.33205818084525</c:v>
                </c:pt>
                <c:pt idx="23747">
                  <c:v>636.59292514192987</c:v>
                </c:pt>
                <c:pt idx="23748">
                  <c:v>636.83293318080621</c:v>
                </c:pt>
                <c:pt idx="23749">
                  <c:v>637.03120250590894</c:v>
                </c:pt>
                <c:pt idx="23750">
                  <c:v>637.2085711700895</c:v>
                </c:pt>
                <c:pt idx="23751">
                  <c:v>637.34422198985351</c:v>
                </c:pt>
                <c:pt idx="23752">
                  <c:v>637.45902432208766</c:v>
                </c:pt>
                <c:pt idx="23753">
                  <c:v>637.56335023716463</c:v>
                </c:pt>
                <c:pt idx="23754">
                  <c:v>637.91815017359647</c:v>
                </c:pt>
                <c:pt idx="23755">
                  <c:v>638.26248412754978</c:v>
                </c:pt>
                <c:pt idx="23756">
                  <c:v>638.56510023708631</c:v>
                </c:pt>
                <c:pt idx="23757">
                  <c:v>638.83638100725739</c:v>
                </c:pt>
                <c:pt idx="23758">
                  <c:v>639.07638904613373</c:v>
                </c:pt>
                <c:pt idx="23759">
                  <c:v>639.28509304967986</c:v>
                </c:pt>
                <c:pt idx="23760">
                  <c:v>639.46246171386042</c:v>
                </c:pt>
                <c:pt idx="23761">
                  <c:v>639.60856808142466</c:v>
                </c:pt>
                <c:pt idx="23762">
                  <c:v>639.73377378806686</c:v>
                </c:pt>
                <c:pt idx="23763">
                  <c:v>639.83813100717919</c:v>
                </c:pt>
                <c:pt idx="23764">
                  <c:v>640.20335518737602</c:v>
                </c:pt>
                <c:pt idx="23765">
                  <c:v>640.5476787066508</c:v>
                </c:pt>
                <c:pt idx="23766">
                  <c:v>640.8607086252739</c:v>
                </c:pt>
                <c:pt idx="23767">
                  <c:v>641.14246581260215</c:v>
                </c:pt>
                <c:pt idx="23768">
                  <c:v>641.38244254744313</c:v>
                </c:pt>
                <c:pt idx="23769">
                  <c:v>641.60159166411108</c:v>
                </c:pt>
                <c:pt idx="23770">
                  <c:v>641.77896032829165</c:v>
                </c:pt>
                <c:pt idx="23771">
                  <c:v>641.93548050494246</c:v>
                </c:pt>
                <c:pt idx="23772">
                  <c:v>642.0607175156199</c:v>
                </c:pt>
                <c:pt idx="23773">
                  <c:v>642.17548854381869</c:v>
                </c:pt>
                <c:pt idx="23774">
                  <c:v>642.54071272401563</c:v>
                </c:pt>
                <c:pt idx="23775">
                  <c:v>642.88503624329041</c:v>
                </c:pt>
                <c:pt idx="23776">
                  <c:v>643.20851127503522</c:v>
                </c:pt>
                <c:pt idx="23777">
                  <c:v>643.49026846236347</c:v>
                </c:pt>
                <c:pt idx="23778">
                  <c:v>643.74069031032627</c:v>
                </c:pt>
                <c:pt idx="23779">
                  <c:v>643.95980812295886</c:v>
                </c:pt>
                <c:pt idx="23780">
                  <c:v>644.14765320429672</c:v>
                </c:pt>
                <c:pt idx="23781">
                  <c:v>644.30417338094742</c:v>
                </c:pt>
                <c:pt idx="23782">
                  <c:v>644.43982420071143</c:v>
                </c:pt>
                <c:pt idx="23783">
                  <c:v>644.56504034203203</c:v>
                </c:pt>
                <c:pt idx="23784">
                  <c:v>644.93025408755045</c:v>
                </c:pt>
                <c:pt idx="23785">
                  <c:v>645.28503315462558</c:v>
                </c:pt>
                <c:pt idx="23786">
                  <c:v>645.6085081863705</c:v>
                </c:pt>
                <c:pt idx="23787">
                  <c:v>645.90067918278521</c:v>
                </c:pt>
                <c:pt idx="23788">
                  <c:v>646.15110103074801</c:v>
                </c:pt>
                <c:pt idx="23789">
                  <c:v>646.38066395650242</c:v>
                </c:pt>
                <c:pt idx="23790">
                  <c:v>646.56847773380491</c:v>
                </c:pt>
                <c:pt idx="23791">
                  <c:v>646.73543258889902</c:v>
                </c:pt>
                <c:pt idx="23792">
                  <c:v>646.88153895646326</c:v>
                </c:pt>
                <c:pt idx="23793">
                  <c:v>646.99629954998363</c:v>
                </c:pt>
                <c:pt idx="23794">
                  <c:v>647.38238265238886</c:v>
                </c:pt>
                <c:pt idx="23795">
                  <c:v>647.73716171946387</c:v>
                </c:pt>
                <c:pt idx="23796">
                  <c:v>648.06065762056562</c:v>
                </c:pt>
                <c:pt idx="23797">
                  <c:v>648.35282861698045</c:v>
                </c:pt>
                <c:pt idx="23798">
                  <c:v>648.61369557806506</c:v>
                </c:pt>
                <c:pt idx="23799">
                  <c:v>648.84325850381947</c:v>
                </c:pt>
                <c:pt idx="23800">
                  <c:v>649.04149652488684</c:v>
                </c:pt>
                <c:pt idx="23801">
                  <c:v>649.20845137998106</c:v>
                </c:pt>
                <c:pt idx="23802">
                  <c:v>649.3649924259887</c:v>
                </c:pt>
                <c:pt idx="23803">
                  <c:v>649.49020856730931</c:v>
                </c:pt>
                <c:pt idx="23804">
                  <c:v>649.876281235036</c:v>
                </c:pt>
                <c:pt idx="23805">
                  <c:v>650.23106030211102</c:v>
                </c:pt>
                <c:pt idx="23806">
                  <c:v>650.56498044697776</c:v>
                </c:pt>
                <c:pt idx="23807">
                  <c:v>650.85715144339258</c:v>
                </c:pt>
                <c:pt idx="23808">
                  <c:v>651.12843221356366</c:v>
                </c:pt>
                <c:pt idx="23809">
                  <c:v>651.35799513931806</c:v>
                </c:pt>
                <c:pt idx="23810">
                  <c:v>651.56669914286419</c:v>
                </c:pt>
                <c:pt idx="23811">
                  <c:v>651.7336539979583</c:v>
                </c:pt>
                <c:pt idx="23812">
                  <c:v>651.89017417460911</c:v>
                </c:pt>
                <c:pt idx="23813">
                  <c:v>652.02582499437312</c:v>
                </c:pt>
                <c:pt idx="23814">
                  <c:v>652.41190809677835</c:v>
                </c:pt>
                <c:pt idx="23815">
                  <c:v>652.77712184229676</c:v>
                </c:pt>
                <c:pt idx="23816">
                  <c:v>653.1110419871635</c:v>
                </c:pt>
                <c:pt idx="23817">
                  <c:v>653.41362679266467</c:v>
                </c:pt>
                <c:pt idx="23818">
                  <c:v>653.68493886687111</c:v>
                </c:pt>
                <c:pt idx="23819">
                  <c:v>653.92494690574745</c:v>
                </c:pt>
                <c:pt idx="23820">
                  <c:v>654.12320579617176</c:v>
                </c:pt>
                <c:pt idx="23821">
                  <c:v>654.31101957347414</c:v>
                </c:pt>
                <c:pt idx="23822">
                  <c:v>654.46753975012496</c:v>
                </c:pt>
                <c:pt idx="23823">
                  <c:v>654.60319056988897</c:v>
                </c:pt>
                <c:pt idx="23824">
                  <c:v>654.99971878541589</c:v>
                </c:pt>
                <c:pt idx="23825">
                  <c:v>655.36493253093442</c:v>
                </c:pt>
                <c:pt idx="23826">
                  <c:v>655.6988213717658</c:v>
                </c:pt>
                <c:pt idx="23827">
                  <c:v>656.01188259442415</c:v>
                </c:pt>
                <c:pt idx="23828">
                  <c:v>656.28316336459534</c:v>
                </c:pt>
                <c:pt idx="23829">
                  <c:v>656.52317140347157</c:v>
                </c:pt>
                <c:pt idx="23830">
                  <c:v>656.74228921610415</c:v>
                </c:pt>
                <c:pt idx="23831">
                  <c:v>656.91968918432019</c:v>
                </c:pt>
                <c:pt idx="23832">
                  <c:v>657.08665447409271</c:v>
                </c:pt>
                <c:pt idx="23833">
                  <c:v>657.23271910294318</c:v>
                </c:pt>
                <c:pt idx="23834">
                  <c:v>657.6188022053484</c:v>
                </c:pt>
                <c:pt idx="23835">
                  <c:v>657.99446106398864</c:v>
                </c:pt>
                <c:pt idx="23836">
                  <c:v>658.33879501794195</c:v>
                </c:pt>
                <c:pt idx="23837">
                  <c:v>658.64141112747848</c:v>
                </c:pt>
                <c:pt idx="23838">
                  <c:v>658.92313701077137</c:v>
                </c:pt>
                <c:pt idx="23839">
                  <c:v>659.17359016276953</c:v>
                </c:pt>
                <c:pt idx="23840">
                  <c:v>659.3822628622803</c:v>
                </c:pt>
                <c:pt idx="23841">
                  <c:v>659.58052175270461</c:v>
                </c:pt>
                <c:pt idx="23842">
                  <c:v>659.74748704247713</c:v>
                </c:pt>
                <c:pt idx="23843">
                  <c:v>659.89358297536296</c:v>
                </c:pt>
                <c:pt idx="23844">
                  <c:v>660.29011119089</c:v>
                </c:pt>
                <c:pt idx="23845">
                  <c:v>660.66573874549499</c:v>
                </c:pt>
                <c:pt idx="23846">
                  <c:v>661.01007269944819</c:v>
                </c:pt>
                <c:pt idx="23847">
                  <c:v>661.32313392210654</c:v>
                </c:pt>
                <c:pt idx="23848">
                  <c:v>661.60484937072101</c:v>
                </c:pt>
                <c:pt idx="23849">
                  <c:v>661.85531295739759</c:v>
                </c:pt>
                <c:pt idx="23850">
                  <c:v>662.07443077003018</c:v>
                </c:pt>
                <c:pt idx="23851">
                  <c:v>662.27268966045449</c:v>
                </c:pt>
                <c:pt idx="23852">
                  <c:v>662.43964451554871</c:v>
                </c:pt>
                <c:pt idx="23853">
                  <c:v>662.59616469219941</c:v>
                </c:pt>
                <c:pt idx="23854">
                  <c:v>662.99268247304803</c:v>
                </c:pt>
                <c:pt idx="23855">
                  <c:v>663.36832046233133</c:v>
                </c:pt>
                <c:pt idx="23856">
                  <c:v>663.72308909472804</c:v>
                </c:pt>
                <c:pt idx="23857">
                  <c:v>664.03615031738639</c:v>
                </c:pt>
                <c:pt idx="23858">
                  <c:v>664.31787620067928</c:v>
                </c:pt>
                <c:pt idx="23859">
                  <c:v>664.5787431617639</c:v>
                </c:pt>
                <c:pt idx="23860">
                  <c:v>664.79786097439649</c:v>
                </c:pt>
                <c:pt idx="23861">
                  <c:v>664.9961198648208</c:v>
                </c:pt>
                <c:pt idx="23862">
                  <c:v>665.17353026771525</c:v>
                </c:pt>
                <c:pt idx="23863">
                  <c:v>665.34048512280935</c:v>
                </c:pt>
                <c:pt idx="23864">
                  <c:v>665.73698203430104</c:v>
                </c:pt>
                <c:pt idx="23865">
                  <c:v>666.11264089294139</c:v>
                </c:pt>
                <c:pt idx="23866">
                  <c:v>666.4674199600164</c:v>
                </c:pt>
                <c:pt idx="23867">
                  <c:v>666.79089499176132</c:v>
                </c:pt>
                <c:pt idx="23868">
                  <c:v>667.07265217908957</c:v>
                </c:pt>
                <c:pt idx="23869">
                  <c:v>667.33351914017419</c:v>
                </c:pt>
                <c:pt idx="23870">
                  <c:v>667.56305076189324</c:v>
                </c:pt>
                <c:pt idx="23871">
                  <c:v>667.76130965231755</c:v>
                </c:pt>
                <c:pt idx="23872">
                  <c:v>667.93870962053347</c:v>
                </c:pt>
                <c:pt idx="23873">
                  <c:v>668.10567491030611</c:v>
                </c:pt>
                <c:pt idx="23874">
                  <c:v>668.51260650024119</c:v>
                </c:pt>
                <c:pt idx="23875">
                  <c:v>668.88827579355996</c:v>
                </c:pt>
                <c:pt idx="23876">
                  <c:v>669.24304442595655</c:v>
                </c:pt>
                <c:pt idx="23877">
                  <c:v>669.56651945770136</c:v>
                </c:pt>
                <c:pt idx="23878">
                  <c:v>669.85869045411619</c:v>
                </c:pt>
                <c:pt idx="23879">
                  <c:v>670.1195574152008</c:v>
                </c:pt>
                <c:pt idx="23880">
                  <c:v>670.34912034095521</c:v>
                </c:pt>
                <c:pt idx="23881">
                  <c:v>670.55782434450134</c:v>
                </c:pt>
                <c:pt idx="23882">
                  <c:v>670.74563812180384</c:v>
                </c:pt>
                <c:pt idx="23883">
                  <c:v>670.91260341157636</c:v>
                </c:pt>
                <c:pt idx="23884">
                  <c:v>671.31953500151144</c:v>
                </c:pt>
                <c:pt idx="23885">
                  <c:v>671.69520429483021</c:v>
                </c:pt>
                <c:pt idx="23886">
                  <c:v>672.0499729272268</c:v>
                </c:pt>
                <c:pt idx="23887">
                  <c:v>672.38389307209354</c:v>
                </c:pt>
                <c:pt idx="23888">
                  <c:v>672.67606406850825</c:v>
                </c:pt>
                <c:pt idx="23889">
                  <c:v>672.93693102959287</c:v>
                </c:pt>
                <c:pt idx="23890">
                  <c:v>673.17690776443385</c:v>
                </c:pt>
                <c:pt idx="23891">
                  <c:v>673.38561176797987</c:v>
                </c:pt>
                <c:pt idx="23892">
                  <c:v>673.57343597996078</c:v>
                </c:pt>
                <c:pt idx="23893">
                  <c:v>673.740390835055</c:v>
                </c:pt>
                <c:pt idx="23894">
                  <c:v>674.14735372902533</c:v>
                </c:pt>
                <c:pt idx="23895">
                  <c:v>674.53343683143055</c:v>
                </c:pt>
                <c:pt idx="23896">
                  <c:v>674.88821589850568</c:v>
                </c:pt>
                <c:pt idx="23897">
                  <c:v>675.22212560869389</c:v>
                </c:pt>
                <c:pt idx="23898">
                  <c:v>675.51429660510871</c:v>
                </c:pt>
                <c:pt idx="23899">
                  <c:v>675.78557737527979</c:v>
                </c:pt>
                <c:pt idx="23900">
                  <c:v>676.01514030103419</c:v>
                </c:pt>
                <c:pt idx="23901">
                  <c:v>676.23428941770214</c:v>
                </c:pt>
                <c:pt idx="23902">
                  <c:v>676.42211362968305</c:v>
                </c:pt>
                <c:pt idx="23903">
                  <c:v>676.59948229386373</c:v>
                </c:pt>
                <c:pt idx="23904">
                  <c:v>677.00644518783417</c:v>
                </c:pt>
                <c:pt idx="23905">
                  <c:v>677.39252829023928</c:v>
                </c:pt>
                <c:pt idx="23906">
                  <c:v>677.74730735731441</c:v>
                </c:pt>
                <c:pt idx="23907">
                  <c:v>678.08121706750262</c:v>
                </c:pt>
                <c:pt idx="23908">
                  <c:v>678.38383317703926</c:v>
                </c:pt>
                <c:pt idx="23909">
                  <c:v>678.64470013812388</c:v>
                </c:pt>
                <c:pt idx="23910">
                  <c:v>678.89512198608656</c:v>
                </c:pt>
                <c:pt idx="23911">
                  <c:v>679.1038259896327</c:v>
                </c:pt>
                <c:pt idx="23912">
                  <c:v>679.30206401070018</c:v>
                </c:pt>
                <c:pt idx="23913">
                  <c:v>679.4794639789161</c:v>
                </c:pt>
                <c:pt idx="23914">
                  <c:v>679.88642687288655</c:v>
                </c:pt>
                <c:pt idx="23915">
                  <c:v>680.27250997529177</c:v>
                </c:pt>
                <c:pt idx="23916">
                  <c:v>680.6377341554886</c:v>
                </c:pt>
                <c:pt idx="23917">
                  <c:v>680.97161256164156</c:v>
                </c:pt>
                <c:pt idx="23918">
                  <c:v>681.27422867117809</c:v>
                </c:pt>
                <c:pt idx="23919">
                  <c:v>681.53509563226271</c:v>
                </c:pt>
                <c:pt idx="23920">
                  <c:v>681.78551748022551</c:v>
                </c:pt>
                <c:pt idx="23921">
                  <c:v>682.00466659689346</c:v>
                </c:pt>
                <c:pt idx="23922">
                  <c:v>682.19249080887437</c:v>
                </c:pt>
                <c:pt idx="23923">
                  <c:v>682.38030458617686</c:v>
                </c:pt>
                <c:pt idx="23924">
                  <c:v>682.78726748014719</c:v>
                </c:pt>
                <c:pt idx="23925">
                  <c:v>683.17335058255242</c:v>
                </c:pt>
                <c:pt idx="23926">
                  <c:v>683.53856432807083</c:v>
                </c:pt>
                <c:pt idx="23927">
                  <c:v>683.87245316890233</c:v>
                </c:pt>
                <c:pt idx="23928">
                  <c:v>684.17506927843885</c:v>
                </c:pt>
                <c:pt idx="23929">
                  <c:v>684.44638135264529</c:v>
                </c:pt>
                <c:pt idx="23930">
                  <c:v>684.69680320060809</c:v>
                </c:pt>
                <c:pt idx="23931">
                  <c:v>684.91592101324068</c:v>
                </c:pt>
                <c:pt idx="23932">
                  <c:v>685.11417990366499</c:v>
                </c:pt>
                <c:pt idx="23933">
                  <c:v>685.3020041156459</c:v>
                </c:pt>
                <c:pt idx="23934">
                  <c:v>685.70896700961623</c:v>
                </c:pt>
                <c:pt idx="23935">
                  <c:v>686.09505011202145</c:v>
                </c:pt>
                <c:pt idx="23936">
                  <c:v>686.46026385753987</c:v>
                </c:pt>
                <c:pt idx="23937">
                  <c:v>686.79418400240661</c:v>
                </c:pt>
                <c:pt idx="23938">
                  <c:v>687.09676880790789</c:v>
                </c:pt>
                <c:pt idx="23939">
                  <c:v>687.37852599523615</c:v>
                </c:pt>
                <c:pt idx="23940">
                  <c:v>687.61850273007713</c:v>
                </c:pt>
                <c:pt idx="23941">
                  <c:v>687.84806565583153</c:v>
                </c:pt>
                <c:pt idx="23942">
                  <c:v>688.04632454625585</c:v>
                </c:pt>
                <c:pt idx="23943">
                  <c:v>688.23416962759359</c:v>
                </c:pt>
                <c:pt idx="23944">
                  <c:v>688.6411116522072</c:v>
                </c:pt>
                <c:pt idx="23945">
                  <c:v>689.03762943305571</c:v>
                </c:pt>
                <c:pt idx="23946">
                  <c:v>689.40285361325266</c:v>
                </c:pt>
                <c:pt idx="23947">
                  <c:v>689.73673828021265</c:v>
                </c:pt>
                <c:pt idx="23948">
                  <c:v>690.03935334628136</c:v>
                </c:pt>
                <c:pt idx="23949">
                  <c:v>690.32110949014179</c:v>
                </c:pt>
                <c:pt idx="23950">
                  <c:v>690.56108726845059</c:v>
                </c:pt>
                <c:pt idx="23951">
                  <c:v>690.79065123767282</c:v>
                </c:pt>
                <c:pt idx="23952">
                  <c:v>690.98891221503288</c:v>
                </c:pt>
                <c:pt idx="23953">
                  <c:v>691.17672912273883</c:v>
                </c:pt>
                <c:pt idx="23954">
                  <c:v>691.59414130370249</c:v>
                </c:pt>
                <c:pt idx="23955">
                  <c:v>691.98022023223632</c:v>
                </c:pt>
                <c:pt idx="23956">
                  <c:v>692.34540789105858</c:v>
                </c:pt>
                <c:pt idx="23957">
                  <c:v>692.68977001864369</c:v>
                </c:pt>
                <c:pt idx="23958">
                  <c:v>692.9923850847124</c:v>
                </c:pt>
                <c:pt idx="23959">
                  <c:v>693.27410992453747</c:v>
                </c:pt>
                <c:pt idx="23960">
                  <c:v>693.51411900688151</c:v>
                </c:pt>
                <c:pt idx="23961">
                  <c:v>693.74368297610386</c:v>
                </c:pt>
                <c:pt idx="23962">
                  <c:v>693.95235776255038</c:v>
                </c:pt>
                <c:pt idx="23963">
                  <c:v>694.14017362678851</c:v>
                </c:pt>
                <c:pt idx="23964">
                  <c:v>694.54714173809816</c:v>
                </c:pt>
                <c:pt idx="23965">
                  <c:v>694.94366473628588</c:v>
                </c:pt>
                <c:pt idx="23966">
                  <c:v>695.30888474261144</c:v>
                </c:pt>
                <c:pt idx="23967">
                  <c:v>695.64277045303925</c:v>
                </c:pt>
                <c:pt idx="23968">
                  <c:v>695.95582958876207</c:v>
                </c:pt>
                <c:pt idx="23969">
                  <c:v>696.22710931546521</c:v>
                </c:pt>
                <c:pt idx="23970">
                  <c:v>696.47756351093119</c:v>
                </c:pt>
                <c:pt idx="23971">
                  <c:v>696.70712748015353</c:v>
                </c:pt>
                <c:pt idx="23972">
                  <c:v>696.91580226659994</c:v>
                </c:pt>
                <c:pt idx="23973">
                  <c:v>697.10365047834136</c:v>
                </c:pt>
                <c:pt idx="23974">
                  <c:v>697.52103135526966</c:v>
                </c:pt>
                <c:pt idx="23975">
                  <c:v>697.90710924033556</c:v>
                </c:pt>
                <c:pt idx="23976">
                  <c:v>698.27232924666112</c:v>
                </c:pt>
                <c:pt idx="23977">
                  <c:v>698.61666007021074</c:v>
                </c:pt>
                <c:pt idx="23978">
                  <c:v>698.91927409281163</c:v>
                </c:pt>
                <c:pt idx="23979">
                  <c:v>699.20099935002384</c:v>
                </c:pt>
                <c:pt idx="23980">
                  <c:v>699.45145333679625</c:v>
                </c:pt>
                <c:pt idx="23981">
                  <c:v>699.68101751471215</c:v>
                </c:pt>
                <c:pt idx="23982">
                  <c:v>699.88969198811822</c:v>
                </c:pt>
                <c:pt idx="23983">
                  <c:v>700.07750857234919</c:v>
                </c:pt>
                <c:pt idx="23984">
                  <c:v>700.4949211811346</c:v>
                </c:pt>
                <c:pt idx="23985">
                  <c:v>700.8809991705474</c:v>
                </c:pt>
                <c:pt idx="23986">
                  <c:v>701.24621886383261</c:v>
                </c:pt>
                <c:pt idx="23987">
                  <c:v>701.58010457426042</c:v>
                </c:pt>
                <c:pt idx="23988">
                  <c:v>701.89316475345095</c:v>
                </c:pt>
                <c:pt idx="23989">
                  <c:v>702.1644444801542</c:v>
                </c:pt>
                <c:pt idx="23990">
                  <c:v>702.41489867562018</c:v>
                </c:pt>
                <c:pt idx="23991">
                  <c:v>702.64446264484252</c:v>
                </c:pt>
                <c:pt idx="23992">
                  <c:v>702.85313638782111</c:v>
                </c:pt>
                <c:pt idx="23993">
                  <c:v>703.05139840864888</c:v>
                </c:pt>
                <c:pt idx="23994">
                  <c:v>703.45836651995853</c:v>
                </c:pt>
                <c:pt idx="23995">
                  <c:v>703.85488847467855</c:v>
                </c:pt>
                <c:pt idx="23996">
                  <c:v>704.22007717696874</c:v>
                </c:pt>
                <c:pt idx="23997">
                  <c:v>704.55399419143191</c:v>
                </c:pt>
                <c:pt idx="23998">
                  <c:v>704.85660925750062</c:v>
                </c:pt>
                <c:pt idx="23999">
                  <c:v>705.1383340973257</c:v>
                </c:pt>
                <c:pt idx="24000">
                  <c:v>705.38875594528849</c:v>
                </c:pt>
                <c:pt idx="24001">
                  <c:v>705.61831991451072</c:v>
                </c:pt>
                <c:pt idx="24002">
                  <c:v>705.82702704846042</c:v>
                </c:pt>
                <c:pt idx="24003">
                  <c:v>706.02528802582037</c:v>
                </c:pt>
                <c:pt idx="24004">
                  <c:v>706.43222378962685</c:v>
                </c:pt>
                <c:pt idx="24005">
                  <c:v>706.82874678781468</c:v>
                </c:pt>
                <c:pt idx="24006">
                  <c:v>707.18352168101831</c:v>
                </c:pt>
                <c:pt idx="24007">
                  <c:v>707.52788380860341</c:v>
                </c:pt>
                <c:pt idx="24008">
                  <c:v>707.83049887467212</c:v>
                </c:pt>
                <c:pt idx="24009">
                  <c:v>708.11222371449719</c:v>
                </c:pt>
                <c:pt idx="24010">
                  <c:v>708.36264556245999</c:v>
                </c:pt>
                <c:pt idx="24011">
                  <c:v>708.59220953168222</c:v>
                </c:pt>
                <c:pt idx="24012">
                  <c:v>708.80091666563192</c:v>
                </c:pt>
                <c:pt idx="24013">
                  <c:v>708.99917764299187</c:v>
                </c:pt>
                <c:pt idx="24014">
                  <c:v>709.40611340679834</c:v>
                </c:pt>
                <c:pt idx="24015">
                  <c:v>709.79219129186436</c:v>
                </c:pt>
                <c:pt idx="24016">
                  <c:v>710.1574112981898</c:v>
                </c:pt>
                <c:pt idx="24017">
                  <c:v>710.49132831265297</c:v>
                </c:pt>
                <c:pt idx="24018">
                  <c:v>710.79394442218961</c:v>
                </c:pt>
                <c:pt idx="24019">
                  <c:v>711.0756703054825</c:v>
                </c:pt>
                <c:pt idx="24020">
                  <c:v>711.3260921534453</c:v>
                </c:pt>
                <c:pt idx="24021">
                  <c:v>711.55565507919971</c:v>
                </c:pt>
                <c:pt idx="24022">
                  <c:v>711.76435908274584</c:v>
                </c:pt>
                <c:pt idx="24023">
                  <c:v>711.96261797317015</c:v>
                </c:pt>
                <c:pt idx="24024">
                  <c:v>712.36955999778365</c:v>
                </c:pt>
                <c:pt idx="24025">
                  <c:v>712.75566396954582</c:v>
                </c:pt>
                <c:pt idx="24026">
                  <c:v>713.11044303662084</c:v>
                </c:pt>
                <c:pt idx="24027">
                  <c:v>713.44433187745221</c:v>
                </c:pt>
                <c:pt idx="24028">
                  <c:v>713.74694798698874</c:v>
                </c:pt>
                <c:pt idx="24029">
                  <c:v>714.028705174317</c:v>
                </c:pt>
                <c:pt idx="24030">
                  <c:v>714.27912702227979</c:v>
                </c:pt>
                <c:pt idx="24031">
                  <c:v>714.50868994803432</c:v>
                </c:pt>
                <c:pt idx="24032">
                  <c:v>714.71736264754509</c:v>
                </c:pt>
                <c:pt idx="24033">
                  <c:v>714.9156215379694</c:v>
                </c:pt>
                <c:pt idx="24034">
                  <c:v>715.32259486661815</c:v>
                </c:pt>
                <c:pt idx="24035">
                  <c:v>715.69822242122314</c:v>
                </c:pt>
                <c:pt idx="24036">
                  <c:v>716.06344660141997</c:v>
                </c:pt>
                <c:pt idx="24037">
                  <c:v>716.39735631160829</c:v>
                </c:pt>
                <c:pt idx="24038">
                  <c:v>716.69997242114482</c:v>
                </c:pt>
                <c:pt idx="24039">
                  <c:v>716.97125319131601</c:v>
                </c:pt>
                <c:pt idx="24040">
                  <c:v>717.22170634331405</c:v>
                </c:pt>
                <c:pt idx="24041">
                  <c:v>717.45126926906846</c:v>
                </c:pt>
                <c:pt idx="24042">
                  <c:v>717.65995240325776</c:v>
                </c:pt>
                <c:pt idx="24043">
                  <c:v>717.85821129368207</c:v>
                </c:pt>
                <c:pt idx="24044">
                  <c:v>718.25472907453059</c:v>
                </c:pt>
                <c:pt idx="24045">
                  <c:v>718.64081217693581</c:v>
                </c:pt>
                <c:pt idx="24046">
                  <c:v>718.99558080933241</c:v>
                </c:pt>
                <c:pt idx="24047">
                  <c:v>719.32950095419915</c:v>
                </c:pt>
                <c:pt idx="24048">
                  <c:v>719.63211706373579</c:v>
                </c:pt>
                <c:pt idx="24049">
                  <c:v>719.90339783390687</c:v>
                </c:pt>
                <c:pt idx="24050">
                  <c:v>720.15385098590491</c:v>
                </c:pt>
                <c:pt idx="24051">
                  <c:v>720.38341391165943</c:v>
                </c:pt>
                <c:pt idx="24052">
                  <c:v>720.5920866111702</c:v>
                </c:pt>
                <c:pt idx="24053">
                  <c:v>720.79035593627293</c:v>
                </c:pt>
                <c:pt idx="24054">
                  <c:v>721.18687371712156</c:v>
                </c:pt>
                <c:pt idx="24055">
                  <c:v>721.56251170640485</c:v>
                </c:pt>
                <c:pt idx="24056">
                  <c:v>721.91731164283681</c:v>
                </c:pt>
                <c:pt idx="24057">
                  <c:v>722.25120048366819</c:v>
                </c:pt>
                <c:pt idx="24058">
                  <c:v>722.54337148008301</c:v>
                </c:pt>
                <c:pt idx="24059">
                  <c:v>722.82512866741126</c:v>
                </c:pt>
                <c:pt idx="24060">
                  <c:v>723.06510540225213</c:v>
                </c:pt>
                <c:pt idx="24061">
                  <c:v>723.29466832800665</c:v>
                </c:pt>
                <c:pt idx="24062">
                  <c:v>723.50337233155278</c:v>
                </c:pt>
                <c:pt idx="24063">
                  <c:v>723.70163122197698</c:v>
                </c:pt>
                <c:pt idx="24064">
                  <c:v>724.09815943750402</c:v>
                </c:pt>
                <c:pt idx="24065">
                  <c:v>724.47378699210901</c:v>
                </c:pt>
                <c:pt idx="24066">
                  <c:v>724.81815225009757</c:v>
                </c:pt>
                <c:pt idx="24067">
                  <c:v>725.15204109092895</c:v>
                </c:pt>
                <c:pt idx="24068">
                  <c:v>725.44421208734366</c:v>
                </c:pt>
                <c:pt idx="24069">
                  <c:v>725.71552416155009</c:v>
                </c:pt>
                <c:pt idx="24070">
                  <c:v>725.96594600951289</c:v>
                </c:pt>
                <c:pt idx="24071">
                  <c:v>726.18509512618084</c:v>
                </c:pt>
                <c:pt idx="24072">
                  <c:v>726.39376782569161</c:v>
                </c:pt>
                <c:pt idx="24073">
                  <c:v>726.59202671611592</c:v>
                </c:pt>
                <c:pt idx="24074">
                  <c:v>726.97810981852115</c:v>
                </c:pt>
                <c:pt idx="24075">
                  <c:v>727.35376867716138</c:v>
                </c:pt>
                <c:pt idx="24076">
                  <c:v>727.69810263111458</c:v>
                </c:pt>
                <c:pt idx="24077">
                  <c:v>728.0215776628595</c:v>
                </c:pt>
                <c:pt idx="24078">
                  <c:v>728.32419377239603</c:v>
                </c:pt>
                <c:pt idx="24079">
                  <c:v>728.58506073348065</c:v>
                </c:pt>
                <c:pt idx="24080">
                  <c:v>728.83548258144344</c:v>
                </c:pt>
                <c:pt idx="24081">
                  <c:v>729.05463169811139</c:v>
                </c:pt>
                <c:pt idx="24082">
                  <c:v>729.26330439762216</c:v>
                </c:pt>
                <c:pt idx="24083">
                  <c:v>729.45114947896002</c:v>
                </c:pt>
                <c:pt idx="24084">
                  <c:v>729.8476463904517</c:v>
                </c:pt>
                <c:pt idx="24085">
                  <c:v>730.21286013597012</c:v>
                </c:pt>
                <c:pt idx="24086">
                  <c:v>730.55722539395867</c:v>
                </c:pt>
                <c:pt idx="24087">
                  <c:v>730.88070042570359</c:v>
                </c:pt>
                <c:pt idx="24088">
                  <c:v>731.17287142211831</c:v>
                </c:pt>
                <c:pt idx="24089">
                  <c:v>731.43373838320292</c:v>
                </c:pt>
                <c:pt idx="24090">
                  <c:v>731.68416023116572</c:v>
                </c:pt>
                <c:pt idx="24091">
                  <c:v>731.90327804379831</c:v>
                </c:pt>
                <c:pt idx="24092">
                  <c:v>732.10153693422262</c:v>
                </c:pt>
                <c:pt idx="24093">
                  <c:v>732.28939245023889</c:v>
                </c:pt>
                <c:pt idx="24094">
                  <c:v>732.67546511796559</c:v>
                </c:pt>
                <c:pt idx="24095">
                  <c:v>733.04065799412717</c:v>
                </c:pt>
                <c:pt idx="24096">
                  <c:v>733.38501281743731</c:v>
                </c:pt>
                <c:pt idx="24097">
                  <c:v>733.70848784918212</c:v>
                </c:pt>
                <c:pt idx="24098">
                  <c:v>733.99021373247513</c:v>
                </c:pt>
                <c:pt idx="24099">
                  <c:v>734.26152580668156</c:v>
                </c:pt>
                <c:pt idx="24100">
                  <c:v>734.50153384555779</c:v>
                </c:pt>
                <c:pt idx="24101">
                  <c:v>734.72065165819038</c:v>
                </c:pt>
                <c:pt idx="24102">
                  <c:v>734.91891054861469</c:v>
                </c:pt>
                <c:pt idx="24103">
                  <c:v>735.1067347605956</c:v>
                </c:pt>
                <c:pt idx="24104">
                  <c:v>735.48239361923584</c:v>
                </c:pt>
                <c:pt idx="24105">
                  <c:v>735.84758649539742</c:v>
                </c:pt>
                <c:pt idx="24106">
                  <c:v>736.19195175338598</c:v>
                </c:pt>
                <c:pt idx="24107">
                  <c:v>736.50497123733055</c:v>
                </c:pt>
                <c:pt idx="24108">
                  <c:v>736.7867284246588</c:v>
                </c:pt>
                <c:pt idx="24109">
                  <c:v>737.04759538574342</c:v>
                </c:pt>
                <c:pt idx="24110">
                  <c:v>737.2875721205844</c:v>
                </c:pt>
                <c:pt idx="24111">
                  <c:v>737.49628655880895</c:v>
                </c:pt>
                <c:pt idx="24112">
                  <c:v>737.69454544923326</c:v>
                </c:pt>
                <c:pt idx="24113">
                  <c:v>737.88235922653575</c:v>
                </c:pt>
                <c:pt idx="24114">
                  <c:v>738.25799721581905</c:v>
                </c:pt>
                <c:pt idx="24115">
                  <c:v>738.61279715225101</c:v>
                </c:pt>
                <c:pt idx="24116">
                  <c:v>738.95713110620432</c:v>
                </c:pt>
                <c:pt idx="24117">
                  <c:v>739.25974721574084</c:v>
                </c:pt>
                <c:pt idx="24118">
                  <c:v>739.54147309903374</c:v>
                </c:pt>
                <c:pt idx="24119">
                  <c:v>739.80234006011835</c:v>
                </c:pt>
                <c:pt idx="24120">
                  <c:v>740.03190298587276</c:v>
                </c:pt>
                <c:pt idx="24121">
                  <c:v>740.25102079850546</c:v>
                </c:pt>
                <c:pt idx="24122">
                  <c:v>740.43886587984321</c:v>
                </c:pt>
                <c:pt idx="24123">
                  <c:v>740.62669009182412</c:v>
                </c:pt>
                <c:pt idx="24124">
                  <c:v>741.00231764642911</c:v>
                </c:pt>
                <c:pt idx="24125">
                  <c:v>741.34668290441766</c:v>
                </c:pt>
                <c:pt idx="24126">
                  <c:v>741.6806030492844</c:v>
                </c:pt>
                <c:pt idx="24127">
                  <c:v>741.98317742010715</c:v>
                </c:pt>
                <c:pt idx="24128">
                  <c:v>742.26493460743541</c:v>
                </c:pt>
                <c:pt idx="24129">
                  <c:v>742.52580156852002</c:v>
                </c:pt>
                <c:pt idx="24130">
                  <c:v>742.75536449427443</c:v>
                </c:pt>
                <c:pt idx="24131">
                  <c:v>742.96404762846373</c:v>
                </c:pt>
                <c:pt idx="24132">
                  <c:v>743.15186140576611</c:v>
                </c:pt>
                <c:pt idx="24133">
                  <c:v>743.32926137398215</c:v>
                </c:pt>
                <c:pt idx="24134">
                  <c:v>743.69448555417898</c:v>
                </c:pt>
                <c:pt idx="24135">
                  <c:v>744.04925418657558</c:v>
                </c:pt>
                <c:pt idx="24136">
                  <c:v>744.3727292183205</c:v>
                </c:pt>
                <c:pt idx="24137">
                  <c:v>744.67534532785703</c:v>
                </c:pt>
                <c:pt idx="24138">
                  <c:v>744.94662609802822</c:v>
                </c:pt>
                <c:pt idx="24139">
                  <c:v>745.19707925002626</c:v>
                </c:pt>
                <c:pt idx="24140">
                  <c:v>745.42664217578067</c:v>
                </c:pt>
                <c:pt idx="24141">
                  <c:v>745.63531487529156</c:v>
                </c:pt>
                <c:pt idx="24142">
                  <c:v>745.82313908727247</c:v>
                </c:pt>
                <c:pt idx="24143">
                  <c:v>745.99009394236657</c:v>
                </c:pt>
                <c:pt idx="24144">
                  <c:v>746.3553181225634</c:v>
                </c:pt>
                <c:pt idx="24145">
                  <c:v>746.69967294587354</c:v>
                </c:pt>
                <c:pt idx="24146">
                  <c:v>747.02314797761846</c:v>
                </c:pt>
                <c:pt idx="24147">
                  <c:v>747.31529810467634</c:v>
                </c:pt>
                <c:pt idx="24148">
                  <c:v>747.58661017888278</c:v>
                </c:pt>
                <c:pt idx="24149">
                  <c:v>747.83703202684546</c:v>
                </c:pt>
                <c:pt idx="24150">
                  <c:v>748.056170708835</c:v>
                </c:pt>
                <c:pt idx="24151">
                  <c:v>748.25442959925931</c:v>
                </c:pt>
                <c:pt idx="24152">
                  <c:v>748.44225381124022</c:v>
                </c:pt>
                <c:pt idx="24153">
                  <c:v>748.60920866633433</c:v>
                </c:pt>
                <c:pt idx="24154">
                  <c:v>748.97443284653127</c:v>
                </c:pt>
                <c:pt idx="24155">
                  <c:v>749.30833212204107</c:v>
                </c:pt>
                <c:pt idx="24156">
                  <c:v>749.62137247534258</c:v>
                </c:pt>
                <c:pt idx="24157">
                  <c:v>749.91354347175729</c:v>
                </c:pt>
                <c:pt idx="24158">
                  <c:v>750.1848346766069</c:v>
                </c:pt>
                <c:pt idx="24159">
                  <c:v>750.42485315016165</c:v>
                </c:pt>
                <c:pt idx="24160">
                  <c:v>750.64397096279424</c:v>
                </c:pt>
                <c:pt idx="24161">
                  <c:v>750.84222985321856</c:v>
                </c:pt>
                <c:pt idx="24162">
                  <c:v>751.01961938675606</c:v>
                </c:pt>
                <c:pt idx="24163">
                  <c:v>751.18657424185017</c:v>
                </c:pt>
                <c:pt idx="24164">
                  <c:v>751.54135330892518</c:v>
                </c:pt>
                <c:pt idx="24165">
                  <c:v>751.8752630191135</c:v>
                </c:pt>
                <c:pt idx="24166">
                  <c:v>752.17786869397162</c:v>
                </c:pt>
                <c:pt idx="24167">
                  <c:v>752.47003969038644</c:v>
                </c:pt>
                <c:pt idx="24168">
                  <c:v>752.73090665147095</c:v>
                </c:pt>
                <c:pt idx="24169">
                  <c:v>752.96046957722547</c:v>
                </c:pt>
                <c:pt idx="24170">
                  <c:v>753.17959782453647</c:v>
                </c:pt>
                <c:pt idx="24171">
                  <c:v>753.36742203651738</c:v>
                </c:pt>
                <c:pt idx="24172">
                  <c:v>753.54481157005489</c:v>
                </c:pt>
                <c:pt idx="24173">
                  <c:v>753.71176642514911</c:v>
                </c:pt>
                <c:pt idx="24174">
                  <c:v>754.05611081378072</c:v>
                </c:pt>
                <c:pt idx="24175">
                  <c:v>754.37958584552564</c:v>
                </c:pt>
                <c:pt idx="24176">
                  <c:v>754.68220195506228</c:v>
                </c:pt>
                <c:pt idx="24177">
                  <c:v>754.96392783835518</c:v>
                </c:pt>
                <c:pt idx="24178">
                  <c:v>755.22479479943979</c:v>
                </c:pt>
                <c:pt idx="24179">
                  <c:v>755.4543577251942</c:v>
                </c:pt>
                <c:pt idx="24180">
                  <c:v>755.66304085938339</c:v>
                </c:pt>
                <c:pt idx="24181">
                  <c:v>755.85087550604283</c:v>
                </c:pt>
                <c:pt idx="24182">
                  <c:v>756.01784079581535</c:v>
                </c:pt>
                <c:pt idx="24183">
                  <c:v>756.18477478155262</c:v>
                </c:pt>
                <c:pt idx="24184">
                  <c:v>756.51869492641936</c:v>
                </c:pt>
                <c:pt idx="24185">
                  <c:v>756.84216995816428</c:v>
                </c:pt>
                <c:pt idx="24186">
                  <c:v>757.13434095457899</c:v>
                </c:pt>
                <c:pt idx="24187">
                  <c:v>757.41607727255041</c:v>
                </c:pt>
                <c:pt idx="24188">
                  <c:v>757.66651998987004</c:v>
                </c:pt>
                <c:pt idx="24189">
                  <c:v>757.88563780250263</c:v>
                </c:pt>
                <c:pt idx="24190">
                  <c:v>758.09433137137034</c:v>
                </c:pt>
                <c:pt idx="24191">
                  <c:v>758.27171047022944</c:v>
                </c:pt>
                <c:pt idx="24192">
                  <c:v>758.43867576000196</c:v>
                </c:pt>
                <c:pt idx="24193">
                  <c:v>758.59520637133119</c:v>
                </c:pt>
                <c:pt idx="24194">
                  <c:v>758.92910564684098</c:v>
                </c:pt>
                <c:pt idx="24195">
                  <c:v>759.2421460001425</c:v>
                </c:pt>
                <c:pt idx="24196">
                  <c:v>759.53431699655732</c:v>
                </c:pt>
                <c:pt idx="24197">
                  <c:v>759.80561863608523</c:v>
                </c:pt>
                <c:pt idx="24198">
                  <c:v>760.04562667496157</c:v>
                </c:pt>
                <c:pt idx="24199">
                  <c:v>760.26474448759416</c:v>
                </c:pt>
                <c:pt idx="24200">
                  <c:v>760.46300337801847</c:v>
                </c:pt>
                <c:pt idx="24201">
                  <c:v>760.64039291155598</c:v>
                </c:pt>
                <c:pt idx="24202">
                  <c:v>760.80734776665008</c:v>
                </c:pt>
                <c:pt idx="24203">
                  <c:v>760.95343326485749</c:v>
                </c:pt>
                <c:pt idx="24204">
                  <c:v>761.27690829660241</c:v>
                </c:pt>
                <c:pt idx="24205">
                  <c:v>761.58994864990393</c:v>
                </c:pt>
                <c:pt idx="24206">
                  <c:v>761.87169540255377</c:v>
                </c:pt>
                <c:pt idx="24207">
                  <c:v>762.13256236363827</c:v>
                </c:pt>
                <c:pt idx="24208">
                  <c:v>762.37254953315767</c:v>
                </c:pt>
                <c:pt idx="24209">
                  <c:v>762.59166734579037</c:v>
                </c:pt>
                <c:pt idx="24210">
                  <c:v>762.7795019924497</c:v>
                </c:pt>
                <c:pt idx="24211">
                  <c:v>762.9568915259872</c:v>
                </c:pt>
                <c:pt idx="24212">
                  <c:v>763.11340126795949</c:v>
                </c:pt>
                <c:pt idx="24213">
                  <c:v>763.24906252240191</c:v>
                </c:pt>
                <c:pt idx="24214">
                  <c:v>763.57253755414683</c:v>
                </c:pt>
                <c:pt idx="24215">
                  <c:v>763.87514322900495</c:v>
                </c:pt>
                <c:pt idx="24216">
                  <c:v>764.14644486853297</c:v>
                </c:pt>
                <c:pt idx="24217">
                  <c:v>764.40731182961758</c:v>
                </c:pt>
                <c:pt idx="24218">
                  <c:v>764.63687475537199</c:v>
                </c:pt>
                <c:pt idx="24219">
                  <c:v>764.84556832423971</c:v>
                </c:pt>
                <c:pt idx="24220">
                  <c:v>765.03340297089903</c:v>
                </c:pt>
                <c:pt idx="24221">
                  <c:v>765.20033695663631</c:v>
                </c:pt>
                <c:pt idx="24222">
                  <c:v>765.34644332420055</c:v>
                </c:pt>
                <c:pt idx="24223">
                  <c:v>765.48208370928614</c:v>
                </c:pt>
                <c:pt idx="24224">
                  <c:v>765.79512406258766</c:v>
                </c:pt>
                <c:pt idx="24225">
                  <c:v>766.08729505900237</c:v>
                </c:pt>
                <c:pt idx="24226">
                  <c:v>766.35858626385186</c:v>
                </c:pt>
                <c:pt idx="24227">
                  <c:v>766.6090289811716</c:v>
                </c:pt>
                <c:pt idx="24228">
                  <c:v>766.83859190692601</c:v>
                </c:pt>
                <c:pt idx="24229">
                  <c:v>767.03685079735033</c:v>
                </c:pt>
                <c:pt idx="24230">
                  <c:v>767.21424033088783</c:v>
                </c:pt>
                <c:pt idx="24231">
                  <c:v>767.38120562066047</c:v>
                </c:pt>
                <c:pt idx="24232">
                  <c:v>767.51683557106753</c:v>
                </c:pt>
                <c:pt idx="24233">
                  <c:v>767.65249682550996</c:v>
                </c:pt>
                <c:pt idx="24234">
                  <c:v>767.95511293504649</c:v>
                </c:pt>
                <c:pt idx="24235">
                  <c:v>768.24728393146131</c:v>
                </c:pt>
                <c:pt idx="24236">
                  <c:v>768.50815089254593</c:v>
                </c:pt>
                <c:pt idx="24237">
                  <c:v>768.74813806206521</c:v>
                </c:pt>
                <c:pt idx="24238">
                  <c:v>768.96725587469791</c:v>
                </c:pt>
                <c:pt idx="24239">
                  <c:v>769.16552519980064</c:v>
                </c:pt>
                <c:pt idx="24240">
                  <c:v>769.33248005489475</c:v>
                </c:pt>
                <c:pt idx="24241">
                  <c:v>769.48898979686703</c:v>
                </c:pt>
                <c:pt idx="24242">
                  <c:v>769.62465105130946</c:v>
                </c:pt>
                <c:pt idx="24243">
                  <c:v>769.74985675795165</c:v>
                </c:pt>
                <c:pt idx="24244">
                  <c:v>770.05247286748818</c:v>
                </c:pt>
                <c:pt idx="24245">
                  <c:v>770.3237745070162</c:v>
                </c:pt>
                <c:pt idx="24246">
                  <c:v>770.58464146810081</c:v>
                </c:pt>
                <c:pt idx="24247">
                  <c:v>770.82464950697704</c:v>
                </c:pt>
                <c:pt idx="24248">
                  <c:v>771.03334307584475</c:v>
                </c:pt>
                <c:pt idx="24249">
                  <c:v>771.22115685314725</c:v>
                </c:pt>
                <c:pt idx="24250">
                  <c:v>771.38811170824135</c:v>
                </c:pt>
                <c:pt idx="24251">
                  <c:v>771.53419720644877</c:v>
                </c:pt>
                <c:pt idx="24252">
                  <c:v>771.65941334776937</c:v>
                </c:pt>
                <c:pt idx="24253">
                  <c:v>771.7846399237684</c:v>
                </c:pt>
                <c:pt idx="24254">
                  <c:v>772.0663658070614</c:v>
                </c:pt>
                <c:pt idx="24255">
                  <c:v>772.33767788126772</c:v>
                </c:pt>
                <c:pt idx="24256">
                  <c:v>772.58809972923052</c:v>
                </c:pt>
                <c:pt idx="24257">
                  <c:v>772.81766265498493</c:v>
                </c:pt>
                <c:pt idx="24258">
                  <c:v>773.02634578917423</c:v>
                </c:pt>
                <c:pt idx="24259">
                  <c:v>773.20375619206868</c:v>
                </c:pt>
                <c:pt idx="24260">
                  <c:v>773.36026593404097</c:v>
                </c:pt>
                <c:pt idx="24261">
                  <c:v>773.50635143224827</c:v>
                </c:pt>
                <c:pt idx="24262">
                  <c:v>773.62113289512558</c:v>
                </c:pt>
                <c:pt idx="24263">
                  <c:v>773.73591435800279</c:v>
                </c:pt>
                <c:pt idx="24264">
                  <c:v>774.01766111065263</c:v>
                </c:pt>
                <c:pt idx="24265">
                  <c:v>774.27852807173713</c:v>
                </c:pt>
                <c:pt idx="24266">
                  <c:v>774.51851524125652</c:v>
                </c:pt>
                <c:pt idx="24267">
                  <c:v>774.73765392324606</c:v>
                </c:pt>
                <c:pt idx="24268">
                  <c:v>774.93590237899184</c:v>
                </c:pt>
                <c:pt idx="24269">
                  <c:v>775.11328147785093</c:v>
                </c:pt>
                <c:pt idx="24270">
                  <c:v>775.26981208918016</c:v>
                </c:pt>
                <c:pt idx="24271">
                  <c:v>775.39502823050077</c:v>
                </c:pt>
                <c:pt idx="24272">
                  <c:v>775.50980969337797</c:v>
                </c:pt>
                <c:pt idx="24273">
                  <c:v>775.61415647781189</c:v>
                </c:pt>
                <c:pt idx="24274">
                  <c:v>775.88545811733979</c:v>
                </c:pt>
                <c:pt idx="24275">
                  <c:v>776.14632507842441</c:v>
                </c:pt>
                <c:pt idx="24276">
                  <c:v>776.37588800417893</c:v>
                </c:pt>
                <c:pt idx="24277">
                  <c:v>776.58458157304653</c:v>
                </c:pt>
                <c:pt idx="24278">
                  <c:v>776.78284046347085</c:v>
                </c:pt>
                <c:pt idx="24279">
                  <c:v>776.94979531856507</c:v>
                </c:pt>
                <c:pt idx="24280">
                  <c:v>777.08545657300738</c:v>
                </c:pt>
                <c:pt idx="24281">
                  <c:v>777.21066227964957</c:v>
                </c:pt>
                <c:pt idx="24282">
                  <c:v>777.32544374252689</c:v>
                </c:pt>
                <c:pt idx="24283">
                  <c:v>777.41935584851728</c:v>
                </c:pt>
                <c:pt idx="24284">
                  <c:v>777.6802228096019</c:v>
                </c:pt>
                <c:pt idx="24285">
                  <c:v>777.93066552692153</c:v>
                </c:pt>
                <c:pt idx="24286">
                  <c:v>778.16022845267594</c:v>
                </c:pt>
                <c:pt idx="24287">
                  <c:v>778.35846647374342</c:v>
                </c:pt>
                <c:pt idx="24288">
                  <c:v>778.54630112040275</c:v>
                </c:pt>
                <c:pt idx="24289">
                  <c:v>778.70282129705345</c:v>
                </c:pt>
                <c:pt idx="24290">
                  <c:v>778.83847211681746</c:v>
                </c:pt>
                <c:pt idx="24291">
                  <c:v>778.95325357969466</c:v>
                </c:pt>
                <c:pt idx="24292">
                  <c:v>779.05761079880699</c:v>
                </c:pt>
                <c:pt idx="24293">
                  <c:v>779.14106735699716</c:v>
                </c:pt>
                <c:pt idx="24294">
                  <c:v>779.40193431808177</c:v>
                </c:pt>
                <c:pt idx="24295">
                  <c:v>779.63150767851471</c:v>
                </c:pt>
                <c:pt idx="24296">
                  <c:v>779.85063592582571</c:v>
                </c:pt>
                <c:pt idx="24297">
                  <c:v>780.04889481625003</c:v>
                </c:pt>
                <c:pt idx="24298">
                  <c:v>780.22628434978753</c:v>
                </c:pt>
                <c:pt idx="24299">
                  <c:v>780.37236984799495</c:v>
                </c:pt>
                <c:pt idx="24300">
                  <c:v>780.49758598931555</c:v>
                </c:pt>
                <c:pt idx="24301">
                  <c:v>780.61236745219276</c:v>
                </c:pt>
                <c:pt idx="24302">
                  <c:v>780.70626912350474</c:v>
                </c:pt>
                <c:pt idx="24303">
                  <c:v>780.78975698573026</c:v>
                </c:pt>
                <c:pt idx="24304">
                  <c:v>781.0297650246066</c:v>
                </c:pt>
                <c:pt idx="24305">
                  <c:v>781.25932795036101</c:v>
                </c:pt>
                <c:pt idx="24306">
                  <c:v>781.46802151922861</c:v>
                </c:pt>
                <c:pt idx="24307">
                  <c:v>781.65583529653111</c:v>
                </c:pt>
                <c:pt idx="24308">
                  <c:v>781.82279015162521</c:v>
                </c:pt>
                <c:pt idx="24309">
                  <c:v>781.95845140606775</c:v>
                </c:pt>
                <c:pt idx="24310">
                  <c:v>782.08365711270983</c:v>
                </c:pt>
                <c:pt idx="24311">
                  <c:v>782.18801433182216</c:v>
                </c:pt>
                <c:pt idx="24312">
                  <c:v>782.27147089001232</c:v>
                </c:pt>
                <c:pt idx="24313">
                  <c:v>782.34452407379445</c:v>
                </c:pt>
                <c:pt idx="24314">
                  <c:v>782.58452167799226</c:v>
                </c:pt>
                <c:pt idx="24315">
                  <c:v>782.80364992530338</c:v>
                </c:pt>
                <c:pt idx="24316">
                  <c:v>783.0019192504061</c:v>
                </c:pt>
                <c:pt idx="24317">
                  <c:v>783.1792983492652</c:v>
                </c:pt>
                <c:pt idx="24318">
                  <c:v>783.3358185259159</c:v>
                </c:pt>
                <c:pt idx="24319">
                  <c:v>783.47146934567991</c:v>
                </c:pt>
                <c:pt idx="24320">
                  <c:v>783.58625080855722</c:v>
                </c:pt>
                <c:pt idx="24321">
                  <c:v>783.68016291454762</c:v>
                </c:pt>
                <c:pt idx="24322">
                  <c:v>783.75321609832974</c:v>
                </c:pt>
                <c:pt idx="24323">
                  <c:v>783.81582416899005</c:v>
                </c:pt>
                <c:pt idx="24324">
                  <c:v>784.04538709474446</c:v>
                </c:pt>
                <c:pt idx="24325">
                  <c:v>784.25407022893376</c:v>
                </c:pt>
                <c:pt idx="24326">
                  <c:v>784.44189444091467</c:v>
                </c:pt>
                <c:pt idx="24327">
                  <c:v>784.61927353977376</c:v>
                </c:pt>
                <c:pt idx="24328">
                  <c:v>784.76535903798106</c:v>
                </c:pt>
                <c:pt idx="24329">
                  <c:v>784.89058561398019</c:v>
                </c:pt>
                <c:pt idx="24330">
                  <c:v>784.99492196373558</c:v>
                </c:pt>
                <c:pt idx="24331">
                  <c:v>785.07840982596099</c:v>
                </c:pt>
                <c:pt idx="24332">
                  <c:v>785.1514525750647</c:v>
                </c:pt>
                <c:pt idx="24333">
                  <c:v>785.20363640196013</c:v>
                </c:pt>
                <c:pt idx="24334">
                  <c:v>785.42275421459271</c:v>
                </c:pt>
                <c:pt idx="24335">
                  <c:v>785.62101310501703</c:v>
                </c:pt>
                <c:pt idx="24336">
                  <c:v>785.80882688231952</c:v>
                </c:pt>
                <c:pt idx="24337">
                  <c:v>785.96535749364864</c:v>
                </c:pt>
                <c:pt idx="24338">
                  <c:v>786.10101874809106</c:v>
                </c:pt>
                <c:pt idx="24339">
                  <c:v>786.22622445473326</c:v>
                </c:pt>
                <c:pt idx="24340">
                  <c:v>786.32013656072377</c:v>
                </c:pt>
                <c:pt idx="24341">
                  <c:v>786.39318974450589</c:v>
                </c:pt>
                <c:pt idx="24342">
                  <c:v>786.45578738048766</c:v>
                </c:pt>
                <c:pt idx="24343">
                  <c:v>786.49752609426127</c:v>
                </c:pt>
                <c:pt idx="24344">
                  <c:v>786.70620922845046</c:v>
                </c:pt>
                <c:pt idx="24345">
                  <c:v>786.90447855355319</c:v>
                </c:pt>
                <c:pt idx="24346">
                  <c:v>787.07143340864741</c:v>
                </c:pt>
                <c:pt idx="24347">
                  <c:v>787.22794315061969</c:v>
                </c:pt>
                <c:pt idx="24348">
                  <c:v>787.35316972661872</c:v>
                </c:pt>
                <c:pt idx="24349">
                  <c:v>787.46796162417445</c:v>
                </c:pt>
                <c:pt idx="24350">
                  <c:v>787.55143905172145</c:v>
                </c:pt>
                <c:pt idx="24351">
                  <c:v>787.61403668770333</c:v>
                </c:pt>
                <c:pt idx="24352">
                  <c:v>787.66622051459876</c:v>
                </c:pt>
                <c:pt idx="24353">
                  <c:v>787.70794879369373</c:v>
                </c:pt>
                <c:pt idx="24354">
                  <c:v>787.90620768411804</c:v>
                </c:pt>
                <c:pt idx="24355">
                  <c:v>788.09403189609895</c:v>
                </c:pt>
                <c:pt idx="24356">
                  <c:v>788.25056250742819</c:v>
                </c:pt>
                <c:pt idx="24357">
                  <c:v>788.39663757095718</c:v>
                </c:pt>
                <c:pt idx="24358">
                  <c:v>788.52185371227768</c:v>
                </c:pt>
                <c:pt idx="24359">
                  <c:v>788.61576581826819</c:v>
                </c:pt>
                <c:pt idx="24360">
                  <c:v>788.6992432458153</c:v>
                </c:pt>
                <c:pt idx="24361">
                  <c:v>788.7514166380322</c:v>
                </c:pt>
                <c:pt idx="24362">
                  <c:v>788.79314491712728</c:v>
                </c:pt>
                <c:pt idx="24363">
                  <c:v>788.82446982181432</c:v>
                </c:pt>
                <c:pt idx="24364">
                  <c:v>789.01228359911681</c:v>
                </c:pt>
                <c:pt idx="24365">
                  <c:v>789.18967313265432</c:v>
                </c:pt>
                <c:pt idx="24366">
                  <c:v>789.34620374398355</c:v>
                </c:pt>
                <c:pt idx="24367">
                  <c:v>789.47140945062563</c:v>
                </c:pt>
                <c:pt idx="24368">
                  <c:v>789.58619091350283</c:v>
                </c:pt>
                <c:pt idx="24369">
                  <c:v>789.68010301949334</c:v>
                </c:pt>
                <c:pt idx="24370">
                  <c:v>789.74271109015365</c:v>
                </c:pt>
                <c:pt idx="24371">
                  <c:v>789.79488448237055</c:v>
                </c:pt>
                <c:pt idx="24372">
                  <c:v>789.82618851770076</c:v>
                </c:pt>
                <c:pt idx="24373">
                  <c:v>789.84705787458745</c:v>
                </c:pt>
                <c:pt idx="24374">
                  <c:v>790.02444740812496</c:v>
                </c:pt>
                <c:pt idx="24375">
                  <c:v>790.19141269789759</c:v>
                </c:pt>
                <c:pt idx="24376">
                  <c:v>790.337498196105</c:v>
                </c:pt>
                <c:pt idx="24377">
                  <c:v>790.46270390274708</c:v>
                </c:pt>
                <c:pt idx="24378">
                  <c:v>790.56706112185941</c:v>
                </c:pt>
                <c:pt idx="24379">
                  <c:v>790.6400934362847</c:v>
                </c:pt>
                <c:pt idx="24380">
                  <c:v>790.702701506945</c:v>
                </c:pt>
                <c:pt idx="24381">
                  <c:v>790.7444402207185</c:v>
                </c:pt>
                <c:pt idx="24382">
                  <c:v>790.76529914292678</c:v>
                </c:pt>
                <c:pt idx="24383">
                  <c:v>790.77574425604871</c:v>
                </c:pt>
                <c:pt idx="24384">
                  <c:v>790.95313378958622</c:v>
                </c:pt>
                <c:pt idx="24385">
                  <c:v>791.09921928779352</c:v>
                </c:pt>
                <c:pt idx="24386">
                  <c:v>791.23488054223594</c:v>
                </c:pt>
                <c:pt idx="24387">
                  <c:v>791.34966200511326</c:v>
                </c:pt>
                <c:pt idx="24388">
                  <c:v>791.44356367642524</c:v>
                </c:pt>
                <c:pt idx="24389">
                  <c:v>791.51659599085042</c:v>
                </c:pt>
                <c:pt idx="24390">
                  <c:v>791.56877981774585</c:v>
                </c:pt>
                <c:pt idx="24391">
                  <c:v>791.60008385307594</c:v>
                </c:pt>
                <c:pt idx="24392">
                  <c:v>791.61052896619776</c:v>
                </c:pt>
                <c:pt idx="24393">
                  <c:v>791.61052896619776</c:v>
                </c:pt>
                <c:pt idx="24394">
                  <c:v>791.77746295193504</c:v>
                </c:pt>
                <c:pt idx="24395">
                  <c:v>791.91312420637746</c:v>
                </c:pt>
                <c:pt idx="24396">
                  <c:v>792.03832991301965</c:v>
                </c:pt>
                <c:pt idx="24397">
                  <c:v>792.15312181057539</c:v>
                </c:pt>
                <c:pt idx="24398">
                  <c:v>792.23659923812238</c:v>
                </c:pt>
                <c:pt idx="24399">
                  <c:v>792.29919687410427</c:v>
                </c:pt>
                <c:pt idx="24400">
                  <c:v>792.34094602255618</c:v>
                </c:pt>
                <c:pt idx="24401">
                  <c:v>792.3618258141214</c:v>
                </c:pt>
                <c:pt idx="24402">
                  <c:v>792.3618258141214</c:v>
                </c:pt>
                <c:pt idx="24403">
                  <c:v>792.35138070099958</c:v>
                </c:pt>
                <c:pt idx="24404">
                  <c:v>792.50791131232882</c:v>
                </c:pt>
                <c:pt idx="24405">
                  <c:v>792.63311701897101</c:v>
                </c:pt>
                <c:pt idx="24406">
                  <c:v>792.75833316029161</c:v>
                </c:pt>
                <c:pt idx="24407">
                  <c:v>792.8522348316036</c:v>
                </c:pt>
                <c:pt idx="24408">
                  <c:v>792.92528801538572</c:v>
                </c:pt>
                <c:pt idx="24409">
                  <c:v>792.97746140760262</c:v>
                </c:pt>
                <c:pt idx="24410">
                  <c:v>793.00876544293283</c:v>
                </c:pt>
                <c:pt idx="24411">
                  <c:v>793.01920012137612</c:v>
                </c:pt>
                <c:pt idx="24412">
                  <c:v>793.01920012137612</c:v>
                </c:pt>
                <c:pt idx="24413">
                  <c:v>792.99834119916784</c:v>
                </c:pt>
                <c:pt idx="24414">
                  <c:v>793.13398158425343</c:v>
                </c:pt>
                <c:pt idx="24415">
                  <c:v>793.25920816025246</c:v>
                </c:pt>
                <c:pt idx="24416">
                  <c:v>793.36354451000784</c:v>
                </c:pt>
                <c:pt idx="24417">
                  <c:v>793.45745661599835</c:v>
                </c:pt>
                <c:pt idx="24418">
                  <c:v>793.52007512133707</c:v>
                </c:pt>
                <c:pt idx="24419">
                  <c:v>793.56180340043215</c:v>
                </c:pt>
                <c:pt idx="24420">
                  <c:v>793.58268319199738</c:v>
                </c:pt>
                <c:pt idx="24421">
                  <c:v>793.58268319199738</c:v>
                </c:pt>
                <c:pt idx="24422">
                  <c:v>793.57223807887556</c:v>
                </c:pt>
                <c:pt idx="24423">
                  <c:v>793.54093404354535</c:v>
                </c:pt>
                <c:pt idx="24424">
                  <c:v>793.67658486330936</c:v>
                </c:pt>
                <c:pt idx="24425">
                  <c:v>793.79136632618656</c:v>
                </c:pt>
                <c:pt idx="24426">
                  <c:v>793.88527843217707</c:v>
                </c:pt>
                <c:pt idx="24427">
                  <c:v>793.9583316159592</c:v>
                </c:pt>
                <c:pt idx="24428">
                  <c:v>794.02092925194108</c:v>
                </c:pt>
                <c:pt idx="24429">
                  <c:v>794.05223328727118</c:v>
                </c:pt>
                <c:pt idx="24430">
                  <c:v>794.06266796571458</c:v>
                </c:pt>
                <c:pt idx="24431">
                  <c:v>794.05223328727118</c:v>
                </c:pt>
                <c:pt idx="24432">
                  <c:v>794.03136393038437</c:v>
                </c:pt>
                <c:pt idx="24433">
                  <c:v>794.00005989505428</c:v>
                </c:pt>
                <c:pt idx="24434">
                  <c:v>794.11484135793148</c:v>
                </c:pt>
                <c:pt idx="24435">
                  <c:v>794.21919857704381</c:v>
                </c:pt>
                <c:pt idx="24436">
                  <c:v>794.30267600459081</c:v>
                </c:pt>
                <c:pt idx="24437">
                  <c:v>794.3757083190161</c:v>
                </c:pt>
                <c:pt idx="24438">
                  <c:v>794.41743659811118</c:v>
                </c:pt>
                <c:pt idx="24439">
                  <c:v>794.4383163896764</c:v>
                </c:pt>
                <c:pt idx="24440">
                  <c:v>794.44876150279822</c:v>
                </c:pt>
                <c:pt idx="24441">
                  <c:v>794.427881711233</c:v>
                </c:pt>
                <c:pt idx="24442">
                  <c:v>794.3965776759029</c:v>
                </c:pt>
                <c:pt idx="24443">
                  <c:v>794.34440428368589</c:v>
                </c:pt>
                <c:pt idx="24444">
                  <c:v>794.45918574656321</c:v>
                </c:pt>
                <c:pt idx="24445">
                  <c:v>794.55309785255361</c:v>
                </c:pt>
                <c:pt idx="24446">
                  <c:v>794.62615103633573</c:v>
                </c:pt>
                <c:pt idx="24447">
                  <c:v>794.68874867231762</c:v>
                </c:pt>
                <c:pt idx="24448">
                  <c:v>794.72005270764771</c:v>
                </c:pt>
                <c:pt idx="24449">
                  <c:v>794.73048738609111</c:v>
                </c:pt>
                <c:pt idx="24450">
                  <c:v>794.73048738609111</c:v>
                </c:pt>
                <c:pt idx="24451">
                  <c:v>794.69918335076102</c:v>
                </c:pt>
                <c:pt idx="24452">
                  <c:v>794.65744463698752</c:v>
                </c:pt>
                <c:pt idx="24453">
                  <c:v>794.60527124477051</c:v>
                </c:pt>
                <c:pt idx="24454">
                  <c:v>794.69918335076102</c:v>
                </c:pt>
                <c:pt idx="24455">
                  <c:v>794.78266077830801</c:v>
                </c:pt>
                <c:pt idx="24456">
                  <c:v>794.84526884896832</c:v>
                </c:pt>
                <c:pt idx="24457">
                  <c:v>794.89744224118522</c:v>
                </c:pt>
                <c:pt idx="24458">
                  <c:v>794.92874627651543</c:v>
                </c:pt>
                <c:pt idx="24459">
                  <c:v>794.92874627651543</c:v>
                </c:pt>
                <c:pt idx="24460">
                  <c:v>794.9078664849502</c:v>
                </c:pt>
                <c:pt idx="24461">
                  <c:v>794.87657288429853</c:v>
                </c:pt>
                <c:pt idx="24462">
                  <c:v>794.82440992676004</c:v>
                </c:pt>
                <c:pt idx="24463">
                  <c:v>794.75135674297792</c:v>
                </c:pt>
                <c:pt idx="24464">
                  <c:v>794.84526884896832</c:v>
                </c:pt>
                <c:pt idx="24465">
                  <c:v>794.91831159807202</c:v>
                </c:pt>
                <c:pt idx="24466">
                  <c:v>794.98091966873233</c:v>
                </c:pt>
                <c:pt idx="24467">
                  <c:v>795.01222370406254</c:v>
                </c:pt>
                <c:pt idx="24468">
                  <c:v>795.03310349562776</c:v>
                </c:pt>
                <c:pt idx="24469">
                  <c:v>795.02265838250582</c:v>
                </c:pt>
                <c:pt idx="24470">
                  <c:v>795.00179946029755</c:v>
                </c:pt>
                <c:pt idx="24471">
                  <c:v>794.94961563340223</c:v>
                </c:pt>
                <c:pt idx="24472">
                  <c:v>794.88701799742034</c:v>
                </c:pt>
                <c:pt idx="24473">
                  <c:v>794.81396481363822</c:v>
                </c:pt>
                <c:pt idx="24474">
                  <c:v>794.88701799742034</c:v>
                </c:pt>
                <c:pt idx="24475">
                  <c:v>794.96005031184563</c:v>
                </c:pt>
                <c:pt idx="24476">
                  <c:v>795.00179946029755</c:v>
                </c:pt>
                <c:pt idx="24477">
                  <c:v>795.03310349562776</c:v>
                </c:pt>
                <c:pt idx="24478">
                  <c:v>795.04352773939263</c:v>
                </c:pt>
                <c:pt idx="24479">
                  <c:v>795.02265838250582</c:v>
                </c:pt>
                <c:pt idx="24480">
                  <c:v>794.99135434717573</c:v>
                </c:pt>
                <c:pt idx="24481">
                  <c:v>794.92874627651543</c:v>
                </c:pt>
                <c:pt idx="24482">
                  <c:v>794.85571396209025</c:v>
                </c:pt>
                <c:pt idx="24483">
                  <c:v>794.77223653454314</c:v>
                </c:pt>
                <c:pt idx="24484">
                  <c:v>794.84526884896832</c:v>
                </c:pt>
                <c:pt idx="24485">
                  <c:v>794.89744224118522</c:v>
                </c:pt>
                <c:pt idx="24486">
                  <c:v>794.93917052028041</c:v>
                </c:pt>
                <c:pt idx="24487">
                  <c:v>794.94961563340223</c:v>
                </c:pt>
                <c:pt idx="24488">
                  <c:v>794.94961563340223</c:v>
                </c:pt>
                <c:pt idx="24489">
                  <c:v>794.92874627651543</c:v>
                </c:pt>
                <c:pt idx="24490">
                  <c:v>794.87657288429853</c:v>
                </c:pt>
                <c:pt idx="24491">
                  <c:v>794.81396481363822</c:v>
                </c:pt>
                <c:pt idx="24492">
                  <c:v>794.73048738609111</c:v>
                </c:pt>
                <c:pt idx="24493">
                  <c:v>794.63657528010071</c:v>
                </c:pt>
                <c:pt idx="24494">
                  <c:v>794.69918335076102</c:v>
                </c:pt>
                <c:pt idx="24495">
                  <c:v>794.74093249921293</c:v>
                </c:pt>
                <c:pt idx="24496">
                  <c:v>794.77223653454314</c:v>
                </c:pt>
                <c:pt idx="24497">
                  <c:v>794.77223653454314</c:v>
                </c:pt>
                <c:pt idx="24498">
                  <c:v>794.76179142142132</c:v>
                </c:pt>
                <c:pt idx="24499">
                  <c:v>794.73048738609111</c:v>
                </c:pt>
                <c:pt idx="24500">
                  <c:v>794.6783035591958</c:v>
                </c:pt>
                <c:pt idx="24501">
                  <c:v>794.59484700100563</c:v>
                </c:pt>
                <c:pt idx="24502">
                  <c:v>794.51136957345852</c:v>
                </c:pt>
                <c:pt idx="24503">
                  <c:v>794.3965776759029</c:v>
                </c:pt>
                <c:pt idx="24504">
                  <c:v>794.44876150279822</c:v>
                </c:pt>
                <c:pt idx="24505">
                  <c:v>794.48006553812843</c:v>
                </c:pt>
                <c:pt idx="24506">
                  <c:v>794.50092446033671</c:v>
                </c:pt>
                <c:pt idx="24507">
                  <c:v>794.50092446033671</c:v>
                </c:pt>
                <c:pt idx="24508">
                  <c:v>794.48006553812843</c:v>
                </c:pt>
                <c:pt idx="24509">
                  <c:v>794.4383163896764</c:v>
                </c:pt>
                <c:pt idx="24510">
                  <c:v>794.3757083190161</c:v>
                </c:pt>
                <c:pt idx="24511">
                  <c:v>794.29223089146899</c:v>
                </c:pt>
                <c:pt idx="24512">
                  <c:v>794.1878945417136</c:v>
                </c:pt>
                <c:pt idx="24513">
                  <c:v>794.0731130788364</c:v>
                </c:pt>
                <c:pt idx="24514">
                  <c:v>794.10441711416661</c:v>
                </c:pt>
                <c:pt idx="24515">
                  <c:v>794.13571071481829</c:v>
                </c:pt>
                <c:pt idx="24516">
                  <c:v>794.14614539326158</c:v>
                </c:pt>
                <c:pt idx="24517">
                  <c:v>794.13571071481829</c:v>
                </c:pt>
                <c:pt idx="24518">
                  <c:v>794.10441711416661</c:v>
                </c:pt>
                <c:pt idx="24519">
                  <c:v>794.04180904350619</c:v>
                </c:pt>
                <c:pt idx="24520">
                  <c:v>793.96875585972407</c:v>
                </c:pt>
                <c:pt idx="24521">
                  <c:v>793.87484375373367</c:v>
                </c:pt>
                <c:pt idx="24522">
                  <c:v>793.77049696929987</c:v>
                </c:pt>
                <c:pt idx="24523">
                  <c:v>793.63483571485745</c:v>
                </c:pt>
                <c:pt idx="24524">
                  <c:v>793.66616061954448</c:v>
                </c:pt>
                <c:pt idx="24525">
                  <c:v>793.68701954175276</c:v>
                </c:pt>
                <c:pt idx="24526">
                  <c:v>793.68701954175276</c:v>
                </c:pt>
                <c:pt idx="24527">
                  <c:v>793.66616061954448</c:v>
                </c:pt>
                <c:pt idx="24528">
                  <c:v>793.62441147109246</c:v>
                </c:pt>
                <c:pt idx="24529">
                  <c:v>793.56180340043215</c:v>
                </c:pt>
                <c:pt idx="24530">
                  <c:v>793.47832597288505</c:v>
                </c:pt>
                <c:pt idx="24531">
                  <c:v>793.37396875377283</c:v>
                </c:pt>
                <c:pt idx="24532">
                  <c:v>793.24876304713064</c:v>
                </c:pt>
                <c:pt idx="24533">
                  <c:v>793.11310179268821</c:v>
                </c:pt>
                <c:pt idx="24534">
                  <c:v>793.13398158425343</c:v>
                </c:pt>
                <c:pt idx="24535">
                  <c:v>793.14442669737525</c:v>
                </c:pt>
                <c:pt idx="24536">
                  <c:v>793.13398158425343</c:v>
                </c:pt>
                <c:pt idx="24537">
                  <c:v>793.10267754892323</c:v>
                </c:pt>
                <c:pt idx="24538">
                  <c:v>793.05050415670632</c:v>
                </c:pt>
                <c:pt idx="24539">
                  <c:v>792.97746140760262</c:v>
                </c:pt>
                <c:pt idx="24540">
                  <c:v>792.88355973629064</c:v>
                </c:pt>
                <c:pt idx="24541">
                  <c:v>792.77920251717831</c:v>
                </c:pt>
                <c:pt idx="24542">
                  <c:v>792.64355169741441</c:v>
                </c:pt>
                <c:pt idx="24543">
                  <c:v>792.497466199207</c:v>
                </c:pt>
                <c:pt idx="24544">
                  <c:v>792.50791131232882</c:v>
                </c:pt>
                <c:pt idx="24545">
                  <c:v>792.50791131232882</c:v>
                </c:pt>
                <c:pt idx="24546">
                  <c:v>792.48703152076359</c:v>
                </c:pt>
                <c:pt idx="24547">
                  <c:v>792.44528237231157</c:v>
                </c:pt>
                <c:pt idx="24548">
                  <c:v>792.39312984945161</c:v>
                </c:pt>
                <c:pt idx="24549">
                  <c:v>792.30964198722609</c:v>
                </c:pt>
                <c:pt idx="24550">
                  <c:v>792.20529520279229</c:v>
                </c:pt>
                <c:pt idx="24551">
                  <c:v>792.08007906147168</c:v>
                </c:pt>
                <c:pt idx="24552">
                  <c:v>791.94442824170767</c:v>
                </c:pt>
                <c:pt idx="24553">
                  <c:v>791.78790806505685</c:v>
                </c:pt>
                <c:pt idx="24554">
                  <c:v>791.78790806505685</c:v>
                </c:pt>
                <c:pt idx="24555">
                  <c:v>791.77746295193504</c:v>
                </c:pt>
                <c:pt idx="24556">
                  <c:v>791.74616935128336</c:v>
                </c:pt>
                <c:pt idx="24557">
                  <c:v>791.69400639374487</c:v>
                </c:pt>
                <c:pt idx="24558">
                  <c:v>791.63138788840615</c:v>
                </c:pt>
                <c:pt idx="24559">
                  <c:v>791.53747578241564</c:v>
                </c:pt>
                <c:pt idx="24560">
                  <c:v>791.43313943266025</c:v>
                </c:pt>
                <c:pt idx="24561">
                  <c:v>791.29747817821783</c:v>
                </c:pt>
                <c:pt idx="24562">
                  <c:v>791.1409475668886</c:v>
                </c:pt>
                <c:pt idx="24563">
                  <c:v>790.98443782491631</c:v>
                </c:pt>
                <c:pt idx="24564">
                  <c:v>790.97401358115144</c:v>
                </c:pt>
                <c:pt idx="24565">
                  <c:v>790.95313378958622</c:v>
                </c:pt>
                <c:pt idx="24566">
                  <c:v>790.91140551049102</c:v>
                </c:pt>
                <c:pt idx="24567">
                  <c:v>790.85923211827412</c:v>
                </c:pt>
                <c:pt idx="24568">
                  <c:v>790.77574425604871</c:v>
                </c:pt>
                <c:pt idx="24569">
                  <c:v>790.68184258473661</c:v>
                </c:pt>
                <c:pt idx="24570">
                  <c:v>790.55661600873759</c:v>
                </c:pt>
                <c:pt idx="24571">
                  <c:v>790.420975623652</c:v>
                </c:pt>
                <c:pt idx="24572">
                  <c:v>790.25401033387948</c:v>
                </c:pt>
                <c:pt idx="24573">
                  <c:v>790.08705547878526</c:v>
                </c:pt>
                <c:pt idx="24574">
                  <c:v>790.06618612189857</c:v>
                </c:pt>
                <c:pt idx="24575">
                  <c:v>790.03488208656836</c:v>
                </c:pt>
                <c:pt idx="24576">
                  <c:v>789.99314337279486</c:v>
                </c:pt>
                <c:pt idx="24577">
                  <c:v>789.93054573681297</c:v>
                </c:pt>
                <c:pt idx="24578">
                  <c:v>789.83661276146563</c:v>
                </c:pt>
                <c:pt idx="24579">
                  <c:v>789.73227641171025</c:v>
                </c:pt>
                <c:pt idx="24580">
                  <c:v>789.59662559194624</c:v>
                </c:pt>
                <c:pt idx="24581">
                  <c:v>789.45054009373894</c:v>
                </c:pt>
                <c:pt idx="24582">
                  <c:v>789.28358523864472</c:v>
                </c:pt>
                <c:pt idx="24583">
                  <c:v>789.09576102666381</c:v>
                </c:pt>
                <c:pt idx="24584">
                  <c:v>789.07489166977712</c:v>
                </c:pt>
                <c:pt idx="24585">
                  <c:v>789.03316339068192</c:v>
                </c:pt>
                <c:pt idx="24586">
                  <c:v>788.9809795637866</c:v>
                </c:pt>
                <c:pt idx="24587">
                  <c:v>788.90792638000448</c:v>
                </c:pt>
                <c:pt idx="24588">
                  <c:v>788.8035900302491</c:v>
                </c:pt>
                <c:pt idx="24589">
                  <c:v>788.68880856737189</c:v>
                </c:pt>
                <c:pt idx="24590">
                  <c:v>788.55315774760788</c:v>
                </c:pt>
                <c:pt idx="24591">
                  <c:v>788.39663757095718</c:v>
                </c:pt>
                <c:pt idx="24592">
                  <c:v>788.20881335897616</c:v>
                </c:pt>
                <c:pt idx="24593">
                  <c:v>788.02098914699536</c:v>
                </c:pt>
                <c:pt idx="24594">
                  <c:v>787.98969554634357</c:v>
                </c:pt>
                <c:pt idx="24595">
                  <c:v>787.93751171944825</c:v>
                </c:pt>
                <c:pt idx="24596">
                  <c:v>787.87490364878795</c:v>
                </c:pt>
                <c:pt idx="24597">
                  <c:v>787.79142622124084</c:v>
                </c:pt>
                <c:pt idx="24598">
                  <c:v>787.68707943680704</c:v>
                </c:pt>
                <c:pt idx="24599">
                  <c:v>787.56186329548643</c:v>
                </c:pt>
                <c:pt idx="24600">
                  <c:v>787.41577779727902</c:v>
                </c:pt>
                <c:pt idx="24601">
                  <c:v>787.24882294218492</c:v>
                </c:pt>
                <c:pt idx="24602">
                  <c:v>787.06100916488242</c:v>
                </c:pt>
                <c:pt idx="24603">
                  <c:v>786.85229472665787</c:v>
                </c:pt>
                <c:pt idx="24604">
                  <c:v>786.81056644756279</c:v>
                </c:pt>
                <c:pt idx="24605">
                  <c:v>786.75839305534589</c:v>
                </c:pt>
                <c:pt idx="24606">
                  <c:v>786.6853607409206</c:v>
                </c:pt>
                <c:pt idx="24607">
                  <c:v>786.59142776557326</c:v>
                </c:pt>
                <c:pt idx="24608">
                  <c:v>786.48709141581787</c:v>
                </c:pt>
                <c:pt idx="24609">
                  <c:v>786.35144059605386</c:v>
                </c:pt>
                <c:pt idx="24610">
                  <c:v>786.19492041940316</c:v>
                </c:pt>
                <c:pt idx="24611">
                  <c:v>786.01754132054407</c:v>
                </c:pt>
                <c:pt idx="24612">
                  <c:v>785.81927199544134</c:v>
                </c:pt>
                <c:pt idx="24613">
                  <c:v>785.61058886125204</c:v>
                </c:pt>
                <c:pt idx="24614">
                  <c:v>785.55840503435672</c:v>
                </c:pt>
                <c:pt idx="24615">
                  <c:v>785.49580739837484</c:v>
                </c:pt>
                <c:pt idx="24616">
                  <c:v>785.41231953614931</c:v>
                </c:pt>
                <c:pt idx="24617">
                  <c:v>785.30797275171551</c:v>
                </c:pt>
                <c:pt idx="24618">
                  <c:v>785.19319128883831</c:v>
                </c:pt>
                <c:pt idx="24619">
                  <c:v>785.04710579063089</c:v>
                </c:pt>
                <c:pt idx="24620">
                  <c:v>784.88014050085826</c:v>
                </c:pt>
                <c:pt idx="24621">
                  <c:v>784.69232672355588</c:v>
                </c:pt>
                <c:pt idx="24622">
                  <c:v>784.49406783313157</c:v>
                </c:pt>
                <c:pt idx="24623">
                  <c:v>784.27495002049898</c:v>
                </c:pt>
                <c:pt idx="24624">
                  <c:v>784.21232108048173</c:v>
                </c:pt>
                <c:pt idx="24625">
                  <c:v>784.13928876605644</c:v>
                </c:pt>
                <c:pt idx="24626">
                  <c:v>784.05581133850944</c:v>
                </c:pt>
                <c:pt idx="24627">
                  <c:v>783.94102987563224</c:v>
                </c:pt>
                <c:pt idx="24628">
                  <c:v>783.81582416899005</c:v>
                </c:pt>
                <c:pt idx="24629">
                  <c:v>783.66973867078264</c:v>
                </c:pt>
                <c:pt idx="24630">
                  <c:v>783.49234913724513</c:v>
                </c:pt>
                <c:pt idx="24631">
                  <c:v>783.29409024682082</c:v>
                </c:pt>
                <c:pt idx="24632">
                  <c:v>783.08539667795321</c:v>
                </c:pt>
                <c:pt idx="24633">
                  <c:v>782.85583375219869</c:v>
                </c:pt>
                <c:pt idx="24634">
                  <c:v>782.78278056841657</c:v>
                </c:pt>
                <c:pt idx="24635">
                  <c:v>782.70974825399139</c:v>
                </c:pt>
                <c:pt idx="24636">
                  <c:v>782.61582571332247</c:v>
                </c:pt>
                <c:pt idx="24637">
                  <c:v>782.49060957200186</c:v>
                </c:pt>
                <c:pt idx="24638">
                  <c:v>782.35495875223785</c:v>
                </c:pt>
                <c:pt idx="24639">
                  <c:v>782.19843857558703</c:v>
                </c:pt>
                <c:pt idx="24640">
                  <c:v>782.02104904204953</c:v>
                </c:pt>
                <c:pt idx="24641">
                  <c:v>781.81236590786034</c:v>
                </c:pt>
                <c:pt idx="24642">
                  <c:v>781.59322722587081</c:v>
                </c:pt>
                <c:pt idx="24643">
                  <c:v>781.35322962167299</c:v>
                </c:pt>
                <c:pt idx="24644">
                  <c:v>781.28018687256929</c:v>
                </c:pt>
                <c:pt idx="24645">
                  <c:v>781.19670944502218</c:v>
                </c:pt>
                <c:pt idx="24646">
                  <c:v>781.09236266058838</c:v>
                </c:pt>
                <c:pt idx="24647">
                  <c:v>780.96713608458936</c:v>
                </c:pt>
                <c:pt idx="24648">
                  <c:v>780.82105058638194</c:v>
                </c:pt>
                <c:pt idx="24649">
                  <c:v>780.65411660064478</c:v>
                </c:pt>
                <c:pt idx="24650">
                  <c:v>780.46628195398534</c:v>
                </c:pt>
                <c:pt idx="24651">
                  <c:v>780.24716414135275</c:v>
                </c:pt>
                <c:pt idx="24652">
                  <c:v>780.01760121559835</c:v>
                </c:pt>
                <c:pt idx="24653">
                  <c:v>779.77758274204359</c:v>
                </c:pt>
                <c:pt idx="24654">
                  <c:v>779.69412618385343</c:v>
                </c:pt>
                <c:pt idx="24655">
                  <c:v>779.6002036431845</c:v>
                </c:pt>
                <c:pt idx="24656">
                  <c:v>779.4854221803073</c:v>
                </c:pt>
                <c:pt idx="24657">
                  <c:v>779.36020603898669</c:v>
                </c:pt>
                <c:pt idx="24658">
                  <c:v>779.2036962970144</c:v>
                </c:pt>
                <c:pt idx="24659">
                  <c:v>779.02628589411995</c:v>
                </c:pt>
                <c:pt idx="24660">
                  <c:v>778.82804787305258</c:v>
                </c:pt>
                <c:pt idx="24661">
                  <c:v>778.60890919106305</c:v>
                </c:pt>
                <c:pt idx="24662">
                  <c:v>778.36891158686524</c:v>
                </c:pt>
                <c:pt idx="24663">
                  <c:v>778.11847930422402</c:v>
                </c:pt>
                <c:pt idx="24664">
                  <c:v>778.02456719823351</c:v>
                </c:pt>
                <c:pt idx="24665">
                  <c:v>777.93066552692153</c:v>
                </c:pt>
                <c:pt idx="24666">
                  <c:v>777.80543895092251</c:v>
                </c:pt>
                <c:pt idx="24667">
                  <c:v>777.66979856583691</c:v>
                </c:pt>
                <c:pt idx="24668">
                  <c:v>777.51326795450768</c:v>
                </c:pt>
                <c:pt idx="24669">
                  <c:v>777.32544374252689</c:v>
                </c:pt>
                <c:pt idx="24670">
                  <c:v>777.12718485210257</c:v>
                </c:pt>
                <c:pt idx="24671">
                  <c:v>776.89762192634805</c:v>
                </c:pt>
                <c:pt idx="24672">
                  <c:v>776.64717920902842</c:v>
                </c:pt>
                <c:pt idx="24673">
                  <c:v>776.38631224794381</c:v>
                </c:pt>
                <c:pt idx="24674">
                  <c:v>776.29241057663182</c:v>
                </c:pt>
                <c:pt idx="24675">
                  <c:v>776.17762911375462</c:v>
                </c:pt>
                <c:pt idx="24676">
                  <c:v>776.05241297243401</c:v>
                </c:pt>
                <c:pt idx="24677">
                  <c:v>775.9063274742266</c:v>
                </c:pt>
                <c:pt idx="24678">
                  <c:v>775.7393726191325</c:v>
                </c:pt>
                <c:pt idx="24679">
                  <c:v>775.55155884183</c:v>
                </c:pt>
                <c:pt idx="24680">
                  <c:v>775.34284440360545</c:v>
                </c:pt>
                <c:pt idx="24681">
                  <c:v>775.10285723408606</c:v>
                </c:pt>
                <c:pt idx="24682">
                  <c:v>774.85241451676643</c:v>
                </c:pt>
                <c:pt idx="24683">
                  <c:v>774.58112331191683</c:v>
                </c:pt>
                <c:pt idx="24684">
                  <c:v>774.47678696216144</c:v>
                </c:pt>
                <c:pt idx="24685">
                  <c:v>774.36200549928424</c:v>
                </c:pt>
                <c:pt idx="24686">
                  <c:v>774.22634424484181</c:v>
                </c:pt>
                <c:pt idx="24687">
                  <c:v>774.0802587466344</c:v>
                </c:pt>
                <c:pt idx="24688">
                  <c:v>773.90287964777531</c:v>
                </c:pt>
                <c:pt idx="24689">
                  <c:v>773.70461032267258</c:v>
                </c:pt>
                <c:pt idx="24690">
                  <c:v>773.48548207536157</c:v>
                </c:pt>
                <c:pt idx="24691">
                  <c:v>773.24548447116376</c:v>
                </c:pt>
                <c:pt idx="24692">
                  <c:v>772.97419326631416</c:v>
                </c:pt>
                <c:pt idx="24693">
                  <c:v>772.70288119210772</c:v>
                </c:pt>
                <c:pt idx="24694">
                  <c:v>772.58809972923052</c:v>
                </c:pt>
                <c:pt idx="24695">
                  <c:v>772.46288358790991</c:v>
                </c:pt>
                <c:pt idx="24696">
                  <c:v>772.3272327681459</c:v>
                </c:pt>
                <c:pt idx="24697">
                  <c:v>772.1707125914952</c:v>
                </c:pt>
                <c:pt idx="24698">
                  <c:v>771.9933230579577</c:v>
                </c:pt>
                <c:pt idx="24699">
                  <c:v>771.7846399237684</c:v>
                </c:pt>
                <c:pt idx="24700">
                  <c:v>771.55507699801399</c:v>
                </c:pt>
                <c:pt idx="24701">
                  <c:v>771.30463428069436</c:v>
                </c:pt>
                <c:pt idx="24702">
                  <c:v>771.03334307584475</c:v>
                </c:pt>
                <c:pt idx="24703">
                  <c:v>770.75159632319492</c:v>
                </c:pt>
                <c:pt idx="24704">
                  <c:v>770.63681486031771</c:v>
                </c:pt>
                <c:pt idx="24705">
                  <c:v>770.51160915367564</c:v>
                </c:pt>
                <c:pt idx="24706">
                  <c:v>770.36552365546822</c:v>
                </c:pt>
                <c:pt idx="24707">
                  <c:v>770.19855836569559</c:v>
                </c:pt>
                <c:pt idx="24708">
                  <c:v>770.01072371903626</c:v>
                </c:pt>
                <c:pt idx="24709">
                  <c:v>769.80204058484708</c:v>
                </c:pt>
                <c:pt idx="24710">
                  <c:v>769.56204298064915</c:v>
                </c:pt>
                <c:pt idx="24711">
                  <c:v>769.31161069800794</c:v>
                </c:pt>
                <c:pt idx="24712">
                  <c:v>769.02988481471505</c:v>
                </c:pt>
                <c:pt idx="24713">
                  <c:v>768.73771381830034</c:v>
                </c:pt>
                <c:pt idx="24714">
                  <c:v>768.61248724230131</c:v>
                </c:pt>
                <c:pt idx="24715">
                  <c:v>768.47684685721572</c:v>
                </c:pt>
                <c:pt idx="24716">
                  <c:v>768.33074048965148</c:v>
                </c:pt>
                <c:pt idx="24717">
                  <c:v>768.15336139079238</c:v>
                </c:pt>
                <c:pt idx="24718">
                  <c:v>767.96553717881147</c:v>
                </c:pt>
                <c:pt idx="24719">
                  <c:v>767.74640893150035</c:v>
                </c:pt>
                <c:pt idx="24720">
                  <c:v>767.50641132730254</c:v>
                </c:pt>
                <c:pt idx="24721">
                  <c:v>767.23512012245305</c:v>
                </c:pt>
                <c:pt idx="24722">
                  <c:v>766.95337336980322</c:v>
                </c:pt>
                <c:pt idx="24723">
                  <c:v>766.65077812962352</c:v>
                </c:pt>
                <c:pt idx="24724">
                  <c:v>766.5255515536245</c:v>
                </c:pt>
                <c:pt idx="24725">
                  <c:v>766.37946605541708</c:v>
                </c:pt>
                <c:pt idx="24726">
                  <c:v>766.22294587876638</c:v>
                </c:pt>
                <c:pt idx="24727">
                  <c:v>766.04556677990729</c:v>
                </c:pt>
                <c:pt idx="24728">
                  <c:v>765.84729745480456</c:v>
                </c:pt>
                <c:pt idx="24729">
                  <c:v>765.62816920749344</c:v>
                </c:pt>
                <c:pt idx="24730">
                  <c:v>765.37774735953076</c:v>
                </c:pt>
                <c:pt idx="24731">
                  <c:v>765.10643528532432</c:v>
                </c:pt>
                <c:pt idx="24732">
                  <c:v>764.8142642889095</c:v>
                </c:pt>
                <c:pt idx="24733">
                  <c:v>764.5116690487298</c:v>
                </c:pt>
                <c:pt idx="24734">
                  <c:v>764.37600779428737</c:v>
                </c:pt>
                <c:pt idx="24735">
                  <c:v>764.22992229608008</c:v>
                </c:pt>
                <c:pt idx="24736">
                  <c:v>764.06296744098586</c:v>
                </c:pt>
                <c:pt idx="24737">
                  <c:v>763.87514322900495</c:v>
                </c:pt>
                <c:pt idx="24738">
                  <c:v>763.67688433858075</c:v>
                </c:pt>
                <c:pt idx="24739">
                  <c:v>763.44732141282623</c:v>
                </c:pt>
                <c:pt idx="24740">
                  <c:v>763.18645445174161</c:v>
                </c:pt>
                <c:pt idx="24741">
                  <c:v>762.91516324689212</c:v>
                </c:pt>
                <c:pt idx="24742">
                  <c:v>762.61254713735548</c:v>
                </c:pt>
                <c:pt idx="24743">
                  <c:v>762.29949634937554</c:v>
                </c:pt>
                <c:pt idx="24744">
                  <c:v>762.16386639896848</c:v>
                </c:pt>
                <c:pt idx="24745">
                  <c:v>762.00733578763925</c:v>
                </c:pt>
                <c:pt idx="24746">
                  <c:v>761.84039136722356</c:v>
                </c:pt>
                <c:pt idx="24747">
                  <c:v>761.65255672056423</c:v>
                </c:pt>
                <c:pt idx="24748">
                  <c:v>761.44386315169652</c:v>
                </c:pt>
                <c:pt idx="24749">
                  <c:v>761.20387598217712</c:v>
                </c:pt>
                <c:pt idx="24750">
                  <c:v>760.94300902109251</c:v>
                </c:pt>
                <c:pt idx="24751">
                  <c:v>760.66126226844278</c:v>
                </c:pt>
                <c:pt idx="24752">
                  <c:v>760.35864615890614</c:v>
                </c:pt>
                <c:pt idx="24753">
                  <c:v>760.03518156183975</c:v>
                </c:pt>
                <c:pt idx="24754">
                  <c:v>759.88909606363234</c:v>
                </c:pt>
                <c:pt idx="24755">
                  <c:v>759.73257588698164</c:v>
                </c:pt>
                <c:pt idx="24756">
                  <c:v>759.55519678812254</c:v>
                </c:pt>
                <c:pt idx="24757">
                  <c:v>759.3673621414631</c:v>
                </c:pt>
                <c:pt idx="24758">
                  <c:v>759.14824432883051</c:v>
                </c:pt>
                <c:pt idx="24759">
                  <c:v>758.90822585527576</c:v>
                </c:pt>
                <c:pt idx="24760">
                  <c:v>758.63693465042627</c:v>
                </c:pt>
                <c:pt idx="24761">
                  <c:v>758.35519833245485</c:v>
                </c:pt>
                <c:pt idx="24762">
                  <c:v>758.04216841383186</c:v>
                </c:pt>
                <c:pt idx="24763">
                  <c:v>757.70824826896512</c:v>
                </c:pt>
                <c:pt idx="24764">
                  <c:v>757.56216277075771</c:v>
                </c:pt>
                <c:pt idx="24765">
                  <c:v>757.3952079156636</c:v>
                </c:pt>
                <c:pt idx="24766">
                  <c:v>757.2178183821261</c:v>
                </c:pt>
                <c:pt idx="24767">
                  <c:v>757.01955949170178</c:v>
                </c:pt>
                <c:pt idx="24768">
                  <c:v>756.80044167906919</c:v>
                </c:pt>
                <c:pt idx="24769">
                  <c:v>756.54999896174945</c:v>
                </c:pt>
                <c:pt idx="24770">
                  <c:v>756.27870775689996</c:v>
                </c:pt>
                <c:pt idx="24771">
                  <c:v>755.98653676048525</c:v>
                </c:pt>
                <c:pt idx="24772">
                  <c:v>755.66304085938339</c:v>
                </c:pt>
                <c:pt idx="24773">
                  <c:v>755.32914158387359</c:v>
                </c:pt>
                <c:pt idx="24774">
                  <c:v>755.18305608566618</c:v>
                </c:pt>
                <c:pt idx="24775">
                  <c:v>755.01610123057208</c:v>
                </c:pt>
                <c:pt idx="24776">
                  <c:v>754.82828745326958</c:v>
                </c:pt>
                <c:pt idx="24777">
                  <c:v>754.61957301504503</c:v>
                </c:pt>
                <c:pt idx="24778">
                  <c:v>754.40045520241245</c:v>
                </c:pt>
                <c:pt idx="24779">
                  <c:v>754.13958824132783</c:v>
                </c:pt>
                <c:pt idx="24780">
                  <c:v>753.86829703647822</c:v>
                </c:pt>
                <c:pt idx="24781">
                  <c:v>753.5656809269417</c:v>
                </c:pt>
                <c:pt idx="24782">
                  <c:v>753.24220589519678</c:v>
                </c:pt>
                <c:pt idx="24783">
                  <c:v>752.89786150656516</c:v>
                </c:pt>
                <c:pt idx="24784">
                  <c:v>752.74135176459288</c:v>
                </c:pt>
                <c:pt idx="24785">
                  <c:v>752.57438647482024</c:v>
                </c:pt>
                <c:pt idx="24786">
                  <c:v>752.38655182816092</c:v>
                </c:pt>
                <c:pt idx="24787">
                  <c:v>752.17786869397162</c:v>
                </c:pt>
                <c:pt idx="24788">
                  <c:v>751.93787108977381</c:v>
                </c:pt>
                <c:pt idx="24789">
                  <c:v>751.68743880713259</c:v>
                </c:pt>
                <c:pt idx="24790">
                  <c:v>751.4057129238397</c:v>
                </c:pt>
                <c:pt idx="24791">
                  <c:v>751.09266213585977</c:v>
                </c:pt>
                <c:pt idx="24792">
                  <c:v>750.76919753879326</c:v>
                </c:pt>
                <c:pt idx="24793">
                  <c:v>750.42485315016165</c:v>
                </c:pt>
                <c:pt idx="24794">
                  <c:v>750.25788786038902</c:v>
                </c:pt>
                <c:pt idx="24795">
                  <c:v>750.08049832685151</c:v>
                </c:pt>
                <c:pt idx="24796">
                  <c:v>749.8926741148706</c:v>
                </c:pt>
                <c:pt idx="24797">
                  <c:v>749.67354586755948</c:v>
                </c:pt>
                <c:pt idx="24798">
                  <c:v>749.44398294180507</c:v>
                </c:pt>
                <c:pt idx="24799">
                  <c:v>749.18311598072046</c:v>
                </c:pt>
                <c:pt idx="24800">
                  <c:v>748.89094498430575</c:v>
                </c:pt>
                <c:pt idx="24801">
                  <c:v>748.57790463100423</c:v>
                </c:pt>
                <c:pt idx="24802">
                  <c:v>748.24398448613749</c:v>
                </c:pt>
                <c:pt idx="24803">
                  <c:v>747.88921585374089</c:v>
                </c:pt>
                <c:pt idx="24804">
                  <c:v>747.73269567709008</c:v>
                </c:pt>
                <c:pt idx="24805">
                  <c:v>747.54487146510917</c:v>
                </c:pt>
                <c:pt idx="24806">
                  <c:v>747.34662300936338</c:v>
                </c:pt>
                <c:pt idx="24807">
                  <c:v>747.13791900581725</c:v>
                </c:pt>
                <c:pt idx="24808">
                  <c:v>746.89794227097627</c:v>
                </c:pt>
                <c:pt idx="24809">
                  <c:v>746.62663019676984</c:v>
                </c:pt>
                <c:pt idx="24810">
                  <c:v>746.33445920035513</c:v>
                </c:pt>
                <c:pt idx="24811">
                  <c:v>746.02139797769667</c:v>
                </c:pt>
                <c:pt idx="24812">
                  <c:v>745.67706402374347</c:v>
                </c:pt>
                <c:pt idx="24813">
                  <c:v>745.32229539134687</c:v>
                </c:pt>
                <c:pt idx="24814">
                  <c:v>745.15533010157424</c:v>
                </c:pt>
                <c:pt idx="24815">
                  <c:v>744.96751632427186</c:v>
                </c:pt>
                <c:pt idx="24816">
                  <c:v>744.76925743384754</c:v>
                </c:pt>
                <c:pt idx="24817">
                  <c:v>744.55013962121495</c:v>
                </c:pt>
                <c:pt idx="24818">
                  <c:v>744.29967603453838</c:v>
                </c:pt>
                <c:pt idx="24819">
                  <c:v>744.02840569904572</c:v>
                </c:pt>
                <c:pt idx="24820">
                  <c:v>743.73620339859565</c:v>
                </c:pt>
                <c:pt idx="24821">
                  <c:v>743.41272836685073</c:v>
                </c:pt>
                <c:pt idx="24822">
                  <c:v>743.06839441289753</c:v>
                </c:pt>
                <c:pt idx="24823">
                  <c:v>742.70318066737912</c:v>
                </c:pt>
                <c:pt idx="24824">
                  <c:v>742.53621537760648</c:v>
                </c:pt>
                <c:pt idx="24825">
                  <c:v>742.34840160030399</c:v>
                </c:pt>
                <c:pt idx="24826">
                  <c:v>742.13969759675786</c:v>
                </c:pt>
                <c:pt idx="24827">
                  <c:v>741.92057978412527</c:v>
                </c:pt>
                <c:pt idx="24828">
                  <c:v>741.67015793616247</c:v>
                </c:pt>
                <c:pt idx="24829">
                  <c:v>741.38840074883421</c:v>
                </c:pt>
                <c:pt idx="24830">
                  <c:v>741.0962297524195</c:v>
                </c:pt>
                <c:pt idx="24831">
                  <c:v>740.76234091158813</c:v>
                </c:pt>
                <c:pt idx="24832">
                  <c:v>740.41797565359957</c:v>
                </c:pt>
                <c:pt idx="24833">
                  <c:v>740.05276190808115</c:v>
                </c:pt>
                <c:pt idx="24834">
                  <c:v>739.87538280922206</c:v>
                </c:pt>
                <c:pt idx="24835">
                  <c:v>739.67712391879775</c:v>
                </c:pt>
                <c:pt idx="24836">
                  <c:v>739.47886502837343</c:v>
                </c:pt>
                <c:pt idx="24837">
                  <c:v>739.24930210261903</c:v>
                </c:pt>
                <c:pt idx="24838">
                  <c:v>738.98843514153441</c:v>
                </c:pt>
                <c:pt idx="24839">
                  <c:v>738.71712306732798</c:v>
                </c:pt>
                <c:pt idx="24840">
                  <c:v>738.41453826182669</c:v>
                </c:pt>
                <c:pt idx="24841">
                  <c:v>738.08061811696007</c:v>
                </c:pt>
                <c:pt idx="24842">
                  <c:v>737.72584948456335</c:v>
                </c:pt>
                <c:pt idx="24843">
                  <c:v>737.3501801912447</c:v>
                </c:pt>
                <c:pt idx="24844">
                  <c:v>737.17281152706403</c:v>
                </c:pt>
                <c:pt idx="24845">
                  <c:v>736.98499774976165</c:v>
                </c:pt>
                <c:pt idx="24846">
                  <c:v>736.77628331153699</c:v>
                </c:pt>
                <c:pt idx="24847">
                  <c:v>736.53627527266076</c:v>
                </c:pt>
                <c:pt idx="24848">
                  <c:v>736.28585342469796</c:v>
                </c:pt>
                <c:pt idx="24849">
                  <c:v>736.00412754140507</c:v>
                </c:pt>
                <c:pt idx="24850">
                  <c:v>735.69106631874661</c:v>
                </c:pt>
                <c:pt idx="24851">
                  <c:v>735.3571566085584</c:v>
                </c:pt>
                <c:pt idx="24852">
                  <c:v>735.00237754148338</c:v>
                </c:pt>
                <c:pt idx="24853">
                  <c:v>734.62674998687839</c:v>
                </c:pt>
                <c:pt idx="24854">
                  <c:v>734.43892577489748</c:v>
                </c:pt>
                <c:pt idx="24855">
                  <c:v>734.25108069355974</c:v>
                </c:pt>
                <c:pt idx="24856">
                  <c:v>734.03196288092704</c:v>
                </c:pt>
                <c:pt idx="24857">
                  <c:v>733.80239995517263</c:v>
                </c:pt>
                <c:pt idx="24858">
                  <c:v>733.54153299408802</c:v>
                </c:pt>
                <c:pt idx="24859">
                  <c:v>733.25980711079512</c:v>
                </c:pt>
                <c:pt idx="24860">
                  <c:v>732.94674588813666</c:v>
                </c:pt>
                <c:pt idx="24861">
                  <c:v>732.60241193418346</c:v>
                </c:pt>
                <c:pt idx="24862">
                  <c:v>732.24764330178687</c:v>
                </c:pt>
                <c:pt idx="24863">
                  <c:v>731.86156019938164</c:v>
                </c:pt>
                <c:pt idx="24864">
                  <c:v>731.6737151180439</c:v>
                </c:pt>
                <c:pt idx="24865">
                  <c:v>731.47545622761959</c:v>
                </c:pt>
                <c:pt idx="24866">
                  <c:v>731.26677309343029</c:v>
                </c:pt>
                <c:pt idx="24867">
                  <c:v>731.02676505455406</c:v>
                </c:pt>
                <c:pt idx="24868">
                  <c:v>730.76589809346945</c:v>
                </c:pt>
                <c:pt idx="24869">
                  <c:v>730.47372709705473</c:v>
                </c:pt>
                <c:pt idx="24870">
                  <c:v>730.16070761311005</c:v>
                </c:pt>
                <c:pt idx="24871">
                  <c:v>729.81634235512149</c:v>
                </c:pt>
                <c:pt idx="24872">
                  <c:v>729.45114947896002</c:v>
                </c:pt>
                <c:pt idx="24873">
                  <c:v>729.06504550719785</c:v>
                </c:pt>
                <c:pt idx="24874">
                  <c:v>728.88767684301729</c:v>
                </c:pt>
                <c:pt idx="24875">
                  <c:v>728.67896240479274</c:v>
                </c:pt>
                <c:pt idx="24876">
                  <c:v>728.45984459216004</c:v>
                </c:pt>
                <c:pt idx="24877">
                  <c:v>728.21983655328381</c:v>
                </c:pt>
                <c:pt idx="24878">
                  <c:v>727.9589695921992</c:v>
                </c:pt>
                <c:pt idx="24879">
                  <c:v>727.66679859578448</c:v>
                </c:pt>
                <c:pt idx="24880">
                  <c:v>727.35376867716138</c:v>
                </c:pt>
                <c:pt idx="24881">
                  <c:v>727.00941385385124</c:v>
                </c:pt>
                <c:pt idx="24882">
                  <c:v>726.63377586456795</c:v>
                </c:pt>
                <c:pt idx="24883">
                  <c:v>726.24770319684114</c:v>
                </c:pt>
                <c:pt idx="24884">
                  <c:v>726.05987898486023</c:v>
                </c:pt>
                <c:pt idx="24885">
                  <c:v>725.86162009443592</c:v>
                </c:pt>
                <c:pt idx="24886">
                  <c:v>725.64247097776797</c:v>
                </c:pt>
                <c:pt idx="24887">
                  <c:v>725.39204912980517</c:v>
                </c:pt>
                <c:pt idx="24888">
                  <c:v>725.13118216872067</c:v>
                </c:pt>
                <c:pt idx="24889">
                  <c:v>724.83901117230585</c:v>
                </c:pt>
                <c:pt idx="24890">
                  <c:v>724.51553614056093</c:v>
                </c:pt>
                <c:pt idx="24891">
                  <c:v>724.16076750816433</c:v>
                </c:pt>
                <c:pt idx="24892">
                  <c:v>723.79554332796749</c:v>
                </c:pt>
                <c:pt idx="24893">
                  <c:v>723.39902554711887</c:v>
                </c:pt>
                <c:pt idx="24894">
                  <c:v>723.21120133513796</c:v>
                </c:pt>
                <c:pt idx="24895">
                  <c:v>723.01294244471364</c:v>
                </c:pt>
                <c:pt idx="24896">
                  <c:v>722.78337951895924</c:v>
                </c:pt>
                <c:pt idx="24897">
                  <c:v>722.54337148008301</c:v>
                </c:pt>
                <c:pt idx="24898">
                  <c:v>722.27209070991182</c:v>
                </c:pt>
                <c:pt idx="24899">
                  <c:v>721.97991971349711</c:v>
                </c:pt>
                <c:pt idx="24900">
                  <c:v>721.65644468175219</c:v>
                </c:pt>
                <c:pt idx="24901">
                  <c:v>721.30164474532023</c:v>
                </c:pt>
                <c:pt idx="24902">
                  <c:v>720.92600675603694</c:v>
                </c:pt>
                <c:pt idx="24903">
                  <c:v>720.52948897518831</c:v>
                </c:pt>
                <c:pt idx="24904">
                  <c:v>720.3416647632074</c:v>
                </c:pt>
                <c:pt idx="24905">
                  <c:v>720.13296075966127</c:v>
                </c:pt>
                <c:pt idx="24906">
                  <c:v>719.91384294702868</c:v>
                </c:pt>
                <c:pt idx="24907">
                  <c:v>719.66342109906589</c:v>
                </c:pt>
                <c:pt idx="24908">
                  <c:v>719.39210902485945</c:v>
                </c:pt>
                <c:pt idx="24909">
                  <c:v>719.09993802844474</c:v>
                </c:pt>
                <c:pt idx="24910">
                  <c:v>718.766017883578</c:v>
                </c:pt>
                <c:pt idx="24911">
                  <c:v>718.42169436430322</c:v>
                </c:pt>
                <c:pt idx="24912">
                  <c:v>718.035611261898</c:v>
                </c:pt>
                <c:pt idx="24913">
                  <c:v>717.63909348104937</c:v>
                </c:pt>
                <c:pt idx="24914">
                  <c:v>717.45126926906846</c:v>
                </c:pt>
                <c:pt idx="24915">
                  <c:v>717.24256526552244</c:v>
                </c:pt>
                <c:pt idx="24916">
                  <c:v>717.02344745288974</c:v>
                </c:pt>
                <c:pt idx="24917">
                  <c:v>716.7729943008917</c:v>
                </c:pt>
                <c:pt idx="24918">
                  <c:v>716.50171353072062</c:v>
                </c:pt>
                <c:pt idx="24919">
                  <c:v>716.19909742118398</c:v>
                </c:pt>
                <c:pt idx="24920">
                  <c:v>715.86517727631724</c:v>
                </c:pt>
                <c:pt idx="24921">
                  <c:v>715.51040864392064</c:v>
                </c:pt>
                <c:pt idx="24922">
                  <c:v>715.13477065463724</c:v>
                </c:pt>
                <c:pt idx="24923">
                  <c:v>714.72780776066691</c:v>
                </c:pt>
                <c:pt idx="24924">
                  <c:v>714.53999398336441</c:v>
                </c:pt>
                <c:pt idx="24925">
                  <c:v>714.33127954513986</c:v>
                </c:pt>
                <c:pt idx="24926">
                  <c:v>714.11216173250727</c:v>
                </c:pt>
                <c:pt idx="24927">
                  <c:v>713.86173988454448</c:v>
                </c:pt>
                <c:pt idx="24928">
                  <c:v>713.59042781033804</c:v>
                </c:pt>
                <c:pt idx="24929">
                  <c:v>713.28781170080151</c:v>
                </c:pt>
                <c:pt idx="24930">
                  <c:v>712.95390199061319</c:v>
                </c:pt>
                <c:pt idx="24931">
                  <c:v>712.59912292353818</c:v>
                </c:pt>
                <c:pt idx="24932">
                  <c:v>712.21303982113295</c:v>
                </c:pt>
                <c:pt idx="24933">
                  <c:v>711.80610823119787</c:v>
                </c:pt>
                <c:pt idx="24934">
                  <c:v>711.61826314986001</c:v>
                </c:pt>
                <c:pt idx="24935">
                  <c:v>711.40959045034924</c:v>
                </c:pt>
                <c:pt idx="24936">
                  <c:v>711.1800170899163</c:v>
                </c:pt>
                <c:pt idx="24937">
                  <c:v>710.92959524195362</c:v>
                </c:pt>
                <c:pt idx="24938">
                  <c:v>710.65828316774719</c:v>
                </c:pt>
                <c:pt idx="24939">
                  <c:v>710.35567331901768</c:v>
                </c:pt>
                <c:pt idx="24940">
                  <c:v>710.0217563045544</c:v>
                </c:pt>
                <c:pt idx="24941">
                  <c:v>709.66698036788296</c:v>
                </c:pt>
                <c:pt idx="24942">
                  <c:v>709.28090248281694</c:v>
                </c:pt>
                <c:pt idx="24943">
                  <c:v>708.87396671901047</c:v>
                </c:pt>
                <c:pt idx="24944">
                  <c:v>708.67570574165052</c:v>
                </c:pt>
                <c:pt idx="24945">
                  <c:v>708.47744372082263</c:v>
                </c:pt>
                <c:pt idx="24946">
                  <c:v>708.24787975160041</c:v>
                </c:pt>
                <c:pt idx="24947">
                  <c:v>707.99742555613443</c:v>
                </c:pt>
                <c:pt idx="24948">
                  <c:v>707.71570071630936</c:v>
                </c:pt>
                <c:pt idx="24949">
                  <c:v>707.41308669370846</c:v>
                </c:pt>
                <c:pt idx="24950">
                  <c:v>707.07920098328066</c:v>
                </c:pt>
                <c:pt idx="24951">
                  <c:v>706.7244250466091</c:v>
                </c:pt>
                <c:pt idx="24952">
                  <c:v>706.33831585750784</c:v>
                </c:pt>
                <c:pt idx="24953">
                  <c:v>705.93138009370136</c:v>
                </c:pt>
                <c:pt idx="24954">
                  <c:v>705.73311807287348</c:v>
                </c:pt>
                <c:pt idx="24955">
                  <c:v>705.52441198239171</c:v>
                </c:pt>
                <c:pt idx="24956">
                  <c:v>705.30529312629119</c:v>
                </c:pt>
                <c:pt idx="24957">
                  <c:v>705.05487023486057</c:v>
                </c:pt>
                <c:pt idx="24958">
                  <c:v>704.77311409100025</c:v>
                </c:pt>
                <c:pt idx="24959">
                  <c:v>704.47053137243461</c:v>
                </c:pt>
                <c:pt idx="24960">
                  <c:v>704.13661331450362</c:v>
                </c:pt>
                <c:pt idx="24961">
                  <c:v>703.77139330817806</c:v>
                </c:pt>
                <c:pt idx="24962">
                  <c:v>703.38531542311216</c:v>
                </c:pt>
                <c:pt idx="24963">
                  <c:v>702.97834835527033</c:v>
                </c:pt>
                <c:pt idx="24964">
                  <c:v>702.78008633444256</c:v>
                </c:pt>
                <c:pt idx="24965">
                  <c:v>702.57141154799604</c:v>
                </c:pt>
                <c:pt idx="24966">
                  <c:v>702.35229269189551</c:v>
                </c:pt>
                <c:pt idx="24967">
                  <c:v>702.10183849642965</c:v>
                </c:pt>
                <c:pt idx="24968">
                  <c:v>701.82011365660458</c:v>
                </c:pt>
                <c:pt idx="24969">
                  <c:v>701.51749963400368</c:v>
                </c:pt>
                <c:pt idx="24970">
                  <c:v>701.18358157607258</c:v>
                </c:pt>
                <c:pt idx="24971">
                  <c:v>700.81839370855675</c:v>
                </c:pt>
                <c:pt idx="24972">
                  <c:v>700.43228378902791</c:v>
                </c:pt>
                <c:pt idx="24973">
                  <c:v>700.01490304775041</c:v>
                </c:pt>
                <c:pt idx="24974">
                  <c:v>699.82708652612757</c:v>
                </c:pt>
                <c:pt idx="24975">
                  <c:v>699.61838012260534</c:v>
                </c:pt>
                <c:pt idx="24976">
                  <c:v>699.38881594468955</c:v>
                </c:pt>
                <c:pt idx="24977">
                  <c:v>699.13839388803319</c:v>
                </c:pt>
                <c:pt idx="24978">
                  <c:v>698.86708191817354</c:v>
                </c:pt>
                <c:pt idx="24979">
                  <c:v>698.55405408648619</c:v>
                </c:pt>
                <c:pt idx="24980">
                  <c:v>698.22013707202302</c:v>
                </c:pt>
                <c:pt idx="24981">
                  <c:v>697.85494836973282</c:v>
                </c:pt>
                <c:pt idx="24982">
                  <c:v>697.46883918063145</c:v>
                </c:pt>
                <c:pt idx="24983">
                  <c:v>697.06190341682498</c:v>
                </c:pt>
                <c:pt idx="24984">
                  <c:v>696.86364139599721</c:v>
                </c:pt>
                <c:pt idx="24985">
                  <c:v>696.66538041863726</c:v>
                </c:pt>
                <c:pt idx="24986">
                  <c:v>696.43581644941492</c:v>
                </c:pt>
                <c:pt idx="24987">
                  <c:v>696.1853935579843</c:v>
                </c:pt>
                <c:pt idx="24988">
                  <c:v>695.90363741412386</c:v>
                </c:pt>
                <c:pt idx="24989">
                  <c:v>695.60105469555833</c:v>
                </c:pt>
                <c:pt idx="24990">
                  <c:v>695.26713663762735</c:v>
                </c:pt>
                <c:pt idx="24991">
                  <c:v>694.90191663130179</c:v>
                </c:pt>
                <c:pt idx="24992">
                  <c:v>694.51583874623577</c:v>
                </c:pt>
                <c:pt idx="24993">
                  <c:v>694.09845786930748</c:v>
                </c:pt>
                <c:pt idx="24994">
                  <c:v>693.91060965756617</c:v>
                </c:pt>
                <c:pt idx="24995">
                  <c:v>693.70193487111976</c:v>
                </c:pt>
                <c:pt idx="24996">
                  <c:v>693.48281601501924</c:v>
                </c:pt>
                <c:pt idx="24997">
                  <c:v>693.23236181955326</c:v>
                </c:pt>
                <c:pt idx="24998">
                  <c:v>692.95063697972819</c:v>
                </c:pt>
                <c:pt idx="24999">
                  <c:v>692.6480229571273</c:v>
                </c:pt>
                <c:pt idx="25000">
                  <c:v>692.31410489919631</c:v>
                </c:pt>
                <c:pt idx="25001">
                  <c:v>691.94891724037393</c:v>
                </c:pt>
                <c:pt idx="25002">
                  <c:v>691.55239424218621</c:v>
                </c:pt>
                <c:pt idx="25003">
                  <c:v>691.14542613087656</c:v>
                </c:pt>
                <c:pt idx="25004">
                  <c:v>690.95761026663843</c:v>
                </c:pt>
                <c:pt idx="25005">
                  <c:v>690.74890313268872</c:v>
                </c:pt>
                <c:pt idx="25006">
                  <c:v>690.52978427658832</c:v>
                </c:pt>
                <c:pt idx="25007">
                  <c:v>690.27936242862552</c:v>
                </c:pt>
                <c:pt idx="25008">
                  <c:v>690.00805035441908</c:v>
                </c:pt>
                <c:pt idx="25009">
                  <c:v>689.69502252273173</c:v>
                </c:pt>
                <c:pt idx="25010">
                  <c:v>689.36110446480063</c:v>
                </c:pt>
                <c:pt idx="25011">
                  <c:v>688.9958802846038</c:v>
                </c:pt>
                <c:pt idx="25012">
                  <c:v>688.60980761687699</c:v>
                </c:pt>
                <c:pt idx="25013">
                  <c:v>688.19243091382009</c:v>
                </c:pt>
                <c:pt idx="25014">
                  <c:v>688.00460670183918</c:v>
                </c:pt>
                <c:pt idx="25015">
                  <c:v>687.80634781141487</c:v>
                </c:pt>
                <c:pt idx="25016">
                  <c:v>687.58719869474692</c:v>
                </c:pt>
                <c:pt idx="25017">
                  <c:v>687.33677684678412</c:v>
                </c:pt>
                <c:pt idx="25018">
                  <c:v>687.0654647725778</c:v>
                </c:pt>
                <c:pt idx="25019">
                  <c:v>686.7524348539547</c:v>
                </c:pt>
                <c:pt idx="25020">
                  <c:v>686.41851470908796</c:v>
                </c:pt>
                <c:pt idx="25021">
                  <c:v>686.05330096356954</c:v>
                </c:pt>
                <c:pt idx="25022">
                  <c:v>685.66721786116432</c:v>
                </c:pt>
                <c:pt idx="25023">
                  <c:v>685.24984115810742</c:v>
                </c:pt>
                <c:pt idx="25024">
                  <c:v>685.07247249392674</c:v>
                </c:pt>
                <c:pt idx="25025">
                  <c:v>684.87420316882401</c:v>
                </c:pt>
                <c:pt idx="25026">
                  <c:v>684.6446402430696</c:v>
                </c:pt>
                <c:pt idx="25027">
                  <c:v>684.40463220419326</c:v>
                </c:pt>
                <c:pt idx="25028">
                  <c:v>684.13332012998683</c:v>
                </c:pt>
                <c:pt idx="25029">
                  <c:v>683.83073532448566</c:v>
                </c:pt>
                <c:pt idx="25030">
                  <c:v>683.49682561429734</c:v>
                </c:pt>
                <c:pt idx="25031">
                  <c:v>683.1316014341005</c:v>
                </c:pt>
                <c:pt idx="25032">
                  <c:v>682.73507321857346</c:v>
                </c:pt>
                <c:pt idx="25033">
                  <c:v>682.32814162863838</c:v>
                </c:pt>
                <c:pt idx="25034">
                  <c:v>682.14029654730052</c:v>
                </c:pt>
                <c:pt idx="25035">
                  <c:v>681.94206896091157</c:v>
                </c:pt>
                <c:pt idx="25036">
                  <c:v>681.7229094095652</c:v>
                </c:pt>
                <c:pt idx="25037">
                  <c:v>681.48293267472422</c:v>
                </c:pt>
                <c:pt idx="25038">
                  <c:v>681.21162060051779</c:v>
                </c:pt>
                <c:pt idx="25039">
                  <c:v>680.90900449098126</c:v>
                </c:pt>
                <c:pt idx="25040">
                  <c:v>680.57509478079294</c:v>
                </c:pt>
                <c:pt idx="25041">
                  <c:v>680.20990190463147</c:v>
                </c:pt>
                <c:pt idx="25042">
                  <c:v>679.8237979328693</c:v>
                </c:pt>
                <c:pt idx="25043">
                  <c:v>679.40641079513398</c:v>
                </c:pt>
                <c:pt idx="25044">
                  <c:v>679.2290421309533</c:v>
                </c:pt>
                <c:pt idx="25045">
                  <c:v>679.04119704961556</c:v>
                </c:pt>
                <c:pt idx="25046">
                  <c:v>678.82206880230444</c:v>
                </c:pt>
                <c:pt idx="25047">
                  <c:v>678.58209206746358</c:v>
                </c:pt>
                <c:pt idx="25048">
                  <c:v>678.31077999325714</c:v>
                </c:pt>
                <c:pt idx="25049">
                  <c:v>678.00817431839903</c:v>
                </c:pt>
                <c:pt idx="25050">
                  <c:v>677.67425417353229</c:v>
                </c:pt>
                <c:pt idx="25051">
                  <c:v>677.3090612973707</c:v>
                </c:pt>
                <c:pt idx="25052">
                  <c:v>676.92295732560865</c:v>
                </c:pt>
                <c:pt idx="25053">
                  <c:v>676.51601530099504</c:v>
                </c:pt>
                <c:pt idx="25054">
                  <c:v>676.33861533277911</c:v>
                </c:pt>
                <c:pt idx="25055">
                  <c:v>676.1403564423548</c:v>
                </c:pt>
                <c:pt idx="25056">
                  <c:v>675.93168374284403</c:v>
                </c:pt>
                <c:pt idx="25057">
                  <c:v>675.69166526928927</c:v>
                </c:pt>
                <c:pt idx="25058">
                  <c:v>675.42039493379662</c:v>
                </c:pt>
                <c:pt idx="25059">
                  <c:v>675.12819263334654</c:v>
                </c:pt>
                <c:pt idx="25060">
                  <c:v>674.79430379251517</c:v>
                </c:pt>
                <c:pt idx="25061">
                  <c:v>674.42907961231833</c:v>
                </c:pt>
                <c:pt idx="25062">
                  <c:v>674.04300694459153</c:v>
                </c:pt>
                <c:pt idx="25063">
                  <c:v>673.63603361594267</c:v>
                </c:pt>
                <c:pt idx="25064">
                  <c:v>673.45866495176199</c:v>
                </c:pt>
                <c:pt idx="25065">
                  <c:v>673.27081987042425</c:v>
                </c:pt>
                <c:pt idx="25066">
                  <c:v>673.06214717091348</c:v>
                </c:pt>
                <c:pt idx="25067">
                  <c:v>672.82212869735872</c:v>
                </c:pt>
                <c:pt idx="25068">
                  <c:v>672.5612617362741</c:v>
                </c:pt>
                <c:pt idx="25069">
                  <c:v>672.25865606141599</c:v>
                </c:pt>
                <c:pt idx="25070">
                  <c:v>671.93518102967107</c:v>
                </c:pt>
                <c:pt idx="25071">
                  <c:v>671.58040196259606</c:v>
                </c:pt>
                <c:pt idx="25072">
                  <c:v>671.19432929486925</c:v>
                </c:pt>
                <c:pt idx="25073">
                  <c:v>670.78738727025575</c:v>
                </c:pt>
                <c:pt idx="25074">
                  <c:v>670.60998730203983</c:v>
                </c:pt>
                <c:pt idx="25075">
                  <c:v>670.42217352473733</c:v>
                </c:pt>
                <c:pt idx="25076">
                  <c:v>670.21345908651278</c:v>
                </c:pt>
                <c:pt idx="25077">
                  <c:v>669.98389616075838</c:v>
                </c:pt>
                <c:pt idx="25078">
                  <c:v>669.72302919967376</c:v>
                </c:pt>
                <c:pt idx="25079">
                  <c:v>669.43085820325894</c:v>
                </c:pt>
                <c:pt idx="25080">
                  <c:v>669.09694849307073</c:v>
                </c:pt>
                <c:pt idx="25081">
                  <c:v>668.7421694259956</c:v>
                </c:pt>
                <c:pt idx="25082">
                  <c:v>668.3560967582689</c:v>
                </c:pt>
                <c:pt idx="25083">
                  <c:v>667.9491547336554</c:v>
                </c:pt>
                <c:pt idx="25084">
                  <c:v>667.78219987856119</c:v>
                </c:pt>
                <c:pt idx="25085">
                  <c:v>667.60478947566685</c:v>
                </c:pt>
                <c:pt idx="25086">
                  <c:v>667.39611677615596</c:v>
                </c:pt>
                <c:pt idx="25087">
                  <c:v>667.16655385040156</c:v>
                </c:pt>
                <c:pt idx="25088">
                  <c:v>666.90568688931694</c:v>
                </c:pt>
                <c:pt idx="25089">
                  <c:v>666.61351589290223</c:v>
                </c:pt>
                <c:pt idx="25090">
                  <c:v>666.29005129583572</c:v>
                </c:pt>
                <c:pt idx="25091">
                  <c:v>665.93524092472535</c:v>
                </c:pt>
                <c:pt idx="25092">
                  <c:v>665.55960293544194</c:v>
                </c:pt>
                <c:pt idx="25093">
                  <c:v>665.15264004147161</c:v>
                </c:pt>
                <c:pt idx="25094">
                  <c:v>664.98571649041276</c:v>
                </c:pt>
                <c:pt idx="25095">
                  <c:v>664.8083060875183</c:v>
                </c:pt>
                <c:pt idx="25096">
                  <c:v>664.6100471970941</c:v>
                </c:pt>
                <c:pt idx="25097">
                  <c:v>664.38048427133958</c:v>
                </c:pt>
                <c:pt idx="25098">
                  <c:v>664.1300624233769</c:v>
                </c:pt>
                <c:pt idx="25099">
                  <c:v>663.83789142696207</c:v>
                </c:pt>
                <c:pt idx="25100">
                  <c:v>663.51441639521715</c:v>
                </c:pt>
                <c:pt idx="25101">
                  <c:v>663.15964776282055</c:v>
                </c:pt>
                <c:pt idx="25102">
                  <c:v>662.7839784695019</c:v>
                </c:pt>
                <c:pt idx="25103">
                  <c:v>662.38745025397486</c:v>
                </c:pt>
                <c:pt idx="25104">
                  <c:v>662.22049539888076</c:v>
                </c:pt>
                <c:pt idx="25105">
                  <c:v>662.05354054378654</c:v>
                </c:pt>
                <c:pt idx="25106">
                  <c:v>661.85531295739759</c:v>
                </c:pt>
                <c:pt idx="25107">
                  <c:v>661.62573959696476</c:v>
                </c:pt>
                <c:pt idx="25108">
                  <c:v>661.3752864449666</c:v>
                </c:pt>
                <c:pt idx="25109">
                  <c:v>661.09356056167371</c:v>
                </c:pt>
                <c:pt idx="25110">
                  <c:v>660.77009596460721</c:v>
                </c:pt>
                <c:pt idx="25111">
                  <c:v>660.42573070661865</c:v>
                </c:pt>
                <c:pt idx="25112">
                  <c:v>660.05009271733536</c:v>
                </c:pt>
                <c:pt idx="25113">
                  <c:v>659.64312982336492</c:v>
                </c:pt>
                <c:pt idx="25114">
                  <c:v>659.49706519451445</c:v>
                </c:pt>
                <c:pt idx="25115">
                  <c:v>659.31965479162</c:v>
                </c:pt>
                <c:pt idx="25116">
                  <c:v>659.1318410143175</c:v>
                </c:pt>
                <c:pt idx="25117">
                  <c:v>658.91272320168491</c:v>
                </c:pt>
                <c:pt idx="25118">
                  <c:v>658.66227004968675</c:v>
                </c:pt>
                <c:pt idx="25119">
                  <c:v>658.38054416639386</c:v>
                </c:pt>
                <c:pt idx="25120">
                  <c:v>658.06751424777076</c:v>
                </c:pt>
                <c:pt idx="25121">
                  <c:v>657.71273518069574</c:v>
                </c:pt>
                <c:pt idx="25122">
                  <c:v>657.34752143517733</c:v>
                </c:pt>
                <c:pt idx="25123">
                  <c:v>656.95099321965029</c:v>
                </c:pt>
                <c:pt idx="25124">
                  <c:v>656.794483477678</c:v>
                </c:pt>
                <c:pt idx="25125">
                  <c:v>656.62752862258378</c:v>
                </c:pt>
                <c:pt idx="25126">
                  <c:v>656.43970441060287</c:v>
                </c:pt>
                <c:pt idx="25127">
                  <c:v>656.23100040705685</c:v>
                </c:pt>
                <c:pt idx="25128">
                  <c:v>655.98057855909406</c:v>
                </c:pt>
                <c:pt idx="25129">
                  <c:v>655.6988213717658</c:v>
                </c:pt>
                <c:pt idx="25130">
                  <c:v>655.39623656626452</c:v>
                </c:pt>
                <c:pt idx="25131">
                  <c:v>655.05188174295438</c:v>
                </c:pt>
                <c:pt idx="25132">
                  <c:v>654.67624375367109</c:v>
                </c:pt>
                <c:pt idx="25133">
                  <c:v>654.29017108594428</c:v>
                </c:pt>
                <c:pt idx="25134">
                  <c:v>654.14406471838004</c:v>
                </c:pt>
                <c:pt idx="25135">
                  <c:v>653.98755497640775</c:v>
                </c:pt>
                <c:pt idx="25136">
                  <c:v>653.79973076442684</c:v>
                </c:pt>
                <c:pt idx="25137">
                  <c:v>653.59102676088071</c:v>
                </c:pt>
                <c:pt idx="25138">
                  <c:v>653.34060491291791</c:v>
                </c:pt>
                <c:pt idx="25139">
                  <c:v>653.06929283871148</c:v>
                </c:pt>
                <c:pt idx="25140">
                  <c:v>652.76667672917495</c:v>
                </c:pt>
                <c:pt idx="25141">
                  <c:v>652.42235320990017</c:v>
                </c:pt>
                <c:pt idx="25142">
                  <c:v>652.05712902970322</c:v>
                </c:pt>
                <c:pt idx="25143">
                  <c:v>651.67105636197653</c:v>
                </c:pt>
                <c:pt idx="25144">
                  <c:v>651.5353951075341</c:v>
                </c:pt>
                <c:pt idx="25145">
                  <c:v>651.3788853655617</c:v>
                </c:pt>
                <c:pt idx="25146">
                  <c:v>651.19106115358079</c:v>
                </c:pt>
                <c:pt idx="25147">
                  <c:v>650.99280226315659</c:v>
                </c:pt>
                <c:pt idx="25148">
                  <c:v>650.75279422428025</c:v>
                </c:pt>
                <c:pt idx="25149">
                  <c:v>650.48148215007382</c:v>
                </c:pt>
                <c:pt idx="25150">
                  <c:v>650.17889734457253</c:v>
                </c:pt>
                <c:pt idx="25151">
                  <c:v>649.84498763438432</c:v>
                </c:pt>
                <c:pt idx="25152">
                  <c:v>649.47976345418738</c:v>
                </c:pt>
                <c:pt idx="25153">
                  <c:v>649.09368035178227</c:v>
                </c:pt>
                <c:pt idx="25154">
                  <c:v>648.96847464514008</c:v>
                </c:pt>
                <c:pt idx="25155">
                  <c:v>648.81196490316779</c:v>
                </c:pt>
                <c:pt idx="25156">
                  <c:v>648.63455450027334</c:v>
                </c:pt>
                <c:pt idx="25157">
                  <c:v>648.43629560984903</c:v>
                </c:pt>
                <c:pt idx="25158">
                  <c:v>648.20673268409462</c:v>
                </c:pt>
                <c:pt idx="25159">
                  <c:v>647.93542060988818</c:v>
                </c:pt>
                <c:pt idx="25160">
                  <c:v>647.64324961347347</c:v>
                </c:pt>
                <c:pt idx="25161">
                  <c:v>647.30936077264198</c:v>
                </c:pt>
                <c:pt idx="25162">
                  <c:v>646.95456083621002</c:v>
                </c:pt>
                <c:pt idx="25163">
                  <c:v>646.56847773380491</c:v>
                </c:pt>
                <c:pt idx="25164">
                  <c:v>646.44327202716272</c:v>
                </c:pt>
                <c:pt idx="25165">
                  <c:v>646.29719696363384</c:v>
                </c:pt>
                <c:pt idx="25166">
                  <c:v>646.13024210853962</c:v>
                </c:pt>
                <c:pt idx="25167">
                  <c:v>645.93198321811531</c:v>
                </c:pt>
                <c:pt idx="25168">
                  <c:v>645.70240985768248</c:v>
                </c:pt>
                <c:pt idx="25169">
                  <c:v>645.44154289659787</c:v>
                </c:pt>
                <c:pt idx="25170">
                  <c:v>645.14938233486157</c:v>
                </c:pt>
                <c:pt idx="25171">
                  <c:v>644.82590730311665</c:v>
                </c:pt>
                <c:pt idx="25172">
                  <c:v>644.47112823604164</c:v>
                </c:pt>
                <c:pt idx="25173">
                  <c:v>644.09546937740129</c:v>
                </c:pt>
                <c:pt idx="25174">
                  <c:v>643.97025323608068</c:v>
                </c:pt>
                <c:pt idx="25175">
                  <c:v>643.83460241631678</c:v>
                </c:pt>
                <c:pt idx="25176">
                  <c:v>643.66763712654415</c:v>
                </c:pt>
                <c:pt idx="25177">
                  <c:v>643.47982334924166</c:v>
                </c:pt>
                <c:pt idx="25178">
                  <c:v>643.26070553660907</c:v>
                </c:pt>
                <c:pt idx="25179">
                  <c:v>642.99983857552445</c:v>
                </c:pt>
                <c:pt idx="25180">
                  <c:v>642.7180813881962</c:v>
                </c:pt>
                <c:pt idx="25181">
                  <c:v>642.39460635645128</c:v>
                </c:pt>
                <c:pt idx="25182">
                  <c:v>642.03982728937626</c:v>
                </c:pt>
                <c:pt idx="25183">
                  <c:v>641.67461354385784</c:v>
                </c:pt>
                <c:pt idx="25184">
                  <c:v>641.55984251565906</c:v>
                </c:pt>
                <c:pt idx="25185">
                  <c:v>641.42419169589505</c:v>
                </c:pt>
                <c:pt idx="25186">
                  <c:v>641.26767151924435</c:v>
                </c:pt>
                <c:pt idx="25187">
                  <c:v>641.07985774194185</c:v>
                </c:pt>
                <c:pt idx="25188">
                  <c:v>640.8607086252739</c:v>
                </c:pt>
                <c:pt idx="25189">
                  <c:v>640.6102867773111</c:v>
                </c:pt>
                <c:pt idx="25190">
                  <c:v>640.32856089401821</c:v>
                </c:pt>
                <c:pt idx="25191">
                  <c:v>640.01549967135975</c:v>
                </c:pt>
                <c:pt idx="25192">
                  <c:v>639.67117615208497</c:v>
                </c:pt>
                <c:pt idx="25193">
                  <c:v>639.30595197188813</c:v>
                </c:pt>
                <c:pt idx="25194">
                  <c:v>639.19118094368935</c:v>
                </c:pt>
                <c:pt idx="25195">
                  <c:v>639.06594393301191</c:v>
                </c:pt>
                <c:pt idx="25196">
                  <c:v>638.91986886948291</c:v>
                </c:pt>
                <c:pt idx="25197">
                  <c:v>638.74246890126699</c:v>
                </c:pt>
                <c:pt idx="25198">
                  <c:v>638.5233510886344</c:v>
                </c:pt>
                <c:pt idx="25199">
                  <c:v>638.28334304975806</c:v>
                </c:pt>
                <c:pt idx="25200">
                  <c:v>638.00161716646517</c:v>
                </c:pt>
                <c:pt idx="25201">
                  <c:v>637.69900105692864</c:v>
                </c:pt>
                <c:pt idx="25202">
                  <c:v>637.35466710297533</c:v>
                </c:pt>
                <c:pt idx="25203">
                  <c:v>636.98945335745691</c:v>
                </c:pt>
                <c:pt idx="25204">
                  <c:v>636.89554125146651</c:v>
                </c:pt>
                <c:pt idx="25205">
                  <c:v>636.77033554482432</c:v>
                </c:pt>
                <c:pt idx="25206">
                  <c:v>636.62422917726008</c:v>
                </c:pt>
                <c:pt idx="25207">
                  <c:v>636.45727432216586</c:v>
                </c:pt>
                <c:pt idx="25208">
                  <c:v>636.24860162265509</c:v>
                </c:pt>
                <c:pt idx="25209">
                  <c:v>636.00859358377886</c:v>
                </c:pt>
                <c:pt idx="25210">
                  <c:v>635.73728150957243</c:v>
                </c:pt>
                <c:pt idx="25211">
                  <c:v>635.43469670407114</c:v>
                </c:pt>
                <c:pt idx="25212">
                  <c:v>635.10077655920441</c:v>
                </c:pt>
                <c:pt idx="25213">
                  <c:v>634.74599749212939</c:v>
                </c:pt>
                <c:pt idx="25214">
                  <c:v>634.65209582081741</c:v>
                </c:pt>
                <c:pt idx="25215">
                  <c:v>634.53729348858326</c:v>
                </c:pt>
                <c:pt idx="25216">
                  <c:v>634.40164266881925</c:v>
                </c:pt>
                <c:pt idx="25217">
                  <c:v>634.23470868308198</c:v>
                </c:pt>
                <c:pt idx="25218">
                  <c:v>634.03644979265778</c:v>
                </c:pt>
                <c:pt idx="25219">
                  <c:v>633.79644175378144</c:v>
                </c:pt>
                <c:pt idx="25220">
                  <c:v>633.53557479269682</c:v>
                </c:pt>
                <c:pt idx="25221">
                  <c:v>633.23295868316029</c:v>
                </c:pt>
                <c:pt idx="25222">
                  <c:v>632.90948365141537</c:v>
                </c:pt>
                <c:pt idx="25223">
                  <c:v>632.55471501901877</c:v>
                </c:pt>
                <c:pt idx="25224">
                  <c:v>632.47124802615008</c:v>
                </c:pt>
                <c:pt idx="25225">
                  <c:v>632.36690124171628</c:v>
                </c:pt>
                <c:pt idx="25226">
                  <c:v>632.23123998727385</c:v>
                </c:pt>
                <c:pt idx="25227">
                  <c:v>632.07473024530157</c:v>
                </c:pt>
                <c:pt idx="25228">
                  <c:v>631.87646092019884</c:v>
                </c:pt>
                <c:pt idx="25229">
                  <c:v>631.65734310756625</c:v>
                </c:pt>
                <c:pt idx="25230">
                  <c:v>631.39647614648163</c:v>
                </c:pt>
                <c:pt idx="25231">
                  <c:v>631.10430515006681</c:v>
                </c:pt>
                <c:pt idx="25232">
                  <c:v>630.78080924896506</c:v>
                </c:pt>
                <c:pt idx="25233">
                  <c:v>630.43647529501186</c:v>
                </c:pt>
                <c:pt idx="25234">
                  <c:v>630.35300830214317</c:v>
                </c:pt>
                <c:pt idx="25235">
                  <c:v>630.25907532679582</c:v>
                </c:pt>
                <c:pt idx="25236">
                  <c:v>630.13385918547522</c:v>
                </c:pt>
                <c:pt idx="25237">
                  <c:v>629.97734944350293</c:v>
                </c:pt>
                <c:pt idx="25238">
                  <c:v>629.79997034464384</c:v>
                </c:pt>
                <c:pt idx="25239">
                  <c:v>629.58082122797589</c:v>
                </c:pt>
                <c:pt idx="25240">
                  <c:v>629.31995426689127</c:v>
                </c:pt>
                <c:pt idx="25241">
                  <c:v>629.03822838359838</c:v>
                </c:pt>
                <c:pt idx="25242">
                  <c:v>628.72520889965381</c:v>
                </c:pt>
                <c:pt idx="25243">
                  <c:v>628.38084364166525</c:v>
                </c:pt>
                <c:pt idx="25244">
                  <c:v>628.30779045788313</c:v>
                </c:pt>
                <c:pt idx="25245">
                  <c:v>628.21387835189262</c:v>
                </c:pt>
                <c:pt idx="25246">
                  <c:v>628.09911775837224</c:v>
                </c:pt>
                <c:pt idx="25247">
                  <c:v>627.953011390808</c:v>
                </c:pt>
                <c:pt idx="25248">
                  <c:v>627.77564272662744</c:v>
                </c:pt>
                <c:pt idx="25249">
                  <c:v>627.56693872308131</c:v>
                </c:pt>
                <c:pt idx="25250">
                  <c:v>627.31651687511851</c:v>
                </c:pt>
                <c:pt idx="25251">
                  <c:v>627.03475968779026</c:v>
                </c:pt>
                <c:pt idx="25252">
                  <c:v>626.73217488228897</c:v>
                </c:pt>
                <c:pt idx="25253">
                  <c:v>626.39825473742223</c:v>
                </c:pt>
                <c:pt idx="25254">
                  <c:v>626.33565710144046</c:v>
                </c:pt>
                <c:pt idx="25255">
                  <c:v>626.25215880453641</c:v>
                </c:pt>
                <c:pt idx="25256">
                  <c:v>626.13738777633773</c:v>
                </c:pt>
                <c:pt idx="25257">
                  <c:v>626.00173695657372</c:v>
                </c:pt>
                <c:pt idx="25258">
                  <c:v>625.8347821014795</c:v>
                </c:pt>
                <c:pt idx="25259">
                  <c:v>625.62609896729032</c:v>
                </c:pt>
                <c:pt idx="25260">
                  <c:v>625.38609092841398</c:v>
                </c:pt>
                <c:pt idx="25261">
                  <c:v>625.11477885420766</c:v>
                </c:pt>
                <c:pt idx="25262">
                  <c:v>624.81220448338479</c:v>
                </c:pt>
                <c:pt idx="25263">
                  <c:v>624.48869814760462</c:v>
                </c:pt>
                <c:pt idx="25264">
                  <c:v>624.42609007694432</c:v>
                </c:pt>
                <c:pt idx="25265">
                  <c:v>624.35306819719744</c:v>
                </c:pt>
                <c:pt idx="25266">
                  <c:v>624.24872141276364</c:v>
                </c:pt>
                <c:pt idx="25267">
                  <c:v>624.12350527144304</c:v>
                </c:pt>
                <c:pt idx="25268">
                  <c:v>623.95655041634893</c:v>
                </c:pt>
                <c:pt idx="25269">
                  <c:v>623.75829152592462</c:v>
                </c:pt>
                <c:pt idx="25270">
                  <c:v>623.52871816549168</c:v>
                </c:pt>
                <c:pt idx="25271">
                  <c:v>623.25740609128525</c:v>
                </c:pt>
                <c:pt idx="25272">
                  <c:v>622.96524552954895</c:v>
                </c:pt>
                <c:pt idx="25273">
                  <c:v>622.64177049780403</c:v>
                </c:pt>
                <c:pt idx="25274">
                  <c:v>622.60002134935212</c:v>
                </c:pt>
                <c:pt idx="25275">
                  <c:v>622.52699946960524</c:v>
                </c:pt>
                <c:pt idx="25276">
                  <c:v>622.4330664942579</c:v>
                </c:pt>
                <c:pt idx="25277">
                  <c:v>622.31829546605923</c:v>
                </c:pt>
                <c:pt idx="25278">
                  <c:v>622.16178572408683</c:v>
                </c:pt>
                <c:pt idx="25279">
                  <c:v>621.9635163989841</c:v>
                </c:pt>
                <c:pt idx="25280">
                  <c:v>621.74439858635151</c:v>
                </c:pt>
                <c:pt idx="25281">
                  <c:v>621.48353162526689</c:v>
                </c:pt>
                <c:pt idx="25282">
                  <c:v>621.19136062885218</c:v>
                </c:pt>
                <c:pt idx="25283">
                  <c:v>620.88875495399407</c:v>
                </c:pt>
                <c:pt idx="25284">
                  <c:v>620.84700580554204</c:v>
                </c:pt>
                <c:pt idx="25285">
                  <c:v>620.78439773488174</c:v>
                </c:pt>
                <c:pt idx="25286">
                  <c:v>620.70093074201316</c:v>
                </c:pt>
                <c:pt idx="25287">
                  <c:v>620.58613884445742</c:v>
                </c:pt>
                <c:pt idx="25288">
                  <c:v>620.44006378092854</c:v>
                </c:pt>
                <c:pt idx="25289">
                  <c:v>620.25221869959068</c:v>
                </c:pt>
                <c:pt idx="25290">
                  <c:v>620.0331008869581</c:v>
                </c:pt>
                <c:pt idx="25291">
                  <c:v>619.7826790389953</c:v>
                </c:pt>
                <c:pt idx="25292">
                  <c:v>619.50092185166704</c:v>
                </c:pt>
                <c:pt idx="25293">
                  <c:v>619.19833704616588</c:v>
                </c:pt>
                <c:pt idx="25294">
                  <c:v>619.16703301083567</c:v>
                </c:pt>
                <c:pt idx="25295">
                  <c:v>619.11483874926193</c:v>
                </c:pt>
                <c:pt idx="25296">
                  <c:v>619.04179600015823</c:v>
                </c:pt>
                <c:pt idx="25297">
                  <c:v>618.93747008508126</c:v>
                </c:pt>
                <c:pt idx="25298">
                  <c:v>618.79137415219543</c:v>
                </c:pt>
                <c:pt idx="25299">
                  <c:v>618.61399505333634</c:v>
                </c:pt>
                <c:pt idx="25300">
                  <c:v>618.40529104979021</c:v>
                </c:pt>
                <c:pt idx="25301">
                  <c:v>618.16528301091398</c:v>
                </c:pt>
                <c:pt idx="25302">
                  <c:v>617.89400224074279</c:v>
                </c:pt>
                <c:pt idx="25303">
                  <c:v>617.59138613120626</c:v>
                </c:pt>
                <c:pt idx="25304">
                  <c:v>617.57052720899799</c:v>
                </c:pt>
                <c:pt idx="25305">
                  <c:v>617.52877806054596</c:v>
                </c:pt>
                <c:pt idx="25306">
                  <c:v>617.46618042456407</c:v>
                </c:pt>
                <c:pt idx="25307">
                  <c:v>617.36182320545186</c:v>
                </c:pt>
                <c:pt idx="25308">
                  <c:v>617.22617238568785</c:v>
                </c:pt>
                <c:pt idx="25309">
                  <c:v>617.05920709591521</c:v>
                </c:pt>
                <c:pt idx="25310">
                  <c:v>616.86094820549101</c:v>
                </c:pt>
                <c:pt idx="25311">
                  <c:v>616.62097147065003</c:v>
                </c:pt>
                <c:pt idx="25312">
                  <c:v>616.36010450956542</c:v>
                </c:pt>
                <c:pt idx="25313">
                  <c:v>616.06793351315071</c:v>
                </c:pt>
                <c:pt idx="25314">
                  <c:v>616.05748840002889</c:v>
                </c:pt>
                <c:pt idx="25315">
                  <c:v>616.02618436469868</c:v>
                </c:pt>
                <c:pt idx="25316">
                  <c:v>615.96357629403838</c:v>
                </c:pt>
                <c:pt idx="25317">
                  <c:v>615.88008843181285</c:v>
                </c:pt>
                <c:pt idx="25318">
                  <c:v>615.75487229049224</c:v>
                </c:pt>
                <c:pt idx="25319">
                  <c:v>615.58791743539814</c:v>
                </c:pt>
                <c:pt idx="25320">
                  <c:v>615.40010365809565</c:v>
                </c:pt>
                <c:pt idx="25321">
                  <c:v>615.17053029766271</c:v>
                </c:pt>
                <c:pt idx="25322">
                  <c:v>614.90966333657821</c:v>
                </c:pt>
                <c:pt idx="25323">
                  <c:v>614.63839300108555</c:v>
                </c:pt>
                <c:pt idx="25324">
                  <c:v>614.62794788796373</c:v>
                </c:pt>
                <c:pt idx="25325">
                  <c:v>614.60705766172009</c:v>
                </c:pt>
                <c:pt idx="25326">
                  <c:v>614.55489470418161</c:v>
                </c:pt>
                <c:pt idx="25327">
                  <c:v>614.47142771131291</c:v>
                </c:pt>
                <c:pt idx="25328">
                  <c:v>614.35663581375729</c:v>
                </c:pt>
                <c:pt idx="25329">
                  <c:v>614.20011563710648</c:v>
                </c:pt>
                <c:pt idx="25330">
                  <c:v>614.02271566889056</c:v>
                </c:pt>
                <c:pt idx="25331">
                  <c:v>613.80359785625797</c:v>
                </c:pt>
                <c:pt idx="25332">
                  <c:v>613.55317600829517</c:v>
                </c:pt>
                <c:pt idx="25333">
                  <c:v>613.28186393408873</c:v>
                </c:pt>
                <c:pt idx="25334">
                  <c:v>613.28186393408873</c:v>
                </c:pt>
                <c:pt idx="25335">
                  <c:v>613.27141882096691</c:v>
                </c:pt>
                <c:pt idx="25336">
                  <c:v>613.22970097655025</c:v>
                </c:pt>
                <c:pt idx="25337">
                  <c:v>613.15664779276813</c:v>
                </c:pt>
                <c:pt idx="25338">
                  <c:v>613.04185589521239</c:v>
                </c:pt>
                <c:pt idx="25339">
                  <c:v>612.90622594480533</c:v>
                </c:pt>
                <c:pt idx="25340">
                  <c:v>612.72882597658941</c:v>
                </c:pt>
                <c:pt idx="25341">
                  <c:v>612.52012197304327</c:v>
                </c:pt>
                <c:pt idx="25342">
                  <c:v>612.28014523820229</c:v>
                </c:pt>
                <c:pt idx="25343">
                  <c:v>612.00883316399586</c:v>
                </c:pt>
                <c:pt idx="25344">
                  <c:v>612.0297233902395</c:v>
                </c:pt>
                <c:pt idx="25345">
                  <c:v>612.01927827711768</c:v>
                </c:pt>
                <c:pt idx="25346">
                  <c:v>611.98797424178758</c:v>
                </c:pt>
                <c:pt idx="25347">
                  <c:v>611.92536617112728</c:v>
                </c:pt>
                <c:pt idx="25348">
                  <c:v>611.82100895201495</c:v>
                </c:pt>
                <c:pt idx="25349">
                  <c:v>611.68535813225094</c:v>
                </c:pt>
                <c:pt idx="25350">
                  <c:v>611.51839284247842</c:v>
                </c:pt>
                <c:pt idx="25351">
                  <c:v>611.32013395205411</c:v>
                </c:pt>
                <c:pt idx="25352">
                  <c:v>611.0905710262997</c:v>
                </c:pt>
                <c:pt idx="25353">
                  <c:v>610.82970406521508</c:v>
                </c:pt>
                <c:pt idx="25354">
                  <c:v>610.86100810054518</c:v>
                </c:pt>
                <c:pt idx="25355">
                  <c:v>610.86100810054518</c:v>
                </c:pt>
                <c:pt idx="25356">
                  <c:v>610.82970406521508</c:v>
                </c:pt>
                <c:pt idx="25357">
                  <c:v>610.7775411076766</c:v>
                </c:pt>
                <c:pt idx="25358">
                  <c:v>610.69405324545107</c:v>
                </c:pt>
                <c:pt idx="25359">
                  <c:v>610.56883710413047</c:v>
                </c:pt>
                <c:pt idx="25360">
                  <c:v>610.40188224903636</c:v>
                </c:pt>
                <c:pt idx="25361">
                  <c:v>610.21405803705545</c:v>
                </c:pt>
                <c:pt idx="25362">
                  <c:v>609.98449511130093</c:v>
                </c:pt>
                <c:pt idx="25363">
                  <c:v>609.74451837646006</c:v>
                </c:pt>
                <c:pt idx="25364">
                  <c:v>609.77582241179016</c:v>
                </c:pt>
                <c:pt idx="25365">
                  <c:v>609.78623622087662</c:v>
                </c:pt>
                <c:pt idx="25366">
                  <c:v>609.77582241179016</c:v>
                </c:pt>
                <c:pt idx="25367">
                  <c:v>609.72362815021643</c:v>
                </c:pt>
                <c:pt idx="25368">
                  <c:v>609.65058540111272</c:v>
                </c:pt>
                <c:pt idx="25369">
                  <c:v>609.52536925979211</c:v>
                </c:pt>
                <c:pt idx="25370">
                  <c:v>609.37930463094165</c:v>
                </c:pt>
                <c:pt idx="25371">
                  <c:v>609.19148041896074</c:v>
                </c:pt>
                <c:pt idx="25372">
                  <c:v>608.98277641541449</c:v>
                </c:pt>
                <c:pt idx="25373">
                  <c:v>608.74276837653827</c:v>
                </c:pt>
                <c:pt idx="25374">
                  <c:v>608.78451752499029</c:v>
                </c:pt>
                <c:pt idx="25375">
                  <c:v>608.80537644719857</c:v>
                </c:pt>
                <c:pt idx="25376">
                  <c:v>608.80537644719857</c:v>
                </c:pt>
                <c:pt idx="25377">
                  <c:v>608.7636586027819</c:v>
                </c:pt>
                <c:pt idx="25378">
                  <c:v>608.69060541899978</c:v>
                </c:pt>
                <c:pt idx="25379">
                  <c:v>608.58625863456598</c:v>
                </c:pt>
                <c:pt idx="25380">
                  <c:v>608.4401835710371</c:v>
                </c:pt>
                <c:pt idx="25381">
                  <c:v>608.26278360282106</c:v>
                </c:pt>
                <c:pt idx="25382">
                  <c:v>608.06452471239675</c:v>
                </c:pt>
                <c:pt idx="25383">
                  <c:v>607.83496178664234</c:v>
                </c:pt>
                <c:pt idx="25384">
                  <c:v>607.88714561353765</c:v>
                </c:pt>
                <c:pt idx="25385">
                  <c:v>607.91844964886786</c:v>
                </c:pt>
                <c:pt idx="25386">
                  <c:v>607.91844964886786</c:v>
                </c:pt>
                <c:pt idx="25387">
                  <c:v>607.89755942262423</c:v>
                </c:pt>
                <c:pt idx="25388">
                  <c:v>607.83496178664234</c:v>
                </c:pt>
                <c:pt idx="25389">
                  <c:v>607.73060456753001</c:v>
                </c:pt>
                <c:pt idx="25390">
                  <c:v>607.59498505180136</c:v>
                </c:pt>
                <c:pt idx="25391">
                  <c:v>607.42801976202884</c:v>
                </c:pt>
                <c:pt idx="25392">
                  <c:v>607.24017468069098</c:v>
                </c:pt>
                <c:pt idx="25393">
                  <c:v>607.02105686805839</c:v>
                </c:pt>
                <c:pt idx="25394">
                  <c:v>607.08365450404028</c:v>
                </c:pt>
                <c:pt idx="25395">
                  <c:v>607.1254036524922</c:v>
                </c:pt>
                <c:pt idx="25396">
                  <c:v>607.13584876561401</c:v>
                </c:pt>
                <c:pt idx="25397">
                  <c:v>607.11495853937038</c:v>
                </c:pt>
                <c:pt idx="25398">
                  <c:v>607.06280601651042</c:v>
                </c:pt>
                <c:pt idx="25399">
                  <c:v>606.96889391051991</c:v>
                </c:pt>
                <c:pt idx="25400">
                  <c:v>606.8436777691993</c:v>
                </c:pt>
                <c:pt idx="25401">
                  <c:v>606.68713672319166</c:v>
                </c:pt>
                <c:pt idx="25402">
                  <c:v>606.49932294588916</c:v>
                </c:pt>
                <c:pt idx="25403">
                  <c:v>606.29065024637839</c:v>
                </c:pt>
                <c:pt idx="25404">
                  <c:v>606.36366169144674</c:v>
                </c:pt>
                <c:pt idx="25405">
                  <c:v>606.41585595302058</c:v>
                </c:pt>
                <c:pt idx="25406">
                  <c:v>606.43671487522886</c:v>
                </c:pt>
                <c:pt idx="25407">
                  <c:v>606.42626976210704</c:v>
                </c:pt>
                <c:pt idx="25408">
                  <c:v>606.38455191769037</c:v>
                </c:pt>
                <c:pt idx="25409">
                  <c:v>606.30105362078643</c:v>
                </c:pt>
                <c:pt idx="25410">
                  <c:v>606.18629302726617</c:v>
                </c:pt>
                <c:pt idx="25411">
                  <c:v>606.04018665970182</c:v>
                </c:pt>
                <c:pt idx="25412">
                  <c:v>605.86281799552125</c:v>
                </c:pt>
                <c:pt idx="25413">
                  <c:v>605.66455910509694</c:v>
                </c:pt>
                <c:pt idx="25414">
                  <c:v>605.74802609796552</c:v>
                </c:pt>
                <c:pt idx="25415">
                  <c:v>605.81062373394741</c:v>
                </c:pt>
                <c:pt idx="25416">
                  <c:v>605.84192776927762</c:v>
                </c:pt>
                <c:pt idx="25417">
                  <c:v>605.84192776927762</c:v>
                </c:pt>
                <c:pt idx="25418">
                  <c:v>605.80020992486095</c:v>
                </c:pt>
                <c:pt idx="25419">
                  <c:v>605.7375809848437</c:v>
                </c:pt>
                <c:pt idx="25420">
                  <c:v>605.62280995664491</c:v>
                </c:pt>
                <c:pt idx="25421">
                  <c:v>605.48715913688102</c:v>
                </c:pt>
                <c:pt idx="25422">
                  <c:v>605.32019384710838</c:v>
                </c:pt>
                <c:pt idx="25423">
                  <c:v>605.13238006980589</c:v>
                </c:pt>
                <c:pt idx="25424">
                  <c:v>605.2262921757964</c:v>
                </c:pt>
                <c:pt idx="25425">
                  <c:v>605.28888981177818</c:v>
                </c:pt>
                <c:pt idx="25426">
                  <c:v>605.3306389602302</c:v>
                </c:pt>
                <c:pt idx="25427">
                  <c:v>605.34108407335202</c:v>
                </c:pt>
                <c:pt idx="25428">
                  <c:v>605.32019384710838</c:v>
                </c:pt>
                <c:pt idx="25429">
                  <c:v>605.25758577644808</c:v>
                </c:pt>
                <c:pt idx="25430">
                  <c:v>605.1636841051361</c:v>
                </c:pt>
                <c:pt idx="25431">
                  <c:v>605.02802285069367</c:v>
                </c:pt>
                <c:pt idx="25432">
                  <c:v>604.87151310872127</c:v>
                </c:pt>
                <c:pt idx="25433">
                  <c:v>604.69411314050535</c:v>
                </c:pt>
                <c:pt idx="25434">
                  <c:v>604.78804611585269</c:v>
                </c:pt>
                <c:pt idx="25435">
                  <c:v>604.87151310872127</c:v>
                </c:pt>
                <c:pt idx="25436">
                  <c:v>604.92367606625976</c:v>
                </c:pt>
                <c:pt idx="25437">
                  <c:v>604.9445662925034</c:v>
                </c:pt>
                <c:pt idx="25438">
                  <c:v>604.92367606625976</c:v>
                </c:pt>
                <c:pt idx="25439">
                  <c:v>604.87151310872127</c:v>
                </c:pt>
                <c:pt idx="25440">
                  <c:v>604.78804611585269</c:v>
                </c:pt>
                <c:pt idx="25441">
                  <c:v>604.66280910517514</c:v>
                </c:pt>
                <c:pt idx="25442">
                  <c:v>604.51673404164626</c:v>
                </c:pt>
                <c:pt idx="25443">
                  <c:v>604.34977918655215</c:v>
                </c:pt>
                <c:pt idx="25444">
                  <c:v>604.45413640566437</c:v>
                </c:pt>
                <c:pt idx="25445">
                  <c:v>604.54803807697635</c:v>
                </c:pt>
                <c:pt idx="25446">
                  <c:v>604.61064614763677</c:v>
                </c:pt>
                <c:pt idx="25447">
                  <c:v>604.64195018296687</c:v>
                </c:pt>
                <c:pt idx="25448">
                  <c:v>604.63150506984505</c:v>
                </c:pt>
                <c:pt idx="25449">
                  <c:v>604.58978722542838</c:v>
                </c:pt>
                <c:pt idx="25450">
                  <c:v>604.50628892852444</c:v>
                </c:pt>
                <c:pt idx="25451">
                  <c:v>604.40194214409064</c:v>
                </c:pt>
                <c:pt idx="25452">
                  <c:v>604.25586708056164</c:v>
                </c:pt>
                <c:pt idx="25453">
                  <c:v>604.09935733858936</c:v>
                </c:pt>
                <c:pt idx="25454">
                  <c:v>604.22456304523155</c:v>
                </c:pt>
                <c:pt idx="25455">
                  <c:v>604.31847515122195</c:v>
                </c:pt>
                <c:pt idx="25456">
                  <c:v>604.39152833500407</c:v>
                </c:pt>
                <c:pt idx="25457">
                  <c:v>604.42283237033428</c:v>
                </c:pt>
                <c:pt idx="25458">
                  <c:v>604.43324617942073</c:v>
                </c:pt>
                <c:pt idx="25459">
                  <c:v>604.40194214409064</c:v>
                </c:pt>
                <c:pt idx="25460">
                  <c:v>604.32892026434376</c:v>
                </c:pt>
                <c:pt idx="25461">
                  <c:v>604.22456304523155</c:v>
                </c:pt>
                <c:pt idx="25462">
                  <c:v>604.09935733858936</c:v>
                </c:pt>
                <c:pt idx="25463">
                  <c:v>603.94284759661707</c:v>
                </c:pt>
                <c:pt idx="25464">
                  <c:v>604.07846711234572</c:v>
                </c:pt>
                <c:pt idx="25465">
                  <c:v>604.18282433145794</c:v>
                </c:pt>
                <c:pt idx="25466">
                  <c:v>604.26631219368346</c:v>
                </c:pt>
                <c:pt idx="25467">
                  <c:v>604.30803003810013</c:v>
                </c:pt>
                <c:pt idx="25468">
                  <c:v>604.32892026434376</c:v>
                </c:pt>
                <c:pt idx="25469">
                  <c:v>604.29761622901367</c:v>
                </c:pt>
                <c:pt idx="25470">
                  <c:v>604.24542196743982</c:v>
                </c:pt>
                <c:pt idx="25471">
                  <c:v>604.15152029612784</c:v>
                </c:pt>
                <c:pt idx="25472">
                  <c:v>604.02630415480724</c:v>
                </c:pt>
                <c:pt idx="25473">
                  <c:v>603.89065333504323</c:v>
                </c:pt>
                <c:pt idx="25474">
                  <c:v>604.02630415480724</c:v>
                </c:pt>
                <c:pt idx="25475">
                  <c:v>604.15152029612784</c:v>
                </c:pt>
                <c:pt idx="25476">
                  <c:v>604.23500815835337</c:v>
                </c:pt>
                <c:pt idx="25477">
                  <c:v>604.29761622901367</c:v>
                </c:pt>
                <c:pt idx="25478">
                  <c:v>604.31847515122195</c:v>
                </c:pt>
                <c:pt idx="25479">
                  <c:v>604.29761622901367</c:v>
                </c:pt>
                <c:pt idx="25480">
                  <c:v>604.25586708056164</c:v>
                </c:pt>
                <c:pt idx="25481">
                  <c:v>604.17237921833612</c:v>
                </c:pt>
                <c:pt idx="25482">
                  <c:v>604.05760819013733</c:v>
                </c:pt>
                <c:pt idx="25483">
                  <c:v>603.93240248349525</c:v>
                </c:pt>
                <c:pt idx="25484">
                  <c:v>604.07846711234572</c:v>
                </c:pt>
                <c:pt idx="25485">
                  <c:v>604.20371455770169</c:v>
                </c:pt>
                <c:pt idx="25486">
                  <c:v>604.30803003810013</c:v>
                </c:pt>
                <c:pt idx="25487">
                  <c:v>604.37063810876043</c:v>
                </c:pt>
                <c:pt idx="25488">
                  <c:v>604.40194214409064</c:v>
                </c:pt>
                <c:pt idx="25489">
                  <c:v>604.40194214409064</c:v>
                </c:pt>
                <c:pt idx="25490">
                  <c:v>604.36022429967397</c:v>
                </c:pt>
                <c:pt idx="25491">
                  <c:v>604.28717111589185</c:v>
                </c:pt>
                <c:pt idx="25492">
                  <c:v>604.18282433145794</c:v>
                </c:pt>
                <c:pt idx="25493">
                  <c:v>604.05760819013733</c:v>
                </c:pt>
                <c:pt idx="25494">
                  <c:v>604.22456304523155</c:v>
                </c:pt>
                <c:pt idx="25495">
                  <c:v>604.36022429967397</c:v>
                </c:pt>
                <c:pt idx="25496">
                  <c:v>604.46458151878619</c:v>
                </c:pt>
                <c:pt idx="25497">
                  <c:v>604.54803807697635</c:v>
                </c:pt>
                <c:pt idx="25498">
                  <c:v>604.57934211230656</c:v>
                </c:pt>
                <c:pt idx="25499">
                  <c:v>604.58978722542838</c:v>
                </c:pt>
                <c:pt idx="25500">
                  <c:v>604.55848319009829</c:v>
                </c:pt>
                <c:pt idx="25501">
                  <c:v>604.49587511943787</c:v>
                </c:pt>
                <c:pt idx="25502">
                  <c:v>604.40194214409064</c:v>
                </c:pt>
                <c:pt idx="25503">
                  <c:v>604.28717111589185</c:v>
                </c:pt>
                <c:pt idx="25504">
                  <c:v>604.46458151878619</c:v>
                </c:pt>
                <c:pt idx="25505">
                  <c:v>604.61064614763677</c:v>
                </c:pt>
                <c:pt idx="25506">
                  <c:v>604.72544847987081</c:v>
                </c:pt>
                <c:pt idx="25507">
                  <c:v>604.80890503806097</c:v>
                </c:pt>
                <c:pt idx="25508">
                  <c:v>604.86106799559946</c:v>
                </c:pt>
                <c:pt idx="25509">
                  <c:v>604.87151310872127</c:v>
                </c:pt>
                <c:pt idx="25510">
                  <c:v>604.850654186513</c:v>
                </c:pt>
                <c:pt idx="25511">
                  <c:v>604.79845992493915</c:v>
                </c:pt>
                <c:pt idx="25512">
                  <c:v>604.71500336674899</c:v>
                </c:pt>
                <c:pt idx="25513">
                  <c:v>604.62109126075859</c:v>
                </c:pt>
                <c:pt idx="25514">
                  <c:v>604.79845992493915</c:v>
                </c:pt>
                <c:pt idx="25515">
                  <c:v>604.95498010158997</c:v>
                </c:pt>
                <c:pt idx="25516">
                  <c:v>605.08021711226741</c:v>
                </c:pt>
                <c:pt idx="25517">
                  <c:v>605.17412921825792</c:v>
                </c:pt>
                <c:pt idx="25518">
                  <c:v>605.23673728891822</c:v>
                </c:pt>
                <c:pt idx="25519">
                  <c:v>605.25758577644808</c:v>
                </c:pt>
                <c:pt idx="25520">
                  <c:v>605.24718240204004</c:v>
                </c:pt>
                <c:pt idx="25521">
                  <c:v>605.19498814046619</c:v>
                </c:pt>
                <c:pt idx="25522">
                  <c:v>605.13238006980589</c:v>
                </c:pt>
                <c:pt idx="25523">
                  <c:v>605.03846796381549</c:v>
                </c:pt>
                <c:pt idx="25524">
                  <c:v>605.2262921757964</c:v>
                </c:pt>
                <c:pt idx="25525">
                  <c:v>605.38280191776869</c:v>
                </c:pt>
                <c:pt idx="25526">
                  <c:v>605.52889785065452</c:v>
                </c:pt>
                <c:pt idx="25527">
                  <c:v>605.63325506976685</c:v>
                </c:pt>
                <c:pt idx="25528">
                  <c:v>605.69586314042704</c:v>
                </c:pt>
                <c:pt idx="25529">
                  <c:v>605.72716717575724</c:v>
                </c:pt>
                <c:pt idx="25530">
                  <c:v>605.72716717575724</c:v>
                </c:pt>
                <c:pt idx="25531">
                  <c:v>605.69586314042704</c:v>
                </c:pt>
                <c:pt idx="25532">
                  <c:v>605.63325506976685</c:v>
                </c:pt>
                <c:pt idx="25533">
                  <c:v>605.54975677286279</c:v>
                </c:pt>
                <c:pt idx="25534">
                  <c:v>605.7375809848437</c:v>
                </c:pt>
                <c:pt idx="25535">
                  <c:v>605.91498095305974</c:v>
                </c:pt>
                <c:pt idx="25536">
                  <c:v>606.06107688594557</c:v>
                </c:pt>
                <c:pt idx="25537">
                  <c:v>606.17584791414424</c:v>
                </c:pt>
                <c:pt idx="25538">
                  <c:v>606.24890109792648</c:v>
                </c:pt>
                <c:pt idx="25539">
                  <c:v>606.29065024637839</c:v>
                </c:pt>
                <c:pt idx="25540">
                  <c:v>606.30105362078643</c:v>
                </c:pt>
                <c:pt idx="25541">
                  <c:v>606.28020513325657</c:v>
                </c:pt>
                <c:pt idx="25542">
                  <c:v>606.22801087168273</c:v>
                </c:pt>
                <c:pt idx="25543">
                  <c:v>606.14454387881415</c:v>
                </c:pt>
                <c:pt idx="25544">
                  <c:v>606.35324788236028</c:v>
                </c:pt>
                <c:pt idx="25545">
                  <c:v>606.54107209434119</c:v>
                </c:pt>
                <c:pt idx="25546">
                  <c:v>606.69758183631347</c:v>
                </c:pt>
                <c:pt idx="25547">
                  <c:v>606.81238416854762</c:v>
                </c:pt>
                <c:pt idx="25548">
                  <c:v>606.90628583985961</c:v>
                </c:pt>
                <c:pt idx="25549">
                  <c:v>606.95844879739809</c:v>
                </c:pt>
                <c:pt idx="25550">
                  <c:v>606.96889391051991</c:v>
                </c:pt>
                <c:pt idx="25551">
                  <c:v>606.95844879739809</c:v>
                </c:pt>
                <c:pt idx="25552">
                  <c:v>606.90628583985961</c:v>
                </c:pt>
                <c:pt idx="25553">
                  <c:v>606.8436777691993</c:v>
                </c:pt>
                <c:pt idx="25554">
                  <c:v>607.06280601651042</c:v>
                </c:pt>
                <c:pt idx="25555">
                  <c:v>607.2506197938128</c:v>
                </c:pt>
                <c:pt idx="25556">
                  <c:v>607.41757464890702</c:v>
                </c:pt>
                <c:pt idx="25557">
                  <c:v>607.55323590334945</c:v>
                </c:pt>
                <c:pt idx="25558">
                  <c:v>607.64713757466143</c:v>
                </c:pt>
                <c:pt idx="25559">
                  <c:v>607.70974564532173</c:v>
                </c:pt>
                <c:pt idx="25560">
                  <c:v>607.73060456753001</c:v>
                </c:pt>
                <c:pt idx="25561">
                  <c:v>607.72019075844355</c:v>
                </c:pt>
                <c:pt idx="25562">
                  <c:v>607.68888672311346</c:v>
                </c:pt>
                <c:pt idx="25563">
                  <c:v>607.63669246153961</c:v>
                </c:pt>
                <c:pt idx="25564">
                  <c:v>607.85585201288598</c:v>
                </c:pt>
                <c:pt idx="25565">
                  <c:v>608.06452471239675</c:v>
                </c:pt>
                <c:pt idx="25566">
                  <c:v>608.23147956749096</c:v>
                </c:pt>
                <c:pt idx="25567">
                  <c:v>608.37758593505521</c:v>
                </c:pt>
                <c:pt idx="25568">
                  <c:v>608.48190141545365</c:v>
                </c:pt>
                <c:pt idx="25569">
                  <c:v>608.54450948611395</c:v>
                </c:pt>
                <c:pt idx="25570">
                  <c:v>608.57581352144416</c:v>
                </c:pt>
                <c:pt idx="25571">
                  <c:v>608.58625863456598</c:v>
                </c:pt>
                <c:pt idx="25572">
                  <c:v>608.55495459923577</c:v>
                </c:pt>
                <c:pt idx="25573">
                  <c:v>608.51320545078386</c:v>
                </c:pt>
                <c:pt idx="25574">
                  <c:v>608.74276837653827</c:v>
                </c:pt>
                <c:pt idx="25575">
                  <c:v>608.9514723800844</c:v>
                </c:pt>
                <c:pt idx="25576">
                  <c:v>609.13929659206531</c:v>
                </c:pt>
                <c:pt idx="25577">
                  <c:v>609.28539252495113</c:v>
                </c:pt>
                <c:pt idx="25578">
                  <c:v>609.40016355314992</c:v>
                </c:pt>
                <c:pt idx="25579">
                  <c:v>609.47320630225363</c:v>
                </c:pt>
                <c:pt idx="25580">
                  <c:v>609.51495545070554</c:v>
                </c:pt>
                <c:pt idx="25581">
                  <c:v>609.52536925979211</c:v>
                </c:pt>
                <c:pt idx="25582">
                  <c:v>609.51495545070554</c:v>
                </c:pt>
                <c:pt idx="25583">
                  <c:v>609.47320630225363</c:v>
                </c:pt>
                <c:pt idx="25584">
                  <c:v>609.72362815021643</c:v>
                </c:pt>
                <c:pt idx="25585">
                  <c:v>609.94278770156279</c:v>
                </c:pt>
                <c:pt idx="25586">
                  <c:v>610.13060147886529</c:v>
                </c:pt>
                <c:pt idx="25587">
                  <c:v>610.28711122083757</c:v>
                </c:pt>
                <c:pt idx="25588">
                  <c:v>610.40188224903636</c:v>
                </c:pt>
                <c:pt idx="25589">
                  <c:v>610.4958152243837</c:v>
                </c:pt>
                <c:pt idx="25590">
                  <c:v>610.54797818192219</c:v>
                </c:pt>
                <c:pt idx="25591">
                  <c:v>610.56883710413047</c:v>
                </c:pt>
                <c:pt idx="25592">
                  <c:v>610.55842329504401</c:v>
                </c:pt>
                <c:pt idx="25593">
                  <c:v>610.5271192597138</c:v>
                </c:pt>
                <c:pt idx="25594">
                  <c:v>610.7775411076766</c:v>
                </c:pt>
                <c:pt idx="25595">
                  <c:v>611.00710403343101</c:v>
                </c:pt>
                <c:pt idx="25596">
                  <c:v>611.20537335853373</c:v>
                </c:pt>
                <c:pt idx="25597">
                  <c:v>611.37232821362795</c:v>
                </c:pt>
                <c:pt idx="25598">
                  <c:v>611.50798946807038</c:v>
                </c:pt>
                <c:pt idx="25599">
                  <c:v>611.60189113938236</c:v>
                </c:pt>
                <c:pt idx="25600">
                  <c:v>611.65405409692085</c:v>
                </c:pt>
                <c:pt idx="25601">
                  <c:v>611.68535813225094</c:v>
                </c:pt>
                <c:pt idx="25602">
                  <c:v>611.68535813225094</c:v>
                </c:pt>
                <c:pt idx="25603">
                  <c:v>611.67491301912912</c:v>
                </c:pt>
                <c:pt idx="25604">
                  <c:v>611.92536617112728</c:v>
                </c:pt>
                <c:pt idx="25605">
                  <c:v>612.16534290596815</c:v>
                </c:pt>
                <c:pt idx="25606">
                  <c:v>612.37404690951428</c:v>
                </c:pt>
                <c:pt idx="25607">
                  <c:v>612.55145731240873</c:v>
                </c:pt>
                <c:pt idx="25608">
                  <c:v>612.68707682813738</c:v>
                </c:pt>
                <c:pt idx="25609">
                  <c:v>612.79143404724971</c:v>
                </c:pt>
                <c:pt idx="25610">
                  <c:v>612.8540316832316</c:v>
                </c:pt>
                <c:pt idx="25611">
                  <c:v>612.89578083168351</c:v>
                </c:pt>
                <c:pt idx="25612">
                  <c:v>612.90622594480533</c:v>
                </c:pt>
                <c:pt idx="25613">
                  <c:v>612.89578083168351</c:v>
                </c:pt>
                <c:pt idx="25614">
                  <c:v>613.16709290588994</c:v>
                </c:pt>
                <c:pt idx="25615">
                  <c:v>613.40706964073092</c:v>
                </c:pt>
                <c:pt idx="25616">
                  <c:v>613.62621875739887</c:v>
                </c:pt>
                <c:pt idx="25617">
                  <c:v>613.80359785625797</c:v>
                </c:pt>
                <c:pt idx="25618">
                  <c:v>613.94969378914379</c:v>
                </c:pt>
                <c:pt idx="25619">
                  <c:v>614.06446481734247</c:v>
                </c:pt>
                <c:pt idx="25620">
                  <c:v>614.13750756644617</c:v>
                </c:pt>
                <c:pt idx="25621">
                  <c:v>614.18967052398466</c:v>
                </c:pt>
                <c:pt idx="25622">
                  <c:v>614.2105607502283</c:v>
                </c:pt>
                <c:pt idx="25623">
                  <c:v>614.2105607502283</c:v>
                </c:pt>
                <c:pt idx="25624">
                  <c:v>614.48184152039948</c:v>
                </c:pt>
                <c:pt idx="25625">
                  <c:v>614.73229467239753</c:v>
                </c:pt>
                <c:pt idx="25626">
                  <c:v>614.95141248503012</c:v>
                </c:pt>
                <c:pt idx="25627">
                  <c:v>615.14968181013285</c:v>
                </c:pt>
                <c:pt idx="25628">
                  <c:v>615.29574643898331</c:v>
                </c:pt>
                <c:pt idx="25629">
                  <c:v>615.42099388433928</c:v>
                </c:pt>
                <c:pt idx="25630">
                  <c:v>615.50445044252945</c:v>
                </c:pt>
                <c:pt idx="25631">
                  <c:v>615.55661340006793</c:v>
                </c:pt>
                <c:pt idx="25632">
                  <c:v>615.58791743539814</c:v>
                </c:pt>
                <c:pt idx="25633">
                  <c:v>615.59836254851996</c:v>
                </c:pt>
                <c:pt idx="25634">
                  <c:v>615.88008843181285</c:v>
                </c:pt>
                <c:pt idx="25635">
                  <c:v>616.14095539289747</c:v>
                </c:pt>
                <c:pt idx="25636">
                  <c:v>616.37051831865188</c:v>
                </c:pt>
                <c:pt idx="25637">
                  <c:v>616.56877720907619</c:v>
                </c:pt>
                <c:pt idx="25638">
                  <c:v>616.72532868976225</c:v>
                </c:pt>
                <c:pt idx="25639">
                  <c:v>616.86094820549101</c:v>
                </c:pt>
                <c:pt idx="25640">
                  <c:v>616.95486031148141</c:v>
                </c:pt>
                <c:pt idx="25641">
                  <c:v>617.01748925149855</c:v>
                </c:pt>
                <c:pt idx="25642">
                  <c:v>617.04879328682875</c:v>
                </c:pt>
                <c:pt idx="25643">
                  <c:v>617.06965220903703</c:v>
                </c:pt>
                <c:pt idx="25644">
                  <c:v>617.36182320545186</c:v>
                </c:pt>
                <c:pt idx="25645">
                  <c:v>617.62269016653636</c:v>
                </c:pt>
                <c:pt idx="25646">
                  <c:v>617.8626982054127</c:v>
                </c:pt>
                <c:pt idx="25647">
                  <c:v>618.07137090492347</c:v>
                </c:pt>
                <c:pt idx="25648">
                  <c:v>618.2383361946961</c:v>
                </c:pt>
                <c:pt idx="25649">
                  <c:v>618.37398701446</c:v>
                </c:pt>
                <c:pt idx="25650">
                  <c:v>618.47834423357233</c:v>
                </c:pt>
                <c:pt idx="25651">
                  <c:v>618.55139741735445</c:v>
                </c:pt>
                <c:pt idx="25652">
                  <c:v>618.5931048270927</c:v>
                </c:pt>
                <c:pt idx="25653">
                  <c:v>618.61399505333634</c:v>
                </c:pt>
                <c:pt idx="25654">
                  <c:v>618.91657985883762</c:v>
                </c:pt>
                <c:pt idx="25655">
                  <c:v>619.18789193304406</c:v>
                </c:pt>
                <c:pt idx="25656">
                  <c:v>619.43831378100674</c:v>
                </c:pt>
                <c:pt idx="25657">
                  <c:v>619.64701778455287</c:v>
                </c:pt>
                <c:pt idx="25658">
                  <c:v>619.82439688341196</c:v>
                </c:pt>
                <c:pt idx="25659">
                  <c:v>619.97049281629779</c:v>
                </c:pt>
                <c:pt idx="25660">
                  <c:v>620.07485003541012</c:v>
                </c:pt>
                <c:pt idx="25661">
                  <c:v>620.15830659360029</c:v>
                </c:pt>
                <c:pt idx="25662">
                  <c:v>620.21050085517413</c:v>
                </c:pt>
                <c:pt idx="25663">
                  <c:v>620.24180489050423</c:v>
                </c:pt>
                <c:pt idx="25664">
                  <c:v>620.54438969600551</c:v>
                </c:pt>
                <c:pt idx="25665">
                  <c:v>620.82614688333376</c:v>
                </c:pt>
                <c:pt idx="25666">
                  <c:v>621.08701384441838</c:v>
                </c:pt>
                <c:pt idx="25667">
                  <c:v>621.30613165705097</c:v>
                </c:pt>
                <c:pt idx="25668">
                  <c:v>621.48353162526689</c:v>
                </c:pt>
                <c:pt idx="25669">
                  <c:v>621.64005180191771</c:v>
                </c:pt>
                <c:pt idx="25670">
                  <c:v>621.75481239543797</c:v>
                </c:pt>
                <c:pt idx="25671">
                  <c:v>621.83831069234191</c:v>
                </c:pt>
                <c:pt idx="25672">
                  <c:v>621.90091876300221</c:v>
                </c:pt>
                <c:pt idx="25673">
                  <c:v>621.94266791145424</c:v>
                </c:pt>
                <c:pt idx="25674">
                  <c:v>622.25568739539881</c:v>
                </c:pt>
                <c:pt idx="25675">
                  <c:v>622.54785839181363</c:v>
                </c:pt>
                <c:pt idx="25676">
                  <c:v>622.80872535289825</c:v>
                </c:pt>
                <c:pt idx="25677">
                  <c:v>623.03828827865266</c:v>
                </c:pt>
                <c:pt idx="25678">
                  <c:v>623.22611249063357</c:v>
                </c:pt>
                <c:pt idx="25679">
                  <c:v>623.38262223260585</c:v>
                </c:pt>
                <c:pt idx="25680">
                  <c:v>623.50786967796182</c:v>
                </c:pt>
                <c:pt idx="25681">
                  <c:v>623.6017713492738</c:v>
                </c:pt>
                <c:pt idx="25682">
                  <c:v>623.67479322902068</c:v>
                </c:pt>
                <c:pt idx="25683">
                  <c:v>623.72698749059441</c:v>
                </c:pt>
                <c:pt idx="25684">
                  <c:v>624.0400069745391</c:v>
                </c:pt>
                <c:pt idx="25685">
                  <c:v>624.33217797095381</c:v>
                </c:pt>
                <c:pt idx="25686">
                  <c:v>624.60349004516024</c:v>
                </c:pt>
                <c:pt idx="25687">
                  <c:v>624.83305297091465</c:v>
                </c:pt>
                <c:pt idx="25688">
                  <c:v>625.03132229601738</c:v>
                </c:pt>
                <c:pt idx="25689">
                  <c:v>625.1982771511116</c:v>
                </c:pt>
                <c:pt idx="25690">
                  <c:v>625.33393840555402</c:v>
                </c:pt>
                <c:pt idx="25691">
                  <c:v>625.43825388595246</c:v>
                </c:pt>
                <c:pt idx="25692">
                  <c:v>625.51130706973458</c:v>
                </c:pt>
                <c:pt idx="25693">
                  <c:v>625.573915140395</c:v>
                </c:pt>
                <c:pt idx="25694">
                  <c:v>625.89737973746139</c:v>
                </c:pt>
                <c:pt idx="25695">
                  <c:v>626.19999584699792</c:v>
                </c:pt>
                <c:pt idx="25696">
                  <c:v>626.47130792120436</c:v>
                </c:pt>
                <c:pt idx="25697">
                  <c:v>626.71128465604534</c:v>
                </c:pt>
                <c:pt idx="25698">
                  <c:v>626.91998865959147</c:v>
                </c:pt>
                <c:pt idx="25699">
                  <c:v>627.0869539493641</c:v>
                </c:pt>
                <c:pt idx="25700">
                  <c:v>627.222604769128</c:v>
                </c:pt>
                <c:pt idx="25701">
                  <c:v>627.33737579732679</c:v>
                </c:pt>
                <c:pt idx="25702">
                  <c:v>627.42087409423084</c:v>
                </c:pt>
                <c:pt idx="25703">
                  <c:v>627.48347173021261</c:v>
                </c:pt>
                <c:pt idx="25704">
                  <c:v>627.81736057104399</c:v>
                </c:pt>
                <c:pt idx="25705">
                  <c:v>628.13042179370245</c:v>
                </c:pt>
                <c:pt idx="25706">
                  <c:v>628.40170256387353</c:v>
                </c:pt>
                <c:pt idx="25707">
                  <c:v>628.65215571587169</c:v>
                </c:pt>
                <c:pt idx="25708">
                  <c:v>628.86082841538246</c:v>
                </c:pt>
                <c:pt idx="25709">
                  <c:v>629.0486734967202</c:v>
                </c:pt>
                <c:pt idx="25710">
                  <c:v>629.1947485602492</c:v>
                </c:pt>
                <c:pt idx="25711">
                  <c:v>629.30954045780481</c:v>
                </c:pt>
                <c:pt idx="25712">
                  <c:v>629.39300745067339</c:v>
                </c:pt>
                <c:pt idx="25713">
                  <c:v>629.46606063445563</c:v>
                </c:pt>
                <c:pt idx="25714">
                  <c:v>629.81038415373041</c:v>
                </c:pt>
                <c:pt idx="25715">
                  <c:v>630.12344537638876</c:v>
                </c:pt>
                <c:pt idx="25716">
                  <c:v>630.40517125968165</c:v>
                </c:pt>
                <c:pt idx="25717">
                  <c:v>630.66603822076627</c:v>
                </c:pt>
                <c:pt idx="25718">
                  <c:v>630.88515603339886</c:v>
                </c:pt>
                <c:pt idx="25719">
                  <c:v>631.06256643629331</c:v>
                </c:pt>
                <c:pt idx="25720">
                  <c:v>631.2190761782656</c:v>
                </c:pt>
                <c:pt idx="25721">
                  <c:v>631.34428188490779</c:v>
                </c:pt>
                <c:pt idx="25722">
                  <c:v>631.4381939908983</c:v>
                </c:pt>
                <c:pt idx="25723">
                  <c:v>631.52169228780224</c:v>
                </c:pt>
                <c:pt idx="25724">
                  <c:v>631.86601580707702</c:v>
                </c:pt>
                <c:pt idx="25725">
                  <c:v>632.18949083882194</c:v>
                </c:pt>
                <c:pt idx="25726">
                  <c:v>632.48166183523665</c:v>
                </c:pt>
                <c:pt idx="25727">
                  <c:v>632.7321149872347</c:v>
                </c:pt>
                <c:pt idx="25728">
                  <c:v>632.96167791298922</c:v>
                </c:pt>
                <c:pt idx="25729">
                  <c:v>633.14950212497001</c:v>
                </c:pt>
                <c:pt idx="25730">
                  <c:v>633.31645698006423</c:v>
                </c:pt>
                <c:pt idx="25731">
                  <c:v>633.44166268670642</c:v>
                </c:pt>
                <c:pt idx="25732">
                  <c:v>633.54601990581864</c:v>
                </c:pt>
                <c:pt idx="25733">
                  <c:v>633.63993201180915</c:v>
                </c:pt>
                <c:pt idx="25734">
                  <c:v>633.98425553108393</c:v>
                </c:pt>
                <c:pt idx="25735">
                  <c:v>634.30773056282885</c:v>
                </c:pt>
                <c:pt idx="25736">
                  <c:v>634.61034667236538</c:v>
                </c:pt>
                <c:pt idx="25737">
                  <c:v>634.87121363345</c:v>
                </c:pt>
                <c:pt idx="25738">
                  <c:v>635.10077655920441</c:v>
                </c:pt>
                <c:pt idx="25739">
                  <c:v>635.29903544962872</c:v>
                </c:pt>
                <c:pt idx="25740">
                  <c:v>635.46600073940135</c:v>
                </c:pt>
                <c:pt idx="25741">
                  <c:v>635.60165155916525</c:v>
                </c:pt>
                <c:pt idx="25742">
                  <c:v>635.71642258736404</c:v>
                </c:pt>
                <c:pt idx="25743">
                  <c:v>635.81032425867613</c:v>
                </c:pt>
                <c:pt idx="25744">
                  <c:v>636.16510332575115</c:v>
                </c:pt>
                <c:pt idx="25745">
                  <c:v>636.49902347061789</c:v>
                </c:pt>
                <c:pt idx="25746">
                  <c:v>636.80163958015441</c:v>
                </c:pt>
                <c:pt idx="25747">
                  <c:v>637.07295165436085</c:v>
                </c:pt>
                <c:pt idx="25748">
                  <c:v>637.31292838920183</c:v>
                </c:pt>
                <c:pt idx="25749">
                  <c:v>637.51118727962614</c:v>
                </c:pt>
                <c:pt idx="25750">
                  <c:v>637.67814213472025</c:v>
                </c:pt>
                <c:pt idx="25751">
                  <c:v>637.82421719824913</c:v>
                </c:pt>
                <c:pt idx="25752">
                  <c:v>637.94945420892668</c:v>
                </c:pt>
                <c:pt idx="25753">
                  <c:v>638.04336631491708</c:v>
                </c:pt>
                <c:pt idx="25754">
                  <c:v>638.40858006043561</c:v>
                </c:pt>
                <c:pt idx="25755">
                  <c:v>638.74246890126699</c:v>
                </c:pt>
                <c:pt idx="25756">
                  <c:v>639.05553012392534</c:v>
                </c:pt>
                <c:pt idx="25757">
                  <c:v>639.32681089409652</c:v>
                </c:pt>
                <c:pt idx="25758">
                  <c:v>639.56681893297275</c:v>
                </c:pt>
                <c:pt idx="25759">
                  <c:v>639.77552293651888</c:v>
                </c:pt>
                <c:pt idx="25760">
                  <c:v>639.95289160069945</c:v>
                </c:pt>
                <c:pt idx="25761">
                  <c:v>640.10941177735026</c:v>
                </c:pt>
                <c:pt idx="25762">
                  <c:v>640.2346487880277</c:v>
                </c:pt>
                <c:pt idx="25763">
                  <c:v>640.33897470310467</c:v>
                </c:pt>
                <c:pt idx="25764">
                  <c:v>640.70419888330161</c:v>
                </c:pt>
                <c:pt idx="25765">
                  <c:v>641.04855370661164</c:v>
                </c:pt>
                <c:pt idx="25766">
                  <c:v>641.36158362523474</c:v>
                </c:pt>
                <c:pt idx="25767">
                  <c:v>641.64330950852764</c:v>
                </c:pt>
                <c:pt idx="25768">
                  <c:v>641.88331754740398</c:v>
                </c:pt>
                <c:pt idx="25769">
                  <c:v>642.10243536003657</c:v>
                </c:pt>
                <c:pt idx="25770">
                  <c:v>642.27984576293102</c:v>
                </c:pt>
                <c:pt idx="25771">
                  <c:v>642.4363555049033</c:v>
                </c:pt>
                <c:pt idx="25772">
                  <c:v>642.57200632466731</c:v>
                </c:pt>
                <c:pt idx="25773">
                  <c:v>642.6867773528661</c:v>
                </c:pt>
                <c:pt idx="25774">
                  <c:v>643.05200153306293</c:v>
                </c:pt>
                <c:pt idx="25775">
                  <c:v>643.39635635637308</c:v>
                </c:pt>
                <c:pt idx="25776">
                  <c:v>643.719831388118</c:v>
                </c:pt>
                <c:pt idx="25777">
                  <c:v>644.00155727141089</c:v>
                </c:pt>
                <c:pt idx="25778">
                  <c:v>644.2624242324955</c:v>
                </c:pt>
                <c:pt idx="25779">
                  <c:v>644.48154204512809</c:v>
                </c:pt>
                <c:pt idx="25780">
                  <c:v>644.66938712646595</c:v>
                </c:pt>
                <c:pt idx="25781">
                  <c:v>644.82590730311665</c:v>
                </c:pt>
                <c:pt idx="25782">
                  <c:v>644.96155812288066</c:v>
                </c:pt>
                <c:pt idx="25783">
                  <c:v>645.08677426420127</c:v>
                </c:pt>
                <c:pt idx="25784">
                  <c:v>645.46240181880614</c:v>
                </c:pt>
                <c:pt idx="25785">
                  <c:v>645.8067670767947</c:v>
                </c:pt>
                <c:pt idx="25786">
                  <c:v>646.13024210853962</c:v>
                </c:pt>
                <c:pt idx="25787">
                  <c:v>646.42241310495444</c:v>
                </c:pt>
                <c:pt idx="25788">
                  <c:v>646.68328006603895</c:v>
                </c:pt>
                <c:pt idx="25789">
                  <c:v>646.90239787867165</c:v>
                </c:pt>
                <c:pt idx="25790">
                  <c:v>647.10065676909585</c:v>
                </c:pt>
                <c:pt idx="25791">
                  <c:v>647.26761162419007</c:v>
                </c:pt>
                <c:pt idx="25792">
                  <c:v>647.41368668771895</c:v>
                </c:pt>
                <c:pt idx="25793">
                  <c:v>647.5389236983965</c:v>
                </c:pt>
                <c:pt idx="25794">
                  <c:v>647.91456168767991</c:v>
                </c:pt>
                <c:pt idx="25795">
                  <c:v>648.26934075475492</c:v>
                </c:pt>
                <c:pt idx="25796">
                  <c:v>648.59280535182131</c:v>
                </c:pt>
                <c:pt idx="25797">
                  <c:v>648.89542146135796</c:v>
                </c:pt>
                <c:pt idx="25798">
                  <c:v>649.15628842244257</c:v>
                </c:pt>
                <c:pt idx="25799">
                  <c:v>649.38585134819698</c:v>
                </c:pt>
                <c:pt idx="25800">
                  <c:v>649.58412067329971</c:v>
                </c:pt>
                <c:pt idx="25801">
                  <c:v>649.75107552839381</c:v>
                </c:pt>
                <c:pt idx="25802">
                  <c:v>649.90758527036621</c:v>
                </c:pt>
                <c:pt idx="25803">
                  <c:v>650.03280141168682</c:v>
                </c:pt>
                <c:pt idx="25804">
                  <c:v>650.41887407941351</c:v>
                </c:pt>
                <c:pt idx="25805">
                  <c:v>650.77365314648864</c:v>
                </c:pt>
                <c:pt idx="25806">
                  <c:v>651.10757329135527</c:v>
                </c:pt>
                <c:pt idx="25807">
                  <c:v>651.41018940089191</c:v>
                </c:pt>
                <c:pt idx="25808">
                  <c:v>651.67105636197653</c:v>
                </c:pt>
                <c:pt idx="25809">
                  <c:v>651.91103309681739</c:v>
                </c:pt>
                <c:pt idx="25810">
                  <c:v>652.1092919872417</c:v>
                </c:pt>
                <c:pt idx="25811">
                  <c:v>652.28669195545774</c:v>
                </c:pt>
                <c:pt idx="25812">
                  <c:v>652.44321213210844</c:v>
                </c:pt>
                <c:pt idx="25813">
                  <c:v>652.57886295187245</c:v>
                </c:pt>
                <c:pt idx="25814">
                  <c:v>652.96494605427768</c:v>
                </c:pt>
                <c:pt idx="25815">
                  <c:v>653.33015979979609</c:v>
                </c:pt>
                <c:pt idx="25816">
                  <c:v>653.66407994466283</c:v>
                </c:pt>
                <c:pt idx="25817">
                  <c:v>653.966664750164</c:v>
                </c:pt>
                <c:pt idx="25818">
                  <c:v>654.23797682437043</c:v>
                </c:pt>
                <c:pt idx="25819">
                  <c:v>654.47798486324677</c:v>
                </c:pt>
                <c:pt idx="25820">
                  <c:v>654.68665756275755</c:v>
                </c:pt>
                <c:pt idx="25821">
                  <c:v>654.8745026440954</c:v>
                </c:pt>
                <c:pt idx="25822">
                  <c:v>655.0310228207461</c:v>
                </c:pt>
                <c:pt idx="25823">
                  <c:v>655.16667364051011</c:v>
                </c:pt>
                <c:pt idx="25824">
                  <c:v>655.56317055200179</c:v>
                </c:pt>
                <c:pt idx="25825">
                  <c:v>655.92838429752021</c:v>
                </c:pt>
                <c:pt idx="25826">
                  <c:v>656.26230444238695</c:v>
                </c:pt>
                <c:pt idx="25827">
                  <c:v>656.57533436101005</c:v>
                </c:pt>
                <c:pt idx="25828">
                  <c:v>656.84664643521648</c:v>
                </c:pt>
                <c:pt idx="25829">
                  <c:v>657.08665447409271</c:v>
                </c:pt>
                <c:pt idx="25830">
                  <c:v>657.3057722867253</c:v>
                </c:pt>
                <c:pt idx="25831">
                  <c:v>657.4935860640278</c:v>
                </c:pt>
                <c:pt idx="25832">
                  <c:v>657.65010624067861</c:v>
                </c:pt>
                <c:pt idx="25833">
                  <c:v>657.79620217356444</c:v>
                </c:pt>
                <c:pt idx="25834">
                  <c:v>658.19273038909137</c:v>
                </c:pt>
                <c:pt idx="25835">
                  <c:v>658.56835794369636</c:v>
                </c:pt>
                <c:pt idx="25836">
                  <c:v>658.90227808856309</c:v>
                </c:pt>
                <c:pt idx="25837">
                  <c:v>659.2153080071862</c:v>
                </c:pt>
                <c:pt idx="25838">
                  <c:v>659.49706519451445</c:v>
                </c:pt>
                <c:pt idx="25839">
                  <c:v>659.74748704247713</c:v>
                </c:pt>
                <c:pt idx="25840">
                  <c:v>659.95619104602326</c:v>
                </c:pt>
                <c:pt idx="25841">
                  <c:v>660.15444993644758</c:v>
                </c:pt>
                <c:pt idx="25842">
                  <c:v>660.32140479154168</c:v>
                </c:pt>
                <c:pt idx="25843">
                  <c:v>660.46747985507068</c:v>
                </c:pt>
                <c:pt idx="25844">
                  <c:v>660.8639976359193</c:v>
                </c:pt>
                <c:pt idx="25845">
                  <c:v>661.2396356252026</c:v>
                </c:pt>
                <c:pt idx="25846">
                  <c:v>661.58400088319115</c:v>
                </c:pt>
                <c:pt idx="25847">
                  <c:v>661.89702036713584</c:v>
                </c:pt>
                <c:pt idx="25848">
                  <c:v>662.17877755446409</c:v>
                </c:pt>
                <c:pt idx="25849">
                  <c:v>662.42919940242678</c:v>
                </c:pt>
                <c:pt idx="25850">
                  <c:v>662.64831721505948</c:v>
                </c:pt>
                <c:pt idx="25851">
                  <c:v>662.84658654016221</c:v>
                </c:pt>
                <c:pt idx="25852">
                  <c:v>663.02398650837813</c:v>
                </c:pt>
                <c:pt idx="25853">
                  <c:v>663.18049625035042</c:v>
                </c:pt>
                <c:pt idx="25854">
                  <c:v>663.57702446587746</c:v>
                </c:pt>
                <c:pt idx="25855">
                  <c:v>663.95265202048245</c:v>
                </c:pt>
                <c:pt idx="25856">
                  <c:v>664.297017278471</c:v>
                </c:pt>
                <c:pt idx="25857">
                  <c:v>664.62049231021592</c:v>
                </c:pt>
                <c:pt idx="25858">
                  <c:v>664.90221819350882</c:v>
                </c:pt>
                <c:pt idx="25859">
                  <c:v>665.15264004147161</c:v>
                </c:pt>
                <c:pt idx="25860">
                  <c:v>665.38220296722602</c:v>
                </c:pt>
                <c:pt idx="25861">
                  <c:v>665.58046185765033</c:v>
                </c:pt>
                <c:pt idx="25862">
                  <c:v>665.75787226054479</c:v>
                </c:pt>
                <c:pt idx="25863">
                  <c:v>665.91438200251707</c:v>
                </c:pt>
                <c:pt idx="25864">
                  <c:v>666.32134489648752</c:v>
                </c:pt>
                <c:pt idx="25865">
                  <c:v>666.69698288577081</c:v>
                </c:pt>
                <c:pt idx="25866">
                  <c:v>667.05176195284594</c:v>
                </c:pt>
                <c:pt idx="25867">
                  <c:v>667.36481274082587</c:v>
                </c:pt>
                <c:pt idx="25868">
                  <c:v>667.65698373724058</c:v>
                </c:pt>
                <c:pt idx="25869">
                  <c:v>667.9178506983252</c:v>
                </c:pt>
                <c:pt idx="25870">
                  <c:v>668.1474136240796</c:v>
                </c:pt>
                <c:pt idx="25871">
                  <c:v>668.34565164514709</c:v>
                </c:pt>
                <c:pt idx="25872">
                  <c:v>668.52305161336301</c:v>
                </c:pt>
                <c:pt idx="25873">
                  <c:v>668.69000646845711</c:v>
                </c:pt>
                <c:pt idx="25874">
                  <c:v>669.09694849307073</c:v>
                </c:pt>
                <c:pt idx="25875">
                  <c:v>669.47260735171096</c:v>
                </c:pt>
                <c:pt idx="25876">
                  <c:v>669.82738641878598</c:v>
                </c:pt>
                <c:pt idx="25877">
                  <c:v>670.1508614505309</c:v>
                </c:pt>
                <c:pt idx="25878">
                  <c:v>670.44303244694561</c:v>
                </c:pt>
                <c:pt idx="25879">
                  <c:v>670.70389940803022</c:v>
                </c:pt>
                <c:pt idx="25880">
                  <c:v>670.93346233378475</c:v>
                </c:pt>
                <c:pt idx="25881">
                  <c:v>671.14216633733088</c:v>
                </c:pt>
                <c:pt idx="25882">
                  <c:v>671.31953500151144</c:v>
                </c:pt>
                <c:pt idx="25883">
                  <c:v>671.48650029128407</c:v>
                </c:pt>
                <c:pt idx="25884">
                  <c:v>671.89346318525452</c:v>
                </c:pt>
                <c:pt idx="25885">
                  <c:v>672.27954628765963</c:v>
                </c:pt>
                <c:pt idx="25886">
                  <c:v>672.63431492005623</c:v>
                </c:pt>
                <c:pt idx="25887">
                  <c:v>672.95778995180115</c:v>
                </c:pt>
                <c:pt idx="25888">
                  <c:v>673.24996094821597</c:v>
                </c:pt>
                <c:pt idx="25889">
                  <c:v>673.52127302242229</c:v>
                </c:pt>
                <c:pt idx="25890">
                  <c:v>673.75083594817681</c:v>
                </c:pt>
                <c:pt idx="25891">
                  <c:v>673.95950864768758</c:v>
                </c:pt>
                <c:pt idx="25892">
                  <c:v>674.14735372902533</c:v>
                </c:pt>
                <c:pt idx="25893">
                  <c:v>674.3142877147626</c:v>
                </c:pt>
                <c:pt idx="25894">
                  <c:v>674.72125060873304</c:v>
                </c:pt>
                <c:pt idx="25895">
                  <c:v>675.10733371113827</c:v>
                </c:pt>
                <c:pt idx="25896">
                  <c:v>675.47254745665668</c:v>
                </c:pt>
                <c:pt idx="25897">
                  <c:v>675.7960224884016</c:v>
                </c:pt>
                <c:pt idx="25898">
                  <c:v>676.08819348481632</c:v>
                </c:pt>
                <c:pt idx="25899">
                  <c:v>676.35950555902275</c:v>
                </c:pt>
                <c:pt idx="25900">
                  <c:v>676.59948229386373</c:v>
                </c:pt>
                <c:pt idx="25901">
                  <c:v>676.80818629740986</c:v>
                </c:pt>
                <c:pt idx="25902">
                  <c:v>676.99600007471236</c:v>
                </c:pt>
                <c:pt idx="25903">
                  <c:v>677.17341047760669</c:v>
                </c:pt>
                <c:pt idx="25904">
                  <c:v>677.58034206754178</c:v>
                </c:pt>
                <c:pt idx="25905">
                  <c:v>677.966425169947</c:v>
                </c:pt>
                <c:pt idx="25906">
                  <c:v>678.32122510637896</c:v>
                </c:pt>
                <c:pt idx="25907">
                  <c:v>678.65511394721034</c:v>
                </c:pt>
                <c:pt idx="25908">
                  <c:v>678.95773005674687</c:v>
                </c:pt>
                <c:pt idx="25909">
                  <c:v>679.21859701783148</c:v>
                </c:pt>
                <c:pt idx="25910">
                  <c:v>679.45860505670782</c:v>
                </c:pt>
                <c:pt idx="25911">
                  <c:v>679.67772286934041</c:v>
                </c:pt>
                <c:pt idx="25912">
                  <c:v>679.86553664664291</c:v>
                </c:pt>
                <c:pt idx="25913">
                  <c:v>680.04294704953725</c:v>
                </c:pt>
                <c:pt idx="25914">
                  <c:v>680.46032375259415</c:v>
                </c:pt>
                <c:pt idx="25915">
                  <c:v>680.84640685499937</c:v>
                </c:pt>
                <c:pt idx="25916">
                  <c:v>681.20117548739597</c:v>
                </c:pt>
                <c:pt idx="25917">
                  <c:v>681.53509563226271</c:v>
                </c:pt>
                <c:pt idx="25918">
                  <c:v>681.83771174179935</c:v>
                </c:pt>
                <c:pt idx="25919">
                  <c:v>682.10899251197043</c:v>
                </c:pt>
                <c:pt idx="25920">
                  <c:v>682.34900055084665</c:v>
                </c:pt>
                <c:pt idx="25921">
                  <c:v>682.56811836347924</c:v>
                </c:pt>
                <c:pt idx="25922">
                  <c:v>682.7559634448171</c:v>
                </c:pt>
                <c:pt idx="25923">
                  <c:v>682.94378765679801</c:v>
                </c:pt>
                <c:pt idx="25924">
                  <c:v>683.35071924673309</c:v>
                </c:pt>
                <c:pt idx="25925">
                  <c:v>683.73680234913832</c:v>
                </c:pt>
                <c:pt idx="25926">
                  <c:v>684.10201609465673</c:v>
                </c:pt>
                <c:pt idx="25927">
                  <c:v>684.43593623952347</c:v>
                </c:pt>
                <c:pt idx="25928">
                  <c:v>684.73855234906</c:v>
                </c:pt>
                <c:pt idx="25929">
                  <c:v>685.00983311923108</c:v>
                </c:pt>
                <c:pt idx="25930">
                  <c:v>685.24984115810742</c:v>
                </c:pt>
                <c:pt idx="25931">
                  <c:v>685.46895897074</c:v>
                </c:pt>
                <c:pt idx="25932">
                  <c:v>685.66721786116432</c:v>
                </c:pt>
                <c:pt idx="25933">
                  <c:v>685.85507337718059</c:v>
                </c:pt>
                <c:pt idx="25934">
                  <c:v>686.26200496711567</c:v>
                </c:pt>
                <c:pt idx="25935">
                  <c:v>686.64807763484237</c:v>
                </c:pt>
                <c:pt idx="25936">
                  <c:v>687.01330181503931</c:v>
                </c:pt>
                <c:pt idx="25937">
                  <c:v>687.34722195990605</c:v>
                </c:pt>
                <c:pt idx="25938">
                  <c:v>687.64980676540722</c:v>
                </c:pt>
                <c:pt idx="25939">
                  <c:v>687.92111883961365</c:v>
                </c:pt>
                <c:pt idx="25940">
                  <c:v>688.17154068757645</c:v>
                </c:pt>
                <c:pt idx="25941">
                  <c:v>688.3906898042444</c:v>
                </c:pt>
                <c:pt idx="25942">
                  <c:v>688.58894869466872</c:v>
                </c:pt>
                <c:pt idx="25943">
                  <c:v>688.7767624719711</c:v>
                </c:pt>
                <c:pt idx="25944">
                  <c:v>689.18370449658471</c:v>
                </c:pt>
                <c:pt idx="25945">
                  <c:v>689.58022436436897</c:v>
                </c:pt>
                <c:pt idx="25946">
                  <c:v>689.94544437069442</c:v>
                </c:pt>
                <c:pt idx="25947">
                  <c:v>690.27936242862552</c:v>
                </c:pt>
                <c:pt idx="25948">
                  <c:v>690.58197645122641</c:v>
                </c:pt>
                <c:pt idx="25949">
                  <c:v>690.85325617792967</c:v>
                </c:pt>
                <c:pt idx="25950">
                  <c:v>691.10371037339553</c:v>
                </c:pt>
                <c:pt idx="25951">
                  <c:v>691.32283027296387</c:v>
                </c:pt>
                <c:pt idx="25952">
                  <c:v>691.53150401594257</c:v>
                </c:pt>
                <c:pt idx="25953">
                  <c:v>691.7193532711517</c:v>
                </c:pt>
                <c:pt idx="25954">
                  <c:v>692.12628903495818</c:v>
                </c:pt>
                <c:pt idx="25955">
                  <c:v>692.51236692002419</c:v>
                </c:pt>
                <c:pt idx="25956">
                  <c:v>692.87758692634964</c:v>
                </c:pt>
                <c:pt idx="25957">
                  <c:v>693.2115039408128</c:v>
                </c:pt>
                <c:pt idx="25958">
                  <c:v>693.51411900688151</c:v>
                </c:pt>
                <c:pt idx="25959">
                  <c:v>693.79584384670659</c:v>
                </c:pt>
                <c:pt idx="25960">
                  <c:v>694.04626569466939</c:v>
                </c:pt>
                <c:pt idx="25961">
                  <c:v>694.26541689827309</c:v>
                </c:pt>
                <c:pt idx="25962">
                  <c:v>694.4740916847195</c:v>
                </c:pt>
                <c:pt idx="25963">
                  <c:v>694.66190754895763</c:v>
                </c:pt>
                <c:pt idx="25964">
                  <c:v>695.06887566026728</c:v>
                </c:pt>
                <c:pt idx="25965">
                  <c:v>695.4549535453333</c:v>
                </c:pt>
                <c:pt idx="25966">
                  <c:v>695.82017355165885</c:v>
                </c:pt>
                <c:pt idx="25967">
                  <c:v>696.15409160958984</c:v>
                </c:pt>
                <c:pt idx="25968">
                  <c:v>696.46711839780937</c:v>
                </c:pt>
                <c:pt idx="25969">
                  <c:v>696.73843047201581</c:v>
                </c:pt>
                <c:pt idx="25970">
                  <c:v>696.98885231997861</c:v>
                </c:pt>
                <c:pt idx="25971">
                  <c:v>697.21841733266876</c:v>
                </c:pt>
                <c:pt idx="25972">
                  <c:v>697.41667831002871</c:v>
                </c:pt>
                <c:pt idx="25973">
                  <c:v>697.61493928738867</c:v>
                </c:pt>
                <c:pt idx="25974">
                  <c:v>698.02187609466296</c:v>
                </c:pt>
                <c:pt idx="25975">
                  <c:v>698.40798528376433</c:v>
                </c:pt>
                <c:pt idx="25976">
                  <c:v>698.77317398605442</c:v>
                </c:pt>
                <c:pt idx="25977">
                  <c:v>699.10709110486448</c:v>
                </c:pt>
                <c:pt idx="25978">
                  <c:v>699.42015055362754</c:v>
                </c:pt>
                <c:pt idx="25979">
                  <c:v>699.69143059337114</c:v>
                </c:pt>
                <c:pt idx="25980">
                  <c:v>699.94188449666603</c:v>
                </c:pt>
                <c:pt idx="25981">
                  <c:v>700.17141682794329</c:v>
                </c:pt>
                <c:pt idx="25982">
                  <c:v>700.38012312711874</c:v>
                </c:pt>
                <c:pt idx="25983">
                  <c:v>700.56793972178434</c:v>
                </c:pt>
                <c:pt idx="25984">
                  <c:v>700.97490752005365</c:v>
                </c:pt>
                <c:pt idx="25985">
                  <c:v>701.36098571816001</c:v>
                </c:pt>
                <c:pt idx="25986">
                  <c:v>701.72620572448545</c:v>
                </c:pt>
                <c:pt idx="25987">
                  <c:v>702.06012273894862</c:v>
                </c:pt>
                <c:pt idx="25988">
                  <c:v>702.37315057063608</c:v>
                </c:pt>
                <c:pt idx="25989">
                  <c:v>702.64446264484252</c:v>
                </c:pt>
                <c:pt idx="25990">
                  <c:v>702.8948844928052</c:v>
                </c:pt>
                <c:pt idx="25991">
                  <c:v>703.12444846202754</c:v>
                </c:pt>
                <c:pt idx="25992">
                  <c:v>703.33315455250931</c:v>
                </c:pt>
                <c:pt idx="25993">
                  <c:v>703.52097146021538</c:v>
                </c:pt>
                <c:pt idx="25994">
                  <c:v>703.92790722402185</c:v>
                </c:pt>
                <c:pt idx="25995">
                  <c:v>704.32443022220957</c:v>
                </c:pt>
                <c:pt idx="25996">
                  <c:v>704.67920511541331</c:v>
                </c:pt>
                <c:pt idx="25997">
                  <c:v>705.0131231733443</c:v>
                </c:pt>
                <c:pt idx="25998">
                  <c:v>705.32615100503176</c:v>
                </c:pt>
                <c:pt idx="25999">
                  <c:v>705.59746203577026</c:v>
                </c:pt>
                <c:pt idx="26000">
                  <c:v>705.84788492720088</c:v>
                </c:pt>
                <c:pt idx="26001">
                  <c:v>706.07744889642322</c:v>
                </c:pt>
                <c:pt idx="26002">
                  <c:v>706.28615498690499</c:v>
                </c:pt>
                <c:pt idx="26003">
                  <c:v>706.47397189461105</c:v>
                </c:pt>
                <c:pt idx="26004">
                  <c:v>706.88093896245277</c:v>
                </c:pt>
                <c:pt idx="26005">
                  <c:v>707.26701684751879</c:v>
                </c:pt>
                <c:pt idx="26006">
                  <c:v>707.63223789731217</c:v>
                </c:pt>
                <c:pt idx="26007">
                  <c:v>707.96612256427215</c:v>
                </c:pt>
                <c:pt idx="26008">
                  <c:v>708.26873763034087</c:v>
                </c:pt>
                <c:pt idx="26009">
                  <c:v>708.5504937742013</c:v>
                </c:pt>
                <c:pt idx="26010">
                  <c:v>708.80091666563192</c:v>
                </c:pt>
                <c:pt idx="26011">
                  <c:v>709.03048063485414</c:v>
                </c:pt>
                <c:pt idx="26012">
                  <c:v>709.22874161221421</c:v>
                </c:pt>
                <c:pt idx="26013">
                  <c:v>709.42700363304198</c:v>
                </c:pt>
                <c:pt idx="26014">
                  <c:v>709.83393939684845</c:v>
                </c:pt>
                <c:pt idx="26015">
                  <c:v>710.22001728191447</c:v>
                </c:pt>
                <c:pt idx="26016">
                  <c:v>710.57479530552166</c:v>
                </c:pt>
                <c:pt idx="26017">
                  <c:v>710.90870501570998</c:v>
                </c:pt>
                <c:pt idx="26018">
                  <c:v>711.21132112524651</c:v>
                </c:pt>
                <c:pt idx="26019">
                  <c:v>711.49304700853941</c:v>
                </c:pt>
                <c:pt idx="26020">
                  <c:v>711.74350016053756</c:v>
                </c:pt>
                <c:pt idx="26021">
                  <c:v>711.97306308629197</c:v>
                </c:pt>
                <c:pt idx="26022">
                  <c:v>712.17130110735934</c:v>
                </c:pt>
                <c:pt idx="26023">
                  <c:v>712.36955999778365</c:v>
                </c:pt>
                <c:pt idx="26024">
                  <c:v>712.7765228917541</c:v>
                </c:pt>
                <c:pt idx="26025">
                  <c:v>713.16260599415932</c:v>
                </c:pt>
                <c:pt idx="26026">
                  <c:v>713.51737462655592</c:v>
                </c:pt>
                <c:pt idx="26027">
                  <c:v>713.85129477142266</c:v>
                </c:pt>
                <c:pt idx="26028">
                  <c:v>714.15391088095919</c:v>
                </c:pt>
                <c:pt idx="26029">
                  <c:v>714.42519165113026</c:v>
                </c:pt>
                <c:pt idx="26030">
                  <c:v>714.67564480312842</c:v>
                </c:pt>
                <c:pt idx="26031">
                  <c:v>714.90520772888283</c:v>
                </c:pt>
                <c:pt idx="26032">
                  <c:v>715.1138804283936</c:v>
                </c:pt>
                <c:pt idx="26033">
                  <c:v>715.30170464037451</c:v>
                </c:pt>
                <c:pt idx="26034">
                  <c:v>715.70866753434495</c:v>
                </c:pt>
                <c:pt idx="26035">
                  <c:v>716.08430552362836</c:v>
                </c:pt>
                <c:pt idx="26036">
                  <c:v>716.43910546006032</c:v>
                </c:pt>
                <c:pt idx="26037">
                  <c:v>716.7729943008917</c:v>
                </c:pt>
                <c:pt idx="26038">
                  <c:v>717.07561041042823</c:v>
                </c:pt>
                <c:pt idx="26039">
                  <c:v>717.34692248463466</c:v>
                </c:pt>
                <c:pt idx="26040">
                  <c:v>717.59734433259746</c:v>
                </c:pt>
                <c:pt idx="26041">
                  <c:v>717.81646214523005</c:v>
                </c:pt>
                <c:pt idx="26042">
                  <c:v>718.02516614877618</c:v>
                </c:pt>
                <c:pt idx="26043">
                  <c:v>718.22342503920049</c:v>
                </c:pt>
                <c:pt idx="26044">
                  <c:v>718.61995325472753</c:v>
                </c:pt>
                <c:pt idx="26045">
                  <c:v>718.99558080933241</c:v>
                </c:pt>
                <c:pt idx="26046">
                  <c:v>719.35035987640754</c:v>
                </c:pt>
                <c:pt idx="26047">
                  <c:v>719.68428002127428</c:v>
                </c:pt>
                <c:pt idx="26048">
                  <c:v>719.98689613081081</c:v>
                </c:pt>
                <c:pt idx="26049">
                  <c:v>720.25817690098188</c:v>
                </c:pt>
                <c:pt idx="26050">
                  <c:v>720.49818493985822</c:v>
                </c:pt>
                <c:pt idx="26051">
                  <c:v>720.72774786561263</c:v>
                </c:pt>
                <c:pt idx="26052">
                  <c:v>720.93645186915876</c:v>
                </c:pt>
                <c:pt idx="26053">
                  <c:v>721.12426564646125</c:v>
                </c:pt>
                <c:pt idx="26054">
                  <c:v>721.52079386198818</c:v>
                </c:pt>
                <c:pt idx="26055">
                  <c:v>721.89642141659317</c:v>
                </c:pt>
                <c:pt idx="26056">
                  <c:v>722.25120048366819</c:v>
                </c:pt>
                <c:pt idx="26057">
                  <c:v>722.57467551541311</c:v>
                </c:pt>
                <c:pt idx="26058">
                  <c:v>722.87729162494975</c:v>
                </c:pt>
                <c:pt idx="26059">
                  <c:v>723.14860369915607</c:v>
                </c:pt>
                <c:pt idx="26060">
                  <c:v>723.38858043399705</c:v>
                </c:pt>
                <c:pt idx="26061">
                  <c:v>723.61814335975146</c:v>
                </c:pt>
                <c:pt idx="26062">
                  <c:v>723.81640225017577</c:v>
                </c:pt>
                <c:pt idx="26063">
                  <c:v>724.01466114060008</c:v>
                </c:pt>
                <c:pt idx="26064">
                  <c:v>724.40074424300531</c:v>
                </c:pt>
                <c:pt idx="26065">
                  <c:v>724.77640310164554</c:v>
                </c:pt>
                <c:pt idx="26066">
                  <c:v>725.13118216872067</c:v>
                </c:pt>
                <c:pt idx="26067">
                  <c:v>725.45465720046548</c:v>
                </c:pt>
                <c:pt idx="26068">
                  <c:v>725.7468281968803</c:v>
                </c:pt>
                <c:pt idx="26069">
                  <c:v>726.01814027108674</c:v>
                </c:pt>
                <c:pt idx="26070">
                  <c:v>726.2581170059276</c:v>
                </c:pt>
                <c:pt idx="26071">
                  <c:v>726.47726612259555</c:v>
                </c:pt>
                <c:pt idx="26072">
                  <c:v>726.68593882210632</c:v>
                </c:pt>
                <c:pt idx="26073">
                  <c:v>726.87378390344418</c:v>
                </c:pt>
                <c:pt idx="26074">
                  <c:v>727.27028081493586</c:v>
                </c:pt>
                <c:pt idx="26075">
                  <c:v>727.63549456045428</c:v>
                </c:pt>
                <c:pt idx="26076">
                  <c:v>727.97985981844283</c:v>
                </c:pt>
                <c:pt idx="26077">
                  <c:v>728.30333485018775</c:v>
                </c:pt>
                <c:pt idx="26078">
                  <c:v>728.59550584660246</c:v>
                </c:pt>
                <c:pt idx="26079">
                  <c:v>728.86678661677365</c:v>
                </c:pt>
                <c:pt idx="26080">
                  <c:v>729.10679465564988</c:v>
                </c:pt>
                <c:pt idx="26081">
                  <c:v>729.32591246828247</c:v>
                </c:pt>
                <c:pt idx="26082">
                  <c:v>729.52417135870678</c:v>
                </c:pt>
                <c:pt idx="26083">
                  <c:v>729.71201644004464</c:v>
                </c:pt>
                <c:pt idx="26084">
                  <c:v>730.09809954244975</c:v>
                </c:pt>
                <c:pt idx="26085">
                  <c:v>730.47372709705473</c:v>
                </c:pt>
                <c:pt idx="26086">
                  <c:v>730.80764724192147</c:v>
                </c:pt>
                <c:pt idx="26087">
                  <c:v>731.13112227366639</c:v>
                </c:pt>
                <c:pt idx="26088">
                  <c:v>731.4232932700811</c:v>
                </c:pt>
                <c:pt idx="26089">
                  <c:v>731.68416023116572</c:v>
                </c:pt>
                <c:pt idx="26090">
                  <c:v>731.92416827004195</c:v>
                </c:pt>
                <c:pt idx="26091">
                  <c:v>732.14328608267454</c:v>
                </c:pt>
                <c:pt idx="26092">
                  <c:v>732.34154497309885</c:v>
                </c:pt>
                <c:pt idx="26093">
                  <c:v>732.52936918507976</c:v>
                </c:pt>
                <c:pt idx="26094">
                  <c:v>732.91544185280657</c:v>
                </c:pt>
                <c:pt idx="26095">
                  <c:v>733.27022091988158</c:v>
                </c:pt>
                <c:pt idx="26096">
                  <c:v>733.61457574319172</c:v>
                </c:pt>
                <c:pt idx="26097">
                  <c:v>733.92760566181482</c:v>
                </c:pt>
                <c:pt idx="26098">
                  <c:v>734.21977665822953</c:v>
                </c:pt>
                <c:pt idx="26099">
                  <c:v>734.48064361931415</c:v>
                </c:pt>
                <c:pt idx="26100">
                  <c:v>734.71020654506856</c:v>
                </c:pt>
                <c:pt idx="26101">
                  <c:v>734.92935566173651</c:v>
                </c:pt>
                <c:pt idx="26102">
                  <c:v>735.12759368280399</c:v>
                </c:pt>
                <c:pt idx="26103">
                  <c:v>735.31543876414173</c:v>
                </c:pt>
                <c:pt idx="26104">
                  <c:v>735.69106631874661</c:v>
                </c:pt>
                <c:pt idx="26105">
                  <c:v>736.04584538582174</c:v>
                </c:pt>
                <c:pt idx="26106">
                  <c:v>736.39021064381029</c:v>
                </c:pt>
                <c:pt idx="26107">
                  <c:v>736.69279544931146</c:v>
                </c:pt>
                <c:pt idx="26108">
                  <c:v>736.98499774976165</c:v>
                </c:pt>
                <c:pt idx="26109">
                  <c:v>737.23541959772433</c:v>
                </c:pt>
                <c:pt idx="26110">
                  <c:v>737.47539633256531</c:v>
                </c:pt>
                <c:pt idx="26111">
                  <c:v>737.68410033611144</c:v>
                </c:pt>
                <c:pt idx="26112">
                  <c:v>737.88235922653575</c:v>
                </c:pt>
                <c:pt idx="26113">
                  <c:v>738.05975919475168</c:v>
                </c:pt>
                <c:pt idx="26114">
                  <c:v>738.43539718403508</c:v>
                </c:pt>
                <c:pt idx="26115">
                  <c:v>738.7901762511101</c:v>
                </c:pt>
                <c:pt idx="26116">
                  <c:v>739.12408596129842</c:v>
                </c:pt>
                <c:pt idx="26117">
                  <c:v>739.42670207083495</c:v>
                </c:pt>
                <c:pt idx="26118">
                  <c:v>739.70842795412796</c:v>
                </c:pt>
                <c:pt idx="26119">
                  <c:v>739.96929491521246</c:v>
                </c:pt>
                <c:pt idx="26120">
                  <c:v>740.19885784096698</c:v>
                </c:pt>
                <c:pt idx="26121">
                  <c:v>740.40756184451311</c:v>
                </c:pt>
                <c:pt idx="26122">
                  <c:v>740.59538605649402</c:v>
                </c:pt>
                <c:pt idx="26123">
                  <c:v>740.77275472067458</c:v>
                </c:pt>
                <c:pt idx="26124">
                  <c:v>741.14842401399335</c:v>
                </c:pt>
                <c:pt idx="26125">
                  <c:v>741.49274753326813</c:v>
                </c:pt>
                <c:pt idx="26126">
                  <c:v>741.82666767813487</c:v>
                </c:pt>
                <c:pt idx="26127">
                  <c:v>742.1292837876714</c:v>
                </c:pt>
                <c:pt idx="26128">
                  <c:v>742.40056455784247</c:v>
                </c:pt>
                <c:pt idx="26129">
                  <c:v>742.65101770984063</c:v>
                </c:pt>
                <c:pt idx="26130">
                  <c:v>742.88058063559504</c:v>
                </c:pt>
                <c:pt idx="26131">
                  <c:v>743.08925333510581</c:v>
                </c:pt>
                <c:pt idx="26132">
                  <c:v>743.27709841644366</c:v>
                </c:pt>
                <c:pt idx="26133">
                  <c:v>743.45447751530276</c:v>
                </c:pt>
                <c:pt idx="26134">
                  <c:v>743.81969126082117</c:v>
                </c:pt>
                <c:pt idx="26135">
                  <c:v>744.16402521477437</c:v>
                </c:pt>
                <c:pt idx="26136">
                  <c:v>744.48750024651929</c:v>
                </c:pt>
                <c:pt idx="26137">
                  <c:v>744.79011635605582</c:v>
                </c:pt>
                <c:pt idx="26138">
                  <c:v>745.06142843026225</c:v>
                </c:pt>
                <c:pt idx="26139">
                  <c:v>745.30140516510323</c:v>
                </c:pt>
                <c:pt idx="26140">
                  <c:v>745.53096809085764</c:v>
                </c:pt>
                <c:pt idx="26141">
                  <c:v>745.72922698128195</c:v>
                </c:pt>
                <c:pt idx="26142">
                  <c:v>745.91707206261981</c:v>
                </c:pt>
                <c:pt idx="26143">
                  <c:v>746.09445116147879</c:v>
                </c:pt>
                <c:pt idx="26144">
                  <c:v>746.4492197938755</c:v>
                </c:pt>
                <c:pt idx="26145">
                  <c:v>746.79358505186406</c:v>
                </c:pt>
                <c:pt idx="26146">
                  <c:v>747.10661497048704</c:v>
                </c:pt>
                <c:pt idx="26147">
                  <c:v>747.39878596690187</c:v>
                </c:pt>
                <c:pt idx="26148">
                  <c:v>747.6700980411083</c:v>
                </c:pt>
                <c:pt idx="26149">
                  <c:v>747.91008521062759</c:v>
                </c:pt>
                <c:pt idx="26150">
                  <c:v>748.12922389261712</c:v>
                </c:pt>
                <c:pt idx="26151">
                  <c:v>748.32747234836302</c:v>
                </c:pt>
                <c:pt idx="26152">
                  <c:v>748.51529656034393</c:v>
                </c:pt>
                <c:pt idx="26153">
                  <c:v>748.68226185011645</c:v>
                </c:pt>
                <c:pt idx="26154">
                  <c:v>749.03703048251305</c:v>
                </c:pt>
                <c:pt idx="26155">
                  <c:v>749.37094019270137</c:v>
                </c:pt>
                <c:pt idx="26156">
                  <c:v>749.68398054600289</c:v>
                </c:pt>
                <c:pt idx="26157">
                  <c:v>749.9761515424176</c:v>
                </c:pt>
                <c:pt idx="26158">
                  <c:v>750.23701850350221</c:v>
                </c:pt>
                <c:pt idx="26159">
                  <c:v>750.47702654237855</c:v>
                </c:pt>
                <c:pt idx="26160">
                  <c:v>750.69614435501114</c:v>
                </c:pt>
                <c:pt idx="26161">
                  <c:v>750.88397900167047</c:v>
                </c:pt>
                <c:pt idx="26162">
                  <c:v>751.06136853520798</c:v>
                </c:pt>
                <c:pt idx="26163">
                  <c:v>751.22830252094525</c:v>
                </c:pt>
                <c:pt idx="26164">
                  <c:v>751.57265734425539</c:v>
                </c:pt>
                <c:pt idx="26165">
                  <c:v>751.90656705444371</c:v>
                </c:pt>
                <c:pt idx="26166">
                  <c:v>752.21961784242365</c:v>
                </c:pt>
                <c:pt idx="26167">
                  <c:v>752.50134372571654</c:v>
                </c:pt>
                <c:pt idx="26168">
                  <c:v>752.76221068680115</c:v>
                </c:pt>
                <c:pt idx="26169">
                  <c:v>752.99177361255556</c:v>
                </c:pt>
                <c:pt idx="26170">
                  <c:v>753.20045674674486</c:v>
                </c:pt>
                <c:pt idx="26171">
                  <c:v>753.38829139340419</c:v>
                </c:pt>
                <c:pt idx="26172">
                  <c:v>753.5656809269417</c:v>
                </c:pt>
                <c:pt idx="26173">
                  <c:v>753.72219066891398</c:v>
                </c:pt>
                <c:pt idx="26174">
                  <c:v>754.06654549222412</c:v>
                </c:pt>
                <c:pt idx="26175">
                  <c:v>754.39003095864746</c:v>
                </c:pt>
                <c:pt idx="26176">
                  <c:v>754.69262619882716</c:v>
                </c:pt>
                <c:pt idx="26177">
                  <c:v>754.97437295147699</c:v>
                </c:pt>
                <c:pt idx="26178">
                  <c:v>755.22479479943979</c:v>
                </c:pt>
                <c:pt idx="26179">
                  <c:v>755.4543577251942</c:v>
                </c:pt>
                <c:pt idx="26180">
                  <c:v>755.66304085938339</c:v>
                </c:pt>
                <c:pt idx="26181">
                  <c:v>755.84045126227784</c:v>
                </c:pt>
                <c:pt idx="26182">
                  <c:v>756.01784079581535</c:v>
                </c:pt>
                <c:pt idx="26183">
                  <c:v>756.17435053778763</c:v>
                </c:pt>
                <c:pt idx="26184">
                  <c:v>756.50827068265437</c:v>
                </c:pt>
                <c:pt idx="26185">
                  <c:v>756.82129016659906</c:v>
                </c:pt>
                <c:pt idx="26186">
                  <c:v>757.12390627613559</c:v>
                </c:pt>
                <c:pt idx="26187">
                  <c:v>757.3952079156636</c:v>
                </c:pt>
                <c:pt idx="26188">
                  <c:v>757.635195085183</c:v>
                </c:pt>
                <c:pt idx="26189">
                  <c:v>757.86475801093741</c:v>
                </c:pt>
                <c:pt idx="26190">
                  <c:v>758.06302733604014</c:v>
                </c:pt>
                <c:pt idx="26191">
                  <c:v>758.24041686957764</c:v>
                </c:pt>
                <c:pt idx="26192">
                  <c:v>758.40737172467186</c:v>
                </c:pt>
                <c:pt idx="26193">
                  <c:v>758.56390233600098</c:v>
                </c:pt>
                <c:pt idx="26194">
                  <c:v>758.8873773677459</c:v>
                </c:pt>
                <c:pt idx="26195">
                  <c:v>759.20039685169058</c:v>
                </c:pt>
                <c:pt idx="26196">
                  <c:v>759.49258871746224</c:v>
                </c:pt>
                <c:pt idx="26197">
                  <c:v>759.75345567854674</c:v>
                </c:pt>
                <c:pt idx="26198">
                  <c:v>760.00387752650954</c:v>
                </c:pt>
                <c:pt idx="26199">
                  <c:v>760.21256066069884</c:v>
                </c:pt>
                <c:pt idx="26200">
                  <c:v>760.41082998580157</c:v>
                </c:pt>
                <c:pt idx="26201">
                  <c:v>760.58821951933908</c:v>
                </c:pt>
                <c:pt idx="26202">
                  <c:v>760.74473969598978</c:v>
                </c:pt>
                <c:pt idx="26203">
                  <c:v>760.89082519419719</c:v>
                </c:pt>
                <c:pt idx="26204">
                  <c:v>761.21430022594211</c:v>
                </c:pt>
                <c:pt idx="26205">
                  <c:v>761.51689546612181</c:v>
                </c:pt>
                <c:pt idx="26206">
                  <c:v>761.79864221877165</c:v>
                </c:pt>
                <c:pt idx="26207">
                  <c:v>762.05950917985615</c:v>
                </c:pt>
                <c:pt idx="26208">
                  <c:v>762.29949634937554</c:v>
                </c:pt>
                <c:pt idx="26209">
                  <c:v>762.50821078760009</c:v>
                </c:pt>
                <c:pt idx="26210">
                  <c:v>762.70644880866757</c:v>
                </c:pt>
                <c:pt idx="26211">
                  <c:v>762.87341409844009</c:v>
                </c:pt>
                <c:pt idx="26212">
                  <c:v>763.01949959664751</c:v>
                </c:pt>
                <c:pt idx="26213">
                  <c:v>763.16558509485492</c:v>
                </c:pt>
                <c:pt idx="26214">
                  <c:v>763.47862544815644</c:v>
                </c:pt>
                <c:pt idx="26215">
                  <c:v>763.78124155769297</c:v>
                </c:pt>
                <c:pt idx="26216">
                  <c:v>764.05253276254257</c:v>
                </c:pt>
                <c:pt idx="26217">
                  <c:v>764.31339972362707</c:v>
                </c:pt>
                <c:pt idx="26218">
                  <c:v>764.54296264938159</c:v>
                </c:pt>
                <c:pt idx="26219">
                  <c:v>764.74123197448432</c:v>
                </c:pt>
                <c:pt idx="26220">
                  <c:v>764.92904575178682</c:v>
                </c:pt>
                <c:pt idx="26221">
                  <c:v>765.09600060688092</c:v>
                </c:pt>
                <c:pt idx="26222">
                  <c:v>765.24208610508822</c:v>
                </c:pt>
                <c:pt idx="26223">
                  <c:v>765.37774735953076</c:v>
                </c:pt>
                <c:pt idx="26224">
                  <c:v>765.68034259971046</c:v>
                </c:pt>
                <c:pt idx="26225">
                  <c:v>765.97251359612517</c:v>
                </c:pt>
                <c:pt idx="26226">
                  <c:v>766.24380480097466</c:v>
                </c:pt>
                <c:pt idx="26227">
                  <c:v>766.49424751829429</c:v>
                </c:pt>
                <c:pt idx="26228">
                  <c:v>766.71338620028382</c:v>
                </c:pt>
                <c:pt idx="26229">
                  <c:v>766.91164509070813</c:v>
                </c:pt>
                <c:pt idx="26230">
                  <c:v>767.08903462424564</c:v>
                </c:pt>
                <c:pt idx="26231">
                  <c:v>767.25596860998292</c:v>
                </c:pt>
                <c:pt idx="26232">
                  <c:v>767.39162986442534</c:v>
                </c:pt>
                <c:pt idx="26233">
                  <c:v>767.51683557106753</c:v>
                </c:pt>
                <c:pt idx="26234">
                  <c:v>767.81945168060406</c:v>
                </c:pt>
                <c:pt idx="26235">
                  <c:v>768.1011984332539</c:v>
                </c:pt>
                <c:pt idx="26236">
                  <c:v>768.37248963810339</c:v>
                </c:pt>
                <c:pt idx="26237">
                  <c:v>768.61248724230131</c:v>
                </c:pt>
                <c:pt idx="26238">
                  <c:v>768.83161548961232</c:v>
                </c:pt>
                <c:pt idx="26239">
                  <c:v>769.01943970159323</c:v>
                </c:pt>
                <c:pt idx="26240">
                  <c:v>769.18639455668733</c:v>
                </c:pt>
                <c:pt idx="26241">
                  <c:v>769.34290429865973</c:v>
                </c:pt>
                <c:pt idx="26242">
                  <c:v>769.47856555310216</c:v>
                </c:pt>
                <c:pt idx="26243">
                  <c:v>769.60377125974424</c:v>
                </c:pt>
                <c:pt idx="26244">
                  <c:v>769.89594225615906</c:v>
                </c:pt>
                <c:pt idx="26245">
                  <c:v>770.16725433036549</c:v>
                </c:pt>
                <c:pt idx="26246">
                  <c:v>770.42812129145011</c:v>
                </c:pt>
                <c:pt idx="26247">
                  <c:v>770.65768421720452</c:v>
                </c:pt>
                <c:pt idx="26248">
                  <c:v>770.86637778607223</c:v>
                </c:pt>
                <c:pt idx="26249">
                  <c:v>771.05419156337462</c:v>
                </c:pt>
                <c:pt idx="26250">
                  <c:v>771.22115685314725</c:v>
                </c:pt>
                <c:pt idx="26251">
                  <c:v>771.36724235135466</c:v>
                </c:pt>
                <c:pt idx="26252">
                  <c:v>771.49246892735368</c:v>
                </c:pt>
                <c:pt idx="26253">
                  <c:v>771.60725039023089</c:v>
                </c:pt>
                <c:pt idx="26254">
                  <c:v>771.8994213866456</c:v>
                </c:pt>
                <c:pt idx="26255">
                  <c:v>772.16028834773022</c:v>
                </c:pt>
                <c:pt idx="26256">
                  <c:v>772.41071019569301</c:v>
                </c:pt>
                <c:pt idx="26257">
                  <c:v>772.64027312144742</c:v>
                </c:pt>
                <c:pt idx="26258">
                  <c:v>772.83853201187173</c:v>
                </c:pt>
                <c:pt idx="26259">
                  <c:v>773.01592154540924</c:v>
                </c:pt>
                <c:pt idx="26260">
                  <c:v>773.18287640050335</c:v>
                </c:pt>
                <c:pt idx="26261">
                  <c:v>773.31853765494589</c:v>
                </c:pt>
                <c:pt idx="26262">
                  <c:v>773.43331911782309</c:v>
                </c:pt>
                <c:pt idx="26263">
                  <c:v>773.54807971134346</c:v>
                </c:pt>
                <c:pt idx="26264">
                  <c:v>773.8193917855499</c:v>
                </c:pt>
                <c:pt idx="26265">
                  <c:v>774.0802587466344</c:v>
                </c:pt>
                <c:pt idx="26266">
                  <c:v>774.3306805945972</c:v>
                </c:pt>
                <c:pt idx="26267">
                  <c:v>774.53939503282174</c:v>
                </c:pt>
                <c:pt idx="26268">
                  <c:v>774.73765392324606</c:v>
                </c:pt>
                <c:pt idx="26269">
                  <c:v>774.91504345678356</c:v>
                </c:pt>
                <c:pt idx="26270">
                  <c:v>775.06112895499098</c:v>
                </c:pt>
                <c:pt idx="26271">
                  <c:v>775.19676934007657</c:v>
                </c:pt>
                <c:pt idx="26272">
                  <c:v>775.31155080295378</c:v>
                </c:pt>
                <c:pt idx="26273">
                  <c:v>775.40547334362259</c:v>
                </c:pt>
                <c:pt idx="26274">
                  <c:v>775.67676454847219</c:v>
                </c:pt>
                <c:pt idx="26275">
                  <c:v>775.92720726579182</c:v>
                </c:pt>
                <c:pt idx="26276">
                  <c:v>776.16719443531122</c:v>
                </c:pt>
                <c:pt idx="26277">
                  <c:v>776.37588800417893</c:v>
                </c:pt>
                <c:pt idx="26278">
                  <c:v>776.56372265083826</c:v>
                </c:pt>
                <c:pt idx="26279">
                  <c:v>776.73066707125395</c:v>
                </c:pt>
                <c:pt idx="26280">
                  <c:v>776.86631789101796</c:v>
                </c:pt>
                <c:pt idx="26281">
                  <c:v>776.99153403233856</c:v>
                </c:pt>
                <c:pt idx="26282">
                  <c:v>777.10631549521577</c:v>
                </c:pt>
                <c:pt idx="26283">
                  <c:v>777.20021716652775</c:v>
                </c:pt>
                <c:pt idx="26284">
                  <c:v>777.46108412761237</c:v>
                </c:pt>
                <c:pt idx="26285">
                  <c:v>777.70109216648859</c:v>
                </c:pt>
                <c:pt idx="26286">
                  <c:v>777.93066552692153</c:v>
                </c:pt>
                <c:pt idx="26287">
                  <c:v>778.12892441734584</c:v>
                </c:pt>
                <c:pt idx="26288">
                  <c:v>778.30631395088335</c:v>
                </c:pt>
                <c:pt idx="26289">
                  <c:v>778.46282369285564</c:v>
                </c:pt>
                <c:pt idx="26290">
                  <c:v>778.59848494729806</c:v>
                </c:pt>
                <c:pt idx="26291">
                  <c:v>778.71326641017527</c:v>
                </c:pt>
                <c:pt idx="26292">
                  <c:v>778.81760275993076</c:v>
                </c:pt>
                <c:pt idx="26293">
                  <c:v>778.90108018747776</c:v>
                </c:pt>
                <c:pt idx="26294">
                  <c:v>779.16194714856238</c:v>
                </c:pt>
                <c:pt idx="26295">
                  <c:v>779.39151007431678</c:v>
                </c:pt>
                <c:pt idx="26296">
                  <c:v>779.61064875630632</c:v>
                </c:pt>
                <c:pt idx="26297">
                  <c:v>779.80888677737369</c:v>
                </c:pt>
                <c:pt idx="26298">
                  <c:v>779.97585206714632</c:v>
                </c:pt>
                <c:pt idx="26299">
                  <c:v>780.12193756535373</c:v>
                </c:pt>
                <c:pt idx="26300">
                  <c:v>780.25758838511774</c:v>
                </c:pt>
                <c:pt idx="26301">
                  <c:v>780.36194560422996</c:v>
                </c:pt>
                <c:pt idx="26302">
                  <c:v>780.45584727554206</c:v>
                </c:pt>
                <c:pt idx="26303">
                  <c:v>780.52889002464565</c:v>
                </c:pt>
                <c:pt idx="26304">
                  <c:v>780.77932230728686</c:v>
                </c:pt>
                <c:pt idx="26305">
                  <c:v>781.00888523304127</c:v>
                </c:pt>
                <c:pt idx="26306">
                  <c:v>781.20715455814411</c:v>
                </c:pt>
                <c:pt idx="26307">
                  <c:v>781.39496833544649</c:v>
                </c:pt>
                <c:pt idx="26308">
                  <c:v>781.56192319054071</c:v>
                </c:pt>
                <c:pt idx="26309">
                  <c:v>781.70800868874801</c:v>
                </c:pt>
                <c:pt idx="26310">
                  <c:v>781.82279015162521</c:v>
                </c:pt>
                <c:pt idx="26311">
                  <c:v>781.92714737073754</c:v>
                </c:pt>
                <c:pt idx="26312">
                  <c:v>782.01060392892771</c:v>
                </c:pt>
                <c:pt idx="26313">
                  <c:v>782.08365711270983</c:v>
                </c:pt>
                <c:pt idx="26314">
                  <c:v>782.31322003846435</c:v>
                </c:pt>
                <c:pt idx="26315">
                  <c:v>782.53233785109694</c:v>
                </c:pt>
                <c:pt idx="26316">
                  <c:v>782.73060717619967</c:v>
                </c:pt>
                <c:pt idx="26317">
                  <c:v>782.90798627505876</c:v>
                </c:pt>
                <c:pt idx="26318">
                  <c:v>783.06451688638799</c:v>
                </c:pt>
                <c:pt idx="26319">
                  <c:v>783.20015727147347</c:v>
                </c:pt>
                <c:pt idx="26320">
                  <c:v>783.31493873435068</c:v>
                </c:pt>
                <c:pt idx="26321">
                  <c:v>783.3984265965762</c:v>
                </c:pt>
                <c:pt idx="26322">
                  <c:v>783.48190402412331</c:v>
                </c:pt>
                <c:pt idx="26323">
                  <c:v>783.54451209478361</c:v>
                </c:pt>
                <c:pt idx="26324">
                  <c:v>783.76364034209473</c:v>
                </c:pt>
                <c:pt idx="26325">
                  <c:v>783.98275815472732</c:v>
                </c:pt>
                <c:pt idx="26326">
                  <c:v>784.17059280138665</c:v>
                </c:pt>
                <c:pt idx="26327">
                  <c:v>784.33755809115928</c:v>
                </c:pt>
                <c:pt idx="26328">
                  <c:v>784.48363315468816</c:v>
                </c:pt>
                <c:pt idx="26329">
                  <c:v>784.60884929600877</c:v>
                </c:pt>
                <c:pt idx="26330">
                  <c:v>784.7132065151211</c:v>
                </c:pt>
                <c:pt idx="26331">
                  <c:v>784.7966839426681</c:v>
                </c:pt>
                <c:pt idx="26332">
                  <c:v>784.8592920133284</c:v>
                </c:pt>
                <c:pt idx="26333">
                  <c:v>784.92188964931029</c:v>
                </c:pt>
                <c:pt idx="26334">
                  <c:v>785.130583218178</c:v>
                </c:pt>
                <c:pt idx="26335">
                  <c:v>785.33927678704561</c:v>
                </c:pt>
                <c:pt idx="26336">
                  <c:v>785.5166558859047</c:v>
                </c:pt>
                <c:pt idx="26337">
                  <c:v>785.67318649723393</c:v>
                </c:pt>
                <c:pt idx="26338">
                  <c:v>785.81927199544134</c:v>
                </c:pt>
                <c:pt idx="26339">
                  <c:v>785.93405345831854</c:v>
                </c:pt>
                <c:pt idx="26340">
                  <c:v>786.02796556430894</c:v>
                </c:pt>
                <c:pt idx="26341">
                  <c:v>786.10101874809106</c:v>
                </c:pt>
                <c:pt idx="26342">
                  <c:v>786.16362681875137</c:v>
                </c:pt>
                <c:pt idx="26343">
                  <c:v>786.20535509784645</c:v>
                </c:pt>
                <c:pt idx="26344">
                  <c:v>786.41404866671417</c:v>
                </c:pt>
                <c:pt idx="26345">
                  <c:v>786.61230755713848</c:v>
                </c:pt>
                <c:pt idx="26346">
                  <c:v>786.77926241223258</c:v>
                </c:pt>
                <c:pt idx="26347">
                  <c:v>786.9357825888834</c:v>
                </c:pt>
                <c:pt idx="26348">
                  <c:v>787.06100916488242</c:v>
                </c:pt>
                <c:pt idx="26349">
                  <c:v>787.16534551463781</c:v>
                </c:pt>
                <c:pt idx="26350">
                  <c:v>787.25926805530673</c:v>
                </c:pt>
                <c:pt idx="26351">
                  <c:v>787.32187612596704</c:v>
                </c:pt>
                <c:pt idx="26352">
                  <c:v>787.37402864882711</c:v>
                </c:pt>
                <c:pt idx="26353">
                  <c:v>787.40535355351415</c:v>
                </c:pt>
                <c:pt idx="26354">
                  <c:v>787.60359157458151</c:v>
                </c:pt>
                <c:pt idx="26355">
                  <c:v>787.79142622124084</c:v>
                </c:pt>
                <c:pt idx="26356">
                  <c:v>787.95839151101347</c:v>
                </c:pt>
                <c:pt idx="26357">
                  <c:v>788.09403189609895</c:v>
                </c:pt>
                <c:pt idx="26358">
                  <c:v>788.21925847209809</c:v>
                </c:pt>
                <c:pt idx="26359">
                  <c:v>788.31316014341007</c:v>
                </c:pt>
                <c:pt idx="26360">
                  <c:v>788.39663757095718</c:v>
                </c:pt>
                <c:pt idx="26361">
                  <c:v>788.4488213978525</c:v>
                </c:pt>
                <c:pt idx="26362">
                  <c:v>788.49054967694758</c:v>
                </c:pt>
                <c:pt idx="26363">
                  <c:v>788.52185371227768</c:v>
                </c:pt>
                <c:pt idx="26364">
                  <c:v>788.70968835893711</c:v>
                </c:pt>
                <c:pt idx="26365">
                  <c:v>788.88707789247462</c:v>
                </c:pt>
                <c:pt idx="26366">
                  <c:v>789.03316339068192</c:v>
                </c:pt>
                <c:pt idx="26367">
                  <c:v>789.1687933410891</c:v>
                </c:pt>
                <c:pt idx="26368">
                  <c:v>789.28358523864472</c:v>
                </c:pt>
                <c:pt idx="26369">
                  <c:v>789.36706266619183</c:v>
                </c:pt>
                <c:pt idx="26370">
                  <c:v>789.44010541529553</c:v>
                </c:pt>
                <c:pt idx="26371">
                  <c:v>789.49228924219085</c:v>
                </c:pt>
                <c:pt idx="26372">
                  <c:v>789.52359327752106</c:v>
                </c:pt>
                <c:pt idx="26373">
                  <c:v>789.54445219972934</c:v>
                </c:pt>
                <c:pt idx="26374">
                  <c:v>789.72183129858843</c:v>
                </c:pt>
                <c:pt idx="26375">
                  <c:v>789.87836190991766</c:v>
                </c:pt>
                <c:pt idx="26376">
                  <c:v>790.02444740812496</c:v>
                </c:pt>
                <c:pt idx="26377">
                  <c:v>790.14966354944568</c:v>
                </c:pt>
                <c:pt idx="26378">
                  <c:v>790.25401033387948</c:v>
                </c:pt>
                <c:pt idx="26379">
                  <c:v>790.337498196105</c:v>
                </c:pt>
                <c:pt idx="26380">
                  <c:v>790.3896715883219</c:v>
                </c:pt>
                <c:pt idx="26381">
                  <c:v>790.43139986741699</c:v>
                </c:pt>
                <c:pt idx="26382">
                  <c:v>790.46270390274708</c:v>
                </c:pt>
                <c:pt idx="26383">
                  <c:v>790.47312814651207</c:v>
                </c:pt>
                <c:pt idx="26384">
                  <c:v>790.6400934362847</c:v>
                </c:pt>
                <c:pt idx="26385">
                  <c:v>790.786178934492</c:v>
                </c:pt>
                <c:pt idx="26386">
                  <c:v>790.92182975425601</c:v>
                </c:pt>
                <c:pt idx="26387">
                  <c:v>791.03661121713321</c:v>
                </c:pt>
                <c:pt idx="26388">
                  <c:v>791.13052332312373</c:v>
                </c:pt>
                <c:pt idx="26389">
                  <c:v>791.20357650690585</c:v>
                </c:pt>
                <c:pt idx="26390">
                  <c:v>791.25572902976592</c:v>
                </c:pt>
                <c:pt idx="26391">
                  <c:v>791.28703306509601</c:v>
                </c:pt>
                <c:pt idx="26392">
                  <c:v>791.29747817821783</c:v>
                </c:pt>
                <c:pt idx="26393">
                  <c:v>791.30791285666123</c:v>
                </c:pt>
                <c:pt idx="26394">
                  <c:v>791.46444346799046</c:v>
                </c:pt>
                <c:pt idx="26395">
                  <c:v>791.61052896619776</c:v>
                </c:pt>
                <c:pt idx="26396">
                  <c:v>791.73573467283995</c:v>
                </c:pt>
                <c:pt idx="26397">
                  <c:v>791.84009189195228</c:v>
                </c:pt>
                <c:pt idx="26398">
                  <c:v>791.92354845014245</c:v>
                </c:pt>
                <c:pt idx="26399">
                  <c:v>791.98617739015958</c:v>
                </c:pt>
                <c:pt idx="26400">
                  <c:v>792.02790566925466</c:v>
                </c:pt>
                <c:pt idx="26401">
                  <c:v>792.04877502614147</c:v>
                </c:pt>
                <c:pt idx="26402">
                  <c:v>792.04877502614147</c:v>
                </c:pt>
                <c:pt idx="26403">
                  <c:v>792.03832991301965</c:v>
                </c:pt>
                <c:pt idx="26404">
                  <c:v>792.19486052434888</c:v>
                </c:pt>
                <c:pt idx="26405">
                  <c:v>792.33050090943436</c:v>
                </c:pt>
                <c:pt idx="26406">
                  <c:v>792.44528237231157</c:v>
                </c:pt>
                <c:pt idx="26407">
                  <c:v>792.53921534765891</c:v>
                </c:pt>
                <c:pt idx="26408">
                  <c:v>792.6122476620842</c:v>
                </c:pt>
                <c:pt idx="26409">
                  <c:v>792.6644210543011</c:v>
                </c:pt>
                <c:pt idx="26410">
                  <c:v>792.69572508963131</c:v>
                </c:pt>
                <c:pt idx="26411">
                  <c:v>792.70614933339618</c:v>
                </c:pt>
                <c:pt idx="26412">
                  <c:v>792.70614933339618</c:v>
                </c:pt>
                <c:pt idx="26413">
                  <c:v>792.68530084586632</c:v>
                </c:pt>
                <c:pt idx="26414">
                  <c:v>792.83137590939532</c:v>
                </c:pt>
                <c:pt idx="26415">
                  <c:v>792.95659205071593</c:v>
                </c:pt>
                <c:pt idx="26416">
                  <c:v>793.06094926982814</c:v>
                </c:pt>
                <c:pt idx="26417">
                  <c:v>793.14442669737525</c:v>
                </c:pt>
                <c:pt idx="26418">
                  <c:v>793.20703476803556</c:v>
                </c:pt>
                <c:pt idx="26419">
                  <c:v>793.24876304713064</c:v>
                </c:pt>
                <c:pt idx="26420">
                  <c:v>793.26963240401733</c:v>
                </c:pt>
                <c:pt idx="26421">
                  <c:v>793.28006708246085</c:v>
                </c:pt>
                <c:pt idx="26422">
                  <c:v>793.25920816025246</c:v>
                </c:pt>
                <c:pt idx="26423">
                  <c:v>793.23832836868723</c:v>
                </c:pt>
                <c:pt idx="26424">
                  <c:v>793.36354451000784</c:v>
                </c:pt>
                <c:pt idx="26425">
                  <c:v>793.47832597288505</c:v>
                </c:pt>
                <c:pt idx="26426">
                  <c:v>793.57223807887556</c:v>
                </c:pt>
                <c:pt idx="26427">
                  <c:v>793.65571550642255</c:v>
                </c:pt>
                <c:pt idx="26428">
                  <c:v>793.70788889863957</c:v>
                </c:pt>
                <c:pt idx="26429">
                  <c:v>793.73919293396966</c:v>
                </c:pt>
                <c:pt idx="26430">
                  <c:v>793.76006229085647</c:v>
                </c:pt>
                <c:pt idx="26431">
                  <c:v>793.74961717773465</c:v>
                </c:pt>
                <c:pt idx="26432">
                  <c:v>793.72876869020467</c:v>
                </c:pt>
                <c:pt idx="26433">
                  <c:v>793.68701954175276</c:v>
                </c:pt>
                <c:pt idx="26434">
                  <c:v>793.81224611775178</c:v>
                </c:pt>
                <c:pt idx="26435">
                  <c:v>793.91658246750717</c:v>
                </c:pt>
                <c:pt idx="26436">
                  <c:v>794.00005989505428</c:v>
                </c:pt>
                <c:pt idx="26437">
                  <c:v>794.06266796571458</c:v>
                </c:pt>
                <c:pt idx="26438">
                  <c:v>794.11484135793148</c:v>
                </c:pt>
                <c:pt idx="26439">
                  <c:v>794.13571071481829</c:v>
                </c:pt>
                <c:pt idx="26440">
                  <c:v>794.14614539326158</c:v>
                </c:pt>
                <c:pt idx="26441">
                  <c:v>794.12526560169647</c:v>
                </c:pt>
                <c:pt idx="26442">
                  <c:v>794.09397200104468</c:v>
                </c:pt>
                <c:pt idx="26443">
                  <c:v>794.04180904350619</c:v>
                </c:pt>
                <c:pt idx="26444">
                  <c:v>794.15656963702656</c:v>
                </c:pt>
                <c:pt idx="26445">
                  <c:v>794.25050261237391</c:v>
                </c:pt>
                <c:pt idx="26446">
                  <c:v>794.3235349267992</c:v>
                </c:pt>
                <c:pt idx="26447">
                  <c:v>794.38613256278109</c:v>
                </c:pt>
                <c:pt idx="26448">
                  <c:v>794.41743659811118</c:v>
                </c:pt>
                <c:pt idx="26449">
                  <c:v>794.4383163896764</c:v>
                </c:pt>
                <c:pt idx="26450">
                  <c:v>794.427881711233</c:v>
                </c:pt>
                <c:pt idx="26451">
                  <c:v>794.40701235434619</c:v>
                </c:pt>
                <c:pt idx="26452">
                  <c:v>794.36528407525111</c:v>
                </c:pt>
                <c:pt idx="26453">
                  <c:v>794.30267600459081</c:v>
                </c:pt>
                <c:pt idx="26454">
                  <c:v>794.40701235434619</c:v>
                </c:pt>
                <c:pt idx="26455">
                  <c:v>794.4904897818933</c:v>
                </c:pt>
                <c:pt idx="26456">
                  <c:v>794.55309785255361</c:v>
                </c:pt>
                <c:pt idx="26457">
                  <c:v>794.60527124477051</c:v>
                </c:pt>
                <c:pt idx="26458">
                  <c:v>794.62615103633573</c:v>
                </c:pt>
                <c:pt idx="26459">
                  <c:v>794.63657528010071</c:v>
                </c:pt>
                <c:pt idx="26460">
                  <c:v>794.61570592321391</c:v>
                </c:pt>
                <c:pt idx="26461">
                  <c:v>794.58440188788381</c:v>
                </c:pt>
                <c:pt idx="26462">
                  <c:v>794.53221806098838</c:v>
                </c:pt>
                <c:pt idx="26463">
                  <c:v>794.4696204250065</c:v>
                </c:pt>
                <c:pt idx="26464">
                  <c:v>794.55309785255361</c:v>
                </c:pt>
                <c:pt idx="26465">
                  <c:v>794.62615103633573</c:v>
                </c:pt>
                <c:pt idx="26466">
                  <c:v>794.68874867231762</c:v>
                </c:pt>
                <c:pt idx="26467">
                  <c:v>794.73048738609111</c:v>
                </c:pt>
                <c:pt idx="26468">
                  <c:v>794.74093249921293</c:v>
                </c:pt>
                <c:pt idx="26469">
                  <c:v>794.74093249921293</c:v>
                </c:pt>
                <c:pt idx="26470">
                  <c:v>794.70962846388284</c:v>
                </c:pt>
                <c:pt idx="26471">
                  <c:v>794.66787931543081</c:v>
                </c:pt>
                <c:pt idx="26472">
                  <c:v>794.60527124477051</c:v>
                </c:pt>
                <c:pt idx="26473">
                  <c:v>794.53221806098838</c:v>
                </c:pt>
                <c:pt idx="26474">
                  <c:v>794.60527124477051</c:v>
                </c:pt>
                <c:pt idx="26475">
                  <c:v>794.6783035591958</c:v>
                </c:pt>
                <c:pt idx="26476">
                  <c:v>794.72005270764771</c:v>
                </c:pt>
                <c:pt idx="26477">
                  <c:v>794.75135674297792</c:v>
                </c:pt>
                <c:pt idx="26478">
                  <c:v>794.76179142142132</c:v>
                </c:pt>
                <c:pt idx="26479">
                  <c:v>794.74093249921293</c:v>
                </c:pt>
                <c:pt idx="26480">
                  <c:v>794.70962846388284</c:v>
                </c:pt>
                <c:pt idx="26481">
                  <c:v>794.65744463698752</c:v>
                </c:pt>
                <c:pt idx="26482">
                  <c:v>794.58440188788381</c:v>
                </c:pt>
                <c:pt idx="26483">
                  <c:v>794.50092446033671</c:v>
                </c:pt>
                <c:pt idx="26484">
                  <c:v>794.56354296567542</c:v>
                </c:pt>
                <c:pt idx="26485">
                  <c:v>794.62615103633573</c:v>
                </c:pt>
                <c:pt idx="26486">
                  <c:v>794.65744463698752</c:v>
                </c:pt>
                <c:pt idx="26487">
                  <c:v>794.6783035591958</c:v>
                </c:pt>
                <c:pt idx="26488">
                  <c:v>794.6783035591958</c:v>
                </c:pt>
                <c:pt idx="26489">
                  <c:v>794.65744463698752</c:v>
                </c:pt>
                <c:pt idx="26490">
                  <c:v>794.61570592321391</c:v>
                </c:pt>
                <c:pt idx="26491">
                  <c:v>794.5426631741102</c:v>
                </c:pt>
                <c:pt idx="26492">
                  <c:v>794.4696204250065</c:v>
                </c:pt>
                <c:pt idx="26493">
                  <c:v>794.36528407525111</c:v>
                </c:pt>
                <c:pt idx="26494">
                  <c:v>794.427881711233</c:v>
                </c:pt>
                <c:pt idx="26495">
                  <c:v>794.4696204250065</c:v>
                </c:pt>
                <c:pt idx="26496">
                  <c:v>794.50092446033671</c:v>
                </c:pt>
                <c:pt idx="26497">
                  <c:v>794.51136957345852</c:v>
                </c:pt>
                <c:pt idx="26498">
                  <c:v>794.50092446033671</c:v>
                </c:pt>
                <c:pt idx="26499">
                  <c:v>794.4696204250065</c:v>
                </c:pt>
                <c:pt idx="26500">
                  <c:v>794.41743659811118</c:v>
                </c:pt>
                <c:pt idx="26501">
                  <c:v>794.34440428368589</c:v>
                </c:pt>
                <c:pt idx="26502">
                  <c:v>794.25050261237391</c:v>
                </c:pt>
                <c:pt idx="26503">
                  <c:v>794.14614539326158</c:v>
                </c:pt>
                <c:pt idx="26504">
                  <c:v>794.1878945417136</c:v>
                </c:pt>
                <c:pt idx="26505">
                  <c:v>794.22962282080869</c:v>
                </c:pt>
                <c:pt idx="26506">
                  <c:v>794.25050261237391</c:v>
                </c:pt>
                <c:pt idx="26507">
                  <c:v>794.25050261237391</c:v>
                </c:pt>
                <c:pt idx="26508">
                  <c:v>794.22962282080869</c:v>
                </c:pt>
                <c:pt idx="26509">
                  <c:v>794.1878945417136</c:v>
                </c:pt>
                <c:pt idx="26510">
                  <c:v>794.11484135793148</c:v>
                </c:pt>
                <c:pt idx="26511">
                  <c:v>794.03136393038437</c:v>
                </c:pt>
                <c:pt idx="26512">
                  <c:v>793.93745182439397</c:v>
                </c:pt>
                <c:pt idx="26513">
                  <c:v>793.82267036151677</c:v>
                </c:pt>
                <c:pt idx="26514">
                  <c:v>793.86439864061185</c:v>
                </c:pt>
                <c:pt idx="26515">
                  <c:v>793.88527843217707</c:v>
                </c:pt>
                <c:pt idx="26516">
                  <c:v>793.89570267594195</c:v>
                </c:pt>
                <c:pt idx="26517">
                  <c:v>793.88527843217707</c:v>
                </c:pt>
                <c:pt idx="26518">
                  <c:v>793.85397439684687</c:v>
                </c:pt>
                <c:pt idx="26519">
                  <c:v>793.80180100462997</c:v>
                </c:pt>
                <c:pt idx="26520">
                  <c:v>793.72876869020467</c:v>
                </c:pt>
                <c:pt idx="26521">
                  <c:v>793.63483571485745</c:v>
                </c:pt>
                <c:pt idx="26522">
                  <c:v>793.53049936510195</c:v>
                </c:pt>
                <c:pt idx="26523">
                  <c:v>793.40529365845987</c:v>
                </c:pt>
                <c:pt idx="26524">
                  <c:v>793.43659769378996</c:v>
                </c:pt>
                <c:pt idx="26525">
                  <c:v>793.44702193755495</c:v>
                </c:pt>
                <c:pt idx="26526">
                  <c:v>793.44702193755495</c:v>
                </c:pt>
                <c:pt idx="26527">
                  <c:v>793.42615258066814</c:v>
                </c:pt>
                <c:pt idx="26528">
                  <c:v>793.39484854533805</c:v>
                </c:pt>
                <c:pt idx="26529">
                  <c:v>793.33224047467775</c:v>
                </c:pt>
                <c:pt idx="26530">
                  <c:v>793.24876304713064</c:v>
                </c:pt>
                <c:pt idx="26531">
                  <c:v>793.14442669737525</c:v>
                </c:pt>
                <c:pt idx="26532">
                  <c:v>793.01920012137612</c:v>
                </c:pt>
                <c:pt idx="26533">
                  <c:v>792.88355973629064</c:v>
                </c:pt>
                <c:pt idx="26534">
                  <c:v>792.90441865849891</c:v>
                </c:pt>
                <c:pt idx="26535">
                  <c:v>792.91486377162073</c:v>
                </c:pt>
                <c:pt idx="26536">
                  <c:v>792.90441865849891</c:v>
                </c:pt>
                <c:pt idx="26537">
                  <c:v>792.88355973629064</c:v>
                </c:pt>
                <c:pt idx="26538">
                  <c:v>792.83137590939532</c:v>
                </c:pt>
                <c:pt idx="26539">
                  <c:v>792.75833316029161</c:v>
                </c:pt>
                <c:pt idx="26540">
                  <c:v>792.6644210543011</c:v>
                </c:pt>
                <c:pt idx="26541">
                  <c:v>792.5496395914239</c:v>
                </c:pt>
                <c:pt idx="26542">
                  <c:v>792.42443388478171</c:v>
                </c:pt>
                <c:pt idx="26543">
                  <c:v>792.27834838657441</c:v>
                </c:pt>
                <c:pt idx="26544">
                  <c:v>792.28877263033928</c:v>
                </c:pt>
                <c:pt idx="26545">
                  <c:v>792.28877263033928</c:v>
                </c:pt>
                <c:pt idx="26546">
                  <c:v>792.26790327345259</c:v>
                </c:pt>
                <c:pt idx="26547">
                  <c:v>792.23659923812238</c:v>
                </c:pt>
                <c:pt idx="26548">
                  <c:v>792.17399116746208</c:v>
                </c:pt>
                <c:pt idx="26549">
                  <c:v>792.09051373991497</c:v>
                </c:pt>
                <c:pt idx="26550">
                  <c:v>791.99660163392457</c:v>
                </c:pt>
                <c:pt idx="26551">
                  <c:v>791.87139592728238</c:v>
                </c:pt>
                <c:pt idx="26552">
                  <c:v>791.73573467283995</c:v>
                </c:pt>
                <c:pt idx="26553">
                  <c:v>791.57922493086767</c:v>
                </c:pt>
                <c:pt idx="26554">
                  <c:v>791.57922493086767</c:v>
                </c:pt>
                <c:pt idx="26555">
                  <c:v>791.56877981774585</c:v>
                </c:pt>
                <c:pt idx="26556">
                  <c:v>791.53747578241564</c:v>
                </c:pt>
                <c:pt idx="26557">
                  <c:v>791.49574750332056</c:v>
                </c:pt>
                <c:pt idx="26558">
                  <c:v>791.43313943266025</c:v>
                </c:pt>
                <c:pt idx="26559">
                  <c:v>791.33921689199133</c:v>
                </c:pt>
                <c:pt idx="26560">
                  <c:v>791.22443542911412</c:v>
                </c:pt>
                <c:pt idx="26561">
                  <c:v>791.09921928779352</c:v>
                </c:pt>
                <c:pt idx="26562">
                  <c:v>790.95313378958622</c:v>
                </c:pt>
                <c:pt idx="26563">
                  <c:v>790.786178934492</c:v>
                </c:pt>
                <c:pt idx="26564">
                  <c:v>790.77574425604871</c:v>
                </c:pt>
                <c:pt idx="26565">
                  <c:v>790.7548748991619</c:v>
                </c:pt>
                <c:pt idx="26566">
                  <c:v>790.7235708638317</c:v>
                </c:pt>
                <c:pt idx="26567">
                  <c:v>790.66096279317139</c:v>
                </c:pt>
                <c:pt idx="26568">
                  <c:v>790.58792004406769</c:v>
                </c:pt>
                <c:pt idx="26569">
                  <c:v>790.49400793807729</c:v>
                </c:pt>
                <c:pt idx="26570">
                  <c:v>790.36879179675668</c:v>
                </c:pt>
                <c:pt idx="26571">
                  <c:v>790.23314097699267</c:v>
                </c:pt>
                <c:pt idx="26572">
                  <c:v>790.07663123502039</c:v>
                </c:pt>
                <c:pt idx="26573">
                  <c:v>789.89924170148288</c:v>
                </c:pt>
                <c:pt idx="26574">
                  <c:v>789.87836190991766</c:v>
                </c:pt>
                <c:pt idx="26575">
                  <c:v>789.85749255303085</c:v>
                </c:pt>
                <c:pt idx="26576">
                  <c:v>789.80531916081395</c:v>
                </c:pt>
                <c:pt idx="26577">
                  <c:v>789.74271109015365</c:v>
                </c:pt>
                <c:pt idx="26578">
                  <c:v>789.65923366260654</c:v>
                </c:pt>
                <c:pt idx="26579">
                  <c:v>789.55489731285115</c:v>
                </c:pt>
                <c:pt idx="26580">
                  <c:v>789.41923605840873</c:v>
                </c:pt>
                <c:pt idx="26581">
                  <c:v>789.27315056020132</c:v>
                </c:pt>
                <c:pt idx="26582">
                  <c:v>789.10619570510721</c:v>
                </c:pt>
                <c:pt idx="26583">
                  <c:v>788.9183714931263</c:v>
                </c:pt>
                <c:pt idx="26584">
                  <c:v>788.89750213623961</c:v>
                </c:pt>
                <c:pt idx="26585">
                  <c:v>788.85577385714441</c:v>
                </c:pt>
                <c:pt idx="26586">
                  <c:v>788.8035900302491</c:v>
                </c:pt>
                <c:pt idx="26587">
                  <c:v>788.73054728114539</c:v>
                </c:pt>
                <c:pt idx="26588">
                  <c:v>788.63663517515488</c:v>
                </c:pt>
                <c:pt idx="26589">
                  <c:v>788.52185371227768</c:v>
                </c:pt>
                <c:pt idx="26590">
                  <c:v>788.38619245783525</c:v>
                </c:pt>
                <c:pt idx="26591">
                  <c:v>788.22968271586296</c:v>
                </c:pt>
                <c:pt idx="26592">
                  <c:v>788.05229318232546</c:v>
                </c:pt>
                <c:pt idx="26593">
                  <c:v>787.85403429190114</c:v>
                </c:pt>
                <c:pt idx="26594">
                  <c:v>787.82273025657105</c:v>
                </c:pt>
                <c:pt idx="26595">
                  <c:v>787.78100197747597</c:v>
                </c:pt>
                <c:pt idx="26596">
                  <c:v>787.71838347213713</c:v>
                </c:pt>
                <c:pt idx="26597">
                  <c:v>787.63489560991161</c:v>
                </c:pt>
                <c:pt idx="26598">
                  <c:v>787.53055926015622</c:v>
                </c:pt>
                <c:pt idx="26599">
                  <c:v>787.40535355351415</c:v>
                </c:pt>
                <c:pt idx="26600">
                  <c:v>787.25926805530673</c:v>
                </c:pt>
                <c:pt idx="26601">
                  <c:v>787.0923027655341</c:v>
                </c:pt>
                <c:pt idx="26602">
                  <c:v>786.90447855355319</c:v>
                </c:pt>
                <c:pt idx="26603">
                  <c:v>786.70620922845046</c:v>
                </c:pt>
                <c:pt idx="26604">
                  <c:v>786.66448094935538</c:v>
                </c:pt>
                <c:pt idx="26605">
                  <c:v>786.61230755713848</c:v>
                </c:pt>
                <c:pt idx="26606">
                  <c:v>786.53927524271319</c:v>
                </c:pt>
                <c:pt idx="26607">
                  <c:v>786.44534226736585</c:v>
                </c:pt>
                <c:pt idx="26608">
                  <c:v>786.34100591761046</c:v>
                </c:pt>
                <c:pt idx="26609">
                  <c:v>786.20535509784645</c:v>
                </c:pt>
                <c:pt idx="26610">
                  <c:v>786.04883492119575</c:v>
                </c:pt>
                <c:pt idx="26611">
                  <c:v>785.87145582233666</c:v>
                </c:pt>
                <c:pt idx="26612">
                  <c:v>785.67318649723393</c:v>
                </c:pt>
                <c:pt idx="26613">
                  <c:v>785.46450336304474</c:v>
                </c:pt>
                <c:pt idx="26614">
                  <c:v>785.41231953614931</c:v>
                </c:pt>
                <c:pt idx="26615">
                  <c:v>785.34972190016742</c:v>
                </c:pt>
                <c:pt idx="26616">
                  <c:v>785.2766687163853</c:v>
                </c:pt>
                <c:pt idx="26617">
                  <c:v>785.17233236662992</c:v>
                </c:pt>
                <c:pt idx="26618">
                  <c:v>785.05755090375271</c:v>
                </c:pt>
                <c:pt idx="26619">
                  <c:v>784.91146540554541</c:v>
                </c:pt>
                <c:pt idx="26620">
                  <c:v>784.74450011577278</c:v>
                </c:pt>
                <c:pt idx="26621">
                  <c:v>784.56712101691369</c:v>
                </c:pt>
                <c:pt idx="26622">
                  <c:v>784.35840657868914</c:v>
                </c:pt>
                <c:pt idx="26623">
                  <c:v>784.13928876605644</c:v>
                </c:pt>
                <c:pt idx="26624">
                  <c:v>784.08711537383954</c:v>
                </c:pt>
                <c:pt idx="26625">
                  <c:v>784.01408305941436</c:v>
                </c:pt>
                <c:pt idx="26626">
                  <c:v>783.92016051874543</c:v>
                </c:pt>
                <c:pt idx="26627">
                  <c:v>783.81582416899005</c:v>
                </c:pt>
                <c:pt idx="26628">
                  <c:v>783.69058715831261</c:v>
                </c:pt>
                <c:pt idx="26629">
                  <c:v>783.54451209478361</c:v>
                </c:pt>
                <c:pt idx="26630">
                  <c:v>783.36712256124611</c:v>
                </c:pt>
                <c:pt idx="26631">
                  <c:v>783.1792983492652</c:v>
                </c:pt>
                <c:pt idx="26632">
                  <c:v>782.96017010195408</c:v>
                </c:pt>
                <c:pt idx="26633">
                  <c:v>782.73060717619967</c:v>
                </c:pt>
                <c:pt idx="26634">
                  <c:v>782.66799910553937</c:v>
                </c:pt>
                <c:pt idx="26635">
                  <c:v>782.58452167799226</c:v>
                </c:pt>
                <c:pt idx="26636">
                  <c:v>782.49060957200186</c:v>
                </c:pt>
                <c:pt idx="26637">
                  <c:v>782.37582810912465</c:v>
                </c:pt>
                <c:pt idx="26638">
                  <c:v>782.24017728936064</c:v>
                </c:pt>
                <c:pt idx="26639">
                  <c:v>782.08365711270983</c:v>
                </c:pt>
                <c:pt idx="26640">
                  <c:v>781.90626757917232</c:v>
                </c:pt>
                <c:pt idx="26641">
                  <c:v>781.70800868874801</c:v>
                </c:pt>
                <c:pt idx="26642">
                  <c:v>781.4784457629936</c:v>
                </c:pt>
                <c:pt idx="26643">
                  <c:v>781.24888283723919</c:v>
                </c:pt>
                <c:pt idx="26644">
                  <c:v>781.1758505228139</c:v>
                </c:pt>
                <c:pt idx="26645">
                  <c:v>781.08191754746656</c:v>
                </c:pt>
                <c:pt idx="26646">
                  <c:v>780.97758119771117</c:v>
                </c:pt>
                <c:pt idx="26647">
                  <c:v>780.86279973483397</c:v>
                </c:pt>
                <c:pt idx="26648">
                  <c:v>780.71671423662656</c:v>
                </c:pt>
                <c:pt idx="26649">
                  <c:v>780.54975938153245</c:v>
                </c:pt>
                <c:pt idx="26650">
                  <c:v>780.36194560422996</c:v>
                </c:pt>
                <c:pt idx="26651">
                  <c:v>780.15324160068383</c:v>
                </c:pt>
                <c:pt idx="26652">
                  <c:v>779.923668240251</c:v>
                </c:pt>
                <c:pt idx="26653">
                  <c:v>779.67324639228821</c:v>
                </c:pt>
                <c:pt idx="26654">
                  <c:v>779.5897689647411</c:v>
                </c:pt>
                <c:pt idx="26655">
                  <c:v>779.49586729342911</c:v>
                </c:pt>
                <c:pt idx="26656">
                  <c:v>779.39151007431678</c:v>
                </c:pt>
                <c:pt idx="26657">
                  <c:v>779.25584881987436</c:v>
                </c:pt>
                <c:pt idx="26658">
                  <c:v>779.10977375634548</c:v>
                </c:pt>
                <c:pt idx="26659">
                  <c:v>778.93238422280797</c:v>
                </c:pt>
                <c:pt idx="26660">
                  <c:v>778.74456001082706</c:v>
                </c:pt>
                <c:pt idx="26661">
                  <c:v>778.52543176351594</c:v>
                </c:pt>
                <c:pt idx="26662">
                  <c:v>778.28543415931813</c:v>
                </c:pt>
                <c:pt idx="26663">
                  <c:v>778.02456719823351</c:v>
                </c:pt>
                <c:pt idx="26664">
                  <c:v>777.9410897706864</c:v>
                </c:pt>
                <c:pt idx="26665">
                  <c:v>777.83673255157419</c:v>
                </c:pt>
                <c:pt idx="26666">
                  <c:v>777.72195108869698</c:v>
                </c:pt>
                <c:pt idx="26667">
                  <c:v>777.58631070361139</c:v>
                </c:pt>
                <c:pt idx="26668">
                  <c:v>777.42978009228227</c:v>
                </c:pt>
                <c:pt idx="26669">
                  <c:v>777.24196631497978</c:v>
                </c:pt>
                <c:pt idx="26670">
                  <c:v>777.04370742455546</c:v>
                </c:pt>
                <c:pt idx="26671">
                  <c:v>776.81414449880106</c:v>
                </c:pt>
                <c:pt idx="26672">
                  <c:v>776.56372265083826</c:v>
                </c:pt>
                <c:pt idx="26673">
                  <c:v>776.30285568975364</c:v>
                </c:pt>
                <c:pt idx="26674">
                  <c:v>776.20893314908471</c:v>
                </c:pt>
                <c:pt idx="26675">
                  <c:v>776.10459679932933</c:v>
                </c:pt>
                <c:pt idx="26676">
                  <c:v>775.97937022333031</c:v>
                </c:pt>
                <c:pt idx="26677">
                  <c:v>775.83328472512289</c:v>
                </c:pt>
                <c:pt idx="26678">
                  <c:v>775.66634030470721</c:v>
                </c:pt>
                <c:pt idx="26679">
                  <c:v>775.47850565804788</c:v>
                </c:pt>
                <c:pt idx="26680">
                  <c:v>775.26981208918016</c:v>
                </c:pt>
                <c:pt idx="26681">
                  <c:v>775.02982491966077</c:v>
                </c:pt>
                <c:pt idx="26682">
                  <c:v>774.77938220234114</c:v>
                </c:pt>
                <c:pt idx="26683">
                  <c:v>774.50809099749165</c:v>
                </c:pt>
                <c:pt idx="26684">
                  <c:v>774.40373377837932</c:v>
                </c:pt>
                <c:pt idx="26685">
                  <c:v>774.28895231550212</c:v>
                </c:pt>
                <c:pt idx="26686">
                  <c:v>774.15330149573811</c:v>
                </c:pt>
                <c:pt idx="26687">
                  <c:v>774.00721599753069</c:v>
                </c:pt>
                <c:pt idx="26688">
                  <c:v>773.82982646399319</c:v>
                </c:pt>
                <c:pt idx="26689">
                  <c:v>773.64201268669069</c:v>
                </c:pt>
                <c:pt idx="26690">
                  <c:v>773.42287400470127</c:v>
                </c:pt>
                <c:pt idx="26691">
                  <c:v>773.17245215673847</c:v>
                </c:pt>
                <c:pt idx="26692">
                  <c:v>772.91158519565386</c:v>
                </c:pt>
                <c:pt idx="26693">
                  <c:v>772.64027312144742</c:v>
                </c:pt>
                <c:pt idx="26694">
                  <c:v>772.52549165857022</c:v>
                </c:pt>
                <c:pt idx="26695">
                  <c:v>772.41071019569301</c:v>
                </c:pt>
                <c:pt idx="26696">
                  <c:v>772.2646246974856</c:v>
                </c:pt>
                <c:pt idx="26697">
                  <c:v>772.1081045208349</c:v>
                </c:pt>
                <c:pt idx="26698">
                  <c:v>771.93072542197581</c:v>
                </c:pt>
                <c:pt idx="26699">
                  <c:v>771.73245609687308</c:v>
                </c:pt>
                <c:pt idx="26700">
                  <c:v>771.50289317111856</c:v>
                </c:pt>
                <c:pt idx="26701">
                  <c:v>771.25246088847734</c:v>
                </c:pt>
                <c:pt idx="26702">
                  <c:v>770.98115924894944</c:v>
                </c:pt>
                <c:pt idx="26703">
                  <c:v>770.69942293097802</c:v>
                </c:pt>
                <c:pt idx="26704">
                  <c:v>770.58464146810081</c:v>
                </c:pt>
                <c:pt idx="26705">
                  <c:v>770.44900108301533</c:v>
                </c:pt>
                <c:pt idx="26706">
                  <c:v>770.31333982857279</c:v>
                </c:pt>
                <c:pt idx="26707">
                  <c:v>770.14638497347869</c:v>
                </c:pt>
                <c:pt idx="26708">
                  <c:v>769.95857119617631</c:v>
                </c:pt>
                <c:pt idx="26709">
                  <c:v>769.74985675795165</c:v>
                </c:pt>
                <c:pt idx="26710">
                  <c:v>769.52031470155407</c:v>
                </c:pt>
                <c:pt idx="26711">
                  <c:v>769.25944774046957</c:v>
                </c:pt>
                <c:pt idx="26712">
                  <c:v>768.97770098781973</c:v>
                </c:pt>
                <c:pt idx="26713">
                  <c:v>768.68554042608343</c:v>
                </c:pt>
                <c:pt idx="26714">
                  <c:v>768.5707485285277</c:v>
                </c:pt>
                <c:pt idx="26715">
                  <c:v>768.43509770876369</c:v>
                </c:pt>
                <c:pt idx="26716">
                  <c:v>768.27858796679141</c:v>
                </c:pt>
                <c:pt idx="26717">
                  <c:v>768.11162267701889</c:v>
                </c:pt>
                <c:pt idx="26718">
                  <c:v>767.91336378659457</c:v>
                </c:pt>
                <c:pt idx="26719">
                  <c:v>767.70467021772686</c:v>
                </c:pt>
                <c:pt idx="26720">
                  <c:v>767.46468304820746</c:v>
                </c:pt>
                <c:pt idx="26721">
                  <c:v>767.19337097400103</c:v>
                </c:pt>
                <c:pt idx="26722">
                  <c:v>766.91164509070813</c:v>
                </c:pt>
                <c:pt idx="26723">
                  <c:v>766.6090289811716</c:v>
                </c:pt>
                <c:pt idx="26724">
                  <c:v>766.483812839851</c:v>
                </c:pt>
                <c:pt idx="26725">
                  <c:v>766.34816202008699</c:v>
                </c:pt>
                <c:pt idx="26726">
                  <c:v>766.1916522781147</c:v>
                </c:pt>
                <c:pt idx="26727">
                  <c:v>766.01426274457708</c:v>
                </c:pt>
                <c:pt idx="26728">
                  <c:v>765.81600385415288</c:v>
                </c:pt>
                <c:pt idx="26729">
                  <c:v>765.58643049371994</c:v>
                </c:pt>
                <c:pt idx="26730">
                  <c:v>765.34644332420055</c:v>
                </c:pt>
                <c:pt idx="26731">
                  <c:v>765.07513124999412</c:v>
                </c:pt>
                <c:pt idx="26732">
                  <c:v>764.7829602535794</c:v>
                </c:pt>
                <c:pt idx="26733">
                  <c:v>764.46991990027789</c:v>
                </c:pt>
                <c:pt idx="26734">
                  <c:v>764.34470375895728</c:v>
                </c:pt>
                <c:pt idx="26735">
                  <c:v>764.19861826074987</c:v>
                </c:pt>
                <c:pt idx="26736">
                  <c:v>764.03166340565576</c:v>
                </c:pt>
                <c:pt idx="26737">
                  <c:v>763.85427387211826</c:v>
                </c:pt>
                <c:pt idx="26738">
                  <c:v>763.64558030325054</c:v>
                </c:pt>
                <c:pt idx="26739">
                  <c:v>763.41601737749613</c:v>
                </c:pt>
                <c:pt idx="26740">
                  <c:v>763.16558509485492</c:v>
                </c:pt>
                <c:pt idx="26741">
                  <c:v>762.88385921156191</c:v>
                </c:pt>
                <c:pt idx="26742">
                  <c:v>762.59166734579037</c:v>
                </c:pt>
                <c:pt idx="26743">
                  <c:v>762.26820274872387</c:v>
                </c:pt>
                <c:pt idx="26744">
                  <c:v>762.13256236363827</c:v>
                </c:pt>
                <c:pt idx="26745">
                  <c:v>761.98647686543097</c:v>
                </c:pt>
                <c:pt idx="26746">
                  <c:v>761.81951157565834</c:v>
                </c:pt>
                <c:pt idx="26747">
                  <c:v>761.63168736367743</c:v>
                </c:pt>
                <c:pt idx="26748">
                  <c:v>761.41255911636642</c:v>
                </c:pt>
                <c:pt idx="26749">
                  <c:v>761.1829961906119</c:v>
                </c:pt>
                <c:pt idx="26750">
                  <c:v>760.9221292295274</c:v>
                </c:pt>
                <c:pt idx="26751">
                  <c:v>760.64039291155598</c:v>
                </c:pt>
                <c:pt idx="26752">
                  <c:v>760.33779767137628</c:v>
                </c:pt>
                <c:pt idx="26753">
                  <c:v>760.01432263963136</c:v>
                </c:pt>
                <c:pt idx="26754">
                  <c:v>759.86823714142406</c:v>
                </c:pt>
                <c:pt idx="26755">
                  <c:v>759.71170653009483</c:v>
                </c:pt>
                <c:pt idx="26756">
                  <c:v>759.53431699655732</c:v>
                </c:pt>
                <c:pt idx="26757">
                  <c:v>759.34650321925483</c:v>
                </c:pt>
                <c:pt idx="26758">
                  <c:v>759.12736453726529</c:v>
                </c:pt>
                <c:pt idx="26759">
                  <c:v>758.8873773677459</c:v>
                </c:pt>
                <c:pt idx="26760">
                  <c:v>758.62651040666128</c:v>
                </c:pt>
                <c:pt idx="26761">
                  <c:v>758.33433941024657</c:v>
                </c:pt>
                <c:pt idx="26762">
                  <c:v>758.02128862226664</c:v>
                </c:pt>
                <c:pt idx="26763">
                  <c:v>757.69782402520013</c:v>
                </c:pt>
                <c:pt idx="26764">
                  <c:v>757.55173852699284</c:v>
                </c:pt>
                <c:pt idx="26765">
                  <c:v>757.3847732372202</c:v>
                </c:pt>
                <c:pt idx="26766">
                  <c:v>757.20739413836111</c:v>
                </c:pt>
                <c:pt idx="26767">
                  <c:v>757.00912481325838</c:v>
                </c:pt>
                <c:pt idx="26768">
                  <c:v>756.78999656594738</c:v>
                </c:pt>
                <c:pt idx="26769">
                  <c:v>756.53957471798458</c:v>
                </c:pt>
                <c:pt idx="26770">
                  <c:v>756.26826264377814</c:v>
                </c:pt>
                <c:pt idx="26771">
                  <c:v>755.97609164736343</c:v>
                </c:pt>
                <c:pt idx="26772">
                  <c:v>755.65261661561851</c:v>
                </c:pt>
                <c:pt idx="26773">
                  <c:v>755.31871734010861</c:v>
                </c:pt>
                <c:pt idx="26774">
                  <c:v>755.17263184190131</c:v>
                </c:pt>
                <c:pt idx="26775">
                  <c:v>755.00566655212867</c:v>
                </c:pt>
                <c:pt idx="26776">
                  <c:v>754.81784234014776</c:v>
                </c:pt>
                <c:pt idx="26777">
                  <c:v>754.61957301504503</c:v>
                </c:pt>
                <c:pt idx="26778">
                  <c:v>754.39003095864746</c:v>
                </c:pt>
                <c:pt idx="26779">
                  <c:v>754.13958824132783</c:v>
                </c:pt>
                <c:pt idx="26780">
                  <c:v>753.85785192335641</c:v>
                </c:pt>
                <c:pt idx="26781">
                  <c:v>753.55525668317682</c:v>
                </c:pt>
                <c:pt idx="26782">
                  <c:v>753.24220589519678</c:v>
                </c:pt>
                <c:pt idx="26783">
                  <c:v>752.89786150656516</c:v>
                </c:pt>
                <c:pt idx="26784">
                  <c:v>752.74135176459288</c:v>
                </c:pt>
                <c:pt idx="26785">
                  <c:v>752.56396223105526</c:v>
                </c:pt>
                <c:pt idx="26786">
                  <c:v>752.37612758439593</c:v>
                </c:pt>
                <c:pt idx="26787">
                  <c:v>752.16743401552822</c:v>
                </c:pt>
                <c:pt idx="26788">
                  <c:v>751.93787108977381</c:v>
                </c:pt>
                <c:pt idx="26789">
                  <c:v>751.68743880713259</c:v>
                </c:pt>
                <c:pt idx="26790">
                  <c:v>751.4057129238397</c:v>
                </c:pt>
                <c:pt idx="26791">
                  <c:v>751.09266213585977</c:v>
                </c:pt>
                <c:pt idx="26792">
                  <c:v>750.76919753879326</c:v>
                </c:pt>
                <c:pt idx="26793">
                  <c:v>750.42485315016165</c:v>
                </c:pt>
                <c:pt idx="26794">
                  <c:v>750.25788786038902</c:v>
                </c:pt>
                <c:pt idx="26795">
                  <c:v>750.08049832685151</c:v>
                </c:pt>
                <c:pt idx="26796">
                  <c:v>749.8926741148706</c:v>
                </c:pt>
                <c:pt idx="26797">
                  <c:v>749.67354586755948</c:v>
                </c:pt>
                <c:pt idx="26798">
                  <c:v>749.44398294180507</c:v>
                </c:pt>
                <c:pt idx="26799">
                  <c:v>749.18311598072046</c:v>
                </c:pt>
                <c:pt idx="26800">
                  <c:v>748.89094498430575</c:v>
                </c:pt>
                <c:pt idx="26801">
                  <c:v>748.57790463100423</c:v>
                </c:pt>
                <c:pt idx="26802">
                  <c:v>748.24398448613749</c:v>
                </c:pt>
                <c:pt idx="26803">
                  <c:v>747.89966096686271</c:v>
                </c:pt>
                <c:pt idx="26804">
                  <c:v>747.73269567709008</c:v>
                </c:pt>
                <c:pt idx="26805">
                  <c:v>747.55531657823099</c:v>
                </c:pt>
                <c:pt idx="26806">
                  <c:v>747.35704725312826</c:v>
                </c:pt>
                <c:pt idx="26807">
                  <c:v>747.13791900581725</c:v>
                </c:pt>
                <c:pt idx="26808">
                  <c:v>746.89794227097627</c:v>
                </c:pt>
                <c:pt idx="26809">
                  <c:v>746.62663019676984</c:v>
                </c:pt>
                <c:pt idx="26810">
                  <c:v>746.34487300944159</c:v>
                </c:pt>
                <c:pt idx="26811">
                  <c:v>746.02139797769667</c:v>
                </c:pt>
                <c:pt idx="26812">
                  <c:v>745.68750913686529</c:v>
                </c:pt>
                <c:pt idx="26813">
                  <c:v>745.32229539134687</c:v>
                </c:pt>
                <c:pt idx="26814">
                  <c:v>745.15533010157424</c:v>
                </c:pt>
                <c:pt idx="26815">
                  <c:v>744.97793013335831</c:v>
                </c:pt>
                <c:pt idx="26816">
                  <c:v>744.779671242934</c:v>
                </c:pt>
                <c:pt idx="26817">
                  <c:v>744.55013962121495</c:v>
                </c:pt>
                <c:pt idx="26818">
                  <c:v>744.3101211476602</c:v>
                </c:pt>
                <c:pt idx="26819">
                  <c:v>744.03880907345376</c:v>
                </c:pt>
                <c:pt idx="26820">
                  <c:v>743.74664851171747</c:v>
                </c:pt>
                <c:pt idx="26821">
                  <c:v>743.42317347997255</c:v>
                </c:pt>
                <c:pt idx="26822">
                  <c:v>743.07883952601935</c:v>
                </c:pt>
                <c:pt idx="26823">
                  <c:v>742.71362578050093</c:v>
                </c:pt>
                <c:pt idx="26824">
                  <c:v>742.53621537760648</c:v>
                </c:pt>
                <c:pt idx="26825">
                  <c:v>742.35884671342581</c:v>
                </c:pt>
                <c:pt idx="26826">
                  <c:v>742.15014270987967</c:v>
                </c:pt>
                <c:pt idx="26827">
                  <c:v>741.93102489724708</c:v>
                </c:pt>
                <c:pt idx="26828">
                  <c:v>741.6806030492844</c:v>
                </c:pt>
                <c:pt idx="26829">
                  <c:v>741.39884586195603</c:v>
                </c:pt>
                <c:pt idx="26830">
                  <c:v>741.10667486554132</c:v>
                </c:pt>
                <c:pt idx="26831">
                  <c:v>740.77275472067458</c:v>
                </c:pt>
                <c:pt idx="26832">
                  <c:v>740.42842076672139</c:v>
                </c:pt>
                <c:pt idx="26833">
                  <c:v>740.06320702120297</c:v>
                </c:pt>
                <c:pt idx="26834">
                  <c:v>739.88582792234388</c:v>
                </c:pt>
                <c:pt idx="26835">
                  <c:v>739.69798284100602</c:v>
                </c:pt>
                <c:pt idx="26836">
                  <c:v>739.48931014149525</c:v>
                </c:pt>
                <c:pt idx="26837">
                  <c:v>739.25974721574084</c:v>
                </c:pt>
                <c:pt idx="26838">
                  <c:v>739.00929406374269</c:v>
                </c:pt>
                <c:pt idx="26839">
                  <c:v>738.72756818044979</c:v>
                </c:pt>
                <c:pt idx="26840">
                  <c:v>738.42495207091326</c:v>
                </c:pt>
                <c:pt idx="26841">
                  <c:v>738.09106323008189</c:v>
                </c:pt>
                <c:pt idx="26842">
                  <c:v>737.73626329364993</c:v>
                </c:pt>
                <c:pt idx="26843">
                  <c:v>737.37107041748834</c:v>
                </c:pt>
                <c:pt idx="26844">
                  <c:v>737.19367044927242</c:v>
                </c:pt>
                <c:pt idx="26845">
                  <c:v>736.99540112416969</c:v>
                </c:pt>
                <c:pt idx="26846">
                  <c:v>736.7867284246588</c:v>
                </c:pt>
                <c:pt idx="26847">
                  <c:v>736.5571654989044</c:v>
                </c:pt>
                <c:pt idx="26848">
                  <c:v>736.29629853781978</c:v>
                </c:pt>
                <c:pt idx="26849">
                  <c:v>736.01454135049153</c:v>
                </c:pt>
                <c:pt idx="26850">
                  <c:v>735.71195654499036</c:v>
                </c:pt>
                <c:pt idx="26851">
                  <c:v>735.37804683480203</c:v>
                </c:pt>
                <c:pt idx="26852">
                  <c:v>735.0128226546052</c:v>
                </c:pt>
                <c:pt idx="26853">
                  <c:v>734.63719510000021</c:v>
                </c:pt>
                <c:pt idx="26854">
                  <c:v>734.45978469710576</c:v>
                </c:pt>
                <c:pt idx="26855">
                  <c:v>734.26152580668156</c:v>
                </c:pt>
                <c:pt idx="26856">
                  <c:v>734.05282180313543</c:v>
                </c:pt>
                <c:pt idx="26857">
                  <c:v>733.81284506829445</c:v>
                </c:pt>
                <c:pt idx="26858">
                  <c:v>733.55197810720983</c:v>
                </c:pt>
                <c:pt idx="26859">
                  <c:v>733.27022091988158</c:v>
                </c:pt>
                <c:pt idx="26860">
                  <c:v>732.95719100125848</c:v>
                </c:pt>
                <c:pt idx="26861">
                  <c:v>732.62327085639185</c:v>
                </c:pt>
                <c:pt idx="26862">
                  <c:v>732.25805711087332</c:v>
                </c:pt>
                <c:pt idx="26863">
                  <c:v>731.88241912159003</c:v>
                </c:pt>
                <c:pt idx="26864">
                  <c:v>731.69460534428754</c:v>
                </c:pt>
                <c:pt idx="26865">
                  <c:v>731.49634645386323</c:v>
                </c:pt>
                <c:pt idx="26866">
                  <c:v>731.27721820655222</c:v>
                </c:pt>
                <c:pt idx="26867">
                  <c:v>731.0476552807977</c:v>
                </c:pt>
                <c:pt idx="26868">
                  <c:v>730.77634320659126</c:v>
                </c:pt>
                <c:pt idx="26869">
                  <c:v>730.49461732329837</c:v>
                </c:pt>
                <c:pt idx="26870">
                  <c:v>730.18156653531844</c:v>
                </c:pt>
                <c:pt idx="26871">
                  <c:v>729.83723258136524</c:v>
                </c:pt>
                <c:pt idx="26872">
                  <c:v>729.4720084011683</c:v>
                </c:pt>
                <c:pt idx="26873">
                  <c:v>729.0859357334416</c:v>
                </c:pt>
                <c:pt idx="26874">
                  <c:v>728.89812195613911</c:v>
                </c:pt>
                <c:pt idx="26875">
                  <c:v>728.69985263103638</c:v>
                </c:pt>
                <c:pt idx="26876">
                  <c:v>728.48070351436843</c:v>
                </c:pt>
                <c:pt idx="26877">
                  <c:v>728.24072677952745</c:v>
                </c:pt>
                <c:pt idx="26878">
                  <c:v>727.97985981844283</c:v>
                </c:pt>
                <c:pt idx="26879">
                  <c:v>727.68768882202812</c:v>
                </c:pt>
                <c:pt idx="26880">
                  <c:v>727.3642137902832</c:v>
                </c:pt>
                <c:pt idx="26881">
                  <c:v>727.01985896697306</c:v>
                </c:pt>
                <c:pt idx="26882">
                  <c:v>726.65463478677623</c:v>
                </c:pt>
                <c:pt idx="26883">
                  <c:v>726.26856211904942</c:v>
                </c:pt>
                <c:pt idx="26884">
                  <c:v>726.08073790706851</c:v>
                </c:pt>
                <c:pt idx="26885">
                  <c:v>725.87203390352238</c:v>
                </c:pt>
                <c:pt idx="26886">
                  <c:v>725.65291609088979</c:v>
                </c:pt>
                <c:pt idx="26887">
                  <c:v>725.41290805201356</c:v>
                </c:pt>
                <c:pt idx="26888">
                  <c:v>725.14162728184249</c:v>
                </c:pt>
                <c:pt idx="26889">
                  <c:v>724.84945628542766</c:v>
                </c:pt>
                <c:pt idx="26890">
                  <c:v>724.52598125368274</c:v>
                </c:pt>
                <c:pt idx="26891">
                  <c:v>724.18162643037272</c:v>
                </c:pt>
                <c:pt idx="26892">
                  <c:v>723.80598844108931</c:v>
                </c:pt>
                <c:pt idx="26893">
                  <c:v>723.4199157733625</c:v>
                </c:pt>
                <c:pt idx="26894">
                  <c:v>723.23206025734635</c:v>
                </c:pt>
                <c:pt idx="26895">
                  <c:v>723.02338755783546</c:v>
                </c:pt>
                <c:pt idx="26896">
                  <c:v>722.80423844116751</c:v>
                </c:pt>
                <c:pt idx="26897">
                  <c:v>722.56426170632665</c:v>
                </c:pt>
                <c:pt idx="26898">
                  <c:v>722.29294963212021</c:v>
                </c:pt>
                <c:pt idx="26899">
                  <c:v>721.99033352258357</c:v>
                </c:pt>
                <c:pt idx="26900">
                  <c:v>721.66685849083876</c:v>
                </c:pt>
                <c:pt idx="26901">
                  <c:v>721.32253497156398</c:v>
                </c:pt>
                <c:pt idx="26902">
                  <c:v>720.94686567824522</c:v>
                </c:pt>
                <c:pt idx="26903">
                  <c:v>720.55037920143195</c:v>
                </c:pt>
                <c:pt idx="26904">
                  <c:v>720.36252368541568</c:v>
                </c:pt>
                <c:pt idx="26905">
                  <c:v>720.15385098590491</c:v>
                </c:pt>
                <c:pt idx="26906">
                  <c:v>719.93470186923696</c:v>
                </c:pt>
                <c:pt idx="26907">
                  <c:v>719.68428002127428</c:v>
                </c:pt>
                <c:pt idx="26908">
                  <c:v>719.41296794706784</c:v>
                </c:pt>
                <c:pt idx="26909">
                  <c:v>719.11038314156656</c:v>
                </c:pt>
                <c:pt idx="26910">
                  <c:v>718.78690810982164</c:v>
                </c:pt>
                <c:pt idx="26911">
                  <c:v>718.43210817338968</c:v>
                </c:pt>
                <c:pt idx="26912">
                  <c:v>718.05647018410639</c:v>
                </c:pt>
                <c:pt idx="26913">
                  <c:v>717.65995240325776</c:v>
                </c:pt>
                <c:pt idx="26914">
                  <c:v>717.46168307815503</c:v>
                </c:pt>
                <c:pt idx="26915">
                  <c:v>717.26342418773072</c:v>
                </c:pt>
                <c:pt idx="26916">
                  <c:v>717.03386126197631</c:v>
                </c:pt>
                <c:pt idx="26917">
                  <c:v>716.79388452713533</c:v>
                </c:pt>
                <c:pt idx="26918">
                  <c:v>716.51212733980708</c:v>
                </c:pt>
                <c:pt idx="26919">
                  <c:v>716.21995634339237</c:v>
                </c:pt>
                <c:pt idx="26920">
                  <c:v>715.88606750256088</c:v>
                </c:pt>
                <c:pt idx="26921">
                  <c:v>715.53126756612903</c:v>
                </c:pt>
                <c:pt idx="26922">
                  <c:v>715.15562957684563</c:v>
                </c:pt>
                <c:pt idx="26923">
                  <c:v>714.74866668287518</c:v>
                </c:pt>
                <c:pt idx="26924">
                  <c:v>714.56084247089427</c:v>
                </c:pt>
                <c:pt idx="26925">
                  <c:v>714.3521697713835</c:v>
                </c:pt>
                <c:pt idx="26926">
                  <c:v>714.12260684562909</c:v>
                </c:pt>
                <c:pt idx="26927">
                  <c:v>713.87215369363093</c:v>
                </c:pt>
                <c:pt idx="26928">
                  <c:v>713.60087292345986</c:v>
                </c:pt>
                <c:pt idx="26929">
                  <c:v>713.29825681392333</c:v>
                </c:pt>
                <c:pt idx="26930">
                  <c:v>712.97479221685683</c:v>
                </c:pt>
                <c:pt idx="26931">
                  <c:v>712.60956803665999</c:v>
                </c:pt>
                <c:pt idx="26932">
                  <c:v>712.23393004737659</c:v>
                </c:pt>
                <c:pt idx="26933">
                  <c:v>711.82696715340614</c:v>
                </c:pt>
                <c:pt idx="26934">
                  <c:v>711.62870826298183</c:v>
                </c:pt>
                <c:pt idx="26935">
                  <c:v>711.4304389378791</c:v>
                </c:pt>
                <c:pt idx="26936">
                  <c:v>711.2008760121247</c:v>
                </c:pt>
                <c:pt idx="26937">
                  <c:v>710.9504541641619</c:v>
                </c:pt>
                <c:pt idx="26938">
                  <c:v>710.67914208995546</c:v>
                </c:pt>
                <c:pt idx="26939">
                  <c:v>710.3765625017935</c:v>
                </c:pt>
                <c:pt idx="26940">
                  <c:v>710.04264548733022</c:v>
                </c:pt>
                <c:pt idx="26941">
                  <c:v>709.67742548100478</c:v>
                </c:pt>
                <c:pt idx="26942">
                  <c:v>709.29134759593876</c:v>
                </c:pt>
                <c:pt idx="26943">
                  <c:v>708.89482459775093</c:v>
                </c:pt>
                <c:pt idx="26944">
                  <c:v>708.69656362039098</c:v>
                </c:pt>
                <c:pt idx="26945">
                  <c:v>708.48785648644139</c:v>
                </c:pt>
                <c:pt idx="26946">
                  <c:v>708.25829251721905</c:v>
                </c:pt>
                <c:pt idx="26947">
                  <c:v>708.00787066925625</c:v>
                </c:pt>
                <c:pt idx="26948">
                  <c:v>707.73655859504981</c:v>
                </c:pt>
                <c:pt idx="26949">
                  <c:v>707.43397587648428</c:v>
                </c:pt>
                <c:pt idx="26950">
                  <c:v>707.10005886202111</c:v>
                </c:pt>
                <c:pt idx="26951">
                  <c:v>706.73483885569556</c:v>
                </c:pt>
                <c:pt idx="26952">
                  <c:v>706.34876097062966</c:v>
                </c:pt>
                <c:pt idx="26953">
                  <c:v>705.94182416335536</c:v>
                </c:pt>
                <c:pt idx="26954">
                  <c:v>705.75397595161394</c:v>
                </c:pt>
                <c:pt idx="26955">
                  <c:v>705.54530220863535</c:v>
                </c:pt>
                <c:pt idx="26956">
                  <c:v>705.31573719594519</c:v>
                </c:pt>
                <c:pt idx="26957">
                  <c:v>705.06528404394714</c:v>
                </c:pt>
                <c:pt idx="26958">
                  <c:v>704.78355920412207</c:v>
                </c:pt>
                <c:pt idx="26959">
                  <c:v>704.48094413805325</c:v>
                </c:pt>
                <c:pt idx="26960">
                  <c:v>704.14705842762544</c:v>
                </c:pt>
                <c:pt idx="26961">
                  <c:v>703.78183842129988</c:v>
                </c:pt>
                <c:pt idx="26962">
                  <c:v>703.39576053623398</c:v>
                </c:pt>
                <c:pt idx="26963">
                  <c:v>702.98879242492433</c:v>
                </c:pt>
                <c:pt idx="26964">
                  <c:v>702.80097656068619</c:v>
                </c:pt>
                <c:pt idx="26965">
                  <c:v>702.59226942673649</c:v>
                </c:pt>
                <c:pt idx="26966">
                  <c:v>702.36270545751427</c:v>
                </c:pt>
                <c:pt idx="26967">
                  <c:v>702.11228360955147</c:v>
                </c:pt>
                <c:pt idx="26968">
                  <c:v>701.83055876972639</c:v>
                </c:pt>
                <c:pt idx="26969">
                  <c:v>701.52794370365768</c:v>
                </c:pt>
                <c:pt idx="26970">
                  <c:v>701.1940266891944</c:v>
                </c:pt>
                <c:pt idx="26971">
                  <c:v>700.82880668286896</c:v>
                </c:pt>
                <c:pt idx="26972">
                  <c:v>700.44272869345616</c:v>
                </c:pt>
                <c:pt idx="26973">
                  <c:v>700.02534791044002</c:v>
                </c:pt>
                <c:pt idx="26974">
                  <c:v>699.83753132620905</c:v>
                </c:pt>
                <c:pt idx="26975">
                  <c:v>699.6288250270336</c:v>
                </c:pt>
                <c:pt idx="26976">
                  <c:v>699.39926084911781</c:v>
                </c:pt>
                <c:pt idx="26977">
                  <c:v>699.14883879246145</c:v>
                </c:pt>
                <c:pt idx="26978">
                  <c:v>698.87752703129536</c:v>
                </c:pt>
                <c:pt idx="26979">
                  <c:v>698.57491196522665</c:v>
                </c:pt>
                <c:pt idx="26980">
                  <c:v>698.23058218514484</c:v>
                </c:pt>
                <c:pt idx="26981">
                  <c:v>697.86536217881928</c:v>
                </c:pt>
                <c:pt idx="26982">
                  <c:v>697.47928429375327</c:v>
                </c:pt>
                <c:pt idx="26983">
                  <c:v>697.07234748647898</c:v>
                </c:pt>
                <c:pt idx="26984">
                  <c:v>696.87408650911902</c:v>
                </c:pt>
                <c:pt idx="26985">
                  <c:v>696.67582553175907</c:v>
                </c:pt>
                <c:pt idx="26986">
                  <c:v>696.44626051906891</c:v>
                </c:pt>
                <c:pt idx="26987">
                  <c:v>696.19580736707076</c:v>
                </c:pt>
                <c:pt idx="26988">
                  <c:v>695.91408252724568</c:v>
                </c:pt>
                <c:pt idx="26989">
                  <c:v>695.61146746117697</c:v>
                </c:pt>
                <c:pt idx="26990">
                  <c:v>695.27758175074916</c:v>
                </c:pt>
                <c:pt idx="26991">
                  <c:v>694.91236174442361</c:v>
                </c:pt>
                <c:pt idx="26992">
                  <c:v>694.51583874623577</c:v>
                </c:pt>
                <c:pt idx="26993">
                  <c:v>694.10887167839405</c:v>
                </c:pt>
                <c:pt idx="26994">
                  <c:v>693.92105477068799</c:v>
                </c:pt>
                <c:pt idx="26995">
                  <c:v>693.71237998424158</c:v>
                </c:pt>
                <c:pt idx="26996">
                  <c:v>693.48281601501924</c:v>
                </c:pt>
                <c:pt idx="26997">
                  <c:v>693.24280693267519</c:v>
                </c:pt>
                <c:pt idx="26998">
                  <c:v>692.96108209285012</c:v>
                </c:pt>
                <c:pt idx="26999">
                  <c:v>692.6584670267813</c:v>
                </c:pt>
                <c:pt idx="27000">
                  <c:v>692.31410489919631</c:v>
                </c:pt>
                <c:pt idx="27001">
                  <c:v>691.95933000599268</c:v>
                </c:pt>
                <c:pt idx="27002">
                  <c:v>691.56280700780485</c:v>
                </c:pt>
                <c:pt idx="27003">
                  <c:v>691.14542613087656</c:v>
                </c:pt>
                <c:pt idx="27004">
                  <c:v>690.95761026663843</c:v>
                </c:pt>
                <c:pt idx="27005">
                  <c:v>690.75934824581054</c:v>
                </c:pt>
                <c:pt idx="27006">
                  <c:v>690.52978427658832</c:v>
                </c:pt>
                <c:pt idx="27007">
                  <c:v>690.28980649827952</c:v>
                </c:pt>
                <c:pt idx="27008">
                  <c:v>690.00805035441908</c:v>
                </c:pt>
                <c:pt idx="27009">
                  <c:v>689.70543528835037</c:v>
                </c:pt>
                <c:pt idx="27010">
                  <c:v>689.37154957792245</c:v>
                </c:pt>
                <c:pt idx="27011">
                  <c:v>689.00632539772562</c:v>
                </c:pt>
                <c:pt idx="27012">
                  <c:v>688.60980761687699</c:v>
                </c:pt>
                <c:pt idx="27013">
                  <c:v>688.20287602694191</c:v>
                </c:pt>
                <c:pt idx="27014">
                  <c:v>688.01502051092564</c:v>
                </c:pt>
                <c:pt idx="27015">
                  <c:v>687.80634781141487</c:v>
                </c:pt>
                <c:pt idx="27016">
                  <c:v>687.58719869474692</c:v>
                </c:pt>
                <c:pt idx="27017">
                  <c:v>687.33677684678412</c:v>
                </c:pt>
                <c:pt idx="27018">
                  <c:v>687.0654647725778</c:v>
                </c:pt>
                <c:pt idx="27019">
                  <c:v>686.76287996707651</c:v>
                </c:pt>
                <c:pt idx="27020">
                  <c:v>686.42895982220978</c:v>
                </c:pt>
                <c:pt idx="27021">
                  <c:v>686.06374607669136</c:v>
                </c:pt>
                <c:pt idx="27022">
                  <c:v>685.66721786116432</c:v>
                </c:pt>
                <c:pt idx="27023">
                  <c:v>685.26028627122923</c:v>
                </c:pt>
                <c:pt idx="27024">
                  <c:v>685.07247249392674</c:v>
                </c:pt>
                <c:pt idx="27025">
                  <c:v>684.87420316882401</c:v>
                </c:pt>
                <c:pt idx="27026">
                  <c:v>684.65505405215606</c:v>
                </c:pt>
                <c:pt idx="27027">
                  <c:v>684.40463220419326</c:v>
                </c:pt>
                <c:pt idx="27028">
                  <c:v>684.13332012998683</c:v>
                </c:pt>
                <c:pt idx="27029">
                  <c:v>683.83073532448566</c:v>
                </c:pt>
                <c:pt idx="27030">
                  <c:v>683.49682561429734</c:v>
                </c:pt>
                <c:pt idx="27031">
                  <c:v>683.1316014341005</c:v>
                </c:pt>
                <c:pt idx="27032">
                  <c:v>682.73507321857346</c:v>
                </c:pt>
                <c:pt idx="27033">
                  <c:v>682.32814162863838</c:v>
                </c:pt>
                <c:pt idx="27034">
                  <c:v>682.14029654730052</c:v>
                </c:pt>
                <c:pt idx="27035">
                  <c:v>681.94206896091157</c:v>
                </c:pt>
                <c:pt idx="27036">
                  <c:v>681.7229094095652</c:v>
                </c:pt>
                <c:pt idx="27037">
                  <c:v>681.48293267472422</c:v>
                </c:pt>
                <c:pt idx="27038">
                  <c:v>681.21162060051779</c:v>
                </c:pt>
                <c:pt idx="27039">
                  <c:v>680.90900449098126</c:v>
                </c:pt>
                <c:pt idx="27040">
                  <c:v>680.57509478079294</c:v>
                </c:pt>
                <c:pt idx="27041">
                  <c:v>680.20990190463147</c:v>
                </c:pt>
                <c:pt idx="27042">
                  <c:v>679.8237979328693</c:v>
                </c:pt>
                <c:pt idx="27043">
                  <c:v>679.40641079513398</c:v>
                </c:pt>
                <c:pt idx="27044">
                  <c:v>679.2290421309533</c:v>
                </c:pt>
                <c:pt idx="27045">
                  <c:v>679.03078324052899</c:v>
                </c:pt>
                <c:pt idx="27046">
                  <c:v>678.82206880230444</c:v>
                </c:pt>
                <c:pt idx="27047">
                  <c:v>678.57164695434176</c:v>
                </c:pt>
                <c:pt idx="27048">
                  <c:v>678.30033488013532</c:v>
                </c:pt>
                <c:pt idx="27049">
                  <c:v>678.00817431839903</c:v>
                </c:pt>
                <c:pt idx="27050">
                  <c:v>677.67425417353229</c:v>
                </c:pt>
                <c:pt idx="27051">
                  <c:v>677.3090612973707</c:v>
                </c:pt>
                <c:pt idx="27052">
                  <c:v>676.92295732560865</c:v>
                </c:pt>
                <c:pt idx="27053">
                  <c:v>676.50557018787322</c:v>
                </c:pt>
                <c:pt idx="27054">
                  <c:v>676.32820152369266</c:v>
                </c:pt>
                <c:pt idx="27055">
                  <c:v>676.1403564423548</c:v>
                </c:pt>
                <c:pt idx="27056">
                  <c:v>675.92123862972221</c:v>
                </c:pt>
                <c:pt idx="27057">
                  <c:v>675.68126189488123</c:v>
                </c:pt>
                <c:pt idx="27058">
                  <c:v>675.42039493379662</c:v>
                </c:pt>
                <c:pt idx="27059">
                  <c:v>675.11777882426009</c:v>
                </c:pt>
                <c:pt idx="27060">
                  <c:v>674.78385867939335</c:v>
                </c:pt>
                <c:pt idx="27061">
                  <c:v>674.42907961231833</c:v>
                </c:pt>
                <c:pt idx="27062">
                  <c:v>674.04300694459153</c:v>
                </c:pt>
                <c:pt idx="27063">
                  <c:v>673.63603361594267</c:v>
                </c:pt>
                <c:pt idx="27064">
                  <c:v>673.45866495176199</c:v>
                </c:pt>
                <c:pt idx="27065">
                  <c:v>673.27081987042425</c:v>
                </c:pt>
                <c:pt idx="27066">
                  <c:v>673.05170205779166</c:v>
                </c:pt>
                <c:pt idx="27067">
                  <c:v>672.82212869735872</c:v>
                </c:pt>
                <c:pt idx="27068">
                  <c:v>672.55085836186606</c:v>
                </c:pt>
                <c:pt idx="27069">
                  <c:v>672.25865606141599</c:v>
                </c:pt>
                <c:pt idx="27070">
                  <c:v>671.92476722058461</c:v>
                </c:pt>
                <c:pt idx="27071">
                  <c:v>671.5699881535096</c:v>
                </c:pt>
                <c:pt idx="27072">
                  <c:v>671.18388418174743</c:v>
                </c:pt>
                <c:pt idx="27073">
                  <c:v>670.77694215713393</c:v>
                </c:pt>
                <c:pt idx="27074">
                  <c:v>670.59954218891801</c:v>
                </c:pt>
                <c:pt idx="27075">
                  <c:v>670.41172841161551</c:v>
                </c:pt>
                <c:pt idx="27076">
                  <c:v>670.20305571210474</c:v>
                </c:pt>
                <c:pt idx="27077">
                  <c:v>669.97348235167181</c:v>
                </c:pt>
                <c:pt idx="27078">
                  <c:v>669.71261539058719</c:v>
                </c:pt>
                <c:pt idx="27079">
                  <c:v>669.41000971572907</c:v>
                </c:pt>
                <c:pt idx="27080">
                  <c:v>669.08653468398415</c:v>
                </c:pt>
                <c:pt idx="27081">
                  <c:v>668.73175561690914</c:v>
                </c:pt>
                <c:pt idx="27082">
                  <c:v>668.34565164514709</c:v>
                </c:pt>
                <c:pt idx="27083">
                  <c:v>667.93870962053347</c:v>
                </c:pt>
                <c:pt idx="27084">
                  <c:v>667.77175476543937</c:v>
                </c:pt>
                <c:pt idx="27085">
                  <c:v>667.59438610125881</c:v>
                </c:pt>
                <c:pt idx="27086">
                  <c:v>667.38567166303415</c:v>
                </c:pt>
                <c:pt idx="27087">
                  <c:v>667.15610873727974</c:v>
                </c:pt>
                <c:pt idx="27088">
                  <c:v>666.89524177619512</c:v>
                </c:pt>
                <c:pt idx="27089">
                  <c:v>666.60307077978041</c:v>
                </c:pt>
                <c:pt idx="27090">
                  <c:v>666.27960618271391</c:v>
                </c:pt>
                <c:pt idx="27091">
                  <c:v>665.92482711563889</c:v>
                </c:pt>
                <c:pt idx="27092">
                  <c:v>665.53874401323367</c:v>
                </c:pt>
                <c:pt idx="27093">
                  <c:v>665.14222623238504</c:v>
                </c:pt>
                <c:pt idx="27094">
                  <c:v>664.97527137729094</c:v>
                </c:pt>
                <c:pt idx="27095">
                  <c:v>664.79786097439649</c:v>
                </c:pt>
                <c:pt idx="27096">
                  <c:v>664.59960208397229</c:v>
                </c:pt>
                <c:pt idx="27097">
                  <c:v>664.37003915821776</c:v>
                </c:pt>
                <c:pt idx="27098">
                  <c:v>664.10917219713315</c:v>
                </c:pt>
                <c:pt idx="27099">
                  <c:v>663.81700120071844</c:v>
                </c:pt>
                <c:pt idx="27100">
                  <c:v>663.50397128209534</c:v>
                </c:pt>
                <c:pt idx="27101">
                  <c:v>663.14920264969874</c:v>
                </c:pt>
                <c:pt idx="27102">
                  <c:v>662.77353335638009</c:v>
                </c:pt>
                <c:pt idx="27103">
                  <c:v>662.366601766445</c:v>
                </c:pt>
                <c:pt idx="27104">
                  <c:v>662.21008158979419</c:v>
                </c:pt>
                <c:pt idx="27105">
                  <c:v>662.03268162157826</c:v>
                </c:pt>
                <c:pt idx="27106">
                  <c:v>661.83442273115395</c:v>
                </c:pt>
                <c:pt idx="27107">
                  <c:v>661.61529448384294</c:v>
                </c:pt>
                <c:pt idx="27108">
                  <c:v>661.35442752275833</c:v>
                </c:pt>
                <c:pt idx="27109">
                  <c:v>661.07271207414385</c:v>
                </c:pt>
                <c:pt idx="27110">
                  <c:v>660.74920573836357</c:v>
                </c:pt>
                <c:pt idx="27111">
                  <c:v>660.40487178441037</c:v>
                </c:pt>
                <c:pt idx="27112">
                  <c:v>660.02924422980539</c:v>
                </c:pt>
                <c:pt idx="27113">
                  <c:v>659.62227090115653</c:v>
                </c:pt>
                <c:pt idx="27114">
                  <c:v>659.4761749682707</c:v>
                </c:pt>
                <c:pt idx="27115">
                  <c:v>659.29879586941172</c:v>
                </c:pt>
                <c:pt idx="27116">
                  <c:v>659.11098209210923</c:v>
                </c:pt>
                <c:pt idx="27117">
                  <c:v>658.89183297544128</c:v>
                </c:pt>
                <c:pt idx="27118">
                  <c:v>658.64141112747848</c:v>
                </c:pt>
                <c:pt idx="27119">
                  <c:v>658.35968524418558</c:v>
                </c:pt>
                <c:pt idx="27120">
                  <c:v>658.04662402152712</c:v>
                </c:pt>
                <c:pt idx="27121">
                  <c:v>657.69184495445211</c:v>
                </c:pt>
                <c:pt idx="27122">
                  <c:v>657.32663120893369</c:v>
                </c:pt>
                <c:pt idx="27123">
                  <c:v>656.93013429744201</c:v>
                </c:pt>
                <c:pt idx="27124">
                  <c:v>656.77359325143436</c:v>
                </c:pt>
                <c:pt idx="27125">
                  <c:v>656.60663839634014</c:v>
                </c:pt>
                <c:pt idx="27126">
                  <c:v>656.41881418435923</c:v>
                </c:pt>
                <c:pt idx="27127">
                  <c:v>656.19969637172665</c:v>
                </c:pt>
                <c:pt idx="27128">
                  <c:v>655.95968833285042</c:v>
                </c:pt>
                <c:pt idx="27129">
                  <c:v>655.67796244955741</c:v>
                </c:pt>
                <c:pt idx="27130">
                  <c:v>655.36493253093442</c:v>
                </c:pt>
                <c:pt idx="27131">
                  <c:v>655.0310228207461</c:v>
                </c:pt>
                <c:pt idx="27132">
                  <c:v>654.65535352742745</c:v>
                </c:pt>
                <c:pt idx="27133">
                  <c:v>654.25883574657882</c:v>
                </c:pt>
                <c:pt idx="27134">
                  <c:v>654.12320579617176</c:v>
                </c:pt>
                <c:pt idx="27135">
                  <c:v>653.95625094107754</c:v>
                </c:pt>
                <c:pt idx="27136">
                  <c:v>653.76843716377505</c:v>
                </c:pt>
                <c:pt idx="27137">
                  <c:v>653.5597227255505</c:v>
                </c:pt>
                <c:pt idx="27138">
                  <c:v>653.31971468667427</c:v>
                </c:pt>
                <c:pt idx="27139">
                  <c:v>653.0484339165032</c:v>
                </c:pt>
                <c:pt idx="27140">
                  <c:v>652.73537269384474</c:v>
                </c:pt>
                <c:pt idx="27141">
                  <c:v>652.40146298365653</c:v>
                </c:pt>
                <c:pt idx="27142">
                  <c:v>652.03627010749494</c:v>
                </c:pt>
                <c:pt idx="27143">
                  <c:v>651.63975232664632</c:v>
                </c:pt>
                <c:pt idx="27144">
                  <c:v>651.50409107220389</c:v>
                </c:pt>
                <c:pt idx="27145">
                  <c:v>651.34758133023161</c:v>
                </c:pt>
                <c:pt idx="27146">
                  <c:v>651.17017092733715</c:v>
                </c:pt>
                <c:pt idx="27147">
                  <c:v>650.96149822782638</c:v>
                </c:pt>
                <c:pt idx="27148">
                  <c:v>650.72149018895016</c:v>
                </c:pt>
                <c:pt idx="27149">
                  <c:v>650.45017811474372</c:v>
                </c:pt>
                <c:pt idx="27150">
                  <c:v>650.14759330924244</c:v>
                </c:pt>
                <c:pt idx="27151">
                  <c:v>649.81368359905412</c:v>
                </c:pt>
                <c:pt idx="27152">
                  <c:v>649.44845941885728</c:v>
                </c:pt>
                <c:pt idx="27153">
                  <c:v>649.06238675113048</c:v>
                </c:pt>
                <c:pt idx="27154">
                  <c:v>648.93717060980987</c:v>
                </c:pt>
                <c:pt idx="27155">
                  <c:v>648.78062956380222</c:v>
                </c:pt>
                <c:pt idx="27156">
                  <c:v>648.60325046494313</c:v>
                </c:pt>
                <c:pt idx="27157">
                  <c:v>648.40499157451893</c:v>
                </c:pt>
                <c:pt idx="27158">
                  <c:v>648.17542864876441</c:v>
                </c:pt>
                <c:pt idx="27159">
                  <c:v>647.90411657455797</c:v>
                </c:pt>
                <c:pt idx="27160">
                  <c:v>647.61194557814326</c:v>
                </c:pt>
                <c:pt idx="27161">
                  <c:v>647.27805673731189</c:v>
                </c:pt>
                <c:pt idx="27162">
                  <c:v>646.92325680087993</c:v>
                </c:pt>
                <c:pt idx="27163">
                  <c:v>646.5371736984747</c:v>
                </c:pt>
                <c:pt idx="27164">
                  <c:v>646.41196799183251</c:v>
                </c:pt>
                <c:pt idx="27165">
                  <c:v>646.26589292830363</c:v>
                </c:pt>
                <c:pt idx="27166">
                  <c:v>646.09893807320952</c:v>
                </c:pt>
                <c:pt idx="27167">
                  <c:v>645.90067918278521</c:v>
                </c:pt>
                <c:pt idx="27168">
                  <c:v>645.6711162570308</c:v>
                </c:pt>
                <c:pt idx="27169">
                  <c:v>645.41024929594619</c:v>
                </c:pt>
                <c:pt idx="27170">
                  <c:v>645.11807829953136</c:v>
                </c:pt>
                <c:pt idx="27171">
                  <c:v>644.79460326778656</c:v>
                </c:pt>
                <c:pt idx="27172">
                  <c:v>644.43982420071143</c:v>
                </c:pt>
                <c:pt idx="27173">
                  <c:v>644.06416534207119</c:v>
                </c:pt>
                <c:pt idx="27174">
                  <c:v>643.93894920075059</c:v>
                </c:pt>
                <c:pt idx="27175">
                  <c:v>643.80329838098658</c:v>
                </c:pt>
                <c:pt idx="27176">
                  <c:v>643.63633309121406</c:v>
                </c:pt>
                <c:pt idx="27177">
                  <c:v>643.44851931391156</c:v>
                </c:pt>
                <c:pt idx="27178">
                  <c:v>643.21895638815715</c:v>
                </c:pt>
                <c:pt idx="27179">
                  <c:v>642.96853454019436</c:v>
                </c:pt>
                <c:pt idx="27180">
                  <c:v>642.67636354377953</c:v>
                </c:pt>
                <c:pt idx="27181">
                  <c:v>642.35288851203472</c:v>
                </c:pt>
                <c:pt idx="27182">
                  <c:v>642.00853368872458</c:v>
                </c:pt>
                <c:pt idx="27183">
                  <c:v>641.63289569944118</c:v>
                </c:pt>
                <c:pt idx="27184">
                  <c:v>641.51809336720703</c:v>
                </c:pt>
                <c:pt idx="27185">
                  <c:v>641.38244254744313</c:v>
                </c:pt>
                <c:pt idx="27186">
                  <c:v>641.22593280547073</c:v>
                </c:pt>
                <c:pt idx="27187">
                  <c:v>641.04855370661164</c:v>
                </c:pt>
                <c:pt idx="27188">
                  <c:v>640.82940458994369</c:v>
                </c:pt>
                <c:pt idx="27189">
                  <c:v>640.57898274198101</c:v>
                </c:pt>
                <c:pt idx="27190">
                  <c:v>640.29725685868812</c:v>
                </c:pt>
                <c:pt idx="27191">
                  <c:v>639.9737818269432</c:v>
                </c:pt>
                <c:pt idx="27192">
                  <c:v>639.62942700363305</c:v>
                </c:pt>
                <c:pt idx="27193">
                  <c:v>639.26420282343611</c:v>
                </c:pt>
                <c:pt idx="27194">
                  <c:v>639.15988734303767</c:v>
                </c:pt>
                <c:pt idx="27195">
                  <c:v>639.02422608859524</c:v>
                </c:pt>
                <c:pt idx="27196">
                  <c:v>638.87813015570941</c:v>
                </c:pt>
                <c:pt idx="27197">
                  <c:v>638.70075105685032</c:v>
                </c:pt>
                <c:pt idx="27198">
                  <c:v>638.49204705330419</c:v>
                </c:pt>
                <c:pt idx="27199">
                  <c:v>638.24162520534139</c:v>
                </c:pt>
                <c:pt idx="27200">
                  <c:v>637.95986801801314</c:v>
                </c:pt>
                <c:pt idx="27201">
                  <c:v>637.65728321251197</c:v>
                </c:pt>
                <c:pt idx="27202">
                  <c:v>637.31292838920183</c:v>
                </c:pt>
                <c:pt idx="27203">
                  <c:v>636.947704209005</c:v>
                </c:pt>
                <c:pt idx="27204">
                  <c:v>636.85379210301448</c:v>
                </c:pt>
                <c:pt idx="27205">
                  <c:v>636.72858639637229</c:v>
                </c:pt>
                <c:pt idx="27206">
                  <c:v>636.58251133284341</c:v>
                </c:pt>
                <c:pt idx="27207">
                  <c:v>636.41555647774919</c:v>
                </c:pt>
                <c:pt idx="27208">
                  <c:v>636.20685247420317</c:v>
                </c:pt>
                <c:pt idx="27209">
                  <c:v>635.96684443532683</c:v>
                </c:pt>
                <c:pt idx="27210">
                  <c:v>635.69556366515576</c:v>
                </c:pt>
                <c:pt idx="27211">
                  <c:v>635.39294755561923</c:v>
                </c:pt>
                <c:pt idx="27212">
                  <c:v>635.05902741075249</c:v>
                </c:pt>
                <c:pt idx="27213">
                  <c:v>634.70425877835589</c:v>
                </c:pt>
                <c:pt idx="27214">
                  <c:v>634.61034667236538</c:v>
                </c:pt>
                <c:pt idx="27215">
                  <c:v>634.49557564416659</c:v>
                </c:pt>
                <c:pt idx="27216">
                  <c:v>634.34947971128076</c:v>
                </c:pt>
                <c:pt idx="27217">
                  <c:v>634.19296996930848</c:v>
                </c:pt>
                <c:pt idx="27218">
                  <c:v>633.98425553108393</c:v>
                </c:pt>
                <c:pt idx="27219">
                  <c:v>633.75469260532941</c:v>
                </c:pt>
                <c:pt idx="27220">
                  <c:v>633.49382564424491</c:v>
                </c:pt>
                <c:pt idx="27221">
                  <c:v>633.19124083874362</c:v>
                </c:pt>
                <c:pt idx="27222">
                  <c:v>632.86774493764187</c:v>
                </c:pt>
                <c:pt idx="27223">
                  <c:v>632.51296587056675</c:v>
                </c:pt>
                <c:pt idx="27224">
                  <c:v>632.41905376457635</c:v>
                </c:pt>
                <c:pt idx="27225">
                  <c:v>632.31470698014255</c:v>
                </c:pt>
                <c:pt idx="27226">
                  <c:v>632.18949083882194</c:v>
                </c:pt>
                <c:pt idx="27227">
                  <c:v>632.02253598372772</c:v>
                </c:pt>
                <c:pt idx="27228">
                  <c:v>631.83472220642523</c:v>
                </c:pt>
                <c:pt idx="27229">
                  <c:v>631.6051488459924</c:v>
                </c:pt>
                <c:pt idx="27230">
                  <c:v>631.34428188490779</c:v>
                </c:pt>
                <c:pt idx="27231">
                  <c:v>631.05212132317149</c:v>
                </c:pt>
                <c:pt idx="27232">
                  <c:v>630.72864629142657</c:v>
                </c:pt>
                <c:pt idx="27233">
                  <c:v>630.38431233747338</c:v>
                </c:pt>
                <c:pt idx="27234">
                  <c:v>630.31125915369125</c:v>
                </c:pt>
                <c:pt idx="27235">
                  <c:v>630.20691236925745</c:v>
                </c:pt>
                <c:pt idx="27236">
                  <c:v>630.08169622793685</c:v>
                </c:pt>
                <c:pt idx="27237">
                  <c:v>629.93560029505102</c:v>
                </c:pt>
                <c:pt idx="27238">
                  <c:v>629.74778651774852</c:v>
                </c:pt>
                <c:pt idx="27239">
                  <c:v>629.5286582704374</c:v>
                </c:pt>
                <c:pt idx="27240">
                  <c:v>629.27823642247472</c:v>
                </c:pt>
                <c:pt idx="27241">
                  <c:v>628.98607586073831</c:v>
                </c:pt>
                <c:pt idx="27242">
                  <c:v>628.67301463807996</c:v>
                </c:pt>
                <c:pt idx="27243">
                  <c:v>628.32868068412677</c:v>
                </c:pt>
                <c:pt idx="27244">
                  <c:v>628.25562750034464</c:v>
                </c:pt>
                <c:pt idx="27245">
                  <c:v>628.17213963811912</c:v>
                </c:pt>
                <c:pt idx="27246">
                  <c:v>628.04692349679851</c:v>
                </c:pt>
                <c:pt idx="27247">
                  <c:v>627.90085886794805</c:v>
                </c:pt>
                <c:pt idx="27248">
                  <c:v>627.72344846505359</c:v>
                </c:pt>
                <c:pt idx="27249">
                  <c:v>627.51477576554282</c:v>
                </c:pt>
                <c:pt idx="27250">
                  <c:v>627.26432261354466</c:v>
                </c:pt>
                <c:pt idx="27251">
                  <c:v>626.98259673025177</c:v>
                </c:pt>
                <c:pt idx="27252">
                  <c:v>626.67998062071524</c:v>
                </c:pt>
                <c:pt idx="27253">
                  <c:v>626.34607091052692</c:v>
                </c:pt>
                <c:pt idx="27254">
                  <c:v>626.28346283986662</c:v>
                </c:pt>
                <c:pt idx="27255">
                  <c:v>626.19999584699792</c:v>
                </c:pt>
                <c:pt idx="27256">
                  <c:v>626.0852039494423</c:v>
                </c:pt>
                <c:pt idx="27257">
                  <c:v>625.94957399903524</c:v>
                </c:pt>
                <c:pt idx="27258">
                  <c:v>625.78261914394102</c:v>
                </c:pt>
                <c:pt idx="27259">
                  <c:v>625.573915140395</c:v>
                </c:pt>
                <c:pt idx="27260">
                  <c:v>625.33393840555402</c:v>
                </c:pt>
                <c:pt idx="27261">
                  <c:v>625.06262633134759</c:v>
                </c:pt>
                <c:pt idx="27262">
                  <c:v>624.76001022181094</c:v>
                </c:pt>
                <c:pt idx="27263">
                  <c:v>624.43653519006614</c:v>
                </c:pt>
                <c:pt idx="27264">
                  <c:v>624.37392711940583</c:v>
                </c:pt>
                <c:pt idx="27265">
                  <c:v>624.30087393562371</c:v>
                </c:pt>
                <c:pt idx="27266">
                  <c:v>624.1965271511898</c:v>
                </c:pt>
                <c:pt idx="27267">
                  <c:v>624.07131100986919</c:v>
                </c:pt>
                <c:pt idx="27268">
                  <c:v>623.90435615477509</c:v>
                </c:pt>
                <c:pt idx="27269">
                  <c:v>623.70609726435077</c:v>
                </c:pt>
                <c:pt idx="27270">
                  <c:v>623.47653433859637</c:v>
                </c:pt>
                <c:pt idx="27271">
                  <c:v>623.20525356842529</c:v>
                </c:pt>
                <c:pt idx="27272">
                  <c:v>622.91308257201047</c:v>
                </c:pt>
                <c:pt idx="27273">
                  <c:v>622.58960754026566</c:v>
                </c:pt>
                <c:pt idx="27274">
                  <c:v>622.54785839181363</c:v>
                </c:pt>
                <c:pt idx="27275">
                  <c:v>622.47480520803151</c:v>
                </c:pt>
                <c:pt idx="27276">
                  <c:v>622.38090353671942</c:v>
                </c:pt>
                <c:pt idx="27277">
                  <c:v>622.25568739539881</c:v>
                </c:pt>
                <c:pt idx="27278">
                  <c:v>622.09917765342652</c:v>
                </c:pt>
                <c:pt idx="27279">
                  <c:v>621.91133257208878</c:v>
                </c:pt>
                <c:pt idx="27280">
                  <c:v>621.68180095036962</c:v>
                </c:pt>
                <c:pt idx="27281">
                  <c:v>621.43133736369305</c:v>
                </c:pt>
                <c:pt idx="27282">
                  <c:v>621.13917680195675</c:v>
                </c:pt>
                <c:pt idx="27283">
                  <c:v>620.82614688333376</c:v>
                </c:pt>
                <c:pt idx="27284">
                  <c:v>620.78439773488174</c:v>
                </c:pt>
                <c:pt idx="27285">
                  <c:v>620.73223477734325</c:v>
                </c:pt>
                <c:pt idx="27286">
                  <c:v>620.64873648043931</c:v>
                </c:pt>
                <c:pt idx="27287">
                  <c:v>620.53397588691894</c:v>
                </c:pt>
                <c:pt idx="27288">
                  <c:v>620.37746614494665</c:v>
                </c:pt>
                <c:pt idx="27289">
                  <c:v>620.2000557420522</c:v>
                </c:pt>
                <c:pt idx="27290">
                  <c:v>619.98093792941961</c:v>
                </c:pt>
                <c:pt idx="27291">
                  <c:v>619.73048477742157</c:v>
                </c:pt>
                <c:pt idx="27292">
                  <c:v>619.44875889412856</c:v>
                </c:pt>
                <c:pt idx="27293">
                  <c:v>619.14614278459203</c:v>
                </c:pt>
                <c:pt idx="27294">
                  <c:v>619.11483874926193</c:v>
                </c:pt>
                <c:pt idx="27295">
                  <c:v>619.06268622640187</c:v>
                </c:pt>
                <c:pt idx="27296">
                  <c:v>618.98963304261974</c:v>
                </c:pt>
                <c:pt idx="27297">
                  <c:v>618.87486201442096</c:v>
                </c:pt>
                <c:pt idx="27298">
                  <c:v>618.73921119465695</c:v>
                </c:pt>
                <c:pt idx="27299">
                  <c:v>618.56180079176249</c:v>
                </c:pt>
                <c:pt idx="27300">
                  <c:v>618.35312809225172</c:v>
                </c:pt>
                <c:pt idx="27301">
                  <c:v>618.10267494025368</c:v>
                </c:pt>
                <c:pt idx="27302">
                  <c:v>617.83139417008249</c:v>
                </c:pt>
                <c:pt idx="27303">
                  <c:v>617.53922317366778</c:v>
                </c:pt>
                <c:pt idx="27304">
                  <c:v>617.51833294742414</c:v>
                </c:pt>
                <c:pt idx="27305">
                  <c:v>617.47659423365064</c:v>
                </c:pt>
                <c:pt idx="27306">
                  <c:v>617.40357235390377</c:v>
                </c:pt>
                <c:pt idx="27307">
                  <c:v>617.30966024791337</c:v>
                </c:pt>
                <c:pt idx="27308">
                  <c:v>617.17400942814936</c:v>
                </c:pt>
                <c:pt idx="27309">
                  <c:v>617.00704413837684</c:v>
                </c:pt>
                <c:pt idx="27310">
                  <c:v>616.80878524795253</c:v>
                </c:pt>
                <c:pt idx="27311">
                  <c:v>616.56877720907619</c:v>
                </c:pt>
                <c:pt idx="27312">
                  <c:v>616.30791024799157</c:v>
                </c:pt>
                <c:pt idx="27313">
                  <c:v>616.01573925157686</c:v>
                </c:pt>
                <c:pt idx="27314">
                  <c:v>616.0053254424904</c:v>
                </c:pt>
                <c:pt idx="27315">
                  <c:v>615.96357629403838</c:v>
                </c:pt>
                <c:pt idx="27316">
                  <c:v>615.91139246714306</c:v>
                </c:pt>
                <c:pt idx="27317">
                  <c:v>615.81748036115255</c:v>
                </c:pt>
                <c:pt idx="27318">
                  <c:v>615.69226421983194</c:v>
                </c:pt>
                <c:pt idx="27319">
                  <c:v>615.53575447785965</c:v>
                </c:pt>
                <c:pt idx="27320">
                  <c:v>615.33749558743534</c:v>
                </c:pt>
                <c:pt idx="27321">
                  <c:v>615.10793266168093</c:v>
                </c:pt>
                <c:pt idx="27322">
                  <c:v>614.85751081371814</c:v>
                </c:pt>
                <c:pt idx="27323">
                  <c:v>614.57575362638988</c:v>
                </c:pt>
                <c:pt idx="27324">
                  <c:v>614.57575362638988</c:v>
                </c:pt>
                <c:pt idx="27325">
                  <c:v>614.54444959105967</c:v>
                </c:pt>
                <c:pt idx="27326">
                  <c:v>614.49228663352119</c:v>
                </c:pt>
                <c:pt idx="27327">
                  <c:v>614.41923344973907</c:v>
                </c:pt>
                <c:pt idx="27328">
                  <c:v>614.29402774309699</c:v>
                </c:pt>
                <c:pt idx="27329">
                  <c:v>614.14795267956799</c:v>
                </c:pt>
                <c:pt idx="27330">
                  <c:v>613.96010759823025</c:v>
                </c:pt>
                <c:pt idx="27331">
                  <c:v>613.74098978559755</c:v>
                </c:pt>
                <c:pt idx="27332">
                  <c:v>613.49056793763486</c:v>
                </c:pt>
                <c:pt idx="27333">
                  <c:v>613.21925586342843</c:v>
                </c:pt>
                <c:pt idx="27334">
                  <c:v>613.22970097655025</c:v>
                </c:pt>
                <c:pt idx="27335">
                  <c:v>613.20881075030661</c:v>
                </c:pt>
                <c:pt idx="27336">
                  <c:v>613.16709290588994</c:v>
                </c:pt>
                <c:pt idx="27337">
                  <c:v>613.09403972210782</c:v>
                </c:pt>
                <c:pt idx="27338">
                  <c:v>612.98969293767391</c:v>
                </c:pt>
                <c:pt idx="27339">
                  <c:v>612.84361787414502</c:v>
                </c:pt>
                <c:pt idx="27340">
                  <c:v>612.6662179059291</c:v>
                </c:pt>
                <c:pt idx="27341">
                  <c:v>612.45751390238297</c:v>
                </c:pt>
                <c:pt idx="27342">
                  <c:v>612.21753716754199</c:v>
                </c:pt>
                <c:pt idx="27343">
                  <c:v>611.95667020645737</c:v>
                </c:pt>
                <c:pt idx="27344">
                  <c:v>611.96708401554395</c:v>
                </c:pt>
                <c:pt idx="27345">
                  <c:v>611.96708401554395</c:v>
                </c:pt>
                <c:pt idx="27346">
                  <c:v>611.92536617112728</c:v>
                </c:pt>
                <c:pt idx="27347">
                  <c:v>611.86275810046698</c:v>
                </c:pt>
                <c:pt idx="27348">
                  <c:v>611.76885642915499</c:v>
                </c:pt>
                <c:pt idx="27349">
                  <c:v>611.63319517471245</c:v>
                </c:pt>
                <c:pt idx="27350">
                  <c:v>611.46624031961835</c:v>
                </c:pt>
                <c:pt idx="27351">
                  <c:v>611.2575258813938</c:v>
                </c:pt>
                <c:pt idx="27352">
                  <c:v>611.0279629556394</c:v>
                </c:pt>
                <c:pt idx="27353">
                  <c:v>610.7775411076766</c:v>
                </c:pt>
                <c:pt idx="27354">
                  <c:v>610.79840002988487</c:v>
                </c:pt>
                <c:pt idx="27355">
                  <c:v>610.79840002988487</c:v>
                </c:pt>
                <c:pt idx="27356">
                  <c:v>610.7775411076766</c:v>
                </c:pt>
                <c:pt idx="27357">
                  <c:v>610.72538858481653</c:v>
                </c:pt>
                <c:pt idx="27358">
                  <c:v>610.63144517479077</c:v>
                </c:pt>
                <c:pt idx="27359">
                  <c:v>610.50622903347016</c:v>
                </c:pt>
                <c:pt idx="27360">
                  <c:v>610.34971929149788</c:v>
                </c:pt>
                <c:pt idx="27361">
                  <c:v>610.15146040107356</c:v>
                </c:pt>
                <c:pt idx="27362">
                  <c:v>609.93234258844097</c:v>
                </c:pt>
                <c:pt idx="27363">
                  <c:v>609.68192074047818</c:v>
                </c:pt>
                <c:pt idx="27364">
                  <c:v>609.72362815021643</c:v>
                </c:pt>
                <c:pt idx="27365">
                  <c:v>609.73407326333825</c:v>
                </c:pt>
                <c:pt idx="27366">
                  <c:v>609.71321434112986</c:v>
                </c:pt>
                <c:pt idx="27367">
                  <c:v>609.67147562735636</c:v>
                </c:pt>
                <c:pt idx="27368">
                  <c:v>609.58797733045242</c:v>
                </c:pt>
                <c:pt idx="27369">
                  <c:v>609.47320630225363</c:v>
                </c:pt>
                <c:pt idx="27370">
                  <c:v>609.3271103693678</c:v>
                </c:pt>
                <c:pt idx="27371">
                  <c:v>609.13929659206531</c:v>
                </c:pt>
                <c:pt idx="27372">
                  <c:v>608.9201683447543</c:v>
                </c:pt>
                <c:pt idx="27373">
                  <c:v>608.69060541899978</c:v>
                </c:pt>
                <c:pt idx="27374">
                  <c:v>608.73235456745181</c:v>
                </c:pt>
                <c:pt idx="27375">
                  <c:v>608.75321348966008</c:v>
                </c:pt>
                <c:pt idx="27376">
                  <c:v>608.74276837653827</c:v>
                </c:pt>
                <c:pt idx="27377">
                  <c:v>608.71146434120817</c:v>
                </c:pt>
                <c:pt idx="27378">
                  <c:v>608.63845289613982</c:v>
                </c:pt>
                <c:pt idx="27379">
                  <c:v>608.53409567702749</c:v>
                </c:pt>
                <c:pt idx="27380">
                  <c:v>608.38798930946325</c:v>
                </c:pt>
                <c:pt idx="27381">
                  <c:v>608.21062064528257</c:v>
                </c:pt>
                <c:pt idx="27382">
                  <c:v>608.00191664173644</c:v>
                </c:pt>
                <c:pt idx="27383">
                  <c:v>607.78279882910385</c:v>
                </c:pt>
                <c:pt idx="27384">
                  <c:v>607.83496178664234</c:v>
                </c:pt>
                <c:pt idx="27385">
                  <c:v>607.86625538729402</c:v>
                </c:pt>
                <c:pt idx="27386">
                  <c:v>607.86625538729402</c:v>
                </c:pt>
                <c:pt idx="27387">
                  <c:v>607.83496178664234</c:v>
                </c:pt>
                <c:pt idx="27388">
                  <c:v>607.77235371598204</c:v>
                </c:pt>
                <c:pt idx="27389">
                  <c:v>607.67844160999152</c:v>
                </c:pt>
                <c:pt idx="27390">
                  <c:v>607.54279079022763</c:v>
                </c:pt>
                <c:pt idx="27391">
                  <c:v>607.37582550045499</c:v>
                </c:pt>
                <c:pt idx="27392">
                  <c:v>607.17756661003068</c:v>
                </c:pt>
                <c:pt idx="27393">
                  <c:v>606.96889391051991</c:v>
                </c:pt>
                <c:pt idx="27394">
                  <c:v>607.03150198118021</c:v>
                </c:pt>
                <c:pt idx="27395">
                  <c:v>607.06280601651042</c:v>
                </c:pt>
                <c:pt idx="27396">
                  <c:v>607.08365450404028</c:v>
                </c:pt>
                <c:pt idx="27397">
                  <c:v>607.06280601651042</c:v>
                </c:pt>
                <c:pt idx="27398">
                  <c:v>607.01061175493658</c:v>
                </c:pt>
                <c:pt idx="27399">
                  <c:v>606.91669964894606</c:v>
                </c:pt>
                <c:pt idx="27400">
                  <c:v>606.79149394230399</c:v>
                </c:pt>
                <c:pt idx="27401">
                  <c:v>606.63497376565317</c:v>
                </c:pt>
                <c:pt idx="27402">
                  <c:v>606.45757379743725</c:v>
                </c:pt>
                <c:pt idx="27403">
                  <c:v>606.24890109792648</c:v>
                </c:pt>
                <c:pt idx="27404">
                  <c:v>606.31149873390825</c:v>
                </c:pt>
                <c:pt idx="27405">
                  <c:v>606.36366169144674</c:v>
                </c:pt>
                <c:pt idx="27406">
                  <c:v>606.38455191769037</c:v>
                </c:pt>
                <c:pt idx="27407">
                  <c:v>606.38455191769037</c:v>
                </c:pt>
                <c:pt idx="27408">
                  <c:v>606.33235765611664</c:v>
                </c:pt>
                <c:pt idx="27409">
                  <c:v>606.25931490701294</c:v>
                </c:pt>
                <c:pt idx="27410">
                  <c:v>606.14454387881415</c:v>
                </c:pt>
                <c:pt idx="27411">
                  <c:v>605.98803413684186</c:v>
                </c:pt>
                <c:pt idx="27412">
                  <c:v>605.82106884706923</c:v>
                </c:pt>
                <c:pt idx="27413">
                  <c:v>605.6123648435231</c:v>
                </c:pt>
                <c:pt idx="27414">
                  <c:v>605.69586314042704</c:v>
                </c:pt>
                <c:pt idx="27415">
                  <c:v>605.75847121108734</c:v>
                </c:pt>
                <c:pt idx="27416">
                  <c:v>605.78976481173913</c:v>
                </c:pt>
                <c:pt idx="27417">
                  <c:v>605.78976481173913</c:v>
                </c:pt>
                <c:pt idx="27418">
                  <c:v>605.75847121108734</c:v>
                </c:pt>
                <c:pt idx="27419">
                  <c:v>605.68541802730522</c:v>
                </c:pt>
                <c:pt idx="27420">
                  <c:v>605.581060808193</c:v>
                </c:pt>
                <c:pt idx="27421">
                  <c:v>605.44540998842899</c:v>
                </c:pt>
                <c:pt idx="27422">
                  <c:v>605.27847600269172</c:v>
                </c:pt>
                <c:pt idx="27423">
                  <c:v>605.08021711226741</c:v>
                </c:pt>
                <c:pt idx="27424">
                  <c:v>605.17412921825792</c:v>
                </c:pt>
                <c:pt idx="27425">
                  <c:v>605.24718240204004</c:v>
                </c:pt>
                <c:pt idx="27426">
                  <c:v>605.28888981177818</c:v>
                </c:pt>
                <c:pt idx="27427">
                  <c:v>605.29933492489999</c:v>
                </c:pt>
                <c:pt idx="27428">
                  <c:v>605.2680308895699</c:v>
                </c:pt>
                <c:pt idx="27429">
                  <c:v>605.21584706267458</c:v>
                </c:pt>
                <c:pt idx="27430">
                  <c:v>605.11152114759761</c:v>
                </c:pt>
                <c:pt idx="27431">
                  <c:v>604.98631544095542</c:v>
                </c:pt>
                <c:pt idx="27432">
                  <c:v>604.82976396026936</c:v>
                </c:pt>
                <c:pt idx="27433">
                  <c:v>604.64195018296687</c:v>
                </c:pt>
                <c:pt idx="27434">
                  <c:v>604.74629696740067</c:v>
                </c:pt>
                <c:pt idx="27435">
                  <c:v>604.82976396026936</c:v>
                </c:pt>
                <c:pt idx="27436">
                  <c:v>604.88195822184309</c:v>
                </c:pt>
                <c:pt idx="27437">
                  <c:v>604.90281714405148</c:v>
                </c:pt>
                <c:pt idx="27438">
                  <c:v>604.88195822184309</c:v>
                </c:pt>
                <c:pt idx="27439">
                  <c:v>604.82976396026936</c:v>
                </c:pt>
                <c:pt idx="27440">
                  <c:v>604.74629696740067</c:v>
                </c:pt>
                <c:pt idx="27441">
                  <c:v>604.62109126075859</c:v>
                </c:pt>
                <c:pt idx="27442">
                  <c:v>604.47498489319423</c:v>
                </c:pt>
                <c:pt idx="27443">
                  <c:v>604.30803003810013</c:v>
                </c:pt>
                <c:pt idx="27444">
                  <c:v>604.41238725721246</c:v>
                </c:pt>
                <c:pt idx="27445">
                  <c:v>604.50628892852444</c:v>
                </c:pt>
                <c:pt idx="27446">
                  <c:v>604.56889699918474</c:v>
                </c:pt>
                <c:pt idx="27447">
                  <c:v>604.60020103451484</c:v>
                </c:pt>
                <c:pt idx="27448">
                  <c:v>604.58978722542838</c:v>
                </c:pt>
                <c:pt idx="27449">
                  <c:v>604.54803807697635</c:v>
                </c:pt>
                <c:pt idx="27450">
                  <c:v>604.47498489319423</c:v>
                </c:pt>
                <c:pt idx="27451">
                  <c:v>604.36022429967397</c:v>
                </c:pt>
                <c:pt idx="27452">
                  <c:v>604.22456304523155</c:v>
                </c:pt>
                <c:pt idx="27453">
                  <c:v>604.05760819013733</c:v>
                </c:pt>
                <c:pt idx="27454">
                  <c:v>604.18282433145794</c:v>
                </c:pt>
                <c:pt idx="27455">
                  <c:v>604.27672600276992</c:v>
                </c:pt>
                <c:pt idx="27456">
                  <c:v>604.34977918655215</c:v>
                </c:pt>
                <c:pt idx="27457">
                  <c:v>604.39152833500407</c:v>
                </c:pt>
                <c:pt idx="27458">
                  <c:v>604.39152833500407</c:v>
                </c:pt>
                <c:pt idx="27459">
                  <c:v>604.36022429967397</c:v>
                </c:pt>
                <c:pt idx="27460">
                  <c:v>604.29761622901367</c:v>
                </c:pt>
                <c:pt idx="27461">
                  <c:v>604.19326944457976</c:v>
                </c:pt>
                <c:pt idx="27462">
                  <c:v>604.05760819013733</c:v>
                </c:pt>
                <c:pt idx="27463">
                  <c:v>603.91151225725162</c:v>
                </c:pt>
                <c:pt idx="27464">
                  <c:v>604.04716307701551</c:v>
                </c:pt>
                <c:pt idx="27465">
                  <c:v>604.15152029612784</c:v>
                </c:pt>
                <c:pt idx="27466">
                  <c:v>604.23500815835337</c:v>
                </c:pt>
                <c:pt idx="27467">
                  <c:v>604.27672600276992</c:v>
                </c:pt>
                <c:pt idx="27468">
                  <c:v>604.28717111589185</c:v>
                </c:pt>
                <c:pt idx="27469">
                  <c:v>604.26631219368346</c:v>
                </c:pt>
                <c:pt idx="27470">
                  <c:v>604.21411793210973</c:v>
                </c:pt>
                <c:pt idx="27471">
                  <c:v>604.12021626079763</c:v>
                </c:pt>
                <c:pt idx="27472">
                  <c:v>603.99500011947703</c:v>
                </c:pt>
                <c:pt idx="27473">
                  <c:v>603.85934929971302</c:v>
                </c:pt>
                <c:pt idx="27474">
                  <c:v>603.99500011947703</c:v>
                </c:pt>
                <c:pt idx="27475">
                  <c:v>604.12021626079763</c:v>
                </c:pt>
                <c:pt idx="27476">
                  <c:v>604.20371455770169</c:v>
                </c:pt>
                <c:pt idx="27477">
                  <c:v>604.26631219368346</c:v>
                </c:pt>
                <c:pt idx="27478">
                  <c:v>604.28717111589185</c:v>
                </c:pt>
                <c:pt idx="27479">
                  <c:v>604.27672600276992</c:v>
                </c:pt>
                <c:pt idx="27480">
                  <c:v>604.22456304523155</c:v>
                </c:pt>
                <c:pt idx="27481">
                  <c:v>604.14107518300602</c:v>
                </c:pt>
                <c:pt idx="27482">
                  <c:v>604.03674926792905</c:v>
                </c:pt>
                <c:pt idx="27483">
                  <c:v>603.90109844816504</c:v>
                </c:pt>
                <c:pt idx="27484">
                  <c:v>604.04716307701551</c:v>
                </c:pt>
                <c:pt idx="27485">
                  <c:v>604.18282433145794</c:v>
                </c:pt>
                <c:pt idx="27486">
                  <c:v>604.27672600276992</c:v>
                </c:pt>
                <c:pt idx="27487">
                  <c:v>604.34977918655215</c:v>
                </c:pt>
                <c:pt idx="27488">
                  <c:v>604.38108322188225</c:v>
                </c:pt>
                <c:pt idx="27489">
                  <c:v>604.37063810876043</c:v>
                </c:pt>
                <c:pt idx="27490">
                  <c:v>604.33933407343034</c:v>
                </c:pt>
                <c:pt idx="27491">
                  <c:v>604.26631219368346</c:v>
                </c:pt>
                <c:pt idx="27492">
                  <c:v>604.16196540924966</c:v>
                </c:pt>
                <c:pt idx="27493">
                  <c:v>604.03674926792905</c:v>
                </c:pt>
                <c:pt idx="27494">
                  <c:v>604.20371455770169</c:v>
                </c:pt>
                <c:pt idx="27495">
                  <c:v>604.33933407343034</c:v>
                </c:pt>
                <c:pt idx="27496">
                  <c:v>604.44369129254255</c:v>
                </c:pt>
                <c:pt idx="27497">
                  <c:v>604.52717915476808</c:v>
                </c:pt>
                <c:pt idx="27498">
                  <c:v>604.56889699918474</c:v>
                </c:pt>
                <c:pt idx="27499">
                  <c:v>604.56889699918474</c:v>
                </c:pt>
                <c:pt idx="27500">
                  <c:v>604.53759296385465</c:v>
                </c:pt>
                <c:pt idx="27501">
                  <c:v>604.47498489319423</c:v>
                </c:pt>
                <c:pt idx="27502">
                  <c:v>604.38108322188225</c:v>
                </c:pt>
                <c:pt idx="27503">
                  <c:v>604.27672600276992</c:v>
                </c:pt>
                <c:pt idx="27504">
                  <c:v>604.44369129254255</c:v>
                </c:pt>
                <c:pt idx="27505">
                  <c:v>604.58978722542838</c:v>
                </c:pt>
                <c:pt idx="27506">
                  <c:v>604.70455825362717</c:v>
                </c:pt>
                <c:pt idx="27507">
                  <c:v>604.79845992493915</c:v>
                </c:pt>
                <c:pt idx="27508">
                  <c:v>604.850654186513</c:v>
                </c:pt>
                <c:pt idx="27509">
                  <c:v>604.86106799559946</c:v>
                </c:pt>
                <c:pt idx="27510">
                  <c:v>604.84020907339118</c:v>
                </c:pt>
                <c:pt idx="27511">
                  <c:v>604.78804611585269</c:v>
                </c:pt>
                <c:pt idx="27512">
                  <c:v>604.70455825362717</c:v>
                </c:pt>
                <c:pt idx="27513">
                  <c:v>604.60020103451484</c:v>
                </c:pt>
                <c:pt idx="27514">
                  <c:v>604.77760100273088</c:v>
                </c:pt>
                <c:pt idx="27515">
                  <c:v>604.93412117938158</c:v>
                </c:pt>
                <c:pt idx="27516">
                  <c:v>605.06977199914559</c:v>
                </c:pt>
                <c:pt idx="27517">
                  <c:v>605.1636841051361</c:v>
                </c:pt>
                <c:pt idx="27518">
                  <c:v>605.2262921757964</c:v>
                </c:pt>
                <c:pt idx="27519">
                  <c:v>605.24718240204004</c:v>
                </c:pt>
                <c:pt idx="27520">
                  <c:v>605.23673728891822</c:v>
                </c:pt>
                <c:pt idx="27521">
                  <c:v>605.19498814046619</c:v>
                </c:pt>
                <c:pt idx="27522">
                  <c:v>605.12193495668407</c:v>
                </c:pt>
                <c:pt idx="27523">
                  <c:v>605.02802285069367</c:v>
                </c:pt>
                <c:pt idx="27524">
                  <c:v>605.21584706267458</c:v>
                </c:pt>
                <c:pt idx="27525">
                  <c:v>605.38280191776869</c:v>
                </c:pt>
                <c:pt idx="27526">
                  <c:v>605.5184527375327</c:v>
                </c:pt>
                <c:pt idx="27527">
                  <c:v>605.62280995664491</c:v>
                </c:pt>
                <c:pt idx="27528">
                  <c:v>605.69586314042704</c:v>
                </c:pt>
                <c:pt idx="27529">
                  <c:v>605.72716717575724</c:v>
                </c:pt>
                <c:pt idx="27530">
                  <c:v>605.72716717575724</c:v>
                </c:pt>
                <c:pt idx="27531">
                  <c:v>605.68541802730522</c:v>
                </c:pt>
                <c:pt idx="27532">
                  <c:v>605.62280995664491</c:v>
                </c:pt>
                <c:pt idx="27533">
                  <c:v>605.53934296377633</c:v>
                </c:pt>
                <c:pt idx="27534">
                  <c:v>605.7375809848437</c:v>
                </c:pt>
                <c:pt idx="27535">
                  <c:v>605.91498095305974</c:v>
                </c:pt>
                <c:pt idx="27536">
                  <c:v>606.06107688594557</c:v>
                </c:pt>
                <c:pt idx="27537">
                  <c:v>606.17584791414424</c:v>
                </c:pt>
                <c:pt idx="27538">
                  <c:v>606.25931490701294</c:v>
                </c:pt>
                <c:pt idx="27539">
                  <c:v>606.30105362078643</c:v>
                </c:pt>
                <c:pt idx="27540">
                  <c:v>606.30105362078643</c:v>
                </c:pt>
                <c:pt idx="27541">
                  <c:v>606.28020513325657</c:v>
                </c:pt>
                <c:pt idx="27542">
                  <c:v>606.22801087168273</c:v>
                </c:pt>
                <c:pt idx="27543">
                  <c:v>606.15498899193597</c:v>
                </c:pt>
                <c:pt idx="27544">
                  <c:v>606.36366169144674</c:v>
                </c:pt>
                <c:pt idx="27545">
                  <c:v>606.54107209434119</c:v>
                </c:pt>
                <c:pt idx="27546">
                  <c:v>606.69758183631347</c:v>
                </c:pt>
                <c:pt idx="27547">
                  <c:v>606.82278754295567</c:v>
                </c:pt>
                <c:pt idx="27548">
                  <c:v>606.90628583985961</c:v>
                </c:pt>
                <c:pt idx="27549">
                  <c:v>606.95844879739809</c:v>
                </c:pt>
                <c:pt idx="27550">
                  <c:v>606.97930771960637</c:v>
                </c:pt>
                <c:pt idx="27551">
                  <c:v>606.95844879739809</c:v>
                </c:pt>
                <c:pt idx="27552">
                  <c:v>606.91669964894606</c:v>
                </c:pt>
                <c:pt idx="27553">
                  <c:v>606.85409157828576</c:v>
                </c:pt>
                <c:pt idx="27554">
                  <c:v>607.07325112963224</c:v>
                </c:pt>
                <c:pt idx="27555">
                  <c:v>607.26106490693462</c:v>
                </c:pt>
                <c:pt idx="27556">
                  <c:v>607.42801976202884</c:v>
                </c:pt>
                <c:pt idx="27557">
                  <c:v>607.5636497124359</c:v>
                </c:pt>
                <c:pt idx="27558">
                  <c:v>607.65758268778325</c:v>
                </c:pt>
                <c:pt idx="27559">
                  <c:v>607.72019075844355</c:v>
                </c:pt>
                <c:pt idx="27560">
                  <c:v>607.74104968065194</c:v>
                </c:pt>
                <c:pt idx="27561">
                  <c:v>607.74104968065194</c:v>
                </c:pt>
                <c:pt idx="27562">
                  <c:v>607.69930053219991</c:v>
                </c:pt>
                <c:pt idx="27563">
                  <c:v>607.64713757466143</c:v>
                </c:pt>
                <c:pt idx="27564">
                  <c:v>607.87670050041584</c:v>
                </c:pt>
                <c:pt idx="27565">
                  <c:v>608.07496982551856</c:v>
                </c:pt>
                <c:pt idx="27566">
                  <c:v>608.25233848969924</c:v>
                </c:pt>
                <c:pt idx="27567">
                  <c:v>608.38798930946325</c:v>
                </c:pt>
                <c:pt idx="27568">
                  <c:v>608.49234652857547</c:v>
                </c:pt>
                <c:pt idx="27569">
                  <c:v>608.5653997123577</c:v>
                </c:pt>
                <c:pt idx="27570">
                  <c:v>608.5967037476878</c:v>
                </c:pt>
                <c:pt idx="27571">
                  <c:v>608.5967037476878</c:v>
                </c:pt>
                <c:pt idx="27572">
                  <c:v>608.57581352144416</c:v>
                </c:pt>
                <c:pt idx="27573">
                  <c:v>608.53409567702749</c:v>
                </c:pt>
                <c:pt idx="27574">
                  <c:v>608.7636586027819</c:v>
                </c:pt>
                <c:pt idx="27575">
                  <c:v>608.97233130229279</c:v>
                </c:pt>
                <c:pt idx="27576">
                  <c:v>609.16018681830894</c:v>
                </c:pt>
                <c:pt idx="27577">
                  <c:v>609.30625144715941</c:v>
                </c:pt>
                <c:pt idx="27578">
                  <c:v>609.42105377939356</c:v>
                </c:pt>
                <c:pt idx="27579">
                  <c:v>609.50451033758372</c:v>
                </c:pt>
                <c:pt idx="27580">
                  <c:v>609.54625948603575</c:v>
                </c:pt>
                <c:pt idx="27581">
                  <c:v>609.55667329512221</c:v>
                </c:pt>
                <c:pt idx="27582">
                  <c:v>609.53581437291393</c:v>
                </c:pt>
                <c:pt idx="27583">
                  <c:v>609.50451033758372</c:v>
                </c:pt>
                <c:pt idx="27584">
                  <c:v>609.74451837646006</c:v>
                </c:pt>
                <c:pt idx="27585">
                  <c:v>609.96363618909265</c:v>
                </c:pt>
                <c:pt idx="27586">
                  <c:v>610.16190551419538</c:v>
                </c:pt>
                <c:pt idx="27587">
                  <c:v>610.31841525616767</c:v>
                </c:pt>
                <c:pt idx="27588">
                  <c:v>610.43318628436646</c:v>
                </c:pt>
                <c:pt idx="27589">
                  <c:v>610.5271192597138</c:v>
                </c:pt>
                <c:pt idx="27590">
                  <c:v>610.57928221725228</c:v>
                </c:pt>
                <c:pt idx="27591">
                  <c:v>610.60014113946067</c:v>
                </c:pt>
                <c:pt idx="27592">
                  <c:v>610.5897273303741</c:v>
                </c:pt>
                <c:pt idx="27593">
                  <c:v>610.56883710413047</c:v>
                </c:pt>
                <c:pt idx="27594">
                  <c:v>610.81929025612862</c:v>
                </c:pt>
                <c:pt idx="27595">
                  <c:v>611.04885318188303</c:v>
                </c:pt>
                <c:pt idx="27596">
                  <c:v>611.24712250698576</c:v>
                </c:pt>
                <c:pt idx="27597">
                  <c:v>611.41404605804451</c:v>
                </c:pt>
                <c:pt idx="27598">
                  <c:v>611.53928306872206</c:v>
                </c:pt>
                <c:pt idx="27599">
                  <c:v>611.63319517471245</c:v>
                </c:pt>
                <c:pt idx="27600">
                  <c:v>611.69580324537287</c:v>
                </c:pt>
                <c:pt idx="27601">
                  <c:v>611.72710728070297</c:v>
                </c:pt>
                <c:pt idx="27602">
                  <c:v>611.72710728070297</c:v>
                </c:pt>
                <c:pt idx="27603">
                  <c:v>611.70621705445933</c:v>
                </c:pt>
                <c:pt idx="27604">
                  <c:v>611.96708401554395</c:v>
                </c:pt>
                <c:pt idx="27605">
                  <c:v>612.20709205442017</c:v>
                </c:pt>
                <c:pt idx="27606">
                  <c:v>612.4157960579663</c:v>
                </c:pt>
                <c:pt idx="27607">
                  <c:v>612.59316472214698</c:v>
                </c:pt>
                <c:pt idx="27608">
                  <c:v>612.72882597658941</c:v>
                </c:pt>
                <c:pt idx="27609">
                  <c:v>612.83317276102321</c:v>
                </c:pt>
                <c:pt idx="27610">
                  <c:v>612.90622594480533</c:v>
                </c:pt>
                <c:pt idx="27611">
                  <c:v>612.93752998013554</c:v>
                </c:pt>
                <c:pt idx="27612">
                  <c:v>612.94794378922199</c:v>
                </c:pt>
                <c:pt idx="27613">
                  <c:v>612.93752998013554</c:v>
                </c:pt>
                <c:pt idx="27614">
                  <c:v>613.20881075030661</c:v>
                </c:pt>
                <c:pt idx="27615">
                  <c:v>613.45926390230466</c:v>
                </c:pt>
                <c:pt idx="27616">
                  <c:v>613.66793660181543</c:v>
                </c:pt>
                <c:pt idx="27617">
                  <c:v>613.8557921178317</c:v>
                </c:pt>
                <c:pt idx="27618">
                  <c:v>614.00185674668217</c:v>
                </c:pt>
                <c:pt idx="27619">
                  <c:v>614.11665907891631</c:v>
                </c:pt>
                <c:pt idx="27620">
                  <c:v>614.18967052398466</c:v>
                </c:pt>
                <c:pt idx="27621">
                  <c:v>614.2418647855585</c:v>
                </c:pt>
                <c:pt idx="27622">
                  <c:v>614.26272370776678</c:v>
                </c:pt>
                <c:pt idx="27623">
                  <c:v>614.26272370776678</c:v>
                </c:pt>
                <c:pt idx="27624">
                  <c:v>614.53403578197322</c:v>
                </c:pt>
                <c:pt idx="27625">
                  <c:v>614.78445762993601</c:v>
                </c:pt>
                <c:pt idx="27626">
                  <c:v>615.01402055569042</c:v>
                </c:pt>
                <c:pt idx="27627">
                  <c:v>615.20183433299292</c:v>
                </c:pt>
                <c:pt idx="27628">
                  <c:v>615.35835450964373</c:v>
                </c:pt>
                <c:pt idx="27629">
                  <c:v>615.47314640719935</c:v>
                </c:pt>
                <c:pt idx="27630">
                  <c:v>615.56705851318975</c:v>
                </c:pt>
                <c:pt idx="27631">
                  <c:v>615.61922147072823</c:v>
                </c:pt>
                <c:pt idx="27632">
                  <c:v>615.65052550605844</c:v>
                </c:pt>
                <c:pt idx="27633">
                  <c:v>615.66097061918026</c:v>
                </c:pt>
                <c:pt idx="27634">
                  <c:v>615.94272780650851</c:v>
                </c:pt>
                <c:pt idx="27635">
                  <c:v>616.20359476759313</c:v>
                </c:pt>
                <c:pt idx="27636">
                  <c:v>616.43312638931218</c:v>
                </c:pt>
                <c:pt idx="27637">
                  <c:v>616.63138527973649</c:v>
                </c:pt>
                <c:pt idx="27638">
                  <c:v>616.78792632574414</c:v>
                </c:pt>
                <c:pt idx="27639">
                  <c:v>616.9235562761512</c:v>
                </c:pt>
                <c:pt idx="27640">
                  <c:v>617.01748925149855</c:v>
                </c:pt>
                <c:pt idx="27641">
                  <c:v>617.08009732215896</c:v>
                </c:pt>
                <c:pt idx="27642">
                  <c:v>617.11140135748906</c:v>
                </c:pt>
                <c:pt idx="27643">
                  <c:v>617.13226027969733</c:v>
                </c:pt>
                <c:pt idx="27644">
                  <c:v>617.42443127611216</c:v>
                </c:pt>
                <c:pt idx="27645">
                  <c:v>617.69574335031859</c:v>
                </c:pt>
                <c:pt idx="27646">
                  <c:v>617.93572008515946</c:v>
                </c:pt>
                <c:pt idx="27647">
                  <c:v>618.13397897558377</c:v>
                </c:pt>
                <c:pt idx="27648">
                  <c:v>618.31137894379981</c:v>
                </c:pt>
                <c:pt idx="27649">
                  <c:v>618.44704019824223</c:v>
                </c:pt>
                <c:pt idx="27650">
                  <c:v>618.55139741735445</c:v>
                </c:pt>
                <c:pt idx="27651">
                  <c:v>618.61399505333634</c:v>
                </c:pt>
                <c:pt idx="27652">
                  <c:v>618.66615801087482</c:v>
                </c:pt>
                <c:pt idx="27653">
                  <c:v>618.6870169330831</c:v>
                </c:pt>
                <c:pt idx="27654">
                  <c:v>618.98963304261974</c:v>
                </c:pt>
                <c:pt idx="27655">
                  <c:v>619.26094511682618</c:v>
                </c:pt>
                <c:pt idx="27656">
                  <c:v>619.51136696478886</c:v>
                </c:pt>
                <c:pt idx="27657">
                  <c:v>619.72007096833499</c:v>
                </c:pt>
                <c:pt idx="27658">
                  <c:v>619.89743963251567</c:v>
                </c:pt>
                <c:pt idx="27659">
                  <c:v>620.04354600007991</c:v>
                </c:pt>
                <c:pt idx="27660">
                  <c:v>620.15830659360029</c:v>
                </c:pt>
                <c:pt idx="27661">
                  <c:v>620.23135977738241</c:v>
                </c:pt>
                <c:pt idx="27662">
                  <c:v>620.28352273492089</c:v>
                </c:pt>
                <c:pt idx="27663">
                  <c:v>620.32527188337281</c:v>
                </c:pt>
                <c:pt idx="27664">
                  <c:v>620.62788799290945</c:v>
                </c:pt>
                <c:pt idx="27665">
                  <c:v>620.90960344152393</c:v>
                </c:pt>
                <c:pt idx="27666">
                  <c:v>621.1600670282005</c:v>
                </c:pt>
                <c:pt idx="27667">
                  <c:v>621.38959864991955</c:v>
                </c:pt>
                <c:pt idx="27668">
                  <c:v>621.56699861813559</c:v>
                </c:pt>
                <c:pt idx="27669">
                  <c:v>621.72350836010787</c:v>
                </c:pt>
                <c:pt idx="27670">
                  <c:v>621.83831069234191</c:v>
                </c:pt>
                <c:pt idx="27671">
                  <c:v>621.9217776852106</c:v>
                </c:pt>
                <c:pt idx="27672">
                  <c:v>621.98437532119249</c:v>
                </c:pt>
                <c:pt idx="27673">
                  <c:v>622.03656958276622</c:v>
                </c:pt>
                <c:pt idx="27674">
                  <c:v>622.3391543882675</c:v>
                </c:pt>
                <c:pt idx="27675">
                  <c:v>622.63132538468221</c:v>
                </c:pt>
                <c:pt idx="27676">
                  <c:v>622.89219234576683</c:v>
                </c:pt>
                <c:pt idx="27677">
                  <c:v>623.12175527152124</c:v>
                </c:pt>
                <c:pt idx="27678">
                  <c:v>623.30960035285909</c:v>
                </c:pt>
                <c:pt idx="27679">
                  <c:v>623.47653433859637</c:v>
                </c:pt>
                <c:pt idx="27680">
                  <c:v>623.6017713492738</c:v>
                </c:pt>
                <c:pt idx="27681">
                  <c:v>623.69568345526432</c:v>
                </c:pt>
                <c:pt idx="27682">
                  <c:v>623.75829152592462</c:v>
                </c:pt>
                <c:pt idx="27683">
                  <c:v>623.81044404878457</c:v>
                </c:pt>
                <c:pt idx="27684">
                  <c:v>624.13391908052949</c:v>
                </c:pt>
                <c:pt idx="27685">
                  <c:v>624.42609007694432</c:v>
                </c:pt>
                <c:pt idx="27686">
                  <c:v>624.69740215115075</c:v>
                </c:pt>
                <c:pt idx="27687">
                  <c:v>624.92696507690516</c:v>
                </c:pt>
                <c:pt idx="27688">
                  <c:v>625.13566908045129</c:v>
                </c:pt>
                <c:pt idx="27689">
                  <c:v>625.292189257102</c:v>
                </c:pt>
                <c:pt idx="27690">
                  <c:v>625.427840076866</c:v>
                </c:pt>
                <c:pt idx="27691">
                  <c:v>625.53216599194297</c:v>
                </c:pt>
                <c:pt idx="27692">
                  <c:v>625.60520874104668</c:v>
                </c:pt>
                <c:pt idx="27693">
                  <c:v>625.66781681170698</c:v>
                </c:pt>
                <c:pt idx="27694">
                  <c:v>625.9912918434519</c:v>
                </c:pt>
                <c:pt idx="27695">
                  <c:v>626.29390795298843</c:v>
                </c:pt>
                <c:pt idx="27696">
                  <c:v>626.56522002719487</c:v>
                </c:pt>
                <c:pt idx="27697">
                  <c:v>626.81564187515767</c:v>
                </c:pt>
                <c:pt idx="27698">
                  <c:v>627.01390076558187</c:v>
                </c:pt>
                <c:pt idx="27699">
                  <c:v>627.1913007337979</c:v>
                </c:pt>
                <c:pt idx="27700">
                  <c:v>627.32693068420497</c:v>
                </c:pt>
                <c:pt idx="27701">
                  <c:v>627.4417225817607</c:v>
                </c:pt>
                <c:pt idx="27702">
                  <c:v>627.52518957462928</c:v>
                </c:pt>
                <c:pt idx="27703">
                  <c:v>627.58779764528958</c:v>
                </c:pt>
                <c:pt idx="27704">
                  <c:v>627.92171779015632</c:v>
                </c:pt>
                <c:pt idx="27705">
                  <c:v>628.23476857813625</c:v>
                </c:pt>
                <c:pt idx="27706">
                  <c:v>628.51649446142915</c:v>
                </c:pt>
                <c:pt idx="27707">
                  <c:v>628.75650250030549</c:v>
                </c:pt>
                <c:pt idx="27708">
                  <c:v>628.97563074761649</c:v>
                </c:pt>
                <c:pt idx="27709">
                  <c:v>629.15299941179717</c:v>
                </c:pt>
                <c:pt idx="27710">
                  <c:v>629.299095344683</c:v>
                </c:pt>
                <c:pt idx="27711">
                  <c:v>629.41386637288178</c:v>
                </c:pt>
                <c:pt idx="27712">
                  <c:v>629.50780978290754</c:v>
                </c:pt>
                <c:pt idx="27713">
                  <c:v>629.58082122797589</c:v>
                </c:pt>
                <c:pt idx="27714">
                  <c:v>629.91474137284263</c:v>
                </c:pt>
                <c:pt idx="27715">
                  <c:v>630.23821640458755</c:v>
                </c:pt>
                <c:pt idx="27716">
                  <c:v>630.51994228788044</c:v>
                </c:pt>
                <c:pt idx="27717">
                  <c:v>630.7703954398786</c:v>
                </c:pt>
                <c:pt idx="27718">
                  <c:v>630.98951325251119</c:v>
                </c:pt>
                <c:pt idx="27719">
                  <c:v>631.17732702981368</c:v>
                </c:pt>
                <c:pt idx="27720">
                  <c:v>631.33387851049974</c:v>
                </c:pt>
                <c:pt idx="27721">
                  <c:v>631.45908421714194</c:v>
                </c:pt>
                <c:pt idx="27722">
                  <c:v>631.55299632313233</c:v>
                </c:pt>
                <c:pt idx="27723">
                  <c:v>631.6364528813225</c:v>
                </c:pt>
                <c:pt idx="27724">
                  <c:v>631.98081813931105</c:v>
                </c:pt>
                <c:pt idx="27725">
                  <c:v>632.30429317105597</c:v>
                </c:pt>
                <c:pt idx="27726">
                  <c:v>632.5964641674708</c:v>
                </c:pt>
                <c:pt idx="27727">
                  <c:v>632.8573311285553</c:v>
                </c:pt>
                <c:pt idx="27728">
                  <c:v>633.07644894118789</c:v>
                </c:pt>
                <c:pt idx="27729">
                  <c:v>633.2747078316122</c:v>
                </c:pt>
                <c:pt idx="27730">
                  <c:v>633.4312175735846</c:v>
                </c:pt>
                <c:pt idx="27731">
                  <c:v>633.56687882802703</c:v>
                </c:pt>
                <c:pt idx="27732">
                  <c:v>633.67123604713925</c:v>
                </c:pt>
                <c:pt idx="27733">
                  <c:v>633.75469260532941</c:v>
                </c:pt>
                <c:pt idx="27734">
                  <c:v>634.10947167240454</c:v>
                </c:pt>
                <c:pt idx="27735">
                  <c:v>634.43294670414946</c:v>
                </c:pt>
                <c:pt idx="27736">
                  <c:v>634.73555237900757</c:v>
                </c:pt>
                <c:pt idx="27737">
                  <c:v>634.99641934009219</c:v>
                </c:pt>
                <c:pt idx="27738">
                  <c:v>635.22599270052501</c:v>
                </c:pt>
                <c:pt idx="27739">
                  <c:v>635.42425159094932</c:v>
                </c:pt>
                <c:pt idx="27740">
                  <c:v>635.59120644604343</c:v>
                </c:pt>
                <c:pt idx="27741">
                  <c:v>635.72686770048585</c:v>
                </c:pt>
                <c:pt idx="27742">
                  <c:v>635.84162829400623</c:v>
                </c:pt>
                <c:pt idx="27743">
                  <c:v>635.93554039999674</c:v>
                </c:pt>
                <c:pt idx="27744">
                  <c:v>636.29035077110711</c:v>
                </c:pt>
                <c:pt idx="27745">
                  <c:v>636.62422917726008</c:v>
                </c:pt>
                <c:pt idx="27746">
                  <c:v>636.92684528679661</c:v>
                </c:pt>
                <c:pt idx="27747">
                  <c:v>637.19815736100304</c:v>
                </c:pt>
                <c:pt idx="27748">
                  <c:v>637.43813409584402</c:v>
                </c:pt>
                <c:pt idx="27749">
                  <c:v>637.64683809939015</c:v>
                </c:pt>
                <c:pt idx="27750">
                  <c:v>637.81380338916267</c:v>
                </c:pt>
                <c:pt idx="27751">
                  <c:v>637.95986801801314</c:v>
                </c:pt>
                <c:pt idx="27752">
                  <c:v>638.07467035024729</c:v>
                </c:pt>
                <c:pt idx="27753">
                  <c:v>638.17901713468109</c:v>
                </c:pt>
                <c:pt idx="27754">
                  <c:v>638.53379620175622</c:v>
                </c:pt>
                <c:pt idx="27755">
                  <c:v>638.87813015570941</c:v>
                </c:pt>
                <c:pt idx="27756">
                  <c:v>639.18073583056753</c:v>
                </c:pt>
                <c:pt idx="27757">
                  <c:v>639.46246171386042</c:v>
                </c:pt>
                <c:pt idx="27758">
                  <c:v>639.70246975273676</c:v>
                </c:pt>
                <c:pt idx="27759">
                  <c:v>639.91115288692595</c:v>
                </c:pt>
                <c:pt idx="27760">
                  <c:v>640.08855285514198</c:v>
                </c:pt>
                <c:pt idx="27761">
                  <c:v>640.24506259711427</c:v>
                </c:pt>
                <c:pt idx="27762">
                  <c:v>640.37027873843488</c:v>
                </c:pt>
                <c:pt idx="27763">
                  <c:v>640.47462552286868</c:v>
                </c:pt>
                <c:pt idx="27764">
                  <c:v>640.83984970306551</c:v>
                </c:pt>
                <c:pt idx="27765">
                  <c:v>641.18418365701882</c:v>
                </c:pt>
                <c:pt idx="27766">
                  <c:v>641.49724487967717</c:v>
                </c:pt>
                <c:pt idx="27767">
                  <c:v>641.77896032829165</c:v>
                </c:pt>
                <c:pt idx="27768">
                  <c:v>642.02942391496822</c:v>
                </c:pt>
                <c:pt idx="27769">
                  <c:v>642.23809661447899</c:v>
                </c:pt>
                <c:pt idx="27770">
                  <c:v>642.42591039178149</c:v>
                </c:pt>
                <c:pt idx="27771">
                  <c:v>642.58245143778913</c:v>
                </c:pt>
                <c:pt idx="27772">
                  <c:v>642.7180813881962</c:v>
                </c:pt>
                <c:pt idx="27773">
                  <c:v>642.82242817263011</c:v>
                </c:pt>
                <c:pt idx="27774">
                  <c:v>643.19809746594876</c:v>
                </c:pt>
                <c:pt idx="27775">
                  <c:v>643.54243141990196</c:v>
                </c:pt>
                <c:pt idx="27776">
                  <c:v>643.86589601696846</c:v>
                </c:pt>
                <c:pt idx="27777">
                  <c:v>644.14765320429672</c:v>
                </c:pt>
                <c:pt idx="27778">
                  <c:v>644.40852016538133</c:v>
                </c:pt>
                <c:pt idx="27779">
                  <c:v>644.62764841269234</c:v>
                </c:pt>
                <c:pt idx="27780">
                  <c:v>644.81546218999483</c:v>
                </c:pt>
                <c:pt idx="27781">
                  <c:v>644.97197193196712</c:v>
                </c:pt>
                <c:pt idx="27782">
                  <c:v>645.10763318640954</c:v>
                </c:pt>
                <c:pt idx="27783">
                  <c:v>645.23283889305173</c:v>
                </c:pt>
                <c:pt idx="27784">
                  <c:v>645.6085081863705</c:v>
                </c:pt>
                <c:pt idx="27785">
                  <c:v>645.95283170564517</c:v>
                </c:pt>
                <c:pt idx="27786">
                  <c:v>646.27630673739009</c:v>
                </c:pt>
                <c:pt idx="27787">
                  <c:v>646.56847773380491</c:v>
                </c:pt>
                <c:pt idx="27788">
                  <c:v>646.82934469488941</c:v>
                </c:pt>
                <c:pt idx="27789">
                  <c:v>647.05890762064394</c:v>
                </c:pt>
                <c:pt idx="27790">
                  <c:v>647.24676313666021</c:v>
                </c:pt>
                <c:pt idx="27791">
                  <c:v>647.41368668771895</c:v>
                </c:pt>
                <c:pt idx="27792">
                  <c:v>647.55978262060478</c:v>
                </c:pt>
                <c:pt idx="27793">
                  <c:v>647.68499876192539</c:v>
                </c:pt>
                <c:pt idx="27794">
                  <c:v>648.06065762056562</c:v>
                </c:pt>
                <c:pt idx="27795">
                  <c:v>648.42585049672721</c:v>
                </c:pt>
                <c:pt idx="27796">
                  <c:v>648.74932552847213</c:v>
                </c:pt>
                <c:pt idx="27797">
                  <c:v>649.04149652488684</c:v>
                </c:pt>
                <c:pt idx="27798">
                  <c:v>649.31280859909327</c:v>
                </c:pt>
                <c:pt idx="27799">
                  <c:v>649.54237152484768</c:v>
                </c:pt>
                <c:pt idx="27800">
                  <c:v>649.74063041527199</c:v>
                </c:pt>
                <c:pt idx="27801">
                  <c:v>649.90758527036621</c:v>
                </c:pt>
                <c:pt idx="27802">
                  <c:v>650.0536603338951</c:v>
                </c:pt>
                <c:pt idx="27803">
                  <c:v>650.18931115365911</c:v>
                </c:pt>
                <c:pt idx="27804">
                  <c:v>650.57539425606433</c:v>
                </c:pt>
                <c:pt idx="27805">
                  <c:v>650.93019419249617</c:v>
                </c:pt>
                <c:pt idx="27806">
                  <c:v>651.26408303332767</c:v>
                </c:pt>
                <c:pt idx="27807">
                  <c:v>651.56669914286419</c:v>
                </c:pt>
                <c:pt idx="27808">
                  <c:v>651.82756610394881</c:v>
                </c:pt>
                <c:pt idx="27809">
                  <c:v>652.06757414282504</c:v>
                </c:pt>
                <c:pt idx="27810">
                  <c:v>652.27624684233592</c:v>
                </c:pt>
                <c:pt idx="27811">
                  <c:v>652.45365724523026</c:v>
                </c:pt>
                <c:pt idx="27812">
                  <c:v>652.59972187408073</c:v>
                </c:pt>
                <c:pt idx="27813">
                  <c:v>652.73537269384474</c:v>
                </c:pt>
                <c:pt idx="27814">
                  <c:v>653.12145579624996</c:v>
                </c:pt>
                <c:pt idx="27815">
                  <c:v>653.48667997644679</c:v>
                </c:pt>
                <c:pt idx="27816">
                  <c:v>653.82058968663512</c:v>
                </c:pt>
                <c:pt idx="27817">
                  <c:v>654.13361960525822</c:v>
                </c:pt>
                <c:pt idx="27818">
                  <c:v>654.40493167946465</c:v>
                </c:pt>
                <c:pt idx="27819">
                  <c:v>654.64493971834088</c:v>
                </c:pt>
                <c:pt idx="27820">
                  <c:v>654.85361241785165</c:v>
                </c:pt>
                <c:pt idx="27821">
                  <c:v>655.0310228207461</c:v>
                </c:pt>
                <c:pt idx="27822">
                  <c:v>655.18753256271839</c:v>
                </c:pt>
                <c:pt idx="27823">
                  <c:v>655.33363893028263</c:v>
                </c:pt>
                <c:pt idx="27824">
                  <c:v>655.71971159800944</c:v>
                </c:pt>
                <c:pt idx="27825">
                  <c:v>656.08490447417103</c:v>
                </c:pt>
                <c:pt idx="27826">
                  <c:v>656.42925929748105</c:v>
                </c:pt>
                <c:pt idx="27827">
                  <c:v>656.7318754070177</c:v>
                </c:pt>
                <c:pt idx="27828">
                  <c:v>657.01360129031059</c:v>
                </c:pt>
                <c:pt idx="27829">
                  <c:v>657.25360932918693</c:v>
                </c:pt>
                <c:pt idx="27830">
                  <c:v>657.47272714181952</c:v>
                </c:pt>
                <c:pt idx="27831">
                  <c:v>657.65010624067861</c:v>
                </c:pt>
                <c:pt idx="27832">
                  <c:v>657.81706109577271</c:v>
                </c:pt>
                <c:pt idx="27833">
                  <c:v>657.96315702865854</c:v>
                </c:pt>
                <c:pt idx="27834">
                  <c:v>658.35968524418558</c:v>
                </c:pt>
                <c:pt idx="27835">
                  <c:v>658.72490942438242</c:v>
                </c:pt>
                <c:pt idx="27836">
                  <c:v>659.0692329436572</c:v>
                </c:pt>
                <c:pt idx="27837">
                  <c:v>659.3822628622803</c:v>
                </c:pt>
                <c:pt idx="27838">
                  <c:v>659.66402004960855</c:v>
                </c:pt>
                <c:pt idx="27839">
                  <c:v>659.91444189757135</c:v>
                </c:pt>
                <c:pt idx="27840">
                  <c:v>660.12314590111748</c:v>
                </c:pt>
                <c:pt idx="27841">
                  <c:v>660.32140479154168</c:v>
                </c:pt>
                <c:pt idx="27842">
                  <c:v>660.48833877727895</c:v>
                </c:pt>
                <c:pt idx="27843">
                  <c:v>660.63443471016478</c:v>
                </c:pt>
                <c:pt idx="27844">
                  <c:v>661.03096292569182</c:v>
                </c:pt>
                <c:pt idx="27845">
                  <c:v>661.40659048029681</c:v>
                </c:pt>
                <c:pt idx="27846">
                  <c:v>661.75095573828537</c:v>
                </c:pt>
                <c:pt idx="27847">
                  <c:v>662.06398565690836</c:v>
                </c:pt>
                <c:pt idx="27848">
                  <c:v>662.34571154020136</c:v>
                </c:pt>
                <c:pt idx="27849">
                  <c:v>662.59616469219941</c:v>
                </c:pt>
                <c:pt idx="27850">
                  <c:v>662.82572761795382</c:v>
                </c:pt>
                <c:pt idx="27851">
                  <c:v>663.01354139525631</c:v>
                </c:pt>
                <c:pt idx="27852">
                  <c:v>663.19094136347235</c:v>
                </c:pt>
                <c:pt idx="27853">
                  <c:v>663.34746154012305</c:v>
                </c:pt>
                <c:pt idx="27854">
                  <c:v>663.74397932097168</c:v>
                </c:pt>
                <c:pt idx="27855">
                  <c:v>664.11961731025497</c:v>
                </c:pt>
                <c:pt idx="27856">
                  <c:v>664.46398256824364</c:v>
                </c:pt>
                <c:pt idx="27857">
                  <c:v>664.78744716531003</c:v>
                </c:pt>
                <c:pt idx="27858">
                  <c:v>665.06917304860292</c:v>
                </c:pt>
                <c:pt idx="27859">
                  <c:v>665.33004000968754</c:v>
                </c:pt>
                <c:pt idx="27860">
                  <c:v>665.54915782232013</c:v>
                </c:pt>
                <c:pt idx="27861">
                  <c:v>665.74742714742297</c:v>
                </c:pt>
                <c:pt idx="27862">
                  <c:v>665.92482711563889</c:v>
                </c:pt>
                <c:pt idx="27863">
                  <c:v>666.091781970733</c:v>
                </c:pt>
                <c:pt idx="27864">
                  <c:v>666.48827888222468</c:v>
                </c:pt>
                <c:pt idx="27865">
                  <c:v>666.86393774086503</c:v>
                </c:pt>
                <c:pt idx="27866">
                  <c:v>667.21871680794004</c:v>
                </c:pt>
                <c:pt idx="27867">
                  <c:v>667.54219183968496</c:v>
                </c:pt>
                <c:pt idx="27868">
                  <c:v>667.82391772297785</c:v>
                </c:pt>
                <c:pt idx="27869">
                  <c:v>668.08478468406247</c:v>
                </c:pt>
                <c:pt idx="27870">
                  <c:v>668.31434760981688</c:v>
                </c:pt>
                <c:pt idx="27871">
                  <c:v>668.51260650024119</c:v>
                </c:pt>
                <c:pt idx="27872">
                  <c:v>668.70045158157905</c:v>
                </c:pt>
                <c:pt idx="27873">
                  <c:v>668.86738556731621</c:v>
                </c:pt>
                <c:pt idx="27874">
                  <c:v>669.26390334816483</c:v>
                </c:pt>
                <c:pt idx="27875">
                  <c:v>669.64998645057005</c:v>
                </c:pt>
                <c:pt idx="27876">
                  <c:v>669.9943412738802</c:v>
                </c:pt>
                <c:pt idx="27877">
                  <c:v>670.317816305625</c:v>
                </c:pt>
                <c:pt idx="27878">
                  <c:v>670.60998730203983</c:v>
                </c:pt>
                <c:pt idx="27879">
                  <c:v>670.87085426312444</c:v>
                </c:pt>
                <c:pt idx="27880">
                  <c:v>671.11086230200067</c:v>
                </c:pt>
                <c:pt idx="27881">
                  <c:v>671.30912119242498</c:v>
                </c:pt>
                <c:pt idx="27882">
                  <c:v>671.49694540440589</c:v>
                </c:pt>
                <c:pt idx="27883">
                  <c:v>671.6639002595</c:v>
                </c:pt>
                <c:pt idx="27884">
                  <c:v>672.07083184943508</c:v>
                </c:pt>
                <c:pt idx="27885">
                  <c:v>672.4569149518403</c:v>
                </c:pt>
                <c:pt idx="27886">
                  <c:v>672.81172532295068</c:v>
                </c:pt>
                <c:pt idx="27887">
                  <c:v>673.13518992001718</c:v>
                </c:pt>
                <c:pt idx="27888">
                  <c:v>673.42736091643189</c:v>
                </c:pt>
                <c:pt idx="27889">
                  <c:v>673.68822787751651</c:v>
                </c:pt>
                <c:pt idx="27890">
                  <c:v>673.92820461235738</c:v>
                </c:pt>
                <c:pt idx="27891">
                  <c:v>674.13690861590351</c:v>
                </c:pt>
                <c:pt idx="27892">
                  <c:v>674.32473282788442</c:v>
                </c:pt>
                <c:pt idx="27893">
                  <c:v>674.49168768297864</c:v>
                </c:pt>
                <c:pt idx="27894">
                  <c:v>674.8986610116275</c:v>
                </c:pt>
                <c:pt idx="27895">
                  <c:v>675.28473367935419</c:v>
                </c:pt>
                <c:pt idx="27896">
                  <c:v>675.63951274642932</c:v>
                </c:pt>
                <c:pt idx="27897">
                  <c:v>675.97342245661753</c:v>
                </c:pt>
                <c:pt idx="27898">
                  <c:v>676.26559345303235</c:v>
                </c:pt>
                <c:pt idx="27899">
                  <c:v>676.53687422320343</c:v>
                </c:pt>
                <c:pt idx="27900">
                  <c:v>676.76643714895783</c:v>
                </c:pt>
                <c:pt idx="27901">
                  <c:v>676.9855967003042</c:v>
                </c:pt>
                <c:pt idx="27902">
                  <c:v>677.17341047760669</c:v>
                </c:pt>
                <c:pt idx="27903">
                  <c:v>677.35077914178737</c:v>
                </c:pt>
                <c:pt idx="27904">
                  <c:v>677.75775247043623</c:v>
                </c:pt>
                <c:pt idx="27905">
                  <c:v>678.14382513816292</c:v>
                </c:pt>
                <c:pt idx="27906">
                  <c:v>678.49860420523805</c:v>
                </c:pt>
                <c:pt idx="27907">
                  <c:v>678.83251391542626</c:v>
                </c:pt>
                <c:pt idx="27908">
                  <c:v>679.12468491184109</c:v>
                </c:pt>
                <c:pt idx="27909">
                  <c:v>679.39599698604752</c:v>
                </c:pt>
                <c:pt idx="27910">
                  <c:v>679.63597372088839</c:v>
                </c:pt>
                <c:pt idx="27911">
                  <c:v>679.85513327223487</c:v>
                </c:pt>
                <c:pt idx="27912">
                  <c:v>680.04294704953725</c:v>
                </c:pt>
                <c:pt idx="27913">
                  <c:v>680.22031571371792</c:v>
                </c:pt>
                <c:pt idx="27914">
                  <c:v>680.62728904236678</c:v>
                </c:pt>
                <c:pt idx="27915">
                  <c:v>681.02380682321541</c:v>
                </c:pt>
                <c:pt idx="27916">
                  <c:v>681.37858589029042</c:v>
                </c:pt>
                <c:pt idx="27917">
                  <c:v>681.71249560047875</c:v>
                </c:pt>
                <c:pt idx="27918">
                  <c:v>682.01508040597992</c:v>
                </c:pt>
                <c:pt idx="27919">
                  <c:v>682.27594736706453</c:v>
                </c:pt>
                <c:pt idx="27920">
                  <c:v>682.52640051906269</c:v>
                </c:pt>
                <c:pt idx="27921">
                  <c:v>682.73507321857346</c:v>
                </c:pt>
                <c:pt idx="27922">
                  <c:v>682.93334254367619</c:v>
                </c:pt>
                <c:pt idx="27923">
                  <c:v>683.12115632097868</c:v>
                </c:pt>
                <c:pt idx="27924">
                  <c:v>683.52811921494902</c:v>
                </c:pt>
                <c:pt idx="27925">
                  <c:v>683.91420231735424</c:v>
                </c:pt>
                <c:pt idx="27926">
                  <c:v>684.27942649755119</c:v>
                </c:pt>
                <c:pt idx="27927">
                  <c:v>684.61333620773939</c:v>
                </c:pt>
                <c:pt idx="27928">
                  <c:v>684.91592101324068</c:v>
                </c:pt>
                <c:pt idx="27929">
                  <c:v>685.18723308744711</c:v>
                </c:pt>
                <c:pt idx="27930">
                  <c:v>685.42724112632334</c:v>
                </c:pt>
                <c:pt idx="27931">
                  <c:v>685.64635893895593</c:v>
                </c:pt>
                <c:pt idx="27932">
                  <c:v>685.84462826405877</c:v>
                </c:pt>
                <c:pt idx="27933">
                  <c:v>686.03244204136115</c:v>
                </c:pt>
                <c:pt idx="27934">
                  <c:v>686.43940493533159</c:v>
                </c:pt>
                <c:pt idx="27935">
                  <c:v>686.82548803773682</c:v>
                </c:pt>
                <c:pt idx="27936">
                  <c:v>687.19070178325524</c:v>
                </c:pt>
                <c:pt idx="27937">
                  <c:v>687.52459062408661</c:v>
                </c:pt>
                <c:pt idx="27938">
                  <c:v>687.82720673362326</c:v>
                </c:pt>
                <c:pt idx="27939">
                  <c:v>688.09851880782969</c:v>
                </c:pt>
                <c:pt idx="27940">
                  <c:v>688.34894065579238</c:v>
                </c:pt>
                <c:pt idx="27941">
                  <c:v>688.56805846842508</c:v>
                </c:pt>
                <c:pt idx="27942">
                  <c:v>688.76631735884928</c:v>
                </c:pt>
                <c:pt idx="27943">
                  <c:v>688.95414157083019</c:v>
                </c:pt>
                <c:pt idx="27944">
                  <c:v>689.36110446480063</c:v>
                </c:pt>
                <c:pt idx="27945">
                  <c:v>689.74718339333447</c:v>
                </c:pt>
                <c:pt idx="27946">
                  <c:v>690.11240339966002</c:v>
                </c:pt>
                <c:pt idx="27947">
                  <c:v>690.44632041412319</c:v>
                </c:pt>
                <c:pt idx="27948">
                  <c:v>690.74890313268872</c:v>
                </c:pt>
                <c:pt idx="27949">
                  <c:v>691.03066032001698</c:v>
                </c:pt>
                <c:pt idx="27950">
                  <c:v>691.27063705485796</c:v>
                </c:pt>
                <c:pt idx="27951">
                  <c:v>691.500202067548</c:v>
                </c:pt>
                <c:pt idx="27952">
                  <c:v>691.69846304490807</c:v>
                </c:pt>
                <c:pt idx="27953">
                  <c:v>691.88631125664938</c:v>
                </c:pt>
                <c:pt idx="27954">
                  <c:v>692.29324702045585</c:v>
                </c:pt>
                <c:pt idx="27955">
                  <c:v>692.68977001864369</c:v>
                </c:pt>
                <c:pt idx="27956">
                  <c:v>693.04454595531513</c:v>
                </c:pt>
                <c:pt idx="27957">
                  <c:v>693.38887573539705</c:v>
                </c:pt>
                <c:pt idx="27958">
                  <c:v>693.69149080146576</c:v>
                </c:pt>
                <c:pt idx="27959">
                  <c:v>693.96280183220426</c:v>
                </c:pt>
                <c:pt idx="27960">
                  <c:v>694.21322472363488</c:v>
                </c:pt>
                <c:pt idx="27961">
                  <c:v>694.4323435797354</c:v>
                </c:pt>
                <c:pt idx="27962">
                  <c:v>694.64104967021717</c:v>
                </c:pt>
                <c:pt idx="27963">
                  <c:v>694.82886657792324</c:v>
                </c:pt>
                <c:pt idx="27964">
                  <c:v>695.23583468923289</c:v>
                </c:pt>
                <c:pt idx="27965">
                  <c:v>695.63235768742061</c:v>
                </c:pt>
                <c:pt idx="27966">
                  <c:v>695.99754534624299</c:v>
                </c:pt>
                <c:pt idx="27967">
                  <c:v>696.33146236070615</c:v>
                </c:pt>
                <c:pt idx="27968">
                  <c:v>696.63407742677487</c:v>
                </c:pt>
                <c:pt idx="27969">
                  <c:v>696.9053895009813</c:v>
                </c:pt>
                <c:pt idx="27970">
                  <c:v>697.1558113489441</c:v>
                </c:pt>
                <c:pt idx="27971">
                  <c:v>697.38537531816644</c:v>
                </c:pt>
                <c:pt idx="27972">
                  <c:v>697.59408140864821</c:v>
                </c:pt>
                <c:pt idx="27973">
                  <c:v>697.78189831635416</c:v>
                </c:pt>
                <c:pt idx="27974">
                  <c:v>698.18883408016063</c:v>
                </c:pt>
                <c:pt idx="27975">
                  <c:v>698.57491196522665</c:v>
                </c:pt>
                <c:pt idx="27976">
                  <c:v>698.94013197155209</c:v>
                </c:pt>
                <c:pt idx="27977">
                  <c:v>699.27404982078963</c:v>
                </c:pt>
                <c:pt idx="27978">
                  <c:v>699.57666436512443</c:v>
                </c:pt>
                <c:pt idx="27979">
                  <c:v>699.8583892049495</c:v>
                </c:pt>
                <c:pt idx="27980">
                  <c:v>700.10881136595265</c:v>
                </c:pt>
                <c:pt idx="27981">
                  <c:v>700.33837554386844</c:v>
                </c:pt>
                <c:pt idx="27982">
                  <c:v>700.53663693861563</c:v>
                </c:pt>
                <c:pt idx="27983">
                  <c:v>700.73489843770949</c:v>
                </c:pt>
                <c:pt idx="27984">
                  <c:v>701.14186581859167</c:v>
                </c:pt>
                <c:pt idx="27985">
                  <c:v>701.52794370365768</c:v>
                </c:pt>
                <c:pt idx="27986">
                  <c:v>701.89316475345095</c:v>
                </c:pt>
                <c:pt idx="27987">
                  <c:v>702.22704942041105</c:v>
                </c:pt>
                <c:pt idx="27988">
                  <c:v>702.52966448647976</c:v>
                </c:pt>
                <c:pt idx="27989">
                  <c:v>702.81142063034019</c:v>
                </c:pt>
                <c:pt idx="27990">
                  <c:v>703.06184352177081</c:v>
                </c:pt>
                <c:pt idx="27991">
                  <c:v>703.28096237787122</c:v>
                </c:pt>
                <c:pt idx="27992">
                  <c:v>703.48966846835299</c:v>
                </c:pt>
                <c:pt idx="27993">
                  <c:v>703.68793048918087</c:v>
                </c:pt>
                <c:pt idx="27994">
                  <c:v>704.09486625298734</c:v>
                </c:pt>
                <c:pt idx="27995">
                  <c:v>704.48094413805325</c:v>
                </c:pt>
                <c:pt idx="27996">
                  <c:v>704.8461641443788</c:v>
                </c:pt>
                <c:pt idx="27997">
                  <c:v>705.18008115884197</c:v>
                </c:pt>
                <c:pt idx="27998">
                  <c:v>705.48269622491068</c:v>
                </c:pt>
                <c:pt idx="27999">
                  <c:v>705.75397595161394</c:v>
                </c:pt>
                <c:pt idx="28000">
                  <c:v>706.00443014707992</c:v>
                </c:pt>
                <c:pt idx="28001">
                  <c:v>706.23399411630226</c:v>
                </c:pt>
                <c:pt idx="28002">
                  <c:v>706.44266890274866</c:v>
                </c:pt>
                <c:pt idx="28003">
                  <c:v>706.64092988010873</c:v>
                </c:pt>
                <c:pt idx="28004">
                  <c:v>707.04789799141827</c:v>
                </c:pt>
                <c:pt idx="28005">
                  <c:v>707.43397587648428</c:v>
                </c:pt>
                <c:pt idx="28006">
                  <c:v>707.78875076968802</c:v>
                </c:pt>
                <c:pt idx="28007">
                  <c:v>708.12266882761901</c:v>
                </c:pt>
                <c:pt idx="28008">
                  <c:v>708.42525154618454</c:v>
                </c:pt>
                <c:pt idx="28009">
                  <c:v>708.70700769004497</c:v>
                </c:pt>
                <c:pt idx="28010">
                  <c:v>708.95743058147559</c:v>
                </c:pt>
                <c:pt idx="28011">
                  <c:v>709.18699455069782</c:v>
                </c:pt>
                <c:pt idx="28012">
                  <c:v>709.38525552805788</c:v>
                </c:pt>
                <c:pt idx="28013">
                  <c:v>709.58351754888565</c:v>
                </c:pt>
                <c:pt idx="28014">
                  <c:v>709.99045331269213</c:v>
                </c:pt>
                <c:pt idx="28015">
                  <c:v>710.3765625017935</c:v>
                </c:pt>
                <c:pt idx="28016">
                  <c:v>710.73133635152931</c:v>
                </c:pt>
                <c:pt idx="28017">
                  <c:v>711.06522519236069</c:v>
                </c:pt>
                <c:pt idx="28018">
                  <c:v>711.36784130189722</c:v>
                </c:pt>
                <c:pt idx="28019">
                  <c:v>711.63915337610365</c:v>
                </c:pt>
                <c:pt idx="28020">
                  <c:v>711.88957522406645</c:v>
                </c:pt>
                <c:pt idx="28021">
                  <c:v>712.11913814982086</c:v>
                </c:pt>
                <c:pt idx="28022">
                  <c:v>712.32784215336699</c:v>
                </c:pt>
                <c:pt idx="28023">
                  <c:v>712.5261010437913</c:v>
                </c:pt>
                <c:pt idx="28024">
                  <c:v>712.92259795528298</c:v>
                </c:pt>
                <c:pt idx="28025">
                  <c:v>713.30870192704515</c:v>
                </c:pt>
                <c:pt idx="28026">
                  <c:v>713.66348099412016</c:v>
                </c:pt>
                <c:pt idx="28027">
                  <c:v>713.99736983495154</c:v>
                </c:pt>
                <c:pt idx="28028">
                  <c:v>714.29997550980966</c:v>
                </c:pt>
                <c:pt idx="28029">
                  <c:v>714.57128758401609</c:v>
                </c:pt>
                <c:pt idx="28030">
                  <c:v>714.82170943197889</c:v>
                </c:pt>
                <c:pt idx="28031">
                  <c:v>715.05128279241183</c:v>
                </c:pt>
                <c:pt idx="28032">
                  <c:v>715.25998679595784</c:v>
                </c:pt>
                <c:pt idx="28033">
                  <c:v>715.44780057326034</c:v>
                </c:pt>
                <c:pt idx="28034">
                  <c:v>715.8547739019092</c:v>
                </c:pt>
                <c:pt idx="28035">
                  <c:v>716.23040145651419</c:v>
                </c:pt>
                <c:pt idx="28036">
                  <c:v>716.5851805235892</c:v>
                </c:pt>
                <c:pt idx="28037">
                  <c:v>716.91909023377752</c:v>
                </c:pt>
                <c:pt idx="28038">
                  <c:v>717.22170634331405</c:v>
                </c:pt>
                <c:pt idx="28039">
                  <c:v>717.49298711348513</c:v>
                </c:pt>
                <c:pt idx="28040">
                  <c:v>717.74344026548329</c:v>
                </c:pt>
                <c:pt idx="28041">
                  <c:v>717.96255807811588</c:v>
                </c:pt>
                <c:pt idx="28042">
                  <c:v>718.17124121230506</c:v>
                </c:pt>
                <c:pt idx="28043">
                  <c:v>718.36950010272938</c:v>
                </c:pt>
                <c:pt idx="28044">
                  <c:v>718.766017883578</c:v>
                </c:pt>
                <c:pt idx="28045">
                  <c:v>719.14168717689665</c:v>
                </c:pt>
                <c:pt idx="28046">
                  <c:v>719.49646624397178</c:v>
                </c:pt>
                <c:pt idx="28047">
                  <c:v>719.81993084103817</c:v>
                </c:pt>
                <c:pt idx="28048">
                  <c:v>720.12254695057482</c:v>
                </c:pt>
                <c:pt idx="28049">
                  <c:v>720.39382772074589</c:v>
                </c:pt>
                <c:pt idx="28050">
                  <c:v>720.64428087274393</c:v>
                </c:pt>
                <c:pt idx="28051">
                  <c:v>720.86339868537664</c:v>
                </c:pt>
                <c:pt idx="28052">
                  <c:v>721.07211312360118</c:v>
                </c:pt>
                <c:pt idx="28053">
                  <c:v>721.25992690090368</c:v>
                </c:pt>
                <c:pt idx="28054">
                  <c:v>721.65644468175219</c:v>
                </c:pt>
                <c:pt idx="28055">
                  <c:v>722.0320826710356</c:v>
                </c:pt>
                <c:pt idx="28056">
                  <c:v>722.38685130343219</c:v>
                </c:pt>
                <c:pt idx="28057">
                  <c:v>722.71032633517711</c:v>
                </c:pt>
                <c:pt idx="28058">
                  <c:v>723.01294244471364</c:v>
                </c:pt>
                <c:pt idx="28059">
                  <c:v>723.28425451892008</c:v>
                </c:pt>
                <c:pt idx="28060">
                  <c:v>723.52423125376106</c:v>
                </c:pt>
                <c:pt idx="28061">
                  <c:v>723.75379417951547</c:v>
                </c:pt>
                <c:pt idx="28062">
                  <c:v>723.95205306993978</c:v>
                </c:pt>
                <c:pt idx="28063">
                  <c:v>724.13987728192069</c:v>
                </c:pt>
                <c:pt idx="28064">
                  <c:v>724.53639506276932</c:v>
                </c:pt>
                <c:pt idx="28065">
                  <c:v>724.91206435608797</c:v>
                </c:pt>
                <c:pt idx="28066">
                  <c:v>725.25638787536275</c:v>
                </c:pt>
                <c:pt idx="28067">
                  <c:v>725.57986290710767</c:v>
                </c:pt>
                <c:pt idx="28068">
                  <c:v>725.88247901664431</c:v>
                </c:pt>
                <c:pt idx="28069">
                  <c:v>726.14334597772881</c:v>
                </c:pt>
                <c:pt idx="28070">
                  <c:v>726.39376782569161</c:v>
                </c:pt>
                <c:pt idx="28071">
                  <c:v>726.61291694235956</c:v>
                </c:pt>
                <c:pt idx="28072">
                  <c:v>726.81118626746229</c:v>
                </c:pt>
                <c:pt idx="28073">
                  <c:v>726.99900004476478</c:v>
                </c:pt>
                <c:pt idx="28074">
                  <c:v>727.39551782561341</c:v>
                </c:pt>
                <c:pt idx="28075">
                  <c:v>727.76071070177488</c:v>
                </c:pt>
                <c:pt idx="28076">
                  <c:v>728.10507595976344</c:v>
                </c:pt>
                <c:pt idx="28077">
                  <c:v>728.42854055682994</c:v>
                </c:pt>
                <c:pt idx="28078">
                  <c:v>728.72071155324466</c:v>
                </c:pt>
                <c:pt idx="28079">
                  <c:v>728.99202362745109</c:v>
                </c:pt>
                <c:pt idx="28080">
                  <c:v>729.23200036229207</c:v>
                </c:pt>
                <c:pt idx="28081">
                  <c:v>729.45114947896002</c:v>
                </c:pt>
                <c:pt idx="28082">
                  <c:v>729.64938750002739</c:v>
                </c:pt>
                <c:pt idx="28083">
                  <c:v>729.83723258136524</c:v>
                </c:pt>
                <c:pt idx="28084">
                  <c:v>730.22330524909194</c:v>
                </c:pt>
                <c:pt idx="28085">
                  <c:v>730.58852942928888</c:v>
                </c:pt>
                <c:pt idx="28086">
                  <c:v>730.93286338324208</c:v>
                </c:pt>
                <c:pt idx="28087">
                  <c:v>731.25632798030847</c:v>
                </c:pt>
                <c:pt idx="28088">
                  <c:v>731.53808516763672</c:v>
                </c:pt>
                <c:pt idx="28089">
                  <c:v>731.8093659378078</c:v>
                </c:pt>
                <c:pt idx="28090">
                  <c:v>732.04937397668414</c:v>
                </c:pt>
                <c:pt idx="28091">
                  <c:v>732.25805711087332</c:v>
                </c:pt>
                <c:pt idx="28092">
                  <c:v>732.45631600129764</c:v>
                </c:pt>
                <c:pt idx="28093">
                  <c:v>732.64416108263549</c:v>
                </c:pt>
                <c:pt idx="28094">
                  <c:v>733.0302441850406</c:v>
                </c:pt>
                <c:pt idx="28095">
                  <c:v>733.39545793055913</c:v>
                </c:pt>
                <c:pt idx="28096">
                  <c:v>733.72934677139051</c:v>
                </c:pt>
                <c:pt idx="28097">
                  <c:v>734.04240799404886</c:v>
                </c:pt>
                <c:pt idx="28098">
                  <c:v>734.33457899046368</c:v>
                </c:pt>
                <c:pt idx="28099">
                  <c:v>734.5954459515483</c:v>
                </c:pt>
                <c:pt idx="28100">
                  <c:v>734.82500887730271</c:v>
                </c:pt>
                <c:pt idx="28101">
                  <c:v>735.0441266899353</c:v>
                </c:pt>
                <c:pt idx="28102">
                  <c:v>735.24238558035961</c:v>
                </c:pt>
                <c:pt idx="28103">
                  <c:v>735.41979598325406</c:v>
                </c:pt>
                <c:pt idx="28104">
                  <c:v>735.80586865098076</c:v>
                </c:pt>
                <c:pt idx="28105">
                  <c:v>736.16064771805577</c:v>
                </c:pt>
                <c:pt idx="28106">
                  <c:v>736.49455742824409</c:v>
                </c:pt>
                <c:pt idx="28107">
                  <c:v>736.80758734686719</c:v>
                </c:pt>
                <c:pt idx="28108">
                  <c:v>737.08931323016009</c:v>
                </c:pt>
                <c:pt idx="28109">
                  <c:v>737.3501801912447</c:v>
                </c:pt>
                <c:pt idx="28110">
                  <c:v>737.57974311699911</c:v>
                </c:pt>
                <c:pt idx="28111">
                  <c:v>737.79889223366706</c:v>
                </c:pt>
                <c:pt idx="28112">
                  <c:v>737.98671644564797</c:v>
                </c:pt>
                <c:pt idx="28113">
                  <c:v>738.17453022295047</c:v>
                </c:pt>
                <c:pt idx="28114">
                  <c:v>738.5397544031473</c:v>
                </c:pt>
                <c:pt idx="28115">
                  <c:v>738.89452303554401</c:v>
                </c:pt>
                <c:pt idx="28116">
                  <c:v>739.22844318041064</c:v>
                </c:pt>
                <c:pt idx="28117">
                  <c:v>739.53102798591192</c:v>
                </c:pt>
                <c:pt idx="28118">
                  <c:v>739.81278517324017</c:v>
                </c:pt>
                <c:pt idx="28119">
                  <c:v>740.07365213432479</c:v>
                </c:pt>
                <c:pt idx="28120">
                  <c:v>740.3032150600792</c:v>
                </c:pt>
                <c:pt idx="28121">
                  <c:v>740.51188775958997</c:v>
                </c:pt>
                <c:pt idx="28122">
                  <c:v>740.69973284092782</c:v>
                </c:pt>
                <c:pt idx="28123">
                  <c:v>740.87711193978691</c:v>
                </c:pt>
                <c:pt idx="28124">
                  <c:v>741.25277079842715</c:v>
                </c:pt>
                <c:pt idx="28125">
                  <c:v>741.59710475238035</c:v>
                </c:pt>
                <c:pt idx="28126">
                  <c:v>741.92057978412527</c:v>
                </c:pt>
                <c:pt idx="28127">
                  <c:v>742.22318545898338</c:v>
                </c:pt>
                <c:pt idx="28128">
                  <c:v>742.50491134227639</c:v>
                </c:pt>
                <c:pt idx="28129">
                  <c:v>742.75536449427443</c:v>
                </c:pt>
                <c:pt idx="28130">
                  <c:v>742.98493785470737</c:v>
                </c:pt>
                <c:pt idx="28131">
                  <c:v>743.18316544109632</c:v>
                </c:pt>
                <c:pt idx="28132">
                  <c:v>743.37101052243406</c:v>
                </c:pt>
                <c:pt idx="28133">
                  <c:v>743.54837918661474</c:v>
                </c:pt>
                <c:pt idx="28134">
                  <c:v>743.91360336681157</c:v>
                </c:pt>
                <c:pt idx="28135">
                  <c:v>744.25793732076488</c:v>
                </c:pt>
                <c:pt idx="28136">
                  <c:v>744.58143322186663</c:v>
                </c:pt>
                <c:pt idx="28137">
                  <c:v>744.88401802736792</c:v>
                </c:pt>
                <c:pt idx="28138">
                  <c:v>745.15533010157424</c:v>
                </c:pt>
                <c:pt idx="28139">
                  <c:v>745.39533814045058</c:v>
                </c:pt>
                <c:pt idx="28140">
                  <c:v>745.62490106620498</c:v>
                </c:pt>
                <c:pt idx="28141">
                  <c:v>745.82313908727247</c:v>
                </c:pt>
                <c:pt idx="28142">
                  <c:v>746.01098416861021</c:v>
                </c:pt>
                <c:pt idx="28143">
                  <c:v>746.17793902370431</c:v>
                </c:pt>
                <c:pt idx="28144">
                  <c:v>746.5431318998659</c:v>
                </c:pt>
                <c:pt idx="28145">
                  <c:v>746.87705204473264</c:v>
                </c:pt>
                <c:pt idx="28146">
                  <c:v>747.20051664179914</c:v>
                </c:pt>
                <c:pt idx="28147">
                  <c:v>747.49270850757068</c:v>
                </c:pt>
                <c:pt idx="28148">
                  <c:v>747.7535754686553</c:v>
                </c:pt>
                <c:pt idx="28149">
                  <c:v>748.0039973166181</c:v>
                </c:pt>
                <c:pt idx="28150">
                  <c:v>748.2231255639291</c:v>
                </c:pt>
                <c:pt idx="28151">
                  <c:v>748.42139488903194</c:v>
                </c:pt>
                <c:pt idx="28152">
                  <c:v>748.59878442256945</c:v>
                </c:pt>
                <c:pt idx="28153">
                  <c:v>748.76571840830672</c:v>
                </c:pt>
                <c:pt idx="28154">
                  <c:v>749.12051834473857</c:v>
                </c:pt>
                <c:pt idx="28155">
                  <c:v>749.45441762024848</c:v>
                </c:pt>
                <c:pt idx="28156">
                  <c:v>749.76745797354999</c:v>
                </c:pt>
                <c:pt idx="28157">
                  <c:v>750.05962896996471</c:v>
                </c:pt>
                <c:pt idx="28158">
                  <c:v>750.32049593104932</c:v>
                </c:pt>
                <c:pt idx="28159">
                  <c:v>750.56048310056872</c:v>
                </c:pt>
                <c:pt idx="28160">
                  <c:v>750.76919753879326</c:v>
                </c:pt>
                <c:pt idx="28161">
                  <c:v>750.96743555986063</c:v>
                </c:pt>
                <c:pt idx="28162">
                  <c:v>751.14484596275508</c:v>
                </c:pt>
                <c:pt idx="28163">
                  <c:v>751.31179038317077</c:v>
                </c:pt>
                <c:pt idx="28164">
                  <c:v>751.6561347718025</c:v>
                </c:pt>
                <c:pt idx="28165">
                  <c:v>751.99005491666912</c:v>
                </c:pt>
                <c:pt idx="28166">
                  <c:v>752.29265015684882</c:v>
                </c:pt>
                <c:pt idx="28167">
                  <c:v>752.57438647482024</c:v>
                </c:pt>
                <c:pt idx="28168">
                  <c:v>752.83525343590486</c:v>
                </c:pt>
                <c:pt idx="28169">
                  <c:v>753.06481636165927</c:v>
                </c:pt>
                <c:pt idx="28170">
                  <c:v>753.27350993052698</c:v>
                </c:pt>
                <c:pt idx="28171">
                  <c:v>753.46132370782948</c:v>
                </c:pt>
                <c:pt idx="28172">
                  <c:v>753.63873411072382</c:v>
                </c:pt>
                <c:pt idx="28173">
                  <c:v>753.7952438526961</c:v>
                </c:pt>
                <c:pt idx="28174">
                  <c:v>754.13958824132783</c:v>
                </c:pt>
                <c:pt idx="28175">
                  <c:v>754.46306327307275</c:v>
                </c:pt>
                <c:pt idx="28176">
                  <c:v>754.76565851325245</c:v>
                </c:pt>
                <c:pt idx="28177">
                  <c:v>755.04740526590217</c:v>
                </c:pt>
                <c:pt idx="28178">
                  <c:v>755.29783754854338</c:v>
                </c:pt>
                <c:pt idx="28179">
                  <c:v>755.52740047429791</c:v>
                </c:pt>
                <c:pt idx="28180">
                  <c:v>755.72566979940063</c:v>
                </c:pt>
                <c:pt idx="28181">
                  <c:v>755.91348357670313</c:v>
                </c:pt>
                <c:pt idx="28182">
                  <c:v>756.08043843179723</c:v>
                </c:pt>
                <c:pt idx="28183">
                  <c:v>756.23695860844794</c:v>
                </c:pt>
                <c:pt idx="28184">
                  <c:v>756.57086831863626</c:v>
                </c:pt>
                <c:pt idx="28185">
                  <c:v>756.89434335038118</c:v>
                </c:pt>
                <c:pt idx="28186">
                  <c:v>757.18651434679589</c:v>
                </c:pt>
                <c:pt idx="28187">
                  <c:v>757.45781598632391</c:v>
                </c:pt>
                <c:pt idx="28188">
                  <c:v>757.70824826896512</c:v>
                </c:pt>
                <c:pt idx="28189">
                  <c:v>757.92738695095466</c:v>
                </c:pt>
                <c:pt idx="28190">
                  <c:v>758.12562497202202</c:v>
                </c:pt>
                <c:pt idx="28191">
                  <c:v>758.30303537491648</c:v>
                </c:pt>
                <c:pt idx="28192">
                  <c:v>758.46997979533216</c:v>
                </c:pt>
                <c:pt idx="28193">
                  <c:v>758.61606529353946</c:v>
                </c:pt>
                <c:pt idx="28194">
                  <c:v>758.94997500372779</c:v>
                </c:pt>
                <c:pt idx="28195">
                  <c:v>759.26302579170772</c:v>
                </c:pt>
                <c:pt idx="28196">
                  <c:v>759.55519678812254</c:v>
                </c:pt>
                <c:pt idx="28197">
                  <c:v>759.81606374920705</c:v>
                </c:pt>
                <c:pt idx="28198">
                  <c:v>760.05605091872644</c:v>
                </c:pt>
                <c:pt idx="28199">
                  <c:v>760.27518960071598</c:v>
                </c:pt>
                <c:pt idx="28200">
                  <c:v>760.47342762178334</c:v>
                </c:pt>
                <c:pt idx="28201">
                  <c:v>760.64039291155598</c:v>
                </c:pt>
                <c:pt idx="28202">
                  <c:v>760.80734776665008</c:v>
                </c:pt>
                <c:pt idx="28203">
                  <c:v>760.94300902109251</c:v>
                </c:pt>
                <c:pt idx="28204">
                  <c:v>761.26647361815901</c:v>
                </c:pt>
                <c:pt idx="28205">
                  <c:v>761.57952440613894</c:v>
                </c:pt>
                <c:pt idx="28206">
                  <c:v>761.86125028943184</c:v>
                </c:pt>
                <c:pt idx="28207">
                  <c:v>762.12211725051645</c:v>
                </c:pt>
                <c:pt idx="28208">
                  <c:v>762.35168017627097</c:v>
                </c:pt>
                <c:pt idx="28209">
                  <c:v>762.56036331046016</c:v>
                </c:pt>
                <c:pt idx="28210">
                  <c:v>762.75863263556289</c:v>
                </c:pt>
                <c:pt idx="28211">
                  <c:v>762.92558749065711</c:v>
                </c:pt>
                <c:pt idx="28212">
                  <c:v>763.07167298886441</c:v>
                </c:pt>
                <c:pt idx="28213">
                  <c:v>763.21775848707182</c:v>
                </c:pt>
                <c:pt idx="28214">
                  <c:v>763.53079884037334</c:v>
                </c:pt>
                <c:pt idx="28215">
                  <c:v>763.83340451523145</c:v>
                </c:pt>
                <c:pt idx="28216">
                  <c:v>764.10471658943788</c:v>
                </c:pt>
                <c:pt idx="28217">
                  <c:v>764.35513843740068</c:v>
                </c:pt>
                <c:pt idx="28218">
                  <c:v>764.58470136315509</c:v>
                </c:pt>
                <c:pt idx="28219">
                  <c:v>764.79338449734428</c:v>
                </c:pt>
                <c:pt idx="28220">
                  <c:v>764.98121914400372</c:v>
                </c:pt>
                <c:pt idx="28221">
                  <c:v>765.13773932065442</c:v>
                </c:pt>
                <c:pt idx="28222">
                  <c:v>765.28382481886183</c:v>
                </c:pt>
                <c:pt idx="28223">
                  <c:v>765.41947563862584</c:v>
                </c:pt>
                <c:pt idx="28224">
                  <c:v>765.73251599192736</c:v>
                </c:pt>
                <c:pt idx="28225">
                  <c:v>766.02468698834207</c:v>
                </c:pt>
                <c:pt idx="28226">
                  <c:v>766.28555394942668</c:v>
                </c:pt>
                <c:pt idx="28227">
                  <c:v>766.53599666674631</c:v>
                </c:pt>
                <c:pt idx="28228">
                  <c:v>766.7551144793789</c:v>
                </c:pt>
                <c:pt idx="28229">
                  <c:v>766.95337336980322</c:v>
                </c:pt>
                <c:pt idx="28230">
                  <c:v>767.13076290334072</c:v>
                </c:pt>
                <c:pt idx="28231">
                  <c:v>767.29771775843494</c:v>
                </c:pt>
                <c:pt idx="28232">
                  <c:v>767.43337901287737</c:v>
                </c:pt>
                <c:pt idx="28233">
                  <c:v>767.55858471951956</c:v>
                </c:pt>
                <c:pt idx="28234">
                  <c:v>767.86119039437767</c:v>
                </c:pt>
                <c:pt idx="28235">
                  <c:v>768.14292671234898</c:v>
                </c:pt>
                <c:pt idx="28236">
                  <c:v>768.414228351877</c:v>
                </c:pt>
                <c:pt idx="28237">
                  <c:v>768.65423639075323</c:v>
                </c:pt>
                <c:pt idx="28238">
                  <c:v>768.86291952494253</c:v>
                </c:pt>
                <c:pt idx="28239">
                  <c:v>769.06118885004526</c:v>
                </c:pt>
                <c:pt idx="28240">
                  <c:v>769.22812283578253</c:v>
                </c:pt>
                <c:pt idx="28241">
                  <c:v>769.37420833398983</c:v>
                </c:pt>
                <c:pt idx="28242">
                  <c:v>769.50986958843225</c:v>
                </c:pt>
                <c:pt idx="28243">
                  <c:v>769.63507529507444</c:v>
                </c:pt>
                <c:pt idx="28244">
                  <c:v>769.9272671608461</c:v>
                </c:pt>
                <c:pt idx="28245">
                  <c:v>770.20899304413899</c:v>
                </c:pt>
                <c:pt idx="28246">
                  <c:v>770.45942532678021</c:v>
                </c:pt>
                <c:pt idx="28247">
                  <c:v>770.68898825253473</c:v>
                </c:pt>
                <c:pt idx="28248">
                  <c:v>770.89768182140233</c:v>
                </c:pt>
                <c:pt idx="28249">
                  <c:v>771.08551646806166</c:v>
                </c:pt>
                <c:pt idx="28250">
                  <c:v>771.25246088847734</c:v>
                </c:pt>
                <c:pt idx="28251">
                  <c:v>771.39854638668476</c:v>
                </c:pt>
                <c:pt idx="28252">
                  <c:v>771.52377296268378</c:v>
                </c:pt>
                <c:pt idx="28253">
                  <c:v>771.6385544255611</c:v>
                </c:pt>
                <c:pt idx="28254">
                  <c:v>771.92028030885399</c:v>
                </c:pt>
                <c:pt idx="28255">
                  <c:v>772.19159238306042</c:v>
                </c:pt>
                <c:pt idx="28256">
                  <c:v>772.44201423102311</c:v>
                </c:pt>
                <c:pt idx="28257">
                  <c:v>772.66114247833423</c:v>
                </c:pt>
                <c:pt idx="28258">
                  <c:v>772.86983604720194</c:v>
                </c:pt>
                <c:pt idx="28259">
                  <c:v>773.04722558073945</c:v>
                </c:pt>
                <c:pt idx="28260">
                  <c:v>773.20375619206868</c:v>
                </c:pt>
                <c:pt idx="28261">
                  <c:v>773.33939657715416</c:v>
                </c:pt>
                <c:pt idx="28262">
                  <c:v>773.46462315315318</c:v>
                </c:pt>
                <c:pt idx="28263">
                  <c:v>773.56895950290857</c:v>
                </c:pt>
                <c:pt idx="28264">
                  <c:v>773.85069582087999</c:v>
                </c:pt>
                <c:pt idx="28265">
                  <c:v>774.11156278196461</c:v>
                </c:pt>
                <c:pt idx="28266">
                  <c:v>774.35156038616242</c:v>
                </c:pt>
                <c:pt idx="28267">
                  <c:v>774.57068863347354</c:v>
                </c:pt>
                <c:pt idx="28268">
                  <c:v>774.75851284545433</c:v>
                </c:pt>
                <c:pt idx="28269">
                  <c:v>774.93590237899184</c:v>
                </c:pt>
                <c:pt idx="28270">
                  <c:v>775.08197744252084</c:v>
                </c:pt>
                <c:pt idx="28271">
                  <c:v>775.21763869696326</c:v>
                </c:pt>
                <c:pt idx="28272">
                  <c:v>775.33242015984047</c:v>
                </c:pt>
                <c:pt idx="28273">
                  <c:v>775.42633226583098</c:v>
                </c:pt>
                <c:pt idx="28274">
                  <c:v>775.69764434003741</c:v>
                </c:pt>
                <c:pt idx="28275">
                  <c:v>775.9480661880001</c:v>
                </c:pt>
                <c:pt idx="28276">
                  <c:v>776.18807422687644</c:v>
                </c:pt>
                <c:pt idx="28277">
                  <c:v>776.39675736106562</c:v>
                </c:pt>
                <c:pt idx="28278">
                  <c:v>776.58458157304653</c:v>
                </c:pt>
                <c:pt idx="28279">
                  <c:v>776.74111218437577</c:v>
                </c:pt>
                <c:pt idx="28280">
                  <c:v>776.88719768258318</c:v>
                </c:pt>
                <c:pt idx="28281">
                  <c:v>777.01240338922526</c:v>
                </c:pt>
                <c:pt idx="28282">
                  <c:v>777.11676060833759</c:v>
                </c:pt>
                <c:pt idx="28283">
                  <c:v>777.21066227964957</c:v>
                </c:pt>
                <c:pt idx="28284">
                  <c:v>777.47152924073418</c:v>
                </c:pt>
                <c:pt idx="28285">
                  <c:v>777.72195108869698</c:v>
                </c:pt>
                <c:pt idx="28286">
                  <c:v>777.9410897706864</c:v>
                </c:pt>
                <c:pt idx="28287">
                  <c:v>778.13934866111072</c:v>
                </c:pt>
                <c:pt idx="28288">
                  <c:v>778.32717287309163</c:v>
                </c:pt>
                <c:pt idx="28289">
                  <c:v>778.48369304974244</c:v>
                </c:pt>
                <c:pt idx="28290">
                  <c:v>778.61933343482792</c:v>
                </c:pt>
                <c:pt idx="28291">
                  <c:v>778.73411489770524</c:v>
                </c:pt>
                <c:pt idx="28292">
                  <c:v>778.82804787305258</c:v>
                </c:pt>
                <c:pt idx="28293">
                  <c:v>778.91152530059958</c:v>
                </c:pt>
                <c:pt idx="28294">
                  <c:v>779.17239226168419</c:v>
                </c:pt>
                <c:pt idx="28295">
                  <c:v>779.40193431808177</c:v>
                </c:pt>
                <c:pt idx="28296">
                  <c:v>779.62107300007131</c:v>
                </c:pt>
                <c:pt idx="28297">
                  <c:v>779.81933189049562</c:v>
                </c:pt>
                <c:pt idx="28298">
                  <c:v>779.98629718026814</c:v>
                </c:pt>
                <c:pt idx="28299">
                  <c:v>780.13238267847555</c:v>
                </c:pt>
                <c:pt idx="28300">
                  <c:v>780.25758838511774</c:v>
                </c:pt>
                <c:pt idx="28301">
                  <c:v>780.37236984799495</c:v>
                </c:pt>
                <c:pt idx="28302">
                  <c:v>780.46628195398534</c:v>
                </c:pt>
                <c:pt idx="28303">
                  <c:v>780.53933513776747</c:v>
                </c:pt>
                <c:pt idx="28304">
                  <c:v>780.78975698573026</c:v>
                </c:pt>
                <c:pt idx="28305">
                  <c:v>781.00888523304127</c:v>
                </c:pt>
                <c:pt idx="28306">
                  <c:v>781.21757880190899</c:v>
                </c:pt>
                <c:pt idx="28307">
                  <c:v>781.40541344856842</c:v>
                </c:pt>
                <c:pt idx="28308">
                  <c:v>781.572357868984</c:v>
                </c:pt>
                <c:pt idx="28309">
                  <c:v>781.70800868874801</c:v>
                </c:pt>
                <c:pt idx="28310">
                  <c:v>781.83322483006862</c:v>
                </c:pt>
                <c:pt idx="28311">
                  <c:v>781.92714737073754</c:v>
                </c:pt>
                <c:pt idx="28312">
                  <c:v>782.01060392892771</c:v>
                </c:pt>
                <c:pt idx="28313">
                  <c:v>782.08365711270983</c:v>
                </c:pt>
                <c:pt idx="28314">
                  <c:v>782.32365471690764</c:v>
                </c:pt>
                <c:pt idx="28315">
                  <c:v>782.53233785109694</c:v>
                </c:pt>
                <c:pt idx="28316">
                  <c:v>782.74105228932149</c:v>
                </c:pt>
                <c:pt idx="28317">
                  <c:v>782.91843138818058</c:v>
                </c:pt>
                <c:pt idx="28318">
                  <c:v>783.06451688638799</c:v>
                </c:pt>
                <c:pt idx="28319">
                  <c:v>783.20015727147347</c:v>
                </c:pt>
                <c:pt idx="28320">
                  <c:v>783.31493873435068</c:v>
                </c:pt>
                <c:pt idx="28321">
                  <c:v>783.40887170969802</c:v>
                </c:pt>
                <c:pt idx="28322">
                  <c:v>783.48190402412331</c:v>
                </c:pt>
                <c:pt idx="28323">
                  <c:v>783.54451209478361</c:v>
                </c:pt>
                <c:pt idx="28324">
                  <c:v>783.76364034209473</c:v>
                </c:pt>
                <c:pt idx="28325">
                  <c:v>783.98275815472732</c:v>
                </c:pt>
                <c:pt idx="28326">
                  <c:v>784.17059280138665</c:v>
                </c:pt>
                <c:pt idx="28327">
                  <c:v>784.33755809115928</c:v>
                </c:pt>
                <c:pt idx="28328">
                  <c:v>784.48363315468816</c:v>
                </c:pt>
                <c:pt idx="28329">
                  <c:v>784.60884929600877</c:v>
                </c:pt>
                <c:pt idx="28330">
                  <c:v>784.7132065151211</c:v>
                </c:pt>
                <c:pt idx="28331">
                  <c:v>784.7966839426681</c:v>
                </c:pt>
                <c:pt idx="28332">
                  <c:v>784.8592920133284</c:v>
                </c:pt>
                <c:pt idx="28333">
                  <c:v>784.92188964931029</c:v>
                </c:pt>
                <c:pt idx="28334">
                  <c:v>785.130583218178</c:v>
                </c:pt>
                <c:pt idx="28335">
                  <c:v>785.33927678704561</c:v>
                </c:pt>
                <c:pt idx="28336">
                  <c:v>785.5166558859047</c:v>
                </c:pt>
                <c:pt idx="28337">
                  <c:v>785.67318649723393</c:v>
                </c:pt>
                <c:pt idx="28338">
                  <c:v>785.80882688231952</c:v>
                </c:pt>
                <c:pt idx="28339">
                  <c:v>785.93405345831854</c:v>
                </c:pt>
                <c:pt idx="28340">
                  <c:v>786.02796556430894</c:v>
                </c:pt>
                <c:pt idx="28341">
                  <c:v>786.10101874809106</c:v>
                </c:pt>
                <c:pt idx="28342">
                  <c:v>786.15318170562955</c:v>
                </c:pt>
                <c:pt idx="28343">
                  <c:v>786.20535509784645</c:v>
                </c:pt>
                <c:pt idx="28344">
                  <c:v>786.41404866671417</c:v>
                </c:pt>
                <c:pt idx="28345">
                  <c:v>786.60187287869508</c:v>
                </c:pt>
                <c:pt idx="28346">
                  <c:v>786.77926241223258</c:v>
                </c:pt>
                <c:pt idx="28347">
                  <c:v>786.92534791044</c:v>
                </c:pt>
                <c:pt idx="28348">
                  <c:v>787.0505640517606</c:v>
                </c:pt>
                <c:pt idx="28349">
                  <c:v>787.16534551463781</c:v>
                </c:pt>
                <c:pt idx="28350">
                  <c:v>787.24882294218492</c:v>
                </c:pt>
                <c:pt idx="28351">
                  <c:v>787.31143101284522</c:v>
                </c:pt>
                <c:pt idx="28352">
                  <c:v>787.36360440506212</c:v>
                </c:pt>
                <c:pt idx="28353">
                  <c:v>787.40535355351415</c:v>
                </c:pt>
                <c:pt idx="28354">
                  <c:v>787.60359157458151</c:v>
                </c:pt>
                <c:pt idx="28355">
                  <c:v>787.78100197747597</c:v>
                </c:pt>
                <c:pt idx="28356">
                  <c:v>787.94794639789166</c:v>
                </c:pt>
                <c:pt idx="28357">
                  <c:v>788.08359721765555</c:v>
                </c:pt>
                <c:pt idx="28358">
                  <c:v>788.20881335897616</c:v>
                </c:pt>
                <c:pt idx="28359">
                  <c:v>788.30273589964509</c:v>
                </c:pt>
                <c:pt idx="28360">
                  <c:v>788.38619245783525</c:v>
                </c:pt>
                <c:pt idx="28361">
                  <c:v>788.43837628473068</c:v>
                </c:pt>
                <c:pt idx="28362">
                  <c:v>788.48012543318259</c:v>
                </c:pt>
                <c:pt idx="28363">
                  <c:v>788.5114294685128</c:v>
                </c:pt>
                <c:pt idx="28364">
                  <c:v>788.6992432458153</c:v>
                </c:pt>
                <c:pt idx="28365">
                  <c:v>788.8766327793528</c:v>
                </c:pt>
                <c:pt idx="28366">
                  <c:v>789.02271827756022</c:v>
                </c:pt>
                <c:pt idx="28367">
                  <c:v>789.15836909732411</c:v>
                </c:pt>
                <c:pt idx="28368">
                  <c:v>789.27315056020132</c:v>
                </c:pt>
                <c:pt idx="28369">
                  <c:v>789.35662798774842</c:v>
                </c:pt>
                <c:pt idx="28370">
                  <c:v>789.42966030217372</c:v>
                </c:pt>
                <c:pt idx="28371">
                  <c:v>789.48184412906903</c:v>
                </c:pt>
                <c:pt idx="28372">
                  <c:v>789.51314816439924</c:v>
                </c:pt>
                <c:pt idx="28373">
                  <c:v>789.53401752128593</c:v>
                </c:pt>
                <c:pt idx="28374">
                  <c:v>789.71140705482344</c:v>
                </c:pt>
                <c:pt idx="28375">
                  <c:v>789.86793766615267</c:v>
                </c:pt>
                <c:pt idx="28376">
                  <c:v>790.01402316436008</c:v>
                </c:pt>
                <c:pt idx="28377">
                  <c:v>790.13922887100216</c:v>
                </c:pt>
                <c:pt idx="28378">
                  <c:v>790.24356522075766</c:v>
                </c:pt>
                <c:pt idx="28379">
                  <c:v>790.32705308298318</c:v>
                </c:pt>
                <c:pt idx="28380">
                  <c:v>790.37922647520008</c:v>
                </c:pt>
                <c:pt idx="28381">
                  <c:v>790.420975623652</c:v>
                </c:pt>
                <c:pt idx="28382">
                  <c:v>790.44183454586039</c:v>
                </c:pt>
                <c:pt idx="28383">
                  <c:v>790.45227965898221</c:v>
                </c:pt>
                <c:pt idx="28384">
                  <c:v>790.6296587578413</c:v>
                </c:pt>
                <c:pt idx="28385">
                  <c:v>790.77574425604871</c:v>
                </c:pt>
                <c:pt idx="28386">
                  <c:v>790.91140551049102</c:v>
                </c:pt>
                <c:pt idx="28387">
                  <c:v>791.02616610401139</c:v>
                </c:pt>
                <c:pt idx="28388">
                  <c:v>791.12009907935874</c:v>
                </c:pt>
                <c:pt idx="28389">
                  <c:v>791.19313139378403</c:v>
                </c:pt>
                <c:pt idx="28390">
                  <c:v>791.24530478600093</c:v>
                </c:pt>
                <c:pt idx="28391">
                  <c:v>791.27660882133102</c:v>
                </c:pt>
                <c:pt idx="28392">
                  <c:v>791.28703306509601</c:v>
                </c:pt>
                <c:pt idx="28393">
                  <c:v>791.28703306509601</c:v>
                </c:pt>
                <c:pt idx="28394">
                  <c:v>791.44356367642524</c:v>
                </c:pt>
                <c:pt idx="28395">
                  <c:v>791.58964917463254</c:v>
                </c:pt>
                <c:pt idx="28396">
                  <c:v>791.71486531595315</c:v>
                </c:pt>
                <c:pt idx="28397">
                  <c:v>791.81921210038706</c:v>
                </c:pt>
                <c:pt idx="28398">
                  <c:v>791.90269996261259</c:v>
                </c:pt>
                <c:pt idx="28399">
                  <c:v>791.96529759859436</c:v>
                </c:pt>
                <c:pt idx="28400">
                  <c:v>792.00703631236797</c:v>
                </c:pt>
                <c:pt idx="28401">
                  <c:v>792.02790566925466</c:v>
                </c:pt>
                <c:pt idx="28402">
                  <c:v>792.03832991301965</c:v>
                </c:pt>
                <c:pt idx="28403">
                  <c:v>792.02790566925466</c:v>
                </c:pt>
                <c:pt idx="28404">
                  <c:v>792.17399116746208</c:v>
                </c:pt>
                <c:pt idx="28405">
                  <c:v>792.30964198722609</c:v>
                </c:pt>
                <c:pt idx="28406">
                  <c:v>792.42443388478171</c:v>
                </c:pt>
                <c:pt idx="28407">
                  <c:v>792.52877023453709</c:v>
                </c:pt>
                <c:pt idx="28408">
                  <c:v>792.6018129836408</c:v>
                </c:pt>
                <c:pt idx="28409">
                  <c:v>792.65399681053623</c:v>
                </c:pt>
                <c:pt idx="28410">
                  <c:v>792.68530084586632</c:v>
                </c:pt>
                <c:pt idx="28411">
                  <c:v>792.69572508963131</c:v>
                </c:pt>
                <c:pt idx="28412">
                  <c:v>792.69572508963131</c:v>
                </c:pt>
                <c:pt idx="28413">
                  <c:v>792.6748557327445</c:v>
                </c:pt>
                <c:pt idx="28414">
                  <c:v>792.81050655250851</c:v>
                </c:pt>
                <c:pt idx="28415">
                  <c:v>792.93572269382912</c:v>
                </c:pt>
                <c:pt idx="28416">
                  <c:v>793.04006947826292</c:v>
                </c:pt>
                <c:pt idx="28417">
                  <c:v>793.13398158425343</c:v>
                </c:pt>
                <c:pt idx="28418">
                  <c:v>793.19658965491374</c:v>
                </c:pt>
                <c:pt idx="28419">
                  <c:v>793.23832836868723</c:v>
                </c:pt>
                <c:pt idx="28420">
                  <c:v>793.25920816025246</c:v>
                </c:pt>
                <c:pt idx="28421">
                  <c:v>793.25920816025246</c:v>
                </c:pt>
                <c:pt idx="28422">
                  <c:v>793.24876304713064</c:v>
                </c:pt>
                <c:pt idx="28423">
                  <c:v>793.22788325556542</c:v>
                </c:pt>
                <c:pt idx="28424">
                  <c:v>793.35310983156444</c:v>
                </c:pt>
                <c:pt idx="28425">
                  <c:v>793.46790172912017</c:v>
                </c:pt>
                <c:pt idx="28426">
                  <c:v>793.56180340043215</c:v>
                </c:pt>
                <c:pt idx="28427">
                  <c:v>793.64528082797926</c:v>
                </c:pt>
                <c:pt idx="28428">
                  <c:v>793.69746465487458</c:v>
                </c:pt>
                <c:pt idx="28429">
                  <c:v>793.72876869020467</c:v>
                </c:pt>
                <c:pt idx="28430">
                  <c:v>793.73919293396966</c:v>
                </c:pt>
                <c:pt idx="28431">
                  <c:v>793.73919293396966</c:v>
                </c:pt>
                <c:pt idx="28432">
                  <c:v>793.70788889863957</c:v>
                </c:pt>
                <c:pt idx="28433">
                  <c:v>793.67658486330936</c:v>
                </c:pt>
                <c:pt idx="28434">
                  <c:v>793.79136632618656</c:v>
                </c:pt>
                <c:pt idx="28435">
                  <c:v>793.89570267594195</c:v>
                </c:pt>
                <c:pt idx="28436">
                  <c:v>793.98963565128929</c:v>
                </c:pt>
                <c:pt idx="28437">
                  <c:v>794.05223328727118</c:v>
                </c:pt>
                <c:pt idx="28438">
                  <c:v>794.10441711416661</c:v>
                </c:pt>
                <c:pt idx="28439">
                  <c:v>794.12526560169647</c:v>
                </c:pt>
                <c:pt idx="28440">
                  <c:v>794.12526560169647</c:v>
                </c:pt>
                <c:pt idx="28441">
                  <c:v>794.11484135793148</c:v>
                </c:pt>
                <c:pt idx="28442">
                  <c:v>794.08353732260139</c:v>
                </c:pt>
                <c:pt idx="28443">
                  <c:v>794.03136393038437</c:v>
                </c:pt>
                <c:pt idx="28444">
                  <c:v>794.14614539326158</c:v>
                </c:pt>
                <c:pt idx="28445">
                  <c:v>794.24005749925209</c:v>
                </c:pt>
                <c:pt idx="28446">
                  <c:v>794.31310024835579</c:v>
                </c:pt>
                <c:pt idx="28447">
                  <c:v>794.3757083190161</c:v>
                </c:pt>
                <c:pt idx="28448">
                  <c:v>794.40701235434619</c:v>
                </c:pt>
                <c:pt idx="28449">
                  <c:v>794.427881711233</c:v>
                </c:pt>
                <c:pt idx="28450">
                  <c:v>794.41743659811118</c:v>
                </c:pt>
                <c:pt idx="28451">
                  <c:v>794.3965776759029</c:v>
                </c:pt>
                <c:pt idx="28452">
                  <c:v>794.35483896212929</c:v>
                </c:pt>
                <c:pt idx="28453">
                  <c:v>794.29223089146899</c:v>
                </c:pt>
                <c:pt idx="28454">
                  <c:v>794.3965776759029</c:v>
                </c:pt>
                <c:pt idx="28455">
                  <c:v>794.48006553812843</c:v>
                </c:pt>
                <c:pt idx="28456">
                  <c:v>794.5426631741102</c:v>
                </c:pt>
                <c:pt idx="28457">
                  <c:v>794.59484700100563</c:v>
                </c:pt>
                <c:pt idx="28458">
                  <c:v>794.61570592321391</c:v>
                </c:pt>
                <c:pt idx="28459">
                  <c:v>794.62615103633573</c:v>
                </c:pt>
                <c:pt idx="28460">
                  <c:v>794.60527124477051</c:v>
                </c:pt>
                <c:pt idx="28461">
                  <c:v>794.57396720944041</c:v>
                </c:pt>
                <c:pt idx="28462">
                  <c:v>794.5217938172234</c:v>
                </c:pt>
                <c:pt idx="28463">
                  <c:v>794.45918574656321</c:v>
                </c:pt>
                <c:pt idx="28464">
                  <c:v>794.5426631741102</c:v>
                </c:pt>
                <c:pt idx="28465">
                  <c:v>794.62615103633573</c:v>
                </c:pt>
                <c:pt idx="28466">
                  <c:v>794.6783035591958</c:v>
                </c:pt>
                <c:pt idx="28467">
                  <c:v>794.72005270764771</c:v>
                </c:pt>
                <c:pt idx="28468">
                  <c:v>794.73048738609111</c:v>
                </c:pt>
                <c:pt idx="28469">
                  <c:v>794.73048738609111</c:v>
                </c:pt>
                <c:pt idx="28470">
                  <c:v>794.70962846388284</c:v>
                </c:pt>
                <c:pt idx="28471">
                  <c:v>794.65744463698752</c:v>
                </c:pt>
                <c:pt idx="28472">
                  <c:v>794.59484700100563</c:v>
                </c:pt>
                <c:pt idx="28473">
                  <c:v>794.5217938172234</c:v>
                </c:pt>
                <c:pt idx="28474">
                  <c:v>794.60527124477051</c:v>
                </c:pt>
                <c:pt idx="28475">
                  <c:v>794.66787931543081</c:v>
                </c:pt>
                <c:pt idx="28476">
                  <c:v>794.72005270764771</c:v>
                </c:pt>
                <c:pt idx="28477">
                  <c:v>794.74093249921293</c:v>
                </c:pt>
                <c:pt idx="28478">
                  <c:v>794.75135674297792</c:v>
                </c:pt>
                <c:pt idx="28479">
                  <c:v>794.74093249921293</c:v>
                </c:pt>
                <c:pt idx="28480">
                  <c:v>794.70962846388284</c:v>
                </c:pt>
                <c:pt idx="28481">
                  <c:v>794.64699952386559</c:v>
                </c:pt>
                <c:pt idx="28482">
                  <c:v>794.57396720944041</c:v>
                </c:pt>
                <c:pt idx="28483">
                  <c:v>794.4904897818933</c:v>
                </c:pt>
                <c:pt idx="28484">
                  <c:v>794.56354296567542</c:v>
                </c:pt>
                <c:pt idx="28485">
                  <c:v>794.61570592321391</c:v>
                </c:pt>
                <c:pt idx="28486">
                  <c:v>794.65744463698752</c:v>
                </c:pt>
                <c:pt idx="28487">
                  <c:v>794.6783035591958</c:v>
                </c:pt>
                <c:pt idx="28488">
                  <c:v>794.6783035591958</c:v>
                </c:pt>
                <c:pt idx="28489">
                  <c:v>794.64699952386559</c:v>
                </c:pt>
                <c:pt idx="28490">
                  <c:v>794.60527124477051</c:v>
                </c:pt>
                <c:pt idx="28491">
                  <c:v>794.5426631741102</c:v>
                </c:pt>
                <c:pt idx="28492">
                  <c:v>794.45918574656321</c:v>
                </c:pt>
                <c:pt idx="28493">
                  <c:v>794.36528407525111</c:v>
                </c:pt>
                <c:pt idx="28494">
                  <c:v>794.427881711233</c:v>
                </c:pt>
                <c:pt idx="28495">
                  <c:v>794.4696204250065</c:v>
                </c:pt>
                <c:pt idx="28496">
                  <c:v>794.50092446033671</c:v>
                </c:pt>
                <c:pt idx="28497">
                  <c:v>794.51136957345852</c:v>
                </c:pt>
                <c:pt idx="28498">
                  <c:v>794.50092446033671</c:v>
                </c:pt>
                <c:pt idx="28499">
                  <c:v>794.4696204250065</c:v>
                </c:pt>
                <c:pt idx="28500">
                  <c:v>794.40701235434619</c:v>
                </c:pt>
                <c:pt idx="28501">
                  <c:v>794.33398003992102</c:v>
                </c:pt>
                <c:pt idx="28502">
                  <c:v>794.25050261237391</c:v>
                </c:pt>
                <c:pt idx="28503">
                  <c:v>794.14614539326158</c:v>
                </c:pt>
                <c:pt idx="28504">
                  <c:v>794.1878945417136</c:v>
                </c:pt>
                <c:pt idx="28505">
                  <c:v>794.22962282080869</c:v>
                </c:pt>
                <c:pt idx="28506">
                  <c:v>794.25050261237391</c:v>
                </c:pt>
                <c:pt idx="28507">
                  <c:v>794.25050261237391</c:v>
                </c:pt>
                <c:pt idx="28508">
                  <c:v>794.22962282080869</c:v>
                </c:pt>
                <c:pt idx="28509">
                  <c:v>794.1878945417136</c:v>
                </c:pt>
                <c:pt idx="28510">
                  <c:v>794.12526560169647</c:v>
                </c:pt>
                <c:pt idx="28511">
                  <c:v>794.04180904350619</c:v>
                </c:pt>
                <c:pt idx="28512">
                  <c:v>793.93745182439397</c:v>
                </c:pt>
                <c:pt idx="28513">
                  <c:v>793.82267036151677</c:v>
                </c:pt>
                <c:pt idx="28514">
                  <c:v>793.86439864061185</c:v>
                </c:pt>
                <c:pt idx="28515">
                  <c:v>793.88527843217707</c:v>
                </c:pt>
                <c:pt idx="28516">
                  <c:v>793.89570267594195</c:v>
                </c:pt>
                <c:pt idx="28517">
                  <c:v>793.89570267594195</c:v>
                </c:pt>
                <c:pt idx="28518">
                  <c:v>793.86439864061185</c:v>
                </c:pt>
                <c:pt idx="28519">
                  <c:v>793.81224611775178</c:v>
                </c:pt>
                <c:pt idx="28520">
                  <c:v>793.73919293396966</c:v>
                </c:pt>
                <c:pt idx="28521">
                  <c:v>793.64528082797926</c:v>
                </c:pt>
                <c:pt idx="28522">
                  <c:v>793.53049936510195</c:v>
                </c:pt>
                <c:pt idx="28523">
                  <c:v>793.40529365845987</c:v>
                </c:pt>
                <c:pt idx="28524">
                  <c:v>793.43659769378996</c:v>
                </c:pt>
                <c:pt idx="28525">
                  <c:v>793.45745661599835</c:v>
                </c:pt>
                <c:pt idx="28526">
                  <c:v>793.45745661599835</c:v>
                </c:pt>
                <c:pt idx="28527">
                  <c:v>793.43659769378996</c:v>
                </c:pt>
                <c:pt idx="28528">
                  <c:v>793.39484854533805</c:v>
                </c:pt>
                <c:pt idx="28529">
                  <c:v>793.33224047467775</c:v>
                </c:pt>
                <c:pt idx="28530">
                  <c:v>793.25920816025246</c:v>
                </c:pt>
                <c:pt idx="28531">
                  <c:v>793.15485094114013</c:v>
                </c:pt>
                <c:pt idx="28532">
                  <c:v>793.02964523449805</c:v>
                </c:pt>
                <c:pt idx="28533">
                  <c:v>792.89398398005551</c:v>
                </c:pt>
                <c:pt idx="28534">
                  <c:v>792.91486377162073</c:v>
                </c:pt>
                <c:pt idx="28535">
                  <c:v>792.92528801538572</c:v>
                </c:pt>
                <c:pt idx="28536">
                  <c:v>792.91486377162073</c:v>
                </c:pt>
                <c:pt idx="28537">
                  <c:v>792.89398398005551</c:v>
                </c:pt>
                <c:pt idx="28538">
                  <c:v>792.84181058783861</c:v>
                </c:pt>
                <c:pt idx="28539">
                  <c:v>792.76877827341343</c:v>
                </c:pt>
                <c:pt idx="28540">
                  <c:v>792.6748557327445</c:v>
                </c:pt>
                <c:pt idx="28541">
                  <c:v>792.5705089483107</c:v>
                </c:pt>
                <c:pt idx="28542">
                  <c:v>792.43485812854669</c:v>
                </c:pt>
                <c:pt idx="28543">
                  <c:v>792.28877263033928</c:v>
                </c:pt>
                <c:pt idx="28544">
                  <c:v>792.30964198722609</c:v>
                </c:pt>
                <c:pt idx="28545">
                  <c:v>792.29919687410427</c:v>
                </c:pt>
                <c:pt idx="28546">
                  <c:v>792.28877263033928</c:v>
                </c:pt>
                <c:pt idx="28547">
                  <c:v>792.2470443512442</c:v>
                </c:pt>
                <c:pt idx="28548">
                  <c:v>792.19486052434888</c:v>
                </c:pt>
                <c:pt idx="28549">
                  <c:v>792.11138309680177</c:v>
                </c:pt>
                <c:pt idx="28550">
                  <c:v>792.00703631236797</c:v>
                </c:pt>
                <c:pt idx="28551">
                  <c:v>791.89225484949077</c:v>
                </c:pt>
                <c:pt idx="28552">
                  <c:v>791.74616935128336</c:v>
                </c:pt>
                <c:pt idx="28553">
                  <c:v>791.58964917463254</c:v>
                </c:pt>
                <c:pt idx="28554">
                  <c:v>791.60008385307594</c:v>
                </c:pt>
                <c:pt idx="28555">
                  <c:v>791.58964917463254</c:v>
                </c:pt>
                <c:pt idx="28556">
                  <c:v>791.55834513930245</c:v>
                </c:pt>
                <c:pt idx="28557">
                  <c:v>791.51659599085042</c:v>
                </c:pt>
                <c:pt idx="28558">
                  <c:v>791.44356367642524</c:v>
                </c:pt>
                <c:pt idx="28559">
                  <c:v>791.36008624887813</c:v>
                </c:pt>
                <c:pt idx="28560">
                  <c:v>791.24530478600093</c:v>
                </c:pt>
                <c:pt idx="28561">
                  <c:v>791.12009907935874</c:v>
                </c:pt>
                <c:pt idx="28562">
                  <c:v>790.96356846802951</c:v>
                </c:pt>
                <c:pt idx="28563">
                  <c:v>790.80704829137881</c:v>
                </c:pt>
                <c:pt idx="28564">
                  <c:v>790.79662404761382</c:v>
                </c:pt>
                <c:pt idx="28565">
                  <c:v>790.77574425604871</c:v>
                </c:pt>
                <c:pt idx="28566">
                  <c:v>790.7444402207185</c:v>
                </c:pt>
                <c:pt idx="28567">
                  <c:v>790.6922668285016</c:v>
                </c:pt>
                <c:pt idx="28568">
                  <c:v>790.60878940095449</c:v>
                </c:pt>
                <c:pt idx="28569">
                  <c:v>790.51487729496409</c:v>
                </c:pt>
                <c:pt idx="28570">
                  <c:v>790.40009583208678</c:v>
                </c:pt>
                <c:pt idx="28571">
                  <c:v>790.25401033387948</c:v>
                </c:pt>
                <c:pt idx="28572">
                  <c:v>790.09747972255025</c:v>
                </c:pt>
                <c:pt idx="28573">
                  <c:v>789.92010062369116</c:v>
                </c:pt>
                <c:pt idx="28574">
                  <c:v>789.90966594524775</c:v>
                </c:pt>
                <c:pt idx="28575">
                  <c:v>789.87836190991766</c:v>
                </c:pt>
                <c:pt idx="28576">
                  <c:v>789.83661276146563</c:v>
                </c:pt>
                <c:pt idx="28577">
                  <c:v>789.77401512548386</c:v>
                </c:pt>
                <c:pt idx="28578">
                  <c:v>789.69052726325822</c:v>
                </c:pt>
                <c:pt idx="28579">
                  <c:v>789.57574580038101</c:v>
                </c:pt>
                <c:pt idx="28580">
                  <c:v>789.45054009373894</c:v>
                </c:pt>
                <c:pt idx="28581">
                  <c:v>789.30445459553152</c:v>
                </c:pt>
                <c:pt idx="28582">
                  <c:v>789.13749974043742</c:v>
                </c:pt>
                <c:pt idx="28583">
                  <c:v>788.94967552845651</c:v>
                </c:pt>
                <c:pt idx="28584">
                  <c:v>788.9288061715697</c:v>
                </c:pt>
                <c:pt idx="28585">
                  <c:v>788.88707789247462</c:v>
                </c:pt>
                <c:pt idx="28586">
                  <c:v>788.83489406557919</c:v>
                </c:pt>
                <c:pt idx="28587">
                  <c:v>788.7618513164756</c:v>
                </c:pt>
                <c:pt idx="28588">
                  <c:v>788.66793921048509</c:v>
                </c:pt>
                <c:pt idx="28589">
                  <c:v>788.55315774760788</c:v>
                </c:pt>
                <c:pt idx="28590">
                  <c:v>788.41749649316546</c:v>
                </c:pt>
                <c:pt idx="28591">
                  <c:v>788.26098675119317</c:v>
                </c:pt>
                <c:pt idx="28592">
                  <c:v>788.08359721765555</c:v>
                </c:pt>
                <c:pt idx="28593">
                  <c:v>787.89576257099623</c:v>
                </c:pt>
                <c:pt idx="28594">
                  <c:v>787.86445853566613</c:v>
                </c:pt>
                <c:pt idx="28595">
                  <c:v>787.81230601280606</c:v>
                </c:pt>
                <c:pt idx="28596">
                  <c:v>787.74967707278893</c:v>
                </c:pt>
                <c:pt idx="28597">
                  <c:v>787.67664475836364</c:v>
                </c:pt>
                <c:pt idx="28598">
                  <c:v>787.57229797392984</c:v>
                </c:pt>
                <c:pt idx="28599">
                  <c:v>787.44708183260923</c:v>
                </c:pt>
                <c:pt idx="28600">
                  <c:v>787.30099633440182</c:v>
                </c:pt>
                <c:pt idx="28601">
                  <c:v>787.13404147930771</c:v>
                </c:pt>
                <c:pt idx="28602">
                  <c:v>786.94622770200522</c:v>
                </c:pt>
                <c:pt idx="28603">
                  <c:v>786.74795837690249</c:v>
                </c:pt>
                <c:pt idx="28604">
                  <c:v>786.70620922845046</c:v>
                </c:pt>
                <c:pt idx="28605">
                  <c:v>786.65405670559051</c:v>
                </c:pt>
                <c:pt idx="28606">
                  <c:v>786.58100352180827</c:v>
                </c:pt>
                <c:pt idx="28607">
                  <c:v>786.48709141581787</c:v>
                </c:pt>
                <c:pt idx="28608">
                  <c:v>786.38274463138407</c:v>
                </c:pt>
                <c:pt idx="28609">
                  <c:v>786.24710424629848</c:v>
                </c:pt>
                <c:pt idx="28610">
                  <c:v>786.09057363496925</c:v>
                </c:pt>
                <c:pt idx="28611">
                  <c:v>785.91318410143174</c:v>
                </c:pt>
                <c:pt idx="28612">
                  <c:v>785.72537032412924</c:v>
                </c:pt>
                <c:pt idx="28613">
                  <c:v>785.50623164213982</c:v>
                </c:pt>
                <c:pt idx="28614">
                  <c:v>785.46450336304474</c:v>
                </c:pt>
                <c:pt idx="28615">
                  <c:v>785.40187442302749</c:v>
                </c:pt>
                <c:pt idx="28616">
                  <c:v>785.31841786483733</c:v>
                </c:pt>
                <c:pt idx="28617">
                  <c:v>785.2244953241684</c:v>
                </c:pt>
                <c:pt idx="28618">
                  <c:v>785.09927918284779</c:v>
                </c:pt>
                <c:pt idx="28619">
                  <c:v>784.96362836308379</c:v>
                </c:pt>
                <c:pt idx="28620">
                  <c:v>784.7966839426681</c:v>
                </c:pt>
                <c:pt idx="28621">
                  <c:v>784.61927353977376</c:v>
                </c:pt>
                <c:pt idx="28622">
                  <c:v>784.41059040558446</c:v>
                </c:pt>
                <c:pt idx="28623">
                  <c:v>784.19147259295187</c:v>
                </c:pt>
                <c:pt idx="28624">
                  <c:v>784.12886452229156</c:v>
                </c:pt>
                <c:pt idx="28625">
                  <c:v>784.06624601695285</c:v>
                </c:pt>
                <c:pt idx="28626">
                  <c:v>783.97233391096233</c:v>
                </c:pt>
                <c:pt idx="28627">
                  <c:v>783.86799756120695</c:v>
                </c:pt>
                <c:pt idx="28628">
                  <c:v>783.74277098520793</c:v>
                </c:pt>
                <c:pt idx="28629">
                  <c:v>783.59668548700051</c:v>
                </c:pt>
                <c:pt idx="28630">
                  <c:v>783.41929595346301</c:v>
                </c:pt>
                <c:pt idx="28631">
                  <c:v>783.23148217616051</c:v>
                </c:pt>
                <c:pt idx="28632">
                  <c:v>783.01234349417098</c:v>
                </c:pt>
                <c:pt idx="28633">
                  <c:v>782.79320481218156</c:v>
                </c:pt>
                <c:pt idx="28634">
                  <c:v>782.72017249775627</c:v>
                </c:pt>
                <c:pt idx="28635">
                  <c:v>782.64711931397414</c:v>
                </c:pt>
                <c:pt idx="28636">
                  <c:v>782.55321764266216</c:v>
                </c:pt>
                <c:pt idx="28637">
                  <c:v>782.43843617978496</c:v>
                </c:pt>
                <c:pt idx="28638">
                  <c:v>782.30279579469936</c:v>
                </c:pt>
                <c:pt idx="28639">
                  <c:v>782.14626518337013</c:v>
                </c:pt>
                <c:pt idx="28640">
                  <c:v>781.96887564983263</c:v>
                </c:pt>
                <c:pt idx="28641">
                  <c:v>781.76018208096502</c:v>
                </c:pt>
                <c:pt idx="28642">
                  <c:v>781.5410538336539</c:v>
                </c:pt>
                <c:pt idx="28643">
                  <c:v>781.30105622945609</c:v>
                </c:pt>
                <c:pt idx="28644">
                  <c:v>781.22800304567397</c:v>
                </c:pt>
                <c:pt idx="28645">
                  <c:v>781.14454648748381</c:v>
                </c:pt>
                <c:pt idx="28646">
                  <c:v>781.04018926837148</c:v>
                </c:pt>
                <c:pt idx="28647">
                  <c:v>780.92540780549427</c:v>
                </c:pt>
                <c:pt idx="28648">
                  <c:v>780.77932230728686</c:v>
                </c:pt>
                <c:pt idx="28649">
                  <c:v>780.61236745219276</c:v>
                </c:pt>
                <c:pt idx="28650">
                  <c:v>780.42455367489026</c:v>
                </c:pt>
                <c:pt idx="28651">
                  <c:v>780.21586010602255</c:v>
                </c:pt>
                <c:pt idx="28652">
                  <c:v>779.98629718026814</c:v>
                </c:pt>
                <c:pt idx="28653">
                  <c:v>779.74628914139191</c:v>
                </c:pt>
                <c:pt idx="28654">
                  <c:v>779.66280127916639</c:v>
                </c:pt>
                <c:pt idx="28655">
                  <c:v>779.56889960785429</c:v>
                </c:pt>
                <c:pt idx="28656">
                  <c:v>779.45411814497709</c:v>
                </c:pt>
                <c:pt idx="28657">
                  <c:v>779.32890200365648</c:v>
                </c:pt>
                <c:pt idx="28658">
                  <c:v>779.18281650544918</c:v>
                </c:pt>
                <c:pt idx="28659">
                  <c:v>779.00542697191167</c:v>
                </c:pt>
                <c:pt idx="28660">
                  <c:v>778.80716808148736</c:v>
                </c:pt>
                <c:pt idx="28661">
                  <c:v>778.58803983417624</c:v>
                </c:pt>
                <c:pt idx="28662">
                  <c:v>778.35846647374342</c:v>
                </c:pt>
                <c:pt idx="28663">
                  <c:v>778.0975995126588</c:v>
                </c:pt>
                <c:pt idx="28664">
                  <c:v>778.01414295446864</c:v>
                </c:pt>
                <c:pt idx="28665">
                  <c:v>777.90978573535631</c:v>
                </c:pt>
                <c:pt idx="28666">
                  <c:v>777.7950042724791</c:v>
                </c:pt>
                <c:pt idx="28667">
                  <c:v>777.6593534527151</c:v>
                </c:pt>
                <c:pt idx="28668">
                  <c:v>777.50283327606439</c:v>
                </c:pt>
                <c:pt idx="28669">
                  <c:v>777.31499862940495</c:v>
                </c:pt>
                <c:pt idx="28670">
                  <c:v>777.11676060833759</c:v>
                </c:pt>
                <c:pt idx="28671">
                  <c:v>776.88719768258318</c:v>
                </c:pt>
                <c:pt idx="28672">
                  <c:v>776.64717920902842</c:v>
                </c:pt>
                <c:pt idx="28673">
                  <c:v>776.38631224794381</c:v>
                </c:pt>
                <c:pt idx="28674">
                  <c:v>776.28197589818842</c:v>
                </c:pt>
                <c:pt idx="28675">
                  <c:v>776.17762911375462</c:v>
                </c:pt>
                <c:pt idx="28676">
                  <c:v>776.05241297243401</c:v>
                </c:pt>
                <c:pt idx="28677">
                  <c:v>775.9063274742266</c:v>
                </c:pt>
                <c:pt idx="28678">
                  <c:v>775.74979686289737</c:v>
                </c:pt>
                <c:pt idx="28679">
                  <c:v>775.56198308559487</c:v>
                </c:pt>
                <c:pt idx="28680">
                  <c:v>775.34284440360545</c:v>
                </c:pt>
                <c:pt idx="28681">
                  <c:v>775.11328147785093</c:v>
                </c:pt>
                <c:pt idx="28682">
                  <c:v>774.86285962988825</c:v>
                </c:pt>
                <c:pt idx="28683">
                  <c:v>774.59154755568181</c:v>
                </c:pt>
                <c:pt idx="28684">
                  <c:v>774.48721120592643</c:v>
                </c:pt>
                <c:pt idx="28685">
                  <c:v>774.37242974304922</c:v>
                </c:pt>
                <c:pt idx="28686">
                  <c:v>774.23677892328521</c:v>
                </c:pt>
                <c:pt idx="28687">
                  <c:v>774.0906934250778</c:v>
                </c:pt>
                <c:pt idx="28688">
                  <c:v>773.91330389154029</c:v>
                </c:pt>
                <c:pt idx="28689">
                  <c:v>773.7254901142378</c:v>
                </c:pt>
                <c:pt idx="28690">
                  <c:v>773.50635143224827</c:v>
                </c:pt>
                <c:pt idx="28691">
                  <c:v>773.26635382805046</c:v>
                </c:pt>
                <c:pt idx="28692">
                  <c:v>773.00548686696584</c:v>
                </c:pt>
                <c:pt idx="28693">
                  <c:v>772.72375054899453</c:v>
                </c:pt>
                <c:pt idx="28694">
                  <c:v>772.6193933298822</c:v>
                </c:pt>
                <c:pt idx="28695">
                  <c:v>772.49418762324012</c:v>
                </c:pt>
                <c:pt idx="28696">
                  <c:v>772.35852636879758</c:v>
                </c:pt>
                <c:pt idx="28697">
                  <c:v>772.2020166268253</c:v>
                </c:pt>
                <c:pt idx="28698">
                  <c:v>772.01420284952292</c:v>
                </c:pt>
                <c:pt idx="28699">
                  <c:v>771.8159439590986</c:v>
                </c:pt>
                <c:pt idx="28700">
                  <c:v>771.58637059866567</c:v>
                </c:pt>
                <c:pt idx="28701">
                  <c:v>771.34638342914627</c:v>
                </c:pt>
                <c:pt idx="28702">
                  <c:v>771.07507135493984</c:v>
                </c:pt>
                <c:pt idx="28703">
                  <c:v>770.78290035852513</c:v>
                </c:pt>
                <c:pt idx="28704">
                  <c:v>770.66811889564792</c:v>
                </c:pt>
                <c:pt idx="28705">
                  <c:v>770.54290275432732</c:v>
                </c:pt>
                <c:pt idx="28706">
                  <c:v>770.3968172561199</c:v>
                </c:pt>
                <c:pt idx="28707">
                  <c:v>770.2402970794692</c:v>
                </c:pt>
                <c:pt idx="28708">
                  <c:v>770.05247286748818</c:v>
                </c:pt>
                <c:pt idx="28709">
                  <c:v>769.84378973329899</c:v>
                </c:pt>
                <c:pt idx="28710">
                  <c:v>769.61421637286617</c:v>
                </c:pt>
                <c:pt idx="28711">
                  <c:v>769.35334941178155</c:v>
                </c:pt>
                <c:pt idx="28712">
                  <c:v>769.08203733757512</c:v>
                </c:pt>
                <c:pt idx="28713">
                  <c:v>768.78987677583882</c:v>
                </c:pt>
                <c:pt idx="28714">
                  <c:v>768.66466063451821</c:v>
                </c:pt>
                <c:pt idx="28715">
                  <c:v>768.5290098147542</c:v>
                </c:pt>
                <c:pt idx="28716">
                  <c:v>768.38292431654679</c:v>
                </c:pt>
                <c:pt idx="28717">
                  <c:v>768.20553478300928</c:v>
                </c:pt>
                <c:pt idx="28718">
                  <c:v>768.01772100570679</c:v>
                </c:pt>
                <c:pt idx="28719">
                  <c:v>767.79858232371737</c:v>
                </c:pt>
                <c:pt idx="28720">
                  <c:v>767.55858471951956</c:v>
                </c:pt>
                <c:pt idx="28721">
                  <c:v>767.29771775843494</c:v>
                </c:pt>
                <c:pt idx="28722">
                  <c:v>767.01598144046352</c:v>
                </c:pt>
                <c:pt idx="28723">
                  <c:v>766.71338620028382</c:v>
                </c:pt>
                <c:pt idx="28724">
                  <c:v>766.5881596242848</c:v>
                </c:pt>
                <c:pt idx="28725">
                  <c:v>766.44207412607739</c:v>
                </c:pt>
                <c:pt idx="28726">
                  <c:v>766.28555394942668</c:v>
                </c:pt>
                <c:pt idx="28727">
                  <c:v>766.11859909433247</c:v>
                </c:pt>
                <c:pt idx="28728">
                  <c:v>765.92034020390827</c:v>
                </c:pt>
                <c:pt idx="28729">
                  <c:v>765.69076684347533</c:v>
                </c:pt>
                <c:pt idx="28730">
                  <c:v>765.45077967395594</c:v>
                </c:pt>
                <c:pt idx="28731">
                  <c:v>765.17947803442803</c:v>
                </c:pt>
                <c:pt idx="28732">
                  <c:v>764.88731747269162</c:v>
                </c:pt>
                <c:pt idx="28733">
                  <c:v>764.58470136315509</c:v>
                </c:pt>
                <c:pt idx="28734">
                  <c:v>764.4490609780695</c:v>
                </c:pt>
                <c:pt idx="28735">
                  <c:v>764.3029754798622</c:v>
                </c:pt>
                <c:pt idx="28736">
                  <c:v>764.13601019008956</c:v>
                </c:pt>
                <c:pt idx="28737">
                  <c:v>763.95863109123047</c:v>
                </c:pt>
                <c:pt idx="28738">
                  <c:v>763.74991665300593</c:v>
                </c:pt>
                <c:pt idx="28739">
                  <c:v>763.52037459660835</c:v>
                </c:pt>
                <c:pt idx="28740">
                  <c:v>763.26993187928872</c:v>
                </c:pt>
                <c:pt idx="28741">
                  <c:v>762.99864067443923</c:v>
                </c:pt>
                <c:pt idx="28742">
                  <c:v>762.69602456490259</c:v>
                </c:pt>
                <c:pt idx="28743">
                  <c:v>762.38298421160107</c:v>
                </c:pt>
                <c:pt idx="28744">
                  <c:v>762.24734382651559</c:v>
                </c:pt>
                <c:pt idx="28745">
                  <c:v>762.09081321518636</c:v>
                </c:pt>
                <c:pt idx="28746">
                  <c:v>761.92384792541372</c:v>
                </c:pt>
                <c:pt idx="28747">
                  <c:v>761.73603414811123</c:v>
                </c:pt>
                <c:pt idx="28748">
                  <c:v>761.52734057924363</c:v>
                </c:pt>
                <c:pt idx="28749">
                  <c:v>761.29777765348922</c:v>
                </c:pt>
                <c:pt idx="28750">
                  <c:v>761.0369106924046</c:v>
                </c:pt>
                <c:pt idx="28751">
                  <c:v>760.75517437443318</c:v>
                </c:pt>
                <c:pt idx="28752">
                  <c:v>760.45257913425348</c:v>
                </c:pt>
                <c:pt idx="28753">
                  <c:v>760.12910410250856</c:v>
                </c:pt>
                <c:pt idx="28754">
                  <c:v>759.98299773494432</c:v>
                </c:pt>
                <c:pt idx="28755">
                  <c:v>759.82648799297203</c:v>
                </c:pt>
                <c:pt idx="28756">
                  <c:v>759.64909845943453</c:v>
                </c:pt>
                <c:pt idx="28757">
                  <c:v>759.4612638127752</c:v>
                </c:pt>
                <c:pt idx="28758">
                  <c:v>759.2421460001425</c:v>
                </c:pt>
                <c:pt idx="28759">
                  <c:v>759.0021588306231</c:v>
                </c:pt>
                <c:pt idx="28760">
                  <c:v>758.7412918695386</c:v>
                </c:pt>
                <c:pt idx="28761">
                  <c:v>758.44912087312377</c:v>
                </c:pt>
                <c:pt idx="28762">
                  <c:v>758.14650476358725</c:v>
                </c:pt>
                <c:pt idx="28763">
                  <c:v>757.81260548807745</c:v>
                </c:pt>
                <c:pt idx="28764">
                  <c:v>757.66651998987004</c:v>
                </c:pt>
                <c:pt idx="28765">
                  <c:v>757.49955470009741</c:v>
                </c:pt>
                <c:pt idx="28766">
                  <c:v>757.32217560123831</c:v>
                </c:pt>
                <c:pt idx="28767">
                  <c:v>757.12390627613559</c:v>
                </c:pt>
                <c:pt idx="28768">
                  <c:v>756.90477802882458</c:v>
                </c:pt>
                <c:pt idx="28769">
                  <c:v>756.65435618086178</c:v>
                </c:pt>
                <c:pt idx="28770">
                  <c:v>756.39348921977717</c:v>
                </c:pt>
                <c:pt idx="28771">
                  <c:v>756.09087311024064</c:v>
                </c:pt>
                <c:pt idx="28772">
                  <c:v>755.77782232226059</c:v>
                </c:pt>
                <c:pt idx="28773">
                  <c:v>755.4439230467508</c:v>
                </c:pt>
                <c:pt idx="28774">
                  <c:v>755.28739243542157</c:v>
                </c:pt>
                <c:pt idx="28775">
                  <c:v>755.12045844968429</c:v>
                </c:pt>
                <c:pt idx="28776">
                  <c:v>754.94306891614679</c:v>
                </c:pt>
                <c:pt idx="28777">
                  <c:v>754.73435447792224</c:v>
                </c:pt>
                <c:pt idx="28778">
                  <c:v>754.51523666528965</c:v>
                </c:pt>
                <c:pt idx="28779">
                  <c:v>754.26480438264844</c:v>
                </c:pt>
                <c:pt idx="28780">
                  <c:v>753.9830576299986</c:v>
                </c:pt>
                <c:pt idx="28781">
                  <c:v>753.6804623898189</c:v>
                </c:pt>
                <c:pt idx="28782">
                  <c:v>753.35698735807398</c:v>
                </c:pt>
                <c:pt idx="28783">
                  <c:v>753.02307764788577</c:v>
                </c:pt>
                <c:pt idx="28784">
                  <c:v>752.86655747123496</c:v>
                </c:pt>
                <c:pt idx="28785">
                  <c:v>752.68916793769745</c:v>
                </c:pt>
                <c:pt idx="28786">
                  <c:v>752.50134372571654</c:v>
                </c:pt>
                <c:pt idx="28787">
                  <c:v>752.29265015684882</c:v>
                </c:pt>
                <c:pt idx="28788">
                  <c:v>752.06308723109441</c:v>
                </c:pt>
                <c:pt idx="28789">
                  <c:v>751.81266538313162</c:v>
                </c:pt>
                <c:pt idx="28790">
                  <c:v>751.53091863048189</c:v>
                </c:pt>
                <c:pt idx="28791">
                  <c:v>751.21787827718038</c:v>
                </c:pt>
                <c:pt idx="28792">
                  <c:v>750.89440324543546</c:v>
                </c:pt>
                <c:pt idx="28793">
                  <c:v>750.55005885680373</c:v>
                </c:pt>
                <c:pt idx="28794">
                  <c:v>750.38310400170963</c:v>
                </c:pt>
                <c:pt idx="28795">
                  <c:v>750.21615958129394</c:v>
                </c:pt>
                <c:pt idx="28796">
                  <c:v>750.01790069086962</c:v>
                </c:pt>
                <c:pt idx="28797">
                  <c:v>749.80918625264508</c:v>
                </c:pt>
                <c:pt idx="28798">
                  <c:v>749.56919908312568</c:v>
                </c:pt>
                <c:pt idx="28799">
                  <c:v>749.30833212204107</c:v>
                </c:pt>
                <c:pt idx="28800">
                  <c:v>749.02658536939123</c:v>
                </c:pt>
                <c:pt idx="28801">
                  <c:v>748.71356588544666</c:v>
                </c:pt>
                <c:pt idx="28802">
                  <c:v>748.37964574057992</c:v>
                </c:pt>
                <c:pt idx="28803">
                  <c:v>748.0248666735049</c:v>
                </c:pt>
                <c:pt idx="28804">
                  <c:v>747.85791181841068</c:v>
                </c:pt>
                <c:pt idx="28805">
                  <c:v>747.68052228487318</c:v>
                </c:pt>
                <c:pt idx="28806">
                  <c:v>747.48226339444886</c:v>
                </c:pt>
                <c:pt idx="28807">
                  <c:v>747.27356982558126</c:v>
                </c:pt>
                <c:pt idx="28808">
                  <c:v>747.03356178670492</c:v>
                </c:pt>
                <c:pt idx="28809">
                  <c:v>746.76228101653385</c:v>
                </c:pt>
                <c:pt idx="28810">
                  <c:v>746.47011002011914</c:v>
                </c:pt>
                <c:pt idx="28811">
                  <c:v>746.15704879746067</c:v>
                </c:pt>
                <c:pt idx="28812">
                  <c:v>745.82313908727247</c:v>
                </c:pt>
                <c:pt idx="28813">
                  <c:v>745.45794621111088</c:v>
                </c:pt>
                <c:pt idx="28814">
                  <c:v>745.29099135601678</c:v>
                </c:pt>
                <c:pt idx="28815">
                  <c:v>745.11358095312232</c:v>
                </c:pt>
                <c:pt idx="28816">
                  <c:v>744.90490825361155</c:v>
                </c:pt>
                <c:pt idx="28817">
                  <c:v>744.6857591369436</c:v>
                </c:pt>
                <c:pt idx="28818">
                  <c:v>744.44578240210262</c:v>
                </c:pt>
                <c:pt idx="28819">
                  <c:v>744.17447032789619</c:v>
                </c:pt>
                <c:pt idx="28820">
                  <c:v>743.88229933148148</c:v>
                </c:pt>
                <c:pt idx="28821">
                  <c:v>743.55882429973656</c:v>
                </c:pt>
                <c:pt idx="28822">
                  <c:v>743.21446947642642</c:v>
                </c:pt>
                <c:pt idx="28823">
                  <c:v>742.84927660026494</c:v>
                </c:pt>
                <c:pt idx="28824">
                  <c:v>742.67187663204891</c:v>
                </c:pt>
                <c:pt idx="28825">
                  <c:v>742.49449753318981</c:v>
                </c:pt>
                <c:pt idx="28826">
                  <c:v>742.28579352964368</c:v>
                </c:pt>
                <c:pt idx="28827">
                  <c:v>742.06667571701109</c:v>
                </c:pt>
                <c:pt idx="28828">
                  <c:v>741.81622256501305</c:v>
                </c:pt>
                <c:pt idx="28829">
                  <c:v>741.53449668172004</c:v>
                </c:pt>
                <c:pt idx="28830">
                  <c:v>741.24232568530533</c:v>
                </c:pt>
                <c:pt idx="28831">
                  <c:v>740.90840554043859</c:v>
                </c:pt>
                <c:pt idx="28832">
                  <c:v>740.56408202116381</c:v>
                </c:pt>
                <c:pt idx="28833">
                  <c:v>740.19885784096698</c:v>
                </c:pt>
                <c:pt idx="28834">
                  <c:v>740.02145787275094</c:v>
                </c:pt>
                <c:pt idx="28835">
                  <c:v>739.83364409544856</c:v>
                </c:pt>
                <c:pt idx="28836">
                  <c:v>739.62496096125926</c:v>
                </c:pt>
                <c:pt idx="28837">
                  <c:v>739.39539803550485</c:v>
                </c:pt>
                <c:pt idx="28838">
                  <c:v>739.1449448835067</c:v>
                </c:pt>
                <c:pt idx="28839">
                  <c:v>738.8632190002138</c:v>
                </c:pt>
                <c:pt idx="28840">
                  <c:v>738.56060289067727</c:v>
                </c:pt>
                <c:pt idx="28841">
                  <c:v>738.23713829361077</c:v>
                </c:pt>
                <c:pt idx="28842">
                  <c:v>737.88235922653575</c:v>
                </c:pt>
                <c:pt idx="28843">
                  <c:v>737.50673167193077</c:v>
                </c:pt>
                <c:pt idx="28844">
                  <c:v>737.32932126903643</c:v>
                </c:pt>
                <c:pt idx="28845">
                  <c:v>737.13106237861211</c:v>
                </c:pt>
                <c:pt idx="28846">
                  <c:v>736.92235837506598</c:v>
                </c:pt>
                <c:pt idx="28847">
                  <c:v>736.69279544931146</c:v>
                </c:pt>
                <c:pt idx="28848">
                  <c:v>736.44237360134878</c:v>
                </c:pt>
                <c:pt idx="28849">
                  <c:v>736.16064771805577</c:v>
                </c:pt>
                <c:pt idx="28850">
                  <c:v>735.84758649539742</c:v>
                </c:pt>
                <c:pt idx="28851">
                  <c:v>735.51369765456604</c:v>
                </c:pt>
                <c:pt idx="28852">
                  <c:v>735.15892902216945</c:v>
                </c:pt>
                <c:pt idx="28853">
                  <c:v>734.78325972885068</c:v>
                </c:pt>
                <c:pt idx="28854">
                  <c:v>734.5954459515483</c:v>
                </c:pt>
                <c:pt idx="28855">
                  <c:v>734.40762173956728</c:v>
                </c:pt>
                <c:pt idx="28856">
                  <c:v>734.18847262289933</c:v>
                </c:pt>
                <c:pt idx="28857">
                  <c:v>733.95890969714492</c:v>
                </c:pt>
                <c:pt idx="28858">
                  <c:v>733.6980427360603</c:v>
                </c:pt>
                <c:pt idx="28859">
                  <c:v>733.41631685276741</c:v>
                </c:pt>
                <c:pt idx="28860">
                  <c:v>733.10328693414431</c:v>
                </c:pt>
                <c:pt idx="28861">
                  <c:v>732.75893211083428</c:v>
                </c:pt>
                <c:pt idx="28862">
                  <c:v>732.40415304375915</c:v>
                </c:pt>
                <c:pt idx="28863">
                  <c:v>732.01808037603246</c:v>
                </c:pt>
                <c:pt idx="28864">
                  <c:v>731.84066997313801</c:v>
                </c:pt>
                <c:pt idx="28865">
                  <c:v>731.64241108271369</c:v>
                </c:pt>
                <c:pt idx="28866">
                  <c:v>731.4232932700811</c:v>
                </c:pt>
                <c:pt idx="28867">
                  <c:v>731.18328523120476</c:v>
                </c:pt>
                <c:pt idx="28868">
                  <c:v>730.92241827012026</c:v>
                </c:pt>
                <c:pt idx="28869">
                  <c:v>730.64069238682725</c:v>
                </c:pt>
                <c:pt idx="28870">
                  <c:v>730.31721735508245</c:v>
                </c:pt>
                <c:pt idx="28871">
                  <c:v>729.98329721021571</c:v>
                </c:pt>
                <c:pt idx="28872">
                  <c:v>729.61808346469729</c:v>
                </c:pt>
                <c:pt idx="28873">
                  <c:v>729.23200036229207</c:v>
                </c:pt>
                <c:pt idx="28874">
                  <c:v>729.04418658498957</c:v>
                </c:pt>
                <c:pt idx="28875">
                  <c:v>728.84592769456526</c:v>
                </c:pt>
                <c:pt idx="28876">
                  <c:v>728.62680988193267</c:v>
                </c:pt>
                <c:pt idx="28877">
                  <c:v>728.38679140837792</c:v>
                </c:pt>
                <c:pt idx="28878">
                  <c:v>728.1259244472933</c:v>
                </c:pt>
                <c:pt idx="28879">
                  <c:v>727.833763885557</c:v>
                </c:pt>
                <c:pt idx="28880">
                  <c:v>727.51028885381209</c:v>
                </c:pt>
                <c:pt idx="28881">
                  <c:v>727.16595489985889</c:v>
                </c:pt>
                <c:pt idx="28882">
                  <c:v>726.80074115434047</c:v>
                </c:pt>
                <c:pt idx="28883">
                  <c:v>726.40421293881343</c:v>
                </c:pt>
                <c:pt idx="28884">
                  <c:v>726.21639916151094</c:v>
                </c:pt>
                <c:pt idx="28885">
                  <c:v>726.01814027108674</c:v>
                </c:pt>
                <c:pt idx="28886">
                  <c:v>725.79901202377562</c:v>
                </c:pt>
                <c:pt idx="28887">
                  <c:v>725.55900398489939</c:v>
                </c:pt>
                <c:pt idx="28888">
                  <c:v>725.28769191069296</c:v>
                </c:pt>
                <c:pt idx="28889">
                  <c:v>724.99552091427813</c:v>
                </c:pt>
                <c:pt idx="28890">
                  <c:v>724.67205631721174</c:v>
                </c:pt>
                <c:pt idx="28891">
                  <c:v>724.32772236325854</c:v>
                </c:pt>
                <c:pt idx="28892">
                  <c:v>723.95205306993978</c:v>
                </c:pt>
                <c:pt idx="28893">
                  <c:v>723.56598040221297</c:v>
                </c:pt>
                <c:pt idx="28894">
                  <c:v>723.37816662491059</c:v>
                </c:pt>
                <c:pt idx="28895">
                  <c:v>723.16945218668604</c:v>
                </c:pt>
                <c:pt idx="28896">
                  <c:v>722.95033437405334</c:v>
                </c:pt>
                <c:pt idx="28897">
                  <c:v>722.69991252609066</c:v>
                </c:pt>
                <c:pt idx="28898">
                  <c:v>722.43904556500604</c:v>
                </c:pt>
                <c:pt idx="28899">
                  <c:v>722.1364294554694</c:v>
                </c:pt>
                <c:pt idx="28900">
                  <c:v>721.81296485840301</c:v>
                </c:pt>
                <c:pt idx="28901">
                  <c:v>721.45818579132788</c:v>
                </c:pt>
                <c:pt idx="28902">
                  <c:v>721.09296161113105</c:v>
                </c:pt>
                <c:pt idx="28903">
                  <c:v>720.69644383028242</c:v>
                </c:pt>
                <c:pt idx="28904">
                  <c:v>720.49818493985822</c:v>
                </c:pt>
                <c:pt idx="28905">
                  <c:v>720.29991561475538</c:v>
                </c:pt>
                <c:pt idx="28906">
                  <c:v>720.07035268900097</c:v>
                </c:pt>
                <c:pt idx="28907">
                  <c:v>719.83037595415999</c:v>
                </c:pt>
                <c:pt idx="28908">
                  <c:v>719.55906387995367</c:v>
                </c:pt>
                <c:pt idx="28909">
                  <c:v>719.25644777041703</c:v>
                </c:pt>
                <c:pt idx="28910">
                  <c:v>718.93298317335064</c:v>
                </c:pt>
                <c:pt idx="28911">
                  <c:v>718.57820410627551</c:v>
                </c:pt>
                <c:pt idx="28912">
                  <c:v>718.20257655167063</c:v>
                </c:pt>
                <c:pt idx="28913">
                  <c:v>717.80604833614359</c:v>
                </c:pt>
                <c:pt idx="28914">
                  <c:v>717.60778944571928</c:v>
                </c:pt>
                <c:pt idx="28915">
                  <c:v>717.40953055529496</c:v>
                </c:pt>
                <c:pt idx="28916">
                  <c:v>717.17995719486214</c:v>
                </c:pt>
                <c:pt idx="28917">
                  <c:v>716.92953534689934</c:v>
                </c:pt>
                <c:pt idx="28918">
                  <c:v>716.65822327269291</c:v>
                </c:pt>
                <c:pt idx="28919">
                  <c:v>716.35561759783479</c:v>
                </c:pt>
                <c:pt idx="28920">
                  <c:v>716.03214256608987</c:v>
                </c:pt>
                <c:pt idx="28921">
                  <c:v>715.67736349901486</c:v>
                </c:pt>
                <c:pt idx="28922">
                  <c:v>715.29129083128805</c:v>
                </c:pt>
                <c:pt idx="28923">
                  <c:v>714.89476261576101</c:v>
                </c:pt>
                <c:pt idx="28924">
                  <c:v>714.6965037253367</c:v>
                </c:pt>
                <c:pt idx="28925">
                  <c:v>714.49824483491238</c:v>
                </c:pt>
                <c:pt idx="28926">
                  <c:v>714.26868190915798</c:v>
                </c:pt>
                <c:pt idx="28927">
                  <c:v>714.01826006119518</c:v>
                </c:pt>
                <c:pt idx="28928">
                  <c:v>713.74694798698874</c:v>
                </c:pt>
                <c:pt idx="28929">
                  <c:v>713.44433187745221</c:v>
                </c:pt>
                <c:pt idx="28930">
                  <c:v>713.11044303662084</c:v>
                </c:pt>
                <c:pt idx="28931">
                  <c:v>712.75566396954582</c:v>
                </c:pt>
                <c:pt idx="28932">
                  <c:v>712.36955999778365</c:v>
                </c:pt>
                <c:pt idx="28933">
                  <c:v>711.97306308629197</c:v>
                </c:pt>
                <c:pt idx="28934">
                  <c:v>711.77480419586766</c:v>
                </c:pt>
                <c:pt idx="28935">
                  <c:v>711.56610019232153</c:v>
                </c:pt>
                <c:pt idx="28936">
                  <c:v>711.34698237968894</c:v>
                </c:pt>
                <c:pt idx="28937">
                  <c:v>711.09652922769089</c:v>
                </c:pt>
                <c:pt idx="28938">
                  <c:v>710.81480334439789</c:v>
                </c:pt>
                <c:pt idx="28939">
                  <c:v>710.51218723486136</c:v>
                </c:pt>
                <c:pt idx="28940">
                  <c:v>710.17830152443344</c:v>
                </c:pt>
                <c:pt idx="28941">
                  <c:v>709.82349428372663</c:v>
                </c:pt>
                <c:pt idx="28942">
                  <c:v>709.43741639866062</c:v>
                </c:pt>
                <c:pt idx="28943">
                  <c:v>709.03048063485414</c:v>
                </c:pt>
                <c:pt idx="28944">
                  <c:v>708.84266372714819</c:v>
                </c:pt>
                <c:pt idx="28945">
                  <c:v>708.63395763666642</c:v>
                </c:pt>
                <c:pt idx="28946">
                  <c:v>708.40439366744408</c:v>
                </c:pt>
                <c:pt idx="28947">
                  <c:v>708.15397181948128</c:v>
                </c:pt>
                <c:pt idx="28948">
                  <c:v>707.87221463215303</c:v>
                </c:pt>
                <c:pt idx="28949">
                  <c:v>707.5696319135875</c:v>
                </c:pt>
                <c:pt idx="28950">
                  <c:v>707.23571489912433</c:v>
                </c:pt>
                <c:pt idx="28951">
                  <c:v>706.88093896245277</c:v>
                </c:pt>
                <c:pt idx="28952">
                  <c:v>706.49486107738676</c:v>
                </c:pt>
                <c:pt idx="28953">
                  <c:v>706.08789400954504</c:v>
                </c:pt>
                <c:pt idx="28954">
                  <c:v>705.88963198871716</c:v>
                </c:pt>
                <c:pt idx="28955">
                  <c:v>705.68095720227075</c:v>
                </c:pt>
                <c:pt idx="28956">
                  <c:v>705.45139323304841</c:v>
                </c:pt>
                <c:pt idx="28957">
                  <c:v>705.20093903758243</c:v>
                </c:pt>
                <c:pt idx="28958">
                  <c:v>704.92965931087917</c:v>
                </c:pt>
                <c:pt idx="28959">
                  <c:v>704.61660017515646</c:v>
                </c:pt>
                <c:pt idx="28960">
                  <c:v>704.2826831606933</c:v>
                </c:pt>
                <c:pt idx="28961">
                  <c:v>703.92790722402185</c:v>
                </c:pt>
                <c:pt idx="28962">
                  <c:v>703.53138422583402</c:v>
                </c:pt>
                <c:pt idx="28963">
                  <c:v>703.12444846202754</c:v>
                </c:pt>
                <c:pt idx="28964">
                  <c:v>702.93663259778941</c:v>
                </c:pt>
                <c:pt idx="28965">
                  <c:v>702.72792546383971</c:v>
                </c:pt>
                <c:pt idx="28966">
                  <c:v>702.49836149461748</c:v>
                </c:pt>
                <c:pt idx="28967">
                  <c:v>702.24793964665469</c:v>
                </c:pt>
                <c:pt idx="28968">
                  <c:v>701.97662757244825</c:v>
                </c:pt>
                <c:pt idx="28969">
                  <c:v>701.6635997407609</c:v>
                </c:pt>
                <c:pt idx="28970">
                  <c:v>701.32968272629762</c:v>
                </c:pt>
                <c:pt idx="28971">
                  <c:v>700.96446261562539</c:v>
                </c:pt>
                <c:pt idx="28972">
                  <c:v>700.5783846262126</c:v>
                </c:pt>
                <c:pt idx="28973">
                  <c:v>700.17141682794329</c:v>
                </c:pt>
                <c:pt idx="28974">
                  <c:v>699.97318725896548</c:v>
                </c:pt>
                <c:pt idx="28975">
                  <c:v>699.76448095979003</c:v>
                </c:pt>
                <c:pt idx="28976">
                  <c:v>699.54536158195572</c:v>
                </c:pt>
                <c:pt idx="28977">
                  <c:v>699.29490769953009</c:v>
                </c:pt>
                <c:pt idx="28978">
                  <c:v>699.01318285970501</c:v>
                </c:pt>
                <c:pt idx="28979">
                  <c:v>698.71056800232986</c:v>
                </c:pt>
                <c:pt idx="28980">
                  <c:v>698.36623822224806</c:v>
                </c:pt>
                <c:pt idx="28981">
                  <c:v>698.0010182159225</c:v>
                </c:pt>
                <c:pt idx="28982">
                  <c:v>697.61493928738867</c:v>
                </c:pt>
                <c:pt idx="28983">
                  <c:v>697.20797221954683</c:v>
                </c:pt>
                <c:pt idx="28984">
                  <c:v>697.00971019871906</c:v>
                </c:pt>
                <c:pt idx="28985">
                  <c:v>696.80103645574047</c:v>
                </c:pt>
                <c:pt idx="28986">
                  <c:v>696.58191655617213</c:v>
                </c:pt>
                <c:pt idx="28987">
                  <c:v>696.33146236070615</c:v>
                </c:pt>
                <c:pt idx="28988">
                  <c:v>696.04973752088108</c:v>
                </c:pt>
                <c:pt idx="28989">
                  <c:v>695.74712349828019</c:v>
                </c:pt>
                <c:pt idx="28990">
                  <c:v>695.41320648381702</c:v>
                </c:pt>
                <c:pt idx="28991">
                  <c:v>695.04801778152682</c:v>
                </c:pt>
                <c:pt idx="28992">
                  <c:v>694.65149478333899</c:v>
                </c:pt>
                <c:pt idx="28993">
                  <c:v>694.24452667202945</c:v>
                </c:pt>
                <c:pt idx="28994">
                  <c:v>694.04626569466939</c:v>
                </c:pt>
                <c:pt idx="28995">
                  <c:v>693.84800471730944</c:v>
                </c:pt>
                <c:pt idx="28996">
                  <c:v>693.61843970461928</c:v>
                </c:pt>
                <c:pt idx="28997">
                  <c:v>693.36801785665648</c:v>
                </c:pt>
                <c:pt idx="28998">
                  <c:v>693.09670578245016</c:v>
                </c:pt>
                <c:pt idx="28999">
                  <c:v>692.78367899423051</c:v>
                </c:pt>
                <c:pt idx="29000">
                  <c:v>692.44976093629953</c:v>
                </c:pt>
                <c:pt idx="29001">
                  <c:v>692.08454092997397</c:v>
                </c:pt>
                <c:pt idx="29002">
                  <c:v>691.69846304490807</c:v>
                </c:pt>
                <c:pt idx="29003">
                  <c:v>691.28108216797978</c:v>
                </c:pt>
                <c:pt idx="29004">
                  <c:v>691.09326526027371</c:v>
                </c:pt>
                <c:pt idx="29005">
                  <c:v>690.88455916979194</c:v>
                </c:pt>
                <c:pt idx="29006">
                  <c:v>690.66544031369142</c:v>
                </c:pt>
                <c:pt idx="29007">
                  <c:v>690.41501846572874</c:v>
                </c:pt>
                <c:pt idx="29008">
                  <c:v>690.1437063915223</c:v>
                </c:pt>
                <c:pt idx="29009">
                  <c:v>689.83067855983495</c:v>
                </c:pt>
                <c:pt idx="29010">
                  <c:v>689.49676571924306</c:v>
                </c:pt>
                <c:pt idx="29011">
                  <c:v>689.13154153904622</c:v>
                </c:pt>
                <c:pt idx="29012">
                  <c:v>688.745458436641</c:v>
                </c:pt>
                <c:pt idx="29013">
                  <c:v>688.3280817335841</c:v>
                </c:pt>
                <c:pt idx="29014">
                  <c:v>688.14023665224624</c:v>
                </c:pt>
                <c:pt idx="29015">
                  <c:v>687.94200906585729</c:v>
                </c:pt>
                <c:pt idx="29016">
                  <c:v>687.71243570542447</c:v>
                </c:pt>
                <c:pt idx="29017">
                  <c:v>687.47242766654813</c:v>
                </c:pt>
                <c:pt idx="29018">
                  <c:v>687.19070178325524</c:v>
                </c:pt>
                <c:pt idx="29019">
                  <c:v>686.88809610839712</c:v>
                </c:pt>
                <c:pt idx="29020">
                  <c:v>686.55417596353038</c:v>
                </c:pt>
                <c:pt idx="29021">
                  <c:v>686.18895178333355</c:v>
                </c:pt>
                <c:pt idx="29022">
                  <c:v>685.79243400248492</c:v>
                </c:pt>
                <c:pt idx="29023">
                  <c:v>685.38549197787142</c:v>
                </c:pt>
                <c:pt idx="29024">
                  <c:v>685.19767820056893</c:v>
                </c:pt>
                <c:pt idx="29025">
                  <c:v>684.99941931014462</c:v>
                </c:pt>
                <c:pt idx="29026">
                  <c:v>684.78027019347667</c:v>
                </c:pt>
                <c:pt idx="29027">
                  <c:v>684.52984834551387</c:v>
                </c:pt>
                <c:pt idx="29028">
                  <c:v>684.25853627130743</c:v>
                </c:pt>
                <c:pt idx="29029">
                  <c:v>683.95595146580627</c:v>
                </c:pt>
                <c:pt idx="29030">
                  <c:v>683.62203132093953</c:v>
                </c:pt>
                <c:pt idx="29031">
                  <c:v>683.25680714074258</c:v>
                </c:pt>
                <c:pt idx="29032">
                  <c:v>682.86028935989407</c:v>
                </c:pt>
                <c:pt idx="29033">
                  <c:v>682.45335776995898</c:v>
                </c:pt>
                <c:pt idx="29034">
                  <c:v>682.26553355797807</c:v>
                </c:pt>
                <c:pt idx="29035">
                  <c:v>682.06727466755376</c:v>
                </c:pt>
                <c:pt idx="29036">
                  <c:v>681.84812555088581</c:v>
                </c:pt>
                <c:pt idx="29037">
                  <c:v>681.60814881604483</c:v>
                </c:pt>
                <c:pt idx="29038">
                  <c:v>681.3368367418384</c:v>
                </c:pt>
                <c:pt idx="29039">
                  <c:v>681.03422063230187</c:v>
                </c:pt>
                <c:pt idx="29040">
                  <c:v>680.70033179147049</c:v>
                </c:pt>
                <c:pt idx="29041">
                  <c:v>680.33511804595207</c:v>
                </c:pt>
                <c:pt idx="29042">
                  <c:v>679.93858983042503</c:v>
                </c:pt>
                <c:pt idx="29043">
                  <c:v>679.53162693645459</c:v>
                </c:pt>
                <c:pt idx="29044">
                  <c:v>679.35424783759549</c:v>
                </c:pt>
                <c:pt idx="29045">
                  <c:v>679.15598894717118</c:v>
                </c:pt>
                <c:pt idx="29046">
                  <c:v>678.93687113453859</c:v>
                </c:pt>
                <c:pt idx="29047">
                  <c:v>678.69686309566237</c:v>
                </c:pt>
                <c:pt idx="29048">
                  <c:v>678.42555102145593</c:v>
                </c:pt>
                <c:pt idx="29049">
                  <c:v>678.12296621595465</c:v>
                </c:pt>
                <c:pt idx="29050">
                  <c:v>677.78904607108791</c:v>
                </c:pt>
                <c:pt idx="29051">
                  <c:v>677.42383232556949</c:v>
                </c:pt>
                <c:pt idx="29052">
                  <c:v>677.03774922316427</c:v>
                </c:pt>
                <c:pt idx="29053">
                  <c:v>676.63078632919382</c:v>
                </c:pt>
                <c:pt idx="29054">
                  <c:v>676.45341766501326</c:v>
                </c:pt>
                <c:pt idx="29055">
                  <c:v>676.25514833991053</c:v>
                </c:pt>
                <c:pt idx="29056">
                  <c:v>676.0464443363644</c:v>
                </c:pt>
                <c:pt idx="29057">
                  <c:v>675.80646760152342</c:v>
                </c:pt>
                <c:pt idx="29058">
                  <c:v>675.53515552731699</c:v>
                </c:pt>
                <c:pt idx="29059">
                  <c:v>675.23253941778046</c:v>
                </c:pt>
                <c:pt idx="29060">
                  <c:v>674.90906438603554</c:v>
                </c:pt>
                <c:pt idx="29061">
                  <c:v>674.54385064051712</c:v>
                </c:pt>
                <c:pt idx="29062">
                  <c:v>674.1577675381119</c:v>
                </c:pt>
                <c:pt idx="29063">
                  <c:v>673.75083594817681</c:v>
                </c:pt>
                <c:pt idx="29064">
                  <c:v>673.57343597996078</c:v>
                </c:pt>
                <c:pt idx="29065">
                  <c:v>673.38561176797987</c:v>
                </c:pt>
                <c:pt idx="29066">
                  <c:v>673.16649395534728</c:v>
                </c:pt>
                <c:pt idx="29067">
                  <c:v>672.92648591647105</c:v>
                </c:pt>
                <c:pt idx="29068">
                  <c:v>672.66561895538644</c:v>
                </c:pt>
                <c:pt idx="29069">
                  <c:v>672.36300284584991</c:v>
                </c:pt>
                <c:pt idx="29070">
                  <c:v>672.03952781410499</c:v>
                </c:pt>
                <c:pt idx="29071">
                  <c:v>671.68475918170839</c:v>
                </c:pt>
                <c:pt idx="29072">
                  <c:v>671.29867607930316</c:v>
                </c:pt>
                <c:pt idx="29073">
                  <c:v>670.88129937624626</c:v>
                </c:pt>
                <c:pt idx="29074">
                  <c:v>670.71434452115204</c:v>
                </c:pt>
                <c:pt idx="29075">
                  <c:v>670.52652030917113</c:v>
                </c:pt>
                <c:pt idx="29076">
                  <c:v>670.317816305625</c:v>
                </c:pt>
                <c:pt idx="29077">
                  <c:v>670.08825337987059</c:v>
                </c:pt>
                <c:pt idx="29078">
                  <c:v>669.81694130566416</c:v>
                </c:pt>
                <c:pt idx="29079">
                  <c:v>669.52477030924945</c:v>
                </c:pt>
                <c:pt idx="29080">
                  <c:v>669.20129527750453</c:v>
                </c:pt>
                <c:pt idx="29081">
                  <c:v>668.84652664510793</c:v>
                </c:pt>
                <c:pt idx="29082">
                  <c:v>668.46044354270271</c:v>
                </c:pt>
                <c:pt idx="29083">
                  <c:v>668.05348064873226</c:v>
                </c:pt>
                <c:pt idx="29084">
                  <c:v>667.8865466629951</c:v>
                </c:pt>
                <c:pt idx="29085">
                  <c:v>667.69870158165725</c:v>
                </c:pt>
                <c:pt idx="29086">
                  <c:v>667.49002888214648</c:v>
                </c:pt>
                <c:pt idx="29087">
                  <c:v>667.26046595639207</c:v>
                </c:pt>
                <c:pt idx="29088">
                  <c:v>666.99959899530745</c:v>
                </c:pt>
                <c:pt idx="29089">
                  <c:v>666.70742799889263</c:v>
                </c:pt>
                <c:pt idx="29090">
                  <c:v>666.38395296714782</c:v>
                </c:pt>
                <c:pt idx="29091">
                  <c:v>666.02918433475111</c:v>
                </c:pt>
                <c:pt idx="29092">
                  <c:v>665.65351504143246</c:v>
                </c:pt>
                <c:pt idx="29093">
                  <c:v>665.24658345149737</c:v>
                </c:pt>
                <c:pt idx="29094">
                  <c:v>665.07961816172474</c:v>
                </c:pt>
                <c:pt idx="29095">
                  <c:v>664.90221819350882</c:v>
                </c:pt>
                <c:pt idx="29096">
                  <c:v>664.7039593030845</c:v>
                </c:pt>
                <c:pt idx="29097">
                  <c:v>664.47438594265168</c:v>
                </c:pt>
                <c:pt idx="29098">
                  <c:v>664.21351898156706</c:v>
                </c:pt>
                <c:pt idx="29099">
                  <c:v>663.92135841983077</c:v>
                </c:pt>
                <c:pt idx="29100">
                  <c:v>663.60832850120767</c:v>
                </c:pt>
                <c:pt idx="29101">
                  <c:v>663.25354943413265</c:v>
                </c:pt>
                <c:pt idx="29102">
                  <c:v>662.86744546237048</c:v>
                </c:pt>
                <c:pt idx="29103">
                  <c:v>662.4709485508788</c:v>
                </c:pt>
                <c:pt idx="29104">
                  <c:v>662.31440750487116</c:v>
                </c:pt>
                <c:pt idx="29105">
                  <c:v>662.13702840601206</c:v>
                </c:pt>
                <c:pt idx="29106">
                  <c:v>661.93876951558775</c:v>
                </c:pt>
                <c:pt idx="29107">
                  <c:v>661.70920658983334</c:v>
                </c:pt>
                <c:pt idx="29108">
                  <c:v>661.45878474187055</c:v>
                </c:pt>
                <c:pt idx="29109">
                  <c:v>661.17702755454229</c:v>
                </c:pt>
                <c:pt idx="29110">
                  <c:v>660.85355252279737</c:v>
                </c:pt>
                <c:pt idx="29111">
                  <c:v>660.50922900352259</c:v>
                </c:pt>
                <c:pt idx="29112">
                  <c:v>660.12314590111748</c:v>
                </c:pt>
                <c:pt idx="29113">
                  <c:v>659.72662812026886</c:v>
                </c:pt>
                <c:pt idx="29114">
                  <c:v>659.57010794361804</c:v>
                </c:pt>
                <c:pt idx="29115">
                  <c:v>659.40315308852394</c:v>
                </c:pt>
                <c:pt idx="29116">
                  <c:v>659.20489419809962</c:v>
                </c:pt>
                <c:pt idx="29117">
                  <c:v>658.98577638546703</c:v>
                </c:pt>
                <c:pt idx="29118">
                  <c:v>658.73531279879046</c:v>
                </c:pt>
                <c:pt idx="29119">
                  <c:v>658.45359735017598</c:v>
                </c:pt>
                <c:pt idx="29120">
                  <c:v>658.14053612751763</c:v>
                </c:pt>
                <c:pt idx="29121">
                  <c:v>657.79620217356444</c:v>
                </c:pt>
                <c:pt idx="29122">
                  <c:v>657.42057461895945</c:v>
                </c:pt>
                <c:pt idx="29123">
                  <c:v>657.02404640343241</c:v>
                </c:pt>
                <c:pt idx="29124">
                  <c:v>656.87795047054658</c:v>
                </c:pt>
                <c:pt idx="29125">
                  <c:v>656.71098518077406</c:v>
                </c:pt>
                <c:pt idx="29126">
                  <c:v>656.51272629034975</c:v>
                </c:pt>
                <c:pt idx="29127">
                  <c:v>656.30405359083898</c:v>
                </c:pt>
                <c:pt idx="29128">
                  <c:v>656.05360043884082</c:v>
                </c:pt>
                <c:pt idx="29129">
                  <c:v>655.77187455554792</c:v>
                </c:pt>
                <c:pt idx="29130">
                  <c:v>655.46925844601128</c:v>
                </c:pt>
                <c:pt idx="29131">
                  <c:v>655.12492449205808</c:v>
                </c:pt>
                <c:pt idx="29132">
                  <c:v>654.74926563341785</c:v>
                </c:pt>
                <c:pt idx="29133">
                  <c:v>654.35276872192617</c:v>
                </c:pt>
                <c:pt idx="29134">
                  <c:v>654.21711790216216</c:v>
                </c:pt>
                <c:pt idx="29135">
                  <c:v>654.05015261238952</c:v>
                </c:pt>
                <c:pt idx="29136">
                  <c:v>653.86233883508714</c:v>
                </c:pt>
                <c:pt idx="29137">
                  <c:v>653.65363483154101</c:v>
                </c:pt>
                <c:pt idx="29138">
                  <c:v>653.41362679266467</c:v>
                </c:pt>
                <c:pt idx="29139">
                  <c:v>653.1423460224936</c:v>
                </c:pt>
                <c:pt idx="29140">
                  <c:v>652.82928479983525</c:v>
                </c:pt>
                <c:pt idx="29141">
                  <c:v>652.49539595900387</c:v>
                </c:pt>
                <c:pt idx="29142">
                  <c:v>652.11973710036352</c:v>
                </c:pt>
                <c:pt idx="29143">
                  <c:v>651.7336539979583</c:v>
                </c:pt>
                <c:pt idx="29144">
                  <c:v>651.5980031781944</c:v>
                </c:pt>
                <c:pt idx="29145">
                  <c:v>651.44148300154359</c:v>
                </c:pt>
                <c:pt idx="29146">
                  <c:v>651.25366922424109</c:v>
                </c:pt>
                <c:pt idx="29147">
                  <c:v>651.05541033381678</c:v>
                </c:pt>
                <c:pt idx="29148">
                  <c:v>650.81540229494055</c:v>
                </c:pt>
                <c:pt idx="29149">
                  <c:v>650.54409022073412</c:v>
                </c:pt>
                <c:pt idx="29150">
                  <c:v>650.24150541523295</c:v>
                </c:pt>
                <c:pt idx="29151">
                  <c:v>649.90758527036621</c:v>
                </c:pt>
                <c:pt idx="29152">
                  <c:v>649.54237152484768</c:v>
                </c:pt>
                <c:pt idx="29153">
                  <c:v>649.15628842244257</c:v>
                </c:pt>
                <c:pt idx="29154">
                  <c:v>649.02063760267856</c:v>
                </c:pt>
                <c:pt idx="29155">
                  <c:v>648.87456253914957</c:v>
                </c:pt>
                <c:pt idx="29156">
                  <c:v>648.69716257093364</c:v>
                </c:pt>
                <c:pt idx="29157">
                  <c:v>648.48845856738751</c:v>
                </c:pt>
                <c:pt idx="29158">
                  <c:v>648.2588956416331</c:v>
                </c:pt>
                <c:pt idx="29159">
                  <c:v>647.99802868054849</c:v>
                </c:pt>
                <c:pt idx="29160">
                  <c:v>647.6954438750472</c:v>
                </c:pt>
                <c:pt idx="29161">
                  <c:v>647.36152373018047</c:v>
                </c:pt>
                <c:pt idx="29162">
                  <c:v>647.00674466310545</c:v>
                </c:pt>
                <c:pt idx="29163">
                  <c:v>646.62067199537864</c:v>
                </c:pt>
                <c:pt idx="29164">
                  <c:v>646.49545585405804</c:v>
                </c:pt>
                <c:pt idx="29165">
                  <c:v>646.34935992117221</c:v>
                </c:pt>
                <c:pt idx="29166">
                  <c:v>646.1824050660781</c:v>
                </c:pt>
                <c:pt idx="29167">
                  <c:v>645.98413574097538</c:v>
                </c:pt>
                <c:pt idx="29168">
                  <c:v>645.75457281522097</c:v>
                </c:pt>
                <c:pt idx="29169">
                  <c:v>645.49370585413635</c:v>
                </c:pt>
                <c:pt idx="29170">
                  <c:v>645.20153485772164</c:v>
                </c:pt>
                <c:pt idx="29171">
                  <c:v>644.87807026065514</c:v>
                </c:pt>
                <c:pt idx="29172">
                  <c:v>644.52329119358012</c:v>
                </c:pt>
                <c:pt idx="29173">
                  <c:v>644.14765320429672</c:v>
                </c:pt>
                <c:pt idx="29174">
                  <c:v>644.02241619361916</c:v>
                </c:pt>
                <c:pt idx="29175">
                  <c:v>643.87634113009028</c:v>
                </c:pt>
                <c:pt idx="29176">
                  <c:v>643.719831388118</c:v>
                </c:pt>
                <c:pt idx="29177">
                  <c:v>643.52157249769368</c:v>
                </c:pt>
                <c:pt idx="29178">
                  <c:v>643.30242338102573</c:v>
                </c:pt>
                <c:pt idx="29179">
                  <c:v>643.05200153306293</c:v>
                </c:pt>
                <c:pt idx="29180">
                  <c:v>642.75983053664822</c:v>
                </c:pt>
                <c:pt idx="29181">
                  <c:v>642.4363555049033</c:v>
                </c:pt>
                <c:pt idx="29182">
                  <c:v>642.09202155095011</c:v>
                </c:pt>
                <c:pt idx="29183">
                  <c:v>641.71636269230976</c:v>
                </c:pt>
                <c:pt idx="29184">
                  <c:v>641.60159166411108</c:v>
                </c:pt>
                <c:pt idx="29185">
                  <c:v>641.46594084434707</c:v>
                </c:pt>
                <c:pt idx="29186">
                  <c:v>641.30942066769626</c:v>
                </c:pt>
                <c:pt idx="29187">
                  <c:v>641.12157558635852</c:v>
                </c:pt>
                <c:pt idx="29188">
                  <c:v>640.90245777372593</c:v>
                </c:pt>
                <c:pt idx="29189">
                  <c:v>640.65203592576313</c:v>
                </c:pt>
                <c:pt idx="29190">
                  <c:v>640.37027873843488</c:v>
                </c:pt>
                <c:pt idx="29191">
                  <c:v>640.05724881981178</c:v>
                </c:pt>
                <c:pt idx="29192">
                  <c:v>639.71291486585858</c:v>
                </c:pt>
                <c:pt idx="29193">
                  <c:v>639.33725600721834</c:v>
                </c:pt>
                <c:pt idx="29194">
                  <c:v>639.23289878810601</c:v>
                </c:pt>
                <c:pt idx="29195">
                  <c:v>639.10769308146382</c:v>
                </c:pt>
                <c:pt idx="29196">
                  <c:v>638.95117290481312</c:v>
                </c:pt>
                <c:pt idx="29197">
                  <c:v>638.77377293659708</c:v>
                </c:pt>
                <c:pt idx="29198">
                  <c:v>638.56510023708631</c:v>
                </c:pt>
                <c:pt idx="29199">
                  <c:v>638.31464708508827</c:v>
                </c:pt>
                <c:pt idx="29200">
                  <c:v>638.04336631491708</c:v>
                </c:pt>
                <c:pt idx="29201">
                  <c:v>637.73030509225873</c:v>
                </c:pt>
                <c:pt idx="29202">
                  <c:v>637.38597113830554</c:v>
                </c:pt>
                <c:pt idx="29203">
                  <c:v>637.03120250590894</c:v>
                </c:pt>
                <c:pt idx="29204">
                  <c:v>636.92684528679661</c:v>
                </c:pt>
                <c:pt idx="29205">
                  <c:v>636.80163958015441</c:v>
                </c:pt>
                <c:pt idx="29206">
                  <c:v>636.65553321259017</c:v>
                </c:pt>
                <c:pt idx="29207">
                  <c:v>636.48857835749607</c:v>
                </c:pt>
                <c:pt idx="29208">
                  <c:v>636.2799056579853</c:v>
                </c:pt>
                <c:pt idx="29209">
                  <c:v>636.03988718443054</c:v>
                </c:pt>
                <c:pt idx="29210">
                  <c:v>635.76861684893788</c:v>
                </c:pt>
                <c:pt idx="29211">
                  <c:v>635.46600073940135</c:v>
                </c:pt>
                <c:pt idx="29212">
                  <c:v>635.13208059453461</c:v>
                </c:pt>
                <c:pt idx="29213">
                  <c:v>634.77730152745949</c:v>
                </c:pt>
                <c:pt idx="29214">
                  <c:v>634.6833998561475</c:v>
                </c:pt>
                <c:pt idx="29215">
                  <c:v>634.56859752391347</c:v>
                </c:pt>
                <c:pt idx="29216">
                  <c:v>634.42253289506289</c:v>
                </c:pt>
                <c:pt idx="29217">
                  <c:v>634.25556760529037</c:v>
                </c:pt>
                <c:pt idx="29218">
                  <c:v>634.05730871486605</c:v>
                </c:pt>
                <c:pt idx="29219">
                  <c:v>633.82774578911165</c:v>
                </c:pt>
                <c:pt idx="29220">
                  <c:v>633.55643371490521</c:v>
                </c:pt>
                <c:pt idx="29221">
                  <c:v>633.26426271849039</c:v>
                </c:pt>
                <c:pt idx="29222">
                  <c:v>632.93037387765901</c:v>
                </c:pt>
                <c:pt idx="29223">
                  <c:v>632.58601905434887</c:v>
                </c:pt>
                <c:pt idx="29224">
                  <c:v>632.49210694835847</c:v>
                </c:pt>
                <c:pt idx="29225">
                  <c:v>632.38774972924614</c:v>
                </c:pt>
                <c:pt idx="29226">
                  <c:v>632.25209890948213</c:v>
                </c:pt>
                <c:pt idx="29227">
                  <c:v>632.09558916750984</c:v>
                </c:pt>
                <c:pt idx="29228">
                  <c:v>631.90776495552893</c:v>
                </c:pt>
                <c:pt idx="29229">
                  <c:v>631.67820202977452</c:v>
                </c:pt>
                <c:pt idx="29230">
                  <c:v>631.41733506868991</c:v>
                </c:pt>
                <c:pt idx="29231">
                  <c:v>631.1251640722752</c:v>
                </c:pt>
                <c:pt idx="29232">
                  <c:v>630.80169947520869</c:v>
                </c:pt>
                <c:pt idx="29233">
                  <c:v>630.45733421722014</c:v>
                </c:pt>
                <c:pt idx="29234">
                  <c:v>630.37386722435156</c:v>
                </c:pt>
                <c:pt idx="29235">
                  <c:v>630.27996555303957</c:v>
                </c:pt>
                <c:pt idx="29236">
                  <c:v>630.15474941171897</c:v>
                </c:pt>
                <c:pt idx="29237">
                  <c:v>629.99820836571132</c:v>
                </c:pt>
                <c:pt idx="29238">
                  <c:v>629.81038415373041</c:v>
                </c:pt>
                <c:pt idx="29239">
                  <c:v>629.59126634109771</c:v>
                </c:pt>
                <c:pt idx="29240">
                  <c:v>629.34084449313502</c:v>
                </c:pt>
                <c:pt idx="29241">
                  <c:v>629.0486734967202</c:v>
                </c:pt>
                <c:pt idx="29242">
                  <c:v>628.73561227406185</c:v>
                </c:pt>
                <c:pt idx="29243">
                  <c:v>628.40170256387353</c:v>
                </c:pt>
                <c:pt idx="29244">
                  <c:v>628.32868068412677</c:v>
                </c:pt>
                <c:pt idx="29245">
                  <c:v>628.23476857813625</c:v>
                </c:pt>
                <c:pt idx="29246">
                  <c:v>628.11997668058063</c:v>
                </c:pt>
                <c:pt idx="29247">
                  <c:v>627.97390161705164</c:v>
                </c:pt>
                <c:pt idx="29248">
                  <c:v>627.79650164883572</c:v>
                </c:pt>
                <c:pt idx="29249">
                  <c:v>627.57738383620313</c:v>
                </c:pt>
                <c:pt idx="29250">
                  <c:v>627.32693068420497</c:v>
                </c:pt>
                <c:pt idx="29251">
                  <c:v>627.05564991403389</c:v>
                </c:pt>
                <c:pt idx="29252">
                  <c:v>626.74258869137543</c:v>
                </c:pt>
                <c:pt idx="29253">
                  <c:v>626.40869985054405</c:v>
                </c:pt>
                <c:pt idx="29254">
                  <c:v>626.34607091052692</c:v>
                </c:pt>
                <c:pt idx="29255">
                  <c:v>626.26260391765823</c:v>
                </c:pt>
                <c:pt idx="29256">
                  <c:v>626.14783288945955</c:v>
                </c:pt>
                <c:pt idx="29257">
                  <c:v>626.01218206969554</c:v>
                </c:pt>
                <c:pt idx="29258">
                  <c:v>625.84522721460132</c:v>
                </c:pt>
                <c:pt idx="29259">
                  <c:v>625.63651277637678</c:v>
                </c:pt>
                <c:pt idx="29260">
                  <c:v>625.39653604153591</c:v>
                </c:pt>
                <c:pt idx="29261">
                  <c:v>625.12522396732948</c:v>
                </c:pt>
                <c:pt idx="29262">
                  <c:v>624.82260785779283</c:v>
                </c:pt>
                <c:pt idx="29263">
                  <c:v>624.48869814760462</c:v>
                </c:pt>
                <c:pt idx="29264">
                  <c:v>624.43653519006614</c:v>
                </c:pt>
                <c:pt idx="29265">
                  <c:v>624.3634820062839</c:v>
                </c:pt>
                <c:pt idx="29266">
                  <c:v>624.2591352218501</c:v>
                </c:pt>
                <c:pt idx="29267">
                  <c:v>624.12350527144304</c:v>
                </c:pt>
                <c:pt idx="29268">
                  <c:v>623.96696422543539</c:v>
                </c:pt>
                <c:pt idx="29269">
                  <c:v>623.76873663904644</c:v>
                </c:pt>
                <c:pt idx="29270">
                  <c:v>623.52871816549168</c:v>
                </c:pt>
                <c:pt idx="29271">
                  <c:v>623.26785120440707</c:v>
                </c:pt>
                <c:pt idx="29272">
                  <c:v>622.96524552954895</c:v>
                </c:pt>
                <c:pt idx="29273">
                  <c:v>622.65221561092585</c:v>
                </c:pt>
                <c:pt idx="29274">
                  <c:v>622.60002134935212</c:v>
                </c:pt>
                <c:pt idx="29275">
                  <c:v>622.53741327869182</c:v>
                </c:pt>
                <c:pt idx="29276">
                  <c:v>622.44351160737983</c:v>
                </c:pt>
                <c:pt idx="29277">
                  <c:v>622.31829546605923</c:v>
                </c:pt>
                <c:pt idx="29278">
                  <c:v>622.16178572408683</c:v>
                </c:pt>
                <c:pt idx="29279">
                  <c:v>621.97396151210592</c:v>
                </c:pt>
                <c:pt idx="29280">
                  <c:v>621.74439858635151</c:v>
                </c:pt>
                <c:pt idx="29281">
                  <c:v>621.48353162526689</c:v>
                </c:pt>
                <c:pt idx="29282">
                  <c:v>621.20177443793864</c:v>
                </c:pt>
                <c:pt idx="29283">
                  <c:v>620.88875495399407</c:v>
                </c:pt>
                <c:pt idx="29284">
                  <c:v>620.84700580554204</c:v>
                </c:pt>
                <c:pt idx="29285">
                  <c:v>620.78439773488174</c:v>
                </c:pt>
                <c:pt idx="29286">
                  <c:v>620.70093074201316</c:v>
                </c:pt>
                <c:pt idx="29287">
                  <c:v>620.58613884445742</c:v>
                </c:pt>
                <c:pt idx="29288">
                  <c:v>620.44006378092854</c:v>
                </c:pt>
                <c:pt idx="29289">
                  <c:v>620.25221869959068</c:v>
                </c:pt>
                <c:pt idx="29290">
                  <c:v>620.0331008869581</c:v>
                </c:pt>
                <c:pt idx="29291">
                  <c:v>619.7826790389953</c:v>
                </c:pt>
                <c:pt idx="29292">
                  <c:v>619.50092185166704</c:v>
                </c:pt>
                <c:pt idx="29293">
                  <c:v>619.19833704616588</c:v>
                </c:pt>
                <c:pt idx="29294">
                  <c:v>619.16703301083567</c:v>
                </c:pt>
                <c:pt idx="29295">
                  <c:v>619.11483874926193</c:v>
                </c:pt>
                <c:pt idx="29296">
                  <c:v>619.04179600015823</c:v>
                </c:pt>
                <c:pt idx="29297">
                  <c:v>618.92702497195944</c:v>
                </c:pt>
                <c:pt idx="29298">
                  <c:v>618.79137415219543</c:v>
                </c:pt>
                <c:pt idx="29299">
                  <c:v>618.61399505333634</c:v>
                </c:pt>
                <c:pt idx="29300">
                  <c:v>618.40529104979021</c:v>
                </c:pt>
                <c:pt idx="29301">
                  <c:v>618.16528301091398</c:v>
                </c:pt>
                <c:pt idx="29302">
                  <c:v>617.88355712762097</c:v>
                </c:pt>
                <c:pt idx="29303">
                  <c:v>617.59138613120626</c:v>
                </c:pt>
                <c:pt idx="29304">
                  <c:v>617.57052720899799</c:v>
                </c:pt>
                <c:pt idx="29305">
                  <c:v>617.52877806054596</c:v>
                </c:pt>
                <c:pt idx="29306">
                  <c:v>617.45573531144225</c:v>
                </c:pt>
                <c:pt idx="29307">
                  <c:v>617.36182320545186</c:v>
                </c:pt>
                <c:pt idx="29308">
                  <c:v>617.22617238568785</c:v>
                </c:pt>
                <c:pt idx="29309">
                  <c:v>617.05920709591521</c:v>
                </c:pt>
                <c:pt idx="29310">
                  <c:v>616.86094820549101</c:v>
                </c:pt>
                <c:pt idx="29311">
                  <c:v>616.62097147065003</c:v>
                </c:pt>
                <c:pt idx="29312">
                  <c:v>616.36010450956542</c:v>
                </c:pt>
                <c:pt idx="29313">
                  <c:v>616.06793351315071</c:v>
                </c:pt>
                <c:pt idx="29314">
                  <c:v>616.05748840002889</c:v>
                </c:pt>
                <c:pt idx="29315">
                  <c:v>616.01573925157686</c:v>
                </c:pt>
                <c:pt idx="29316">
                  <c:v>615.96357629403838</c:v>
                </c:pt>
                <c:pt idx="29317">
                  <c:v>615.86967462272639</c:v>
                </c:pt>
                <c:pt idx="29318">
                  <c:v>615.74445848140579</c:v>
                </c:pt>
                <c:pt idx="29319">
                  <c:v>615.58791743539814</c:v>
                </c:pt>
                <c:pt idx="29320">
                  <c:v>615.38965854497383</c:v>
                </c:pt>
                <c:pt idx="29321">
                  <c:v>615.16012692325467</c:v>
                </c:pt>
                <c:pt idx="29322">
                  <c:v>614.90966333657821</c:v>
                </c:pt>
                <c:pt idx="29323">
                  <c:v>614.62794788796373</c:v>
                </c:pt>
                <c:pt idx="29324">
                  <c:v>614.61750277484191</c:v>
                </c:pt>
                <c:pt idx="29325">
                  <c:v>614.59664385263352</c:v>
                </c:pt>
                <c:pt idx="29326">
                  <c:v>614.54444959105967</c:v>
                </c:pt>
                <c:pt idx="29327">
                  <c:v>614.46098259819109</c:v>
                </c:pt>
                <c:pt idx="29328">
                  <c:v>614.34619070063547</c:v>
                </c:pt>
                <c:pt idx="29329">
                  <c:v>614.20011563710648</c:v>
                </c:pt>
                <c:pt idx="29330">
                  <c:v>614.01230185980398</c:v>
                </c:pt>
                <c:pt idx="29331">
                  <c:v>613.79315274313603</c:v>
                </c:pt>
                <c:pt idx="29332">
                  <c:v>613.54273089517335</c:v>
                </c:pt>
                <c:pt idx="29333">
                  <c:v>613.27141882096691</c:v>
                </c:pt>
                <c:pt idx="29334">
                  <c:v>613.27141882096691</c:v>
                </c:pt>
                <c:pt idx="29335">
                  <c:v>613.26100501188034</c:v>
                </c:pt>
                <c:pt idx="29336">
                  <c:v>613.21925586342843</c:v>
                </c:pt>
                <c:pt idx="29337">
                  <c:v>613.14620267964631</c:v>
                </c:pt>
                <c:pt idx="29338">
                  <c:v>613.03144208612594</c:v>
                </c:pt>
                <c:pt idx="29339">
                  <c:v>612.89578083168351</c:v>
                </c:pt>
                <c:pt idx="29340">
                  <c:v>612.71838086346759</c:v>
                </c:pt>
                <c:pt idx="29341">
                  <c:v>612.49926305083488</c:v>
                </c:pt>
                <c:pt idx="29342">
                  <c:v>612.25925501195866</c:v>
                </c:pt>
                <c:pt idx="29343">
                  <c:v>611.99838805087404</c:v>
                </c:pt>
                <c:pt idx="29344">
                  <c:v>612.01927827711768</c:v>
                </c:pt>
                <c:pt idx="29345">
                  <c:v>612.00883316399586</c:v>
                </c:pt>
                <c:pt idx="29346">
                  <c:v>611.97752912866576</c:v>
                </c:pt>
                <c:pt idx="29347">
                  <c:v>611.91492105800546</c:v>
                </c:pt>
                <c:pt idx="29348">
                  <c:v>611.81056383889313</c:v>
                </c:pt>
                <c:pt idx="29349">
                  <c:v>611.67491301912912</c:v>
                </c:pt>
                <c:pt idx="29350">
                  <c:v>611.50798946807038</c:v>
                </c:pt>
                <c:pt idx="29351">
                  <c:v>611.30972014296765</c:v>
                </c:pt>
                <c:pt idx="29352">
                  <c:v>611.06971210409131</c:v>
                </c:pt>
                <c:pt idx="29353">
                  <c:v>610.81929025612862</c:v>
                </c:pt>
                <c:pt idx="29354">
                  <c:v>610.8401491783369</c:v>
                </c:pt>
                <c:pt idx="29355">
                  <c:v>610.85059429145872</c:v>
                </c:pt>
                <c:pt idx="29356">
                  <c:v>610.81929025612862</c:v>
                </c:pt>
                <c:pt idx="29357">
                  <c:v>610.76709599455478</c:v>
                </c:pt>
                <c:pt idx="29358">
                  <c:v>610.6731943232428</c:v>
                </c:pt>
                <c:pt idx="29359">
                  <c:v>610.54797818192219</c:v>
                </c:pt>
                <c:pt idx="29360">
                  <c:v>610.39146843994979</c:v>
                </c:pt>
                <c:pt idx="29361">
                  <c:v>610.19320954952559</c:v>
                </c:pt>
                <c:pt idx="29362">
                  <c:v>609.97408130221447</c:v>
                </c:pt>
                <c:pt idx="29363">
                  <c:v>609.72362815021643</c:v>
                </c:pt>
                <c:pt idx="29364">
                  <c:v>609.76537729866834</c:v>
                </c:pt>
                <c:pt idx="29365">
                  <c:v>609.77582241179016</c:v>
                </c:pt>
                <c:pt idx="29366">
                  <c:v>609.75493218554652</c:v>
                </c:pt>
                <c:pt idx="29367">
                  <c:v>609.71321434112986</c:v>
                </c:pt>
                <c:pt idx="29368">
                  <c:v>609.62972647890433</c:v>
                </c:pt>
                <c:pt idx="29369">
                  <c:v>609.51495545070554</c:v>
                </c:pt>
                <c:pt idx="29370">
                  <c:v>609.3584144046979</c:v>
                </c:pt>
                <c:pt idx="29371">
                  <c:v>609.1810353058388</c:v>
                </c:pt>
                <c:pt idx="29372">
                  <c:v>608.96191749320622</c:v>
                </c:pt>
                <c:pt idx="29373">
                  <c:v>608.73235456745181</c:v>
                </c:pt>
                <c:pt idx="29374">
                  <c:v>608.77407241186847</c:v>
                </c:pt>
                <c:pt idx="29375">
                  <c:v>608.79496263811211</c:v>
                </c:pt>
                <c:pt idx="29376">
                  <c:v>608.78451752499029</c:v>
                </c:pt>
                <c:pt idx="29377">
                  <c:v>608.74276837653827</c:v>
                </c:pt>
                <c:pt idx="29378">
                  <c:v>608.68016030587796</c:v>
                </c:pt>
                <c:pt idx="29379">
                  <c:v>608.5653997123577</c:v>
                </c:pt>
                <c:pt idx="29380">
                  <c:v>608.42973845791516</c:v>
                </c:pt>
                <c:pt idx="29381">
                  <c:v>608.25233848969924</c:v>
                </c:pt>
                <c:pt idx="29382">
                  <c:v>608.04366579018847</c:v>
                </c:pt>
                <c:pt idx="29383">
                  <c:v>607.81410286443406</c:v>
                </c:pt>
                <c:pt idx="29384">
                  <c:v>607.86625538729402</c:v>
                </c:pt>
                <c:pt idx="29385">
                  <c:v>607.89755942262423</c:v>
                </c:pt>
                <c:pt idx="29386">
                  <c:v>607.90800453574604</c:v>
                </c:pt>
                <c:pt idx="29387">
                  <c:v>607.87670050041584</c:v>
                </c:pt>
                <c:pt idx="29388">
                  <c:v>607.81410286443406</c:v>
                </c:pt>
                <c:pt idx="29389">
                  <c:v>607.70974564532173</c:v>
                </c:pt>
                <c:pt idx="29390">
                  <c:v>607.58453993867954</c:v>
                </c:pt>
                <c:pt idx="29391">
                  <c:v>607.41757464890702</c:v>
                </c:pt>
                <c:pt idx="29392">
                  <c:v>607.21931575848271</c:v>
                </c:pt>
                <c:pt idx="29393">
                  <c:v>607.00019794585012</c:v>
                </c:pt>
                <c:pt idx="29394">
                  <c:v>607.06280601651042</c:v>
                </c:pt>
                <c:pt idx="29395">
                  <c:v>607.10454473028392</c:v>
                </c:pt>
                <c:pt idx="29396">
                  <c:v>607.11495853937038</c:v>
                </c:pt>
                <c:pt idx="29397">
                  <c:v>607.0940996171621</c:v>
                </c:pt>
                <c:pt idx="29398">
                  <c:v>607.04191579026667</c:v>
                </c:pt>
                <c:pt idx="29399">
                  <c:v>606.95844879739809</c:v>
                </c:pt>
                <c:pt idx="29400">
                  <c:v>606.83323265607748</c:v>
                </c:pt>
                <c:pt idx="29401">
                  <c:v>606.6767229141052</c:v>
                </c:pt>
                <c:pt idx="29402">
                  <c:v>606.48887783276734</c:v>
                </c:pt>
                <c:pt idx="29403">
                  <c:v>606.28020513325657</c:v>
                </c:pt>
                <c:pt idx="29404">
                  <c:v>606.35324788236028</c:v>
                </c:pt>
                <c:pt idx="29405">
                  <c:v>606.39496572677695</c:v>
                </c:pt>
                <c:pt idx="29406">
                  <c:v>606.42626976210704</c:v>
                </c:pt>
                <c:pt idx="29407">
                  <c:v>606.41585595302058</c:v>
                </c:pt>
                <c:pt idx="29408">
                  <c:v>606.36366169144674</c:v>
                </c:pt>
                <c:pt idx="29409">
                  <c:v>606.29065024637839</c:v>
                </c:pt>
                <c:pt idx="29410">
                  <c:v>606.17584791414424</c:v>
                </c:pt>
                <c:pt idx="29411">
                  <c:v>606.02978328529377</c:v>
                </c:pt>
                <c:pt idx="29412">
                  <c:v>605.85237288239944</c:v>
                </c:pt>
                <c:pt idx="29413">
                  <c:v>605.6436688788533</c:v>
                </c:pt>
                <c:pt idx="29414">
                  <c:v>605.72716717575724</c:v>
                </c:pt>
                <c:pt idx="29415">
                  <c:v>605.78976481173913</c:v>
                </c:pt>
                <c:pt idx="29416">
                  <c:v>605.82106884706923</c:v>
                </c:pt>
                <c:pt idx="29417">
                  <c:v>605.82106884706923</c:v>
                </c:pt>
                <c:pt idx="29418">
                  <c:v>605.78976481173913</c:v>
                </c:pt>
                <c:pt idx="29419">
                  <c:v>605.71672206263543</c:v>
                </c:pt>
                <c:pt idx="29420">
                  <c:v>605.6123648435231</c:v>
                </c:pt>
                <c:pt idx="29421">
                  <c:v>605.46630021467263</c:v>
                </c:pt>
                <c:pt idx="29422">
                  <c:v>605.29933492489999</c:v>
                </c:pt>
                <c:pt idx="29423">
                  <c:v>605.11152114759761</c:v>
                </c:pt>
                <c:pt idx="29424">
                  <c:v>605.20543325358801</c:v>
                </c:pt>
                <c:pt idx="29425">
                  <c:v>605.2680308895699</c:v>
                </c:pt>
                <c:pt idx="29426">
                  <c:v>605.32019384710838</c:v>
                </c:pt>
                <c:pt idx="29427">
                  <c:v>605.32019384710838</c:v>
                </c:pt>
                <c:pt idx="29428">
                  <c:v>605.29933492489999</c:v>
                </c:pt>
                <c:pt idx="29429">
                  <c:v>605.23673728891822</c:v>
                </c:pt>
                <c:pt idx="29430">
                  <c:v>605.14282518292771</c:v>
                </c:pt>
                <c:pt idx="29431">
                  <c:v>605.00716392848528</c:v>
                </c:pt>
                <c:pt idx="29432">
                  <c:v>604.850654186513</c:v>
                </c:pt>
                <c:pt idx="29433">
                  <c:v>604.67325421829696</c:v>
                </c:pt>
                <c:pt idx="29434">
                  <c:v>604.77760100273088</c:v>
                </c:pt>
                <c:pt idx="29435">
                  <c:v>604.850654186513</c:v>
                </c:pt>
                <c:pt idx="29436">
                  <c:v>604.90281714405148</c:v>
                </c:pt>
                <c:pt idx="29437">
                  <c:v>604.92367606625976</c:v>
                </c:pt>
                <c:pt idx="29438">
                  <c:v>604.9132622571733</c:v>
                </c:pt>
                <c:pt idx="29439">
                  <c:v>604.86106799559946</c:v>
                </c:pt>
                <c:pt idx="29440">
                  <c:v>604.76715588960906</c:v>
                </c:pt>
                <c:pt idx="29441">
                  <c:v>604.65239529608868</c:v>
                </c:pt>
                <c:pt idx="29442">
                  <c:v>604.49587511943787</c:v>
                </c:pt>
                <c:pt idx="29443">
                  <c:v>604.32892026434376</c:v>
                </c:pt>
                <c:pt idx="29444">
                  <c:v>604.44369129254255</c:v>
                </c:pt>
                <c:pt idx="29445">
                  <c:v>604.52717915476808</c:v>
                </c:pt>
                <c:pt idx="29446">
                  <c:v>604.58978722542838</c:v>
                </c:pt>
                <c:pt idx="29447">
                  <c:v>604.62109126075859</c:v>
                </c:pt>
                <c:pt idx="29448">
                  <c:v>604.61064614763677</c:v>
                </c:pt>
                <c:pt idx="29449">
                  <c:v>604.56889699918474</c:v>
                </c:pt>
                <c:pt idx="29450">
                  <c:v>604.49587511943787</c:v>
                </c:pt>
                <c:pt idx="29451">
                  <c:v>604.38108322188225</c:v>
                </c:pt>
                <c:pt idx="29452">
                  <c:v>604.24542196743982</c:v>
                </c:pt>
                <c:pt idx="29453">
                  <c:v>604.07846711234572</c:v>
                </c:pt>
                <c:pt idx="29454">
                  <c:v>604.20371455770169</c:v>
                </c:pt>
                <c:pt idx="29455">
                  <c:v>604.29761622901367</c:v>
                </c:pt>
                <c:pt idx="29456">
                  <c:v>604.37063810876043</c:v>
                </c:pt>
                <c:pt idx="29457">
                  <c:v>604.41238725721246</c:v>
                </c:pt>
                <c:pt idx="29458">
                  <c:v>604.41238725721246</c:v>
                </c:pt>
                <c:pt idx="29459">
                  <c:v>604.38108322188225</c:v>
                </c:pt>
                <c:pt idx="29460">
                  <c:v>604.30803003810013</c:v>
                </c:pt>
                <c:pt idx="29461">
                  <c:v>604.21411793210973</c:v>
                </c:pt>
                <c:pt idx="29462">
                  <c:v>604.07846711234572</c:v>
                </c:pt>
                <c:pt idx="29463">
                  <c:v>603.93240248349525</c:v>
                </c:pt>
                <c:pt idx="29464">
                  <c:v>604.05760819013733</c:v>
                </c:pt>
                <c:pt idx="29465">
                  <c:v>604.17237921833612</c:v>
                </c:pt>
                <c:pt idx="29466">
                  <c:v>604.24542196743982</c:v>
                </c:pt>
                <c:pt idx="29467">
                  <c:v>604.29761622901367</c:v>
                </c:pt>
                <c:pt idx="29468">
                  <c:v>604.30803003810013</c:v>
                </c:pt>
                <c:pt idx="29469">
                  <c:v>604.28717111589185</c:v>
                </c:pt>
                <c:pt idx="29470">
                  <c:v>604.22456304523155</c:v>
                </c:pt>
                <c:pt idx="29471">
                  <c:v>604.13066137391957</c:v>
                </c:pt>
                <c:pt idx="29472">
                  <c:v>604.01585904168542</c:v>
                </c:pt>
                <c:pt idx="29473">
                  <c:v>603.86979441283495</c:v>
                </c:pt>
                <c:pt idx="29474">
                  <c:v>604.01585904168542</c:v>
                </c:pt>
                <c:pt idx="29475">
                  <c:v>604.13066137391957</c:v>
                </c:pt>
                <c:pt idx="29476">
                  <c:v>604.22456304523155</c:v>
                </c:pt>
                <c:pt idx="29477">
                  <c:v>604.27672600276992</c:v>
                </c:pt>
                <c:pt idx="29478">
                  <c:v>604.29761622901367</c:v>
                </c:pt>
                <c:pt idx="29479">
                  <c:v>604.28717111589185</c:v>
                </c:pt>
                <c:pt idx="29480">
                  <c:v>604.23500815835337</c:v>
                </c:pt>
                <c:pt idx="29481">
                  <c:v>604.15152029612784</c:v>
                </c:pt>
                <c:pt idx="29482">
                  <c:v>604.04716307701551</c:v>
                </c:pt>
                <c:pt idx="29483">
                  <c:v>603.91151225725162</c:v>
                </c:pt>
                <c:pt idx="29484">
                  <c:v>604.05760819013733</c:v>
                </c:pt>
                <c:pt idx="29485">
                  <c:v>604.19326944457976</c:v>
                </c:pt>
                <c:pt idx="29486">
                  <c:v>604.28717111589185</c:v>
                </c:pt>
                <c:pt idx="29487">
                  <c:v>604.36022429967397</c:v>
                </c:pt>
                <c:pt idx="29488">
                  <c:v>604.39152833500407</c:v>
                </c:pt>
                <c:pt idx="29489">
                  <c:v>604.38108322188225</c:v>
                </c:pt>
                <c:pt idx="29490">
                  <c:v>604.33933407343034</c:v>
                </c:pt>
                <c:pt idx="29491">
                  <c:v>604.26631219368346</c:v>
                </c:pt>
                <c:pt idx="29492">
                  <c:v>604.17237921833612</c:v>
                </c:pt>
                <c:pt idx="29493">
                  <c:v>604.04716307701551</c:v>
                </c:pt>
                <c:pt idx="29494">
                  <c:v>604.20371455770169</c:v>
                </c:pt>
                <c:pt idx="29495">
                  <c:v>604.34977918655215</c:v>
                </c:pt>
                <c:pt idx="29496">
                  <c:v>604.45413640566437</c:v>
                </c:pt>
                <c:pt idx="29497">
                  <c:v>604.52717915476808</c:v>
                </c:pt>
                <c:pt idx="29498">
                  <c:v>604.56889699918474</c:v>
                </c:pt>
                <c:pt idx="29499">
                  <c:v>604.57934211230656</c:v>
                </c:pt>
                <c:pt idx="29500">
                  <c:v>604.54803807697635</c:v>
                </c:pt>
                <c:pt idx="29501">
                  <c:v>604.48543000631616</c:v>
                </c:pt>
                <c:pt idx="29502">
                  <c:v>604.39152833500407</c:v>
                </c:pt>
                <c:pt idx="29503">
                  <c:v>604.27672600276992</c:v>
                </c:pt>
                <c:pt idx="29504">
                  <c:v>604.44369129254255</c:v>
                </c:pt>
                <c:pt idx="29505">
                  <c:v>604.58978722542838</c:v>
                </c:pt>
                <c:pt idx="29506">
                  <c:v>604.71500336674899</c:v>
                </c:pt>
                <c:pt idx="29507">
                  <c:v>604.79845992493915</c:v>
                </c:pt>
                <c:pt idx="29508">
                  <c:v>604.850654186513</c:v>
                </c:pt>
                <c:pt idx="29509">
                  <c:v>604.86106799559946</c:v>
                </c:pt>
                <c:pt idx="29510">
                  <c:v>604.84020907339118</c:v>
                </c:pt>
                <c:pt idx="29511">
                  <c:v>604.78804611585269</c:v>
                </c:pt>
                <c:pt idx="29512">
                  <c:v>604.70455825362717</c:v>
                </c:pt>
                <c:pt idx="29513">
                  <c:v>604.60020103451484</c:v>
                </c:pt>
                <c:pt idx="29514">
                  <c:v>604.78804611585269</c:v>
                </c:pt>
                <c:pt idx="29515">
                  <c:v>604.9445662925034</c:v>
                </c:pt>
                <c:pt idx="29516">
                  <c:v>605.06977199914559</c:v>
                </c:pt>
                <c:pt idx="29517">
                  <c:v>605.1636841051361</c:v>
                </c:pt>
                <c:pt idx="29518">
                  <c:v>605.21584706267458</c:v>
                </c:pt>
                <c:pt idx="29519">
                  <c:v>605.24718240204004</c:v>
                </c:pt>
                <c:pt idx="29520">
                  <c:v>605.23673728891822</c:v>
                </c:pt>
                <c:pt idx="29521">
                  <c:v>605.18454302734438</c:v>
                </c:pt>
                <c:pt idx="29522">
                  <c:v>605.12193495668407</c:v>
                </c:pt>
                <c:pt idx="29523">
                  <c:v>605.02802285069367</c:v>
                </c:pt>
                <c:pt idx="29524">
                  <c:v>605.21584706267458</c:v>
                </c:pt>
                <c:pt idx="29525">
                  <c:v>605.37238810868212</c:v>
                </c:pt>
                <c:pt idx="29526">
                  <c:v>605.5184527375327</c:v>
                </c:pt>
                <c:pt idx="29527">
                  <c:v>605.62280995664491</c:v>
                </c:pt>
                <c:pt idx="29528">
                  <c:v>605.68541802730522</c:v>
                </c:pt>
                <c:pt idx="29529">
                  <c:v>605.71672206263543</c:v>
                </c:pt>
                <c:pt idx="29530">
                  <c:v>605.71672206263543</c:v>
                </c:pt>
                <c:pt idx="29531">
                  <c:v>605.68541802730522</c:v>
                </c:pt>
                <c:pt idx="29532">
                  <c:v>605.62280995664491</c:v>
                </c:pt>
                <c:pt idx="29533">
                  <c:v>605.53934296377633</c:v>
                </c:pt>
                <c:pt idx="29534">
                  <c:v>605.7375809848437</c:v>
                </c:pt>
                <c:pt idx="29535">
                  <c:v>605.90453583993792</c:v>
                </c:pt>
                <c:pt idx="29536">
                  <c:v>606.05063177282375</c:v>
                </c:pt>
                <c:pt idx="29537">
                  <c:v>606.16540280102242</c:v>
                </c:pt>
                <c:pt idx="29538">
                  <c:v>606.24890109792648</c:v>
                </c:pt>
                <c:pt idx="29539">
                  <c:v>606.29065024637839</c:v>
                </c:pt>
                <c:pt idx="29540">
                  <c:v>606.29065024637839</c:v>
                </c:pt>
                <c:pt idx="29541">
                  <c:v>606.26976002013475</c:v>
                </c:pt>
                <c:pt idx="29542">
                  <c:v>606.21759706259627</c:v>
                </c:pt>
                <c:pt idx="29543">
                  <c:v>606.14454387881415</c:v>
                </c:pt>
                <c:pt idx="29544">
                  <c:v>606.35324788236028</c:v>
                </c:pt>
                <c:pt idx="29545">
                  <c:v>606.53062698121937</c:v>
                </c:pt>
                <c:pt idx="29546">
                  <c:v>606.68713672319166</c:v>
                </c:pt>
                <c:pt idx="29547">
                  <c:v>606.81238416854762</c:v>
                </c:pt>
                <c:pt idx="29548">
                  <c:v>606.89584072673779</c:v>
                </c:pt>
                <c:pt idx="29549">
                  <c:v>606.94800368427627</c:v>
                </c:pt>
                <c:pt idx="29550">
                  <c:v>606.96889391051991</c:v>
                </c:pt>
                <c:pt idx="29551">
                  <c:v>606.94800368427627</c:v>
                </c:pt>
                <c:pt idx="29552">
                  <c:v>606.90628583985961</c:v>
                </c:pt>
                <c:pt idx="29553">
                  <c:v>606.8436777691993</c:v>
                </c:pt>
                <c:pt idx="29554">
                  <c:v>607.05236090338849</c:v>
                </c:pt>
                <c:pt idx="29555">
                  <c:v>607.2506197938128</c:v>
                </c:pt>
                <c:pt idx="29556">
                  <c:v>607.41757464890702</c:v>
                </c:pt>
                <c:pt idx="29557">
                  <c:v>607.54279079022763</c:v>
                </c:pt>
                <c:pt idx="29558">
                  <c:v>607.63669246153961</c:v>
                </c:pt>
                <c:pt idx="29559">
                  <c:v>607.69930053219991</c:v>
                </c:pt>
                <c:pt idx="29560">
                  <c:v>607.73060456753001</c:v>
                </c:pt>
                <c:pt idx="29561">
                  <c:v>607.72019075844355</c:v>
                </c:pt>
                <c:pt idx="29562">
                  <c:v>607.68888672311346</c:v>
                </c:pt>
                <c:pt idx="29563">
                  <c:v>607.63669246153961</c:v>
                </c:pt>
                <c:pt idx="29564">
                  <c:v>607.85585201288598</c:v>
                </c:pt>
                <c:pt idx="29565">
                  <c:v>608.05407959927493</c:v>
                </c:pt>
                <c:pt idx="29566">
                  <c:v>608.23147956749096</c:v>
                </c:pt>
                <c:pt idx="29567">
                  <c:v>608.36714082193339</c:v>
                </c:pt>
                <c:pt idx="29568">
                  <c:v>608.47148760636719</c:v>
                </c:pt>
                <c:pt idx="29569">
                  <c:v>608.54450948611395</c:v>
                </c:pt>
                <c:pt idx="29570">
                  <c:v>608.57581352144416</c:v>
                </c:pt>
                <c:pt idx="29571">
                  <c:v>608.57581352144416</c:v>
                </c:pt>
                <c:pt idx="29572">
                  <c:v>608.55495459923577</c:v>
                </c:pt>
                <c:pt idx="29573">
                  <c:v>608.51320545078386</c:v>
                </c:pt>
                <c:pt idx="29574">
                  <c:v>608.74276837653827</c:v>
                </c:pt>
                <c:pt idx="29575">
                  <c:v>608.9514723800844</c:v>
                </c:pt>
                <c:pt idx="29576">
                  <c:v>609.13929659206531</c:v>
                </c:pt>
                <c:pt idx="29577">
                  <c:v>609.28539252495113</c:v>
                </c:pt>
                <c:pt idx="29578">
                  <c:v>609.40016355314992</c:v>
                </c:pt>
                <c:pt idx="29579">
                  <c:v>609.47320630225363</c:v>
                </c:pt>
                <c:pt idx="29580">
                  <c:v>609.51495545070554</c:v>
                </c:pt>
                <c:pt idx="29581">
                  <c:v>609.52536925979211</c:v>
                </c:pt>
                <c:pt idx="29582">
                  <c:v>609.51495545070554</c:v>
                </c:pt>
                <c:pt idx="29583">
                  <c:v>609.47320630225363</c:v>
                </c:pt>
                <c:pt idx="29584">
                  <c:v>609.72362815021643</c:v>
                </c:pt>
                <c:pt idx="29585">
                  <c:v>609.94278770156279</c:v>
                </c:pt>
                <c:pt idx="29586">
                  <c:v>610.13060147886529</c:v>
                </c:pt>
                <c:pt idx="29587">
                  <c:v>610.28711122083757</c:v>
                </c:pt>
                <c:pt idx="29588">
                  <c:v>610.41232736215818</c:v>
                </c:pt>
                <c:pt idx="29589">
                  <c:v>610.4958152243837</c:v>
                </c:pt>
                <c:pt idx="29590">
                  <c:v>610.54797818192219</c:v>
                </c:pt>
                <c:pt idx="29591">
                  <c:v>610.56883710413047</c:v>
                </c:pt>
                <c:pt idx="29592">
                  <c:v>610.55842329504401</c:v>
                </c:pt>
                <c:pt idx="29593">
                  <c:v>610.53753306880026</c:v>
                </c:pt>
                <c:pt idx="29594">
                  <c:v>610.78798622079842</c:v>
                </c:pt>
                <c:pt idx="29595">
                  <c:v>611.01754914655282</c:v>
                </c:pt>
                <c:pt idx="29596">
                  <c:v>611.21578716762031</c:v>
                </c:pt>
                <c:pt idx="29597">
                  <c:v>611.37232821362795</c:v>
                </c:pt>
                <c:pt idx="29598">
                  <c:v>611.50798946807038</c:v>
                </c:pt>
                <c:pt idx="29599">
                  <c:v>611.60189113938236</c:v>
                </c:pt>
                <c:pt idx="29600">
                  <c:v>611.66449921004266</c:v>
                </c:pt>
                <c:pt idx="29601">
                  <c:v>611.69580324537287</c:v>
                </c:pt>
                <c:pt idx="29602">
                  <c:v>611.69580324537287</c:v>
                </c:pt>
                <c:pt idx="29603">
                  <c:v>611.67491301912912</c:v>
                </c:pt>
                <c:pt idx="29604">
                  <c:v>611.93577998021374</c:v>
                </c:pt>
                <c:pt idx="29605">
                  <c:v>612.17578801909008</c:v>
                </c:pt>
                <c:pt idx="29606">
                  <c:v>612.37404690951428</c:v>
                </c:pt>
                <c:pt idx="29607">
                  <c:v>612.55145731240873</c:v>
                </c:pt>
                <c:pt idx="29608">
                  <c:v>612.68707682813738</c:v>
                </c:pt>
                <c:pt idx="29609">
                  <c:v>612.79143404724971</c:v>
                </c:pt>
                <c:pt idx="29610">
                  <c:v>612.86447679635342</c:v>
                </c:pt>
                <c:pt idx="29611">
                  <c:v>612.90622594480533</c:v>
                </c:pt>
                <c:pt idx="29612">
                  <c:v>612.91663975389179</c:v>
                </c:pt>
                <c:pt idx="29613">
                  <c:v>612.90622594480533</c:v>
                </c:pt>
                <c:pt idx="29614">
                  <c:v>613.16709290588994</c:v>
                </c:pt>
                <c:pt idx="29615">
                  <c:v>613.41751475385274</c:v>
                </c:pt>
                <c:pt idx="29616">
                  <c:v>613.62621875739887</c:v>
                </c:pt>
                <c:pt idx="29617">
                  <c:v>613.81404296937978</c:v>
                </c:pt>
                <c:pt idx="29618">
                  <c:v>613.96010759823025</c:v>
                </c:pt>
                <c:pt idx="29619">
                  <c:v>614.0749099304644</c:v>
                </c:pt>
                <c:pt idx="29620">
                  <c:v>614.14795267956799</c:v>
                </c:pt>
                <c:pt idx="29621">
                  <c:v>614.20011563710648</c:v>
                </c:pt>
                <c:pt idx="29622">
                  <c:v>614.2105607502283</c:v>
                </c:pt>
                <c:pt idx="29623">
                  <c:v>614.22097455931487</c:v>
                </c:pt>
                <c:pt idx="29624">
                  <c:v>614.49228663352119</c:v>
                </c:pt>
                <c:pt idx="29625">
                  <c:v>614.74270848148399</c:v>
                </c:pt>
                <c:pt idx="29626">
                  <c:v>614.96185759815194</c:v>
                </c:pt>
                <c:pt idx="29627">
                  <c:v>615.16012692325467</c:v>
                </c:pt>
                <c:pt idx="29628">
                  <c:v>615.30619155210525</c:v>
                </c:pt>
                <c:pt idx="29629">
                  <c:v>615.43139725874732</c:v>
                </c:pt>
                <c:pt idx="29630">
                  <c:v>615.51489555565126</c:v>
                </c:pt>
                <c:pt idx="29631">
                  <c:v>615.56705851318975</c:v>
                </c:pt>
                <c:pt idx="29632">
                  <c:v>615.59836254851996</c:v>
                </c:pt>
                <c:pt idx="29633">
                  <c:v>615.60880766164178</c:v>
                </c:pt>
                <c:pt idx="29634">
                  <c:v>615.89053354493467</c:v>
                </c:pt>
                <c:pt idx="29635">
                  <c:v>616.15140050601929</c:v>
                </c:pt>
                <c:pt idx="29636">
                  <c:v>616.38096343177369</c:v>
                </c:pt>
                <c:pt idx="29637">
                  <c:v>616.57922232219801</c:v>
                </c:pt>
                <c:pt idx="29638">
                  <c:v>616.74617717729222</c:v>
                </c:pt>
                <c:pt idx="29639">
                  <c:v>616.87139331861272</c:v>
                </c:pt>
                <c:pt idx="29640">
                  <c:v>616.96530542460323</c:v>
                </c:pt>
                <c:pt idx="29641">
                  <c:v>617.02790306058512</c:v>
                </c:pt>
                <c:pt idx="29642">
                  <c:v>617.06965220903703</c:v>
                </c:pt>
                <c:pt idx="29643">
                  <c:v>617.08009732215896</c:v>
                </c:pt>
                <c:pt idx="29644">
                  <c:v>617.37226831857367</c:v>
                </c:pt>
                <c:pt idx="29645">
                  <c:v>617.64354908874475</c:v>
                </c:pt>
                <c:pt idx="29646">
                  <c:v>617.88355712762097</c:v>
                </c:pt>
                <c:pt idx="29647">
                  <c:v>618.08181601804529</c:v>
                </c:pt>
                <c:pt idx="29648">
                  <c:v>618.25919511690438</c:v>
                </c:pt>
                <c:pt idx="29649">
                  <c:v>618.38443212758193</c:v>
                </c:pt>
                <c:pt idx="29650">
                  <c:v>618.4887580426589</c:v>
                </c:pt>
                <c:pt idx="29651">
                  <c:v>618.56180079176249</c:v>
                </c:pt>
                <c:pt idx="29652">
                  <c:v>618.60354994021452</c:v>
                </c:pt>
                <c:pt idx="29653">
                  <c:v>618.63485397554462</c:v>
                </c:pt>
                <c:pt idx="29654">
                  <c:v>618.92702497195944</c:v>
                </c:pt>
                <c:pt idx="29655">
                  <c:v>619.20875085525233</c:v>
                </c:pt>
                <c:pt idx="29656">
                  <c:v>619.44875889412856</c:v>
                </c:pt>
                <c:pt idx="29657">
                  <c:v>619.66787670676126</c:v>
                </c:pt>
                <c:pt idx="29658">
                  <c:v>619.8452871096556</c:v>
                </c:pt>
                <c:pt idx="29659">
                  <c:v>619.99135173850618</c:v>
                </c:pt>
                <c:pt idx="29660">
                  <c:v>620.0957089576184</c:v>
                </c:pt>
                <c:pt idx="29661">
                  <c:v>620.17919681984392</c:v>
                </c:pt>
                <c:pt idx="29662">
                  <c:v>620.23135977738241</c:v>
                </c:pt>
                <c:pt idx="29663">
                  <c:v>620.2626638127125</c:v>
                </c:pt>
                <c:pt idx="29664">
                  <c:v>620.56527992224915</c:v>
                </c:pt>
                <c:pt idx="29665">
                  <c:v>620.84700580554204</c:v>
                </c:pt>
                <c:pt idx="29666">
                  <c:v>621.10787276662666</c:v>
                </c:pt>
                <c:pt idx="29667">
                  <c:v>621.32699057925925</c:v>
                </c:pt>
                <c:pt idx="29668">
                  <c:v>621.5148356605971</c:v>
                </c:pt>
                <c:pt idx="29669">
                  <c:v>621.66091072412598</c:v>
                </c:pt>
                <c:pt idx="29670">
                  <c:v>621.7757026216816</c:v>
                </c:pt>
                <c:pt idx="29671">
                  <c:v>621.86961472767211</c:v>
                </c:pt>
                <c:pt idx="29672">
                  <c:v>621.9217776852106</c:v>
                </c:pt>
                <c:pt idx="29673">
                  <c:v>621.97396151210592</c:v>
                </c:pt>
                <c:pt idx="29674">
                  <c:v>622.2765463176072</c:v>
                </c:pt>
                <c:pt idx="29675">
                  <c:v>622.56871731402191</c:v>
                </c:pt>
                <c:pt idx="29676">
                  <c:v>622.82958427510653</c:v>
                </c:pt>
                <c:pt idx="29677">
                  <c:v>623.05914720086093</c:v>
                </c:pt>
                <c:pt idx="29678">
                  <c:v>623.2470027168772</c:v>
                </c:pt>
                <c:pt idx="29679">
                  <c:v>623.40351245884949</c:v>
                </c:pt>
                <c:pt idx="29680">
                  <c:v>623.52871816549168</c:v>
                </c:pt>
                <c:pt idx="29681">
                  <c:v>623.62263027148219</c:v>
                </c:pt>
                <c:pt idx="29682">
                  <c:v>623.69568345526432</c:v>
                </c:pt>
                <c:pt idx="29683">
                  <c:v>623.7478464128028</c:v>
                </c:pt>
                <c:pt idx="29684">
                  <c:v>624.06089720078273</c:v>
                </c:pt>
                <c:pt idx="29685">
                  <c:v>624.3634820062839</c:v>
                </c:pt>
                <c:pt idx="29686">
                  <c:v>624.62434896736863</c:v>
                </c:pt>
                <c:pt idx="29687">
                  <c:v>624.86435700624486</c:v>
                </c:pt>
                <c:pt idx="29688">
                  <c:v>625.06262633134759</c:v>
                </c:pt>
                <c:pt idx="29689">
                  <c:v>625.22958118644169</c:v>
                </c:pt>
                <c:pt idx="29690">
                  <c:v>625.35478689308388</c:v>
                </c:pt>
                <c:pt idx="29691">
                  <c:v>625.4591441121961</c:v>
                </c:pt>
                <c:pt idx="29692">
                  <c:v>625.54261110506479</c:v>
                </c:pt>
                <c:pt idx="29693">
                  <c:v>625.59480536663864</c:v>
                </c:pt>
                <c:pt idx="29694">
                  <c:v>625.91826996370503</c:v>
                </c:pt>
                <c:pt idx="29695">
                  <c:v>626.22085476920631</c:v>
                </c:pt>
                <c:pt idx="29696">
                  <c:v>626.50261195653457</c:v>
                </c:pt>
                <c:pt idx="29697">
                  <c:v>626.74258869137543</c:v>
                </c:pt>
                <c:pt idx="29698">
                  <c:v>626.94084758179974</c:v>
                </c:pt>
                <c:pt idx="29699">
                  <c:v>627.1182579846942</c:v>
                </c:pt>
                <c:pt idx="29700">
                  <c:v>627.25390880445821</c:v>
                </c:pt>
                <c:pt idx="29701">
                  <c:v>627.36867983265699</c:v>
                </c:pt>
                <c:pt idx="29702">
                  <c:v>627.45216769488252</c:v>
                </c:pt>
                <c:pt idx="29703">
                  <c:v>627.51477576554282</c:v>
                </c:pt>
                <c:pt idx="29704">
                  <c:v>627.8486646063742</c:v>
                </c:pt>
                <c:pt idx="29705">
                  <c:v>628.16172582903255</c:v>
                </c:pt>
                <c:pt idx="29706">
                  <c:v>628.43300659920374</c:v>
                </c:pt>
                <c:pt idx="29707">
                  <c:v>628.68345975120178</c:v>
                </c:pt>
                <c:pt idx="29708">
                  <c:v>628.89213245071255</c:v>
                </c:pt>
                <c:pt idx="29709">
                  <c:v>629.07997753205041</c:v>
                </c:pt>
                <c:pt idx="29710">
                  <c:v>629.22605259557929</c:v>
                </c:pt>
                <c:pt idx="29711">
                  <c:v>629.34084449313502</c:v>
                </c:pt>
                <c:pt idx="29712">
                  <c:v>629.4243114860036</c:v>
                </c:pt>
                <c:pt idx="29713">
                  <c:v>629.49736466978572</c:v>
                </c:pt>
                <c:pt idx="29714">
                  <c:v>629.84168818906051</c:v>
                </c:pt>
                <c:pt idx="29715">
                  <c:v>630.15474941171897</c:v>
                </c:pt>
                <c:pt idx="29716">
                  <c:v>630.44692040813368</c:v>
                </c:pt>
                <c:pt idx="29717">
                  <c:v>630.69734225609648</c:v>
                </c:pt>
                <c:pt idx="29718">
                  <c:v>630.91646006872907</c:v>
                </c:pt>
                <c:pt idx="29719">
                  <c:v>631.10430515006681</c:v>
                </c:pt>
                <c:pt idx="29720">
                  <c:v>631.2503802135958</c:v>
                </c:pt>
                <c:pt idx="29721">
                  <c:v>631.37558592023788</c:v>
                </c:pt>
                <c:pt idx="29722">
                  <c:v>631.47994313935021</c:v>
                </c:pt>
                <c:pt idx="29723">
                  <c:v>631.55299632313233</c:v>
                </c:pt>
                <c:pt idx="29724">
                  <c:v>631.89731984240711</c:v>
                </c:pt>
                <c:pt idx="29725">
                  <c:v>632.22079487415203</c:v>
                </c:pt>
                <c:pt idx="29726">
                  <c:v>632.51296587056675</c:v>
                </c:pt>
                <c:pt idx="29727">
                  <c:v>632.77383283165136</c:v>
                </c:pt>
                <c:pt idx="29728">
                  <c:v>632.99298194831931</c:v>
                </c:pt>
                <c:pt idx="29729">
                  <c:v>633.19124083874362</c:v>
                </c:pt>
                <c:pt idx="29730">
                  <c:v>633.34776101539433</c:v>
                </c:pt>
                <c:pt idx="29731">
                  <c:v>633.48341183515834</c:v>
                </c:pt>
                <c:pt idx="29732">
                  <c:v>633.58773775023531</c:v>
                </c:pt>
                <c:pt idx="29733">
                  <c:v>633.67123604713925</c:v>
                </c:pt>
                <c:pt idx="29734">
                  <c:v>634.02600467953584</c:v>
                </c:pt>
                <c:pt idx="29735">
                  <c:v>634.34947971128076</c:v>
                </c:pt>
                <c:pt idx="29736">
                  <c:v>634.64165070769559</c:v>
                </c:pt>
                <c:pt idx="29737">
                  <c:v>634.91296278190202</c:v>
                </c:pt>
                <c:pt idx="29738">
                  <c:v>635.14252570765643</c:v>
                </c:pt>
                <c:pt idx="29739">
                  <c:v>635.34078459808075</c:v>
                </c:pt>
                <c:pt idx="29740">
                  <c:v>635.50774988785327</c:v>
                </c:pt>
                <c:pt idx="29741">
                  <c:v>635.64336940358191</c:v>
                </c:pt>
                <c:pt idx="29742">
                  <c:v>635.75817173581606</c:v>
                </c:pt>
                <c:pt idx="29743">
                  <c:v>635.85207340712805</c:v>
                </c:pt>
                <c:pt idx="29744">
                  <c:v>636.20685247420317</c:v>
                </c:pt>
                <c:pt idx="29745">
                  <c:v>636.5407726190698</c:v>
                </c:pt>
                <c:pt idx="29746">
                  <c:v>636.84337829392803</c:v>
                </c:pt>
                <c:pt idx="29747">
                  <c:v>637.1146590640991</c:v>
                </c:pt>
                <c:pt idx="29748">
                  <c:v>637.34422198985351</c:v>
                </c:pt>
                <c:pt idx="29749">
                  <c:v>637.55293642807806</c:v>
                </c:pt>
                <c:pt idx="29750">
                  <c:v>637.71989128317227</c:v>
                </c:pt>
                <c:pt idx="29751">
                  <c:v>637.86595591202274</c:v>
                </c:pt>
                <c:pt idx="29752">
                  <c:v>637.99117205334335</c:v>
                </c:pt>
                <c:pt idx="29753">
                  <c:v>638.08508415933375</c:v>
                </c:pt>
                <c:pt idx="29754">
                  <c:v>638.45029790485216</c:v>
                </c:pt>
                <c:pt idx="29755">
                  <c:v>638.7842180497189</c:v>
                </c:pt>
                <c:pt idx="29756">
                  <c:v>639.097247968342</c:v>
                </c:pt>
                <c:pt idx="29757">
                  <c:v>639.36856004254844</c:v>
                </c:pt>
                <c:pt idx="29758">
                  <c:v>639.60856808142466</c:v>
                </c:pt>
                <c:pt idx="29759">
                  <c:v>639.82768589405737</c:v>
                </c:pt>
                <c:pt idx="29760">
                  <c:v>640.00508586227329</c:v>
                </c:pt>
                <c:pt idx="29761">
                  <c:v>640.15116092580229</c:v>
                </c:pt>
                <c:pt idx="29762">
                  <c:v>640.27636663244436</c:v>
                </c:pt>
                <c:pt idx="29763">
                  <c:v>640.3807238515567</c:v>
                </c:pt>
                <c:pt idx="29764">
                  <c:v>640.74593759707511</c:v>
                </c:pt>
                <c:pt idx="29765">
                  <c:v>641.09027155102831</c:v>
                </c:pt>
                <c:pt idx="29766">
                  <c:v>641.40333277368677</c:v>
                </c:pt>
                <c:pt idx="29767">
                  <c:v>641.68505865697966</c:v>
                </c:pt>
                <c:pt idx="29768">
                  <c:v>641.93548050494246</c:v>
                </c:pt>
                <c:pt idx="29769">
                  <c:v>642.14418450848859</c:v>
                </c:pt>
                <c:pt idx="29770">
                  <c:v>642.33199828579097</c:v>
                </c:pt>
                <c:pt idx="29771">
                  <c:v>642.48851846244179</c:v>
                </c:pt>
                <c:pt idx="29772">
                  <c:v>642.61375547311923</c:v>
                </c:pt>
                <c:pt idx="29773">
                  <c:v>642.72852650131802</c:v>
                </c:pt>
                <c:pt idx="29774">
                  <c:v>643.10418535995836</c:v>
                </c:pt>
                <c:pt idx="29775">
                  <c:v>643.44851931391156</c:v>
                </c:pt>
                <c:pt idx="29776">
                  <c:v>643.77199434565648</c:v>
                </c:pt>
                <c:pt idx="29777">
                  <c:v>644.05372022894937</c:v>
                </c:pt>
                <c:pt idx="29778">
                  <c:v>644.30417338094742</c:v>
                </c:pt>
                <c:pt idx="29779">
                  <c:v>644.53373630670194</c:v>
                </c:pt>
                <c:pt idx="29780">
                  <c:v>644.72155008400432</c:v>
                </c:pt>
                <c:pt idx="29781">
                  <c:v>644.87807026065514</c:v>
                </c:pt>
                <c:pt idx="29782">
                  <c:v>645.01372108041915</c:v>
                </c:pt>
                <c:pt idx="29783">
                  <c:v>645.13893722173975</c:v>
                </c:pt>
                <c:pt idx="29784">
                  <c:v>645.51459608037999</c:v>
                </c:pt>
                <c:pt idx="29785">
                  <c:v>645.85893003433318</c:v>
                </c:pt>
                <c:pt idx="29786">
                  <c:v>646.1824050660781</c:v>
                </c:pt>
                <c:pt idx="29787">
                  <c:v>646.4745656278144</c:v>
                </c:pt>
                <c:pt idx="29788">
                  <c:v>646.73543258889902</c:v>
                </c:pt>
                <c:pt idx="29789">
                  <c:v>646.95456083621002</c:v>
                </c:pt>
                <c:pt idx="29790">
                  <c:v>647.15281972663433</c:v>
                </c:pt>
                <c:pt idx="29791">
                  <c:v>647.31977458172855</c:v>
                </c:pt>
                <c:pt idx="29792">
                  <c:v>647.4658809492928</c:v>
                </c:pt>
                <c:pt idx="29793">
                  <c:v>647.59108665593499</c:v>
                </c:pt>
                <c:pt idx="29794">
                  <c:v>647.96672464521828</c:v>
                </c:pt>
                <c:pt idx="29795">
                  <c:v>648.32152458165024</c:v>
                </c:pt>
                <c:pt idx="29796">
                  <c:v>648.65541342248162</c:v>
                </c:pt>
                <c:pt idx="29797">
                  <c:v>648.94758441889644</c:v>
                </c:pt>
                <c:pt idx="29798">
                  <c:v>649.20845137998106</c:v>
                </c:pt>
                <c:pt idx="29799">
                  <c:v>649.43801430573546</c:v>
                </c:pt>
                <c:pt idx="29800">
                  <c:v>649.63627319615978</c:v>
                </c:pt>
                <c:pt idx="29801">
                  <c:v>649.81368359905412</c:v>
                </c:pt>
                <c:pt idx="29802">
                  <c:v>649.95974822790458</c:v>
                </c:pt>
                <c:pt idx="29803">
                  <c:v>650.09540948234712</c:v>
                </c:pt>
                <c:pt idx="29804">
                  <c:v>650.47106834098736</c:v>
                </c:pt>
                <c:pt idx="29805">
                  <c:v>650.83626121714883</c:v>
                </c:pt>
                <c:pt idx="29806">
                  <c:v>651.17017092733715</c:v>
                </c:pt>
                <c:pt idx="29807">
                  <c:v>651.46234192375186</c:v>
                </c:pt>
                <c:pt idx="29808">
                  <c:v>651.7336539979583</c:v>
                </c:pt>
                <c:pt idx="29809">
                  <c:v>651.96321692371282</c:v>
                </c:pt>
                <c:pt idx="29810">
                  <c:v>652.17190005790201</c:v>
                </c:pt>
                <c:pt idx="29811">
                  <c:v>652.34930002611804</c:v>
                </c:pt>
                <c:pt idx="29812">
                  <c:v>652.50580976809033</c:v>
                </c:pt>
                <c:pt idx="29813">
                  <c:v>652.64147102253276</c:v>
                </c:pt>
                <c:pt idx="29814">
                  <c:v>653.02754369025956</c:v>
                </c:pt>
                <c:pt idx="29815">
                  <c:v>653.3927678704564</c:v>
                </c:pt>
                <c:pt idx="29816">
                  <c:v>653.72668801532313</c:v>
                </c:pt>
                <c:pt idx="29817">
                  <c:v>654.02930412485966</c:v>
                </c:pt>
                <c:pt idx="29818">
                  <c:v>654.30057446035232</c:v>
                </c:pt>
                <c:pt idx="29819">
                  <c:v>654.54059293390708</c:v>
                </c:pt>
                <c:pt idx="29820">
                  <c:v>654.74926563341785</c:v>
                </c:pt>
                <c:pt idx="29821">
                  <c:v>654.92666560163377</c:v>
                </c:pt>
                <c:pt idx="29822">
                  <c:v>655.08317534360617</c:v>
                </c:pt>
                <c:pt idx="29823">
                  <c:v>655.22928171117042</c:v>
                </c:pt>
                <c:pt idx="29824">
                  <c:v>655.61535437889711</c:v>
                </c:pt>
                <c:pt idx="29825">
                  <c:v>655.99099236818051</c:v>
                </c:pt>
                <c:pt idx="29826">
                  <c:v>656.32491251304725</c:v>
                </c:pt>
                <c:pt idx="29827">
                  <c:v>656.63797373570571</c:v>
                </c:pt>
                <c:pt idx="29828">
                  <c:v>656.90924407119826</c:v>
                </c:pt>
                <c:pt idx="29829">
                  <c:v>657.14926254475301</c:v>
                </c:pt>
                <c:pt idx="29830">
                  <c:v>657.3683803573856</c:v>
                </c:pt>
                <c:pt idx="29831">
                  <c:v>657.5561941346881</c:v>
                </c:pt>
                <c:pt idx="29832">
                  <c:v>657.71273518069574</c:v>
                </c:pt>
                <c:pt idx="29833">
                  <c:v>657.85881024422474</c:v>
                </c:pt>
                <c:pt idx="29834">
                  <c:v>658.25532802507325</c:v>
                </c:pt>
                <c:pt idx="29835">
                  <c:v>658.63096601435666</c:v>
                </c:pt>
                <c:pt idx="29836">
                  <c:v>658.9648861592234</c:v>
                </c:pt>
                <c:pt idx="29837">
                  <c:v>659.27793694720333</c:v>
                </c:pt>
                <c:pt idx="29838">
                  <c:v>659.55966283049622</c:v>
                </c:pt>
                <c:pt idx="29839">
                  <c:v>659.81008467845902</c:v>
                </c:pt>
                <c:pt idx="29840">
                  <c:v>660.02924422980539</c:v>
                </c:pt>
                <c:pt idx="29841">
                  <c:v>660.21705800710788</c:v>
                </c:pt>
                <c:pt idx="29842">
                  <c:v>660.38401286220198</c:v>
                </c:pt>
                <c:pt idx="29843">
                  <c:v>660.53008792573098</c:v>
                </c:pt>
                <c:pt idx="29844">
                  <c:v>660.92660570657961</c:v>
                </c:pt>
                <c:pt idx="29845">
                  <c:v>661.3022436958629</c:v>
                </c:pt>
                <c:pt idx="29846">
                  <c:v>661.64659851917304</c:v>
                </c:pt>
                <c:pt idx="29847">
                  <c:v>661.97007355091796</c:v>
                </c:pt>
                <c:pt idx="29848">
                  <c:v>662.25179943421085</c:v>
                </c:pt>
                <c:pt idx="29849">
                  <c:v>662.50225258620901</c:v>
                </c:pt>
                <c:pt idx="29850">
                  <c:v>662.7213703988416</c:v>
                </c:pt>
                <c:pt idx="29851">
                  <c:v>662.91962928926591</c:v>
                </c:pt>
                <c:pt idx="29852">
                  <c:v>663.08659457903843</c:v>
                </c:pt>
                <c:pt idx="29853">
                  <c:v>663.24310432101083</c:v>
                </c:pt>
                <c:pt idx="29854">
                  <c:v>663.63963253653776</c:v>
                </c:pt>
                <c:pt idx="29855">
                  <c:v>664.01526009114275</c:v>
                </c:pt>
                <c:pt idx="29856">
                  <c:v>664.37003915821776</c:v>
                </c:pt>
                <c:pt idx="29857">
                  <c:v>664.68310038087623</c:v>
                </c:pt>
                <c:pt idx="29858">
                  <c:v>664.97527137729094</c:v>
                </c:pt>
                <c:pt idx="29859">
                  <c:v>665.22569322525374</c:v>
                </c:pt>
                <c:pt idx="29860">
                  <c:v>665.45525615100814</c:v>
                </c:pt>
                <c:pt idx="29861">
                  <c:v>665.65351504143246</c:v>
                </c:pt>
                <c:pt idx="29862">
                  <c:v>665.83091500964838</c:v>
                </c:pt>
                <c:pt idx="29863">
                  <c:v>665.98743518629919</c:v>
                </c:pt>
                <c:pt idx="29864">
                  <c:v>666.38395296714782</c:v>
                </c:pt>
                <c:pt idx="29865">
                  <c:v>666.77003606955293</c:v>
                </c:pt>
                <c:pt idx="29866">
                  <c:v>667.11435958882771</c:v>
                </c:pt>
                <c:pt idx="29867">
                  <c:v>667.43783462057263</c:v>
                </c:pt>
                <c:pt idx="29868">
                  <c:v>667.73000561698746</c:v>
                </c:pt>
                <c:pt idx="29869">
                  <c:v>667.99087257807196</c:v>
                </c:pt>
                <c:pt idx="29870">
                  <c:v>668.21002169473991</c:v>
                </c:pt>
                <c:pt idx="29871">
                  <c:v>668.41869439425079</c:v>
                </c:pt>
                <c:pt idx="29872">
                  <c:v>668.59610479714513</c:v>
                </c:pt>
                <c:pt idx="29873">
                  <c:v>668.76305965223935</c:v>
                </c:pt>
                <c:pt idx="29874">
                  <c:v>669.16999124217443</c:v>
                </c:pt>
                <c:pt idx="29875">
                  <c:v>669.54566053549308</c:v>
                </c:pt>
                <c:pt idx="29876">
                  <c:v>669.9004396025681</c:v>
                </c:pt>
                <c:pt idx="29877">
                  <c:v>670.2239041996346</c:v>
                </c:pt>
                <c:pt idx="29878">
                  <c:v>670.51607519604931</c:v>
                </c:pt>
                <c:pt idx="29879">
                  <c:v>670.77694215713393</c:v>
                </c:pt>
                <c:pt idx="29880">
                  <c:v>671.00650508288834</c:v>
                </c:pt>
                <c:pt idx="29881">
                  <c:v>671.21518821707764</c:v>
                </c:pt>
                <c:pt idx="29882">
                  <c:v>671.39258818529356</c:v>
                </c:pt>
                <c:pt idx="29883">
                  <c:v>671.5699881535096</c:v>
                </c:pt>
                <c:pt idx="29884">
                  <c:v>671.96648506500128</c:v>
                </c:pt>
                <c:pt idx="29885">
                  <c:v>672.35258903676333</c:v>
                </c:pt>
                <c:pt idx="29886">
                  <c:v>672.70736810383846</c:v>
                </c:pt>
                <c:pt idx="29887">
                  <c:v>673.03084313558327</c:v>
                </c:pt>
                <c:pt idx="29888">
                  <c:v>673.33345924511991</c:v>
                </c:pt>
                <c:pt idx="29889">
                  <c:v>673.59432620620453</c:v>
                </c:pt>
                <c:pt idx="29890">
                  <c:v>673.82385782792358</c:v>
                </c:pt>
                <c:pt idx="29891">
                  <c:v>674.03256183146971</c:v>
                </c:pt>
                <c:pt idx="29892">
                  <c:v>674.2203756087722</c:v>
                </c:pt>
                <c:pt idx="29893">
                  <c:v>674.39777557698812</c:v>
                </c:pt>
                <c:pt idx="29894">
                  <c:v>674.80471760160162</c:v>
                </c:pt>
                <c:pt idx="29895">
                  <c:v>675.19082157336379</c:v>
                </c:pt>
                <c:pt idx="29896">
                  <c:v>675.54560064043881</c:v>
                </c:pt>
                <c:pt idx="29897">
                  <c:v>675.86907567218373</c:v>
                </c:pt>
                <c:pt idx="29898">
                  <c:v>676.17166047768501</c:v>
                </c:pt>
                <c:pt idx="29899">
                  <c:v>676.43252743876951</c:v>
                </c:pt>
                <c:pt idx="29900">
                  <c:v>676.67253547764585</c:v>
                </c:pt>
                <c:pt idx="29901">
                  <c:v>676.88123948119198</c:v>
                </c:pt>
                <c:pt idx="29902">
                  <c:v>677.0794983716163</c:v>
                </c:pt>
                <c:pt idx="29903">
                  <c:v>677.24646366138882</c:v>
                </c:pt>
                <c:pt idx="29904">
                  <c:v>677.66384036444572</c:v>
                </c:pt>
                <c:pt idx="29905">
                  <c:v>678.04991303217253</c:v>
                </c:pt>
                <c:pt idx="29906">
                  <c:v>678.40469209924754</c:v>
                </c:pt>
                <c:pt idx="29907">
                  <c:v>678.73861224411428</c:v>
                </c:pt>
                <c:pt idx="29908">
                  <c:v>679.03078324052899</c:v>
                </c:pt>
                <c:pt idx="29909">
                  <c:v>679.30206401070018</c:v>
                </c:pt>
                <c:pt idx="29910">
                  <c:v>679.5420720495764</c:v>
                </c:pt>
                <c:pt idx="29911">
                  <c:v>679.76118986220899</c:v>
                </c:pt>
                <c:pt idx="29912">
                  <c:v>679.94903494354685</c:v>
                </c:pt>
                <c:pt idx="29913">
                  <c:v>680.12640360772741</c:v>
                </c:pt>
                <c:pt idx="29914">
                  <c:v>680.53337693637627</c:v>
                </c:pt>
                <c:pt idx="29915">
                  <c:v>680.9298947172249</c:v>
                </c:pt>
                <c:pt idx="29916">
                  <c:v>681.28467378429991</c:v>
                </c:pt>
                <c:pt idx="29917">
                  <c:v>681.6185626251314</c:v>
                </c:pt>
                <c:pt idx="29918">
                  <c:v>681.92117873466793</c:v>
                </c:pt>
                <c:pt idx="29919">
                  <c:v>682.19249080887437</c:v>
                </c:pt>
                <c:pt idx="29920">
                  <c:v>682.43246754371535</c:v>
                </c:pt>
                <c:pt idx="29921">
                  <c:v>682.6516166603833</c:v>
                </c:pt>
                <c:pt idx="29922">
                  <c:v>682.83943043768568</c:v>
                </c:pt>
                <c:pt idx="29923">
                  <c:v>683.02724421498817</c:v>
                </c:pt>
                <c:pt idx="29924">
                  <c:v>683.43421754363703</c:v>
                </c:pt>
                <c:pt idx="29925">
                  <c:v>683.82029021136384</c:v>
                </c:pt>
                <c:pt idx="29926">
                  <c:v>684.18551439156067</c:v>
                </c:pt>
                <c:pt idx="29927">
                  <c:v>684.51940323239205</c:v>
                </c:pt>
                <c:pt idx="29928">
                  <c:v>684.82200890725017</c:v>
                </c:pt>
                <c:pt idx="29929">
                  <c:v>685.0933209814566</c:v>
                </c:pt>
                <c:pt idx="29930">
                  <c:v>685.33333945501136</c:v>
                </c:pt>
                <c:pt idx="29931">
                  <c:v>685.55245726764394</c:v>
                </c:pt>
                <c:pt idx="29932">
                  <c:v>685.75071615806826</c:v>
                </c:pt>
                <c:pt idx="29933">
                  <c:v>685.93852993537075</c:v>
                </c:pt>
                <c:pt idx="29934">
                  <c:v>686.34547195998425</c:v>
                </c:pt>
                <c:pt idx="29935">
                  <c:v>686.74198974083288</c:v>
                </c:pt>
                <c:pt idx="29936">
                  <c:v>687.09676880790789</c:v>
                </c:pt>
                <c:pt idx="29937">
                  <c:v>687.43067851809622</c:v>
                </c:pt>
                <c:pt idx="29938">
                  <c:v>687.73329462763274</c:v>
                </c:pt>
                <c:pt idx="29939">
                  <c:v>688.01502051092564</c:v>
                </c:pt>
                <c:pt idx="29940">
                  <c:v>688.25502854980198</c:v>
                </c:pt>
                <c:pt idx="29941">
                  <c:v>688.47414636243457</c:v>
                </c:pt>
                <c:pt idx="29942">
                  <c:v>688.68286080065911</c:v>
                </c:pt>
                <c:pt idx="29943">
                  <c:v>688.86022946483979</c:v>
                </c:pt>
                <c:pt idx="29944">
                  <c:v>689.27763747193205</c:v>
                </c:pt>
                <c:pt idx="29945">
                  <c:v>689.66371953086934</c:v>
                </c:pt>
                <c:pt idx="29946">
                  <c:v>690.0289395371949</c:v>
                </c:pt>
                <c:pt idx="29947">
                  <c:v>690.36282524762271</c:v>
                </c:pt>
                <c:pt idx="29948">
                  <c:v>690.66544031369142</c:v>
                </c:pt>
                <c:pt idx="29949">
                  <c:v>690.94716515351661</c:v>
                </c:pt>
                <c:pt idx="29950">
                  <c:v>691.18717423586065</c:v>
                </c:pt>
                <c:pt idx="29951">
                  <c:v>691.41673820508299</c:v>
                </c:pt>
                <c:pt idx="29952">
                  <c:v>691.61499918244294</c:v>
                </c:pt>
                <c:pt idx="29953">
                  <c:v>691.80281609014889</c:v>
                </c:pt>
                <c:pt idx="29954">
                  <c:v>692.20978420145855</c:v>
                </c:pt>
                <c:pt idx="29955">
                  <c:v>692.6062748521432</c:v>
                </c:pt>
                <c:pt idx="29956">
                  <c:v>692.97149485846876</c:v>
                </c:pt>
                <c:pt idx="29957">
                  <c:v>693.30541291639975</c:v>
                </c:pt>
                <c:pt idx="29958">
                  <c:v>693.60802693900064</c:v>
                </c:pt>
                <c:pt idx="29959">
                  <c:v>693.87930666570389</c:v>
                </c:pt>
                <c:pt idx="29960">
                  <c:v>694.12976086116987</c:v>
                </c:pt>
                <c:pt idx="29961">
                  <c:v>694.3593248303921</c:v>
                </c:pt>
                <c:pt idx="29962">
                  <c:v>694.55758685121998</c:v>
                </c:pt>
                <c:pt idx="29963">
                  <c:v>694.74540271545811</c:v>
                </c:pt>
                <c:pt idx="29964">
                  <c:v>695.1627835923864</c:v>
                </c:pt>
                <c:pt idx="29965">
                  <c:v>695.54886147745242</c:v>
                </c:pt>
                <c:pt idx="29966">
                  <c:v>695.91408252724568</c:v>
                </c:pt>
                <c:pt idx="29967">
                  <c:v>696.24799954170896</c:v>
                </c:pt>
                <c:pt idx="29968">
                  <c:v>696.55061356430986</c:v>
                </c:pt>
                <c:pt idx="29969">
                  <c:v>696.83233840413493</c:v>
                </c:pt>
                <c:pt idx="29970">
                  <c:v>697.08276129556555</c:v>
                </c:pt>
                <c:pt idx="29971">
                  <c:v>697.30188015166596</c:v>
                </c:pt>
                <c:pt idx="29972">
                  <c:v>697.51058624214772</c:v>
                </c:pt>
                <c:pt idx="29973">
                  <c:v>697.69840314985379</c:v>
                </c:pt>
                <c:pt idx="29974">
                  <c:v>698.11581533081744</c:v>
                </c:pt>
                <c:pt idx="29975">
                  <c:v>698.50189425935127</c:v>
                </c:pt>
                <c:pt idx="29976">
                  <c:v>698.86708191817354</c:v>
                </c:pt>
                <c:pt idx="29977">
                  <c:v>699.20099935002384</c:v>
                </c:pt>
                <c:pt idx="29978">
                  <c:v>699.50361399870542</c:v>
                </c:pt>
                <c:pt idx="29979">
                  <c:v>699.78533883853061</c:v>
                </c:pt>
                <c:pt idx="29980">
                  <c:v>700.03579278356426</c:v>
                </c:pt>
                <c:pt idx="29981">
                  <c:v>700.25491209879056</c:v>
                </c:pt>
                <c:pt idx="29982">
                  <c:v>700.46361839796589</c:v>
                </c:pt>
                <c:pt idx="29983">
                  <c:v>700.66184796694381</c:v>
                </c:pt>
                <c:pt idx="29984">
                  <c:v>701.068815765213</c:v>
                </c:pt>
                <c:pt idx="29985">
                  <c:v>701.45489365027902</c:v>
                </c:pt>
                <c:pt idx="29986">
                  <c:v>701.82011365660458</c:v>
                </c:pt>
                <c:pt idx="29987">
                  <c:v>702.15403171453556</c:v>
                </c:pt>
                <c:pt idx="29988">
                  <c:v>702.45661443310109</c:v>
                </c:pt>
                <c:pt idx="29989">
                  <c:v>702.73837057696153</c:v>
                </c:pt>
                <c:pt idx="29990">
                  <c:v>702.98879242492433</c:v>
                </c:pt>
                <c:pt idx="29991">
                  <c:v>703.21835743761449</c:v>
                </c:pt>
                <c:pt idx="29992">
                  <c:v>703.42706352809626</c:v>
                </c:pt>
                <c:pt idx="29993">
                  <c:v>703.61487939233439</c:v>
                </c:pt>
                <c:pt idx="29994">
                  <c:v>704.02181619960868</c:v>
                </c:pt>
                <c:pt idx="29995">
                  <c:v>704.40792538871005</c:v>
                </c:pt>
                <c:pt idx="29996">
                  <c:v>704.77311409100025</c:v>
                </c:pt>
                <c:pt idx="29997">
                  <c:v>705.10703110546342</c:v>
                </c:pt>
                <c:pt idx="29998">
                  <c:v>705.40964617153213</c:v>
                </c:pt>
                <c:pt idx="29999">
                  <c:v>705.69137101135721</c:v>
                </c:pt>
                <c:pt idx="30000">
                  <c:v>705.94182416335536</c:v>
                </c:pt>
                <c:pt idx="30001">
                  <c:v>706.17135682854223</c:v>
                </c:pt>
                <c:pt idx="30002">
                  <c:v>706.38006291902411</c:v>
                </c:pt>
                <c:pt idx="30003">
                  <c:v>706.56787982673006</c:v>
                </c:pt>
                <c:pt idx="30004">
                  <c:v>706.97484793803972</c:v>
                </c:pt>
                <c:pt idx="30005">
                  <c:v>707.36092582310573</c:v>
                </c:pt>
                <c:pt idx="30006">
                  <c:v>707.72614582943118</c:v>
                </c:pt>
                <c:pt idx="30007">
                  <c:v>708.06006284389434</c:v>
                </c:pt>
                <c:pt idx="30008">
                  <c:v>708.36264556245999</c:v>
                </c:pt>
                <c:pt idx="30009">
                  <c:v>708.64440274978824</c:v>
                </c:pt>
                <c:pt idx="30010">
                  <c:v>708.89482459775093</c:v>
                </c:pt>
                <c:pt idx="30011">
                  <c:v>709.12438856697327</c:v>
                </c:pt>
                <c:pt idx="30012">
                  <c:v>709.32265058780104</c:v>
                </c:pt>
                <c:pt idx="30013">
                  <c:v>709.5209115651611</c:v>
                </c:pt>
                <c:pt idx="30014">
                  <c:v>709.92784732896757</c:v>
                </c:pt>
                <c:pt idx="30015">
                  <c:v>710.31392521403347</c:v>
                </c:pt>
                <c:pt idx="30016">
                  <c:v>710.668728280869</c:v>
                </c:pt>
                <c:pt idx="30017">
                  <c:v>711.00261712170038</c:v>
                </c:pt>
                <c:pt idx="30018">
                  <c:v>711.30523323123691</c:v>
                </c:pt>
                <c:pt idx="30019">
                  <c:v>711.58695911452992</c:v>
                </c:pt>
                <c:pt idx="30020">
                  <c:v>711.83741226652796</c:v>
                </c:pt>
                <c:pt idx="30021">
                  <c:v>712.06697519228237</c:v>
                </c:pt>
                <c:pt idx="30022">
                  <c:v>712.26523408270668</c:v>
                </c:pt>
                <c:pt idx="30023">
                  <c:v>712.46350340780941</c:v>
                </c:pt>
                <c:pt idx="30024">
                  <c:v>712.8704349977445</c:v>
                </c:pt>
                <c:pt idx="30025">
                  <c:v>713.2565076654713</c:v>
                </c:pt>
                <c:pt idx="30026">
                  <c:v>713.61128673254632</c:v>
                </c:pt>
                <c:pt idx="30027">
                  <c:v>713.94520687741306</c:v>
                </c:pt>
                <c:pt idx="30028">
                  <c:v>714.2478229869497</c:v>
                </c:pt>
                <c:pt idx="30029">
                  <c:v>714.51910375712077</c:v>
                </c:pt>
                <c:pt idx="30030">
                  <c:v>714.76955690911882</c:v>
                </c:pt>
                <c:pt idx="30031">
                  <c:v>714.99911983487334</c:v>
                </c:pt>
                <c:pt idx="30032">
                  <c:v>715.20779253438411</c:v>
                </c:pt>
                <c:pt idx="30033">
                  <c:v>715.39563761572185</c:v>
                </c:pt>
                <c:pt idx="30034">
                  <c:v>715.80257964033547</c:v>
                </c:pt>
                <c:pt idx="30035">
                  <c:v>716.1782384989757</c:v>
                </c:pt>
                <c:pt idx="30036">
                  <c:v>716.53301756605072</c:v>
                </c:pt>
                <c:pt idx="30037">
                  <c:v>716.86690640688209</c:v>
                </c:pt>
                <c:pt idx="30038">
                  <c:v>717.16951208174021</c:v>
                </c:pt>
                <c:pt idx="30039">
                  <c:v>717.44082415594664</c:v>
                </c:pt>
                <c:pt idx="30040">
                  <c:v>717.69124600390944</c:v>
                </c:pt>
                <c:pt idx="30041">
                  <c:v>717.92081936434238</c:v>
                </c:pt>
                <c:pt idx="30042">
                  <c:v>718.11907825476669</c:v>
                </c:pt>
                <c:pt idx="30043">
                  <c:v>718.31733714519089</c:v>
                </c:pt>
                <c:pt idx="30044">
                  <c:v>718.71386536071793</c:v>
                </c:pt>
                <c:pt idx="30045">
                  <c:v>719.09993802844474</c:v>
                </c:pt>
                <c:pt idx="30046">
                  <c:v>719.45471709551975</c:v>
                </c:pt>
                <c:pt idx="30047">
                  <c:v>719.77818169258626</c:v>
                </c:pt>
                <c:pt idx="30048">
                  <c:v>720.08079780212279</c:v>
                </c:pt>
                <c:pt idx="30049">
                  <c:v>720.35210987632922</c:v>
                </c:pt>
                <c:pt idx="30050">
                  <c:v>720.5920866111702</c:v>
                </c:pt>
                <c:pt idx="30051">
                  <c:v>720.82164953692461</c:v>
                </c:pt>
                <c:pt idx="30052">
                  <c:v>721.03036397514916</c:v>
                </c:pt>
                <c:pt idx="30053">
                  <c:v>721.21817775245165</c:v>
                </c:pt>
                <c:pt idx="30054">
                  <c:v>721.61469553330028</c:v>
                </c:pt>
                <c:pt idx="30055">
                  <c:v>721.99033352258357</c:v>
                </c:pt>
                <c:pt idx="30056">
                  <c:v>722.3451125896587</c:v>
                </c:pt>
                <c:pt idx="30057">
                  <c:v>722.66860849076045</c:v>
                </c:pt>
                <c:pt idx="30058">
                  <c:v>722.97119329626173</c:v>
                </c:pt>
                <c:pt idx="30059">
                  <c:v>723.24250537046817</c:v>
                </c:pt>
                <c:pt idx="30060">
                  <c:v>723.48251340934439</c:v>
                </c:pt>
                <c:pt idx="30061">
                  <c:v>723.7120763350988</c:v>
                </c:pt>
                <c:pt idx="30062">
                  <c:v>723.91031435616628</c:v>
                </c:pt>
                <c:pt idx="30063">
                  <c:v>724.10857324659059</c:v>
                </c:pt>
                <c:pt idx="30064">
                  <c:v>724.49467721835265</c:v>
                </c:pt>
                <c:pt idx="30065">
                  <c:v>724.87031520763605</c:v>
                </c:pt>
                <c:pt idx="30066">
                  <c:v>725.22509427471107</c:v>
                </c:pt>
                <c:pt idx="30067">
                  <c:v>725.54855887177757</c:v>
                </c:pt>
                <c:pt idx="30068">
                  <c:v>725.84072986819228</c:v>
                </c:pt>
                <c:pt idx="30069">
                  <c:v>726.11204194239872</c:v>
                </c:pt>
                <c:pt idx="30070">
                  <c:v>726.35204998127494</c:v>
                </c:pt>
                <c:pt idx="30071">
                  <c:v>726.57116779390753</c:v>
                </c:pt>
                <c:pt idx="30072">
                  <c:v>726.77985092809683</c:v>
                </c:pt>
                <c:pt idx="30073">
                  <c:v>726.96769600943458</c:v>
                </c:pt>
                <c:pt idx="30074">
                  <c:v>727.3642137902832</c:v>
                </c:pt>
                <c:pt idx="30075">
                  <c:v>727.72940666644479</c:v>
                </c:pt>
                <c:pt idx="30076">
                  <c:v>728.07377192443334</c:v>
                </c:pt>
                <c:pt idx="30077">
                  <c:v>728.39723652149974</c:v>
                </c:pt>
                <c:pt idx="30078">
                  <c:v>728.68940751791456</c:v>
                </c:pt>
                <c:pt idx="30079">
                  <c:v>728.960719592121</c:v>
                </c:pt>
                <c:pt idx="30080">
                  <c:v>729.20069632696186</c:v>
                </c:pt>
                <c:pt idx="30081">
                  <c:v>729.41985587830823</c:v>
                </c:pt>
                <c:pt idx="30082">
                  <c:v>729.61808346469729</c:v>
                </c:pt>
                <c:pt idx="30083">
                  <c:v>729.80592854603503</c:v>
                </c:pt>
                <c:pt idx="30084">
                  <c:v>730.19201164844026</c:v>
                </c:pt>
                <c:pt idx="30085">
                  <c:v>730.56763920304513</c:v>
                </c:pt>
                <c:pt idx="30086">
                  <c:v>730.90155934791187</c:v>
                </c:pt>
                <c:pt idx="30087">
                  <c:v>731.22503437965679</c:v>
                </c:pt>
                <c:pt idx="30088">
                  <c:v>731.51719494139309</c:v>
                </c:pt>
                <c:pt idx="30089">
                  <c:v>731.7780619024777</c:v>
                </c:pt>
                <c:pt idx="30090">
                  <c:v>732.01808037603246</c:v>
                </c:pt>
                <c:pt idx="30091">
                  <c:v>732.23719818866505</c:v>
                </c:pt>
                <c:pt idx="30092">
                  <c:v>732.43545707908936</c:v>
                </c:pt>
                <c:pt idx="30093">
                  <c:v>732.62327085639185</c:v>
                </c:pt>
                <c:pt idx="30094">
                  <c:v>732.99894014971051</c:v>
                </c:pt>
                <c:pt idx="30095">
                  <c:v>733.36415389522892</c:v>
                </c:pt>
                <c:pt idx="30096">
                  <c:v>733.70848784918212</c:v>
                </c:pt>
                <c:pt idx="30097">
                  <c:v>734.02151776780522</c:v>
                </c:pt>
                <c:pt idx="30098">
                  <c:v>734.30327495513347</c:v>
                </c:pt>
                <c:pt idx="30099">
                  <c:v>734.56414191621809</c:v>
                </c:pt>
                <c:pt idx="30100">
                  <c:v>734.80411865105907</c:v>
                </c:pt>
                <c:pt idx="30101">
                  <c:v>735.02326776772702</c:v>
                </c:pt>
                <c:pt idx="30102">
                  <c:v>735.22152665815133</c:v>
                </c:pt>
                <c:pt idx="30103">
                  <c:v>735.39890575701031</c:v>
                </c:pt>
                <c:pt idx="30104">
                  <c:v>735.78497842473712</c:v>
                </c:pt>
                <c:pt idx="30105">
                  <c:v>736.13975749181213</c:v>
                </c:pt>
                <c:pt idx="30106">
                  <c:v>736.47366720200046</c:v>
                </c:pt>
                <c:pt idx="30107">
                  <c:v>736.7867284246588</c:v>
                </c:pt>
                <c:pt idx="30108">
                  <c:v>737.06845430795181</c:v>
                </c:pt>
                <c:pt idx="30109">
                  <c:v>737.32932126903643</c:v>
                </c:pt>
                <c:pt idx="30110">
                  <c:v>737.55888419479083</c:v>
                </c:pt>
                <c:pt idx="30111">
                  <c:v>737.77800200742342</c:v>
                </c:pt>
                <c:pt idx="30112">
                  <c:v>737.96582621940433</c:v>
                </c:pt>
                <c:pt idx="30113">
                  <c:v>738.15367130074219</c:v>
                </c:pt>
                <c:pt idx="30114">
                  <c:v>738.52930929002548</c:v>
                </c:pt>
                <c:pt idx="30115">
                  <c:v>738.88407792242219</c:v>
                </c:pt>
                <c:pt idx="30116">
                  <c:v>739.21799806728882</c:v>
                </c:pt>
                <c:pt idx="30117">
                  <c:v>739.52061417682546</c:v>
                </c:pt>
                <c:pt idx="30118">
                  <c:v>739.80234006011835</c:v>
                </c:pt>
                <c:pt idx="30119">
                  <c:v>740.05276190808115</c:v>
                </c:pt>
                <c:pt idx="30120">
                  <c:v>740.28232483383556</c:v>
                </c:pt>
                <c:pt idx="30121">
                  <c:v>740.49102883738169</c:v>
                </c:pt>
                <c:pt idx="30122">
                  <c:v>740.689287727806</c:v>
                </c:pt>
                <c:pt idx="30123">
                  <c:v>740.8666668266651</c:v>
                </c:pt>
                <c:pt idx="30124">
                  <c:v>741.23188057218351</c:v>
                </c:pt>
                <c:pt idx="30125">
                  <c:v>741.58665963925853</c:v>
                </c:pt>
                <c:pt idx="30126">
                  <c:v>741.91013467100345</c:v>
                </c:pt>
                <c:pt idx="30127">
                  <c:v>742.21274034586156</c:v>
                </c:pt>
                <c:pt idx="30128">
                  <c:v>742.49449753318981</c:v>
                </c:pt>
                <c:pt idx="30129">
                  <c:v>742.74491938115261</c:v>
                </c:pt>
                <c:pt idx="30130">
                  <c:v>742.97449274158555</c:v>
                </c:pt>
                <c:pt idx="30131">
                  <c:v>743.17275163200975</c:v>
                </c:pt>
                <c:pt idx="30132">
                  <c:v>743.37101052243406</c:v>
                </c:pt>
                <c:pt idx="30133">
                  <c:v>743.53796537752828</c:v>
                </c:pt>
                <c:pt idx="30134">
                  <c:v>743.90315825368975</c:v>
                </c:pt>
                <c:pt idx="30135">
                  <c:v>744.24752351167831</c:v>
                </c:pt>
                <c:pt idx="30136">
                  <c:v>744.57098810874481</c:v>
                </c:pt>
                <c:pt idx="30137">
                  <c:v>744.87360421828134</c:v>
                </c:pt>
                <c:pt idx="30138">
                  <c:v>745.14488498845242</c:v>
                </c:pt>
                <c:pt idx="30139">
                  <c:v>745.39533814045058</c:v>
                </c:pt>
                <c:pt idx="30140">
                  <c:v>745.61445595308317</c:v>
                </c:pt>
                <c:pt idx="30141">
                  <c:v>745.82313908727247</c:v>
                </c:pt>
                <c:pt idx="30142">
                  <c:v>746.00053905548839</c:v>
                </c:pt>
                <c:pt idx="30143">
                  <c:v>746.17793902370431</c:v>
                </c:pt>
                <c:pt idx="30144">
                  <c:v>746.53271809077944</c:v>
                </c:pt>
                <c:pt idx="30145">
                  <c:v>746.87705204473264</c:v>
                </c:pt>
                <c:pt idx="30146">
                  <c:v>747.19010283271257</c:v>
                </c:pt>
                <c:pt idx="30147">
                  <c:v>747.48226339444886</c:v>
                </c:pt>
                <c:pt idx="30148">
                  <c:v>747.7535754686553</c:v>
                </c:pt>
                <c:pt idx="30149">
                  <c:v>747.99356263817469</c:v>
                </c:pt>
                <c:pt idx="30150">
                  <c:v>748.21268045080728</c:v>
                </c:pt>
                <c:pt idx="30151">
                  <c:v>748.41094977591001</c:v>
                </c:pt>
                <c:pt idx="30152">
                  <c:v>748.59878442256945</c:v>
                </c:pt>
                <c:pt idx="30153">
                  <c:v>748.76571840830672</c:v>
                </c:pt>
                <c:pt idx="30154">
                  <c:v>749.12051834473857</c:v>
                </c:pt>
                <c:pt idx="30155">
                  <c:v>749.45441762024848</c:v>
                </c:pt>
                <c:pt idx="30156">
                  <c:v>749.76745797354999</c:v>
                </c:pt>
                <c:pt idx="30157">
                  <c:v>750.05962896996471</c:v>
                </c:pt>
                <c:pt idx="30158">
                  <c:v>750.32049593104932</c:v>
                </c:pt>
                <c:pt idx="30159">
                  <c:v>750.56048310056872</c:v>
                </c:pt>
                <c:pt idx="30160">
                  <c:v>750.76919753879326</c:v>
                </c:pt>
                <c:pt idx="30161">
                  <c:v>750.96743555986063</c:v>
                </c:pt>
                <c:pt idx="30162">
                  <c:v>751.14484596275508</c:v>
                </c:pt>
                <c:pt idx="30163">
                  <c:v>751.31179038317077</c:v>
                </c:pt>
                <c:pt idx="30164">
                  <c:v>751.6561347718025</c:v>
                </c:pt>
                <c:pt idx="30165">
                  <c:v>751.99005491666912</c:v>
                </c:pt>
                <c:pt idx="30166">
                  <c:v>752.29265015684882</c:v>
                </c:pt>
                <c:pt idx="30167">
                  <c:v>752.57438647482024</c:v>
                </c:pt>
                <c:pt idx="30168">
                  <c:v>752.83525343590486</c:v>
                </c:pt>
                <c:pt idx="30169">
                  <c:v>753.07525104010267</c:v>
                </c:pt>
                <c:pt idx="30170">
                  <c:v>753.28394460897039</c:v>
                </c:pt>
                <c:pt idx="30171">
                  <c:v>753.4717688209513</c:v>
                </c:pt>
                <c:pt idx="30172">
                  <c:v>753.63873411072382</c:v>
                </c:pt>
                <c:pt idx="30173">
                  <c:v>753.80567853113951</c:v>
                </c:pt>
                <c:pt idx="30174">
                  <c:v>754.15002291977123</c:v>
                </c:pt>
                <c:pt idx="30175">
                  <c:v>754.47348751683762</c:v>
                </c:pt>
                <c:pt idx="30176">
                  <c:v>754.77610362637427</c:v>
                </c:pt>
                <c:pt idx="30177">
                  <c:v>755.04740526590217</c:v>
                </c:pt>
                <c:pt idx="30178">
                  <c:v>755.29783754854338</c:v>
                </c:pt>
                <c:pt idx="30179">
                  <c:v>755.52740047429791</c:v>
                </c:pt>
                <c:pt idx="30180">
                  <c:v>755.73609404316551</c:v>
                </c:pt>
                <c:pt idx="30181">
                  <c:v>755.923907820468</c:v>
                </c:pt>
                <c:pt idx="30182">
                  <c:v>756.09087311024064</c:v>
                </c:pt>
                <c:pt idx="30183">
                  <c:v>756.24740372156975</c:v>
                </c:pt>
                <c:pt idx="30184">
                  <c:v>756.58130299707966</c:v>
                </c:pt>
                <c:pt idx="30185">
                  <c:v>756.89434335038118</c:v>
                </c:pt>
                <c:pt idx="30186">
                  <c:v>757.19694902523929</c:v>
                </c:pt>
                <c:pt idx="30187">
                  <c:v>757.46826109944573</c:v>
                </c:pt>
                <c:pt idx="30188">
                  <c:v>757.71868294740852</c:v>
                </c:pt>
                <c:pt idx="30189">
                  <c:v>757.93781119471953</c:v>
                </c:pt>
                <c:pt idx="30190">
                  <c:v>758.13607008514384</c:v>
                </c:pt>
                <c:pt idx="30191">
                  <c:v>758.32389429712475</c:v>
                </c:pt>
                <c:pt idx="30192">
                  <c:v>758.48042490845398</c:v>
                </c:pt>
                <c:pt idx="30193">
                  <c:v>758.63693465042627</c:v>
                </c:pt>
                <c:pt idx="30194">
                  <c:v>758.96040968217119</c:v>
                </c:pt>
                <c:pt idx="30195">
                  <c:v>759.27345003547271</c:v>
                </c:pt>
                <c:pt idx="30196">
                  <c:v>759.56562103188742</c:v>
                </c:pt>
                <c:pt idx="30197">
                  <c:v>759.82648799297203</c:v>
                </c:pt>
                <c:pt idx="30198">
                  <c:v>760.07693071029166</c:v>
                </c:pt>
                <c:pt idx="30199">
                  <c:v>760.28561384448096</c:v>
                </c:pt>
                <c:pt idx="30200">
                  <c:v>760.48387273490516</c:v>
                </c:pt>
                <c:pt idx="30201">
                  <c:v>760.66126226844278</c:v>
                </c:pt>
                <c:pt idx="30202">
                  <c:v>760.81778244509348</c:v>
                </c:pt>
                <c:pt idx="30203">
                  <c:v>760.9638679433009</c:v>
                </c:pt>
                <c:pt idx="30204">
                  <c:v>761.28733254036729</c:v>
                </c:pt>
                <c:pt idx="30205">
                  <c:v>761.58994864990393</c:v>
                </c:pt>
                <c:pt idx="30206">
                  <c:v>761.87169540255377</c:v>
                </c:pt>
                <c:pt idx="30207">
                  <c:v>762.13256236363827</c:v>
                </c:pt>
                <c:pt idx="30208">
                  <c:v>762.37254953315767</c:v>
                </c:pt>
                <c:pt idx="30209">
                  <c:v>762.58124310202538</c:v>
                </c:pt>
                <c:pt idx="30210">
                  <c:v>762.76907774868471</c:v>
                </c:pt>
                <c:pt idx="30211">
                  <c:v>762.9360221691004</c:v>
                </c:pt>
                <c:pt idx="30212">
                  <c:v>763.09254234575121</c:v>
                </c:pt>
                <c:pt idx="30213">
                  <c:v>763.22818273083669</c:v>
                </c:pt>
                <c:pt idx="30214">
                  <c:v>763.55167863193856</c:v>
                </c:pt>
                <c:pt idx="30215">
                  <c:v>763.84384962835327</c:v>
                </c:pt>
                <c:pt idx="30216">
                  <c:v>764.12556507696775</c:v>
                </c:pt>
                <c:pt idx="30217">
                  <c:v>764.37600779428737</c:v>
                </c:pt>
                <c:pt idx="30218">
                  <c:v>764.6055707200419</c:v>
                </c:pt>
                <c:pt idx="30219">
                  <c:v>764.8142642889095</c:v>
                </c:pt>
                <c:pt idx="30220">
                  <c:v>764.99165382244701</c:v>
                </c:pt>
                <c:pt idx="30221">
                  <c:v>765.15860867754122</c:v>
                </c:pt>
                <c:pt idx="30222">
                  <c:v>765.30469417574864</c:v>
                </c:pt>
                <c:pt idx="30223">
                  <c:v>765.44034499551253</c:v>
                </c:pt>
                <c:pt idx="30224">
                  <c:v>765.74295067037065</c:v>
                </c:pt>
                <c:pt idx="30225">
                  <c:v>766.03512166678547</c:v>
                </c:pt>
                <c:pt idx="30226">
                  <c:v>766.30643374099191</c:v>
                </c:pt>
                <c:pt idx="30227">
                  <c:v>766.5568555889547</c:v>
                </c:pt>
                <c:pt idx="30228">
                  <c:v>766.77598383626571</c:v>
                </c:pt>
                <c:pt idx="30229">
                  <c:v>766.97425316136844</c:v>
                </c:pt>
                <c:pt idx="30230">
                  <c:v>767.15163226022753</c:v>
                </c:pt>
                <c:pt idx="30231">
                  <c:v>767.30815243687834</c:v>
                </c:pt>
                <c:pt idx="30232">
                  <c:v>767.45423793508564</c:v>
                </c:pt>
                <c:pt idx="30233">
                  <c:v>767.57946451108478</c:v>
                </c:pt>
                <c:pt idx="30234">
                  <c:v>767.88205975126436</c:v>
                </c:pt>
                <c:pt idx="30235">
                  <c:v>768.1638065039142</c:v>
                </c:pt>
                <c:pt idx="30236">
                  <c:v>768.42467346499882</c:v>
                </c:pt>
                <c:pt idx="30237">
                  <c:v>768.66466063451821</c:v>
                </c:pt>
                <c:pt idx="30238">
                  <c:v>768.88379931650775</c:v>
                </c:pt>
                <c:pt idx="30239">
                  <c:v>769.08203733757512</c:v>
                </c:pt>
                <c:pt idx="30240">
                  <c:v>769.24900262734764</c:v>
                </c:pt>
                <c:pt idx="30241">
                  <c:v>769.40553323867687</c:v>
                </c:pt>
                <c:pt idx="30242">
                  <c:v>769.53073894531906</c:v>
                </c:pt>
                <c:pt idx="30243">
                  <c:v>769.65595508663966</c:v>
                </c:pt>
                <c:pt idx="30244">
                  <c:v>769.94812608305438</c:v>
                </c:pt>
                <c:pt idx="30245">
                  <c:v>770.2298624010258</c:v>
                </c:pt>
                <c:pt idx="30246">
                  <c:v>770.48030511834543</c:v>
                </c:pt>
                <c:pt idx="30247">
                  <c:v>770.72029228786482</c:v>
                </c:pt>
                <c:pt idx="30248">
                  <c:v>770.92898585673242</c:v>
                </c:pt>
                <c:pt idx="30249">
                  <c:v>771.10637539027005</c:v>
                </c:pt>
                <c:pt idx="30250">
                  <c:v>771.27333024536415</c:v>
                </c:pt>
                <c:pt idx="30251">
                  <c:v>771.41941574357156</c:v>
                </c:pt>
                <c:pt idx="30252">
                  <c:v>771.54463188489217</c:v>
                </c:pt>
                <c:pt idx="30253">
                  <c:v>771.65941334776937</c:v>
                </c:pt>
                <c:pt idx="30254">
                  <c:v>771.95157390950567</c:v>
                </c:pt>
                <c:pt idx="30255">
                  <c:v>772.21244087059029</c:v>
                </c:pt>
                <c:pt idx="30256">
                  <c:v>772.46288358790991</c:v>
                </c:pt>
                <c:pt idx="30257">
                  <c:v>772.69244651366432</c:v>
                </c:pt>
                <c:pt idx="30258">
                  <c:v>772.89070540408864</c:v>
                </c:pt>
                <c:pt idx="30259">
                  <c:v>773.06809493762614</c:v>
                </c:pt>
                <c:pt idx="30260">
                  <c:v>773.22461511427696</c:v>
                </c:pt>
                <c:pt idx="30261">
                  <c:v>773.36026593404097</c:v>
                </c:pt>
                <c:pt idx="30262">
                  <c:v>773.48548207536157</c:v>
                </c:pt>
                <c:pt idx="30263">
                  <c:v>773.58982885979538</c:v>
                </c:pt>
                <c:pt idx="30264">
                  <c:v>773.87157561244521</c:v>
                </c:pt>
                <c:pt idx="30265">
                  <c:v>774.13244257352983</c:v>
                </c:pt>
                <c:pt idx="30266">
                  <c:v>774.37242974304922</c:v>
                </c:pt>
                <c:pt idx="30267">
                  <c:v>774.59154755568181</c:v>
                </c:pt>
                <c:pt idx="30268">
                  <c:v>774.78981688078454</c:v>
                </c:pt>
                <c:pt idx="30269">
                  <c:v>774.95677173587865</c:v>
                </c:pt>
                <c:pt idx="30270">
                  <c:v>775.11328147785093</c:v>
                </c:pt>
                <c:pt idx="30271">
                  <c:v>775.23850805385007</c:v>
                </c:pt>
                <c:pt idx="30272">
                  <c:v>775.35328951672727</c:v>
                </c:pt>
                <c:pt idx="30273">
                  <c:v>775.45763630116107</c:v>
                </c:pt>
                <c:pt idx="30274">
                  <c:v>775.71850326224569</c:v>
                </c:pt>
                <c:pt idx="30275">
                  <c:v>775.97937022333031</c:v>
                </c:pt>
                <c:pt idx="30276">
                  <c:v>776.20893314908471</c:v>
                </c:pt>
                <c:pt idx="30277">
                  <c:v>776.41761628327401</c:v>
                </c:pt>
                <c:pt idx="30278">
                  <c:v>776.60545092993334</c:v>
                </c:pt>
                <c:pt idx="30279">
                  <c:v>776.77241621970586</c:v>
                </c:pt>
                <c:pt idx="30280">
                  <c:v>776.90804617011304</c:v>
                </c:pt>
                <c:pt idx="30281">
                  <c:v>777.03328318079048</c:v>
                </c:pt>
                <c:pt idx="30282">
                  <c:v>777.13761953054586</c:v>
                </c:pt>
                <c:pt idx="30283">
                  <c:v>777.23154207121479</c:v>
                </c:pt>
                <c:pt idx="30284">
                  <c:v>777.49240903229941</c:v>
                </c:pt>
                <c:pt idx="30285">
                  <c:v>777.7428308802622</c:v>
                </c:pt>
                <c:pt idx="30286">
                  <c:v>777.96195912757321</c:v>
                </c:pt>
                <c:pt idx="30287">
                  <c:v>778.17065269644092</c:v>
                </c:pt>
                <c:pt idx="30288">
                  <c:v>778.34804222997843</c:v>
                </c:pt>
                <c:pt idx="30289">
                  <c:v>778.50455197195072</c:v>
                </c:pt>
                <c:pt idx="30290">
                  <c:v>778.64021322639314</c:v>
                </c:pt>
                <c:pt idx="30291">
                  <c:v>778.75499468927046</c:v>
                </c:pt>
                <c:pt idx="30292">
                  <c:v>778.85935190838268</c:v>
                </c:pt>
                <c:pt idx="30293">
                  <c:v>778.94282933592979</c:v>
                </c:pt>
                <c:pt idx="30294">
                  <c:v>779.19325118389247</c:v>
                </c:pt>
                <c:pt idx="30295">
                  <c:v>779.43325922276881</c:v>
                </c:pt>
                <c:pt idx="30296">
                  <c:v>779.64195279163641</c:v>
                </c:pt>
                <c:pt idx="30297">
                  <c:v>779.84021168206073</c:v>
                </c:pt>
                <c:pt idx="30298">
                  <c:v>780.00715610247653</c:v>
                </c:pt>
                <c:pt idx="30299">
                  <c:v>780.16368671380565</c:v>
                </c:pt>
                <c:pt idx="30300">
                  <c:v>780.28889242044784</c:v>
                </c:pt>
                <c:pt idx="30301">
                  <c:v>780.39324963956017</c:v>
                </c:pt>
                <c:pt idx="30302">
                  <c:v>780.48715131087215</c:v>
                </c:pt>
                <c:pt idx="30303">
                  <c:v>780.56018362529744</c:v>
                </c:pt>
                <c:pt idx="30304">
                  <c:v>780.81062634261707</c:v>
                </c:pt>
                <c:pt idx="30305">
                  <c:v>781.04018926837148</c:v>
                </c:pt>
                <c:pt idx="30306">
                  <c:v>781.23844815879579</c:v>
                </c:pt>
                <c:pt idx="30307">
                  <c:v>781.4262723707767</c:v>
                </c:pt>
                <c:pt idx="30308">
                  <c:v>781.59322722587081</c:v>
                </c:pt>
                <c:pt idx="30309">
                  <c:v>781.72888848031323</c:v>
                </c:pt>
                <c:pt idx="30310">
                  <c:v>781.85409418695542</c:v>
                </c:pt>
                <c:pt idx="30311">
                  <c:v>781.94800629294582</c:v>
                </c:pt>
                <c:pt idx="30312">
                  <c:v>782.03148372049293</c:v>
                </c:pt>
                <c:pt idx="30313">
                  <c:v>782.10453690427505</c:v>
                </c:pt>
                <c:pt idx="30314">
                  <c:v>782.34452407379445</c:v>
                </c:pt>
                <c:pt idx="30315">
                  <c:v>782.56366275578398</c:v>
                </c:pt>
                <c:pt idx="30316">
                  <c:v>782.76191121152988</c:v>
                </c:pt>
                <c:pt idx="30317">
                  <c:v>782.93929031038886</c:v>
                </c:pt>
                <c:pt idx="30318">
                  <c:v>783.09582092171809</c:v>
                </c:pt>
                <c:pt idx="30319">
                  <c:v>783.22103706303869</c:v>
                </c:pt>
                <c:pt idx="30320">
                  <c:v>783.3358185259159</c:v>
                </c:pt>
                <c:pt idx="30321">
                  <c:v>783.42972019722788</c:v>
                </c:pt>
                <c:pt idx="30322">
                  <c:v>783.50277338101012</c:v>
                </c:pt>
                <c:pt idx="30323">
                  <c:v>783.56538145167042</c:v>
                </c:pt>
                <c:pt idx="30324">
                  <c:v>783.79494437742483</c:v>
                </c:pt>
                <c:pt idx="30325">
                  <c:v>784.00363794629254</c:v>
                </c:pt>
                <c:pt idx="30326">
                  <c:v>784.19147259295187</c:v>
                </c:pt>
                <c:pt idx="30327">
                  <c:v>784.35840657868914</c:v>
                </c:pt>
                <c:pt idx="30328">
                  <c:v>784.50449207689644</c:v>
                </c:pt>
                <c:pt idx="30329">
                  <c:v>784.62971865289558</c:v>
                </c:pt>
                <c:pt idx="30330">
                  <c:v>784.73405500265096</c:v>
                </c:pt>
                <c:pt idx="30331">
                  <c:v>784.81754286487649</c:v>
                </c:pt>
                <c:pt idx="30332">
                  <c:v>784.88014050085826</c:v>
                </c:pt>
                <c:pt idx="30333">
                  <c:v>784.93232432775369</c:v>
                </c:pt>
                <c:pt idx="30334">
                  <c:v>785.1514525750647</c:v>
                </c:pt>
                <c:pt idx="30335">
                  <c:v>785.34972190016742</c:v>
                </c:pt>
                <c:pt idx="30336">
                  <c:v>785.53753567746992</c:v>
                </c:pt>
                <c:pt idx="30337">
                  <c:v>785.69406628879915</c:v>
                </c:pt>
                <c:pt idx="30338">
                  <c:v>785.82970667388463</c:v>
                </c:pt>
                <c:pt idx="30339">
                  <c:v>785.94448813676195</c:v>
                </c:pt>
                <c:pt idx="30340">
                  <c:v>786.03838980807393</c:v>
                </c:pt>
                <c:pt idx="30341">
                  <c:v>786.12187767029945</c:v>
                </c:pt>
                <c:pt idx="30342">
                  <c:v>786.17405106251636</c:v>
                </c:pt>
                <c:pt idx="30343">
                  <c:v>786.22622445473326</c:v>
                </c:pt>
                <c:pt idx="30344">
                  <c:v>786.42449377983598</c:v>
                </c:pt>
                <c:pt idx="30345">
                  <c:v>786.6227526702603</c:v>
                </c:pt>
                <c:pt idx="30346">
                  <c:v>786.78969709067599</c:v>
                </c:pt>
                <c:pt idx="30347">
                  <c:v>786.94622770200522</c:v>
                </c:pt>
                <c:pt idx="30348">
                  <c:v>787.07143340864741</c:v>
                </c:pt>
                <c:pt idx="30349">
                  <c:v>787.17579062775962</c:v>
                </c:pt>
                <c:pt idx="30350">
                  <c:v>787.26969229907161</c:v>
                </c:pt>
                <c:pt idx="30351">
                  <c:v>787.33230036973191</c:v>
                </c:pt>
                <c:pt idx="30352">
                  <c:v>787.38447376194893</c:v>
                </c:pt>
                <c:pt idx="30353">
                  <c:v>787.41577779727902</c:v>
                </c:pt>
                <c:pt idx="30354">
                  <c:v>787.61403668770333</c:v>
                </c:pt>
                <c:pt idx="30355">
                  <c:v>787.80186089968424</c:v>
                </c:pt>
                <c:pt idx="30356">
                  <c:v>787.95839151101347</c:v>
                </c:pt>
                <c:pt idx="30357">
                  <c:v>788.10447700922077</c:v>
                </c:pt>
                <c:pt idx="30358">
                  <c:v>788.21925847209809</c:v>
                </c:pt>
                <c:pt idx="30359">
                  <c:v>788.32359482185348</c:v>
                </c:pt>
                <c:pt idx="30360">
                  <c:v>788.39663757095718</c:v>
                </c:pt>
                <c:pt idx="30361">
                  <c:v>788.45924564161737</c:v>
                </c:pt>
                <c:pt idx="30362">
                  <c:v>788.50098435539098</c:v>
                </c:pt>
                <c:pt idx="30363">
                  <c:v>788.52185371227768</c:v>
                </c:pt>
                <c:pt idx="30364">
                  <c:v>788.70968835893711</c:v>
                </c:pt>
                <c:pt idx="30365">
                  <c:v>788.88707789247462</c:v>
                </c:pt>
                <c:pt idx="30366">
                  <c:v>789.04358763444691</c:v>
                </c:pt>
                <c:pt idx="30367">
                  <c:v>789.1687933410891</c:v>
                </c:pt>
                <c:pt idx="30368">
                  <c:v>789.28358523864472</c:v>
                </c:pt>
                <c:pt idx="30369">
                  <c:v>789.37750777931365</c:v>
                </c:pt>
                <c:pt idx="30370">
                  <c:v>789.44010541529553</c:v>
                </c:pt>
                <c:pt idx="30371">
                  <c:v>789.49228924219085</c:v>
                </c:pt>
                <c:pt idx="30372">
                  <c:v>789.52359327752106</c:v>
                </c:pt>
                <c:pt idx="30373">
                  <c:v>789.54445219972934</c:v>
                </c:pt>
                <c:pt idx="30374">
                  <c:v>789.72183129858843</c:v>
                </c:pt>
                <c:pt idx="30375">
                  <c:v>789.87836190991766</c:v>
                </c:pt>
                <c:pt idx="30376">
                  <c:v>790.02444740812496</c:v>
                </c:pt>
                <c:pt idx="30377">
                  <c:v>790.14966354944568</c:v>
                </c:pt>
                <c:pt idx="30378">
                  <c:v>790.25401033387948</c:v>
                </c:pt>
                <c:pt idx="30379">
                  <c:v>790.32705308298318</c:v>
                </c:pt>
                <c:pt idx="30380">
                  <c:v>790.3896715883219</c:v>
                </c:pt>
                <c:pt idx="30381">
                  <c:v>790.43139986741699</c:v>
                </c:pt>
                <c:pt idx="30382">
                  <c:v>790.45227965898221</c:v>
                </c:pt>
                <c:pt idx="30383">
                  <c:v>790.46270390274708</c:v>
                </c:pt>
                <c:pt idx="30384">
                  <c:v>790.6296587578413</c:v>
                </c:pt>
                <c:pt idx="30385">
                  <c:v>790.786178934492</c:v>
                </c:pt>
                <c:pt idx="30386">
                  <c:v>790.92182975425601</c:v>
                </c:pt>
                <c:pt idx="30387">
                  <c:v>791.03661121713321</c:v>
                </c:pt>
                <c:pt idx="30388">
                  <c:v>791.13052332312373</c:v>
                </c:pt>
                <c:pt idx="30389">
                  <c:v>791.20357650690585</c:v>
                </c:pt>
                <c:pt idx="30390">
                  <c:v>791.24530478600093</c:v>
                </c:pt>
                <c:pt idx="30391">
                  <c:v>791.27660882133102</c:v>
                </c:pt>
                <c:pt idx="30392">
                  <c:v>791.29747817821783</c:v>
                </c:pt>
                <c:pt idx="30393">
                  <c:v>791.29747817821783</c:v>
                </c:pt>
                <c:pt idx="30394">
                  <c:v>791.45399835486865</c:v>
                </c:pt>
                <c:pt idx="30395">
                  <c:v>791.60008385307594</c:v>
                </c:pt>
                <c:pt idx="30396">
                  <c:v>791.72531042907508</c:v>
                </c:pt>
                <c:pt idx="30397">
                  <c:v>791.82964677883047</c:v>
                </c:pt>
                <c:pt idx="30398">
                  <c:v>791.91312420637746</c:v>
                </c:pt>
                <c:pt idx="30399">
                  <c:v>791.97573227703776</c:v>
                </c:pt>
                <c:pt idx="30400">
                  <c:v>792.01748142548979</c:v>
                </c:pt>
                <c:pt idx="30401">
                  <c:v>792.03832991301965</c:v>
                </c:pt>
                <c:pt idx="30402">
                  <c:v>792.03832991301965</c:v>
                </c:pt>
                <c:pt idx="30403">
                  <c:v>792.02790566925466</c:v>
                </c:pt>
                <c:pt idx="30404">
                  <c:v>792.17399116746208</c:v>
                </c:pt>
                <c:pt idx="30405">
                  <c:v>792.30964198722609</c:v>
                </c:pt>
                <c:pt idx="30406">
                  <c:v>792.42443388478171</c:v>
                </c:pt>
                <c:pt idx="30407">
                  <c:v>792.5183355560938</c:v>
                </c:pt>
                <c:pt idx="30408">
                  <c:v>792.6018129836408</c:v>
                </c:pt>
                <c:pt idx="30409">
                  <c:v>792.65399681053623</c:v>
                </c:pt>
                <c:pt idx="30410">
                  <c:v>792.68530084586632</c:v>
                </c:pt>
                <c:pt idx="30411">
                  <c:v>792.69572508963131</c:v>
                </c:pt>
                <c:pt idx="30412">
                  <c:v>792.68530084586632</c:v>
                </c:pt>
                <c:pt idx="30413">
                  <c:v>792.6748557327445</c:v>
                </c:pt>
                <c:pt idx="30414">
                  <c:v>792.81050655250851</c:v>
                </c:pt>
                <c:pt idx="30415">
                  <c:v>792.93572269382912</c:v>
                </c:pt>
                <c:pt idx="30416">
                  <c:v>793.04006947826292</c:v>
                </c:pt>
                <c:pt idx="30417">
                  <c:v>793.12354690581003</c:v>
                </c:pt>
                <c:pt idx="30418">
                  <c:v>793.18615497647033</c:v>
                </c:pt>
                <c:pt idx="30419">
                  <c:v>793.22788325556542</c:v>
                </c:pt>
                <c:pt idx="30420">
                  <c:v>793.25920816025246</c:v>
                </c:pt>
                <c:pt idx="30421">
                  <c:v>793.25920816025246</c:v>
                </c:pt>
                <c:pt idx="30422">
                  <c:v>793.23832836868723</c:v>
                </c:pt>
                <c:pt idx="30423">
                  <c:v>793.21745901180043</c:v>
                </c:pt>
                <c:pt idx="30424">
                  <c:v>793.34266471844262</c:v>
                </c:pt>
                <c:pt idx="30425">
                  <c:v>793.45745661599835</c:v>
                </c:pt>
                <c:pt idx="30426">
                  <c:v>793.55137915666717</c:v>
                </c:pt>
                <c:pt idx="30427">
                  <c:v>793.63483571485745</c:v>
                </c:pt>
                <c:pt idx="30428">
                  <c:v>793.68701954175276</c:v>
                </c:pt>
                <c:pt idx="30429">
                  <c:v>793.71832357708286</c:v>
                </c:pt>
                <c:pt idx="30430">
                  <c:v>793.72876869020467</c:v>
                </c:pt>
                <c:pt idx="30431">
                  <c:v>793.72876869020467</c:v>
                </c:pt>
                <c:pt idx="30432">
                  <c:v>793.69746465487458</c:v>
                </c:pt>
                <c:pt idx="30433">
                  <c:v>793.66616061954448</c:v>
                </c:pt>
                <c:pt idx="30434">
                  <c:v>793.78094208242169</c:v>
                </c:pt>
                <c:pt idx="30435">
                  <c:v>793.88527843217707</c:v>
                </c:pt>
                <c:pt idx="30436">
                  <c:v>793.96875585972407</c:v>
                </c:pt>
                <c:pt idx="30437">
                  <c:v>794.04180904350619</c:v>
                </c:pt>
                <c:pt idx="30438">
                  <c:v>794.08353732260139</c:v>
                </c:pt>
                <c:pt idx="30439">
                  <c:v>794.11484135793148</c:v>
                </c:pt>
                <c:pt idx="30440">
                  <c:v>794.11484135793148</c:v>
                </c:pt>
                <c:pt idx="30441">
                  <c:v>794.09397200104468</c:v>
                </c:pt>
                <c:pt idx="30442">
                  <c:v>794.06266796571458</c:v>
                </c:pt>
                <c:pt idx="30443">
                  <c:v>794.02092925194108</c:v>
                </c:pt>
                <c:pt idx="30444">
                  <c:v>794.12526560169647</c:v>
                </c:pt>
                <c:pt idx="30445">
                  <c:v>794.21919857704381</c:v>
                </c:pt>
                <c:pt idx="30446">
                  <c:v>794.29223089146899</c:v>
                </c:pt>
                <c:pt idx="30447">
                  <c:v>794.35483896212929</c:v>
                </c:pt>
                <c:pt idx="30448">
                  <c:v>794.38613256278109</c:v>
                </c:pt>
                <c:pt idx="30449">
                  <c:v>794.40701235434619</c:v>
                </c:pt>
                <c:pt idx="30450">
                  <c:v>794.3965776759029</c:v>
                </c:pt>
                <c:pt idx="30451">
                  <c:v>794.3757083190161</c:v>
                </c:pt>
                <c:pt idx="30452">
                  <c:v>794.3235349267992</c:v>
                </c:pt>
                <c:pt idx="30453">
                  <c:v>794.27135109990377</c:v>
                </c:pt>
                <c:pt idx="30454">
                  <c:v>794.36528407525111</c:v>
                </c:pt>
                <c:pt idx="30455">
                  <c:v>794.45918574656321</c:v>
                </c:pt>
                <c:pt idx="30456">
                  <c:v>794.5217938172234</c:v>
                </c:pt>
                <c:pt idx="30457">
                  <c:v>794.57396720944041</c:v>
                </c:pt>
                <c:pt idx="30458">
                  <c:v>794.59484700100563</c:v>
                </c:pt>
                <c:pt idx="30459">
                  <c:v>794.60527124477051</c:v>
                </c:pt>
                <c:pt idx="30460">
                  <c:v>794.58440188788381</c:v>
                </c:pt>
                <c:pt idx="30461">
                  <c:v>794.55309785255361</c:v>
                </c:pt>
                <c:pt idx="30462">
                  <c:v>794.50092446033671</c:v>
                </c:pt>
                <c:pt idx="30463">
                  <c:v>794.427881711233</c:v>
                </c:pt>
                <c:pt idx="30464">
                  <c:v>794.5217938172234</c:v>
                </c:pt>
                <c:pt idx="30465">
                  <c:v>794.59484700100563</c:v>
                </c:pt>
                <c:pt idx="30466">
                  <c:v>794.64699952386559</c:v>
                </c:pt>
                <c:pt idx="30467">
                  <c:v>794.68874867231762</c:v>
                </c:pt>
                <c:pt idx="30468">
                  <c:v>794.70962846388284</c:v>
                </c:pt>
                <c:pt idx="30469">
                  <c:v>794.69918335076102</c:v>
                </c:pt>
                <c:pt idx="30470">
                  <c:v>794.6783035591958</c:v>
                </c:pt>
                <c:pt idx="30471">
                  <c:v>794.62615103633573</c:v>
                </c:pt>
                <c:pt idx="30472">
                  <c:v>794.56354296567542</c:v>
                </c:pt>
                <c:pt idx="30473">
                  <c:v>794.4904897818933</c:v>
                </c:pt>
                <c:pt idx="30474">
                  <c:v>794.57396720944041</c:v>
                </c:pt>
                <c:pt idx="30475">
                  <c:v>794.63657528010071</c:v>
                </c:pt>
                <c:pt idx="30476">
                  <c:v>794.6783035591958</c:v>
                </c:pt>
                <c:pt idx="30477">
                  <c:v>794.70962846388284</c:v>
                </c:pt>
                <c:pt idx="30478">
                  <c:v>794.72005270764771</c:v>
                </c:pt>
                <c:pt idx="30479">
                  <c:v>794.69918335076102</c:v>
                </c:pt>
                <c:pt idx="30480">
                  <c:v>794.66787931543081</c:v>
                </c:pt>
                <c:pt idx="30481">
                  <c:v>794.61570592321391</c:v>
                </c:pt>
                <c:pt idx="30482">
                  <c:v>794.5426631741102</c:v>
                </c:pt>
                <c:pt idx="30483">
                  <c:v>794.45918574656321</c:v>
                </c:pt>
                <c:pt idx="30484">
                  <c:v>794.5217938172234</c:v>
                </c:pt>
                <c:pt idx="30485">
                  <c:v>794.57396720944041</c:v>
                </c:pt>
                <c:pt idx="30486">
                  <c:v>794.61570592321391</c:v>
                </c:pt>
                <c:pt idx="30487">
                  <c:v>794.63657528010071</c:v>
                </c:pt>
                <c:pt idx="30488">
                  <c:v>794.63657528010071</c:v>
                </c:pt>
                <c:pt idx="30489">
                  <c:v>794.60527124477051</c:v>
                </c:pt>
                <c:pt idx="30490">
                  <c:v>794.56354296567542</c:v>
                </c:pt>
                <c:pt idx="30491">
                  <c:v>794.50092446033671</c:v>
                </c:pt>
                <c:pt idx="30492">
                  <c:v>794.41743659811118</c:v>
                </c:pt>
                <c:pt idx="30493">
                  <c:v>794.3235349267992</c:v>
                </c:pt>
                <c:pt idx="30494">
                  <c:v>794.3757083190161</c:v>
                </c:pt>
                <c:pt idx="30495">
                  <c:v>794.427881711233</c:v>
                </c:pt>
                <c:pt idx="30496">
                  <c:v>794.45918574656321</c:v>
                </c:pt>
                <c:pt idx="30497">
                  <c:v>794.45918574656321</c:v>
                </c:pt>
                <c:pt idx="30498">
                  <c:v>794.44876150279822</c:v>
                </c:pt>
                <c:pt idx="30499">
                  <c:v>794.41743659811118</c:v>
                </c:pt>
                <c:pt idx="30500">
                  <c:v>794.36528407525111</c:v>
                </c:pt>
                <c:pt idx="30501">
                  <c:v>794.29223089146899</c:v>
                </c:pt>
                <c:pt idx="30502">
                  <c:v>794.19831878547859</c:v>
                </c:pt>
                <c:pt idx="30503">
                  <c:v>794.09397200104468</c:v>
                </c:pt>
                <c:pt idx="30504">
                  <c:v>794.14614539326158</c:v>
                </c:pt>
                <c:pt idx="30505">
                  <c:v>794.17744942859179</c:v>
                </c:pt>
                <c:pt idx="30506">
                  <c:v>794.19831878547859</c:v>
                </c:pt>
                <c:pt idx="30507">
                  <c:v>794.19831878547859</c:v>
                </c:pt>
                <c:pt idx="30508">
                  <c:v>794.17744942859179</c:v>
                </c:pt>
                <c:pt idx="30509">
                  <c:v>794.13571071481829</c:v>
                </c:pt>
                <c:pt idx="30510">
                  <c:v>794.06266796571458</c:v>
                </c:pt>
                <c:pt idx="30511">
                  <c:v>793.97919053816747</c:v>
                </c:pt>
                <c:pt idx="30512">
                  <c:v>793.88527843217707</c:v>
                </c:pt>
                <c:pt idx="30513">
                  <c:v>793.77049696929987</c:v>
                </c:pt>
                <c:pt idx="30514">
                  <c:v>793.80180100462997</c:v>
                </c:pt>
                <c:pt idx="30515">
                  <c:v>793.83310503996017</c:v>
                </c:pt>
                <c:pt idx="30516">
                  <c:v>793.84355015308199</c:v>
                </c:pt>
                <c:pt idx="30517">
                  <c:v>793.83310503996017</c:v>
                </c:pt>
                <c:pt idx="30518">
                  <c:v>793.80180100462997</c:v>
                </c:pt>
                <c:pt idx="30519">
                  <c:v>793.74961717773465</c:v>
                </c:pt>
                <c:pt idx="30520">
                  <c:v>793.67658486330936</c:v>
                </c:pt>
                <c:pt idx="30521">
                  <c:v>793.58268319199738</c:v>
                </c:pt>
                <c:pt idx="30522">
                  <c:v>793.46790172912017</c:v>
                </c:pt>
                <c:pt idx="30523">
                  <c:v>793.34266471844262</c:v>
                </c:pt>
                <c:pt idx="30524">
                  <c:v>793.37396875377283</c:v>
                </c:pt>
                <c:pt idx="30525">
                  <c:v>793.39484854533805</c:v>
                </c:pt>
                <c:pt idx="30526">
                  <c:v>793.39484854533805</c:v>
                </c:pt>
                <c:pt idx="30527">
                  <c:v>793.37396875377283</c:v>
                </c:pt>
                <c:pt idx="30528">
                  <c:v>793.33224047467775</c:v>
                </c:pt>
                <c:pt idx="30529">
                  <c:v>793.26963240401733</c:v>
                </c:pt>
                <c:pt idx="30530">
                  <c:v>793.18615497647033</c:v>
                </c:pt>
                <c:pt idx="30531">
                  <c:v>793.081797757358</c:v>
                </c:pt>
                <c:pt idx="30532">
                  <c:v>792.9670162944808</c:v>
                </c:pt>
                <c:pt idx="30533">
                  <c:v>792.83137590939532</c:v>
                </c:pt>
                <c:pt idx="30534">
                  <c:v>792.8522348316036</c:v>
                </c:pt>
                <c:pt idx="30535">
                  <c:v>792.86267994472541</c:v>
                </c:pt>
                <c:pt idx="30536">
                  <c:v>792.8522348316036</c:v>
                </c:pt>
                <c:pt idx="30537">
                  <c:v>792.82093079627339</c:v>
                </c:pt>
                <c:pt idx="30538">
                  <c:v>792.76877827341343</c:v>
                </c:pt>
                <c:pt idx="30539">
                  <c:v>792.69572508963131</c:v>
                </c:pt>
                <c:pt idx="30540">
                  <c:v>792.6122476620842</c:v>
                </c:pt>
                <c:pt idx="30541">
                  <c:v>792.497466199207</c:v>
                </c:pt>
                <c:pt idx="30542">
                  <c:v>792.3618258141214</c:v>
                </c:pt>
                <c:pt idx="30543">
                  <c:v>792.2157403159141</c:v>
                </c:pt>
                <c:pt idx="30544">
                  <c:v>792.22616455967898</c:v>
                </c:pt>
                <c:pt idx="30545">
                  <c:v>792.22616455967898</c:v>
                </c:pt>
                <c:pt idx="30546">
                  <c:v>792.2157403159141</c:v>
                </c:pt>
                <c:pt idx="30547">
                  <c:v>792.17399116746208</c:v>
                </c:pt>
                <c:pt idx="30548">
                  <c:v>792.11138309680177</c:v>
                </c:pt>
                <c:pt idx="30549">
                  <c:v>792.03832991301965</c:v>
                </c:pt>
                <c:pt idx="30550">
                  <c:v>791.93399356326427</c:v>
                </c:pt>
                <c:pt idx="30551">
                  <c:v>791.80876698726524</c:v>
                </c:pt>
                <c:pt idx="30552">
                  <c:v>791.67312660217965</c:v>
                </c:pt>
                <c:pt idx="30553">
                  <c:v>791.51659599085042</c:v>
                </c:pt>
                <c:pt idx="30554">
                  <c:v>791.51659599085042</c:v>
                </c:pt>
                <c:pt idx="30555">
                  <c:v>791.50617174708555</c:v>
                </c:pt>
                <c:pt idx="30556">
                  <c:v>791.47486771175534</c:v>
                </c:pt>
                <c:pt idx="30557">
                  <c:v>791.43313943266025</c:v>
                </c:pt>
                <c:pt idx="30558">
                  <c:v>791.37052092732154</c:v>
                </c:pt>
                <c:pt idx="30559">
                  <c:v>791.27660882133102</c:v>
                </c:pt>
                <c:pt idx="30560">
                  <c:v>791.16182735845382</c:v>
                </c:pt>
                <c:pt idx="30561">
                  <c:v>791.03661121713321</c:v>
                </c:pt>
                <c:pt idx="30562">
                  <c:v>790.8800806058041</c:v>
                </c:pt>
                <c:pt idx="30563">
                  <c:v>790.7235708638317</c:v>
                </c:pt>
                <c:pt idx="30564">
                  <c:v>790.71314662006682</c:v>
                </c:pt>
                <c:pt idx="30565">
                  <c:v>790.6922668285016</c:v>
                </c:pt>
                <c:pt idx="30566">
                  <c:v>790.66096279317139</c:v>
                </c:pt>
                <c:pt idx="30567">
                  <c:v>790.59836515718962</c:v>
                </c:pt>
                <c:pt idx="30568">
                  <c:v>790.52531197340738</c:v>
                </c:pt>
                <c:pt idx="30569">
                  <c:v>790.43139986741699</c:v>
                </c:pt>
                <c:pt idx="30570">
                  <c:v>790.30619416077479</c:v>
                </c:pt>
                <c:pt idx="30571">
                  <c:v>790.17053290633237</c:v>
                </c:pt>
                <c:pt idx="30572">
                  <c:v>790.00357805123826</c:v>
                </c:pt>
                <c:pt idx="30573">
                  <c:v>789.83661276146563</c:v>
                </c:pt>
                <c:pt idx="30574">
                  <c:v>789.81576427393577</c:v>
                </c:pt>
                <c:pt idx="30575">
                  <c:v>789.78446023860567</c:v>
                </c:pt>
                <c:pt idx="30576">
                  <c:v>789.74271109015365</c:v>
                </c:pt>
                <c:pt idx="30577">
                  <c:v>789.68010301949334</c:v>
                </c:pt>
                <c:pt idx="30578">
                  <c:v>789.59662559194624</c:v>
                </c:pt>
                <c:pt idx="30579">
                  <c:v>789.48184412906903</c:v>
                </c:pt>
                <c:pt idx="30580">
                  <c:v>789.35662798774842</c:v>
                </c:pt>
                <c:pt idx="30581">
                  <c:v>789.21054248954101</c:v>
                </c:pt>
                <c:pt idx="30582">
                  <c:v>789.04358763444691</c:v>
                </c:pt>
                <c:pt idx="30583">
                  <c:v>788.85577385714441</c:v>
                </c:pt>
                <c:pt idx="30584">
                  <c:v>788.83489406557919</c:v>
                </c:pt>
                <c:pt idx="30585">
                  <c:v>788.79314491712728</c:v>
                </c:pt>
                <c:pt idx="30586">
                  <c:v>788.74099239426721</c:v>
                </c:pt>
                <c:pt idx="30587">
                  <c:v>788.66793921048509</c:v>
                </c:pt>
                <c:pt idx="30588">
                  <c:v>788.57402710449469</c:v>
                </c:pt>
                <c:pt idx="30589">
                  <c:v>788.45924564161737</c:v>
                </c:pt>
                <c:pt idx="30590">
                  <c:v>788.31316014341007</c:v>
                </c:pt>
                <c:pt idx="30591">
                  <c:v>788.15662953208084</c:v>
                </c:pt>
                <c:pt idx="30592">
                  <c:v>787.97925043322175</c:v>
                </c:pt>
                <c:pt idx="30593">
                  <c:v>787.79142622124084</c:v>
                </c:pt>
                <c:pt idx="30594">
                  <c:v>787.76012218591075</c:v>
                </c:pt>
                <c:pt idx="30595">
                  <c:v>787.70794879369373</c:v>
                </c:pt>
                <c:pt idx="30596">
                  <c:v>787.64534072303354</c:v>
                </c:pt>
                <c:pt idx="30597">
                  <c:v>787.56186329548643</c:v>
                </c:pt>
                <c:pt idx="30598">
                  <c:v>787.46796162417445</c:v>
                </c:pt>
                <c:pt idx="30599">
                  <c:v>787.3427246134969</c:v>
                </c:pt>
                <c:pt idx="30600">
                  <c:v>787.19664954996801</c:v>
                </c:pt>
                <c:pt idx="30601">
                  <c:v>787.02970512955233</c:v>
                </c:pt>
                <c:pt idx="30602">
                  <c:v>786.84187048289289</c:v>
                </c:pt>
                <c:pt idx="30603">
                  <c:v>786.63317691402517</c:v>
                </c:pt>
                <c:pt idx="30604">
                  <c:v>786.59142776557326</c:v>
                </c:pt>
                <c:pt idx="30605">
                  <c:v>786.53927524271319</c:v>
                </c:pt>
                <c:pt idx="30606">
                  <c:v>786.46622205893107</c:v>
                </c:pt>
                <c:pt idx="30607">
                  <c:v>786.38274463138407</c:v>
                </c:pt>
                <c:pt idx="30608">
                  <c:v>786.26796316850687</c:v>
                </c:pt>
                <c:pt idx="30609">
                  <c:v>786.13232278342127</c:v>
                </c:pt>
                <c:pt idx="30610">
                  <c:v>785.97579217209204</c:v>
                </c:pt>
                <c:pt idx="30611">
                  <c:v>785.79840263855453</c:v>
                </c:pt>
                <c:pt idx="30612">
                  <c:v>785.61058886125204</c:v>
                </c:pt>
                <c:pt idx="30613">
                  <c:v>785.39145017926262</c:v>
                </c:pt>
                <c:pt idx="30614">
                  <c:v>785.34972190016742</c:v>
                </c:pt>
                <c:pt idx="30615">
                  <c:v>785.28709296015029</c:v>
                </c:pt>
                <c:pt idx="30616">
                  <c:v>785.20363640196013</c:v>
                </c:pt>
                <c:pt idx="30617">
                  <c:v>785.1097138612912</c:v>
                </c:pt>
                <c:pt idx="30618">
                  <c:v>784.98449771997059</c:v>
                </c:pt>
                <c:pt idx="30619">
                  <c:v>784.84884690020658</c:v>
                </c:pt>
                <c:pt idx="30620">
                  <c:v>784.68190247979089</c:v>
                </c:pt>
                <c:pt idx="30621">
                  <c:v>784.49406783313157</c:v>
                </c:pt>
                <c:pt idx="30622">
                  <c:v>784.29580894270725</c:v>
                </c:pt>
                <c:pt idx="30623">
                  <c:v>784.06624601695285</c:v>
                </c:pt>
                <c:pt idx="30624">
                  <c:v>784.01408305941436</c:v>
                </c:pt>
                <c:pt idx="30625">
                  <c:v>783.94102987563224</c:v>
                </c:pt>
                <c:pt idx="30626">
                  <c:v>783.85755244808513</c:v>
                </c:pt>
                <c:pt idx="30627">
                  <c:v>783.75321609832974</c:v>
                </c:pt>
                <c:pt idx="30628">
                  <c:v>783.61755484388732</c:v>
                </c:pt>
                <c:pt idx="30629">
                  <c:v>783.47146934567991</c:v>
                </c:pt>
                <c:pt idx="30630">
                  <c:v>783.3045144905858</c:v>
                </c:pt>
                <c:pt idx="30631">
                  <c:v>783.10625560016149</c:v>
                </c:pt>
                <c:pt idx="30632">
                  <c:v>782.89756203129377</c:v>
                </c:pt>
                <c:pt idx="30633">
                  <c:v>782.66799910553937</c:v>
                </c:pt>
                <c:pt idx="30634">
                  <c:v>782.59496679111408</c:v>
                </c:pt>
                <c:pt idx="30635">
                  <c:v>782.52191360733195</c:v>
                </c:pt>
                <c:pt idx="30636">
                  <c:v>782.42800150134156</c:v>
                </c:pt>
                <c:pt idx="30637">
                  <c:v>782.31322003846435</c:v>
                </c:pt>
                <c:pt idx="30638">
                  <c:v>782.17756921870034</c:v>
                </c:pt>
                <c:pt idx="30639">
                  <c:v>782.02104904204953</c:v>
                </c:pt>
                <c:pt idx="30640">
                  <c:v>781.83322483006862</c:v>
                </c:pt>
                <c:pt idx="30641">
                  <c:v>781.63495550496589</c:v>
                </c:pt>
                <c:pt idx="30642">
                  <c:v>781.4158376923333</c:v>
                </c:pt>
                <c:pt idx="30643">
                  <c:v>781.1758505228139</c:v>
                </c:pt>
                <c:pt idx="30644">
                  <c:v>781.10279733903178</c:v>
                </c:pt>
                <c:pt idx="30645">
                  <c:v>781.01931991148467</c:v>
                </c:pt>
                <c:pt idx="30646">
                  <c:v>780.91498356172929</c:v>
                </c:pt>
                <c:pt idx="30647">
                  <c:v>780.78975698573026</c:v>
                </c:pt>
                <c:pt idx="30648">
                  <c:v>780.64367148752285</c:v>
                </c:pt>
                <c:pt idx="30649">
                  <c:v>780.47672706710716</c:v>
                </c:pt>
                <c:pt idx="30650">
                  <c:v>780.28889242044784</c:v>
                </c:pt>
                <c:pt idx="30651">
                  <c:v>780.08019885158023</c:v>
                </c:pt>
                <c:pt idx="30652">
                  <c:v>779.85063592582571</c:v>
                </c:pt>
                <c:pt idx="30653">
                  <c:v>779.61064875630632</c:v>
                </c:pt>
                <c:pt idx="30654">
                  <c:v>779.52716089408079</c:v>
                </c:pt>
                <c:pt idx="30655">
                  <c:v>779.43325922276881</c:v>
                </c:pt>
                <c:pt idx="30656">
                  <c:v>779.31847775989161</c:v>
                </c:pt>
                <c:pt idx="30657">
                  <c:v>779.19325118389247</c:v>
                </c:pt>
                <c:pt idx="30658">
                  <c:v>779.03673100724177</c:v>
                </c:pt>
                <c:pt idx="30659">
                  <c:v>778.86977615214767</c:v>
                </c:pt>
                <c:pt idx="30660">
                  <c:v>778.67151726172335</c:v>
                </c:pt>
                <c:pt idx="30661">
                  <c:v>778.45239944909076</c:v>
                </c:pt>
                <c:pt idx="30662">
                  <c:v>778.21238097553601</c:v>
                </c:pt>
                <c:pt idx="30663">
                  <c:v>777.96195912757321</c:v>
                </c:pt>
                <c:pt idx="30664">
                  <c:v>777.86805745626123</c:v>
                </c:pt>
                <c:pt idx="30665">
                  <c:v>777.7741349155923</c:v>
                </c:pt>
                <c:pt idx="30666">
                  <c:v>777.64891877427169</c:v>
                </c:pt>
                <c:pt idx="30667">
                  <c:v>777.51326795450768</c:v>
                </c:pt>
                <c:pt idx="30668">
                  <c:v>777.35674777785698</c:v>
                </c:pt>
                <c:pt idx="30669">
                  <c:v>777.17935824431947</c:v>
                </c:pt>
                <c:pt idx="30670">
                  <c:v>776.97067511013017</c:v>
                </c:pt>
                <c:pt idx="30671">
                  <c:v>776.75153642814075</c:v>
                </c:pt>
                <c:pt idx="30672">
                  <c:v>776.50110414549954</c:v>
                </c:pt>
                <c:pt idx="30673">
                  <c:v>776.24023718441492</c:v>
                </c:pt>
                <c:pt idx="30674">
                  <c:v>776.14632507842441</c:v>
                </c:pt>
                <c:pt idx="30675">
                  <c:v>776.03154361554721</c:v>
                </c:pt>
                <c:pt idx="30676">
                  <c:v>775.9063274742266</c:v>
                </c:pt>
                <c:pt idx="30677">
                  <c:v>775.77067665446259</c:v>
                </c:pt>
                <c:pt idx="30678">
                  <c:v>775.60371136469007</c:v>
                </c:pt>
                <c:pt idx="30679">
                  <c:v>775.41589758738758</c:v>
                </c:pt>
                <c:pt idx="30680">
                  <c:v>775.19676934007657</c:v>
                </c:pt>
                <c:pt idx="30681">
                  <c:v>774.96719597964363</c:v>
                </c:pt>
                <c:pt idx="30682">
                  <c:v>774.71677413168084</c:v>
                </c:pt>
                <c:pt idx="30683">
                  <c:v>774.4454620574744</c:v>
                </c:pt>
                <c:pt idx="30684">
                  <c:v>774.34112570771902</c:v>
                </c:pt>
                <c:pt idx="30685">
                  <c:v>774.22634424484181</c:v>
                </c:pt>
                <c:pt idx="30686">
                  <c:v>774.0906934250778</c:v>
                </c:pt>
                <c:pt idx="30687">
                  <c:v>773.94460792687039</c:v>
                </c:pt>
                <c:pt idx="30688">
                  <c:v>773.76721839333288</c:v>
                </c:pt>
                <c:pt idx="30689">
                  <c:v>773.56895950290857</c:v>
                </c:pt>
                <c:pt idx="30690">
                  <c:v>773.34984169027598</c:v>
                </c:pt>
                <c:pt idx="30691">
                  <c:v>773.10983365139975</c:v>
                </c:pt>
                <c:pt idx="30692">
                  <c:v>772.84896669031514</c:v>
                </c:pt>
                <c:pt idx="30693">
                  <c:v>772.56724080702224</c:v>
                </c:pt>
                <c:pt idx="30694">
                  <c:v>772.46288358790991</c:v>
                </c:pt>
                <c:pt idx="30695">
                  <c:v>772.33767788126772</c:v>
                </c:pt>
                <c:pt idx="30696">
                  <c:v>772.2020166268253</c:v>
                </c:pt>
                <c:pt idx="30697">
                  <c:v>772.04550688485301</c:v>
                </c:pt>
                <c:pt idx="30698">
                  <c:v>771.8681173513155</c:v>
                </c:pt>
                <c:pt idx="30699">
                  <c:v>771.65941334776937</c:v>
                </c:pt>
                <c:pt idx="30700">
                  <c:v>771.44028510045837</c:v>
                </c:pt>
                <c:pt idx="30701">
                  <c:v>771.18985281781704</c:v>
                </c:pt>
                <c:pt idx="30702">
                  <c:v>770.91855117828914</c:v>
                </c:pt>
                <c:pt idx="30703">
                  <c:v>770.63681486031771</c:v>
                </c:pt>
                <c:pt idx="30704">
                  <c:v>770.52203339744051</c:v>
                </c:pt>
                <c:pt idx="30705">
                  <c:v>770.38637214299808</c:v>
                </c:pt>
                <c:pt idx="30706">
                  <c:v>770.25074219259102</c:v>
                </c:pt>
                <c:pt idx="30707">
                  <c:v>770.08377690281839</c:v>
                </c:pt>
                <c:pt idx="30708">
                  <c:v>769.89594225615906</c:v>
                </c:pt>
                <c:pt idx="30709">
                  <c:v>769.68725912196987</c:v>
                </c:pt>
                <c:pt idx="30710">
                  <c:v>769.44726151777195</c:v>
                </c:pt>
                <c:pt idx="30711">
                  <c:v>769.19682923513074</c:v>
                </c:pt>
                <c:pt idx="30712">
                  <c:v>768.91510335183784</c:v>
                </c:pt>
                <c:pt idx="30713">
                  <c:v>768.62293235542313</c:v>
                </c:pt>
                <c:pt idx="30714">
                  <c:v>768.50815089254593</c:v>
                </c:pt>
                <c:pt idx="30715">
                  <c:v>768.37248963810339</c:v>
                </c:pt>
                <c:pt idx="30716">
                  <c:v>768.2159798961311</c:v>
                </c:pt>
                <c:pt idx="30717">
                  <c:v>768.04901460635858</c:v>
                </c:pt>
                <c:pt idx="30718">
                  <c:v>767.86119039437767</c:v>
                </c:pt>
                <c:pt idx="30719">
                  <c:v>767.64207258174497</c:v>
                </c:pt>
                <c:pt idx="30720">
                  <c:v>767.40205410819033</c:v>
                </c:pt>
                <c:pt idx="30721">
                  <c:v>767.14118714710571</c:v>
                </c:pt>
                <c:pt idx="30722">
                  <c:v>766.84902658536942</c:v>
                </c:pt>
                <c:pt idx="30723">
                  <c:v>766.5568555889547</c:v>
                </c:pt>
                <c:pt idx="30724">
                  <c:v>766.42121520386911</c:v>
                </c:pt>
                <c:pt idx="30725">
                  <c:v>766.28555394942668</c:v>
                </c:pt>
                <c:pt idx="30726">
                  <c:v>766.1290442074544</c:v>
                </c:pt>
                <c:pt idx="30727">
                  <c:v>765.95163380455995</c:v>
                </c:pt>
                <c:pt idx="30728">
                  <c:v>765.75339578349258</c:v>
                </c:pt>
                <c:pt idx="30729">
                  <c:v>765.53425710150304</c:v>
                </c:pt>
                <c:pt idx="30730">
                  <c:v>765.28382481886183</c:v>
                </c:pt>
                <c:pt idx="30731">
                  <c:v>765.01252317933381</c:v>
                </c:pt>
                <c:pt idx="30732">
                  <c:v>764.7203521829191</c:v>
                </c:pt>
                <c:pt idx="30733">
                  <c:v>764.41773607338246</c:v>
                </c:pt>
                <c:pt idx="30734">
                  <c:v>764.28209568829698</c:v>
                </c:pt>
                <c:pt idx="30735">
                  <c:v>764.13601019008956</c:v>
                </c:pt>
                <c:pt idx="30736">
                  <c:v>763.96905533499546</c:v>
                </c:pt>
                <c:pt idx="30737">
                  <c:v>763.79166580145795</c:v>
                </c:pt>
                <c:pt idx="30738">
                  <c:v>763.58298266726865</c:v>
                </c:pt>
                <c:pt idx="30739">
                  <c:v>763.35340930683583</c:v>
                </c:pt>
                <c:pt idx="30740">
                  <c:v>763.10297702419462</c:v>
                </c:pt>
                <c:pt idx="30741">
                  <c:v>762.8316753846666</c:v>
                </c:pt>
                <c:pt idx="30742">
                  <c:v>762.52906970980848</c:v>
                </c:pt>
                <c:pt idx="30743">
                  <c:v>762.21603979118538</c:v>
                </c:pt>
                <c:pt idx="30744">
                  <c:v>762.08037853674296</c:v>
                </c:pt>
                <c:pt idx="30745">
                  <c:v>761.92384792541372</c:v>
                </c:pt>
                <c:pt idx="30746">
                  <c:v>761.75691393967645</c:v>
                </c:pt>
                <c:pt idx="30747">
                  <c:v>761.56907929301713</c:v>
                </c:pt>
                <c:pt idx="30748">
                  <c:v>761.36038572414941</c:v>
                </c:pt>
                <c:pt idx="30749">
                  <c:v>761.130822798395</c:v>
                </c:pt>
                <c:pt idx="30750">
                  <c:v>760.86995583731039</c:v>
                </c:pt>
                <c:pt idx="30751">
                  <c:v>760.58821951933908</c:v>
                </c:pt>
                <c:pt idx="30752">
                  <c:v>760.28561384448096</c:v>
                </c:pt>
                <c:pt idx="30753">
                  <c:v>759.96213881273604</c:v>
                </c:pt>
                <c:pt idx="30754">
                  <c:v>759.81606374920705</c:v>
                </c:pt>
                <c:pt idx="30755">
                  <c:v>759.65953313787793</c:v>
                </c:pt>
                <c:pt idx="30756">
                  <c:v>759.48214360434031</c:v>
                </c:pt>
                <c:pt idx="30757">
                  <c:v>759.29432982703793</c:v>
                </c:pt>
                <c:pt idx="30758">
                  <c:v>759.07519114504839</c:v>
                </c:pt>
                <c:pt idx="30759">
                  <c:v>758.83519354085058</c:v>
                </c:pt>
                <c:pt idx="30760">
                  <c:v>758.57432657976597</c:v>
                </c:pt>
                <c:pt idx="30761">
                  <c:v>758.28215558335125</c:v>
                </c:pt>
                <c:pt idx="30762">
                  <c:v>757.96911523004974</c:v>
                </c:pt>
                <c:pt idx="30763">
                  <c:v>757.64564019830482</c:v>
                </c:pt>
                <c:pt idx="30764">
                  <c:v>757.49955470009741</c:v>
                </c:pt>
                <c:pt idx="30765">
                  <c:v>757.3325998450033</c:v>
                </c:pt>
                <c:pt idx="30766">
                  <c:v>757.15521031146579</c:v>
                </c:pt>
                <c:pt idx="30767">
                  <c:v>756.95695142104148</c:v>
                </c:pt>
                <c:pt idx="30768">
                  <c:v>756.73783360840889</c:v>
                </c:pt>
                <c:pt idx="30769">
                  <c:v>756.48739089108915</c:v>
                </c:pt>
                <c:pt idx="30770">
                  <c:v>756.21609968623966</c:v>
                </c:pt>
                <c:pt idx="30771">
                  <c:v>755.923907820468</c:v>
                </c:pt>
                <c:pt idx="30772">
                  <c:v>755.61088833652343</c:v>
                </c:pt>
                <c:pt idx="30773">
                  <c:v>755.27696819165669</c:v>
                </c:pt>
                <c:pt idx="30774">
                  <c:v>755.12045844968429</c:v>
                </c:pt>
                <c:pt idx="30775">
                  <c:v>754.95349315991177</c:v>
                </c:pt>
                <c:pt idx="30776">
                  <c:v>754.76565851325245</c:v>
                </c:pt>
                <c:pt idx="30777">
                  <c:v>754.56742049218497</c:v>
                </c:pt>
                <c:pt idx="30778">
                  <c:v>754.33785756643056</c:v>
                </c:pt>
                <c:pt idx="30779">
                  <c:v>754.08741484911093</c:v>
                </c:pt>
                <c:pt idx="30780">
                  <c:v>753.81612364426132</c:v>
                </c:pt>
                <c:pt idx="30781">
                  <c:v>753.51350753472479</c:v>
                </c:pt>
                <c:pt idx="30782">
                  <c:v>753.19003250297988</c:v>
                </c:pt>
                <c:pt idx="30783">
                  <c:v>752.84568811434826</c:v>
                </c:pt>
                <c:pt idx="30784">
                  <c:v>752.68916793769745</c:v>
                </c:pt>
                <c:pt idx="30785">
                  <c:v>752.52221308260334</c:v>
                </c:pt>
                <c:pt idx="30786">
                  <c:v>752.33439930530085</c:v>
                </c:pt>
                <c:pt idx="30787">
                  <c:v>752.1256848670763</c:v>
                </c:pt>
                <c:pt idx="30788">
                  <c:v>751.89612194132178</c:v>
                </c:pt>
                <c:pt idx="30789">
                  <c:v>751.63525498023728</c:v>
                </c:pt>
                <c:pt idx="30790">
                  <c:v>751.35352909694427</c:v>
                </c:pt>
                <c:pt idx="30791">
                  <c:v>751.05092342208616</c:v>
                </c:pt>
                <c:pt idx="30792">
                  <c:v>750.71701371189795</c:v>
                </c:pt>
                <c:pt idx="30793">
                  <c:v>750.37266932326622</c:v>
                </c:pt>
                <c:pt idx="30794">
                  <c:v>750.21615958129394</c:v>
                </c:pt>
                <c:pt idx="30795">
                  <c:v>750.03874917839948</c:v>
                </c:pt>
                <c:pt idx="30796">
                  <c:v>749.85093540109699</c:v>
                </c:pt>
                <c:pt idx="30797">
                  <c:v>749.63180715378599</c:v>
                </c:pt>
                <c:pt idx="30798">
                  <c:v>749.40223379335305</c:v>
                </c:pt>
                <c:pt idx="30799">
                  <c:v>749.14136683226843</c:v>
                </c:pt>
                <c:pt idx="30800">
                  <c:v>748.84920627053214</c:v>
                </c:pt>
                <c:pt idx="30801">
                  <c:v>748.53617635190915</c:v>
                </c:pt>
                <c:pt idx="30802">
                  <c:v>748.20225620704241</c:v>
                </c:pt>
                <c:pt idx="30803">
                  <c:v>747.85791181841068</c:v>
                </c:pt>
                <c:pt idx="30804">
                  <c:v>747.69094652863816</c:v>
                </c:pt>
                <c:pt idx="30805">
                  <c:v>747.51356742977907</c:v>
                </c:pt>
                <c:pt idx="30806">
                  <c:v>747.31529810467634</c:v>
                </c:pt>
                <c:pt idx="30807">
                  <c:v>747.09616985736523</c:v>
                </c:pt>
                <c:pt idx="30808">
                  <c:v>746.85619312252436</c:v>
                </c:pt>
                <c:pt idx="30809">
                  <c:v>746.59532616143974</c:v>
                </c:pt>
                <c:pt idx="30810">
                  <c:v>746.30315516502492</c:v>
                </c:pt>
                <c:pt idx="30811">
                  <c:v>745.97968013328011</c:v>
                </c:pt>
                <c:pt idx="30812">
                  <c:v>745.64575998841337</c:v>
                </c:pt>
                <c:pt idx="30813">
                  <c:v>745.29099135601678</c:v>
                </c:pt>
                <c:pt idx="30814">
                  <c:v>745.11358095312232</c:v>
                </c:pt>
                <c:pt idx="30815">
                  <c:v>744.93621228894165</c:v>
                </c:pt>
                <c:pt idx="30816">
                  <c:v>744.73795339851733</c:v>
                </c:pt>
                <c:pt idx="30817">
                  <c:v>744.51880428184938</c:v>
                </c:pt>
                <c:pt idx="30818">
                  <c:v>744.2683824338867</c:v>
                </c:pt>
                <c:pt idx="30819">
                  <c:v>743.99707035968027</c:v>
                </c:pt>
                <c:pt idx="30820">
                  <c:v>743.70489936326544</c:v>
                </c:pt>
                <c:pt idx="30821">
                  <c:v>743.38142433152063</c:v>
                </c:pt>
                <c:pt idx="30822">
                  <c:v>743.03709037756732</c:v>
                </c:pt>
                <c:pt idx="30823">
                  <c:v>742.68232174517073</c:v>
                </c:pt>
                <c:pt idx="30824">
                  <c:v>742.50491134227639</c:v>
                </c:pt>
                <c:pt idx="30825">
                  <c:v>742.31709756497389</c:v>
                </c:pt>
                <c:pt idx="30826">
                  <c:v>742.11883867454958</c:v>
                </c:pt>
                <c:pt idx="30827">
                  <c:v>741.88927574879517</c:v>
                </c:pt>
                <c:pt idx="30828">
                  <c:v>741.63885390083237</c:v>
                </c:pt>
                <c:pt idx="30829">
                  <c:v>741.36754182662594</c:v>
                </c:pt>
                <c:pt idx="30830">
                  <c:v>741.06492571708941</c:v>
                </c:pt>
                <c:pt idx="30831">
                  <c:v>740.74145068534449</c:v>
                </c:pt>
                <c:pt idx="30832">
                  <c:v>740.39711673139118</c:v>
                </c:pt>
                <c:pt idx="30833">
                  <c:v>740.02145787275094</c:v>
                </c:pt>
                <c:pt idx="30834">
                  <c:v>739.84408920857038</c:v>
                </c:pt>
                <c:pt idx="30835">
                  <c:v>739.65626499658947</c:v>
                </c:pt>
                <c:pt idx="30836">
                  <c:v>739.45800610616516</c:v>
                </c:pt>
                <c:pt idx="30837">
                  <c:v>739.22844318041064</c:v>
                </c:pt>
                <c:pt idx="30838">
                  <c:v>738.96757621932613</c:v>
                </c:pt>
                <c:pt idx="30839">
                  <c:v>738.6962641451197</c:v>
                </c:pt>
                <c:pt idx="30840">
                  <c:v>738.39364803558306</c:v>
                </c:pt>
                <c:pt idx="30841">
                  <c:v>738.05975919475168</c:v>
                </c:pt>
                <c:pt idx="30842">
                  <c:v>737.70495925831972</c:v>
                </c:pt>
                <c:pt idx="30843">
                  <c:v>737.33976638215825</c:v>
                </c:pt>
                <c:pt idx="30844">
                  <c:v>737.15192130082039</c:v>
                </c:pt>
                <c:pt idx="30845">
                  <c:v>736.9641075235179</c:v>
                </c:pt>
                <c:pt idx="30846">
                  <c:v>736.75542438932871</c:v>
                </c:pt>
                <c:pt idx="30847">
                  <c:v>736.5258614635743</c:v>
                </c:pt>
                <c:pt idx="30848">
                  <c:v>736.26499450248969</c:v>
                </c:pt>
                <c:pt idx="30849">
                  <c:v>735.98323731516143</c:v>
                </c:pt>
                <c:pt idx="30850">
                  <c:v>735.68066294433856</c:v>
                </c:pt>
                <c:pt idx="30851">
                  <c:v>735.34674279947194</c:v>
                </c:pt>
                <c:pt idx="30852">
                  <c:v>734.98151861927499</c:v>
                </c:pt>
                <c:pt idx="30853">
                  <c:v>734.60585976063476</c:v>
                </c:pt>
                <c:pt idx="30854">
                  <c:v>734.42848066177567</c:v>
                </c:pt>
                <c:pt idx="30855">
                  <c:v>734.23022177135135</c:v>
                </c:pt>
                <c:pt idx="30856">
                  <c:v>734.02151776780522</c:v>
                </c:pt>
                <c:pt idx="30857">
                  <c:v>733.78154103296424</c:v>
                </c:pt>
                <c:pt idx="30858">
                  <c:v>733.5310878809662</c:v>
                </c:pt>
                <c:pt idx="30859">
                  <c:v>733.23891688455149</c:v>
                </c:pt>
                <c:pt idx="30860">
                  <c:v>732.92588696592838</c:v>
                </c:pt>
                <c:pt idx="30861">
                  <c:v>732.59196682106165</c:v>
                </c:pt>
                <c:pt idx="30862">
                  <c:v>732.22675307554323</c:v>
                </c:pt>
                <c:pt idx="30863">
                  <c:v>731.85111508625982</c:v>
                </c:pt>
                <c:pt idx="30864">
                  <c:v>731.66330130895733</c:v>
                </c:pt>
                <c:pt idx="30865">
                  <c:v>731.46504241853313</c:v>
                </c:pt>
                <c:pt idx="30866">
                  <c:v>731.25632798030847</c:v>
                </c:pt>
                <c:pt idx="30867">
                  <c:v>731.0163512454676</c:v>
                </c:pt>
                <c:pt idx="30868">
                  <c:v>730.75548428438299</c:v>
                </c:pt>
                <c:pt idx="30869">
                  <c:v>730.46332372264669</c:v>
                </c:pt>
                <c:pt idx="30870">
                  <c:v>730.15026249998823</c:v>
                </c:pt>
                <c:pt idx="30871">
                  <c:v>729.81634235512149</c:v>
                </c:pt>
                <c:pt idx="30872">
                  <c:v>729.45114947896002</c:v>
                </c:pt>
                <c:pt idx="30873">
                  <c:v>729.06504550719785</c:v>
                </c:pt>
                <c:pt idx="30874">
                  <c:v>728.87723172989547</c:v>
                </c:pt>
                <c:pt idx="30875">
                  <c:v>728.67896240479274</c:v>
                </c:pt>
                <c:pt idx="30876">
                  <c:v>728.45984459216004</c:v>
                </c:pt>
                <c:pt idx="30877">
                  <c:v>728.21983655328381</c:v>
                </c:pt>
                <c:pt idx="30878">
                  <c:v>727.9589695921992</c:v>
                </c:pt>
                <c:pt idx="30879">
                  <c:v>727.66679859578448</c:v>
                </c:pt>
                <c:pt idx="30880">
                  <c:v>727.34332356403957</c:v>
                </c:pt>
                <c:pt idx="30881">
                  <c:v>726.99900004476478</c:v>
                </c:pt>
                <c:pt idx="30882">
                  <c:v>726.63377586456795</c:v>
                </c:pt>
                <c:pt idx="30883">
                  <c:v>726.24770319684114</c:v>
                </c:pt>
                <c:pt idx="30884">
                  <c:v>726.05987898486023</c:v>
                </c:pt>
                <c:pt idx="30885">
                  <c:v>725.8511749813141</c:v>
                </c:pt>
                <c:pt idx="30886">
                  <c:v>725.63205716868151</c:v>
                </c:pt>
                <c:pt idx="30887">
                  <c:v>725.39204912980517</c:v>
                </c:pt>
                <c:pt idx="30888">
                  <c:v>725.12073705559874</c:v>
                </c:pt>
                <c:pt idx="30889">
                  <c:v>724.82856605918403</c:v>
                </c:pt>
                <c:pt idx="30890">
                  <c:v>724.51553614056093</c:v>
                </c:pt>
                <c:pt idx="30891">
                  <c:v>724.16076750816433</c:v>
                </c:pt>
                <c:pt idx="30892">
                  <c:v>723.79554332796749</c:v>
                </c:pt>
                <c:pt idx="30893">
                  <c:v>723.39902554711887</c:v>
                </c:pt>
                <c:pt idx="30894">
                  <c:v>723.21120133513796</c:v>
                </c:pt>
                <c:pt idx="30895">
                  <c:v>723.00249733159183</c:v>
                </c:pt>
                <c:pt idx="30896">
                  <c:v>722.78337951895924</c:v>
                </c:pt>
                <c:pt idx="30897">
                  <c:v>722.54337148008301</c:v>
                </c:pt>
                <c:pt idx="30898">
                  <c:v>722.27209070991182</c:v>
                </c:pt>
                <c:pt idx="30899">
                  <c:v>721.97991971349711</c:v>
                </c:pt>
                <c:pt idx="30900">
                  <c:v>721.65644468175219</c:v>
                </c:pt>
                <c:pt idx="30901">
                  <c:v>721.30164474532023</c:v>
                </c:pt>
                <c:pt idx="30902">
                  <c:v>720.92600675603694</c:v>
                </c:pt>
                <c:pt idx="30903">
                  <c:v>720.52948897518831</c:v>
                </c:pt>
                <c:pt idx="30904">
                  <c:v>720.3416647632074</c:v>
                </c:pt>
                <c:pt idx="30905">
                  <c:v>720.13296075966127</c:v>
                </c:pt>
                <c:pt idx="30906">
                  <c:v>719.91384294702868</c:v>
                </c:pt>
                <c:pt idx="30907">
                  <c:v>719.66342109906589</c:v>
                </c:pt>
                <c:pt idx="30908">
                  <c:v>719.39210902485945</c:v>
                </c:pt>
                <c:pt idx="30909">
                  <c:v>719.09993802844474</c:v>
                </c:pt>
                <c:pt idx="30910">
                  <c:v>718.77646299669982</c:v>
                </c:pt>
                <c:pt idx="30911">
                  <c:v>718.42169436430322</c:v>
                </c:pt>
                <c:pt idx="30912">
                  <c:v>718.04602507098446</c:v>
                </c:pt>
                <c:pt idx="30913">
                  <c:v>717.63909348104937</c:v>
                </c:pt>
                <c:pt idx="30914">
                  <c:v>717.45126926906846</c:v>
                </c:pt>
                <c:pt idx="30915">
                  <c:v>717.24256526552244</c:v>
                </c:pt>
                <c:pt idx="30916">
                  <c:v>717.02344745288974</c:v>
                </c:pt>
                <c:pt idx="30917">
                  <c:v>716.7729943008917</c:v>
                </c:pt>
                <c:pt idx="30918">
                  <c:v>716.50171353072062</c:v>
                </c:pt>
                <c:pt idx="30919">
                  <c:v>716.19909742118398</c:v>
                </c:pt>
                <c:pt idx="30920">
                  <c:v>715.87562238943906</c:v>
                </c:pt>
                <c:pt idx="30921">
                  <c:v>715.52085375704246</c:v>
                </c:pt>
                <c:pt idx="30922">
                  <c:v>715.13477065463724</c:v>
                </c:pt>
                <c:pt idx="30923">
                  <c:v>714.73825287378872</c:v>
                </c:pt>
                <c:pt idx="30924">
                  <c:v>714.53999398336441</c:v>
                </c:pt>
                <c:pt idx="30925">
                  <c:v>714.34172465826168</c:v>
                </c:pt>
                <c:pt idx="30926">
                  <c:v>714.11216173250727</c:v>
                </c:pt>
                <c:pt idx="30927">
                  <c:v>713.86173988454448</c:v>
                </c:pt>
                <c:pt idx="30928">
                  <c:v>713.59042781033804</c:v>
                </c:pt>
                <c:pt idx="30929">
                  <c:v>713.28781170080151</c:v>
                </c:pt>
                <c:pt idx="30930">
                  <c:v>712.95390199061319</c:v>
                </c:pt>
                <c:pt idx="30931">
                  <c:v>712.59912292353818</c:v>
                </c:pt>
                <c:pt idx="30932">
                  <c:v>712.22348493425477</c:v>
                </c:pt>
                <c:pt idx="30933">
                  <c:v>711.81652204028433</c:v>
                </c:pt>
                <c:pt idx="30934">
                  <c:v>711.61826314986001</c:v>
                </c:pt>
                <c:pt idx="30935">
                  <c:v>711.42003556347106</c:v>
                </c:pt>
                <c:pt idx="30936">
                  <c:v>711.19046220303824</c:v>
                </c:pt>
                <c:pt idx="30937">
                  <c:v>710.94000905104008</c:v>
                </c:pt>
                <c:pt idx="30938">
                  <c:v>710.668728280869</c:v>
                </c:pt>
                <c:pt idx="30939">
                  <c:v>710.3661184321395</c:v>
                </c:pt>
                <c:pt idx="30940">
                  <c:v>710.0322003742084</c:v>
                </c:pt>
                <c:pt idx="30941">
                  <c:v>709.66698036788296</c:v>
                </c:pt>
                <c:pt idx="30942">
                  <c:v>709.29134759593876</c:v>
                </c:pt>
                <c:pt idx="30943">
                  <c:v>708.88437948462911</c:v>
                </c:pt>
                <c:pt idx="30944">
                  <c:v>708.68611850726916</c:v>
                </c:pt>
                <c:pt idx="30945">
                  <c:v>708.47744372082263</c:v>
                </c:pt>
                <c:pt idx="30946">
                  <c:v>708.25829251721905</c:v>
                </c:pt>
                <c:pt idx="30947">
                  <c:v>708.00787066925625</c:v>
                </c:pt>
                <c:pt idx="30948">
                  <c:v>707.72614582943118</c:v>
                </c:pt>
                <c:pt idx="30949">
                  <c:v>707.42353076336246</c:v>
                </c:pt>
                <c:pt idx="30950">
                  <c:v>707.0896137488993</c:v>
                </c:pt>
                <c:pt idx="30951">
                  <c:v>706.7244250466091</c:v>
                </c:pt>
                <c:pt idx="30952">
                  <c:v>706.33831585750784</c:v>
                </c:pt>
                <c:pt idx="30953">
                  <c:v>705.93138009370136</c:v>
                </c:pt>
                <c:pt idx="30954">
                  <c:v>705.7435631859953</c:v>
                </c:pt>
                <c:pt idx="30955">
                  <c:v>705.53485709551353</c:v>
                </c:pt>
                <c:pt idx="30956">
                  <c:v>705.30529312629119</c:v>
                </c:pt>
                <c:pt idx="30957">
                  <c:v>705.05487023486057</c:v>
                </c:pt>
                <c:pt idx="30958">
                  <c:v>704.78355920412207</c:v>
                </c:pt>
                <c:pt idx="30959">
                  <c:v>704.48094413805325</c:v>
                </c:pt>
                <c:pt idx="30960">
                  <c:v>704.14705842762544</c:v>
                </c:pt>
                <c:pt idx="30961">
                  <c:v>703.78183842129988</c:v>
                </c:pt>
                <c:pt idx="30962">
                  <c:v>703.39576053623398</c:v>
                </c:pt>
                <c:pt idx="30963">
                  <c:v>702.98879242492433</c:v>
                </c:pt>
                <c:pt idx="30964">
                  <c:v>702.79053144756438</c:v>
                </c:pt>
                <c:pt idx="30965">
                  <c:v>702.58185666111785</c:v>
                </c:pt>
                <c:pt idx="30966">
                  <c:v>702.35229269189551</c:v>
                </c:pt>
                <c:pt idx="30967">
                  <c:v>702.10183849642965</c:v>
                </c:pt>
                <c:pt idx="30968">
                  <c:v>701.83055876972639</c:v>
                </c:pt>
                <c:pt idx="30969">
                  <c:v>701.52794370365768</c:v>
                </c:pt>
                <c:pt idx="30970">
                  <c:v>701.1940266891944</c:v>
                </c:pt>
                <c:pt idx="30971">
                  <c:v>700.82880668286896</c:v>
                </c:pt>
                <c:pt idx="30972">
                  <c:v>700.43228378902791</c:v>
                </c:pt>
                <c:pt idx="30973">
                  <c:v>700.02534791044002</c:v>
                </c:pt>
                <c:pt idx="30974">
                  <c:v>699.83753132620905</c:v>
                </c:pt>
                <c:pt idx="30975">
                  <c:v>699.6288250270336</c:v>
                </c:pt>
                <c:pt idx="30976">
                  <c:v>699.39926084911781</c:v>
                </c:pt>
                <c:pt idx="30977">
                  <c:v>699.14883879246145</c:v>
                </c:pt>
                <c:pt idx="30978">
                  <c:v>698.87752703129536</c:v>
                </c:pt>
                <c:pt idx="30979">
                  <c:v>698.56449919960801</c:v>
                </c:pt>
                <c:pt idx="30980">
                  <c:v>698.23058218514484</c:v>
                </c:pt>
                <c:pt idx="30981">
                  <c:v>697.86536217881928</c:v>
                </c:pt>
                <c:pt idx="30982">
                  <c:v>697.47928429375327</c:v>
                </c:pt>
                <c:pt idx="30983">
                  <c:v>697.06190341682498</c:v>
                </c:pt>
                <c:pt idx="30984">
                  <c:v>696.87408650911902</c:v>
                </c:pt>
                <c:pt idx="30985">
                  <c:v>696.66538041863726</c:v>
                </c:pt>
                <c:pt idx="30986">
                  <c:v>696.44626051906891</c:v>
                </c:pt>
                <c:pt idx="30987">
                  <c:v>696.19580736707076</c:v>
                </c:pt>
                <c:pt idx="30988">
                  <c:v>695.91408252724568</c:v>
                </c:pt>
                <c:pt idx="30989">
                  <c:v>695.61146746117697</c:v>
                </c:pt>
                <c:pt idx="30990">
                  <c:v>695.27758175074916</c:v>
                </c:pt>
                <c:pt idx="30991">
                  <c:v>694.91236174442361</c:v>
                </c:pt>
                <c:pt idx="30992">
                  <c:v>694.51583874623577</c:v>
                </c:pt>
                <c:pt idx="30993">
                  <c:v>694.10887167839405</c:v>
                </c:pt>
                <c:pt idx="30994">
                  <c:v>693.92105477068799</c:v>
                </c:pt>
                <c:pt idx="30995">
                  <c:v>693.71237998424158</c:v>
                </c:pt>
                <c:pt idx="30996">
                  <c:v>693.48281601501924</c:v>
                </c:pt>
                <c:pt idx="30997">
                  <c:v>693.23236181955326</c:v>
                </c:pt>
                <c:pt idx="30998">
                  <c:v>692.96108209285012</c:v>
                </c:pt>
                <c:pt idx="30999">
                  <c:v>692.6584670267813</c:v>
                </c:pt>
                <c:pt idx="31000">
                  <c:v>692.31410489919631</c:v>
                </c:pt>
                <c:pt idx="31001">
                  <c:v>691.94891724037393</c:v>
                </c:pt>
                <c:pt idx="31002">
                  <c:v>691.56280700780485</c:v>
                </c:pt>
                <c:pt idx="31003">
                  <c:v>691.14542613087656</c:v>
                </c:pt>
                <c:pt idx="31004">
                  <c:v>690.95761026663843</c:v>
                </c:pt>
                <c:pt idx="31005">
                  <c:v>690.75934824581054</c:v>
                </c:pt>
                <c:pt idx="31006">
                  <c:v>690.52978427658832</c:v>
                </c:pt>
                <c:pt idx="31007">
                  <c:v>690.28980649827952</c:v>
                </c:pt>
                <c:pt idx="31008">
                  <c:v>690.00805035441908</c:v>
                </c:pt>
                <c:pt idx="31009">
                  <c:v>689.70543528835037</c:v>
                </c:pt>
                <c:pt idx="31010">
                  <c:v>689.37154957792245</c:v>
                </c:pt>
                <c:pt idx="31011">
                  <c:v>689.00632539772562</c:v>
                </c:pt>
                <c:pt idx="31012">
                  <c:v>688.60980761687699</c:v>
                </c:pt>
                <c:pt idx="31013">
                  <c:v>688.20287602694191</c:v>
                </c:pt>
                <c:pt idx="31014">
                  <c:v>688.01502051092564</c:v>
                </c:pt>
                <c:pt idx="31015">
                  <c:v>687.81676162050144</c:v>
                </c:pt>
                <c:pt idx="31016">
                  <c:v>687.58719869474692</c:v>
                </c:pt>
                <c:pt idx="31017">
                  <c:v>687.34722195990605</c:v>
                </c:pt>
                <c:pt idx="31018">
                  <c:v>687.0654647725778</c:v>
                </c:pt>
                <c:pt idx="31019">
                  <c:v>686.76287996707651</c:v>
                </c:pt>
                <c:pt idx="31020">
                  <c:v>686.42895982220978</c:v>
                </c:pt>
                <c:pt idx="31021">
                  <c:v>686.06374607669136</c:v>
                </c:pt>
                <c:pt idx="31022">
                  <c:v>685.66721786116432</c:v>
                </c:pt>
                <c:pt idx="31023">
                  <c:v>685.26028627122923</c:v>
                </c:pt>
                <c:pt idx="31024">
                  <c:v>685.07247249392674</c:v>
                </c:pt>
                <c:pt idx="31025">
                  <c:v>684.87420316882401</c:v>
                </c:pt>
                <c:pt idx="31026">
                  <c:v>684.65505405215606</c:v>
                </c:pt>
                <c:pt idx="31027">
                  <c:v>684.40463220419326</c:v>
                </c:pt>
                <c:pt idx="31028">
                  <c:v>684.13332012998683</c:v>
                </c:pt>
                <c:pt idx="31029">
                  <c:v>683.83073532448566</c:v>
                </c:pt>
                <c:pt idx="31030">
                  <c:v>683.49682561429734</c:v>
                </c:pt>
                <c:pt idx="31031">
                  <c:v>683.1316014341005</c:v>
                </c:pt>
                <c:pt idx="31032">
                  <c:v>682.74551833169528</c:v>
                </c:pt>
                <c:pt idx="31033">
                  <c:v>682.32814162863838</c:v>
                </c:pt>
                <c:pt idx="31034">
                  <c:v>682.15074166042234</c:v>
                </c:pt>
                <c:pt idx="31035">
                  <c:v>681.95247233531961</c:v>
                </c:pt>
                <c:pt idx="31036">
                  <c:v>681.73335452268702</c:v>
                </c:pt>
                <c:pt idx="31037">
                  <c:v>681.48293267472422</c:v>
                </c:pt>
                <c:pt idx="31038">
                  <c:v>681.21162060051779</c:v>
                </c:pt>
                <c:pt idx="31039">
                  <c:v>680.90900449098126</c:v>
                </c:pt>
                <c:pt idx="31040">
                  <c:v>680.57509478079294</c:v>
                </c:pt>
                <c:pt idx="31041">
                  <c:v>680.22031571371792</c:v>
                </c:pt>
                <c:pt idx="31042">
                  <c:v>679.8237979328693</c:v>
                </c:pt>
                <c:pt idx="31043">
                  <c:v>679.4168559082558</c:v>
                </c:pt>
                <c:pt idx="31044">
                  <c:v>679.2290421309533</c:v>
                </c:pt>
                <c:pt idx="31045">
                  <c:v>679.04119704961556</c:v>
                </c:pt>
                <c:pt idx="31046">
                  <c:v>678.82206880230444</c:v>
                </c:pt>
                <c:pt idx="31047">
                  <c:v>678.58209206746358</c:v>
                </c:pt>
                <c:pt idx="31048">
                  <c:v>678.31077999325714</c:v>
                </c:pt>
                <c:pt idx="31049">
                  <c:v>678.00817431839903</c:v>
                </c:pt>
                <c:pt idx="31050">
                  <c:v>677.67425417353229</c:v>
                </c:pt>
                <c:pt idx="31051">
                  <c:v>677.31947510645716</c:v>
                </c:pt>
                <c:pt idx="31052">
                  <c:v>676.92295732560865</c:v>
                </c:pt>
                <c:pt idx="31053">
                  <c:v>676.51601530099504</c:v>
                </c:pt>
                <c:pt idx="31054">
                  <c:v>676.33861533277911</c:v>
                </c:pt>
                <c:pt idx="31055">
                  <c:v>676.1403564423548</c:v>
                </c:pt>
                <c:pt idx="31056">
                  <c:v>675.93168374284403</c:v>
                </c:pt>
                <c:pt idx="31057">
                  <c:v>675.69166526928927</c:v>
                </c:pt>
                <c:pt idx="31058">
                  <c:v>675.42039493379662</c:v>
                </c:pt>
                <c:pt idx="31059">
                  <c:v>675.12819263334654</c:v>
                </c:pt>
                <c:pt idx="31060">
                  <c:v>674.79430379251517</c:v>
                </c:pt>
                <c:pt idx="31061">
                  <c:v>674.42907961231833</c:v>
                </c:pt>
                <c:pt idx="31062">
                  <c:v>674.04300694459153</c:v>
                </c:pt>
                <c:pt idx="31063">
                  <c:v>673.63603361594267</c:v>
                </c:pt>
                <c:pt idx="31064">
                  <c:v>673.45866495176199</c:v>
                </c:pt>
                <c:pt idx="31065">
                  <c:v>673.27081987042425</c:v>
                </c:pt>
                <c:pt idx="31066">
                  <c:v>673.06214717091348</c:v>
                </c:pt>
                <c:pt idx="31067">
                  <c:v>672.82212869735872</c:v>
                </c:pt>
                <c:pt idx="31068">
                  <c:v>672.5612617362741</c:v>
                </c:pt>
                <c:pt idx="31069">
                  <c:v>672.25865606141599</c:v>
                </c:pt>
                <c:pt idx="31070">
                  <c:v>671.93518102967107</c:v>
                </c:pt>
                <c:pt idx="31071">
                  <c:v>671.5699881535096</c:v>
                </c:pt>
                <c:pt idx="31072">
                  <c:v>671.18388418174743</c:v>
                </c:pt>
                <c:pt idx="31073">
                  <c:v>670.77694215713393</c:v>
                </c:pt>
                <c:pt idx="31074">
                  <c:v>670.60998730203983</c:v>
                </c:pt>
                <c:pt idx="31075">
                  <c:v>670.42217352473733</c:v>
                </c:pt>
                <c:pt idx="31076">
                  <c:v>670.21345908651278</c:v>
                </c:pt>
                <c:pt idx="31077">
                  <c:v>669.98389616075838</c:v>
                </c:pt>
                <c:pt idx="31078">
                  <c:v>669.71261539058719</c:v>
                </c:pt>
                <c:pt idx="31079">
                  <c:v>669.42045482885089</c:v>
                </c:pt>
                <c:pt idx="31080">
                  <c:v>669.09694849307073</c:v>
                </c:pt>
                <c:pt idx="31081">
                  <c:v>668.7421694259956</c:v>
                </c:pt>
                <c:pt idx="31082">
                  <c:v>668.3560967582689</c:v>
                </c:pt>
                <c:pt idx="31083">
                  <c:v>667.9491547336554</c:v>
                </c:pt>
                <c:pt idx="31084">
                  <c:v>667.78219987856119</c:v>
                </c:pt>
                <c:pt idx="31085">
                  <c:v>667.59438610125881</c:v>
                </c:pt>
                <c:pt idx="31086">
                  <c:v>667.39611677615596</c:v>
                </c:pt>
                <c:pt idx="31087">
                  <c:v>667.16655385040156</c:v>
                </c:pt>
                <c:pt idx="31088">
                  <c:v>666.90568688931694</c:v>
                </c:pt>
                <c:pt idx="31089">
                  <c:v>666.61351589290223</c:v>
                </c:pt>
                <c:pt idx="31090">
                  <c:v>666.29005129583572</c:v>
                </c:pt>
                <c:pt idx="31091">
                  <c:v>665.93524092472535</c:v>
                </c:pt>
                <c:pt idx="31092">
                  <c:v>665.54915782232013</c:v>
                </c:pt>
                <c:pt idx="31093">
                  <c:v>665.14222623238504</c:v>
                </c:pt>
                <c:pt idx="31094">
                  <c:v>664.98571649041276</c:v>
                </c:pt>
                <c:pt idx="31095">
                  <c:v>664.8083060875183</c:v>
                </c:pt>
                <c:pt idx="31096">
                  <c:v>664.59960208397229</c:v>
                </c:pt>
                <c:pt idx="31097">
                  <c:v>664.37003915821776</c:v>
                </c:pt>
                <c:pt idx="31098">
                  <c:v>664.11961731025497</c:v>
                </c:pt>
                <c:pt idx="31099">
                  <c:v>663.82744631384026</c:v>
                </c:pt>
                <c:pt idx="31100">
                  <c:v>663.50397128209534</c:v>
                </c:pt>
                <c:pt idx="31101">
                  <c:v>663.15964776282055</c:v>
                </c:pt>
                <c:pt idx="31102">
                  <c:v>662.77353335638009</c:v>
                </c:pt>
                <c:pt idx="31103">
                  <c:v>662.37704687956682</c:v>
                </c:pt>
                <c:pt idx="31104">
                  <c:v>662.22049539888076</c:v>
                </c:pt>
                <c:pt idx="31105">
                  <c:v>662.04312673470008</c:v>
                </c:pt>
                <c:pt idx="31106">
                  <c:v>661.84486784427577</c:v>
                </c:pt>
                <c:pt idx="31107">
                  <c:v>661.61529448384294</c:v>
                </c:pt>
                <c:pt idx="31108">
                  <c:v>661.36487263588015</c:v>
                </c:pt>
                <c:pt idx="31109">
                  <c:v>661.08311544855189</c:v>
                </c:pt>
                <c:pt idx="31110">
                  <c:v>660.75965085148539</c:v>
                </c:pt>
                <c:pt idx="31111">
                  <c:v>660.41531689753219</c:v>
                </c:pt>
                <c:pt idx="31112">
                  <c:v>660.03964760421343</c:v>
                </c:pt>
                <c:pt idx="31113">
                  <c:v>659.63271601427846</c:v>
                </c:pt>
                <c:pt idx="31114">
                  <c:v>659.48662008139263</c:v>
                </c:pt>
                <c:pt idx="31115">
                  <c:v>659.30924098253354</c:v>
                </c:pt>
                <c:pt idx="31116">
                  <c:v>659.12139590119568</c:v>
                </c:pt>
                <c:pt idx="31117">
                  <c:v>658.90227808856309</c:v>
                </c:pt>
                <c:pt idx="31118">
                  <c:v>658.6518562406003</c:v>
                </c:pt>
                <c:pt idx="31119">
                  <c:v>658.37009905327204</c:v>
                </c:pt>
                <c:pt idx="31120">
                  <c:v>658.04662402152712</c:v>
                </c:pt>
                <c:pt idx="31121">
                  <c:v>657.70229006757393</c:v>
                </c:pt>
                <c:pt idx="31122">
                  <c:v>657.32663120893369</c:v>
                </c:pt>
                <c:pt idx="31123">
                  <c:v>656.94054810652847</c:v>
                </c:pt>
                <c:pt idx="31124">
                  <c:v>656.78403836455618</c:v>
                </c:pt>
                <c:pt idx="31125">
                  <c:v>656.61708350946196</c:v>
                </c:pt>
                <c:pt idx="31126">
                  <c:v>656.42925929748105</c:v>
                </c:pt>
                <c:pt idx="31127">
                  <c:v>656.21014148484846</c:v>
                </c:pt>
                <c:pt idx="31128">
                  <c:v>655.97013344597224</c:v>
                </c:pt>
                <c:pt idx="31129">
                  <c:v>655.68840756267923</c:v>
                </c:pt>
                <c:pt idx="31130">
                  <c:v>655.37534634002088</c:v>
                </c:pt>
                <c:pt idx="31131">
                  <c:v>655.0310228207461</c:v>
                </c:pt>
                <c:pt idx="31132">
                  <c:v>654.66579864054927</c:v>
                </c:pt>
                <c:pt idx="31133">
                  <c:v>654.26928085970064</c:v>
                </c:pt>
                <c:pt idx="31134">
                  <c:v>654.12320579617176</c:v>
                </c:pt>
                <c:pt idx="31135">
                  <c:v>653.966664750164</c:v>
                </c:pt>
                <c:pt idx="31136">
                  <c:v>653.77884053818309</c:v>
                </c:pt>
                <c:pt idx="31137">
                  <c:v>653.57016783867232</c:v>
                </c:pt>
                <c:pt idx="31138">
                  <c:v>653.33015979979609</c:v>
                </c:pt>
                <c:pt idx="31139">
                  <c:v>653.05884772558966</c:v>
                </c:pt>
                <c:pt idx="31140">
                  <c:v>652.74581780696656</c:v>
                </c:pt>
                <c:pt idx="31141">
                  <c:v>652.41190809677835</c:v>
                </c:pt>
                <c:pt idx="31142">
                  <c:v>652.0466839165814</c:v>
                </c:pt>
                <c:pt idx="31143">
                  <c:v>651.65016613573289</c:v>
                </c:pt>
                <c:pt idx="31144">
                  <c:v>651.51453618532571</c:v>
                </c:pt>
                <c:pt idx="31145">
                  <c:v>651.35799513931806</c:v>
                </c:pt>
                <c:pt idx="31146">
                  <c:v>651.18061604045897</c:v>
                </c:pt>
                <c:pt idx="31147">
                  <c:v>650.97191203691284</c:v>
                </c:pt>
                <c:pt idx="31148">
                  <c:v>650.73193530207197</c:v>
                </c:pt>
                <c:pt idx="31149">
                  <c:v>650.46062322786554</c:v>
                </c:pt>
                <c:pt idx="31150">
                  <c:v>650.1580071183289</c:v>
                </c:pt>
                <c:pt idx="31151">
                  <c:v>649.82409740814069</c:v>
                </c:pt>
                <c:pt idx="31152">
                  <c:v>649.4589045319791</c:v>
                </c:pt>
                <c:pt idx="31153">
                  <c:v>649.07283186425229</c:v>
                </c:pt>
                <c:pt idx="31154">
                  <c:v>648.94758441889644</c:v>
                </c:pt>
                <c:pt idx="31155">
                  <c:v>648.79107467692415</c:v>
                </c:pt>
                <c:pt idx="31156">
                  <c:v>648.61369557806506</c:v>
                </c:pt>
                <c:pt idx="31157">
                  <c:v>648.41543668764075</c:v>
                </c:pt>
                <c:pt idx="31158">
                  <c:v>648.18587376188623</c:v>
                </c:pt>
                <c:pt idx="31159">
                  <c:v>647.91456168767991</c:v>
                </c:pt>
                <c:pt idx="31160">
                  <c:v>647.62239069126508</c:v>
                </c:pt>
                <c:pt idx="31161">
                  <c:v>647.28847054639834</c:v>
                </c:pt>
                <c:pt idx="31162">
                  <c:v>646.93370191400174</c:v>
                </c:pt>
                <c:pt idx="31163">
                  <c:v>646.54761881159652</c:v>
                </c:pt>
                <c:pt idx="31164">
                  <c:v>646.42241310495444</c:v>
                </c:pt>
                <c:pt idx="31165">
                  <c:v>646.27630673739009</c:v>
                </c:pt>
                <c:pt idx="31166">
                  <c:v>646.10935188229598</c:v>
                </c:pt>
                <c:pt idx="31167">
                  <c:v>645.91109299187167</c:v>
                </c:pt>
                <c:pt idx="31168">
                  <c:v>645.68156137015262</c:v>
                </c:pt>
                <c:pt idx="31169">
                  <c:v>645.42069440906801</c:v>
                </c:pt>
                <c:pt idx="31170">
                  <c:v>645.12849210861793</c:v>
                </c:pt>
                <c:pt idx="31171">
                  <c:v>644.80501707687301</c:v>
                </c:pt>
                <c:pt idx="31172">
                  <c:v>644.450238009798</c:v>
                </c:pt>
                <c:pt idx="31173">
                  <c:v>644.07461045519301</c:v>
                </c:pt>
                <c:pt idx="31174">
                  <c:v>643.9493943138724</c:v>
                </c:pt>
                <c:pt idx="31175">
                  <c:v>643.81374349410839</c:v>
                </c:pt>
                <c:pt idx="31176">
                  <c:v>643.64677820433587</c:v>
                </c:pt>
                <c:pt idx="31177">
                  <c:v>643.45896442703338</c:v>
                </c:pt>
                <c:pt idx="31178">
                  <c:v>643.22940150127897</c:v>
                </c:pt>
                <c:pt idx="31179">
                  <c:v>642.97894834928081</c:v>
                </c:pt>
                <c:pt idx="31180">
                  <c:v>642.6867773528661</c:v>
                </c:pt>
                <c:pt idx="31181">
                  <c:v>642.36330232112118</c:v>
                </c:pt>
                <c:pt idx="31182">
                  <c:v>642.0189788018464</c:v>
                </c:pt>
                <c:pt idx="31183">
                  <c:v>641.64330950852764</c:v>
                </c:pt>
                <c:pt idx="31184">
                  <c:v>641.52853848032896</c:v>
                </c:pt>
                <c:pt idx="31185">
                  <c:v>641.39288766056495</c:v>
                </c:pt>
                <c:pt idx="31186">
                  <c:v>641.23637791859255</c:v>
                </c:pt>
                <c:pt idx="31187">
                  <c:v>641.05896751569821</c:v>
                </c:pt>
                <c:pt idx="31188">
                  <c:v>640.83984970306551</c:v>
                </c:pt>
                <c:pt idx="31189">
                  <c:v>640.58942785510283</c:v>
                </c:pt>
                <c:pt idx="31190">
                  <c:v>640.30767066777457</c:v>
                </c:pt>
                <c:pt idx="31191">
                  <c:v>639.98419563602965</c:v>
                </c:pt>
                <c:pt idx="31192">
                  <c:v>639.63987211675487</c:v>
                </c:pt>
                <c:pt idx="31193">
                  <c:v>639.27464793655804</c:v>
                </c:pt>
                <c:pt idx="31194">
                  <c:v>639.17029071744571</c:v>
                </c:pt>
                <c:pt idx="31195">
                  <c:v>639.04508501080352</c:v>
                </c:pt>
                <c:pt idx="31196">
                  <c:v>638.88857526883123</c:v>
                </c:pt>
                <c:pt idx="31197">
                  <c:v>638.71116486593678</c:v>
                </c:pt>
                <c:pt idx="31198">
                  <c:v>638.50249216642601</c:v>
                </c:pt>
                <c:pt idx="31199">
                  <c:v>638.25203901442796</c:v>
                </c:pt>
                <c:pt idx="31200">
                  <c:v>637.98075824425678</c:v>
                </c:pt>
                <c:pt idx="31201">
                  <c:v>637.66769702159843</c:v>
                </c:pt>
                <c:pt idx="31202">
                  <c:v>637.32337350232365</c:v>
                </c:pt>
                <c:pt idx="31203">
                  <c:v>636.96859443524863</c:v>
                </c:pt>
                <c:pt idx="31204">
                  <c:v>636.8642372161363</c:v>
                </c:pt>
                <c:pt idx="31205">
                  <c:v>636.73903150949411</c:v>
                </c:pt>
                <c:pt idx="31206">
                  <c:v>636.60337025505169</c:v>
                </c:pt>
                <c:pt idx="31207">
                  <c:v>636.42597028683576</c:v>
                </c:pt>
                <c:pt idx="31208">
                  <c:v>636.21729758732499</c:v>
                </c:pt>
                <c:pt idx="31209">
                  <c:v>635.97728954844865</c:v>
                </c:pt>
                <c:pt idx="31210">
                  <c:v>635.70597747424222</c:v>
                </c:pt>
                <c:pt idx="31211">
                  <c:v>635.40339266874105</c:v>
                </c:pt>
                <c:pt idx="31212">
                  <c:v>635.06947252387431</c:v>
                </c:pt>
                <c:pt idx="31213">
                  <c:v>634.71470389147771</c:v>
                </c:pt>
                <c:pt idx="31214">
                  <c:v>634.6207917854872</c:v>
                </c:pt>
                <c:pt idx="31215">
                  <c:v>634.50598945325305</c:v>
                </c:pt>
                <c:pt idx="31216">
                  <c:v>634.37033863348915</c:v>
                </c:pt>
                <c:pt idx="31217">
                  <c:v>634.2034150824303</c:v>
                </c:pt>
                <c:pt idx="31218">
                  <c:v>634.00514575732757</c:v>
                </c:pt>
                <c:pt idx="31219">
                  <c:v>633.76513771845134</c:v>
                </c:pt>
                <c:pt idx="31220">
                  <c:v>633.50427075736673</c:v>
                </c:pt>
                <c:pt idx="31221">
                  <c:v>633.20165464783008</c:v>
                </c:pt>
                <c:pt idx="31222">
                  <c:v>632.87819005076369</c:v>
                </c:pt>
                <c:pt idx="31223">
                  <c:v>632.52341098368856</c:v>
                </c:pt>
                <c:pt idx="31224">
                  <c:v>632.43994399081998</c:v>
                </c:pt>
                <c:pt idx="31225">
                  <c:v>632.33559720638618</c:v>
                </c:pt>
                <c:pt idx="31226">
                  <c:v>632.19993595194364</c:v>
                </c:pt>
                <c:pt idx="31227">
                  <c:v>632.04342620997136</c:v>
                </c:pt>
                <c:pt idx="31228">
                  <c:v>631.84516731954704</c:v>
                </c:pt>
                <c:pt idx="31229">
                  <c:v>631.62603907223604</c:v>
                </c:pt>
                <c:pt idx="31230">
                  <c:v>631.36517211115142</c:v>
                </c:pt>
                <c:pt idx="31231">
                  <c:v>631.07301154941513</c:v>
                </c:pt>
                <c:pt idx="31232">
                  <c:v>630.74950521363485</c:v>
                </c:pt>
                <c:pt idx="31233">
                  <c:v>630.40517125968165</c:v>
                </c:pt>
                <c:pt idx="31234">
                  <c:v>630.32170426681307</c:v>
                </c:pt>
                <c:pt idx="31235">
                  <c:v>630.22777129146573</c:v>
                </c:pt>
                <c:pt idx="31236">
                  <c:v>630.10255515014512</c:v>
                </c:pt>
                <c:pt idx="31237">
                  <c:v>629.94604540817272</c:v>
                </c:pt>
                <c:pt idx="31238">
                  <c:v>629.75823163087034</c:v>
                </c:pt>
                <c:pt idx="31239">
                  <c:v>629.53910338355922</c:v>
                </c:pt>
                <c:pt idx="31240">
                  <c:v>629.28865023156118</c:v>
                </c:pt>
                <c:pt idx="31241">
                  <c:v>628.99647923514635</c:v>
                </c:pt>
                <c:pt idx="31242">
                  <c:v>628.68345975120178</c:v>
                </c:pt>
                <c:pt idx="31243">
                  <c:v>628.34953960633504</c:v>
                </c:pt>
                <c:pt idx="31244">
                  <c:v>628.27648642255292</c:v>
                </c:pt>
                <c:pt idx="31245">
                  <c:v>628.18258475124094</c:v>
                </c:pt>
                <c:pt idx="31246">
                  <c:v>628.06781372304215</c:v>
                </c:pt>
                <c:pt idx="31247">
                  <c:v>627.92171779015632</c:v>
                </c:pt>
                <c:pt idx="31248">
                  <c:v>627.74433869129723</c:v>
                </c:pt>
                <c:pt idx="31249">
                  <c:v>627.52518957462928</c:v>
                </c:pt>
                <c:pt idx="31250">
                  <c:v>627.2852128397883</c:v>
                </c:pt>
                <c:pt idx="31251">
                  <c:v>627.00345565246005</c:v>
                </c:pt>
                <c:pt idx="31252">
                  <c:v>626.69042573383706</c:v>
                </c:pt>
                <c:pt idx="31253">
                  <c:v>626.35651602364874</c:v>
                </c:pt>
                <c:pt idx="31254">
                  <c:v>626.29390795298843</c:v>
                </c:pt>
                <c:pt idx="31255">
                  <c:v>626.21044096011985</c:v>
                </c:pt>
                <c:pt idx="31256">
                  <c:v>626.10609417568594</c:v>
                </c:pt>
                <c:pt idx="31257">
                  <c:v>625.97043292124351</c:v>
                </c:pt>
                <c:pt idx="31258">
                  <c:v>625.79303295302759</c:v>
                </c:pt>
                <c:pt idx="31259">
                  <c:v>625.58436025351671</c:v>
                </c:pt>
                <c:pt idx="31260">
                  <c:v>625.34434177996206</c:v>
                </c:pt>
                <c:pt idx="31261">
                  <c:v>625.07307144446941</c:v>
                </c:pt>
                <c:pt idx="31262">
                  <c:v>624.77045533493288</c:v>
                </c:pt>
                <c:pt idx="31263">
                  <c:v>624.44698030318796</c:v>
                </c:pt>
                <c:pt idx="31264">
                  <c:v>624.39478604161411</c:v>
                </c:pt>
                <c:pt idx="31265">
                  <c:v>624.31131904874553</c:v>
                </c:pt>
                <c:pt idx="31266">
                  <c:v>624.21741737743343</c:v>
                </c:pt>
                <c:pt idx="31267">
                  <c:v>624.08175612299101</c:v>
                </c:pt>
                <c:pt idx="31268">
                  <c:v>623.92524638101872</c:v>
                </c:pt>
                <c:pt idx="31269">
                  <c:v>623.71654237747259</c:v>
                </c:pt>
                <c:pt idx="31270">
                  <c:v>623.48697945171818</c:v>
                </c:pt>
                <c:pt idx="31271">
                  <c:v>623.22611249063357</c:v>
                </c:pt>
                <c:pt idx="31272">
                  <c:v>622.92349638109704</c:v>
                </c:pt>
                <c:pt idx="31273">
                  <c:v>622.61046646247394</c:v>
                </c:pt>
                <c:pt idx="31274">
                  <c:v>622.55830350493545</c:v>
                </c:pt>
                <c:pt idx="31275">
                  <c:v>622.49569543427515</c:v>
                </c:pt>
                <c:pt idx="31276">
                  <c:v>622.40176245892781</c:v>
                </c:pt>
                <c:pt idx="31277">
                  <c:v>622.2765463176072</c:v>
                </c:pt>
                <c:pt idx="31278">
                  <c:v>622.12003657563491</c:v>
                </c:pt>
                <c:pt idx="31279">
                  <c:v>621.93222279833242</c:v>
                </c:pt>
                <c:pt idx="31280">
                  <c:v>621.70264943789948</c:v>
                </c:pt>
                <c:pt idx="31281">
                  <c:v>621.44178247681498</c:v>
                </c:pt>
                <c:pt idx="31282">
                  <c:v>621.1600670282005</c:v>
                </c:pt>
                <c:pt idx="31283">
                  <c:v>620.84700580554204</c:v>
                </c:pt>
                <c:pt idx="31284">
                  <c:v>620.80525665709001</c:v>
                </c:pt>
                <c:pt idx="31285">
                  <c:v>620.74264858642971</c:v>
                </c:pt>
                <c:pt idx="31286">
                  <c:v>620.65918159356113</c:v>
                </c:pt>
                <c:pt idx="31287">
                  <c:v>620.54438969600551</c:v>
                </c:pt>
                <c:pt idx="31288">
                  <c:v>620.39831463247651</c:v>
                </c:pt>
                <c:pt idx="31289">
                  <c:v>620.21050085517413</c:v>
                </c:pt>
                <c:pt idx="31290">
                  <c:v>620.00179685162789</c:v>
                </c:pt>
                <c:pt idx="31291">
                  <c:v>619.7513750036652</c:v>
                </c:pt>
                <c:pt idx="31292">
                  <c:v>619.46961781633695</c:v>
                </c:pt>
                <c:pt idx="31293">
                  <c:v>619.16703301083567</c:v>
                </c:pt>
                <c:pt idx="31294">
                  <c:v>619.13572897550557</c:v>
                </c:pt>
                <c:pt idx="31295">
                  <c:v>619.08353471393173</c:v>
                </c:pt>
                <c:pt idx="31296">
                  <c:v>619.00007815574156</c:v>
                </c:pt>
                <c:pt idx="31297">
                  <c:v>618.89572093662923</c:v>
                </c:pt>
                <c:pt idx="31298">
                  <c:v>618.76007011686522</c:v>
                </c:pt>
                <c:pt idx="31299">
                  <c:v>618.58269101800624</c:v>
                </c:pt>
                <c:pt idx="31300">
                  <c:v>618.37398701446</c:v>
                </c:pt>
                <c:pt idx="31301">
                  <c:v>618.12356516649731</c:v>
                </c:pt>
                <c:pt idx="31302">
                  <c:v>617.85225309229088</c:v>
                </c:pt>
                <c:pt idx="31303">
                  <c:v>617.56008209587617</c:v>
                </c:pt>
                <c:pt idx="31304">
                  <c:v>617.53922317366778</c:v>
                </c:pt>
                <c:pt idx="31305">
                  <c:v>617.49748445989428</c:v>
                </c:pt>
                <c:pt idx="31306">
                  <c:v>617.42443127611216</c:v>
                </c:pt>
                <c:pt idx="31307">
                  <c:v>617.33051917012165</c:v>
                </c:pt>
                <c:pt idx="31308">
                  <c:v>617.19486835035764</c:v>
                </c:pt>
                <c:pt idx="31309">
                  <c:v>617.02790306058512</c:v>
                </c:pt>
                <c:pt idx="31310">
                  <c:v>616.8296441701608</c:v>
                </c:pt>
                <c:pt idx="31311">
                  <c:v>616.58966743531983</c:v>
                </c:pt>
                <c:pt idx="31312">
                  <c:v>616.32880047423532</c:v>
                </c:pt>
                <c:pt idx="31313">
                  <c:v>616.0366294778205</c:v>
                </c:pt>
                <c:pt idx="31314">
                  <c:v>616.02618436469868</c:v>
                </c:pt>
                <c:pt idx="31315">
                  <c:v>615.99488032936858</c:v>
                </c:pt>
                <c:pt idx="31316">
                  <c:v>615.9322826933867</c:v>
                </c:pt>
                <c:pt idx="31317">
                  <c:v>615.83837058739618</c:v>
                </c:pt>
                <c:pt idx="31318">
                  <c:v>615.71315444607558</c:v>
                </c:pt>
                <c:pt idx="31319">
                  <c:v>615.55661340006793</c:v>
                </c:pt>
                <c:pt idx="31320">
                  <c:v>615.35835450964373</c:v>
                </c:pt>
                <c:pt idx="31321">
                  <c:v>615.13923669701103</c:v>
                </c:pt>
                <c:pt idx="31322">
                  <c:v>614.87836973592641</c:v>
                </c:pt>
                <c:pt idx="31323">
                  <c:v>614.59664385263352</c:v>
                </c:pt>
                <c:pt idx="31324">
                  <c:v>614.59664385263352</c:v>
                </c:pt>
                <c:pt idx="31325">
                  <c:v>614.56533981730342</c:v>
                </c:pt>
                <c:pt idx="31326">
                  <c:v>614.5235906688514</c:v>
                </c:pt>
                <c:pt idx="31327">
                  <c:v>614.44012367598282</c:v>
                </c:pt>
                <c:pt idx="31328">
                  <c:v>614.32533177842708</c:v>
                </c:pt>
                <c:pt idx="31329">
                  <c:v>614.16881160177638</c:v>
                </c:pt>
                <c:pt idx="31330">
                  <c:v>613.98099782447389</c:v>
                </c:pt>
                <c:pt idx="31331">
                  <c:v>613.76184870780594</c:v>
                </c:pt>
                <c:pt idx="31332">
                  <c:v>613.52187197296496</c:v>
                </c:pt>
                <c:pt idx="31333">
                  <c:v>613.25055989875852</c:v>
                </c:pt>
                <c:pt idx="31334">
                  <c:v>613.25055989875852</c:v>
                </c:pt>
                <c:pt idx="31335">
                  <c:v>613.24011478563671</c:v>
                </c:pt>
                <c:pt idx="31336">
                  <c:v>613.19839694122015</c:v>
                </c:pt>
                <c:pt idx="31337">
                  <c:v>613.12534375743803</c:v>
                </c:pt>
                <c:pt idx="31338">
                  <c:v>613.0105518598823</c:v>
                </c:pt>
                <c:pt idx="31339">
                  <c:v>612.87492190947523</c:v>
                </c:pt>
                <c:pt idx="31340">
                  <c:v>612.6975219412592</c:v>
                </c:pt>
                <c:pt idx="31341">
                  <c:v>612.47840412862661</c:v>
                </c:pt>
                <c:pt idx="31342">
                  <c:v>612.23839608975038</c:v>
                </c:pt>
                <c:pt idx="31343">
                  <c:v>611.97752912866576</c:v>
                </c:pt>
                <c:pt idx="31344">
                  <c:v>611.99838805087404</c:v>
                </c:pt>
                <c:pt idx="31345">
                  <c:v>611.98797424178758</c:v>
                </c:pt>
                <c:pt idx="31346">
                  <c:v>611.95667020645737</c:v>
                </c:pt>
                <c:pt idx="31347">
                  <c:v>611.89406213579707</c:v>
                </c:pt>
                <c:pt idx="31348">
                  <c:v>611.78970491668485</c:v>
                </c:pt>
                <c:pt idx="31349">
                  <c:v>611.65405409692085</c:v>
                </c:pt>
                <c:pt idx="31350">
                  <c:v>611.48709924182674</c:v>
                </c:pt>
                <c:pt idx="31351">
                  <c:v>611.2888299167239</c:v>
                </c:pt>
                <c:pt idx="31352">
                  <c:v>611.05926699096949</c:v>
                </c:pt>
                <c:pt idx="31353">
                  <c:v>610.79840002988487</c:v>
                </c:pt>
                <c:pt idx="31354">
                  <c:v>610.82970406521508</c:v>
                </c:pt>
                <c:pt idx="31355">
                  <c:v>610.82970406521508</c:v>
                </c:pt>
                <c:pt idx="31356">
                  <c:v>610.80884514300669</c:v>
                </c:pt>
                <c:pt idx="31357">
                  <c:v>610.7462370723465</c:v>
                </c:pt>
                <c:pt idx="31358">
                  <c:v>610.66274921012086</c:v>
                </c:pt>
                <c:pt idx="31359">
                  <c:v>610.53753306880026</c:v>
                </c:pt>
                <c:pt idx="31360">
                  <c:v>610.37057821370615</c:v>
                </c:pt>
                <c:pt idx="31361">
                  <c:v>610.18276443640366</c:v>
                </c:pt>
                <c:pt idx="31362">
                  <c:v>609.95319107597084</c:v>
                </c:pt>
                <c:pt idx="31363">
                  <c:v>609.71321434112986</c:v>
                </c:pt>
                <c:pt idx="31364">
                  <c:v>609.74451837646006</c:v>
                </c:pt>
                <c:pt idx="31365">
                  <c:v>609.75493218554652</c:v>
                </c:pt>
                <c:pt idx="31366">
                  <c:v>609.74451837646006</c:v>
                </c:pt>
                <c:pt idx="31367">
                  <c:v>609.70276922800804</c:v>
                </c:pt>
                <c:pt idx="31368">
                  <c:v>609.61928136578251</c:v>
                </c:pt>
                <c:pt idx="31369">
                  <c:v>609.50451033758372</c:v>
                </c:pt>
                <c:pt idx="31370">
                  <c:v>609.34800059561144</c:v>
                </c:pt>
                <c:pt idx="31371">
                  <c:v>609.17059019271699</c:v>
                </c:pt>
                <c:pt idx="31372">
                  <c:v>608.9514723800844</c:v>
                </c:pt>
                <c:pt idx="31373">
                  <c:v>608.71146434120817</c:v>
                </c:pt>
                <c:pt idx="31374">
                  <c:v>608.75321348966008</c:v>
                </c:pt>
                <c:pt idx="31375">
                  <c:v>608.78451752499029</c:v>
                </c:pt>
                <c:pt idx="31376">
                  <c:v>608.77407241186847</c:v>
                </c:pt>
                <c:pt idx="31377">
                  <c:v>608.73235456745181</c:v>
                </c:pt>
                <c:pt idx="31378">
                  <c:v>608.6697464967915</c:v>
                </c:pt>
                <c:pt idx="31379">
                  <c:v>608.55495459923577</c:v>
                </c:pt>
                <c:pt idx="31380">
                  <c:v>608.41929334479335</c:v>
                </c:pt>
                <c:pt idx="31381">
                  <c:v>608.24192468061278</c:v>
                </c:pt>
                <c:pt idx="31382">
                  <c:v>608.03322067706665</c:v>
                </c:pt>
                <c:pt idx="31383">
                  <c:v>607.81410286443406</c:v>
                </c:pt>
                <c:pt idx="31384">
                  <c:v>607.85585201288598</c:v>
                </c:pt>
                <c:pt idx="31385">
                  <c:v>607.89755942262423</c:v>
                </c:pt>
                <c:pt idx="31386">
                  <c:v>607.89755942262423</c:v>
                </c:pt>
                <c:pt idx="31387">
                  <c:v>607.86625538729402</c:v>
                </c:pt>
                <c:pt idx="31388">
                  <c:v>607.80365775131213</c:v>
                </c:pt>
                <c:pt idx="31389">
                  <c:v>607.70974564532173</c:v>
                </c:pt>
                <c:pt idx="31390">
                  <c:v>607.57409482555772</c:v>
                </c:pt>
                <c:pt idx="31391">
                  <c:v>607.40712953578509</c:v>
                </c:pt>
                <c:pt idx="31392">
                  <c:v>607.20887064536089</c:v>
                </c:pt>
                <c:pt idx="31393">
                  <c:v>607.00019794585012</c:v>
                </c:pt>
                <c:pt idx="31394">
                  <c:v>607.06280601651042</c:v>
                </c:pt>
                <c:pt idx="31395">
                  <c:v>607.0940996171621</c:v>
                </c:pt>
                <c:pt idx="31396">
                  <c:v>607.11495853937038</c:v>
                </c:pt>
                <c:pt idx="31397">
                  <c:v>607.0940996171621</c:v>
                </c:pt>
                <c:pt idx="31398">
                  <c:v>607.04191579026667</c:v>
                </c:pt>
                <c:pt idx="31399">
                  <c:v>606.94800368427627</c:v>
                </c:pt>
                <c:pt idx="31400">
                  <c:v>606.83323265607748</c:v>
                </c:pt>
                <c:pt idx="31401">
                  <c:v>606.66627780098338</c:v>
                </c:pt>
                <c:pt idx="31402">
                  <c:v>606.48887783276734</c:v>
                </c:pt>
                <c:pt idx="31403">
                  <c:v>606.28020513325657</c:v>
                </c:pt>
                <c:pt idx="31404">
                  <c:v>606.34280276923846</c:v>
                </c:pt>
                <c:pt idx="31405">
                  <c:v>606.39496572677695</c:v>
                </c:pt>
                <c:pt idx="31406">
                  <c:v>606.42626976210704</c:v>
                </c:pt>
                <c:pt idx="31407">
                  <c:v>606.41585595302058</c:v>
                </c:pt>
                <c:pt idx="31408">
                  <c:v>606.36366169144674</c:v>
                </c:pt>
                <c:pt idx="31409">
                  <c:v>606.29065024637839</c:v>
                </c:pt>
                <c:pt idx="31410">
                  <c:v>606.17584791414424</c:v>
                </c:pt>
                <c:pt idx="31411">
                  <c:v>606.02978328529377</c:v>
                </c:pt>
                <c:pt idx="31412">
                  <c:v>605.85237288239944</c:v>
                </c:pt>
                <c:pt idx="31413">
                  <c:v>605.65411399197512</c:v>
                </c:pt>
                <c:pt idx="31414">
                  <c:v>605.72716717575724</c:v>
                </c:pt>
                <c:pt idx="31415">
                  <c:v>605.78976481173913</c:v>
                </c:pt>
                <c:pt idx="31416">
                  <c:v>605.82106884706923</c:v>
                </c:pt>
                <c:pt idx="31417">
                  <c:v>605.82106884706923</c:v>
                </c:pt>
                <c:pt idx="31418">
                  <c:v>605.78976481173913</c:v>
                </c:pt>
                <c:pt idx="31419">
                  <c:v>605.71672206263543</c:v>
                </c:pt>
                <c:pt idx="31420">
                  <c:v>605.6123648435231</c:v>
                </c:pt>
                <c:pt idx="31421">
                  <c:v>605.47671402375909</c:v>
                </c:pt>
                <c:pt idx="31422">
                  <c:v>605.30978003802193</c:v>
                </c:pt>
                <c:pt idx="31423">
                  <c:v>605.12193495668407</c:v>
                </c:pt>
                <c:pt idx="31424">
                  <c:v>605.20543325358801</c:v>
                </c:pt>
                <c:pt idx="31425">
                  <c:v>605.27847600269172</c:v>
                </c:pt>
                <c:pt idx="31426">
                  <c:v>605.32019384710838</c:v>
                </c:pt>
                <c:pt idx="31427">
                  <c:v>605.3306389602302</c:v>
                </c:pt>
                <c:pt idx="31428">
                  <c:v>605.30978003802193</c:v>
                </c:pt>
                <c:pt idx="31429">
                  <c:v>605.24718240204004</c:v>
                </c:pt>
                <c:pt idx="31430">
                  <c:v>605.15323899201417</c:v>
                </c:pt>
                <c:pt idx="31431">
                  <c:v>605.0176090416071</c:v>
                </c:pt>
                <c:pt idx="31432">
                  <c:v>604.86106799559946</c:v>
                </c:pt>
                <c:pt idx="31433">
                  <c:v>604.68369933141889</c:v>
                </c:pt>
                <c:pt idx="31434">
                  <c:v>604.78804611585269</c:v>
                </c:pt>
                <c:pt idx="31435">
                  <c:v>604.86106799559946</c:v>
                </c:pt>
                <c:pt idx="31436">
                  <c:v>604.9132622571733</c:v>
                </c:pt>
                <c:pt idx="31437">
                  <c:v>604.93412117938158</c:v>
                </c:pt>
                <c:pt idx="31438">
                  <c:v>604.92367606625976</c:v>
                </c:pt>
                <c:pt idx="31439">
                  <c:v>604.87151310872127</c:v>
                </c:pt>
                <c:pt idx="31440">
                  <c:v>604.77760100273088</c:v>
                </c:pt>
                <c:pt idx="31441">
                  <c:v>604.66280910517514</c:v>
                </c:pt>
                <c:pt idx="31442">
                  <c:v>604.51673404164626</c:v>
                </c:pt>
                <c:pt idx="31443">
                  <c:v>604.33933407343034</c:v>
                </c:pt>
                <c:pt idx="31444">
                  <c:v>604.45413640566437</c:v>
                </c:pt>
                <c:pt idx="31445">
                  <c:v>604.54803807697635</c:v>
                </c:pt>
                <c:pt idx="31446">
                  <c:v>604.60020103451484</c:v>
                </c:pt>
                <c:pt idx="31447">
                  <c:v>604.63150506984505</c:v>
                </c:pt>
                <c:pt idx="31448">
                  <c:v>604.63150506984505</c:v>
                </c:pt>
                <c:pt idx="31449">
                  <c:v>604.58978722542838</c:v>
                </c:pt>
                <c:pt idx="31450">
                  <c:v>604.50628892852444</c:v>
                </c:pt>
                <c:pt idx="31451">
                  <c:v>604.40194214409064</c:v>
                </c:pt>
                <c:pt idx="31452">
                  <c:v>604.25586708056164</c:v>
                </c:pt>
                <c:pt idx="31453">
                  <c:v>604.09935733858936</c:v>
                </c:pt>
                <c:pt idx="31454">
                  <c:v>604.21411793210973</c:v>
                </c:pt>
                <c:pt idx="31455">
                  <c:v>604.31847515122195</c:v>
                </c:pt>
                <c:pt idx="31456">
                  <c:v>604.39152833500407</c:v>
                </c:pt>
                <c:pt idx="31457">
                  <c:v>604.42283237033428</c:v>
                </c:pt>
                <c:pt idx="31458">
                  <c:v>604.43324617942073</c:v>
                </c:pt>
                <c:pt idx="31459">
                  <c:v>604.40194214409064</c:v>
                </c:pt>
                <c:pt idx="31460">
                  <c:v>604.32892026434376</c:v>
                </c:pt>
                <c:pt idx="31461">
                  <c:v>604.22456304523155</c:v>
                </c:pt>
                <c:pt idx="31462">
                  <c:v>604.09935733858936</c:v>
                </c:pt>
                <c:pt idx="31463">
                  <c:v>603.95325097102511</c:v>
                </c:pt>
                <c:pt idx="31464">
                  <c:v>604.07846711234572</c:v>
                </c:pt>
                <c:pt idx="31465">
                  <c:v>604.19326944457976</c:v>
                </c:pt>
                <c:pt idx="31466">
                  <c:v>604.26631219368346</c:v>
                </c:pt>
                <c:pt idx="31467">
                  <c:v>604.31847515122195</c:v>
                </c:pt>
                <c:pt idx="31468">
                  <c:v>604.32892026434376</c:v>
                </c:pt>
                <c:pt idx="31469">
                  <c:v>604.30803003810013</c:v>
                </c:pt>
                <c:pt idx="31470">
                  <c:v>604.24542196743982</c:v>
                </c:pt>
                <c:pt idx="31471">
                  <c:v>604.16196540924966</c:v>
                </c:pt>
                <c:pt idx="31472">
                  <c:v>604.03674926792905</c:v>
                </c:pt>
                <c:pt idx="31473">
                  <c:v>603.90109844816504</c:v>
                </c:pt>
                <c:pt idx="31474">
                  <c:v>604.03674926792905</c:v>
                </c:pt>
                <c:pt idx="31475">
                  <c:v>604.15152029612784</c:v>
                </c:pt>
                <c:pt idx="31476">
                  <c:v>604.24542196743982</c:v>
                </c:pt>
                <c:pt idx="31477">
                  <c:v>604.30803003810013</c:v>
                </c:pt>
                <c:pt idx="31478">
                  <c:v>604.32892026434376</c:v>
                </c:pt>
                <c:pt idx="31479">
                  <c:v>604.30803003810013</c:v>
                </c:pt>
                <c:pt idx="31480">
                  <c:v>604.26631219368346</c:v>
                </c:pt>
                <c:pt idx="31481">
                  <c:v>604.18282433145794</c:v>
                </c:pt>
                <c:pt idx="31482">
                  <c:v>604.06805330325915</c:v>
                </c:pt>
                <c:pt idx="31483">
                  <c:v>603.94284759661707</c:v>
                </c:pt>
                <c:pt idx="31484">
                  <c:v>604.08891222546754</c:v>
                </c:pt>
                <c:pt idx="31485">
                  <c:v>604.21411793210973</c:v>
                </c:pt>
                <c:pt idx="31486">
                  <c:v>604.31847515122195</c:v>
                </c:pt>
                <c:pt idx="31487">
                  <c:v>604.38108322188225</c:v>
                </c:pt>
                <c:pt idx="31488">
                  <c:v>604.41238725721246</c:v>
                </c:pt>
                <c:pt idx="31489">
                  <c:v>604.41238725721246</c:v>
                </c:pt>
                <c:pt idx="31490">
                  <c:v>604.37063810876043</c:v>
                </c:pt>
                <c:pt idx="31491">
                  <c:v>604.29761622901367</c:v>
                </c:pt>
                <c:pt idx="31492">
                  <c:v>604.20371455770169</c:v>
                </c:pt>
                <c:pt idx="31493">
                  <c:v>604.07846711234572</c:v>
                </c:pt>
                <c:pt idx="31494">
                  <c:v>604.23500815835337</c:v>
                </c:pt>
                <c:pt idx="31495">
                  <c:v>604.38108322188225</c:v>
                </c:pt>
                <c:pt idx="31496">
                  <c:v>604.48543000631616</c:v>
                </c:pt>
                <c:pt idx="31497">
                  <c:v>604.55848319009829</c:v>
                </c:pt>
                <c:pt idx="31498">
                  <c:v>604.60020103451484</c:v>
                </c:pt>
                <c:pt idx="31499">
                  <c:v>604.61064614763677</c:v>
                </c:pt>
                <c:pt idx="31500">
                  <c:v>604.57934211230656</c:v>
                </c:pt>
                <c:pt idx="31501">
                  <c:v>604.51673404164626</c:v>
                </c:pt>
                <c:pt idx="31502">
                  <c:v>604.42283237033428</c:v>
                </c:pt>
                <c:pt idx="31503">
                  <c:v>604.30803003810013</c:v>
                </c:pt>
                <c:pt idx="31504">
                  <c:v>604.48543000631616</c:v>
                </c:pt>
                <c:pt idx="31505">
                  <c:v>604.63150506984505</c:v>
                </c:pt>
                <c:pt idx="31506">
                  <c:v>604.74629696740067</c:v>
                </c:pt>
                <c:pt idx="31507">
                  <c:v>604.82976396026936</c:v>
                </c:pt>
                <c:pt idx="31508">
                  <c:v>604.88195822184309</c:v>
                </c:pt>
                <c:pt idx="31509">
                  <c:v>604.90281714405148</c:v>
                </c:pt>
                <c:pt idx="31510">
                  <c:v>604.88195822184309</c:v>
                </c:pt>
                <c:pt idx="31511">
                  <c:v>604.82976396026936</c:v>
                </c:pt>
                <c:pt idx="31512">
                  <c:v>604.74629696740067</c:v>
                </c:pt>
                <c:pt idx="31513">
                  <c:v>604.64195018296687</c:v>
                </c:pt>
                <c:pt idx="31514">
                  <c:v>604.81935015118279</c:v>
                </c:pt>
                <c:pt idx="31515">
                  <c:v>604.9758703278336</c:v>
                </c:pt>
                <c:pt idx="31516">
                  <c:v>605.1010760344758</c:v>
                </c:pt>
                <c:pt idx="31517">
                  <c:v>605.20543325358801</c:v>
                </c:pt>
                <c:pt idx="31518">
                  <c:v>605.25758577644808</c:v>
                </c:pt>
                <c:pt idx="31519">
                  <c:v>605.28888981177818</c:v>
                </c:pt>
                <c:pt idx="31520">
                  <c:v>605.2680308895699</c:v>
                </c:pt>
                <c:pt idx="31521">
                  <c:v>605.2262921757964</c:v>
                </c:pt>
                <c:pt idx="31522">
                  <c:v>605.15323899201417</c:v>
                </c:pt>
                <c:pt idx="31523">
                  <c:v>605.05932688602377</c:v>
                </c:pt>
                <c:pt idx="31524">
                  <c:v>605.25758577644808</c:v>
                </c:pt>
                <c:pt idx="31525">
                  <c:v>605.4141059530989</c:v>
                </c:pt>
                <c:pt idx="31526">
                  <c:v>605.56020188598461</c:v>
                </c:pt>
                <c:pt idx="31527">
                  <c:v>605.66455910509694</c:v>
                </c:pt>
                <c:pt idx="31528">
                  <c:v>605.72716717575724</c:v>
                </c:pt>
                <c:pt idx="31529">
                  <c:v>605.75847121108734</c:v>
                </c:pt>
                <c:pt idx="31530">
                  <c:v>605.75847121108734</c:v>
                </c:pt>
                <c:pt idx="31531">
                  <c:v>605.72716717575724</c:v>
                </c:pt>
                <c:pt idx="31532">
                  <c:v>605.66455910509694</c:v>
                </c:pt>
                <c:pt idx="31533">
                  <c:v>605.581060808193</c:v>
                </c:pt>
                <c:pt idx="31534">
                  <c:v>605.7793196986172</c:v>
                </c:pt>
                <c:pt idx="31535">
                  <c:v>605.95673010151165</c:v>
                </c:pt>
                <c:pt idx="31536">
                  <c:v>606.10279473036212</c:v>
                </c:pt>
                <c:pt idx="31537">
                  <c:v>606.21759706259627</c:v>
                </c:pt>
                <c:pt idx="31538">
                  <c:v>606.29065024637839</c:v>
                </c:pt>
                <c:pt idx="31539">
                  <c:v>606.33235765611664</c:v>
                </c:pt>
                <c:pt idx="31540">
                  <c:v>606.34280276923846</c:v>
                </c:pt>
                <c:pt idx="31541">
                  <c:v>606.31149873390825</c:v>
                </c:pt>
                <c:pt idx="31542">
                  <c:v>606.25931490701294</c:v>
                </c:pt>
                <c:pt idx="31543">
                  <c:v>606.18629302726617</c:v>
                </c:pt>
                <c:pt idx="31544">
                  <c:v>606.39496572677695</c:v>
                </c:pt>
                <c:pt idx="31545">
                  <c:v>606.58281080811469</c:v>
                </c:pt>
                <c:pt idx="31546">
                  <c:v>606.7393309847655</c:v>
                </c:pt>
                <c:pt idx="31547">
                  <c:v>606.86453669140769</c:v>
                </c:pt>
                <c:pt idx="31548">
                  <c:v>606.94800368427627</c:v>
                </c:pt>
                <c:pt idx="31549">
                  <c:v>607.00019794585012</c:v>
                </c:pt>
                <c:pt idx="31550">
                  <c:v>607.01061175493658</c:v>
                </c:pt>
                <c:pt idx="31551">
                  <c:v>607.00019794585012</c:v>
                </c:pt>
                <c:pt idx="31552">
                  <c:v>606.95844879739809</c:v>
                </c:pt>
                <c:pt idx="31553">
                  <c:v>606.89584072673779</c:v>
                </c:pt>
                <c:pt idx="31554">
                  <c:v>607.10454473028392</c:v>
                </c:pt>
                <c:pt idx="31555">
                  <c:v>607.30278275135129</c:v>
                </c:pt>
                <c:pt idx="31556">
                  <c:v>607.46973760644551</c:v>
                </c:pt>
                <c:pt idx="31557">
                  <c:v>607.59498505180136</c:v>
                </c:pt>
                <c:pt idx="31558">
                  <c:v>607.68888672311346</c:v>
                </c:pt>
                <c:pt idx="31559">
                  <c:v>607.75149479377365</c:v>
                </c:pt>
                <c:pt idx="31560">
                  <c:v>607.78279882910385</c:v>
                </c:pt>
                <c:pt idx="31561">
                  <c:v>607.77235371598204</c:v>
                </c:pt>
                <c:pt idx="31562">
                  <c:v>607.74104968065194</c:v>
                </c:pt>
                <c:pt idx="31563">
                  <c:v>607.68888672311346</c:v>
                </c:pt>
                <c:pt idx="31564">
                  <c:v>607.90800453574604</c:v>
                </c:pt>
                <c:pt idx="31565">
                  <c:v>608.11671897397059</c:v>
                </c:pt>
                <c:pt idx="31566">
                  <c:v>608.28364252502934</c:v>
                </c:pt>
                <c:pt idx="31567">
                  <c:v>608.42973845791516</c:v>
                </c:pt>
                <c:pt idx="31568">
                  <c:v>608.53409567702749</c:v>
                </c:pt>
                <c:pt idx="31569">
                  <c:v>608.5967037476878</c:v>
                </c:pt>
                <c:pt idx="31570">
                  <c:v>608.63845289613982</c:v>
                </c:pt>
                <c:pt idx="31571">
                  <c:v>608.63845289613982</c:v>
                </c:pt>
                <c:pt idx="31572">
                  <c:v>608.60711755677426</c:v>
                </c:pt>
                <c:pt idx="31573">
                  <c:v>608.5653997123577</c:v>
                </c:pt>
                <c:pt idx="31574">
                  <c:v>608.79496263811211</c:v>
                </c:pt>
                <c:pt idx="31575">
                  <c:v>609.0140804507447</c:v>
                </c:pt>
                <c:pt idx="31576">
                  <c:v>609.19148041896074</c:v>
                </c:pt>
                <c:pt idx="31577">
                  <c:v>609.33755548248962</c:v>
                </c:pt>
                <c:pt idx="31578">
                  <c:v>609.45234738004524</c:v>
                </c:pt>
                <c:pt idx="31579">
                  <c:v>609.53581437291393</c:v>
                </c:pt>
                <c:pt idx="31580">
                  <c:v>609.57756352136585</c:v>
                </c:pt>
                <c:pt idx="31581">
                  <c:v>609.58797733045242</c:v>
                </c:pt>
                <c:pt idx="31582">
                  <c:v>609.57756352136585</c:v>
                </c:pt>
                <c:pt idx="31583">
                  <c:v>609.53581437291393</c:v>
                </c:pt>
                <c:pt idx="31584">
                  <c:v>609.77582241179016</c:v>
                </c:pt>
                <c:pt idx="31585">
                  <c:v>609.99494022442286</c:v>
                </c:pt>
                <c:pt idx="31586">
                  <c:v>610.19320954952559</c:v>
                </c:pt>
                <c:pt idx="31587">
                  <c:v>610.34971929149788</c:v>
                </c:pt>
                <c:pt idx="31588">
                  <c:v>610.47492499814007</c:v>
                </c:pt>
                <c:pt idx="31589">
                  <c:v>610.55842329504401</c:v>
                </c:pt>
                <c:pt idx="31590">
                  <c:v>610.61058625258238</c:v>
                </c:pt>
                <c:pt idx="31591">
                  <c:v>610.63144517479077</c:v>
                </c:pt>
                <c:pt idx="31592">
                  <c:v>610.62103136570431</c:v>
                </c:pt>
                <c:pt idx="31593">
                  <c:v>610.60014113946067</c:v>
                </c:pt>
                <c:pt idx="31594">
                  <c:v>610.85059429145872</c:v>
                </c:pt>
                <c:pt idx="31595">
                  <c:v>611.08015721721313</c:v>
                </c:pt>
                <c:pt idx="31596">
                  <c:v>611.27841610763744</c:v>
                </c:pt>
                <c:pt idx="31597">
                  <c:v>611.44535009337471</c:v>
                </c:pt>
                <c:pt idx="31598">
                  <c:v>611.57058710405227</c:v>
                </c:pt>
                <c:pt idx="31599">
                  <c:v>611.66449921004266</c:v>
                </c:pt>
                <c:pt idx="31600">
                  <c:v>611.72710728070297</c:v>
                </c:pt>
                <c:pt idx="31601">
                  <c:v>611.75841131603306</c:v>
                </c:pt>
                <c:pt idx="31602">
                  <c:v>611.75841131603306</c:v>
                </c:pt>
                <c:pt idx="31603">
                  <c:v>611.73752108978942</c:v>
                </c:pt>
                <c:pt idx="31604">
                  <c:v>611.99838805087404</c:v>
                </c:pt>
                <c:pt idx="31605">
                  <c:v>612.23839608975038</c:v>
                </c:pt>
                <c:pt idx="31606">
                  <c:v>612.44710009329651</c:v>
                </c:pt>
                <c:pt idx="31607">
                  <c:v>612.61405494839062</c:v>
                </c:pt>
                <c:pt idx="31608">
                  <c:v>612.7601300119195</c:v>
                </c:pt>
                <c:pt idx="31609">
                  <c:v>612.86447679635342</c:v>
                </c:pt>
                <c:pt idx="31610">
                  <c:v>612.92708486701372</c:v>
                </c:pt>
                <c:pt idx="31611">
                  <c:v>612.96883401546563</c:v>
                </c:pt>
                <c:pt idx="31612">
                  <c:v>612.9792478245522</c:v>
                </c:pt>
                <c:pt idx="31613">
                  <c:v>612.96883401546563</c:v>
                </c:pt>
                <c:pt idx="31614">
                  <c:v>613.24011478563671</c:v>
                </c:pt>
                <c:pt idx="31615">
                  <c:v>613.48012282451305</c:v>
                </c:pt>
                <c:pt idx="31616">
                  <c:v>613.69924063714564</c:v>
                </c:pt>
                <c:pt idx="31617">
                  <c:v>613.87664060536167</c:v>
                </c:pt>
                <c:pt idx="31618">
                  <c:v>614.02271566889056</c:v>
                </c:pt>
                <c:pt idx="31619">
                  <c:v>614.13750756644617</c:v>
                </c:pt>
                <c:pt idx="31620">
                  <c:v>614.22097455931487</c:v>
                </c:pt>
                <c:pt idx="31621">
                  <c:v>614.26272370776678</c:v>
                </c:pt>
                <c:pt idx="31622">
                  <c:v>614.28358262997517</c:v>
                </c:pt>
                <c:pt idx="31623">
                  <c:v>614.28358262997517</c:v>
                </c:pt>
                <c:pt idx="31624">
                  <c:v>614.55489470418161</c:v>
                </c:pt>
                <c:pt idx="31625">
                  <c:v>614.81576166526611</c:v>
                </c:pt>
                <c:pt idx="31626">
                  <c:v>615.03487947789881</c:v>
                </c:pt>
                <c:pt idx="31627">
                  <c:v>615.22272455923655</c:v>
                </c:pt>
                <c:pt idx="31628">
                  <c:v>615.37924473588737</c:v>
                </c:pt>
                <c:pt idx="31629">
                  <c:v>615.50445044252945</c:v>
                </c:pt>
                <c:pt idx="31630">
                  <c:v>615.58791743539814</c:v>
                </c:pt>
                <c:pt idx="31631">
                  <c:v>615.64011169697199</c:v>
                </c:pt>
                <c:pt idx="31632">
                  <c:v>615.67141573230208</c:v>
                </c:pt>
                <c:pt idx="31633">
                  <c:v>615.6818608454239</c:v>
                </c:pt>
                <c:pt idx="31634">
                  <c:v>615.96357629403838</c:v>
                </c:pt>
                <c:pt idx="31635">
                  <c:v>616.22444325512299</c:v>
                </c:pt>
                <c:pt idx="31636">
                  <c:v>616.45401661555593</c:v>
                </c:pt>
                <c:pt idx="31637">
                  <c:v>616.65227550598013</c:v>
                </c:pt>
                <c:pt idx="31638">
                  <c:v>616.81923036107435</c:v>
                </c:pt>
                <c:pt idx="31639">
                  <c:v>616.94444650239495</c:v>
                </c:pt>
                <c:pt idx="31640">
                  <c:v>617.03834817370694</c:v>
                </c:pt>
                <c:pt idx="31641">
                  <c:v>617.10095624436724</c:v>
                </c:pt>
                <c:pt idx="31642">
                  <c:v>617.14270539281915</c:v>
                </c:pt>
                <c:pt idx="31643">
                  <c:v>617.15311920190572</c:v>
                </c:pt>
                <c:pt idx="31644">
                  <c:v>617.44529019832044</c:v>
                </c:pt>
                <c:pt idx="31645">
                  <c:v>617.71660227252687</c:v>
                </c:pt>
                <c:pt idx="31646">
                  <c:v>617.95661031140321</c:v>
                </c:pt>
                <c:pt idx="31647">
                  <c:v>618.15486920182741</c:v>
                </c:pt>
                <c:pt idx="31648">
                  <c:v>618.33223786600809</c:v>
                </c:pt>
                <c:pt idx="31649">
                  <c:v>618.46789912045051</c:v>
                </c:pt>
                <c:pt idx="31650">
                  <c:v>618.56180079176249</c:v>
                </c:pt>
                <c:pt idx="31651">
                  <c:v>618.63485397554462</c:v>
                </c:pt>
                <c:pt idx="31652">
                  <c:v>618.6870169330831</c:v>
                </c:pt>
                <c:pt idx="31653">
                  <c:v>618.70790715932685</c:v>
                </c:pt>
                <c:pt idx="31654">
                  <c:v>619.01049196482802</c:v>
                </c:pt>
                <c:pt idx="31655">
                  <c:v>619.28180403903445</c:v>
                </c:pt>
                <c:pt idx="31656">
                  <c:v>619.53222588699725</c:v>
                </c:pt>
                <c:pt idx="31657">
                  <c:v>619.74092989054338</c:v>
                </c:pt>
                <c:pt idx="31658">
                  <c:v>619.91832985875931</c:v>
                </c:pt>
                <c:pt idx="31659">
                  <c:v>620.0644049222883</c:v>
                </c:pt>
                <c:pt idx="31660">
                  <c:v>620.16875170672211</c:v>
                </c:pt>
                <c:pt idx="31661">
                  <c:v>620.25221869959068</c:v>
                </c:pt>
                <c:pt idx="31662">
                  <c:v>620.30441296116453</c:v>
                </c:pt>
                <c:pt idx="31663">
                  <c:v>620.33571699649474</c:v>
                </c:pt>
                <c:pt idx="31664">
                  <c:v>620.64873648043931</c:v>
                </c:pt>
                <c:pt idx="31665">
                  <c:v>620.93049366776756</c:v>
                </c:pt>
                <c:pt idx="31666">
                  <c:v>621.18091551573036</c:v>
                </c:pt>
                <c:pt idx="31667">
                  <c:v>621.40004376304137</c:v>
                </c:pt>
                <c:pt idx="31668">
                  <c:v>621.58785754034386</c:v>
                </c:pt>
                <c:pt idx="31669">
                  <c:v>621.73395347322969</c:v>
                </c:pt>
                <c:pt idx="31670">
                  <c:v>621.84872450142848</c:v>
                </c:pt>
                <c:pt idx="31671">
                  <c:v>621.94266791145424</c:v>
                </c:pt>
                <c:pt idx="31672">
                  <c:v>622.00526554743612</c:v>
                </c:pt>
                <c:pt idx="31673">
                  <c:v>622.04698339185279</c:v>
                </c:pt>
                <c:pt idx="31674">
                  <c:v>622.36004461451114</c:v>
                </c:pt>
                <c:pt idx="31675">
                  <c:v>622.64177049780403</c:v>
                </c:pt>
                <c:pt idx="31676">
                  <c:v>622.90263745888865</c:v>
                </c:pt>
                <c:pt idx="31677">
                  <c:v>623.13220038464306</c:v>
                </c:pt>
                <c:pt idx="31678">
                  <c:v>623.33045927506737</c:v>
                </c:pt>
                <c:pt idx="31679">
                  <c:v>623.48697945171818</c:v>
                </c:pt>
                <c:pt idx="31680">
                  <c:v>623.61218515836038</c:v>
                </c:pt>
                <c:pt idx="31681">
                  <c:v>623.70609726435077</c:v>
                </c:pt>
                <c:pt idx="31682">
                  <c:v>623.77914001345448</c:v>
                </c:pt>
                <c:pt idx="31683">
                  <c:v>623.82088916190651</c:v>
                </c:pt>
                <c:pt idx="31684">
                  <c:v>624.14436419365131</c:v>
                </c:pt>
                <c:pt idx="31685">
                  <c:v>624.43653519006614</c:v>
                </c:pt>
                <c:pt idx="31686">
                  <c:v>624.70784726427257</c:v>
                </c:pt>
                <c:pt idx="31687">
                  <c:v>624.93741019002698</c:v>
                </c:pt>
                <c:pt idx="31688">
                  <c:v>625.13566908045129</c:v>
                </c:pt>
                <c:pt idx="31689">
                  <c:v>625.30260306618857</c:v>
                </c:pt>
                <c:pt idx="31690">
                  <c:v>625.43825388595246</c:v>
                </c:pt>
                <c:pt idx="31691">
                  <c:v>625.54261110506479</c:v>
                </c:pt>
                <c:pt idx="31692">
                  <c:v>625.6156538541685</c:v>
                </c:pt>
                <c:pt idx="31693">
                  <c:v>625.6782619248288</c:v>
                </c:pt>
                <c:pt idx="31694">
                  <c:v>626.00173695657372</c:v>
                </c:pt>
                <c:pt idx="31695">
                  <c:v>626.30435306611025</c:v>
                </c:pt>
                <c:pt idx="31696">
                  <c:v>626.57563383628133</c:v>
                </c:pt>
                <c:pt idx="31697">
                  <c:v>626.81564187515767</c:v>
                </c:pt>
                <c:pt idx="31698">
                  <c:v>627.0243458787038</c:v>
                </c:pt>
                <c:pt idx="31699">
                  <c:v>627.1913007337979</c:v>
                </c:pt>
                <c:pt idx="31700">
                  <c:v>627.33737579732679</c:v>
                </c:pt>
                <c:pt idx="31701">
                  <c:v>627.4417225817607</c:v>
                </c:pt>
                <c:pt idx="31702">
                  <c:v>627.52518957462928</c:v>
                </c:pt>
                <c:pt idx="31703">
                  <c:v>627.5982427584114</c:v>
                </c:pt>
                <c:pt idx="31704">
                  <c:v>627.93216290327814</c:v>
                </c:pt>
                <c:pt idx="31705">
                  <c:v>628.23476857813625</c:v>
                </c:pt>
                <c:pt idx="31706">
                  <c:v>628.51649446142915</c:v>
                </c:pt>
                <c:pt idx="31707">
                  <c:v>628.76691630939195</c:v>
                </c:pt>
                <c:pt idx="31708">
                  <c:v>628.97563074761649</c:v>
                </c:pt>
                <c:pt idx="31709">
                  <c:v>629.15299941179717</c:v>
                </c:pt>
                <c:pt idx="31710">
                  <c:v>629.299095344683</c:v>
                </c:pt>
                <c:pt idx="31711">
                  <c:v>629.41386637288178</c:v>
                </c:pt>
                <c:pt idx="31712">
                  <c:v>629.50780978290754</c:v>
                </c:pt>
                <c:pt idx="31713">
                  <c:v>629.58082122797589</c:v>
                </c:pt>
                <c:pt idx="31714">
                  <c:v>629.92518648596445</c:v>
                </c:pt>
                <c:pt idx="31715">
                  <c:v>630.23821640458755</c:v>
                </c:pt>
                <c:pt idx="31716">
                  <c:v>630.51994228788044</c:v>
                </c:pt>
                <c:pt idx="31717">
                  <c:v>630.78080924896506</c:v>
                </c:pt>
                <c:pt idx="31718">
                  <c:v>630.99995836563301</c:v>
                </c:pt>
                <c:pt idx="31719">
                  <c:v>631.17732702981368</c:v>
                </c:pt>
                <c:pt idx="31720">
                  <c:v>631.33387851049974</c:v>
                </c:pt>
                <c:pt idx="31721">
                  <c:v>631.45908421714194</c:v>
                </c:pt>
                <c:pt idx="31722">
                  <c:v>631.55299632313233</c:v>
                </c:pt>
                <c:pt idx="31723">
                  <c:v>631.6364528813225</c:v>
                </c:pt>
                <c:pt idx="31724">
                  <c:v>631.98081813931105</c:v>
                </c:pt>
                <c:pt idx="31725">
                  <c:v>632.30429317105597</c:v>
                </c:pt>
                <c:pt idx="31726">
                  <c:v>632.5964641674708</c:v>
                </c:pt>
                <c:pt idx="31727">
                  <c:v>632.8573311285553</c:v>
                </c:pt>
                <c:pt idx="31728">
                  <c:v>633.07644894118789</c:v>
                </c:pt>
                <c:pt idx="31729">
                  <c:v>633.2747078316122</c:v>
                </c:pt>
                <c:pt idx="31730">
                  <c:v>633.4312175735846</c:v>
                </c:pt>
                <c:pt idx="31731">
                  <c:v>633.55643371490521</c:v>
                </c:pt>
                <c:pt idx="31732">
                  <c:v>633.66079093401743</c:v>
                </c:pt>
                <c:pt idx="31733">
                  <c:v>633.75469260532941</c:v>
                </c:pt>
                <c:pt idx="31734">
                  <c:v>634.09905786331797</c:v>
                </c:pt>
                <c:pt idx="31735">
                  <c:v>634.43294670414946</c:v>
                </c:pt>
                <c:pt idx="31736">
                  <c:v>634.72514900459953</c:v>
                </c:pt>
                <c:pt idx="31737">
                  <c:v>634.99641934009219</c:v>
                </c:pt>
                <c:pt idx="31738">
                  <c:v>635.22599270052501</c:v>
                </c:pt>
                <c:pt idx="31739">
                  <c:v>635.42425159094932</c:v>
                </c:pt>
                <c:pt idx="31740">
                  <c:v>635.59120644604343</c:v>
                </c:pt>
                <c:pt idx="31741">
                  <c:v>635.72686770048585</c:v>
                </c:pt>
                <c:pt idx="31742">
                  <c:v>635.83121448491977</c:v>
                </c:pt>
                <c:pt idx="31743">
                  <c:v>635.93554039999674</c:v>
                </c:pt>
                <c:pt idx="31744">
                  <c:v>636.29035077110711</c:v>
                </c:pt>
                <c:pt idx="31745">
                  <c:v>636.6138153681735</c:v>
                </c:pt>
                <c:pt idx="31746">
                  <c:v>636.91640017367479</c:v>
                </c:pt>
                <c:pt idx="31747">
                  <c:v>637.18771224788122</c:v>
                </c:pt>
                <c:pt idx="31748">
                  <c:v>637.42772028675745</c:v>
                </c:pt>
                <c:pt idx="31749">
                  <c:v>637.63639298626822</c:v>
                </c:pt>
                <c:pt idx="31750">
                  <c:v>637.80335827604085</c:v>
                </c:pt>
                <c:pt idx="31751">
                  <c:v>637.94945420892668</c:v>
                </c:pt>
                <c:pt idx="31752">
                  <c:v>638.06422523712547</c:v>
                </c:pt>
                <c:pt idx="31753">
                  <c:v>638.16857202155927</c:v>
                </c:pt>
                <c:pt idx="31754">
                  <c:v>638.5233510886344</c:v>
                </c:pt>
                <c:pt idx="31755">
                  <c:v>638.8676850425876</c:v>
                </c:pt>
                <c:pt idx="31756">
                  <c:v>639.17029071744571</c:v>
                </c:pt>
                <c:pt idx="31757">
                  <c:v>639.45204790477396</c:v>
                </c:pt>
                <c:pt idx="31758">
                  <c:v>639.69202463961494</c:v>
                </c:pt>
                <c:pt idx="31759">
                  <c:v>639.90073907783949</c:v>
                </c:pt>
                <c:pt idx="31760">
                  <c:v>640.07810774202017</c:v>
                </c:pt>
                <c:pt idx="31761">
                  <c:v>640.22420367490588</c:v>
                </c:pt>
                <c:pt idx="31762">
                  <c:v>640.3598649293483</c:v>
                </c:pt>
                <c:pt idx="31763">
                  <c:v>640.46422214846064</c:v>
                </c:pt>
                <c:pt idx="31764">
                  <c:v>640.82940458994369</c:v>
                </c:pt>
                <c:pt idx="31765">
                  <c:v>641.17376984793225</c:v>
                </c:pt>
                <c:pt idx="31766">
                  <c:v>641.48679976655535</c:v>
                </c:pt>
                <c:pt idx="31767">
                  <c:v>641.7685569538836</c:v>
                </c:pt>
                <c:pt idx="31768">
                  <c:v>642.00853368872458</c:v>
                </c:pt>
                <c:pt idx="31769">
                  <c:v>642.22765150135717</c:v>
                </c:pt>
                <c:pt idx="31770">
                  <c:v>642.41549658269503</c:v>
                </c:pt>
                <c:pt idx="31771">
                  <c:v>642.5615612115455</c:v>
                </c:pt>
                <c:pt idx="31772">
                  <c:v>642.69722246598792</c:v>
                </c:pt>
                <c:pt idx="31773">
                  <c:v>642.81202479822196</c:v>
                </c:pt>
                <c:pt idx="31774">
                  <c:v>643.17720723970513</c:v>
                </c:pt>
                <c:pt idx="31775">
                  <c:v>643.53198630678014</c:v>
                </c:pt>
                <c:pt idx="31776">
                  <c:v>643.8450475294386</c:v>
                </c:pt>
                <c:pt idx="31777">
                  <c:v>644.1372080911749</c:v>
                </c:pt>
                <c:pt idx="31778">
                  <c:v>644.3876299391377</c:v>
                </c:pt>
                <c:pt idx="31779">
                  <c:v>644.6067581864487</c:v>
                </c:pt>
                <c:pt idx="31780">
                  <c:v>644.79460326778656</c:v>
                </c:pt>
                <c:pt idx="31781">
                  <c:v>644.95111300975884</c:v>
                </c:pt>
                <c:pt idx="31782">
                  <c:v>645.09718807328773</c:v>
                </c:pt>
                <c:pt idx="31783">
                  <c:v>645.21197997084346</c:v>
                </c:pt>
                <c:pt idx="31784">
                  <c:v>645.58761796012686</c:v>
                </c:pt>
                <c:pt idx="31785">
                  <c:v>645.94242833123712</c:v>
                </c:pt>
                <c:pt idx="31786">
                  <c:v>646.26589292830363</c:v>
                </c:pt>
                <c:pt idx="31787">
                  <c:v>646.54761881159652</c:v>
                </c:pt>
                <c:pt idx="31788">
                  <c:v>646.80848577268114</c:v>
                </c:pt>
                <c:pt idx="31789">
                  <c:v>647.03804869843555</c:v>
                </c:pt>
                <c:pt idx="31790">
                  <c:v>647.22587291041646</c:v>
                </c:pt>
                <c:pt idx="31791">
                  <c:v>647.39282776551067</c:v>
                </c:pt>
                <c:pt idx="31792">
                  <c:v>647.5389236983965</c:v>
                </c:pt>
                <c:pt idx="31793">
                  <c:v>647.66413983971711</c:v>
                </c:pt>
                <c:pt idx="31794">
                  <c:v>648.03976739432198</c:v>
                </c:pt>
                <c:pt idx="31795">
                  <c:v>648.39454646139711</c:v>
                </c:pt>
                <c:pt idx="31796">
                  <c:v>648.72846660626374</c:v>
                </c:pt>
                <c:pt idx="31797">
                  <c:v>649.02063760267856</c:v>
                </c:pt>
                <c:pt idx="31798">
                  <c:v>649.28150456376318</c:v>
                </c:pt>
                <c:pt idx="31799">
                  <c:v>649.51106748951759</c:v>
                </c:pt>
                <c:pt idx="31800">
                  <c:v>649.71977149306372</c:v>
                </c:pt>
                <c:pt idx="31801">
                  <c:v>649.88672634815782</c:v>
                </c:pt>
                <c:pt idx="31802">
                  <c:v>650.03280141168682</c:v>
                </c:pt>
                <c:pt idx="31803">
                  <c:v>650.16845223145071</c:v>
                </c:pt>
                <c:pt idx="31804">
                  <c:v>650.54409022073412</c:v>
                </c:pt>
                <c:pt idx="31805">
                  <c:v>650.90930396625254</c:v>
                </c:pt>
                <c:pt idx="31806">
                  <c:v>651.24322411111928</c:v>
                </c:pt>
                <c:pt idx="31807">
                  <c:v>651.5353951075341</c:v>
                </c:pt>
                <c:pt idx="31808">
                  <c:v>651.80670718174042</c:v>
                </c:pt>
                <c:pt idx="31809">
                  <c:v>652.0466839165814</c:v>
                </c:pt>
                <c:pt idx="31810">
                  <c:v>652.24494280700571</c:v>
                </c:pt>
                <c:pt idx="31811">
                  <c:v>652.42235320990017</c:v>
                </c:pt>
                <c:pt idx="31812">
                  <c:v>652.57886295187245</c:v>
                </c:pt>
                <c:pt idx="31813">
                  <c:v>652.71452420631488</c:v>
                </c:pt>
                <c:pt idx="31814">
                  <c:v>653.10059687404168</c:v>
                </c:pt>
                <c:pt idx="31815">
                  <c:v>653.46582105423852</c:v>
                </c:pt>
                <c:pt idx="31816">
                  <c:v>653.79973076442684</c:v>
                </c:pt>
                <c:pt idx="31817">
                  <c:v>654.10231556992801</c:v>
                </c:pt>
                <c:pt idx="31818">
                  <c:v>654.37362764413444</c:v>
                </c:pt>
                <c:pt idx="31819">
                  <c:v>654.61363568301078</c:v>
                </c:pt>
                <c:pt idx="31820">
                  <c:v>654.82230838252156</c:v>
                </c:pt>
                <c:pt idx="31821">
                  <c:v>654.99971878541589</c:v>
                </c:pt>
                <c:pt idx="31822">
                  <c:v>655.15622852738829</c:v>
                </c:pt>
                <c:pt idx="31823">
                  <c:v>655.30230359091718</c:v>
                </c:pt>
                <c:pt idx="31824">
                  <c:v>655.68840756267923</c:v>
                </c:pt>
                <c:pt idx="31825">
                  <c:v>656.06404555196264</c:v>
                </c:pt>
                <c:pt idx="31826">
                  <c:v>656.39795526215096</c:v>
                </c:pt>
                <c:pt idx="31827">
                  <c:v>656.71098518077406</c:v>
                </c:pt>
                <c:pt idx="31828">
                  <c:v>656.98229725498049</c:v>
                </c:pt>
                <c:pt idx="31829">
                  <c:v>657.22230529385672</c:v>
                </c:pt>
                <c:pt idx="31830">
                  <c:v>657.44142310648931</c:v>
                </c:pt>
                <c:pt idx="31831">
                  <c:v>657.62924731847022</c:v>
                </c:pt>
                <c:pt idx="31832">
                  <c:v>657.78575706044262</c:v>
                </c:pt>
                <c:pt idx="31833">
                  <c:v>657.93186342800686</c:v>
                </c:pt>
                <c:pt idx="31834">
                  <c:v>658.32838120885538</c:v>
                </c:pt>
                <c:pt idx="31835">
                  <c:v>658.69357408501696</c:v>
                </c:pt>
                <c:pt idx="31836">
                  <c:v>659.0379289083271</c:v>
                </c:pt>
                <c:pt idx="31837">
                  <c:v>659.35095882695009</c:v>
                </c:pt>
                <c:pt idx="31838">
                  <c:v>659.63271601427846</c:v>
                </c:pt>
                <c:pt idx="31839">
                  <c:v>659.87269274911932</c:v>
                </c:pt>
                <c:pt idx="31840">
                  <c:v>660.09184186578727</c:v>
                </c:pt>
                <c:pt idx="31841">
                  <c:v>660.29011119089</c:v>
                </c:pt>
                <c:pt idx="31842">
                  <c:v>660.45703474194886</c:v>
                </c:pt>
                <c:pt idx="31843">
                  <c:v>660.60313067483469</c:v>
                </c:pt>
                <c:pt idx="31844">
                  <c:v>660.99965889036173</c:v>
                </c:pt>
                <c:pt idx="31845">
                  <c:v>661.3752864449666</c:v>
                </c:pt>
                <c:pt idx="31846">
                  <c:v>661.71965170295516</c:v>
                </c:pt>
                <c:pt idx="31847">
                  <c:v>662.03268162157826</c:v>
                </c:pt>
                <c:pt idx="31848">
                  <c:v>662.31440750487116</c:v>
                </c:pt>
                <c:pt idx="31849">
                  <c:v>662.56486065686931</c:v>
                </c:pt>
                <c:pt idx="31850">
                  <c:v>662.7839784695019</c:v>
                </c:pt>
                <c:pt idx="31851">
                  <c:v>662.98223735992622</c:v>
                </c:pt>
                <c:pt idx="31852">
                  <c:v>663.15964776282055</c:v>
                </c:pt>
                <c:pt idx="31853">
                  <c:v>663.31615750479295</c:v>
                </c:pt>
                <c:pt idx="31854">
                  <c:v>663.71267528564147</c:v>
                </c:pt>
                <c:pt idx="31855">
                  <c:v>664.08831327492487</c:v>
                </c:pt>
                <c:pt idx="31856">
                  <c:v>664.43264722887807</c:v>
                </c:pt>
                <c:pt idx="31857">
                  <c:v>664.75614312997993</c:v>
                </c:pt>
                <c:pt idx="31858">
                  <c:v>665.03786901327283</c:v>
                </c:pt>
                <c:pt idx="31859">
                  <c:v>665.28829086123562</c:v>
                </c:pt>
                <c:pt idx="31860">
                  <c:v>665.51785378699003</c:v>
                </c:pt>
                <c:pt idx="31861">
                  <c:v>665.71612311209276</c:v>
                </c:pt>
                <c:pt idx="31862">
                  <c:v>665.89352308030868</c:v>
                </c:pt>
                <c:pt idx="31863">
                  <c:v>666.05003282228108</c:v>
                </c:pt>
                <c:pt idx="31864">
                  <c:v>666.45697484689458</c:v>
                </c:pt>
                <c:pt idx="31865">
                  <c:v>666.83263370553482</c:v>
                </c:pt>
                <c:pt idx="31866">
                  <c:v>667.18741277260983</c:v>
                </c:pt>
                <c:pt idx="31867">
                  <c:v>667.50044269123293</c:v>
                </c:pt>
                <c:pt idx="31868">
                  <c:v>667.79261368764776</c:v>
                </c:pt>
                <c:pt idx="31869">
                  <c:v>668.05348064873226</c:v>
                </c:pt>
                <c:pt idx="31870">
                  <c:v>668.28304357448678</c:v>
                </c:pt>
                <c:pt idx="31871">
                  <c:v>668.4813024649111</c:v>
                </c:pt>
                <c:pt idx="31872">
                  <c:v>668.65870243312702</c:v>
                </c:pt>
                <c:pt idx="31873">
                  <c:v>668.82566772289965</c:v>
                </c:pt>
                <c:pt idx="31874">
                  <c:v>669.23259931283474</c:v>
                </c:pt>
                <c:pt idx="31875">
                  <c:v>669.60826860615339</c:v>
                </c:pt>
                <c:pt idx="31876">
                  <c:v>669.96303723854999</c:v>
                </c:pt>
                <c:pt idx="31877">
                  <c:v>670.28651227029491</c:v>
                </c:pt>
                <c:pt idx="31878">
                  <c:v>670.57868326670962</c:v>
                </c:pt>
                <c:pt idx="31879">
                  <c:v>670.83955022779423</c:v>
                </c:pt>
                <c:pt idx="31880">
                  <c:v>671.06911315354864</c:v>
                </c:pt>
                <c:pt idx="31881">
                  <c:v>671.27781715709477</c:v>
                </c:pt>
                <c:pt idx="31882">
                  <c:v>671.45519625595387</c:v>
                </c:pt>
                <c:pt idx="31883">
                  <c:v>671.6325962241699</c:v>
                </c:pt>
                <c:pt idx="31884">
                  <c:v>672.02912443969694</c:v>
                </c:pt>
                <c:pt idx="31885">
                  <c:v>672.41519710742364</c:v>
                </c:pt>
                <c:pt idx="31886">
                  <c:v>672.76997617449865</c:v>
                </c:pt>
                <c:pt idx="31887">
                  <c:v>673.09344077156516</c:v>
                </c:pt>
                <c:pt idx="31888">
                  <c:v>673.3960568811018</c:v>
                </c:pt>
                <c:pt idx="31889">
                  <c:v>673.6569238421863</c:v>
                </c:pt>
                <c:pt idx="31890">
                  <c:v>673.88648676794082</c:v>
                </c:pt>
                <c:pt idx="31891">
                  <c:v>674.09516990213001</c:v>
                </c:pt>
                <c:pt idx="31892">
                  <c:v>674.2829836794325</c:v>
                </c:pt>
                <c:pt idx="31893">
                  <c:v>674.46038364764843</c:v>
                </c:pt>
                <c:pt idx="31894">
                  <c:v>674.86732567226204</c:v>
                </c:pt>
                <c:pt idx="31895">
                  <c:v>675.2534296440241</c:v>
                </c:pt>
                <c:pt idx="31896">
                  <c:v>675.60820871109911</c:v>
                </c:pt>
                <c:pt idx="31897">
                  <c:v>675.93168374284403</c:v>
                </c:pt>
                <c:pt idx="31898">
                  <c:v>676.23428941770214</c:v>
                </c:pt>
                <c:pt idx="31899">
                  <c:v>676.49515637878676</c:v>
                </c:pt>
                <c:pt idx="31900">
                  <c:v>676.73513311362774</c:v>
                </c:pt>
                <c:pt idx="31901">
                  <c:v>676.94384755185229</c:v>
                </c:pt>
                <c:pt idx="31902">
                  <c:v>677.13166132915478</c:v>
                </c:pt>
                <c:pt idx="31903">
                  <c:v>677.3090612973707</c:v>
                </c:pt>
                <c:pt idx="31904">
                  <c:v>677.7160033219842</c:v>
                </c:pt>
                <c:pt idx="31905">
                  <c:v>678.10207598971101</c:v>
                </c:pt>
                <c:pt idx="31906">
                  <c:v>678.46730016990784</c:v>
                </c:pt>
                <c:pt idx="31907">
                  <c:v>678.79077520165276</c:v>
                </c:pt>
                <c:pt idx="31908">
                  <c:v>679.09338087651088</c:v>
                </c:pt>
                <c:pt idx="31909">
                  <c:v>679.36469295071731</c:v>
                </c:pt>
                <c:pt idx="31910">
                  <c:v>679.60466968555829</c:v>
                </c:pt>
                <c:pt idx="31911">
                  <c:v>679.81338412378284</c:v>
                </c:pt>
                <c:pt idx="31912">
                  <c:v>680.01164301420715</c:v>
                </c:pt>
                <c:pt idx="31913">
                  <c:v>680.18901167838771</c:v>
                </c:pt>
                <c:pt idx="31914">
                  <c:v>680.59598500703657</c:v>
                </c:pt>
                <c:pt idx="31915">
                  <c:v>680.98205767476338</c:v>
                </c:pt>
                <c:pt idx="31916">
                  <c:v>681.34728185496022</c:v>
                </c:pt>
                <c:pt idx="31917">
                  <c:v>681.67075688670514</c:v>
                </c:pt>
                <c:pt idx="31918">
                  <c:v>681.97336256156325</c:v>
                </c:pt>
                <c:pt idx="31919">
                  <c:v>682.24464333173444</c:v>
                </c:pt>
                <c:pt idx="31920">
                  <c:v>682.48465137061066</c:v>
                </c:pt>
                <c:pt idx="31921">
                  <c:v>682.70377961792178</c:v>
                </c:pt>
                <c:pt idx="31922">
                  <c:v>682.90203850834598</c:v>
                </c:pt>
                <c:pt idx="31923">
                  <c:v>683.07943847656202</c:v>
                </c:pt>
                <c:pt idx="31924">
                  <c:v>683.48638050117552</c:v>
                </c:pt>
                <c:pt idx="31925">
                  <c:v>683.87245316890233</c:v>
                </c:pt>
                <c:pt idx="31926">
                  <c:v>684.23767734909916</c:v>
                </c:pt>
                <c:pt idx="31927">
                  <c:v>684.57158705928748</c:v>
                </c:pt>
                <c:pt idx="31928">
                  <c:v>684.87420316882401</c:v>
                </c:pt>
                <c:pt idx="31929">
                  <c:v>685.14548393899508</c:v>
                </c:pt>
                <c:pt idx="31930">
                  <c:v>685.38549197787142</c:v>
                </c:pt>
                <c:pt idx="31931">
                  <c:v>685.60460979050401</c:v>
                </c:pt>
                <c:pt idx="31932">
                  <c:v>685.80287911560674</c:v>
                </c:pt>
                <c:pt idx="31933">
                  <c:v>685.99069289290924</c:v>
                </c:pt>
                <c:pt idx="31934">
                  <c:v>686.39765578687957</c:v>
                </c:pt>
                <c:pt idx="31935">
                  <c:v>686.79418400240661</c:v>
                </c:pt>
                <c:pt idx="31936">
                  <c:v>687.14896306948174</c:v>
                </c:pt>
                <c:pt idx="31937">
                  <c:v>687.48287277966995</c:v>
                </c:pt>
                <c:pt idx="31938">
                  <c:v>687.78545758517123</c:v>
                </c:pt>
                <c:pt idx="31939">
                  <c:v>688.06721477249948</c:v>
                </c:pt>
                <c:pt idx="31940">
                  <c:v>688.30719150734046</c:v>
                </c:pt>
                <c:pt idx="31941">
                  <c:v>688.52634062400841</c:v>
                </c:pt>
                <c:pt idx="31942">
                  <c:v>688.73501332351918</c:v>
                </c:pt>
                <c:pt idx="31943">
                  <c:v>688.91242372641364</c:v>
                </c:pt>
                <c:pt idx="31944">
                  <c:v>689.32980042947054</c:v>
                </c:pt>
                <c:pt idx="31945">
                  <c:v>689.71588040147219</c:v>
                </c:pt>
                <c:pt idx="31946">
                  <c:v>690.08110040779763</c:v>
                </c:pt>
                <c:pt idx="31947">
                  <c:v>690.41501846572874</c:v>
                </c:pt>
                <c:pt idx="31948">
                  <c:v>690.71760118429427</c:v>
                </c:pt>
                <c:pt idx="31949">
                  <c:v>690.98891221503288</c:v>
                </c:pt>
                <c:pt idx="31950">
                  <c:v>691.2393351064635</c:v>
                </c:pt>
                <c:pt idx="31951">
                  <c:v>691.45848631006709</c:v>
                </c:pt>
                <c:pt idx="31952">
                  <c:v>691.66716005304568</c:v>
                </c:pt>
                <c:pt idx="31953">
                  <c:v>691.8550082647871</c:v>
                </c:pt>
                <c:pt idx="31954">
                  <c:v>692.26194507206139</c:v>
                </c:pt>
                <c:pt idx="31955">
                  <c:v>692.6584670267813</c:v>
                </c:pt>
                <c:pt idx="31956">
                  <c:v>693.01324296345285</c:v>
                </c:pt>
                <c:pt idx="31957">
                  <c:v>693.34715997791602</c:v>
                </c:pt>
                <c:pt idx="31958">
                  <c:v>693.66018780960349</c:v>
                </c:pt>
                <c:pt idx="31959">
                  <c:v>693.93149988380981</c:v>
                </c:pt>
                <c:pt idx="31960">
                  <c:v>694.1819217317726</c:v>
                </c:pt>
                <c:pt idx="31961">
                  <c:v>694.40104058787313</c:v>
                </c:pt>
                <c:pt idx="31962">
                  <c:v>694.60974772182271</c:v>
                </c:pt>
                <c:pt idx="31963">
                  <c:v>694.79756358606085</c:v>
                </c:pt>
                <c:pt idx="31964">
                  <c:v>695.2045316973705</c:v>
                </c:pt>
                <c:pt idx="31965">
                  <c:v>695.60105469555833</c:v>
                </c:pt>
                <c:pt idx="31966">
                  <c:v>695.96624235438071</c:v>
                </c:pt>
                <c:pt idx="31967">
                  <c:v>696.3001604123117</c:v>
                </c:pt>
                <c:pt idx="31968">
                  <c:v>696.60277443491259</c:v>
                </c:pt>
                <c:pt idx="31969">
                  <c:v>696.88449927473766</c:v>
                </c:pt>
                <c:pt idx="31970">
                  <c:v>697.12450835708182</c:v>
                </c:pt>
                <c:pt idx="31971">
                  <c:v>697.35407232630405</c:v>
                </c:pt>
                <c:pt idx="31972">
                  <c:v>697.56274711275057</c:v>
                </c:pt>
                <c:pt idx="31973">
                  <c:v>697.75059532449188</c:v>
                </c:pt>
                <c:pt idx="31974">
                  <c:v>698.15753108829836</c:v>
                </c:pt>
                <c:pt idx="31975">
                  <c:v>698.55405408648619</c:v>
                </c:pt>
                <c:pt idx="31976">
                  <c:v>698.90883002315763</c:v>
                </c:pt>
                <c:pt idx="31977">
                  <c:v>699.25319194204917</c:v>
                </c:pt>
                <c:pt idx="31978">
                  <c:v>699.5557746606147</c:v>
                </c:pt>
                <c:pt idx="31979">
                  <c:v>699.82708652612757</c:v>
                </c:pt>
                <c:pt idx="31980">
                  <c:v>700.07750857234919</c:v>
                </c:pt>
                <c:pt idx="31981">
                  <c:v>700.30707276069973</c:v>
                </c:pt>
                <c:pt idx="31982">
                  <c:v>700.51577905987517</c:v>
                </c:pt>
                <c:pt idx="31983">
                  <c:v>700.70359565454078</c:v>
                </c:pt>
                <c:pt idx="31984">
                  <c:v>701.11056387019721</c:v>
                </c:pt>
                <c:pt idx="31985">
                  <c:v>701.50708582491711</c:v>
                </c:pt>
                <c:pt idx="31986">
                  <c:v>701.86186176158867</c:v>
                </c:pt>
                <c:pt idx="31987">
                  <c:v>702.20619154167048</c:v>
                </c:pt>
                <c:pt idx="31988">
                  <c:v>702.5088066077393</c:v>
                </c:pt>
                <c:pt idx="31989">
                  <c:v>702.78008633444256</c:v>
                </c:pt>
                <c:pt idx="31990">
                  <c:v>703.03054052990842</c:v>
                </c:pt>
                <c:pt idx="31991">
                  <c:v>703.26010449913076</c:v>
                </c:pt>
                <c:pt idx="31992">
                  <c:v>703.46877928557717</c:v>
                </c:pt>
                <c:pt idx="31993">
                  <c:v>703.6566274973186</c:v>
                </c:pt>
                <c:pt idx="31994">
                  <c:v>704.07400837424689</c:v>
                </c:pt>
                <c:pt idx="31995">
                  <c:v>704.46008625931279</c:v>
                </c:pt>
                <c:pt idx="31996">
                  <c:v>704.82530626563835</c:v>
                </c:pt>
                <c:pt idx="31997">
                  <c:v>705.15922328010151</c:v>
                </c:pt>
                <c:pt idx="31998">
                  <c:v>705.46180599866705</c:v>
                </c:pt>
                <c:pt idx="31999">
                  <c:v>705.73311807287348</c:v>
                </c:pt>
                <c:pt idx="32000">
                  <c:v>705.98353992083628</c:v>
                </c:pt>
                <c:pt idx="32001">
                  <c:v>706.21310493352644</c:v>
                </c:pt>
                <c:pt idx="32002">
                  <c:v>706.42181102400821</c:v>
                </c:pt>
                <c:pt idx="32003">
                  <c:v>706.62007200136816</c:v>
                </c:pt>
                <c:pt idx="32004">
                  <c:v>707.02700776517463</c:v>
                </c:pt>
                <c:pt idx="32005">
                  <c:v>707.41308669370846</c:v>
                </c:pt>
                <c:pt idx="32006">
                  <c:v>707.76789289094745</c:v>
                </c:pt>
                <c:pt idx="32007">
                  <c:v>708.10177860137537</c:v>
                </c:pt>
                <c:pt idx="32008">
                  <c:v>708.4148387805659</c:v>
                </c:pt>
                <c:pt idx="32009">
                  <c:v>708.68611850726916</c:v>
                </c:pt>
                <c:pt idx="32010">
                  <c:v>708.93657270273513</c:v>
                </c:pt>
                <c:pt idx="32011">
                  <c:v>709.16613667195736</c:v>
                </c:pt>
                <c:pt idx="32012">
                  <c:v>709.37481041493606</c:v>
                </c:pt>
                <c:pt idx="32013">
                  <c:v>709.56262732264202</c:v>
                </c:pt>
                <c:pt idx="32014">
                  <c:v>709.96959543395167</c:v>
                </c:pt>
                <c:pt idx="32015">
                  <c:v>710.35567331901768</c:v>
                </c:pt>
                <c:pt idx="32016">
                  <c:v>710.72089123840749</c:v>
                </c:pt>
                <c:pt idx="32017">
                  <c:v>711.05481138327423</c:v>
                </c:pt>
                <c:pt idx="32018">
                  <c:v>711.3573961887754</c:v>
                </c:pt>
                <c:pt idx="32019">
                  <c:v>711.62870826298183</c:v>
                </c:pt>
                <c:pt idx="32020">
                  <c:v>711.87913011094463</c:v>
                </c:pt>
                <c:pt idx="32021">
                  <c:v>712.10869303669904</c:v>
                </c:pt>
                <c:pt idx="32022">
                  <c:v>712.31739704024517</c:v>
                </c:pt>
                <c:pt idx="32023">
                  <c:v>712.50521081754766</c:v>
                </c:pt>
                <c:pt idx="32024">
                  <c:v>712.91218414619652</c:v>
                </c:pt>
                <c:pt idx="32025">
                  <c:v>713.29825681392333</c:v>
                </c:pt>
                <c:pt idx="32026">
                  <c:v>713.65303588099835</c:v>
                </c:pt>
                <c:pt idx="32027">
                  <c:v>713.98695602586508</c:v>
                </c:pt>
                <c:pt idx="32028">
                  <c:v>714.28957213540161</c:v>
                </c:pt>
                <c:pt idx="32029">
                  <c:v>714.56084247089427</c:v>
                </c:pt>
                <c:pt idx="32030">
                  <c:v>714.81130605757085</c:v>
                </c:pt>
                <c:pt idx="32031">
                  <c:v>715.04083767929001</c:v>
                </c:pt>
                <c:pt idx="32032">
                  <c:v>715.24954168283602</c:v>
                </c:pt>
                <c:pt idx="32033">
                  <c:v>715.43735546013852</c:v>
                </c:pt>
                <c:pt idx="32034">
                  <c:v>715.84432878878738</c:v>
                </c:pt>
                <c:pt idx="32035">
                  <c:v>716.21995634339237</c:v>
                </c:pt>
                <c:pt idx="32036">
                  <c:v>716.5851805235892</c:v>
                </c:pt>
                <c:pt idx="32037">
                  <c:v>716.90864512065571</c:v>
                </c:pt>
                <c:pt idx="32038">
                  <c:v>717.21126123019224</c:v>
                </c:pt>
                <c:pt idx="32039">
                  <c:v>717.48257330439867</c:v>
                </c:pt>
                <c:pt idx="32040">
                  <c:v>717.73299515236147</c:v>
                </c:pt>
                <c:pt idx="32041">
                  <c:v>717.96255807811588</c:v>
                </c:pt>
                <c:pt idx="32042">
                  <c:v>718.17124121230506</c:v>
                </c:pt>
                <c:pt idx="32043">
                  <c:v>718.35908629364292</c:v>
                </c:pt>
                <c:pt idx="32044">
                  <c:v>718.75560407449154</c:v>
                </c:pt>
                <c:pt idx="32045">
                  <c:v>719.14168717689665</c:v>
                </c:pt>
                <c:pt idx="32046">
                  <c:v>719.49646624397178</c:v>
                </c:pt>
                <c:pt idx="32047">
                  <c:v>719.81993084103817</c:v>
                </c:pt>
                <c:pt idx="32048">
                  <c:v>720.12254695057482</c:v>
                </c:pt>
                <c:pt idx="32049">
                  <c:v>720.39382772074589</c:v>
                </c:pt>
                <c:pt idx="32050">
                  <c:v>720.64428087274393</c:v>
                </c:pt>
                <c:pt idx="32051">
                  <c:v>720.86339868537664</c:v>
                </c:pt>
                <c:pt idx="32052">
                  <c:v>721.07211312360118</c:v>
                </c:pt>
                <c:pt idx="32053">
                  <c:v>721.25992690090368</c:v>
                </c:pt>
                <c:pt idx="32054">
                  <c:v>721.65644468175219</c:v>
                </c:pt>
                <c:pt idx="32055">
                  <c:v>722.04252778415741</c:v>
                </c:pt>
                <c:pt idx="32056">
                  <c:v>722.38685130343219</c:v>
                </c:pt>
                <c:pt idx="32057">
                  <c:v>722.71032633517711</c:v>
                </c:pt>
                <c:pt idx="32058">
                  <c:v>723.01294244471364</c:v>
                </c:pt>
                <c:pt idx="32059">
                  <c:v>723.28425451892008</c:v>
                </c:pt>
                <c:pt idx="32060">
                  <c:v>723.53467636688288</c:v>
                </c:pt>
                <c:pt idx="32061">
                  <c:v>723.75379417951547</c:v>
                </c:pt>
                <c:pt idx="32062">
                  <c:v>723.9624981830616</c:v>
                </c:pt>
                <c:pt idx="32063">
                  <c:v>724.15032239504251</c:v>
                </c:pt>
                <c:pt idx="32064">
                  <c:v>724.54684017589113</c:v>
                </c:pt>
                <c:pt idx="32065">
                  <c:v>724.91206435608797</c:v>
                </c:pt>
                <c:pt idx="32066">
                  <c:v>725.26683298848457</c:v>
                </c:pt>
                <c:pt idx="32067">
                  <c:v>725.59030802022949</c:v>
                </c:pt>
                <c:pt idx="32068">
                  <c:v>725.88247901664431</c:v>
                </c:pt>
                <c:pt idx="32069">
                  <c:v>726.15379109085063</c:v>
                </c:pt>
                <c:pt idx="32070">
                  <c:v>726.39376782569161</c:v>
                </c:pt>
                <c:pt idx="32071">
                  <c:v>726.62333075144602</c:v>
                </c:pt>
                <c:pt idx="32072">
                  <c:v>726.82158964187033</c:v>
                </c:pt>
                <c:pt idx="32073">
                  <c:v>727.00941385385124</c:v>
                </c:pt>
                <c:pt idx="32074">
                  <c:v>727.40593163469987</c:v>
                </c:pt>
                <c:pt idx="32075">
                  <c:v>727.7711558148967</c:v>
                </c:pt>
                <c:pt idx="32076">
                  <c:v>728.1259244472933</c:v>
                </c:pt>
                <c:pt idx="32077">
                  <c:v>728.43898566995176</c:v>
                </c:pt>
                <c:pt idx="32078">
                  <c:v>728.73115666636647</c:v>
                </c:pt>
                <c:pt idx="32079">
                  <c:v>729.00243743653755</c:v>
                </c:pt>
                <c:pt idx="32080">
                  <c:v>729.24244547541389</c:v>
                </c:pt>
                <c:pt idx="32081">
                  <c:v>729.46156328804648</c:v>
                </c:pt>
                <c:pt idx="32082">
                  <c:v>729.67027772627102</c:v>
                </c:pt>
                <c:pt idx="32083">
                  <c:v>729.85809150357352</c:v>
                </c:pt>
                <c:pt idx="32084">
                  <c:v>730.24416417130033</c:v>
                </c:pt>
                <c:pt idx="32085">
                  <c:v>730.60938835149716</c:v>
                </c:pt>
                <c:pt idx="32086">
                  <c:v>730.95372230545036</c:v>
                </c:pt>
                <c:pt idx="32087">
                  <c:v>731.26677309343029</c:v>
                </c:pt>
                <c:pt idx="32088">
                  <c:v>731.55894408984511</c:v>
                </c:pt>
                <c:pt idx="32089">
                  <c:v>731.81981105092973</c:v>
                </c:pt>
                <c:pt idx="32090">
                  <c:v>732.05981908980596</c:v>
                </c:pt>
                <c:pt idx="32091">
                  <c:v>732.27894733711696</c:v>
                </c:pt>
                <c:pt idx="32092">
                  <c:v>732.47720622754127</c:v>
                </c:pt>
                <c:pt idx="32093">
                  <c:v>732.66502000484377</c:v>
                </c:pt>
                <c:pt idx="32094">
                  <c:v>733.05110310724899</c:v>
                </c:pt>
                <c:pt idx="32095">
                  <c:v>733.41631685276741</c:v>
                </c:pt>
                <c:pt idx="32096">
                  <c:v>733.75023699763415</c:v>
                </c:pt>
                <c:pt idx="32097">
                  <c:v>734.06326691625725</c:v>
                </c:pt>
                <c:pt idx="32098">
                  <c:v>734.35543791267196</c:v>
                </c:pt>
                <c:pt idx="32099">
                  <c:v>734.61630487375658</c:v>
                </c:pt>
                <c:pt idx="32100">
                  <c:v>734.8563129126328</c:v>
                </c:pt>
                <c:pt idx="32101">
                  <c:v>735.06498561214369</c:v>
                </c:pt>
                <c:pt idx="32102">
                  <c:v>735.26324450256789</c:v>
                </c:pt>
                <c:pt idx="32103">
                  <c:v>735.45108958390574</c:v>
                </c:pt>
                <c:pt idx="32104">
                  <c:v>735.82672757318915</c:v>
                </c:pt>
                <c:pt idx="32105">
                  <c:v>736.19195175338598</c:v>
                </c:pt>
                <c:pt idx="32106">
                  <c:v>736.5258614635743</c:v>
                </c:pt>
                <c:pt idx="32107">
                  <c:v>736.83889138219729</c:v>
                </c:pt>
                <c:pt idx="32108">
                  <c:v>737.1206172654903</c:v>
                </c:pt>
                <c:pt idx="32109">
                  <c:v>737.38148422657491</c:v>
                </c:pt>
                <c:pt idx="32110">
                  <c:v>737.61104715232932</c:v>
                </c:pt>
                <c:pt idx="32111">
                  <c:v>737.81975115587545</c:v>
                </c:pt>
                <c:pt idx="32112">
                  <c:v>738.01802048097818</c:v>
                </c:pt>
                <c:pt idx="32113">
                  <c:v>738.20583425828067</c:v>
                </c:pt>
                <c:pt idx="32114">
                  <c:v>738.57104800379909</c:v>
                </c:pt>
                <c:pt idx="32115">
                  <c:v>738.93627218399592</c:v>
                </c:pt>
                <c:pt idx="32116">
                  <c:v>739.25974721574084</c:v>
                </c:pt>
                <c:pt idx="32117">
                  <c:v>739.57277713436395</c:v>
                </c:pt>
                <c:pt idx="32118">
                  <c:v>739.8545343216922</c:v>
                </c:pt>
                <c:pt idx="32119">
                  <c:v>740.104956169655</c:v>
                </c:pt>
                <c:pt idx="32120">
                  <c:v>740.33451909540941</c:v>
                </c:pt>
                <c:pt idx="32121">
                  <c:v>740.54319179492018</c:v>
                </c:pt>
                <c:pt idx="32122">
                  <c:v>740.74145068534449</c:v>
                </c:pt>
                <c:pt idx="32123">
                  <c:v>740.91885065356041</c:v>
                </c:pt>
                <c:pt idx="32124">
                  <c:v>741.28407483375736</c:v>
                </c:pt>
                <c:pt idx="32125">
                  <c:v>741.63885390083237</c:v>
                </c:pt>
                <c:pt idx="32126">
                  <c:v>741.96231849789888</c:v>
                </c:pt>
                <c:pt idx="32127">
                  <c:v>742.26493460743541</c:v>
                </c:pt>
                <c:pt idx="32128">
                  <c:v>742.5466604907283</c:v>
                </c:pt>
                <c:pt idx="32129">
                  <c:v>742.7970823386911</c:v>
                </c:pt>
                <c:pt idx="32130">
                  <c:v>743.02664526444551</c:v>
                </c:pt>
                <c:pt idx="32131">
                  <c:v>743.22491458954823</c:v>
                </c:pt>
                <c:pt idx="32132">
                  <c:v>743.42317347997255</c:v>
                </c:pt>
                <c:pt idx="32133">
                  <c:v>743.59012833506677</c:v>
                </c:pt>
                <c:pt idx="32134">
                  <c:v>743.9553525152636</c:v>
                </c:pt>
                <c:pt idx="32135">
                  <c:v>744.3101211476602</c:v>
                </c:pt>
                <c:pt idx="32136">
                  <c:v>744.6231510662833</c:v>
                </c:pt>
                <c:pt idx="32137">
                  <c:v>744.92576717581983</c:v>
                </c:pt>
                <c:pt idx="32138">
                  <c:v>745.19707925002626</c:v>
                </c:pt>
                <c:pt idx="32139">
                  <c:v>745.44750109798906</c:v>
                </c:pt>
                <c:pt idx="32140">
                  <c:v>745.66661891062165</c:v>
                </c:pt>
                <c:pt idx="32141">
                  <c:v>745.87532291416778</c:v>
                </c:pt>
                <c:pt idx="32142">
                  <c:v>746.05270201302687</c:v>
                </c:pt>
                <c:pt idx="32143">
                  <c:v>746.2301019812428</c:v>
                </c:pt>
                <c:pt idx="32144">
                  <c:v>746.58488104831792</c:v>
                </c:pt>
                <c:pt idx="32145">
                  <c:v>746.92923587162795</c:v>
                </c:pt>
                <c:pt idx="32146">
                  <c:v>747.25271090337287</c:v>
                </c:pt>
                <c:pt idx="32147">
                  <c:v>747.54487146510917</c:v>
                </c:pt>
                <c:pt idx="32148">
                  <c:v>747.80573842619378</c:v>
                </c:pt>
                <c:pt idx="32149">
                  <c:v>748.056170708835</c:v>
                </c:pt>
                <c:pt idx="32150">
                  <c:v>748.27530939082453</c:v>
                </c:pt>
                <c:pt idx="32151">
                  <c:v>748.4735474118919</c:v>
                </c:pt>
                <c:pt idx="32152">
                  <c:v>748.65095781478635</c:v>
                </c:pt>
                <c:pt idx="32153">
                  <c:v>748.81790223520204</c:v>
                </c:pt>
                <c:pt idx="32154">
                  <c:v>749.17269173695558</c:v>
                </c:pt>
                <c:pt idx="32155">
                  <c:v>749.50659101246538</c:v>
                </c:pt>
                <c:pt idx="32156">
                  <c:v>749.8300660442103</c:v>
                </c:pt>
                <c:pt idx="32157">
                  <c:v>750.11180236218161</c:v>
                </c:pt>
                <c:pt idx="32158">
                  <c:v>750.37266932326622</c:v>
                </c:pt>
                <c:pt idx="32159">
                  <c:v>750.61266692746403</c:v>
                </c:pt>
                <c:pt idx="32160">
                  <c:v>750.83179517477515</c:v>
                </c:pt>
                <c:pt idx="32161">
                  <c:v>751.03006449987788</c:v>
                </c:pt>
                <c:pt idx="32162">
                  <c:v>751.20745403341539</c:v>
                </c:pt>
                <c:pt idx="32163">
                  <c:v>751.36396377538767</c:v>
                </c:pt>
                <c:pt idx="32164">
                  <c:v>751.7187428424628</c:v>
                </c:pt>
                <c:pt idx="32165">
                  <c:v>752.04222830888614</c:v>
                </c:pt>
                <c:pt idx="32166">
                  <c:v>752.35525822750913</c:v>
                </c:pt>
                <c:pt idx="32167">
                  <c:v>752.63699454548055</c:v>
                </c:pt>
                <c:pt idx="32168">
                  <c:v>752.89786150656516</c:v>
                </c:pt>
                <c:pt idx="32169">
                  <c:v>753.12742443231957</c:v>
                </c:pt>
                <c:pt idx="32170">
                  <c:v>753.33611800118729</c:v>
                </c:pt>
                <c:pt idx="32171">
                  <c:v>753.5343768916116</c:v>
                </c:pt>
                <c:pt idx="32172">
                  <c:v>753.7013317467057</c:v>
                </c:pt>
                <c:pt idx="32173">
                  <c:v>753.86829703647822</c:v>
                </c:pt>
                <c:pt idx="32174">
                  <c:v>754.20219631198813</c:v>
                </c:pt>
                <c:pt idx="32175">
                  <c:v>754.52567134373305</c:v>
                </c:pt>
                <c:pt idx="32176">
                  <c:v>754.82828745326958</c:v>
                </c:pt>
                <c:pt idx="32177">
                  <c:v>755.11001333656247</c:v>
                </c:pt>
                <c:pt idx="32178">
                  <c:v>755.36044561920369</c:v>
                </c:pt>
                <c:pt idx="32179">
                  <c:v>755.59000854495821</c:v>
                </c:pt>
                <c:pt idx="32180">
                  <c:v>755.79870211382581</c:v>
                </c:pt>
                <c:pt idx="32181">
                  <c:v>755.98653676048525</c:v>
                </c:pt>
                <c:pt idx="32182">
                  <c:v>756.15348118090094</c:v>
                </c:pt>
                <c:pt idx="32183">
                  <c:v>756.31000135755164</c:v>
                </c:pt>
                <c:pt idx="32184">
                  <c:v>756.64391106773996</c:v>
                </c:pt>
                <c:pt idx="32185">
                  <c:v>756.96737566480647</c:v>
                </c:pt>
                <c:pt idx="32186">
                  <c:v>757.25956753057801</c:v>
                </c:pt>
                <c:pt idx="32187">
                  <c:v>757.53085873542761</c:v>
                </c:pt>
                <c:pt idx="32188">
                  <c:v>757.78130145274724</c:v>
                </c:pt>
                <c:pt idx="32189">
                  <c:v>758.00041926537983</c:v>
                </c:pt>
                <c:pt idx="32190">
                  <c:v>758.19867815580415</c:v>
                </c:pt>
                <c:pt idx="32191">
                  <c:v>758.38649193310664</c:v>
                </c:pt>
                <c:pt idx="32192">
                  <c:v>758.54302254443587</c:v>
                </c:pt>
                <c:pt idx="32193">
                  <c:v>758.69954272108657</c:v>
                </c:pt>
                <c:pt idx="32194">
                  <c:v>759.02301775283149</c:v>
                </c:pt>
                <c:pt idx="32195">
                  <c:v>759.33605810613301</c:v>
                </c:pt>
                <c:pt idx="32196">
                  <c:v>759.62822910254772</c:v>
                </c:pt>
                <c:pt idx="32197">
                  <c:v>759.89954117675416</c:v>
                </c:pt>
                <c:pt idx="32198">
                  <c:v>760.13952834627355</c:v>
                </c:pt>
                <c:pt idx="32199">
                  <c:v>760.35864615890614</c:v>
                </c:pt>
                <c:pt idx="32200">
                  <c:v>760.54648080556558</c:v>
                </c:pt>
                <c:pt idx="32201">
                  <c:v>760.72387033910309</c:v>
                </c:pt>
                <c:pt idx="32202">
                  <c:v>760.88038008107537</c:v>
                </c:pt>
                <c:pt idx="32203">
                  <c:v>761.02646557928279</c:v>
                </c:pt>
                <c:pt idx="32204">
                  <c:v>761.34996148038454</c:v>
                </c:pt>
                <c:pt idx="32205">
                  <c:v>761.66298096432911</c:v>
                </c:pt>
                <c:pt idx="32206">
                  <c:v>761.94472771697895</c:v>
                </c:pt>
                <c:pt idx="32207">
                  <c:v>762.20559467806356</c:v>
                </c:pt>
                <c:pt idx="32208">
                  <c:v>762.43515760381797</c:v>
                </c:pt>
                <c:pt idx="32209">
                  <c:v>762.6542962858075</c:v>
                </c:pt>
                <c:pt idx="32210">
                  <c:v>762.84211006311</c:v>
                </c:pt>
                <c:pt idx="32211">
                  <c:v>763.0090649182041</c:v>
                </c:pt>
                <c:pt idx="32212">
                  <c:v>763.16558509485492</c:v>
                </c:pt>
                <c:pt idx="32213">
                  <c:v>763.30123591461893</c:v>
                </c:pt>
                <c:pt idx="32214">
                  <c:v>763.61427626792033</c:v>
                </c:pt>
                <c:pt idx="32215">
                  <c:v>763.91688194277856</c:v>
                </c:pt>
                <c:pt idx="32216">
                  <c:v>764.19861826074987</c:v>
                </c:pt>
                <c:pt idx="32217">
                  <c:v>764.4490609780695</c:v>
                </c:pt>
                <c:pt idx="32218">
                  <c:v>764.67860303446707</c:v>
                </c:pt>
                <c:pt idx="32219">
                  <c:v>764.88731747269162</c:v>
                </c:pt>
                <c:pt idx="32220">
                  <c:v>765.06469657155071</c:v>
                </c:pt>
                <c:pt idx="32221">
                  <c:v>765.23166186132335</c:v>
                </c:pt>
                <c:pt idx="32222">
                  <c:v>765.37774735953076</c:v>
                </c:pt>
                <c:pt idx="32223">
                  <c:v>765.51338774461624</c:v>
                </c:pt>
                <c:pt idx="32224">
                  <c:v>765.82642809791776</c:v>
                </c:pt>
                <c:pt idx="32225">
                  <c:v>766.11859909433247</c:v>
                </c:pt>
                <c:pt idx="32226">
                  <c:v>766.37946605541708</c:v>
                </c:pt>
                <c:pt idx="32227">
                  <c:v>766.6298983380583</c:v>
                </c:pt>
                <c:pt idx="32228">
                  <c:v>766.85947169849123</c:v>
                </c:pt>
                <c:pt idx="32229">
                  <c:v>767.05773058891555</c:v>
                </c:pt>
                <c:pt idx="32230">
                  <c:v>767.23512012245305</c:v>
                </c:pt>
                <c:pt idx="32231">
                  <c:v>767.39162986442534</c:v>
                </c:pt>
                <c:pt idx="32232">
                  <c:v>767.52728068418935</c:v>
                </c:pt>
                <c:pt idx="32233">
                  <c:v>767.66292106927494</c:v>
                </c:pt>
                <c:pt idx="32234">
                  <c:v>767.95511293504649</c:v>
                </c:pt>
                <c:pt idx="32235">
                  <c:v>768.24728393146131</c:v>
                </c:pt>
                <c:pt idx="32236">
                  <c:v>768.50815089254593</c:v>
                </c:pt>
                <c:pt idx="32237">
                  <c:v>768.74813806206521</c:v>
                </c:pt>
                <c:pt idx="32238">
                  <c:v>768.96725587469791</c:v>
                </c:pt>
                <c:pt idx="32239">
                  <c:v>769.15509052135724</c:v>
                </c:pt>
                <c:pt idx="32240">
                  <c:v>769.33248005489475</c:v>
                </c:pt>
                <c:pt idx="32241">
                  <c:v>769.47856555310216</c:v>
                </c:pt>
                <c:pt idx="32242">
                  <c:v>769.61421637286617</c:v>
                </c:pt>
                <c:pt idx="32243">
                  <c:v>769.73943251418677</c:v>
                </c:pt>
                <c:pt idx="32244">
                  <c:v>770.03160351060149</c:v>
                </c:pt>
                <c:pt idx="32245">
                  <c:v>770.30291558480792</c:v>
                </c:pt>
                <c:pt idx="32246">
                  <c:v>770.56378254589254</c:v>
                </c:pt>
                <c:pt idx="32247">
                  <c:v>770.79332460229011</c:v>
                </c:pt>
                <c:pt idx="32248">
                  <c:v>771.00203904051466</c:v>
                </c:pt>
                <c:pt idx="32249">
                  <c:v>771.18985281781704</c:v>
                </c:pt>
                <c:pt idx="32250">
                  <c:v>771.35680767291126</c:v>
                </c:pt>
                <c:pt idx="32251">
                  <c:v>771.50289317111856</c:v>
                </c:pt>
                <c:pt idx="32252">
                  <c:v>771.62810931243916</c:v>
                </c:pt>
                <c:pt idx="32253">
                  <c:v>771.74289077531648</c:v>
                </c:pt>
                <c:pt idx="32254">
                  <c:v>772.02462709328779</c:v>
                </c:pt>
                <c:pt idx="32255">
                  <c:v>772.29592873281581</c:v>
                </c:pt>
                <c:pt idx="32256">
                  <c:v>772.54636101545702</c:v>
                </c:pt>
                <c:pt idx="32257">
                  <c:v>772.77592394121143</c:v>
                </c:pt>
                <c:pt idx="32258">
                  <c:v>772.97419326631416</c:v>
                </c:pt>
                <c:pt idx="32259">
                  <c:v>773.15157236517325</c:v>
                </c:pt>
                <c:pt idx="32260">
                  <c:v>773.30809254182407</c:v>
                </c:pt>
                <c:pt idx="32261">
                  <c:v>773.45417804003137</c:v>
                </c:pt>
                <c:pt idx="32262">
                  <c:v>773.56895950290857</c:v>
                </c:pt>
                <c:pt idx="32263">
                  <c:v>773.68374096578589</c:v>
                </c:pt>
                <c:pt idx="32264">
                  <c:v>773.95505303999221</c:v>
                </c:pt>
                <c:pt idx="32265">
                  <c:v>774.21592000107682</c:v>
                </c:pt>
                <c:pt idx="32266">
                  <c:v>774.45590717059622</c:v>
                </c:pt>
                <c:pt idx="32267">
                  <c:v>774.67503541790734</c:v>
                </c:pt>
                <c:pt idx="32268">
                  <c:v>774.87329430833165</c:v>
                </c:pt>
                <c:pt idx="32269">
                  <c:v>775.04024916342576</c:v>
                </c:pt>
                <c:pt idx="32270">
                  <c:v>775.19676934007657</c:v>
                </c:pt>
                <c:pt idx="32271">
                  <c:v>775.32199591607559</c:v>
                </c:pt>
                <c:pt idx="32272">
                  <c:v>775.4367773789528</c:v>
                </c:pt>
                <c:pt idx="32273">
                  <c:v>775.54111372870818</c:v>
                </c:pt>
                <c:pt idx="32274">
                  <c:v>775.81242580291462</c:v>
                </c:pt>
                <c:pt idx="32275">
                  <c:v>776.0628476508773</c:v>
                </c:pt>
                <c:pt idx="32276">
                  <c:v>776.29241057663182</c:v>
                </c:pt>
                <c:pt idx="32277">
                  <c:v>776.51154925862136</c:v>
                </c:pt>
                <c:pt idx="32278">
                  <c:v>776.69936303592374</c:v>
                </c:pt>
                <c:pt idx="32279">
                  <c:v>776.85589364725297</c:v>
                </c:pt>
                <c:pt idx="32280">
                  <c:v>777.00197914546038</c:v>
                </c:pt>
                <c:pt idx="32281">
                  <c:v>777.12718485210257</c:v>
                </c:pt>
                <c:pt idx="32282">
                  <c:v>777.23154207121479</c:v>
                </c:pt>
                <c:pt idx="32283">
                  <c:v>777.32544374252689</c:v>
                </c:pt>
                <c:pt idx="32284">
                  <c:v>777.58631070361139</c:v>
                </c:pt>
                <c:pt idx="32285">
                  <c:v>777.83673255157419</c:v>
                </c:pt>
                <c:pt idx="32286">
                  <c:v>778.05587123356372</c:v>
                </c:pt>
                <c:pt idx="32287">
                  <c:v>778.26456480243132</c:v>
                </c:pt>
                <c:pt idx="32288">
                  <c:v>778.44195433596883</c:v>
                </c:pt>
                <c:pt idx="32289">
                  <c:v>778.59848494729806</c:v>
                </c:pt>
                <c:pt idx="32290">
                  <c:v>778.73411489770524</c:v>
                </c:pt>
                <c:pt idx="32291">
                  <c:v>778.84890679526086</c:v>
                </c:pt>
                <c:pt idx="32292">
                  <c:v>778.94282933592979</c:v>
                </c:pt>
                <c:pt idx="32293">
                  <c:v>779.03673100724177</c:v>
                </c:pt>
                <c:pt idx="32294">
                  <c:v>779.28715285520457</c:v>
                </c:pt>
                <c:pt idx="32295">
                  <c:v>779.52716089408079</c:v>
                </c:pt>
                <c:pt idx="32296">
                  <c:v>779.73585446294851</c:v>
                </c:pt>
                <c:pt idx="32297">
                  <c:v>779.93411335337282</c:v>
                </c:pt>
                <c:pt idx="32298">
                  <c:v>780.10107864314534</c:v>
                </c:pt>
                <c:pt idx="32299">
                  <c:v>780.25758838511774</c:v>
                </c:pt>
                <c:pt idx="32300">
                  <c:v>780.38280452643835</c:v>
                </c:pt>
                <c:pt idx="32301">
                  <c:v>780.48715131087215</c:v>
                </c:pt>
                <c:pt idx="32302">
                  <c:v>780.58106341686255</c:v>
                </c:pt>
                <c:pt idx="32303">
                  <c:v>780.66454084440966</c:v>
                </c:pt>
                <c:pt idx="32304">
                  <c:v>780.90453844860747</c:v>
                </c:pt>
                <c:pt idx="32305">
                  <c:v>781.13410137436199</c:v>
                </c:pt>
                <c:pt idx="32306">
                  <c:v>781.34278450855118</c:v>
                </c:pt>
                <c:pt idx="32307">
                  <c:v>781.5306191552105</c:v>
                </c:pt>
                <c:pt idx="32308">
                  <c:v>781.68713933186132</c:v>
                </c:pt>
                <c:pt idx="32309">
                  <c:v>781.83322483006862</c:v>
                </c:pt>
                <c:pt idx="32310">
                  <c:v>781.94800629294582</c:v>
                </c:pt>
                <c:pt idx="32311">
                  <c:v>782.05235307737973</c:v>
                </c:pt>
                <c:pt idx="32312">
                  <c:v>782.13583050492684</c:v>
                </c:pt>
                <c:pt idx="32313">
                  <c:v>782.20887325403044</c:v>
                </c:pt>
                <c:pt idx="32314">
                  <c:v>782.43843617978496</c:v>
                </c:pt>
                <c:pt idx="32315">
                  <c:v>782.65756442709596</c:v>
                </c:pt>
                <c:pt idx="32316">
                  <c:v>782.85583375219869</c:v>
                </c:pt>
                <c:pt idx="32317">
                  <c:v>783.0332232857362</c:v>
                </c:pt>
                <c:pt idx="32318">
                  <c:v>783.1897330277086</c:v>
                </c:pt>
                <c:pt idx="32319">
                  <c:v>783.32538384747249</c:v>
                </c:pt>
                <c:pt idx="32320">
                  <c:v>783.44016531034981</c:v>
                </c:pt>
                <c:pt idx="32321">
                  <c:v>783.52365317257534</c:v>
                </c:pt>
                <c:pt idx="32322">
                  <c:v>783.60713060012233</c:v>
                </c:pt>
                <c:pt idx="32323">
                  <c:v>783.66973867078264</c:v>
                </c:pt>
                <c:pt idx="32324">
                  <c:v>783.88885648341534</c:v>
                </c:pt>
                <c:pt idx="32325">
                  <c:v>784.09753961760453</c:v>
                </c:pt>
                <c:pt idx="32326">
                  <c:v>784.29580894270725</c:v>
                </c:pt>
                <c:pt idx="32327">
                  <c:v>784.46276379780136</c:v>
                </c:pt>
                <c:pt idx="32328">
                  <c:v>784.60884929600877</c:v>
                </c:pt>
                <c:pt idx="32329">
                  <c:v>784.73405500265096</c:v>
                </c:pt>
                <c:pt idx="32330">
                  <c:v>784.83841222176318</c:v>
                </c:pt>
                <c:pt idx="32331">
                  <c:v>784.92188964931029</c:v>
                </c:pt>
                <c:pt idx="32332">
                  <c:v>784.98449771997059</c:v>
                </c:pt>
                <c:pt idx="32333">
                  <c:v>785.03667111218749</c:v>
                </c:pt>
                <c:pt idx="32334">
                  <c:v>785.25578892482008</c:v>
                </c:pt>
                <c:pt idx="32335">
                  <c:v>785.45405824992281</c:v>
                </c:pt>
                <c:pt idx="32336">
                  <c:v>785.64189289658225</c:v>
                </c:pt>
                <c:pt idx="32337">
                  <c:v>785.79840263855453</c:v>
                </c:pt>
                <c:pt idx="32338">
                  <c:v>785.93405345831854</c:v>
                </c:pt>
                <c:pt idx="32339">
                  <c:v>786.04883492119575</c:v>
                </c:pt>
                <c:pt idx="32340">
                  <c:v>786.15318170562955</c:v>
                </c:pt>
                <c:pt idx="32341">
                  <c:v>786.22622445473326</c:v>
                </c:pt>
                <c:pt idx="32342">
                  <c:v>786.27840828162857</c:v>
                </c:pt>
                <c:pt idx="32343">
                  <c:v>786.33056080448864</c:v>
                </c:pt>
                <c:pt idx="32344">
                  <c:v>786.53927524271319</c:v>
                </c:pt>
                <c:pt idx="32345">
                  <c:v>786.72708902001568</c:v>
                </c:pt>
                <c:pt idx="32346">
                  <c:v>786.90447855355319</c:v>
                </c:pt>
                <c:pt idx="32347">
                  <c:v>787.0505640517606</c:v>
                </c:pt>
                <c:pt idx="32348">
                  <c:v>787.17579062775962</c:v>
                </c:pt>
                <c:pt idx="32349">
                  <c:v>787.29057209063683</c:v>
                </c:pt>
                <c:pt idx="32350">
                  <c:v>787.37402864882711</c:v>
                </c:pt>
                <c:pt idx="32351">
                  <c:v>787.43665758884424</c:v>
                </c:pt>
                <c:pt idx="32352">
                  <c:v>787.48881011170431</c:v>
                </c:pt>
                <c:pt idx="32353">
                  <c:v>787.53055926015622</c:v>
                </c:pt>
                <c:pt idx="32354">
                  <c:v>787.72882858525895</c:v>
                </c:pt>
                <c:pt idx="32355">
                  <c:v>787.90620768411804</c:v>
                </c:pt>
                <c:pt idx="32356">
                  <c:v>788.07317297389068</c:v>
                </c:pt>
                <c:pt idx="32357">
                  <c:v>788.20881335897616</c:v>
                </c:pt>
                <c:pt idx="32358">
                  <c:v>788.33403993497529</c:v>
                </c:pt>
                <c:pt idx="32359">
                  <c:v>788.42794160628728</c:v>
                </c:pt>
                <c:pt idx="32360">
                  <c:v>788.5114294685128</c:v>
                </c:pt>
                <c:pt idx="32361">
                  <c:v>788.5636028607297</c:v>
                </c:pt>
                <c:pt idx="32362">
                  <c:v>788.60533113982478</c:v>
                </c:pt>
                <c:pt idx="32363">
                  <c:v>788.63663517515488</c:v>
                </c:pt>
                <c:pt idx="32364">
                  <c:v>788.82446982181432</c:v>
                </c:pt>
                <c:pt idx="32365">
                  <c:v>788.99141424223001</c:v>
                </c:pt>
                <c:pt idx="32366">
                  <c:v>789.14794485355924</c:v>
                </c:pt>
                <c:pt idx="32367">
                  <c:v>789.28358523864472</c:v>
                </c:pt>
                <c:pt idx="32368">
                  <c:v>789.39836670152192</c:v>
                </c:pt>
                <c:pt idx="32369">
                  <c:v>789.48184412906903</c:v>
                </c:pt>
                <c:pt idx="32370">
                  <c:v>789.55489731285115</c:v>
                </c:pt>
                <c:pt idx="32371">
                  <c:v>789.59662559194624</c:v>
                </c:pt>
                <c:pt idx="32372">
                  <c:v>789.63837474039826</c:v>
                </c:pt>
                <c:pt idx="32373">
                  <c:v>789.65923366260654</c:v>
                </c:pt>
                <c:pt idx="32374">
                  <c:v>789.83661276146563</c:v>
                </c:pt>
                <c:pt idx="32375">
                  <c:v>789.99314337279486</c:v>
                </c:pt>
                <c:pt idx="32376">
                  <c:v>790.13922887100216</c:v>
                </c:pt>
                <c:pt idx="32377">
                  <c:v>790.26444501232288</c:v>
                </c:pt>
                <c:pt idx="32378">
                  <c:v>790.36879179675668</c:v>
                </c:pt>
                <c:pt idx="32379">
                  <c:v>790.44183454586039</c:v>
                </c:pt>
                <c:pt idx="32380">
                  <c:v>790.50443218184228</c:v>
                </c:pt>
                <c:pt idx="32381">
                  <c:v>790.54618133029419</c:v>
                </c:pt>
                <c:pt idx="32382">
                  <c:v>790.56706112185941</c:v>
                </c:pt>
                <c:pt idx="32383">
                  <c:v>790.5774853656244</c:v>
                </c:pt>
                <c:pt idx="32384">
                  <c:v>790.7444402207185</c:v>
                </c:pt>
                <c:pt idx="32385">
                  <c:v>790.9009603973692</c:v>
                </c:pt>
                <c:pt idx="32386">
                  <c:v>791.03661121713321</c:v>
                </c:pt>
                <c:pt idx="32387">
                  <c:v>791.15139268001053</c:v>
                </c:pt>
                <c:pt idx="32388">
                  <c:v>791.24530478600093</c:v>
                </c:pt>
                <c:pt idx="32389">
                  <c:v>791.31835796978305</c:v>
                </c:pt>
                <c:pt idx="32390">
                  <c:v>791.36008624887813</c:v>
                </c:pt>
                <c:pt idx="32391">
                  <c:v>791.39139028420834</c:v>
                </c:pt>
                <c:pt idx="32392">
                  <c:v>791.41225964109503</c:v>
                </c:pt>
                <c:pt idx="32393">
                  <c:v>791.41225964109503</c:v>
                </c:pt>
                <c:pt idx="32394">
                  <c:v>791.56877981774585</c:v>
                </c:pt>
                <c:pt idx="32395">
                  <c:v>791.71486531595315</c:v>
                </c:pt>
                <c:pt idx="32396">
                  <c:v>791.84009189195228</c:v>
                </c:pt>
                <c:pt idx="32397">
                  <c:v>791.94442824170767</c:v>
                </c:pt>
                <c:pt idx="32398">
                  <c:v>792.02790566925466</c:v>
                </c:pt>
                <c:pt idx="32399">
                  <c:v>792.09051373991497</c:v>
                </c:pt>
                <c:pt idx="32400">
                  <c:v>792.13226288836699</c:v>
                </c:pt>
                <c:pt idx="32401">
                  <c:v>792.15312181057539</c:v>
                </c:pt>
                <c:pt idx="32402">
                  <c:v>792.15312181057539</c:v>
                </c:pt>
                <c:pt idx="32403">
                  <c:v>792.14268713213187</c:v>
                </c:pt>
                <c:pt idx="32404">
                  <c:v>792.29919687410427</c:v>
                </c:pt>
                <c:pt idx="32405">
                  <c:v>792.42443388478171</c:v>
                </c:pt>
                <c:pt idx="32406">
                  <c:v>792.5496395914239</c:v>
                </c:pt>
                <c:pt idx="32407">
                  <c:v>792.64355169741441</c:v>
                </c:pt>
                <c:pt idx="32408">
                  <c:v>792.716594446518</c:v>
                </c:pt>
                <c:pt idx="32409">
                  <c:v>792.76877827341343</c:v>
                </c:pt>
                <c:pt idx="32410">
                  <c:v>792.80008230874353</c:v>
                </c:pt>
                <c:pt idx="32411">
                  <c:v>792.81050655250851</c:v>
                </c:pt>
                <c:pt idx="32412">
                  <c:v>792.81050655250851</c:v>
                </c:pt>
                <c:pt idx="32413">
                  <c:v>792.78963719562171</c:v>
                </c:pt>
                <c:pt idx="32414">
                  <c:v>792.92528801538572</c:v>
                </c:pt>
                <c:pt idx="32415">
                  <c:v>793.05050415670632</c:v>
                </c:pt>
                <c:pt idx="32416">
                  <c:v>793.15485094114013</c:v>
                </c:pt>
                <c:pt idx="32417">
                  <c:v>793.23832836868723</c:v>
                </c:pt>
                <c:pt idx="32418">
                  <c:v>793.31137111779094</c:v>
                </c:pt>
                <c:pt idx="32419">
                  <c:v>793.35310983156444</c:v>
                </c:pt>
                <c:pt idx="32420">
                  <c:v>793.37396875377283</c:v>
                </c:pt>
                <c:pt idx="32421">
                  <c:v>793.37396875377283</c:v>
                </c:pt>
                <c:pt idx="32422">
                  <c:v>793.36354451000784</c:v>
                </c:pt>
                <c:pt idx="32423">
                  <c:v>793.33224047467775</c:v>
                </c:pt>
                <c:pt idx="32424">
                  <c:v>793.46790172912017</c:v>
                </c:pt>
                <c:pt idx="32425">
                  <c:v>793.57223807887556</c:v>
                </c:pt>
                <c:pt idx="32426">
                  <c:v>793.67658486330936</c:v>
                </c:pt>
                <c:pt idx="32427">
                  <c:v>793.74961717773465</c:v>
                </c:pt>
                <c:pt idx="32428">
                  <c:v>793.80180100462997</c:v>
                </c:pt>
                <c:pt idx="32429">
                  <c:v>793.84355015308199</c:v>
                </c:pt>
                <c:pt idx="32430">
                  <c:v>793.85397439684687</c:v>
                </c:pt>
                <c:pt idx="32431">
                  <c:v>793.84355015308199</c:v>
                </c:pt>
                <c:pt idx="32432">
                  <c:v>793.82267036151677</c:v>
                </c:pt>
                <c:pt idx="32433">
                  <c:v>793.78094208242169</c:v>
                </c:pt>
                <c:pt idx="32434">
                  <c:v>793.90614778906388</c:v>
                </c:pt>
                <c:pt idx="32435">
                  <c:v>794.01048413881927</c:v>
                </c:pt>
                <c:pt idx="32436">
                  <c:v>794.09397200104468</c:v>
                </c:pt>
                <c:pt idx="32437">
                  <c:v>794.15656963702656</c:v>
                </c:pt>
                <c:pt idx="32438">
                  <c:v>794.20875346392199</c:v>
                </c:pt>
                <c:pt idx="32439">
                  <c:v>794.22962282080869</c:v>
                </c:pt>
                <c:pt idx="32440">
                  <c:v>794.22962282080869</c:v>
                </c:pt>
                <c:pt idx="32441">
                  <c:v>794.21919857704381</c:v>
                </c:pt>
                <c:pt idx="32442">
                  <c:v>794.1878945417136</c:v>
                </c:pt>
                <c:pt idx="32443">
                  <c:v>794.13571071481829</c:v>
                </c:pt>
                <c:pt idx="32444">
                  <c:v>794.24005749925209</c:v>
                </c:pt>
                <c:pt idx="32445">
                  <c:v>794.34440428368589</c:v>
                </c:pt>
                <c:pt idx="32446">
                  <c:v>794.41743659811118</c:v>
                </c:pt>
                <c:pt idx="32447">
                  <c:v>794.4696204250065</c:v>
                </c:pt>
                <c:pt idx="32448">
                  <c:v>794.51136957345852</c:v>
                </c:pt>
                <c:pt idx="32449">
                  <c:v>794.5217938172234</c:v>
                </c:pt>
                <c:pt idx="32450">
                  <c:v>794.5217938172234</c:v>
                </c:pt>
                <c:pt idx="32451">
                  <c:v>794.4904897818933</c:v>
                </c:pt>
                <c:pt idx="32452">
                  <c:v>794.44876150279822</c:v>
                </c:pt>
                <c:pt idx="32453">
                  <c:v>794.3965776759029</c:v>
                </c:pt>
                <c:pt idx="32454">
                  <c:v>794.4904897818933</c:v>
                </c:pt>
                <c:pt idx="32455">
                  <c:v>794.57396720944041</c:v>
                </c:pt>
                <c:pt idx="32456">
                  <c:v>794.64699952386559</c:v>
                </c:pt>
                <c:pt idx="32457">
                  <c:v>794.68874867231762</c:v>
                </c:pt>
                <c:pt idx="32458">
                  <c:v>794.72005270764771</c:v>
                </c:pt>
                <c:pt idx="32459">
                  <c:v>794.72005270764771</c:v>
                </c:pt>
                <c:pt idx="32460">
                  <c:v>794.70962846388284</c:v>
                </c:pt>
                <c:pt idx="32461">
                  <c:v>794.66787931543081</c:v>
                </c:pt>
                <c:pt idx="32462">
                  <c:v>794.61570592321391</c:v>
                </c:pt>
                <c:pt idx="32463">
                  <c:v>794.55309785255361</c:v>
                </c:pt>
                <c:pt idx="32464">
                  <c:v>794.63657528010071</c:v>
                </c:pt>
                <c:pt idx="32465">
                  <c:v>794.70962846388284</c:v>
                </c:pt>
                <c:pt idx="32466">
                  <c:v>794.77223653454314</c:v>
                </c:pt>
                <c:pt idx="32467">
                  <c:v>794.80353013519482</c:v>
                </c:pt>
                <c:pt idx="32468">
                  <c:v>794.82440992676004</c:v>
                </c:pt>
                <c:pt idx="32469">
                  <c:v>794.82440992676004</c:v>
                </c:pt>
                <c:pt idx="32470">
                  <c:v>794.793085022073</c:v>
                </c:pt>
                <c:pt idx="32471">
                  <c:v>794.75135674297792</c:v>
                </c:pt>
                <c:pt idx="32472">
                  <c:v>794.68874867231762</c:v>
                </c:pt>
                <c:pt idx="32473">
                  <c:v>794.61570592321391</c:v>
                </c:pt>
                <c:pt idx="32474">
                  <c:v>794.68874867231762</c:v>
                </c:pt>
                <c:pt idx="32475">
                  <c:v>794.75135674297792</c:v>
                </c:pt>
                <c:pt idx="32476">
                  <c:v>794.80353013519482</c:v>
                </c:pt>
                <c:pt idx="32477">
                  <c:v>794.83483417052503</c:v>
                </c:pt>
                <c:pt idx="32478">
                  <c:v>794.83483417052503</c:v>
                </c:pt>
                <c:pt idx="32479">
                  <c:v>794.82440992676004</c:v>
                </c:pt>
                <c:pt idx="32480">
                  <c:v>794.793085022073</c:v>
                </c:pt>
                <c:pt idx="32481">
                  <c:v>794.73048738609111</c:v>
                </c:pt>
                <c:pt idx="32482">
                  <c:v>794.65744463698752</c:v>
                </c:pt>
                <c:pt idx="32483">
                  <c:v>794.57396720944041</c:v>
                </c:pt>
                <c:pt idx="32484">
                  <c:v>794.64699952386559</c:v>
                </c:pt>
                <c:pt idx="32485">
                  <c:v>794.69918335076102</c:v>
                </c:pt>
                <c:pt idx="32486">
                  <c:v>794.74093249921293</c:v>
                </c:pt>
                <c:pt idx="32487">
                  <c:v>794.75135674297792</c:v>
                </c:pt>
                <c:pt idx="32488">
                  <c:v>794.75135674297792</c:v>
                </c:pt>
                <c:pt idx="32489">
                  <c:v>794.73048738609111</c:v>
                </c:pt>
                <c:pt idx="32490">
                  <c:v>794.68874867231762</c:v>
                </c:pt>
                <c:pt idx="32491">
                  <c:v>794.61570592321391</c:v>
                </c:pt>
                <c:pt idx="32492">
                  <c:v>794.53221806098838</c:v>
                </c:pt>
                <c:pt idx="32493">
                  <c:v>794.4383163896764</c:v>
                </c:pt>
                <c:pt idx="32494">
                  <c:v>794.50092446033671</c:v>
                </c:pt>
                <c:pt idx="32495">
                  <c:v>794.5426631741102</c:v>
                </c:pt>
                <c:pt idx="32496">
                  <c:v>794.57396720944041</c:v>
                </c:pt>
                <c:pt idx="32497">
                  <c:v>794.58440188788381</c:v>
                </c:pt>
                <c:pt idx="32498">
                  <c:v>794.57396720944041</c:v>
                </c:pt>
                <c:pt idx="32499">
                  <c:v>794.5426631741102</c:v>
                </c:pt>
                <c:pt idx="32500">
                  <c:v>794.48006553812843</c:v>
                </c:pt>
                <c:pt idx="32501">
                  <c:v>794.40701235434619</c:v>
                </c:pt>
                <c:pt idx="32502">
                  <c:v>794.31310024835579</c:v>
                </c:pt>
                <c:pt idx="32503">
                  <c:v>794.20875346392199</c:v>
                </c:pt>
                <c:pt idx="32504">
                  <c:v>794.26092685613889</c:v>
                </c:pt>
                <c:pt idx="32505">
                  <c:v>794.29223089146899</c:v>
                </c:pt>
                <c:pt idx="32506">
                  <c:v>794.31310024835579</c:v>
                </c:pt>
                <c:pt idx="32507">
                  <c:v>794.31310024835579</c:v>
                </c:pt>
                <c:pt idx="32508">
                  <c:v>794.29223089146899</c:v>
                </c:pt>
                <c:pt idx="32509">
                  <c:v>794.25050261237391</c:v>
                </c:pt>
                <c:pt idx="32510">
                  <c:v>794.1878945417136</c:v>
                </c:pt>
                <c:pt idx="32511">
                  <c:v>794.10441711416661</c:v>
                </c:pt>
                <c:pt idx="32512">
                  <c:v>794.00005989505428</c:v>
                </c:pt>
                <c:pt idx="32513">
                  <c:v>793.88527843217707</c:v>
                </c:pt>
                <c:pt idx="32514">
                  <c:v>793.92702758062899</c:v>
                </c:pt>
                <c:pt idx="32515">
                  <c:v>793.94788650283738</c:v>
                </c:pt>
                <c:pt idx="32516">
                  <c:v>793.9583316159592</c:v>
                </c:pt>
                <c:pt idx="32517">
                  <c:v>793.94788650283738</c:v>
                </c:pt>
                <c:pt idx="32518">
                  <c:v>793.91658246750717</c:v>
                </c:pt>
                <c:pt idx="32519">
                  <c:v>793.86439864061185</c:v>
                </c:pt>
                <c:pt idx="32520">
                  <c:v>793.79136632618656</c:v>
                </c:pt>
                <c:pt idx="32521">
                  <c:v>793.69746465487458</c:v>
                </c:pt>
                <c:pt idx="32522">
                  <c:v>793.58268319199738</c:v>
                </c:pt>
                <c:pt idx="32523">
                  <c:v>793.45745661599835</c:v>
                </c:pt>
                <c:pt idx="32524">
                  <c:v>793.48875021665003</c:v>
                </c:pt>
                <c:pt idx="32525">
                  <c:v>793.50963000821525</c:v>
                </c:pt>
                <c:pt idx="32526">
                  <c:v>793.50963000821525</c:v>
                </c:pt>
                <c:pt idx="32527">
                  <c:v>793.48875021665003</c:v>
                </c:pt>
                <c:pt idx="32528">
                  <c:v>793.44702193755495</c:v>
                </c:pt>
                <c:pt idx="32529">
                  <c:v>793.38441386689465</c:v>
                </c:pt>
                <c:pt idx="32530">
                  <c:v>793.30093643934754</c:v>
                </c:pt>
                <c:pt idx="32531">
                  <c:v>793.19658965491374</c:v>
                </c:pt>
                <c:pt idx="32532">
                  <c:v>793.081797757358</c:v>
                </c:pt>
                <c:pt idx="32533">
                  <c:v>792.94616780695094</c:v>
                </c:pt>
                <c:pt idx="32534">
                  <c:v>792.9670162944808</c:v>
                </c:pt>
                <c:pt idx="32535">
                  <c:v>792.9670162944808</c:v>
                </c:pt>
                <c:pt idx="32536">
                  <c:v>792.9670162944808</c:v>
                </c:pt>
                <c:pt idx="32537">
                  <c:v>792.93572269382912</c:v>
                </c:pt>
                <c:pt idx="32538">
                  <c:v>792.88355973629064</c:v>
                </c:pt>
                <c:pt idx="32539">
                  <c:v>792.81050655250851</c:v>
                </c:pt>
                <c:pt idx="32540">
                  <c:v>792.716594446518</c:v>
                </c:pt>
                <c:pt idx="32541">
                  <c:v>792.6122476620842</c:v>
                </c:pt>
                <c:pt idx="32542">
                  <c:v>792.47660727699872</c:v>
                </c:pt>
                <c:pt idx="32543">
                  <c:v>792.33050090943436</c:v>
                </c:pt>
                <c:pt idx="32544">
                  <c:v>792.34094602255618</c:v>
                </c:pt>
                <c:pt idx="32545">
                  <c:v>792.34094602255618</c:v>
                </c:pt>
                <c:pt idx="32546">
                  <c:v>792.32007666566949</c:v>
                </c:pt>
                <c:pt idx="32547">
                  <c:v>792.28877263033928</c:v>
                </c:pt>
                <c:pt idx="32548">
                  <c:v>792.22616455967898</c:v>
                </c:pt>
                <c:pt idx="32549">
                  <c:v>792.14268713213187</c:v>
                </c:pt>
                <c:pt idx="32550">
                  <c:v>792.04877502614147</c:v>
                </c:pt>
                <c:pt idx="32551">
                  <c:v>791.92354845014245</c:v>
                </c:pt>
                <c:pt idx="32552">
                  <c:v>791.77746295193504</c:v>
                </c:pt>
                <c:pt idx="32553">
                  <c:v>791.63138788840615</c:v>
                </c:pt>
                <c:pt idx="32554">
                  <c:v>791.63138788840615</c:v>
                </c:pt>
                <c:pt idx="32555">
                  <c:v>791.62095320996275</c:v>
                </c:pt>
                <c:pt idx="32556">
                  <c:v>791.58964917463254</c:v>
                </c:pt>
                <c:pt idx="32557">
                  <c:v>791.54790002618063</c:v>
                </c:pt>
                <c:pt idx="32558">
                  <c:v>791.47486771175534</c:v>
                </c:pt>
                <c:pt idx="32559">
                  <c:v>791.38096604044335</c:v>
                </c:pt>
                <c:pt idx="32560">
                  <c:v>791.27660882133102</c:v>
                </c:pt>
                <c:pt idx="32561">
                  <c:v>791.1409475668886</c:v>
                </c:pt>
                <c:pt idx="32562">
                  <c:v>790.9948620686813</c:v>
                </c:pt>
                <c:pt idx="32563">
                  <c:v>790.82792808294403</c:v>
                </c:pt>
                <c:pt idx="32564">
                  <c:v>790.81748296982221</c:v>
                </c:pt>
                <c:pt idx="32565">
                  <c:v>790.79662404761382</c:v>
                </c:pt>
                <c:pt idx="32566">
                  <c:v>790.76529914292678</c:v>
                </c:pt>
                <c:pt idx="32567">
                  <c:v>790.71314662006682</c:v>
                </c:pt>
                <c:pt idx="32568">
                  <c:v>790.6296587578413</c:v>
                </c:pt>
                <c:pt idx="32569">
                  <c:v>790.53575708652932</c:v>
                </c:pt>
                <c:pt idx="32570">
                  <c:v>790.41053051053018</c:v>
                </c:pt>
                <c:pt idx="32571">
                  <c:v>790.2748901254447</c:v>
                </c:pt>
                <c:pt idx="32572">
                  <c:v>790.11835951411547</c:v>
                </c:pt>
                <c:pt idx="32573">
                  <c:v>789.94096998057796</c:v>
                </c:pt>
                <c:pt idx="32574">
                  <c:v>789.92010062369116</c:v>
                </c:pt>
                <c:pt idx="32575">
                  <c:v>789.89924170148288</c:v>
                </c:pt>
                <c:pt idx="32576">
                  <c:v>789.84705787458745</c:v>
                </c:pt>
                <c:pt idx="32577">
                  <c:v>789.78446023860567</c:v>
                </c:pt>
                <c:pt idx="32578">
                  <c:v>789.70097237638015</c:v>
                </c:pt>
                <c:pt idx="32579">
                  <c:v>789.58619091350283</c:v>
                </c:pt>
                <c:pt idx="32580">
                  <c:v>789.46096433750381</c:v>
                </c:pt>
                <c:pt idx="32581">
                  <c:v>789.31487883929651</c:v>
                </c:pt>
                <c:pt idx="32582">
                  <c:v>789.14794485355924</c:v>
                </c:pt>
                <c:pt idx="32583">
                  <c:v>788.9601102068998</c:v>
                </c:pt>
                <c:pt idx="32584">
                  <c:v>788.93923041533458</c:v>
                </c:pt>
                <c:pt idx="32585">
                  <c:v>788.89750213623961</c:v>
                </c:pt>
                <c:pt idx="32586">
                  <c:v>788.84532874402259</c:v>
                </c:pt>
                <c:pt idx="32587">
                  <c:v>788.77229642959742</c:v>
                </c:pt>
                <c:pt idx="32588">
                  <c:v>788.67836345425007</c:v>
                </c:pt>
                <c:pt idx="32589">
                  <c:v>788.5636028607297</c:v>
                </c:pt>
                <c:pt idx="32590">
                  <c:v>788.41749649316546</c:v>
                </c:pt>
                <c:pt idx="32591">
                  <c:v>788.26098675119317</c:v>
                </c:pt>
                <c:pt idx="32592">
                  <c:v>788.08359721765555</c:v>
                </c:pt>
                <c:pt idx="32593">
                  <c:v>787.89576257099623</c:v>
                </c:pt>
                <c:pt idx="32594">
                  <c:v>787.85403429190114</c:v>
                </c:pt>
                <c:pt idx="32595">
                  <c:v>787.81230601280606</c:v>
                </c:pt>
                <c:pt idx="32596">
                  <c:v>787.74967707278893</c:v>
                </c:pt>
                <c:pt idx="32597">
                  <c:v>787.66622051459876</c:v>
                </c:pt>
                <c:pt idx="32598">
                  <c:v>787.56186329548643</c:v>
                </c:pt>
                <c:pt idx="32599">
                  <c:v>787.43665758884424</c:v>
                </c:pt>
                <c:pt idx="32600">
                  <c:v>787.29057209063683</c:v>
                </c:pt>
                <c:pt idx="32601">
                  <c:v>787.12360680086431</c:v>
                </c:pt>
                <c:pt idx="32602">
                  <c:v>786.9357825888834</c:v>
                </c:pt>
                <c:pt idx="32603">
                  <c:v>786.7375341331375</c:v>
                </c:pt>
                <c:pt idx="32604">
                  <c:v>786.69578498468559</c:v>
                </c:pt>
                <c:pt idx="32605">
                  <c:v>786.63317691402517</c:v>
                </c:pt>
                <c:pt idx="32606">
                  <c:v>786.57056884336498</c:v>
                </c:pt>
                <c:pt idx="32607">
                  <c:v>786.47666717205288</c:v>
                </c:pt>
                <c:pt idx="32608">
                  <c:v>786.36188570917568</c:v>
                </c:pt>
                <c:pt idx="32609">
                  <c:v>786.22622445473326</c:v>
                </c:pt>
                <c:pt idx="32610">
                  <c:v>786.08013895652596</c:v>
                </c:pt>
                <c:pt idx="32611">
                  <c:v>785.90275985766675</c:v>
                </c:pt>
                <c:pt idx="32612">
                  <c:v>785.70449053256402</c:v>
                </c:pt>
                <c:pt idx="32613">
                  <c:v>785.49580739837484</c:v>
                </c:pt>
                <c:pt idx="32614">
                  <c:v>785.44362357147952</c:v>
                </c:pt>
                <c:pt idx="32615">
                  <c:v>785.38102593549763</c:v>
                </c:pt>
                <c:pt idx="32616">
                  <c:v>785.29753807327211</c:v>
                </c:pt>
                <c:pt idx="32617">
                  <c:v>785.20363640196013</c:v>
                </c:pt>
                <c:pt idx="32618">
                  <c:v>785.07840982596099</c:v>
                </c:pt>
                <c:pt idx="32619">
                  <c:v>784.94276944087551</c:v>
                </c:pt>
                <c:pt idx="32620">
                  <c:v>784.77580415110288</c:v>
                </c:pt>
                <c:pt idx="32621">
                  <c:v>784.58797993912196</c:v>
                </c:pt>
                <c:pt idx="32622">
                  <c:v>784.37928637025436</c:v>
                </c:pt>
                <c:pt idx="32623">
                  <c:v>784.16016855762177</c:v>
                </c:pt>
                <c:pt idx="32624">
                  <c:v>784.10798473072634</c:v>
                </c:pt>
                <c:pt idx="32625">
                  <c:v>784.03494198162264</c:v>
                </c:pt>
                <c:pt idx="32626">
                  <c:v>783.94102987563224</c:v>
                </c:pt>
                <c:pt idx="32627">
                  <c:v>783.83667265651991</c:v>
                </c:pt>
                <c:pt idx="32628">
                  <c:v>783.71146694987772</c:v>
                </c:pt>
                <c:pt idx="32629">
                  <c:v>783.56538145167042</c:v>
                </c:pt>
                <c:pt idx="32630">
                  <c:v>783.38799191813291</c:v>
                </c:pt>
                <c:pt idx="32631">
                  <c:v>783.1897330277086</c:v>
                </c:pt>
                <c:pt idx="32632">
                  <c:v>782.98103945884088</c:v>
                </c:pt>
                <c:pt idx="32633">
                  <c:v>782.75147653308647</c:v>
                </c:pt>
                <c:pt idx="32634">
                  <c:v>782.68886846242617</c:v>
                </c:pt>
                <c:pt idx="32635">
                  <c:v>782.60539103487906</c:v>
                </c:pt>
                <c:pt idx="32636">
                  <c:v>782.51148936356708</c:v>
                </c:pt>
                <c:pt idx="32637">
                  <c:v>782.39669746601135</c:v>
                </c:pt>
                <c:pt idx="32638">
                  <c:v>782.26104664624745</c:v>
                </c:pt>
                <c:pt idx="32639">
                  <c:v>782.10453690427505</c:v>
                </c:pt>
                <c:pt idx="32640">
                  <c:v>781.92714737073754</c:v>
                </c:pt>
                <c:pt idx="32641">
                  <c:v>781.71844336719141</c:v>
                </c:pt>
                <c:pt idx="32642">
                  <c:v>781.49931511988041</c:v>
                </c:pt>
                <c:pt idx="32643">
                  <c:v>781.25932795036101</c:v>
                </c:pt>
                <c:pt idx="32644">
                  <c:v>781.18627476657889</c:v>
                </c:pt>
                <c:pt idx="32645">
                  <c:v>781.10279733903178</c:v>
                </c:pt>
                <c:pt idx="32646">
                  <c:v>780.9984609892764</c:v>
                </c:pt>
                <c:pt idx="32647">
                  <c:v>780.87323441327737</c:v>
                </c:pt>
                <c:pt idx="32648">
                  <c:v>780.72714891506996</c:v>
                </c:pt>
                <c:pt idx="32649">
                  <c:v>780.56018362529744</c:v>
                </c:pt>
                <c:pt idx="32650">
                  <c:v>780.37236984799495</c:v>
                </c:pt>
                <c:pt idx="32651">
                  <c:v>780.16368671380565</c:v>
                </c:pt>
                <c:pt idx="32652">
                  <c:v>779.93411335337282</c:v>
                </c:pt>
                <c:pt idx="32653">
                  <c:v>779.68368107073161</c:v>
                </c:pt>
                <c:pt idx="32654">
                  <c:v>779.61064875630632</c:v>
                </c:pt>
                <c:pt idx="32655">
                  <c:v>779.51671578095898</c:v>
                </c:pt>
                <c:pt idx="32656">
                  <c:v>779.40193431808177</c:v>
                </c:pt>
                <c:pt idx="32657">
                  <c:v>779.27672861143958</c:v>
                </c:pt>
                <c:pt idx="32658">
                  <c:v>779.12021886946729</c:v>
                </c:pt>
                <c:pt idx="32659">
                  <c:v>778.94282933592979</c:v>
                </c:pt>
                <c:pt idx="32660">
                  <c:v>778.74456001082706</c:v>
                </c:pt>
                <c:pt idx="32661">
                  <c:v>778.52543176351594</c:v>
                </c:pt>
                <c:pt idx="32662">
                  <c:v>778.29586883776153</c:v>
                </c:pt>
                <c:pt idx="32663">
                  <c:v>778.03500187667692</c:v>
                </c:pt>
                <c:pt idx="32664">
                  <c:v>777.95151401445139</c:v>
                </c:pt>
                <c:pt idx="32665">
                  <c:v>777.84717766469601</c:v>
                </c:pt>
                <c:pt idx="32666">
                  <c:v>777.7323962018188</c:v>
                </c:pt>
                <c:pt idx="32667">
                  <c:v>777.58631070361139</c:v>
                </c:pt>
                <c:pt idx="32668">
                  <c:v>777.42978009228227</c:v>
                </c:pt>
                <c:pt idx="32669">
                  <c:v>777.25240099342318</c:v>
                </c:pt>
                <c:pt idx="32670">
                  <c:v>777.04370742455546</c:v>
                </c:pt>
                <c:pt idx="32671">
                  <c:v>776.82458961192287</c:v>
                </c:pt>
                <c:pt idx="32672">
                  <c:v>776.57414689460313</c:v>
                </c:pt>
                <c:pt idx="32673">
                  <c:v>776.31327993351852</c:v>
                </c:pt>
                <c:pt idx="32674">
                  <c:v>776.20893314908471</c:v>
                </c:pt>
                <c:pt idx="32675">
                  <c:v>776.10459679932933</c:v>
                </c:pt>
                <c:pt idx="32676">
                  <c:v>775.97937022333031</c:v>
                </c:pt>
                <c:pt idx="32677">
                  <c:v>775.83328472512289</c:v>
                </c:pt>
                <c:pt idx="32678">
                  <c:v>775.66634030470721</c:v>
                </c:pt>
                <c:pt idx="32679">
                  <c:v>775.47850565804788</c:v>
                </c:pt>
                <c:pt idx="32680">
                  <c:v>775.26981208918016</c:v>
                </c:pt>
                <c:pt idx="32681">
                  <c:v>775.04024916342576</c:v>
                </c:pt>
                <c:pt idx="32682">
                  <c:v>774.77938220234114</c:v>
                </c:pt>
                <c:pt idx="32683">
                  <c:v>774.50809099749165</c:v>
                </c:pt>
                <c:pt idx="32684">
                  <c:v>774.40373377837932</c:v>
                </c:pt>
                <c:pt idx="32685">
                  <c:v>774.28895231550212</c:v>
                </c:pt>
                <c:pt idx="32686">
                  <c:v>774.16374660885992</c:v>
                </c:pt>
                <c:pt idx="32687">
                  <c:v>774.00721599753069</c:v>
                </c:pt>
                <c:pt idx="32688">
                  <c:v>773.840271577115</c:v>
                </c:pt>
                <c:pt idx="32689">
                  <c:v>773.64201268669069</c:v>
                </c:pt>
                <c:pt idx="32690">
                  <c:v>773.42287400470127</c:v>
                </c:pt>
                <c:pt idx="32691">
                  <c:v>773.17245215673847</c:v>
                </c:pt>
                <c:pt idx="32692">
                  <c:v>772.91158519565386</c:v>
                </c:pt>
                <c:pt idx="32693">
                  <c:v>772.64027312144742</c:v>
                </c:pt>
                <c:pt idx="32694">
                  <c:v>772.52549165857022</c:v>
                </c:pt>
                <c:pt idx="32695">
                  <c:v>772.40027551724961</c:v>
                </c:pt>
                <c:pt idx="32696">
                  <c:v>772.2646246974856</c:v>
                </c:pt>
                <c:pt idx="32697">
                  <c:v>772.1081045208349</c:v>
                </c:pt>
                <c:pt idx="32698">
                  <c:v>771.93072542197581</c:v>
                </c:pt>
                <c:pt idx="32699">
                  <c:v>771.72201098375126</c:v>
                </c:pt>
                <c:pt idx="32700">
                  <c:v>771.50289317111856</c:v>
                </c:pt>
                <c:pt idx="32701">
                  <c:v>771.25246088847734</c:v>
                </c:pt>
                <c:pt idx="32702">
                  <c:v>770.98115924894944</c:v>
                </c:pt>
                <c:pt idx="32703">
                  <c:v>770.68898825253473</c:v>
                </c:pt>
                <c:pt idx="32704">
                  <c:v>770.57420678965741</c:v>
                </c:pt>
                <c:pt idx="32705">
                  <c:v>770.44900108301533</c:v>
                </c:pt>
                <c:pt idx="32706">
                  <c:v>770.30291558480792</c:v>
                </c:pt>
                <c:pt idx="32707">
                  <c:v>770.13595029503529</c:v>
                </c:pt>
                <c:pt idx="32708">
                  <c:v>769.94812608305438</c:v>
                </c:pt>
                <c:pt idx="32709">
                  <c:v>769.73943251418677</c:v>
                </c:pt>
                <c:pt idx="32710">
                  <c:v>769.50986958843225</c:v>
                </c:pt>
                <c:pt idx="32711">
                  <c:v>769.24900262734764</c:v>
                </c:pt>
                <c:pt idx="32712">
                  <c:v>768.97770098781973</c:v>
                </c:pt>
                <c:pt idx="32713">
                  <c:v>768.68554042608343</c:v>
                </c:pt>
                <c:pt idx="32714">
                  <c:v>768.56030341540588</c:v>
                </c:pt>
                <c:pt idx="32715">
                  <c:v>768.42467346499882</c:v>
                </c:pt>
                <c:pt idx="32716">
                  <c:v>768.26814285366959</c:v>
                </c:pt>
                <c:pt idx="32717">
                  <c:v>768.1011984332539</c:v>
                </c:pt>
                <c:pt idx="32718">
                  <c:v>767.91336378659457</c:v>
                </c:pt>
                <c:pt idx="32719">
                  <c:v>767.69424597396198</c:v>
                </c:pt>
                <c:pt idx="32720">
                  <c:v>767.45423793508564</c:v>
                </c:pt>
                <c:pt idx="32721">
                  <c:v>767.19337097400103</c:v>
                </c:pt>
                <c:pt idx="32722">
                  <c:v>766.90119997758632</c:v>
                </c:pt>
                <c:pt idx="32723">
                  <c:v>766.59860473740662</c:v>
                </c:pt>
                <c:pt idx="32724">
                  <c:v>766.47336772672907</c:v>
                </c:pt>
                <c:pt idx="32725">
                  <c:v>766.337737776322</c:v>
                </c:pt>
                <c:pt idx="32726">
                  <c:v>766.18120716499288</c:v>
                </c:pt>
                <c:pt idx="32727">
                  <c:v>766.00381763145526</c:v>
                </c:pt>
                <c:pt idx="32728">
                  <c:v>765.80555874103106</c:v>
                </c:pt>
                <c:pt idx="32729">
                  <c:v>765.57598538059813</c:v>
                </c:pt>
                <c:pt idx="32730">
                  <c:v>765.32556353263533</c:v>
                </c:pt>
                <c:pt idx="32731">
                  <c:v>765.06469657155071</c:v>
                </c:pt>
                <c:pt idx="32732">
                  <c:v>764.77253600981442</c:v>
                </c:pt>
                <c:pt idx="32733">
                  <c:v>764.45948522183448</c:v>
                </c:pt>
                <c:pt idx="32734">
                  <c:v>764.32383440207047</c:v>
                </c:pt>
                <c:pt idx="32735">
                  <c:v>764.17774890386318</c:v>
                </c:pt>
                <c:pt idx="32736">
                  <c:v>764.02122872721236</c:v>
                </c:pt>
                <c:pt idx="32737">
                  <c:v>763.83340451523145</c:v>
                </c:pt>
                <c:pt idx="32738">
                  <c:v>763.62471094636373</c:v>
                </c:pt>
                <c:pt idx="32739">
                  <c:v>763.39514802060933</c:v>
                </c:pt>
                <c:pt idx="32740">
                  <c:v>763.14472617264653</c:v>
                </c:pt>
                <c:pt idx="32741">
                  <c:v>762.87341409844009</c:v>
                </c:pt>
                <c:pt idx="32742">
                  <c:v>762.57080842358198</c:v>
                </c:pt>
                <c:pt idx="32743">
                  <c:v>762.25776807028046</c:v>
                </c:pt>
                <c:pt idx="32744">
                  <c:v>762.12211725051645</c:v>
                </c:pt>
                <c:pt idx="32745">
                  <c:v>761.96559707386575</c:v>
                </c:pt>
                <c:pt idx="32746">
                  <c:v>761.79864221877165</c:v>
                </c:pt>
                <c:pt idx="32747">
                  <c:v>761.61082844146915</c:v>
                </c:pt>
                <c:pt idx="32748">
                  <c:v>761.40211400324461</c:v>
                </c:pt>
                <c:pt idx="32749">
                  <c:v>761.16212683372521</c:v>
                </c:pt>
                <c:pt idx="32750">
                  <c:v>760.90125987264059</c:v>
                </c:pt>
                <c:pt idx="32751">
                  <c:v>760.61951311999076</c:v>
                </c:pt>
                <c:pt idx="32752">
                  <c:v>760.31691787981106</c:v>
                </c:pt>
                <c:pt idx="32753">
                  <c:v>759.99344284806614</c:v>
                </c:pt>
                <c:pt idx="32754">
                  <c:v>759.84735734985884</c:v>
                </c:pt>
                <c:pt idx="32755">
                  <c:v>759.69082673852961</c:v>
                </c:pt>
                <c:pt idx="32756">
                  <c:v>759.51344763967052</c:v>
                </c:pt>
                <c:pt idx="32757">
                  <c:v>759.32562342768961</c:v>
                </c:pt>
                <c:pt idx="32758">
                  <c:v>759.1064951803786</c:v>
                </c:pt>
                <c:pt idx="32759">
                  <c:v>758.86649757618068</c:v>
                </c:pt>
                <c:pt idx="32760">
                  <c:v>758.60563061509617</c:v>
                </c:pt>
                <c:pt idx="32761">
                  <c:v>758.31345961868135</c:v>
                </c:pt>
                <c:pt idx="32762">
                  <c:v>758.00041926537983</c:v>
                </c:pt>
                <c:pt idx="32763">
                  <c:v>757.67694423363491</c:v>
                </c:pt>
                <c:pt idx="32764">
                  <c:v>757.52043449166263</c:v>
                </c:pt>
                <c:pt idx="32765">
                  <c:v>757.3639038803334</c:v>
                </c:pt>
                <c:pt idx="32766">
                  <c:v>757.18651434679589</c:v>
                </c:pt>
                <c:pt idx="32767">
                  <c:v>756.98825545637158</c:v>
                </c:pt>
                <c:pt idx="32768">
                  <c:v>756.75869253061717</c:v>
                </c:pt>
                <c:pt idx="32769">
                  <c:v>756.51869492641936</c:v>
                </c:pt>
                <c:pt idx="32770">
                  <c:v>756.24740372156975</c:v>
                </c:pt>
                <c:pt idx="32771">
                  <c:v>755.94478761203322</c:v>
                </c:pt>
                <c:pt idx="32772">
                  <c:v>755.63174725873171</c:v>
                </c:pt>
                <c:pt idx="32773">
                  <c:v>755.29783754854338</c:v>
                </c:pt>
                <c:pt idx="32774">
                  <c:v>755.14130693721427</c:v>
                </c:pt>
                <c:pt idx="32775">
                  <c:v>754.97437295147699</c:v>
                </c:pt>
                <c:pt idx="32776">
                  <c:v>754.79698341793949</c:v>
                </c:pt>
                <c:pt idx="32777">
                  <c:v>754.58827941439336</c:v>
                </c:pt>
                <c:pt idx="32778">
                  <c:v>754.35870605396042</c:v>
                </c:pt>
                <c:pt idx="32779">
                  <c:v>754.10828420599762</c:v>
                </c:pt>
                <c:pt idx="32780">
                  <c:v>753.8369721317913</c:v>
                </c:pt>
                <c:pt idx="32781">
                  <c:v>753.5343768916116</c:v>
                </c:pt>
                <c:pt idx="32782">
                  <c:v>753.21090185986668</c:v>
                </c:pt>
                <c:pt idx="32783">
                  <c:v>752.86655747123496</c:v>
                </c:pt>
                <c:pt idx="32784">
                  <c:v>752.71004772926267</c:v>
                </c:pt>
                <c:pt idx="32785">
                  <c:v>752.54308243949004</c:v>
                </c:pt>
                <c:pt idx="32786">
                  <c:v>752.35525822750913</c:v>
                </c:pt>
                <c:pt idx="32787">
                  <c:v>752.14656465864152</c:v>
                </c:pt>
                <c:pt idx="32788">
                  <c:v>751.90656705444371</c:v>
                </c:pt>
                <c:pt idx="32789">
                  <c:v>751.6561347718025</c:v>
                </c:pt>
                <c:pt idx="32790">
                  <c:v>751.37438801915266</c:v>
                </c:pt>
                <c:pt idx="32791">
                  <c:v>751.06136853520798</c:v>
                </c:pt>
                <c:pt idx="32792">
                  <c:v>750.73789350346306</c:v>
                </c:pt>
                <c:pt idx="32793">
                  <c:v>750.39354911483144</c:v>
                </c:pt>
                <c:pt idx="32794">
                  <c:v>750.22658382505881</c:v>
                </c:pt>
                <c:pt idx="32795">
                  <c:v>750.0491942915213</c:v>
                </c:pt>
                <c:pt idx="32796">
                  <c:v>749.86137007954039</c:v>
                </c:pt>
                <c:pt idx="32797">
                  <c:v>749.6422522669078</c:v>
                </c:pt>
                <c:pt idx="32798">
                  <c:v>749.41267890647487</c:v>
                </c:pt>
                <c:pt idx="32799">
                  <c:v>749.15181194539036</c:v>
                </c:pt>
                <c:pt idx="32800">
                  <c:v>748.85965138365407</c:v>
                </c:pt>
                <c:pt idx="32801">
                  <c:v>748.54660059567402</c:v>
                </c:pt>
                <c:pt idx="32802">
                  <c:v>748.21268045080728</c:v>
                </c:pt>
                <c:pt idx="32803">
                  <c:v>747.85791181841068</c:v>
                </c:pt>
                <c:pt idx="32804">
                  <c:v>747.69094652863816</c:v>
                </c:pt>
                <c:pt idx="32805">
                  <c:v>747.51356742977907</c:v>
                </c:pt>
                <c:pt idx="32806">
                  <c:v>747.31529810467634</c:v>
                </c:pt>
                <c:pt idx="32807">
                  <c:v>747.10661497048704</c:v>
                </c:pt>
                <c:pt idx="32808">
                  <c:v>746.85619312252436</c:v>
                </c:pt>
                <c:pt idx="32809">
                  <c:v>746.59532616143974</c:v>
                </c:pt>
                <c:pt idx="32810">
                  <c:v>746.30315516502492</c:v>
                </c:pt>
                <c:pt idx="32811">
                  <c:v>745.99009394236657</c:v>
                </c:pt>
                <c:pt idx="32812">
                  <c:v>745.64575998841337</c:v>
                </c:pt>
                <c:pt idx="32813">
                  <c:v>745.29099135601678</c:v>
                </c:pt>
                <c:pt idx="32814">
                  <c:v>745.12402606624414</c:v>
                </c:pt>
                <c:pt idx="32815">
                  <c:v>744.93621228894165</c:v>
                </c:pt>
                <c:pt idx="32816">
                  <c:v>744.73795339851733</c:v>
                </c:pt>
                <c:pt idx="32817">
                  <c:v>744.51880428184938</c:v>
                </c:pt>
                <c:pt idx="32818">
                  <c:v>744.2683824338867</c:v>
                </c:pt>
                <c:pt idx="32819">
                  <c:v>743.99707035968027</c:v>
                </c:pt>
                <c:pt idx="32820">
                  <c:v>743.70489936326544</c:v>
                </c:pt>
                <c:pt idx="32821">
                  <c:v>743.38142433152063</c:v>
                </c:pt>
                <c:pt idx="32822">
                  <c:v>743.03709037756732</c:v>
                </c:pt>
                <c:pt idx="32823">
                  <c:v>742.67187663204891</c:v>
                </c:pt>
                <c:pt idx="32824">
                  <c:v>742.50491134227639</c:v>
                </c:pt>
                <c:pt idx="32825">
                  <c:v>742.31709756497389</c:v>
                </c:pt>
                <c:pt idx="32826">
                  <c:v>742.10839356142776</c:v>
                </c:pt>
                <c:pt idx="32827">
                  <c:v>741.88927574879517</c:v>
                </c:pt>
                <c:pt idx="32828">
                  <c:v>741.63885390083237</c:v>
                </c:pt>
                <c:pt idx="32829">
                  <c:v>741.35709671350412</c:v>
                </c:pt>
                <c:pt idx="32830">
                  <c:v>741.06492571708941</c:v>
                </c:pt>
                <c:pt idx="32831">
                  <c:v>740.73103687625792</c:v>
                </c:pt>
                <c:pt idx="32832">
                  <c:v>740.38667161826936</c:v>
                </c:pt>
                <c:pt idx="32833">
                  <c:v>740.02145787275094</c:v>
                </c:pt>
                <c:pt idx="32834">
                  <c:v>739.84408920857038</c:v>
                </c:pt>
                <c:pt idx="32835">
                  <c:v>739.64581988346754</c:v>
                </c:pt>
                <c:pt idx="32836">
                  <c:v>739.44756099304334</c:v>
                </c:pt>
                <c:pt idx="32837">
                  <c:v>739.21799806728882</c:v>
                </c:pt>
                <c:pt idx="32838">
                  <c:v>738.95713110620432</c:v>
                </c:pt>
                <c:pt idx="32839">
                  <c:v>738.68581903199788</c:v>
                </c:pt>
                <c:pt idx="32840">
                  <c:v>738.3832342264966</c:v>
                </c:pt>
                <c:pt idx="32841">
                  <c:v>738.04931408162986</c:v>
                </c:pt>
                <c:pt idx="32842">
                  <c:v>737.69454544923326</c:v>
                </c:pt>
                <c:pt idx="32843">
                  <c:v>737.3188761559145</c:v>
                </c:pt>
                <c:pt idx="32844">
                  <c:v>737.14150749173393</c:v>
                </c:pt>
                <c:pt idx="32845">
                  <c:v>736.95366241039608</c:v>
                </c:pt>
                <c:pt idx="32846">
                  <c:v>736.73453416308507</c:v>
                </c:pt>
                <c:pt idx="32847">
                  <c:v>736.50497123733055</c:v>
                </c:pt>
                <c:pt idx="32848">
                  <c:v>736.25454938936787</c:v>
                </c:pt>
                <c:pt idx="32849">
                  <c:v>735.97282350607497</c:v>
                </c:pt>
                <c:pt idx="32850">
                  <c:v>735.65977271809493</c:v>
                </c:pt>
                <c:pt idx="32851">
                  <c:v>735.32585257322819</c:v>
                </c:pt>
                <c:pt idx="32852">
                  <c:v>734.97107350615318</c:v>
                </c:pt>
                <c:pt idx="32853">
                  <c:v>734.5954459515483</c:v>
                </c:pt>
                <c:pt idx="32854">
                  <c:v>734.40762173956728</c:v>
                </c:pt>
                <c:pt idx="32855">
                  <c:v>734.20936284914308</c:v>
                </c:pt>
                <c:pt idx="32856">
                  <c:v>734.00065884559694</c:v>
                </c:pt>
                <c:pt idx="32857">
                  <c:v>733.76065080672061</c:v>
                </c:pt>
                <c:pt idx="32858">
                  <c:v>733.51022895875792</c:v>
                </c:pt>
                <c:pt idx="32859">
                  <c:v>733.2180579623431</c:v>
                </c:pt>
                <c:pt idx="32860">
                  <c:v>732.90502804371999</c:v>
                </c:pt>
                <c:pt idx="32861">
                  <c:v>732.57110789885337</c:v>
                </c:pt>
                <c:pt idx="32862">
                  <c:v>732.20589415333484</c:v>
                </c:pt>
                <c:pt idx="32863">
                  <c:v>731.83025616405155</c:v>
                </c:pt>
                <c:pt idx="32864">
                  <c:v>731.64241108271369</c:v>
                </c:pt>
                <c:pt idx="32865">
                  <c:v>731.44415219228938</c:v>
                </c:pt>
                <c:pt idx="32866">
                  <c:v>731.22503437965679</c:v>
                </c:pt>
                <c:pt idx="32867">
                  <c:v>730.99546101922397</c:v>
                </c:pt>
                <c:pt idx="32868">
                  <c:v>730.72419068373131</c:v>
                </c:pt>
                <c:pt idx="32869">
                  <c:v>730.44243349640305</c:v>
                </c:pt>
                <c:pt idx="32870">
                  <c:v>730.11895846465814</c:v>
                </c:pt>
                <c:pt idx="32871">
                  <c:v>729.7850383197914</c:v>
                </c:pt>
                <c:pt idx="32872">
                  <c:v>729.41985587830823</c:v>
                </c:pt>
                <c:pt idx="32873">
                  <c:v>729.03374147186776</c:v>
                </c:pt>
                <c:pt idx="32874">
                  <c:v>728.84592769456526</c:v>
                </c:pt>
                <c:pt idx="32875">
                  <c:v>728.64765836946253</c:v>
                </c:pt>
                <c:pt idx="32876">
                  <c:v>728.42854055682994</c:v>
                </c:pt>
                <c:pt idx="32877">
                  <c:v>728.1885325179536</c:v>
                </c:pt>
                <c:pt idx="32878">
                  <c:v>727.91725174778253</c:v>
                </c:pt>
                <c:pt idx="32879">
                  <c:v>727.63549456045428</c:v>
                </c:pt>
                <c:pt idx="32880">
                  <c:v>727.31202996338789</c:v>
                </c:pt>
                <c:pt idx="32881">
                  <c:v>726.96769600943458</c:v>
                </c:pt>
                <c:pt idx="32882">
                  <c:v>726.60247182923774</c:v>
                </c:pt>
                <c:pt idx="32883">
                  <c:v>726.20595404838912</c:v>
                </c:pt>
                <c:pt idx="32884">
                  <c:v>726.01814027108674</c:v>
                </c:pt>
                <c:pt idx="32885">
                  <c:v>725.81987094598389</c:v>
                </c:pt>
                <c:pt idx="32886">
                  <c:v>725.6007531333513</c:v>
                </c:pt>
                <c:pt idx="32887">
                  <c:v>725.36074509447508</c:v>
                </c:pt>
                <c:pt idx="32888">
                  <c:v>725.08943302026864</c:v>
                </c:pt>
                <c:pt idx="32889">
                  <c:v>724.79726202385393</c:v>
                </c:pt>
                <c:pt idx="32890">
                  <c:v>724.47378699210901</c:v>
                </c:pt>
                <c:pt idx="32891">
                  <c:v>724.11901835971241</c:v>
                </c:pt>
                <c:pt idx="32892">
                  <c:v>723.75379417951547</c:v>
                </c:pt>
                <c:pt idx="32893">
                  <c:v>723.35727639866695</c:v>
                </c:pt>
                <c:pt idx="32894">
                  <c:v>723.16945218668604</c:v>
                </c:pt>
                <c:pt idx="32895">
                  <c:v>722.96077948717516</c:v>
                </c:pt>
                <c:pt idx="32896">
                  <c:v>722.74163037050721</c:v>
                </c:pt>
                <c:pt idx="32897">
                  <c:v>722.50165363566634</c:v>
                </c:pt>
                <c:pt idx="32898">
                  <c:v>722.23034156145991</c:v>
                </c:pt>
                <c:pt idx="32899">
                  <c:v>721.93817056504508</c:v>
                </c:pt>
                <c:pt idx="32900">
                  <c:v>721.61469553330028</c:v>
                </c:pt>
                <c:pt idx="32901">
                  <c:v>721.25992690090368</c:v>
                </c:pt>
                <c:pt idx="32902">
                  <c:v>720.88425760758491</c:v>
                </c:pt>
                <c:pt idx="32903">
                  <c:v>720.48773982673629</c:v>
                </c:pt>
                <c:pt idx="32904">
                  <c:v>720.29991561475538</c:v>
                </c:pt>
                <c:pt idx="32905">
                  <c:v>720.09124291524461</c:v>
                </c:pt>
                <c:pt idx="32906">
                  <c:v>719.87209379857666</c:v>
                </c:pt>
                <c:pt idx="32907">
                  <c:v>719.62167195061397</c:v>
                </c:pt>
                <c:pt idx="32908">
                  <c:v>719.35035987640754</c:v>
                </c:pt>
                <c:pt idx="32909">
                  <c:v>719.04777507090625</c:v>
                </c:pt>
                <c:pt idx="32910">
                  <c:v>718.72431047383975</c:v>
                </c:pt>
                <c:pt idx="32911">
                  <c:v>718.36950010272938</c:v>
                </c:pt>
                <c:pt idx="32912">
                  <c:v>717.99386211344608</c:v>
                </c:pt>
                <c:pt idx="32913">
                  <c:v>717.59734433259746</c:v>
                </c:pt>
                <c:pt idx="32914">
                  <c:v>717.39908544217315</c:v>
                </c:pt>
                <c:pt idx="32915">
                  <c:v>717.20081611707042</c:v>
                </c:pt>
                <c:pt idx="32916">
                  <c:v>716.97125319131601</c:v>
                </c:pt>
                <c:pt idx="32917">
                  <c:v>716.72083134335321</c:v>
                </c:pt>
                <c:pt idx="32918">
                  <c:v>716.44951926914678</c:v>
                </c:pt>
                <c:pt idx="32919">
                  <c:v>716.14693446364549</c:v>
                </c:pt>
                <c:pt idx="32920">
                  <c:v>715.82343856254374</c:v>
                </c:pt>
                <c:pt idx="32921">
                  <c:v>715.46865949546873</c:v>
                </c:pt>
                <c:pt idx="32922">
                  <c:v>715.0825763930635</c:v>
                </c:pt>
                <c:pt idx="32923">
                  <c:v>714.68605861221488</c:v>
                </c:pt>
                <c:pt idx="32924">
                  <c:v>714.48779972179057</c:v>
                </c:pt>
                <c:pt idx="32925">
                  <c:v>714.27912702227979</c:v>
                </c:pt>
                <c:pt idx="32926">
                  <c:v>714.05999877496879</c:v>
                </c:pt>
                <c:pt idx="32927">
                  <c:v>713.80954562297063</c:v>
                </c:pt>
                <c:pt idx="32928">
                  <c:v>713.53826485279956</c:v>
                </c:pt>
                <c:pt idx="32929">
                  <c:v>713.23565917794144</c:v>
                </c:pt>
                <c:pt idx="32930">
                  <c:v>712.9017390330747</c:v>
                </c:pt>
                <c:pt idx="32931">
                  <c:v>712.54695996599969</c:v>
                </c:pt>
                <c:pt idx="32932">
                  <c:v>712.16088729827288</c:v>
                </c:pt>
                <c:pt idx="32933">
                  <c:v>711.75391396962402</c:v>
                </c:pt>
                <c:pt idx="32934">
                  <c:v>711.56610019232153</c:v>
                </c:pt>
                <c:pt idx="32935">
                  <c:v>711.3573961887754</c:v>
                </c:pt>
                <c:pt idx="32936">
                  <c:v>711.12783326302099</c:v>
                </c:pt>
                <c:pt idx="32937">
                  <c:v>710.87741141505819</c:v>
                </c:pt>
                <c:pt idx="32938">
                  <c:v>710.60609934085176</c:v>
                </c:pt>
                <c:pt idx="32939">
                  <c:v>710.30351244841484</c:v>
                </c:pt>
                <c:pt idx="32940">
                  <c:v>709.96959543395167</c:v>
                </c:pt>
                <c:pt idx="32941">
                  <c:v>709.60437542762622</c:v>
                </c:pt>
                <c:pt idx="32942">
                  <c:v>709.22874161221421</c:v>
                </c:pt>
                <c:pt idx="32943">
                  <c:v>708.82177454437237</c:v>
                </c:pt>
                <c:pt idx="32944">
                  <c:v>708.6235125235446</c:v>
                </c:pt>
                <c:pt idx="32945">
                  <c:v>708.4148387805659</c:v>
                </c:pt>
                <c:pt idx="32946">
                  <c:v>708.18527376787574</c:v>
                </c:pt>
                <c:pt idx="32947">
                  <c:v>707.9452646855317</c:v>
                </c:pt>
                <c:pt idx="32948">
                  <c:v>707.66353984570662</c:v>
                </c:pt>
                <c:pt idx="32949">
                  <c:v>707.36092582310573</c:v>
                </c:pt>
                <c:pt idx="32950">
                  <c:v>707.02700776517463</c:v>
                </c:pt>
                <c:pt idx="32951">
                  <c:v>706.66178775884919</c:v>
                </c:pt>
                <c:pt idx="32952">
                  <c:v>706.27570987378317</c:v>
                </c:pt>
                <c:pt idx="32953">
                  <c:v>705.8687741099767</c:v>
                </c:pt>
                <c:pt idx="32954">
                  <c:v>705.68095720227075</c:v>
                </c:pt>
                <c:pt idx="32955">
                  <c:v>705.47225111178886</c:v>
                </c:pt>
                <c:pt idx="32956">
                  <c:v>705.24268714256664</c:v>
                </c:pt>
                <c:pt idx="32957">
                  <c:v>704.99226529460384</c:v>
                </c:pt>
                <c:pt idx="32958">
                  <c:v>704.71050810727559</c:v>
                </c:pt>
                <c:pt idx="32959">
                  <c:v>704.40792538871005</c:v>
                </c:pt>
                <c:pt idx="32960">
                  <c:v>704.07400837424689</c:v>
                </c:pt>
                <c:pt idx="32961">
                  <c:v>703.70878836792133</c:v>
                </c:pt>
                <c:pt idx="32962">
                  <c:v>703.32271048285531</c:v>
                </c:pt>
                <c:pt idx="32963">
                  <c:v>702.91574237154566</c:v>
                </c:pt>
                <c:pt idx="32964">
                  <c:v>702.71748139418571</c:v>
                </c:pt>
                <c:pt idx="32965">
                  <c:v>702.5088066077393</c:v>
                </c:pt>
                <c:pt idx="32966">
                  <c:v>702.28968670817096</c:v>
                </c:pt>
                <c:pt idx="32967">
                  <c:v>702.0392335561728</c:v>
                </c:pt>
                <c:pt idx="32968">
                  <c:v>701.75750871634773</c:v>
                </c:pt>
                <c:pt idx="32969">
                  <c:v>701.45489365027902</c:v>
                </c:pt>
                <c:pt idx="32970">
                  <c:v>701.12097663581585</c:v>
                </c:pt>
                <c:pt idx="32971">
                  <c:v>700.75578814221922</c:v>
                </c:pt>
                <c:pt idx="32972">
                  <c:v>700.35926524837816</c:v>
                </c:pt>
                <c:pt idx="32973">
                  <c:v>699.95229752315163</c:v>
                </c:pt>
                <c:pt idx="32974">
                  <c:v>699.76448095979003</c:v>
                </c:pt>
                <c:pt idx="32975">
                  <c:v>699.5557746606147</c:v>
                </c:pt>
                <c:pt idx="32976">
                  <c:v>699.3262104826988</c:v>
                </c:pt>
                <c:pt idx="32977">
                  <c:v>699.07578832169565</c:v>
                </c:pt>
                <c:pt idx="32978">
                  <c:v>698.79406316883023</c:v>
                </c:pt>
                <c:pt idx="32979">
                  <c:v>698.49144914622934</c:v>
                </c:pt>
                <c:pt idx="32980">
                  <c:v>698.15753108829836</c:v>
                </c:pt>
                <c:pt idx="32981">
                  <c:v>697.7923110819728</c:v>
                </c:pt>
                <c:pt idx="32982">
                  <c:v>697.4062331969069</c:v>
                </c:pt>
                <c:pt idx="32983">
                  <c:v>696.98885231997861</c:v>
                </c:pt>
                <c:pt idx="32984">
                  <c:v>696.80103645574047</c:v>
                </c:pt>
                <c:pt idx="32985">
                  <c:v>696.59232932179077</c:v>
                </c:pt>
                <c:pt idx="32986">
                  <c:v>696.36276535256843</c:v>
                </c:pt>
                <c:pt idx="32987">
                  <c:v>696.11234350460575</c:v>
                </c:pt>
                <c:pt idx="32988">
                  <c:v>695.84103143039931</c:v>
                </c:pt>
                <c:pt idx="32989">
                  <c:v>695.52800359871185</c:v>
                </c:pt>
                <c:pt idx="32990">
                  <c:v>695.19408658424868</c:v>
                </c:pt>
                <c:pt idx="32991">
                  <c:v>694.82886657792324</c:v>
                </c:pt>
                <c:pt idx="32992">
                  <c:v>694.44278869285722</c:v>
                </c:pt>
                <c:pt idx="32993">
                  <c:v>694.02540781592893</c:v>
                </c:pt>
                <c:pt idx="32994">
                  <c:v>693.83759090822298</c:v>
                </c:pt>
                <c:pt idx="32995">
                  <c:v>693.6288848177411</c:v>
                </c:pt>
                <c:pt idx="32996">
                  <c:v>693.40976596164069</c:v>
                </c:pt>
                <c:pt idx="32997">
                  <c:v>693.15934307021007</c:v>
                </c:pt>
                <c:pt idx="32998">
                  <c:v>692.87758692634964</c:v>
                </c:pt>
                <c:pt idx="32999">
                  <c:v>692.57497186028093</c:v>
                </c:pt>
                <c:pt idx="33000">
                  <c:v>692.24108719332094</c:v>
                </c:pt>
                <c:pt idx="33001">
                  <c:v>691.87586614352756</c:v>
                </c:pt>
                <c:pt idx="33002">
                  <c:v>691.47934418880754</c:v>
                </c:pt>
                <c:pt idx="33003">
                  <c:v>691.07240738153325</c:v>
                </c:pt>
                <c:pt idx="33004">
                  <c:v>690.88455916979194</c:v>
                </c:pt>
                <c:pt idx="33005">
                  <c:v>690.67588542681335</c:v>
                </c:pt>
                <c:pt idx="33006">
                  <c:v>690.45673422320965</c:v>
                </c:pt>
                <c:pt idx="33007">
                  <c:v>690.20631133177903</c:v>
                </c:pt>
                <c:pt idx="33008">
                  <c:v>689.92458649195396</c:v>
                </c:pt>
                <c:pt idx="33009">
                  <c:v>689.62197246935307</c:v>
                </c:pt>
                <c:pt idx="33010">
                  <c:v>689.28805128101851</c:v>
                </c:pt>
                <c:pt idx="33011">
                  <c:v>688.92283753550009</c:v>
                </c:pt>
                <c:pt idx="33012">
                  <c:v>688.52634062400841</c:v>
                </c:pt>
                <c:pt idx="33013">
                  <c:v>688.11937773003797</c:v>
                </c:pt>
                <c:pt idx="33014">
                  <c:v>687.93156395273547</c:v>
                </c:pt>
                <c:pt idx="33015">
                  <c:v>687.72284951451093</c:v>
                </c:pt>
                <c:pt idx="33016">
                  <c:v>687.50373170187834</c:v>
                </c:pt>
                <c:pt idx="33017">
                  <c:v>687.25330985391554</c:v>
                </c:pt>
                <c:pt idx="33018">
                  <c:v>686.9819977797091</c:v>
                </c:pt>
                <c:pt idx="33019">
                  <c:v>686.67938167017257</c:v>
                </c:pt>
                <c:pt idx="33020">
                  <c:v>686.34547195998425</c:v>
                </c:pt>
                <c:pt idx="33021">
                  <c:v>685.98027908382267</c:v>
                </c:pt>
                <c:pt idx="33022">
                  <c:v>685.58376130297415</c:v>
                </c:pt>
                <c:pt idx="33023">
                  <c:v>685.17678797432529</c:v>
                </c:pt>
                <c:pt idx="33024">
                  <c:v>684.9889741970228</c:v>
                </c:pt>
                <c:pt idx="33025">
                  <c:v>684.79071530659849</c:v>
                </c:pt>
                <c:pt idx="33026">
                  <c:v>684.57158705928748</c:v>
                </c:pt>
                <c:pt idx="33027">
                  <c:v>684.32116521132468</c:v>
                </c:pt>
                <c:pt idx="33028">
                  <c:v>684.04985313711825</c:v>
                </c:pt>
                <c:pt idx="33029">
                  <c:v>683.74724746226013</c:v>
                </c:pt>
                <c:pt idx="33030">
                  <c:v>683.4133273173934</c:v>
                </c:pt>
                <c:pt idx="33031">
                  <c:v>683.04813444123181</c:v>
                </c:pt>
                <c:pt idx="33032">
                  <c:v>682.6516166603833</c:v>
                </c:pt>
                <c:pt idx="33033">
                  <c:v>682.24464333173444</c:v>
                </c:pt>
                <c:pt idx="33034">
                  <c:v>682.05682955443194</c:v>
                </c:pt>
                <c:pt idx="33035">
                  <c:v>681.85857066400763</c:v>
                </c:pt>
                <c:pt idx="33036">
                  <c:v>681.63945285137504</c:v>
                </c:pt>
                <c:pt idx="33037">
                  <c:v>681.3994448124987</c:v>
                </c:pt>
                <c:pt idx="33038">
                  <c:v>681.12813273829227</c:v>
                </c:pt>
                <c:pt idx="33039">
                  <c:v>680.8255479327911</c:v>
                </c:pt>
                <c:pt idx="33040">
                  <c:v>680.49162778792436</c:v>
                </c:pt>
                <c:pt idx="33041">
                  <c:v>680.12640360772741</c:v>
                </c:pt>
                <c:pt idx="33042">
                  <c:v>679.74033094000072</c:v>
                </c:pt>
                <c:pt idx="33043">
                  <c:v>679.32295423694381</c:v>
                </c:pt>
                <c:pt idx="33044">
                  <c:v>679.14554383404936</c:v>
                </c:pt>
                <c:pt idx="33045">
                  <c:v>678.94728494362505</c:v>
                </c:pt>
                <c:pt idx="33046">
                  <c:v>678.72816713099246</c:v>
                </c:pt>
                <c:pt idx="33047">
                  <c:v>678.48815909211623</c:v>
                </c:pt>
                <c:pt idx="33048">
                  <c:v>678.21687832194505</c:v>
                </c:pt>
                <c:pt idx="33049">
                  <c:v>677.91426221240852</c:v>
                </c:pt>
                <c:pt idx="33050">
                  <c:v>677.5907871806636</c:v>
                </c:pt>
                <c:pt idx="33051">
                  <c:v>677.22557343514518</c:v>
                </c:pt>
                <c:pt idx="33052">
                  <c:v>676.83949033273996</c:v>
                </c:pt>
                <c:pt idx="33053">
                  <c:v>676.42211362968305</c:v>
                </c:pt>
                <c:pt idx="33054">
                  <c:v>676.2447032267886</c:v>
                </c:pt>
                <c:pt idx="33055">
                  <c:v>676.05688944948622</c:v>
                </c:pt>
                <c:pt idx="33056">
                  <c:v>675.83777163685363</c:v>
                </c:pt>
                <c:pt idx="33057">
                  <c:v>675.59776359797729</c:v>
                </c:pt>
                <c:pt idx="33058">
                  <c:v>675.32645152377086</c:v>
                </c:pt>
                <c:pt idx="33059">
                  <c:v>675.03428052735615</c:v>
                </c:pt>
                <c:pt idx="33060">
                  <c:v>674.70039168652477</c:v>
                </c:pt>
                <c:pt idx="33061">
                  <c:v>674.34559175009281</c:v>
                </c:pt>
                <c:pt idx="33062">
                  <c:v>673.94909483860113</c:v>
                </c:pt>
                <c:pt idx="33063">
                  <c:v>673.54213194463068</c:v>
                </c:pt>
                <c:pt idx="33064">
                  <c:v>673.37516665485805</c:v>
                </c:pt>
                <c:pt idx="33065">
                  <c:v>673.17690776443385</c:v>
                </c:pt>
                <c:pt idx="33066">
                  <c:v>672.96823506492296</c:v>
                </c:pt>
                <c:pt idx="33067">
                  <c:v>672.72822702604674</c:v>
                </c:pt>
                <c:pt idx="33068">
                  <c:v>672.46736006496212</c:v>
                </c:pt>
                <c:pt idx="33069">
                  <c:v>672.16474395542559</c:v>
                </c:pt>
                <c:pt idx="33070">
                  <c:v>671.84126892368067</c:v>
                </c:pt>
                <c:pt idx="33071">
                  <c:v>671.48650029128407</c:v>
                </c:pt>
                <c:pt idx="33072">
                  <c:v>671.10041718887885</c:v>
                </c:pt>
                <c:pt idx="33073">
                  <c:v>670.69345429490841</c:v>
                </c:pt>
                <c:pt idx="33074">
                  <c:v>670.51607519604931</c:v>
                </c:pt>
                <c:pt idx="33075">
                  <c:v>670.32826141874693</c:v>
                </c:pt>
                <c:pt idx="33076">
                  <c:v>670.1195574152008</c:v>
                </c:pt>
                <c:pt idx="33077">
                  <c:v>669.88999448944628</c:v>
                </c:pt>
                <c:pt idx="33078">
                  <c:v>669.62912752836166</c:v>
                </c:pt>
                <c:pt idx="33079">
                  <c:v>669.32651141882513</c:v>
                </c:pt>
                <c:pt idx="33080">
                  <c:v>669.00303638708021</c:v>
                </c:pt>
                <c:pt idx="33081">
                  <c:v>668.6482573200052</c:v>
                </c:pt>
                <c:pt idx="33082">
                  <c:v>668.26218465227839</c:v>
                </c:pt>
                <c:pt idx="33083">
                  <c:v>667.85525306234331</c:v>
                </c:pt>
                <c:pt idx="33084">
                  <c:v>667.68828777257079</c:v>
                </c:pt>
                <c:pt idx="33085">
                  <c:v>667.51088780435475</c:v>
                </c:pt>
                <c:pt idx="33086">
                  <c:v>667.30218380080862</c:v>
                </c:pt>
                <c:pt idx="33087">
                  <c:v>667.07265217908957</c:v>
                </c:pt>
                <c:pt idx="33088">
                  <c:v>666.81178521800496</c:v>
                </c:pt>
                <c:pt idx="33089">
                  <c:v>666.51958291755489</c:v>
                </c:pt>
                <c:pt idx="33090">
                  <c:v>666.19610788580997</c:v>
                </c:pt>
                <c:pt idx="33091">
                  <c:v>665.84132881873495</c:v>
                </c:pt>
                <c:pt idx="33092">
                  <c:v>665.45525615100814</c:v>
                </c:pt>
                <c:pt idx="33093">
                  <c:v>665.0587279354811</c:v>
                </c:pt>
                <c:pt idx="33094">
                  <c:v>664.891773080387</c:v>
                </c:pt>
                <c:pt idx="33095">
                  <c:v>664.71440441620632</c:v>
                </c:pt>
                <c:pt idx="33096">
                  <c:v>664.50568997798177</c:v>
                </c:pt>
                <c:pt idx="33097">
                  <c:v>664.28657216534918</c:v>
                </c:pt>
                <c:pt idx="33098">
                  <c:v>664.02570520426457</c:v>
                </c:pt>
                <c:pt idx="33099">
                  <c:v>663.73353420784986</c:v>
                </c:pt>
                <c:pt idx="33100">
                  <c:v>663.42051472390517</c:v>
                </c:pt>
                <c:pt idx="33101">
                  <c:v>663.0657043527948</c:v>
                </c:pt>
                <c:pt idx="33102">
                  <c:v>662.67962125038957</c:v>
                </c:pt>
                <c:pt idx="33103">
                  <c:v>662.28310346954106</c:v>
                </c:pt>
                <c:pt idx="33104">
                  <c:v>662.12658329289025</c:v>
                </c:pt>
                <c:pt idx="33105">
                  <c:v>661.94921462870957</c:v>
                </c:pt>
                <c:pt idx="33106">
                  <c:v>661.75095573828537</c:v>
                </c:pt>
                <c:pt idx="33107">
                  <c:v>661.53180662161742</c:v>
                </c:pt>
                <c:pt idx="33108">
                  <c:v>661.2709396605328</c:v>
                </c:pt>
                <c:pt idx="33109">
                  <c:v>660.98921377723991</c:v>
                </c:pt>
                <c:pt idx="33110">
                  <c:v>660.67618385861681</c:v>
                </c:pt>
                <c:pt idx="33111">
                  <c:v>660.32140479154168</c:v>
                </c:pt>
                <c:pt idx="33112">
                  <c:v>659.94574593290145</c:v>
                </c:pt>
                <c:pt idx="33113">
                  <c:v>659.5492177173744</c:v>
                </c:pt>
                <c:pt idx="33114">
                  <c:v>659.39270797540212</c:v>
                </c:pt>
                <c:pt idx="33115">
                  <c:v>659.22575312030801</c:v>
                </c:pt>
                <c:pt idx="33116">
                  <c:v>659.02748379520528</c:v>
                </c:pt>
                <c:pt idx="33117">
                  <c:v>658.80836598257258</c:v>
                </c:pt>
                <c:pt idx="33118">
                  <c:v>658.5579441346099</c:v>
                </c:pt>
                <c:pt idx="33119">
                  <c:v>658.27618694728164</c:v>
                </c:pt>
                <c:pt idx="33120">
                  <c:v>657.96315702865854</c:v>
                </c:pt>
                <c:pt idx="33121">
                  <c:v>657.6188022053484</c:v>
                </c:pt>
                <c:pt idx="33122">
                  <c:v>657.243164216065</c:v>
                </c:pt>
                <c:pt idx="33123">
                  <c:v>656.84664643521648</c:v>
                </c:pt>
                <c:pt idx="33124">
                  <c:v>656.70057137168749</c:v>
                </c:pt>
                <c:pt idx="33125">
                  <c:v>656.53361651659338</c:v>
                </c:pt>
                <c:pt idx="33126">
                  <c:v>656.34577143525553</c:v>
                </c:pt>
                <c:pt idx="33127">
                  <c:v>656.12664318794452</c:v>
                </c:pt>
                <c:pt idx="33128">
                  <c:v>655.87622133998173</c:v>
                </c:pt>
                <c:pt idx="33129">
                  <c:v>655.60490926577529</c:v>
                </c:pt>
                <c:pt idx="33130">
                  <c:v>655.29188978183072</c:v>
                </c:pt>
                <c:pt idx="33131">
                  <c:v>654.94752452384216</c:v>
                </c:pt>
                <c:pt idx="33132">
                  <c:v>654.58233164768058</c:v>
                </c:pt>
                <c:pt idx="33133">
                  <c:v>654.18581386683195</c:v>
                </c:pt>
                <c:pt idx="33134">
                  <c:v>654.03970749926771</c:v>
                </c:pt>
                <c:pt idx="33135">
                  <c:v>653.88319775729542</c:v>
                </c:pt>
                <c:pt idx="33136">
                  <c:v>653.69538397999293</c:v>
                </c:pt>
                <c:pt idx="33137">
                  <c:v>653.48667997644679</c:v>
                </c:pt>
                <c:pt idx="33138">
                  <c:v>653.24670324160593</c:v>
                </c:pt>
                <c:pt idx="33139">
                  <c:v>652.96494605427768</c:v>
                </c:pt>
                <c:pt idx="33140">
                  <c:v>652.66232994474103</c:v>
                </c:pt>
                <c:pt idx="33141">
                  <c:v>652.32844110390965</c:v>
                </c:pt>
                <c:pt idx="33142">
                  <c:v>651.952771810591</c:v>
                </c:pt>
                <c:pt idx="33143">
                  <c:v>651.56669914286419</c:v>
                </c:pt>
                <c:pt idx="33144">
                  <c:v>651.43103788842177</c:v>
                </c:pt>
                <c:pt idx="33145">
                  <c:v>651.27452814644948</c:v>
                </c:pt>
                <c:pt idx="33146">
                  <c:v>651.09712817823345</c:v>
                </c:pt>
                <c:pt idx="33147">
                  <c:v>650.88845547872268</c:v>
                </c:pt>
                <c:pt idx="33148">
                  <c:v>650.64843700516803</c:v>
                </c:pt>
                <c:pt idx="33149">
                  <c:v>650.37716666967538</c:v>
                </c:pt>
                <c:pt idx="33150">
                  <c:v>650.07455056013873</c:v>
                </c:pt>
                <c:pt idx="33151">
                  <c:v>649.74063041527199</c:v>
                </c:pt>
                <c:pt idx="33152">
                  <c:v>649.38585134819698</c:v>
                </c:pt>
                <c:pt idx="33153">
                  <c:v>648.99977868047017</c:v>
                </c:pt>
                <c:pt idx="33154">
                  <c:v>648.86411742602775</c:v>
                </c:pt>
                <c:pt idx="33155">
                  <c:v>648.70760768405546</c:v>
                </c:pt>
                <c:pt idx="33156">
                  <c:v>648.54065282896136</c:v>
                </c:pt>
                <c:pt idx="33157">
                  <c:v>648.33193839073681</c:v>
                </c:pt>
                <c:pt idx="33158">
                  <c:v>648.10237546498229</c:v>
                </c:pt>
                <c:pt idx="33159">
                  <c:v>647.84150850389767</c:v>
                </c:pt>
                <c:pt idx="33160">
                  <c:v>647.5389236983965</c:v>
                </c:pt>
                <c:pt idx="33161">
                  <c:v>647.20501398820818</c:v>
                </c:pt>
                <c:pt idx="33162">
                  <c:v>646.85023492113316</c:v>
                </c:pt>
                <c:pt idx="33163">
                  <c:v>646.4745656278144</c:v>
                </c:pt>
                <c:pt idx="33164">
                  <c:v>646.33891480805039</c:v>
                </c:pt>
                <c:pt idx="33165">
                  <c:v>646.19285017919992</c:v>
                </c:pt>
                <c:pt idx="33166">
                  <c:v>646.0258848894274</c:v>
                </c:pt>
                <c:pt idx="33167">
                  <c:v>645.82762599900309</c:v>
                </c:pt>
                <c:pt idx="33168">
                  <c:v>645.6085081863705</c:v>
                </c:pt>
                <c:pt idx="33169">
                  <c:v>645.34764122528588</c:v>
                </c:pt>
                <c:pt idx="33170">
                  <c:v>645.05547022887106</c:v>
                </c:pt>
                <c:pt idx="33171">
                  <c:v>644.72155008400432</c:v>
                </c:pt>
                <c:pt idx="33172">
                  <c:v>644.36678145160772</c:v>
                </c:pt>
                <c:pt idx="33173">
                  <c:v>643.99111215828907</c:v>
                </c:pt>
                <c:pt idx="33174">
                  <c:v>643.87634113009028</c:v>
                </c:pt>
                <c:pt idx="33175">
                  <c:v>643.73024519720445</c:v>
                </c:pt>
                <c:pt idx="33176">
                  <c:v>643.57373545523217</c:v>
                </c:pt>
                <c:pt idx="33177">
                  <c:v>643.38591124325126</c:v>
                </c:pt>
                <c:pt idx="33178">
                  <c:v>643.15634831749685</c:v>
                </c:pt>
                <c:pt idx="33179">
                  <c:v>642.90592646953405</c:v>
                </c:pt>
                <c:pt idx="33180">
                  <c:v>642.61375547311923</c:v>
                </c:pt>
                <c:pt idx="33181">
                  <c:v>642.29029087605284</c:v>
                </c:pt>
                <c:pt idx="33182">
                  <c:v>641.94592561806428</c:v>
                </c:pt>
                <c:pt idx="33183">
                  <c:v>641.57028762878087</c:v>
                </c:pt>
                <c:pt idx="33184">
                  <c:v>641.45549573122526</c:v>
                </c:pt>
                <c:pt idx="33185">
                  <c:v>641.33027958990465</c:v>
                </c:pt>
                <c:pt idx="33186">
                  <c:v>641.16332473481043</c:v>
                </c:pt>
                <c:pt idx="33187">
                  <c:v>640.98595607062987</c:v>
                </c:pt>
                <c:pt idx="33188">
                  <c:v>640.76679651928339</c:v>
                </c:pt>
                <c:pt idx="33189">
                  <c:v>640.5163746713207</c:v>
                </c:pt>
                <c:pt idx="33190">
                  <c:v>640.2346487880277</c:v>
                </c:pt>
                <c:pt idx="33191">
                  <c:v>639.92159800004777</c:v>
                </c:pt>
                <c:pt idx="33192">
                  <c:v>639.57726404609457</c:v>
                </c:pt>
                <c:pt idx="33193">
                  <c:v>639.20159475277592</c:v>
                </c:pt>
                <c:pt idx="33194">
                  <c:v>639.097247968342</c:v>
                </c:pt>
                <c:pt idx="33195">
                  <c:v>638.9720318270214</c:v>
                </c:pt>
                <c:pt idx="33196">
                  <c:v>638.82596719817093</c:v>
                </c:pt>
                <c:pt idx="33197">
                  <c:v>638.63815342086843</c:v>
                </c:pt>
                <c:pt idx="33198">
                  <c:v>638.42943898264389</c:v>
                </c:pt>
                <c:pt idx="33199">
                  <c:v>638.18943094376766</c:v>
                </c:pt>
                <c:pt idx="33200">
                  <c:v>637.90770506047465</c:v>
                </c:pt>
                <c:pt idx="33201">
                  <c:v>637.60508895093812</c:v>
                </c:pt>
                <c:pt idx="33202">
                  <c:v>637.26076543166334</c:v>
                </c:pt>
                <c:pt idx="33203">
                  <c:v>636.89554125146651</c:v>
                </c:pt>
                <c:pt idx="33204">
                  <c:v>636.80163958015441</c:v>
                </c:pt>
                <c:pt idx="33205">
                  <c:v>636.67642343883381</c:v>
                </c:pt>
                <c:pt idx="33206">
                  <c:v>636.53032750594798</c:v>
                </c:pt>
                <c:pt idx="33207">
                  <c:v>636.36336221617546</c:v>
                </c:pt>
                <c:pt idx="33208">
                  <c:v>636.15468951666469</c:v>
                </c:pt>
                <c:pt idx="33209">
                  <c:v>635.91468147778835</c:v>
                </c:pt>
                <c:pt idx="33210">
                  <c:v>635.64336940358191</c:v>
                </c:pt>
                <c:pt idx="33211">
                  <c:v>635.34078459808075</c:v>
                </c:pt>
                <c:pt idx="33212">
                  <c:v>635.00686445321401</c:v>
                </c:pt>
                <c:pt idx="33213">
                  <c:v>634.65209582081741</c:v>
                </c:pt>
                <c:pt idx="33214">
                  <c:v>634.5581837148269</c:v>
                </c:pt>
                <c:pt idx="33215">
                  <c:v>634.44339181727128</c:v>
                </c:pt>
                <c:pt idx="33216">
                  <c:v>634.30773056282885</c:v>
                </c:pt>
                <c:pt idx="33217">
                  <c:v>634.14077570773463</c:v>
                </c:pt>
                <c:pt idx="33218">
                  <c:v>633.94254812134568</c:v>
                </c:pt>
                <c:pt idx="33219">
                  <c:v>633.71297476091286</c:v>
                </c:pt>
                <c:pt idx="33220">
                  <c:v>633.44166268670642</c:v>
                </c:pt>
                <c:pt idx="33221">
                  <c:v>633.14950212497001</c:v>
                </c:pt>
                <c:pt idx="33222">
                  <c:v>632.81558198010339</c:v>
                </c:pt>
                <c:pt idx="33223">
                  <c:v>632.47124802615008</c:v>
                </c:pt>
                <c:pt idx="33224">
                  <c:v>632.3773463548381</c:v>
                </c:pt>
                <c:pt idx="33225">
                  <c:v>632.27298913572588</c:v>
                </c:pt>
                <c:pt idx="33226">
                  <c:v>632.14777299440527</c:v>
                </c:pt>
                <c:pt idx="33227">
                  <c:v>631.98081813931105</c:v>
                </c:pt>
                <c:pt idx="33228">
                  <c:v>631.79297305797331</c:v>
                </c:pt>
                <c:pt idx="33229">
                  <c:v>631.56341013221891</c:v>
                </c:pt>
                <c:pt idx="33230">
                  <c:v>631.31298828425611</c:v>
                </c:pt>
                <c:pt idx="33231">
                  <c:v>631.01037217471958</c:v>
                </c:pt>
                <c:pt idx="33232">
                  <c:v>630.69734225609648</c:v>
                </c:pt>
                <c:pt idx="33233">
                  <c:v>630.35300830214317</c:v>
                </c:pt>
                <c:pt idx="33234">
                  <c:v>630.26952043991764</c:v>
                </c:pt>
                <c:pt idx="33235">
                  <c:v>630.17560833392724</c:v>
                </c:pt>
                <c:pt idx="33236">
                  <c:v>630.05039219260664</c:v>
                </c:pt>
                <c:pt idx="33237">
                  <c:v>629.89388245063435</c:v>
                </c:pt>
                <c:pt idx="33238">
                  <c:v>629.7060373692965</c:v>
                </c:pt>
                <c:pt idx="33239">
                  <c:v>629.48691955666391</c:v>
                </c:pt>
                <c:pt idx="33240">
                  <c:v>629.23649770870111</c:v>
                </c:pt>
                <c:pt idx="33241">
                  <c:v>628.95474052137286</c:v>
                </c:pt>
                <c:pt idx="33242">
                  <c:v>628.63126548962794</c:v>
                </c:pt>
                <c:pt idx="33243">
                  <c:v>628.29737664879656</c:v>
                </c:pt>
                <c:pt idx="33244">
                  <c:v>628.22432346501444</c:v>
                </c:pt>
                <c:pt idx="33245">
                  <c:v>628.13042179370245</c:v>
                </c:pt>
                <c:pt idx="33246">
                  <c:v>628.0156194614683</c:v>
                </c:pt>
                <c:pt idx="33247">
                  <c:v>627.86955483261784</c:v>
                </c:pt>
                <c:pt idx="33248">
                  <c:v>627.69214442972338</c:v>
                </c:pt>
                <c:pt idx="33249">
                  <c:v>627.48347173021261</c:v>
                </c:pt>
                <c:pt idx="33250">
                  <c:v>627.23301857821457</c:v>
                </c:pt>
                <c:pt idx="33251">
                  <c:v>626.96173780804338</c:v>
                </c:pt>
                <c:pt idx="33252">
                  <c:v>626.64867658538503</c:v>
                </c:pt>
                <c:pt idx="33253">
                  <c:v>626.31476687519671</c:v>
                </c:pt>
                <c:pt idx="33254">
                  <c:v>626.25215880453641</c:v>
                </c:pt>
                <c:pt idx="33255">
                  <c:v>626.16869181166783</c:v>
                </c:pt>
                <c:pt idx="33256">
                  <c:v>626.06434502723403</c:v>
                </c:pt>
                <c:pt idx="33257">
                  <c:v>625.9286837727916</c:v>
                </c:pt>
                <c:pt idx="33258">
                  <c:v>625.75131510861092</c:v>
                </c:pt>
                <c:pt idx="33259">
                  <c:v>625.54261110506479</c:v>
                </c:pt>
                <c:pt idx="33260">
                  <c:v>625.31304817931039</c:v>
                </c:pt>
                <c:pt idx="33261">
                  <c:v>625.03132229601738</c:v>
                </c:pt>
                <c:pt idx="33262">
                  <c:v>624.72870618648085</c:v>
                </c:pt>
                <c:pt idx="33263">
                  <c:v>624.40523115473593</c:v>
                </c:pt>
                <c:pt idx="33264">
                  <c:v>624.35306819719744</c:v>
                </c:pt>
                <c:pt idx="33265">
                  <c:v>624.28002544809374</c:v>
                </c:pt>
                <c:pt idx="33266">
                  <c:v>624.17566822898152</c:v>
                </c:pt>
                <c:pt idx="33267">
                  <c:v>624.05045208766091</c:v>
                </c:pt>
                <c:pt idx="33268">
                  <c:v>623.8834972325667</c:v>
                </c:pt>
                <c:pt idx="33269">
                  <c:v>623.6852383421425</c:v>
                </c:pt>
                <c:pt idx="33270">
                  <c:v>623.45567541638798</c:v>
                </c:pt>
                <c:pt idx="33271">
                  <c:v>623.18436334218154</c:v>
                </c:pt>
                <c:pt idx="33272">
                  <c:v>622.89219234576683</c:v>
                </c:pt>
                <c:pt idx="33273">
                  <c:v>622.57916242714373</c:v>
                </c:pt>
                <c:pt idx="33274">
                  <c:v>622.52699946960524</c:v>
                </c:pt>
                <c:pt idx="33275">
                  <c:v>622.46440183362347</c:v>
                </c:pt>
                <c:pt idx="33276">
                  <c:v>622.37045842359771</c:v>
                </c:pt>
                <c:pt idx="33277">
                  <c:v>622.24524228227699</c:v>
                </c:pt>
                <c:pt idx="33278">
                  <c:v>622.0887325403047</c:v>
                </c:pt>
                <c:pt idx="33279">
                  <c:v>621.90091876300221</c:v>
                </c:pt>
                <c:pt idx="33280">
                  <c:v>621.6713558372478</c:v>
                </c:pt>
                <c:pt idx="33281">
                  <c:v>621.41048887616319</c:v>
                </c:pt>
                <c:pt idx="33282">
                  <c:v>621.12873168883493</c:v>
                </c:pt>
                <c:pt idx="33283">
                  <c:v>620.81570177021194</c:v>
                </c:pt>
                <c:pt idx="33284">
                  <c:v>620.77395262175992</c:v>
                </c:pt>
                <c:pt idx="33285">
                  <c:v>620.72178966422143</c:v>
                </c:pt>
                <c:pt idx="33286">
                  <c:v>620.63833310603127</c:v>
                </c:pt>
                <c:pt idx="33287">
                  <c:v>620.52353077379712</c:v>
                </c:pt>
                <c:pt idx="33288">
                  <c:v>620.36702103182483</c:v>
                </c:pt>
                <c:pt idx="33289">
                  <c:v>620.18961062893038</c:v>
                </c:pt>
                <c:pt idx="33290">
                  <c:v>619.97049281629779</c:v>
                </c:pt>
                <c:pt idx="33291">
                  <c:v>619.72007096833499</c:v>
                </c:pt>
                <c:pt idx="33292">
                  <c:v>619.43831378100674</c:v>
                </c:pt>
                <c:pt idx="33293">
                  <c:v>619.13572897550557</c:v>
                </c:pt>
                <c:pt idx="33294">
                  <c:v>619.10442494017536</c:v>
                </c:pt>
                <c:pt idx="33295">
                  <c:v>619.05224111328005</c:v>
                </c:pt>
                <c:pt idx="33296">
                  <c:v>618.97918792949793</c:v>
                </c:pt>
                <c:pt idx="33297">
                  <c:v>618.87486201442096</c:v>
                </c:pt>
                <c:pt idx="33298">
                  <c:v>618.72876608153513</c:v>
                </c:pt>
                <c:pt idx="33299">
                  <c:v>618.56180079176249</c:v>
                </c:pt>
                <c:pt idx="33300">
                  <c:v>618.3426829791299</c:v>
                </c:pt>
                <c:pt idx="33301">
                  <c:v>618.10267494025368</c:v>
                </c:pt>
                <c:pt idx="33302">
                  <c:v>617.83139417008249</c:v>
                </c:pt>
                <c:pt idx="33303">
                  <c:v>617.53922317366778</c:v>
                </c:pt>
                <c:pt idx="33304">
                  <c:v>617.51833294742414</c:v>
                </c:pt>
                <c:pt idx="33305">
                  <c:v>617.47659423365064</c:v>
                </c:pt>
                <c:pt idx="33306">
                  <c:v>617.40357235390377</c:v>
                </c:pt>
                <c:pt idx="33307">
                  <c:v>617.30966024791337</c:v>
                </c:pt>
                <c:pt idx="33308">
                  <c:v>617.17400942814936</c:v>
                </c:pt>
                <c:pt idx="33309">
                  <c:v>617.00704413837684</c:v>
                </c:pt>
                <c:pt idx="33310">
                  <c:v>616.80878524795253</c:v>
                </c:pt>
                <c:pt idx="33311">
                  <c:v>616.56877720907619</c:v>
                </c:pt>
                <c:pt idx="33312">
                  <c:v>616.30791024799157</c:v>
                </c:pt>
                <c:pt idx="33313">
                  <c:v>616.01573925157686</c:v>
                </c:pt>
                <c:pt idx="33314">
                  <c:v>616.0053254424904</c:v>
                </c:pt>
                <c:pt idx="33315">
                  <c:v>615.97402140716019</c:v>
                </c:pt>
                <c:pt idx="33316">
                  <c:v>615.91139246714306</c:v>
                </c:pt>
                <c:pt idx="33317">
                  <c:v>615.82792547427437</c:v>
                </c:pt>
                <c:pt idx="33318">
                  <c:v>615.70270933295376</c:v>
                </c:pt>
                <c:pt idx="33319">
                  <c:v>615.54619959098147</c:v>
                </c:pt>
                <c:pt idx="33320">
                  <c:v>615.34794070055716</c:v>
                </c:pt>
                <c:pt idx="33321">
                  <c:v>615.11837777480275</c:v>
                </c:pt>
                <c:pt idx="33322">
                  <c:v>614.86792462280459</c:v>
                </c:pt>
                <c:pt idx="33323">
                  <c:v>614.5861987395117</c:v>
                </c:pt>
                <c:pt idx="33324">
                  <c:v>614.57575362638988</c:v>
                </c:pt>
                <c:pt idx="33325">
                  <c:v>614.55489470418161</c:v>
                </c:pt>
                <c:pt idx="33326">
                  <c:v>614.50273174664312</c:v>
                </c:pt>
                <c:pt idx="33327">
                  <c:v>614.429678562861</c:v>
                </c:pt>
                <c:pt idx="33328">
                  <c:v>614.30447285621881</c:v>
                </c:pt>
                <c:pt idx="33329">
                  <c:v>614.15836648865456</c:v>
                </c:pt>
                <c:pt idx="33330">
                  <c:v>613.97055271135207</c:v>
                </c:pt>
                <c:pt idx="33331">
                  <c:v>613.75143489871948</c:v>
                </c:pt>
                <c:pt idx="33332">
                  <c:v>613.51142685984314</c:v>
                </c:pt>
                <c:pt idx="33333">
                  <c:v>613.24011478563671</c:v>
                </c:pt>
                <c:pt idx="33334">
                  <c:v>613.24011478563671</c:v>
                </c:pt>
                <c:pt idx="33335">
                  <c:v>613.22970097655025</c:v>
                </c:pt>
                <c:pt idx="33336">
                  <c:v>613.18795182809822</c:v>
                </c:pt>
                <c:pt idx="33337">
                  <c:v>613.1148986443161</c:v>
                </c:pt>
                <c:pt idx="33338">
                  <c:v>613.00013805079584</c:v>
                </c:pt>
                <c:pt idx="33339">
                  <c:v>612.86447679635342</c:v>
                </c:pt>
                <c:pt idx="33340">
                  <c:v>612.68707682813738</c:v>
                </c:pt>
                <c:pt idx="33341">
                  <c:v>612.47840412862661</c:v>
                </c:pt>
                <c:pt idx="33342">
                  <c:v>612.23839608975038</c:v>
                </c:pt>
                <c:pt idx="33343">
                  <c:v>611.97752912866576</c:v>
                </c:pt>
                <c:pt idx="33344">
                  <c:v>611.98797424178758</c:v>
                </c:pt>
                <c:pt idx="33345">
                  <c:v>611.97752912866576</c:v>
                </c:pt>
                <c:pt idx="33346">
                  <c:v>611.94622509333556</c:v>
                </c:pt>
                <c:pt idx="33347">
                  <c:v>611.88361702267525</c:v>
                </c:pt>
                <c:pt idx="33348">
                  <c:v>611.78970491668485</c:v>
                </c:pt>
                <c:pt idx="33349">
                  <c:v>611.65405409692085</c:v>
                </c:pt>
                <c:pt idx="33350">
                  <c:v>611.48709924182674</c:v>
                </c:pt>
                <c:pt idx="33351">
                  <c:v>611.27841610763744</c:v>
                </c:pt>
                <c:pt idx="33352">
                  <c:v>611.04885318188303</c:v>
                </c:pt>
                <c:pt idx="33353">
                  <c:v>610.79840002988487</c:v>
                </c:pt>
                <c:pt idx="33354">
                  <c:v>610.81929025612862</c:v>
                </c:pt>
                <c:pt idx="33355">
                  <c:v>610.81929025612862</c:v>
                </c:pt>
                <c:pt idx="33356">
                  <c:v>610.79840002988487</c:v>
                </c:pt>
                <c:pt idx="33357">
                  <c:v>610.7462370723465</c:v>
                </c:pt>
                <c:pt idx="33358">
                  <c:v>610.65233540103441</c:v>
                </c:pt>
                <c:pt idx="33359">
                  <c:v>610.5271192597138</c:v>
                </c:pt>
                <c:pt idx="33360">
                  <c:v>610.37057821370615</c:v>
                </c:pt>
                <c:pt idx="33361">
                  <c:v>610.18276443640366</c:v>
                </c:pt>
                <c:pt idx="33362">
                  <c:v>609.95319107597084</c:v>
                </c:pt>
                <c:pt idx="33363">
                  <c:v>609.71321434112986</c:v>
                </c:pt>
                <c:pt idx="33364">
                  <c:v>609.74451837646006</c:v>
                </c:pt>
                <c:pt idx="33365">
                  <c:v>609.75493218554652</c:v>
                </c:pt>
                <c:pt idx="33366">
                  <c:v>609.74451837646006</c:v>
                </c:pt>
                <c:pt idx="33367">
                  <c:v>609.69232411488622</c:v>
                </c:pt>
                <c:pt idx="33368">
                  <c:v>609.61928136578251</c:v>
                </c:pt>
                <c:pt idx="33369">
                  <c:v>609.50451033758372</c:v>
                </c:pt>
                <c:pt idx="33370">
                  <c:v>609.34800059561144</c:v>
                </c:pt>
                <c:pt idx="33371">
                  <c:v>609.16018681830894</c:v>
                </c:pt>
                <c:pt idx="33372">
                  <c:v>608.9514723800844</c:v>
                </c:pt>
                <c:pt idx="33373">
                  <c:v>608.71146434120817</c:v>
                </c:pt>
                <c:pt idx="33374">
                  <c:v>608.75321348966008</c:v>
                </c:pt>
                <c:pt idx="33375">
                  <c:v>608.78451752499029</c:v>
                </c:pt>
                <c:pt idx="33376">
                  <c:v>608.77407241186847</c:v>
                </c:pt>
                <c:pt idx="33377">
                  <c:v>608.74276837653827</c:v>
                </c:pt>
                <c:pt idx="33378">
                  <c:v>608.6697464967915</c:v>
                </c:pt>
                <c:pt idx="33379">
                  <c:v>608.55495459923577</c:v>
                </c:pt>
                <c:pt idx="33380">
                  <c:v>608.41929334479335</c:v>
                </c:pt>
                <c:pt idx="33381">
                  <c:v>608.24192468061278</c:v>
                </c:pt>
                <c:pt idx="33382">
                  <c:v>608.03322067706665</c:v>
                </c:pt>
                <c:pt idx="33383">
                  <c:v>607.81410286443406</c:v>
                </c:pt>
                <c:pt idx="33384">
                  <c:v>607.86625538729402</c:v>
                </c:pt>
                <c:pt idx="33385">
                  <c:v>607.89755942262423</c:v>
                </c:pt>
                <c:pt idx="33386">
                  <c:v>607.89755942262423</c:v>
                </c:pt>
                <c:pt idx="33387">
                  <c:v>607.86625538729402</c:v>
                </c:pt>
                <c:pt idx="33388">
                  <c:v>607.80365775131213</c:v>
                </c:pt>
                <c:pt idx="33389">
                  <c:v>607.70974564532173</c:v>
                </c:pt>
                <c:pt idx="33390">
                  <c:v>607.57409482555772</c:v>
                </c:pt>
                <c:pt idx="33391">
                  <c:v>607.40712953578509</c:v>
                </c:pt>
                <c:pt idx="33392">
                  <c:v>607.21931575848271</c:v>
                </c:pt>
                <c:pt idx="33393">
                  <c:v>607.00019794585012</c:v>
                </c:pt>
                <c:pt idx="33394">
                  <c:v>607.06280601651042</c:v>
                </c:pt>
                <c:pt idx="33395">
                  <c:v>607.10454473028392</c:v>
                </c:pt>
                <c:pt idx="33396">
                  <c:v>607.11495853937038</c:v>
                </c:pt>
                <c:pt idx="33397">
                  <c:v>607.0940996171621</c:v>
                </c:pt>
                <c:pt idx="33398">
                  <c:v>607.04191579026667</c:v>
                </c:pt>
                <c:pt idx="33399">
                  <c:v>606.95844879739809</c:v>
                </c:pt>
                <c:pt idx="33400">
                  <c:v>606.83323265607748</c:v>
                </c:pt>
                <c:pt idx="33401">
                  <c:v>606.6767229141052</c:v>
                </c:pt>
                <c:pt idx="33402">
                  <c:v>606.48887783276734</c:v>
                </c:pt>
                <c:pt idx="33403">
                  <c:v>606.28020513325657</c:v>
                </c:pt>
                <c:pt idx="33404">
                  <c:v>606.35324788236028</c:v>
                </c:pt>
                <c:pt idx="33405">
                  <c:v>606.40541083989876</c:v>
                </c:pt>
                <c:pt idx="33406">
                  <c:v>606.42626976210704</c:v>
                </c:pt>
                <c:pt idx="33407">
                  <c:v>606.41585595302058</c:v>
                </c:pt>
                <c:pt idx="33408">
                  <c:v>606.37410680456856</c:v>
                </c:pt>
                <c:pt idx="33409">
                  <c:v>606.29065024637839</c:v>
                </c:pt>
                <c:pt idx="33410">
                  <c:v>606.17584791414424</c:v>
                </c:pt>
                <c:pt idx="33411">
                  <c:v>606.02978328529377</c:v>
                </c:pt>
                <c:pt idx="33412">
                  <c:v>605.85237288239944</c:v>
                </c:pt>
                <c:pt idx="33413">
                  <c:v>605.65411399197512</c:v>
                </c:pt>
                <c:pt idx="33414">
                  <c:v>605.7375809848437</c:v>
                </c:pt>
                <c:pt idx="33415">
                  <c:v>605.78976481173913</c:v>
                </c:pt>
                <c:pt idx="33416">
                  <c:v>605.82106884706923</c:v>
                </c:pt>
                <c:pt idx="33417">
                  <c:v>605.83151396019105</c:v>
                </c:pt>
                <c:pt idx="33418">
                  <c:v>605.78976481173913</c:v>
                </c:pt>
                <c:pt idx="33419">
                  <c:v>605.71672206263543</c:v>
                </c:pt>
                <c:pt idx="33420">
                  <c:v>605.6123648435231</c:v>
                </c:pt>
                <c:pt idx="33421">
                  <c:v>605.47671402375909</c:v>
                </c:pt>
                <c:pt idx="33422">
                  <c:v>605.30978003802193</c:v>
                </c:pt>
                <c:pt idx="33423">
                  <c:v>605.12193495668407</c:v>
                </c:pt>
                <c:pt idx="33424">
                  <c:v>605.21584706267458</c:v>
                </c:pt>
                <c:pt idx="33425">
                  <c:v>605.27847600269172</c:v>
                </c:pt>
                <c:pt idx="33426">
                  <c:v>605.32019384710838</c:v>
                </c:pt>
                <c:pt idx="33427">
                  <c:v>605.3306389602302</c:v>
                </c:pt>
                <c:pt idx="33428">
                  <c:v>605.30978003802193</c:v>
                </c:pt>
                <c:pt idx="33429">
                  <c:v>605.24718240204004</c:v>
                </c:pt>
                <c:pt idx="33430">
                  <c:v>605.15323899201417</c:v>
                </c:pt>
                <c:pt idx="33431">
                  <c:v>605.0176090416071</c:v>
                </c:pt>
                <c:pt idx="33432">
                  <c:v>604.86106799559946</c:v>
                </c:pt>
                <c:pt idx="33433">
                  <c:v>604.68369933141889</c:v>
                </c:pt>
                <c:pt idx="33434">
                  <c:v>604.78804611585269</c:v>
                </c:pt>
                <c:pt idx="33435">
                  <c:v>604.86106799559946</c:v>
                </c:pt>
                <c:pt idx="33436">
                  <c:v>604.9132622571733</c:v>
                </c:pt>
                <c:pt idx="33437">
                  <c:v>604.93412117938158</c:v>
                </c:pt>
                <c:pt idx="33438">
                  <c:v>604.9132622571733</c:v>
                </c:pt>
                <c:pt idx="33439">
                  <c:v>604.86106799559946</c:v>
                </c:pt>
                <c:pt idx="33440">
                  <c:v>604.77760100273088</c:v>
                </c:pt>
                <c:pt idx="33441">
                  <c:v>604.66280910517514</c:v>
                </c:pt>
                <c:pt idx="33442">
                  <c:v>604.50628892852444</c:v>
                </c:pt>
                <c:pt idx="33443">
                  <c:v>604.33933407343034</c:v>
                </c:pt>
                <c:pt idx="33444">
                  <c:v>604.45413640566437</c:v>
                </c:pt>
                <c:pt idx="33445">
                  <c:v>604.53759296385465</c:v>
                </c:pt>
                <c:pt idx="33446">
                  <c:v>604.60020103451484</c:v>
                </c:pt>
                <c:pt idx="33447">
                  <c:v>604.63150506984505</c:v>
                </c:pt>
                <c:pt idx="33448">
                  <c:v>604.62109126075859</c:v>
                </c:pt>
                <c:pt idx="33449">
                  <c:v>604.57934211230656</c:v>
                </c:pt>
                <c:pt idx="33450">
                  <c:v>604.50628892852444</c:v>
                </c:pt>
                <c:pt idx="33451">
                  <c:v>604.39152833500407</c:v>
                </c:pt>
                <c:pt idx="33452">
                  <c:v>604.25586708056164</c:v>
                </c:pt>
                <c:pt idx="33453">
                  <c:v>604.08891222546754</c:v>
                </c:pt>
                <c:pt idx="33454">
                  <c:v>604.21411793210973</c:v>
                </c:pt>
                <c:pt idx="33455">
                  <c:v>604.30803003810013</c:v>
                </c:pt>
                <c:pt idx="33456">
                  <c:v>604.38108322188225</c:v>
                </c:pt>
                <c:pt idx="33457">
                  <c:v>604.42283237033428</c:v>
                </c:pt>
                <c:pt idx="33458">
                  <c:v>604.42283237033428</c:v>
                </c:pt>
                <c:pt idx="33459">
                  <c:v>604.39152833500407</c:v>
                </c:pt>
                <c:pt idx="33460">
                  <c:v>604.31847515122195</c:v>
                </c:pt>
                <c:pt idx="33461">
                  <c:v>604.21411793210973</c:v>
                </c:pt>
                <c:pt idx="33462">
                  <c:v>604.08891222546754</c:v>
                </c:pt>
                <c:pt idx="33463">
                  <c:v>603.93240248349525</c:v>
                </c:pt>
                <c:pt idx="33464">
                  <c:v>604.06805330325915</c:v>
                </c:pt>
                <c:pt idx="33465">
                  <c:v>604.17237921833612</c:v>
                </c:pt>
                <c:pt idx="33466">
                  <c:v>604.25586708056164</c:v>
                </c:pt>
                <c:pt idx="33467">
                  <c:v>604.30803003810013</c:v>
                </c:pt>
                <c:pt idx="33468">
                  <c:v>604.31847515122195</c:v>
                </c:pt>
                <c:pt idx="33469">
                  <c:v>604.29761622901367</c:v>
                </c:pt>
                <c:pt idx="33470">
                  <c:v>604.23500815835337</c:v>
                </c:pt>
                <c:pt idx="33471">
                  <c:v>604.14107518300602</c:v>
                </c:pt>
                <c:pt idx="33472">
                  <c:v>604.02630415480724</c:v>
                </c:pt>
                <c:pt idx="33473">
                  <c:v>603.88020822192141</c:v>
                </c:pt>
                <c:pt idx="33474">
                  <c:v>604.01585904168542</c:v>
                </c:pt>
                <c:pt idx="33475">
                  <c:v>604.14107518300602</c:v>
                </c:pt>
                <c:pt idx="33476">
                  <c:v>604.22456304523155</c:v>
                </c:pt>
                <c:pt idx="33477">
                  <c:v>604.28717111589185</c:v>
                </c:pt>
                <c:pt idx="33478">
                  <c:v>604.30803003810013</c:v>
                </c:pt>
                <c:pt idx="33479">
                  <c:v>604.28717111589185</c:v>
                </c:pt>
                <c:pt idx="33480">
                  <c:v>604.24542196743982</c:v>
                </c:pt>
                <c:pt idx="33481">
                  <c:v>604.16196540924966</c:v>
                </c:pt>
                <c:pt idx="33482">
                  <c:v>604.04716307701551</c:v>
                </c:pt>
                <c:pt idx="33483">
                  <c:v>603.92195737037332</c:v>
                </c:pt>
                <c:pt idx="33484">
                  <c:v>604.06805330325915</c:v>
                </c:pt>
                <c:pt idx="33485">
                  <c:v>604.19326944457976</c:v>
                </c:pt>
                <c:pt idx="33486">
                  <c:v>604.29761622901367</c:v>
                </c:pt>
                <c:pt idx="33487">
                  <c:v>604.36022429967397</c:v>
                </c:pt>
                <c:pt idx="33488">
                  <c:v>604.39152833500407</c:v>
                </c:pt>
                <c:pt idx="33489">
                  <c:v>604.38108322188225</c:v>
                </c:pt>
                <c:pt idx="33490">
                  <c:v>604.34977918655215</c:v>
                </c:pt>
                <c:pt idx="33491">
                  <c:v>604.27672600276992</c:v>
                </c:pt>
                <c:pt idx="33492">
                  <c:v>604.17237921833612</c:v>
                </c:pt>
                <c:pt idx="33493">
                  <c:v>604.04716307701551</c:v>
                </c:pt>
                <c:pt idx="33494">
                  <c:v>604.20371455770169</c:v>
                </c:pt>
                <c:pt idx="33495">
                  <c:v>604.33933407343034</c:v>
                </c:pt>
                <c:pt idx="33496">
                  <c:v>604.45413640566437</c:v>
                </c:pt>
                <c:pt idx="33497">
                  <c:v>604.52717915476808</c:v>
                </c:pt>
                <c:pt idx="33498">
                  <c:v>604.56889699918474</c:v>
                </c:pt>
                <c:pt idx="33499">
                  <c:v>604.56889699918474</c:v>
                </c:pt>
                <c:pt idx="33500">
                  <c:v>604.53759296385465</c:v>
                </c:pt>
                <c:pt idx="33501">
                  <c:v>604.47498489319423</c:v>
                </c:pt>
                <c:pt idx="33502">
                  <c:v>604.39152833500407</c:v>
                </c:pt>
                <c:pt idx="33503">
                  <c:v>604.27672600276992</c:v>
                </c:pt>
                <c:pt idx="33504">
                  <c:v>604.44369129254255</c:v>
                </c:pt>
                <c:pt idx="33505">
                  <c:v>604.58978722542838</c:v>
                </c:pt>
                <c:pt idx="33506">
                  <c:v>604.70455825362717</c:v>
                </c:pt>
                <c:pt idx="33507">
                  <c:v>604.78804611585269</c:v>
                </c:pt>
                <c:pt idx="33508">
                  <c:v>604.84020907339118</c:v>
                </c:pt>
                <c:pt idx="33509">
                  <c:v>604.850654186513</c:v>
                </c:pt>
                <c:pt idx="33510">
                  <c:v>604.82976396026936</c:v>
                </c:pt>
                <c:pt idx="33511">
                  <c:v>604.77760100273088</c:v>
                </c:pt>
                <c:pt idx="33512">
                  <c:v>604.69411314050535</c:v>
                </c:pt>
                <c:pt idx="33513">
                  <c:v>604.58978722542838</c:v>
                </c:pt>
                <c:pt idx="33514">
                  <c:v>604.76715588960906</c:v>
                </c:pt>
                <c:pt idx="33515">
                  <c:v>604.92367606625976</c:v>
                </c:pt>
                <c:pt idx="33516">
                  <c:v>605.04891307693731</c:v>
                </c:pt>
                <c:pt idx="33517">
                  <c:v>605.14282518292771</c:v>
                </c:pt>
                <c:pt idx="33518">
                  <c:v>605.20543325358801</c:v>
                </c:pt>
                <c:pt idx="33519">
                  <c:v>605.2262921757964</c:v>
                </c:pt>
                <c:pt idx="33520">
                  <c:v>605.21584706267458</c:v>
                </c:pt>
                <c:pt idx="33521">
                  <c:v>605.17412921825792</c:v>
                </c:pt>
                <c:pt idx="33522">
                  <c:v>605.1010760344758</c:v>
                </c:pt>
                <c:pt idx="33523">
                  <c:v>605.00716392848528</c:v>
                </c:pt>
                <c:pt idx="33524">
                  <c:v>605.19498814046619</c:v>
                </c:pt>
                <c:pt idx="33525">
                  <c:v>605.3619429955603</c:v>
                </c:pt>
                <c:pt idx="33526">
                  <c:v>605.49760425000272</c:v>
                </c:pt>
                <c:pt idx="33527">
                  <c:v>605.59150592131482</c:v>
                </c:pt>
                <c:pt idx="33528">
                  <c:v>605.66455910509694</c:v>
                </c:pt>
                <c:pt idx="33529">
                  <c:v>605.69586314042704</c:v>
                </c:pt>
                <c:pt idx="33530">
                  <c:v>605.69586314042704</c:v>
                </c:pt>
                <c:pt idx="33531">
                  <c:v>605.65411399197512</c:v>
                </c:pt>
                <c:pt idx="33532">
                  <c:v>605.59150592131482</c:v>
                </c:pt>
                <c:pt idx="33533">
                  <c:v>605.50804936312466</c:v>
                </c:pt>
                <c:pt idx="33534">
                  <c:v>605.70627694951361</c:v>
                </c:pt>
                <c:pt idx="33535">
                  <c:v>605.88367691772953</c:v>
                </c:pt>
                <c:pt idx="33536">
                  <c:v>606.02978328529377</c:v>
                </c:pt>
                <c:pt idx="33537">
                  <c:v>606.13409876569233</c:v>
                </c:pt>
                <c:pt idx="33538">
                  <c:v>606.21759706259627</c:v>
                </c:pt>
                <c:pt idx="33539">
                  <c:v>606.25931490701294</c:v>
                </c:pt>
                <c:pt idx="33540">
                  <c:v>606.25931490701294</c:v>
                </c:pt>
                <c:pt idx="33541">
                  <c:v>606.23845598480466</c:v>
                </c:pt>
                <c:pt idx="33542">
                  <c:v>606.18629302726617</c:v>
                </c:pt>
                <c:pt idx="33543">
                  <c:v>606.10279473036212</c:v>
                </c:pt>
                <c:pt idx="33544">
                  <c:v>606.31149873390825</c:v>
                </c:pt>
                <c:pt idx="33545">
                  <c:v>606.49932294588916</c:v>
                </c:pt>
                <c:pt idx="33546">
                  <c:v>606.64541887877499</c:v>
                </c:pt>
                <c:pt idx="33547">
                  <c:v>606.7706350200956</c:v>
                </c:pt>
                <c:pt idx="33548">
                  <c:v>606.85409157828576</c:v>
                </c:pt>
                <c:pt idx="33549">
                  <c:v>606.90628583985961</c:v>
                </c:pt>
                <c:pt idx="33550">
                  <c:v>606.91669964894606</c:v>
                </c:pt>
                <c:pt idx="33551">
                  <c:v>606.90628583985961</c:v>
                </c:pt>
                <c:pt idx="33552">
                  <c:v>606.85409157828576</c:v>
                </c:pt>
                <c:pt idx="33553">
                  <c:v>606.79149394230399</c:v>
                </c:pt>
                <c:pt idx="33554">
                  <c:v>607.01061175493658</c:v>
                </c:pt>
                <c:pt idx="33555">
                  <c:v>607.19845683627432</c:v>
                </c:pt>
                <c:pt idx="33556">
                  <c:v>607.36541169136854</c:v>
                </c:pt>
                <c:pt idx="33557">
                  <c:v>607.49062783268914</c:v>
                </c:pt>
                <c:pt idx="33558">
                  <c:v>607.58453993867954</c:v>
                </c:pt>
                <c:pt idx="33559">
                  <c:v>607.64713757466143</c:v>
                </c:pt>
                <c:pt idx="33560">
                  <c:v>607.6679964968697</c:v>
                </c:pt>
                <c:pt idx="33561">
                  <c:v>607.65758268778325</c:v>
                </c:pt>
                <c:pt idx="33562">
                  <c:v>607.62627865245304</c:v>
                </c:pt>
                <c:pt idx="33563">
                  <c:v>607.57409482555772</c:v>
                </c:pt>
                <c:pt idx="33564">
                  <c:v>607.79321263819031</c:v>
                </c:pt>
                <c:pt idx="33565">
                  <c:v>607.99147152861462</c:v>
                </c:pt>
                <c:pt idx="33566">
                  <c:v>608.16887149683066</c:v>
                </c:pt>
                <c:pt idx="33567">
                  <c:v>608.30453275127309</c:v>
                </c:pt>
                <c:pt idx="33568">
                  <c:v>608.40887953570689</c:v>
                </c:pt>
                <c:pt idx="33569">
                  <c:v>608.47148760636719</c:v>
                </c:pt>
                <c:pt idx="33570">
                  <c:v>608.51320545078386</c:v>
                </c:pt>
                <c:pt idx="33571">
                  <c:v>608.51320545078386</c:v>
                </c:pt>
                <c:pt idx="33572">
                  <c:v>608.48190141545365</c:v>
                </c:pt>
                <c:pt idx="33573">
                  <c:v>608.4401835710371</c:v>
                </c:pt>
                <c:pt idx="33574">
                  <c:v>608.6697464967915</c:v>
                </c:pt>
                <c:pt idx="33575">
                  <c:v>608.87842963098069</c:v>
                </c:pt>
                <c:pt idx="33576">
                  <c:v>609.05582959919673</c:v>
                </c:pt>
                <c:pt idx="33577">
                  <c:v>609.20189422804719</c:v>
                </c:pt>
                <c:pt idx="33578">
                  <c:v>609.31669656028134</c:v>
                </c:pt>
                <c:pt idx="33579">
                  <c:v>609.3897184400281</c:v>
                </c:pt>
                <c:pt idx="33580">
                  <c:v>609.4314571538016</c:v>
                </c:pt>
                <c:pt idx="33581">
                  <c:v>609.44190226692342</c:v>
                </c:pt>
                <c:pt idx="33582">
                  <c:v>609.4314571538016</c:v>
                </c:pt>
                <c:pt idx="33583">
                  <c:v>609.3897184400281</c:v>
                </c:pt>
                <c:pt idx="33584">
                  <c:v>609.62972647890433</c:v>
                </c:pt>
                <c:pt idx="33585">
                  <c:v>609.84884429153703</c:v>
                </c:pt>
                <c:pt idx="33586">
                  <c:v>610.03668937287478</c:v>
                </c:pt>
                <c:pt idx="33587">
                  <c:v>610.19320954952559</c:v>
                </c:pt>
                <c:pt idx="33588">
                  <c:v>610.31841525616767</c:v>
                </c:pt>
                <c:pt idx="33589">
                  <c:v>610.40188224903636</c:v>
                </c:pt>
                <c:pt idx="33590">
                  <c:v>610.45407651061009</c:v>
                </c:pt>
                <c:pt idx="33591">
                  <c:v>610.46452162373191</c:v>
                </c:pt>
                <c:pt idx="33592">
                  <c:v>610.46452162373191</c:v>
                </c:pt>
                <c:pt idx="33593">
                  <c:v>610.43318628436646</c:v>
                </c:pt>
                <c:pt idx="33594">
                  <c:v>610.68363943636461</c:v>
                </c:pt>
                <c:pt idx="33595">
                  <c:v>610.9027572489972</c:v>
                </c:pt>
                <c:pt idx="33596">
                  <c:v>611.10101613942152</c:v>
                </c:pt>
                <c:pt idx="33597">
                  <c:v>611.26797099451562</c:v>
                </c:pt>
                <c:pt idx="33598">
                  <c:v>611.39318713583623</c:v>
                </c:pt>
                <c:pt idx="33599">
                  <c:v>611.48709924182674</c:v>
                </c:pt>
                <c:pt idx="33600">
                  <c:v>611.54969687780851</c:v>
                </c:pt>
                <c:pt idx="33601">
                  <c:v>611.58100091313872</c:v>
                </c:pt>
                <c:pt idx="33602">
                  <c:v>611.58100091313872</c:v>
                </c:pt>
                <c:pt idx="33603">
                  <c:v>611.56014199093033</c:v>
                </c:pt>
                <c:pt idx="33604">
                  <c:v>611.81056383889313</c:v>
                </c:pt>
                <c:pt idx="33605">
                  <c:v>612.05057187776947</c:v>
                </c:pt>
                <c:pt idx="33606">
                  <c:v>612.25925501195866</c:v>
                </c:pt>
                <c:pt idx="33607">
                  <c:v>612.42620986705276</c:v>
                </c:pt>
                <c:pt idx="33608">
                  <c:v>612.56186068681677</c:v>
                </c:pt>
                <c:pt idx="33609">
                  <c:v>612.6662179059291</c:v>
                </c:pt>
                <c:pt idx="33610">
                  <c:v>612.72882597658941</c:v>
                </c:pt>
                <c:pt idx="33611">
                  <c:v>612.77057512504132</c:v>
                </c:pt>
                <c:pt idx="33612">
                  <c:v>612.78098893412789</c:v>
                </c:pt>
                <c:pt idx="33613">
                  <c:v>612.77057512504132</c:v>
                </c:pt>
                <c:pt idx="33614">
                  <c:v>613.03144208612594</c:v>
                </c:pt>
                <c:pt idx="33615">
                  <c:v>613.27141882096691</c:v>
                </c:pt>
                <c:pt idx="33616">
                  <c:v>613.49056793763486</c:v>
                </c:pt>
                <c:pt idx="33617">
                  <c:v>613.66793660181543</c:v>
                </c:pt>
                <c:pt idx="33618">
                  <c:v>613.81404296937978</c:v>
                </c:pt>
                <c:pt idx="33619">
                  <c:v>613.91838975381359</c:v>
                </c:pt>
                <c:pt idx="33620">
                  <c:v>614.00185674668217</c:v>
                </c:pt>
                <c:pt idx="33621">
                  <c:v>614.04360589513419</c:v>
                </c:pt>
                <c:pt idx="33622">
                  <c:v>614.06446481734247</c:v>
                </c:pt>
                <c:pt idx="33623">
                  <c:v>614.05401970422065</c:v>
                </c:pt>
                <c:pt idx="33624">
                  <c:v>614.3357768915489</c:v>
                </c:pt>
                <c:pt idx="33625">
                  <c:v>614.5861987395117</c:v>
                </c:pt>
                <c:pt idx="33626">
                  <c:v>614.80531655214429</c:v>
                </c:pt>
                <c:pt idx="33627">
                  <c:v>614.99316163348215</c:v>
                </c:pt>
                <c:pt idx="33628">
                  <c:v>615.14968181013285</c:v>
                </c:pt>
                <c:pt idx="33629">
                  <c:v>615.26444240365322</c:v>
                </c:pt>
                <c:pt idx="33630">
                  <c:v>615.34794070055716</c:v>
                </c:pt>
                <c:pt idx="33631">
                  <c:v>615.40010365809565</c:v>
                </c:pt>
                <c:pt idx="33632">
                  <c:v>615.42099388433928</c:v>
                </c:pt>
                <c:pt idx="33633">
                  <c:v>615.43139725874732</c:v>
                </c:pt>
                <c:pt idx="33634">
                  <c:v>615.71315444607558</c:v>
                </c:pt>
                <c:pt idx="33635">
                  <c:v>615.97402140716019</c:v>
                </c:pt>
                <c:pt idx="33636">
                  <c:v>616.20359476759313</c:v>
                </c:pt>
                <c:pt idx="33637">
                  <c:v>616.39140854489551</c:v>
                </c:pt>
                <c:pt idx="33638">
                  <c:v>616.55836339998973</c:v>
                </c:pt>
                <c:pt idx="33639">
                  <c:v>616.68357954131034</c:v>
                </c:pt>
                <c:pt idx="33640">
                  <c:v>616.77748121262232</c:v>
                </c:pt>
                <c:pt idx="33641">
                  <c:v>616.84008928328262</c:v>
                </c:pt>
                <c:pt idx="33642">
                  <c:v>616.87139331861272</c:v>
                </c:pt>
                <c:pt idx="33643">
                  <c:v>616.88183843173465</c:v>
                </c:pt>
                <c:pt idx="33644">
                  <c:v>617.17400942814936</c:v>
                </c:pt>
                <c:pt idx="33645">
                  <c:v>617.43487638923398</c:v>
                </c:pt>
                <c:pt idx="33646">
                  <c:v>617.67485312407484</c:v>
                </c:pt>
                <c:pt idx="33647">
                  <c:v>617.88355712762097</c:v>
                </c:pt>
                <c:pt idx="33648">
                  <c:v>618.05051198271519</c:v>
                </c:pt>
                <c:pt idx="33649">
                  <c:v>618.1757281240358</c:v>
                </c:pt>
                <c:pt idx="33650">
                  <c:v>618.28008534314802</c:v>
                </c:pt>
                <c:pt idx="33651">
                  <c:v>618.35312809225172</c:v>
                </c:pt>
                <c:pt idx="33652">
                  <c:v>618.39484593666839</c:v>
                </c:pt>
                <c:pt idx="33653">
                  <c:v>618.41573616291203</c:v>
                </c:pt>
                <c:pt idx="33654">
                  <c:v>618.70790715932685</c:v>
                </c:pt>
                <c:pt idx="33655">
                  <c:v>618.97918792949793</c:v>
                </c:pt>
                <c:pt idx="33656">
                  <c:v>619.22964108149597</c:v>
                </c:pt>
                <c:pt idx="33657">
                  <c:v>619.43831378100674</c:v>
                </c:pt>
                <c:pt idx="33658">
                  <c:v>619.61571374922278</c:v>
                </c:pt>
                <c:pt idx="33659">
                  <c:v>619.7513750036652</c:v>
                </c:pt>
                <c:pt idx="33660">
                  <c:v>619.86613559718546</c:v>
                </c:pt>
                <c:pt idx="33661">
                  <c:v>619.93918878096758</c:v>
                </c:pt>
                <c:pt idx="33662">
                  <c:v>619.99135173850618</c:v>
                </c:pt>
                <c:pt idx="33663">
                  <c:v>620.02265577383628</c:v>
                </c:pt>
                <c:pt idx="33664">
                  <c:v>620.32527188337281</c:v>
                </c:pt>
                <c:pt idx="33665">
                  <c:v>620.60699776666581</c:v>
                </c:pt>
                <c:pt idx="33666">
                  <c:v>620.85745091866386</c:v>
                </c:pt>
                <c:pt idx="33667">
                  <c:v>621.07656873129645</c:v>
                </c:pt>
                <c:pt idx="33668">
                  <c:v>621.25396869951248</c:v>
                </c:pt>
                <c:pt idx="33669">
                  <c:v>621.40004376304137</c:v>
                </c:pt>
                <c:pt idx="33670">
                  <c:v>621.52524946968356</c:v>
                </c:pt>
                <c:pt idx="33671">
                  <c:v>621.6087477665875</c:v>
                </c:pt>
                <c:pt idx="33672">
                  <c:v>621.66091072412598</c:v>
                </c:pt>
                <c:pt idx="33673">
                  <c:v>621.70264943789948</c:v>
                </c:pt>
                <c:pt idx="33674">
                  <c:v>622.01567935652258</c:v>
                </c:pt>
                <c:pt idx="33675">
                  <c:v>622.29743654385084</c:v>
                </c:pt>
                <c:pt idx="33676">
                  <c:v>622.55830350493545</c:v>
                </c:pt>
                <c:pt idx="33677">
                  <c:v>622.78786643068986</c:v>
                </c:pt>
                <c:pt idx="33678">
                  <c:v>622.97569064267077</c:v>
                </c:pt>
                <c:pt idx="33679">
                  <c:v>623.13220038464306</c:v>
                </c:pt>
                <c:pt idx="33680">
                  <c:v>623.2470027168772</c:v>
                </c:pt>
                <c:pt idx="33681">
                  <c:v>623.34090438818919</c:v>
                </c:pt>
                <c:pt idx="33682">
                  <c:v>623.41392626793606</c:v>
                </c:pt>
                <c:pt idx="33683">
                  <c:v>623.45567541638798</c:v>
                </c:pt>
                <c:pt idx="33684">
                  <c:v>623.77914001345448</c:v>
                </c:pt>
                <c:pt idx="33685">
                  <c:v>624.07131100986919</c:v>
                </c:pt>
                <c:pt idx="33686">
                  <c:v>624.33217797095381</c:v>
                </c:pt>
                <c:pt idx="33687">
                  <c:v>624.56174089670822</c:v>
                </c:pt>
                <c:pt idx="33688">
                  <c:v>624.76001022181094</c:v>
                </c:pt>
                <c:pt idx="33689">
                  <c:v>624.92696507690516</c:v>
                </c:pt>
                <c:pt idx="33690">
                  <c:v>625.05218121822577</c:v>
                </c:pt>
                <c:pt idx="33691">
                  <c:v>625.15652800265957</c:v>
                </c:pt>
                <c:pt idx="33692">
                  <c:v>625.22958118644169</c:v>
                </c:pt>
                <c:pt idx="33693">
                  <c:v>625.28174414398018</c:v>
                </c:pt>
                <c:pt idx="33694">
                  <c:v>625.60520874104668</c:v>
                </c:pt>
                <c:pt idx="33695">
                  <c:v>625.90782485058321</c:v>
                </c:pt>
                <c:pt idx="33696">
                  <c:v>626.17913692478965</c:v>
                </c:pt>
                <c:pt idx="33697">
                  <c:v>626.41911365963063</c:v>
                </c:pt>
                <c:pt idx="33698">
                  <c:v>626.61738298473335</c:v>
                </c:pt>
                <c:pt idx="33699">
                  <c:v>626.78433783982746</c:v>
                </c:pt>
                <c:pt idx="33700">
                  <c:v>626.93043377271329</c:v>
                </c:pt>
                <c:pt idx="33701">
                  <c:v>627.03475968779026</c:v>
                </c:pt>
                <c:pt idx="33702">
                  <c:v>627.1182579846942</c:v>
                </c:pt>
                <c:pt idx="33703">
                  <c:v>627.18085562067608</c:v>
                </c:pt>
                <c:pt idx="33704">
                  <c:v>627.504330652421</c:v>
                </c:pt>
                <c:pt idx="33705">
                  <c:v>627.81736057104399</c:v>
                </c:pt>
                <c:pt idx="33706">
                  <c:v>628.08867264525043</c:v>
                </c:pt>
                <c:pt idx="33707">
                  <c:v>628.33909449321322</c:v>
                </c:pt>
                <c:pt idx="33708">
                  <c:v>628.54779849675936</c:v>
                </c:pt>
                <c:pt idx="33709">
                  <c:v>628.72520889965381</c:v>
                </c:pt>
                <c:pt idx="33710">
                  <c:v>628.86082841538246</c:v>
                </c:pt>
                <c:pt idx="33711">
                  <c:v>628.97563074761649</c:v>
                </c:pt>
                <c:pt idx="33712">
                  <c:v>629.06953241892847</c:v>
                </c:pt>
                <c:pt idx="33713">
                  <c:v>629.14258560271071</c:v>
                </c:pt>
                <c:pt idx="33714">
                  <c:v>629.47647444354209</c:v>
                </c:pt>
                <c:pt idx="33715">
                  <c:v>629.78952523152202</c:v>
                </c:pt>
                <c:pt idx="33716">
                  <c:v>630.07125111481491</c:v>
                </c:pt>
                <c:pt idx="33717">
                  <c:v>630.32170426681307</c:v>
                </c:pt>
                <c:pt idx="33718">
                  <c:v>630.54083251412408</c:v>
                </c:pt>
                <c:pt idx="33719">
                  <c:v>630.71820117830475</c:v>
                </c:pt>
                <c:pt idx="33720">
                  <c:v>630.8747422243124</c:v>
                </c:pt>
                <c:pt idx="33721">
                  <c:v>630.98951325251119</c:v>
                </c:pt>
                <c:pt idx="33722">
                  <c:v>631.09386003694499</c:v>
                </c:pt>
                <c:pt idx="33723">
                  <c:v>631.16691322072711</c:v>
                </c:pt>
                <c:pt idx="33724">
                  <c:v>631.51124717468042</c:v>
                </c:pt>
                <c:pt idx="33725">
                  <c:v>631.82427709330341</c:v>
                </c:pt>
                <c:pt idx="33726">
                  <c:v>632.11647939375348</c:v>
                </c:pt>
                <c:pt idx="33727">
                  <c:v>632.3773463548381</c:v>
                </c:pt>
                <c:pt idx="33728">
                  <c:v>632.5964641674708</c:v>
                </c:pt>
                <c:pt idx="33729">
                  <c:v>632.78427794477318</c:v>
                </c:pt>
                <c:pt idx="33730">
                  <c:v>632.94078768674558</c:v>
                </c:pt>
                <c:pt idx="33731">
                  <c:v>633.06600382806619</c:v>
                </c:pt>
                <c:pt idx="33732">
                  <c:v>633.17035061249999</c:v>
                </c:pt>
                <c:pt idx="33733">
                  <c:v>633.25384890940393</c:v>
                </c:pt>
                <c:pt idx="33734">
                  <c:v>633.60862797647894</c:v>
                </c:pt>
                <c:pt idx="33735">
                  <c:v>633.93210300822386</c:v>
                </c:pt>
                <c:pt idx="33736">
                  <c:v>634.22426356996016</c:v>
                </c:pt>
                <c:pt idx="33737">
                  <c:v>634.48513053104477</c:v>
                </c:pt>
                <c:pt idx="33738">
                  <c:v>634.71470389147771</c:v>
                </c:pt>
                <c:pt idx="33739">
                  <c:v>634.91296278190202</c:v>
                </c:pt>
                <c:pt idx="33740">
                  <c:v>635.06947252387431</c:v>
                </c:pt>
                <c:pt idx="33741">
                  <c:v>635.20513377831674</c:v>
                </c:pt>
                <c:pt idx="33742">
                  <c:v>635.31989437183711</c:v>
                </c:pt>
                <c:pt idx="33743">
                  <c:v>635.41380647782751</c:v>
                </c:pt>
                <c:pt idx="33744">
                  <c:v>635.75817173581606</c:v>
                </c:pt>
                <c:pt idx="33745">
                  <c:v>636.09208144600439</c:v>
                </c:pt>
                <c:pt idx="33746">
                  <c:v>636.39466625150556</c:v>
                </c:pt>
                <c:pt idx="33747">
                  <c:v>636.66597832571199</c:v>
                </c:pt>
                <c:pt idx="33748">
                  <c:v>636.89554125146651</c:v>
                </c:pt>
                <c:pt idx="33749">
                  <c:v>637.09380014189071</c:v>
                </c:pt>
                <c:pt idx="33750">
                  <c:v>637.26076543166334</c:v>
                </c:pt>
                <c:pt idx="33751">
                  <c:v>637.40683006051381</c:v>
                </c:pt>
                <c:pt idx="33752">
                  <c:v>637.52163239274796</c:v>
                </c:pt>
                <c:pt idx="33753">
                  <c:v>637.62597917718176</c:v>
                </c:pt>
                <c:pt idx="33754">
                  <c:v>637.98075824425678</c:v>
                </c:pt>
                <c:pt idx="33755">
                  <c:v>638.31464708508827</c:v>
                </c:pt>
                <c:pt idx="33756">
                  <c:v>638.6172631946248</c:v>
                </c:pt>
                <c:pt idx="33757">
                  <c:v>638.88857526883123</c:v>
                </c:pt>
                <c:pt idx="33758">
                  <c:v>639.13899711679403</c:v>
                </c:pt>
                <c:pt idx="33759">
                  <c:v>639.33725600721834</c:v>
                </c:pt>
                <c:pt idx="33760">
                  <c:v>639.51465597543427</c:v>
                </c:pt>
                <c:pt idx="33761">
                  <c:v>639.66073103896315</c:v>
                </c:pt>
                <c:pt idx="33762">
                  <c:v>639.78593674560534</c:v>
                </c:pt>
                <c:pt idx="33763">
                  <c:v>639.89029396471767</c:v>
                </c:pt>
                <c:pt idx="33764">
                  <c:v>640.25550771023609</c:v>
                </c:pt>
                <c:pt idx="33765">
                  <c:v>640.58942785510283</c:v>
                </c:pt>
                <c:pt idx="33766">
                  <c:v>640.90245777372593</c:v>
                </c:pt>
                <c:pt idx="33767">
                  <c:v>641.18418365701882</c:v>
                </c:pt>
                <c:pt idx="33768">
                  <c:v>641.42419169589505</c:v>
                </c:pt>
                <c:pt idx="33769">
                  <c:v>641.64330950852764</c:v>
                </c:pt>
                <c:pt idx="33770">
                  <c:v>641.82070947674367</c:v>
                </c:pt>
                <c:pt idx="33771">
                  <c:v>641.97722965339437</c:v>
                </c:pt>
                <c:pt idx="33772">
                  <c:v>642.10243536003657</c:v>
                </c:pt>
                <c:pt idx="33773">
                  <c:v>642.21723769227071</c:v>
                </c:pt>
                <c:pt idx="33774">
                  <c:v>642.58245143778913</c:v>
                </c:pt>
                <c:pt idx="33775">
                  <c:v>642.92678539174233</c:v>
                </c:pt>
                <c:pt idx="33776">
                  <c:v>643.23981531036543</c:v>
                </c:pt>
                <c:pt idx="33777">
                  <c:v>643.53198630678014</c:v>
                </c:pt>
                <c:pt idx="33778">
                  <c:v>643.7824394587783</c:v>
                </c:pt>
                <c:pt idx="33779">
                  <c:v>644.00155727141089</c:v>
                </c:pt>
                <c:pt idx="33780">
                  <c:v>644.17895723962681</c:v>
                </c:pt>
                <c:pt idx="33781">
                  <c:v>644.34589122536408</c:v>
                </c:pt>
                <c:pt idx="33782">
                  <c:v>644.48154204512809</c:v>
                </c:pt>
                <c:pt idx="33783">
                  <c:v>644.59634437736224</c:v>
                </c:pt>
                <c:pt idx="33784">
                  <c:v>644.96155812288066</c:v>
                </c:pt>
                <c:pt idx="33785">
                  <c:v>645.31633718995568</c:v>
                </c:pt>
                <c:pt idx="33786">
                  <c:v>645.63981222170059</c:v>
                </c:pt>
                <c:pt idx="33787">
                  <c:v>645.92153810499349</c:v>
                </c:pt>
                <c:pt idx="33788">
                  <c:v>646.1824050660781</c:v>
                </c:pt>
                <c:pt idx="33789">
                  <c:v>646.40152287871069</c:v>
                </c:pt>
                <c:pt idx="33790">
                  <c:v>646.59978176913501</c:v>
                </c:pt>
                <c:pt idx="33791">
                  <c:v>646.75632281514265</c:v>
                </c:pt>
                <c:pt idx="33792">
                  <c:v>646.90239787867165</c:v>
                </c:pt>
                <c:pt idx="33793">
                  <c:v>647.02760358531373</c:v>
                </c:pt>
                <c:pt idx="33794">
                  <c:v>647.40327287863249</c:v>
                </c:pt>
                <c:pt idx="33795">
                  <c:v>647.75805194570751</c:v>
                </c:pt>
                <c:pt idx="33796">
                  <c:v>648.08151654277401</c:v>
                </c:pt>
                <c:pt idx="33797">
                  <c:v>648.37368753918872</c:v>
                </c:pt>
                <c:pt idx="33798">
                  <c:v>648.63455450027334</c:v>
                </c:pt>
                <c:pt idx="33799">
                  <c:v>648.86411742602775</c:v>
                </c:pt>
                <c:pt idx="33800">
                  <c:v>649.06238675113048</c:v>
                </c:pt>
                <c:pt idx="33801">
                  <c:v>649.22934160622469</c:v>
                </c:pt>
                <c:pt idx="33802">
                  <c:v>649.37540623507516</c:v>
                </c:pt>
                <c:pt idx="33803">
                  <c:v>649.50062237639577</c:v>
                </c:pt>
                <c:pt idx="33804">
                  <c:v>649.88672634815782</c:v>
                </c:pt>
                <c:pt idx="33805">
                  <c:v>650.24150541523295</c:v>
                </c:pt>
                <c:pt idx="33806">
                  <c:v>650.57539425606433</c:v>
                </c:pt>
                <c:pt idx="33807">
                  <c:v>650.86756525247904</c:v>
                </c:pt>
                <c:pt idx="33808">
                  <c:v>651.12843221356366</c:v>
                </c:pt>
                <c:pt idx="33809">
                  <c:v>651.36844025243988</c:v>
                </c:pt>
                <c:pt idx="33810">
                  <c:v>651.56669914286419</c:v>
                </c:pt>
                <c:pt idx="33811">
                  <c:v>651.74409911108023</c:v>
                </c:pt>
                <c:pt idx="33812">
                  <c:v>651.89017417460911</c:v>
                </c:pt>
                <c:pt idx="33813">
                  <c:v>652.02582499437312</c:v>
                </c:pt>
                <c:pt idx="33814">
                  <c:v>652.41190809677835</c:v>
                </c:pt>
                <c:pt idx="33815">
                  <c:v>652.77712184229676</c:v>
                </c:pt>
                <c:pt idx="33816">
                  <c:v>653.1110419871635</c:v>
                </c:pt>
                <c:pt idx="33817">
                  <c:v>653.41362679266467</c:v>
                </c:pt>
                <c:pt idx="33818">
                  <c:v>653.67449375374929</c:v>
                </c:pt>
                <c:pt idx="33819">
                  <c:v>653.91450179262563</c:v>
                </c:pt>
                <c:pt idx="33820">
                  <c:v>654.12320579617176</c:v>
                </c:pt>
                <c:pt idx="33821">
                  <c:v>654.30057446035232</c:v>
                </c:pt>
                <c:pt idx="33822">
                  <c:v>654.45709463700314</c:v>
                </c:pt>
                <c:pt idx="33823">
                  <c:v>654.60319056988897</c:v>
                </c:pt>
                <c:pt idx="33824">
                  <c:v>654.98927367229408</c:v>
                </c:pt>
                <c:pt idx="33825">
                  <c:v>655.35448741781261</c:v>
                </c:pt>
                <c:pt idx="33826">
                  <c:v>655.68840756267923</c:v>
                </c:pt>
                <c:pt idx="33827">
                  <c:v>655.99099236818051</c:v>
                </c:pt>
                <c:pt idx="33828">
                  <c:v>656.27274955550877</c:v>
                </c:pt>
                <c:pt idx="33829">
                  <c:v>656.51272629034975</c:v>
                </c:pt>
                <c:pt idx="33830">
                  <c:v>656.72143029389588</c:v>
                </c:pt>
                <c:pt idx="33831">
                  <c:v>656.90924407119826</c:v>
                </c:pt>
                <c:pt idx="33832">
                  <c:v>657.06576424784907</c:v>
                </c:pt>
                <c:pt idx="33833">
                  <c:v>657.2118601807349</c:v>
                </c:pt>
                <c:pt idx="33834">
                  <c:v>657.60838839626194</c:v>
                </c:pt>
                <c:pt idx="33835">
                  <c:v>657.97360214178036</c:v>
                </c:pt>
                <c:pt idx="33836">
                  <c:v>658.31793609573356</c:v>
                </c:pt>
                <c:pt idx="33837">
                  <c:v>658.6205522052702</c:v>
                </c:pt>
                <c:pt idx="33838">
                  <c:v>658.90227808856309</c:v>
                </c:pt>
                <c:pt idx="33839">
                  <c:v>659.14228612743932</c:v>
                </c:pt>
                <c:pt idx="33840">
                  <c:v>659.36140394007202</c:v>
                </c:pt>
                <c:pt idx="33841">
                  <c:v>659.5492177173744</c:v>
                </c:pt>
                <c:pt idx="33842">
                  <c:v>659.71618300714704</c:v>
                </c:pt>
                <c:pt idx="33843">
                  <c:v>659.86227894003287</c:v>
                </c:pt>
                <c:pt idx="33844">
                  <c:v>660.25877585152455</c:v>
                </c:pt>
                <c:pt idx="33845">
                  <c:v>660.63443471016478</c:v>
                </c:pt>
                <c:pt idx="33846">
                  <c:v>660.97876866411798</c:v>
                </c:pt>
                <c:pt idx="33847">
                  <c:v>661.29182988677644</c:v>
                </c:pt>
                <c:pt idx="33848">
                  <c:v>661.57355577006933</c:v>
                </c:pt>
                <c:pt idx="33849">
                  <c:v>661.82397761803213</c:v>
                </c:pt>
                <c:pt idx="33850">
                  <c:v>662.04312673470008</c:v>
                </c:pt>
                <c:pt idx="33851">
                  <c:v>662.23094051200258</c:v>
                </c:pt>
                <c:pt idx="33852">
                  <c:v>662.4083404802185</c:v>
                </c:pt>
                <c:pt idx="33853">
                  <c:v>662.55441554374738</c:v>
                </c:pt>
                <c:pt idx="33854">
                  <c:v>662.95093332459601</c:v>
                </c:pt>
                <c:pt idx="33855">
                  <c:v>663.32657131387941</c:v>
                </c:pt>
                <c:pt idx="33856">
                  <c:v>663.68138168498979</c:v>
                </c:pt>
                <c:pt idx="33857">
                  <c:v>663.99440116893447</c:v>
                </c:pt>
                <c:pt idx="33858">
                  <c:v>664.27612705222737</c:v>
                </c:pt>
                <c:pt idx="33859">
                  <c:v>664.53699401331198</c:v>
                </c:pt>
                <c:pt idx="33860">
                  <c:v>664.75614312997993</c:v>
                </c:pt>
                <c:pt idx="33861">
                  <c:v>664.9543811510473</c:v>
                </c:pt>
                <c:pt idx="33862">
                  <c:v>665.13178111926322</c:v>
                </c:pt>
                <c:pt idx="33863">
                  <c:v>665.28829086123562</c:v>
                </c:pt>
                <c:pt idx="33864">
                  <c:v>665.68481907676255</c:v>
                </c:pt>
                <c:pt idx="33865">
                  <c:v>666.0604779354029</c:v>
                </c:pt>
                <c:pt idx="33866">
                  <c:v>666.41525700247792</c:v>
                </c:pt>
                <c:pt idx="33867">
                  <c:v>666.72828692110102</c:v>
                </c:pt>
                <c:pt idx="33868">
                  <c:v>667.02045791751573</c:v>
                </c:pt>
                <c:pt idx="33869">
                  <c:v>667.28132487860034</c:v>
                </c:pt>
                <c:pt idx="33870">
                  <c:v>667.50044269123293</c:v>
                </c:pt>
                <c:pt idx="33871">
                  <c:v>667.70914669477907</c:v>
                </c:pt>
                <c:pt idx="33872">
                  <c:v>667.8865466629951</c:v>
                </c:pt>
                <c:pt idx="33873">
                  <c:v>668.0430668396458</c:v>
                </c:pt>
                <c:pt idx="33874">
                  <c:v>668.44999842958089</c:v>
                </c:pt>
                <c:pt idx="33875">
                  <c:v>668.82566772289965</c:v>
                </c:pt>
                <c:pt idx="33876">
                  <c:v>669.18043635529625</c:v>
                </c:pt>
                <c:pt idx="33877">
                  <c:v>669.50391138704106</c:v>
                </c:pt>
                <c:pt idx="33878">
                  <c:v>669.79608238345588</c:v>
                </c:pt>
                <c:pt idx="33879">
                  <c:v>670.0569493445405</c:v>
                </c:pt>
                <c:pt idx="33880">
                  <c:v>670.28651227029491</c:v>
                </c:pt>
                <c:pt idx="33881">
                  <c:v>670.48477116071922</c:v>
                </c:pt>
                <c:pt idx="33882">
                  <c:v>670.67259537270013</c:v>
                </c:pt>
                <c:pt idx="33883">
                  <c:v>670.83955022779423</c:v>
                </c:pt>
                <c:pt idx="33884">
                  <c:v>671.24652355644309</c:v>
                </c:pt>
                <c:pt idx="33885">
                  <c:v>671.62215111104808</c:v>
                </c:pt>
                <c:pt idx="33886">
                  <c:v>671.9769301781231</c:v>
                </c:pt>
                <c:pt idx="33887">
                  <c:v>672.31083988831142</c:v>
                </c:pt>
                <c:pt idx="33888">
                  <c:v>672.60301088472613</c:v>
                </c:pt>
                <c:pt idx="33889">
                  <c:v>672.86387784581075</c:v>
                </c:pt>
                <c:pt idx="33890">
                  <c:v>673.09344077156516</c:v>
                </c:pt>
                <c:pt idx="33891">
                  <c:v>673.30212390575446</c:v>
                </c:pt>
                <c:pt idx="33892">
                  <c:v>673.4899689870922</c:v>
                </c:pt>
                <c:pt idx="33893">
                  <c:v>673.6569238421863</c:v>
                </c:pt>
                <c:pt idx="33894">
                  <c:v>674.06386586679992</c:v>
                </c:pt>
                <c:pt idx="33895">
                  <c:v>674.44993853452661</c:v>
                </c:pt>
                <c:pt idx="33896">
                  <c:v>674.80471760160162</c:v>
                </c:pt>
                <c:pt idx="33897">
                  <c:v>675.13863774646836</c:v>
                </c:pt>
                <c:pt idx="33898">
                  <c:v>675.43079830820466</c:v>
                </c:pt>
                <c:pt idx="33899">
                  <c:v>675.69166526928927</c:v>
                </c:pt>
                <c:pt idx="33900">
                  <c:v>675.93168374284403</c:v>
                </c:pt>
                <c:pt idx="33901">
                  <c:v>676.1403564423548</c:v>
                </c:pt>
                <c:pt idx="33902">
                  <c:v>676.33861533277911</c:v>
                </c:pt>
                <c:pt idx="33903">
                  <c:v>676.50557018787322</c:v>
                </c:pt>
                <c:pt idx="33904">
                  <c:v>676.91254351652208</c:v>
                </c:pt>
                <c:pt idx="33905">
                  <c:v>677.29861618424889</c:v>
                </c:pt>
                <c:pt idx="33906">
                  <c:v>677.66384036444572</c:v>
                </c:pt>
                <c:pt idx="33907">
                  <c:v>677.98731539619064</c:v>
                </c:pt>
                <c:pt idx="33908">
                  <c:v>678.28993150572728</c:v>
                </c:pt>
                <c:pt idx="33909">
                  <c:v>678.56120184121983</c:v>
                </c:pt>
                <c:pt idx="33910">
                  <c:v>678.79077520165276</c:v>
                </c:pt>
                <c:pt idx="33911">
                  <c:v>679.00989301428535</c:v>
                </c:pt>
                <c:pt idx="33912">
                  <c:v>679.19773809562321</c:v>
                </c:pt>
                <c:pt idx="33913">
                  <c:v>679.37510675980377</c:v>
                </c:pt>
                <c:pt idx="33914">
                  <c:v>679.7924938975392</c:v>
                </c:pt>
                <c:pt idx="33915">
                  <c:v>680.17859786930126</c:v>
                </c:pt>
                <c:pt idx="33916">
                  <c:v>680.53337693637627</c:v>
                </c:pt>
                <c:pt idx="33917">
                  <c:v>680.86726577720776</c:v>
                </c:pt>
                <c:pt idx="33918">
                  <c:v>681.16987145206588</c:v>
                </c:pt>
                <c:pt idx="33919">
                  <c:v>681.44118352627231</c:v>
                </c:pt>
                <c:pt idx="33920">
                  <c:v>681.68120199982695</c:v>
                </c:pt>
                <c:pt idx="33921">
                  <c:v>681.90031981245966</c:v>
                </c:pt>
                <c:pt idx="33922">
                  <c:v>682.08813358976204</c:v>
                </c:pt>
                <c:pt idx="33923">
                  <c:v>682.27594736706453</c:v>
                </c:pt>
                <c:pt idx="33924">
                  <c:v>682.68292069571339</c:v>
                </c:pt>
                <c:pt idx="33925">
                  <c:v>683.0689933634402</c:v>
                </c:pt>
                <c:pt idx="33926">
                  <c:v>683.43421754363703</c:v>
                </c:pt>
                <c:pt idx="33927">
                  <c:v>683.76813768850377</c:v>
                </c:pt>
                <c:pt idx="33928">
                  <c:v>684.07071205932652</c:v>
                </c:pt>
                <c:pt idx="33929">
                  <c:v>684.34202413353296</c:v>
                </c:pt>
                <c:pt idx="33930">
                  <c:v>684.5820321724093</c:v>
                </c:pt>
                <c:pt idx="33931">
                  <c:v>684.8011604197203</c:v>
                </c:pt>
                <c:pt idx="33932">
                  <c:v>684.99941931014462</c:v>
                </c:pt>
                <c:pt idx="33933">
                  <c:v>685.18723308744711</c:v>
                </c:pt>
                <c:pt idx="33934">
                  <c:v>685.59420641609597</c:v>
                </c:pt>
                <c:pt idx="33935">
                  <c:v>685.99069289290924</c:v>
                </c:pt>
                <c:pt idx="33936">
                  <c:v>686.34547195998425</c:v>
                </c:pt>
                <c:pt idx="33937">
                  <c:v>686.67938167017257</c:v>
                </c:pt>
                <c:pt idx="33938">
                  <c:v>686.9819977797091</c:v>
                </c:pt>
                <c:pt idx="33939">
                  <c:v>687.263723663002</c:v>
                </c:pt>
                <c:pt idx="33940">
                  <c:v>687.50373170187834</c:v>
                </c:pt>
                <c:pt idx="33941">
                  <c:v>687.72284951451093</c:v>
                </c:pt>
                <c:pt idx="33942">
                  <c:v>687.93156395273547</c:v>
                </c:pt>
                <c:pt idx="33943">
                  <c:v>688.11937773003797</c:v>
                </c:pt>
                <c:pt idx="33944">
                  <c:v>688.52634062400841</c:v>
                </c:pt>
                <c:pt idx="33945">
                  <c:v>688.91242372641364</c:v>
                </c:pt>
                <c:pt idx="33946">
                  <c:v>689.27763747193205</c:v>
                </c:pt>
                <c:pt idx="33947">
                  <c:v>689.61152735623125</c:v>
                </c:pt>
                <c:pt idx="33948">
                  <c:v>689.91414242229996</c:v>
                </c:pt>
                <c:pt idx="33949">
                  <c:v>690.19586726212503</c:v>
                </c:pt>
                <c:pt idx="33950">
                  <c:v>690.44632041412319</c:v>
                </c:pt>
                <c:pt idx="33951">
                  <c:v>690.66544031369142</c:v>
                </c:pt>
                <c:pt idx="33952">
                  <c:v>690.86370129105148</c:v>
                </c:pt>
                <c:pt idx="33953">
                  <c:v>691.05151819875744</c:v>
                </c:pt>
                <c:pt idx="33954">
                  <c:v>691.46889907568573</c:v>
                </c:pt>
                <c:pt idx="33955">
                  <c:v>691.8550082647871</c:v>
                </c:pt>
                <c:pt idx="33956">
                  <c:v>692.22019696707719</c:v>
                </c:pt>
                <c:pt idx="33957">
                  <c:v>692.55411398154047</c:v>
                </c:pt>
                <c:pt idx="33958">
                  <c:v>692.86714181322782</c:v>
                </c:pt>
                <c:pt idx="33959">
                  <c:v>693.13845388743425</c:v>
                </c:pt>
                <c:pt idx="33960">
                  <c:v>693.38887573539705</c:v>
                </c:pt>
                <c:pt idx="33961">
                  <c:v>693.61843970461928</c:v>
                </c:pt>
                <c:pt idx="33962">
                  <c:v>693.81670172544716</c:v>
                </c:pt>
                <c:pt idx="33963">
                  <c:v>694.00454993718847</c:v>
                </c:pt>
                <c:pt idx="33964">
                  <c:v>694.42193081411676</c:v>
                </c:pt>
                <c:pt idx="33965">
                  <c:v>694.80800869918278</c:v>
                </c:pt>
                <c:pt idx="33966">
                  <c:v>695.17322870550822</c:v>
                </c:pt>
                <c:pt idx="33967">
                  <c:v>695.51755952905796</c:v>
                </c:pt>
                <c:pt idx="33968">
                  <c:v>695.82017355165885</c:v>
                </c:pt>
                <c:pt idx="33969">
                  <c:v>696.10189839148393</c:v>
                </c:pt>
                <c:pt idx="33970">
                  <c:v>696.35235258694979</c:v>
                </c:pt>
                <c:pt idx="33971">
                  <c:v>696.57147144305031</c:v>
                </c:pt>
                <c:pt idx="33972">
                  <c:v>696.78014622949672</c:v>
                </c:pt>
                <c:pt idx="33973">
                  <c:v>696.96799444123815</c:v>
                </c:pt>
                <c:pt idx="33974">
                  <c:v>697.38537531816644</c:v>
                </c:pt>
                <c:pt idx="33975">
                  <c:v>697.77145320323234</c:v>
                </c:pt>
                <c:pt idx="33976">
                  <c:v>698.1366732095579</c:v>
                </c:pt>
                <c:pt idx="33977">
                  <c:v>698.47059126748889</c:v>
                </c:pt>
                <c:pt idx="33978">
                  <c:v>698.78361909917635</c:v>
                </c:pt>
                <c:pt idx="33979">
                  <c:v>699.06534352161418</c:v>
                </c:pt>
                <c:pt idx="33980">
                  <c:v>699.31579740403981</c:v>
                </c:pt>
                <c:pt idx="33981">
                  <c:v>699.53491678187424</c:v>
                </c:pt>
                <c:pt idx="33982">
                  <c:v>699.74362308104958</c:v>
                </c:pt>
                <c:pt idx="33983">
                  <c:v>699.94188449666603</c:v>
                </c:pt>
                <c:pt idx="33984">
                  <c:v>700.34882044829669</c:v>
                </c:pt>
                <c:pt idx="33985">
                  <c:v>700.74534323779096</c:v>
                </c:pt>
                <c:pt idx="33986">
                  <c:v>701.10011875707539</c:v>
                </c:pt>
                <c:pt idx="33987">
                  <c:v>701.4444485371572</c:v>
                </c:pt>
                <c:pt idx="33988">
                  <c:v>701.74706360322591</c:v>
                </c:pt>
                <c:pt idx="33989">
                  <c:v>702.02881974708635</c:v>
                </c:pt>
                <c:pt idx="33990">
                  <c:v>702.27924263851696</c:v>
                </c:pt>
                <c:pt idx="33991">
                  <c:v>702.5088066077393</c:v>
                </c:pt>
                <c:pt idx="33992">
                  <c:v>702.71748139418571</c:v>
                </c:pt>
                <c:pt idx="33993">
                  <c:v>702.91574237154566</c:v>
                </c:pt>
                <c:pt idx="33994">
                  <c:v>703.32271048285531</c:v>
                </c:pt>
                <c:pt idx="33995">
                  <c:v>703.70878836792133</c:v>
                </c:pt>
                <c:pt idx="33996">
                  <c:v>704.07400837424689</c:v>
                </c:pt>
                <c:pt idx="33997">
                  <c:v>704.40792538871005</c:v>
                </c:pt>
                <c:pt idx="33998">
                  <c:v>704.7209532203974</c:v>
                </c:pt>
                <c:pt idx="33999">
                  <c:v>704.99226529460384</c:v>
                </c:pt>
                <c:pt idx="34000">
                  <c:v>705.25313225568846</c:v>
                </c:pt>
                <c:pt idx="34001">
                  <c:v>705.47225111178886</c:v>
                </c:pt>
                <c:pt idx="34002">
                  <c:v>705.69137101135721</c:v>
                </c:pt>
                <c:pt idx="34003">
                  <c:v>705.87918687559534</c:v>
                </c:pt>
                <c:pt idx="34004">
                  <c:v>706.29660010002681</c:v>
                </c:pt>
                <c:pt idx="34005">
                  <c:v>706.68267798509282</c:v>
                </c:pt>
                <c:pt idx="34006">
                  <c:v>707.04789799141827</c:v>
                </c:pt>
                <c:pt idx="34007">
                  <c:v>707.38178370184619</c:v>
                </c:pt>
                <c:pt idx="34008">
                  <c:v>707.68439772444708</c:v>
                </c:pt>
                <c:pt idx="34009">
                  <c:v>707.96612256427215</c:v>
                </c:pt>
                <c:pt idx="34010">
                  <c:v>708.21657675973813</c:v>
                </c:pt>
                <c:pt idx="34011">
                  <c:v>708.44614072896036</c:v>
                </c:pt>
                <c:pt idx="34012">
                  <c:v>708.65481551540688</c:v>
                </c:pt>
                <c:pt idx="34013">
                  <c:v>708.85307649276683</c:v>
                </c:pt>
                <c:pt idx="34014">
                  <c:v>709.26004460407648</c:v>
                </c:pt>
                <c:pt idx="34015">
                  <c:v>709.6461224891425</c:v>
                </c:pt>
                <c:pt idx="34016">
                  <c:v>710.01134249546794</c:v>
                </c:pt>
                <c:pt idx="34017">
                  <c:v>710.34522820589586</c:v>
                </c:pt>
                <c:pt idx="34018">
                  <c:v>710.64783805462537</c:v>
                </c:pt>
                <c:pt idx="34019">
                  <c:v>710.92959524195362</c:v>
                </c:pt>
                <c:pt idx="34020">
                  <c:v>711.1800170899163</c:v>
                </c:pt>
                <c:pt idx="34021">
                  <c:v>711.40959045034924</c:v>
                </c:pt>
                <c:pt idx="34022">
                  <c:v>711.61826314986001</c:v>
                </c:pt>
                <c:pt idx="34023">
                  <c:v>711.81652204028433</c:v>
                </c:pt>
                <c:pt idx="34024">
                  <c:v>712.22348493425477</c:v>
                </c:pt>
                <c:pt idx="34025">
                  <c:v>712.60956803665999</c:v>
                </c:pt>
                <c:pt idx="34026">
                  <c:v>712.96434710373501</c:v>
                </c:pt>
                <c:pt idx="34027">
                  <c:v>713.29825681392333</c:v>
                </c:pt>
                <c:pt idx="34028">
                  <c:v>713.60087292345986</c:v>
                </c:pt>
                <c:pt idx="34029">
                  <c:v>713.88259880675275</c:v>
                </c:pt>
                <c:pt idx="34030">
                  <c:v>714.13302065471555</c:v>
                </c:pt>
                <c:pt idx="34031">
                  <c:v>714.36258358046996</c:v>
                </c:pt>
                <c:pt idx="34032">
                  <c:v>714.57128758401609</c:v>
                </c:pt>
                <c:pt idx="34033">
                  <c:v>714.76955690911882</c:v>
                </c:pt>
                <c:pt idx="34034">
                  <c:v>715.1764884990539</c:v>
                </c:pt>
                <c:pt idx="34035">
                  <c:v>715.56257160145913</c:v>
                </c:pt>
                <c:pt idx="34036">
                  <c:v>715.91737153789109</c:v>
                </c:pt>
                <c:pt idx="34037">
                  <c:v>716.25126037872246</c:v>
                </c:pt>
                <c:pt idx="34038">
                  <c:v>716.55387648825911</c:v>
                </c:pt>
                <c:pt idx="34039">
                  <c:v>716.82518856246543</c:v>
                </c:pt>
                <c:pt idx="34040">
                  <c:v>717.08605552355004</c:v>
                </c:pt>
                <c:pt idx="34041">
                  <c:v>717.30517333618275</c:v>
                </c:pt>
                <c:pt idx="34042">
                  <c:v>717.52429114881534</c:v>
                </c:pt>
                <c:pt idx="34043">
                  <c:v>717.71213623015308</c:v>
                </c:pt>
                <c:pt idx="34044">
                  <c:v>718.11907825476669</c:v>
                </c:pt>
                <c:pt idx="34045">
                  <c:v>718.49473711340693</c:v>
                </c:pt>
                <c:pt idx="34046">
                  <c:v>718.8599299895684</c:v>
                </c:pt>
                <c:pt idx="34047">
                  <c:v>719.18340502131332</c:v>
                </c:pt>
                <c:pt idx="34048">
                  <c:v>719.48602113084996</c:v>
                </c:pt>
                <c:pt idx="34049">
                  <c:v>719.76777831817822</c:v>
                </c:pt>
                <c:pt idx="34050">
                  <c:v>720.0182001661409</c:v>
                </c:pt>
                <c:pt idx="34051">
                  <c:v>720.2373179787736</c:v>
                </c:pt>
                <c:pt idx="34052">
                  <c:v>720.44602198231973</c:v>
                </c:pt>
                <c:pt idx="34053">
                  <c:v>720.64428087274393</c:v>
                </c:pt>
                <c:pt idx="34054">
                  <c:v>721.04077778423573</c:v>
                </c:pt>
                <c:pt idx="34055">
                  <c:v>721.42688175599778</c:v>
                </c:pt>
                <c:pt idx="34056">
                  <c:v>721.7816608230728</c:v>
                </c:pt>
                <c:pt idx="34057">
                  <c:v>722.10513585481772</c:v>
                </c:pt>
                <c:pt idx="34058">
                  <c:v>722.40774152967583</c:v>
                </c:pt>
                <c:pt idx="34059">
                  <c:v>722.67902229984691</c:v>
                </c:pt>
                <c:pt idx="34060">
                  <c:v>722.92947545184506</c:v>
                </c:pt>
                <c:pt idx="34061">
                  <c:v>723.15904881227789</c:v>
                </c:pt>
                <c:pt idx="34062">
                  <c:v>723.36772151178877</c:v>
                </c:pt>
                <c:pt idx="34063">
                  <c:v>723.55553528909115</c:v>
                </c:pt>
                <c:pt idx="34064">
                  <c:v>723.95205306993978</c:v>
                </c:pt>
                <c:pt idx="34065">
                  <c:v>724.338136172345</c:v>
                </c:pt>
                <c:pt idx="34066">
                  <c:v>724.68250143033356</c:v>
                </c:pt>
                <c:pt idx="34067">
                  <c:v>725.01641114052188</c:v>
                </c:pt>
                <c:pt idx="34068">
                  <c:v>725.30858213693659</c:v>
                </c:pt>
                <c:pt idx="34069">
                  <c:v>725.57986290710767</c:v>
                </c:pt>
                <c:pt idx="34070">
                  <c:v>725.83031605910583</c:v>
                </c:pt>
                <c:pt idx="34071">
                  <c:v>726.05987898486023</c:v>
                </c:pt>
                <c:pt idx="34072">
                  <c:v>726.2581170059276</c:v>
                </c:pt>
                <c:pt idx="34073">
                  <c:v>726.45637589635191</c:v>
                </c:pt>
                <c:pt idx="34074">
                  <c:v>726.85289367720054</c:v>
                </c:pt>
                <c:pt idx="34075">
                  <c:v>727.21811785739737</c:v>
                </c:pt>
                <c:pt idx="34076">
                  <c:v>727.57289692447239</c:v>
                </c:pt>
                <c:pt idx="34077">
                  <c:v>727.89636152153889</c:v>
                </c:pt>
                <c:pt idx="34078">
                  <c:v>728.1885325179536</c:v>
                </c:pt>
                <c:pt idx="34079">
                  <c:v>728.45984459216004</c:v>
                </c:pt>
                <c:pt idx="34080">
                  <c:v>728.71026644012284</c:v>
                </c:pt>
                <c:pt idx="34081">
                  <c:v>728.92941555679079</c:v>
                </c:pt>
                <c:pt idx="34082">
                  <c:v>729.13809869097997</c:v>
                </c:pt>
                <c:pt idx="34083">
                  <c:v>729.32591246828247</c:v>
                </c:pt>
                <c:pt idx="34084">
                  <c:v>729.72243024913109</c:v>
                </c:pt>
                <c:pt idx="34085">
                  <c:v>730.08765442932793</c:v>
                </c:pt>
                <c:pt idx="34086">
                  <c:v>730.43198838328124</c:v>
                </c:pt>
                <c:pt idx="34087">
                  <c:v>730.75548428438299</c:v>
                </c:pt>
                <c:pt idx="34088">
                  <c:v>731.0476552807977</c:v>
                </c:pt>
                <c:pt idx="34089">
                  <c:v>731.31893605096877</c:v>
                </c:pt>
                <c:pt idx="34090">
                  <c:v>731.55894408984511</c:v>
                </c:pt>
                <c:pt idx="34091">
                  <c:v>731.7780619024777</c:v>
                </c:pt>
                <c:pt idx="34092">
                  <c:v>731.98677634070225</c:v>
                </c:pt>
                <c:pt idx="34093">
                  <c:v>732.17459011800474</c:v>
                </c:pt>
                <c:pt idx="34094">
                  <c:v>732.56066278573144</c:v>
                </c:pt>
                <c:pt idx="34095">
                  <c:v>732.92588696592838</c:v>
                </c:pt>
                <c:pt idx="34096">
                  <c:v>733.27022091988158</c:v>
                </c:pt>
                <c:pt idx="34097">
                  <c:v>733.58328214254004</c:v>
                </c:pt>
                <c:pt idx="34098">
                  <c:v>733.87544270427634</c:v>
                </c:pt>
                <c:pt idx="34099">
                  <c:v>734.14675477848277</c:v>
                </c:pt>
                <c:pt idx="34100">
                  <c:v>734.38673151332364</c:v>
                </c:pt>
                <c:pt idx="34101">
                  <c:v>734.60585976063476</c:v>
                </c:pt>
                <c:pt idx="34102">
                  <c:v>734.80411865105907</c:v>
                </c:pt>
                <c:pt idx="34103">
                  <c:v>734.99196373239681</c:v>
                </c:pt>
                <c:pt idx="34104">
                  <c:v>735.37804683480203</c:v>
                </c:pt>
                <c:pt idx="34105">
                  <c:v>735.73281546719863</c:v>
                </c:pt>
                <c:pt idx="34106">
                  <c:v>736.07714942115183</c:v>
                </c:pt>
                <c:pt idx="34107">
                  <c:v>736.39021064381029</c:v>
                </c:pt>
                <c:pt idx="34108">
                  <c:v>736.682381640225</c:v>
                </c:pt>
                <c:pt idx="34109">
                  <c:v>736.94324860130962</c:v>
                </c:pt>
                <c:pt idx="34110">
                  <c:v>737.17281152706403</c:v>
                </c:pt>
                <c:pt idx="34111">
                  <c:v>737.39192933969673</c:v>
                </c:pt>
                <c:pt idx="34112">
                  <c:v>737.59018823012093</c:v>
                </c:pt>
                <c:pt idx="34113">
                  <c:v>737.77800200742342</c:v>
                </c:pt>
                <c:pt idx="34114">
                  <c:v>738.15367130074219</c:v>
                </c:pt>
                <c:pt idx="34115">
                  <c:v>738.51886417690366</c:v>
                </c:pt>
                <c:pt idx="34116">
                  <c:v>738.85277388709198</c:v>
                </c:pt>
                <c:pt idx="34117">
                  <c:v>739.16583510975033</c:v>
                </c:pt>
                <c:pt idx="34118">
                  <c:v>739.44756099304334</c:v>
                </c:pt>
                <c:pt idx="34119">
                  <c:v>739.70842795412796</c:v>
                </c:pt>
                <c:pt idx="34120">
                  <c:v>739.93799087988236</c:v>
                </c:pt>
                <c:pt idx="34121">
                  <c:v>740.15710869251495</c:v>
                </c:pt>
                <c:pt idx="34122">
                  <c:v>740.34493290449586</c:v>
                </c:pt>
                <c:pt idx="34123">
                  <c:v>740.53277798583372</c:v>
                </c:pt>
                <c:pt idx="34124">
                  <c:v>740.90840554043859</c:v>
                </c:pt>
                <c:pt idx="34125">
                  <c:v>741.26318460751361</c:v>
                </c:pt>
                <c:pt idx="34126">
                  <c:v>741.58665963925853</c:v>
                </c:pt>
                <c:pt idx="34127">
                  <c:v>741.89972086191699</c:v>
                </c:pt>
                <c:pt idx="34128">
                  <c:v>742.18144674520988</c:v>
                </c:pt>
                <c:pt idx="34129">
                  <c:v>742.43186859317268</c:v>
                </c:pt>
                <c:pt idx="34130">
                  <c:v>742.66143151892709</c:v>
                </c:pt>
                <c:pt idx="34131">
                  <c:v>742.87013552247322</c:v>
                </c:pt>
                <c:pt idx="34132">
                  <c:v>743.06839441289753</c:v>
                </c:pt>
                <c:pt idx="34133">
                  <c:v>743.24580481579187</c:v>
                </c:pt>
                <c:pt idx="34134">
                  <c:v>743.61098725727504</c:v>
                </c:pt>
                <c:pt idx="34135">
                  <c:v>743.96576632435006</c:v>
                </c:pt>
                <c:pt idx="34136">
                  <c:v>744.28927266013034</c:v>
                </c:pt>
                <c:pt idx="34137">
                  <c:v>744.59184703095309</c:v>
                </c:pt>
                <c:pt idx="34138">
                  <c:v>744.87360421828134</c:v>
                </c:pt>
                <c:pt idx="34139">
                  <c:v>745.12402606624414</c:v>
                </c:pt>
                <c:pt idx="34140">
                  <c:v>745.34314387887673</c:v>
                </c:pt>
                <c:pt idx="34141">
                  <c:v>745.55185831710128</c:v>
                </c:pt>
                <c:pt idx="34142">
                  <c:v>745.73967209440377</c:v>
                </c:pt>
                <c:pt idx="34143">
                  <c:v>745.91707206261981</c:v>
                </c:pt>
                <c:pt idx="34144">
                  <c:v>746.28226493878128</c:v>
                </c:pt>
                <c:pt idx="34145">
                  <c:v>746.62663019676984</c:v>
                </c:pt>
                <c:pt idx="34146">
                  <c:v>746.95009479383634</c:v>
                </c:pt>
                <c:pt idx="34147">
                  <c:v>747.24226579025105</c:v>
                </c:pt>
                <c:pt idx="34148">
                  <c:v>747.52401254290089</c:v>
                </c:pt>
                <c:pt idx="34149">
                  <c:v>747.76399971242029</c:v>
                </c:pt>
                <c:pt idx="34150">
                  <c:v>747.99356263817469</c:v>
                </c:pt>
                <c:pt idx="34151">
                  <c:v>748.19183196327742</c:v>
                </c:pt>
                <c:pt idx="34152">
                  <c:v>748.37964574057992</c:v>
                </c:pt>
                <c:pt idx="34153">
                  <c:v>748.54660059567402</c:v>
                </c:pt>
                <c:pt idx="34154">
                  <c:v>748.91182477587097</c:v>
                </c:pt>
                <c:pt idx="34155">
                  <c:v>749.24572405138076</c:v>
                </c:pt>
                <c:pt idx="34156">
                  <c:v>749.56919908312568</c:v>
                </c:pt>
                <c:pt idx="34157">
                  <c:v>749.86137007954039</c:v>
                </c:pt>
                <c:pt idx="34158">
                  <c:v>750.12223704062501</c:v>
                </c:pt>
                <c:pt idx="34159">
                  <c:v>750.36224507950124</c:v>
                </c:pt>
                <c:pt idx="34160">
                  <c:v>750.58136289213394</c:v>
                </c:pt>
                <c:pt idx="34161">
                  <c:v>750.77962178255825</c:v>
                </c:pt>
                <c:pt idx="34162">
                  <c:v>750.96743555986063</c:v>
                </c:pt>
                <c:pt idx="34163">
                  <c:v>751.13440084963327</c:v>
                </c:pt>
                <c:pt idx="34164">
                  <c:v>751.48916948202987</c:v>
                </c:pt>
                <c:pt idx="34165">
                  <c:v>751.8230896268966</c:v>
                </c:pt>
                <c:pt idx="34166">
                  <c:v>752.13612998019812</c:v>
                </c:pt>
                <c:pt idx="34167">
                  <c:v>752.41785586349101</c:v>
                </c:pt>
                <c:pt idx="34168">
                  <c:v>752.67872282457563</c:v>
                </c:pt>
                <c:pt idx="34169">
                  <c:v>752.91873086345186</c:v>
                </c:pt>
                <c:pt idx="34170">
                  <c:v>753.13785911076297</c:v>
                </c:pt>
                <c:pt idx="34171">
                  <c:v>753.32568332274388</c:v>
                </c:pt>
                <c:pt idx="34172">
                  <c:v>753.50307285628139</c:v>
                </c:pt>
                <c:pt idx="34173">
                  <c:v>753.67003814605403</c:v>
                </c:pt>
                <c:pt idx="34174">
                  <c:v>754.01438253468564</c:v>
                </c:pt>
                <c:pt idx="34175">
                  <c:v>754.34828181019554</c:v>
                </c:pt>
                <c:pt idx="34176">
                  <c:v>754.65089791973207</c:v>
                </c:pt>
                <c:pt idx="34177">
                  <c:v>754.93262380302497</c:v>
                </c:pt>
                <c:pt idx="34178">
                  <c:v>755.19349076410958</c:v>
                </c:pt>
                <c:pt idx="34179">
                  <c:v>755.42305368986399</c:v>
                </c:pt>
                <c:pt idx="34180">
                  <c:v>755.63174725873171</c:v>
                </c:pt>
                <c:pt idx="34181">
                  <c:v>755.81957147071262</c:v>
                </c:pt>
                <c:pt idx="34182">
                  <c:v>755.99696100425012</c:v>
                </c:pt>
                <c:pt idx="34183">
                  <c:v>756.15348118090094</c:v>
                </c:pt>
                <c:pt idx="34184">
                  <c:v>756.48739089108915</c:v>
                </c:pt>
                <c:pt idx="34185">
                  <c:v>756.81086592283407</c:v>
                </c:pt>
                <c:pt idx="34186">
                  <c:v>757.11346116301377</c:v>
                </c:pt>
                <c:pt idx="34187">
                  <c:v>757.3952079156636</c:v>
                </c:pt>
                <c:pt idx="34188">
                  <c:v>757.64564019830482</c:v>
                </c:pt>
                <c:pt idx="34189">
                  <c:v>757.86475801093741</c:v>
                </c:pt>
                <c:pt idx="34190">
                  <c:v>758.07347244916195</c:v>
                </c:pt>
                <c:pt idx="34191">
                  <c:v>758.26128622646445</c:v>
                </c:pt>
                <c:pt idx="34192">
                  <c:v>758.42824108155855</c:v>
                </c:pt>
                <c:pt idx="34193">
                  <c:v>758.58476125820937</c:v>
                </c:pt>
                <c:pt idx="34194">
                  <c:v>758.91867096839769</c:v>
                </c:pt>
                <c:pt idx="34195">
                  <c:v>759.23172175637762</c:v>
                </c:pt>
                <c:pt idx="34196">
                  <c:v>759.52389275279234</c:v>
                </c:pt>
                <c:pt idx="34197">
                  <c:v>759.79518395764194</c:v>
                </c:pt>
                <c:pt idx="34198">
                  <c:v>760.03518156183975</c:v>
                </c:pt>
                <c:pt idx="34199">
                  <c:v>760.26474448759416</c:v>
                </c:pt>
                <c:pt idx="34200">
                  <c:v>760.46300337801847</c:v>
                </c:pt>
                <c:pt idx="34201">
                  <c:v>760.64039291155598</c:v>
                </c:pt>
                <c:pt idx="34202">
                  <c:v>760.79692352288521</c:v>
                </c:pt>
                <c:pt idx="34203">
                  <c:v>760.95343326485749</c:v>
                </c:pt>
                <c:pt idx="34204">
                  <c:v>761.27690829660241</c:v>
                </c:pt>
                <c:pt idx="34205">
                  <c:v>761.58994864990393</c:v>
                </c:pt>
                <c:pt idx="34206">
                  <c:v>761.87169540255377</c:v>
                </c:pt>
                <c:pt idx="34207">
                  <c:v>762.13256236363827</c:v>
                </c:pt>
                <c:pt idx="34208">
                  <c:v>762.37254953315767</c:v>
                </c:pt>
                <c:pt idx="34209">
                  <c:v>762.59166734579037</c:v>
                </c:pt>
                <c:pt idx="34210">
                  <c:v>762.7899366708931</c:v>
                </c:pt>
                <c:pt idx="34211">
                  <c:v>762.9568915259872</c:v>
                </c:pt>
                <c:pt idx="34212">
                  <c:v>763.11340126795949</c:v>
                </c:pt>
                <c:pt idx="34213">
                  <c:v>763.25950763552373</c:v>
                </c:pt>
                <c:pt idx="34214">
                  <c:v>763.58298266726865</c:v>
                </c:pt>
                <c:pt idx="34215">
                  <c:v>763.88557790744835</c:v>
                </c:pt>
                <c:pt idx="34216">
                  <c:v>764.16731422541977</c:v>
                </c:pt>
                <c:pt idx="34217">
                  <c:v>764.41773607338246</c:v>
                </c:pt>
                <c:pt idx="34218">
                  <c:v>764.6577441122588</c:v>
                </c:pt>
                <c:pt idx="34219">
                  <c:v>764.8664376811264</c:v>
                </c:pt>
                <c:pt idx="34220">
                  <c:v>765.05425145842889</c:v>
                </c:pt>
                <c:pt idx="34221">
                  <c:v>765.22121674820153</c:v>
                </c:pt>
                <c:pt idx="34222">
                  <c:v>765.36730224640883</c:v>
                </c:pt>
                <c:pt idx="34223">
                  <c:v>765.50295306617284</c:v>
                </c:pt>
                <c:pt idx="34224">
                  <c:v>765.81600385415288</c:v>
                </c:pt>
                <c:pt idx="34225">
                  <c:v>766.11859909433247</c:v>
                </c:pt>
                <c:pt idx="34226">
                  <c:v>766.3899111685389</c:v>
                </c:pt>
                <c:pt idx="34227">
                  <c:v>766.6403330165017</c:v>
                </c:pt>
                <c:pt idx="34228">
                  <c:v>766.86989594225611</c:v>
                </c:pt>
                <c:pt idx="34229">
                  <c:v>767.06815483268042</c:v>
                </c:pt>
                <c:pt idx="34230">
                  <c:v>767.25596860998292</c:v>
                </c:pt>
                <c:pt idx="34231">
                  <c:v>767.41249922131215</c:v>
                </c:pt>
                <c:pt idx="34232">
                  <c:v>767.55858471951956</c:v>
                </c:pt>
                <c:pt idx="34233">
                  <c:v>767.68380086084017</c:v>
                </c:pt>
                <c:pt idx="34234">
                  <c:v>767.99684121414157</c:v>
                </c:pt>
                <c:pt idx="34235">
                  <c:v>768.27858796679141</c:v>
                </c:pt>
                <c:pt idx="34236">
                  <c:v>768.5498791716409</c:v>
                </c:pt>
                <c:pt idx="34237">
                  <c:v>768.78987677583882</c:v>
                </c:pt>
                <c:pt idx="34238">
                  <c:v>769.00900502314983</c:v>
                </c:pt>
                <c:pt idx="34239">
                  <c:v>769.20727434825255</c:v>
                </c:pt>
                <c:pt idx="34240">
                  <c:v>769.38465344711165</c:v>
                </c:pt>
                <c:pt idx="34241">
                  <c:v>769.54117362376246</c:v>
                </c:pt>
                <c:pt idx="34242">
                  <c:v>769.67682444352636</c:v>
                </c:pt>
                <c:pt idx="34243">
                  <c:v>769.80204058484708</c:v>
                </c:pt>
                <c:pt idx="34244">
                  <c:v>770.09421158126179</c:v>
                </c:pt>
                <c:pt idx="34245">
                  <c:v>770.3759478992331</c:v>
                </c:pt>
                <c:pt idx="34246">
                  <c:v>770.63681486031771</c:v>
                </c:pt>
                <c:pt idx="34247">
                  <c:v>770.87681246451552</c:v>
                </c:pt>
                <c:pt idx="34248">
                  <c:v>771.08551646806166</c:v>
                </c:pt>
                <c:pt idx="34249">
                  <c:v>771.27333024536415</c:v>
                </c:pt>
                <c:pt idx="34250">
                  <c:v>771.45071977890166</c:v>
                </c:pt>
                <c:pt idx="34251">
                  <c:v>771.59680527710907</c:v>
                </c:pt>
                <c:pt idx="34252">
                  <c:v>771.72201098375126</c:v>
                </c:pt>
                <c:pt idx="34253">
                  <c:v>771.84723755975028</c:v>
                </c:pt>
                <c:pt idx="34254">
                  <c:v>772.12898431240012</c:v>
                </c:pt>
                <c:pt idx="34255">
                  <c:v>772.41071019569301</c:v>
                </c:pt>
                <c:pt idx="34256">
                  <c:v>772.66114247833423</c:v>
                </c:pt>
                <c:pt idx="34257">
                  <c:v>772.89070540408864</c:v>
                </c:pt>
                <c:pt idx="34258">
                  <c:v>773.08897472919148</c:v>
                </c:pt>
                <c:pt idx="34259">
                  <c:v>773.27678850649386</c:v>
                </c:pt>
                <c:pt idx="34260">
                  <c:v>773.43331911782309</c:v>
                </c:pt>
                <c:pt idx="34261">
                  <c:v>773.5794046160305</c:v>
                </c:pt>
                <c:pt idx="34262">
                  <c:v>773.70461032267258</c:v>
                </c:pt>
                <c:pt idx="34263">
                  <c:v>773.80894667242796</c:v>
                </c:pt>
                <c:pt idx="34264">
                  <c:v>774.0906934250778</c:v>
                </c:pt>
                <c:pt idx="34265">
                  <c:v>774.36200549928424</c:v>
                </c:pt>
                <c:pt idx="34266">
                  <c:v>774.60199266880363</c:v>
                </c:pt>
                <c:pt idx="34267">
                  <c:v>774.82111048143622</c:v>
                </c:pt>
                <c:pt idx="34268">
                  <c:v>775.01937980653895</c:v>
                </c:pt>
                <c:pt idx="34269">
                  <c:v>775.19676934007657</c:v>
                </c:pt>
                <c:pt idx="34270">
                  <c:v>775.35328951672727</c:v>
                </c:pt>
                <c:pt idx="34271">
                  <c:v>775.48892990181275</c:v>
                </c:pt>
                <c:pt idx="34272">
                  <c:v>775.60371136469007</c:v>
                </c:pt>
                <c:pt idx="34273">
                  <c:v>775.70806858380229</c:v>
                </c:pt>
                <c:pt idx="34274">
                  <c:v>775.97937022333031</c:v>
                </c:pt>
                <c:pt idx="34275">
                  <c:v>776.24023718441492</c:v>
                </c:pt>
                <c:pt idx="34276">
                  <c:v>776.46980011016933</c:v>
                </c:pt>
                <c:pt idx="34277">
                  <c:v>776.68892835748045</c:v>
                </c:pt>
                <c:pt idx="34278">
                  <c:v>776.87675256946136</c:v>
                </c:pt>
                <c:pt idx="34279">
                  <c:v>777.04370742455546</c:v>
                </c:pt>
                <c:pt idx="34280">
                  <c:v>777.18979292276276</c:v>
                </c:pt>
                <c:pt idx="34281">
                  <c:v>777.31499862940495</c:v>
                </c:pt>
                <c:pt idx="34282">
                  <c:v>777.42978009228227</c:v>
                </c:pt>
                <c:pt idx="34283">
                  <c:v>777.52371306762961</c:v>
                </c:pt>
                <c:pt idx="34284">
                  <c:v>777.78458002871412</c:v>
                </c:pt>
                <c:pt idx="34285">
                  <c:v>778.03500187667692</c:v>
                </c:pt>
                <c:pt idx="34286">
                  <c:v>778.26456480243132</c:v>
                </c:pt>
                <c:pt idx="34287">
                  <c:v>778.46282369285564</c:v>
                </c:pt>
                <c:pt idx="34288">
                  <c:v>778.65065833951508</c:v>
                </c:pt>
                <c:pt idx="34289">
                  <c:v>778.80716808148736</c:v>
                </c:pt>
                <c:pt idx="34290">
                  <c:v>778.94282933592979</c:v>
                </c:pt>
                <c:pt idx="34291">
                  <c:v>779.06803504257186</c:v>
                </c:pt>
                <c:pt idx="34292">
                  <c:v>779.17239226168419</c:v>
                </c:pt>
                <c:pt idx="34293">
                  <c:v>779.25584881987436</c:v>
                </c:pt>
                <c:pt idx="34294">
                  <c:v>779.51671578095898</c:v>
                </c:pt>
                <c:pt idx="34295">
                  <c:v>779.75673425451373</c:v>
                </c:pt>
                <c:pt idx="34296">
                  <c:v>779.97585206714632</c:v>
                </c:pt>
                <c:pt idx="34297">
                  <c:v>780.17411095757063</c:v>
                </c:pt>
                <c:pt idx="34298">
                  <c:v>780.34106581266474</c:v>
                </c:pt>
                <c:pt idx="34299">
                  <c:v>780.49758598931555</c:v>
                </c:pt>
                <c:pt idx="34300">
                  <c:v>780.62281256531458</c:v>
                </c:pt>
                <c:pt idx="34301">
                  <c:v>780.73759402819178</c:v>
                </c:pt>
                <c:pt idx="34302">
                  <c:v>780.83149569950376</c:v>
                </c:pt>
                <c:pt idx="34303">
                  <c:v>780.91498356172929</c:v>
                </c:pt>
                <c:pt idx="34304">
                  <c:v>781.15497073124868</c:v>
                </c:pt>
                <c:pt idx="34305">
                  <c:v>781.3845336570032</c:v>
                </c:pt>
                <c:pt idx="34306">
                  <c:v>781.60365146963579</c:v>
                </c:pt>
                <c:pt idx="34307">
                  <c:v>781.79148611629512</c:v>
                </c:pt>
                <c:pt idx="34308">
                  <c:v>781.95845140606775</c:v>
                </c:pt>
                <c:pt idx="34309">
                  <c:v>782.09409179115323</c:v>
                </c:pt>
                <c:pt idx="34310">
                  <c:v>782.21931836715225</c:v>
                </c:pt>
                <c:pt idx="34311">
                  <c:v>782.32365471690764</c:v>
                </c:pt>
                <c:pt idx="34312">
                  <c:v>782.40713214445475</c:v>
                </c:pt>
                <c:pt idx="34313">
                  <c:v>782.48018532823687</c:v>
                </c:pt>
                <c:pt idx="34314">
                  <c:v>782.72017249775627</c:v>
                </c:pt>
                <c:pt idx="34315">
                  <c:v>782.93929031038886</c:v>
                </c:pt>
                <c:pt idx="34316">
                  <c:v>783.1375596354917</c:v>
                </c:pt>
                <c:pt idx="34317">
                  <c:v>783.32538384747249</c:v>
                </c:pt>
                <c:pt idx="34318">
                  <c:v>783.48190402412331</c:v>
                </c:pt>
                <c:pt idx="34319">
                  <c:v>783.61755484388732</c:v>
                </c:pt>
                <c:pt idx="34320">
                  <c:v>783.73233630676452</c:v>
                </c:pt>
                <c:pt idx="34321">
                  <c:v>783.82624841275492</c:v>
                </c:pt>
                <c:pt idx="34322">
                  <c:v>783.89930159653716</c:v>
                </c:pt>
                <c:pt idx="34323">
                  <c:v>783.96189923251893</c:v>
                </c:pt>
                <c:pt idx="34324">
                  <c:v>784.19147259295187</c:v>
                </c:pt>
                <c:pt idx="34325">
                  <c:v>784.41059040558446</c:v>
                </c:pt>
                <c:pt idx="34326">
                  <c:v>784.59842505224378</c:v>
                </c:pt>
                <c:pt idx="34327">
                  <c:v>784.76535903798106</c:v>
                </c:pt>
                <c:pt idx="34328">
                  <c:v>784.92188964931029</c:v>
                </c:pt>
                <c:pt idx="34329">
                  <c:v>785.04710579063089</c:v>
                </c:pt>
                <c:pt idx="34330">
                  <c:v>785.1514525750647</c:v>
                </c:pt>
                <c:pt idx="34331">
                  <c:v>785.23494043729022</c:v>
                </c:pt>
                <c:pt idx="34332">
                  <c:v>785.30797275171551</c:v>
                </c:pt>
                <c:pt idx="34333">
                  <c:v>785.36014614393241</c:v>
                </c:pt>
                <c:pt idx="34334">
                  <c:v>785.57928482592195</c:v>
                </c:pt>
                <c:pt idx="34335">
                  <c:v>785.78796796011113</c:v>
                </c:pt>
                <c:pt idx="34336">
                  <c:v>785.96535749364864</c:v>
                </c:pt>
                <c:pt idx="34337">
                  <c:v>786.13232278342127</c:v>
                </c:pt>
                <c:pt idx="34338">
                  <c:v>786.26796316850687</c:v>
                </c:pt>
                <c:pt idx="34339">
                  <c:v>786.38274463138407</c:v>
                </c:pt>
                <c:pt idx="34340">
                  <c:v>786.48709141581787</c:v>
                </c:pt>
                <c:pt idx="34341">
                  <c:v>786.56012373024305</c:v>
                </c:pt>
                <c:pt idx="34342">
                  <c:v>786.6227526702603</c:v>
                </c:pt>
                <c:pt idx="34343">
                  <c:v>786.67491562779878</c:v>
                </c:pt>
                <c:pt idx="34344">
                  <c:v>786.88361963134491</c:v>
                </c:pt>
                <c:pt idx="34345">
                  <c:v>787.07143340864741</c:v>
                </c:pt>
                <c:pt idx="34346">
                  <c:v>787.24882294218492</c:v>
                </c:pt>
                <c:pt idx="34347">
                  <c:v>787.39490844039221</c:v>
                </c:pt>
                <c:pt idx="34348">
                  <c:v>787.53055926015622</c:v>
                </c:pt>
                <c:pt idx="34349">
                  <c:v>787.63489560991161</c:v>
                </c:pt>
                <c:pt idx="34350">
                  <c:v>787.72882858525895</c:v>
                </c:pt>
                <c:pt idx="34351">
                  <c:v>787.79142622124084</c:v>
                </c:pt>
                <c:pt idx="34352">
                  <c:v>787.84361004813627</c:v>
                </c:pt>
                <c:pt idx="34353">
                  <c:v>787.88533832723135</c:v>
                </c:pt>
                <c:pt idx="34354">
                  <c:v>788.08359721765555</c:v>
                </c:pt>
                <c:pt idx="34355">
                  <c:v>788.27141099495805</c:v>
                </c:pt>
                <c:pt idx="34356">
                  <c:v>788.43837628473068</c:v>
                </c:pt>
                <c:pt idx="34357">
                  <c:v>788.57402710449469</c:v>
                </c:pt>
                <c:pt idx="34358">
                  <c:v>788.6992432458153</c:v>
                </c:pt>
                <c:pt idx="34359">
                  <c:v>788.8035900302491</c:v>
                </c:pt>
                <c:pt idx="34360">
                  <c:v>788.8766327793528</c:v>
                </c:pt>
                <c:pt idx="34361">
                  <c:v>788.93923041533458</c:v>
                </c:pt>
                <c:pt idx="34362">
                  <c:v>788.9809795637866</c:v>
                </c:pt>
                <c:pt idx="34363">
                  <c:v>789.01228359911681</c:v>
                </c:pt>
                <c:pt idx="34364">
                  <c:v>789.20009737641919</c:v>
                </c:pt>
                <c:pt idx="34365">
                  <c:v>789.37750777931365</c:v>
                </c:pt>
                <c:pt idx="34366">
                  <c:v>789.53401752128593</c:v>
                </c:pt>
                <c:pt idx="34367">
                  <c:v>789.65923366260654</c:v>
                </c:pt>
                <c:pt idx="34368">
                  <c:v>789.77401512548386</c:v>
                </c:pt>
                <c:pt idx="34369">
                  <c:v>789.86793766615267</c:v>
                </c:pt>
                <c:pt idx="34370">
                  <c:v>789.94096998057796</c:v>
                </c:pt>
                <c:pt idx="34371">
                  <c:v>789.98269825967304</c:v>
                </c:pt>
                <c:pt idx="34372">
                  <c:v>790.02444740812496</c:v>
                </c:pt>
                <c:pt idx="34373">
                  <c:v>790.04532719969029</c:v>
                </c:pt>
                <c:pt idx="34374">
                  <c:v>790.22270629854927</c:v>
                </c:pt>
                <c:pt idx="34375">
                  <c:v>790.3896715883219</c:v>
                </c:pt>
                <c:pt idx="34376">
                  <c:v>790.53575708652932</c:v>
                </c:pt>
                <c:pt idx="34377">
                  <c:v>790.66096279317139</c:v>
                </c:pt>
                <c:pt idx="34378">
                  <c:v>790.7548748991619</c:v>
                </c:pt>
                <c:pt idx="34379">
                  <c:v>790.8383523267089</c:v>
                </c:pt>
                <c:pt idx="34380">
                  <c:v>790.9009603973692</c:v>
                </c:pt>
                <c:pt idx="34381">
                  <c:v>790.94270954582123</c:v>
                </c:pt>
                <c:pt idx="34382">
                  <c:v>790.96356846802951</c:v>
                </c:pt>
                <c:pt idx="34383">
                  <c:v>790.97401358115144</c:v>
                </c:pt>
                <c:pt idx="34384">
                  <c:v>791.15139268001053</c:v>
                </c:pt>
                <c:pt idx="34385">
                  <c:v>791.29747817821783</c:v>
                </c:pt>
                <c:pt idx="34386">
                  <c:v>791.44356367642524</c:v>
                </c:pt>
                <c:pt idx="34387">
                  <c:v>791.55834513930245</c:v>
                </c:pt>
                <c:pt idx="34388">
                  <c:v>791.65225724529284</c:v>
                </c:pt>
                <c:pt idx="34389">
                  <c:v>791.71486531595315</c:v>
                </c:pt>
                <c:pt idx="34390">
                  <c:v>791.76703870817005</c:v>
                </c:pt>
                <c:pt idx="34391">
                  <c:v>791.79834274350026</c:v>
                </c:pt>
                <c:pt idx="34392">
                  <c:v>791.81921210038706</c:v>
                </c:pt>
                <c:pt idx="34393">
                  <c:v>791.81921210038706</c:v>
                </c:pt>
                <c:pt idx="34394">
                  <c:v>791.97573227703776</c:v>
                </c:pt>
                <c:pt idx="34395">
                  <c:v>792.12181777524518</c:v>
                </c:pt>
                <c:pt idx="34396">
                  <c:v>792.2470443512442</c:v>
                </c:pt>
                <c:pt idx="34397">
                  <c:v>792.35138070099958</c:v>
                </c:pt>
                <c:pt idx="34398">
                  <c:v>792.43485812854669</c:v>
                </c:pt>
                <c:pt idx="34399">
                  <c:v>792.497466199207</c:v>
                </c:pt>
                <c:pt idx="34400">
                  <c:v>792.53921534765891</c:v>
                </c:pt>
                <c:pt idx="34401">
                  <c:v>792.5705089483107</c:v>
                </c:pt>
                <c:pt idx="34402">
                  <c:v>792.5705089483107</c:v>
                </c:pt>
                <c:pt idx="34403">
                  <c:v>792.56006383518888</c:v>
                </c:pt>
                <c:pt idx="34404">
                  <c:v>792.716594446518</c:v>
                </c:pt>
                <c:pt idx="34405">
                  <c:v>792.8522348316036</c:v>
                </c:pt>
                <c:pt idx="34406">
                  <c:v>792.9670162944808</c:v>
                </c:pt>
                <c:pt idx="34407">
                  <c:v>793.06094926982814</c:v>
                </c:pt>
                <c:pt idx="34408">
                  <c:v>793.13398158425343</c:v>
                </c:pt>
                <c:pt idx="34409">
                  <c:v>793.18615497647033</c:v>
                </c:pt>
                <c:pt idx="34410">
                  <c:v>793.21745901180043</c:v>
                </c:pt>
                <c:pt idx="34411">
                  <c:v>793.23832836868723</c:v>
                </c:pt>
                <c:pt idx="34412">
                  <c:v>793.22788325556542</c:v>
                </c:pt>
                <c:pt idx="34413">
                  <c:v>793.21745901180043</c:v>
                </c:pt>
                <c:pt idx="34414">
                  <c:v>793.35310983156444</c:v>
                </c:pt>
                <c:pt idx="34415">
                  <c:v>793.47832597288505</c:v>
                </c:pt>
                <c:pt idx="34416">
                  <c:v>793.58268319199738</c:v>
                </c:pt>
                <c:pt idx="34417">
                  <c:v>793.66616061954448</c:v>
                </c:pt>
                <c:pt idx="34418">
                  <c:v>793.72876869020467</c:v>
                </c:pt>
                <c:pt idx="34419">
                  <c:v>793.78094208242169</c:v>
                </c:pt>
                <c:pt idx="34420">
                  <c:v>793.80180100462997</c:v>
                </c:pt>
                <c:pt idx="34421">
                  <c:v>793.80180100462997</c:v>
                </c:pt>
                <c:pt idx="34422">
                  <c:v>793.79136632618656</c:v>
                </c:pt>
                <c:pt idx="34423">
                  <c:v>793.76006229085647</c:v>
                </c:pt>
                <c:pt idx="34424">
                  <c:v>793.89570267594195</c:v>
                </c:pt>
                <c:pt idx="34425">
                  <c:v>794.00005989505428</c:v>
                </c:pt>
                <c:pt idx="34426">
                  <c:v>794.10441711416661</c:v>
                </c:pt>
                <c:pt idx="34427">
                  <c:v>794.17744942859179</c:v>
                </c:pt>
                <c:pt idx="34428">
                  <c:v>794.22962282080869</c:v>
                </c:pt>
                <c:pt idx="34429">
                  <c:v>794.27135109990377</c:v>
                </c:pt>
                <c:pt idx="34430">
                  <c:v>794.2817962130257</c:v>
                </c:pt>
                <c:pt idx="34431">
                  <c:v>794.27135109990377</c:v>
                </c:pt>
                <c:pt idx="34432">
                  <c:v>794.25050261237391</c:v>
                </c:pt>
                <c:pt idx="34433">
                  <c:v>794.21919857704381</c:v>
                </c:pt>
                <c:pt idx="34434">
                  <c:v>794.33398003992102</c:v>
                </c:pt>
                <c:pt idx="34435">
                  <c:v>794.4383163896764</c:v>
                </c:pt>
                <c:pt idx="34436">
                  <c:v>794.5217938172234</c:v>
                </c:pt>
                <c:pt idx="34437">
                  <c:v>794.59484700100563</c:v>
                </c:pt>
                <c:pt idx="34438">
                  <c:v>794.63657528010071</c:v>
                </c:pt>
                <c:pt idx="34439">
                  <c:v>794.65744463698752</c:v>
                </c:pt>
                <c:pt idx="34440">
                  <c:v>794.66787931543081</c:v>
                </c:pt>
                <c:pt idx="34441">
                  <c:v>794.64699952386559</c:v>
                </c:pt>
                <c:pt idx="34442">
                  <c:v>794.61570592321391</c:v>
                </c:pt>
                <c:pt idx="34443">
                  <c:v>794.56354296567542</c:v>
                </c:pt>
                <c:pt idx="34444">
                  <c:v>794.6783035591958</c:v>
                </c:pt>
                <c:pt idx="34445">
                  <c:v>794.77223653454314</c:v>
                </c:pt>
                <c:pt idx="34446">
                  <c:v>794.84526884896832</c:v>
                </c:pt>
                <c:pt idx="34447">
                  <c:v>794.89744224118522</c:v>
                </c:pt>
                <c:pt idx="34448">
                  <c:v>794.93917052028041</c:v>
                </c:pt>
                <c:pt idx="34449">
                  <c:v>794.94961563340223</c:v>
                </c:pt>
                <c:pt idx="34450">
                  <c:v>794.94961563340223</c:v>
                </c:pt>
                <c:pt idx="34451">
                  <c:v>794.91831159807202</c:v>
                </c:pt>
                <c:pt idx="34452">
                  <c:v>794.87657288429853</c:v>
                </c:pt>
                <c:pt idx="34453">
                  <c:v>794.82440992676004</c:v>
                </c:pt>
                <c:pt idx="34454">
                  <c:v>794.91831159807202</c:v>
                </c:pt>
                <c:pt idx="34455">
                  <c:v>795.00179946029755</c:v>
                </c:pt>
                <c:pt idx="34456">
                  <c:v>795.07483177472284</c:v>
                </c:pt>
                <c:pt idx="34457">
                  <c:v>795.11658092317475</c:v>
                </c:pt>
                <c:pt idx="34458">
                  <c:v>795.14788495850496</c:v>
                </c:pt>
                <c:pt idx="34459">
                  <c:v>795.14788495850496</c:v>
                </c:pt>
                <c:pt idx="34460">
                  <c:v>795.12700516693974</c:v>
                </c:pt>
                <c:pt idx="34461">
                  <c:v>795.09570113160953</c:v>
                </c:pt>
                <c:pt idx="34462">
                  <c:v>795.04352773939263</c:v>
                </c:pt>
                <c:pt idx="34463">
                  <c:v>794.97049542496745</c:v>
                </c:pt>
                <c:pt idx="34464">
                  <c:v>795.06439709627944</c:v>
                </c:pt>
                <c:pt idx="34465">
                  <c:v>795.13743984538314</c:v>
                </c:pt>
                <c:pt idx="34466">
                  <c:v>795.18961323760004</c:v>
                </c:pt>
                <c:pt idx="34467">
                  <c:v>795.23136238605207</c:v>
                </c:pt>
                <c:pt idx="34468">
                  <c:v>795.25222130826035</c:v>
                </c:pt>
                <c:pt idx="34469">
                  <c:v>795.24178662981694</c:v>
                </c:pt>
                <c:pt idx="34470">
                  <c:v>795.22091727293014</c:v>
                </c:pt>
                <c:pt idx="34471">
                  <c:v>795.16873344603482</c:v>
                </c:pt>
                <c:pt idx="34472">
                  <c:v>795.10613581005293</c:v>
                </c:pt>
                <c:pt idx="34473">
                  <c:v>795.03310349562776</c:v>
                </c:pt>
                <c:pt idx="34474">
                  <c:v>795.10613581005293</c:v>
                </c:pt>
                <c:pt idx="34475">
                  <c:v>795.16873344603482</c:v>
                </c:pt>
                <c:pt idx="34476">
                  <c:v>795.22091727293014</c:v>
                </c:pt>
                <c:pt idx="34477">
                  <c:v>795.25222130826035</c:v>
                </c:pt>
                <c:pt idx="34478">
                  <c:v>795.25222130826035</c:v>
                </c:pt>
                <c:pt idx="34479">
                  <c:v>795.24178662981694</c:v>
                </c:pt>
                <c:pt idx="34480">
                  <c:v>795.20003748136492</c:v>
                </c:pt>
                <c:pt idx="34481">
                  <c:v>795.14788495850496</c:v>
                </c:pt>
                <c:pt idx="34482">
                  <c:v>795.07483177472284</c:v>
                </c:pt>
                <c:pt idx="34483">
                  <c:v>794.99135434717573</c:v>
                </c:pt>
                <c:pt idx="34484">
                  <c:v>795.05395198315762</c:v>
                </c:pt>
                <c:pt idx="34485">
                  <c:v>795.10613581005293</c:v>
                </c:pt>
                <c:pt idx="34486">
                  <c:v>795.14788495850496</c:v>
                </c:pt>
                <c:pt idx="34487">
                  <c:v>795.16873344603482</c:v>
                </c:pt>
                <c:pt idx="34488">
                  <c:v>795.15830920226983</c:v>
                </c:pt>
                <c:pt idx="34489">
                  <c:v>795.13743984538314</c:v>
                </c:pt>
                <c:pt idx="34490">
                  <c:v>795.09570113160953</c:v>
                </c:pt>
                <c:pt idx="34491">
                  <c:v>795.02265838250582</c:v>
                </c:pt>
                <c:pt idx="34492">
                  <c:v>794.93917052028041</c:v>
                </c:pt>
                <c:pt idx="34493">
                  <c:v>794.84526884896832</c:v>
                </c:pt>
                <c:pt idx="34494">
                  <c:v>794.9078664849502</c:v>
                </c:pt>
                <c:pt idx="34495">
                  <c:v>794.94961563340223</c:v>
                </c:pt>
                <c:pt idx="34496">
                  <c:v>794.98091966873233</c:v>
                </c:pt>
                <c:pt idx="34497">
                  <c:v>794.98091966873233</c:v>
                </c:pt>
                <c:pt idx="34498">
                  <c:v>794.97049542496745</c:v>
                </c:pt>
                <c:pt idx="34499">
                  <c:v>794.93917052028041</c:v>
                </c:pt>
                <c:pt idx="34500">
                  <c:v>794.87657288429853</c:v>
                </c:pt>
                <c:pt idx="34501">
                  <c:v>794.80353013519482</c:v>
                </c:pt>
                <c:pt idx="34502">
                  <c:v>794.70962846388284</c:v>
                </c:pt>
                <c:pt idx="34503">
                  <c:v>794.60527124477051</c:v>
                </c:pt>
                <c:pt idx="34504">
                  <c:v>794.65744463698752</c:v>
                </c:pt>
                <c:pt idx="34505">
                  <c:v>794.68874867231762</c:v>
                </c:pt>
                <c:pt idx="34506">
                  <c:v>794.70962846388284</c:v>
                </c:pt>
                <c:pt idx="34507">
                  <c:v>794.70962846388284</c:v>
                </c:pt>
                <c:pt idx="34508">
                  <c:v>794.6783035591958</c:v>
                </c:pt>
                <c:pt idx="34509">
                  <c:v>794.63657528010071</c:v>
                </c:pt>
                <c:pt idx="34510">
                  <c:v>794.57396720944041</c:v>
                </c:pt>
                <c:pt idx="34511">
                  <c:v>794.4904897818933</c:v>
                </c:pt>
                <c:pt idx="34512">
                  <c:v>794.38613256278109</c:v>
                </c:pt>
                <c:pt idx="34513">
                  <c:v>794.27135109990377</c:v>
                </c:pt>
                <c:pt idx="34514">
                  <c:v>794.30267600459081</c:v>
                </c:pt>
                <c:pt idx="34515">
                  <c:v>794.33398003992102</c:v>
                </c:pt>
                <c:pt idx="34516">
                  <c:v>794.34440428368589</c:v>
                </c:pt>
                <c:pt idx="34517">
                  <c:v>794.33398003992102</c:v>
                </c:pt>
                <c:pt idx="34518">
                  <c:v>794.29223089146899</c:v>
                </c:pt>
                <c:pt idx="34519">
                  <c:v>794.24005749925209</c:v>
                </c:pt>
                <c:pt idx="34520">
                  <c:v>794.16701475014838</c:v>
                </c:pt>
                <c:pt idx="34521">
                  <c:v>794.0731130788364</c:v>
                </c:pt>
                <c:pt idx="34522">
                  <c:v>793.9583316159592</c:v>
                </c:pt>
                <c:pt idx="34523">
                  <c:v>793.83310503996017</c:v>
                </c:pt>
                <c:pt idx="34524">
                  <c:v>793.86439864061185</c:v>
                </c:pt>
                <c:pt idx="34525">
                  <c:v>793.87484375373367</c:v>
                </c:pt>
                <c:pt idx="34526">
                  <c:v>793.87484375373367</c:v>
                </c:pt>
                <c:pt idx="34527">
                  <c:v>793.85397439684687</c:v>
                </c:pt>
                <c:pt idx="34528">
                  <c:v>793.81224611775178</c:v>
                </c:pt>
                <c:pt idx="34529">
                  <c:v>793.74961717773465</c:v>
                </c:pt>
                <c:pt idx="34530">
                  <c:v>793.66616061954448</c:v>
                </c:pt>
                <c:pt idx="34531">
                  <c:v>793.56180340043215</c:v>
                </c:pt>
                <c:pt idx="34532">
                  <c:v>793.43659769378996</c:v>
                </c:pt>
                <c:pt idx="34533">
                  <c:v>793.30093643934754</c:v>
                </c:pt>
                <c:pt idx="34534">
                  <c:v>793.32181623091276</c:v>
                </c:pt>
                <c:pt idx="34535">
                  <c:v>793.33224047467775</c:v>
                </c:pt>
                <c:pt idx="34536">
                  <c:v>793.32181623091276</c:v>
                </c:pt>
                <c:pt idx="34537">
                  <c:v>793.29051219558266</c:v>
                </c:pt>
                <c:pt idx="34538">
                  <c:v>793.23832836868723</c:v>
                </c:pt>
                <c:pt idx="34539">
                  <c:v>793.16528561958353</c:v>
                </c:pt>
                <c:pt idx="34540">
                  <c:v>793.07137351359313</c:v>
                </c:pt>
                <c:pt idx="34541">
                  <c:v>792.95659205071593</c:v>
                </c:pt>
                <c:pt idx="34542">
                  <c:v>792.82093079627339</c:v>
                </c:pt>
                <c:pt idx="34543">
                  <c:v>792.6748557327445</c:v>
                </c:pt>
                <c:pt idx="34544">
                  <c:v>792.68530084586632</c:v>
                </c:pt>
                <c:pt idx="34545">
                  <c:v>792.68530084586632</c:v>
                </c:pt>
                <c:pt idx="34546">
                  <c:v>792.6644210543011</c:v>
                </c:pt>
                <c:pt idx="34547">
                  <c:v>792.62269277520602</c:v>
                </c:pt>
                <c:pt idx="34548">
                  <c:v>792.56006383518888</c:v>
                </c:pt>
                <c:pt idx="34549">
                  <c:v>792.47660727699872</c:v>
                </c:pt>
                <c:pt idx="34550">
                  <c:v>792.38268473632979</c:v>
                </c:pt>
                <c:pt idx="34551">
                  <c:v>792.25746859500919</c:v>
                </c:pt>
                <c:pt idx="34552">
                  <c:v>792.11138309680177</c:v>
                </c:pt>
                <c:pt idx="34553">
                  <c:v>791.95487335482949</c:v>
                </c:pt>
                <c:pt idx="34554">
                  <c:v>791.95487335482949</c:v>
                </c:pt>
                <c:pt idx="34555">
                  <c:v>791.94442824170767</c:v>
                </c:pt>
                <c:pt idx="34556">
                  <c:v>791.91312420637746</c:v>
                </c:pt>
                <c:pt idx="34557">
                  <c:v>791.86095081416056</c:v>
                </c:pt>
                <c:pt idx="34558">
                  <c:v>791.79834274350026</c:v>
                </c:pt>
                <c:pt idx="34559">
                  <c:v>791.70443063750986</c:v>
                </c:pt>
                <c:pt idx="34560">
                  <c:v>791.58964917463254</c:v>
                </c:pt>
                <c:pt idx="34561">
                  <c:v>791.45399835486865</c:v>
                </c:pt>
                <c:pt idx="34562">
                  <c:v>791.30791285666123</c:v>
                </c:pt>
                <c:pt idx="34563">
                  <c:v>791.1409475668886</c:v>
                </c:pt>
                <c:pt idx="34564">
                  <c:v>791.13052332312373</c:v>
                </c:pt>
                <c:pt idx="34565">
                  <c:v>791.10965396623692</c:v>
                </c:pt>
                <c:pt idx="34566">
                  <c:v>791.06791525246342</c:v>
                </c:pt>
                <c:pt idx="34567">
                  <c:v>791.01574186024641</c:v>
                </c:pt>
                <c:pt idx="34568">
                  <c:v>790.93226443269941</c:v>
                </c:pt>
                <c:pt idx="34569">
                  <c:v>790.8383523267089</c:v>
                </c:pt>
                <c:pt idx="34570">
                  <c:v>790.71314662006682</c:v>
                </c:pt>
                <c:pt idx="34571">
                  <c:v>790.56706112185941</c:v>
                </c:pt>
                <c:pt idx="34572">
                  <c:v>790.41053051053018</c:v>
                </c:pt>
                <c:pt idx="34573">
                  <c:v>790.23314097699267</c:v>
                </c:pt>
                <c:pt idx="34574">
                  <c:v>790.21226118542745</c:v>
                </c:pt>
                <c:pt idx="34575">
                  <c:v>790.18096758477577</c:v>
                </c:pt>
                <c:pt idx="34576">
                  <c:v>790.13922887100216</c:v>
                </c:pt>
                <c:pt idx="34577">
                  <c:v>790.07663123502039</c:v>
                </c:pt>
                <c:pt idx="34578">
                  <c:v>789.98269825967304</c:v>
                </c:pt>
                <c:pt idx="34579">
                  <c:v>789.87836190991766</c:v>
                </c:pt>
                <c:pt idx="34580">
                  <c:v>789.74271109015365</c:v>
                </c:pt>
                <c:pt idx="34581">
                  <c:v>789.59662559194624</c:v>
                </c:pt>
                <c:pt idx="34582">
                  <c:v>789.41923605840873</c:v>
                </c:pt>
                <c:pt idx="34583">
                  <c:v>789.23142228110623</c:v>
                </c:pt>
                <c:pt idx="34584">
                  <c:v>789.21054248954101</c:v>
                </c:pt>
                <c:pt idx="34585">
                  <c:v>789.1687933410891</c:v>
                </c:pt>
                <c:pt idx="34586">
                  <c:v>789.11664081822903</c:v>
                </c:pt>
                <c:pt idx="34587">
                  <c:v>789.04358763444691</c:v>
                </c:pt>
                <c:pt idx="34588">
                  <c:v>788.93923041533458</c:v>
                </c:pt>
                <c:pt idx="34589">
                  <c:v>788.82446982181432</c:v>
                </c:pt>
                <c:pt idx="34590">
                  <c:v>788.68880856737189</c:v>
                </c:pt>
                <c:pt idx="34591">
                  <c:v>788.52185371227768</c:v>
                </c:pt>
                <c:pt idx="34592">
                  <c:v>788.34446417874017</c:v>
                </c:pt>
                <c:pt idx="34593">
                  <c:v>788.14620528831585</c:v>
                </c:pt>
                <c:pt idx="34594">
                  <c:v>788.11490125298576</c:v>
                </c:pt>
                <c:pt idx="34595">
                  <c:v>788.06272786076886</c:v>
                </c:pt>
                <c:pt idx="34596">
                  <c:v>788.00011979010856</c:v>
                </c:pt>
                <c:pt idx="34597">
                  <c:v>787.91664236256145</c:v>
                </c:pt>
                <c:pt idx="34598">
                  <c:v>787.81230601280606</c:v>
                </c:pt>
                <c:pt idx="34599">
                  <c:v>787.68707943680704</c:v>
                </c:pt>
                <c:pt idx="34600">
                  <c:v>787.54099393859963</c:v>
                </c:pt>
                <c:pt idx="34601">
                  <c:v>787.36360440506212</c:v>
                </c:pt>
                <c:pt idx="34602">
                  <c:v>787.17579062775962</c:v>
                </c:pt>
                <c:pt idx="34603">
                  <c:v>786.9775213026569</c:v>
                </c:pt>
                <c:pt idx="34604">
                  <c:v>786.92534791044</c:v>
                </c:pt>
                <c:pt idx="34605">
                  <c:v>786.8731745182231</c:v>
                </c:pt>
                <c:pt idx="34606">
                  <c:v>786.8001422037978</c:v>
                </c:pt>
                <c:pt idx="34607">
                  <c:v>786.70620922845046</c:v>
                </c:pt>
                <c:pt idx="34608">
                  <c:v>786.59142776557326</c:v>
                </c:pt>
                <c:pt idx="34609">
                  <c:v>786.45578738048766</c:v>
                </c:pt>
                <c:pt idx="34610">
                  <c:v>786.29925676915855</c:v>
                </c:pt>
                <c:pt idx="34611">
                  <c:v>786.12187767029945</c:v>
                </c:pt>
                <c:pt idx="34612">
                  <c:v>785.92360834519673</c:v>
                </c:pt>
                <c:pt idx="34613">
                  <c:v>785.71492521100743</c:v>
                </c:pt>
                <c:pt idx="34614">
                  <c:v>785.66274138411211</c:v>
                </c:pt>
                <c:pt idx="34615">
                  <c:v>785.58970906968682</c:v>
                </c:pt>
                <c:pt idx="34616">
                  <c:v>785.5166558859047</c:v>
                </c:pt>
                <c:pt idx="34617">
                  <c:v>785.41231953614931</c:v>
                </c:pt>
                <c:pt idx="34618">
                  <c:v>785.28709296015029</c:v>
                </c:pt>
                <c:pt idx="34619">
                  <c:v>785.1514525750647</c:v>
                </c:pt>
                <c:pt idx="34620">
                  <c:v>784.98449771997059</c:v>
                </c:pt>
                <c:pt idx="34621">
                  <c:v>784.7966839426681</c:v>
                </c:pt>
                <c:pt idx="34622">
                  <c:v>784.58797993912196</c:v>
                </c:pt>
                <c:pt idx="34623">
                  <c:v>784.36885169181096</c:v>
                </c:pt>
                <c:pt idx="34624">
                  <c:v>784.30625405582907</c:v>
                </c:pt>
                <c:pt idx="34625">
                  <c:v>784.23320087204695</c:v>
                </c:pt>
                <c:pt idx="34626">
                  <c:v>784.13928876605644</c:v>
                </c:pt>
                <c:pt idx="34627">
                  <c:v>784.03494198162264</c:v>
                </c:pt>
                <c:pt idx="34628">
                  <c:v>783.89930159653716</c:v>
                </c:pt>
                <c:pt idx="34629">
                  <c:v>783.75321609832974</c:v>
                </c:pt>
                <c:pt idx="34630">
                  <c:v>783.57580569543529</c:v>
                </c:pt>
                <c:pt idx="34631">
                  <c:v>783.37756767436792</c:v>
                </c:pt>
                <c:pt idx="34632">
                  <c:v>783.16885323614338</c:v>
                </c:pt>
                <c:pt idx="34633">
                  <c:v>782.93929031038886</c:v>
                </c:pt>
                <c:pt idx="34634">
                  <c:v>782.86625799596368</c:v>
                </c:pt>
                <c:pt idx="34635">
                  <c:v>782.78278056841657</c:v>
                </c:pt>
                <c:pt idx="34636">
                  <c:v>782.68886846242617</c:v>
                </c:pt>
                <c:pt idx="34637">
                  <c:v>782.57408699954885</c:v>
                </c:pt>
                <c:pt idx="34638">
                  <c:v>782.43843617978496</c:v>
                </c:pt>
                <c:pt idx="34639">
                  <c:v>782.27147089001232</c:v>
                </c:pt>
                <c:pt idx="34640">
                  <c:v>782.09409179115323</c:v>
                </c:pt>
                <c:pt idx="34641">
                  <c:v>781.88539822228563</c:v>
                </c:pt>
                <c:pt idx="34642">
                  <c:v>781.66628040965293</c:v>
                </c:pt>
                <c:pt idx="34643">
                  <c:v>781.4262723707767</c:v>
                </c:pt>
                <c:pt idx="34644">
                  <c:v>781.34278450855118</c:v>
                </c:pt>
                <c:pt idx="34645">
                  <c:v>781.25932795036101</c:v>
                </c:pt>
                <c:pt idx="34646">
                  <c:v>781.15497073124868</c:v>
                </c:pt>
                <c:pt idx="34647">
                  <c:v>781.0297650246066</c:v>
                </c:pt>
                <c:pt idx="34648">
                  <c:v>780.88367952639919</c:v>
                </c:pt>
                <c:pt idx="34649">
                  <c:v>780.71671423662656</c:v>
                </c:pt>
                <c:pt idx="34650">
                  <c:v>780.52889002464565</c:v>
                </c:pt>
                <c:pt idx="34651">
                  <c:v>780.30976177733464</c:v>
                </c:pt>
                <c:pt idx="34652">
                  <c:v>780.08019885158023</c:v>
                </c:pt>
                <c:pt idx="34653">
                  <c:v>779.82976656893891</c:v>
                </c:pt>
                <c:pt idx="34654">
                  <c:v>779.74628914139191</c:v>
                </c:pt>
                <c:pt idx="34655">
                  <c:v>779.6523770354014</c:v>
                </c:pt>
                <c:pt idx="34656">
                  <c:v>779.5375955725242</c:v>
                </c:pt>
                <c:pt idx="34657">
                  <c:v>779.40193431808177</c:v>
                </c:pt>
                <c:pt idx="34658">
                  <c:v>779.25584881987436</c:v>
                </c:pt>
                <c:pt idx="34659">
                  <c:v>779.07846972101527</c:v>
                </c:pt>
                <c:pt idx="34660">
                  <c:v>778.88020039591254</c:v>
                </c:pt>
                <c:pt idx="34661">
                  <c:v>778.66108258327995</c:v>
                </c:pt>
                <c:pt idx="34662">
                  <c:v>778.42109541376055</c:v>
                </c:pt>
                <c:pt idx="34663">
                  <c:v>778.16022845267594</c:v>
                </c:pt>
                <c:pt idx="34664">
                  <c:v>778.06630591200701</c:v>
                </c:pt>
                <c:pt idx="34665">
                  <c:v>777.96195912757321</c:v>
                </c:pt>
                <c:pt idx="34666">
                  <c:v>777.84717766469601</c:v>
                </c:pt>
                <c:pt idx="34667">
                  <c:v>777.711526844932</c:v>
                </c:pt>
                <c:pt idx="34668">
                  <c:v>777.54457198983789</c:v>
                </c:pt>
                <c:pt idx="34669">
                  <c:v>777.36718245630038</c:v>
                </c:pt>
                <c:pt idx="34670">
                  <c:v>777.15848888743267</c:v>
                </c:pt>
                <c:pt idx="34671">
                  <c:v>776.92892596167826</c:v>
                </c:pt>
                <c:pt idx="34672">
                  <c:v>776.67848324435863</c:v>
                </c:pt>
                <c:pt idx="34673">
                  <c:v>776.41761628327401</c:v>
                </c:pt>
                <c:pt idx="34674">
                  <c:v>776.31327993351852</c:v>
                </c:pt>
                <c:pt idx="34675">
                  <c:v>776.20893314908471</c:v>
                </c:pt>
                <c:pt idx="34676">
                  <c:v>776.08371700776411</c:v>
                </c:pt>
                <c:pt idx="34677">
                  <c:v>775.9376315095567</c:v>
                </c:pt>
                <c:pt idx="34678">
                  <c:v>775.77067665446259</c:v>
                </c:pt>
                <c:pt idx="34679">
                  <c:v>775.57241776403828</c:v>
                </c:pt>
                <c:pt idx="34680">
                  <c:v>775.36372419517068</c:v>
                </c:pt>
                <c:pt idx="34681">
                  <c:v>775.12372659097286</c:v>
                </c:pt>
                <c:pt idx="34682">
                  <c:v>774.87329430833165</c:v>
                </c:pt>
                <c:pt idx="34683">
                  <c:v>774.59154755568181</c:v>
                </c:pt>
                <c:pt idx="34684">
                  <c:v>774.48721120592643</c:v>
                </c:pt>
                <c:pt idx="34685">
                  <c:v>774.37242974304922</c:v>
                </c:pt>
                <c:pt idx="34686">
                  <c:v>774.23677892328521</c:v>
                </c:pt>
                <c:pt idx="34687">
                  <c:v>774.0906934250778</c:v>
                </c:pt>
                <c:pt idx="34688">
                  <c:v>773.91330389154029</c:v>
                </c:pt>
                <c:pt idx="34689">
                  <c:v>773.71504500111598</c:v>
                </c:pt>
                <c:pt idx="34690">
                  <c:v>773.49592718848339</c:v>
                </c:pt>
                <c:pt idx="34691">
                  <c:v>773.24548447116376</c:v>
                </c:pt>
                <c:pt idx="34692">
                  <c:v>772.98461751007915</c:v>
                </c:pt>
                <c:pt idx="34693">
                  <c:v>772.70288119210772</c:v>
                </c:pt>
                <c:pt idx="34694">
                  <c:v>772.59854484235234</c:v>
                </c:pt>
                <c:pt idx="34695">
                  <c:v>772.4733078316749</c:v>
                </c:pt>
                <c:pt idx="34696">
                  <c:v>772.3272327681459</c:v>
                </c:pt>
                <c:pt idx="34697">
                  <c:v>772.1707125914952</c:v>
                </c:pt>
                <c:pt idx="34698">
                  <c:v>771.98287794483576</c:v>
                </c:pt>
                <c:pt idx="34699">
                  <c:v>771.7846399237684</c:v>
                </c:pt>
                <c:pt idx="34700">
                  <c:v>771.55507699801399</c:v>
                </c:pt>
                <c:pt idx="34701">
                  <c:v>771.30463428069436</c:v>
                </c:pt>
                <c:pt idx="34702">
                  <c:v>771.03334307584475</c:v>
                </c:pt>
                <c:pt idx="34703">
                  <c:v>770.74117207943004</c:v>
                </c:pt>
                <c:pt idx="34704">
                  <c:v>770.62639061655284</c:v>
                </c:pt>
                <c:pt idx="34705">
                  <c:v>770.5011640405537</c:v>
                </c:pt>
                <c:pt idx="34706">
                  <c:v>770.3550785423464</c:v>
                </c:pt>
                <c:pt idx="34707">
                  <c:v>770.18813412193072</c:v>
                </c:pt>
                <c:pt idx="34708">
                  <c:v>770.00029947527128</c:v>
                </c:pt>
                <c:pt idx="34709">
                  <c:v>769.78118166263869</c:v>
                </c:pt>
                <c:pt idx="34710">
                  <c:v>769.55161873688428</c:v>
                </c:pt>
                <c:pt idx="34711">
                  <c:v>769.29075177579966</c:v>
                </c:pt>
                <c:pt idx="34712">
                  <c:v>769.00900502314983</c:v>
                </c:pt>
                <c:pt idx="34713">
                  <c:v>768.71683402673511</c:v>
                </c:pt>
                <c:pt idx="34714">
                  <c:v>768.59160745073609</c:v>
                </c:pt>
                <c:pt idx="34715">
                  <c:v>768.4559670656505</c:v>
                </c:pt>
                <c:pt idx="34716">
                  <c:v>768.29943645432127</c:v>
                </c:pt>
                <c:pt idx="34717">
                  <c:v>768.13250246858411</c:v>
                </c:pt>
                <c:pt idx="34718">
                  <c:v>767.93423314348138</c:v>
                </c:pt>
                <c:pt idx="34719">
                  <c:v>767.71510489617026</c:v>
                </c:pt>
                <c:pt idx="34720">
                  <c:v>767.47510729197245</c:v>
                </c:pt>
                <c:pt idx="34721">
                  <c:v>767.21424033088783</c:v>
                </c:pt>
                <c:pt idx="34722">
                  <c:v>766.92206933447312</c:v>
                </c:pt>
                <c:pt idx="34723">
                  <c:v>766.61945322493648</c:v>
                </c:pt>
                <c:pt idx="34724">
                  <c:v>766.49424751829429</c:v>
                </c:pt>
                <c:pt idx="34725">
                  <c:v>766.34816202008699</c:v>
                </c:pt>
                <c:pt idx="34726">
                  <c:v>766.1916522781147</c:v>
                </c:pt>
                <c:pt idx="34727">
                  <c:v>766.01426274457708</c:v>
                </c:pt>
                <c:pt idx="34728">
                  <c:v>765.81600385415288</c:v>
                </c:pt>
                <c:pt idx="34729">
                  <c:v>765.58643049371994</c:v>
                </c:pt>
                <c:pt idx="34730">
                  <c:v>765.33599821107873</c:v>
                </c:pt>
                <c:pt idx="34731">
                  <c:v>765.06469657155071</c:v>
                </c:pt>
                <c:pt idx="34732">
                  <c:v>764.77253600981442</c:v>
                </c:pt>
                <c:pt idx="34733">
                  <c:v>764.45948522183448</c:v>
                </c:pt>
                <c:pt idx="34734">
                  <c:v>764.33427951519229</c:v>
                </c:pt>
                <c:pt idx="34735">
                  <c:v>764.17774890386318</c:v>
                </c:pt>
                <c:pt idx="34736">
                  <c:v>764.02122872721236</c:v>
                </c:pt>
                <c:pt idx="34737">
                  <c:v>763.83340451523145</c:v>
                </c:pt>
                <c:pt idx="34738">
                  <c:v>763.62471094636373</c:v>
                </c:pt>
                <c:pt idx="34739">
                  <c:v>763.39514802060933</c:v>
                </c:pt>
                <c:pt idx="34740">
                  <c:v>763.14472617264653</c:v>
                </c:pt>
                <c:pt idx="34741">
                  <c:v>762.86297941999669</c:v>
                </c:pt>
                <c:pt idx="34742">
                  <c:v>762.56036331046016</c:v>
                </c:pt>
                <c:pt idx="34743">
                  <c:v>762.24734382651559</c:v>
                </c:pt>
                <c:pt idx="34744">
                  <c:v>762.11168257207316</c:v>
                </c:pt>
                <c:pt idx="34745">
                  <c:v>761.95517283010076</c:v>
                </c:pt>
                <c:pt idx="34746">
                  <c:v>761.78820754032824</c:v>
                </c:pt>
                <c:pt idx="34747">
                  <c:v>761.58994864990393</c:v>
                </c:pt>
                <c:pt idx="34748">
                  <c:v>761.38126551571463</c:v>
                </c:pt>
                <c:pt idx="34749">
                  <c:v>761.14124704215999</c:v>
                </c:pt>
                <c:pt idx="34750">
                  <c:v>760.88038008107537</c:v>
                </c:pt>
                <c:pt idx="34751">
                  <c:v>760.5986646324609</c:v>
                </c:pt>
                <c:pt idx="34752">
                  <c:v>760.29604852292437</c:v>
                </c:pt>
                <c:pt idx="34753">
                  <c:v>759.97257349117945</c:v>
                </c:pt>
                <c:pt idx="34754">
                  <c:v>759.82648799297203</c:v>
                </c:pt>
                <c:pt idx="34755">
                  <c:v>759.66997825099975</c:v>
                </c:pt>
                <c:pt idx="34756">
                  <c:v>759.49258871746224</c:v>
                </c:pt>
                <c:pt idx="34757">
                  <c:v>759.29432982703793</c:v>
                </c:pt>
                <c:pt idx="34758">
                  <c:v>759.07519114504839</c:v>
                </c:pt>
                <c:pt idx="34759">
                  <c:v>758.83519354085058</c:v>
                </c:pt>
                <c:pt idx="34760">
                  <c:v>758.57432657976597</c:v>
                </c:pt>
                <c:pt idx="34761">
                  <c:v>758.28215558335125</c:v>
                </c:pt>
                <c:pt idx="34762">
                  <c:v>757.96911523004974</c:v>
                </c:pt>
                <c:pt idx="34763">
                  <c:v>757.635195085183</c:v>
                </c:pt>
                <c:pt idx="34764">
                  <c:v>757.48910958697559</c:v>
                </c:pt>
                <c:pt idx="34765">
                  <c:v>757.32217560123831</c:v>
                </c:pt>
                <c:pt idx="34766">
                  <c:v>757.14478606770081</c:v>
                </c:pt>
                <c:pt idx="34767">
                  <c:v>756.94652717727649</c:v>
                </c:pt>
                <c:pt idx="34768">
                  <c:v>756.71695381684367</c:v>
                </c:pt>
                <c:pt idx="34769">
                  <c:v>756.47696664732428</c:v>
                </c:pt>
                <c:pt idx="34770">
                  <c:v>756.19521989467444</c:v>
                </c:pt>
                <c:pt idx="34771">
                  <c:v>755.90305933293814</c:v>
                </c:pt>
                <c:pt idx="34772">
                  <c:v>755.59000854495821</c:v>
                </c:pt>
                <c:pt idx="34773">
                  <c:v>755.24566415632648</c:v>
                </c:pt>
                <c:pt idx="34774">
                  <c:v>755.09957865811919</c:v>
                </c:pt>
                <c:pt idx="34775">
                  <c:v>754.92218912458156</c:v>
                </c:pt>
                <c:pt idx="34776">
                  <c:v>754.74479959104406</c:v>
                </c:pt>
                <c:pt idx="34777">
                  <c:v>754.53611645685487</c:v>
                </c:pt>
                <c:pt idx="34778">
                  <c:v>754.30655353110046</c:v>
                </c:pt>
                <c:pt idx="34779">
                  <c:v>754.05611081378072</c:v>
                </c:pt>
                <c:pt idx="34780">
                  <c:v>753.77437449580941</c:v>
                </c:pt>
                <c:pt idx="34781">
                  <c:v>753.4717688209513</c:v>
                </c:pt>
                <c:pt idx="34782">
                  <c:v>753.14830422388479</c:v>
                </c:pt>
                <c:pt idx="34783">
                  <c:v>752.81438407901805</c:v>
                </c:pt>
                <c:pt idx="34784">
                  <c:v>752.64741878924542</c:v>
                </c:pt>
                <c:pt idx="34785">
                  <c:v>752.48048480350826</c:v>
                </c:pt>
                <c:pt idx="34786">
                  <c:v>752.29265015684882</c:v>
                </c:pt>
                <c:pt idx="34787">
                  <c:v>752.08395658798122</c:v>
                </c:pt>
                <c:pt idx="34788">
                  <c:v>751.84396941846182</c:v>
                </c:pt>
                <c:pt idx="34789">
                  <c:v>751.5935267011422</c:v>
                </c:pt>
                <c:pt idx="34790">
                  <c:v>751.31179038317077</c:v>
                </c:pt>
                <c:pt idx="34791">
                  <c:v>750.99876046454767</c:v>
                </c:pt>
                <c:pt idx="34792">
                  <c:v>750.67527499812434</c:v>
                </c:pt>
                <c:pt idx="34793">
                  <c:v>750.32049593104932</c:v>
                </c:pt>
                <c:pt idx="34794">
                  <c:v>750.16398618907704</c:v>
                </c:pt>
                <c:pt idx="34795">
                  <c:v>749.98659665553942</c:v>
                </c:pt>
                <c:pt idx="34796">
                  <c:v>749.78832733043669</c:v>
                </c:pt>
                <c:pt idx="34797">
                  <c:v>749.5796441962475</c:v>
                </c:pt>
                <c:pt idx="34798">
                  <c:v>749.33963615737127</c:v>
                </c:pt>
                <c:pt idx="34799">
                  <c:v>749.07876919628666</c:v>
                </c:pt>
                <c:pt idx="34800">
                  <c:v>748.78659819987183</c:v>
                </c:pt>
                <c:pt idx="34801">
                  <c:v>748.4735474118919</c:v>
                </c:pt>
                <c:pt idx="34802">
                  <c:v>748.13964813638211</c:v>
                </c:pt>
                <c:pt idx="34803">
                  <c:v>747.78487950398551</c:v>
                </c:pt>
                <c:pt idx="34804">
                  <c:v>747.61791421421287</c:v>
                </c:pt>
                <c:pt idx="34805">
                  <c:v>747.44052468067537</c:v>
                </c:pt>
                <c:pt idx="34806">
                  <c:v>747.24226579025105</c:v>
                </c:pt>
                <c:pt idx="34807">
                  <c:v>747.02314797761846</c:v>
                </c:pt>
                <c:pt idx="34808">
                  <c:v>746.78313993874212</c:v>
                </c:pt>
                <c:pt idx="34809">
                  <c:v>746.52227297765762</c:v>
                </c:pt>
                <c:pt idx="34810">
                  <c:v>746.2301019812428</c:v>
                </c:pt>
                <c:pt idx="34811">
                  <c:v>745.90662694949788</c:v>
                </c:pt>
                <c:pt idx="34812">
                  <c:v>745.57271723930967</c:v>
                </c:pt>
                <c:pt idx="34813">
                  <c:v>745.20749305911272</c:v>
                </c:pt>
                <c:pt idx="34814">
                  <c:v>745.04053820401862</c:v>
                </c:pt>
                <c:pt idx="34815">
                  <c:v>744.85271399203771</c:v>
                </c:pt>
                <c:pt idx="34816">
                  <c:v>744.65445510161339</c:v>
                </c:pt>
                <c:pt idx="34817">
                  <c:v>744.4353372889808</c:v>
                </c:pt>
                <c:pt idx="34818">
                  <c:v>744.18491544101801</c:v>
                </c:pt>
                <c:pt idx="34819">
                  <c:v>743.91360336681157</c:v>
                </c:pt>
                <c:pt idx="34820">
                  <c:v>743.62143237039686</c:v>
                </c:pt>
                <c:pt idx="34821">
                  <c:v>743.29795733865194</c:v>
                </c:pt>
                <c:pt idx="34822">
                  <c:v>742.9536025153418</c:v>
                </c:pt>
                <c:pt idx="34823">
                  <c:v>742.58840963918033</c:v>
                </c:pt>
                <c:pt idx="34824">
                  <c:v>742.41100967096429</c:v>
                </c:pt>
                <c:pt idx="34825">
                  <c:v>742.22318545898338</c:v>
                </c:pt>
                <c:pt idx="34826">
                  <c:v>742.02492656855918</c:v>
                </c:pt>
                <c:pt idx="34827">
                  <c:v>741.79536364280466</c:v>
                </c:pt>
                <c:pt idx="34828">
                  <c:v>741.54494179484186</c:v>
                </c:pt>
                <c:pt idx="34829">
                  <c:v>741.27362972063554</c:v>
                </c:pt>
                <c:pt idx="34830">
                  <c:v>740.9710136110989</c:v>
                </c:pt>
                <c:pt idx="34831">
                  <c:v>740.64753857935398</c:v>
                </c:pt>
                <c:pt idx="34832">
                  <c:v>740.29276994695738</c:v>
                </c:pt>
                <c:pt idx="34833">
                  <c:v>739.92754576676055</c:v>
                </c:pt>
                <c:pt idx="34834">
                  <c:v>739.75017710257987</c:v>
                </c:pt>
                <c:pt idx="34835">
                  <c:v>739.56233202124213</c:v>
                </c:pt>
                <c:pt idx="34836">
                  <c:v>739.35364888705283</c:v>
                </c:pt>
                <c:pt idx="34837">
                  <c:v>739.12408596129842</c:v>
                </c:pt>
                <c:pt idx="34838">
                  <c:v>738.87366411333562</c:v>
                </c:pt>
                <c:pt idx="34839">
                  <c:v>738.59190692600737</c:v>
                </c:pt>
                <c:pt idx="34840">
                  <c:v>738.28933255518461</c:v>
                </c:pt>
                <c:pt idx="34841">
                  <c:v>737.95541241031788</c:v>
                </c:pt>
                <c:pt idx="34842">
                  <c:v>737.60063334324275</c:v>
                </c:pt>
                <c:pt idx="34843">
                  <c:v>737.22497448460251</c:v>
                </c:pt>
                <c:pt idx="34844">
                  <c:v>737.04759538574342</c:v>
                </c:pt>
                <c:pt idx="34845">
                  <c:v>736.85975030440568</c:v>
                </c:pt>
                <c:pt idx="34846">
                  <c:v>736.65107760489491</c:v>
                </c:pt>
                <c:pt idx="34847">
                  <c:v>736.41106956601857</c:v>
                </c:pt>
                <c:pt idx="34848">
                  <c:v>736.16064771805577</c:v>
                </c:pt>
                <c:pt idx="34849">
                  <c:v>735.87889053072752</c:v>
                </c:pt>
                <c:pt idx="34850">
                  <c:v>735.56586061210453</c:v>
                </c:pt>
                <c:pt idx="34851">
                  <c:v>735.23194046723779</c:v>
                </c:pt>
                <c:pt idx="34852">
                  <c:v>734.87717183484119</c:v>
                </c:pt>
                <c:pt idx="34853">
                  <c:v>734.50153384555779</c:v>
                </c:pt>
                <c:pt idx="34854">
                  <c:v>734.31368876421993</c:v>
                </c:pt>
                <c:pt idx="34855">
                  <c:v>734.11546117783098</c:v>
                </c:pt>
                <c:pt idx="34856">
                  <c:v>733.90674673960643</c:v>
                </c:pt>
                <c:pt idx="34857">
                  <c:v>733.66673870073021</c:v>
                </c:pt>
                <c:pt idx="34858">
                  <c:v>733.41631685276741</c:v>
                </c:pt>
                <c:pt idx="34859">
                  <c:v>733.1241458563527</c:v>
                </c:pt>
                <c:pt idx="34860">
                  <c:v>732.81112637240801</c:v>
                </c:pt>
                <c:pt idx="34861">
                  <c:v>732.47720622754127</c:v>
                </c:pt>
                <c:pt idx="34862">
                  <c:v>732.11198204734444</c:v>
                </c:pt>
                <c:pt idx="34863">
                  <c:v>731.7363231887042</c:v>
                </c:pt>
                <c:pt idx="34864">
                  <c:v>731.54849897672329</c:v>
                </c:pt>
                <c:pt idx="34865">
                  <c:v>731.35024008629898</c:v>
                </c:pt>
                <c:pt idx="34866">
                  <c:v>731.13112227366639</c:v>
                </c:pt>
                <c:pt idx="34867">
                  <c:v>730.90155934791187</c:v>
                </c:pt>
                <c:pt idx="34868">
                  <c:v>730.63024727370544</c:v>
                </c:pt>
                <c:pt idx="34869">
                  <c:v>730.34852139041254</c:v>
                </c:pt>
                <c:pt idx="34870">
                  <c:v>730.03549147178944</c:v>
                </c:pt>
                <c:pt idx="34871">
                  <c:v>729.69112621380089</c:v>
                </c:pt>
                <c:pt idx="34872">
                  <c:v>729.32591246828247</c:v>
                </c:pt>
                <c:pt idx="34873">
                  <c:v>728.93982936587724</c:v>
                </c:pt>
                <c:pt idx="34874">
                  <c:v>728.75201558857486</c:v>
                </c:pt>
                <c:pt idx="34875">
                  <c:v>728.55375669815055</c:v>
                </c:pt>
                <c:pt idx="34876">
                  <c:v>728.33463888551796</c:v>
                </c:pt>
                <c:pt idx="34877">
                  <c:v>728.09463084664162</c:v>
                </c:pt>
                <c:pt idx="34878">
                  <c:v>727.833763885557</c:v>
                </c:pt>
                <c:pt idx="34879">
                  <c:v>727.54159288914229</c:v>
                </c:pt>
                <c:pt idx="34880">
                  <c:v>727.21811785739737</c:v>
                </c:pt>
                <c:pt idx="34881">
                  <c:v>726.87378390344418</c:v>
                </c:pt>
                <c:pt idx="34882">
                  <c:v>726.50857015792576</c:v>
                </c:pt>
                <c:pt idx="34883">
                  <c:v>726.12248705552054</c:v>
                </c:pt>
                <c:pt idx="34884">
                  <c:v>725.92422816509622</c:v>
                </c:pt>
                <c:pt idx="34885">
                  <c:v>725.72596927467191</c:v>
                </c:pt>
                <c:pt idx="34886">
                  <c:v>725.50685146203932</c:v>
                </c:pt>
                <c:pt idx="34887">
                  <c:v>725.26683298848457</c:v>
                </c:pt>
                <c:pt idx="34888">
                  <c:v>724.99552091427813</c:v>
                </c:pt>
                <c:pt idx="34889">
                  <c:v>724.70336035254184</c:v>
                </c:pt>
                <c:pt idx="34890">
                  <c:v>724.37988532079703</c:v>
                </c:pt>
                <c:pt idx="34891">
                  <c:v>724.03555136684372</c:v>
                </c:pt>
                <c:pt idx="34892">
                  <c:v>723.65989250820348</c:v>
                </c:pt>
                <c:pt idx="34893">
                  <c:v>723.27380940579826</c:v>
                </c:pt>
                <c:pt idx="34894">
                  <c:v>723.08599562849577</c:v>
                </c:pt>
                <c:pt idx="34895">
                  <c:v>722.87729162494975</c:v>
                </c:pt>
                <c:pt idx="34896">
                  <c:v>722.65816337763863</c:v>
                </c:pt>
                <c:pt idx="34897">
                  <c:v>722.40774152967583</c:v>
                </c:pt>
                <c:pt idx="34898">
                  <c:v>722.14687456859122</c:v>
                </c:pt>
                <c:pt idx="34899">
                  <c:v>721.8442688937331</c:v>
                </c:pt>
                <c:pt idx="34900">
                  <c:v>721.52079386198818</c:v>
                </c:pt>
                <c:pt idx="34901">
                  <c:v>721.17642860399963</c:v>
                </c:pt>
                <c:pt idx="34902">
                  <c:v>720.80080104939475</c:v>
                </c:pt>
                <c:pt idx="34903">
                  <c:v>720.40427283386771</c:v>
                </c:pt>
                <c:pt idx="34904">
                  <c:v>720.21645905656521</c:v>
                </c:pt>
                <c:pt idx="34905">
                  <c:v>720.00775505301908</c:v>
                </c:pt>
                <c:pt idx="34906">
                  <c:v>719.78862680570808</c:v>
                </c:pt>
                <c:pt idx="34907">
                  <c:v>719.53820495774528</c:v>
                </c:pt>
                <c:pt idx="34908">
                  <c:v>719.26689288353884</c:v>
                </c:pt>
                <c:pt idx="34909">
                  <c:v>718.97473232180255</c:v>
                </c:pt>
                <c:pt idx="34910">
                  <c:v>718.64081217693581</c:v>
                </c:pt>
                <c:pt idx="34911">
                  <c:v>718.2860331098608</c:v>
                </c:pt>
                <c:pt idx="34912">
                  <c:v>717.91037425122056</c:v>
                </c:pt>
                <c:pt idx="34913">
                  <c:v>717.51387733972877</c:v>
                </c:pt>
                <c:pt idx="34914">
                  <c:v>717.32603225839102</c:v>
                </c:pt>
                <c:pt idx="34915">
                  <c:v>717.11735955888025</c:v>
                </c:pt>
                <c:pt idx="34916">
                  <c:v>716.89824174624766</c:v>
                </c:pt>
                <c:pt idx="34917">
                  <c:v>716.64777815957109</c:v>
                </c:pt>
                <c:pt idx="34918">
                  <c:v>716.37650782407843</c:v>
                </c:pt>
                <c:pt idx="34919">
                  <c:v>716.07389171454179</c:v>
                </c:pt>
                <c:pt idx="34920">
                  <c:v>715.75041668279698</c:v>
                </c:pt>
                <c:pt idx="34921">
                  <c:v>715.39563761572185</c:v>
                </c:pt>
                <c:pt idx="34922">
                  <c:v>715.0095336439598</c:v>
                </c:pt>
                <c:pt idx="34923">
                  <c:v>714.61303673246812</c:v>
                </c:pt>
                <c:pt idx="34924">
                  <c:v>714.4147778420438</c:v>
                </c:pt>
                <c:pt idx="34925">
                  <c:v>714.21651895161949</c:v>
                </c:pt>
                <c:pt idx="34926">
                  <c:v>713.98695602586508</c:v>
                </c:pt>
                <c:pt idx="34927">
                  <c:v>713.73650287386693</c:v>
                </c:pt>
                <c:pt idx="34928">
                  <c:v>713.46522210369585</c:v>
                </c:pt>
                <c:pt idx="34929">
                  <c:v>713.16260599415932</c:v>
                </c:pt>
                <c:pt idx="34930">
                  <c:v>712.8391309624144</c:v>
                </c:pt>
                <c:pt idx="34931">
                  <c:v>712.47390678221757</c:v>
                </c:pt>
                <c:pt idx="34932">
                  <c:v>712.09827922761258</c:v>
                </c:pt>
                <c:pt idx="34933">
                  <c:v>711.69130589896372</c:v>
                </c:pt>
                <c:pt idx="34934">
                  <c:v>711.50349212166122</c:v>
                </c:pt>
                <c:pt idx="34935">
                  <c:v>711.29478811811509</c:v>
                </c:pt>
                <c:pt idx="34936">
                  <c:v>711.06522519236069</c:v>
                </c:pt>
                <c:pt idx="34937">
                  <c:v>710.81480334439789</c:v>
                </c:pt>
                <c:pt idx="34938">
                  <c:v>710.54349127019145</c:v>
                </c:pt>
                <c:pt idx="34939">
                  <c:v>710.2409075081581</c:v>
                </c:pt>
                <c:pt idx="34940">
                  <c:v>709.906989450227</c:v>
                </c:pt>
                <c:pt idx="34941">
                  <c:v>709.55221455702338</c:v>
                </c:pt>
                <c:pt idx="34942">
                  <c:v>709.16613667195736</c:v>
                </c:pt>
                <c:pt idx="34943">
                  <c:v>708.75916856064771</c:v>
                </c:pt>
                <c:pt idx="34944">
                  <c:v>708.57135165294176</c:v>
                </c:pt>
                <c:pt idx="34945">
                  <c:v>708.36264556245999</c:v>
                </c:pt>
                <c:pt idx="34946">
                  <c:v>708.13308159323765</c:v>
                </c:pt>
                <c:pt idx="34947">
                  <c:v>707.88265974527485</c:v>
                </c:pt>
                <c:pt idx="34948">
                  <c:v>707.61134767106842</c:v>
                </c:pt>
                <c:pt idx="34949">
                  <c:v>707.30876495250288</c:v>
                </c:pt>
                <c:pt idx="34950">
                  <c:v>706.97484793803972</c:v>
                </c:pt>
                <c:pt idx="34951">
                  <c:v>706.60962793171416</c:v>
                </c:pt>
                <c:pt idx="34952">
                  <c:v>706.22354900318044</c:v>
                </c:pt>
                <c:pt idx="34953">
                  <c:v>705.8165819353386</c:v>
                </c:pt>
                <c:pt idx="34954">
                  <c:v>705.62876502763254</c:v>
                </c:pt>
                <c:pt idx="34955">
                  <c:v>705.42009024118613</c:v>
                </c:pt>
                <c:pt idx="34956">
                  <c:v>705.19052627196379</c:v>
                </c:pt>
                <c:pt idx="34957">
                  <c:v>704.94007207649793</c:v>
                </c:pt>
                <c:pt idx="34958">
                  <c:v>704.66879234979467</c:v>
                </c:pt>
                <c:pt idx="34959">
                  <c:v>704.36617832719378</c:v>
                </c:pt>
                <c:pt idx="34960">
                  <c:v>704.03226026926268</c:v>
                </c:pt>
                <c:pt idx="34961">
                  <c:v>703.66704026293723</c:v>
                </c:pt>
                <c:pt idx="34962">
                  <c:v>703.28096237787122</c:v>
                </c:pt>
                <c:pt idx="34963">
                  <c:v>702.87402661406475</c:v>
                </c:pt>
                <c:pt idx="34964">
                  <c:v>702.6757656367048</c:v>
                </c:pt>
                <c:pt idx="34965">
                  <c:v>702.47750361587691</c:v>
                </c:pt>
                <c:pt idx="34966">
                  <c:v>702.24793964665469</c:v>
                </c:pt>
                <c:pt idx="34967">
                  <c:v>701.99748545118871</c:v>
                </c:pt>
                <c:pt idx="34968">
                  <c:v>701.72620572448545</c:v>
                </c:pt>
                <c:pt idx="34969">
                  <c:v>701.41314658876274</c:v>
                </c:pt>
                <c:pt idx="34970">
                  <c:v>701.07926087833494</c:v>
                </c:pt>
                <c:pt idx="34971">
                  <c:v>700.7244853590505</c:v>
                </c:pt>
                <c:pt idx="34972">
                  <c:v>700.32796246520945</c:v>
                </c:pt>
                <c:pt idx="34973">
                  <c:v>699.9209947608523</c:v>
                </c:pt>
                <c:pt idx="34974">
                  <c:v>699.73317817662132</c:v>
                </c:pt>
                <c:pt idx="34975">
                  <c:v>699.52447187744599</c:v>
                </c:pt>
                <c:pt idx="34976">
                  <c:v>699.29490769953009</c:v>
                </c:pt>
                <c:pt idx="34977">
                  <c:v>699.04448564287372</c:v>
                </c:pt>
                <c:pt idx="34978">
                  <c:v>698.77317398605442</c:v>
                </c:pt>
                <c:pt idx="34979">
                  <c:v>698.47059126748889</c:v>
                </c:pt>
                <c:pt idx="34980">
                  <c:v>698.1366732095579</c:v>
                </c:pt>
                <c:pt idx="34981">
                  <c:v>697.77145320323234</c:v>
                </c:pt>
                <c:pt idx="34982">
                  <c:v>697.38537531816644</c:v>
                </c:pt>
                <c:pt idx="34983">
                  <c:v>696.96799444123815</c:v>
                </c:pt>
                <c:pt idx="34984">
                  <c:v>696.78014622949672</c:v>
                </c:pt>
                <c:pt idx="34985">
                  <c:v>696.57147144305031</c:v>
                </c:pt>
                <c:pt idx="34986">
                  <c:v>696.35235258694979</c:v>
                </c:pt>
                <c:pt idx="34987">
                  <c:v>696.10189839148393</c:v>
                </c:pt>
                <c:pt idx="34988">
                  <c:v>695.82017355165885</c:v>
                </c:pt>
                <c:pt idx="34989">
                  <c:v>695.51755952905796</c:v>
                </c:pt>
                <c:pt idx="34990">
                  <c:v>695.18364147112686</c:v>
                </c:pt>
                <c:pt idx="34991">
                  <c:v>694.8184538123046</c:v>
                </c:pt>
                <c:pt idx="34992">
                  <c:v>694.4323435797354</c:v>
                </c:pt>
                <c:pt idx="34993">
                  <c:v>694.01496270280711</c:v>
                </c:pt>
                <c:pt idx="34994">
                  <c:v>693.82714683856898</c:v>
                </c:pt>
                <c:pt idx="34995">
                  <c:v>693.6288848177411</c:v>
                </c:pt>
                <c:pt idx="34996">
                  <c:v>693.39932084851887</c:v>
                </c:pt>
                <c:pt idx="34997">
                  <c:v>693.14889900055607</c:v>
                </c:pt>
                <c:pt idx="34998">
                  <c:v>692.87758692634964</c:v>
                </c:pt>
                <c:pt idx="34999">
                  <c:v>692.57497186028093</c:v>
                </c:pt>
                <c:pt idx="35000">
                  <c:v>692.24108719332094</c:v>
                </c:pt>
                <c:pt idx="35001">
                  <c:v>691.87586614352756</c:v>
                </c:pt>
                <c:pt idx="35002">
                  <c:v>691.47934418880754</c:v>
                </c:pt>
                <c:pt idx="35003">
                  <c:v>691.07240738153325</c:v>
                </c:pt>
                <c:pt idx="35004">
                  <c:v>690.88455916979194</c:v>
                </c:pt>
                <c:pt idx="35005">
                  <c:v>690.67588542681335</c:v>
                </c:pt>
                <c:pt idx="35006">
                  <c:v>690.45673422320965</c:v>
                </c:pt>
                <c:pt idx="35007">
                  <c:v>690.20631133177903</c:v>
                </c:pt>
                <c:pt idx="35008">
                  <c:v>689.93500030104042</c:v>
                </c:pt>
                <c:pt idx="35009">
                  <c:v>689.63241758247489</c:v>
                </c:pt>
                <c:pt idx="35010">
                  <c:v>689.29849639414033</c:v>
                </c:pt>
                <c:pt idx="35011">
                  <c:v>688.93328264862191</c:v>
                </c:pt>
                <c:pt idx="35012">
                  <c:v>688.53675443309487</c:v>
                </c:pt>
                <c:pt idx="35013">
                  <c:v>688.12982284315979</c:v>
                </c:pt>
                <c:pt idx="35014">
                  <c:v>687.94200906585729</c:v>
                </c:pt>
                <c:pt idx="35015">
                  <c:v>687.74373974075456</c:v>
                </c:pt>
                <c:pt idx="35016">
                  <c:v>687.52459062408661</c:v>
                </c:pt>
                <c:pt idx="35017">
                  <c:v>687.27416877612382</c:v>
                </c:pt>
                <c:pt idx="35018">
                  <c:v>687.00285670191749</c:v>
                </c:pt>
                <c:pt idx="35019">
                  <c:v>686.70027189641621</c:v>
                </c:pt>
                <c:pt idx="35020">
                  <c:v>686.36636218622789</c:v>
                </c:pt>
                <c:pt idx="35021">
                  <c:v>686.00113800603106</c:v>
                </c:pt>
                <c:pt idx="35022">
                  <c:v>685.60460979050401</c:v>
                </c:pt>
                <c:pt idx="35023">
                  <c:v>685.19767820056893</c:v>
                </c:pt>
                <c:pt idx="35024">
                  <c:v>685.00983311923108</c:v>
                </c:pt>
                <c:pt idx="35025">
                  <c:v>684.81160553284212</c:v>
                </c:pt>
                <c:pt idx="35026">
                  <c:v>684.59244598149576</c:v>
                </c:pt>
                <c:pt idx="35027">
                  <c:v>684.35246924665478</c:v>
                </c:pt>
                <c:pt idx="35028">
                  <c:v>684.07071205932652</c:v>
                </c:pt>
                <c:pt idx="35029">
                  <c:v>683.76813768850377</c:v>
                </c:pt>
                <c:pt idx="35030">
                  <c:v>683.43421754363703</c:v>
                </c:pt>
                <c:pt idx="35031">
                  <c:v>683.07943847656202</c:v>
                </c:pt>
                <c:pt idx="35032">
                  <c:v>682.68292069571339</c:v>
                </c:pt>
                <c:pt idx="35033">
                  <c:v>682.27594736706453</c:v>
                </c:pt>
                <c:pt idx="35034">
                  <c:v>682.08813358976204</c:v>
                </c:pt>
                <c:pt idx="35035">
                  <c:v>681.90031981245966</c:v>
                </c:pt>
                <c:pt idx="35036">
                  <c:v>681.68120199982695</c:v>
                </c:pt>
                <c:pt idx="35037">
                  <c:v>681.43073841315049</c:v>
                </c:pt>
                <c:pt idx="35038">
                  <c:v>681.15946807765783</c:v>
                </c:pt>
                <c:pt idx="35039">
                  <c:v>680.86726577720776</c:v>
                </c:pt>
                <c:pt idx="35040">
                  <c:v>680.53337693637627</c:v>
                </c:pt>
                <c:pt idx="35041">
                  <c:v>680.16815275617944</c:v>
                </c:pt>
                <c:pt idx="35042">
                  <c:v>679.78208008845263</c:v>
                </c:pt>
                <c:pt idx="35043">
                  <c:v>679.36469295071731</c:v>
                </c:pt>
                <c:pt idx="35044">
                  <c:v>679.18729298250139</c:v>
                </c:pt>
                <c:pt idx="35045">
                  <c:v>678.9994792051989</c:v>
                </c:pt>
                <c:pt idx="35046">
                  <c:v>678.78033008853095</c:v>
                </c:pt>
                <c:pt idx="35047">
                  <c:v>678.54035335368997</c:v>
                </c:pt>
                <c:pt idx="35048">
                  <c:v>678.26904127948353</c:v>
                </c:pt>
                <c:pt idx="35049">
                  <c:v>677.966425169947</c:v>
                </c:pt>
                <c:pt idx="35050">
                  <c:v>677.63253632911562</c:v>
                </c:pt>
                <c:pt idx="35051">
                  <c:v>677.2777572620405</c:v>
                </c:pt>
                <c:pt idx="35052">
                  <c:v>676.89165329027844</c:v>
                </c:pt>
                <c:pt idx="35053">
                  <c:v>676.47426615254312</c:v>
                </c:pt>
                <c:pt idx="35054">
                  <c:v>676.3073112974489</c:v>
                </c:pt>
                <c:pt idx="35055">
                  <c:v>676.10905240702471</c:v>
                </c:pt>
                <c:pt idx="35056">
                  <c:v>675.90037970751382</c:v>
                </c:pt>
                <c:pt idx="35057">
                  <c:v>675.66037166863759</c:v>
                </c:pt>
                <c:pt idx="35058">
                  <c:v>675.38905959443116</c:v>
                </c:pt>
                <c:pt idx="35059">
                  <c:v>675.09688859801645</c:v>
                </c:pt>
                <c:pt idx="35060">
                  <c:v>674.76299975718507</c:v>
                </c:pt>
                <c:pt idx="35061">
                  <c:v>674.40822069010994</c:v>
                </c:pt>
                <c:pt idx="35062">
                  <c:v>674.02211671834789</c:v>
                </c:pt>
                <c:pt idx="35063">
                  <c:v>673.60472958061257</c:v>
                </c:pt>
                <c:pt idx="35064">
                  <c:v>673.43777472551835</c:v>
                </c:pt>
                <c:pt idx="35065">
                  <c:v>673.24996094821597</c:v>
                </c:pt>
                <c:pt idx="35066">
                  <c:v>673.04125694466984</c:v>
                </c:pt>
                <c:pt idx="35067">
                  <c:v>672.80128020982886</c:v>
                </c:pt>
                <c:pt idx="35068">
                  <c:v>672.52996813562243</c:v>
                </c:pt>
                <c:pt idx="35069">
                  <c:v>672.23779713920771</c:v>
                </c:pt>
                <c:pt idx="35070">
                  <c:v>671.91432210746279</c:v>
                </c:pt>
                <c:pt idx="35071">
                  <c:v>671.54909792726585</c:v>
                </c:pt>
                <c:pt idx="35072">
                  <c:v>671.16302525953915</c:v>
                </c:pt>
                <c:pt idx="35073">
                  <c:v>670.75608323492565</c:v>
                </c:pt>
                <c:pt idx="35074">
                  <c:v>670.58912837983144</c:v>
                </c:pt>
                <c:pt idx="35075">
                  <c:v>670.40128329849369</c:v>
                </c:pt>
                <c:pt idx="35076">
                  <c:v>670.19261059898292</c:v>
                </c:pt>
                <c:pt idx="35077">
                  <c:v>669.96303723854999</c:v>
                </c:pt>
                <c:pt idx="35078">
                  <c:v>669.70217027746537</c:v>
                </c:pt>
                <c:pt idx="35079">
                  <c:v>669.41000971572907</c:v>
                </c:pt>
                <c:pt idx="35080">
                  <c:v>669.08653468398415</c:v>
                </c:pt>
                <c:pt idx="35081">
                  <c:v>668.72131050378732</c:v>
                </c:pt>
                <c:pt idx="35082">
                  <c:v>668.34565164514709</c:v>
                </c:pt>
                <c:pt idx="35083">
                  <c:v>667.93870962053347</c:v>
                </c:pt>
                <c:pt idx="35084">
                  <c:v>667.77175476543937</c:v>
                </c:pt>
                <c:pt idx="35085">
                  <c:v>667.58394098813687</c:v>
                </c:pt>
                <c:pt idx="35086">
                  <c:v>667.38567166303415</c:v>
                </c:pt>
                <c:pt idx="35087">
                  <c:v>667.15610873727974</c:v>
                </c:pt>
                <c:pt idx="35088">
                  <c:v>666.89524177619512</c:v>
                </c:pt>
                <c:pt idx="35089">
                  <c:v>666.60307077978041</c:v>
                </c:pt>
                <c:pt idx="35090">
                  <c:v>666.27960618271391</c:v>
                </c:pt>
                <c:pt idx="35091">
                  <c:v>665.92482711563889</c:v>
                </c:pt>
                <c:pt idx="35092">
                  <c:v>665.54915782232013</c:v>
                </c:pt>
                <c:pt idx="35093">
                  <c:v>665.14222623238504</c:v>
                </c:pt>
                <c:pt idx="35094">
                  <c:v>664.97527137729094</c:v>
                </c:pt>
                <c:pt idx="35095">
                  <c:v>664.79786097439649</c:v>
                </c:pt>
                <c:pt idx="35096">
                  <c:v>664.59960208397229</c:v>
                </c:pt>
                <c:pt idx="35097">
                  <c:v>664.37003915821776</c:v>
                </c:pt>
                <c:pt idx="35098">
                  <c:v>664.11961731025497</c:v>
                </c:pt>
                <c:pt idx="35099">
                  <c:v>663.82744631384026</c:v>
                </c:pt>
                <c:pt idx="35100">
                  <c:v>663.50397128209534</c:v>
                </c:pt>
                <c:pt idx="35101">
                  <c:v>663.15964776282055</c:v>
                </c:pt>
                <c:pt idx="35102">
                  <c:v>662.77353335638009</c:v>
                </c:pt>
                <c:pt idx="35103">
                  <c:v>662.37704687956682</c:v>
                </c:pt>
                <c:pt idx="35104">
                  <c:v>662.22049539888076</c:v>
                </c:pt>
                <c:pt idx="35105">
                  <c:v>662.04312673470008</c:v>
                </c:pt>
                <c:pt idx="35106">
                  <c:v>661.84486784427577</c:v>
                </c:pt>
                <c:pt idx="35107">
                  <c:v>661.62573959696476</c:v>
                </c:pt>
                <c:pt idx="35108">
                  <c:v>661.36487263588015</c:v>
                </c:pt>
                <c:pt idx="35109">
                  <c:v>661.08311544855189</c:v>
                </c:pt>
                <c:pt idx="35110">
                  <c:v>660.77009596460721</c:v>
                </c:pt>
                <c:pt idx="35111">
                  <c:v>660.41531689753219</c:v>
                </c:pt>
                <c:pt idx="35112">
                  <c:v>660.03964760421343</c:v>
                </c:pt>
                <c:pt idx="35113">
                  <c:v>659.64312982336492</c:v>
                </c:pt>
                <c:pt idx="35114">
                  <c:v>659.48662008139263</c:v>
                </c:pt>
                <c:pt idx="35115">
                  <c:v>659.31965479162</c:v>
                </c:pt>
                <c:pt idx="35116">
                  <c:v>659.12139590119568</c:v>
                </c:pt>
                <c:pt idx="35117">
                  <c:v>658.90227808856309</c:v>
                </c:pt>
                <c:pt idx="35118">
                  <c:v>658.6518562406003</c:v>
                </c:pt>
                <c:pt idx="35119">
                  <c:v>658.37009905327204</c:v>
                </c:pt>
                <c:pt idx="35120">
                  <c:v>658.05706913464894</c:v>
                </c:pt>
                <c:pt idx="35121">
                  <c:v>657.71273518069574</c:v>
                </c:pt>
                <c:pt idx="35122">
                  <c:v>657.33707632205551</c:v>
                </c:pt>
                <c:pt idx="35123">
                  <c:v>656.94054810652847</c:v>
                </c:pt>
                <c:pt idx="35124">
                  <c:v>656.794483477678</c:v>
                </c:pt>
                <c:pt idx="35125">
                  <c:v>656.62752862258378</c:v>
                </c:pt>
                <c:pt idx="35126">
                  <c:v>656.43970441060287</c:v>
                </c:pt>
                <c:pt idx="35127">
                  <c:v>656.23100040705685</c:v>
                </c:pt>
                <c:pt idx="35128">
                  <c:v>655.98057855909406</c:v>
                </c:pt>
                <c:pt idx="35129">
                  <c:v>655.6988213717658</c:v>
                </c:pt>
                <c:pt idx="35130">
                  <c:v>655.39623656626452</c:v>
                </c:pt>
                <c:pt idx="35131">
                  <c:v>655.05188174295438</c:v>
                </c:pt>
                <c:pt idx="35132">
                  <c:v>654.67624375367109</c:v>
                </c:pt>
                <c:pt idx="35133">
                  <c:v>654.29017108594428</c:v>
                </c:pt>
                <c:pt idx="35134">
                  <c:v>654.14406471838004</c:v>
                </c:pt>
                <c:pt idx="35135">
                  <c:v>653.97710986328593</c:v>
                </c:pt>
                <c:pt idx="35136">
                  <c:v>653.79973076442684</c:v>
                </c:pt>
                <c:pt idx="35137">
                  <c:v>653.58058164775889</c:v>
                </c:pt>
                <c:pt idx="35138">
                  <c:v>653.34060491291791</c:v>
                </c:pt>
                <c:pt idx="35139">
                  <c:v>653.06929283871148</c:v>
                </c:pt>
                <c:pt idx="35140">
                  <c:v>652.76667672917495</c:v>
                </c:pt>
                <c:pt idx="35141">
                  <c:v>652.42235320990017</c:v>
                </c:pt>
                <c:pt idx="35142">
                  <c:v>652.05712902970322</c:v>
                </c:pt>
                <c:pt idx="35143">
                  <c:v>651.67105636197653</c:v>
                </c:pt>
                <c:pt idx="35144">
                  <c:v>651.52494999441228</c:v>
                </c:pt>
                <c:pt idx="35145">
                  <c:v>651.36844025243988</c:v>
                </c:pt>
                <c:pt idx="35146">
                  <c:v>651.19106115358079</c:v>
                </c:pt>
                <c:pt idx="35147">
                  <c:v>650.98235715003466</c:v>
                </c:pt>
                <c:pt idx="35148">
                  <c:v>650.75279422428025</c:v>
                </c:pt>
                <c:pt idx="35149">
                  <c:v>650.48148215007382</c:v>
                </c:pt>
                <c:pt idx="35150">
                  <c:v>650.17889734457253</c:v>
                </c:pt>
                <c:pt idx="35151">
                  <c:v>649.84498763438432</c:v>
                </c:pt>
                <c:pt idx="35152">
                  <c:v>649.47976345418738</c:v>
                </c:pt>
                <c:pt idx="35153">
                  <c:v>649.09368035178227</c:v>
                </c:pt>
                <c:pt idx="35154">
                  <c:v>648.95802953201826</c:v>
                </c:pt>
                <c:pt idx="35155">
                  <c:v>648.81196490316779</c:v>
                </c:pt>
                <c:pt idx="35156">
                  <c:v>648.63455450027334</c:v>
                </c:pt>
                <c:pt idx="35157">
                  <c:v>648.43629560984903</c:v>
                </c:pt>
                <c:pt idx="35158">
                  <c:v>648.1962875709728</c:v>
                </c:pt>
                <c:pt idx="35159">
                  <c:v>647.93542060988818</c:v>
                </c:pt>
                <c:pt idx="35160">
                  <c:v>647.6328358043869</c:v>
                </c:pt>
                <c:pt idx="35161">
                  <c:v>647.29891565952016</c:v>
                </c:pt>
                <c:pt idx="35162">
                  <c:v>646.94414702712356</c:v>
                </c:pt>
                <c:pt idx="35163">
                  <c:v>646.56847773380491</c:v>
                </c:pt>
                <c:pt idx="35164">
                  <c:v>646.4328269140409</c:v>
                </c:pt>
                <c:pt idx="35165">
                  <c:v>646.28675185051202</c:v>
                </c:pt>
                <c:pt idx="35166">
                  <c:v>646.1197969954178</c:v>
                </c:pt>
                <c:pt idx="35167">
                  <c:v>645.92153810499349</c:v>
                </c:pt>
                <c:pt idx="35168">
                  <c:v>645.69196474456066</c:v>
                </c:pt>
                <c:pt idx="35169">
                  <c:v>645.43109778347605</c:v>
                </c:pt>
                <c:pt idx="35170">
                  <c:v>645.13893722173975</c:v>
                </c:pt>
                <c:pt idx="35171">
                  <c:v>644.81546218999483</c:v>
                </c:pt>
                <c:pt idx="35172">
                  <c:v>644.46068312291982</c:v>
                </c:pt>
                <c:pt idx="35173">
                  <c:v>644.08502426427947</c:v>
                </c:pt>
                <c:pt idx="35174">
                  <c:v>643.95980812295886</c:v>
                </c:pt>
                <c:pt idx="35175">
                  <c:v>643.82415730319497</c:v>
                </c:pt>
                <c:pt idx="35176">
                  <c:v>643.65722331745769</c:v>
                </c:pt>
                <c:pt idx="35177">
                  <c:v>643.46937823611984</c:v>
                </c:pt>
                <c:pt idx="35178">
                  <c:v>643.23981531036543</c:v>
                </c:pt>
                <c:pt idx="35179">
                  <c:v>642.98939346240263</c:v>
                </c:pt>
                <c:pt idx="35180">
                  <c:v>642.69722246598792</c:v>
                </c:pt>
                <c:pt idx="35181">
                  <c:v>642.373747434243</c:v>
                </c:pt>
                <c:pt idx="35182">
                  <c:v>642.02942391496822</c:v>
                </c:pt>
                <c:pt idx="35183">
                  <c:v>641.65375462164957</c:v>
                </c:pt>
                <c:pt idx="35184">
                  <c:v>641.53898359345078</c:v>
                </c:pt>
                <c:pt idx="35185">
                  <c:v>641.40333277368677</c:v>
                </c:pt>
                <c:pt idx="35186">
                  <c:v>641.24682303171448</c:v>
                </c:pt>
                <c:pt idx="35187">
                  <c:v>641.05896751569821</c:v>
                </c:pt>
                <c:pt idx="35188">
                  <c:v>640.83984970306551</c:v>
                </c:pt>
                <c:pt idx="35189">
                  <c:v>640.58942785510283</c:v>
                </c:pt>
                <c:pt idx="35190">
                  <c:v>640.30767066777457</c:v>
                </c:pt>
                <c:pt idx="35191">
                  <c:v>639.98419563602965</c:v>
                </c:pt>
                <c:pt idx="35192">
                  <c:v>639.63987211675487</c:v>
                </c:pt>
                <c:pt idx="35193">
                  <c:v>639.27464793655804</c:v>
                </c:pt>
                <c:pt idx="35194">
                  <c:v>639.17029071744571</c:v>
                </c:pt>
                <c:pt idx="35195">
                  <c:v>639.0346398976817</c:v>
                </c:pt>
                <c:pt idx="35196">
                  <c:v>638.88857526883123</c:v>
                </c:pt>
                <c:pt idx="35197">
                  <c:v>638.71116486593678</c:v>
                </c:pt>
                <c:pt idx="35198">
                  <c:v>638.49204705330419</c:v>
                </c:pt>
                <c:pt idx="35199">
                  <c:v>638.25203901442796</c:v>
                </c:pt>
                <c:pt idx="35200">
                  <c:v>637.97031313113496</c:v>
                </c:pt>
                <c:pt idx="35201">
                  <c:v>637.65728321251197</c:v>
                </c:pt>
                <c:pt idx="35202">
                  <c:v>637.31292838920183</c:v>
                </c:pt>
                <c:pt idx="35203">
                  <c:v>636.95814932212681</c:v>
                </c:pt>
                <c:pt idx="35204">
                  <c:v>636.85379210301448</c:v>
                </c:pt>
                <c:pt idx="35205">
                  <c:v>636.72858639637229</c:v>
                </c:pt>
                <c:pt idx="35206">
                  <c:v>636.58251133284341</c:v>
                </c:pt>
                <c:pt idx="35207">
                  <c:v>636.41555647774919</c:v>
                </c:pt>
                <c:pt idx="35208">
                  <c:v>636.20685247420317</c:v>
                </c:pt>
                <c:pt idx="35209">
                  <c:v>635.96684443532683</c:v>
                </c:pt>
                <c:pt idx="35210">
                  <c:v>635.69556366515576</c:v>
                </c:pt>
                <c:pt idx="35211">
                  <c:v>635.3825024424973</c:v>
                </c:pt>
                <c:pt idx="35212">
                  <c:v>635.04861360166592</c:v>
                </c:pt>
                <c:pt idx="35213">
                  <c:v>634.69381366523407</c:v>
                </c:pt>
                <c:pt idx="35214">
                  <c:v>634.59990155924356</c:v>
                </c:pt>
                <c:pt idx="35215">
                  <c:v>634.48513053104477</c:v>
                </c:pt>
                <c:pt idx="35216">
                  <c:v>634.33903459815895</c:v>
                </c:pt>
                <c:pt idx="35217">
                  <c:v>634.17207974306484</c:v>
                </c:pt>
                <c:pt idx="35218">
                  <c:v>633.97384172199736</c:v>
                </c:pt>
                <c:pt idx="35219">
                  <c:v>633.74427879624295</c:v>
                </c:pt>
                <c:pt idx="35220">
                  <c:v>633.47296672203652</c:v>
                </c:pt>
                <c:pt idx="35221">
                  <c:v>633.17035061249999</c:v>
                </c:pt>
                <c:pt idx="35222">
                  <c:v>632.84688601543348</c:v>
                </c:pt>
                <c:pt idx="35223">
                  <c:v>632.49210694835847</c:v>
                </c:pt>
                <c:pt idx="35224">
                  <c:v>632.39819484236796</c:v>
                </c:pt>
                <c:pt idx="35225">
                  <c:v>632.29384805793416</c:v>
                </c:pt>
                <c:pt idx="35226">
                  <c:v>632.15818680349173</c:v>
                </c:pt>
                <c:pt idx="35227">
                  <c:v>632.00167706151944</c:v>
                </c:pt>
                <c:pt idx="35228">
                  <c:v>631.80341817109513</c:v>
                </c:pt>
                <c:pt idx="35229">
                  <c:v>631.57385524534072</c:v>
                </c:pt>
                <c:pt idx="35230">
                  <c:v>631.31298828425611</c:v>
                </c:pt>
                <c:pt idx="35231">
                  <c:v>631.02081728784128</c:v>
                </c:pt>
                <c:pt idx="35232">
                  <c:v>630.69734225609648</c:v>
                </c:pt>
                <c:pt idx="35233">
                  <c:v>630.35300830214317</c:v>
                </c:pt>
                <c:pt idx="35234">
                  <c:v>630.26952043991764</c:v>
                </c:pt>
                <c:pt idx="35235">
                  <c:v>630.16516322080543</c:v>
                </c:pt>
                <c:pt idx="35236">
                  <c:v>630.03994707948482</c:v>
                </c:pt>
                <c:pt idx="35237">
                  <c:v>629.89388245063435</c:v>
                </c:pt>
                <c:pt idx="35238">
                  <c:v>629.7060373692965</c:v>
                </c:pt>
                <c:pt idx="35239">
                  <c:v>629.47647444354209</c:v>
                </c:pt>
                <c:pt idx="35240">
                  <c:v>629.22605259557929</c:v>
                </c:pt>
                <c:pt idx="35241">
                  <c:v>628.93388159916458</c:v>
                </c:pt>
                <c:pt idx="35242">
                  <c:v>628.62085168054148</c:v>
                </c:pt>
                <c:pt idx="35243">
                  <c:v>628.27648642255292</c:v>
                </c:pt>
                <c:pt idx="35244">
                  <c:v>628.20347497748457</c:v>
                </c:pt>
                <c:pt idx="35245">
                  <c:v>628.10953156745882</c:v>
                </c:pt>
                <c:pt idx="35246">
                  <c:v>627.99476053926003</c:v>
                </c:pt>
                <c:pt idx="35247">
                  <c:v>627.8486646063742</c:v>
                </c:pt>
                <c:pt idx="35248">
                  <c:v>627.66085082907171</c:v>
                </c:pt>
                <c:pt idx="35249">
                  <c:v>627.45216769488252</c:v>
                </c:pt>
                <c:pt idx="35250">
                  <c:v>627.20171454288436</c:v>
                </c:pt>
                <c:pt idx="35251">
                  <c:v>626.91998865959147</c:v>
                </c:pt>
                <c:pt idx="35252">
                  <c:v>626.60693787161154</c:v>
                </c:pt>
                <c:pt idx="35253">
                  <c:v>626.27304903078016</c:v>
                </c:pt>
                <c:pt idx="35254">
                  <c:v>626.21044096011985</c:v>
                </c:pt>
                <c:pt idx="35255">
                  <c:v>626.11653928880776</c:v>
                </c:pt>
                <c:pt idx="35256">
                  <c:v>626.01218206969554</c:v>
                </c:pt>
                <c:pt idx="35257">
                  <c:v>625.86607570213118</c:v>
                </c:pt>
                <c:pt idx="35258">
                  <c:v>625.69912084703708</c:v>
                </c:pt>
                <c:pt idx="35259">
                  <c:v>625.49044814752631</c:v>
                </c:pt>
                <c:pt idx="35260">
                  <c:v>625.25044010865008</c:v>
                </c:pt>
                <c:pt idx="35261">
                  <c:v>624.96871422535708</c:v>
                </c:pt>
                <c:pt idx="35262">
                  <c:v>624.66609811582055</c:v>
                </c:pt>
                <c:pt idx="35263">
                  <c:v>624.34262308407563</c:v>
                </c:pt>
                <c:pt idx="35264">
                  <c:v>624.28002544809374</c:v>
                </c:pt>
                <c:pt idx="35265">
                  <c:v>624.1965271511898</c:v>
                </c:pt>
                <c:pt idx="35266">
                  <c:v>624.1026150451994</c:v>
                </c:pt>
                <c:pt idx="35267">
                  <c:v>623.96696422543539</c:v>
                </c:pt>
                <c:pt idx="35268">
                  <c:v>623.80003023969812</c:v>
                </c:pt>
                <c:pt idx="35269">
                  <c:v>623.6017713492738</c:v>
                </c:pt>
                <c:pt idx="35270">
                  <c:v>623.36176331039758</c:v>
                </c:pt>
                <c:pt idx="35271">
                  <c:v>623.09045123619114</c:v>
                </c:pt>
                <c:pt idx="35272">
                  <c:v>622.79828023977643</c:v>
                </c:pt>
                <c:pt idx="35273">
                  <c:v>622.47480520803151</c:v>
                </c:pt>
                <c:pt idx="35274">
                  <c:v>622.42265268517144</c:v>
                </c:pt>
                <c:pt idx="35275">
                  <c:v>622.34959950138932</c:v>
                </c:pt>
                <c:pt idx="35276">
                  <c:v>622.25568739539881</c:v>
                </c:pt>
                <c:pt idx="35277">
                  <c:v>622.13048168875673</c:v>
                </c:pt>
                <c:pt idx="35278">
                  <c:v>621.97396151210592</c:v>
                </c:pt>
                <c:pt idx="35279">
                  <c:v>621.7757026216816</c:v>
                </c:pt>
                <c:pt idx="35280">
                  <c:v>621.55655350501365</c:v>
                </c:pt>
                <c:pt idx="35281">
                  <c:v>621.28527273484258</c:v>
                </c:pt>
                <c:pt idx="35282">
                  <c:v>621.00351554751433</c:v>
                </c:pt>
                <c:pt idx="35283">
                  <c:v>620.69048562889134</c:v>
                </c:pt>
                <c:pt idx="35284">
                  <c:v>620.63833310603127</c:v>
                </c:pt>
                <c:pt idx="35285">
                  <c:v>620.58613884445742</c:v>
                </c:pt>
                <c:pt idx="35286">
                  <c:v>620.49222673846702</c:v>
                </c:pt>
                <c:pt idx="35287">
                  <c:v>620.37746614494665</c:v>
                </c:pt>
                <c:pt idx="35288">
                  <c:v>620.22091466426059</c:v>
                </c:pt>
                <c:pt idx="35289">
                  <c:v>620.0331008869581</c:v>
                </c:pt>
                <c:pt idx="35290">
                  <c:v>619.81398307432551</c:v>
                </c:pt>
                <c:pt idx="35291">
                  <c:v>619.56352992232735</c:v>
                </c:pt>
                <c:pt idx="35292">
                  <c:v>619.28180403903445</c:v>
                </c:pt>
                <c:pt idx="35293">
                  <c:v>618.96877412041135</c:v>
                </c:pt>
                <c:pt idx="35294">
                  <c:v>618.93747008508126</c:v>
                </c:pt>
                <c:pt idx="35295">
                  <c:v>618.88527582350741</c:v>
                </c:pt>
                <c:pt idx="35296">
                  <c:v>618.80181926531725</c:v>
                </c:pt>
                <c:pt idx="35297">
                  <c:v>618.69746204620492</c:v>
                </c:pt>
                <c:pt idx="35298">
                  <c:v>618.55139741735445</c:v>
                </c:pt>
                <c:pt idx="35299">
                  <c:v>618.37398701446</c:v>
                </c:pt>
                <c:pt idx="35300">
                  <c:v>618.15486920182741</c:v>
                </c:pt>
                <c:pt idx="35301">
                  <c:v>617.91486116295118</c:v>
                </c:pt>
                <c:pt idx="35302">
                  <c:v>617.63313527965829</c:v>
                </c:pt>
                <c:pt idx="35303">
                  <c:v>617.34096428324347</c:v>
                </c:pt>
                <c:pt idx="35304">
                  <c:v>617.30966024791337</c:v>
                </c:pt>
                <c:pt idx="35305">
                  <c:v>617.26791109946134</c:v>
                </c:pt>
                <c:pt idx="35306">
                  <c:v>617.19486835035764</c:v>
                </c:pt>
                <c:pt idx="35307">
                  <c:v>617.09051113124542</c:v>
                </c:pt>
                <c:pt idx="35308">
                  <c:v>616.95486031148141</c:v>
                </c:pt>
                <c:pt idx="35309">
                  <c:v>616.78792632574414</c:v>
                </c:pt>
                <c:pt idx="35310">
                  <c:v>616.57922232219801</c:v>
                </c:pt>
                <c:pt idx="35311">
                  <c:v>616.33921428332178</c:v>
                </c:pt>
                <c:pt idx="35312">
                  <c:v>616.07834732223716</c:v>
                </c:pt>
                <c:pt idx="35313">
                  <c:v>615.78617632582245</c:v>
                </c:pt>
                <c:pt idx="35314">
                  <c:v>615.76531740361406</c:v>
                </c:pt>
                <c:pt idx="35315">
                  <c:v>615.73401336828397</c:v>
                </c:pt>
                <c:pt idx="35316">
                  <c:v>615.67141573230208</c:v>
                </c:pt>
                <c:pt idx="35317">
                  <c:v>615.57750362631168</c:v>
                </c:pt>
                <c:pt idx="35318">
                  <c:v>615.44184237186914</c:v>
                </c:pt>
                <c:pt idx="35319">
                  <c:v>615.28533262989686</c:v>
                </c:pt>
                <c:pt idx="35320">
                  <c:v>615.08707373947254</c:v>
                </c:pt>
                <c:pt idx="35321">
                  <c:v>614.85751081371814</c:v>
                </c:pt>
                <c:pt idx="35322">
                  <c:v>614.59664385263352</c:v>
                </c:pt>
                <c:pt idx="35323">
                  <c:v>614.31488666530527</c:v>
                </c:pt>
                <c:pt idx="35324">
                  <c:v>614.30447285621881</c:v>
                </c:pt>
                <c:pt idx="35325">
                  <c:v>614.2731688208886</c:v>
                </c:pt>
                <c:pt idx="35326">
                  <c:v>614.22097455931487</c:v>
                </c:pt>
                <c:pt idx="35327">
                  <c:v>614.13750756644617</c:v>
                </c:pt>
                <c:pt idx="35328">
                  <c:v>614.01230185980398</c:v>
                </c:pt>
                <c:pt idx="35329">
                  <c:v>613.8557921178317</c:v>
                </c:pt>
                <c:pt idx="35330">
                  <c:v>613.66793660181543</c:v>
                </c:pt>
                <c:pt idx="35331">
                  <c:v>613.44881878918284</c:v>
                </c:pt>
                <c:pt idx="35332">
                  <c:v>613.19839694122015</c:v>
                </c:pt>
                <c:pt idx="35333">
                  <c:v>612.91663975389179</c:v>
                </c:pt>
                <c:pt idx="35334">
                  <c:v>612.91663975389179</c:v>
                </c:pt>
                <c:pt idx="35335">
                  <c:v>612.90622594480533</c:v>
                </c:pt>
                <c:pt idx="35336">
                  <c:v>612.8540316832316</c:v>
                </c:pt>
                <c:pt idx="35337">
                  <c:v>612.78098893412789</c:v>
                </c:pt>
                <c:pt idx="35338">
                  <c:v>612.6662179059291</c:v>
                </c:pt>
                <c:pt idx="35339">
                  <c:v>612.52012197304327</c:v>
                </c:pt>
                <c:pt idx="35340">
                  <c:v>612.34274287418418</c:v>
                </c:pt>
                <c:pt idx="35341">
                  <c:v>612.12362506155159</c:v>
                </c:pt>
                <c:pt idx="35342">
                  <c:v>611.88361702267525</c:v>
                </c:pt>
                <c:pt idx="35343">
                  <c:v>611.61230494846882</c:v>
                </c:pt>
                <c:pt idx="35344">
                  <c:v>611.62275006159064</c:v>
                </c:pt>
                <c:pt idx="35345">
                  <c:v>611.62275006159064</c:v>
                </c:pt>
                <c:pt idx="35346">
                  <c:v>611.58100091313872</c:v>
                </c:pt>
                <c:pt idx="35347">
                  <c:v>611.50798946807038</c:v>
                </c:pt>
                <c:pt idx="35348">
                  <c:v>611.41404605804451</c:v>
                </c:pt>
                <c:pt idx="35349">
                  <c:v>611.26797099451562</c:v>
                </c:pt>
                <c:pt idx="35350">
                  <c:v>611.10101613942152</c:v>
                </c:pt>
                <c:pt idx="35351">
                  <c:v>610.89231213587539</c:v>
                </c:pt>
                <c:pt idx="35352">
                  <c:v>610.66274921012086</c:v>
                </c:pt>
                <c:pt idx="35353">
                  <c:v>610.40188224903636</c:v>
                </c:pt>
                <c:pt idx="35354">
                  <c:v>610.42277247528</c:v>
                </c:pt>
                <c:pt idx="35355">
                  <c:v>610.42277247528</c:v>
                </c:pt>
                <c:pt idx="35356">
                  <c:v>610.39146843994979</c:v>
                </c:pt>
                <c:pt idx="35357">
                  <c:v>610.32886036928949</c:v>
                </c:pt>
                <c:pt idx="35358">
                  <c:v>610.23494826329909</c:v>
                </c:pt>
                <c:pt idx="35359">
                  <c:v>610.10971125262154</c:v>
                </c:pt>
                <c:pt idx="35360">
                  <c:v>609.94278770156279</c:v>
                </c:pt>
                <c:pt idx="35361">
                  <c:v>609.74451837646006</c:v>
                </c:pt>
                <c:pt idx="35362">
                  <c:v>609.52536925979211</c:v>
                </c:pt>
                <c:pt idx="35363">
                  <c:v>609.27494741182932</c:v>
                </c:pt>
                <c:pt idx="35364">
                  <c:v>609.30625144715941</c:v>
                </c:pt>
                <c:pt idx="35365">
                  <c:v>609.30625144715941</c:v>
                </c:pt>
                <c:pt idx="35366">
                  <c:v>609.29580633403759</c:v>
                </c:pt>
                <c:pt idx="35367">
                  <c:v>609.24364337649911</c:v>
                </c:pt>
                <c:pt idx="35368">
                  <c:v>609.16018681830894</c:v>
                </c:pt>
                <c:pt idx="35369">
                  <c:v>609.03493937295309</c:v>
                </c:pt>
                <c:pt idx="35370">
                  <c:v>608.87842963098069</c:v>
                </c:pt>
                <c:pt idx="35371">
                  <c:v>608.69060541899978</c:v>
                </c:pt>
                <c:pt idx="35372">
                  <c:v>608.47148760636719</c:v>
                </c:pt>
                <c:pt idx="35373">
                  <c:v>608.23147956749096</c:v>
                </c:pt>
                <c:pt idx="35374">
                  <c:v>608.27322871594288</c:v>
                </c:pt>
                <c:pt idx="35375">
                  <c:v>608.29408763815127</c:v>
                </c:pt>
                <c:pt idx="35376">
                  <c:v>608.28364252502934</c:v>
                </c:pt>
                <c:pt idx="35377">
                  <c:v>608.24192468061278</c:v>
                </c:pt>
                <c:pt idx="35378">
                  <c:v>608.16887149683066</c:v>
                </c:pt>
                <c:pt idx="35379">
                  <c:v>608.05407959927493</c:v>
                </c:pt>
                <c:pt idx="35380">
                  <c:v>607.90800453574604</c:v>
                </c:pt>
                <c:pt idx="35381">
                  <c:v>607.73060456753001</c:v>
                </c:pt>
                <c:pt idx="35382">
                  <c:v>607.52193186801924</c:v>
                </c:pt>
                <c:pt idx="35383">
                  <c:v>607.29236894226483</c:v>
                </c:pt>
                <c:pt idx="35384">
                  <c:v>607.33411809071686</c:v>
                </c:pt>
                <c:pt idx="35385">
                  <c:v>607.36541169136854</c:v>
                </c:pt>
                <c:pt idx="35386">
                  <c:v>607.36541169136854</c:v>
                </c:pt>
                <c:pt idx="35387">
                  <c:v>607.33411809071686</c:v>
                </c:pt>
                <c:pt idx="35388">
                  <c:v>607.26106490693462</c:v>
                </c:pt>
                <c:pt idx="35389">
                  <c:v>607.16715280094422</c:v>
                </c:pt>
                <c:pt idx="35390">
                  <c:v>607.03150198118021</c:v>
                </c:pt>
                <c:pt idx="35391">
                  <c:v>606.85409157828576</c:v>
                </c:pt>
                <c:pt idx="35392">
                  <c:v>606.65583268786145</c:v>
                </c:pt>
                <c:pt idx="35393">
                  <c:v>606.43671487522886</c:v>
                </c:pt>
                <c:pt idx="35394">
                  <c:v>606.48887783276734</c:v>
                </c:pt>
                <c:pt idx="35395">
                  <c:v>606.53062698121937</c:v>
                </c:pt>
                <c:pt idx="35396">
                  <c:v>606.54107209434119</c:v>
                </c:pt>
                <c:pt idx="35397">
                  <c:v>606.52018186809755</c:v>
                </c:pt>
                <c:pt idx="35398">
                  <c:v>606.45757379743725</c:v>
                </c:pt>
                <c:pt idx="35399">
                  <c:v>606.36366169144674</c:v>
                </c:pt>
                <c:pt idx="35400">
                  <c:v>606.23845598480466</c:v>
                </c:pt>
                <c:pt idx="35401">
                  <c:v>606.08193580815384</c:v>
                </c:pt>
                <c:pt idx="35402">
                  <c:v>605.88367691772953</c:v>
                </c:pt>
                <c:pt idx="35403">
                  <c:v>605.6749729141834</c:v>
                </c:pt>
                <c:pt idx="35404">
                  <c:v>605.7375809848437</c:v>
                </c:pt>
                <c:pt idx="35405">
                  <c:v>605.78976481173913</c:v>
                </c:pt>
                <c:pt idx="35406">
                  <c:v>605.81062373394741</c:v>
                </c:pt>
                <c:pt idx="35407">
                  <c:v>605.80020992486095</c:v>
                </c:pt>
                <c:pt idx="35408">
                  <c:v>605.74802609796552</c:v>
                </c:pt>
                <c:pt idx="35409">
                  <c:v>605.66455910509694</c:v>
                </c:pt>
                <c:pt idx="35410">
                  <c:v>605.54975677286279</c:v>
                </c:pt>
                <c:pt idx="35411">
                  <c:v>605.39324703089051</c:v>
                </c:pt>
                <c:pt idx="35412">
                  <c:v>605.21584706267458</c:v>
                </c:pt>
                <c:pt idx="35413">
                  <c:v>605.00716392848528</c:v>
                </c:pt>
                <c:pt idx="35414">
                  <c:v>605.09063092135398</c:v>
                </c:pt>
                <c:pt idx="35415">
                  <c:v>605.14282518292771</c:v>
                </c:pt>
                <c:pt idx="35416">
                  <c:v>605.17412921825792</c:v>
                </c:pt>
                <c:pt idx="35417">
                  <c:v>605.17412921825792</c:v>
                </c:pt>
                <c:pt idx="35418">
                  <c:v>605.13238006980589</c:v>
                </c:pt>
                <c:pt idx="35419">
                  <c:v>605.05932688602377</c:v>
                </c:pt>
                <c:pt idx="35420">
                  <c:v>604.9445662925034</c:v>
                </c:pt>
                <c:pt idx="35421">
                  <c:v>604.80890503806097</c:v>
                </c:pt>
                <c:pt idx="35422">
                  <c:v>604.63150506984505</c:v>
                </c:pt>
                <c:pt idx="35423">
                  <c:v>604.44369129254255</c:v>
                </c:pt>
                <c:pt idx="35424">
                  <c:v>604.52717915476808</c:v>
                </c:pt>
                <c:pt idx="35425">
                  <c:v>604.60020103451484</c:v>
                </c:pt>
                <c:pt idx="35426">
                  <c:v>604.63150506984505</c:v>
                </c:pt>
                <c:pt idx="35427">
                  <c:v>604.64195018296687</c:v>
                </c:pt>
                <c:pt idx="35428">
                  <c:v>604.61064614763677</c:v>
                </c:pt>
                <c:pt idx="35429">
                  <c:v>604.54803807697635</c:v>
                </c:pt>
                <c:pt idx="35430">
                  <c:v>604.44369129254255</c:v>
                </c:pt>
                <c:pt idx="35431">
                  <c:v>604.31847515122195</c:v>
                </c:pt>
                <c:pt idx="35432">
                  <c:v>604.15152029612784</c:v>
                </c:pt>
                <c:pt idx="35433">
                  <c:v>603.97414119726875</c:v>
                </c:pt>
                <c:pt idx="35434">
                  <c:v>604.06805330325915</c:v>
                </c:pt>
                <c:pt idx="35435">
                  <c:v>604.14107518300602</c:v>
                </c:pt>
                <c:pt idx="35436">
                  <c:v>604.19326944457976</c:v>
                </c:pt>
                <c:pt idx="35437">
                  <c:v>604.20371455770169</c:v>
                </c:pt>
                <c:pt idx="35438">
                  <c:v>604.19326944457976</c:v>
                </c:pt>
                <c:pt idx="35439">
                  <c:v>604.13066137391957</c:v>
                </c:pt>
                <c:pt idx="35440">
                  <c:v>604.04716307701551</c:v>
                </c:pt>
                <c:pt idx="35441">
                  <c:v>603.92195737037332</c:v>
                </c:pt>
                <c:pt idx="35442">
                  <c:v>603.76543719372262</c:v>
                </c:pt>
                <c:pt idx="35443">
                  <c:v>603.59848233862851</c:v>
                </c:pt>
                <c:pt idx="35444">
                  <c:v>603.70282912306232</c:v>
                </c:pt>
                <c:pt idx="35445">
                  <c:v>603.7862961159309</c:v>
                </c:pt>
                <c:pt idx="35446">
                  <c:v>603.8489041865912</c:v>
                </c:pt>
                <c:pt idx="35447">
                  <c:v>603.86979441283495</c:v>
                </c:pt>
                <c:pt idx="35448">
                  <c:v>603.85934929971302</c:v>
                </c:pt>
                <c:pt idx="35449">
                  <c:v>603.8176001512611</c:v>
                </c:pt>
                <c:pt idx="35450">
                  <c:v>603.73413315839252</c:v>
                </c:pt>
                <c:pt idx="35451">
                  <c:v>603.62978637395861</c:v>
                </c:pt>
                <c:pt idx="35452">
                  <c:v>603.48371131042973</c:v>
                </c:pt>
                <c:pt idx="35453">
                  <c:v>603.31675645533551</c:v>
                </c:pt>
                <c:pt idx="35454">
                  <c:v>603.4419621619777</c:v>
                </c:pt>
                <c:pt idx="35455">
                  <c:v>603.53587426796821</c:v>
                </c:pt>
                <c:pt idx="35456">
                  <c:v>603.59848233862851</c:v>
                </c:pt>
                <c:pt idx="35457">
                  <c:v>603.64023148708043</c:v>
                </c:pt>
                <c:pt idx="35458">
                  <c:v>603.64023148708043</c:v>
                </c:pt>
                <c:pt idx="35459">
                  <c:v>603.59848233862851</c:v>
                </c:pt>
                <c:pt idx="35460">
                  <c:v>603.53587426796821</c:v>
                </c:pt>
                <c:pt idx="35461">
                  <c:v>603.43151704885588</c:v>
                </c:pt>
                <c:pt idx="35462">
                  <c:v>603.29586622909187</c:v>
                </c:pt>
                <c:pt idx="35463">
                  <c:v>603.13935648711958</c:v>
                </c:pt>
                <c:pt idx="35464">
                  <c:v>603.27500730688359</c:v>
                </c:pt>
                <c:pt idx="35465">
                  <c:v>603.37936452599592</c:v>
                </c:pt>
                <c:pt idx="35466">
                  <c:v>603.45240727509952</c:v>
                </c:pt>
                <c:pt idx="35467">
                  <c:v>603.504570232638</c:v>
                </c:pt>
                <c:pt idx="35468">
                  <c:v>603.51501534575982</c:v>
                </c:pt>
                <c:pt idx="35469">
                  <c:v>603.48371131042973</c:v>
                </c:pt>
                <c:pt idx="35470">
                  <c:v>603.42111367444784</c:v>
                </c:pt>
                <c:pt idx="35471">
                  <c:v>603.32717026442208</c:v>
                </c:pt>
                <c:pt idx="35472">
                  <c:v>603.21239923622329</c:v>
                </c:pt>
                <c:pt idx="35473">
                  <c:v>603.06630330333746</c:v>
                </c:pt>
                <c:pt idx="35474">
                  <c:v>603.20195412310147</c:v>
                </c:pt>
                <c:pt idx="35475">
                  <c:v>603.31675645533551</c:v>
                </c:pt>
                <c:pt idx="35476">
                  <c:v>603.41066856132602</c:v>
                </c:pt>
                <c:pt idx="35477">
                  <c:v>603.46282108418609</c:v>
                </c:pt>
                <c:pt idx="35478">
                  <c:v>603.48371131042973</c:v>
                </c:pt>
                <c:pt idx="35479">
                  <c:v>603.47326619730791</c:v>
                </c:pt>
                <c:pt idx="35480">
                  <c:v>603.42111367444784</c:v>
                </c:pt>
                <c:pt idx="35481">
                  <c:v>603.3376153775439</c:v>
                </c:pt>
                <c:pt idx="35482">
                  <c:v>603.22284434934511</c:v>
                </c:pt>
                <c:pt idx="35483">
                  <c:v>603.0871935295811</c:v>
                </c:pt>
                <c:pt idx="35484">
                  <c:v>603.23325815843157</c:v>
                </c:pt>
                <c:pt idx="35485">
                  <c:v>603.36891941287399</c:v>
                </c:pt>
                <c:pt idx="35486">
                  <c:v>603.46282108418609</c:v>
                </c:pt>
                <c:pt idx="35487">
                  <c:v>603.52542915484639</c:v>
                </c:pt>
                <c:pt idx="35488">
                  <c:v>603.55673319017649</c:v>
                </c:pt>
                <c:pt idx="35489">
                  <c:v>603.55673319017649</c:v>
                </c:pt>
                <c:pt idx="35490">
                  <c:v>603.51501534575982</c:v>
                </c:pt>
                <c:pt idx="35491">
                  <c:v>603.4419621619777</c:v>
                </c:pt>
                <c:pt idx="35492">
                  <c:v>603.3376153775439</c:v>
                </c:pt>
                <c:pt idx="35493">
                  <c:v>603.21239923622329</c:v>
                </c:pt>
                <c:pt idx="35494">
                  <c:v>603.36891941287399</c:v>
                </c:pt>
                <c:pt idx="35495">
                  <c:v>603.504570232638</c:v>
                </c:pt>
                <c:pt idx="35496">
                  <c:v>603.61934126083679</c:v>
                </c:pt>
                <c:pt idx="35497">
                  <c:v>603.6923840099405</c:v>
                </c:pt>
                <c:pt idx="35498">
                  <c:v>603.73413315839252</c:v>
                </c:pt>
                <c:pt idx="35499">
                  <c:v>603.73413315839252</c:v>
                </c:pt>
                <c:pt idx="35500">
                  <c:v>603.70282912306232</c:v>
                </c:pt>
                <c:pt idx="35501">
                  <c:v>603.64023148708043</c:v>
                </c:pt>
                <c:pt idx="35502">
                  <c:v>603.54631938109003</c:v>
                </c:pt>
                <c:pt idx="35503">
                  <c:v>603.4419621619777</c:v>
                </c:pt>
                <c:pt idx="35504">
                  <c:v>603.60892745175033</c:v>
                </c:pt>
                <c:pt idx="35505">
                  <c:v>603.7549920806008</c:v>
                </c:pt>
                <c:pt idx="35506">
                  <c:v>603.86979441283495</c:v>
                </c:pt>
                <c:pt idx="35507">
                  <c:v>603.95325097102511</c:v>
                </c:pt>
                <c:pt idx="35508">
                  <c:v>604.00544523259884</c:v>
                </c:pt>
                <c:pt idx="35509">
                  <c:v>604.02630415480724</c:v>
                </c:pt>
                <c:pt idx="35510">
                  <c:v>604.00544523259884</c:v>
                </c:pt>
                <c:pt idx="35511">
                  <c:v>603.94284759661707</c:v>
                </c:pt>
                <c:pt idx="35512">
                  <c:v>603.86979441283495</c:v>
                </c:pt>
                <c:pt idx="35513">
                  <c:v>603.76543719372262</c:v>
                </c:pt>
                <c:pt idx="35514">
                  <c:v>603.94284759661707</c:v>
                </c:pt>
                <c:pt idx="35515">
                  <c:v>604.09935733858936</c:v>
                </c:pt>
                <c:pt idx="35516">
                  <c:v>604.22456304523155</c:v>
                </c:pt>
                <c:pt idx="35517">
                  <c:v>604.32892026434376</c:v>
                </c:pt>
                <c:pt idx="35518">
                  <c:v>604.38108322188225</c:v>
                </c:pt>
                <c:pt idx="35519">
                  <c:v>604.41238725721246</c:v>
                </c:pt>
                <c:pt idx="35520">
                  <c:v>604.40194214409064</c:v>
                </c:pt>
                <c:pt idx="35521">
                  <c:v>604.34977918655215</c:v>
                </c:pt>
                <c:pt idx="35522">
                  <c:v>604.28717111589185</c:v>
                </c:pt>
                <c:pt idx="35523">
                  <c:v>604.19326944457976</c:v>
                </c:pt>
                <c:pt idx="35524">
                  <c:v>604.38108322188225</c:v>
                </c:pt>
                <c:pt idx="35525">
                  <c:v>604.54803807697635</c:v>
                </c:pt>
                <c:pt idx="35526">
                  <c:v>604.68369933141889</c:v>
                </c:pt>
                <c:pt idx="35527">
                  <c:v>604.78804611585269</c:v>
                </c:pt>
                <c:pt idx="35528">
                  <c:v>604.86106799559946</c:v>
                </c:pt>
                <c:pt idx="35529">
                  <c:v>604.89237203092966</c:v>
                </c:pt>
                <c:pt idx="35530">
                  <c:v>604.89237203092966</c:v>
                </c:pt>
                <c:pt idx="35531">
                  <c:v>604.86106799559946</c:v>
                </c:pt>
                <c:pt idx="35532">
                  <c:v>604.79845992493915</c:v>
                </c:pt>
                <c:pt idx="35533">
                  <c:v>604.71500336674899</c:v>
                </c:pt>
                <c:pt idx="35534">
                  <c:v>604.9132622571733</c:v>
                </c:pt>
                <c:pt idx="35535">
                  <c:v>605.09063092135398</c:v>
                </c:pt>
                <c:pt idx="35536">
                  <c:v>605.24718240204004</c:v>
                </c:pt>
                <c:pt idx="35537">
                  <c:v>605.3619429955603</c:v>
                </c:pt>
                <c:pt idx="35538">
                  <c:v>605.43499617934253</c:v>
                </c:pt>
                <c:pt idx="35539">
                  <c:v>605.48715913688102</c:v>
                </c:pt>
                <c:pt idx="35540">
                  <c:v>605.48715913688102</c:v>
                </c:pt>
                <c:pt idx="35541">
                  <c:v>605.46630021467263</c:v>
                </c:pt>
                <c:pt idx="35542">
                  <c:v>605.4141059530989</c:v>
                </c:pt>
                <c:pt idx="35543">
                  <c:v>605.35149788243848</c:v>
                </c:pt>
                <c:pt idx="35544">
                  <c:v>605.56020188598461</c:v>
                </c:pt>
                <c:pt idx="35545">
                  <c:v>605.74802609796552</c:v>
                </c:pt>
                <c:pt idx="35546">
                  <c:v>605.90453583993792</c:v>
                </c:pt>
                <c:pt idx="35547">
                  <c:v>606.02978328529377</c:v>
                </c:pt>
                <c:pt idx="35548">
                  <c:v>606.11323984348394</c:v>
                </c:pt>
                <c:pt idx="35549">
                  <c:v>606.17584791414424</c:v>
                </c:pt>
                <c:pt idx="35550">
                  <c:v>606.18629302726617</c:v>
                </c:pt>
                <c:pt idx="35551">
                  <c:v>606.17584791414424</c:v>
                </c:pt>
                <c:pt idx="35552">
                  <c:v>606.13409876569233</c:v>
                </c:pt>
                <c:pt idx="35553">
                  <c:v>606.07149069503203</c:v>
                </c:pt>
                <c:pt idx="35554">
                  <c:v>606.30105362078643</c:v>
                </c:pt>
                <c:pt idx="35555">
                  <c:v>606.48887783276734</c:v>
                </c:pt>
                <c:pt idx="35556">
                  <c:v>606.65583268786145</c:v>
                </c:pt>
                <c:pt idx="35557">
                  <c:v>606.79149394230399</c:v>
                </c:pt>
                <c:pt idx="35558">
                  <c:v>606.89584072673779</c:v>
                </c:pt>
                <c:pt idx="35559">
                  <c:v>606.95844879739809</c:v>
                </c:pt>
                <c:pt idx="35560">
                  <c:v>606.98975283272819</c:v>
                </c:pt>
                <c:pt idx="35561">
                  <c:v>606.98975283272819</c:v>
                </c:pt>
                <c:pt idx="35562">
                  <c:v>606.95844879739809</c:v>
                </c:pt>
                <c:pt idx="35563">
                  <c:v>606.90628583985961</c:v>
                </c:pt>
                <c:pt idx="35564">
                  <c:v>607.13584876561401</c:v>
                </c:pt>
                <c:pt idx="35565">
                  <c:v>607.3445214651249</c:v>
                </c:pt>
                <c:pt idx="35566">
                  <c:v>607.52193186801924</c:v>
                </c:pt>
                <c:pt idx="35567">
                  <c:v>607.6679964968697</c:v>
                </c:pt>
                <c:pt idx="35568">
                  <c:v>607.77235371598204</c:v>
                </c:pt>
                <c:pt idx="35569">
                  <c:v>607.84540689976416</c:v>
                </c:pt>
                <c:pt idx="35570">
                  <c:v>607.88714561353765</c:v>
                </c:pt>
                <c:pt idx="35571">
                  <c:v>607.89755942262423</c:v>
                </c:pt>
                <c:pt idx="35572">
                  <c:v>607.87670050041584</c:v>
                </c:pt>
                <c:pt idx="35573">
                  <c:v>607.83496178664234</c:v>
                </c:pt>
                <c:pt idx="35574">
                  <c:v>608.07496982551856</c:v>
                </c:pt>
                <c:pt idx="35575">
                  <c:v>608.29408763815127</c:v>
                </c:pt>
                <c:pt idx="35576">
                  <c:v>608.48190141545365</c:v>
                </c:pt>
                <c:pt idx="35577">
                  <c:v>608.63845289613982</c:v>
                </c:pt>
                <c:pt idx="35578">
                  <c:v>608.75321348966008</c:v>
                </c:pt>
                <c:pt idx="35579">
                  <c:v>608.83668048252878</c:v>
                </c:pt>
                <c:pt idx="35580">
                  <c:v>608.88887474410251</c:v>
                </c:pt>
                <c:pt idx="35581">
                  <c:v>608.89931985722433</c:v>
                </c:pt>
                <c:pt idx="35582">
                  <c:v>608.89931985722433</c:v>
                </c:pt>
                <c:pt idx="35583">
                  <c:v>608.86798451785887</c:v>
                </c:pt>
                <c:pt idx="35584">
                  <c:v>609.11843766985703</c:v>
                </c:pt>
                <c:pt idx="35585">
                  <c:v>609.33755548248962</c:v>
                </c:pt>
                <c:pt idx="35586">
                  <c:v>609.53581437291393</c:v>
                </c:pt>
                <c:pt idx="35587">
                  <c:v>609.70276922800804</c:v>
                </c:pt>
                <c:pt idx="35588">
                  <c:v>609.82798536932864</c:v>
                </c:pt>
                <c:pt idx="35589">
                  <c:v>609.92189747531916</c:v>
                </c:pt>
                <c:pt idx="35590">
                  <c:v>609.98449511130093</c:v>
                </c:pt>
                <c:pt idx="35591">
                  <c:v>610.00538533754457</c:v>
                </c:pt>
                <c:pt idx="35592">
                  <c:v>610.01579914663114</c:v>
                </c:pt>
                <c:pt idx="35593">
                  <c:v>609.99494022442286</c:v>
                </c:pt>
                <c:pt idx="35594">
                  <c:v>610.24536207238555</c:v>
                </c:pt>
                <c:pt idx="35595">
                  <c:v>610.48537011126189</c:v>
                </c:pt>
                <c:pt idx="35596">
                  <c:v>610.69405324545107</c:v>
                </c:pt>
                <c:pt idx="35597">
                  <c:v>610.86100810054518</c:v>
                </c:pt>
                <c:pt idx="35598">
                  <c:v>611.00710403343101</c:v>
                </c:pt>
                <c:pt idx="35599">
                  <c:v>611.11146125254334</c:v>
                </c:pt>
                <c:pt idx="35600">
                  <c:v>611.17406932320364</c:v>
                </c:pt>
                <c:pt idx="35601">
                  <c:v>611.21578716762031</c:v>
                </c:pt>
                <c:pt idx="35602">
                  <c:v>611.22623228074212</c:v>
                </c:pt>
                <c:pt idx="35603">
                  <c:v>611.21578716762031</c:v>
                </c:pt>
                <c:pt idx="35604">
                  <c:v>611.48709924182674</c:v>
                </c:pt>
                <c:pt idx="35605">
                  <c:v>611.72710728070297</c:v>
                </c:pt>
                <c:pt idx="35606">
                  <c:v>611.94622509333556</c:v>
                </c:pt>
                <c:pt idx="35607">
                  <c:v>612.13403887063805</c:v>
                </c:pt>
                <c:pt idx="35608">
                  <c:v>612.28014523820229</c:v>
                </c:pt>
                <c:pt idx="35609">
                  <c:v>612.39490583172267</c:v>
                </c:pt>
                <c:pt idx="35610">
                  <c:v>612.46795901550479</c:v>
                </c:pt>
                <c:pt idx="35611">
                  <c:v>612.52012197304327</c:v>
                </c:pt>
                <c:pt idx="35612">
                  <c:v>612.54101219928691</c:v>
                </c:pt>
                <c:pt idx="35613">
                  <c:v>612.54101219928691</c:v>
                </c:pt>
                <c:pt idx="35614">
                  <c:v>612.81232427349335</c:v>
                </c:pt>
                <c:pt idx="35615">
                  <c:v>613.07319123457796</c:v>
                </c:pt>
                <c:pt idx="35616">
                  <c:v>613.29230904721055</c:v>
                </c:pt>
                <c:pt idx="35617">
                  <c:v>613.49056793763486</c:v>
                </c:pt>
                <c:pt idx="35618">
                  <c:v>613.64707767960715</c:v>
                </c:pt>
                <c:pt idx="35619">
                  <c:v>613.77229382092776</c:v>
                </c:pt>
                <c:pt idx="35620">
                  <c:v>613.8557921178317</c:v>
                </c:pt>
                <c:pt idx="35621">
                  <c:v>613.91838975381359</c:v>
                </c:pt>
                <c:pt idx="35622">
                  <c:v>613.94969378914379</c:v>
                </c:pt>
                <c:pt idx="35623">
                  <c:v>613.96010759823025</c:v>
                </c:pt>
                <c:pt idx="35624">
                  <c:v>614.2418647855585</c:v>
                </c:pt>
                <c:pt idx="35625">
                  <c:v>614.51314555572958</c:v>
                </c:pt>
                <c:pt idx="35626">
                  <c:v>614.74270848148399</c:v>
                </c:pt>
                <c:pt idx="35627">
                  <c:v>614.9409673719083</c:v>
                </c:pt>
                <c:pt idx="35628">
                  <c:v>615.10793266168093</c:v>
                </c:pt>
                <c:pt idx="35629">
                  <c:v>615.24358348144483</c:v>
                </c:pt>
                <c:pt idx="35630">
                  <c:v>615.33749558743534</c:v>
                </c:pt>
                <c:pt idx="35631">
                  <c:v>615.41054877121746</c:v>
                </c:pt>
                <c:pt idx="35632">
                  <c:v>615.45228748499107</c:v>
                </c:pt>
                <c:pt idx="35633">
                  <c:v>615.47314640719935</c:v>
                </c:pt>
                <c:pt idx="35634">
                  <c:v>615.76531740361406</c:v>
                </c:pt>
                <c:pt idx="35635">
                  <c:v>616.0366294778205</c:v>
                </c:pt>
                <c:pt idx="35636">
                  <c:v>616.2870513257833</c:v>
                </c:pt>
                <c:pt idx="35637">
                  <c:v>616.49575532932943</c:v>
                </c:pt>
                <c:pt idx="35638">
                  <c:v>616.67313442818852</c:v>
                </c:pt>
                <c:pt idx="35639">
                  <c:v>616.80878524795253</c:v>
                </c:pt>
                <c:pt idx="35640">
                  <c:v>616.9235562761512</c:v>
                </c:pt>
                <c:pt idx="35641">
                  <c:v>616.99659902525491</c:v>
                </c:pt>
                <c:pt idx="35642">
                  <c:v>617.04879328682875</c:v>
                </c:pt>
                <c:pt idx="35643">
                  <c:v>617.08009732215896</c:v>
                </c:pt>
                <c:pt idx="35644">
                  <c:v>617.38268212766013</c:v>
                </c:pt>
                <c:pt idx="35645">
                  <c:v>617.66443931498839</c:v>
                </c:pt>
                <c:pt idx="35646">
                  <c:v>617.91486116295118</c:v>
                </c:pt>
                <c:pt idx="35647">
                  <c:v>618.13397897558377</c:v>
                </c:pt>
                <c:pt idx="35648">
                  <c:v>618.32182405692163</c:v>
                </c:pt>
                <c:pt idx="35649">
                  <c:v>618.47834423357233</c:v>
                </c:pt>
                <c:pt idx="35650">
                  <c:v>618.5931048270927</c:v>
                </c:pt>
                <c:pt idx="35651">
                  <c:v>618.67660312399664</c:v>
                </c:pt>
                <c:pt idx="35652">
                  <c:v>618.73921119465695</c:v>
                </c:pt>
                <c:pt idx="35653">
                  <c:v>618.78092903907361</c:v>
                </c:pt>
                <c:pt idx="35654">
                  <c:v>619.09397982705354</c:v>
                </c:pt>
                <c:pt idx="35655">
                  <c:v>619.38615082346837</c:v>
                </c:pt>
                <c:pt idx="35656">
                  <c:v>619.64701778455287</c:v>
                </c:pt>
                <c:pt idx="35657">
                  <c:v>619.87658071030739</c:v>
                </c:pt>
                <c:pt idx="35658">
                  <c:v>620.0644049222883</c:v>
                </c:pt>
                <c:pt idx="35659">
                  <c:v>620.23135977738241</c:v>
                </c:pt>
                <c:pt idx="35660">
                  <c:v>620.35657591870302</c:v>
                </c:pt>
                <c:pt idx="35661">
                  <c:v>620.450477590015</c:v>
                </c:pt>
                <c:pt idx="35662">
                  <c:v>620.52353077379712</c:v>
                </c:pt>
                <c:pt idx="35663">
                  <c:v>620.5756937313356</c:v>
                </c:pt>
                <c:pt idx="35664">
                  <c:v>620.89920006711588</c:v>
                </c:pt>
                <c:pt idx="35665">
                  <c:v>621.19136062885218</c:v>
                </c:pt>
                <c:pt idx="35666">
                  <c:v>621.46264139902325</c:v>
                </c:pt>
                <c:pt idx="35667">
                  <c:v>621.70264943789948</c:v>
                </c:pt>
                <c:pt idx="35668">
                  <c:v>621.90091876300221</c:v>
                </c:pt>
                <c:pt idx="35669">
                  <c:v>622.06787361809643</c:v>
                </c:pt>
                <c:pt idx="35670">
                  <c:v>622.20353487253885</c:v>
                </c:pt>
                <c:pt idx="35671">
                  <c:v>622.30785035293729</c:v>
                </c:pt>
                <c:pt idx="35672">
                  <c:v>622.39134864984135</c:v>
                </c:pt>
                <c:pt idx="35673">
                  <c:v>622.45395672050154</c:v>
                </c:pt>
                <c:pt idx="35674">
                  <c:v>622.78786643068986</c:v>
                </c:pt>
                <c:pt idx="35675">
                  <c:v>623.09045123619114</c:v>
                </c:pt>
                <c:pt idx="35676">
                  <c:v>623.3722084235194</c:v>
                </c:pt>
                <c:pt idx="35677">
                  <c:v>623.61218515836038</c:v>
                </c:pt>
                <c:pt idx="35678">
                  <c:v>623.83133427502833</c:v>
                </c:pt>
                <c:pt idx="35679">
                  <c:v>624.0087133738873</c:v>
                </c:pt>
                <c:pt idx="35680">
                  <c:v>624.14436419365131</c:v>
                </c:pt>
                <c:pt idx="35681">
                  <c:v>624.2591352218501</c:v>
                </c:pt>
                <c:pt idx="35682">
                  <c:v>624.35306819719744</c:v>
                </c:pt>
                <c:pt idx="35683">
                  <c:v>624.42609007694432</c:v>
                </c:pt>
                <c:pt idx="35684">
                  <c:v>624.76001022181094</c:v>
                </c:pt>
                <c:pt idx="35685">
                  <c:v>625.08347481887745</c:v>
                </c:pt>
                <c:pt idx="35686">
                  <c:v>625.3652320062057</c:v>
                </c:pt>
                <c:pt idx="35687">
                  <c:v>625.6156538541685</c:v>
                </c:pt>
                <c:pt idx="35688">
                  <c:v>625.8347821014795</c:v>
                </c:pt>
                <c:pt idx="35689">
                  <c:v>626.022595878782</c:v>
                </c:pt>
                <c:pt idx="35690">
                  <c:v>626.17913692478965</c:v>
                </c:pt>
                <c:pt idx="35691">
                  <c:v>626.30435306611025</c:v>
                </c:pt>
                <c:pt idx="35692">
                  <c:v>626.39825473742223</c:v>
                </c:pt>
                <c:pt idx="35693">
                  <c:v>626.48172173029093</c:v>
                </c:pt>
                <c:pt idx="35694">
                  <c:v>626.82608698827949</c:v>
                </c:pt>
                <c:pt idx="35695">
                  <c:v>627.1495620200244</c:v>
                </c:pt>
                <c:pt idx="35696">
                  <c:v>627.4417225817607</c:v>
                </c:pt>
                <c:pt idx="35697">
                  <c:v>627.71303465596702</c:v>
                </c:pt>
                <c:pt idx="35698">
                  <c:v>627.93216290327814</c:v>
                </c:pt>
                <c:pt idx="35699">
                  <c:v>628.13042179370245</c:v>
                </c:pt>
                <c:pt idx="35700">
                  <c:v>628.29737664879656</c:v>
                </c:pt>
                <c:pt idx="35701">
                  <c:v>628.42259279011716</c:v>
                </c:pt>
                <c:pt idx="35702">
                  <c:v>628.53735338363754</c:v>
                </c:pt>
                <c:pt idx="35703">
                  <c:v>628.62085168054148</c:v>
                </c:pt>
                <c:pt idx="35704">
                  <c:v>628.97563074761649</c:v>
                </c:pt>
                <c:pt idx="35705">
                  <c:v>629.30954045780481</c:v>
                </c:pt>
                <c:pt idx="35706">
                  <c:v>629.6121252633061</c:v>
                </c:pt>
                <c:pt idx="35707">
                  <c:v>629.88343733751253</c:v>
                </c:pt>
                <c:pt idx="35708">
                  <c:v>630.12344537638876</c:v>
                </c:pt>
                <c:pt idx="35709">
                  <c:v>630.32170426681307</c:v>
                </c:pt>
                <c:pt idx="35710">
                  <c:v>630.48863825255034</c:v>
                </c:pt>
                <c:pt idx="35711">
                  <c:v>630.63473418543617</c:v>
                </c:pt>
                <c:pt idx="35712">
                  <c:v>630.74950521363485</c:v>
                </c:pt>
                <c:pt idx="35713">
                  <c:v>630.84343818898219</c:v>
                </c:pt>
                <c:pt idx="35714">
                  <c:v>631.20863106514378</c:v>
                </c:pt>
                <c:pt idx="35715">
                  <c:v>631.55299632313233</c:v>
                </c:pt>
                <c:pt idx="35716">
                  <c:v>631.85561243266898</c:v>
                </c:pt>
                <c:pt idx="35717">
                  <c:v>632.13732788128345</c:v>
                </c:pt>
                <c:pt idx="35718">
                  <c:v>632.3773463548381</c:v>
                </c:pt>
                <c:pt idx="35719">
                  <c:v>632.5964641674708</c:v>
                </c:pt>
                <c:pt idx="35720">
                  <c:v>632.77383283165136</c:v>
                </c:pt>
                <c:pt idx="35721">
                  <c:v>632.91992876453719</c:v>
                </c:pt>
                <c:pt idx="35722">
                  <c:v>633.0451449058578</c:v>
                </c:pt>
                <c:pt idx="35723">
                  <c:v>633.14950212497001</c:v>
                </c:pt>
                <c:pt idx="35724">
                  <c:v>633.525129679575</c:v>
                </c:pt>
                <c:pt idx="35725">
                  <c:v>633.86949493756356</c:v>
                </c:pt>
                <c:pt idx="35726">
                  <c:v>634.19296996930848</c:v>
                </c:pt>
                <c:pt idx="35727">
                  <c:v>634.47468541792296</c:v>
                </c:pt>
                <c:pt idx="35728">
                  <c:v>634.72514900459953</c:v>
                </c:pt>
                <c:pt idx="35729">
                  <c:v>634.94426681723212</c:v>
                </c:pt>
                <c:pt idx="35730">
                  <c:v>635.13208059453461</c:v>
                </c:pt>
                <c:pt idx="35731">
                  <c:v>635.2885903365069</c:v>
                </c:pt>
                <c:pt idx="35732">
                  <c:v>635.42425159094932</c:v>
                </c:pt>
                <c:pt idx="35733">
                  <c:v>635.53904348850506</c:v>
                </c:pt>
                <c:pt idx="35734">
                  <c:v>635.91468147778835</c:v>
                </c:pt>
                <c:pt idx="35735">
                  <c:v>636.26946054486348</c:v>
                </c:pt>
                <c:pt idx="35736">
                  <c:v>636.59292514192987</c:v>
                </c:pt>
                <c:pt idx="35737">
                  <c:v>636.88509613834458</c:v>
                </c:pt>
                <c:pt idx="35738">
                  <c:v>637.1459630994292</c:v>
                </c:pt>
                <c:pt idx="35739">
                  <c:v>637.37552602518372</c:v>
                </c:pt>
                <c:pt idx="35740">
                  <c:v>637.56335023716463</c:v>
                </c:pt>
                <c:pt idx="35741">
                  <c:v>637.73030509225873</c:v>
                </c:pt>
                <c:pt idx="35742">
                  <c:v>637.87640102514456</c:v>
                </c:pt>
                <c:pt idx="35743">
                  <c:v>638.00161716646517</c:v>
                </c:pt>
                <c:pt idx="35744">
                  <c:v>638.37728645978382</c:v>
                </c:pt>
                <c:pt idx="35745">
                  <c:v>638.74246890126699</c:v>
                </c:pt>
                <c:pt idx="35746">
                  <c:v>639.07638904613373</c:v>
                </c:pt>
                <c:pt idx="35747">
                  <c:v>639.37900515567026</c:v>
                </c:pt>
                <c:pt idx="35748">
                  <c:v>639.63987211675487</c:v>
                </c:pt>
                <c:pt idx="35749">
                  <c:v>639.86943504250928</c:v>
                </c:pt>
                <c:pt idx="35750">
                  <c:v>640.07810774202017</c:v>
                </c:pt>
                <c:pt idx="35751">
                  <c:v>640.25550771023609</c:v>
                </c:pt>
                <c:pt idx="35752">
                  <c:v>640.40158277376497</c:v>
                </c:pt>
                <c:pt idx="35753">
                  <c:v>640.53723359352898</c:v>
                </c:pt>
                <c:pt idx="35754">
                  <c:v>640.9233166959342</c:v>
                </c:pt>
                <c:pt idx="35755">
                  <c:v>641.28853044145262</c:v>
                </c:pt>
                <c:pt idx="35756">
                  <c:v>641.63289569944118</c:v>
                </c:pt>
                <c:pt idx="35757">
                  <c:v>641.93548050494246</c:v>
                </c:pt>
                <c:pt idx="35758">
                  <c:v>642.2067925791489</c:v>
                </c:pt>
                <c:pt idx="35759">
                  <c:v>642.44680061802512</c:v>
                </c:pt>
                <c:pt idx="35760">
                  <c:v>642.65547331753589</c:v>
                </c:pt>
                <c:pt idx="35761">
                  <c:v>642.84331839887375</c:v>
                </c:pt>
                <c:pt idx="35762">
                  <c:v>642.99983857552445</c:v>
                </c:pt>
                <c:pt idx="35763">
                  <c:v>643.14590320437492</c:v>
                </c:pt>
                <c:pt idx="35764">
                  <c:v>643.54243141990196</c:v>
                </c:pt>
                <c:pt idx="35765">
                  <c:v>643.90764516542038</c:v>
                </c:pt>
                <c:pt idx="35766">
                  <c:v>644.25197911937369</c:v>
                </c:pt>
                <c:pt idx="35767">
                  <c:v>644.57545415111861</c:v>
                </c:pt>
                <c:pt idx="35768">
                  <c:v>644.84676622532493</c:v>
                </c:pt>
                <c:pt idx="35769">
                  <c:v>645.09718807328773</c:v>
                </c:pt>
                <c:pt idx="35770">
                  <c:v>645.31633718995568</c:v>
                </c:pt>
                <c:pt idx="35771">
                  <c:v>645.50415096725817</c:v>
                </c:pt>
                <c:pt idx="35772">
                  <c:v>645.6711162570308</c:v>
                </c:pt>
                <c:pt idx="35773">
                  <c:v>645.81718088588127</c:v>
                </c:pt>
                <c:pt idx="35774">
                  <c:v>646.2241437798516</c:v>
                </c:pt>
                <c:pt idx="35775">
                  <c:v>646.59978176913501</c:v>
                </c:pt>
                <c:pt idx="35776">
                  <c:v>646.95456083621002</c:v>
                </c:pt>
                <c:pt idx="35777">
                  <c:v>647.26761162419007</c:v>
                </c:pt>
                <c:pt idx="35778">
                  <c:v>647.55978262060478</c:v>
                </c:pt>
                <c:pt idx="35779">
                  <c:v>647.81020446856758</c:v>
                </c:pt>
                <c:pt idx="35780">
                  <c:v>648.03976739432198</c:v>
                </c:pt>
                <c:pt idx="35781">
                  <c:v>648.22759160630289</c:v>
                </c:pt>
                <c:pt idx="35782">
                  <c:v>648.40499157451893</c:v>
                </c:pt>
                <c:pt idx="35783">
                  <c:v>648.56150131649122</c:v>
                </c:pt>
                <c:pt idx="35784">
                  <c:v>648.96847464514008</c:v>
                </c:pt>
                <c:pt idx="35785">
                  <c:v>649.35454731286677</c:v>
                </c:pt>
                <c:pt idx="35786">
                  <c:v>649.7093263799419</c:v>
                </c:pt>
                <c:pt idx="35787">
                  <c:v>650.04324652480864</c:v>
                </c:pt>
                <c:pt idx="35788">
                  <c:v>650.33541752122335</c:v>
                </c:pt>
                <c:pt idx="35789">
                  <c:v>650.59628448230796</c:v>
                </c:pt>
                <c:pt idx="35790">
                  <c:v>650.82584740806237</c:v>
                </c:pt>
                <c:pt idx="35791">
                  <c:v>651.02410629848669</c:v>
                </c:pt>
                <c:pt idx="35792">
                  <c:v>651.20147496266736</c:v>
                </c:pt>
                <c:pt idx="35793">
                  <c:v>651.36844025243988</c:v>
                </c:pt>
                <c:pt idx="35794">
                  <c:v>651.78581695549678</c:v>
                </c:pt>
                <c:pt idx="35795">
                  <c:v>652.17190005790201</c:v>
                </c:pt>
                <c:pt idx="35796">
                  <c:v>652.53711380342043</c:v>
                </c:pt>
                <c:pt idx="35797">
                  <c:v>652.87103394828716</c:v>
                </c:pt>
                <c:pt idx="35798">
                  <c:v>653.16320494470199</c:v>
                </c:pt>
                <c:pt idx="35799">
                  <c:v>653.43451701890831</c:v>
                </c:pt>
                <c:pt idx="35800">
                  <c:v>653.67449375374929</c:v>
                </c:pt>
                <c:pt idx="35801">
                  <c:v>653.88319775729542</c:v>
                </c:pt>
                <c:pt idx="35802">
                  <c:v>654.07101153459791</c:v>
                </c:pt>
                <c:pt idx="35803">
                  <c:v>654.23797682437043</c:v>
                </c:pt>
                <c:pt idx="35804">
                  <c:v>654.65535352742745</c:v>
                </c:pt>
                <c:pt idx="35805">
                  <c:v>655.05188174295438</c:v>
                </c:pt>
                <c:pt idx="35806">
                  <c:v>655.41709548847291</c:v>
                </c:pt>
                <c:pt idx="35807">
                  <c:v>655.76142944242611</c:v>
                </c:pt>
                <c:pt idx="35808">
                  <c:v>656.06404555196264</c:v>
                </c:pt>
                <c:pt idx="35809">
                  <c:v>656.33535762616907</c:v>
                </c:pt>
                <c:pt idx="35810">
                  <c:v>656.57533436101005</c:v>
                </c:pt>
                <c:pt idx="35811">
                  <c:v>656.794483477678</c:v>
                </c:pt>
                <c:pt idx="35812">
                  <c:v>656.98229725498049</c:v>
                </c:pt>
                <c:pt idx="35813">
                  <c:v>657.15970765787483</c:v>
                </c:pt>
                <c:pt idx="35814">
                  <c:v>657.58749817001831</c:v>
                </c:pt>
                <c:pt idx="35815">
                  <c:v>657.98401595086682</c:v>
                </c:pt>
                <c:pt idx="35816">
                  <c:v>658.35968524418558</c:v>
                </c:pt>
                <c:pt idx="35817">
                  <c:v>658.70401919813878</c:v>
                </c:pt>
                <c:pt idx="35818">
                  <c:v>659.01706998611871</c:v>
                </c:pt>
                <c:pt idx="35819">
                  <c:v>659.28835075628979</c:v>
                </c:pt>
                <c:pt idx="35820">
                  <c:v>659.53880390828795</c:v>
                </c:pt>
                <c:pt idx="35821">
                  <c:v>659.75793215559895</c:v>
                </c:pt>
                <c:pt idx="35822">
                  <c:v>659.95619104602326</c:v>
                </c:pt>
                <c:pt idx="35823">
                  <c:v>660.14400482332576</c:v>
                </c:pt>
                <c:pt idx="35824">
                  <c:v>660.57182663950448</c:v>
                </c:pt>
                <c:pt idx="35825">
                  <c:v>660.97876866411798</c:v>
                </c:pt>
                <c:pt idx="35826">
                  <c:v>661.35442752275833</c:v>
                </c:pt>
                <c:pt idx="35827">
                  <c:v>661.69876147671152</c:v>
                </c:pt>
                <c:pt idx="35828">
                  <c:v>662.01182269936987</c:v>
                </c:pt>
                <c:pt idx="35829">
                  <c:v>662.3039936957847</c:v>
                </c:pt>
                <c:pt idx="35830">
                  <c:v>662.55441554374738</c:v>
                </c:pt>
                <c:pt idx="35831">
                  <c:v>662.7839784695019</c:v>
                </c:pt>
                <c:pt idx="35832">
                  <c:v>662.98223735992622</c:v>
                </c:pt>
                <c:pt idx="35833">
                  <c:v>663.18049625035042</c:v>
                </c:pt>
                <c:pt idx="35834">
                  <c:v>663.60832850120767</c:v>
                </c:pt>
                <c:pt idx="35835">
                  <c:v>664.01526009114275</c:v>
                </c:pt>
                <c:pt idx="35836">
                  <c:v>664.40134319354797</c:v>
                </c:pt>
                <c:pt idx="35837">
                  <c:v>664.74569801685811</c:v>
                </c:pt>
                <c:pt idx="35838">
                  <c:v>665.06917304860292</c:v>
                </c:pt>
                <c:pt idx="35839">
                  <c:v>665.36134404501774</c:v>
                </c:pt>
                <c:pt idx="35840">
                  <c:v>665.61176589298043</c:v>
                </c:pt>
                <c:pt idx="35841">
                  <c:v>665.85177393185677</c:v>
                </c:pt>
                <c:pt idx="35842">
                  <c:v>666.0604779354029</c:v>
                </c:pt>
                <c:pt idx="35843">
                  <c:v>666.25871595647027</c:v>
                </c:pt>
                <c:pt idx="35844">
                  <c:v>666.69698288577081</c:v>
                </c:pt>
                <c:pt idx="35845">
                  <c:v>667.10394577974125</c:v>
                </c:pt>
                <c:pt idx="35846">
                  <c:v>667.49002888214648</c:v>
                </c:pt>
                <c:pt idx="35847">
                  <c:v>667.84480794922149</c:v>
                </c:pt>
                <c:pt idx="35848">
                  <c:v>668.16827254628799</c:v>
                </c:pt>
                <c:pt idx="35849">
                  <c:v>668.46044354270271</c:v>
                </c:pt>
                <c:pt idx="35850">
                  <c:v>668.72131050378732</c:v>
                </c:pt>
                <c:pt idx="35851">
                  <c:v>668.96131854266355</c:v>
                </c:pt>
                <c:pt idx="35852">
                  <c:v>669.18043635529625</c:v>
                </c:pt>
                <c:pt idx="35853">
                  <c:v>669.37870568039898</c:v>
                </c:pt>
                <c:pt idx="35854">
                  <c:v>669.81694130566416</c:v>
                </c:pt>
                <c:pt idx="35855">
                  <c:v>670.23434931275642</c:v>
                </c:pt>
                <c:pt idx="35856">
                  <c:v>670.6308462242481</c:v>
                </c:pt>
                <c:pt idx="35857">
                  <c:v>670.98565659535848</c:v>
                </c:pt>
                <c:pt idx="35858">
                  <c:v>671.30912119242498</c:v>
                </c:pt>
                <c:pt idx="35859">
                  <c:v>671.61170599792626</c:v>
                </c:pt>
                <c:pt idx="35860">
                  <c:v>671.88301807213259</c:v>
                </c:pt>
                <c:pt idx="35861">
                  <c:v>672.12302611100893</c:v>
                </c:pt>
                <c:pt idx="35862">
                  <c:v>672.34214392364152</c:v>
                </c:pt>
                <c:pt idx="35863">
                  <c:v>672.55085836186606</c:v>
                </c:pt>
                <c:pt idx="35864">
                  <c:v>672.98909398713135</c:v>
                </c:pt>
                <c:pt idx="35865">
                  <c:v>673.40647069018826</c:v>
                </c:pt>
                <c:pt idx="35866">
                  <c:v>673.8029989057153</c:v>
                </c:pt>
                <c:pt idx="35867">
                  <c:v>674.16821265123372</c:v>
                </c:pt>
                <c:pt idx="35868">
                  <c:v>674.49168768297864</c:v>
                </c:pt>
                <c:pt idx="35869">
                  <c:v>674.79430379251517</c:v>
                </c:pt>
                <c:pt idx="35870">
                  <c:v>675.06558456268624</c:v>
                </c:pt>
                <c:pt idx="35871">
                  <c:v>675.3160377146844</c:v>
                </c:pt>
                <c:pt idx="35872">
                  <c:v>675.54560064043881</c:v>
                </c:pt>
                <c:pt idx="35873">
                  <c:v>675.75427333994958</c:v>
                </c:pt>
                <c:pt idx="35874">
                  <c:v>676.19255070392865</c:v>
                </c:pt>
                <c:pt idx="35875">
                  <c:v>676.62037252010737</c:v>
                </c:pt>
                <c:pt idx="35876">
                  <c:v>677.01689030095599</c:v>
                </c:pt>
                <c:pt idx="35877">
                  <c:v>677.38208317711747</c:v>
                </c:pt>
                <c:pt idx="35878">
                  <c:v>677.7160033219842</c:v>
                </c:pt>
                <c:pt idx="35879">
                  <c:v>678.01861943152085</c:v>
                </c:pt>
                <c:pt idx="35880">
                  <c:v>678.28993150572728</c:v>
                </c:pt>
                <c:pt idx="35881">
                  <c:v>678.54035335368997</c:v>
                </c:pt>
                <c:pt idx="35882">
                  <c:v>678.76991627944449</c:v>
                </c:pt>
                <c:pt idx="35883">
                  <c:v>678.98903409207708</c:v>
                </c:pt>
                <c:pt idx="35884">
                  <c:v>679.43771483046407</c:v>
                </c:pt>
                <c:pt idx="35885">
                  <c:v>679.86553664664291</c:v>
                </c:pt>
                <c:pt idx="35886">
                  <c:v>680.26206486216995</c:v>
                </c:pt>
                <c:pt idx="35887">
                  <c:v>680.62728904236678</c:v>
                </c:pt>
                <c:pt idx="35888">
                  <c:v>680.96119875255511</c:v>
                </c:pt>
                <c:pt idx="35889">
                  <c:v>681.27422867117809</c:v>
                </c:pt>
                <c:pt idx="35890">
                  <c:v>681.54554074538453</c:v>
                </c:pt>
                <c:pt idx="35891">
                  <c:v>681.80640770646914</c:v>
                </c:pt>
                <c:pt idx="35892">
                  <c:v>682.03597063222355</c:v>
                </c:pt>
                <c:pt idx="35893">
                  <c:v>682.25508844485626</c:v>
                </c:pt>
                <c:pt idx="35894">
                  <c:v>682.70377961792178</c:v>
                </c:pt>
                <c:pt idx="35895">
                  <c:v>683.1316014341005</c:v>
                </c:pt>
                <c:pt idx="35896">
                  <c:v>683.52811921494902</c:v>
                </c:pt>
                <c:pt idx="35897">
                  <c:v>683.90375720423242</c:v>
                </c:pt>
                <c:pt idx="35898">
                  <c:v>684.23767734909916</c:v>
                </c:pt>
                <c:pt idx="35899">
                  <c:v>684.55073857175751</c:v>
                </c:pt>
                <c:pt idx="35900">
                  <c:v>684.83245402037198</c:v>
                </c:pt>
                <c:pt idx="35901">
                  <c:v>685.0933209814566</c:v>
                </c:pt>
                <c:pt idx="35902">
                  <c:v>685.33333945501136</c:v>
                </c:pt>
                <c:pt idx="35903">
                  <c:v>685.55245726764394</c:v>
                </c:pt>
                <c:pt idx="35904">
                  <c:v>686.00113800603106</c:v>
                </c:pt>
                <c:pt idx="35905">
                  <c:v>686.42895982220978</c:v>
                </c:pt>
                <c:pt idx="35906">
                  <c:v>686.82548803773682</c:v>
                </c:pt>
                <c:pt idx="35907">
                  <c:v>687.20111559234169</c:v>
                </c:pt>
                <c:pt idx="35908">
                  <c:v>687.54548085033025</c:v>
                </c:pt>
                <c:pt idx="35909">
                  <c:v>687.85851076895335</c:v>
                </c:pt>
                <c:pt idx="35910">
                  <c:v>688.14023665224624</c:v>
                </c:pt>
                <c:pt idx="35911">
                  <c:v>688.40110361333086</c:v>
                </c:pt>
                <c:pt idx="35912">
                  <c:v>688.6411116522072</c:v>
                </c:pt>
                <c:pt idx="35913">
                  <c:v>688.87067457796161</c:v>
                </c:pt>
                <c:pt idx="35914">
                  <c:v>689.31935531634872</c:v>
                </c:pt>
                <c:pt idx="35915">
                  <c:v>689.74718339333447</c:v>
                </c:pt>
                <c:pt idx="35916">
                  <c:v>690.15415150464412</c:v>
                </c:pt>
                <c:pt idx="35917">
                  <c:v>690.51933916346638</c:v>
                </c:pt>
                <c:pt idx="35918">
                  <c:v>690.86370129105148</c:v>
                </c:pt>
                <c:pt idx="35919">
                  <c:v>691.17672912273883</c:v>
                </c:pt>
                <c:pt idx="35920">
                  <c:v>691.46889907568573</c:v>
                </c:pt>
                <c:pt idx="35921">
                  <c:v>691.72976603677034</c:v>
                </c:pt>
                <c:pt idx="35922">
                  <c:v>691.9697751191145</c:v>
                </c:pt>
                <c:pt idx="35923">
                  <c:v>692.19933908833673</c:v>
                </c:pt>
                <c:pt idx="35924">
                  <c:v>692.6480229571273</c:v>
                </c:pt>
                <c:pt idx="35925">
                  <c:v>693.07584790370959</c:v>
                </c:pt>
                <c:pt idx="35926">
                  <c:v>693.48281601501924</c:v>
                </c:pt>
                <c:pt idx="35927">
                  <c:v>693.85844878696344</c:v>
                </c:pt>
                <c:pt idx="35928">
                  <c:v>694.20281091454842</c:v>
                </c:pt>
                <c:pt idx="35929">
                  <c:v>694.51583874623577</c:v>
                </c:pt>
                <c:pt idx="35930">
                  <c:v>694.80800869918278</c:v>
                </c:pt>
                <c:pt idx="35931">
                  <c:v>695.06887566026728</c:v>
                </c:pt>
                <c:pt idx="35932">
                  <c:v>695.30888474261144</c:v>
                </c:pt>
                <c:pt idx="35933">
                  <c:v>695.54886147745242</c:v>
                </c:pt>
                <c:pt idx="35934">
                  <c:v>695.99754534624299</c:v>
                </c:pt>
                <c:pt idx="35935">
                  <c:v>696.4253713362931</c:v>
                </c:pt>
                <c:pt idx="35936">
                  <c:v>696.83233840413493</c:v>
                </c:pt>
                <c:pt idx="35937">
                  <c:v>697.20797221954683</c:v>
                </c:pt>
                <c:pt idx="35938">
                  <c:v>697.55233434713193</c:v>
                </c:pt>
                <c:pt idx="35939">
                  <c:v>697.86536217881928</c:v>
                </c:pt>
                <c:pt idx="35940">
                  <c:v>698.15753108829836</c:v>
                </c:pt>
                <c:pt idx="35941">
                  <c:v>698.41839804938297</c:v>
                </c:pt>
                <c:pt idx="35942">
                  <c:v>698.66885224484895</c:v>
                </c:pt>
                <c:pt idx="35943">
                  <c:v>698.89841621407118</c:v>
                </c:pt>
                <c:pt idx="35944">
                  <c:v>699.34710018720853</c:v>
                </c:pt>
                <c:pt idx="35945">
                  <c:v>699.78533883853061</c:v>
                </c:pt>
                <c:pt idx="35946">
                  <c:v>700.18186173237154</c:v>
                </c:pt>
                <c:pt idx="35947">
                  <c:v>700.55752674747214</c:v>
                </c:pt>
                <c:pt idx="35948">
                  <c:v>700.90185704928786</c:v>
                </c:pt>
                <c:pt idx="35949">
                  <c:v>701.22532968105679</c:v>
                </c:pt>
                <c:pt idx="35950">
                  <c:v>701.50708582491711</c:v>
                </c:pt>
                <c:pt idx="35951">
                  <c:v>701.7783665950883</c:v>
                </c:pt>
                <c:pt idx="35952">
                  <c:v>702.02881974708635</c:v>
                </c:pt>
                <c:pt idx="35953">
                  <c:v>702.25835241227333</c:v>
                </c:pt>
                <c:pt idx="35954">
                  <c:v>702.70706758509925</c:v>
                </c:pt>
                <c:pt idx="35955">
                  <c:v>703.13489357514936</c:v>
                </c:pt>
                <c:pt idx="35956">
                  <c:v>703.54182933895584</c:v>
                </c:pt>
                <c:pt idx="35957">
                  <c:v>703.9174944584031</c:v>
                </c:pt>
                <c:pt idx="35958">
                  <c:v>704.26182528195284</c:v>
                </c:pt>
                <c:pt idx="35959">
                  <c:v>704.57485207017237</c:v>
                </c:pt>
                <c:pt idx="35960">
                  <c:v>704.86702202311926</c:v>
                </c:pt>
                <c:pt idx="35961">
                  <c:v>705.1383340973257</c:v>
                </c:pt>
                <c:pt idx="35962">
                  <c:v>705.38875594528849</c:v>
                </c:pt>
                <c:pt idx="35963">
                  <c:v>705.61831991451072</c:v>
                </c:pt>
                <c:pt idx="35964">
                  <c:v>706.06703613080458</c:v>
                </c:pt>
                <c:pt idx="35965">
                  <c:v>706.49486107738676</c:v>
                </c:pt>
                <c:pt idx="35966">
                  <c:v>706.90179684119323</c:v>
                </c:pt>
                <c:pt idx="35967">
                  <c:v>707.26701684751879</c:v>
                </c:pt>
                <c:pt idx="35968">
                  <c:v>707.61134767106842</c:v>
                </c:pt>
                <c:pt idx="35969">
                  <c:v>707.9348206158777</c:v>
                </c:pt>
                <c:pt idx="35970">
                  <c:v>708.22698952535677</c:v>
                </c:pt>
                <c:pt idx="35971">
                  <c:v>708.48785648644139</c:v>
                </c:pt>
                <c:pt idx="35972">
                  <c:v>708.73831068190725</c:v>
                </c:pt>
                <c:pt idx="35973">
                  <c:v>708.97828846021605</c:v>
                </c:pt>
                <c:pt idx="35974">
                  <c:v>709.41655851992016</c:v>
                </c:pt>
                <c:pt idx="35975">
                  <c:v>709.84438450997027</c:v>
                </c:pt>
                <c:pt idx="35976">
                  <c:v>710.25132027377674</c:v>
                </c:pt>
                <c:pt idx="35977">
                  <c:v>710.61654445397357</c:v>
                </c:pt>
                <c:pt idx="35978">
                  <c:v>710.96089927728372</c:v>
                </c:pt>
                <c:pt idx="35979">
                  <c:v>711.28437430902864</c:v>
                </c:pt>
                <c:pt idx="35980">
                  <c:v>711.56610019232153</c:v>
                </c:pt>
                <c:pt idx="35981">
                  <c:v>711.83741226652796</c:v>
                </c:pt>
                <c:pt idx="35982">
                  <c:v>712.08783411449076</c:v>
                </c:pt>
                <c:pt idx="35983">
                  <c:v>712.31739704024517</c:v>
                </c:pt>
                <c:pt idx="35984">
                  <c:v>712.76607777863228</c:v>
                </c:pt>
                <c:pt idx="35985">
                  <c:v>713.19391002948942</c:v>
                </c:pt>
                <c:pt idx="35986">
                  <c:v>713.59042781033804</c:v>
                </c:pt>
                <c:pt idx="35987">
                  <c:v>713.95565199053488</c:v>
                </c:pt>
                <c:pt idx="35988">
                  <c:v>714.29997550980966</c:v>
                </c:pt>
                <c:pt idx="35989">
                  <c:v>714.61303673246812</c:v>
                </c:pt>
                <c:pt idx="35990">
                  <c:v>714.90520772888283</c:v>
                </c:pt>
                <c:pt idx="35991">
                  <c:v>715.16607468996745</c:v>
                </c:pt>
                <c:pt idx="35992">
                  <c:v>715.41649653793024</c:v>
                </c:pt>
                <c:pt idx="35993">
                  <c:v>715.65650457680647</c:v>
                </c:pt>
                <c:pt idx="35994">
                  <c:v>716.09475063675018</c:v>
                </c:pt>
                <c:pt idx="35995">
                  <c:v>716.51212733980708</c:v>
                </c:pt>
                <c:pt idx="35996">
                  <c:v>716.90864512065571</c:v>
                </c:pt>
                <c:pt idx="35997">
                  <c:v>717.28431441397436</c:v>
                </c:pt>
                <c:pt idx="35998">
                  <c:v>717.61820325480574</c:v>
                </c:pt>
                <c:pt idx="35999">
                  <c:v>717.9312644774642</c:v>
                </c:pt>
                <c:pt idx="36000">
                  <c:v>718.22342503920049</c:v>
                </c:pt>
                <c:pt idx="36001">
                  <c:v>718.48429200028511</c:v>
                </c:pt>
                <c:pt idx="36002">
                  <c:v>718.73471384824779</c:v>
                </c:pt>
                <c:pt idx="36003">
                  <c:v>718.96428720868073</c:v>
                </c:pt>
                <c:pt idx="36004">
                  <c:v>719.40255413798127</c:v>
                </c:pt>
                <c:pt idx="36005">
                  <c:v>719.81993084103817</c:v>
                </c:pt>
                <c:pt idx="36006">
                  <c:v>720.21645905656521</c:v>
                </c:pt>
                <c:pt idx="36007">
                  <c:v>720.58167280208363</c:v>
                </c:pt>
                <c:pt idx="36008">
                  <c:v>720.91556164291512</c:v>
                </c:pt>
                <c:pt idx="36009">
                  <c:v>721.22862286557347</c:v>
                </c:pt>
                <c:pt idx="36010">
                  <c:v>721.52079386198818</c:v>
                </c:pt>
                <c:pt idx="36011">
                  <c:v>721.7816608230728</c:v>
                </c:pt>
                <c:pt idx="36012">
                  <c:v>722.02163755791378</c:v>
                </c:pt>
                <c:pt idx="36013">
                  <c:v>722.25120048366819</c:v>
                </c:pt>
                <c:pt idx="36014">
                  <c:v>722.68946741296884</c:v>
                </c:pt>
                <c:pt idx="36015">
                  <c:v>723.10685455070416</c:v>
                </c:pt>
                <c:pt idx="36016">
                  <c:v>723.49292721843085</c:v>
                </c:pt>
                <c:pt idx="36017">
                  <c:v>723.8581513986278</c:v>
                </c:pt>
                <c:pt idx="36018">
                  <c:v>724.19207154349454</c:v>
                </c:pt>
                <c:pt idx="36019">
                  <c:v>724.50509102743911</c:v>
                </c:pt>
                <c:pt idx="36020">
                  <c:v>724.78684821476736</c:v>
                </c:pt>
                <c:pt idx="36021">
                  <c:v>725.04771517585198</c:v>
                </c:pt>
                <c:pt idx="36022">
                  <c:v>725.28769191069296</c:v>
                </c:pt>
                <c:pt idx="36023">
                  <c:v>725.51725483644736</c:v>
                </c:pt>
                <c:pt idx="36024">
                  <c:v>725.9450870873045</c:v>
                </c:pt>
                <c:pt idx="36025">
                  <c:v>726.36246379036152</c:v>
                </c:pt>
                <c:pt idx="36026">
                  <c:v>726.74854689276663</c:v>
                </c:pt>
                <c:pt idx="36027">
                  <c:v>727.10334682919859</c:v>
                </c:pt>
                <c:pt idx="36028">
                  <c:v>727.43723567002996</c:v>
                </c:pt>
                <c:pt idx="36029">
                  <c:v>727.73985177956661</c:v>
                </c:pt>
                <c:pt idx="36030">
                  <c:v>728.0215776628595</c:v>
                </c:pt>
                <c:pt idx="36031">
                  <c:v>728.28244462394412</c:v>
                </c:pt>
                <c:pt idx="36032">
                  <c:v>728.52245266282034</c:v>
                </c:pt>
                <c:pt idx="36033">
                  <c:v>728.75201558857486</c:v>
                </c:pt>
                <c:pt idx="36034">
                  <c:v>729.16939229163177</c:v>
                </c:pt>
                <c:pt idx="36035">
                  <c:v>729.57636562028063</c:v>
                </c:pt>
                <c:pt idx="36036">
                  <c:v>729.96243828800732</c:v>
                </c:pt>
                <c:pt idx="36037">
                  <c:v>730.31721735508245</c:v>
                </c:pt>
                <c:pt idx="36038">
                  <c:v>730.64069238682725</c:v>
                </c:pt>
                <c:pt idx="36039">
                  <c:v>730.9433084963639</c:v>
                </c:pt>
                <c:pt idx="36040">
                  <c:v>731.22503437965679</c:v>
                </c:pt>
                <c:pt idx="36041">
                  <c:v>731.47545622761959</c:v>
                </c:pt>
                <c:pt idx="36042">
                  <c:v>731.71546426649581</c:v>
                </c:pt>
                <c:pt idx="36043">
                  <c:v>731.94502719225034</c:v>
                </c:pt>
                <c:pt idx="36044">
                  <c:v>732.36240389530724</c:v>
                </c:pt>
                <c:pt idx="36045">
                  <c:v>732.75893211083428</c:v>
                </c:pt>
                <c:pt idx="36046">
                  <c:v>733.13459096947452</c:v>
                </c:pt>
                <c:pt idx="36047">
                  <c:v>733.48937003654953</c:v>
                </c:pt>
                <c:pt idx="36048">
                  <c:v>733.81284506829445</c:v>
                </c:pt>
                <c:pt idx="36049">
                  <c:v>734.11546117783098</c:v>
                </c:pt>
                <c:pt idx="36050">
                  <c:v>734.38673151332364</c:v>
                </c:pt>
                <c:pt idx="36051">
                  <c:v>734.63719510000021</c:v>
                </c:pt>
                <c:pt idx="36052">
                  <c:v>734.86672672171937</c:v>
                </c:pt>
                <c:pt idx="36053">
                  <c:v>735.08587583838732</c:v>
                </c:pt>
                <c:pt idx="36054">
                  <c:v>735.50325254144423</c:v>
                </c:pt>
                <c:pt idx="36055">
                  <c:v>735.89978075697127</c:v>
                </c:pt>
                <c:pt idx="36056">
                  <c:v>736.27540831157614</c:v>
                </c:pt>
                <c:pt idx="36057">
                  <c:v>736.6197735695647</c:v>
                </c:pt>
                <c:pt idx="36058">
                  <c:v>736.9328034881878</c:v>
                </c:pt>
                <c:pt idx="36059">
                  <c:v>737.22497448460251</c:v>
                </c:pt>
                <c:pt idx="36060">
                  <c:v>737.49628655880895</c:v>
                </c:pt>
                <c:pt idx="36061">
                  <c:v>737.74670840677175</c:v>
                </c:pt>
                <c:pt idx="36062">
                  <c:v>737.97627133252615</c:v>
                </c:pt>
                <c:pt idx="36063">
                  <c:v>738.19538914515874</c:v>
                </c:pt>
                <c:pt idx="36064">
                  <c:v>738.60235203912919</c:v>
                </c:pt>
                <c:pt idx="36065">
                  <c:v>738.98843514153441</c:v>
                </c:pt>
                <c:pt idx="36066">
                  <c:v>739.35364888705283</c:v>
                </c:pt>
                <c:pt idx="36067">
                  <c:v>739.69798284100602</c:v>
                </c:pt>
                <c:pt idx="36068">
                  <c:v>740.01104406366449</c:v>
                </c:pt>
                <c:pt idx="36069">
                  <c:v>740.3032150600792</c:v>
                </c:pt>
                <c:pt idx="36070">
                  <c:v>740.56408202116381</c:v>
                </c:pt>
                <c:pt idx="36071">
                  <c:v>740.80405875600479</c:v>
                </c:pt>
                <c:pt idx="36072">
                  <c:v>741.0336216817592</c:v>
                </c:pt>
                <c:pt idx="36073">
                  <c:v>741.24232568530533</c:v>
                </c:pt>
                <c:pt idx="36074">
                  <c:v>741.63885390083237</c:v>
                </c:pt>
                <c:pt idx="36075">
                  <c:v>742.02492656855918</c:v>
                </c:pt>
                <c:pt idx="36076">
                  <c:v>742.39015074875601</c:v>
                </c:pt>
                <c:pt idx="36077">
                  <c:v>742.72407089362275</c:v>
                </c:pt>
                <c:pt idx="36078">
                  <c:v>743.02664526444551</c:v>
                </c:pt>
                <c:pt idx="36079">
                  <c:v>743.30840245177376</c:v>
                </c:pt>
                <c:pt idx="36080">
                  <c:v>743.56926941285838</c:v>
                </c:pt>
                <c:pt idx="36081">
                  <c:v>743.80924614769935</c:v>
                </c:pt>
                <c:pt idx="36082">
                  <c:v>744.02840569904572</c:v>
                </c:pt>
                <c:pt idx="36083">
                  <c:v>744.23707839855649</c:v>
                </c:pt>
                <c:pt idx="36084">
                  <c:v>744.63359617940512</c:v>
                </c:pt>
                <c:pt idx="36085">
                  <c:v>745.00923416868852</c:v>
                </c:pt>
                <c:pt idx="36086">
                  <c:v>745.36403410512037</c:v>
                </c:pt>
                <c:pt idx="36087">
                  <c:v>745.68750913686529</c:v>
                </c:pt>
                <c:pt idx="36088">
                  <c:v>745.99009394236657</c:v>
                </c:pt>
                <c:pt idx="36089">
                  <c:v>746.26140601657301</c:v>
                </c:pt>
                <c:pt idx="36090">
                  <c:v>746.52227297765762</c:v>
                </c:pt>
                <c:pt idx="36091">
                  <c:v>746.75183590341203</c:v>
                </c:pt>
                <c:pt idx="36092">
                  <c:v>746.96053990695816</c:v>
                </c:pt>
                <c:pt idx="36093">
                  <c:v>747.16921260646893</c:v>
                </c:pt>
                <c:pt idx="36094">
                  <c:v>747.55531657823099</c:v>
                </c:pt>
                <c:pt idx="36095">
                  <c:v>747.92051988907099</c:v>
                </c:pt>
                <c:pt idx="36096">
                  <c:v>748.27530939082453</c:v>
                </c:pt>
                <c:pt idx="36097">
                  <c:v>748.58833930944763</c:v>
                </c:pt>
                <c:pt idx="36098">
                  <c:v>748.89094498430575</c:v>
                </c:pt>
                <c:pt idx="36099">
                  <c:v>749.15181194539036</c:v>
                </c:pt>
                <c:pt idx="36100">
                  <c:v>749.40223379335305</c:v>
                </c:pt>
                <c:pt idx="36101">
                  <c:v>749.63180715378599</c:v>
                </c:pt>
                <c:pt idx="36102">
                  <c:v>749.84051115733212</c:v>
                </c:pt>
                <c:pt idx="36103">
                  <c:v>750.02832493463461</c:v>
                </c:pt>
                <c:pt idx="36104">
                  <c:v>750.41440803703972</c:v>
                </c:pt>
                <c:pt idx="36105">
                  <c:v>750.76919753879326</c:v>
                </c:pt>
                <c:pt idx="36106">
                  <c:v>751.11352105806805</c:v>
                </c:pt>
                <c:pt idx="36107">
                  <c:v>751.42657184604798</c:v>
                </c:pt>
                <c:pt idx="36108">
                  <c:v>751.7187428424628</c:v>
                </c:pt>
                <c:pt idx="36109">
                  <c:v>751.97960980354731</c:v>
                </c:pt>
                <c:pt idx="36110">
                  <c:v>752.21961784242365</c:v>
                </c:pt>
                <c:pt idx="36111">
                  <c:v>752.43873565505623</c:v>
                </c:pt>
                <c:pt idx="36112">
                  <c:v>752.63699454548055</c:v>
                </c:pt>
                <c:pt idx="36113">
                  <c:v>752.82482919213987</c:v>
                </c:pt>
                <c:pt idx="36114">
                  <c:v>753.20045674674486</c:v>
                </c:pt>
                <c:pt idx="36115">
                  <c:v>753.55525668317682</c:v>
                </c:pt>
                <c:pt idx="36116">
                  <c:v>753.87872128024321</c:v>
                </c:pt>
                <c:pt idx="36117">
                  <c:v>754.19177206822314</c:v>
                </c:pt>
                <c:pt idx="36118">
                  <c:v>754.46306327307275</c:v>
                </c:pt>
                <c:pt idx="36119">
                  <c:v>754.72393023415736</c:v>
                </c:pt>
                <c:pt idx="36120">
                  <c:v>754.95349315991177</c:v>
                </c:pt>
                <c:pt idx="36121">
                  <c:v>755.17263184190131</c:v>
                </c:pt>
                <c:pt idx="36122">
                  <c:v>755.36044561920369</c:v>
                </c:pt>
                <c:pt idx="36123">
                  <c:v>755.54825939650618</c:v>
                </c:pt>
                <c:pt idx="36124">
                  <c:v>755.90305933293814</c:v>
                </c:pt>
                <c:pt idx="36125">
                  <c:v>756.24740372156975</c:v>
                </c:pt>
                <c:pt idx="36126">
                  <c:v>756.57086831863626</c:v>
                </c:pt>
                <c:pt idx="36127">
                  <c:v>756.87347399349437</c:v>
                </c:pt>
                <c:pt idx="36128">
                  <c:v>757.14478606770081</c:v>
                </c:pt>
                <c:pt idx="36129">
                  <c:v>757.3952079156636</c:v>
                </c:pt>
                <c:pt idx="36130">
                  <c:v>757.61433616297461</c:v>
                </c:pt>
                <c:pt idx="36131">
                  <c:v>757.82302973184233</c:v>
                </c:pt>
                <c:pt idx="36132">
                  <c:v>758.01084350914482</c:v>
                </c:pt>
                <c:pt idx="36133">
                  <c:v>758.18825391203927</c:v>
                </c:pt>
                <c:pt idx="36134">
                  <c:v>758.53257743131394</c:v>
                </c:pt>
                <c:pt idx="36135">
                  <c:v>758.87693225462408</c:v>
                </c:pt>
                <c:pt idx="36136">
                  <c:v>759.1899726079256</c:v>
                </c:pt>
                <c:pt idx="36137">
                  <c:v>759.47170892589702</c:v>
                </c:pt>
                <c:pt idx="36138">
                  <c:v>759.74301056542492</c:v>
                </c:pt>
                <c:pt idx="36139">
                  <c:v>759.98299773494432</c:v>
                </c:pt>
                <c:pt idx="36140">
                  <c:v>760.19171217316898</c:v>
                </c:pt>
                <c:pt idx="36141">
                  <c:v>760.38997106359318</c:v>
                </c:pt>
                <c:pt idx="36142">
                  <c:v>760.56736059713069</c:v>
                </c:pt>
                <c:pt idx="36143">
                  <c:v>760.73429458286796</c:v>
                </c:pt>
                <c:pt idx="36144">
                  <c:v>761.0786494061781</c:v>
                </c:pt>
                <c:pt idx="36145">
                  <c:v>761.41255911636642</c:v>
                </c:pt>
                <c:pt idx="36146">
                  <c:v>761.71516479122454</c:v>
                </c:pt>
                <c:pt idx="36147">
                  <c:v>761.99690110919585</c:v>
                </c:pt>
                <c:pt idx="36148">
                  <c:v>762.24734382651559</c:v>
                </c:pt>
                <c:pt idx="36149">
                  <c:v>762.47690675227</c:v>
                </c:pt>
                <c:pt idx="36150">
                  <c:v>762.68560032113771</c:v>
                </c:pt>
                <c:pt idx="36151">
                  <c:v>762.87341409844009</c:v>
                </c:pt>
                <c:pt idx="36152">
                  <c:v>763.05080363197771</c:v>
                </c:pt>
                <c:pt idx="36153">
                  <c:v>763.20733424330683</c:v>
                </c:pt>
                <c:pt idx="36154">
                  <c:v>763.54123351881674</c:v>
                </c:pt>
                <c:pt idx="36155">
                  <c:v>763.85427387211826</c:v>
                </c:pt>
                <c:pt idx="36156">
                  <c:v>764.14644486853297</c:v>
                </c:pt>
                <c:pt idx="36157">
                  <c:v>764.41773607338246</c:v>
                </c:pt>
                <c:pt idx="36158">
                  <c:v>764.6681787907022</c:v>
                </c:pt>
                <c:pt idx="36159">
                  <c:v>764.88731747269162</c:v>
                </c:pt>
                <c:pt idx="36160">
                  <c:v>765.08557636311593</c:v>
                </c:pt>
                <c:pt idx="36161">
                  <c:v>765.26296589665344</c:v>
                </c:pt>
                <c:pt idx="36162">
                  <c:v>765.42989988239071</c:v>
                </c:pt>
                <c:pt idx="36163">
                  <c:v>765.57598538059813</c:v>
                </c:pt>
                <c:pt idx="36164">
                  <c:v>765.89948128169988</c:v>
                </c:pt>
                <c:pt idx="36165">
                  <c:v>766.21250076564456</c:v>
                </c:pt>
                <c:pt idx="36166">
                  <c:v>766.49424751829429</c:v>
                </c:pt>
                <c:pt idx="36167">
                  <c:v>766.7551144793789</c:v>
                </c:pt>
                <c:pt idx="36168">
                  <c:v>766.9951016488983</c:v>
                </c:pt>
                <c:pt idx="36169">
                  <c:v>767.20381608712285</c:v>
                </c:pt>
                <c:pt idx="36170">
                  <c:v>767.39162986442534</c:v>
                </c:pt>
                <c:pt idx="36171">
                  <c:v>767.55858471951956</c:v>
                </c:pt>
                <c:pt idx="36172">
                  <c:v>767.71510489617026</c:v>
                </c:pt>
                <c:pt idx="36173">
                  <c:v>767.85075571593427</c:v>
                </c:pt>
                <c:pt idx="36174">
                  <c:v>768.1638065039142</c:v>
                </c:pt>
                <c:pt idx="36175">
                  <c:v>768.4664017440939</c:v>
                </c:pt>
                <c:pt idx="36176">
                  <c:v>768.73771381830034</c:v>
                </c:pt>
                <c:pt idx="36177">
                  <c:v>768.98813566626313</c:v>
                </c:pt>
                <c:pt idx="36178">
                  <c:v>769.21769859201754</c:v>
                </c:pt>
                <c:pt idx="36179">
                  <c:v>769.41595748244185</c:v>
                </c:pt>
                <c:pt idx="36180">
                  <c:v>769.59334701597936</c:v>
                </c:pt>
                <c:pt idx="36181">
                  <c:v>769.76030187107347</c:v>
                </c:pt>
                <c:pt idx="36182">
                  <c:v>769.89594225615906</c:v>
                </c:pt>
                <c:pt idx="36183">
                  <c:v>770.03160351060149</c:v>
                </c:pt>
                <c:pt idx="36184">
                  <c:v>770.33421962013801</c:v>
                </c:pt>
                <c:pt idx="36185">
                  <c:v>770.61594550343102</c:v>
                </c:pt>
                <c:pt idx="36186">
                  <c:v>770.87681246451552</c:v>
                </c:pt>
                <c:pt idx="36187">
                  <c:v>771.11682050339186</c:v>
                </c:pt>
                <c:pt idx="36188">
                  <c:v>771.33593831602445</c:v>
                </c:pt>
                <c:pt idx="36189">
                  <c:v>771.53419720644877</c:v>
                </c:pt>
                <c:pt idx="36190">
                  <c:v>771.70115206154287</c:v>
                </c:pt>
                <c:pt idx="36191">
                  <c:v>771.84723755975028</c:v>
                </c:pt>
                <c:pt idx="36192">
                  <c:v>771.98287794483576</c:v>
                </c:pt>
                <c:pt idx="36193">
                  <c:v>772.09765940771308</c:v>
                </c:pt>
                <c:pt idx="36194">
                  <c:v>772.38985127348474</c:v>
                </c:pt>
                <c:pt idx="36195">
                  <c:v>772.66114247833423</c:v>
                </c:pt>
                <c:pt idx="36196">
                  <c:v>772.92200943941884</c:v>
                </c:pt>
                <c:pt idx="36197">
                  <c:v>773.15157236517325</c:v>
                </c:pt>
                <c:pt idx="36198">
                  <c:v>773.34984169027598</c:v>
                </c:pt>
                <c:pt idx="36199">
                  <c:v>773.53765546757847</c:v>
                </c:pt>
                <c:pt idx="36200">
                  <c:v>773.69418607890771</c:v>
                </c:pt>
                <c:pt idx="36201">
                  <c:v>773.82982646399319</c:v>
                </c:pt>
                <c:pt idx="36202">
                  <c:v>773.95505303999221</c:v>
                </c:pt>
                <c:pt idx="36203">
                  <c:v>774.06981363351258</c:v>
                </c:pt>
                <c:pt idx="36204">
                  <c:v>774.34112570771902</c:v>
                </c:pt>
                <c:pt idx="36205">
                  <c:v>774.60199266880363</c:v>
                </c:pt>
                <c:pt idx="36206">
                  <c:v>774.84199027300144</c:v>
                </c:pt>
                <c:pt idx="36207">
                  <c:v>775.06112895499098</c:v>
                </c:pt>
                <c:pt idx="36208">
                  <c:v>775.25938784541529</c:v>
                </c:pt>
                <c:pt idx="36209">
                  <c:v>775.42633226583098</c:v>
                </c:pt>
                <c:pt idx="36210">
                  <c:v>775.5828628771601</c:v>
                </c:pt>
                <c:pt idx="36211">
                  <c:v>775.70806858380229</c:v>
                </c:pt>
                <c:pt idx="36212">
                  <c:v>775.82285004667949</c:v>
                </c:pt>
                <c:pt idx="36213">
                  <c:v>775.91676215267</c:v>
                </c:pt>
                <c:pt idx="36214">
                  <c:v>776.18807422687644</c:v>
                </c:pt>
                <c:pt idx="36215">
                  <c:v>776.42806139639583</c:v>
                </c:pt>
                <c:pt idx="36216">
                  <c:v>776.65762432215024</c:v>
                </c:pt>
                <c:pt idx="36217">
                  <c:v>776.86631789101796</c:v>
                </c:pt>
                <c:pt idx="36218">
                  <c:v>777.05413166832045</c:v>
                </c:pt>
                <c:pt idx="36219">
                  <c:v>777.21066227964957</c:v>
                </c:pt>
                <c:pt idx="36220">
                  <c:v>777.34632353409199</c:v>
                </c:pt>
                <c:pt idx="36221">
                  <c:v>777.46108412761237</c:v>
                </c:pt>
                <c:pt idx="36222">
                  <c:v>777.56544134672458</c:v>
                </c:pt>
                <c:pt idx="36223">
                  <c:v>777.6593534527151</c:v>
                </c:pt>
                <c:pt idx="36224">
                  <c:v>777.90978573535631</c:v>
                </c:pt>
                <c:pt idx="36225">
                  <c:v>778.14978333955412</c:v>
                </c:pt>
                <c:pt idx="36226">
                  <c:v>778.35846647374342</c:v>
                </c:pt>
                <c:pt idx="36227">
                  <c:v>778.55673579884615</c:v>
                </c:pt>
                <c:pt idx="36228">
                  <c:v>778.73411489770524</c:v>
                </c:pt>
                <c:pt idx="36229">
                  <c:v>778.88020039591254</c:v>
                </c:pt>
                <c:pt idx="36230">
                  <c:v>779.00542697191167</c:v>
                </c:pt>
                <c:pt idx="36231">
                  <c:v>779.10977375634548</c:v>
                </c:pt>
                <c:pt idx="36232">
                  <c:v>779.19325118389247</c:v>
                </c:pt>
                <c:pt idx="36233">
                  <c:v>779.27672861143958</c:v>
                </c:pt>
                <c:pt idx="36234">
                  <c:v>779.51671578095898</c:v>
                </c:pt>
                <c:pt idx="36235">
                  <c:v>779.73585446294851</c:v>
                </c:pt>
                <c:pt idx="36236">
                  <c:v>779.94454803181611</c:v>
                </c:pt>
                <c:pt idx="36237">
                  <c:v>780.13238267847555</c:v>
                </c:pt>
                <c:pt idx="36238">
                  <c:v>780.28889242044784</c:v>
                </c:pt>
                <c:pt idx="36239">
                  <c:v>780.42455367489026</c:v>
                </c:pt>
                <c:pt idx="36240">
                  <c:v>780.53933513776747</c:v>
                </c:pt>
                <c:pt idx="36241">
                  <c:v>780.63323680907956</c:v>
                </c:pt>
                <c:pt idx="36242">
                  <c:v>780.70626912350474</c:v>
                </c:pt>
                <c:pt idx="36243">
                  <c:v>780.76889806352199</c:v>
                </c:pt>
                <c:pt idx="36244">
                  <c:v>780.9984609892764</c:v>
                </c:pt>
                <c:pt idx="36245">
                  <c:v>781.20715455814411</c:v>
                </c:pt>
                <c:pt idx="36246">
                  <c:v>781.40541344856842</c:v>
                </c:pt>
                <c:pt idx="36247">
                  <c:v>781.572357868984</c:v>
                </c:pt>
                <c:pt idx="36248">
                  <c:v>781.71844336719141</c:v>
                </c:pt>
                <c:pt idx="36249">
                  <c:v>781.84366994319043</c:v>
                </c:pt>
                <c:pt idx="36250">
                  <c:v>781.94800629294582</c:v>
                </c:pt>
                <c:pt idx="36251">
                  <c:v>782.03148372049293</c:v>
                </c:pt>
                <c:pt idx="36252">
                  <c:v>782.09409179115323</c:v>
                </c:pt>
                <c:pt idx="36253">
                  <c:v>782.14626518337013</c:v>
                </c:pt>
                <c:pt idx="36254">
                  <c:v>782.36540386535967</c:v>
                </c:pt>
                <c:pt idx="36255">
                  <c:v>782.56366275578398</c:v>
                </c:pt>
                <c:pt idx="36256">
                  <c:v>782.74105228932149</c:v>
                </c:pt>
                <c:pt idx="36257">
                  <c:v>782.89756203129377</c:v>
                </c:pt>
                <c:pt idx="36258">
                  <c:v>783.0332232857362</c:v>
                </c:pt>
                <c:pt idx="36259">
                  <c:v>783.1480047486134</c:v>
                </c:pt>
                <c:pt idx="36260">
                  <c:v>783.23148217616051</c:v>
                </c:pt>
                <c:pt idx="36261">
                  <c:v>783.3045144905858</c:v>
                </c:pt>
                <c:pt idx="36262">
                  <c:v>783.3566878828027</c:v>
                </c:pt>
                <c:pt idx="36263">
                  <c:v>783.3984265965762</c:v>
                </c:pt>
                <c:pt idx="36264">
                  <c:v>783.59668548700051</c:v>
                </c:pt>
                <c:pt idx="36265">
                  <c:v>783.78452013365995</c:v>
                </c:pt>
                <c:pt idx="36266">
                  <c:v>783.95145411939711</c:v>
                </c:pt>
                <c:pt idx="36267">
                  <c:v>784.09753961760453</c:v>
                </c:pt>
                <c:pt idx="36268">
                  <c:v>784.21232108048173</c:v>
                </c:pt>
                <c:pt idx="36269">
                  <c:v>784.31667829959406</c:v>
                </c:pt>
                <c:pt idx="36270">
                  <c:v>784.38973148337618</c:v>
                </c:pt>
                <c:pt idx="36271">
                  <c:v>784.45233955403648</c:v>
                </c:pt>
                <c:pt idx="36272">
                  <c:v>784.48363315468816</c:v>
                </c:pt>
                <c:pt idx="36273">
                  <c:v>784.51493719001837</c:v>
                </c:pt>
                <c:pt idx="36274">
                  <c:v>784.70276140199917</c:v>
                </c:pt>
                <c:pt idx="36275">
                  <c:v>784.88014050085826</c:v>
                </c:pt>
                <c:pt idx="36276">
                  <c:v>785.02622599906567</c:v>
                </c:pt>
                <c:pt idx="36277">
                  <c:v>785.1618872535081</c:v>
                </c:pt>
                <c:pt idx="36278">
                  <c:v>785.26623403794201</c:v>
                </c:pt>
                <c:pt idx="36279">
                  <c:v>785.36014614393241</c:v>
                </c:pt>
                <c:pt idx="36280">
                  <c:v>785.42275421459271</c:v>
                </c:pt>
                <c:pt idx="36281">
                  <c:v>785.46450336304474</c:v>
                </c:pt>
                <c:pt idx="36282">
                  <c:v>785.49580739837484</c:v>
                </c:pt>
                <c:pt idx="36283">
                  <c:v>785.50623164213982</c:v>
                </c:pt>
                <c:pt idx="36284">
                  <c:v>785.68362117567733</c:v>
                </c:pt>
                <c:pt idx="36285">
                  <c:v>785.84015178700656</c:v>
                </c:pt>
                <c:pt idx="36286">
                  <c:v>785.97579217209204</c:v>
                </c:pt>
                <c:pt idx="36287">
                  <c:v>786.10101874809106</c:v>
                </c:pt>
                <c:pt idx="36288">
                  <c:v>786.19492041940316</c:v>
                </c:pt>
                <c:pt idx="36289">
                  <c:v>786.26796316850687</c:v>
                </c:pt>
                <c:pt idx="36290">
                  <c:v>786.32013656072377</c:v>
                </c:pt>
                <c:pt idx="36291">
                  <c:v>786.35144059605386</c:v>
                </c:pt>
                <c:pt idx="36292">
                  <c:v>786.36188570917568</c:v>
                </c:pt>
                <c:pt idx="36293">
                  <c:v>786.36188570917568</c:v>
                </c:pt>
                <c:pt idx="36294">
                  <c:v>786.51839545114797</c:v>
                </c:pt>
                <c:pt idx="36295">
                  <c:v>786.66448094935538</c:v>
                </c:pt>
                <c:pt idx="36296">
                  <c:v>786.8001422037978</c:v>
                </c:pt>
                <c:pt idx="36297">
                  <c:v>786.90447855355319</c:v>
                </c:pt>
                <c:pt idx="36298">
                  <c:v>786.9879559811003</c:v>
                </c:pt>
                <c:pt idx="36299">
                  <c:v>787.0401293733172</c:v>
                </c:pt>
                <c:pt idx="36300">
                  <c:v>787.08185765241228</c:v>
                </c:pt>
                <c:pt idx="36301">
                  <c:v>787.1027374439775</c:v>
                </c:pt>
                <c:pt idx="36302">
                  <c:v>787.1027374439775</c:v>
                </c:pt>
                <c:pt idx="36303">
                  <c:v>787.08185765241228</c:v>
                </c:pt>
                <c:pt idx="36304">
                  <c:v>787.23838826374151</c:v>
                </c:pt>
                <c:pt idx="36305">
                  <c:v>787.36360440506212</c:v>
                </c:pt>
                <c:pt idx="36306">
                  <c:v>787.47838586793932</c:v>
                </c:pt>
                <c:pt idx="36307">
                  <c:v>787.57229797392984</c:v>
                </c:pt>
                <c:pt idx="36308">
                  <c:v>787.63489560991161</c:v>
                </c:pt>
                <c:pt idx="36309">
                  <c:v>787.68707943680704</c:v>
                </c:pt>
                <c:pt idx="36310">
                  <c:v>787.70794879369373</c:v>
                </c:pt>
                <c:pt idx="36311">
                  <c:v>787.71838347213713</c:v>
                </c:pt>
                <c:pt idx="36312">
                  <c:v>787.69752454992886</c:v>
                </c:pt>
                <c:pt idx="36313">
                  <c:v>787.67664475836364</c:v>
                </c:pt>
                <c:pt idx="36314">
                  <c:v>787.81230601280606</c:v>
                </c:pt>
                <c:pt idx="36315">
                  <c:v>787.92708747568327</c:v>
                </c:pt>
                <c:pt idx="36316">
                  <c:v>788.02098914699536</c:v>
                </c:pt>
                <c:pt idx="36317">
                  <c:v>788.10447700922077</c:v>
                </c:pt>
                <c:pt idx="36318">
                  <c:v>788.15662953208084</c:v>
                </c:pt>
                <c:pt idx="36319">
                  <c:v>788.18795443676788</c:v>
                </c:pt>
                <c:pt idx="36320">
                  <c:v>788.20881335897616</c:v>
                </c:pt>
                <c:pt idx="36321">
                  <c:v>788.19837868053287</c:v>
                </c:pt>
                <c:pt idx="36322">
                  <c:v>788.16707464520266</c:v>
                </c:pt>
                <c:pt idx="36323">
                  <c:v>788.12532549675075</c:v>
                </c:pt>
                <c:pt idx="36324">
                  <c:v>788.25056250742819</c:v>
                </c:pt>
                <c:pt idx="36325">
                  <c:v>788.34446417874017</c:v>
                </c:pt>
                <c:pt idx="36326">
                  <c:v>788.43837628473068</c:v>
                </c:pt>
                <c:pt idx="36327">
                  <c:v>788.50098435539098</c:v>
                </c:pt>
                <c:pt idx="36328">
                  <c:v>788.54272306916448</c:v>
                </c:pt>
                <c:pt idx="36329">
                  <c:v>788.5636028607297</c:v>
                </c:pt>
                <c:pt idx="36330">
                  <c:v>788.5636028607297</c:v>
                </c:pt>
                <c:pt idx="36331">
                  <c:v>788.53227795604266</c:v>
                </c:pt>
                <c:pt idx="36332">
                  <c:v>788.49054967694758</c:v>
                </c:pt>
                <c:pt idx="36333">
                  <c:v>788.43837628473068</c:v>
                </c:pt>
                <c:pt idx="36334">
                  <c:v>788.54272306916448</c:v>
                </c:pt>
                <c:pt idx="36335">
                  <c:v>788.63663517515488</c:v>
                </c:pt>
                <c:pt idx="36336">
                  <c:v>788.70968835893711</c:v>
                </c:pt>
                <c:pt idx="36337">
                  <c:v>788.7618513164756</c:v>
                </c:pt>
                <c:pt idx="36338">
                  <c:v>788.78272067336229</c:v>
                </c:pt>
                <c:pt idx="36339">
                  <c:v>788.79314491712728</c:v>
                </c:pt>
                <c:pt idx="36340">
                  <c:v>788.77229642959742</c:v>
                </c:pt>
                <c:pt idx="36341">
                  <c:v>788.74099239426721</c:v>
                </c:pt>
                <c:pt idx="36342">
                  <c:v>788.68880856737189</c:v>
                </c:pt>
                <c:pt idx="36343">
                  <c:v>788.61576581826819</c:v>
                </c:pt>
                <c:pt idx="36344">
                  <c:v>788.70968835893711</c:v>
                </c:pt>
                <c:pt idx="36345">
                  <c:v>788.78272067336229</c:v>
                </c:pt>
                <c:pt idx="36346">
                  <c:v>788.84532874402259</c:v>
                </c:pt>
                <c:pt idx="36347">
                  <c:v>788.8766327793528</c:v>
                </c:pt>
                <c:pt idx="36348">
                  <c:v>788.89750213623961</c:v>
                </c:pt>
                <c:pt idx="36349">
                  <c:v>788.88707789247462</c:v>
                </c:pt>
                <c:pt idx="36350">
                  <c:v>788.85577385714441</c:v>
                </c:pt>
                <c:pt idx="36351">
                  <c:v>788.8035900302491</c:v>
                </c:pt>
                <c:pt idx="36352">
                  <c:v>788.74099239426721</c:v>
                </c:pt>
                <c:pt idx="36353">
                  <c:v>788.65750453204168</c:v>
                </c:pt>
                <c:pt idx="36354">
                  <c:v>788.73054728114539</c:v>
                </c:pt>
                <c:pt idx="36355">
                  <c:v>788.79314491712728</c:v>
                </c:pt>
                <c:pt idx="36356">
                  <c:v>788.83489406557919</c:v>
                </c:pt>
                <c:pt idx="36357">
                  <c:v>788.85577385714441</c:v>
                </c:pt>
                <c:pt idx="36358">
                  <c:v>788.8661981009094</c:v>
                </c:pt>
                <c:pt idx="36359">
                  <c:v>788.84532874402259</c:v>
                </c:pt>
                <c:pt idx="36360">
                  <c:v>788.79314491712728</c:v>
                </c:pt>
                <c:pt idx="36361">
                  <c:v>788.73054728114539</c:v>
                </c:pt>
                <c:pt idx="36362">
                  <c:v>788.64705941891987</c:v>
                </c:pt>
                <c:pt idx="36363">
                  <c:v>788.55315774760788</c:v>
                </c:pt>
                <c:pt idx="36364">
                  <c:v>788.61576581826819</c:v>
                </c:pt>
                <c:pt idx="36365">
                  <c:v>788.66793921048509</c:v>
                </c:pt>
                <c:pt idx="36366">
                  <c:v>788.6992432458153</c:v>
                </c:pt>
                <c:pt idx="36367">
                  <c:v>788.70968835893711</c:v>
                </c:pt>
                <c:pt idx="36368">
                  <c:v>788.68880856737189</c:v>
                </c:pt>
                <c:pt idx="36369">
                  <c:v>788.65750453204168</c:v>
                </c:pt>
                <c:pt idx="36370">
                  <c:v>788.60533113982478</c:v>
                </c:pt>
                <c:pt idx="36371">
                  <c:v>788.52185371227768</c:v>
                </c:pt>
                <c:pt idx="36372">
                  <c:v>788.42794160628728</c:v>
                </c:pt>
                <c:pt idx="36373">
                  <c:v>788.31316014341007</c:v>
                </c:pt>
                <c:pt idx="36374">
                  <c:v>788.36534397030539</c:v>
                </c:pt>
                <c:pt idx="36375">
                  <c:v>788.39663757095718</c:v>
                </c:pt>
                <c:pt idx="36376">
                  <c:v>788.41749649316546</c:v>
                </c:pt>
                <c:pt idx="36377">
                  <c:v>788.40707224940047</c:v>
                </c:pt>
                <c:pt idx="36378">
                  <c:v>788.38619245783525</c:v>
                </c:pt>
                <c:pt idx="36379">
                  <c:v>788.33403993497529</c:v>
                </c:pt>
                <c:pt idx="36380">
                  <c:v>788.26098675119317</c:v>
                </c:pt>
                <c:pt idx="36381">
                  <c:v>788.16707464520266</c:v>
                </c:pt>
                <c:pt idx="36382">
                  <c:v>788.06272786076886</c:v>
                </c:pt>
                <c:pt idx="36383">
                  <c:v>787.93751171944825</c:v>
                </c:pt>
                <c:pt idx="36384">
                  <c:v>787.96881575477835</c:v>
                </c:pt>
                <c:pt idx="36385">
                  <c:v>787.98969554634357</c:v>
                </c:pt>
                <c:pt idx="36386">
                  <c:v>787.98969554634357</c:v>
                </c:pt>
                <c:pt idx="36387">
                  <c:v>787.97925043322175</c:v>
                </c:pt>
                <c:pt idx="36388">
                  <c:v>787.93751171944825</c:v>
                </c:pt>
                <c:pt idx="36389">
                  <c:v>787.87490364878795</c:v>
                </c:pt>
                <c:pt idx="36390">
                  <c:v>787.79142622124084</c:v>
                </c:pt>
                <c:pt idx="36391">
                  <c:v>787.68707943680704</c:v>
                </c:pt>
                <c:pt idx="36392">
                  <c:v>787.56186329548643</c:v>
                </c:pt>
                <c:pt idx="36393">
                  <c:v>787.41577779727902</c:v>
                </c:pt>
                <c:pt idx="36394">
                  <c:v>787.43665758884424</c:v>
                </c:pt>
                <c:pt idx="36395">
                  <c:v>787.44708183260923</c:v>
                </c:pt>
                <c:pt idx="36396">
                  <c:v>787.43665758884424</c:v>
                </c:pt>
                <c:pt idx="36397">
                  <c:v>787.40535355351415</c:v>
                </c:pt>
                <c:pt idx="36398">
                  <c:v>787.35316972661872</c:v>
                </c:pt>
                <c:pt idx="36399">
                  <c:v>787.28012697751501</c:v>
                </c:pt>
                <c:pt idx="36400">
                  <c:v>787.17579062775962</c:v>
                </c:pt>
                <c:pt idx="36401">
                  <c:v>787.06100916488242</c:v>
                </c:pt>
                <c:pt idx="36402">
                  <c:v>786.92534791044</c:v>
                </c:pt>
                <c:pt idx="36403">
                  <c:v>786.76883816846771</c:v>
                </c:pt>
                <c:pt idx="36404">
                  <c:v>786.76883816846771</c:v>
                </c:pt>
                <c:pt idx="36405">
                  <c:v>786.76883816846771</c:v>
                </c:pt>
                <c:pt idx="36406">
                  <c:v>786.74795837690249</c:v>
                </c:pt>
                <c:pt idx="36407">
                  <c:v>786.69578498468559</c:v>
                </c:pt>
                <c:pt idx="36408">
                  <c:v>786.63317691402517</c:v>
                </c:pt>
                <c:pt idx="36409">
                  <c:v>786.53927524271319</c:v>
                </c:pt>
                <c:pt idx="36410">
                  <c:v>786.43491802360097</c:v>
                </c:pt>
                <c:pt idx="36411">
                  <c:v>786.29925676915855</c:v>
                </c:pt>
                <c:pt idx="36412">
                  <c:v>786.14274702718615</c:v>
                </c:pt>
                <c:pt idx="36413">
                  <c:v>785.97579217209204</c:v>
                </c:pt>
                <c:pt idx="36414">
                  <c:v>785.97579217209204</c:v>
                </c:pt>
                <c:pt idx="36415">
                  <c:v>785.95493324988377</c:v>
                </c:pt>
                <c:pt idx="36416">
                  <c:v>785.91318410143174</c:v>
                </c:pt>
                <c:pt idx="36417">
                  <c:v>785.86101070921484</c:v>
                </c:pt>
                <c:pt idx="36418">
                  <c:v>785.77752284698931</c:v>
                </c:pt>
                <c:pt idx="36419">
                  <c:v>785.67318649723393</c:v>
                </c:pt>
                <c:pt idx="36420">
                  <c:v>785.54795992123491</c:v>
                </c:pt>
                <c:pt idx="36421">
                  <c:v>785.40187442302749</c:v>
                </c:pt>
                <c:pt idx="36422">
                  <c:v>785.23494043729022</c:v>
                </c:pt>
                <c:pt idx="36423">
                  <c:v>785.05755090375271</c:v>
                </c:pt>
                <c:pt idx="36424">
                  <c:v>785.03667111218749</c:v>
                </c:pt>
                <c:pt idx="36425">
                  <c:v>785.0053670768574</c:v>
                </c:pt>
                <c:pt idx="36426">
                  <c:v>784.95319368464038</c:v>
                </c:pt>
                <c:pt idx="36427">
                  <c:v>784.88014050085826</c:v>
                </c:pt>
                <c:pt idx="36428">
                  <c:v>784.78623882954628</c:v>
                </c:pt>
                <c:pt idx="36429">
                  <c:v>784.67145736666907</c:v>
                </c:pt>
                <c:pt idx="36430">
                  <c:v>784.53581698158359</c:v>
                </c:pt>
                <c:pt idx="36431">
                  <c:v>784.36885169181096</c:v>
                </c:pt>
                <c:pt idx="36432">
                  <c:v>784.19147259295187</c:v>
                </c:pt>
                <c:pt idx="36433">
                  <c:v>783.99320326784914</c:v>
                </c:pt>
                <c:pt idx="36434">
                  <c:v>783.96189923251893</c:v>
                </c:pt>
                <c:pt idx="36435">
                  <c:v>783.92016051874543</c:v>
                </c:pt>
                <c:pt idx="36436">
                  <c:v>783.85755244808513</c:v>
                </c:pt>
                <c:pt idx="36437">
                  <c:v>783.77407502053802</c:v>
                </c:pt>
                <c:pt idx="36438">
                  <c:v>783.66973867078264</c:v>
                </c:pt>
                <c:pt idx="36439">
                  <c:v>783.53407741634021</c:v>
                </c:pt>
                <c:pt idx="36440">
                  <c:v>783.38799191813291</c:v>
                </c:pt>
                <c:pt idx="36441">
                  <c:v>783.21060238459529</c:v>
                </c:pt>
                <c:pt idx="36442">
                  <c:v>783.02277817261438</c:v>
                </c:pt>
                <c:pt idx="36443">
                  <c:v>782.81408460374678</c:v>
                </c:pt>
                <c:pt idx="36444">
                  <c:v>782.76191121152988</c:v>
                </c:pt>
                <c:pt idx="36445">
                  <c:v>782.69930314086946</c:v>
                </c:pt>
                <c:pt idx="36446">
                  <c:v>782.62627082644428</c:v>
                </c:pt>
                <c:pt idx="36447">
                  <c:v>782.53233785109694</c:v>
                </c:pt>
                <c:pt idx="36448">
                  <c:v>782.41755638821974</c:v>
                </c:pt>
                <c:pt idx="36449">
                  <c:v>782.27147089001232</c:v>
                </c:pt>
                <c:pt idx="36450">
                  <c:v>782.10453690427505</c:v>
                </c:pt>
                <c:pt idx="36451">
                  <c:v>781.91670225761573</c:v>
                </c:pt>
                <c:pt idx="36452">
                  <c:v>781.71844336719141</c:v>
                </c:pt>
                <c:pt idx="36453">
                  <c:v>781.48887000675859</c:v>
                </c:pt>
                <c:pt idx="36454">
                  <c:v>781.43671748389852</c:v>
                </c:pt>
                <c:pt idx="36455">
                  <c:v>781.3636643001164</c:v>
                </c:pt>
                <c:pt idx="36456">
                  <c:v>781.26975219412589</c:v>
                </c:pt>
                <c:pt idx="36457">
                  <c:v>781.16540540969208</c:v>
                </c:pt>
                <c:pt idx="36458">
                  <c:v>781.0297650246066</c:v>
                </c:pt>
                <c:pt idx="36459">
                  <c:v>780.88367952639919</c:v>
                </c:pt>
                <c:pt idx="36460">
                  <c:v>780.70626912350474</c:v>
                </c:pt>
                <c:pt idx="36461">
                  <c:v>780.49758598931555</c:v>
                </c:pt>
                <c:pt idx="36462">
                  <c:v>780.27846817668285</c:v>
                </c:pt>
                <c:pt idx="36463">
                  <c:v>780.04889481625003</c:v>
                </c:pt>
                <c:pt idx="36464">
                  <c:v>779.97585206714632</c:v>
                </c:pt>
                <c:pt idx="36465">
                  <c:v>779.89237463959921</c:v>
                </c:pt>
                <c:pt idx="36466">
                  <c:v>779.78802785516541</c:v>
                </c:pt>
                <c:pt idx="36467">
                  <c:v>779.67324639228821</c:v>
                </c:pt>
                <c:pt idx="36468">
                  <c:v>779.52716089408079</c:v>
                </c:pt>
                <c:pt idx="36469">
                  <c:v>779.36020603898669</c:v>
                </c:pt>
                <c:pt idx="36470">
                  <c:v>779.17239226168419</c:v>
                </c:pt>
                <c:pt idx="36471">
                  <c:v>778.95325357969466</c:v>
                </c:pt>
                <c:pt idx="36472">
                  <c:v>778.72369065394025</c:v>
                </c:pt>
                <c:pt idx="36473">
                  <c:v>778.47324793662062</c:v>
                </c:pt>
                <c:pt idx="36474">
                  <c:v>778.38979137843046</c:v>
                </c:pt>
                <c:pt idx="36475">
                  <c:v>778.29586883776153</c:v>
                </c:pt>
                <c:pt idx="36476">
                  <c:v>778.18108737488433</c:v>
                </c:pt>
                <c:pt idx="36477">
                  <c:v>778.04544698979873</c:v>
                </c:pt>
                <c:pt idx="36478">
                  <c:v>777.89936149159143</c:v>
                </c:pt>
                <c:pt idx="36479">
                  <c:v>777.711526844932</c:v>
                </c:pt>
                <c:pt idx="36480">
                  <c:v>777.51326795450768</c:v>
                </c:pt>
                <c:pt idx="36481">
                  <c:v>777.29415014187509</c:v>
                </c:pt>
                <c:pt idx="36482">
                  <c:v>777.04370742455546</c:v>
                </c:pt>
                <c:pt idx="36483">
                  <c:v>776.78284046347085</c:v>
                </c:pt>
                <c:pt idx="36484">
                  <c:v>776.68892835748045</c:v>
                </c:pt>
                <c:pt idx="36485">
                  <c:v>776.58458157304653</c:v>
                </c:pt>
                <c:pt idx="36486">
                  <c:v>776.45936543172593</c:v>
                </c:pt>
                <c:pt idx="36487">
                  <c:v>776.31327993351852</c:v>
                </c:pt>
                <c:pt idx="36488">
                  <c:v>776.14632507842441</c:v>
                </c:pt>
                <c:pt idx="36489">
                  <c:v>775.9480661880001</c:v>
                </c:pt>
                <c:pt idx="36490">
                  <c:v>775.7393726191325</c:v>
                </c:pt>
                <c:pt idx="36491">
                  <c:v>775.49937501493469</c:v>
                </c:pt>
                <c:pt idx="36492">
                  <c:v>775.23850805385007</c:v>
                </c:pt>
                <c:pt idx="36493">
                  <c:v>774.96719597964363</c:v>
                </c:pt>
                <c:pt idx="36494">
                  <c:v>774.86285962988825</c:v>
                </c:pt>
                <c:pt idx="36495">
                  <c:v>774.74807816701104</c:v>
                </c:pt>
                <c:pt idx="36496">
                  <c:v>774.61242734724703</c:v>
                </c:pt>
                <c:pt idx="36497">
                  <c:v>774.45590717059622</c:v>
                </c:pt>
                <c:pt idx="36498">
                  <c:v>774.26808295861531</c:v>
                </c:pt>
                <c:pt idx="36499">
                  <c:v>774.06981363351258</c:v>
                </c:pt>
                <c:pt idx="36500">
                  <c:v>773.840271577115</c:v>
                </c:pt>
                <c:pt idx="36501">
                  <c:v>773.60026353823878</c:v>
                </c:pt>
                <c:pt idx="36502">
                  <c:v>773.32896189871076</c:v>
                </c:pt>
                <c:pt idx="36503">
                  <c:v>773.03679090229605</c:v>
                </c:pt>
                <c:pt idx="36504">
                  <c:v>772.92200943941884</c:v>
                </c:pt>
                <c:pt idx="36505">
                  <c:v>772.79680373277665</c:v>
                </c:pt>
                <c:pt idx="36506">
                  <c:v>772.64027312144742</c:v>
                </c:pt>
                <c:pt idx="36507">
                  <c:v>772.4733078316749</c:v>
                </c:pt>
                <c:pt idx="36508">
                  <c:v>772.28549405437241</c:v>
                </c:pt>
                <c:pt idx="36509">
                  <c:v>772.07681092018311</c:v>
                </c:pt>
                <c:pt idx="36510">
                  <c:v>771.83679244662846</c:v>
                </c:pt>
                <c:pt idx="36511">
                  <c:v>771.57592548554385</c:v>
                </c:pt>
                <c:pt idx="36512">
                  <c:v>771.29421003692937</c:v>
                </c:pt>
                <c:pt idx="36513">
                  <c:v>770.99159392739284</c:v>
                </c:pt>
                <c:pt idx="36514">
                  <c:v>770.86637778607223</c:v>
                </c:pt>
                <c:pt idx="36515">
                  <c:v>770.73072696630823</c:v>
                </c:pt>
                <c:pt idx="36516">
                  <c:v>770.56378254589254</c:v>
                </c:pt>
                <c:pt idx="36517">
                  <c:v>770.38637214299808</c:v>
                </c:pt>
                <c:pt idx="36518">
                  <c:v>770.18813412193072</c:v>
                </c:pt>
                <c:pt idx="36519">
                  <c:v>769.96899543994118</c:v>
                </c:pt>
                <c:pt idx="36520">
                  <c:v>769.71856315729997</c:v>
                </c:pt>
                <c:pt idx="36521">
                  <c:v>769.44726151777195</c:v>
                </c:pt>
                <c:pt idx="36522">
                  <c:v>769.15509052135724</c:v>
                </c:pt>
                <c:pt idx="36523">
                  <c:v>768.84205016805572</c:v>
                </c:pt>
                <c:pt idx="36524">
                  <c:v>768.7063889136133</c:v>
                </c:pt>
                <c:pt idx="36525">
                  <c:v>768.5498791716409</c:v>
                </c:pt>
                <c:pt idx="36526">
                  <c:v>768.38292431654679</c:v>
                </c:pt>
                <c:pt idx="36527">
                  <c:v>768.19510010456588</c:v>
                </c:pt>
                <c:pt idx="36528">
                  <c:v>767.98641697037669</c:v>
                </c:pt>
                <c:pt idx="36529">
                  <c:v>767.74640893150035</c:v>
                </c:pt>
                <c:pt idx="36530">
                  <c:v>767.49598708353767</c:v>
                </c:pt>
                <c:pt idx="36531">
                  <c:v>767.20381608712285</c:v>
                </c:pt>
                <c:pt idx="36532">
                  <c:v>766.90119997758632</c:v>
                </c:pt>
                <c:pt idx="36533">
                  <c:v>766.5777249458414</c:v>
                </c:pt>
                <c:pt idx="36534">
                  <c:v>766.4316394476341</c:v>
                </c:pt>
                <c:pt idx="36535">
                  <c:v>766.2751297056617</c:v>
                </c:pt>
                <c:pt idx="36536">
                  <c:v>766.09771930276736</c:v>
                </c:pt>
                <c:pt idx="36537">
                  <c:v>765.89948128169988</c:v>
                </c:pt>
                <c:pt idx="36538">
                  <c:v>765.66991835594547</c:v>
                </c:pt>
                <c:pt idx="36539">
                  <c:v>765.42989988239071</c:v>
                </c:pt>
                <c:pt idx="36540">
                  <c:v>765.15860867754122</c:v>
                </c:pt>
                <c:pt idx="36541">
                  <c:v>764.8664376811264</c:v>
                </c:pt>
                <c:pt idx="36542">
                  <c:v>764.553397327825</c:v>
                </c:pt>
                <c:pt idx="36543">
                  <c:v>764.21949805231509</c:v>
                </c:pt>
                <c:pt idx="36544">
                  <c:v>764.06296744098586</c:v>
                </c:pt>
                <c:pt idx="36545">
                  <c:v>763.88557790744835</c:v>
                </c:pt>
                <c:pt idx="36546">
                  <c:v>763.69776413014586</c:v>
                </c:pt>
                <c:pt idx="36547">
                  <c:v>763.48904969192131</c:v>
                </c:pt>
                <c:pt idx="36548">
                  <c:v>763.25950763552373</c:v>
                </c:pt>
                <c:pt idx="36549">
                  <c:v>763.0090649182041</c:v>
                </c:pt>
                <c:pt idx="36550">
                  <c:v>762.72732860023279</c:v>
                </c:pt>
                <c:pt idx="36551">
                  <c:v>762.4247333600531</c:v>
                </c:pt>
                <c:pt idx="36552">
                  <c:v>762.10125832830818</c:v>
                </c:pt>
                <c:pt idx="36553">
                  <c:v>761.75691393967645</c:v>
                </c:pt>
                <c:pt idx="36554">
                  <c:v>761.58994864990393</c:v>
                </c:pt>
                <c:pt idx="36555">
                  <c:v>761.41255911636642</c:v>
                </c:pt>
                <c:pt idx="36556">
                  <c:v>761.21430022594211</c:v>
                </c:pt>
                <c:pt idx="36557">
                  <c:v>760.99516154395258</c:v>
                </c:pt>
                <c:pt idx="36558">
                  <c:v>760.75517437443318</c:v>
                </c:pt>
                <c:pt idx="36559">
                  <c:v>760.49430741334857</c:v>
                </c:pt>
                <c:pt idx="36560">
                  <c:v>760.20213641693385</c:v>
                </c:pt>
                <c:pt idx="36561">
                  <c:v>759.88909606363234</c:v>
                </c:pt>
                <c:pt idx="36562">
                  <c:v>759.55519678812254</c:v>
                </c:pt>
                <c:pt idx="36563">
                  <c:v>759.20039685169058</c:v>
                </c:pt>
                <c:pt idx="36564">
                  <c:v>759.02301775283149</c:v>
                </c:pt>
                <c:pt idx="36565">
                  <c:v>758.83519354085058</c:v>
                </c:pt>
                <c:pt idx="36566">
                  <c:v>758.62651040666128</c:v>
                </c:pt>
                <c:pt idx="36567">
                  <c:v>758.39693704622846</c:v>
                </c:pt>
                <c:pt idx="36568">
                  <c:v>758.15692900735212</c:v>
                </c:pt>
                <c:pt idx="36569">
                  <c:v>757.87520312405923</c:v>
                </c:pt>
                <c:pt idx="36570">
                  <c:v>757.58304256232293</c:v>
                </c:pt>
                <c:pt idx="36571">
                  <c:v>757.25956753057801</c:v>
                </c:pt>
                <c:pt idx="36572">
                  <c:v>756.9152231419464</c:v>
                </c:pt>
                <c:pt idx="36573">
                  <c:v>756.54999896174945</c:v>
                </c:pt>
                <c:pt idx="36574">
                  <c:v>756.36218518444707</c:v>
                </c:pt>
                <c:pt idx="36575">
                  <c:v>756.16392629402276</c:v>
                </c:pt>
                <c:pt idx="36576">
                  <c:v>755.95523272515504</c:v>
                </c:pt>
                <c:pt idx="36577">
                  <c:v>755.71522468627882</c:v>
                </c:pt>
                <c:pt idx="36578">
                  <c:v>755.46480283831602</c:v>
                </c:pt>
                <c:pt idx="36579">
                  <c:v>755.18305608566618</c:v>
                </c:pt>
                <c:pt idx="36580">
                  <c:v>754.87001573236466</c:v>
                </c:pt>
                <c:pt idx="36581">
                  <c:v>754.53611645685487</c:v>
                </c:pt>
                <c:pt idx="36582">
                  <c:v>754.18132695510133</c:v>
                </c:pt>
                <c:pt idx="36583">
                  <c:v>753.80567853113951</c:v>
                </c:pt>
                <c:pt idx="36584">
                  <c:v>753.6178543191586</c:v>
                </c:pt>
                <c:pt idx="36585">
                  <c:v>753.40917118496941</c:v>
                </c:pt>
                <c:pt idx="36586">
                  <c:v>753.19003250297988</c:v>
                </c:pt>
                <c:pt idx="36587">
                  <c:v>752.95003489878206</c:v>
                </c:pt>
                <c:pt idx="36588">
                  <c:v>752.68916793769745</c:v>
                </c:pt>
                <c:pt idx="36589">
                  <c:v>752.39699694128274</c:v>
                </c:pt>
                <c:pt idx="36590">
                  <c:v>752.07353234421623</c:v>
                </c:pt>
                <c:pt idx="36591">
                  <c:v>751.73961219934949</c:v>
                </c:pt>
                <c:pt idx="36592">
                  <c:v>751.37438801915266</c:v>
                </c:pt>
                <c:pt idx="36593">
                  <c:v>750.98831535142585</c:v>
                </c:pt>
                <c:pt idx="36594">
                  <c:v>750.79005646100154</c:v>
                </c:pt>
                <c:pt idx="36595">
                  <c:v>750.58136289213394</c:v>
                </c:pt>
                <c:pt idx="36596">
                  <c:v>750.35179996637942</c:v>
                </c:pt>
                <c:pt idx="36597">
                  <c:v>750.10137811841673</c:v>
                </c:pt>
                <c:pt idx="36598">
                  <c:v>749.8300660442103</c:v>
                </c:pt>
                <c:pt idx="36599">
                  <c:v>749.52746036935218</c:v>
                </c:pt>
                <c:pt idx="36600">
                  <c:v>749.20399577228568</c:v>
                </c:pt>
                <c:pt idx="36601">
                  <c:v>748.85965138365407</c:v>
                </c:pt>
                <c:pt idx="36602">
                  <c:v>748.48399252501372</c:v>
                </c:pt>
                <c:pt idx="36603">
                  <c:v>748.08747474416521</c:v>
                </c:pt>
                <c:pt idx="36604">
                  <c:v>747.88921585374089</c:v>
                </c:pt>
                <c:pt idx="36605">
                  <c:v>747.6700980411083</c:v>
                </c:pt>
                <c:pt idx="36606">
                  <c:v>747.43007956755355</c:v>
                </c:pt>
                <c:pt idx="36607">
                  <c:v>747.17965771959075</c:v>
                </c:pt>
                <c:pt idx="36608">
                  <c:v>746.89794227097627</c:v>
                </c:pt>
                <c:pt idx="36609">
                  <c:v>746.59532616143974</c:v>
                </c:pt>
                <c:pt idx="36610">
                  <c:v>746.26140601657301</c:v>
                </c:pt>
                <c:pt idx="36611">
                  <c:v>745.90662694949788</c:v>
                </c:pt>
                <c:pt idx="36612">
                  <c:v>745.52055428177118</c:v>
                </c:pt>
                <c:pt idx="36613">
                  <c:v>745.12402606624414</c:v>
                </c:pt>
                <c:pt idx="36614">
                  <c:v>744.90490825361155</c:v>
                </c:pt>
                <c:pt idx="36615">
                  <c:v>744.6857591369436</c:v>
                </c:pt>
                <c:pt idx="36616">
                  <c:v>744.44578240210262</c:v>
                </c:pt>
                <c:pt idx="36617">
                  <c:v>744.17447032789619</c:v>
                </c:pt>
                <c:pt idx="36618">
                  <c:v>743.8927444446033</c:v>
                </c:pt>
                <c:pt idx="36619">
                  <c:v>743.57968322194483</c:v>
                </c:pt>
                <c:pt idx="36620">
                  <c:v>743.24580481579187</c:v>
                </c:pt>
                <c:pt idx="36621">
                  <c:v>742.88058063559504</c:v>
                </c:pt>
                <c:pt idx="36622">
                  <c:v>742.484052420068</c:v>
                </c:pt>
                <c:pt idx="36623">
                  <c:v>742.07708952609755</c:v>
                </c:pt>
                <c:pt idx="36624">
                  <c:v>741.85797171346496</c:v>
                </c:pt>
                <c:pt idx="36625">
                  <c:v>741.62840878771055</c:v>
                </c:pt>
                <c:pt idx="36626">
                  <c:v>741.38840074883421</c:v>
                </c:pt>
                <c:pt idx="36627">
                  <c:v>741.11711997866314</c:v>
                </c:pt>
                <c:pt idx="36628">
                  <c:v>740.82494898224843</c:v>
                </c:pt>
                <c:pt idx="36629">
                  <c:v>740.50147395050351</c:v>
                </c:pt>
                <c:pt idx="36630">
                  <c:v>740.15710869251495</c:v>
                </c:pt>
                <c:pt idx="36631">
                  <c:v>739.78148113791008</c:v>
                </c:pt>
                <c:pt idx="36632">
                  <c:v>739.38495292238304</c:v>
                </c:pt>
                <c:pt idx="36633">
                  <c:v>738.97799002841259</c:v>
                </c:pt>
                <c:pt idx="36634">
                  <c:v>738.74842710265818</c:v>
                </c:pt>
                <c:pt idx="36635">
                  <c:v>738.51886417690366</c:v>
                </c:pt>
                <c:pt idx="36636">
                  <c:v>738.25799721581905</c:v>
                </c:pt>
                <c:pt idx="36637">
                  <c:v>737.98671644564797</c:v>
                </c:pt>
                <c:pt idx="36638">
                  <c:v>737.68410033611144</c:v>
                </c:pt>
                <c:pt idx="36639">
                  <c:v>737.36062530436652</c:v>
                </c:pt>
                <c:pt idx="36640">
                  <c:v>737.01629135041333</c:v>
                </c:pt>
                <c:pt idx="36641">
                  <c:v>736.63018737865127</c:v>
                </c:pt>
                <c:pt idx="36642">
                  <c:v>736.23369046715948</c:v>
                </c:pt>
                <c:pt idx="36643">
                  <c:v>735.80586865098076</c:v>
                </c:pt>
                <c:pt idx="36644">
                  <c:v>735.58671953431281</c:v>
                </c:pt>
                <c:pt idx="36645">
                  <c:v>735.34674279947194</c:v>
                </c:pt>
                <c:pt idx="36646">
                  <c:v>735.08587583838732</c:v>
                </c:pt>
                <c:pt idx="36647">
                  <c:v>734.80411865105907</c:v>
                </c:pt>
                <c:pt idx="36648">
                  <c:v>734.50153384555779</c:v>
                </c:pt>
                <c:pt idx="36649">
                  <c:v>734.16761370069105</c:v>
                </c:pt>
                <c:pt idx="36650">
                  <c:v>733.81284506829445</c:v>
                </c:pt>
                <c:pt idx="36651">
                  <c:v>733.42676196588923</c:v>
                </c:pt>
                <c:pt idx="36652">
                  <c:v>733.01979907191878</c:v>
                </c:pt>
                <c:pt idx="36653">
                  <c:v>732.59196682106165</c:v>
                </c:pt>
                <c:pt idx="36654">
                  <c:v>732.36240389530724</c:v>
                </c:pt>
                <c:pt idx="36655">
                  <c:v>732.11198204734444</c:v>
                </c:pt>
                <c:pt idx="36656">
                  <c:v>731.85111508625982</c:v>
                </c:pt>
                <c:pt idx="36657">
                  <c:v>731.56938920296693</c:v>
                </c:pt>
                <c:pt idx="36658">
                  <c:v>731.25632798030847</c:v>
                </c:pt>
                <c:pt idx="36659">
                  <c:v>730.92241827012026</c:v>
                </c:pt>
                <c:pt idx="36660">
                  <c:v>730.55722539395867</c:v>
                </c:pt>
                <c:pt idx="36661">
                  <c:v>730.17112142219662</c:v>
                </c:pt>
                <c:pt idx="36662">
                  <c:v>729.75373428446119</c:v>
                </c:pt>
                <c:pt idx="36663">
                  <c:v>729.32591246828247</c:v>
                </c:pt>
                <c:pt idx="36664">
                  <c:v>729.0859357334416</c:v>
                </c:pt>
                <c:pt idx="36665">
                  <c:v>728.83548258144344</c:v>
                </c:pt>
                <c:pt idx="36666">
                  <c:v>728.57461562035883</c:v>
                </c:pt>
                <c:pt idx="36667">
                  <c:v>728.28244462394412</c:v>
                </c:pt>
                <c:pt idx="36668">
                  <c:v>727.96941470532101</c:v>
                </c:pt>
                <c:pt idx="36669">
                  <c:v>727.62508075136782</c:v>
                </c:pt>
                <c:pt idx="36670">
                  <c:v>727.2598670058494</c:v>
                </c:pt>
                <c:pt idx="36671">
                  <c:v>726.86333879032236</c:v>
                </c:pt>
                <c:pt idx="36672">
                  <c:v>726.44596208726546</c:v>
                </c:pt>
                <c:pt idx="36673">
                  <c:v>726.00769515796492</c:v>
                </c:pt>
                <c:pt idx="36674">
                  <c:v>725.76771842312394</c:v>
                </c:pt>
                <c:pt idx="36675">
                  <c:v>725.51725483644736</c:v>
                </c:pt>
                <c:pt idx="36676">
                  <c:v>725.24598450095471</c:v>
                </c:pt>
                <c:pt idx="36677">
                  <c:v>724.95378220050463</c:v>
                </c:pt>
                <c:pt idx="36678">
                  <c:v>724.64075228188153</c:v>
                </c:pt>
                <c:pt idx="36679">
                  <c:v>724.29641832792834</c:v>
                </c:pt>
                <c:pt idx="36680">
                  <c:v>723.9207594692881</c:v>
                </c:pt>
                <c:pt idx="36681">
                  <c:v>723.52423125376106</c:v>
                </c:pt>
                <c:pt idx="36682">
                  <c:v>723.09640943758234</c:v>
                </c:pt>
                <c:pt idx="36683">
                  <c:v>722.65816337763863</c:v>
                </c:pt>
                <c:pt idx="36684">
                  <c:v>722.4181553387624</c:v>
                </c:pt>
                <c:pt idx="36685">
                  <c:v>722.15728837767779</c:v>
                </c:pt>
                <c:pt idx="36686">
                  <c:v>721.88600760750671</c:v>
                </c:pt>
                <c:pt idx="36687">
                  <c:v>721.59384704577042</c:v>
                </c:pt>
                <c:pt idx="36688">
                  <c:v>721.27034070999014</c:v>
                </c:pt>
                <c:pt idx="36689">
                  <c:v>720.92600675603694</c:v>
                </c:pt>
                <c:pt idx="36690">
                  <c:v>720.55037920143195</c:v>
                </c:pt>
                <c:pt idx="36691">
                  <c:v>720.14340587278309</c:v>
                </c:pt>
                <c:pt idx="36692">
                  <c:v>719.71558405660437</c:v>
                </c:pt>
                <c:pt idx="36693">
                  <c:v>719.26689288353884</c:v>
                </c:pt>
                <c:pt idx="36694">
                  <c:v>719.02688484466262</c:v>
                </c:pt>
                <c:pt idx="36695">
                  <c:v>718.766017883578</c:v>
                </c:pt>
                <c:pt idx="36696">
                  <c:v>718.49473711340693</c:v>
                </c:pt>
                <c:pt idx="36697">
                  <c:v>718.19213143854881</c:v>
                </c:pt>
                <c:pt idx="36698">
                  <c:v>717.86865640680389</c:v>
                </c:pt>
                <c:pt idx="36699">
                  <c:v>717.52429114881534</c:v>
                </c:pt>
                <c:pt idx="36700">
                  <c:v>717.13821848108853</c:v>
                </c:pt>
                <c:pt idx="36701">
                  <c:v>716.73127645647503</c:v>
                </c:pt>
                <c:pt idx="36702">
                  <c:v>716.30345464029631</c:v>
                </c:pt>
                <c:pt idx="36703">
                  <c:v>715.84432878878738</c:v>
                </c:pt>
                <c:pt idx="36704">
                  <c:v>715.60431031523262</c:v>
                </c:pt>
                <c:pt idx="36705">
                  <c:v>715.34344335414812</c:v>
                </c:pt>
                <c:pt idx="36706">
                  <c:v>715.07217301865546</c:v>
                </c:pt>
                <c:pt idx="36707">
                  <c:v>714.76955690911882</c:v>
                </c:pt>
                <c:pt idx="36708">
                  <c:v>714.4460818773739</c:v>
                </c:pt>
                <c:pt idx="36709">
                  <c:v>714.09130281029888</c:v>
                </c:pt>
                <c:pt idx="36710">
                  <c:v>713.70519883853683</c:v>
                </c:pt>
                <c:pt idx="36711">
                  <c:v>713.29825681392333</c:v>
                </c:pt>
                <c:pt idx="36712">
                  <c:v>712.85998988462268</c:v>
                </c:pt>
                <c:pt idx="36713">
                  <c:v>712.41130914623568</c:v>
                </c:pt>
                <c:pt idx="36714">
                  <c:v>712.16088729827288</c:v>
                </c:pt>
                <c:pt idx="36715">
                  <c:v>711.90002033718827</c:v>
                </c:pt>
                <c:pt idx="36716">
                  <c:v>711.61826314986001</c:v>
                </c:pt>
                <c:pt idx="36717">
                  <c:v>711.3260921534453</c:v>
                </c:pt>
                <c:pt idx="36718">
                  <c:v>710.99220331261392</c:v>
                </c:pt>
                <c:pt idx="36719">
                  <c:v>710.63743468021732</c:v>
                </c:pt>
                <c:pt idx="36720">
                  <c:v>710.25132027377674</c:v>
                </c:pt>
                <c:pt idx="36721">
                  <c:v>709.84438450997027</c:v>
                </c:pt>
                <c:pt idx="36722">
                  <c:v>709.40611340679834</c:v>
                </c:pt>
                <c:pt idx="36723">
                  <c:v>708.94698546835377</c:v>
                </c:pt>
                <c:pt idx="36724">
                  <c:v>708.69656362039098</c:v>
                </c:pt>
                <c:pt idx="36725">
                  <c:v>708.43569665930636</c:v>
                </c:pt>
                <c:pt idx="36726">
                  <c:v>708.16438458509992</c:v>
                </c:pt>
                <c:pt idx="36727">
                  <c:v>707.86180186653439</c:v>
                </c:pt>
                <c:pt idx="36728">
                  <c:v>707.52788380860341</c:v>
                </c:pt>
                <c:pt idx="36729">
                  <c:v>707.17310891539967</c:v>
                </c:pt>
                <c:pt idx="36730">
                  <c:v>706.78703103033376</c:v>
                </c:pt>
                <c:pt idx="36731">
                  <c:v>706.36961884937011</c:v>
                </c:pt>
                <c:pt idx="36732">
                  <c:v>705.93138009370136</c:v>
                </c:pt>
                <c:pt idx="36733">
                  <c:v>705.47225111178886</c:v>
                </c:pt>
                <c:pt idx="36734">
                  <c:v>705.22182926382618</c:v>
                </c:pt>
                <c:pt idx="36735">
                  <c:v>704.96096230274156</c:v>
                </c:pt>
                <c:pt idx="36736">
                  <c:v>704.68965022853513</c:v>
                </c:pt>
                <c:pt idx="36737">
                  <c:v>704.38703620593424</c:v>
                </c:pt>
                <c:pt idx="36738">
                  <c:v>704.05311814800314</c:v>
                </c:pt>
                <c:pt idx="36739">
                  <c:v>703.69834325479951</c:v>
                </c:pt>
                <c:pt idx="36740">
                  <c:v>703.3122653697335</c:v>
                </c:pt>
                <c:pt idx="36741">
                  <c:v>702.8948844928052</c:v>
                </c:pt>
                <c:pt idx="36742">
                  <c:v>702.45661443310109</c:v>
                </c:pt>
                <c:pt idx="36743">
                  <c:v>701.98707268557007</c:v>
                </c:pt>
                <c:pt idx="36744">
                  <c:v>701.74706360322591</c:v>
                </c:pt>
                <c:pt idx="36745">
                  <c:v>701.48619664214129</c:v>
                </c:pt>
                <c:pt idx="36746">
                  <c:v>701.20447180231622</c:v>
                </c:pt>
                <c:pt idx="36747">
                  <c:v>700.90185704928786</c:v>
                </c:pt>
                <c:pt idx="36748">
                  <c:v>700.56793972178434</c:v>
                </c:pt>
                <c:pt idx="36749">
                  <c:v>700.21316451554037</c:v>
                </c:pt>
                <c:pt idx="36750">
                  <c:v>699.82708652612757</c:v>
                </c:pt>
                <c:pt idx="36751">
                  <c:v>699.40970575354606</c:v>
                </c:pt>
                <c:pt idx="36752">
                  <c:v>698.96102219779584</c:v>
                </c:pt>
                <c:pt idx="36753">
                  <c:v>698.50189425935127</c:v>
                </c:pt>
                <c:pt idx="36754">
                  <c:v>698.2514400638853</c:v>
                </c:pt>
                <c:pt idx="36755">
                  <c:v>698.0010182159225</c:v>
                </c:pt>
                <c:pt idx="36756">
                  <c:v>697.71929337609743</c:v>
                </c:pt>
                <c:pt idx="36757">
                  <c:v>697.41667831002871</c:v>
                </c:pt>
                <c:pt idx="36758">
                  <c:v>697.08276129556555</c:v>
                </c:pt>
                <c:pt idx="36759">
                  <c:v>696.72798535889399</c:v>
                </c:pt>
                <c:pt idx="36760">
                  <c:v>696.34190747382797</c:v>
                </c:pt>
                <c:pt idx="36761">
                  <c:v>695.92452659689968</c:v>
                </c:pt>
                <c:pt idx="36762">
                  <c:v>695.47581142407375</c:v>
                </c:pt>
                <c:pt idx="36763">
                  <c:v>695.01671478966455</c:v>
                </c:pt>
                <c:pt idx="36764">
                  <c:v>694.77670570732039</c:v>
                </c:pt>
                <c:pt idx="36765">
                  <c:v>694.51583874623577</c:v>
                </c:pt>
                <c:pt idx="36766">
                  <c:v>694.2341139064107</c:v>
                </c:pt>
                <c:pt idx="36767">
                  <c:v>693.93149988380981</c:v>
                </c:pt>
                <c:pt idx="36768">
                  <c:v>693.60802693900064</c:v>
                </c:pt>
                <c:pt idx="36769">
                  <c:v>693.25325204579701</c:v>
                </c:pt>
                <c:pt idx="36770">
                  <c:v>692.85672904760918</c:v>
                </c:pt>
                <c:pt idx="36771">
                  <c:v>692.44976093629953</c:v>
                </c:pt>
                <c:pt idx="36772">
                  <c:v>692.00107811097678</c:v>
                </c:pt>
                <c:pt idx="36773">
                  <c:v>691.53150401594257</c:v>
                </c:pt>
                <c:pt idx="36774">
                  <c:v>691.29152728110159</c:v>
                </c:pt>
                <c:pt idx="36775">
                  <c:v>691.04107308563562</c:v>
                </c:pt>
                <c:pt idx="36776">
                  <c:v>690.75934824581054</c:v>
                </c:pt>
                <c:pt idx="36777">
                  <c:v>690.46717829286365</c:v>
                </c:pt>
                <c:pt idx="36778">
                  <c:v>690.13326127840048</c:v>
                </c:pt>
                <c:pt idx="36779">
                  <c:v>689.77848638519674</c:v>
                </c:pt>
                <c:pt idx="36780">
                  <c:v>689.39240850013084</c:v>
                </c:pt>
                <c:pt idx="36781">
                  <c:v>688.97503179707394</c:v>
                </c:pt>
                <c:pt idx="36782">
                  <c:v>688.53675443309487</c:v>
                </c:pt>
                <c:pt idx="36783">
                  <c:v>688.06721477249948</c:v>
                </c:pt>
                <c:pt idx="36784">
                  <c:v>687.82720673362326</c:v>
                </c:pt>
                <c:pt idx="36785">
                  <c:v>687.57678488566046</c:v>
                </c:pt>
                <c:pt idx="36786">
                  <c:v>687.30547281145402</c:v>
                </c:pt>
                <c:pt idx="36787">
                  <c:v>687.00285670191749</c:v>
                </c:pt>
                <c:pt idx="36788">
                  <c:v>686.67938167017257</c:v>
                </c:pt>
                <c:pt idx="36789">
                  <c:v>686.32461303777598</c:v>
                </c:pt>
                <c:pt idx="36790">
                  <c:v>685.93852993537075</c:v>
                </c:pt>
                <c:pt idx="36791">
                  <c:v>685.52115323231385</c:v>
                </c:pt>
                <c:pt idx="36792">
                  <c:v>685.08287586833478</c:v>
                </c:pt>
                <c:pt idx="36793">
                  <c:v>684.62375001682597</c:v>
                </c:pt>
                <c:pt idx="36794">
                  <c:v>684.38377328198499</c:v>
                </c:pt>
                <c:pt idx="36795">
                  <c:v>684.13332012998683</c:v>
                </c:pt>
                <c:pt idx="36796">
                  <c:v>683.86203935981575</c:v>
                </c:pt>
                <c:pt idx="36797">
                  <c:v>683.56986836340104</c:v>
                </c:pt>
                <c:pt idx="36798">
                  <c:v>683.24640376633454</c:v>
                </c:pt>
                <c:pt idx="36799">
                  <c:v>682.89159339522416</c:v>
                </c:pt>
                <c:pt idx="36800">
                  <c:v>682.50551029281894</c:v>
                </c:pt>
                <c:pt idx="36801">
                  <c:v>682.09857870288386</c:v>
                </c:pt>
                <c:pt idx="36802">
                  <c:v>681.6498666604615</c:v>
                </c:pt>
                <c:pt idx="36803">
                  <c:v>681.19076167830951</c:v>
                </c:pt>
                <c:pt idx="36804">
                  <c:v>680.96119875255511</c:v>
                </c:pt>
                <c:pt idx="36805">
                  <c:v>680.71074560055695</c:v>
                </c:pt>
                <c:pt idx="36806">
                  <c:v>680.43946483038587</c:v>
                </c:pt>
                <c:pt idx="36807">
                  <c:v>680.14729383397116</c:v>
                </c:pt>
                <c:pt idx="36808">
                  <c:v>679.83424304599112</c:v>
                </c:pt>
                <c:pt idx="36809">
                  <c:v>679.4794639789161</c:v>
                </c:pt>
                <c:pt idx="36810">
                  <c:v>679.1038259896327</c:v>
                </c:pt>
                <c:pt idx="36811">
                  <c:v>678.68641798254043</c:v>
                </c:pt>
                <c:pt idx="36812">
                  <c:v>678.24818235727525</c:v>
                </c:pt>
                <c:pt idx="36813">
                  <c:v>677.78904607108791</c:v>
                </c:pt>
                <c:pt idx="36814">
                  <c:v>677.5594831453335</c:v>
                </c:pt>
                <c:pt idx="36815">
                  <c:v>677.31947510645716</c:v>
                </c:pt>
                <c:pt idx="36816">
                  <c:v>677.05860814537255</c:v>
                </c:pt>
                <c:pt idx="36817">
                  <c:v>676.76643714895783</c:v>
                </c:pt>
                <c:pt idx="36818">
                  <c:v>676.45341766501326</c:v>
                </c:pt>
                <c:pt idx="36819">
                  <c:v>676.09863859793813</c:v>
                </c:pt>
                <c:pt idx="36820">
                  <c:v>675.72296930461948</c:v>
                </c:pt>
                <c:pt idx="36821">
                  <c:v>675.3160377146844</c:v>
                </c:pt>
                <c:pt idx="36822">
                  <c:v>674.87777078538386</c:v>
                </c:pt>
                <c:pt idx="36823">
                  <c:v>674.41863449919651</c:v>
                </c:pt>
                <c:pt idx="36824">
                  <c:v>674.19951668656381</c:v>
                </c:pt>
                <c:pt idx="36825">
                  <c:v>673.95950864768758</c:v>
                </c:pt>
                <c:pt idx="36826">
                  <c:v>673.69864168660297</c:v>
                </c:pt>
                <c:pt idx="36827">
                  <c:v>673.41691580331008</c:v>
                </c:pt>
                <c:pt idx="36828">
                  <c:v>673.10388588468697</c:v>
                </c:pt>
                <c:pt idx="36829">
                  <c:v>672.75953106137683</c:v>
                </c:pt>
                <c:pt idx="36830">
                  <c:v>672.38389307209354</c:v>
                </c:pt>
                <c:pt idx="36831">
                  <c:v>671.9769301781231</c:v>
                </c:pt>
                <c:pt idx="36832">
                  <c:v>671.54909792726585</c:v>
                </c:pt>
                <c:pt idx="36833">
                  <c:v>671.08997207575703</c:v>
                </c:pt>
                <c:pt idx="36834">
                  <c:v>670.87085426312444</c:v>
                </c:pt>
                <c:pt idx="36835">
                  <c:v>670.64129133736992</c:v>
                </c:pt>
                <c:pt idx="36836">
                  <c:v>670.3804243762853</c:v>
                </c:pt>
                <c:pt idx="36837">
                  <c:v>670.09869849299241</c:v>
                </c:pt>
                <c:pt idx="36838">
                  <c:v>669.79608238345588</c:v>
                </c:pt>
                <c:pt idx="36839">
                  <c:v>669.45174842950269</c:v>
                </c:pt>
                <c:pt idx="36840">
                  <c:v>669.08653468398415</c:v>
                </c:pt>
                <c:pt idx="36841">
                  <c:v>668.6795613553353</c:v>
                </c:pt>
                <c:pt idx="36842">
                  <c:v>668.25173953915657</c:v>
                </c:pt>
                <c:pt idx="36843">
                  <c:v>667.80305880076958</c:v>
                </c:pt>
                <c:pt idx="36844">
                  <c:v>667.58394098813687</c:v>
                </c:pt>
                <c:pt idx="36845">
                  <c:v>667.35436762770405</c:v>
                </c:pt>
                <c:pt idx="36846">
                  <c:v>667.10394577974125</c:v>
                </c:pt>
                <c:pt idx="36847">
                  <c:v>666.83263370553482</c:v>
                </c:pt>
                <c:pt idx="36848">
                  <c:v>666.5300280306767</c:v>
                </c:pt>
                <c:pt idx="36849">
                  <c:v>666.19610788580997</c:v>
                </c:pt>
                <c:pt idx="36850">
                  <c:v>665.83091500964838</c:v>
                </c:pt>
                <c:pt idx="36851">
                  <c:v>665.42395211567805</c:v>
                </c:pt>
                <c:pt idx="36852">
                  <c:v>665.00656497794262</c:v>
                </c:pt>
                <c:pt idx="36853">
                  <c:v>664.55788423955562</c:v>
                </c:pt>
                <c:pt idx="36854">
                  <c:v>664.34918023600949</c:v>
                </c:pt>
                <c:pt idx="36855">
                  <c:v>664.1300624233769</c:v>
                </c:pt>
                <c:pt idx="36856">
                  <c:v>663.87960927137874</c:v>
                </c:pt>
                <c:pt idx="36857">
                  <c:v>663.60832850120767</c:v>
                </c:pt>
                <c:pt idx="36858">
                  <c:v>663.31615750479295</c:v>
                </c:pt>
                <c:pt idx="36859">
                  <c:v>662.98223735992622</c:v>
                </c:pt>
                <c:pt idx="36860">
                  <c:v>662.6170236144078</c:v>
                </c:pt>
                <c:pt idx="36861">
                  <c:v>662.23094051200258</c:v>
                </c:pt>
                <c:pt idx="36862">
                  <c:v>661.80311869582374</c:v>
                </c:pt>
                <c:pt idx="36863">
                  <c:v>661.36487263588015</c:v>
                </c:pt>
                <c:pt idx="36864">
                  <c:v>661.16661374545583</c:v>
                </c:pt>
                <c:pt idx="36865">
                  <c:v>660.94746462878788</c:v>
                </c:pt>
                <c:pt idx="36866">
                  <c:v>660.7074878939469</c:v>
                </c:pt>
                <c:pt idx="36867">
                  <c:v>660.44662093286229</c:v>
                </c:pt>
                <c:pt idx="36868">
                  <c:v>660.15444993644758</c:v>
                </c:pt>
                <c:pt idx="36869">
                  <c:v>659.83097490470266</c:v>
                </c:pt>
                <c:pt idx="36870">
                  <c:v>659.4761749682707</c:v>
                </c:pt>
                <c:pt idx="36871">
                  <c:v>659.07967805677902</c:v>
                </c:pt>
                <c:pt idx="36872">
                  <c:v>658.67271516280857</c:v>
                </c:pt>
                <c:pt idx="36873">
                  <c:v>658.23446910286498</c:v>
                </c:pt>
                <c:pt idx="36874">
                  <c:v>658.03621021244066</c:v>
                </c:pt>
                <c:pt idx="36875">
                  <c:v>657.82750620889453</c:v>
                </c:pt>
                <c:pt idx="36876">
                  <c:v>657.59794328314013</c:v>
                </c:pt>
                <c:pt idx="36877">
                  <c:v>657.33707632205551</c:v>
                </c:pt>
                <c:pt idx="36878">
                  <c:v>657.05535043876262</c:v>
                </c:pt>
                <c:pt idx="36879">
                  <c:v>656.7318754070177</c:v>
                </c:pt>
                <c:pt idx="36880">
                  <c:v>656.3771067746211</c:v>
                </c:pt>
                <c:pt idx="36881">
                  <c:v>656.00143748130233</c:v>
                </c:pt>
                <c:pt idx="36882">
                  <c:v>655.58406077824543</c:v>
                </c:pt>
                <c:pt idx="36883">
                  <c:v>655.15622852738829</c:v>
                </c:pt>
                <c:pt idx="36884">
                  <c:v>654.9684147500858</c:v>
                </c:pt>
                <c:pt idx="36885">
                  <c:v>654.77015585966149</c:v>
                </c:pt>
                <c:pt idx="36886">
                  <c:v>654.54059293390708</c:v>
                </c:pt>
                <c:pt idx="36887">
                  <c:v>654.29017108594428</c:v>
                </c:pt>
                <c:pt idx="36888">
                  <c:v>654.00841389861603</c:v>
                </c:pt>
                <c:pt idx="36889">
                  <c:v>653.69538397999293</c:v>
                </c:pt>
                <c:pt idx="36890">
                  <c:v>653.35101872200437</c:v>
                </c:pt>
                <c:pt idx="36891">
                  <c:v>652.97539116739949</c:v>
                </c:pt>
                <c:pt idx="36892">
                  <c:v>652.56841783875063</c:v>
                </c:pt>
                <c:pt idx="36893">
                  <c:v>652.14059602257191</c:v>
                </c:pt>
                <c:pt idx="36894">
                  <c:v>651.96321692371282</c:v>
                </c:pt>
                <c:pt idx="36895">
                  <c:v>651.77540314641033</c:v>
                </c:pt>
                <c:pt idx="36896">
                  <c:v>651.55625402974238</c:v>
                </c:pt>
                <c:pt idx="36897">
                  <c:v>651.3162772949014</c:v>
                </c:pt>
                <c:pt idx="36898">
                  <c:v>651.04496522069508</c:v>
                </c:pt>
                <c:pt idx="36899">
                  <c:v>650.73193530207197</c:v>
                </c:pt>
                <c:pt idx="36900">
                  <c:v>650.39801515720524</c:v>
                </c:pt>
                <c:pt idx="36901">
                  <c:v>650.022356298565</c:v>
                </c:pt>
                <c:pt idx="36902">
                  <c:v>649.62585938707321</c:v>
                </c:pt>
                <c:pt idx="36903">
                  <c:v>649.20845137998106</c:v>
                </c:pt>
                <c:pt idx="36904">
                  <c:v>649.04149652488684</c:v>
                </c:pt>
                <c:pt idx="36905">
                  <c:v>648.85367231290593</c:v>
                </c:pt>
                <c:pt idx="36906">
                  <c:v>648.64499961339516</c:v>
                </c:pt>
                <c:pt idx="36907">
                  <c:v>648.40499157451893</c:v>
                </c:pt>
                <c:pt idx="36908">
                  <c:v>648.14412461343431</c:v>
                </c:pt>
                <c:pt idx="36909">
                  <c:v>647.84150850389767</c:v>
                </c:pt>
                <c:pt idx="36910">
                  <c:v>647.50763009774471</c:v>
                </c:pt>
                <c:pt idx="36911">
                  <c:v>647.14240591754788</c:v>
                </c:pt>
                <c:pt idx="36912">
                  <c:v>646.75632281514265</c:v>
                </c:pt>
                <c:pt idx="36913">
                  <c:v>646.33891480805039</c:v>
                </c:pt>
                <c:pt idx="36914">
                  <c:v>646.1824050660781</c:v>
                </c:pt>
                <c:pt idx="36915">
                  <c:v>646.00502596721901</c:v>
                </c:pt>
                <c:pt idx="36916">
                  <c:v>645.8067670767947</c:v>
                </c:pt>
                <c:pt idx="36917">
                  <c:v>645.57720415104029</c:v>
                </c:pt>
                <c:pt idx="36918">
                  <c:v>645.31633718995568</c:v>
                </c:pt>
                <c:pt idx="36919">
                  <c:v>645.02416619354096</c:v>
                </c:pt>
                <c:pt idx="36920">
                  <c:v>644.70069116179604</c:v>
                </c:pt>
                <c:pt idx="36921">
                  <c:v>644.34589122536408</c:v>
                </c:pt>
                <c:pt idx="36922">
                  <c:v>643.95980812295886</c:v>
                </c:pt>
                <c:pt idx="36923">
                  <c:v>643.55287653302378</c:v>
                </c:pt>
                <c:pt idx="36924">
                  <c:v>643.40677016545953</c:v>
                </c:pt>
                <c:pt idx="36925">
                  <c:v>643.23981531036543</c:v>
                </c:pt>
                <c:pt idx="36926">
                  <c:v>643.04155641994112</c:v>
                </c:pt>
                <c:pt idx="36927">
                  <c:v>642.82242817263011</c:v>
                </c:pt>
                <c:pt idx="36928">
                  <c:v>642.57200632466731</c:v>
                </c:pt>
                <c:pt idx="36929">
                  <c:v>642.29029087605284</c:v>
                </c:pt>
                <c:pt idx="36930">
                  <c:v>641.97722965339437</c:v>
                </c:pt>
                <c:pt idx="36931">
                  <c:v>641.62245058631936</c:v>
                </c:pt>
                <c:pt idx="36932">
                  <c:v>641.24682303171448</c:v>
                </c:pt>
                <c:pt idx="36933">
                  <c:v>640.85029481618744</c:v>
                </c:pt>
                <c:pt idx="36934">
                  <c:v>640.71464399642343</c:v>
                </c:pt>
                <c:pt idx="36935">
                  <c:v>640.5476787066508</c:v>
                </c:pt>
                <c:pt idx="36936">
                  <c:v>640.37027873843488</c:v>
                </c:pt>
                <c:pt idx="36937">
                  <c:v>640.16160603892411</c:v>
                </c:pt>
                <c:pt idx="36938">
                  <c:v>639.91115288692595</c:v>
                </c:pt>
                <c:pt idx="36939">
                  <c:v>639.63987211675487</c:v>
                </c:pt>
                <c:pt idx="36940">
                  <c:v>639.33725600721834</c:v>
                </c:pt>
                <c:pt idx="36941">
                  <c:v>638.99292205326503</c:v>
                </c:pt>
                <c:pt idx="36942">
                  <c:v>638.62770830774662</c:v>
                </c:pt>
                <c:pt idx="36943">
                  <c:v>638.23118009221957</c:v>
                </c:pt>
                <c:pt idx="36944">
                  <c:v>638.10597438557738</c:v>
                </c:pt>
                <c:pt idx="36945">
                  <c:v>637.94945420892668</c:v>
                </c:pt>
                <c:pt idx="36946">
                  <c:v>637.78249935383258</c:v>
                </c:pt>
                <c:pt idx="36947">
                  <c:v>637.57379535028645</c:v>
                </c:pt>
                <c:pt idx="36948">
                  <c:v>637.34422198985351</c:v>
                </c:pt>
                <c:pt idx="36949">
                  <c:v>637.08335502876889</c:v>
                </c:pt>
                <c:pt idx="36950">
                  <c:v>636.78074935391078</c:v>
                </c:pt>
                <c:pt idx="36951">
                  <c:v>636.4468605130794</c:v>
                </c:pt>
                <c:pt idx="36952">
                  <c:v>636.09208144600439</c:v>
                </c:pt>
                <c:pt idx="36953">
                  <c:v>635.70597747424222</c:v>
                </c:pt>
                <c:pt idx="36954">
                  <c:v>635.59120644604343</c:v>
                </c:pt>
                <c:pt idx="36955">
                  <c:v>635.44511051315772</c:v>
                </c:pt>
                <c:pt idx="36956">
                  <c:v>635.2885903365069</c:v>
                </c:pt>
                <c:pt idx="36957">
                  <c:v>635.09033144608259</c:v>
                </c:pt>
                <c:pt idx="36958">
                  <c:v>634.87121363345</c:v>
                </c:pt>
                <c:pt idx="36959">
                  <c:v>634.61034667236538</c:v>
                </c:pt>
                <c:pt idx="36960">
                  <c:v>634.31817567595067</c:v>
                </c:pt>
                <c:pt idx="36961">
                  <c:v>634.00514575732757</c:v>
                </c:pt>
                <c:pt idx="36962">
                  <c:v>633.65034582089561</c:v>
                </c:pt>
                <c:pt idx="36963">
                  <c:v>633.2747078316122</c:v>
                </c:pt>
                <c:pt idx="36964">
                  <c:v>633.15994723809195</c:v>
                </c:pt>
                <c:pt idx="36965">
                  <c:v>633.03469979273598</c:v>
                </c:pt>
                <c:pt idx="36966">
                  <c:v>632.87819005076369</c:v>
                </c:pt>
                <c:pt idx="36967">
                  <c:v>632.7008109519046</c:v>
                </c:pt>
                <c:pt idx="36968">
                  <c:v>632.49210694835847</c:v>
                </c:pt>
                <c:pt idx="36969">
                  <c:v>632.24168510039567</c:v>
                </c:pt>
                <c:pt idx="36970">
                  <c:v>631.95992791306742</c:v>
                </c:pt>
                <c:pt idx="36971">
                  <c:v>631.64689799444432</c:v>
                </c:pt>
                <c:pt idx="36972">
                  <c:v>631.30254317113429</c:v>
                </c:pt>
                <c:pt idx="36973">
                  <c:v>630.9373502949727</c:v>
                </c:pt>
                <c:pt idx="36974">
                  <c:v>630.84343818898219</c:v>
                </c:pt>
                <c:pt idx="36975">
                  <c:v>630.71820117830475</c:v>
                </c:pt>
                <c:pt idx="36976">
                  <c:v>630.58257122789769</c:v>
                </c:pt>
                <c:pt idx="36977">
                  <c:v>630.40517125968165</c:v>
                </c:pt>
                <c:pt idx="36978">
                  <c:v>630.20691236925745</c:v>
                </c:pt>
                <c:pt idx="36979">
                  <c:v>629.96690433038111</c:v>
                </c:pt>
                <c:pt idx="36980">
                  <c:v>629.69562356021004</c:v>
                </c:pt>
                <c:pt idx="36981">
                  <c:v>629.39300745067339</c:v>
                </c:pt>
                <c:pt idx="36982">
                  <c:v>629.05908730580677</c:v>
                </c:pt>
                <c:pt idx="36983">
                  <c:v>628.70431867341017</c:v>
                </c:pt>
                <c:pt idx="36984">
                  <c:v>628.62085168054148</c:v>
                </c:pt>
                <c:pt idx="36985">
                  <c:v>628.51649446142915</c:v>
                </c:pt>
                <c:pt idx="36986">
                  <c:v>628.38084364166525</c:v>
                </c:pt>
                <c:pt idx="36987">
                  <c:v>628.22432346501444</c:v>
                </c:pt>
                <c:pt idx="36988">
                  <c:v>628.02606457459012</c:v>
                </c:pt>
                <c:pt idx="36989">
                  <c:v>627.79650164883572</c:v>
                </c:pt>
                <c:pt idx="36990">
                  <c:v>627.5356346877511</c:v>
                </c:pt>
                <c:pt idx="36991">
                  <c:v>627.24346369133639</c:v>
                </c:pt>
                <c:pt idx="36992">
                  <c:v>626.93043377271329</c:v>
                </c:pt>
                <c:pt idx="36993">
                  <c:v>626.58607894940315</c:v>
                </c:pt>
                <c:pt idx="36994">
                  <c:v>626.50261195653457</c:v>
                </c:pt>
                <c:pt idx="36995">
                  <c:v>626.40869985054405</c:v>
                </c:pt>
                <c:pt idx="36996">
                  <c:v>626.28346283986662</c:v>
                </c:pt>
                <c:pt idx="36997">
                  <c:v>626.13738777633773</c:v>
                </c:pt>
                <c:pt idx="36998">
                  <c:v>625.94957399903524</c:v>
                </c:pt>
                <c:pt idx="36999">
                  <c:v>625.74086999548911</c:v>
                </c:pt>
                <c:pt idx="37000">
                  <c:v>625.49044814752631</c:v>
                </c:pt>
                <c:pt idx="37001">
                  <c:v>625.20869096019806</c:v>
                </c:pt>
                <c:pt idx="37002">
                  <c:v>624.89566104157495</c:v>
                </c:pt>
                <c:pt idx="37003">
                  <c:v>624.56174089670822</c:v>
                </c:pt>
                <c:pt idx="37004">
                  <c:v>624.49914326072644</c:v>
                </c:pt>
                <c:pt idx="37005">
                  <c:v>624.41567626785775</c:v>
                </c:pt>
                <c:pt idx="37006">
                  <c:v>624.30087393562371</c:v>
                </c:pt>
                <c:pt idx="37007">
                  <c:v>624.1652231158597</c:v>
                </c:pt>
                <c:pt idx="37008">
                  <c:v>623.98785445167903</c:v>
                </c:pt>
                <c:pt idx="37009">
                  <c:v>623.7895851265763</c:v>
                </c:pt>
                <c:pt idx="37010">
                  <c:v>623.54957708770007</c:v>
                </c:pt>
                <c:pt idx="37011">
                  <c:v>623.27829631752888</c:v>
                </c:pt>
                <c:pt idx="37012">
                  <c:v>622.97569064267077</c:v>
                </c:pt>
                <c:pt idx="37013">
                  <c:v>622.65221561092585</c:v>
                </c:pt>
                <c:pt idx="37014">
                  <c:v>622.60002134935212</c:v>
                </c:pt>
                <c:pt idx="37015">
                  <c:v>622.52699946960524</c:v>
                </c:pt>
                <c:pt idx="37016">
                  <c:v>622.42265268517144</c:v>
                </c:pt>
                <c:pt idx="37017">
                  <c:v>622.29743654385084</c:v>
                </c:pt>
                <c:pt idx="37018">
                  <c:v>622.14089549784319</c:v>
                </c:pt>
                <c:pt idx="37019">
                  <c:v>621.94266791145424</c:v>
                </c:pt>
                <c:pt idx="37020">
                  <c:v>621.72350836010787</c:v>
                </c:pt>
                <c:pt idx="37021">
                  <c:v>621.46264139902325</c:v>
                </c:pt>
                <c:pt idx="37022">
                  <c:v>621.17047040260854</c:v>
                </c:pt>
                <c:pt idx="37023">
                  <c:v>620.85745091866386</c:v>
                </c:pt>
                <c:pt idx="37024">
                  <c:v>620.81570177021194</c:v>
                </c:pt>
                <c:pt idx="37025">
                  <c:v>620.75309369955153</c:v>
                </c:pt>
                <c:pt idx="37026">
                  <c:v>620.66962670668295</c:v>
                </c:pt>
                <c:pt idx="37027">
                  <c:v>620.55483480912733</c:v>
                </c:pt>
                <c:pt idx="37028">
                  <c:v>620.40875974559833</c:v>
                </c:pt>
                <c:pt idx="37029">
                  <c:v>620.22091466426059</c:v>
                </c:pt>
                <c:pt idx="37030">
                  <c:v>620.00179685162789</c:v>
                </c:pt>
                <c:pt idx="37031">
                  <c:v>619.7513750036652</c:v>
                </c:pt>
                <c:pt idx="37032">
                  <c:v>619.48006292945877</c:v>
                </c:pt>
                <c:pt idx="37033">
                  <c:v>619.17744681992212</c:v>
                </c:pt>
                <c:pt idx="37034">
                  <c:v>619.14614278459203</c:v>
                </c:pt>
                <c:pt idx="37035">
                  <c:v>619.10442494017536</c:v>
                </c:pt>
                <c:pt idx="37036">
                  <c:v>619.03138219107166</c:v>
                </c:pt>
                <c:pt idx="37037">
                  <c:v>618.92702497195944</c:v>
                </c:pt>
                <c:pt idx="37038">
                  <c:v>618.79137415219543</c:v>
                </c:pt>
                <c:pt idx="37039">
                  <c:v>618.61399505333634</c:v>
                </c:pt>
                <c:pt idx="37040">
                  <c:v>618.41573616291203</c:v>
                </c:pt>
                <c:pt idx="37041">
                  <c:v>618.1757281240358</c:v>
                </c:pt>
                <c:pt idx="37042">
                  <c:v>617.90441604982936</c:v>
                </c:pt>
                <c:pt idx="37043">
                  <c:v>617.62269016653636</c:v>
                </c:pt>
                <c:pt idx="37044">
                  <c:v>617.60183124432808</c:v>
                </c:pt>
                <c:pt idx="37045">
                  <c:v>617.57052720899799</c:v>
                </c:pt>
                <c:pt idx="37046">
                  <c:v>617.5079295730161</c:v>
                </c:pt>
                <c:pt idx="37047">
                  <c:v>617.41398616299034</c:v>
                </c:pt>
                <c:pt idx="37048">
                  <c:v>617.28877002166973</c:v>
                </c:pt>
                <c:pt idx="37049">
                  <c:v>617.13226027969733</c:v>
                </c:pt>
                <c:pt idx="37050">
                  <c:v>616.93400138927313</c:v>
                </c:pt>
                <c:pt idx="37051">
                  <c:v>616.71488357664043</c:v>
                </c:pt>
                <c:pt idx="37052">
                  <c:v>616.45401661555593</c:v>
                </c:pt>
                <c:pt idx="37053">
                  <c:v>616.18270454134949</c:v>
                </c:pt>
                <c:pt idx="37054">
                  <c:v>616.17225942822756</c:v>
                </c:pt>
                <c:pt idx="37055">
                  <c:v>616.15140050601929</c:v>
                </c:pt>
                <c:pt idx="37056">
                  <c:v>616.0992375484808</c:v>
                </c:pt>
                <c:pt idx="37057">
                  <c:v>616.02618436469868</c:v>
                </c:pt>
                <c:pt idx="37058">
                  <c:v>615.91139246714306</c:v>
                </c:pt>
                <c:pt idx="37059">
                  <c:v>615.76531740361406</c:v>
                </c:pt>
                <c:pt idx="37060">
                  <c:v>615.58791743539814</c:v>
                </c:pt>
                <c:pt idx="37061">
                  <c:v>615.36879962276544</c:v>
                </c:pt>
                <c:pt idx="37062">
                  <c:v>615.12879158388921</c:v>
                </c:pt>
                <c:pt idx="37063">
                  <c:v>614.86792462280459</c:v>
                </c:pt>
                <c:pt idx="37064">
                  <c:v>614.87836973592641</c:v>
                </c:pt>
                <c:pt idx="37065">
                  <c:v>614.86792462280459</c:v>
                </c:pt>
                <c:pt idx="37066">
                  <c:v>614.82620677838804</c:v>
                </c:pt>
                <c:pt idx="37067">
                  <c:v>614.76359870772762</c:v>
                </c:pt>
                <c:pt idx="37068">
                  <c:v>614.65924148861541</c:v>
                </c:pt>
                <c:pt idx="37069">
                  <c:v>614.5235906688514</c:v>
                </c:pt>
                <c:pt idx="37070">
                  <c:v>614.35663581375729</c:v>
                </c:pt>
                <c:pt idx="37071">
                  <c:v>614.15836648865456</c:v>
                </c:pt>
                <c:pt idx="37072">
                  <c:v>613.92880356290004</c:v>
                </c:pt>
                <c:pt idx="37073">
                  <c:v>613.67838171493736</c:v>
                </c:pt>
                <c:pt idx="37074">
                  <c:v>613.69924063714564</c:v>
                </c:pt>
                <c:pt idx="37075">
                  <c:v>613.69924063714564</c:v>
                </c:pt>
                <c:pt idx="37076">
                  <c:v>613.67838171493736</c:v>
                </c:pt>
                <c:pt idx="37077">
                  <c:v>613.62621875739887</c:v>
                </c:pt>
                <c:pt idx="37078">
                  <c:v>613.53228578205153</c:v>
                </c:pt>
                <c:pt idx="37079">
                  <c:v>613.41751475385274</c:v>
                </c:pt>
                <c:pt idx="37080">
                  <c:v>613.26100501188034</c:v>
                </c:pt>
                <c:pt idx="37081">
                  <c:v>613.07319123457796</c:v>
                </c:pt>
                <c:pt idx="37082">
                  <c:v>612.8540316832316</c:v>
                </c:pt>
                <c:pt idx="37083">
                  <c:v>612.61405494839062</c:v>
                </c:pt>
                <c:pt idx="37084">
                  <c:v>612.64535898372071</c:v>
                </c:pt>
                <c:pt idx="37085">
                  <c:v>612.6662179059291</c:v>
                </c:pt>
                <c:pt idx="37086">
                  <c:v>612.65577279280728</c:v>
                </c:pt>
                <c:pt idx="37087">
                  <c:v>612.61405494839062</c:v>
                </c:pt>
                <c:pt idx="37088">
                  <c:v>612.54101219928691</c:v>
                </c:pt>
                <c:pt idx="37089">
                  <c:v>612.42620986705276</c:v>
                </c:pt>
                <c:pt idx="37090">
                  <c:v>612.29059035132411</c:v>
                </c:pt>
                <c:pt idx="37091">
                  <c:v>612.11317994842966</c:v>
                </c:pt>
                <c:pt idx="37092">
                  <c:v>611.90447594488364</c:v>
                </c:pt>
                <c:pt idx="37093">
                  <c:v>611.68535813225094</c:v>
                </c:pt>
                <c:pt idx="37094">
                  <c:v>611.72710728070297</c:v>
                </c:pt>
                <c:pt idx="37095">
                  <c:v>611.75841131603306</c:v>
                </c:pt>
                <c:pt idx="37096">
                  <c:v>611.75841131603306</c:v>
                </c:pt>
                <c:pt idx="37097">
                  <c:v>611.73752108978942</c:v>
                </c:pt>
                <c:pt idx="37098">
                  <c:v>611.67491301912912</c:v>
                </c:pt>
                <c:pt idx="37099">
                  <c:v>611.57058710405227</c:v>
                </c:pt>
                <c:pt idx="37100">
                  <c:v>611.44535009337471</c:v>
                </c:pt>
                <c:pt idx="37101">
                  <c:v>611.27841610763744</c:v>
                </c:pt>
                <c:pt idx="37102">
                  <c:v>611.0905710262997</c:v>
                </c:pt>
                <c:pt idx="37103">
                  <c:v>610.88189832678881</c:v>
                </c:pt>
                <c:pt idx="37104">
                  <c:v>610.94450639744923</c:v>
                </c:pt>
                <c:pt idx="37105">
                  <c:v>610.98625554590114</c:v>
                </c:pt>
                <c:pt idx="37106">
                  <c:v>610.99665892030919</c:v>
                </c:pt>
                <c:pt idx="37107">
                  <c:v>610.98625554590114</c:v>
                </c:pt>
                <c:pt idx="37108">
                  <c:v>610.9340612843273</c:v>
                </c:pt>
                <c:pt idx="37109">
                  <c:v>610.85059429145872</c:v>
                </c:pt>
                <c:pt idx="37110">
                  <c:v>610.73579195922457</c:v>
                </c:pt>
                <c:pt idx="37111">
                  <c:v>610.57928221725228</c:v>
                </c:pt>
                <c:pt idx="37112">
                  <c:v>610.40188224903636</c:v>
                </c:pt>
                <c:pt idx="37113">
                  <c:v>610.20365466264741</c:v>
                </c:pt>
                <c:pt idx="37114">
                  <c:v>610.27666610771576</c:v>
                </c:pt>
                <c:pt idx="37115">
                  <c:v>610.33927417837606</c:v>
                </c:pt>
                <c:pt idx="37116">
                  <c:v>610.37057821370615</c:v>
                </c:pt>
                <c:pt idx="37117">
                  <c:v>610.3601644046197</c:v>
                </c:pt>
                <c:pt idx="37118">
                  <c:v>610.32886036928949</c:v>
                </c:pt>
                <c:pt idx="37119">
                  <c:v>610.25580718550736</c:v>
                </c:pt>
                <c:pt idx="37120">
                  <c:v>610.15146040107356</c:v>
                </c:pt>
                <c:pt idx="37121">
                  <c:v>610.01579914663114</c:v>
                </c:pt>
                <c:pt idx="37122">
                  <c:v>609.84884429153703</c:v>
                </c:pt>
                <c:pt idx="37123">
                  <c:v>609.66103051423454</c:v>
                </c:pt>
                <c:pt idx="37124">
                  <c:v>609.75493218554652</c:v>
                </c:pt>
                <c:pt idx="37125">
                  <c:v>609.82798536932864</c:v>
                </c:pt>
                <c:pt idx="37126">
                  <c:v>609.86973451778067</c:v>
                </c:pt>
                <c:pt idx="37127">
                  <c:v>609.88014832686713</c:v>
                </c:pt>
                <c:pt idx="37128">
                  <c:v>609.85928940465885</c:v>
                </c:pt>
                <c:pt idx="37129">
                  <c:v>609.79668133399855</c:v>
                </c:pt>
                <c:pt idx="37130">
                  <c:v>609.70276922800804</c:v>
                </c:pt>
                <c:pt idx="37131">
                  <c:v>609.58797733045242</c:v>
                </c:pt>
                <c:pt idx="37132">
                  <c:v>609.4314571538016</c:v>
                </c:pt>
                <c:pt idx="37133">
                  <c:v>609.25408848962104</c:v>
                </c:pt>
                <c:pt idx="37134">
                  <c:v>609.3584144046979</c:v>
                </c:pt>
                <c:pt idx="37135">
                  <c:v>609.44190226692342</c:v>
                </c:pt>
                <c:pt idx="37136">
                  <c:v>609.50451033758372</c:v>
                </c:pt>
                <c:pt idx="37137">
                  <c:v>609.52536925979211</c:v>
                </c:pt>
                <c:pt idx="37138">
                  <c:v>609.51495545070554</c:v>
                </c:pt>
                <c:pt idx="37139">
                  <c:v>609.47320630225363</c:v>
                </c:pt>
                <c:pt idx="37140">
                  <c:v>609.3897184400281</c:v>
                </c:pt>
                <c:pt idx="37141">
                  <c:v>609.28539252495113</c:v>
                </c:pt>
                <c:pt idx="37142">
                  <c:v>609.14974170518713</c:v>
                </c:pt>
                <c:pt idx="37143">
                  <c:v>608.98277641541449</c:v>
                </c:pt>
                <c:pt idx="37144">
                  <c:v>609.09754744361339</c:v>
                </c:pt>
                <c:pt idx="37145">
                  <c:v>609.20189422804719</c:v>
                </c:pt>
                <c:pt idx="37146">
                  <c:v>609.2645022987075</c:v>
                </c:pt>
                <c:pt idx="37147">
                  <c:v>609.30625144715941</c:v>
                </c:pt>
                <c:pt idx="37148">
                  <c:v>609.30625144715941</c:v>
                </c:pt>
                <c:pt idx="37149">
                  <c:v>609.27494741182932</c:v>
                </c:pt>
                <c:pt idx="37150">
                  <c:v>609.21233934116901</c:v>
                </c:pt>
                <c:pt idx="37151">
                  <c:v>609.11843766985703</c:v>
                </c:pt>
                <c:pt idx="37152">
                  <c:v>608.99322152853642</c:v>
                </c:pt>
                <c:pt idx="37153">
                  <c:v>608.8471255956506</c:v>
                </c:pt>
                <c:pt idx="37154">
                  <c:v>608.97233130229279</c:v>
                </c:pt>
                <c:pt idx="37155">
                  <c:v>609.08713363452682</c:v>
                </c:pt>
                <c:pt idx="37156">
                  <c:v>609.17059019271699</c:v>
                </c:pt>
                <c:pt idx="37157">
                  <c:v>609.22278445429083</c:v>
                </c:pt>
                <c:pt idx="37158">
                  <c:v>609.24364337649911</c:v>
                </c:pt>
                <c:pt idx="37159">
                  <c:v>609.22278445429083</c:v>
                </c:pt>
                <c:pt idx="37160">
                  <c:v>609.17059019271699</c:v>
                </c:pt>
                <c:pt idx="37161">
                  <c:v>609.08713363452682</c:v>
                </c:pt>
                <c:pt idx="37162">
                  <c:v>608.97233130229279</c:v>
                </c:pt>
                <c:pt idx="37163">
                  <c:v>608.83668048252878</c:v>
                </c:pt>
                <c:pt idx="37164">
                  <c:v>608.98277641541449</c:v>
                </c:pt>
                <c:pt idx="37165">
                  <c:v>609.10799255673521</c:v>
                </c:pt>
                <c:pt idx="37166">
                  <c:v>609.20189422804719</c:v>
                </c:pt>
                <c:pt idx="37167">
                  <c:v>609.27494741182932</c:v>
                </c:pt>
                <c:pt idx="37168">
                  <c:v>609.29580633403759</c:v>
                </c:pt>
                <c:pt idx="37169">
                  <c:v>609.29580633403759</c:v>
                </c:pt>
                <c:pt idx="37170">
                  <c:v>609.25408848962104</c:v>
                </c:pt>
                <c:pt idx="37171">
                  <c:v>609.1810353058388</c:v>
                </c:pt>
                <c:pt idx="37172">
                  <c:v>609.08713363452682</c:v>
                </c:pt>
                <c:pt idx="37173">
                  <c:v>608.97233130229279</c:v>
                </c:pt>
                <c:pt idx="37174">
                  <c:v>609.12885147894349</c:v>
                </c:pt>
                <c:pt idx="37175">
                  <c:v>609.2645022987075</c:v>
                </c:pt>
                <c:pt idx="37176">
                  <c:v>609.37930463094165</c:v>
                </c:pt>
                <c:pt idx="37177">
                  <c:v>609.45234738004524</c:v>
                </c:pt>
                <c:pt idx="37178">
                  <c:v>609.49406522446191</c:v>
                </c:pt>
                <c:pt idx="37179">
                  <c:v>609.50451033758372</c:v>
                </c:pt>
                <c:pt idx="37180">
                  <c:v>609.48365141537545</c:v>
                </c:pt>
                <c:pt idx="37181">
                  <c:v>609.42105377939356</c:v>
                </c:pt>
                <c:pt idx="37182">
                  <c:v>609.33755548248962</c:v>
                </c:pt>
                <c:pt idx="37183">
                  <c:v>609.23319826337729</c:v>
                </c:pt>
                <c:pt idx="37184">
                  <c:v>609.40016355314992</c:v>
                </c:pt>
                <c:pt idx="37185">
                  <c:v>609.55667329512221</c:v>
                </c:pt>
                <c:pt idx="37186">
                  <c:v>609.68192074047818</c:v>
                </c:pt>
                <c:pt idx="37187">
                  <c:v>609.76537729866834</c:v>
                </c:pt>
                <c:pt idx="37188">
                  <c:v>609.82798536932864</c:v>
                </c:pt>
                <c:pt idx="37189">
                  <c:v>609.84884429153703</c:v>
                </c:pt>
                <c:pt idx="37190">
                  <c:v>609.83843048245046</c:v>
                </c:pt>
                <c:pt idx="37191">
                  <c:v>609.78623622087662</c:v>
                </c:pt>
                <c:pt idx="37192">
                  <c:v>609.72362815021643</c:v>
                </c:pt>
                <c:pt idx="37193">
                  <c:v>609.62972647890433</c:v>
                </c:pt>
                <c:pt idx="37194">
                  <c:v>609.81754025620683</c:v>
                </c:pt>
                <c:pt idx="37195">
                  <c:v>609.97408130221447</c:v>
                </c:pt>
                <c:pt idx="37196">
                  <c:v>610.10971125262154</c:v>
                </c:pt>
                <c:pt idx="37197">
                  <c:v>610.21405803705545</c:v>
                </c:pt>
                <c:pt idx="37198">
                  <c:v>610.28711122083757</c:v>
                </c:pt>
                <c:pt idx="37199">
                  <c:v>610.31841525616767</c:v>
                </c:pt>
                <c:pt idx="37200">
                  <c:v>610.31841525616767</c:v>
                </c:pt>
                <c:pt idx="37201">
                  <c:v>610.28711122083757</c:v>
                </c:pt>
                <c:pt idx="37202">
                  <c:v>610.23494826329909</c:v>
                </c:pt>
                <c:pt idx="37203">
                  <c:v>610.15146040107356</c:v>
                </c:pt>
                <c:pt idx="37204">
                  <c:v>610.34971929149788</c:v>
                </c:pt>
                <c:pt idx="37205">
                  <c:v>610.5271192597138</c:v>
                </c:pt>
                <c:pt idx="37206">
                  <c:v>610.68363943636461</c:v>
                </c:pt>
                <c:pt idx="37207">
                  <c:v>610.79840002988487</c:v>
                </c:pt>
                <c:pt idx="37208">
                  <c:v>610.88189832678881</c:v>
                </c:pt>
                <c:pt idx="37209">
                  <c:v>610.92361617120548</c:v>
                </c:pt>
                <c:pt idx="37210">
                  <c:v>610.94450639744923</c:v>
                </c:pt>
                <c:pt idx="37211">
                  <c:v>610.92361617120548</c:v>
                </c:pt>
                <c:pt idx="37212">
                  <c:v>610.88189832678881</c:v>
                </c:pt>
                <c:pt idx="37213">
                  <c:v>610.81929025612862</c:v>
                </c:pt>
                <c:pt idx="37214">
                  <c:v>611.0279629556394</c:v>
                </c:pt>
                <c:pt idx="37215">
                  <c:v>611.21578716762031</c:v>
                </c:pt>
                <c:pt idx="37216">
                  <c:v>611.38274202271441</c:v>
                </c:pt>
                <c:pt idx="37217">
                  <c:v>611.50798946807038</c:v>
                </c:pt>
                <c:pt idx="37218">
                  <c:v>611.60189113938236</c:v>
                </c:pt>
                <c:pt idx="37219">
                  <c:v>611.66449921004266</c:v>
                </c:pt>
                <c:pt idx="37220">
                  <c:v>611.68535813225094</c:v>
                </c:pt>
                <c:pt idx="37221">
                  <c:v>611.68535813225094</c:v>
                </c:pt>
                <c:pt idx="37222">
                  <c:v>611.65405409692085</c:v>
                </c:pt>
                <c:pt idx="37223">
                  <c:v>611.60189113938236</c:v>
                </c:pt>
                <c:pt idx="37224">
                  <c:v>611.83145406513677</c:v>
                </c:pt>
                <c:pt idx="37225">
                  <c:v>612.0297233902395</c:v>
                </c:pt>
                <c:pt idx="37226">
                  <c:v>612.20709205442017</c:v>
                </c:pt>
                <c:pt idx="37227">
                  <c:v>612.353187987306</c:v>
                </c:pt>
                <c:pt idx="37228">
                  <c:v>612.45751390238297</c:v>
                </c:pt>
                <c:pt idx="37229">
                  <c:v>612.53056708616509</c:v>
                </c:pt>
                <c:pt idx="37230">
                  <c:v>612.57230579993859</c:v>
                </c:pt>
                <c:pt idx="37231">
                  <c:v>612.58275091306041</c:v>
                </c:pt>
                <c:pt idx="37232">
                  <c:v>612.56186068681677</c:v>
                </c:pt>
                <c:pt idx="37233">
                  <c:v>612.52012197304327</c:v>
                </c:pt>
                <c:pt idx="37234">
                  <c:v>612.7601300119195</c:v>
                </c:pt>
                <c:pt idx="37235">
                  <c:v>612.9792478245522</c:v>
                </c:pt>
                <c:pt idx="37236">
                  <c:v>613.16709290588994</c:v>
                </c:pt>
                <c:pt idx="37237">
                  <c:v>613.31316796941883</c:v>
                </c:pt>
                <c:pt idx="37238">
                  <c:v>613.43837367606102</c:v>
                </c:pt>
                <c:pt idx="37239">
                  <c:v>613.52187197296496</c:v>
                </c:pt>
                <c:pt idx="37240">
                  <c:v>613.57403493050344</c:v>
                </c:pt>
                <c:pt idx="37241">
                  <c:v>613.59492515674708</c:v>
                </c:pt>
                <c:pt idx="37242">
                  <c:v>613.59492515674708</c:v>
                </c:pt>
                <c:pt idx="37243">
                  <c:v>613.57403493050344</c:v>
                </c:pt>
                <c:pt idx="37244">
                  <c:v>613.81404296937978</c:v>
                </c:pt>
                <c:pt idx="37245">
                  <c:v>614.04360589513419</c:v>
                </c:pt>
                <c:pt idx="37246">
                  <c:v>614.2418647855585</c:v>
                </c:pt>
                <c:pt idx="37247">
                  <c:v>614.40881964065261</c:v>
                </c:pt>
                <c:pt idx="37248">
                  <c:v>614.54444959105967</c:v>
                </c:pt>
                <c:pt idx="37249">
                  <c:v>614.64879637549359</c:v>
                </c:pt>
                <c:pt idx="37250">
                  <c:v>614.71140444615389</c:v>
                </c:pt>
                <c:pt idx="37251">
                  <c:v>614.74270848148399</c:v>
                </c:pt>
                <c:pt idx="37252">
                  <c:v>614.75315359460581</c:v>
                </c:pt>
                <c:pt idx="37253">
                  <c:v>614.74270848148399</c:v>
                </c:pt>
                <c:pt idx="37254">
                  <c:v>615.0035754425686</c:v>
                </c:pt>
                <c:pt idx="37255">
                  <c:v>615.24358348144483</c:v>
                </c:pt>
                <c:pt idx="37256">
                  <c:v>615.45228748499107</c:v>
                </c:pt>
                <c:pt idx="37257">
                  <c:v>615.64011169697199</c:v>
                </c:pt>
                <c:pt idx="37258">
                  <c:v>615.77576251673588</c:v>
                </c:pt>
                <c:pt idx="37259">
                  <c:v>615.89053354493467</c:v>
                </c:pt>
                <c:pt idx="37260">
                  <c:v>615.96357629403838</c:v>
                </c:pt>
                <c:pt idx="37261">
                  <c:v>616.01573925157686</c:v>
                </c:pt>
                <c:pt idx="37262">
                  <c:v>616.0366294778205</c:v>
                </c:pt>
                <c:pt idx="37263">
                  <c:v>616.0366294778205</c:v>
                </c:pt>
                <c:pt idx="37264">
                  <c:v>616.30791024799157</c:v>
                </c:pt>
                <c:pt idx="37265">
                  <c:v>616.56877720907619</c:v>
                </c:pt>
                <c:pt idx="37266">
                  <c:v>616.78792632574414</c:v>
                </c:pt>
                <c:pt idx="37267">
                  <c:v>616.97575053772505</c:v>
                </c:pt>
                <c:pt idx="37268">
                  <c:v>617.13226027969733</c:v>
                </c:pt>
                <c:pt idx="37269">
                  <c:v>617.25746598633953</c:v>
                </c:pt>
                <c:pt idx="37270">
                  <c:v>617.35137809233004</c:v>
                </c:pt>
                <c:pt idx="37271">
                  <c:v>617.40357235390377</c:v>
                </c:pt>
                <c:pt idx="37272">
                  <c:v>617.44529019832044</c:v>
                </c:pt>
                <c:pt idx="37273">
                  <c:v>617.45573531144225</c:v>
                </c:pt>
                <c:pt idx="37274">
                  <c:v>617.73746119473526</c:v>
                </c:pt>
                <c:pt idx="37275">
                  <c:v>618.00877326894158</c:v>
                </c:pt>
                <c:pt idx="37276">
                  <c:v>618.2383361946961</c:v>
                </c:pt>
                <c:pt idx="37277">
                  <c:v>618.44704019824223</c:v>
                </c:pt>
                <c:pt idx="37278">
                  <c:v>618.61399505333634</c:v>
                </c:pt>
                <c:pt idx="37279">
                  <c:v>618.7496250037434</c:v>
                </c:pt>
                <c:pt idx="37280">
                  <c:v>618.84355797909075</c:v>
                </c:pt>
                <c:pt idx="37281">
                  <c:v>618.91657985883762</c:v>
                </c:pt>
                <c:pt idx="37282">
                  <c:v>618.96877412041135</c:v>
                </c:pt>
                <c:pt idx="37283">
                  <c:v>618.98963304261974</c:v>
                </c:pt>
                <c:pt idx="37284">
                  <c:v>619.29224915215627</c:v>
                </c:pt>
                <c:pt idx="37285">
                  <c:v>619.56352992232735</c:v>
                </c:pt>
                <c:pt idx="37286">
                  <c:v>619.81398307432551</c:v>
                </c:pt>
                <c:pt idx="37287">
                  <c:v>620.02265577383628</c:v>
                </c:pt>
                <c:pt idx="37288">
                  <c:v>620.21050085517413</c:v>
                </c:pt>
                <c:pt idx="37289">
                  <c:v>620.35657591870302</c:v>
                </c:pt>
                <c:pt idx="37290">
                  <c:v>620.46092270313682</c:v>
                </c:pt>
                <c:pt idx="37291">
                  <c:v>620.54438969600551</c:v>
                </c:pt>
                <c:pt idx="37292">
                  <c:v>620.60699776666581</c:v>
                </c:pt>
                <c:pt idx="37293">
                  <c:v>620.64873648043931</c:v>
                </c:pt>
                <c:pt idx="37294">
                  <c:v>620.95135258997584</c:v>
                </c:pt>
                <c:pt idx="37295">
                  <c:v>621.24352358639067</c:v>
                </c:pt>
                <c:pt idx="37296">
                  <c:v>621.50439054747517</c:v>
                </c:pt>
                <c:pt idx="37297">
                  <c:v>621.72350836010787</c:v>
                </c:pt>
                <c:pt idx="37298">
                  <c:v>621.9217776852106</c:v>
                </c:pt>
                <c:pt idx="37299">
                  <c:v>622.07828742718289</c:v>
                </c:pt>
                <c:pt idx="37300">
                  <c:v>622.20353487253885</c:v>
                </c:pt>
                <c:pt idx="37301">
                  <c:v>622.29743654385084</c:v>
                </c:pt>
                <c:pt idx="37302">
                  <c:v>622.36004461451114</c:v>
                </c:pt>
                <c:pt idx="37303">
                  <c:v>622.41220757204962</c:v>
                </c:pt>
                <c:pt idx="37304">
                  <c:v>622.73567216911613</c:v>
                </c:pt>
                <c:pt idx="37305">
                  <c:v>623.03828827865266</c:v>
                </c:pt>
                <c:pt idx="37306">
                  <c:v>623.29915523973727</c:v>
                </c:pt>
                <c:pt idx="37307">
                  <c:v>623.5391632786135</c:v>
                </c:pt>
                <c:pt idx="37308">
                  <c:v>623.73740129968098</c:v>
                </c:pt>
                <c:pt idx="37309">
                  <c:v>623.91480126789691</c:v>
                </c:pt>
                <c:pt idx="37310">
                  <c:v>624.05045208766091</c:v>
                </c:pt>
                <c:pt idx="37311">
                  <c:v>624.15480930677313</c:v>
                </c:pt>
                <c:pt idx="37312">
                  <c:v>624.23827629964183</c:v>
                </c:pt>
                <c:pt idx="37313">
                  <c:v>624.30087393562371</c:v>
                </c:pt>
                <c:pt idx="37314">
                  <c:v>624.62434896736863</c:v>
                </c:pt>
                <c:pt idx="37315">
                  <c:v>624.93741019002698</c:v>
                </c:pt>
                <c:pt idx="37316">
                  <c:v>625.21913607331987</c:v>
                </c:pt>
                <c:pt idx="37317">
                  <c:v>625.4591441121961</c:v>
                </c:pt>
                <c:pt idx="37318">
                  <c:v>625.6782619248288</c:v>
                </c:pt>
                <c:pt idx="37319">
                  <c:v>625.85567232772314</c:v>
                </c:pt>
                <c:pt idx="37320">
                  <c:v>626.00173695657372</c:v>
                </c:pt>
                <c:pt idx="37321">
                  <c:v>626.11653928880776</c:v>
                </c:pt>
                <c:pt idx="37322">
                  <c:v>626.21044096011985</c:v>
                </c:pt>
                <c:pt idx="37323">
                  <c:v>626.28346283986662</c:v>
                </c:pt>
                <c:pt idx="37324">
                  <c:v>626.62782809785517</c:v>
                </c:pt>
                <c:pt idx="37325">
                  <c:v>626.94084758179974</c:v>
                </c:pt>
                <c:pt idx="37326">
                  <c:v>627.23301857821457</c:v>
                </c:pt>
                <c:pt idx="37327">
                  <c:v>627.49388553929907</c:v>
                </c:pt>
                <c:pt idx="37328">
                  <c:v>627.71303465596702</c:v>
                </c:pt>
                <c:pt idx="37329">
                  <c:v>627.90085886794805</c:v>
                </c:pt>
                <c:pt idx="37330">
                  <c:v>628.06781372304215</c:v>
                </c:pt>
                <c:pt idx="37331">
                  <c:v>628.19302986436276</c:v>
                </c:pt>
                <c:pt idx="37332">
                  <c:v>628.29737664879656</c:v>
                </c:pt>
                <c:pt idx="37333">
                  <c:v>628.38084364166525</c:v>
                </c:pt>
                <c:pt idx="37334">
                  <c:v>628.73561227406185</c:v>
                </c:pt>
                <c:pt idx="37335">
                  <c:v>629.05908730580677</c:v>
                </c:pt>
                <c:pt idx="37336">
                  <c:v>629.3617034153433</c:v>
                </c:pt>
                <c:pt idx="37337">
                  <c:v>629.62257037642792</c:v>
                </c:pt>
                <c:pt idx="37338">
                  <c:v>629.86257841530414</c:v>
                </c:pt>
                <c:pt idx="37339">
                  <c:v>630.06083730572846</c:v>
                </c:pt>
                <c:pt idx="37340">
                  <c:v>630.22777129146573</c:v>
                </c:pt>
                <c:pt idx="37341">
                  <c:v>630.36342211122974</c:v>
                </c:pt>
                <c:pt idx="37342">
                  <c:v>630.47822444346377</c:v>
                </c:pt>
                <c:pt idx="37343">
                  <c:v>630.58257122789769</c:v>
                </c:pt>
                <c:pt idx="37344">
                  <c:v>630.9373502949727</c:v>
                </c:pt>
                <c:pt idx="37345">
                  <c:v>631.2816842489259</c:v>
                </c:pt>
                <c:pt idx="37346">
                  <c:v>631.58430035846254</c:v>
                </c:pt>
                <c:pt idx="37347">
                  <c:v>631.86601580707702</c:v>
                </c:pt>
                <c:pt idx="37348">
                  <c:v>632.10603428063166</c:v>
                </c:pt>
                <c:pt idx="37349">
                  <c:v>632.31470698014255</c:v>
                </c:pt>
                <c:pt idx="37350">
                  <c:v>632.49210694835847</c:v>
                </c:pt>
                <c:pt idx="37351">
                  <c:v>632.64861669033075</c:v>
                </c:pt>
                <c:pt idx="37352">
                  <c:v>632.77383283165136</c:v>
                </c:pt>
                <c:pt idx="37353">
                  <c:v>632.87819005076369</c:v>
                </c:pt>
                <c:pt idx="37354">
                  <c:v>633.24340379628211</c:v>
                </c:pt>
                <c:pt idx="37355">
                  <c:v>633.59818286335712</c:v>
                </c:pt>
                <c:pt idx="37356">
                  <c:v>633.91121278198023</c:v>
                </c:pt>
                <c:pt idx="37357">
                  <c:v>634.19296996930848</c:v>
                </c:pt>
                <c:pt idx="37358">
                  <c:v>634.45383693039309</c:v>
                </c:pt>
                <c:pt idx="37359">
                  <c:v>634.67295474302568</c:v>
                </c:pt>
                <c:pt idx="37360">
                  <c:v>634.86076852032818</c:v>
                </c:pt>
                <c:pt idx="37361">
                  <c:v>635.01730956633583</c:v>
                </c:pt>
                <c:pt idx="37362">
                  <c:v>635.15293951674289</c:v>
                </c:pt>
                <c:pt idx="37363">
                  <c:v>635.26773141429862</c:v>
                </c:pt>
                <c:pt idx="37364">
                  <c:v>635.64336940358191</c:v>
                </c:pt>
                <c:pt idx="37365">
                  <c:v>636.00859358377886</c:v>
                </c:pt>
                <c:pt idx="37366">
                  <c:v>636.33205818084525</c:v>
                </c:pt>
                <c:pt idx="37367">
                  <c:v>636.62422917726008</c:v>
                </c:pt>
                <c:pt idx="37368">
                  <c:v>636.88509613834458</c:v>
                </c:pt>
                <c:pt idx="37369">
                  <c:v>637.1146590640991</c:v>
                </c:pt>
                <c:pt idx="37370">
                  <c:v>637.31292838920183</c:v>
                </c:pt>
                <c:pt idx="37371">
                  <c:v>637.47988324429593</c:v>
                </c:pt>
                <c:pt idx="37372">
                  <c:v>637.62597917718176</c:v>
                </c:pt>
                <c:pt idx="37373">
                  <c:v>637.75119531850237</c:v>
                </c:pt>
                <c:pt idx="37374">
                  <c:v>638.13726798622918</c:v>
                </c:pt>
                <c:pt idx="37375">
                  <c:v>638.50249216642601</c:v>
                </c:pt>
                <c:pt idx="37376">
                  <c:v>638.83638100725739</c:v>
                </c:pt>
                <c:pt idx="37377">
                  <c:v>639.14944222991585</c:v>
                </c:pt>
                <c:pt idx="37378">
                  <c:v>639.41030919100047</c:v>
                </c:pt>
                <c:pt idx="37379">
                  <c:v>639.65028592584133</c:v>
                </c:pt>
                <c:pt idx="37380">
                  <c:v>639.85898992938746</c:v>
                </c:pt>
                <c:pt idx="37381">
                  <c:v>640.0363898976035</c:v>
                </c:pt>
                <c:pt idx="37382">
                  <c:v>640.1929100742542</c:v>
                </c:pt>
                <c:pt idx="37383">
                  <c:v>640.32856089401821</c:v>
                </c:pt>
                <c:pt idx="37384">
                  <c:v>640.72508910954525</c:v>
                </c:pt>
                <c:pt idx="37385">
                  <c:v>641.09027155102831</c:v>
                </c:pt>
                <c:pt idx="37386">
                  <c:v>641.43463680901687</c:v>
                </c:pt>
                <c:pt idx="37387">
                  <c:v>641.74766672763997</c:v>
                </c:pt>
                <c:pt idx="37388">
                  <c:v>642.02942391496822</c:v>
                </c:pt>
                <c:pt idx="37389">
                  <c:v>642.2694006498092</c:v>
                </c:pt>
                <c:pt idx="37390">
                  <c:v>642.48851846244179</c:v>
                </c:pt>
                <c:pt idx="37391">
                  <c:v>642.67636354377953</c:v>
                </c:pt>
                <c:pt idx="37392">
                  <c:v>642.84331839887375</c:v>
                </c:pt>
                <c:pt idx="37393">
                  <c:v>642.98939346240263</c:v>
                </c:pt>
                <c:pt idx="37394">
                  <c:v>643.38591124325126</c:v>
                </c:pt>
                <c:pt idx="37395">
                  <c:v>643.77199434565648</c:v>
                </c:pt>
                <c:pt idx="37396">
                  <c:v>644.11635960364504</c:v>
                </c:pt>
                <c:pt idx="37397">
                  <c:v>644.43982420071143</c:v>
                </c:pt>
                <c:pt idx="37398">
                  <c:v>644.72155008400432</c:v>
                </c:pt>
                <c:pt idx="37399">
                  <c:v>644.98241704508894</c:v>
                </c:pt>
                <c:pt idx="37400">
                  <c:v>645.20153485772164</c:v>
                </c:pt>
                <c:pt idx="37401">
                  <c:v>645.39980418282437</c:v>
                </c:pt>
                <c:pt idx="37402">
                  <c:v>645.56675903791847</c:v>
                </c:pt>
                <c:pt idx="37403">
                  <c:v>645.72326877989076</c:v>
                </c:pt>
                <c:pt idx="37404">
                  <c:v>646.13024210853962</c:v>
                </c:pt>
                <c:pt idx="37405">
                  <c:v>646.51631477626643</c:v>
                </c:pt>
                <c:pt idx="37406">
                  <c:v>646.88153895646326</c:v>
                </c:pt>
                <c:pt idx="37407">
                  <c:v>647.20501398820818</c:v>
                </c:pt>
                <c:pt idx="37408">
                  <c:v>647.49718498462289</c:v>
                </c:pt>
                <c:pt idx="37409">
                  <c:v>647.75805194570751</c:v>
                </c:pt>
                <c:pt idx="37410">
                  <c:v>647.98761487146203</c:v>
                </c:pt>
                <c:pt idx="37411">
                  <c:v>648.1962875709728</c:v>
                </c:pt>
                <c:pt idx="37412">
                  <c:v>648.37368753918872</c:v>
                </c:pt>
                <c:pt idx="37413">
                  <c:v>648.54065282896136</c:v>
                </c:pt>
                <c:pt idx="37414">
                  <c:v>648.95802953201826</c:v>
                </c:pt>
                <c:pt idx="37415">
                  <c:v>649.35454731286677</c:v>
                </c:pt>
                <c:pt idx="37416">
                  <c:v>649.71977149306372</c:v>
                </c:pt>
                <c:pt idx="37417">
                  <c:v>650.04324652480864</c:v>
                </c:pt>
                <c:pt idx="37418">
                  <c:v>650.34583133030981</c:v>
                </c:pt>
                <c:pt idx="37419">
                  <c:v>650.61714340451624</c:v>
                </c:pt>
                <c:pt idx="37420">
                  <c:v>650.85715144339258</c:v>
                </c:pt>
                <c:pt idx="37421">
                  <c:v>651.06582414290335</c:v>
                </c:pt>
                <c:pt idx="37422">
                  <c:v>651.25366922424109</c:v>
                </c:pt>
                <c:pt idx="37423">
                  <c:v>651.43103788842177</c:v>
                </c:pt>
                <c:pt idx="37424">
                  <c:v>651.84842502615709</c:v>
                </c:pt>
                <c:pt idx="37425">
                  <c:v>652.24494280700571</c:v>
                </c:pt>
                <c:pt idx="37426">
                  <c:v>652.62061210032448</c:v>
                </c:pt>
                <c:pt idx="37427">
                  <c:v>652.96494605427768</c:v>
                </c:pt>
                <c:pt idx="37428">
                  <c:v>653.26755172913579</c:v>
                </c:pt>
                <c:pt idx="37429">
                  <c:v>653.53886380334222</c:v>
                </c:pt>
                <c:pt idx="37430">
                  <c:v>653.78928565130502</c:v>
                </c:pt>
                <c:pt idx="37431">
                  <c:v>654.00841389861603</c:v>
                </c:pt>
                <c:pt idx="37432">
                  <c:v>654.20667278904034</c:v>
                </c:pt>
                <c:pt idx="37433">
                  <c:v>654.38407275725626</c:v>
                </c:pt>
                <c:pt idx="37434">
                  <c:v>654.81190500811351</c:v>
                </c:pt>
                <c:pt idx="37435">
                  <c:v>655.2188365980486</c:v>
                </c:pt>
                <c:pt idx="37436">
                  <c:v>655.59450589136725</c:v>
                </c:pt>
                <c:pt idx="37437">
                  <c:v>655.93882941064203</c:v>
                </c:pt>
                <c:pt idx="37438">
                  <c:v>656.25185932926513</c:v>
                </c:pt>
                <c:pt idx="37439">
                  <c:v>656.53361651659338</c:v>
                </c:pt>
                <c:pt idx="37440">
                  <c:v>656.78403836455618</c:v>
                </c:pt>
                <c:pt idx="37441">
                  <c:v>657.01360129031059</c:v>
                </c:pt>
                <c:pt idx="37442">
                  <c:v>657.2118601807349</c:v>
                </c:pt>
                <c:pt idx="37443">
                  <c:v>657.39968439271581</c:v>
                </c:pt>
                <c:pt idx="37444">
                  <c:v>657.83795132201635</c:v>
                </c:pt>
                <c:pt idx="37445">
                  <c:v>658.24488291195144</c:v>
                </c:pt>
                <c:pt idx="37446">
                  <c:v>658.63096601435666</c:v>
                </c:pt>
                <c:pt idx="37447">
                  <c:v>658.98577638546703</c:v>
                </c:pt>
                <c:pt idx="37448">
                  <c:v>659.29879586941172</c:v>
                </c:pt>
                <c:pt idx="37449">
                  <c:v>659.59096686582643</c:v>
                </c:pt>
                <c:pt idx="37450">
                  <c:v>659.85183382691105</c:v>
                </c:pt>
                <c:pt idx="37451">
                  <c:v>660.08139675266546</c:v>
                </c:pt>
                <c:pt idx="37452">
                  <c:v>660.29011119089</c:v>
                </c:pt>
                <c:pt idx="37453">
                  <c:v>660.4779249681925</c:v>
                </c:pt>
                <c:pt idx="37454">
                  <c:v>660.91616059345768</c:v>
                </c:pt>
                <c:pt idx="37455">
                  <c:v>661.33357903522847</c:v>
                </c:pt>
                <c:pt idx="37456">
                  <c:v>661.71965170295516</c:v>
                </c:pt>
                <c:pt idx="37457">
                  <c:v>662.08484457911675</c:v>
                </c:pt>
                <c:pt idx="37458">
                  <c:v>662.4083404802185</c:v>
                </c:pt>
                <c:pt idx="37459">
                  <c:v>662.70051147663321</c:v>
                </c:pt>
                <c:pt idx="37460">
                  <c:v>662.96137843771783</c:v>
                </c:pt>
                <c:pt idx="37461">
                  <c:v>663.20135517255881</c:v>
                </c:pt>
                <c:pt idx="37462">
                  <c:v>663.42051472390517</c:v>
                </c:pt>
                <c:pt idx="37463">
                  <c:v>663.61874231029412</c:v>
                </c:pt>
                <c:pt idx="37464">
                  <c:v>664.05700923959466</c:v>
                </c:pt>
                <c:pt idx="37465">
                  <c:v>664.4848310557735</c:v>
                </c:pt>
                <c:pt idx="37466">
                  <c:v>664.87091415817872</c:v>
                </c:pt>
                <c:pt idx="37467">
                  <c:v>665.23613833837555</c:v>
                </c:pt>
                <c:pt idx="37468">
                  <c:v>665.55960293544194</c:v>
                </c:pt>
                <c:pt idx="37469">
                  <c:v>665.86221904497859</c:v>
                </c:pt>
                <c:pt idx="37470">
                  <c:v>666.13349981514966</c:v>
                </c:pt>
                <c:pt idx="37471">
                  <c:v>666.373507854026</c:v>
                </c:pt>
                <c:pt idx="37472">
                  <c:v>666.59262566665859</c:v>
                </c:pt>
                <c:pt idx="37473">
                  <c:v>666.80134010488314</c:v>
                </c:pt>
                <c:pt idx="37474">
                  <c:v>667.25002084327025</c:v>
                </c:pt>
                <c:pt idx="37475">
                  <c:v>667.67784265944897</c:v>
                </c:pt>
                <c:pt idx="37476">
                  <c:v>668.07437087497601</c:v>
                </c:pt>
                <c:pt idx="37477">
                  <c:v>668.43958462049443</c:v>
                </c:pt>
                <c:pt idx="37478">
                  <c:v>668.77347346132581</c:v>
                </c:pt>
                <c:pt idx="37479">
                  <c:v>669.07608957086234</c:v>
                </c:pt>
                <c:pt idx="37480">
                  <c:v>669.34740164506877</c:v>
                </c:pt>
                <c:pt idx="37481">
                  <c:v>669.59782349303157</c:v>
                </c:pt>
                <c:pt idx="37482">
                  <c:v>669.81694130566416</c:v>
                </c:pt>
                <c:pt idx="37483">
                  <c:v>670.03609042233211</c:v>
                </c:pt>
                <c:pt idx="37484">
                  <c:v>670.48477116071922</c:v>
                </c:pt>
                <c:pt idx="37485">
                  <c:v>670.91260341157636</c:v>
                </c:pt>
                <c:pt idx="37486">
                  <c:v>671.30912119242498</c:v>
                </c:pt>
                <c:pt idx="37487">
                  <c:v>671.68475918170839</c:v>
                </c:pt>
                <c:pt idx="37488">
                  <c:v>672.01867932657501</c:v>
                </c:pt>
                <c:pt idx="37489">
                  <c:v>672.32128500143324</c:v>
                </c:pt>
                <c:pt idx="37490">
                  <c:v>672.60301088472613</c:v>
                </c:pt>
                <c:pt idx="37491">
                  <c:v>672.85343273268893</c:v>
                </c:pt>
                <c:pt idx="37492">
                  <c:v>673.09344077156516</c:v>
                </c:pt>
                <c:pt idx="37493">
                  <c:v>673.31256901887627</c:v>
                </c:pt>
                <c:pt idx="37494">
                  <c:v>673.76124975726327</c:v>
                </c:pt>
                <c:pt idx="37495">
                  <c:v>674.18907157344199</c:v>
                </c:pt>
                <c:pt idx="37496">
                  <c:v>674.59604490209085</c:v>
                </c:pt>
                <c:pt idx="37497">
                  <c:v>674.96125864760927</c:v>
                </c:pt>
                <c:pt idx="37498">
                  <c:v>675.30559260156258</c:v>
                </c:pt>
                <c:pt idx="37499">
                  <c:v>675.61862252018568</c:v>
                </c:pt>
                <c:pt idx="37500">
                  <c:v>675.90037970751382</c:v>
                </c:pt>
                <c:pt idx="37501">
                  <c:v>676.16124666859844</c:v>
                </c:pt>
                <c:pt idx="37502">
                  <c:v>676.39080959435296</c:v>
                </c:pt>
                <c:pt idx="37503">
                  <c:v>676.62037252010737</c:v>
                </c:pt>
                <c:pt idx="37504">
                  <c:v>677.06905325849448</c:v>
                </c:pt>
                <c:pt idx="37505">
                  <c:v>677.50733062247343</c:v>
                </c:pt>
                <c:pt idx="37506">
                  <c:v>677.91426221240852</c:v>
                </c:pt>
                <c:pt idx="37507">
                  <c:v>678.27948639260535</c:v>
                </c:pt>
                <c:pt idx="37508">
                  <c:v>678.62380991188013</c:v>
                </c:pt>
                <c:pt idx="37509">
                  <c:v>678.94728494362505</c:v>
                </c:pt>
                <c:pt idx="37510">
                  <c:v>679.2290421309533</c:v>
                </c:pt>
                <c:pt idx="37511">
                  <c:v>679.48990909203792</c:v>
                </c:pt>
                <c:pt idx="37512">
                  <c:v>679.7298858268789</c:v>
                </c:pt>
                <c:pt idx="37513">
                  <c:v>679.95944875263331</c:v>
                </c:pt>
                <c:pt idx="37514">
                  <c:v>680.41857460414224</c:v>
                </c:pt>
                <c:pt idx="37515">
                  <c:v>680.84640685499937</c:v>
                </c:pt>
                <c:pt idx="37516">
                  <c:v>681.25336974896982</c:v>
                </c:pt>
                <c:pt idx="37517">
                  <c:v>681.63945285137504</c:v>
                </c:pt>
                <c:pt idx="37518">
                  <c:v>681.98377637064982</c:v>
                </c:pt>
                <c:pt idx="37519">
                  <c:v>682.29683759330817</c:v>
                </c:pt>
                <c:pt idx="37520">
                  <c:v>682.58900858972299</c:v>
                </c:pt>
                <c:pt idx="37521">
                  <c:v>682.8498755508075</c:v>
                </c:pt>
                <c:pt idx="37522">
                  <c:v>683.10029739877029</c:v>
                </c:pt>
                <c:pt idx="37523">
                  <c:v>683.32986032452482</c:v>
                </c:pt>
                <c:pt idx="37524">
                  <c:v>683.78898617603363</c:v>
                </c:pt>
                <c:pt idx="37525">
                  <c:v>684.21681842689088</c:v>
                </c:pt>
                <c:pt idx="37526">
                  <c:v>684.63419512994778</c:v>
                </c:pt>
                <c:pt idx="37527">
                  <c:v>685.00983311923108</c:v>
                </c:pt>
                <c:pt idx="37528">
                  <c:v>685.36463305566303</c:v>
                </c:pt>
                <c:pt idx="37529">
                  <c:v>685.67766297428614</c:v>
                </c:pt>
                <c:pt idx="37530">
                  <c:v>685.96983397070085</c:v>
                </c:pt>
                <c:pt idx="37531">
                  <c:v>686.24114604490728</c:v>
                </c:pt>
                <c:pt idx="37532">
                  <c:v>686.48112277974826</c:v>
                </c:pt>
                <c:pt idx="37533">
                  <c:v>686.72113081862449</c:v>
                </c:pt>
                <c:pt idx="37534">
                  <c:v>687.18025667013342</c:v>
                </c:pt>
                <c:pt idx="37535">
                  <c:v>687.61850273007713</c:v>
                </c:pt>
                <c:pt idx="37536">
                  <c:v>688.02546562404746</c:v>
                </c:pt>
                <c:pt idx="37537">
                  <c:v>688.40110361333086</c:v>
                </c:pt>
                <c:pt idx="37538">
                  <c:v>688.75590354976282</c:v>
                </c:pt>
                <c:pt idx="37539">
                  <c:v>689.07937858150774</c:v>
                </c:pt>
                <c:pt idx="37540">
                  <c:v>689.37154957792245</c:v>
                </c:pt>
                <c:pt idx="37541">
                  <c:v>689.64283034809353</c:v>
                </c:pt>
                <c:pt idx="37542">
                  <c:v>689.8932845435595</c:v>
                </c:pt>
                <c:pt idx="37543">
                  <c:v>690.12284851278184</c:v>
                </c:pt>
                <c:pt idx="37544">
                  <c:v>690.58197645122641</c:v>
                </c:pt>
                <c:pt idx="37545">
                  <c:v>691.02021520689516</c:v>
                </c:pt>
                <c:pt idx="37546">
                  <c:v>691.43759608382345</c:v>
                </c:pt>
                <c:pt idx="37547">
                  <c:v>691.81326120327071</c:v>
                </c:pt>
                <c:pt idx="37548">
                  <c:v>692.16803609647445</c:v>
                </c:pt>
                <c:pt idx="37549">
                  <c:v>692.49150904128362</c:v>
                </c:pt>
                <c:pt idx="37550">
                  <c:v>692.78367899423051</c:v>
                </c:pt>
                <c:pt idx="37551">
                  <c:v>693.05499002496913</c:v>
                </c:pt>
                <c:pt idx="37552">
                  <c:v>693.31585698605375</c:v>
                </c:pt>
                <c:pt idx="37553">
                  <c:v>693.5454219987439</c:v>
                </c:pt>
                <c:pt idx="37554">
                  <c:v>694.00454993718847</c:v>
                </c:pt>
                <c:pt idx="37555">
                  <c:v>694.44278869285722</c:v>
                </c:pt>
                <c:pt idx="37556">
                  <c:v>694.86016956978551</c:v>
                </c:pt>
                <c:pt idx="37557">
                  <c:v>695.24627875888677</c:v>
                </c:pt>
                <c:pt idx="37558">
                  <c:v>695.59060958243651</c:v>
                </c:pt>
                <c:pt idx="37559">
                  <c:v>695.91408252724568</c:v>
                </c:pt>
                <c:pt idx="37560">
                  <c:v>696.21669654984657</c:v>
                </c:pt>
                <c:pt idx="37561">
                  <c:v>696.48797627654983</c:v>
                </c:pt>
                <c:pt idx="37562">
                  <c:v>696.73843047201581</c:v>
                </c:pt>
                <c:pt idx="37563">
                  <c:v>696.97840825032461</c:v>
                </c:pt>
                <c:pt idx="37564">
                  <c:v>697.43753618876917</c:v>
                </c:pt>
                <c:pt idx="37565">
                  <c:v>697.87580624847328</c:v>
                </c:pt>
                <c:pt idx="37566">
                  <c:v>698.28274305574757</c:v>
                </c:pt>
                <c:pt idx="37567">
                  <c:v>698.66885224484895</c:v>
                </c:pt>
                <c:pt idx="37568">
                  <c:v>699.02362765978648</c:v>
                </c:pt>
                <c:pt idx="37569">
                  <c:v>699.34710018720853</c:v>
                </c:pt>
                <c:pt idx="37570">
                  <c:v>699.63926993146185</c:v>
                </c:pt>
                <c:pt idx="37571">
                  <c:v>699.9209947608523</c:v>
                </c:pt>
                <c:pt idx="37572">
                  <c:v>700.17141682794329</c:v>
                </c:pt>
                <c:pt idx="37573">
                  <c:v>700.41142591028745</c:v>
                </c:pt>
                <c:pt idx="37574">
                  <c:v>700.87055437046592</c:v>
                </c:pt>
                <c:pt idx="37575">
                  <c:v>701.30882484755716</c:v>
                </c:pt>
                <c:pt idx="37576">
                  <c:v>701.71576061136363</c:v>
                </c:pt>
                <c:pt idx="37577">
                  <c:v>702.10183849642965</c:v>
                </c:pt>
                <c:pt idx="37578">
                  <c:v>702.45661443310109</c:v>
                </c:pt>
                <c:pt idx="37579">
                  <c:v>702.78008633444256</c:v>
                </c:pt>
                <c:pt idx="37580">
                  <c:v>703.0722875914247</c:v>
                </c:pt>
                <c:pt idx="37581">
                  <c:v>703.34356836159589</c:v>
                </c:pt>
                <c:pt idx="37582">
                  <c:v>703.60443532268039</c:v>
                </c:pt>
                <c:pt idx="37583">
                  <c:v>703.84444440502455</c:v>
                </c:pt>
                <c:pt idx="37584">
                  <c:v>704.30357234346911</c:v>
                </c:pt>
                <c:pt idx="37585">
                  <c:v>704.73139833351922</c:v>
                </c:pt>
                <c:pt idx="37586">
                  <c:v>705.14877921044751</c:v>
                </c:pt>
                <c:pt idx="37587">
                  <c:v>705.52441198239171</c:v>
                </c:pt>
                <c:pt idx="37588">
                  <c:v>705.87918687559534</c:v>
                </c:pt>
                <c:pt idx="37589">
                  <c:v>706.20269112443987</c:v>
                </c:pt>
                <c:pt idx="37590">
                  <c:v>706.49486107738676</c:v>
                </c:pt>
                <c:pt idx="37591">
                  <c:v>706.77658591721183</c:v>
                </c:pt>
                <c:pt idx="37592">
                  <c:v>707.02700776517463</c:v>
                </c:pt>
                <c:pt idx="37593">
                  <c:v>707.26701684751879</c:v>
                </c:pt>
                <c:pt idx="37594">
                  <c:v>707.72614582943118</c:v>
                </c:pt>
                <c:pt idx="37595">
                  <c:v>708.15397181948128</c:v>
                </c:pt>
                <c:pt idx="37596">
                  <c:v>708.56090758328776</c:v>
                </c:pt>
                <c:pt idx="37597">
                  <c:v>708.94698546835377</c:v>
                </c:pt>
                <c:pt idx="37598">
                  <c:v>709.29134759593876</c:v>
                </c:pt>
                <c:pt idx="37599">
                  <c:v>709.61481949728011</c:v>
                </c:pt>
                <c:pt idx="37600">
                  <c:v>709.91743456334893</c:v>
                </c:pt>
                <c:pt idx="37601">
                  <c:v>710.18871429005208</c:v>
                </c:pt>
                <c:pt idx="37602">
                  <c:v>710.4391653551146</c:v>
                </c:pt>
                <c:pt idx="37603">
                  <c:v>710.67914208995546</c:v>
                </c:pt>
                <c:pt idx="37604">
                  <c:v>711.13827837614281</c:v>
                </c:pt>
                <c:pt idx="37605">
                  <c:v>711.56610019232153</c:v>
                </c:pt>
                <c:pt idx="37606">
                  <c:v>711.97306308629197</c:v>
                </c:pt>
                <c:pt idx="37607">
                  <c:v>712.34870107557538</c:v>
                </c:pt>
                <c:pt idx="37608">
                  <c:v>712.70348014265039</c:v>
                </c:pt>
                <c:pt idx="37609">
                  <c:v>713.01653093063032</c:v>
                </c:pt>
                <c:pt idx="37610">
                  <c:v>713.31911573613161</c:v>
                </c:pt>
                <c:pt idx="37611">
                  <c:v>713.59042781033804</c:v>
                </c:pt>
                <c:pt idx="37612">
                  <c:v>713.84084965830084</c:v>
                </c:pt>
                <c:pt idx="37613">
                  <c:v>714.08085769717707</c:v>
                </c:pt>
                <c:pt idx="37614">
                  <c:v>714.52954887024259</c:v>
                </c:pt>
                <c:pt idx="37615">
                  <c:v>714.95737068642131</c:v>
                </c:pt>
                <c:pt idx="37616">
                  <c:v>715.36433358039176</c:v>
                </c:pt>
                <c:pt idx="37617">
                  <c:v>715.73997156967516</c:v>
                </c:pt>
                <c:pt idx="37618">
                  <c:v>716.08430552362836</c:v>
                </c:pt>
                <c:pt idx="37619">
                  <c:v>716.40780142473011</c:v>
                </c:pt>
                <c:pt idx="37620">
                  <c:v>716.69997242114482</c:v>
                </c:pt>
                <c:pt idx="37621">
                  <c:v>716.97125319131601</c:v>
                </c:pt>
                <c:pt idx="37622">
                  <c:v>717.22170634331405</c:v>
                </c:pt>
                <c:pt idx="37623">
                  <c:v>717.46168307815503</c:v>
                </c:pt>
                <c:pt idx="37624">
                  <c:v>717.89996044213399</c:v>
                </c:pt>
                <c:pt idx="37625">
                  <c:v>718.32778225831271</c:v>
                </c:pt>
                <c:pt idx="37626">
                  <c:v>718.73471384824779</c:v>
                </c:pt>
                <c:pt idx="37627">
                  <c:v>719.09993802844474</c:v>
                </c:pt>
                <c:pt idx="37628">
                  <c:v>719.44427198239794</c:v>
                </c:pt>
                <c:pt idx="37629">
                  <c:v>719.76777831817822</c:v>
                </c:pt>
                <c:pt idx="37630">
                  <c:v>720.05993887991451</c:v>
                </c:pt>
                <c:pt idx="37631">
                  <c:v>720.32080584099913</c:v>
                </c:pt>
                <c:pt idx="37632">
                  <c:v>720.57122768896181</c:v>
                </c:pt>
                <c:pt idx="37633">
                  <c:v>720.81124616251657</c:v>
                </c:pt>
                <c:pt idx="37634">
                  <c:v>721.24948178778186</c:v>
                </c:pt>
                <c:pt idx="37635">
                  <c:v>721.67730360396058</c:v>
                </c:pt>
                <c:pt idx="37636">
                  <c:v>722.07383181948762</c:v>
                </c:pt>
                <c:pt idx="37637">
                  <c:v>722.43904556500604</c:v>
                </c:pt>
                <c:pt idx="37638">
                  <c:v>722.78337951895924</c:v>
                </c:pt>
                <c:pt idx="37639">
                  <c:v>723.09640943758234</c:v>
                </c:pt>
                <c:pt idx="37640">
                  <c:v>723.37816662491059</c:v>
                </c:pt>
                <c:pt idx="37641">
                  <c:v>723.64944739508167</c:v>
                </c:pt>
                <c:pt idx="37642">
                  <c:v>723.89990054707971</c:v>
                </c:pt>
                <c:pt idx="37643">
                  <c:v>724.12946347283423</c:v>
                </c:pt>
                <c:pt idx="37644">
                  <c:v>724.56769909809941</c:v>
                </c:pt>
                <c:pt idx="37645">
                  <c:v>724.98511753987009</c:v>
                </c:pt>
                <c:pt idx="37646">
                  <c:v>725.38160401668335</c:v>
                </c:pt>
                <c:pt idx="37647">
                  <c:v>725.7468281968803</c:v>
                </c:pt>
                <c:pt idx="37648">
                  <c:v>726.08073790706851</c:v>
                </c:pt>
                <c:pt idx="37649">
                  <c:v>726.39376782569161</c:v>
                </c:pt>
                <c:pt idx="37650">
                  <c:v>726.67552501301986</c:v>
                </c:pt>
                <c:pt idx="37651">
                  <c:v>726.93639197410448</c:v>
                </c:pt>
                <c:pt idx="37652">
                  <c:v>727.18681382206728</c:v>
                </c:pt>
                <c:pt idx="37653">
                  <c:v>727.41637674782169</c:v>
                </c:pt>
                <c:pt idx="37654">
                  <c:v>727.85465411180076</c:v>
                </c:pt>
                <c:pt idx="37655">
                  <c:v>728.26158570173573</c:v>
                </c:pt>
                <c:pt idx="37656">
                  <c:v>728.64765836946253</c:v>
                </c:pt>
                <c:pt idx="37657">
                  <c:v>729.01288254965937</c:v>
                </c:pt>
                <c:pt idx="37658">
                  <c:v>729.3468026945261</c:v>
                </c:pt>
                <c:pt idx="37659">
                  <c:v>729.64938750002739</c:v>
                </c:pt>
                <c:pt idx="37660">
                  <c:v>729.93114468735564</c:v>
                </c:pt>
                <c:pt idx="37661">
                  <c:v>730.19201164844026</c:v>
                </c:pt>
                <c:pt idx="37662">
                  <c:v>730.43198838328124</c:v>
                </c:pt>
                <c:pt idx="37663">
                  <c:v>730.66155130903564</c:v>
                </c:pt>
                <c:pt idx="37664">
                  <c:v>731.08937312521437</c:v>
                </c:pt>
                <c:pt idx="37665">
                  <c:v>731.49634645386323</c:v>
                </c:pt>
                <c:pt idx="37666">
                  <c:v>731.88241912159003</c:v>
                </c:pt>
                <c:pt idx="37667">
                  <c:v>732.23719818866505</c:v>
                </c:pt>
                <c:pt idx="37668">
                  <c:v>732.56066278573144</c:v>
                </c:pt>
                <c:pt idx="37669">
                  <c:v>732.86327889526808</c:v>
                </c:pt>
                <c:pt idx="37670">
                  <c:v>733.14500477856097</c:v>
                </c:pt>
                <c:pt idx="37671">
                  <c:v>733.40587173964559</c:v>
                </c:pt>
                <c:pt idx="37672">
                  <c:v>733.6354346654</c:v>
                </c:pt>
                <c:pt idx="37673">
                  <c:v>733.86499759115452</c:v>
                </c:pt>
                <c:pt idx="37674">
                  <c:v>734.28238472888984</c:v>
                </c:pt>
                <c:pt idx="37675">
                  <c:v>734.68934762286028</c:v>
                </c:pt>
                <c:pt idx="37676">
                  <c:v>735.06498561214369</c:v>
                </c:pt>
                <c:pt idx="37677">
                  <c:v>735.41979598325406</c:v>
                </c:pt>
                <c:pt idx="37678">
                  <c:v>735.74326058032045</c:v>
                </c:pt>
                <c:pt idx="37679">
                  <c:v>736.03543157673516</c:v>
                </c:pt>
                <c:pt idx="37680">
                  <c:v>736.30671234690635</c:v>
                </c:pt>
                <c:pt idx="37681">
                  <c:v>736.56757930799085</c:v>
                </c:pt>
                <c:pt idx="37682">
                  <c:v>736.79714223374538</c:v>
                </c:pt>
                <c:pt idx="37683">
                  <c:v>737.01629135041333</c:v>
                </c:pt>
                <c:pt idx="37684">
                  <c:v>737.43367848814864</c:v>
                </c:pt>
                <c:pt idx="37685">
                  <c:v>737.83019626899727</c:v>
                </c:pt>
                <c:pt idx="37686">
                  <c:v>738.19538914515874</c:v>
                </c:pt>
                <c:pt idx="37687">
                  <c:v>738.5397544031473</c:v>
                </c:pt>
                <c:pt idx="37688">
                  <c:v>738.8632190002138</c:v>
                </c:pt>
                <c:pt idx="37689">
                  <c:v>739.15538999662851</c:v>
                </c:pt>
                <c:pt idx="37690">
                  <c:v>739.42670207083495</c:v>
                </c:pt>
                <c:pt idx="37691">
                  <c:v>739.66667880567593</c:v>
                </c:pt>
                <c:pt idx="37692">
                  <c:v>739.89624173143034</c:v>
                </c:pt>
                <c:pt idx="37693">
                  <c:v>740.11540128277682</c:v>
                </c:pt>
                <c:pt idx="37694">
                  <c:v>740.5223328727119</c:v>
                </c:pt>
                <c:pt idx="37695">
                  <c:v>740.91885065356041</c:v>
                </c:pt>
                <c:pt idx="37696">
                  <c:v>741.28407483375736</c:v>
                </c:pt>
                <c:pt idx="37697">
                  <c:v>741.61796367458874</c:v>
                </c:pt>
                <c:pt idx="37698">
                  <c:v>741.93102489724708</c:v>
                </c:pt>
                <c:pt idx="37699">
                  <c:v>742.21274034586156</c:v>
                </c:pt>
                <c:pt idx="37700">
                  <c:v>742.484052420068</c:v>
                </c:pt>
                <c:pt idx="37701">
                  <c:v>742.72407089362275</c:v>
                </c:pt>
                <c:pt idx="37702">
                  <c:v>742.94318870625534</c:v>
                </c:pt>
                <c:pt idx="37703">
                  <c:v>743.16230651888793</c:v>
                </c:pt>
                <c:pt idx="37704">
                  <c:v>743.55882429973656</c:v>
                </c:pt>
                <c:pt idx="37705">
                  <c:v>743.94490740214178</c:v>
                </c:pt>
                <c:pt idx="37706">
                  <c:v>744.29967603453838</c:v>
                </c:pt>
                <c:pt idx="37707">
                  <c:v>744.63359617940512</c:v>
                </c:pt>
                <c:pt idx="37708">
                  <c:v>744.93621228894165</c:v>
                </c:pt>
                <c:pt idx="37709">
                  <c:v>745.21793817223465</c:v>
                </c:pt>
                <c:pt idx="37710">
                  <c:v>745.47880513331916</c:v>
                </c:pt>
                <c:pt idx="37711">
                  <c:v>745.70836805907368</c:v>
                </c:pt>
                <c:pt idx="37712">
                  <c:v>745.92748587170627</c:v>
                </c:pt>
                <c:pt idx="37713">
                  <c:v>746.1361898752524</c:v>
                </c:pt>
                <c:pt idx="37714">
                  <c:v>746.53271809077944</c:v>
                </c:pt>
                <c:pt idx="37715">
                  <c:v>746.89794227097627</c:v>
                </c:pt>
                <c:pt idx="37716">
                  <c:v>747.25271090337287</c:v>
                </c:pt>
                <c:pt idx="37717">
                  <c:v>747.57616506576096</c:v>
                </c:pt>
                <c:pt idx="37718">
                  <c:v>747.87878117529749</c:v>
                </c:pt>
                <c:pt idx="37719">
                  <c:v>748.15008281482551</c:v>
                </c:pt>
                <c:pt idx="37720">
                  <c:v>748.40051509746672</c:v>
                </c:pt>
                <c:pt idx="37721">
                  <c:v>748.63007802322113</c:v>
                </c:pt>
                <c:pt idx="37722">
                  <c:v>748.84920627053214</c:v>
                </c:pt>
                <c:pt idx="37723">
                  <c:v>749.04746516095645</c:v>
                </c:pt>
                <c:pt idx="37724">
                  <c:v>749.43355869804009</c:v>
                </c:pt>
                <c:pt idx="37725">
                  <c:v>749.79876200888009</c:v>
                </c:pt>
                <c:pt idx="37726">
                  <c:v>750.14310639751181</c:v>
                </c:pt>
                <c:pt idx="37727">
                  <c:v>750.45614675081333</c:v>
                </c:pt>
                <c:pt idx="37728">
                  <c:v>750.74831774722804</c:v>
                </c:pt>
                <c:pt idx="37729">
                  <c:v>751.01961938675606</c:v>
                </c:pt>
                <c:pt idx="37730">
                  <c:v>751.25962742563229</c:v>
                </c:pt>
                <c:pt idx="37731">
                  <c:v>751.48916948202987</c:v>
                </c:pt>
                <c:pt idx="37732">
                  <c:v>751.68743880713259</c:v>
                </c:pt>
                <c:pt idx="37733">
                  <c:v>751.88569769755691</c:v>
                </c:pt>
                <c:pt idx="37734">
                  <c:v>752.26134612151873</c:v>
                </c:pt>
                <c:pt idx="37735">
                  <c:v>752.61612518859374</c:v>
                </c:pt>
                <c:pt idx="37736">
                  <c:v>752.96046957722547</c:v>
                </c:pt>
                <c:pt idx="37737">
                  <c:v>753.263085686762</c:v>
                </c:pt>
                <c:pt idx="37738">
                  <c:v>753.55525668317682</c:v>
                </c:pt>
                <c:pt idx="37739">
                  <c:v>753.81612364426132</c:v>
                </c:pt>
                <c:pt idx="37740">
                  <c:v>754.04568657001585</c:v>
                </c:pt>
                <c:pt idx="37741">
                  <c:v>754.26480438264844</c:v>
                </c:pt>
                <c:pt idx="37742">
                  <c:v>754.46306327307275</c:v>
                </c:pt>
                <c:pt idx="37743">
                  <c:v>754.65089791973207</c:v>
                </c:pt>
                <c:pt idx="37744">
                  <c:v>755.01610123057208</c:v>
                </c:pt>
                <c:pt idx="37745">
                  <c:v>755.37088029764709</c:v>
                </c:pt>
                <c:pt idx="37746">
                  <c:v>755.69436576407043</c:v>
                </c:pt>
                <c:pt idx="37747">
                  <c:v>755.99696100425012</c:v>
                </c:pt>
                <c:pt idx="37748">
                  <c:v>756.26826264377814</c:v>
                </c:pt>
                <c:pt idx="37749">
                  <c:v>756.52912960486276</c:v>
                </c:pt>
                <c:pt idx="37750">
                  <c:v>756.75869253061717</c:v>
                </c:pt>
                <c:pt idx="37751">
                  <c:v>756.96737566480647</c:v>
                </c:pt>
                <c:pt idx="37752">
                  <c:v>757.15521031146579</c:v>
                </c:pt>
                <c:pt idx="37753">
                  <c:v>757.3325998450033</c:v>
                </c:pt>
                <c:pt idx="37754">
                  <c:v>757.68737891207832</c:v>
                </c:pt>
                <c:pt idx="37755">
                  <c:v>758.03172330071004</c:v>
                </c:pt>
                <c:pt idx="37756">
                  <c:v>758.35519833245485</c:v>
                </c:pt>
                <c:pt idx="37757">
                  <c:v>758.64735889419126</c:v>
                </c:pt>
                <c:pt idx="37758">
                  <c:v>758.90822585527576</c:v>
                </c:pt>
                <c:pt idx="37759">
                  <c:v>759.1586685725955</c:v>
                </c:pt>
                <c:pt idx="37760">
                  <c:v>759.37780725458492</c:v>
                </c:pt>
                <c:pt idx="37761">
                  <c:v>759.5760452756524</c:v>
                </c:pt>
                <c:pt idx="37762">
                  <c:v>759.76387992231173</c:v>
                </c:pt>
                <c:pt idx="37763">
                  <c:v>759.93084521208436</c:v>
                </c:pt>
                <c:pt idx="37764">
                  <c:v>760.28561384448096</c:v>
                </c:pt>
                <c:pt idx="37765">
                  <c:v>760.61951311999076</c:v>
                </c:pt>
                <c:pt idx="37766">
                  <c:v>760.9221292295274</c:v>
                </c:pt>
                <c:pt idx="37767">
                  <c:v>761.20387598217712</c:v>
                </c:pt>
                <c:pt idx="37768">
                  <c:v>761.46474294326174</c:v>
                </c:pt>
                <c:pt idx="37769">
                  <c:v>761.70473011278114</c:v>
                </c:pt>
                <c:pt idx="37770">
                  <c:v>761.91342368164885</c:v>
                </c:pt>
                <c:pt idx="37771">
                  <c:v>762.11168257207316</c:v>
                </c:pt>
                <c:pt idx="37772">
                  <c:v>762.28907210561067</c:v>
                </c:pt>
                <c:pt idx="37773">
                  <c:v>762.44558184758296</c:v>
                </c:pt>
                <c:pt idx="37774">
                  <c:v>762.7899366708931</c:v>
                </c:pt>
                <c:pt idx="37775">
                  <c:v>763.10297702419462</c:v>
                </c:pt>
                <c:pt idx="37776">
                  <c:v>763.40559313373114</c:v>
                </c:pt>
                <c:pt idx="37777">
                  <c:v>763.68731901702404</c:v>
                </c:pt>
                <c:pt idx="37778">
                  <c:v>763.93775129966525</c:v>
                </c:pt>
                <c:pt idx="37779">
                  <c:v>764.15686911229795</c:v>
                </c:pt>
                <c:pt idx="37780">
                  <c:v>764.3655835505225</c:v>
                </c:pt>
                <c:pt idx="37781">
                  <c:v>764.54296264938159</c:v>
                </c:pt>
                <c:pt idx="37782">
                  <c:v>764.70992793915411</c:v>
                </c:pt>
                <c:pt idx="37783">
                  <c:v>764.8664376811264</c:v>
                </c:pt>
                <c:pt idx="37784">
                  <c:v>765.20033695663631</c:v>
                </c:pt>
                <c:pt idx="37785">
                  <c:v>765.51338774461624</c:v>
                </c:pt>
                <c:pt idx="37786">
                  <c:v>765.79512406258766</c:v>
                </c:pt>
                <c:pt idx="37787">
                  <c:v>766.06642570211557</c:v>
                </c:pt>
                <c:pt idx="37788">
                  <c:v>766.30643374099191</c:v>
                </c:pt>
                <c:pt idx="37789">
                  <c:v>766.5255515536245</c:v>
                </c:pt>
                <c:pt idx="37790">
                  <c:v>766.71338620028382</c:v>
                </c:pt>
                <c:pt idx="37791">
                  <c:v>766.89076529914291</c:v>
                </c:pt>
                <c:pt idx="37792">
                  <c:v>767.04728547579373</c:v>
                </c:pt>
                <c:pt idx="37793">
                  <c:v>767.19337097400103</c:v>
                </c:pt>
                <c:pt idx="37794">
                  <c:v>767.51683557106753</c:v>
                </c:pt>
                <c:pt idx="37795">
                  <c:v>767.80900656748224</c:v>
                </c:pt>
                <c:pt idx="37796">
                  <c:v>768.09075332013208</c:v>
                </c:pt>
                <c:pt idx="37797">
                  <c:v>768.3516202812167</c:v>
                </c:pt>
                <c:pt idx="37798">
                  <c:v>768.5811832069711</c:v>
                </c:pt>
                <c:pt idx="37799">
                  <c:v>768.78987677583882</c:v>
                </c:pt>
                <c:pt idx="37800">
                  <c:v>768.97770098781973</c:v>
                </c:pt>
                <c:pt idx="37801">
                  <c:v>769.14466627759225</c:v>
                </c:pt>
                <c:pt idx="37802">
                  <c:v>769.29075177579966</c:v>
                </c:pt>
                <c:pt idx="37803">
                  <c:v>769.42639216088526</c:v>
                </c:pt>
                <c:pt idx="37804">
                  <c:v>769.72900827042179</c:v>
                </c:pt>
                <c:pt idx="37805">
                  <c:v>770.02116883215808</c:v>
                </c:pt>
                <c:pt idx="37806">
                  <c:v>770.2924704716861</c:v>
                </c:pt>
                <c:pt idx="37807">
                  <c:v>770.5324576412055</c:v>
                </c:pt>
                <c:pt idx="37808">
                  <c:v>770.76203100163832</c:v>
                </c:pt>
                <c:pt idx="37809">
                  <c:v>770.94985521361923</c:v>
                </c:pt>
                <c:pt idx="37810">
                  <c:v>771.12724474715674</c:v>
                </c:pt>
                <c:pt idx="37811">
                  <c:v>771.28376492380755</c:v>
                </c:pt>
                <c:pt idx="37812">
                  <c:v>771.41941574357156</c:v>
                </c:pt>
                <c:pt idx="37813">
                  <c:v>771.54463188489217</c:v>
                </c:pt>
                <c:pt idx="37814">
                  <c:v>771.84723755975028</c:v>
                </c:pt>
                <c:pt idx="37815">
                  <c:v>772.12898431240012</c:v>
                </c:pt>
                <c:pt idx="37816">
                  <c:v>772.37940616036281</c:v>
                </c:pt>
                <c:pt idx="37817">
                  <c:v>772.6193933298822</c:v>
                </c:pt>
                <c:pt idx="37818">
                  <c:v>772.82810776810675</c:v>
                </c:pt>
                <c:pt idx="37819">
                  <c:v>773.01592154540924</c:v>
                </c:pt>
                <c:pt idx="37820">
                  <c:v>773.18287640050335</c:v>
                </c:pt>
                <c:pt idx="37821">
                  <c:v>773.32896189871076</c:v>
                </c:pt>
                <c:pt idx="37822">
                  <c:v>773.45417804003137</c:v>
                </c:pt>
                <c:pt idx="37823">
                  <c:v>773.56895950290857</c:v>
                </c:pt>
                <c:pt idx="37824">
                  <c:v>773.85069582087999</c:v>
                </c:pt>
                <c:pt idx="37825">
                  <c:v>774.12199746040801</c:v>
                </c:pt>
                <c:pt idx="37826">
                  <c:v>774.37242974304922</c:v>
                </c:pt>
                <c:pt idx="37827">
                  <c:v>774.59154755568181</c:v>
                </c:pt>
                <c:pt idx="37828">
                  <c:v>774.78981688078454</c:v>
                </c:pt>
                <c:pt idx="37829">
                  <c:v>774.96719597964363</c:v>
                </c:pt>
                <c:pt idx="37830">
                  <c:v>775.12372659097286</c:v>
                </c:pt>
                <c:pt idx="37831">
                  <c:v>775.25938784541529</c:v>
                </c:pt>
                <c:pt idx="37832">
                  <c:v>775.37414843893555</c:v>
                </c:pt>
                <c:pt idx="37833">
                  <c:v>775.47850565804788</c:v>
                </c:pt>
                <c:pt idx="37834">
                  <c:v>775.76024197601919</c:v>
                </c:pt>
                <c:pt idx="37835">
                  <c:v>776.01066382398199</c:v>
                </c:pt>
                <c:pt idx="37836">
                  <c:v>776.25068229753674</c:v>
                </c:pt>
                <c:pt idx="37837">
                  <c:v>776.45936543172593</c:v>
                </c:pt>
                <c:pt idx="37838">
                  <c:v>776.64717920902842</c:v>
                </c:pt>
                <c:pt idx="37839">
                  <c:v>776.81414449880106</c:v>
                </c:pt>
                <c:pt idx="37840">
                  <c:v>776.96022999700835</c:v>
                </c:pt>
                <c:pt idx="37841">
                  <c:v>777.08545657300738</c:v>
                </c:pt>
                <c:pt idx="37842">
                  <c:v>777.18979292276276</c:v>
                </c:pt>
                <c:pt idx="37843">
                  <c:v>777.28370502875327</c:v>
                </c:pt>
                <c:pt idx="37844">
                  <c:v>777.54457198983789</c:v>
                </c:pt>
                <c:pt idx="37845">
                  <c:v>777.78458002871412</c:v>
                </c:pt>
                <c:pt idx="37846">
                  <c:v>778.01414295446864</c:v>
                </c:pt>
                <c:pt idx="37847">
                  <c:v>778.21238097553601</c:v>
                </c:pt>
                <c:pt idx="37848">
                  <c:v>778.38979137843046</c:v>
                </c:pt>
                <c:pt idx="37849">
                  <c:v>778.54630112040275</c:v>
                </c:pt>
                <c:pt idx="37850">
                  <c:v>778.68196237484517</c:v>
                </c:pt>
                <c:pt idx="37851">
                  <c:v>778.79674383772237</c:v>
                </c:pt>
                <c:pt idx="37852">
                  <c:v>778.89064550903436</c:v>
                </c:pt>
                <c:pt idx="37853">
                  <c:v>778.97413337125988</c:v>
                </c:pt>
                <c:pt idx="37854">
                  <c:v>779.22455521922268</c:v>
                </c:pt>
                <c:pt idx="37855">
                  <c:v>779.45411814497709</c:v>
                </c:pt>
                <c:pt idx="37856">
                  <c:v>779.66280127916639</c:v>
                </c:pt>
                <c:pt idx="37857">
                  <c:v>779.85063592582571</c:v>
                </c:pt>
                <c:pt idx="37858">
                  <c:v>780.01760121559835</c:v>
                </c:pt>
                <c:pt idx="37859">
                  <c:v>780.16368671380565</c:v>
                </c:pt>
                <c:pt idx="37860">
                  <c:v>780.28889242044784</c:v>
                </c:pt>
                <c:pt idx="37861">
                  <c:v>780.38280452643835</c:v>
                </c:pt>
                <c:pt idx="37862">
                  <c:v>780.46628195398534</c:v>
                </c:pt>
                <c:pt idx="37863">
                  <c:v>780.53933513776747</c:v>
                </c:pt>
                <c:pt idx="37864">
                  <c:v>780.77932230728686</c:v>
                </c:pt>
                <c:pt idx="37865">
                  <c:v>780.9984609892764</c:v>
                </c:pt>
                <c:pt idx="37866">
                  <c:v>781.19670944502218</c:v>
                </c:pt>
                <c:pt idx="37867">
                  <c:v>781.37408854388127</c:v>
                </c:pt>
                <c:pt idx="37868">
                  <c:v>781.5306191552105</c:v>
                </c:pt>
                <c:pt idx="37869">
                  <c:v>781.65583529653111</c:v>
                </c:pt>
                <c:pt idx="37870">
                  <c:v>781.77061675940831</c:v>
                </c:pt>
                <c:pt idx="37871">
                  <c:v>781.86451843072041</c:v>
                </c:pt>
                <c:pt idx="37872">
                  <c:v>781.93757161450253</c:v>
                </c:pt>
                <c:pt idx="37873">
                  <c:v>781.98975544139785</c:v>
                </c:pt>
                <c:pt idx="37874">
                  <c:v>782.21931836715225</c:v>
                </c:pt>
                <c:pt idx="37875">
                  <c:v>782.41755638821974</c:v>
                </c:pt>
                <c:pt idx="37876">
                  <c:v>782.60539103487906</c:v>
                </c:pt>
                <c:pt idx="37877">
                  <c:v>782.77235632465158</c:v>
                </c:pt>
                <c:pt idx="37878">
                  <c:v>782.91843138818058</c:v>
                </c:pt>
                <c:pt idx="37879">
                  <c:v>783.0332232857362</c:v>
                </c:pt>
                <c:pt idx="37880">
                  <c:v>783.1375596354917</c:v>
                </c:pt>
                <c:pt idx="37881">
                  <c:v>783.21060238459529</c:v>
                </c:pt>
                <c:pt idx="37882">
                  <c:v>783.27321045525559</c:v>
                </c:pt>
                <c:pt idx="37883">
                  <c:v>783.32538384747249</c:v>
                </c:pt>
                <c:pt idx="37884">
                  <c:v>783.53407741634021</c:v>
                </c:pt>
                <c:pt idx="37885">
                  <c:v>783.7218911936427</c:v>
                </c:pt>
                <c:pt idx="37886">
                  <c:v>783.89930159653716</c:v>
                </c:pt>
                <c:pt idx="37887">
                  <c:v>784.05581133850944</c:v>
                </c:pt>
                <c:pt idx="37888">
                  <c:v>784.18102747983005</c:v>
                </c:pt>
                <c:pt idx="37889">
                  <c:v>784.29580894270725</c:v>
                </c:pt>
                <c:pt idx="37890">
                  <c:v>784.37928637025436</c:v>
                </c:pt>
                <c:pt idx="37891">
                  <c:v>784.44189444091467</c:v>
                </c:pt>
                <c:pt idx="37892">
                  <c:v>784.49406783313157</c:v>
                </c:pt>
                <c:pt idx="37893">
                  <c:v>784.52537186846166</c:v>
                </c:pt>
                <c:pt idx="37894">
                  <c:v>784.72363075888597</c:v>
                </c:pt>
                <c:pt idx="37895">
                  <c:v>784.91146540554541</c:v>
                </c:pt>
                <c:pt idx="37896">
                  <c:v>785.0679751475177</c:v>
                </c:pt>
                <c:pt idx="37897">
                  <c:v>785.214060645725</c:v>
                </c:pt>
                <c:pt idx="37898">
                  <c:v>785.3288421086022</c:v>
                </c:pt>
                <c:pt idx="37899">
                  <c:v>785.42275421459271</c:v>
                </c:pt>
                <c:pt idx="37900">
                  <c:v>785.49580739837484</c:v>
                </c:pt>
                <c:pt idx="37901">
                  <c:v>785.54795992123491</c:v>
                </c:pt>
                <c:pt idx="37902">
                  <c:v>785.58970906968682</c:v>
                </c:pt>
                <c:pt idx="37903">
                  <c:v>785.61058886125204</c:v>
                </c:pt>
                <c:pt idx="37904">
                  <c:v>785.78796796011113</c:v>
                </c:pt>
                <c:pt idx="37905">
                  <c:v>785.96535749364864</c:v>
                </c:pt>
                <c:pt idx="37906">
                  <c:v>786.11144299185605</c:v>
                </c:pt>
                <c:pt idx="37907">
                  <c:v>786.23665913317666</c:v>
                </c:pt>
                <c:pt idx="37908">
                  <c:v>786.34100591761046</c:v>
                </c:pt>
                <c:pt idx="37909">
                  <c:v>786.42449377983598</c:v>
                </c:pt>
                <c:pt idx="37910">
                  <c:v>786.48709141581787</c:v>
                </c:pt>
                <c:pt idx="37911">
                  <c:v>786.52883012959137</c:v>
                </c:pt>
                <c:pt idx="37912">
                  <c:v>786.54969948647818</c:v>
                </c:pt>
                <c:pt idx="37913">
                  <c:v>786.56012373024305</c:v>
                </c:pt>
                <c:pt idx="37914">
                  <c:v>786.72708902001568</c:v>
                </c:pt>
                <c:pt idx="37915">
                  <c:v>786.88361963134491</c:v>
                </c:pt>
                <c:pt idx="37916">
                  <c:v>787.01926001643051</c:v>
                </c:pt>
                <c:pt idx="37917">
                  <c:v>787.13404147930771</c:v>
                </c:pt>
                <c:pt idx="37918">
                  <c:v>787.22794315061969</c:v>
                </c:pt>
                <c:pt idx="37919">
                  <c:v>787.30099633440182</c:v>
                </c:pt>
                <c:pt idx="37920">
                  <c:v>787.35316972661872</c:v>
                </c:pt>
                <c:pt idx="37921">
                  <c:v>787.37402864882711</c:v>
                </c:pt>
                <c:pt idx="37922">
                  <c:v>787.38447376194893</c:v>
                </c:pt>
                <c:pt idx="37923">
                  <c:v>787.38447376194893</c:v>
                </c:pt>
                <c:pt idx="37924">
                  <c:v>787.54099393859963</c:v>
                </c:pt>
                <c:pt idx="37925">
                  <c:v>787.68707943680704</c:v>
                </c:pt>
                <c:pt idx="37926">
                  <c:v>787.80186089968424</c:v>
                </c:pt>
                <c:pt idx="37927">
                  <c:v>787.90620768411804</c:v>
                </c:pt>
                <c:pt idx="37928">
                  <c:v>787.98969554634357</c:v>
                </c:pt>
                <c:pt idx="37929">
                  <c:v>788.04186893856058</c:v>
                </c:pt>
                <c:pt idx="37930">
                  <c:v>788.08359721765555</c:v>
                </c:pt>
                <c:pt idx="37931">
                  <c:v>788.09403189609895</c:v>
                </c:pt>
                <c:pt idx="37932">
                  <c:v>788.09403189609895</c:v>
                </c:pt>
                <c:pt idx="37933">
                  <c:v>788.07317297389068</c:v>
                </c:pt>
                <c:pt idx="37934">
                  <c:v>788.21925847209809</c:v>
                </c:pt>
                <c:pt idx="37935">
                  <c:v>788.35489885718357</c:v>
                </c:pt>
                <c:pt idx="37936">
                  <c:v>788.45924564161737</c:v>
                </c:pt>
                <c:pt idx="37937">
                  <c:v>788.55315774760788</c:v>
                </c:pt>
                <c:pt idx="37938">
                  <c:v>788.61576581826819</c:v>
                </c:pt>
                <c:pt idx="37939">
                  <c:v>788.65750453204168</c:v>
                </c:pt>
                <c:pt idx="37940">
                  <c:v>788.67836345425007</c:v>
                </c:pt>
                <c:pt idx="37941">
                  <c:v>788.68880856737189</c:v>
                </c:pt>
                <c:pt idx="37942">
                  <c:v>788.66793921048509</c:v>
                </c:pt>
                <c:pt idx="37943">
                  <c:v>788.63663517515488</c:v>
                </c:pt>
                <c:pt idx="37944">
                  <c:v>788.77229642959742</c:v>
                </c:pt>
                <c:pt idx="37945">
                  <c:v>788.88707789247462</c:v>
                </c:pt>
                <c:pt idx="37946">
                  <c:v>788.9809795637866</c:v>
                </c:pt>
                <c:pt idx="37947">
                  <c:v>789.0540118782119</c:v>
                </c:pt>
                <c:pt idx="37948">
                  <c:v>789.10619570510721</c:v>
                </c:pt>
                <c:pt idx="37949">
                  <c:v>789.13749974043742</c:v>
                </c:pt>
                <c:pt idx="37950">
                  <c:v>789.14794485355924</c:v>
                </c:pt>
                <c:pt idx="37951">
                  <c:v>789.13749974043742</c:v>
                </c:pt>
                <c:pt idx="37952">
                  <c:v>789.10619570510721</c:v>
                </c:pt>
                <c:pt idx="37953">
                  <c:v>789.06445699133371</c:v>
                </c:pt>
                <c:pt idx="37954">
                  <c:v>789.18967313265432</c:v>
                </c:pt>
                <c:pt idx="37955">
                  <c:v>789.28358523864472</c:v>
                </c:pt>
                <c:pt idx="37956">
                  <c:v>789.36706266619183</c:v>
                </c:pt>
                <c:pt idx="37957">
                  <c:v>789.42966030217372</c:v>
                </c:pt>
                <c:pt idx="37958">
                  <c:v>789.47140945062563</c:v>
                </c:pt>
                <c:pt idx="37959">
                  <c:v>789.49228924219085</c:v>
                </c:pt>
                <c:pt idx="37960">
                  <c:v>789.49228924219085</c:v>
                </c:pt>
                <c:pt idx="37961">
                  <c:v>789.46096433750381</c:v>
                </c:pt>
                <c:pt idx="37962">
                  <c:v>789.41923605840873</c:v>
                </c:pt>
                <c:pt idx="37963">
                  <c:v>789.36706266619183</c:v>
                </c:pt>
                <c:pt idx="37964">
                  <c:v>789.47140945062563</c:v>
                </c:pt>
                <c:pt idx="37965">
                  <c:v>789.55489731285115</c:v>
                </c:pt>
                <c:pt idx="37966">
                  <c:v>789.62792962727644</c:v>
                </c:pt>
                <c:pt idx="37967">
                  <c:v>789.68010301949334</c:v>
                </c:pt>
                <c:pt idx="37968">
                  <c:v>789.70097237638015</c:v>
                </c:pt>
                <c:pt idx="37969">
                  <c:v>789.71140705482344</c:v>
                </c:pt>
                <c:pt idx="37970">
                  <c:v>789.69052726325822</c:v>
                </c:pt>
                <c:pt idx="37971">
                  <c:v>789.64879898416314</c:v>
                </c:pt>
                <c:pt idx="37972">
                  <c:v>789.59662559194624</c:v>
                </c:pt>
                <c:pt idx="37973">
                  <c:v>789.52359327752106</c:v>
                </c:pt>
                <c:pt idx="37974">
                  <c:v>789.61749494883304</c:v>
                </c:pt>
                <c:pt idx="37975">
                  <c:v>789.69052726325822</c:v>
                </c:pt>
                <c:pt idx="37976">
                  <c:v>789.75315620327547</c:v>
                </c:pt>
                <c:pt idx="37977">
                  <c:v>789.78446023860567</c:v>
                </c:pt>
                <c:pt idx="37978">
                  <c:v>789.79488448237055</c:v>
                </c:pt>
                <c:pt idx="37979">
                  <c:v>789.79488448237055</c:v>
                </c:pt>
                <c:pt idx="37980">
                  <c:v>789.76358044704034</c:v>
                </c:pt>
                <c:pt idx="37981">
                  <c:v>789.71140705482344</c:v>
                </c:pt>
                <c:pt idx="37982">
                  <c:v>789.63837474039826</c:v>
                </c:pt>
                <c:pt idx="37983">
                  <c:v>789.55489731285115</c:v>
                </c:pt>
                <c:pt idx="37984">
                  <c:v>789.62792962727644</c:v>
                </c:pt>
                <c:pt idx="37985">
                  <c:v>789.69052726325822</c:v>
                </c:pt>
                <c:pt idx="37986">
                  <c:v>789.73227641171025</c:v>
                </c:pt>
                <c:pt idx="37987">
                  <c:v>789.76358044704034</c:v>
                </c:pt>
                <c:pt idx="37988">
                  <c:v>789.76358044704034</c:v>
                </c:pt>
                <c:pt idx="37989">
                  <c:v>789.74271109015365</c:v>
                </c:pt>
                <c:pt idx="37990">
                  <c:v>789.69052726325822</c:v>
                </c:pt>
                <c:pt idx="37991">
                  <c:v>789.62792962727644</c:v>
                </c:pt>
                <c:pt idx="37992">
                  <c:v>789.54445219972934</c:v>
                </c:pt>
                <c:pt idx="37993">
                  <c:v>789.45054009373894</c:v>
                </c:pt>
                <c:pt idx="37994">
                  <c:v>789.51314816439924</c:v>
                </c:pt>
                <c:pt idx="37995">
                  <c:v>789.56532155661614</c:v>
                </c:pt>
                <c:pt idx="37996">
                  <c:v>789.59662559194624</c:v>
                </c:pt>
                <c:pt idx="37997">
                  <c:v>789.59662559194624</c:v>
                </c:pt>
                <c:pt idx="37998">
                  <c:v>789.58619091350283</c:v>
                </c:pt>
                <c:pt idx="37999">
                  <c:v>789.55489731285115</c:v>
                </c:pt>
                <c:pt idx="38000">
                  <c:v>789.49228924219085</c:v>
                </c:pt>
                <c:pt idx="38001">
                  <c:v>789.41923605840873</c:v>
                </c:pt>
                <c:pt idx="38002">
                  <c:v>789.32532395241833</c:v>
                </c:pt>
                <c:pt idx="38003">
                  <c:v>789.21054248954101</c:v>
                </c:pt>
                <c:pt idx="38004">
                  <c:v>789.26272631643644</c:v>
                </c:pt>
                <c:pt idx="38005">
                  <c:v>789.29403035176654</c:v>
                </c:pt>
                <c:pt idx="38006">
                  <c:v>789.31487883929651</c:v>
                </c:pt>
                <c:pt idx="38007">
                  <c:v>789.30445459553152</c:v>
                </c:pt>
                <c:pt idx="38008">
                  <c:v>789.28358523864472</c:v>
                </c:pt>
                <c:pt idx="38009">
                  <c:v>789.23142228110623</c:v>
                </c:pt>
                <c:pt idx="38010">
                  <c:v>789.1687933410891</c:v>
                </c:pt>
                <c:pt idx="38011">
                  <c:v>789.07489166977712</c:v>
                </c:pt>
                <c:pt idx="38012">
                  <c:v>788.9601102068998</c:v>
                </c:pt>
                <c:pt idx="38013">
                  <c:v>788.83489406557919</c:v>
                </c:pt>
                <c:pt idx="38014">
                  <c:v>788.8766327793528</c:v>
                </c:pt>
                <c:pt idx="38015">
                  <c:v>788.89750213623961</c:v>
                </c:pt>
                <c:pt idx="38016">
                  <c:v>788.89750213623961</c:v>
                </c:pt>
                <c:pt idx="38017">
                  <c:v>788.88707789247462</c:v>
                </c:pt>
                <c:pt idx="38018">
                  <c:v>788.84532874402259</c:v>
                </c:pt>
                <c:pt idx="38019">
                  <c:v>788.78272067336229</c:v>
                </c:pt>
                <c:pt idx="38020">
                  <c:v>788.6992432458153</c:v>
                </c:pt>
                <c:pt idx="38021">
                  <c:v>788.59490689605991</c:v>
                </c:pt>
                <c:pt idx="38022">
                  <c:v>788.46968032006077</c:v>
                </c:pt>
                <c:pt idx="38023">
                  <c:v>788.33403993497529</c:v>
                </c:pt>
                <c:pt idx="38024">
                  <c:v>788.35489885718357</c:v>
                </c:pt>
                <c:pt idx="38025">
                  <c:v>788.36534397030539</c:v>
                </c:pt>
                <c:pt idx="38026">
                  <c:v>788.35489885718357</c:v>
                </c:pt>
                <c:pt idx="38027">
                  <c:v>788.32359482185348</c:v>
                </c:pt>
                <c:pt idx="38028">
                  <c:v>788.27141099495805</c:v>
                </c:pt>
                <c:pt idx="38029">
                  <c:v>788.19837868053287</c:v>
                </c:pt>
                <c:pt idx="38030">
                  <c:v>788.10447700922077</c:v>
                </c:pt>
                <c:pt idx="38031">
                  <c:v>787.97925043322175</c:v>
                </c:pt>
                <c:pt idx="38032">
                  <c:v>787.84361004813627</c:v>
                </c:pt>
                <c:pt idx="38033">
                  <c:v>787.69752454992886</c:v>
                </c:pt>
                <c:pt idx="38034">
                  <c:v>787.70794879369373</c:v>
                </c:pt>
                <c:pt idx="38035">
                  <c:v>787.69752454992886</c:v>
                </c:pt>
                <c:pt idx="38036">
                  <c:v>787.67664475836364</c:v>
                </c:pt>
                <c:pt idx="38037">
                  <c:v>787.63489560991161</c:v>
                </c:pt>
                <c:pt idx="38038">
                  <c:v>787.57229797392984</c:v>
                </c:pt>
                <c:pt idx="38039">
                  <c:v>787.47838586793932</c:v>
                </c:pt>
                <c:pt idx="38040">
                  <c:v>787.37402864882711</c:v>
                </c:pt>
                <c:pt idx="38041">
                  <c:v>787.23838826374151</c:v>
                </c:pt>
                <c:pt idx="38042">
                  <c:v>787.0923027655341</c:v>
                </c:pt>
                <c:pt idx="38043">
                  <c:v>786.92534791044</c:v>
                </c:pt>
                <c:pt idx="38044">
                  <c:v>786.92534791044</c:v>
                </c:pt>
                <c:pt idx="38045">
                  <c:v>786.90447855355319</c:v>
                </c:pt>
                <c:pt idx="38046">
                  <c:v>786.86273983977969</c:v>
                </c:pt>
                <c:pt idx="38047">
                  <c:v>786.81056644756279</c:v>
                </c:pt>
                <c:pt idx="38048">
                  <c:v>786.7375341331375</c:v>
                </c:pt>
                <c:pt idx="38049">
                  <c:v>786.63317691402517</c:v>
                </c:pt>
                <c:pt idx="38050">
                  <c:v>786.50797120738309</c:v>
                </c:pt>
                <c:pt idx="38051">
                  <c:v>786.37230995294067</c:v>
                </c:pt>
                <c:pt idx="38052">
                  <c:v>786.20535509784645</c:v>
                </c:pt>
                <c:pt idx="38053">
                  <c:v>786.02796556430894</c:v>
                </c:pt>
                <c:pt idx="38054">
                  <c:v>786.00709620742225</c:v>
                </c:pt>
                <c:pt idx="38055">
                  <c:v>785.97579217209204</c:v>
                </c:pt>
                <c:pt idx="38056">
                  <c:v>785.93405345831854</c:v>
                </c:pt>
                <c:pt idx="38057">
                  <c:v>785.86101070921484</c:v>
                </c:pt>
                <c:pt idx="38058">
                  <c:v>785.76709860322444</c:v>
                </c:pt>
                <c:pt idx="38059">
                  <c:v>785.66274138411211</c:v>
                </c:pt>
                <c:pt idx="38060">
                  <c:v>785.52710099902652</c:v>
                </c:pt>
                <c:pt idx="38061">
                  <c:v>785.37058082237581</c:v>
                </c:pt>
                <c:pt idx="38062">
                  <c:v>785.19319128883831</c:v>
                </c:pt>
                <c:pt idx="38063">
                  <c:v>784.99492196373558</c:v>
                </c:pt>
                <c:pt idx="38064">
                  <c:v>784.96362836308379</c:v>
                </c:pt>
                <c:pt idx="38065">
                  <c:v>784.92188964931029</c:v>
                </c:pt>
                <c:pt idx="38066">
                  <c:v>784.8592920133284</c:v>
                </c:pt>
                <c:pt idx="38067">
                  <c:v>784.78623882954628</c:v>
                </c:pt>
                <c:pt idx="38068">
                  <c:v>784.68190247979089</c:v>
                </c:pt>
                <c:pt idx="38069">
                  <c:v>784.55667590379187</c:v>
                </c:pt>
                <c:pt idx="38070">
                  <c:v>784.41059040558446</c:v>
                </c:pt>
                <c:pt idx="38071">
                  <c:v>784.23320087204695</c:v>
                </c:pt>
                <c:pt idx="38072">
                  <c:v>784.04538709474446</c:v>
                </c:pt>
                <c:pt idx="38073">
                  <c:v>783.83667265651991</c:v>
                </c:pt>
                <c:pt idx="38074">
                  <c:v>783.79494437742483</c:v>
                </c:pt>
                <c:pt idx="38075">
                  <c:v>783.74277098520793</c:v>
                </c:pt>
                <c:pt idx="38076">
                  <c:v>783.66973867078264</c:v>
                </c:pt>
                <c:pt idx="38077">
                  <c:v>783.57580569543529</c:v>
                </c:pt>
                <c:pt idx="38078">
                  <c:v>783.46102423255809</c:v>
                </c:pt>
                <c:pt idx="38079">
                  <c:v>783.32538384747249</c:v>
                </c:pt>
                <c:pt idx="38080">
                  <c:v>783.15842899237839</c:v>
                </c:pt>
                <c:pt idx="38081">
                  <c:v>782.98103945884088</c:v>
                </c:pt>
                <c:pt idx="38082">
                  <c:v>782.78278056841657</c:v>
                </c:pt>
                <c:pt idx="38083">
                  <c:v>782.56366275578398</c:v>
                </c:pt>
                <c:pt idx="38084">
                  <c:v>782.50104425044526</c:v>
                </c:pt>
                <c:pt idx="38085">
                  <c:v>782.43843617978496</c:v>
                </c:pt>
                <c:pt idx="38086">
                  <c:v>782.35495875223785</c:v>
                </c:pt>
                <c:pt idx="38087">
                  <c:v>782.25062240248246</c:v>
                </c:pt>
                <c:pt idx="38088">
                  <c:v>782.11496114804004</c:v>
                </c:pt>
                <c:pt idx="38089">
                  <c:v>781.96887564983263</c:v>
                </c:pt>
                <c:pt idx="38090">
                  <c:v>781.79148611629512</c:v>
                </c:pt>
                <c:pt idx="38091">
                  <c:v>781.60365146963579</c:v>
                </c:pt>
                <c:pt idx="38092">
                  <c:v>781.3845336570032</c:v>
                </c:pt>
                <c:pt idx="38093">
                  <c:v>781.15497073124868</c:v>
                </c:pt>
                <c:pt idx="38094">
                  <c:v>781.08191754746656</c:v>
                </c:pt>
                <c:pt idx="38095">
                  <c:v>781.00888523304127</c:v>
                </c:pt>
                <c:pt idx="38096">
                  <c:v>780.91498356172929</c:v>
                </c:pt>
                <c:pt idx="38097">
                  <c:v>780.78975698573026</c:v>
                </c:pt>
                <c:pt idx="38098">
                  <c:v>780.65411660064478</c:v>
                </c:pt>
                <c:pt idx="38099">
                  <c:v>780.48715131087215</c:v>
                </c:pt>
                <c:pt idx="38100">
                  <c:v>780.30976177733464</c:v>
                </c:pt>
                <c:pt idx="38101">
                  <c:v>780.10107864314534</c:v>
                </c:pt>
                <c:pt idx="38102">
                  <c:v>779.87151571739093</c:v>
                </c:pt>
                <c:pt idx="38103">
                  <c:v>779.63150767851471</c:v>
                </c:pt>
                <c:pt idx="38104">
                  <c:v>779.54801981628918</c:v>
                </c:pt>
                <c:pt idx="38105">
                  <c:v>779.45411814497709</c:v>
                </c:pt>
                <c:pt idx="38106">
                  <c:v>779.3497817952217</c:v>
                </c:pt>
                <c:pt idx="38107">
                  <c:v>779.22455521922268</c:v>
                </c:pt>
                <c:pt idx="38108">
                  <c:v>779.06803504257186</c:v>
                </c:pt>
                <c:pt idx="38109">
                  <c:v>778.89064550903436</c:v>
                </c:pt>
                <c:pt idx="38110">
                  <c:v>778.70282129705345</c:v>
                </c:pt>
                <c:pt idx="38111">
                  <c:v>778.48369304974244</c:v>
                </c:pt>
                <c:pt idx="38112">
                  <c:v>778.23326076710123</c:v>
                </c:pt>
                <c:pt idx="38113">
                  <c:v>777.9828180497816</c:v>
                </c:pt>
                <c:pt idx="38114">
                  <c:v>777.8889163784695</c:v>
                </c:pt>
                <c:pt idx="38115">
                  <c:v>777.78458002871412</c:v>
                </c:pt>
                <c:pt idx="38116">
                  <c:v>777.66979856583691</c:v>
                </c:pt>
                <c:pt idx="38117">
                  <c:v>777.53413731139449</c:v>
                </c:pt>
                <c:pt idx="38118">
                  <c:v>777.36718245630038</c:v>
                </c:pt>
                <c:pt idx="38119">
                  <c:v>777.17935824431947</c:v>
                </c:pt>
                <c:pt idx="38120">
                  <c:v>776.97067511013017</c:v>
                </c:pt>
                <c:pt idx="38121">
                  <c:v>776.74111218437577</c:v>
                </c:pt>
                <c:pt idx="38122">
                  <c:v>776.49066946705614</c:v>
                </c:pt>
                <c:pt idx="38123">
                  <c:v>776.21937826220653</c:v>
                </c:pt>
                <c:pt idx="38124">
                  <c:v>776.11502104309432</c:v>
                </c:pt>
                <c:pt idx="38125">
                  <c:v>776.00023958021711</c:v>
                </c:pt>
                <c:pt idx="38126">
                  <c:v>775.87502343889651</c:v>
                </c:pt>
                <c:pt idx="38127">
                  <c:v>775.71850326224569</c:v>
                </c:pt>
                <c:pt idx="38128">
                  <c:v>775.55155884183</c:v>
                </c:pt>
                <c:pt idx="38129">
                  <c:v>775.35328951672727</c:v>
                </c:pt>
                <c:pt idx="38130">
                  <c:v>775.13416126941615</c:v>
                </c:pt>
                <c:pt idx="38131">
                  <c:v>774.89416366521834</c:v>
                </c:pt>
                <c:pt idx="38132">
                  <c:v>774.62287246036885</c:v>
                </c:pt>
                <c:pt idx="38133">
                  <c:v>774.34112570771902</c:v>
                </c:pt>
                <c:pt idx="38134">
                  <c:v>774.23677892328521</c:v>
                </c:pt>
                <c:pt idx="38135">
                  <c:v>774.11156278196461</c:v>
                </c:pt>
                <c:pt idx="38136">
                  <c:v>773.9654772837572</c:v>
                </c:pt>
                <c:pt idx="38137">
                  <c:v>773.80894667242796</c:v>
                </c:pt>
                <c:pt idx="38138">
                  <c:v>773.62113289512558</c:v>
                </c:pt>
                <c:pt idx="38139">
                  <c:v>773.41243932625787</c:v>
                </c:pt>
                <c:pt idx="38140">
                  <c:v>773.18287640050335</c:v>
                </c:pt>
                <c:pt idx="38141">
                  <c:v>772.92200943941884</c:v>
                </c:pt>
                <c:pt idx="38142">
                  <c:v>772.65071823456924</c:v>
                </c:pt>
                <c:pt idx="38143">
                  <c:v>772.35852636879758</c:v>
                </c:pt>
                <c:pt idx="38144">
                  <c:v>772.23332066215551</c:v>
                </c:pt>
                <c:pt idx="38145">
                  <c:v>772.09765940771308</c:v>
                </c:pt>
                <c:pt idx="38146">
                  <c:v>771.95157390950567</c:v>
                </c:pt>
                <c:pt idx="38147">
                  <c:v>771.77419481064658</c:v>
                </c:pt>
                <c:pt idx="38148">
                  <c:v>771.57592548554385</c:v>
                </c:pt>
                <c:pt idx="38149">
                  <c:v>771.36724235135466</c:v>
                </c:pt>
                <c:pt idx="38150">
                  <c:v>771.11682050339186</c:v>
                </c:pt>
                <c:pt idx="38151">
                  <c:v>770.85595354230725</c:v>
                </c:pt>
                <c:pt idx="38152">
                  <c:v>770.56378254589254</c:v>
                </c:pt>
                <c:pt idx="38153">
                  <c:v>770.26116643635589</c:v>
                </c:pt>
                <c:pt idx="38154">
                  <c:v>770.12550518191347</c:v>
                </c:pt>
                <c:pt idx="38155">
                  <c:v>769.9898752315064</c:v>
                </c:pt>
                <c:pt idx="38156">
                  <c:v>769.82290994173377</c:v>
                </c:pt>
                <c:pt idx="38157">
                  <c:v>769.64552040819626</c:v>
                </c:pt>
                <c:pt idx="38158">
                  <c:v>769.43683727400708</c:v>
                </c:pt>
                <c:pt idx="38159">
                  <c:v>769.20727434825255</c:v>
                </c:pt>
                <c:pt idx="38160">
                  <c:v>768.95683163093292</c:v>
                </c:pt>
                <c:pt idx="38161">
                  <c:v>768.67509531296162</c:v>
                </c:pt>
                <c:pt idx="38162">
                  <c:v>768.38292431654679</c:v>
                </c:pt>
                <c:pt idx="38163">
                  <c:v>768.05944928480187</c:v>
                </c:pt>
                <c:pt idx="38164">
                  <c:v>767.92378803035945</c:v>
                </c:pt>
                <c:pt idx="38165">
                  <c:v>767.76727828838716</c:v>
                </c:pt>
                <c:pt idx="38166">
                  <c:v>767.58988875484965</c:v>
                </c:pt>
                <c:pt idx="38167">
                  <c:v>767.40205410819033</c:v>
                </c:pt>
                <c:pt idx="38168">
                  <c:v>767.18293629555762</c:v>
                </c:pt>
                <c:pt idx="38169">
                  <c:v>766.95337336980322</c:v>
                </c:pt>
                <c:pt idx="38170">
                  <c:v>766.68208216495373</c:v>
                </c:pt>
                <c:pt idx="38171">
                  <c:v>766.40033541230389</c:v>
                </c:pt>
                <c:pt idx="38172">
                  <c:v>766.08729505900237</c:v>
                </c:pt>
                <c:pt idx="38173">
                  <c:v>765.76382002725745</c:v>
                </c:pt>
                <c:pt idx="38174">
                  <c:v>765.60731028528517</c:v>
                </c:pt>
                <c:pt idx="38175">
                  <c:v>765.45077967395594</c:v>
                </c:pt>
                <c:pt idx="38176">
                  <c:v>765.26296589665344</c:v>
                </c:pt>
                <c:pt idx="38177">
                  <c:v>765.06469657155071</c:v>
                </c:pt>
                <c:pt idx="38178">
                  <c:v>764.8351336457963</c:v>
                </c:pt>
                <c:pt idx="38179">
                  <c:v>764.59514647627691</c:v>
                </c:pt>
                <c:pt idx="38180">
                  <c:v>764.31339972362707</c:v>
                </c:pt>
                <c:pt idx="38181">
                  <c:v>764.02122872721236</c:v>
                </c:pt>
                <c:pt idx="38182">
                  <c:v>763.69776413014586</c:v>
                </c:pt>
                <c:pt idx="38183">
                  <c:v>763.36384398527912</c:v>
                </c:pt>
                <c:pt idx="38184">
                  <c:v>763.20733424330683</c:v>
                </c:pt>
                <c:pt idx="38185">
                  <c:v>763.02994470976932</c:v>
                </c:pt>
                <c:pt idx="38186">
                  <c:v>762.84211006311</c:v>
                </c:pt>
                <c:pt idx="38187">
                  <c:v>762.63341649424228</c:v>
                </c:pt>
                <c:pt idx="38188">
                  <c:v>762.39342932472289</c:v>
                </c:pt>
                <c:pt idx="38189">
                  <c:v>762.13256236363827</c:v>
                </c:pt>
                <c:pt idx="38190">
                  <c:v>761.85081561098855</c:v>
                </c:pt>
                <c:pt idx="38191">
                  <c:v>761.5481995014519</c:v>
                </c:pt>
                <c:pt idx="38192">
                  <c:v>761.21430022594211</c:v>
                </c:pt>
                <c:pt idx="38193">
                  <c:v>760.86995583731039</c:v>
                </c:pt>
                <c:pt idx="38194">
                  <c:v>760.70300098221628</c:v>
                </c:pt>
                <c:pt idx="38195">
                  <c:v>760.51517677023537</c:v>
                </c:pt>
                <c:pt idx="38196">
                  <c:v>760.31691787981106</c:v>
                </c:pt>
                <c:pt idx="38197">
                  <c:v>760.09777919782164</c:v>
                </c:pt>
                <c:pt idx="38198">
                  <c:v>759.85779202830213</c:v>
                </c:pt>
                <c:pt idx="38199">
                  <c:v>759.58649038877422</c:v>
                </c:pt>
                <c:pt idx="38200">
                  <c:v>759.3047540708028</c:v>
                </c:pt>
                <c:pt idx="38201">
                  <c:v>758.98127903905799</c:v>
                </c:pt>
                <c:pt idx="38202">
                  <c:v>758.64735889419126</c:v>
                </c:pt>
                <c:pt idx="38203">
                  <c:v>758.29259026179466</c:v>
                </c:pt>
                <c:pt idx="38204">
                  <c:v>758.10477648449216</c:v>
                </c:pt>
                <c:pt idx="38205">
                  <c:v>757.91694183783284</c:v>
                </c:pt>
                <c:pt idx="38206">
                  <c:v>757.70824826896512</c:v>
                </c:pt>
                <c:pt idx="38207">
                  <c:v>757.48910958697559</c:v>
                </c:pt>
                <c:pt idx="38208">
                  <c:v>757.23868773901279</c:v>
                </c:pt>
                <c:pt idx="38209">
                  <c:v>756.95695142104148</c:v>
                </c:pt>
                <c:pt idx="38210">
                  <c:v>756.65435618086178</c:v>
                </c:pt>
                <c:pt idx="38211">
                  <c:v>756.33086027976003</c:v>
                </c:pt>
                <c:pt idx="38212">
                  <c:v>755.98653676048525</c:v>
                </c:pt>
                <c:pt idx="38213">
                  <c:v>755.6213125802883</c:v>
                </c:pt>
                <c:pt idx="38214">
                  <c:v>755.43349880298581</c:v>
                </c:pt>
                <c:pt idx="38215">
                  <c:v>755.23523991256161</c:v>
                </c:pt>
                <c:pt idx="38216">
                  <c:v>755.01610123057208</c:v>
                </c:pt>
                <c:pt idx="38217">
                  <c:v>754.78653830481767</c:v>
                </c:pt>
                <c:pt idx="38218">
                  <c:v>754.52567134373305</c:v>
                </c:pt>
                <c:pt idx="38219">
                  <c:v>754.24392459108321</c:v>
                </c:pt>
                <c:pt idx="38220">
                  <c:v>753.93090510713864</c:v>
                </c:pt>
                <c:pt idx="38221">
                  <c:v>753.5969849622719</c:v>
                </c:pt>
                <c:pt idx="38222">
                  <c:v>753.24220589519678</c:v>
                </c:pt>
                <c:pt idx="38223">
                  <c:v>752.86655747123496</c:v>
                </c:pt>
                <c:pt idx="38224">
                  <c:v>752.66829858081064</c:v>
                </c:pt>
                <c:pt idx="38225">
                  <c:v>752.47003969038644</c:v>
                </c:pt>
                <c:pt idx="38226">
                  <c:v>752.24047676463192</c:v>
                </c:pt>
                <c:pt idx="38227">
                  <c:v>752.00047916043411</c:v>
                </c:pt>
                <c:pt idx="38228">
                  <c:v>751.73961219934949</c:v>
                </c:pt>
                <c:pt idx="38229">
                  <c:v>751.44744120293478</c:v>
                </c:pt>
                <c:pt idx="38230">
                  <c:v>751.12396617118986</c:v>
                </c:pt>
                <c:pt idx="38231">
                  <c:v>750.77962178255825</c:v>
                </c:pt>
                <c:pt idx="38232">
                  <c:v>750.41440803703972</c:v>
                </c:pt>
                <c:pt idx="38233">
                  <c:v>750.03874917839948</c:v>
                </c:pt>
                <c:pt idx="38234">
                  <c:v>749.8300660442103</c:v>
                </c:pt>
                <c:pt idx="38235">
                  <c:v>749.62137247534258</c:v>
                </c:pt>
                <c:pt idx="38236">
                  <c:v>749.39180954958817</c:v>
                </c:pt>
                <c:pt idx="38237">
                  <c:v>749.14136683226843</c:v>
                </c:pt>
                <c:pt idx="38238">
                  <c:v>748.87007562741894</c:v>
                </c:pt>
                <c:pt idx="38239">
                  <c:v>748.56748038723924</c:v>
                </c:pt>
                <c:pt idx="38240">
                  <c:v>748.24398448613749</c:v>
                </c:pt>
                <c:pt idx="38241">
                  <c:v>747.89966096686271</c:v>
                </c:pt>
                <c:pt idx="38242">
                  <c:v>747.52401254290089</c:v>
                </c:pt>
                <c:pt idx="38243">
                  <c:v>747.12747389269543</c:v>
                </c:pt>
                <c:pt idx="38244">
                  <c:v>746.91879075850613</c:v>
                </c:pt>
                <c:pt idx="38245">
                  <c:v>746.71008675496</c:v>
                </c:pt>
                <c:pt idx="38246">
                  <c:v>746.47011002011914</c:v>
                </c:pt>
                <c:pt idx="38247">
                  <c:v>746.20924305903452</c:v>
                </c:pt>
                <c:pt idx="38248">
                  <c:v>745.92748587170627</c:v>
                </c:pt>
                <c:pt idx="38249">
                  <c:v>745.62490106620498</c:v>
                </c:pt>
                <c:pt idx="38250">
                  <c:v>745.29099135601678</c:v>
                </c:pt>
                <c:pt idx="38251">
                  <c:v>744.93621228894165</c:v>
                </c:pt>
                <c:pt idx="38252">
                  <c:v>744.55013962121495</c:v>
                </c:pt>
                <c:pt idx="38253">
                  <c:v>744.15361140568791</c:v>
                </c:pt>
                <c:pt idx="38254">
                  <c:v>743.94490740214178</c:v>
                </c:pt>
                <c:pt idx="38255">
                  <c:v>743.71534447638737</c:v>
                </c:pt>
                <c:pt idx="38256">
                  <c:v>743.47533643751103</c:v>
                </c:pt>
                <c:pt idx="38257">
                  <c:v>743.21446947642642</c:v>
                </c:pt>
                <c:pt idx="38258">
                  <c:v>742.9222984800117</c:v>
                </c:pt>
                <c:pt idx="38259">
                  <c:v>742.6092685613886</c:v>
                </c:pt>
                <c:pt idx="38260">
                  <c:v>742.27534841652187</c:v>
                </c:pt>
                <c:pt idx="38261">
                  <c:v>741.91013467100345</c:v>
                </c:pt>
                <c:pt idx="38262">
                  <c:v>741.52405156859822</c:v>
                </c:pt>
                <c:pt idx="38263">
                  <c:v>741.11711997866314</c:v>
                </c:pt>
                <c:pt idx="38264">
                  <c:v>740.89800216603055</c:v>
                </c:pt>
                <c:pt idx="38265">
                  <c:v>740.66842880559761</c:v>
                </c:pt>
                <c:pt idx="38266">
                  <c:v>740.41797565359957</c:v>
                </c:pt>
                <c:pt idx="38267">
                  <c:v>740.14669488342849</c:v>
                </c:pt>
                <c:pt idx="38268">
                  <c:v>739.8545343216922</c:v>
                </c:pt>
                <c:pt idx="38269">
                  <c:v>739.54147309903374</c:v>
                </c:pt>
                <c:pt idx="38270">
                  <c:v>739.19713914508054</c:v>
                </c:pt>
                <c:pt idx="38271">
                  <c:v>738.82146985176178</c:v>
                </c:pt>
                <c:pt idx="38272">
                  <c:v>738.42495207091326</c:v>
                </c:pt>
                <c:pt idx="38273">
                  <c:v>738.00757536785636</c:v>
                </c:pt>
                <c:pt idx="38274">
                  <c:v>737.78844712054524</c:v>
                </c:pt>
                <c:pt idx="38275">
                  <c:v>737.55888419479083</c:v>
                </c:pt>
                <c:pt idx="38276">
                  <c:v>737.30846234682804</c:v>
                </c:pt>
                <c:pt idx="38277">
                  <c:v>737.02670515949978</c:v>
                </c:pt>
                <c:pt idx="38278">
                  <c:v>736.73453416308507</c:v>
                </c:pt>
                <c:pt idx="38279">
                  <c:v>736.41106956601857</c:v>
                </c:pt>
                <c:pt idx="38280">
                  <c:v>736.05629049894355</c:v>
                </c:pt>
                <c:pt idx="38281">
                  <c:v>735.68066294433856</c:v>
                </c:pt>
                <c:pt idx="38282">
                  <c:v>735.2736896156897</c:v>
                </c:pt>
                <c:pt idx="38283">
                  <c:v>734.8563129126328</c:v>
                </c:pt>
                <c:pt idx="38284">
                  <c:v>734.62674998687839</c:v>
                </c:pt>
                <c:pt idx="38285">
                  <c:v>734.38673151332364</c:v>
                </c:pt>
                <c:pt idx="38286">
                  <c:v>734.13630966536095</c:v>
                </c:pt>
                <c:pt idx="38287">
                  <c:v>733.85459421674648</c:v>
                </c:pt>
                <c:pt idx="38288">
                  <c:v>733.55197810720983</c:v>
                </c:pt>
                <c:pt idx="38289">
                  <c:v>733.2180579623431</c:v>
                </c:pt>
                <c:pt idx="38290">
                  <c:v>732.86327889526808</c:v>
                </c:pt>
                <c:pt idx="38291">
                  <c:v>732.47720622754127</c:v>
                </c:pt>
                <c:pt idx="38292">
                  <c:v>732.07023289889241</c:v>
                </c:pt>
                <c:pt idx="38293">
                  <c:v>731.64241108271369</c:v>
                </c:pt>
                <c:pt idx="38294">
                  <c:v>731.41284815695929</c:v>
                </c:pt>
                <c:pt idx="38295">
                  <c:v>731.17287142211831</c:v>
                </c:pt>
                <c:pt idx="38296">
                  <c:v>730.91200446103369</c:v>
                </c:pt>
                <c:pt idx="38297">
                  <c:v>730.63024727370544</c:v>
                </c:pt>
                <c:pt idx="38298">
                  <c:v>730.31721735508245</c:v>
                </c:pt>
                <c:pt idx="38299">
                  <c:v>729.98329721021571</c:v>
                </c:pt>
                <c:pt idx="38300">
                  <c:v>729.62852857781911</c:v>
                </c:pt>
                <c:pt idx="38301">
                  <c:v>729.23200036229207</c:v>
                </c:pt>
                <c:pt idx="38302">
                  <c:v>728.82506877235699</c:v>
                </c:pt>
                <c:pt idx="38303">
                  <c:v>728.38679140837792</c:v>
                </c:pt>
                <c:pt idx="38304">
                  <c:v>728.15722848262351</c:v>
                </c:pt>
                <c:pt idx="38305">
                  <c:v>727.90680663466071</c:v>
                </c:pt>
                <c:pt idx="38306">
                  <c:v>727.64593967357609</c:v>
                </c:pt>
                <c:pt idx="38307">
                  <c:v>727.35376867716138</c:v>
                </c:pt>
                <c:pt idx="38308">
                  <c:v>727.04071788918145</c:v>
                </c:pt>
                <c:pt idx="38309">
                  <c:v>726.70682904835007</c:v>
                </c:pt>
                <c:pt idx="38310">
                  <c:v>726.34160486815313</c:v>
                </c:pt>
                <c:pt idx="38311">
                  <c:v>725.9450870873045</c:v>
                </c:pt>
                <c:pt idx="38312">
                  <c:v>725.52769994956918</c:v>
                </c:pt>
                <c:pt idx="38313">
                  <c:v>725.08943302026864</c:v>
                </c:pt>
                <c:pt idx="38314">
                  <c:v>724.84945628542766</c:v>
                </c:pt>
                <c:pt idx="38315">
                  <c:v>724.59900313342962</c:v>
                </c:pt>
                <c:pt idx="38316">
                  <c:v>724.338136172345</c:v>
                </c:pt>
                <c:pt idx="38317">
                  <c:v>724.04596517593029</c:v>
                </c:pt>
                <c:pt idx="38318">
                  <c:v>723.73293525730719</c:v>
                </c:pt>
                <c:pt idx="38319">
                  <c:v>723.38858043399705</c:v>
                </c:pt>
                <c:pt idx="38320">
                  <c:v>723.01294244471364</c:v>
                </c:pt>
                <c:pt idx="38321">
                  <c:v>722.61642466386513</c:v>
                </c:pt>
                <c:pt idx="38322">
                  <c:v>722.1990375261297</c:v>
                </c:pt>
                <c:pt idx="38323">
                  <c:v>721.7503567877427</c:v>
                </c:pt>
                <c:pt idx="38324">
                  <c:v>721.51034874886636</c:v>
                </c:pt>
                <c:pt idx="38325">
                  <c:v>721.25992690090368</c:v>
                </c:pt>
                <c:pt idx="38326">
                  <c:v>720.98861482669724</c:v>
                </c:pt>
                <c:pt idx="38327">
                  <c:v>720.69644383028242</c:v>
                </c:pt>
                <c:pt idx="38328">
                  <c:v>720.38341391165943</c:v>
                </c:pt>
                <c:pt idx="38329">
                  <c:v>720.03904865367087</c:v>
                </c:pt>
                <c:pt idx="38330">
                  <c:v>719.66342109906589</c:v>
                </c:pt>
                <c:pt idx="38331">
                  <c:v>719.25644777041703</c:v>
                </c:pt>
                <c:pt idx="38332">
                  <c:v>718.8286259542383</c:v>
                </c:pt>
                <c:pt idx="38333">
                  <c:v>718.39039032897301</c:v>
                </c:pt>
                <c:pt idx="38334">
                  <c:v>718.13993717697497</c:v>
                </c:pt>
                <c:pt idx="38335">
                  <c:v>717.88951532901217</c:v>
                </c:pt>
                <c:pt idx="38336">
                  <c:v>717.61820325480574</c:v>
                </c:pt>
                <c:pt idx="38337">
                  <c:v>717.32603225839102</c:v>
                </c:pt>
                <c:pt idx="38338">
                  <c:v>717.0025572266461</c:v>
                </c:pt>
                <c:pt idx="38339">
                  <c:v>716.64777815957109</c:v>
                </c:pt>
                <c:pt idx="38340">
                  <c:v>716.2721506049661</c:v>
                </c:pt>
                <c:pt idx="38341">
                  <c:v>715.87562238943906</c:v>
                </c:pt>
                <c:pt idx="38342">
                  <c:v>715.43735546013852</c:v>
                </c:pt>
                <c:pt idx="38343">
                  <c:v>714.98867472175152</c:v>
                </c:pt>
                <c:pt idx="38344">
                  <c:v>714.74866668287518</c:v>
                </c:pt>
                <c:pt idx="38345">
                  <c:v>714.48779972179057</c:v>
                </c:pt>
                <c:pt idx="38346">
                  <c:v>714.21651895161949</c:v>
                </c:pt>
                <c:pt idx="38347">
                  <c:v>713.92434795520478</c:v>
                </c:pt>
                <c:pt idx="38348">
                  <c:v>713.60087292345986</c:v>
                </c:pt>
                <c:pt idx="38349">
                  <c:v>713.24610429106326</c:v>
                </c:pt>
                <c:pt idx="38350">
                  <c:v>712.8704349977445</c:v>
                </c:pt>
                <c:pt idx="38351">
                  <c:v>712.46350340780941</c:v>
                </c:pt>
                <c:pt idx="38352">
                  <c:v>712.02522604383046</c:v>
                </c:pt>
                <c:pt idx="38353">
                  <c:v>711.57654530544335</c:v>
                </c:pt>
                <c:pt idx="38354">
                  <c:v>711.3260921534453</c:v>
                </c:pt>
                <c:pt idx="38355">
                  <c:v>711.06522519236069</c:v>
                </c:pt>
                <c:pt idx="38356">
                  <c:v>710.79394442218961</c:v>
                </c:pt>
                <c:pt idx="38357">
                  <c:v>710.49132831265297</c:v>
                </c:pt>
                <c:pt idx="38358">
                  <c:v>710.16785641131162</c:v>
                </c:pt>
                <c:pt idx="38359">
                  <c:v>709.81308151810799</c:v>
                </c:pt>
                <c:pt idx="38360">
                  <c:v>709.43741639866062</c:v>
                </c:pt>
                <c:pt idx="38361">
                  <c:v>709.03048063485414</c:v>
                </c:pt>
                <c:pt idx="38362">
                  <c:v>708.59220953168222</c:v>
                </c:pt>
                <c:pt idx="38363">
                  <c:v>708.13308159323765</c:v>
                </c:pt>
                <c:pt idx="38364">
                  <c:v>707.89310485839667</c:v>
                </c:pt>
                <c:pt idx="38365">
                  <c:v>707.63223789731217</c:v>
                </c:pt>
                <c:pt idx="38366">
                  <c:v>707.36092582310573</c:v>
                </c:pt>
                <c:pt idx="38367">
                  <c:v>707.05831075703702</c:v>
                </c:pt>
                <c:pt idx="38368">
                  <c:v>706.73483885569556</c:v>
                </c:pt>
                <c:pt idx="38369">
                  <c:v>706.38006291902411</c:v>
                </c:pt>
                <c:pt idx="38370">
                  <c:v>705.9939850339581</c:v>
                </c:pt>
                <c:pt idx="38371">
                  <c:v>705.58701796611626</c:v>
                </c:pt>
                <c:pt idx="38372">
                  <c:v>705.14877921044751</c:v>
                </c:pt>
                <c:pt idx="38373">
                  <c:v>704.68965022853513</c:v>
                </c:pt>
                <c:pt idx="38374">
                  <c:v>704.43922838057233</c:v>
                </c:pt>
                <c:pt idx="38375">
                  <c:v>704.18877418510635</c:v>
                </c:pt>
                <c:pt idx="38376">
                  <c:v>703.90704934528128</c:v>
                </c:pt>
                <c:pt idx="38377">
                  <c:v>703.60443532268039</c:v>
                </c:pt>
                <c:pt idx="38378">
                  <c:v>703.28096237787122</c:v>
                </c:pt>
                <c:pt idx="38379">
                  <c:v>702.92618748466759</c:v>
                </c:pt>
                <c:pt idx="38380">
                  <c:v>702.54010959960158</c:v>
                </c:pt>
                <c:pt idx="38381">
                  <c:v>702.13314148829193</c:v>
                </c:pt>
                <c:pt idx="38382">
                  <c:v>701.69490273262318</c:v>
                </c:pt>
                <c:pt idx="38383">
                  <c:v>701.22532968105679</c:v>
                </c:pt>
                <c:pt idx="38384">
                  <c:v>700.98535232013512</c:v>
                </c:pt>
                <c:pt idx="38385">
                  <c:v>700.7244853590505</c:v>
                </c:pt>
                <c:pt idx="38386">
                  <c:v>700.45317359788442</c:v>
                </c:pt>
                <c:pt idx="38387">
                  <c:v>700.15055894920283</c:v>
                </c:pt>
                <c:pt idx="38388">
                  <c:v>699.82708652612757</c:v>
                </c:pt>
                <c:pt idx="38389">
                  <c:v>699.47231121553671</c:v>
                </c:pt>
                <c:pt idx="38390">
                  <c:v>699.08623322612402</c:v>
                </c:pt>
                <c:pt idx="38391">
                  <c:v>698.66885224484895</c:v>
                </c:pt>
                <c:pt idx="38392">
                  <c:v>698.23058218514484</c:v>
                </c:pt>
                <c:pt idx="38393">
                  <c:v>697.77145320323234</c:v>
                </c:pt>
                <c:pt idx="38394">
                  <c:v>697.5314441208883</c:v>
                </c:pt>
                <c:pt idx="38395">
                  <c:v>697.27057715980368</c:v>
                </c:pt>
                <c:pt idx="38396">
                  <c:v>696.99929743310042</c:v>
                </c:pt>
                <c:pt idx="38397">
                  <c:v>696.69668341049953</c:v>
                </c:pt>
                <c:pt idx="38398">
                  <c:v>696.37321046569036</c:v>
                </c:pt>
                <c:pt idx="38399">
                  <c:v>696.01843557248662</c:v>
                </c:pt>
                <c:pt idx="38400">
                  <c:v>695.63235768742061</c:v>
                </c:pt>
                <c:pt idx="38401">
                  <c:v>695.21494446298914</c:v>
                </c:pt>
                <c:pt idx="38402">
                  <c:v>694.77670570732039</c:v>
                </c:pt>
                <c:pt idx="38403">
                  <c:v>694.31757776887582</c:v>
                </c:pt>
                <c:pt idx="38404">
                  <c:v>694.07756868653178</c:v>
                </c:pt>
                <c:pt idx="38405">
                  <c:v>693.81670172544716</c:v>
                </c:pt>
                <c:pt idx="38406">
                  <c:v>693.5454219987439</c:v>
                </c:pt>
                <c:pt idx="38407">
                  <c:v>693.24280693267519</c:v>
                </c:pt>
                <c:pt idx="38408">
                  <c:v>692.91933398786591</c:v>
                </c:pt>
                <c:pt idx="38409">
                  <c:v>692.56455909466229</c:v>
                </c:pt>
                <c:pt idx="38410">
                  <c:v>692.17848120959627</c:v>
                </c:pt>
                <c:pt idx="38411">
                  <c:v>691.77151309828662</c:v>
                </c:pt>
                <c:pt idx="38412">
                  <c:v>691.32283027296387</c:v>
                </c:pt>
                <c:pt idx="38413">
                  <c:v>690.86370129105148</c:v>
                </c:pt>
                <c:pt idx="38414">
                  <c:v>690.62369220870733</c:v>
                </c:pt>
                <c:pt idx="38415">
                  <c:v>690.37327036074453</c:v>
                </c:pt>
                <c:pt idx="38416">
                  <c:v>690.10195828653809</c:v>
                </c:pt>
                <c:pt idx="38417">
                  <c:v>689.79937556797256</c:v>
                </c:pt>
                <c:pt idx="38418">
                  <c:v>689.47587549299942</c:v>
                </c:pt>
                <c:pt idx="38419">
                  <c:v>689.12109642592441</c:v>
                </c:pt>
                <c:pt idx="38420">
                  <c:v>688.745458436641</c:v>
                </c:pt>
                <c:pt idx="38421">
                  <c:v>688.3280817335841</c:v>
                </c:pt>
                <c:pt idx="38422">
                  <c:v>687.88981480428356</c:v>
                </c:pt>
                <c:pt idx="38423">
                  <c:v>687.42027514368817</c:v>
                </c:pt>
                <c:pt idx="38424">
                  <c:v>687.19070178325524</c:v>
                </c:pt>
                <c:pt idx="38425">
                  <c:v>686.94024863125719</c:v>
                </c:pt>
                <c:pt idx="38426">
                  <c:v>686.668967861086</c:v>
                </c:pt>
                <c:pt idx="38427">
                  <c:v>686.37680729934971</c:v>
                </c:pt>
                <c:pt idx="38428">
                  <c:v>686.05330096356954</c:v>
                </c:pt>
                <c:pt idx="38429">
                  <c:v>685.69852189649441</c:v>
                </c:pt>
                <c:pt idx="38430">
                  <c:v>685.32289434188954</c:v>
                </c:pt>
                <c:pt idx="38431">
                  <c:v>684.90550720415422</c:v>
                </c:pt>
                <c:pt idx="38432">
                  <c:v>684.46724027485357</c:v>
                </c:pt>
                <c:pt idx="38433">
                  <c:v>684.00811442334475</c:v>
                </c:pt>
                <c:pt idx="38434">
                  <c:v>683.77854106291181</c:v>
                </c:pt>
                <c:pt idx="38435">
                  <c:v>683.52811921494902</c:v>
                </c:pt>
                <c:pt idx="38436">
                  <c:v>683.25680714074258</c:v>
                </c:pt>
                <c:pt idx="38437">
                  <c:v>682.96464657900628</c:v>
                </c:pt>
                <c:pt idx="38438">
                  <c:v>682.6516166603833</c:v>
                </c:pt>
                <c:pt idx="38439">
                  <c:v>682.29683759330817</c:v>
                </c:pt>
                <c:pt idx="38440">
                  <c:v>681.92117873466793</c:v>
                </c:pt>
                <c:pt idx="38441">
                  <c:v>681.50379159693261</c:v>
                </c:pt>
                <c:pt idx="38442">
                  <c:v>681.06552466763196</c:v>
                </c:pt>
                <c:pt idx="38443">
                  <c:v>680.60639881612315</c:v>
                </c:pt>
                <c:pt idx="38444">
                  <c:v>680.37686719440399</c:v>
                </c:pt>
                <c:pt idx="38445">
                  <c:v>680.13684872084923</c:v>
                </c:pt>
                <c:pt idx="38446">
                  <c:v>679.87598175976473</c:v>
                </c:pt>
                <c:pt idx="38447">
                  <c:v>679.58382119802843</c:v>
                </c:pt>
                <c:pt idx="38448">
                  <c:v>679.26034616628351</c:v>
                </c:pt>
                <c:pt idx="38449">
                  <c:v>678.91598090829496</c:v>
                </c:pt>
                <c:pt idx="38450">
                  <c:v>678.54035335368997</c:v>
                </c:pt>
                <c:pt idx="38451">
                  <c:v>678.13338002504111</c:v>
                </c:pt>
                <c:pt idx="38452">
                  <c:v>677.69514439977593</c:v>
                </c:pt>
                <c:pt idx="38453">
                  <c:v>677.236018548267</c:v>
                </c:pt>
                <c:pt idx="38454">
                  <c:v>677.01689030095599</c:v>
                </c:pt>
                <c:pt idx="38455">
                  <c:v>676.77688226207965</c:v>
                </c:pt>
                <c:pt idx="38456">
                  <c:v>676.51601530099504</c:v>
                </c:pt>
                <c:pt idx="38457">
                  <c:v>676.22384430458033</c:v>
                </c:pt>
                <c:pt idx="38458">
                  <c:v>675.91079351660039</c:v>
                </c:pt>
                <c:pt idx="38459">
                  <c:v>675.5664595626472</c:v>
                </c:pt>
                <c:pt idx="38460">
                  <c:v>675.19082157336379</c:v>
                </c:pt>
                <c:pt idx="38461">
                  <c:v>674.78385867939335</c:v>
                </c:pt>
                <c:pt idx="38462">
                  <c:v>674.35603686321463</c:v>
                </c:pt>
                <c:pt idx="38463">
                  <c:v>673.89690057702728</c:v>
                </c:pt>
                <c:pt idx="38464">
                  <c:v>673.67778276439469</c:v>
                </c:pt>
                <c:pt idx="38465">
                  <c:v>673.44821983864017</c:v>
                </c:pt>
                <c:pt idx="38466">
                  <c:v>673.18735287755567</c:v>
                </c:pt>
                <c:pt idx="38467">
                  <c:v>672.90562699426266</c:v>
                </c:pt>
                <c:pt idx="38468">
                  <c:v>672.59256577160431</c:v>
                </c:pt>
                <c:pt idx="38469">
                  <c:v>672.25865606141599</c:v>
                </c:pt>
                <c:pt idx="38470">
                  <c:v>671.88301807213259</c:v>
                </c:pt>
                <c:pt idx="38471">
                  <c:v>671.47605517816226</c:v>
                </c:pt>
                <c:pt idx="38472">
                  <c:v>671.04825423134037</c:v>
                </c:pt>
                <c:pt idx="38473">
                  <c:v>670.59954218891801</c:v>
                </c:pt>
                <c:pt idx="38474">
                  <c:v>670.3804243762853</c:v>
                </c:pt>
                <c:pt idx="38475">
                  <c:v>670.1508614505309</c:v>
                </c:pt>
                <c:pt idx="38476">
                  <c:v>669.9004396025681</c:v>
                </c:pt>
                <c:pt idx="38477">
                  <c:v>669.62912752836166</c:v>
                </c:pt>
                <c:pt idx="38478">
                  <c:v>669.31609760973868</c:v>
                </c:pt>
                <c:pt idx="38479">
                  <c:v>668.98217746487194</c:v>
                </c:pt>
                <c:pt idx="38480">
                  <c:v>668.61696371935352</c:v>
                </c:pt>
                <c:pt idx="38481">
                  <c:v>668.21002169473991</c:v>
                </c:pt>
                <c:pt idx="38482">
                  <c:v>667.79261368764776</c:v>
                </c:pt>
                <c:pt idx="38483">
                  <c:v>667.34392251458223</c:v>
                </c:pt>
                <c:pt idx="38484">
                  <c:v>667.13524981507146</c:v>
                </c:pt>
                <c:pt idx="38485">
                  <c:v>666.90568688931694</c:v>
                </c:pt>
                <c:pt idx="38486">
                  <c:v>666.65523373731889</c:v>
                </c:pt>
                <c:pt idx="38487">
                  <c:v>666.38395296714782</c:v>
                </c:pt>
                <c:pt idx="38488">
                  <c:v>666.08133685761118</c:v>
                </c:pt>
                <c:pt idx="38489">
                  <c:v>665.75787226054479</c:v>
                </c:pt>
                <c:pt idx="38490">
                  <c:v>665.39264808034784</c:v>
                </c:pt>
                <c:pt idx="38491">
                  <c:v>664.9961198648208</c:v>
                </c:pt>
                <c:pt idx="38492">
                  <c:v>664.56829804864208</c:v>
                </c:pt>
                <c:pt idx="38493">
                  <c:v>664.1300624233769</c:v>
                </c:pt>
                <c:pt idx="38494">
                  <c:v>663.92135841983077</c:v>
                </c:pt>
                <c:pt idx="38495">
                  <c:v>663.70223017251965</c:v>
                </c:pt>
                <c:pt idx="38496">
                  <c:v>663.46222213364342</c:v>
                </c:pt>
                <c:pt idx="38497">
                  <c:v>663.20135517255881</c:v>
                </c:pt>
                <c:pt idx="38498">
                  <c:v>662.89878080173594</c:v>
                </c:pt>
                <c:pt idx="38499">
                  <c:v>662.57527446595577</c:v>
                </c:pt>
                <c:pt idx="38500">
                  <c:v>662.21008158979419</c:v>
                </c:pt>
                <c:pt idx="38501">
                  <c:v>661.82397761803213</c:v>
                </c:pt>
                <c:pt idx="38502">
                  <c:v>661.40659048029681</c:v>
                </c:pt>
                <c:pt idx="38503">
                  <c:v>660.96835485503152</c:v>
                </c:pt>
                <c:pt idx="38504">
                  <c:v>660.77009596460721</c:v>
                </c:pt>
                <c:pt idx="38505">
                  <c:v>660.55097815197462</c:v>
                </c:pt>
                <c:pt idx="38506">
                  <c:v>660.32140479154168</c:v>
                </c:pt>
                <c:pt idx="38507">
                  <c:v>660.06053783045718</c:v>
                </c:pt>
                <c:pt idx="38508">
                  <c:v>659.76837726872077</c:v>
                </c:pt>
                <c:pt idx="38509">
                  <c:v>659.4448709329406</c:v>
                </c:pt>
                <c:pt idx="38510">
                  <c:v>659.09009186586559</c:v>
                </c:pt>
                <c:pt idx="38511">
                  <c:v>658.70401919813878</c:v>
                </c:pt>
                <c:pt idx="38512">
                  <c:v>658.29707717352528</c:v>
                </c:pt>
                <c:pt idx="38513">
                  <c:v>657.85881024422474</c:v>
                </c:pt>
                <c:pt idx="38514">
                  <c:v>657.67099646692225</c:v>
                </c:pt>
                <c:pt idx="38515">
                  <c:v>657.4622820286977</c:v>
                </c:pt>
                <c:pt idx="38516">
                  <c:v>657.23271910294318</c:v>
                </c:pt>
                <c:pt idx="38517">
                  <c:v>656.98229725498049</c:v>
                </c:pt>
                <c:pt idx="38518">
                  <c:v>656.70057137168749</c:v>
                </c:pt>
                <c:pt idx="38519">
                  <c:v>656.3771067746211</c:v>
                </c:pt>
                <c:pt idx="38520">
                  <c:v>656.03274151663254</c:v>
                </c:pt>
                <c:pt idx="38521">
                  <c:v>655.65710352734914</c:v>
                </c:pt>
                <c:pt idx="38522">
                  <c:v>655.25014063337869</c:v>
                </c:pt>
                <c:pt idx="38523">
                  <c:v>654.81190500811351</c:v>
                </c:pt>
                <c:pt idx="38524">
                  <c:v>654.63449460521906</c:v>
                </c:pt>
                <c:pt idx="38525">
                  <c:v>654.43623571479475</c:v>
                </c:pt>
                <c:pt idx="38526">
                  <c:v>654.21711790216216</c:v>
                </c:pt>
                <c:pt idx="38527">
                  <c:v>653.966664750164</c:v>
                </c:pt>
                <c:pt idx="38528">
                  <c:v>653.68493886687111</c:v>
                </c:pt>
                <c:pt idx="38529">
                  <c:v>653.37190894824812</c:v>
                </c:pt>
                <c:pt idx="38530">
                  <c:v>653.03798880338138</c:v>
                </c:pt>
                <c:pt idx="38531">
                  <c:v>652.66232994474103</c:v>
                </c:pt>
                <c:pt idx="38532">
                  <c:v>652.25538792012753</c:v>
                </c:pt>
                <c:pt idx="38533">
                  <c:v>651.83801121707063</c:v>
                </c:pt>
                <c:pt idx="38534">
                  <c:v>651.66061124885471</c:v>
                </c:pt>
                <c:pt idx="38535">
                  <c:v>651.4727870368738</c:v>
                </c:pt>
                <c:pt idx="38536">
                  <c:v>651.25366922424109</c:v>
                </c:pt>
                <c:pt idx="38537">
                  <c:v>651.01366118536487</c:v>
                </c:pt>
                <c:pt idx="38538">
                  <c:v>650.74234911115843</c:v>
                </c:pt>
                <c:pt idx="38539">
                  <c:v>650.43976430565715</c:v>
                </c:pt>
                <c:pt idx="38540">
                  <c:v>650.10585459546894</c:v>
                </c:pt>
                <c:pt idx="38541">
                  <c:v>649.74063041527199</c:v>
                </c:pt>
                <c:pt idx="38542">
                  <c:v>649.34410219974495</c:v>
                </c:pt>
                <c:pt idx="38543">
                  <c:v>648.92672549668805</c:v>
                </c:pt>
                <c:pt idx="38544">
                  <c:v>648.75977064159395</c:v>
                </c:pt>
                <c:pt idx="38545">
                  <c:v>648.57194642961304</c:v>
                </c:pt>
                <c:pt idx="38546">
                  <c:v>648.37368753918872</c:v>
                </c:pt>
                <c:pt idx="38547">
                  <c:v>648.1336795003125</c:v>
                </c:pt>
                <c:pt idx="38548">
                  <c:v>647.87281253922788</c:v>
                </c:pt>
                <c:pt idx="38549">
                  <c:v>647.58064154281317</c:v>
                </c:pt>
                <c:pt idx="38550">
                  <c:v>647.24676313666021</c:v>
                </c:pt>
                <c:pt idx="38551">
                  <c:v>646.89195276554983</c:v>
                </c:pt>
                <c:pt idx="38552">
                  <c:v>646.49545585405804</c:v>
                </c:pt>
                <c:pt idx="38553">
                  <c:v>646.08849296008771</c:v>
                </c:pt>
                <c:pt idx="38554">
                  <c:v>645.93198321811531</c:v>
                </c:pt>
                <c:pt idx="38555">
                  <c:v>645.75457281522097</c:v>
                </c:pt>
                <c:pt idx="38556">
                  <c:v>645.55631392479665</c:v>
                </c:pt>
                <c:pt idx="38557">
                  <c:v>645.33719611216407</c:v>
                </c:pt>
                <c:pt idx="38558">
                  <c:v>645.07632915107945</c:v>
                </c:pt>
                <c:pt idx="38559">
                  <c:v>644.78415815466474</c:v>
                </c:pt>
                <c:pt idx="38560">
                  <c:v>644.47112823604164</c:v>
                </c:pt>
                <c:pt idx="38561">
                  <c:v>644.11635960364504</c:v>
                </c:pt>
                <c:pt idx="38562">
                  <c:v>643.73024519720445</c:v>
                </c:pt>
                <c:pt idx="38563">
                  <c:v>643.33375872039119</c:v>
                </c:pt>
                <c:pt idx="38564">
                  <c:v>643.17720723970513</c:v>
                </c:pt>
                <c:pt idx="38565">
                  <c:v>643.01025238461102</c:v>
                </c:pt>
                <c:pt idx="38566">
                  <c:v>642.82242817263011</c:v>
                </c:pt>
                <c:pt idx="38567">
                  <c:v>642.61375547311923</c:v>
                </c:pt>
                <c:pt idx="38568">
                  <c:v>642.36330232112118</c:v>
                </c:pt>
                <c:pt idx="38569">
                  <c:v>642.08157643782829</c:v>
                </c:pt>
                <c:pt idx="38570">
                  <c:v>641.7685569538836</c:v>
                </c:pt>
                <c:pt idx="38571">
                  <c:v>641.42419169589505</c:v>
                </c:pt>
                <c:pt idx="38572">
                  <c:v>641.04855370661164</c:v>
                </c:pt>
                <c:pt idx="38573">
                  <c:v>640.65203592576313</c:v>
                </c:pt>
                <c:pt idx="38574">
                  <c:v>640.5163746713207</c:v>
                </c:pt>
                <c:pt idx="38575">
                  <c:v>640.3598649293483</c:v>
                </c:pt>
                <c:pt idx="38576">
                  <c:v>640.17201984801056</c:v>
                </c:pt>
                <c:pt idx="38577">
                  <c:v>639.9737818269432</c:v>
                </c:pt>
                <c:pt idx="38578">
                  <c:v>639.73377378806686</c:v>
                </c:pt>
                <c:pt idx="38579">
                  <c:v>639.46246171386042</c:v>
                </c:pt>
                <c:pt idx="38580">
                  <c:v>639.14944222991585</c:v>
                </c:pt>
                <c:pt idx="38581">
                  <c:v>638.81552208504911</c:v>
                </c:pt>
                <c:pt idx="38582">
                  <c:v>638.45029790485216</c:v>
                </c:pt>
                <c:pt idx="38583">
                  <c:v>638.06422523712547</c:v>
                </c:pt>
                <c:pt idx="38584">
                  <c:v>637.92856398268304</c:v>
                </c:pt>
                <c:pt idx="38585">
                  <c:v>637.78249935383258</c:v>
                </c:pt>
                <c:pt idx="38586">
                  <c:v>637.61553406405994</c:v>
                </c:pt>
                <c:pt idx="38587">
                  <c:v>637.41727517363563</c:v>
                </c:pt>
                <c:pt idx="38588">
                  <c:v>637.18771224788122</c:v>
                </c:pt>
                <c:pt idx="38589">
                  <c:v>636.92684528679661</c:v>
                </c:pt>
                <c:pt idx="38590">
                  <c:v>636.62422917726008</c:v>
                </c:pt>
                <c:pt idx="38591">
                  <c:v>636.30075414551516</c:v>
                </c:pt>
                <c:pt idx="38592">
                  <c:v>635.94598551311856</c:v>
                </c:pt>
                <c:pt idx="38593">
                  <c:v>635.55990241071333</c:v>
                </c:pt>
                <c:pt idx="38594">
                  <c:v>635.44511051315772</c:v>
                </c:pt>
                <c:pt idx="38595">
                  <c:v>635.30948056275054</c:v>
                </c:pt>
                <c:pt idx="38596">
                  <c:v>635.14252570765643</c:v>
                </c:pt>
                <c:pt idx="38597">
                  <c:v>634.95468062631858</c:v>
                </c:pt>
                <c:pt idx="38598">
                  <c:v>634.73555237900757</c:v>
                </c:pt>
                <c:pt idx="38599">
                  <c:v>634.48513053104477</c:v>
                </c:pt>
                <c:pt idx="38600">
                  <c:v>634.19296996930848</c:v>
                </c:pt>
                <c:pt idx="38601">
                  <c:v>633.86949493756356</c:v>
                </c:pt>
                <c:pt idx="38602">
                  <c:v>633.525129679575</c:v>
                </c:pt>
                <c:pt idx="38603">
                  <c:v>633.14950212497001</c:v>
                </c:pt>
                <c:pt idx="38604">
                  <c:v>633.0451449058578</c:v>
                </c:pt>
                <c:pt idx="38605">
                  <c:v>632.91992876453719</c:v>
                </c:pt>
                <c:pt idx="38606">
                  <c:v>632.7634190225649</c:v>
                </c:pt>
                <c:pt idx="38607">
                  <c:v>632.58601905434887</c:v>
                </c:pt>
                <c:pt idx="38608">
                  <c:v>632.3773463548381</c:v>
                </c:pt>
                <c:pt idx="38609">
                  <c:v>632.13732788128345</c:v>
                </c:pt>
                <c:pt idx="38610">
                  <c:v>631.85561243266898</c:v>
                </c:pt>
                <c:pt idx="38611">
                  <c:v>631.54255121001052</c:v>
                </c:pt>
                <c:pt idx="38612">
                  <c:v>631.20863106514378</c:v>
                </c:pt>
                <c:pt idx="38613">
                  <c:v>630.84343818898219</c:v>
                </c:pt>
                <c:pt idx="38614">
                  <c:v>630.74950521363485</c:v>
                </c:pt>
                <c:pt idx="38615">
                  <c:v>630.63473418543617</c:v>
                </c:pt>
                <c:pt idx="38616">
                  <c:v>630.48863825255034</c:v>
                </c:pt>
                <c:pt idx="38617">
                  <c:v>630.32170426681307</c:v>
                </c:pt>
                <c:pt idx="38618">
                  <c:v>630.12344537638876</c:v>
                </c:pt>
                <c:pt idx="38619">
                  <c:v>629.88343733751253</c:v>
                </c:pt>
                <c:pt idx="38620">
                  <c:v>629.6121252633061</c:v>
                </c:pt>
                <c:pt idx="38621">
                  <c:v>629.31995426689127</c:v>
                </c:pt>
                <c:pt idx="38622">
                  <c:v>628.98607586073831</c:v>
                </c:pt>
                <c:pt idx="38623">
                  <c:v>628.63126548962794</c:v>
                </c:pt>
                <c:pt idx="38624">
                  <c:v>628.54779849675936</c:v>
                </c:pt>
                <c:pt idx="38625">
                  <c:v>628.44345171232555</c:v>
                </c:pt>
                <c:pt idx="38626">
                  <c:v>628.31823557100495</c:v>
                </c:pt>
                <c:pt idx="38627">
                  <c:v>628.15128071591073</c:v>
                </c:pt>
                <c:pt idx="38628">
                  <c:v>627.96345650392982</c:v>
                </c:pt>
                <c:pt idx="38629">
                  <c:v>627.74433869129723</c:v>
                </c:pt>
                <c:pt idx="38630">
                  <c:v>627.48347173021261</c:v>
                </c:pt>
                <c:pt idx="38631">
                  <c:v>627.1913007337979</c:v>
                </c:pt>
                <c:pt idx="38632">
                  <c:v>626.86780483269615</c:v>
                </c:pt>
                <c:pt idx="38633">
                  <c:v>626.53391599186466</c:v>
                </c:pt>
                <c:pt idx="38634">
                  <c:v>626.45041769496072</c:v>
                </c:pt>
                <c:pt idx="38635">
                  <c:v>626.35651602364874</c:v>
                </c:pt>
                <c:pt idx="38636">
                  <c:v>626.24174499544995</c:v>
                </c:pt>
                <c:pt idx="38637">
                  <c:v>626.09564906256412</c:v>
                </c:pt>
                <c:pt idx="38638">
                  <c:v>625.91826996370503</c:v>
                </c:pt>
                <c:pt idx="38639">
                  <c:v>625.69912084703708</c:v>
                </c:pt>
                <c:pt idx="38640">
                  <c:v>625.44869899907428</c:v>
                </c:pt>
                <c:pt idx="38641">
                  <c:v>625.17738692486796</c:v>
                </c:pt>
                <c:pt idx="38642">
                  <c:v>624.86435700624486</c:v>
                </c:pt>
                <c:pt idx="38643">
                  <c:v>624.53044729605654</c:v>
                </c:pt>
                <c:pt idx="38644">
                  <c:v>624.46783922539623</c:v>
                </c:pt>
                <c:pt idx="38645">
                  <c:v>624.38437223252765</c:v>
                </c:pt>
                <c:pt idx="38646">
                  <c:v>624.28002544809374</c:v>
                </c:pt>
                <c:pt idx="38647">
                  <c:v>624.14436419365131</c:v>
                </c:pt>
                <c:pt idx="38648">
                  <c:v>623.97740933855721</c:v>
                </c:pt>
                <c:pt idx="38649">
                  <c:v>623.76873663904644</c:v>
                </c:pt>
                <c:pt idx="38650">
                  <c:v>623.52871816549168</c:v>
                </c:pt>
                <c:pt idx="38651">
                  <c:v>623.26785120440707</c:v>
                </c:pt>
                <c:pt idx="38652">
                  <c:v>622.96524552954895</c:v>
                </c:pt>
                <c:pt idx="38653">
                  <c:v>622.64177049780403</c:v>
                </c:pt>
                <c:pt idx="38654">
                  <c:v>622.58960754026566</c:v>
                </c:pt>
                <c:pt idx="38655">
                  <c:v>622.52699946960524</c:v>
                </c:pt>
                <c:pt idx="38656">
                  <c:v>622.42265268517144</c:v>
                </c:pt>
                <c:pt idx="38657">
                  <c:v>622.29743654385084</c:v>
                </c:pt>
                <c:pt idx="38658">
                  <c:v>622.14089549784319</c:v>
                </c:pt>
                <c:pt idx="38659">
                  <c:v>621.95307128586228</c:v>
                </c:pt>
                <c:pt idx="38660">
                  <c:v>621.72350836010787</c:v>
                </c:pt>
                <c:pt idx="38661">
                  <c:v>621.47308651214507</c:v>
                </c:pt>
                <c:pt idx="38662">
                  <c:v>621.18091551573036</c:v>
                </c:pt>
                <c:pt idx="38663">
                  <c:v>620.86786472775043</c:v>
                </c:pt>
                <c:pt idx="38664">
                  <c:v>620.83656069242022</c:v>
                </c:pt>
                <c:pt idx="38665">
                  <c:v>620.77395262175992</c:v>
                </c:pt>
                <c:pt idx="38666">
                  <c:v>620.69048562889134</c:v>
                </c:pt>
                <c:pt idx="38667">
                  <c:v>620.5756937313356</c:v>
                </c:pt>
                <c:pt idx="38668">
                  <c:v>620.42961866780672</c:v>
                </c:pt>
                <c:pt idx="38669">
                  <c:v>620.25221869959068</c:v>
                </c:pt>
                <c:pt idx="38670">
                  <c:v>620.0331008869581</c:v>
                </c:pt>
                <c:pt idx="38671">
                  <c:v>619.7826790389953</c:v>
                </c:pt>
                <c:pt idx="38672">
                  <c:v>619.51136696478886</c:v>
                </c:pt>
                <c:pt idx="38673">
                  <c:v>619.20875085525233</c:v>
                </c:pt>
                <c:pt idx="38674">
                  <c:v>619.18789193304406</c:v>
                </c:pt>
                <c:pt idx="38675">
                  <c:v>619.13572897550557</c:v>
                </c:pt>
                <c:pt idx="38676">
                  <c:v>619.07313133952368</c:v>
                </c:pt>
                <c:pt idx="38677">
                  <c:v>618.96877412041135</c:v>
                </c:pt>
                <c:pt idx="38678">
                  <c:v>618.83311286596893</c:v>
                </c:pt>
                <c:pt idx="38679">
                  <c:v>618.66615801087482</c:v>
                </c:pt>
                <c:pt idx="38680">
                  <c:v>618.45745400732869</c:v>
                </c:pt>
                <c:pt idx="38681">
                  <c:v>618.22789108157428</c:v>
                </c:pt>
                <c:pt idx="38682">
                  <c:v>617.95661031140321</c:v>
                </c:pt>
                <c:pt idx="38683">
                  <c:v>617.67485312407484</c:v>
                </c:pt>
                <c:pt idx="38684">
                  <c:v>617.65399420186657</c:v>
                </c:pt>
                <c:pt idx="38685">
                  <c:v>617.62269016653636</c:v>
                </c:pt>
                <c:pt idx="38686">
                  <c:v>617.57052720899799</c:v>
                </c:pt>
                <c:pt idx="38687">
                  <c:v>617.47659423365064</c:v>
                </c:pt>
                <c:pt idx="38688">
                  <c:v>617.35137809233004</c:v>
                </c:pt>
                <c:pt idx="38689">
                  <c:v>617.19486835035764</c:v>
                </c:pt>
                <c:pt idx="38690">
                  <c:v>617.00704413837684</c:v>
                </c:pt>
                <c:pt idx="38691">
                  <c:v>616.77748121262232</c:v>
                </c:pt>
                <c:pt idx="38692">
                  <c:v>616.52705936465952</c:v>
                </c:pt>
                <c:pt idx="38693">
                  <c:v>616.2557472904532</c:v>
                </c:pt>
                <c:pt idx="38694">
                  <c:v>616.2557472904532</c:v>
                </c:pt>
                <c:pt idx="38695">
                  <c:v>616.23488836824481</c:v>
                </c:pt>
                <c:pt idx="38696">
                  <c:v>616.18270454134949</c:v>
                </c:pt>
                <c:pt idx="38697">
                  <c:v>616.10965135756737</c:v>
                </c:pt>
                <c:pt idx="38698">
                  <c:v>615.99488032936858</c:v>
                </c:pt>
                <c:pt idx="38699">
                  <c:v>615.84878439648276</c:v>
                </c:pt>
                <c:pt idx="38700">
                  <c:v>615.67141573230208</c:v>
                </c:pt>
                <c:pt idx="38701">
                  <c:v>615.46270129407753</c:v>
                </c:pt>
                <c:pt idx="38702">
                  <c:v>615.22272455923655</c:v>
                </c:pt>
                <c:pt idx="38703">
                  <c:v>614.96185759815194</c:v>
                </c:pt>
                <c:pt idx="38704">
                  <c:v>614.97227140723851</c:v>
                </c:pt>
                <c:pt idx="38705">
                  <c:v>614.96185759815194</c:v>
                </c:pt>
                <c:pt idx="38706">
                  <c:v>614.93055356282184</c:v>
                </c:pt>
                <c:pt idx="38707">
                  <c:v>614.85751081371814</c:v>
                </c:pt>
                <c:pt idx="38708">
                  <c:v>614.76359870772762</c:v>
                </c:pt>
                <c:pt idx="38709">
                  <c:v>614.62794788796373</c:v>
                </c:pt>
                <c:pt idx="38710">
                  <c:v>614.46098259819109</c:v>
                </c:pt>
                <c:pt idx="38711">
                  <c:v>614.26272370776678</c:v>
                </c:pt>
                <c:pt idx="38712">
                  <c:v>614.03316078201237</c:v>
                </c:pt>
                <c:pt idx="38713">
                  <c:v>613.78273893404958</c:v>
                </c:pt>
                <c:pt idx="38714">
                  <c:v>613.81404296937978</c:v>
                </c:pt>
                <c:pt idx="38715">
                  <c:v>613.81404296937978</c:v>
                </c:pt>
                <c:pt idx="38716">
                  <c:v>613.79315274313603</c:v>
                </c:pt>
                <c:pt idx="38717">
                  <c:v>613.74098978559755</c:v>
                </c:pt>
                <c:pt idx="38718">
                  <c:v>613.65752279272897</c:v>
                </c:pt>
                <c:pt idx="38719">
                  <c:v>613.53228578205153</c:v>
                </c:pt>
                <c:pt idx="38720">
                  <c:v>613.37576560540072</c:v>
                </c:pt>
                <c:pt idx="38721">
                  <c:v>613.18795182809822</c:v>
                </c:pt>
                <c:pt idx="38722">
                  <c:v>612.9792478245522</c:v>
                </c:pt>
                <c:pt idx="38723">
                  <c:v>612.73927108971122</c:v>
                </c:pt>
                <c:pt idx="38724">
                  <c:v>612.78098893412789</c:v>
                </c:pt>
                <c:pt idx="38725">
                  <c:v>612.79143404724971</c:v>
                </c:pt>
                <c:pt idx="38726">
                  <c:v>612.79143404724971</c:v>
                </c:pt>
                <c:pt idx="38727">
                  <c:v>612.74968489879768</c:v>
                </c:pt>
                <c:pt idx="38728">
                  <c:v>612.67666301905092</c:v>
                </c:pt>
                <c:pt idx="38729">
                  <c:v>612.56186068681677</c:v>
                </c:pt>
                <c:pt idx="38730">
                  <c:v>612.42620986705276</c:v>
                </c:pt>
                <c:pt idx="38731">
                  <c:v>612.2488412028722</c:v>
                </c:pt>
                <c:pt idx="38732">
                  <c:v>612.05057187776947</c:v>
                </c:pt>
                <c:pt idx="38733">
                  <c:v>611.82100895201495</c:v>
                </c:pt>
                <c:pt idx="38734">
                  <c:v>611.87317190955343</c:v>
                </c:pt>
                <c:pt idx="38735">
                  <c:v>611.90447594488364</c:v>
                </c:pt>
                <c:pt idx="38736">
                  <c:v>611.90447594488364</c:v>
                </c:pt>
                <c:pt idx="38737">
                  <c:v>611.88361702267525</c:v>
                </c:pt>
                <c:pt idx="38738">
                  <c:v>611.82100895201495</c:v>
                </c:pt>
                <c:pt idx="38739">
                  <c:v>611.72710728070297</c:v>
                </c:pt>
                <c:pt idx="38740">
                  <c:v>611.60189113938236</c:v>
                </c:pt>
                <c:pt idx="38741">
                  <c:v>611.43493628428826</c:v>
                </c:pt>
                <c:pt idx="38742">
                  <c:v>611.24712250698576</c:v>
                </c:pt>
                <c:pt idx="38743">
                  <c:v>611.03840806876121</c:v>
                </c:pt>
                <c:pt idx="38744">
                  <c:v>611.10101613942152</c:v>
                </c:pt>
                <c:pt idx="38745">
                  <c:v>611.14276528787343</c:v>
                </c:pt>
                <c:pt idx="38746">
                  <c:v>611.16362421008182</c:v>
                </c:pt>
                <c:pt idx="38747">
                  <c:v>611.15317909696</c:v>
                </c:pt>
                <c:pt idx="38748">
                  <c:v>611.10101613942152</c:v>
                </c:pt>
                <c:pt idx="38749">
                  <c:v>611.01754914655282</c:v>
                </c:pt>
                <c:pt idx="38750">
                  <c:v>610.9027572489972</c:v>
                </c:pt>
                <c:pt idx="38751">
                  <c:v>610.75668218546821</c:v>
                </c:pt>
                <c:pt idx="38752">
                  <c:v>610.57928221725228</c:v>
                </c:pt>
                <c:pt idx="38753">
                  <c:v>610.38102332682797</c:v>
                </c:pt>
                <c:pt idx="38754">
                  <c:v>610.45407651061009</c:v>
                </c:pt>
                <c:pt idx="38755">
                  <c:v>610.51667414659198</c:v>
                </c:pt>
                <c:pt idx="38756">
                  <c:v>610.54797818192219</c:v>
                </c:pt>
                <c:pt idx="38757">
                  <c:v>610.54797818192219</c:v>
                </c:pt>
                <c:pt idx="38758">
                  <c:v>610.50622903347016</c:v>
                </c:pt>
                <c:pt idx="38759">
                  <c:v>610.44363139748828</c:v>
                </c:pt>
                <c:pt idx="38760">
                  <c:v>610.33927417837606</c:v>
                </c:pt>
                <c:pt idx="38761">
                  <c:v>610.20365466264741</c:v>
                </c:pt>
                <c:pt idx="38762">
                  <c:v>610.03668937287478</c:v>
                </c:pt>
                <c:pt idx="38763">
                  <c:v>609.84884429153703</c:v>
                </c:pt>
                <c:pt idx="38764">
                  <c:v>609.94278770156279</c:v>
                </c:pt>
                <c:pt idx="38765">
                  <c:v>610.01579914663114</c:v>
                </c:pt>
                <c:pt idx="38766">
                  <c:v>610.05754829508305</c:v>
                </c:pt>
                <c:pt idx="38767">
                  <c:v>610.06799340820498</c:v>
                </c:pt>
                <c:pt idx="38768">
                  <c:v>610.04710318196123</c:v>
                </c:pt>
                <c:pt idx="38769">
                  <c:v>609.99494022442286</c:v>
                </c:pt>
                <c:pt idx="38770">
                  <c:v>609.90103855311077</c:v>
                </c:pt>
                <c:pt idx="38771">
                  <c:v>609.77582241179016</c:v>
                </c:pt>
                <c:pt idx="38772">
                  <c:v>609.62972647890433</c:v>
                </c:pt>
                <c:pt idx="38773">
                  <c:v>609.46276118913181</c:v>
                </c:pt>
                <c:pt idx="38774">
                  <c:v>609.56711840824403</c:v>
                </c:pt>
                <c:pt idx="38775">
                  <c:v>609.65058540111272</c:v>
                </c:pt>
                <c:pt idx="38776">
                  <c:v>609.70276922800804</c:v>
                </c:pt>
                <c:pt idx="38777">
                  <c:v>609.73407326333825</c:v>
                </c:pt>
                <c:pt idx="38778">
                  <c:v>609.72362815021643</c:v>
                </c:pt>
                <c:pt idx="38779">
                  <c:v>609.68192074047818</c:v>
                </c:pt>
                <c:pt idx="38780">
                  <c:v>609.59842244357424</c:v>
                </c:pt>
                <c:pt idx="38781">
                  <c:v>609.49406522446191</c:v>
                </c:pt>
                <c:pt idx="38782">
                  <c:v>609.3584144046979</c:v>
                </c:pt>
                <c:pt idx="38783">
                  <c:v>609.20189422804719</c:v>
                </c:pt>
                <c:pt idx="38784">
                  <c:v>609.31669656028134</c:v>
                </c:pt>
                <c:pt idx="38785">
                  <c:v>609.41060866627174</c:v>
                </c:pt>
                <c:pt idx="38786">
                  <c:v>609.48365141537545</c:v>
                </c:pt>
                <c:pt idx="38787">
                  <c:v>609.52536925979211</c:v>
                </c:pt>
                <c:pt idx="38788">
                  <c:v>609.52536925979211</c:v>
                </c:pt>
                <c:pt idx="38789">
                  <c:v>609.49406522446191</c:v>
                </c:pt>
                <c:pt idx="38790">
                  <c:v>609.4314571538016</c:v>
                </c:pt>
                <c:pt idx="38791">
                  <c:v>609.33755548248962</c:v>
                </c:pt>
                <c:pt idx="38792">
                  <c:v>609.21233934116901</c:v>
                </c:pt>
                <c:pt idx="38793">
                  <c:v>609.06624340828319</c:v>
                </c:pt>
                <c:pt idx="38794">
                  <c:v>609.20189422804719</c:v>
                </c:pt>
                <c:pt idx="38795">
                  <c:v>609.31669656028134</c:v>
                </c:pt>
                <c:pt idx="38796">
                  <c:v>609.40016355314992</c:v>
                </c:pt>
                <c:pt idx="38797">
                  <c:v>609.45234738004524</c:v>
                </c:pt>
                <c:pt idx="38798">
                  <c:v>609.46276118913181</c:v>
                </c:pt>
                <c:pt idx="38799">
                  <c:v>609.45234738004524</c:v>
                </c:pt>
                <c:pt idx="38800">
                  <c:v>609.40016355314992</c:v>
                </c:pt>
                <c:pt idx="38801">
                  <c:v>609.31669656028134</c:v>
                </c:pt>
                <c:pt idx="38802">
                  <c:v>609.20189422804719</c:v>
                </c:pt>
                <c:pt idx="38803">
                  <c:v>609.076688521405</c:v>
                </c:pt>
                <c:pt idx="38804">
                  <c:v>609.22278445429083</c:v>
                </c:pt>
                <c:pt idx="38805">
                  <c:v>609.34800059561144</c:v>
                </c:pt>
                <c:pt idx="38806">
                  <c:v>609.44190226692342</c:v>
                </c:pt>
                <c:pt idx="38807">
                  <c:v>609.50451033758372</c:v>
                </c:pt>
                <c:pt idx="38808">
                  <c:v>609.53581437291393</c:v>
                </c:pt>
                <c:pt idx="38809">
                  <c:v>609.53581437291393</c:v>
                </c:pt>
                <c:pt idx="38810">
                  <c:v>609.49406522446191</c:v>
                </c:pt>
                <c:pt idx="38811">
                  <c:v>609.4314571538016</c:v>
                </c:pt>
                <c:pt idx="38812">
                  <c:v>609.3271103693678</c:v>
                </c:pt>
                <c:pt idx="38813">
                  <c:v>609.21233934116901</c:v>
                </c:pt>
                <c:pt idx="38814">
                  <c:v>609.36885951781971</c:v>
                </c:pt>
                <c:pt idx="38815">
                  <c:v>609.51495545070554</c:v>
                </c:pt>
                <c:pt idx="38816">
                  <c:v>609.61928136578251</c:v>
                </c:pt>
                <c:pt idx="38817">
                  <c:v>609.70276922800804</c:v>
                </c:pt>
                <c:pt idx="38818">
                  <c:v>609.74451837646006</c:v>
                </c:pt>
                <c:pt idx="38819">
                  <c:v>609.75493218554652</c:v>
                </c:pt>
                <c:pt idx="38820">
                  <c:v>609.73407326333825</c:v>
                </c:pt>
                <c:pt idx="38821">
                  <c:v>609.67147562735636</c:v>
                </c:pt>
                <c:pt idx="38822">
                  <c:v>609.58797733045242</c:v>
                </c:pt>
                <c:pt idx="38823">
                  <c:v>609.48365141537545</c:v>
                </c:pt>
                <c:pt idx="38824">
                  <c:v>609.66103051423454</c:v>
                </c:pt>
                <c:pt idx="38825">
                  <c:v>609.80712644712037</c:v>
                </c:pt>
                <c:pt idx="38826">
                  <c:v>609.93234258844097</c:v>
                </c:pt>
                <c:pt idx="38827">
                  <c:v>610.02624425975296</c:v>
                </c:pt>
                <c:pt idx="38828">
                  <c:v>610.07840721729144</c:v>
                </c:pt>
                <c:pt idx="38829">
                  <c:v>610.10971125262154</c:v>
                </c:pt>
                <c:pt idx="38830">
                  <c:v>610.08885233041326</c:v>
                </c:pt>
                <c:pt idx="38831">
                  <c:v>610.04710318196123</c:v>
                </c:pt>
                <c:pt idx="38832">
                  <c:v>609.98449511130093</c:v>
                </c:pt>
                <c:pt idx="38833">
                  <c:v>609.89059343998895</c:v>
                </c:pt>
                <c:pt idx="38834">
                  <c:v>610.07840721729144</c:v>
                </c:pt>
                <c:pt idx="38835">
                  <c:v>610.24536207238555</c:v>
                </c:pt>
                <c:pt idx="38836">
                  <c:v>610.38102332682797</c:v>
                </c:pt>
                <c:pt idx="38837">
                  <c:v>610.48537011126189</c:v>
                </c:pt>
                <c:pt idx="38838">
                  <c:v>610.54797818192219</c:v>
                </c:pt>
                <c:pt idx="38839">
                  <c:v>610.5897273303741</c:v>
                </c:pt>
                <c:pt idx="38840">
                  <c:v>610.5897273303741</c:v>
                </c:pt>
                <c:pt idx="38841">
                  <c:v>610.55842329504401</c:v>
                </c:pt>
                <c:pt idx="38842">
                  <c:v>610.50622903347016</c:v>
                </c:pt>
                <c:pt idx="38843">
                  <c:v>610.42277247528</c:v>
                </c:pt>
                <c:pt idx="38844">
                  <c:v>610.62103136570431</c:v>
                </c:pt>
                <c:pt idx="38845">
                  <c:v>610.79840002988487</c:v>
                </c:pt>
                <c:pt idx="38846">
                  <c:v>610.95492020653569</c:v>
                </c:pt>
                <c:pt idx="38847">
                  <c:v>611.06971210409131</c:v>
                </c:pt>
                <c:pt idx="38848">
                  <c:v>611.15317909696</c:v>
                </c:pt>
                <c:pt idx="38849">
                  <c:v>611.19492824541192</c:v>
                </c:pt>
                <c:pt idx="38850">
                  <c:v>611.21578716762031</c:v>
                </c:pt>
                <c:pt idx="38851">
                  <c:v>611.19492824541192</c:v>
                </c:pt>
                <c:pt idx="38852">
                  <c:v>611.15317909696</c:v>
                </c:pt>
                <c:pt idx="38853">
                  <c:v>611.0905710262997</c:v>
                </c:pt>
                <c:pt idx="38854">
                  <c:v>611.29927502984583</c:v>
                </c:pt>
                <c:pt idx="38855">
                  <c:v>611.49754435494856</c:v>
                </c:pt>
                <c:pt idx="38856">
                  <c:v>611.65405409692085</c:v>
                </c:pt>
                <c:pt idx="38857">
                  <c:v>611.78970491668485</c:v>
                </c:pt>
                <c:pt idx="38858">
                  <c:v>611.88361702267525</c:v>
                </c:pt>
                <c:pt idx="38859">
                  <c:v>611.94622509333556</c:v>
                </c:pt>
                <c:pt idx="38860">
                  <c:v>611.96708401554395</c:v>
                </c:pt>
                <c:pt idx="38861">
                  <c:v>611.96708401554395</c:v>
                </c:pt>
                <c:pt idx="38862">
                  <c:v>611.93577998021374</c:v>
                </c:pt>
                <c:pt idx="38863">
                  <c:v>611.88361702267525</c:v>
                </c:pt>
                <c:pt idx="38864">
                  <c:v>612.11317994842966</c:v>
                </c:pt>
                <c:pt idx="38865">
                  <c:v>612.31143883885397</c:v>
                </c:pt>
                <c:pt idx="38866">
                  <c:v>612.48881793771307</c:v>
                </c:pt>
                <c:pt idx="38867">
                  <c:v>612.63491387059889</c:v>
                </c:pt>
                <c:pt idx="38868">
                  <c:v>612.73927108971122</c:v>
                </c:pt>
                <c:pt idx="38869">
                  <c:v>612.81232427349335</c:v>
                </c:pt>
                <c:pt idx="38870">
                  <c:v>612.8540316832316</c:v>
                </c:pt>
                <c:pt idx="38871">
                  <c:v>612.86447679635342</c:v>
                </c:pt>
                <c:pt idx="38872">
                  <c:v>612.84361787414502</c:v>
                </c:pt>
                <c:pt idx="38873">
                  <c:v>612.81232427349335</c:v>
                </c:pt>
                <c:pt idx="38874">
                  <c:v>613.05230100833433</c:v>
                </c:pt>
                <c:pt idx="38875">
                  <c:v>613.26100501188034</c:v>
                </c:pt>
                <c:pt idx="38876">
                  <c:v>613.44881878918284</c:v>
                </c:pt>
                <c:pt idx="38877">
                  <c:v>613.60532853115524</c:v>
                </c:pt>
                <c:pt idx="38878">
                  <c:v>613.73054467247584</c:v>
                </c:pt>
                <c:pt idx="38879">
                  <c:v>613.81404296937978</c:v>
                </c:pt>
                <c:pt idx="38880">
                  <c:v>613.86619549223974</c:v>
                </c:pt>
                <c:pt idx="38881">
                  <c:v>613.88708571848338</c:v>
                </c:pt>
                <c:pt idx="38882">
                  <c:v>613.88708571848338</c:v>
                </c:pt>
                <c:pt idx="38883">
                  <c:v>613.8557921178317</c:v>
                </c:pt>
                <c:pt idx="38884">
                  <c:v>614.1062139657945</c:v>
                </c:pt>
                <c:pt idx="38885">
                  <c:v>614.3357768915489</c:v>
                </c:pt>
                <c:pt idx="38886">
                  <c:v>614.54444959105967</c:v>
                </c:pt>
                <c:pt idx="38887">
                  <c:v>614.71140444615389</c:v>
                </c:pt>
                <c:pt idx="38888">
                  <c:v>614.8366205874745</c:v>
                </c:pt>
                <c:pt idx="38889">
                  <c:v>614.9409673719083</c:v>
                </c:pt>
                <c:pt idx="38890">
                  <c:v>615.0035754425686</c:v>
                </c:pt>
                <c:pt idx="38891">
                  <c:v>615.03487947789881</c:v>
                </c:pt>
                <c:pt idx="38892">
                  <c:v>615.04532459102063</c:v>
                </c:pt>
                <c:pt idx="38893">
                  <c:v>615.03487947789881</c:v>
                </c:pt>
                <c:pt idx="38894">
                  <c:v>615.29574643898331</c:v>
                </c:pt>
                <c:pt idx="38895">
                  <c:v>615.53575447785965</c:v>
                </c:pt>
                <c:pt idx="38896">
                  <c:v>615.75487229049224</c:v>
                </c:pt>
                <c:pt idx="38897">
                  <c:v>615.9322826933867</c:v>
                </c:pt>
                <c:pt idx="38898">
                  <c:v>616.07834732223716</c:v>
                </c:pt>
                <c:pt idx="38899">
                  <c:v>616.18270454134949</c:v>
                </c:pt>
                <c:pt idx="38900">
                  <c:v>616.26619240357491</c:v>
                </c:pt>
                <c:pt idx="38901">
                  <c:v>616.30791024799157</c:v>
                </c:pt>
                <c:pt idx="38902">
                  <c:v>616.32880047423532</c:v>
                </c:pt>
                <c:pt idx="38903">
                  <c:v>616.33921428332178</c:v>
                </c:pt>
                <c:pt idx="38904">
                  <c:v>616.61052635752822</c:v>
                </c:pt>
                <c:pt idx="38905">
                  <c:v>616.86094820549101</c:v>
                </c:pt>
                <c:pt idx="38906">
                  <c:v>617.09051113124542</c:v>
                </c:pt>
                <c:pt idx="38907">
                  <c:v>617.27835621258316</c:v>
                </c:pt>
                <c:pt idx="38908">
                  <c:v>617.43487638923398</c:v>
                </c:pt>
                <c:pt idx="38909">
                  <c:v>617.56008209587617</c:v>
                </c:pt>
                <c:pt idx="38910">
                  <c:v>617.64354908874475</c:v>
                </c:pt>
                <c:pt idx="38911">
                  <c:v>617.70615715940505</c:v>
                </c:pt>
                <c:pt idx="38912">
                  <c:v>617.73746119473526</c:v>
                </c:pt>
                <c:pt idx="38913">
                  <c:v>617.7583514209789</c:v>
                </c:pt>
                <c:pt idx="38914">
                  <c:v>618.04006686959337</c:v>
                </c:pt>
                <c:pt idx="38915">
                  <c:v>618.30093383067788</c:v>
                </c:pt>
                <c:pt idx="38916">
                  <c:v>618.54095230423263</c:v>
                </c:pt>
                <c:pt idx="38917">
                  <c:v>618.73921119465695</c:v>
                </c:pt>
                <c:pt idx="38918">
                  <c:v>618.91657985883762</c:v>
                </c:pt>
                <c:pt idx="38919">
                  <c:v>619.04179600015823</c:v>
                </c:pt>
                <c:pt idx="38920">
                  <c:v>619.14614278459203</c:v>
                </c:pt>
                <c:pt idx="38921">
                  <c:v>619.21919596837415</c:v>
                </c:pt>
                <c:pt idx="38922">
                  <c:v>619.26094511682618</c:v>
                </c:pt>
                <c:pt idx="38923">
                  <c:v>619.29224915215627</c:v>
                </c:pt>
                <c:pt idx="38924">
                  <c:v>619.5948652616928</c:v>
                </c:pt>
                <c:pt idx="38925">
                  <c:v>619.86613559718546</c:v>
                </c:pt>
                <c:pt idx="38926">
                  <c:v>620.11659918386204</c:v>
                </c:pt>
                <c:pt idx="38927">
                  <c:v>620.32527188337281</c:v>
                </c:pt>
                <c:pt idx="38928">
                  <c:v>620.50267185158884</c:v>
                </c:pt>
                <c:pt idx="38929">
                  <c:v>620.64873648043931</c:v>
                </c:pt>
                <c:pt idx="38930">
                  <c:v>620.76353881267346</c:v>
                </c:pt>
                <c:pt idx="38931">
                  <c:v>620.84700580554204</c:v>
                </c:pt>
                <c:pt idx="38932">
                  <c:v>620.90960344152393</c:v>
                </c:pt>
                <c:pt idx="38933">
                  <c:v>620.95135258997584</c:v>
                </c:pt>
                <c:pt idx="38934">
                  <c:v>621.25396869951248</c:v>
                </c:pt>
                <c:pt idx="38935">
                  <c:v>621.5461396959272</c:v>
                </c:pt>
                <c:pt idx="38936">
                  <c:v>621.79656154388999</c:v>
                </c:pt>
                <c:pt idx="38937">
                  <c:v>622.0261244696444</c:v>
                </c:pt>
                <c:pt idx="38938">
                  <c:v>622.2139382469469</c:v>
                </c:pt>
                <c:pt idx="38939">
                  <c:v>622.37045842359771</c:v>
                </c:pt>
                <c:pt idx="38940">
                  <c:v>622.49569543427515</c:v>
                </c:pt>
                <c:pt idx="38941">
                  <c:v>622.58960754026566</c:v>
                </c:pt>
                <c:pt idx="38942">
                  <c:v>622.66262942001242</c:v>
                </c:pt>
                <c:pt idx="38943">
                  <c:v>622.71482368158615</c:v>
                </c:pt>
                <c:pt idx="38944">
                  <c:v>623.03828827865266</c:v>
                </c:pt>
                <c:pt idx="38945">
                  <c:v>623.33045927506737</c:v>
                </c:pt>
                <c:pt idx="38946">
                  <c:v>623.6017713492738</c:v>
                </c:pt>
                <c:pt idx="38947">
                  <c:v>623.84174808411478</c:v>
                </c:pt>
                <c:pt idx="38948">
                  <c:v>624.0400069745391</c:v>
                </c:pt>
                <c:pt idx="38949">
                  <c:v>624.20697226431162</c:v>
                </c:pt>
                <c:pt idx="38950">
                  <c:v>624.34262308407563</c:v>
                </c:pt>
                <c:pt idx="38951">
                  <c:v>624.44698030318796</c:v>
                </c:pt>
                <c:pt idx="38952">
                  <c:v>624.53044729605654</c:v>
                </c:pt>
                <c:pt idx="38953">
                  <c:v>624.59304493203842</c:v>
                </c:pt>
                <c:pt idx="38954">
                  <c:v>624.92696507690516</c:v>
                </c:pt>
                <c:pt idx="38955">
                  <c:v>625.22958118644169</c:v>
                </c:pt>
                <c:pt idx="38956">
                  <c:v>625.51130706973458</c:v>
                </c:pt>
                <c:pt idx="38957">
                  <c:v>625.76172891769738</c:v>
                </c:pt>
                <c:pt idx="38958">
                  <c:v>625.97043292124351</c:v>
                </c:pt>
                <c:pt idx="38959">
                  <c:v>626.14783288945955</c:v>
                </c:pt>
                <c:pt idx="38960">
                  <c:v>626.29390795298843</c:v>
                </c:pt>
                <c:pt idx="38961">
                  <c:v>626.41911365963063</c:v>
                </c:pt>
                <c:pt idx="38962">
                  <c:v>626.50261195653457</c:v>
                </c:pt>
                <c:pt idx="38963">
                  <c:v>626.58607894940315</c:v>
                </c:pt>
                <c:pt idx="38964">
                  <c:v>626.91998865959147</c:v>
                </c:pt>
                <c:pt idx="38965">
                  <c:v>627.24346369133639</c:v>
                </c:pt>
                <c:pt idx="38966">
                  <c:v>627.52518957462928</c:v>
                </c:pt>
                <c:pt idx="38967">
                  <c:v>627.7860565357139</c:v>
                </c:pt>
                <c:pt idx="38968">
                  <c:v>628.00520565238185</c:v>
                </c:pt>
                <c:pt idx="38969">
                  <c:v>628.20347497748457</c:v>
                </c:pt>
                <c:pt idx="38970">
                  <c:v>628.35998471945686</c:v>
                </c:pt>
                <c:pt idx="38971">
                  <c:v>628.48519042609905</c:v>
                </c:pt>
                <c:pt idx="38972">
                  <c:v>628.58954764521127</c:v>
                </c:pt>
                <c:pt idx="38973">
                  <c:v>628.67301463807996</c:v>
                </c:pt>
                <c:pt idx="38974">
                  <c:v>629.02778327047656</c:v>
                </c:pt>
                <c:pt idx="38975">
                  <c:v>629.35125830222148</c:v>
                </c:pt>
                <c:pt idx="38976">
                  <c:v>629.65387441175801</c:v>
                </c:pt>
                <c:pt idx="38977">
                  <c:v>629.91474137284263</c:v>
                </c:pt>
                <c:pt idx="38978">
                  <c:v>630.15474941171897</c:v>
                </c:pt>
                <c:pt idx="38979">
                  <c:v>630.35300830214317</c:v>
                </c:pt>
                <c:pt idx="38980">
                  <c:v>630.51994228788044</c:v>
                </c:pt>
                <c:pt idx="38981">
                  <c:v>630.65559310764445</c:v>
                </c:pt>
                <c:pt idx="38982">
                  <c:v>630.7703954398786</c:v>
                </c:pt>
                <c:pt idx="38983">
                  <c:v>630.86429711119058</c:v>
                </c:pt>
                <c:pt idx="38984">
                  <c:v>631.22952129138741</c:v>
                </c:pt>
                <c:pt idx="38985">
                  <c:v>631.56341013221891</c:v>
                </c:pt>
                <c:pt idx="38986">
                  <c:v>631.87646092019884</c:v>
                </c:pt>
                <c:pt idx="38987">
                  <c:v>632.14777299440527</c:v>
                </c:pt>
                <c:pt idx="38988">
                  <c:v>632.39819484236796</c:v>
                </c:pt>
                <c:pt idx="38989">
                  <c:v>632.60687797655726</c:v>
                </c:pt>
                <c:pt idx="38990">
                  <c:v>632.78427794477318</c:v>
                </c:pt>
                <c:pt idx="38991">
                  <c:v>632.93037387765901</c:v>
                </c:pt>
                <c:pt idx="38992">
                  <c:v>633.05559001897961</c:v>
                </c:pt>
                <c:pt idx="38993">
                  <c:v>633.15994723809195</c:v>
                </c:pt>
                <c:pt idx="38994">
                  <c:v>633.53557479269682</c:v>
                </c:pt>
                <c:pt idx="38995">
                  <c:v>633.87990874665002</c:v>
                </c:pt>
                <c:pt idx="38996">
                  <c:v>634.19296996930848</c:v>
                </c:pt>
                <c:pt idx="38997">
                  <c:v>634.48513053104477</c:v>
                </c:pt>
                <c:pt idx="38998">
                  <c:v>634.73555237900757</c:v>
                </c:pt>
                <c:pt idx="38999">
                  <c:v>634.95468062631858</c:v>
                </c:pt>
                <c:pt idx="39000">
                  <c:v>635.14252570765643</c:v>
                </c:pt>
                <c:pt idx="39001">
                  <c:v>635.29903544962872</c:v>
                </c:pt>
                <c:pt idx="39002">
                  <c:v>635.43469670407114</c:v>
                </c:pt>
                <c:pt idx="39003">
                  <c:v>635.54945729759152</c:v>
                </c:pt>
                <c:pt idx="39004">
                  <c:v>635.92512659091017</c:v>
                </c:pt>
                <c:pt idx="39005">
                  <c:v>636.2799056579853</c:v>
                </c:pt>
                <c:pt idx="39006">
                  <c:v>636.60337025505169</c:v>
                </c:pt>
                <c:pt idx="39007">
                  <c:v>636.90598636458833</c:v>
                </c:pt>
                <c:pt idx="39008">
                  <c:v>637.16685332567295</c:v>
                </c:pt>
                <c:pt idx="39009">
                  <c:v>637.39641625142735</c:v>
                </c:pt>
                <c:pt idx="39010">
                  <c:v>637.58424046340826</c:v>
                </c:pt>
                <c:pt idx="39011">
                  <c:v>637.75119531850237</c:v>
                </c:pt>
                <c:pt idx="39012">
                  <c:v>637.89725994735284</c:v>
                </c:pt>
                <c:pt idx="39013">
                  <c:v>638.03292120179526</c:v>
                </c:pt>
                <c:pt idx="39014">
                  <c:v>638.41899386952207</c:v>
                </c:pt>
                <c:pt idx="39015">
                  <c:v>638.77377293659708</c:v>
                </c:pt>
                <c:pt idx="39016">
                  <c:v>639.10769308146382</c:v>
                </c:pt>
                <c:pt idx="39017">
                  <c:v>639.41030919100047</c:v>
                </c:pt>
                <c:pt idx="39018">
                  <c:v>639.68162126520679</c:v>
                </c:pt>
                <c:pt idx="39019">
                  <c:v>639.92159800004777</c:v>
                </c:pt>
                <c:pt idx="39020">
                  <c:v>640.1303020035939</c:v>
                </c:pt>
                <c:pt idx="39021">
                  <c:v>640.30767066777457</c:v>
                </c:pt>
                <c:pt idx="39022">
                  <c:v>640.45377703533882</c:v>
                </c:pt>
                <c:pt idx="39023">
                  <c:v>640.59984166418928</c:v>
                </c:pt>
                <c:pt idx="39024">
                  <c:v>640.98595607062987</c:v>
                </c:pt>
                <c:pt idx="39025">
                  <c:v>641.36158362523474</c:v>
                </c:pt>
                <c:pt idx="39026">
                  <c:v>641.70591757918794</c:v>
                </c:pt>
                <c:pt idx="39027">
                  <c:v>642.0189788018464</c:v>
                </c:pt>
                <c:pt idx="39028">
                  <c:v>642.29029087605284</c:v>
                </c:pt>
                <c:pt idx="39029">
                  <c:v>642.54071272401563</c:v>
                </c:pt>
                <c:pt idx="39030">
                  <c:v>642.74938542352641</c:v>
                </c:pt>
                <c:pt idx="39031">
                  <c:v>642.93723050486415</c:v>
                </c:pt>
                <c:pt idx="39032">
                  <c:v>643.10418535995836</c:v>
                </c:pt>
                <c:pt idx="39033">
                  <c:v>643.25026042348725</c:v>
                </c:pt>
                <c:pt idx="39034">
                  <c:v>643.64677820433587</c:v>
                </c:pt>
                <c:pt idx="39035">
                  <c:v>644.02241619361916</c:v>
                </c:pt>
                <c:pt idx="39036">
                  <c:v>644.37722656472965</c:v>
                </c:pt>
                <c:pt idx="39037">
                  <c:v>644.70069116179604</c:v>
                </c:pt>
                <c:pt idx="39038">
                  <c:v>644.98241704508894</c:v>
                </c:pt>
                <c:pt idx="39039">
                  <c:v>645.23283889305173</c:v>
                </c:pt>
                <c:pt idx="39040">
                  <c:v>645.45198800971968</c:v>
                </c:pt>
                <c:pt idx="39041">
                  <c:v>645.65022603078705</c:v>
                </c:pt>
                <c:pt idx="39042">
                  <c:v>645.82762599900309</c:v>
                </c:pt>
                <c:pt idx="39043">
                  <c:v>645.97372193188892</c:v>
                </c:pt>
                <c:pt idx="39044">
                  <c:v>646.39110906962424</c:v>
                </c:pt>
                <c:pt idx="39045">
                  <c:v>646.76673662422922</c:v>
                </c:pt>
                <c:pt idx="39046">
                  <c:v>647.13196080442606</c:v>
                </c:pt>
                <c:pt idx="39047">
                  <c:v>647.45543583617098</c:v>
                </c:pt>
                <c:pt idx="39048">
                  <c:v>647.74760683258569</c:v>
                </c:pt>
                <c:pt idx="39049">
                  <c:v>648.0084737936703</c:v>
                </c:pt>
                <c:pt idx="39050">
                  <c:v>648.23803671942471</c:v>
                </c:pt>
                <c:pt idx="39051">
                  <c:v>648.43629560984903</c:v>
                </c:pt>
                <c:pt idx="39052">
                  <c:v>648.62410938715152</c:v>
                </c:pt>
                <c:pt idx="39053">
                  <c:v>648.78062956380222</c:v>
                </c:pt>
                <c:pt idx="39054">
                  <c:v>649.19803757089448</c:v>
                </c:pt>
                <c:pt idx="39055">
                  <c:v>649.59456578642153</c:v>
                </c:pt>
                <c:pt idx="39056">
                  <c:v>649.95974822790458</c:v>
                </c:pt>
                <c:pt idx="39057">
                  <c:v>650.29366837277132</c:v>
                </c:pt>
                <c:pt idx="39058">
                  <c:v>650.58583936918615</c:v>
                </c:pt>
                <c:pt idx="39059">
                  <c:v>650.85715144339258</c:v>
                </c:pt>
                <c:pt idx="39060">
                  <c:v>651.09712817823345</c:v>
                </c:pt>
                <c:pt idx="39061">
                  <c:v>651.30583218177958</c:v>
                </c:pt>
                <c:pt idx="39062">
                  <c:v>651.49364595908207</c:v>
                </c:pt>
                <c:pt idx="39063">
                  <c:v>651.66061124885471</c:v>
                </c:pt>
                <c:pt idx="39064">
                  <c:v>652.08843306503343</c:v>
                </c:pt>
                <c:pt idx="39065">
                  <c:v>652.48495084588194</c:v>
                </c:pt>
                <c:pt idx="39066">
                  <c:v>652.85017502607889</c:v>
                </c:pt>
                <c:pt idx="39067">
                  <c:v>653.19450898003208</c:v>
                </c:pt>
                <c:pt idx="39068">
                  <c:v>653.49712508956873</c:v>
                </c:pt>
                <c:pt idx="39069">
                  <c:v>653.77884053818309</c:v>
                </c:pt>
                <c:pt idx="39070">
                  <c:v>654.01885901173785</c:v>
                </c:pt>
                <c:pt idx="39071">
                  <c:v>654.23797682437043</c:v>
                </c:pt>
                <c:pt idx="39072">
                  <c:v>654.43623571479475</c:v>
                </c:pt>
                <c:pt idx="39073">
                  <c:v>654.61363568301078</c:v>
                </c:pt>
                <c:pt idx="39074">
                  <c:v>655.04143662983256</c:v>
                </c:pt>
                <c:pt idx="39075">
                  <c:v>655.43795441068119</c:v>
                </c:pt>
                <c:pt idx="39076">
                  <c:v>655.81362370399984</c:v>
                </c:pt>
                <c:pt idx="39077">
                  <c:v>656.16839233639655</c:v>
                </c:pt>
                <c:pt idx="39078">
                  <c:v>656.47100844593308</c:v>
                </c:pt>
                <c:pt idx="39079">
                  <c:v>656.75273432922597</c:v>
                </c:pt>
                <c:pt idx="39080">
                  <c:v>657.00315617718877</c:v>
                </c:pt>
                <c:pt idx="39081">
                  <c:v>657.23271910294318</c:v>
                </c:pt>
                <c:pt idx="39082">
                  <c:v>657.43097799336749</c:v>
                </c:pt>
                <c:pt idx="39083">
                  <c:v>657.6188022053484</c:v>
                </c:pt>
                <c:pt idx="39084">
                  <c:v>658.05706913464894</c:v>
                </c:pt>
                <c:pt idx="39085">
                  <c:v>658.4640424632978</c:v>
                </c:pt>
                <c:pt idx="39086">
                  <c:v>658.85011513102461</c:v>
                </c:pt>
                <c:pt idx="39087">
                  <c:v>659.1944490849778</c:v>
                </c:pt>
                <c:pt idx="39088">
                  <c:v>659.51791368204431</c:v>
                </c:pt>
                <c:pt idx="39089">
                  <c:v>659.79967086937256</c:v>
                </c:pt>
                <c:pt idx="39090">
                  <c:v>660.06053783045718</c:v>
                </c:pt>
                <c:pt idx="39091">
                  <c:v>660.29011119089</c:v>
                </c:pt>
                <c:pt idx="39092">
                  <c:v>660.49878389040077</c:v>
                </c:pt>
                <c:pt idx="39093">
                  <c:v>660.68659766770327</c:v>
                </c:pt>
                <c:pt idx="39094">
                  <c:v>661.12486459700381</c:v>
                </c:pt>
                <c:pt idx="39095">
                  <c:v>661.54225173473924</c:v>
                </c:pt>
                <c:pt idx="39096">
                  <c:v>661.92832440246593</c:v>
                </c:pt>
                <c:pt idx="39097">
                  <c:v>662.28310346954106</c:v>
                </c:pt>
                <c:pt idx="39098">
                  <c:v>662.60657850128587</c:v>
                </c:pt>
                <c:pt idx="39099">
                  <c:v>662.89878080173594</c:v>
                </c:pt>
                <c:pt idx="39100">
                  <c:v>663.15964776282055</c:v>
                </c:pt>
                <c:pt idx="39101">
                  <c:v>663.39962449766153</c:v>
                </c:pt>
                <c:pt idx="39102">
                  <c:v>663.61874231029412</c:v>
                </c:pt>
                <c:pt idx="39103">
                  <c:v>663.81700120071844</c:v>
                </c:pt>
                <c:pt idx="39104">
                  <c:v>664.25526813001898</c:v>
                </c:pt>
                <c:pt idx="39105">
                  <c:v>664.67265526775441</c:v>
                </c:pt>
                <c:pt idx="39106">
                  <c:v>665.06917304860292</c:v>
                </c:pt>
                <c:pt idx="39107">
                  <c:v>665.42395211567805</c:v>
                </c:pt>
                <c:pt idx="39108">
                  <c:v>665.75787226054479</c:v>
                </c:pt>
                <c:pt idx="39109">
                  <c:v>666.05003282228108</c:v>
                </c:pt>
                <c:pt idx="39110">
                  <c:v>666.32134489648752</c:v>
                </c:pt>
                <c:pt idx="39111">
                  <c:v>666.56132163132838</c:v>
                </c:pt>
                <c:pt idx="39112">
                  <c:v>666.79089499176132</c:v>
                </c:pt>
                <c:pt idx="39113">
                  <c:v>666.98915388218563</c:v>
                </c:pt>
                <c:pt idx="39114">
                  <c:v>667.43783462057263</c:v>
                </c:pt>
                <c:pt idx="39115">
                  <c:v>667.85525306234331</c:v>
                </c:pt>
                <c:pt idx="39116">
                  <c:v>668.25173953915657</c:v>
                </c:pt>
                <c:pt idx="39117">
                  <c:v>668.61696371935352</c:v>
                </c:pt>
                <c:pt idx="39118">
                  <c:v>668.95087342954173</c:v>
                </c:pt>
                <c:pt idx="39119">
                  <c:v>669.25348953907837</c:v>
                </c:pt>
                <c:pt idx="39120">
                  <c:v>669.52477030924945</c:v>
                </c:pt>
                <c:pt idx="39121">
                  <c:v>669.77522346124749</c:v>
                </c:pt>
                <c:pt idx="39122">
                  <c:v>670.00478638700201</c:v>
                </c:pt>
                <c:pt idx="39123">
                  <c:v>670.21345908651278</c:v>
                </c:pt>
                <c:pt idx="39124">
                  <c:v>670.66215025957831</c:v>
                </c:pt>
                <c:pt idx="39125">
                  <c:v>671.08997207575703</c:v>
                </c:pt>
                <c:pt idx="39126">
                  <c:v>671.48650029128407</c:v>
                </c:pt>
                <c:pt idx="39127">
                  <c:v>671.85171403680249</c:v>
                </c:pt>
                <c:pt idx="39128">
                  <c:v>672.19604799075569</c:v>
                </c:pt>
                <c:pt idx="39129">
                  <c:v>672.49866410029233</c:v>
                </c:pt>
                <c:pt idx="39130">
                  <c:v>672.78038998358522</c:v>
                </c:pt>
                <c:pt idx="39131">
                  <c:v>673.03084313558327</c:v>
                </c:pt>
                <c:pt idx="39132">
                  <c:v>673.26040606133779</c:v>
                </c:pt>
                <c:pt idx="39133">
                  <c:v>673.47952387397038</c:v>
                </c:pt>
                <c:pt idx="39134">
                  <c:v>673.92820461235738</c:v>
                </c:pt>
                <c:pt idx="39135">
                  <c:v>674.35603686321463</c:v>
                </c:pt>
                <c:pt idx="39136">
                  <c:v>674.75255464406325</c:v>
                </c:pt>
                <c:pt idx="39137">
                  <c:v>675.12819263334654</c:v>
                </c:pt>
                <c:pt idx="39138">
                  <c:v>675.47254745665668</c:v>
                </c:pt>
                <c:pt idx="39139">
                  <c:v>675.77516356619321</c:v>
                </c:pt>
                <c:pt idx="39140">
                  <c:v>676.05688944948622</c:v>
                </c:pt>
                <c:pt idx="39141">
                  <c:v>676.31775641057084</c:v>
                </c:pt>
                <c:pt idx="39142">
                  <c:v>676.55776444944706</c:v>
                </c:pt>
                <c:pt idx="39143">
                  <c:v>676.77688226207965</c:v>
                </c:pt>
                <c:pt idx="39144">
                  <c:v>677.22557343514518</c:v>
                </c:pt>
                <c:pt idx="39145">
                  <c:v>677.66384036444572</c:v>
                </c:pt>
                <c:pt idx="39146">
                  <c:v>678.06035814529434</c:v>
                </c:pt>
                <c:pt idx="39147">
                  <c:v>678.43599613457775</c:v>
                </c:pt>
                <c:pt idx="39148">
                  <c:v>678.78033008853095</c:v>
                </c:pt>
                <c:pt idx="39149">
                  <c:v>679.09338087651088</c:v>
                </c:pt>
                <c:pt idx="39150">
                  <c:v>679.3855518729257</c:v>
                </c:pt>
                <c:pt idx="39151">
                  <c:v>679.63597372088839</c:v>
                </c:pt>
                <c:pt idx="39152">
                  <c:v>679.87598175976473</c:v>
                </c:pt>
                <c:pt idx="39153">
                  <c:v>680.10555512019755</c:v>
                </c:pt>
                <c:pt idx="39154">
                  <c:v>680.56468097170648</c:v>
                </c:pt>
                <c:pt idx="39155">
                  <c:v>680.9925027878852</c:v>
                </c:pt>
                <c:pt idx="39156">
                  <c:v>681.3994448124987</c:v>
                </c:pt>
                <c:pt idx="39157">
                  <c:v>681.77510367113905</c:v>
                </c:pt>
                <c:pt idx="39158">
                  <c:v>682.11943762509225</c:v>
                </c:pt>
                <c:pt idx="39159">
                  <c:v>682.44291265683717</c:v>
                </c:pt>
                <c:pt idx="39160">
                  <c:v>682.72466984416542</c:v>
                </c:pt>
                <c:pt idx="39161">
                  <c:v>682.99594017965808</c:v>
                </c:pt>
                <c:pt idx="39162">
                  <c:v>683.23595865321272</c:v>
                </c:pt>
                <c:pt idx="39163">
                  <c:v>683.46552157896724</c:v>
                </c:pt>
                <c:pt idx="39164">
                  <c:v>683.92464743047606</c:v>
                </c:pt>
                <c:pt idx="39165">
                  <c:v>684.35246924665478</c:v>
                </c:pt>
                <c:pt idx="39166">
                  <c:v>684.75941127126839</c:v>
                </c:pt>
                <c:pt idx="39167">
                  <c:v>685.14548393899508</c:v>
                </c:pt>
                <c:pt idx="39168">
                  <c:v>685.48984919698364</c:v>
                </c:pt>
                <c:pt idx="39169">
                  <c:v>685.81332422872856</c:v>
                </c:pt>
                <c:pt idx="39170">
                  <c:v>686.10549522514327</c:v>
                </c:pt>
                <c:pt idx="39171">
                  <c:v>686.36636218622789</c:v>
                </c:pt>
                <c:pt idx="39172">
                  <c:v>686.61678403419069</c:v>
                </c:pt>
                <c:pt idx="39173">
                  <c:v>686.84634695994509</c:v>
                </c:pt>
                <c:pt idx="39174">
                  <c:v>687.30547281145402</c:v>
                </c:pt>
                <c:pt idx="39175">
                  <c:v>687.74373974075456</c:v>
                </c:pt>
                <c:pt idx="39176">
                  <c:v>688.15068176536806</c:v>
                </c:pt>
                <c:pt idx="39177">
                  <c:v>688.52634062400841</c:v>
                </c:pt>
                <c:pt idx="39178">
                  <c:v>688.88111969108343</c:v>
                </c:pt>
                <c:pt idx="39179">
                  <c:v>689.19414960970653</c:v>
                </c:pt>
                <c:pt idx="39180">
                  <c:v>689.49676571924306</c:v>
                </c:pt>
                <c:pt idx="39181">
                  <c:v>689.75762850645629</c:v>
                </c:pt>
                <c:pt idx="39182">
                  <c:v>690.00805035441908</c:v>
                </c:pt>
                <c:pt idx="39183">
                  <c:v>690.24805943676324</c:v>
                </c:pt>
                <c:pt idx="39184">
                  <c:v>690.70718737520781</c:v>
                </c:pt>
                <c:pt idx="39185">
                  <c:v>691.13501336525792</c:v>
                </c:pt>
                <c:pt idx="39186">
                  <c:v>691.55239424218621</c:v>
                </c:pt>
                <c:pt idx="39187">
                  <c:v>691.92802701413029</c:v>
                </c:pt>
                <c:pt idx="39188">
                  <c:v>692.28280295080185</c:v>
                </c:pt>
                <c:pt idx="39189">
                  <c:v>692.6062748521432</c:v>
                </c:pt>
                <c:pt idx="39190">
                  <c:v>692.89847610912545</c:v>
                </c:pt>
                <c:pt idx="39191">
                  <c:v>693.16975687929653</c:v>
                </c:pt>
                <c:pt idx="39192">
                  <c:v>693.42021003129469</c:v>
                </c:pt>
                <c:pt idx="39193">
                  <c:v>693.66018780960349</c:v>
                </c:pt>
                <c:pt idx="39194">
                  <c:v>694.11931574804805</c:v>
                </c:pt>
                <c:pt idx="39195">
                  <c:v>694.54714173809816</c:v>
                </c:pt>
                <c:pt idx="39196">
                  <c:v>694.96452261502645</c:v>
                </c:pt>
                <c:pt idx="39197">
                  <c:v>695.34018773447372</c:v>
                </c:pt>
                <c:pt idx="39198">
                  <c:v>695.69496262767746</c:v>
                </c:pt>
                <c:pt idx="39199">
                  <c:v>696.01843557248662</c:v>
                </c:pt>
                <c:pt idx="39200">
                  <c:v>696.3106044819657</c:v>
                </c:pt>
                <c:pt idx="39201">
                  <c:v>696.58191655617213</c:v>
                </c:pt>
                <c:pt idx="39202">
                  <c:v>696.84278351725675</c:v>
                </c:pt>
                <c:pt idx="39203">
                  <c:v>697.07234748647898</c:v>
                </c:pt>
                <c:pt idx="39204">
                  <c:v>697.5314441208883</c:v>
                </c:pt>
                <c:pt idx="39205">
                  <c:v>697.96971522406022</c:v>
                </c:pt>
                <c:pt idx="39206">
                  <c:v>698.37668229190194</c:v>
                </c:pt>
                <c:pt idx="39207">
                  <c:v>698.76276122043578</c:v>
                </c:pt>
                <c:pt idx="39208">
                  <c:v>699.11753600929273</c:v>
                </c:pt>
                <c:pt idx="39209">
                  <c:v>699.44100843236799</c:v>
                </c:pt>
                <c:pt idx="39210">
                  <c:v>699.73317817662132</c:v>
                </c:pt>
                <c:pt idx="39211">
                  <c:v>700.0044900202214</c:v>
                </c:pt>
                <c:pt idx="39212">
                  <c:v>700.26535700321881</c:v>
                </c:pt>
                <c:pt idx="39213">
                  <c:v>700.50533415544692</c:v>
                </c:pt>
                <c:pt idx="39214">
                  <c:v>700.95401771119714</c:v>
                </c:pt>
                <c:pt idx="39215">
                  <c:v>701.39228871002229</c:v>
                </c:pt>
                <c:pt idx="39216">
                  <c:v>701.799255777864</c:v>
                </c:pt>
                <c:pt idx="39217">
                  <c:v>702.18533366293002</c:v>
                </c:pt>
                <c:pt idx="39218">
                  <c:v>702.54010959960158</c:v>
                </c:pt>
                <c:pt idx="39219">
                  <c:v>702.86358150094293</c:v>
                </c:pt>
                <c:pt idx="39220">
                  <c:v>703.15575145388982</c:v>
                </c:pt>
                <c:pt idx="39221">
                  <c:v>703.42706352809626</c:v>
                </c:pt>
                <c:pt idx="39222">
                  <c:v>703.68793048918087</c:v>
                </c:pt>
                <c:pt idx="39223">
                  <c:v>703.92790722402185</c:v>
                </c:pt>
                <c:pt idx="39224">
                  <c:v>704.37662239684778</c:v>
                </c:pt>
                <c:pt idx="39225">
                  <c:v>704.81486115251653</c:v>
                </c:pt>
                <c:pt idx="39226">
                  <c:v>705.22182926382618</c:v>
                </c:pt>
                <c:pt idx="39227">
                  <c:v>705.59746203577026</c:v>
                </c:pt>
                <c:pt idx="39228">
                  <c:v>705.95223797244182</c:v>
                </c:pt>
                <c:pt idx="39229">
                  <c:v>706.27570987378317</c:v>
                </c:pt>
                <c:pt idx="39230">
                  <c:v>706.56787982673006</c:v>
                </c:pt>
                <c:pt idx="39231">
                  <c:v>706.84963701405832</c:v>
                </c:pt>
                <c:pt idx="39232">
                  <c:v>707.10005886202111</c:v>
                </c:pt>
                <c:pt idx="39233">
                  <c:v>707.34006794436527</c:v>
                </c:pt>
                <c:pt idx="39234">
                  <c:v>707.79919588280984</c:v>
                </c:pt>
                <c:pt idx="39235">
                  <c:v>708.22698952535677</c:v>
                </c:pt>
                <c:pt idx="39236">
                  <c:v>708.63395763666642</c:v>
                </c:pt>
                <c:pt idx="39237">
                  <c:v>709.00959040861051</c:v>
                </c:pt>
                <c:pt idx="39238">
                  <c:v>709.36439764931743</c:v>
                </c:pt>
                <c:pt idx="39239">
                  <c:v>709.68787059412659</c:v>
                </c:pt>
                <c:pt idx="39240">
                  <c:v>709.98004054707349</c:v>
                </c:pt>
                <c:pt idx="39241">
                  <c:v>710.25132027377674</c:v>
                </c:pt>
                <c:pt idx="39242">
                  <c:v>710.5017734257749</c:v>
                </c:pt>
                <c:pt idx="39243">
                  <c:v>710.74175016061577</c:v>
                </c:pt>
                <c:pt idx="39244">
                  <c:v>711.2008760121247</c:v>
                </c:pt>
                <c:pt idx="39245">
                  <c:v>711.62870826298183</c:v>
                </c:pt>
                <c:pt idx="39246">
                  <c:v>712.03567115695228</c:v>
                </c:pt>
                <c:pt idx="39247">
                  <c:v>712.41130914623568</c:v>
                </c:pt>
                <c:pt idx="39248">
                  <c:v>712.75566396954582</c:v>
                </c:pt>
                <c:pt idx="39249">
                  <c:v>713.07913900129063</c:v>
                </c:pt>
                <c:pt idx="39250">
                  <c:v>713.37130999770545</c:v>
                </c:pt>
                <c:pt idx="39251">
                  <c:v>713.64259076787653</c:v>
                </c:pt>
                <c:pt idx="39252">
                  <c:v>713.89304391987457</c:v>
                </c:pt>
                <c:pt idx="39253">
                  <c:v>714.13302065471555</c:v>
                </c:pt>
                <c:pt idx="39254">
                  <c:v>714.58173269713791</c:v>
                </c:pt>
                <c:pt idx="39255">
                  <c:v>715.0095336439598</c:v>
                </c:pt>
                <c:pt idx="39256">
                  <c:v>715.41649653793024</c:v>
                </c:pt>
                <c:pt idx="39257">
                  <c:v>715.79213452721365</c:v>
                </c:pt>
                <c:pt idx="39258">
                  <c:v>716.13648935052368</c:v>
                </c:pt>
                <c:pt idx="39259">
                  <c:v>716.44951926914678</c:v>
                </c:pt>
                <c:pt idx="39260">
                  <c:v>716.74169026556149</c:v>
                </c:pt>
                <c:pt idx="39261">
                  <c:v>717.01300233976792</c:v>
                </c:pt>
                <c:pt idx="39262">
                  <c:v>717.27386930085254</c:v>
                </c:pt>
                <c:pt idx="39263">
                  <c:v>717.50343222660695</c:v>
                </c:pt>
                <c:pt idx="39264">
                  <c:v>717.95211296499406</c:v>
                </c:pt>
                <c:pt idx="39265">
                  <c:v>718.37994521585119</c:v>
                </c:pt>
                <c:pt idx="39266">
                  <c:v>718.77646299669982</c:v>
                </c:pt>
                <c:pt idx="39267">
                  <c:v>719.14168717689665</c:v>
                </c:pt>
                <c:pt idx="39268">
                  <c:v>719.48602113084996</c:v>
                </c:pt>
                <c:pt idx="39269">
                  <c:v>719.80948572791635</c:v>
                </c:pt>
                <c:pt idx="39270">
                  <c:v>720.10165672433118</c:v>
                </c:pt>
                <c:pt idx="39271">
                  <c:v>720.36252368541568</c:v>
                </c:pt>
                <c:pt idx="39272">
                  <c:v>720.61297683741384</c:v>
                </c:pt>
                <c:pt idx="39273">
                  <c:v>720.85295357225482</c:v>
                </c:pt>
                <c:pt idx="39274">
                  <c:v>721.29123093623377</c:v>
                </c:pt>
                <c:pt idx="39275">
                  <c:v>721.70860763929068</c:v>
                </c:pt>
                <c:pt idx="39276">
                  <c:v>722.10513585481772</c:v>
                </c:pt>
                <c:pt idx="39277">
                  <c:v>722.48076340942271</c:v>
                </c:pt>
                <c:pt idx="39278">
                  <c:v>722.81468355428933</c:v>
                </c:pt>
                <c:pt idx="39279">
                  <c:v>723.12771347291243</c:v>
                </c:pt>
                <c:pt idx="39280">
                  <c:v>723.4199157733625</c:v>
                </c:pt>
                <c:pt idx="39281">
                  <c:v>723.68078273444712</c:v>
                </c:pt>
                <c:pt idx="39282">
                  <c:v>723.93120458240992</c:v>
                </c:pt>
                <c:pt idx="39283">
                  <c:v>724.1711813172509</c:v>
                </c:pt>
                <c:pt idx="39284">
                  <c:v>724.59900313342962</c:v>
                </c:pt>
                <c:pt idx="39285">
                  <c:v>725.01641114052188</c:v>
                </c:pt>
                <c:pt idx="39286">
                  <c:v>725.41290805201356</c:v>
                </c:pt>
                <c:pt idx="39287">
                  <c:v>725.77812179753198</c:v>
                </c:pt>
                <c:pt idx="39288">
                  <c:v>726.11204194239872</c:v>
                </c:pt>
                <c:pt idx="39289">
                  <c:v>726.42507186102182</c:v>
                </c:pt>
                <c:pt idx="39290">
                  <c:v>726.70682904835007</c:v>
                </c:pt>
                <c:pt idx="39291">
                  <c:v>726.96769600943458</c:v>
                </c:pt>
                <c:pt idx="39292">
                  <c:v>727.21811785739737</c:v>
                </c:pt>
                <c:pt idx="39293">
                  <c:v>727.44768078315178</c:v>
                </c:pt>
                <c:pt idx="39294">
                  <c:v>727.87550259933062</c:v>
                </c:pt>
                <c:pt idx="39295">
                  <c:v>728.29288973706593</c:v>
                </c:pt>
                <c:pt idx="39296">
                  <c:v>728.67896240479274</c:v>
                </c:pt>
                <c:pt idx="39297">
                  <c:v>729.03374147186776</c:v>
                </c:pt>
                <c:pt idx="39298">
                  <c:v>729.36766161673449</c:v>
                </c:pt>
                <c:pt idx="39299">
                  <c:v>729.68072283939284</c:v>
                </c:pt>
                <c:pt idx="39300">
                  <c:v>729.96243828800732</c:v>
                </c:pt>
                <c:pt idx="39301">
                  <c:v>730.22330524909194</c:v>
                </c:pt>
                <c:pt idx="39302">
                  <c:v>730.46332372264669</c:v>
                </c:pt>
                <c:pt idx="39303">
                  <c:v>730.69285534436574</c:v>
                </c:pt>
                <c:pt idx="39304">
                  <c:v>731.12067716054457</c:v>
                </c:pt>
                <c:pt idx="39305">
                  <c:v>731.5276400545149</c:v>
                </c:pt>
                <c:pt idx="39306">
                  <c:v>731.90327804379831</c:v>
                </c:pt>
                <c:pt idx="39307">
                  <c:v>732.25805711087332</c:v>
                </c:pt>
                <c:pt idx="39308">
                  <c:v>732.59196682106165</c:v>
                </c:pt>
                <c:pt idx="39309">
                  <c:v>732.89458293059818</c:v>
                </c:pt>
                <c:pt idx="39310">
                  <c:v>733.16589500480461</c:v>
                </c:pt>
                <c:pt idx="39311">
                  <c:v>733.42676196588923</c:v>
                </c:pt>
                <c:pt idx="39312">
                  <c:v>733.66673870073021</c:v>
                </c:pt>
                <c:pt idx="39313">
                  <c:v>733.88588781739816</c:v>
                </c:pt>
                <c:pt idx="39314">
                  <c:v>734.30327495513347</c:v>
                </c:pt>
                <c:pt idx="39315">
                  <c:v>734.71020654506856</c:v>
                </c:pt>
                <c:pt idx="39316">
                  <c:v>735.08587583838732</c:v>
                </c:pt>
                <c:pt idx="39317">
                  <c:v>735.4301993576621</c:v>
                </c:pt>
                <c:pt idx="39318">
                  <c:v>735.75367438940702</c:v>
                </c:pt>
                <c:pt idx="39319">
                  <c:v>736.05629049894355</c:v>
                </c:pt>
                <c:pt idx="39320">
                  <c:v>736.32760257314999</c:v>
                </c:pt>
                <c:pt idx="39321">
                  <c:v>736.57802442111279</c:v>
                </c:pt>
                <c:pt idx="39322">
                  <c:v>736.81803245998901</c:v>
                </c:pt>
                <c:pt idx="39323">
                  <c:v>737.0371502726216</c:v>
                </c:pt>
                <c:pt idx="39324">
                  <c:v>737.45453741035703</c:v>
                </c:pt>
                <c:pt idx="39325">
                  <c:v>737.84061007808373</c:v>
                </c:pt>
                <c:pt idx="39326">
                  <c:v>738.21627937140249</c:v>
                </c:pt>
                <c:pt idx="39327">
                  <c:v>738.56060289067727</c:v>
                </c:pt>
                <c:pt idx="39328">
                  <c:v>738.87366411333562</c:v>
                </c:pt>
                <c:pt idx="39329">
                  <c:v>739.16583510975033</c:v>
                </c:pt>
                <c:pt idx="39330">
                  <c:v>739.43711587992152</c:v>
                </c:pt>
                <c:pt idx="39331">
                  <c:v>739.68756903191957</c:v>
                </c:pt>
                <c:pt idx="39332">
                  <c:v>739.91713195767397</c:v>
                </c:pt>
                <c:pt idx="39333">
                  <c:v>740.12580465718486</c:v>
                </c:pt>
                <c:pt idx="39334">
                  <c:v>740.54319179492018</c:v>
                </c:pt>
                <c:pt idx="39335">
                  <c:v>740.92929576668223</c:v>
                </c:pt>
                <c:pt idx="39336">
                  <c:v>741.29448864284382</c:v>
                </c:pt>
                <c:pt idx="39337">
                  <c:v>741.62840878771055</c:v>
                </c:pt>
                <c:pt idx="39338">
                  <c:v>741.9414700103689</c:v>
                </c:pt>
                <c:pt idx="39339">
                  <c:v>742.2336305721052</c:v>
                </c:pt>
                <c:pt idx="39340">
                  <c:v>742.49449753318981</c:v>
                </c:pt>
                <c:pt idx="39341">
                  <c:v>742.73447426803079</c:v>
                </c:pt>
                <c:pt idx="39342">
                  <c:v>742.9536025153418</c:v>
                </c:pt>
                <c:pt idx="39343">
                  <c:v>743.17275163200975</c:v>
                </c:pt>
                <c:pt idx="39344">
                  <c:v>743.56926941285838</c:v>
                </c:pt>
                <c:pt idx="39345">
                  <c:v>743.9553525152636</c:v>
                </c:pt>
                <c:pt idx="39346">
                  <c:v>744.3101211476602</c:v>
                </c:pt>
                <c:pt idx="39347">
                  <c:v>744.64404129252694</c:v>
                </c:pt>
                <c:pt idx="39348">
                  <c:v>744.94662609802822</c:v>
                </c:pt>
                <c:pt idx="39349">
                  <c:v>745.22838328535647</c:v>
                </c:pt>
                <c:pt idx="39350">
                  <c:v>745.48925024644097</c:v>
                </c:pt>
                <c:pt idx="39351">
                  <c:v>745.7188131721955</c:v>
                </c:pt>
                <c:pt idx="39352">
                  <c:v>745.93793098482809</c:v>
                </c:pt>
                <c:pt idx="39353">
                  <c:v>746.14663498837422</c:v>
                </c:pt>
                <c:pt idx="39354">
                  <c:v>746.5431318998659</c:v>
                </c:pt>
                <c:pt idx="39355">
                  <c:v>746.90834564538432</c:v>
                </c:pt>
                <c:pt idx="39356">
                  <c:v>747.26312471245944</c:v>
                </c:pt>
                <c:pt idx="39357">
                  <c:v>747.58661017888278</c:v>
                </c:pt>
                <c:pt idx="39358">
                  <c:v>747.88921585374089</c:v>
                </c:pt>
                <c:pt idx="39359">
                  <c:v>748.16052792794733</c:v>
                </c:pt>
                <c:pt idx="39360">
                  <c:v>748.41094977591001</c:v>
                </c:pt>
                <c:pt idx="39361">
                  <c:v>748.64051270166453</c:v>
                </c:pt>
                <c:pt idx="39362">
                  <c:v>748.85965138365407</c:v>
                </c:pt>
                <c:pt idx="39363">
                  <c:v>749.05791027407827</c:v>
                </c:pt>
                <c:pt idx="39364">
                  <c:v>749.44398294180507</c:v>
                </c:pt>
                <c:pt idx="39365">
                  <c:v>749.80918625264508</c:v>
                </c:pt>
                <c:pt idx="39366">
                  <c:v>750.15354107595522</c:v>
                </c:pt>
                <c:pt idx="39367">
                  <c:v>750.46658142925673</c:v>
                </c:pt>
                <c:pt idx="39368">
                  <c:v>750.75875242567145</c:v>
                </c:pt>
                <c:pt idx="39369">
                  <c:v>751.03006449987788</c:v>
                </c:pt>
                <c:pt idx="39370">
                  <c:v>751.27005166939728</c:v>
                </c:pt>
                <c:pt idx="39371">
                  <c:v>751.49961459515168</c:v>
                </c:pt>
                <c:pt idx="39372">
                  <c:v>751.69788392025441</c:v>
                </c:pt>
                <c:pt idx="39373">
                  <c:v>751.89612194132178</c:v>
                </c:pt>
                <c:pt idx="39374">
                  <c:v>752.2717703652836</c:v>
                </c:pt>
                <c:pt idx="39375">
                  <c:v>752.62657030171556</c:v>
                </c:pt>
                <c:pt idx="39376">
                  <c:v>752.96046957722547</c:v>
                </c:pt>
                <c:pt idx="39377">
                  <c:v>753.27350993052698</c:v>
                </c:pt>
                <c:pt idx="39378">
                  <c:v>753.55525668317682</c:v>
                </c:pt>
                <c:pt idx="39379">
                  <c:v>753.81612364426132</c:v>
                </c:pt>
                <c:pt idx="39380">
                  <c:v>754.05611081378072</c:v>
                </c:pt>
                <c:pt idx="39381">
                  <c:v>754.27524949577025</c:v>
                </c:pt>
                <c:pt idx="39382">
                  <c:v>754.47348751683762</c:v>
                </c:pt>
                <c:pt idx="39383">
                  <c:v>754.66132216349706</c:v>
                </c:pt>
                <c:pt idx="39384">
                  <c:v>755.02652547433695</c:v>
                </c:pt>
                <c:pt idx="39385">
                  <c:v>755.37088029764709</c:v>
                </c:pt>
                <c:pt idx="39386">
                  <c:v>755.70479000783541</c:v>
                </c:pt>
                <c:pt idx="39387">
                  <c:v>756.00739568269353</c:v>
                </c:pt>
                <c:pt idx="39388">
                  <c:v>756.27870775689996</c:v>
                </c:pt>
                <c:pt idx="39389">
                  <c:v>756.53957471798458</c:v>
                </c:pt>
                <c:pt idx="39390">
                  <c:v>756.75869253061717</c:v>
                </c:pt>
                <c:pt idx="39391">
                  <c:v>756.96737566480647</c:v>
                </c:pt>
                <c:pt idx="39392">
                  <c:v>757.1656449899092</c:v>
                </c:pt>
                <c:pt idx="39393">
                  <c:v>757.34302408876817</c:v>
                </c:pt>
                <c:pt idx="39394">
                  <c:v>757.69782402520013</c:v>
                </c:pt>
                <c:pt idx="39395">
                  <c:v>758.04216841383186</c:v>
                </c:pt>
                <c:pt idx="39396">
                  <c:v>758.36564344557678</c:v>
                </c:pt>
                <c:pt idx="39397">
                  <c:v>758.65780400731308</c:v>
                </c:pt>
                <c:pt idx="39398">
                  <c:v>758.92910564684098</c:v>
                </c:pt>
                <c:pt idx="39399">
                  <c:v>759.16909281636038</c:v>
                </c:pt>
                <c:pt idx="39400">
                  <c:v>759.38823149834991</c:v>
                </c:pt>
                <c:pt idx="39401">
                  <c:v>759.58649038877422</c:v>
                </c:pt>
                <c:pt idx="39402">
                  <c:v>759.77431460075513</c:v>
                </c:pt>
                <c:pt idx="39403">
                  <c:v>759.94126945584924</c:v>
                </c:pt>
                <c:pt idx="39404">
                  <c:v>760.29604852292437</c:v>
                </c:pt>
                <c:pt idx="39405">
                  <c:v>760.62995823311257</c:v>
                </c:pt>
                <c:pt idx="39406">
                  <c:v>760.93256390797069</c:v>
                </c:pt>
                <c:pt idx="39407">
                  <c:v>761.22473490438551</c:v>
                </c:pt>
                <c:pt idx="39408">
                  <c:v>761.48560186547002</c:v>
                </c:pt>
                <c:pt idx="39409">
                  <c:v>761.71516479122454</c:v>
                </c:pt>
                <c:pt idx="39410">
                  <c:v>761.93429303853554</c:v>
                </c:pt>
                <c:pt idx="39411">
                  <c:v>762.12211725051645</c:v>
                </c:pt>
                <c:pt idx="39412">
                  <c:v>762.29949634937554</c:v>
                </c:pt>
                <c:pt idx="39413">
                  <c:v>762.45602696070478</c:v>
                </c:pt>
                <c:pt idx="39414">
                  <c:v>762.80038178401492</c:v>
                </c:pt>
                <c:pt idx="39415">
                  <c:v>763.12384638108131</c:v>
                </c:pt>
                <c:pt idx="39416">
                  <c:v>763.42645205593954</c:v>
                </c:pt>
                <c:pt idx="39417">
                  <c:v>763.69776413014586</c:v>
                </c:pt>
                <c:pt idx="39418">
                  <c:v>763.94818597810865</c:v>
                </c:pt>
                <c:pt idx="39419">
                  <c:v>764.17774890386318</c:v>
                </c:pt>
                <c:pt idx="39420">
                  <c:v>764.37600779428737</c:v>
                </c:pt>
                <c:pt idx="39421">
                  <c:v>764.5638424409467</c:v>
                </c:pt>
                <c:pt idx="39422">
                  <c:v>764.7307868613625</c:v>
                </c:pt>
                <c:pt idx="39423">
                  <c:v>764.88731747269162</c:v>
                </c:pt>
                <c:pt idx="39424">
                  <c:v>765.21078206975812</c:v>
                </c:pt>
                <c:pt idx="39425">
                  <c:v>765.52383285773806</c:v>
                </c:pt>
                <c:pt idx="39426">
                  <c:v>765.81600385415288</c:v>
                </c:pt>
                <c:pt idx="39427">
                  <c:v>766.08729505900237</c:v>
                </c:pt>
                <c:pt idx="39428">
                  <c:v>766.32729266320018</c:v>
                </c:pt>
                <c:pt idx="39429">
                  <c:v>766.5464209105113</c:v>
                </c:pt>
                <c:pt idx="39430">
                  <c:v>766.73423468781368</c:v>
                </c:pt>
                <c:pt idx="39431">
                  <c:v>766.91164509070813</c:v>
                </c:pt>
                <c:pt idx="39432">
                  <c:v>767.06815483268042</c:v>
                </c:pt>
                <c:pt idx="39433">
                  <c:v>767.21424033088783</c:v>
                </c:pt>
                <c:pt idx="39434">
                  <c:v>767.53771536263275</c:v>
                </c:pt>
                <c:pt idx="39435">
                  <c:v>767.84033147216928</c:v>
                </c:pt>
                <c:pt idx="39436">
                  <c:v>768.11162267701889</c:v>
                </c:pt>
                <c:pt idx="39437">
                  <c:v>768.37248963810339</c:v>
                </c:pt>
                <c:pt idx="39438">
                  <c:v>768.60205256385791</c:v>
                </c:pt>
                <c:pt idx="39439">
                  <c:v>768.81074613272563</c:v>
                </c:pt>
                <c:pt idx="39440">
                  <c:v>768.99858077938495</c:v>
                </c:pt>
                <c:pt idx="39441">
                  <c:v>769.16552519980064</c:v>
                </c:pt>
                <c:pt idx="39442">
                  <c:v>769.31161069800794</c:v>
                </c:pt>
                <c:pt idx="39443">
                  <c:v>769.44726151777195</c:v>
                </c:pt>
                <c:pt idx="39444">
                  <c:v>769.76030187107347</c:v>
                </c:pt>
                <c:pt idx="39445">
                  <c:v>770.0420486237233</c:v>
                </c:pt>
                <c:pt idx="39446">
                  <c:v>770.31333982857279</c:v>
                </c:pt>
                <c:pt idx="39447">
                  <c:v>770.56378254589254</c:v>
                </c:pt>
                <c:pt idx="39448">
                  <c:v>770.78290035852513</c:v>
                </c:pt>
                <c:pt idx="39449">
                  <c:v>770.98115924894944</c:v>
                </c:pt>
                <c:pt idx="39450">
                  <c:v>771.15854878248695</c:v>
                </c:pt>
                <c:pt idx="39451">
                  <c:v>771.31505852445923</c:v>
                </c:pt>
                <c:pt idx="39452">
                  <c:v>771.45071977890166</c:v>
                </c:pt>
                <c:pt idx="39453">
                  <c:v>771.57592548554385</c:v>
                </c:pt>
                <c:pt idx="39454">
                  <c:v>771.87854159508038</c:v>
                </c:pt>
                <c:pt idx="39455">
                  <c:v>772.1498432346084</c:v>
                </c:pt>
                <c:pt idx="39456">
                  <c:v>772.41071019569301</c:v>
                </c:pt>
                <c:pt idx="39457">
                  <c:v>772.65071823456924</c:v>
                </c:pt>
                <c:pt idx="39458">
                  <c:v>772.85941180343696</c:v>
                </c:pt>
                <c:pt idx="39459">
                  <c:v>773.04722558073945</c:v>
                </c:pt>
                <c:pt idx="39460">
                  <c:v>773.21418043583355</c:v>
                </c:pt>
                <c:pt idx="39461">
                  <c:v>773.36026593404097</c:v>
                </c:pt>
                <c:pt idx="39462">
                  <c:v>773.48548207536157</c:v>
                </c:pt>
                <c:pt idx="39463">
                  <c:v>773.60026353823878</c:v>
                </c:pt>
                <c:pt idx="39464">
                  <c:v>773.89243453465349</c:v>
                </c:pt>
                <c:pt idx="39465">
                  <c:v>774.15330149573811</c:v>
                </c:pt>
                <c:pt idx="39466">
                  <c:v>774.40373377837932</c:v>
                </c:pt>
                <c:pt idx="39467">
                  <c:v>774.63329670413373</c:v>
                </c:pt>
                <c:pt idx="39468">
                  <c:v>774.83155559455804</c:v>
                </c:pt>
                <c:pt idx="39469">
                  <c:v>775.00894512809555</c:v>
                </c:pt>
                <c:pt idx="39470">
                  <c:v>775.16546530474636</c:v>
                </c:pt>
                <c:pt idx="39471">
                  <c:v>775.30111612451037</c:v>
                </c:pt>
                <c:pt idx="39472">
                  <c:v>775.41589758738758</c:v>
                </c:pt>
                <c:pt idx="39473">
                  <c:v>775.52025480649991</c:v>
                </c:pt>
                <c:pt idx="39474">
                  <c:v>775.7915460113494</c:v>
                </c:pt>
                <c:pt idx="39475">
                  <c:v>776.05241297243401</c:v>
                </c:pt>
                <c:pt idx="39476">
                  <c:v>776.28197589818842</c:v>
                </c:pt>
                <c:pt idx="39477">
                  <c:v>776.50110414549954</c:v>
                </c:pt>
                <c:pt idx="39478">
                  <c:v>776.68892835748045</c:v>
                </c:pt>
                <c:pt idx="39479">
                  <c:v>776.85589364725297</c:v>
                </c:pt>
                <c:pt idx="39480">
                  <c:v>777.00197914546038</c:v>
                </c:pt>
                <c:pt idx="39481">
                  <c:v>777.12718485210257</c:v>
                </c:pt>
                <c:pt idx="39482">
                  <c:v>777.23154207121479</c:v>
                </c:pt>
                <c:pt idx="39483">
                  <c:v>777.32544374252689</c:v>
                </c:pt>
                <c:pt idx="39484">
                  <c:v>777.58631070361139</c:v>
                </c:pt>
                <c:pt idx="39485">
                  <c:v>777.83673255157419</c:v>
                </c:pt>
                <c:pt idx="39486">
                  <c:v>778.05587123356372</c:v>
                </c:pt>
                <c:pt idx="39487">
                  <c:v>778.25413012398803</c:v>
                </c:pt>
                <c:pt idx="39488">
                  <c:v>778.44195433596883</c:v>
                </c:pt>
                <c:pt idx="39489">
                  <c:v>778.58803983417624</c:v>
                </c:pt>
                <c:pt idx="39490">
                  <c:v>778.72369065394025</c:v>
                </c:pt>
                <c:pt idx="39491">
                  <c:v>778.83847211681746</c:v>
                </c:pt>
                <c:pt idx="39492">
                  <c:v>778.93238422280797</c:v>
                </c:pt>
                <c:pt idx="39493">
                  <c:v>779.01586165035496</c:v>
                </c:pt>
                <c:pt idx="39494">
                  <c:v>779.26629393299618</c:v>
                </c:pt>
                <c:pt idx="39495">
                  <c:v>779.49586729342911</c:v>
                </c:pt>
                <c:pt idx="39496">
                  <c:v>779.7149851060617</c:v>
                </c:pt>
                <c:pt idx="39497">
                  <c:v>779.90281975272103</c:v>
                </c:pt>
                <c:pt idx="39498">
                  <c:v>780.0697537384583</c:v>
                </c:pt>
                <c:pt idx="39499">
                  <c:v>780.21586010602255</c:v>
                </c:pt>
                <c:pt idx="39500">
                  <c:v>780.34106581266474</c:v>
                </c:pt>
                <c:pt idx="39501">
                  <c:v>780.43497791865525</c:v>
                </c:pt>
                <c:pt idx="39502">
                  <c:v>780.51845534620224</c:v>
                </c:pt>
                <c:pt idx="39503">
                  <c:v>780.59148766062754</c:v>
                </c:pt>
                <c:pt idx="39504">
                  <c:v>780.83149569950376</c:v>
                </c:pt>
                <c:pt idx="39505">
                  <c:v>781.05062394681488</c:v>
                </c:pt>
                <c:pt idx="39506">
                  <c:v>781.24888283723919</c:v>
                </c:pt>
                <c:pt idx="39507">
                  <c:v>781.4262723707767</c:v>
                </c:pt>
                <c:pt idx="39508">
                  <c:v>781.58280298210593</c:v>
                </c:pt>
                <c:pt idx="39509">
                  <c:v>781.71844336719141</c:v>
                </c:pt>
                <c:pt idx="39510">
                  <c:v>781.82279015162521</c:v>
                </c:pt>
                <c:pt idx="39511">
                  <c:v>781.91670225761573</c:v>
                </c:pt>
                <c:pt idx="39512">
                  <c:v>781.98975544139785</c:v>
                </c:pt>
                <c:pt idx="39513">
                  <c:v>782.05235307737973</c:v>
                </c:pt>
                <c:pt idx="39514">
                  <c:v>782.27147089001232</c:v>
                </c:pt>
                <c:pt idx="39515">
                  <c:v>782.48018532823687</c:v>
                </c:pt>
                <c:pt idx="39516">
                  <c:v>782.66799910553937</c:v>
                </c:pt>
                <c:pt idx="39517">
                  <c:v>782.83495396063347</c:v>
                </c:pt>
                <c:pt idx="39518">
                  <c:v>782.98103945884088</c:v>
                </c:pt>
                <c:pt idx="39519">
                  <c:v>783.10625560016149</c:v>
                </c:pt>
                <c:pt idx="39520">
                  <c:v>783.20015727147347</c:v>
                </c:pt>
                <c:pt idx="39521">
                  <c:v>783.27321045525559</c:v>
                </c:pt>
                <c:pt idx="39522">
                  <c:v>783.3358185259159</c:v>
                </c:pt>
                <c:pt idx="39523">
                  <c:v>783.38799191813291</c:v>
                </c:pt>
                <c:pt idx="39524">
                  <c:v>783.59668548700051</c:v>
                </c:pt>
                <c:pt idx="39525">
                  <c:v>783.79494437742483</c:v>
                </c:pt>
                <c:pt idx="39526">
                  <c:v>783.97233391096233</c:v>
                </c:pt>
                <c:pt idx="39527">
                  <c:v>784.11841940916975</c:v>
                </c:pt>
                <c:pt idx="39528">
                  <c:v>784.25407022893376</c:v>
                </c:pt>
                <c:pt idx="39529">
                  <c:v>784.35840657868914</c:v>
                </c:pt>
                <c:pt idx="39530">
                  <c:v>784.45233955403648</c:v>
                </c:pt>
                <c:pt idx="39531">
                  <c:v>784.51493719001837</c:v>
                </c:pt>
                <c:pt idx="39532">
                  <c:v>784.56712101691369</c:v>
                </c:pt>
                <c:pt idx="39533">
                  <c:v>784.59842505224378</c:v>
                </c:pt>
                <c:pt idx="39534">
                  <c:v>784.7966839426681</c:v>
                </c:pt>
                <c:pt idx="39535">
                  <c:v>784.9740734762056</c:v>
                </c:pt>
                <c:pt idx="39536">
                  <c:v>785.14100746194288</c:v>
                </c:pt>
                <c:pt idx="39537">
                  <c:v>785.28709296015029</c:v>
                </c:pt>
                <c:pt idx="39538">
                  <c:v>785.40187442302749</c:v>
                </c:pt>
                <c:pt idx="39539">
                  <c:v>785.49580739837484</c:v>
                </c:pt>
                <c:pt idx="39540">
                  <c:v>785.56883971280013</c:v>
                </c:pt>
                <c:pt idx="39541">
                  <c:v>785.62101310501703</c:v>
                </c:pt>
                <c:pt idx="39542">
                  <c:v>785.66274138411211</c:v>
                </c:pt>
                <c:pt idx="39543">
                  <c:v>785.68362117567733</c:v>
                </c:pt>
                <c:pt idx="39544">
                  <c:v>785.87145582233666</c:v>
                </c:pt>
                <c:pt idx="39545">
                  <c:v>786.03838980807393</c:v>
                </c:pt>
                <c:pt idx="39546">
                  <c:v>786.18447530628134</c:v>
                </c:pt>
                <c:pt idx="39547">
                  <c:v>786.32013656072377</c:v>
                </c:pt>
                <c:pt idx="39548">
                  <c:v>786.42449377983598</c:v>
                </c:pt>
                <c:pt idx="39549">
                  <c:v>786.50797120738309</c:v>
                </c:pt>
                <c:pt idx="39550">
                  <c:v>786.57056884336498</c:v>
                </c:pt>
                <c:pt idx="39551">
                  <c:v>786.61230755713848</c:v>
                </c:pt>
                <c:pt idx="39552">
                  <c:v>786.63317691402517</c:v>
                </c:pt>
                <c:pt idx="39553">
                  <c:v>786.64361159246869</c:v>
                </c:pt>
                <c:pt idx="39554">
                  <c:v>786.81056644756279</c:v>
                </c:pt>
                <c:pt idx="39555">
                  <c:v>786.96707618953508</c:v>
                </c:pt>
                <c:pt idx="39556">
                  <c:v>787.1027374439775</c:v>
                </c:pt>
                <c:pt idx="39557">
                  <c:v>787.21751890685471</c:v>
                </c:pt>
                <c:pt idx="39558">
                  <c:v>787.31143101284522</c:v>
                </c:pt>
                <c:pt idx="39559">
                  <c:v>787.38447376194893</c:v>
                </c:pt>
                <c:pt idx="39560">
                  <c:v>787.43665758884424</c:v>
                </c:pt>
                <c:pt idx="39561">
                  <c:v>787.46796162417445</c:v>
                </c:pt>
                <c:pt idx="39562">
                  <c:v>787.47838586793932</c:v>
                </c:pt>
                <c:pt idx="39563">
                  <c:v>787.46796162417445</c:v>
                </c:pt>
                <c:pt idx="39564">
                  <c:v>787.63489560991161</c:v>
                </c:pt>
                <c:pt idx="39565">
                  <c:v>787.77055686435415</c:v>
                </c:pt>
                <c:pt idx="39566">
                  <c:v>787.89576257099623</c:v>
                </c:pt>
                <c:pt idx="39567">
                  <c:v>788.00011979010856</c:v>
                </c:pt>
                <c:pt idx="39568">
                  <c:v>788.08359721765555</c:v>
                </c:pt>
                <c:pt idx="39569">
                  <c:v>788.13577060987257</c:v>
                </c:pt>
                <c:pt idx="39570">
                  <c:v>788.17750932364606</c:v>
                </c:pt>
                <c:pt idx="39571">
                  <c:v>788.18795443676788</c:v>
                </c:pt>
                <c:pt idx="39572">
                  <c:v>788.18795443676788</c:v>
                </c:pt>
                <c:pt idx="39573">
                  <c:v>788.16707464520266</c:v>
                </c:pt>
                <c:pt idx="39574">
                  <c:v>788.31316014341007</c:v>
                </c:pt>
                <c:pt idx="39575">
                  <c:v>788.4488213978525</c:v>
                </c:pt>
                <c:pt idx="39576">
                  <c:v>788.55315774760788</c:v>
                </c:pt>
                <c:pt idx="39577">
                  <c:v>788.64705941891987</c:v>
                </c:pt>
                <c:pt idx="39578">
                  <c:v>788.70968835893711</c:v>
                </c:pt>
                <c:pt idx="39579">
                  <c:v>788.7514166380322</c:v>
                </c:pt>
                <c:pt idx="39580">
                  <c:v>788.78272067336229</c:v>
                </c:pt>
                <c:pt idx="39581">
                  <c:v>788.78272067336229</c:v>
                </c:pt>
                <c:pt idx="39582">
                  <c:v>788.7618513164756</c:v>
                </c:pt>
                <c:pt idx="39583">
                  <c:v>788.74099239426721</c:v>
                </c:pt>
                <c:pt idx="39584">
                  <c:v>788.8661981009094</c:v>
                </c:pt>
                <c:pt idx="39585">
                  <c:v>788.9809795637866</c:v>
                </c:pt>
                <c:pt idx="39586">
                  <c:v>789.08533678289893</c:v>
                </c:pt>
                <c:pt idx="39587">
                  <c:v>789.15836909732411</c:v>
                </c:pt>
                <c:pt idx="39588">
                  <c:v>789.21054248954101</c:v>
                </c:pt>
                <c:pt idx="39589">
                  <c:v>789.24184652487122</c:v>
                </c:pt>
                <c:pt idx="39590">
                  <c:v>789.25228120331462</c:v>
                </c:pt>
                <c:pt idx="39591">
                  <c:v>789.24184652487122</c:v>
                </c:pt>
                <c:pt idx="39592">
                  <c:v>789.21054248954101</c:v>
                </c:pt>
                <c:pt idx="39593">
                  <c:v>789.1687933410891</c:v>
                </c:pt>
                <c:pt idx="39594">
                  <c:v>789.29403035176654</c:v>
                </c:pt>
                <c:pt idx="39595">
                  <c:v>789.38793202307863</c:v>
                </c:pt>
                <c:pt idx="39596">
                  <c:v>789.47140945062563</c:v>
                </c:pt>
                <c:pt idx="39597">
                  <c:v>789.53401752128593</c:v>
                </c:pt>
                <c:pt idx="39598">
                  <c:v>789.57574580038101</c:v>
                </c:pt>
                <c:pt idx="39599">
                  <c:v>789.59662559194624</c:v>
                </c:pt>
                <c:pt idx="39600">
                  <c:v>789.59662559194624</c:v>
                </c:pt>
                <c:pt idx="39601">
                  <c:v>789.57574580038101</c:v>
                </c:pt>
                <c:pt idx="39602">
                  <c:v>789.53401752128593</c:v>
                </c:pt>
                <c:pt idx="39603">
                  <c:v>789.47140945062563</c:v>
                </c:pt>
                <c:pt idx="39604">
                  <c:v>789.57574580038101</c:v>
                </c:pt>
                <c:pt idx="39605">
                  <c:v>789.66967877572836</c:v>
                </c:pt>
                <c:pt idx="39606">
                  <c:v>789.73227641171025</c:v>
                </c:pt>
                <c:pt idx="39607">
                  <c:v>789.78446023860567</c:v>
                </c:pt>
                <c:pt idx="39608">
                  <c:v>789.81576427393577</c:v>
                </c:pt>
                <c:pt idx="39609">
                  <c:v>789.81576427393577</c:v>
                </c:pt>
                <c:pt idx="39610">
                  <c:v>789.80531916081395</c:v>
                </c:pt>
                <c:pt idx="39611">
                  <c:v>789.76358044704034</c:v>
                </c:pt>
                <c:pt idx="39612">
                  <c:v>789.71140705482344</c:v>
                </c:pt>
                <c:pt idx="39613">
                  <c:v>789.63837474039826</c:v>
                </c:pt>
                <c:pt idx="39614">
                  <c:v>789.73227641171025</c:v>
                </c:pt>
                <c:pt idx="39615">
                  <c:v>789.80531916081395</c:v>
                </c:pt>
                <c:pt idx="39616">
                  <c:v>789.86793766615267</c:v>
                </c:pt>
                <c:pt idx="39617">
                  <c:v>789.89924170148288</c:v>
                </c:pt>
                <c:pt idx="39618">
                  <c:v>789.90966594524775</c:v>
                </c:pt>
                <c:pt idx="39619">
                  <c:v>789.90966594524775</c:v>
                </c:pt>
                <c:pt idx="39620">
                  <c:v>789.87836190991766</c:v>
                </c:pt>
                <c:pt idx="39621">
                  <c:v>789.82618851770076</c:v>
                </c:pt>
                <c:pt idx="39622">
                  <c:v>789.75315620327547</c:v>
                </c:pt>
                <c:pt idx="39623">
                  <c:v>789.66967877572836</c:v>
                </c:pt>
                <c:pt idx="39624">
                  <c:v>789.75315620327547</c:v>
                </c:pt>
                <c:pt idx="39625">
                  <c:v>789.81576427393577</c:v>
                </c:pt>
                <c:pt idx="39626">
                  <c:v>789.85749255303085</c:v>
                </c:pt>
                <c:pt idx="39627">
                  <c:v>789.87836190991766</c:v>
                </c:pt>
                <c:pt idx="39628">
                  <c:v>789.87836190991766</c:v>
                </c:pt>
                <c:pt idx="39629">
                  <c:v>789.85749255303085</c:v>
                </c:pt>
                <c:pt idx="39630">
                  <c:v>789.81576427393577</c:v>
                </c:pt>
                <c:pt idx="39631">
                  <c:v>789.75315620327547</c:v>
                </c:pt>
                <c:pt idx="39632">
                  <c:v>789.66967877572836</c:v>
                </c:pt>
                <c:pt idx="39633">
                  <c:v>789.57574580038101</c:v>
                </c:pt>
                <c:pt idx="39634">
                  <c:v>789.63837474039826</c:v>
                </c:pt>
                <c:pt idx="39635">
                  <c:v>789.68010301949334</c:v>
                </c:pt>
                <c:pt idx="39636">
                  <c:v>789.71140705482344</c:v>
                </c:pt>
                <c:pt idx="39637">
                  <c:v>789.72183129858843</c:v>
                </c:pt>
                <c:pt idx="39638">
                  <c:v>789.71140705482344</c:v>
                </c:pt>
                <c:pt idx="39639">
                  <c:v>789.68010301949334</c:v>
                </c:pt>
                <c:pt idx="39640">
                  <c:v>789.61749494883304</c:v>
                </c:pt>
                <c:pt idx="39641">
                  <c:v>789.54445219972934</c:v>
                </c:pt>
                <c:pt idx="39642">
                  <c:v>789.45054009373894</c:v>
                </c:pt>
                <c:pt idx="39643">
                  <c:v>789.33575863086162</c:v>
                </c:pt>
                <c:pt idx="39644">
                  <c:v>789.38793202307863</c:v>
                </c:pt>
                <c:pt idx="39645">
                  <c:v>789.41923605840873</c:v>
                </c:pt>
                <c:pt idx="39646">
                  <c:v>789.44010541529553</c:v>
                </c:pt>
                <c:pt idx="39647">
                  <c:v>789.42966030217372</c:v>
                </c:pt>
                <c:pt idx="39648">
                  <c:v>789.40881181464374</c:v>
                </c:pt>
                <c:pt idx="39649">
                  <c:v>789.35662798774842</c:v>
                </c:pt>
                <c:pt idx="39650">
                  <c:v>789.29403035176654</c:v>
                </c:pt>
                <c:pt idx="39651">
                  <c:v>789.20009737641919</c:v>
                </c:pt>
                <c:pt idx="39652">
                  <c:v>789.08533678289893</c:v>
                </c:pt>
                <c:pt idx="39653">
                  <c:v>788.97055532002173</c:v>
                </c:pt>
                <c:pt idx="39654">
                  <c:v>789.00185935535183</c:v>
                </c:pt>
                <c:pt idx="39655">
                  <c:v>789.02271827756022</c:v>
                </c:pt>
                <c:pt idx="39656">
                  <c:v>789.02271827756022</c:v>
                </c:pt>
                <c:pt idx="39657">
                  <c:v>789.01228359911681</c:v>
                </c:pt>
                <c:pt idx="39658">
                  <c:v>788.97055532002173</c:v>
                </c:pt>
                <c:pt idx="39659">
                  <c:v>788.90792638000448</c:v>
                </c:pt>
                <c:pt idx="39660">
                  <c:v>788.82446982181432</c:v>
                </c:pt>
                <c:pt idx="39661">
                  <c:v>788.72011260270199</c:v>
                </c:pt>
                <c:pt idx="39662">
                  <c:v>788.60533113982478</c:v>
                </c:pt>
                <c:pt idx="39663">
                  <c:v>788.45924564161737</c:v>
                </c:pt>
                <c:pt idx="39664">
                  <c:v>788.48012543318259</c:v>
                </c:pt>
                <c:pt idx="39665">
                  <c:v>788.49054967694758</c:v>
                </c:pt>
                <c:pt idx="39666">
                  <c:v>788.48012543318259</c:v>
                </c:pt>
                <c:pt idx="39667">
                  <c:v>788.4488213978525</c:v>
                </c:pt>
                <c:pt idx="39668">
                  <c:v>788.39663757095718</c:v>
                </c:pt>
                <c:pt idx="39669">
                  <c:v>788.32359482185348</c:v>
                </c:pt>
                <c:pt idx="39670">
                  <c:v>788.22968271586296</c:v>
                </c:pt>
                <c:pt idx="39671">
                  <c:v>788.11490125298576</c:v>
                </c:pt>
                <c:pt idx="39672">
                  <c:v>787.97925043322175</c:v>
                </c:pt>
                <c:pt idx="39673">
                  <c:v>787.82273025657105</c:v>
                </c:pt>
                <c:pt idx="39674">
                  <c:v>787.83316493501434</c:v>
                </c:pt>
                <c:pt idx="39675">
                  <c:v>787.83316493501434</c:v>
                </c:pt>
                <c:pt idx="39676">
                  <c:v>787.81230601280606</c:v>
                </c:pt>
                <c:pt idx="39677">
                  <c:v>787.76012218591075</c:v>
                </c:pt>
                <c:pt idx="39678">
                  <c:v>787.69752454992886</c:v>
                </c:pt>
                <c:pt idx="39679">
                  <c:v>787.61403668770333</c:v>
                </c:pt>
                <c:pt idx="39680">
                  <c:v>787.49925522482613</c:v>
                </c:pt>
                <c:pt idx="39681">
                  <c:v>787.37402864882711</c:v>
                </c:pt>
                <c:pt idx="39682">
                  <c:v>787.22794315061969</c:v>
                </c:pt>
                <c:pt idx="39683">
                  <c:v>787.06100916488242</c:v>
                </c:pt>
                <c:pt idx="39684">
                  <c:v>787.0505640517606</c:v>
                </c:pt>
                <c:pt idx="39685">
                  <c:v>787.0401293733172</c:v>
                </c:pt>
                <c:pt idx="39686">
                  <c:v>786.99840109422212</c:v>
                </c:pt>
                <c:pt idx="39687">
                  <c:v>786.94622770200522</c:v>
                </c:pt>
                <c:pt idx="39688">
                  <c:v>786.86273983977969</c:v>
                </c:pt>
                <c:pt idx="39689">
                  <c:v>786.76883816846771</c:v>
                </c:pt>
                <c:pt idx="39690">
                  <c:v>786.64361159246869</c:v>
                </c:pt>
                <c:pt idx="39691">
                  <c:v>786.49752609426127</c:v>
                </c:pt>
                <c:pt idx="39692">
                  <c:v>786.34100591761046</c:v>
                </c:pt>
                <c:pt idx="39693">
                  <c:v>786.15318170562955</c:v>
                </c:pt>
                <c:pt idx="39694">
                  <c:v>786.14274702718615</c:v>
                </c:pt>
                <c:pt idx="39695">
                  <c:v>786.11144299185605</c:v>
                </c:pt>
                <c:pt idx="39696">
                  <c:v>786.05926959963915</c:v>
                </c:pt>
                <c:pt idx="39697">
                  <c:v>785.99666152897885</c:v>
                </c:pt>
                <c:pt idx="39698">
                  <c:v>785.90275985766675</c:v>
                </c:pt>
                <c:pt idx="39699">
                  <c:v>785.78796796011113</c:v>
                </c:pt>
                <c:pt idx="39700">
                  <c:v>785.65231714034712</c:v>
                </c:pt>
                <c:pt idx="39701">
                  <c:v>785.49580739837484</c:v>
                </c:pt>
                <c:pt idx="39702">
                  <c:v>785.31841786483733</c:v>
                </c:pt>
                <c:pt idx="39703">
                  <c:v>785.130583218178</c:v>
                </c:pt>
                <c:pt idx="39704">
                  <c:v>785.09927918284779</c:v>
                </c:pt>
                <c:pt idx="39705">
                  <c:v>785.05755090375271</c:v>
                </c:pt>
                <c:pt idx="39706">
                  <c:v>784.99492196373558</c:v>
                </c:pt>
                <c:pt idx="39707">
                  <c:v>784.91146540554541</c:v>
                </c:pt>
                <c:pt idx="39708">
                  <c:v>784.81754286487649</c:v>
                </c:pt>
                <c:pt idx="39709">
                  <c:v>784.69232672355588</c:v>
                </c:pt>
                <c:pt idx="39710">
                  <c:v>784.53581698158359</c:v>
                </c:pt>
                <c:pt idx="39711">
                  <c:v>784.36885169181096</c:v>
                </c:pt>
                <c:pt idx="39712">
                  <c:v>784.18102747983005</c:v>
                </c:pt>
                <c:pt idx="39713">
                  <c:v>783.97233391096233</c:v>
                </c:pt>
                <c:pt idx="39714">
                  <c:v>783.93060563186725</c:v>
                </c:pt>
                <c:pt idx="39715">
                  <c:v>783.87842180497194</c:v>
                </c:pt>
                <c:pt idx="39716">
                  <c:v>783.80537905586823</c:v>
                </c:pt>
                <c:pt idx="39717">
                  <c:v>783.71146694987772</c:v>
                </c:pt>
                <c:pt idx="39718">
                  <c:v>783.59668548700051</c:v>
                </c:pt>
                <c:pt idx="39719">
                  <c:v>783.46102423255809</c:v>
                </c:pt>
                <c:pt idx="39720">
                  <c:v>783.29409024682082</c:v>
                </c:pt>
                <c:pt idx="39721">
                  <c:v>783.11670071328331</c:v>
                </c:pt>
                <c:pt idx="39722">
                  <c:v>782.90798627505876</c:v>
                </c:pt>
                <c:pt idx="39723">
                  <c:v>782.68886846242617</c:v>
                </c:pt>
                <c:pt idx="39724">
                  <c:v>782.63669507020927</c:v>
                </c:pt>
                <c:pt idx="39725">
                  <c:v>782.57408699954885</c:v>
                </c:pt>
                <c:pt idx="39726">
                  <c:v>782.48018532823687</c:v>
                </c:pt>
                <c:pt idx="39727">
                  <c:v>782.37582810912465</c:v>
                </c:pt>
                <c:pt idx="39728">
                  <c:v>782.25062240248246</c:v>
                </c:pt>
                <c:pt idx="39729">
                  <c:v>782.10453690427505</c:v>
                </c:pt>
                <c:pt idx="39730">
                  <c:v>781.92714737073754</c:v>
                </c:pt>
                <c:pt idx="39731">
                  <c:v>781.73931272407822</c:v>
                </c:pt>
                <c:pt idx="39732">
                  <c:v>781.52019491144563</c:v>
                </c:pt>
                <c:pt idx="39733">
                  <c:v>781.29063198569111</c:v>
                </c:pt>
                <c:pt idx="39734">
                  <c:v>781.21757880190899</c:v>
                </c:pt>
                <c:pt idx="39735">
                  <c:v>781.14454648748381</c:v>
                </c:pt>
                <c:pt idx="39736">
                  <c:v>781.04018926837148</c:v>
                </c:pt>
                <c:pt idx="39737">
                  <c:v>780.92540780549427</c:v>
                </c:pt>
                <c:pt idx="39738">
                  <c:v>780.78975698573026</c:v>
                </c:pt>
                <c:pt idx="39739">
                  <c:v>780.62281256531458</c:v>
                </c:pt>
                <c:pt idx="39740">
                  <c:v>780.43497791865525</c:v>
                </c:pt>
                <c:pt idx="39741">
                  <c:v>780.23671902823094</c:v>
                </c:pt>
                <c:pt idx="39742">
                  <c:v>780.00715610247653</c:v>
                </c:pt>
                <c:pt idx="39743">
                  <c:v>779.75673425451373</c:v>
                </c:pt>
                <c:pt idx="39744">
                  <c:v>779.68368107073161</c:v>
                </c:pt>
                <c:pt idx="39745">
                  <c:v>779.5897689647411</c:v>
                </c:pt>
                <c:pt idx="39746">
                  <c:v>779.4854221803073</c:v>
                </c:pt>
                <c:pt idx="39747">
                  <c:v>779.3497817952217</c:v>
                </c:pt>
                <c:pt idx="39748">
                  <c:v>779.2036962970144</c:v>
                </c:pt>
                <c:pt idx="39749">
                  <c:v>779.02628589411995</c:v>
                </c:pt>
                <c:pt idx="39750">
                  <c:v>778.82804787305258</c:v>
                </c:pt>
                <c:pt idx="39751">
                  <c:v>778.60890919106305</c:v>
                </c:pt>
                <c:pt idx="39752">
                  <c:v>778.36891158686524</c:v>
                </c:pt>
                <c:pt idx="39753">
                  <c:v>778.11847930422402</c:v>
                </c:pt>
                <c:pt idx="39754">
                  <c:v>778.02456719823351</c:v>
                </c:pt>
                <c:pt idx="39755">
                  <c:v>777.92022041379971</c:v>
                </c:pt>
                <c:pt idx="39756">
                  <c:v>777.7950042724791</c:v>
                </c:pt>
                <c:pt idx="39757">
                  <c:v>777.6593534527151</c:v>
                </c:pt>
                <c:pt idx="39758">
                  <c:v>777.50283327606439</c:v>
                </c:pt>
                <c:pt idx="39759">
                  <c:v>777.31499862940495</c:v>
                </c:pt>
                <c:pt idx="39760">
                  <c:v>777.10631549521577</c:v>
                </c:pt>
                <c:pt idx="39761">
                  <c:v>776.86631789101796</c:v>
                </c:pt>
                <c:pt idx="39762">
                  <c:v>776.61588560837674</c:v>
                </c:pt>
                <c:pt idx="39763">
                  <c:v>776.35501864729213</c:v>
                </c:pt>
                <c:pt idx="39764">
                  <c:v>776.25068229753674</c:v>
                </c:pt>
                <c:pt idx="39765">
                  <c:v>776.13589039998101</c:v>
                </c:pt>
                <c:pt idx="39766">
                  <c:v>776.00023958021711</c:v>
                </c:pt>
                <c:pt idx="39767">
                  <c:v>775.8541540820097</c:v>
                </c:pt>
                <c:pt idx="39768">
                  <c:v>775.67676454847219</c:v>
                </c:pt>
                <c:pt idx="39769">
                  <c:v>775.47850565804788</c:v>
                </c:pt>
                <c:pt idx="39770">
                  <c:v>775.25938784541529</c:v>
                </c:pt>
                <c:pt idx="39771">
                  <c:v>775.01937980653895</c:v>
                </c:pt>
                <c:pt idx="39772">
                  <c:v>774.75851284545433</c:v>
                </c:pt>
                <c:pt idx="39773">
                  <c:v>774.47678696216144</c:v>
                </c:pt>
                <c:pt idx="39774">
                  <c:v>774.36200549928424</c:v>
                </c:pt>
                <c:pt idx="39775">
                  <c:v>774.23677892328521</c:v>
                </c:pt>
                <c:pt idx="39776">
                  <c:v>774.0906934250778</c:v>
                </c:pt>
                <c:pt idx="39777">
                  <c:v>773.9341732484271</c:v>
                </c:pt>
                <c:pt idx="39778">
                  <c:v>773.74634903644619</c:v>
                </c:pt>
                <c:pt idx="39779">
                  <c:v>773.53765546757847</c:v>
                </c:pt>
                <c:pt idx="39780">
                  <c:v>773.30809254182407</c:v>
                </c:pt>
                <c:pt idx="39781">
                  <c:v>773.05767069386127</c:v>
                </c:pt>
                <c:pt idx="39782">
                  <c:v>772.77592394121143</c:v>
                </c:pt>
                <c:pt idx="39783">
                  <c:v>772.48375294479672</c:v>
                </c:pt>
                <c:pt idx="39784">
                  <c:v>772.35852636879758</c:v>
                </c:pt>
                <c:pt idx="39785">
                  <c:v>772.2228859837121</c:v>
                </c:pt>
                <c:pt idx="39786">
                  <c:v>772.07681092018311</c:v>
                </c:pt>
                <c:pt idx="39787">
                  <c:v>771.8994213866456</c:v>
                </c:pt>
                <c:pt idx="39788">
                  <c:v>771.71158673998627</c:v>
                </c:pt>
                <c:pt idx="39789">
                  <c:v>771.49246892735368</c:v>
                </c:pt>
                <c:pt idx="39790">
                  <c:v>771.24202621003406</c:v>
                </c:pt>
                <c:pt idx="39791">
                  <c:v>770.98115924894944</c:v>
                </c:pt>
                <c:pt idx="39792">
                  <c:v>770.68898825253473</c:v>
                </c:pt>
                <c:pt idx="39793">
                  <c:v>770.38637214299808</c:v>
                </c:pt>
                <c:pt idx="39794">
                  <c:v>770.25074219259102</c:v>
                </c:pt>
                <c:pt idx="39795">
                  <c:v>770.11508093814859</c:v>
                </c:pt>
                <c:pt idx="39796">
                  <c:v>769.94812608305438</c:v>
                </c:pt>
                <c:pt idx="39797">
                  <c:v>769.76030187107347</c:v>
                </c:pt>
                <c:pt idx="39798">
                  <c:v>769.56204298064915</c:v>
                </c:pt>
                <c:pt idx="39799">
                  <c:v>769.33248005489475</c:v>
                </c:pt>
                <c:pt idx="39800">
                  <c:v>769.08203733757512</c:v>
                </c:pt>
                <c:pt idx="39801">
                  <c:v>768.80032188896064</c:v>
                </c:pt>
                <c:pt idx="39802">
                  <c:v>768.50815089254593</c:v>
                </c:pt>
                <c:pt idx="39803">
                  <c:v>768.18465499144406</c:v>
                </c:pt>
                <c:pt idx="39804">
                  <c:v>768.04901460635858</c:v>
                </c:pt>
                <c:pt idx="39805">
                  <c:v>767.89249442970777</c:v>
                </c:pt>
                <c:pt idx="39806">
                  <c:v>767.71510489617026</c:v>
                </c:pt>
                <c:pt idx="39807">
                  <c:v>767.52728068418935</c:v>
                </c:pt>
                <c:pt idx="39808">
                  <c:v>767.30815243687834</c:v>
                </c:pt>
                <c:pt idx="39809">
                  <c:v>767.06815483268042</c:v>
                </c:pt>
                <c:pt idx="39810">
                  <c:v>766.80728787159592</c:v>
                </c:pt>
                <c:pt idx="39811">
                  <c:v>766.5255515536245</c:v>
                </c:pt>
                <c:pt idx="39812">
                  <c:v>766.21250076564456</c:v>
                </c:pt>
                <c:pt idx="39813">
                  <c:v>765.88903616857806</c:v>
                </c:pt>
                <c:pt idx="39814">
                  <c:v>765.73251599192736</c:v>
                </c:pt>
                <c:pt idx="39815">
                  <c:v>765.56556113683314</c:v>
                </c:pt>
                <c:pt idx="39816">
                  <c:v>765.38817160329563</c:v>
                </c:pt>
                <c:pt idx="39817">
                  <c:v>765.18991271287132</c:v>
                </c:pt>
                <c:pt idx="39818">
                  <c:v>764.96034978711691</c:v>
                </c:pt>
                <c:pt idx="39819">
                  <c:v>764.70992793915411</c:v>
                </c:pt>
                <c:pt idx="39820">
                  <c:v>764.43861586494768</c:v>
                </c:pt>
                <c:pt idx="39821">
                  <c:v>764.14644486853297</c:v>
                </c:pt>
                <c:pt idx="39822">
                  <c:v>763.82296983678805</c:v>
                </c:pt>
                <c:pt idx="39823">
                  <c:v>763.48904969192131</c:v>
                </c:pt>
                <c:pt idx="39824">
                  <c:v>763.32211570618404</c:v>
                </c:pt>
                <c:pt idx="39825">
                  <c:v>763.15515041641152</c:v>
                </c:pt>
                <c:pt idx="39826">
                  <c:v>762.96731576975219</c:v>
                </c:pt>
                <c:pt idx="39827">
                  <c:v>762.74819795711949</c:v>
                </c:pt>
                <c:pt idx="39828">
                  <c:v>762.51863503136508</c:v>
                </c:pt>
                <c:pt idx="39829">
                  <c:v>762.25776807028046</c:v>
                </c:pt>
                <c:pt idx="39830">
                  <c:v>761.97603175230915</c:v>
                </c:pt>
                <c:pt idx="39831">
                  <c:v>761.67342607745104</c:v>
                </c:pt>
                <c:pt idx="39832">
                  <c:v>761.33951636726272</c:v>
                </c:pt>
                <c:pt idx="39833">
                  <c:v>760.99516154395258</c:v>
                </c:pt>
                <c:pt idx="39834">
                  <c:v>760.8282275582153</c:v>
                </c:pt>
                <c:pt idx="39835">
                  <c:v>760.64039291155598</c:v>
                </c:pt>
                <c:pt idx="39836">
                  <c:v>760.44213402113166</c:v>
                </c:pt>
                <c:pt idx="39837">
                  <c:v>760.22300577382066</c:v>
                </c:pt>
                <c:pt idx="39838">
                  <c:v>759.98299773494432</c:v>
                </c:pt>
                <c:pt idx="39839">
                  <c:v>759.71170653009483</c:v>
                </c:pt>
                <c:pt idx="39840">
                  <c:v>759.41953553368012</c:v>
                </c:pt>
                <c:pt idx="39841">
                  <c:v>759.1064951803786</c:v>
                </c:pt>
                <c:pt idx="39842">
                  <c:v>758.77259590486869</c:v>
                </c:pt>
                <c:pt idx="39843">
                  <c:v>758.40737172467186</c:v>
                </c:pt>
                <c:pt idx="39844">
                  <c:v>758.22998219113424</c:v>
                </c:pt>
                <c:pt idx="39845">
                  <c:v>758.04216841383186</c:v>
                </c:pt>
                <c:pt idx="39846">
                  <c:v>757.83346441028573</c:v>
                </c:pt>
                <c:pt idx="39847">
                  <c:v>757.60389104985279</c:v>
                </c:pt>
                <c:pt idx="39848">
                  <c:v>757.35346920188999</c:v>
                </c:pt>
                <c:pt idx="39849">
                  <c:v>757.08215712768367</c:v>
                </c:pt>
                <c:pt idx="39850">
                  <c:v>756.77956188750397</c:v>
                </c:pt>
                <c:pt idx="39851">
                  <c:v>756.45608685575905</c:v>
                </c:pt>
                <c:pt idx="39852">
                  <c:v>756.11174246712733</c:v>
                </c:pt>
                <c:pt idx="39853">
                  <c:v>755.74652872160891</c:v>
                </c:pt>
                <c:pt idx="39854">
                  <c:v>755.558704509628</c:v>
                </c:pt>
                <c:pt idx="39855">
                  <c:v>755.36044561920369</c:v>
                </c:pt>
                <c:pt idx="39856">
                  <c:v>755.14130693721427</c:v>
                </c:pt>
                <c:pt idx="39857">
                  <c:v>754.91176488081669</c:v>
                </c:pt>
                <c:pt idx="39858">
                  <c:v>754.65089791973207</c:v>
                </c:pt>
                <c:pt idx="39859">
                  <c:v>754.36915116708224</c:v>
                </c:pt>
                <c:pt idx="39860">
                  <c:v>754.05611081378072</c:v>
                </c:pt>
                <c:pt idx="39861">
                  <c:v>753.72219066891398</c:v>
                </c:pt>
                <c:pt idx="39862">
                  <c:v>753.36742203651738</c:v>
                </c:pt>
                <c:pt idx="39863">
                  <c:v>752.99177361255556</c:v>
                </c:pt>
                <c:pt idx="39864">
                  <c:v>752.80394940057465</c:v>
                </c:pt>
                <c:pt idx="39865">
                  <c:v>752.59526626638547</c:v>
                </c:pt>
                <c:pt idx="39866">
                  <c:v>752.37612758439593</c:v>
                </c:pt>
                <c:pt idx="39867">
                  <c:v>752.1256848670763</c:v>
                </c:pt>
                <c:pt idx="39868">
                  <c:v>751.86481790599169</c:v>
                </c:pt>
                <c:pt idx="39869">
                  <c:v>751.57265734425539</c:v>
                </c:pt>
                <c:pt idx="39870">
                  <c:v>751.25962742563229</c:v>
                </c:pt>
                <c:pt idx="39871">
                  <c:v>750.91528303700068</c:v>
                </c:pt>
                <c:pt idx="39872">
                  <c:v>750.55005885680373</c:v>
                </c:pt>
                <c:pt idx="39873">
                  <c:v>750.16398618907704</c:v>
                </c:pt>
                <c:pt idx="39874">
                  <c:v>749.96571686397431</c:v>
                </c:pt>
                <c:pt idx="39875">
                  <c:v>749.75703372978501</c:v>
                </c:pt>
                <c:pt idx="39876">
                  <c:v>749.52746036935218</c:v>
                </c:pt>
                <c:pt idx="39877">
                  <c:v>749.27702808671097</c:v>
                </c:pt>
                <c:pt idx="39878">
                  <c:v>749.00572644718295</c:v>
                </c:pt>
                <c:pt idx="39879">
                  <c:v>748.70312077232484</c:v>
                </c:pt>
                <c:pt idx="39880">
                  <c:v>748.37964574057992</c:v>
                </c:pt>
                <c:pt idx="39881">
                  <c:v>748.0248666735049</c:v>
                </c:pt>
                <c:pt idx="39882">
                  <c:v>747.64921824954308</c:v>
                </c:pt>
                <c:pt idx="39883">
                  <c:v>747.26312471245944</c:v>
                </c:pt>
                <c:pt idx="39884">
                  <c:v>747.05445201294856</c:v>
                </c:pt>
                <c:pt idx="39885">
                  <c:v>746.83530289628061</c:v>
                </c:pt>
                <c:pt idx="39886">
                  <c:v>746.6057399705262</c:v>
                </c:pt>
                <c:pt idx="39887">
                  <c:v>746.34487300944159</c:v>
                </c:pt>
                <c:pt idx="39888">
                  <c:v>746.06314712614869</c:v>
                </c:pt>
                <c:pt idx="39889">
                  <c:v>745.76053101661216</c:v>
                </c:pt>
                <c:pt idx="39890">
                  <c:v>745.42664217578067</c:v>
                </c:pt>
                <c:pt idx="39891">
                  <c:v>745.07187354338407</c:v>
                </c:pt>
                <c:pt idx="39892">
                  <c:v>744.69620425006542</c:v>
                </c:pt>
                <c:pt idx="39893">
                  <c:v>744.28927266013034</c:v>
                </c:pt>
                <c:pt idx="39894">
                  <c:v>744.08055822190579</c:v>
                </c:pt>
                <c:pt idx="39895">
                  <c:v>743.86144040927309</c:v>
                </c:pt>
                <c:pt idx="39896">
                  <c:v>743.61098725727504</c:v>
                </c:pt>
                <c:pt idx="39897">
                  <c:v>743.35012029619043</c:v>
                </c:pt>
                <c:pt idx="39898">
                  <c:v>743.06839441289753</c:v>
                </c:pt>
                <c:pt idx="39899">
                  <c:v>742.75536449427443</c:v>
                </c:pt>
                <c:pt idx="39900">
                  <c:v>742.41100967096429</c:v>
                </c:pt>
                <c:pt idx="39901">
                  <c:v>742.05623060388928</c:v>
                </c:pt>
                <c:pt idx="39902">
                  <c:v>741.65971282304065</c:v>
                </c:pt>
                <c:pt idx="39903">
                  <c:v>741.25277079842715</c:v>
                </c:pt>
                <c:pt idx="39904">
                  <c:v>741.04406679488102</c:v>
                </c:pt>
                <c:pt idx="39905">
                  <c:v>740.81450386912661</c:v>
                </c:pt>
                <c:pt idx="39906">
                  <c:v>740.56408202116381</c:v>
                </c:pt>
                <c:pt idx="39907">
                  <c:v>740.29276994695738</c:v>
                </c:pt>
                <c:pt idx="39908">
                  <c:v>740.00059895054267</c:v>
                </c:pt>
                <c:pt idx="39909">
                  <c:v>739.68756903191957</c:v>
                </c:pt>
                <c:pt idx="39910">
                  <c:v>739.34320377393101</c:v>
                </c:pt>
                <c:pt idx="39911">
                  <c:v>738.96757621932613</c:v>
                </c:pt>
                <c:pt idx="39912">
                  <c:v>738.57104800379909</c:v>
                </c:pt>
                <c:pt idx="39913">
                  <c:v>738.16408510982865</c:v>
                </c:pt>
                <c:pt idx="39914">
                  <c:v>737.94496729719606</c:v>
                </c:pt>
                <c:pt idx="39915">
                  <c:v>737.70495925831972</c:v>
                </c:pt>
                <c:pt idx="39916">
                  <c:v>737.45453741035703</c:v>
                </c:pt>
                <c:pt idx="39917">
                  <c:v>737.1832253361506</c:v>
                </c:pt>
                <c:pt idx="39918">
                  <c:v>736.88064053064932</c:v>
                </c:pt>
                <c:pt idx="39919">
                  <c:v>736.5571654989044</c:v>
                </c:pt>
                <c:pt idx="39920">
                  <c:v>736.21280024091584</c:v>
                </c:pt>
                <c:pt idx="39921">
                  <c:v>735.83717268631096</c:v>
                </c:pt>
                <c:pt idx="39922">
                  <c:v>735.4301993576621</c:v>
                </c:pt>
                <c:pt idx="39923">
                  <c:v>735.0128226546052</c:v>
                </c:pt>
                <c:pt idx="39924">
                  <c:v>734.78325972885068</c:v>
                </c:pt>
                <c:pt idx="39925">
                  <c:v>734.54325168997445</c:v>
                </c:pt>
                <c:pt idx="39926">
                  <c:v>734.29282984201166</c:v>
                </c:pt>
                <c:pt idx="39927">
                  <c:v>734.01110395871876</c:v>
                </c:pt>
                <c:pt idx="39928">
                  <c:v>733.70848784918212</c:v>
                </c:pt>
                <c:pt idx="39929">
                  <c:v>733.38501281743731</c:v>
                </c:pt>
                <c:pt idx="39930">
                  <c:v>733.0302441850406</c:v>
                </c:pt>
                <c:pt idx="39931">
                  <c:v>732.64416108263549</c:v>
                </c:pt>
                <c:pt idx="39932">
                  <c:v>732.23719818866505</c:v>
                </c:pt>
                <c:pt idx="39933">
                  <c:v>731.8093659378078</c:v>
                </c:pt>
                <c:pt idx="39934">
                  <c:v>731.57980301205339</c:v>
                </c:pt>
                <c:pt idx="39935">
                  <c:v>731.33982627721252</c:v>
                </c:pt>
                <c:pt idx="39936">
                  <c:v>731.07895931612791</c:v>
                </c:pt>
                <c:pt idx="39937">
                  <c:v>730.79720212879965</c:v>
                </c:pt>
                <c:pt idx="39938">
                  <c:v>730.49461732329837</c:v>
                </c:pt>
                <c:pt idx="39939">
                  <c:v>730.16070761311005</c:v>
                </c:pt>
                <c:pt idx="39940">
                  <c:v>729.79548343291322</c:v>
                </c:pt>
                <c:pt idx="39941">
                  <c:v>729.40941076518641</c:v>
                </c:pt>
                <c:pt idx="39942">
                  <c:v>729.00243743653755</c:v>
                </c:pt>
                <c:pt idx="39943">
                  <c:v>728.56420181127237</c:v>
                </c:pt>
                <c:pt idx="39944">
                  <c:v>728.33463888551796</c:v>
                </c:pt>
                <c:pt idx="39945">
                  <c:v>728.0841857335198</c:v>
                </c:pt>
                <c:pt idx="39946">
                  <c:v>727.82331877243519</c:v>
                </c:pt>
                <c:pt idx="39947">
                  <c:v>727.54159288914229</c:v>
                </c:pt>
                <c:pt idx="39948">
                  <c:v>727.22856297051919</c:v>
                </c:pt>
                <c:pt idx="39949">
                  <c:v>726.89464282565245</c:v>
                </c:pt>
                <c:pt idx="39950">
                  <c:v>726.52942908013404</c:v>
                </c:pt>
                <c:pt idx="39951">
                  <c:v>726.132900864607</c:v>
                </c:pt>
                <c:pt idx="39952">
                  <c:v>725.71552416155009</c:v>
                </c:pt>
                <c:pt idx="39953">
                  <c:v>725.27727810160638</c:v>
                </c:pt>
                <c:pt idx="39954">
                  <c:v>725.04771517585198</c:v>
                </c:pt>
                <c:pt idx="39955">
                  <c:v>724.79726202385393</c:v>
                </c:pt>
                <c:pt idx="39956">
                  <c:v>724.52598125368274</c:v>
                </c:pt>
                <c:pt idx="39957">
                  <c:v>724.24422406635449</c:v>
                </c:pt>
                <c:pt idx="39958">
                  <c:v>723.93120458240992</c:v>
                </c:pt>
                <c:pt idx="39959">
                  <c:v>723.58683932442136</c:v>
                </c:pt>
                <c:pt idx="39960">
                  <c:v>723.21120133513796</c:v>
                </c:pt>
                <c:pt idx="39961">
                  <c:v>722.82512866741126</c:v>
                </c:pt>
                <c:pt idx="39962">
                  <c:v>722.39729641655401</c:v>
                </c:pt>
                <c:pt idx="39963">
                  <c:v>721.95902948725347</c:v>
                </c:pt>
                <c:pt idx="39964">
                  <c:v>721.71905275241249</c:v>
                </c:pt>
                <c:pt idx="39965">
                  <c:v>721.46859960041445</c:v>
                </c:pt>
                <c:pt idx="39966">
                  <c:v>721.19731883024338</c:v>
                </c:pt>
                <c:pt idx="39967">
                  <c:v>720.90514783382855</c:v>
                </c:pt>
                <c:pt idx="39968">
                  <c:v>720.5920866111702</c:v>
                </c:pt>
                <c:pt idx="39969">
                  <c:v>720.24776309189542</c:v>
                </c:pt>
                <c:pt idx="39970">
                  <c:v>719.87209379857666</c:v>
                </c:pt>
                <c:pt idx="39971">
                  <c:v>719.47557601772814</c:v>
                </c:pt>
                <c:pt idx="39972">
                  <c:v>719.04777507090625</c:v>
                </c:pt>
                <c:pt idx="39973">
                  <c:v>718.60950814160572</c:v>
                </c:pt>
                <c:pt idx="39974">
                  <c:v>718.36950010272938</c:v>
                </c:pt>
                <c:pt idx="39975">
                  <c:v>718.10863314164476</c:v>
                </c:pt>
                <c:pt idx="39976">
                  <c:v>717.83735237147368</c:v>
                </c:pt>
                <c:pt idx="39977">
                  <c:v>717.54518137505897</c:v>
                </c:pt>
                <c:pt idx="39978">
                  <c:v>717.23212015240051</c:v>
                </c:pt>
                <c:pt idx="39979">
                  <c:v>716.87735152000391</c:v>
                </c:pt>
                <c:pt idx="39980">
                  <c:v>716.50171353072062</c:v>
                </c:pt>
                <c:pt idx="39981">
                  <c:v>716.105195749872</c:v>
                </c:pt>
                <c:pt idx="39982">
                  <c:v>715.67736349901486</c:v>
                </c:pt>
                <c:pt idx="39983">
                  <c:v>715.22868276062775</c:v>
                </c:pt>
                <c:pt idx="39984">
                  <c:v>714.98867472175152</c:v>
                </c:pt>
                <c:pt idx="39985">
                  <c:v>714.72780776066691</c:v>
                </c:pt>
                <c:pt idx="39986">
                  <c:v>714.45649568646047</c:v>
                </c:pt>
                <c:pt idx="39987">
                  <c:v>714.16432469004576</c:v>
                </c:pt>
                <c:pt idx="39988">
                  <c:v>713.84084965830084</c:v>
                </c:pt>
                <c:pt idx="39989">
                  <c:v>713.48608102590424</c:v>
                </c:pt>
                <c:pt idx="39990">
                  <c:v>713.11044303662084</c:v>
                </c:pt>
                <c:pt idx="39991">
                  <c:v>712.70348014265039</c:v>
                </c:pt>
                <c:pt idx="39992">
                  <c:v>712.27564789179326</c:v>
                </c:pt>
                <c:pt idx="39993">
                  <c:v>711.82696715340614</c:v>
                </c:pt>
                <c:pt idx="39994">
                  <c:v>711.58695911452992</c:v>
                </c:pt>
                <c:pt idx="39995">
                  <c:v>711.3260921534453</c:v>
                </c:pt>
                <c:pt idx="39996">
                  <c:v>711.05481138327423</c:v>
                </c:pt>
                <c:pt idx="39997">
                  <c:v>710.7626403868594</c:v>
                </c:pt>
                <c:pt idx="39998">
                  <c:v>710.4391653551146</c:v>
                </c:pt>
                <c:pt idx="39999">
                  <c:v>710.08436124481125</c:v>
                </c:pt>
                <c:pt idx="40000">
                  <c:v>709.70872847286705</c:v>
                </c:pt>
                <c:pt idx="40001">
                  <c:v>709.3017603615574</c:v>
                </c:pt>
                <c:pt idx="40002">
                  <c:v>708.86352160588865</c:v>
                </c:pt>
                <c:pt idx="40003">
                  <c:v>708.40439366744408</c:v>
                </c:pt>
                <c:pt idx="40004">
                  <c:v>708.16438458509992</c:v>
                </c:pt>
                <c:pt idx="40005">
                  <c:v>707.91396273713724</c:v>
                </c:pt>
                <c:pt idx="40006">
                  <c:v>707.63223789731217</c:v>
                </c:pt>
                <c:pt idx="40007">
                  <c:v>707.34006794436527</c:v>
                </c:pt>
                <c:pt idx="40008">
                  <c:v>707.01659499955599</c:v>
                </c:pt>
                <c:pt idx="40009">
                  <c:v>706.66178775884919</c:v>
                </c:pt>
                <c:pt idx="40010">
                  <c:v>706.28615498690499</c:v>
                </c:pt>
                <c:pt idx="40011">
                  <c:v>705.8687741099767</c:v>
                </c:pt>
                <c:pt idx="40012">
                  <c:v>705.44094811992659</c:v>
                </c:pt>
                <c:pt idx="40013">
                  <c:v>704.98182018148202</c:v>
                </c:pt>
                <c:pt idx="40014">
                  <c:v>704.74181109913786</c:v>
                </c:pt>
                <c:pt idx="40015">
                  <c:v>704.48094413805325</c:v>
                </c:pt>
                <c:pt idx="40016">
                  <c:v>704.2096644113501</c:v>
                </c:pt>
                <c:pt idx="40017">
                  <c:v>703.90704934528128</c:v>
                </c:pt>
                <c:pt idx="40018">
                  <c:v>703.58357744393993</c:v>
                </c:pt>
                <c:pt idx="40019">
                  <c:v>703.23921531635494</c:v>
                </c:pt>
                <c:pt idx="40020">
                  <c:v>702.85313638782111</c:v>
                </c:pt>
                <c:pt idx="40021">
                  <c:v>702.44620062401464</c:v>
                </c:pt>
                <c:pt idx="40022">
                  <c:v>702.00793056431053</c:v>
                </c:pt>
                <c:pt idx="40023">
                  <c:v>701.54880158239814</c:v>
                </c:pt>
                <c:pt idx="40024">
                  <c:v>701.30882484755716</c:v>
                </c:pt>
                <c:pt idx="40025">
                  <c:v>701.04795788647255</c:v>
                </c:pt>
                <c:pt idx="40026">
                  <c:v>700.77664602095967</c:v>
                </c:pt>
                <c:pt idx="40027">
                  <c:v>700.48447627670635</c:v>
                </c:pt>
                <c:pt idx="40028">
                  <c:v>700.16100385363109</c:v>
                </c:pt>
                <c:pt idx="40029">
                  <c:v>699.80622854304033</c:v>
                </c:pt>
                <c:pt idx="40030">
                  <c:v>699.42015055362754</c:v>
                </c:pt>
                <c:pt idx="40031">
                  <c:v>699.01318285970501</c:v>
                </c:pt>
                <c:pt idx="40032">
                  <c:v>698.57491196522665</c:v>
                </c:pt>
                <c:pt idx="40033">
                  <c:v>698.11581533081744</c:v>
                </c:pt>
                <c:pt idx="40034">
                  <c:v>697.87580624847328</c:v>
                </c:pt>
                <c:pt idx="40035">
                  <c:v>697.62538440051048</c:v>
                </c:pt>
                <c:pt idx="40036">
                  <c:v>697.34362825665005</c:v>
                </c:pt>
                <c:pt idx="40037">
                  <c:v>697.05145830370316</c:v>
                </c:pt>
                <c:pt idx="40038">
                  <c:v>696.72798535889399</c:v>
                </c:pt>
                <c:pt idx="40039">
                  <c:v>696.37321046569036</c:v>
                </c:pt>
                <c:pt idx="40040">
                  <c:v>695.98713258062435</c:v>
                </c:pt>
                <c:pt idx="40041">
                  <c:v>695.5801644693147</c:v>
                </c:pt>
                <c:pt idx="40042">
                  <c:v>695.14192571364595</c:v>
                </c:pt>
                <c:pt idx="40043">
                  <c:v>694.68279777520138</c:v>
                </c:pt>
                <c:pt idx="40044">
                  <c:v>694.44278869285722</c:v>
                </c:pt>
                <c:pt idx="40045">
                  <c:v>694.19236684489442</c:v>
                </c:pt>
                <c:pt idx="40046">
                  <c:v>693.92105477068799</c:v>
                </c:pt>
                <c:pt idx="40047">
                  <c:v>693.6288848177411</c:v>
                </c:pt>
                <c:pt idx="40048">
                  <c:v>693.30541291639975</c:v>
                </c:pt>
                <c:pt idx="40049">
                  <c:v>692.95063697972819</c:v>
                </c:pt>
                <c:pt idx="40050">
                  <c:v>692.56455909466229</c:v>
                </c:pt>
                <c:pt idx="40051">
                  <c:v>692.15759098335263</c:v>
                </c:pt>
                <c:pt idx="40052">
                  <c:v>691.7193532711517</c:v>
                </c:pt>
                <c:pt idx="40053">
                  <c:v>691.26022428923932</c:v>
                </c:pt>
                <c:pt idx="40054">
                  <c:v>691.02021520689516</c:v>
                </c:pt>
                <c:pt idx="40055">
                  <c:v>690.780206124551</c:v>
                </c:pt>
                <c:pt idx="40056">
                  <c:v>690.50892639784774</c:v>
                </c:pt>
                <c:pt idx="40057">
                  <c:v>690.20631133177903</c:v>
                </c:pt>
                <c:pt idx="40058">
                  <c:v>689.8932845435595</c:v>
                </c:pt>
                <c:pt idx="40059">
                  <c:v>689.53850443301667</c:v>
                </c:pt>
                <c:pt idx="40060">
                  <c:v>689.16284557437632</c:v>
                </c:pt>
                <c:pt idx="40061">
                  <c:v>688.745458436641</c:v>
                </c:pt>
                <c:pt idx="40062">
                  <c:v>688.30719150734046</c:v>
                </c:pt>
                <c:pt idx="40063">
                  <c:v>687.85851076895335</c:v>
                </c:pt>
                <c:pt idx="40064">
                  <c:v>687.61850273007713</c:v>
                </c:pt>
                <c:pt idx="40065">
                  <c:v>687.36808088211433</c:v>
                </c:pt>
                <c:pt idx="40066">
                  <c:v>687.10721392102971</c:v>
                </c:pt>
                <c:pt idx="40067">
                  <c:v>686.815042924615</c:v>
                </c:pt>
                <c:pt idx="40068">
                  <c:v>686.49156789287008</c:v>
                </c:pt>
                <c:pt idx="40069">
                  <c:v>686.14723393891688</c:v>
                </c:pt>
                <c:pt idx="40070">
                  <c:v>685.77157508027653</c:v>
                </c:pt>
                <c:pt idx="40071">
                  <c:v>685.35418794254122</c:v>
                </c:pt>
                <c:pt idx="40072">
                  <c:v>684.9263661263625</c:v>
                </c:pt>
                <c:pt idx="40073">
                  <c:v>684.46724027485357</c:v>
                </c:pt>
                <c:pt idx="40074">
                  <c:v>684.23767734909916</c:v>
                </c:pt>
                <c:pt idx="40075">
                  <c:v>683.98725550113636</c:v>
                </c:pt>
                <c:pt idx="40076">
                  <c:v>683.72638854005174</c:v>
                </c:pt>
                <c:pt idx="40077">
                  <c:v>683.43421754363703</c:v>
                </c:pt>
                <c:pt idx="40078">
                  <c:v>683.12115632097868</c:v>
                </c:pt>
                <c:pt idx="40079">
                  <c:v>682.77682236702537</c:v>
                </c:pt>
                <c:pt idx="40080">
                  <c:v>682.39074969929868</c:v>
                </c:pt>
                <c:pt idx="40081">
                  <c:v>681.98377637064982</c:v>
                </c:pt>
                <c:pt idx="40082">
                  <c:v>681.5559545544711</c:v>
                </c:pt>
                <c:pt idx="40083">
                  <c:v>681.09682870296217</c:v>
                </c:pt>
                <c:pt idx="40084">
                  <c:v>680.86726577720776</c:v>
                </c:pt>
                <c:pt idx="40085">
                  <c:v>680.62728904236678</c:v>
                </c:pt>
                <c:pt idx="40086">
                  <c:v>680.36642208128217</c:v>
                </c:pt>
                <c:pt idx="40087">
                  <c:v>680.08466489395391</c:v>
                </c:pt>
                <c:pt idx="40088">
                  <c:v>679.77163497533081</c:v>
                </c:pt>
                <c:pt idx="40089">
                  <c:v>679.42730102137762</c:v>
                </c:pt>
                <c:pt idx="40090">
                  <c:v>679.05164216273738</c:v>
                </c:pt>
                <c:pt idx="40091">
                  <c:v>678.64470013812388</c:v>
                </c:pt>
                <c:pt idx="40092">
                  <c:v>678.21687832194505</c:v>
                </c:pt>
                <c:pt idx="40093">
                  <c:v>677.75775247043623</c:v>
                </c:pt>
                <c:pt idx="40094">
                  <c:v>677.53862422312511</c:v>
                </c:pt>
                <c:pt idx="40095">
                  <c:v>677.29861618424889</c:v>
                </c:pt>
                <c:pt idx="40096">
                  <c:v>677.03774922316427</c:v>
                </c:pt>
                <c:pt idx="40097">
                  <c:v>676.75602333987138</c:v>
                </c:pt>
                <c:pt idx="40098">
                  <c:v>676.45341766501326</c:v>
                </c:pt>
                <c:pt idx="40099">
                  <c:v>676.10905240702471</c:v>
                </c:pt>
                <c:pt idx="40100">
                  <c:v>675.7334144177413</c:v>
                </c:pt>
                <c:pt idx="40101">
                  <c:v>675.33689663689267</c:v>
                </c:pt>
                <c:pt idx="40102">
                  <c:v>674.90906438603554</c:v>
                </c:pt>
                <c:pt idx="40103">
                  <c:v>674.44993853452661</c:v>
                </c:pt>
                <c:pt idx="40104">
                  <c:v>674.23082072189402</c:v>
                </c:pt>
                <c:pt idx="40105">
                  <c:v>674.00125779613961</c:v>
                </c:pt>
                <c:pt idx="40106">
                  <c:v>673.75083594817681</c:v>
                </c:pt>
                <c:pt idx="40107">
                  <c:v>673.46907876084856</c:v>
                </c:pt>
                <c:pt idx="40108">
                  <c:v>673.16649395534728</c:v>
                </c:pt>
                <c:pt idx="40109">
                  <c:v>672.83257381048054</c:v>
                </c:pt>
                <c:pt idx="40110">
                  <c:v>672.4569149518403</c:v>
                </c:pt>
                <c:pt idx="40111">
                  <c:v>672.06041804034862</c:v>
                </c:pt>
                <c:pt idx="40112">
                  <c:v>671.6325962241699</c:v>
                </c:pt>
                <c:pt idx="40113">
                  <c:v>671.18388418174743</c:v>
                </c:pt>
                <c:pt idx="40114">
                  <c:v>670.97521148223666</c:v>
                </c:pt>
                <c:pt idx="40115">
                  <c:v>670.74563812180384</c:v>
                </c:pt>
                <c:pt idx="40116">
                  <c:v>670.49521627384104</c:v>
                </c:pt>
                <c:pt idx="40117">
                  <c:v>670.2239041996346</c:v>
                </c:pt>
                <c:pt idx="40118">
                  <c:v>669.92129852477649</c:v>
                </c:pt>
                <c:pt idx="40119">
                  <c:v>669.58737837990975</c:v>
                </c:pt>
                <c:pt idx="40120">
                  <c:v>669.22218550374816</c:v>
                </c:pt>
                <c:pt idx="40121">
                  <c:v>668.82566772289965</c:v>
                </c:pt>
                <c:pt idx="40122">
                  <c:v>668.40828058516422</c:v>
                </c:pt>
                <c:pt idx="40123">
                  <c:v>667.95956854274186</c:v>
                </c:pt>
                <c:pt idx="40124">
                  <c:v>667.75089584323109</c:v>
                </c:pt>
                <c:pt idx="40125">
                  <c:v>667.53174672656314</c:v>
                </c:pt>
                <c:pt idx="40126">
                  <c:v>667.29176999172216</c:v>
                </c:pt>
                <c:pt idx="40127">
                  <c:v>667.02045791751573</c:v>
                </c:pt>
                <c:pt idx="40128">
                  <c:v>666.7178418079792</c:v>
                </c:pt>
                <c:pt idx="40129">
                  <c:v>666.39436677623428</c:v>
                </c:pt>
                <c:pt idx="40130">
                  <c:v>666.02918433475111</c:v>
                </c:pt>
                <c:pt idx="40131">
                  <c:v>665.64306992831064</c:v>
                </c:pt>
                <c:pt idx="40132">
                  <c:v>665.22569322525374</c:v>
                </c:pt>
                <c:pt idx="40133">
                  <c:v>664.77700205218821</c:v>
                </c:pt>
                <c:pt idx="40134">
                  <c:v>664.5787431617639</c:v>
                </c:pt>
                <c:pt idx="40135">
                  <c:v>664.35962534913131</c:v>
                </c:pt>
                <c:pt idx="40136">
                  <c:v>664.1300624233769</c:v>
                </c:pt>
                <c:pt idx="40137">
                  <c:v>663.85875034917046</c:v>
                </c:pt>
                <c:pt idx="40138">
                  <c:v>663.56657935275564</c:v>
                </c:pt>
                <c:pt idx="40139">
                  <c:v>663.24310432101083</c:v>
                </c:pt>
                <c:pt idx="40140">
                  <c:v>662.88833568861412</c:v>
                </c:pt>
                <c:pt idx="40141">
                  <c:v>662.50225258620901</c:v>
                </c:pt>
                <c:pt idx="40142">
                  <c:v>662.08484457911675</c:v>
                </c:pt>
                <c:pt idx="40143">
                  <c:v>661.64659851917304</c:v>
                </c:pt>
                <c:pt idx="40144">
                  <c:v>661.45878474187055</c:v>
                </c:pt>
                <c:pt idx="40145">
                  <c:v>661.25008073832441</c:v>
                </c:pt>
                <c:pt idx="40146">
                  <c:v>661.01007269944819</c:v>
                </c:pt>
                <c:pt idx="40147">
                  <c:v>660.75965085148539</c:v>
                </c:pt>
                <c:pt idx="40148">
                  <c:v>660.46747985507068</c:v>
                </c:pt>
                <c:pt idx="40149">
                  <c:v>660.15444993644758</c:v>
                </c:pt>
                <c:pt idx="40150">
                  <c:v>659.79967086937256</c:v>
                </c:pt>
                <c:pt idx="40151">
                  <c:v>659.42401201073221</c:v>
                </c:pt>
                <c:pt idx="40152">
                  <c:v>659.00662487299689</c:v>
                </c:pt>
                <c:pt idx="40153">
                  <c:v>658.57880305681817</c:v>
                </c:pt>
                <c:pt idx="40154">
                  <c:v>658.39098927951568</c:v>
                </c:pt>
                <c:pt idx="40155">
                  <c:v>658.18228527596955</c:v>
                </c:pt>
                <c:pt idx="40156">
                  <c:v>657.96315702865854</c:v>
                </c:pt>
                <c:pt idx="40157">
                  <c:v>657.71273518069574</c:v>
                </c:pt>
                <c:pt idx="40158">
                  <c:v>657.43097799336749</c:v>
                </c:pt>
                <c:pt idx="40159">
                  <c:v>657.11795850942292</c:v>
                </c:pt>
                <c:pt idx="40160">
                  <c:v>656.77359325143436</c:v>
                </c:pt>
                <c:pt idx="40161">
                  <c:v>656.39795526215096</c:v>
                </c:pt>
                <c:pt idx="40162">
                  <c:v>655.99099236818051</c:v>
                </c:pt>
                <c:pt idx="40163">
                  <c:v>655.56317055200179</c:v>
                </c:pt>
                <c:pt idx="40164">
                  <c:v>655.3857914531427</c:v>
                </c:pt>
                <c:pt idx="40165">
                  <c:v>655.18753256271839</c:v>
                </c:pt>
                <c:pt idx="40166">
                  <c:v>654.9684147500858</c:v>
                </c:pt>
                <c:pt idx="40167">
                  <c:v>654.72840671120957</c:v>
                </c:pt>
                <c:pt idx="40168">
                  <c:v>654.44668082791657</c:v>
                </c:pt>
                <c:pt idx="40169">
                  <c:v>654.14406471838004</c:v>
                </c:pt>
                <c:pt idx="40170">
                  <c:v>653.79973076442684</c:v>
                </c:pt>
                <c:pt idx="40171">
                  <c:v>653.43451701890831</c:v>
                </c:pt>
                <c:pt idx="40172">
                  <c:v>653.03798880338138</c:v>
                </c:pt>
                <c:pt idx="40173">
                  <c:v>652.61016698720255</c:v>
                </c:pt>
                <c:pt idx="40174">
                  <c:v>652.44321213210844</c:v>
                </c:pt>
                <c:pt idx="40175">
                  <c:v>652.25538792012753</c:v>
                </c:pt>
                <c:pt idx="40176">
                  <c:v>652.0466839165814</c:v>
                </c:pt>
                <c:pt idx="40177">
                  <c:v>651.80670718174042</c:v>
                </c:pt>
                <c:pt idx="40178">
                  <c:v>651.5353951075341</c:v>
                </c:pt>
                <c:pt idx="40179">
                  <c:v>651.23277899799746</c:v>
                </c:pt>
                <c:pt idx="40180">
                  <c:v>650.89890059184449</c:v>
                </c:pt>
                <c:pt idx="40181">
                  <c:v>650.54409022073412</c:v>
                </c:pt>
                <c:pt idx="40182">
                  <c:v>650.14759330924244</c:v>
                </c:pt>
                <c:pt idx="40183">
                  <c:v>649.73018530215018</c:v>
                </c:pt>
                <c:pt idx="40184">
                  <c:v>649.56323044705607</c:v>
                </c:pt>
                <c:pt idx="40185">
                  <c:v>649.38585134819698</c:v>
                </c:pt>
                <c:pt idx="40186">
                  <c:v>649.18759245777267</c:v>
                </c:pt>
                <c:pt idx="40187">
                  <c:v>648.95802953201826</c:v>
                </c:pt>
                <c:pt idx="40188">
                  <c:v>648.69716257093364</c:v>
                </c:pt>
                <c:pt idx="40189">
                  <c:v>648.39454646139711</c:v>
                </c:pt>
                <c:pt idx="40190">
                  <c:v>648.07107142965219</c:v>
                </c:pt>
                <c:pt idx="40191">
                  <c:v>647.71630279725559</c:v>
                </c:pt>
                <c:pt idx="40192">
                  <c:v>647.33021969485037</c:v>
                </c:pt>
                <c:pt idx="40193">
                  <c:v>646.92325680087993</c:v>
                </c:pt>
                <c:pt idx="40194">
                  <c:v>646.76673662422922</c:v>
                </c:pt>
                <c:pt idx="40195">
                  <c:v>646.58936796004855</c:v>
                </c:pt>
                <c:pt idx="40196">
                  <c:v>646.40152287871069</c:v>
                </c:pt>
                <c:pt idx="40197">
                  <c:v>646.17195995295629</c:v>
                </c:pt>
                <c:pt idx="40198">
                  <c:v>645.92153810499349</c:v>
                </c:pt>
                <c:pt idx="40199">
                  <c:v>645.63981222170059</c:v>
                </c:pt>
                <c:pt idx="40200">
                  <c:v>645.31633718995568</c:v>
                </c:pt>
                <c:pt idx="40201">
                  <c:v>644.97197193196712</c:v>
                </c:pt>
                <c:pt idx="40202">
                  <c:v>644.58589926424042</c:v>
                </c:pt>
                <c:pt idx="40203">
                  <c:v>644.18937104871338</c:v>
                </c:pt>
                <c:pt idx="40204">
                  <c:v>644.0433064198628</c:v>
                </c:pt>
                <c:pt idx="40205">
                  <c:v>643.87634113009028</c:v>
                </c:pt>
                <c:pt idx="40206">
                  <c:v>643.68852735278779</c:v>
                </c:pt>
                <c:pt idx="40207">
                  <c:v>643.47982334924166</c:v>
                </c:pt>
                <c:pt idx="40208">
                  <c:v>643.22940150127897</c:v>
                </c:pt>
                <c:pt idx="40209">
                  <c:v>642.94764431395072</c:v>
                </c:pt>
                <c:pt idx="40210">
                  <c:v>642.64505950844944</c:v>
                </c:pt>
                <c:pt idx="40211">
                  <c:v>642.30069425046088</c:v>
                </c:pt>
                <c:pt idx="40212">
                  <c:v>641.92506669585589</c:v>
                </c:pt>
                <c:pt idx="40213">
                  <c:v>641.52853848032896</c:v>
                </c:pt>
                <c:pt idx="40214">
                  <c:v>641.39288766056495</c:v>
                </c:pt>
                <c:pt idx="40215">
                  <c:v>641.23637791859255</c:v>
                </c:pt>
                <c:pt idx="40216">
                  <c:v>641.05896751569821</c:v>
                </c:pt>
                <c:pt idx="40217">
                  <c:v>640.85029481618744</c:v>
                </c:pt>
                <c:pt idx="40218">
                  <c:v>640.62073189043292</c:v>
                </c:pt>
                <c:pt idx="40219">
                  <c:v>640.34941981622649</c:v>
                </c:pt>
                <c:pt idx="40220">
                  <c:v>640.04680370668996</c:v>
                </c:pt>
                <c:pt idx="40221">
                  <c:v>639.71291486585858</c:v>
                </c:pt>
                <c:pt idx="40222">
                  <c:v>639.34770112034016</c:v>
                </c:pt>
                <c:pt idx="40223">
                  <c:v>638.96161801793494</c:v>
                </c:pt>
                <c:pt idx="40224">
                  <c:v>638.82596719817093</c:v>
                </c:pt>
                <c:pt idx="40225">
                  <c:v>638.67986083060669</c:v>
                </c:pt>
                <c:pt idx="40226">
                  <c:v>638.51290597551247</c:v>
                </c:pt>
                <c:pt idx="40227">
                  <c:v>638.31464708508827</c:v>
                </c:pt>
                <c:pt idx="40228">
                  <c:v>638.08508415933375</c:v>
                </c:pt>
                <c:pt idx="40229">
                  <c:v>637.82421719824913</c:v>
                </c:pt>
                <c:pt idx="40230">
                  <c:v>637.53204620183442</c:v>
                </c:pt>
                <c:pt idx="40231">
                  <c:v>637.2085711700895</c:v>
                </c:pt>
                <c:pt idx="40232">
                  <c:v>636.85379210301448</c:v>
                </c:pt>
                <c:pt idx="40233">
                  <c:v>636.46771943528768</c:v>
                </c:pt>
                <c:pt idx="40234">
                  <c:v>636.35294840708889</c:v>
                </c:pt>
                <c:pt idx="40235">
                  <c:v>636.21729758732499</c:v>
                </c:pt>
                <c:pt idx="40236">
                  <c:v>636.06077741067418</c:v>
                </c:pt>
                <c:pt idx="40237">
                  <c:v>635.87293232933644</c:v>
                </c:pt>
                <c:pt idx="40238">
                  <c:v>635.65381451670373</c:v>
                </c:pt>
                <c:pt idx="40239">
                  <c:v>635.39294755561923</c:v>
                </c:pt>
                <c:pt idx="40240">
                  <c:v>635.11122167232622</c:v>
                </c:pt>
                <c:pt idx="40241">
                  <c:v>634.78774664058142</c:v>
                </c:pt>
                <c:pt idx="40242">
                  <c:v>634.44339181727128</c:v>
                </c:pt>
                <c:pt idx="40243">
                  <c:v>634.07816763707433</c:v>
                </c:pt>
                <c:pt idx="40244">
                  <c:v>633.96339660887554</c:v>
                </c:pt>
                <c:pt idx="40245">
                  <c:v>633.83819090223346</c:v>
                </c:pt>
                <c:pt idx="40246">
                  <c:v>633.69208453466922</c:v>
                </c:pt>
                <c:pt idx="40247">
                  <c:v>633.51471587048854</c:v>
                </c:pt>
                <c:pt idx="40248">
                  <c:v>633.30601186694241</c:v>
                </c:pt>
                <c:pt idx="40249">
                  <c:v>633.05559001897961</c:v>
                </c:pt>
                <c:pt idx="40250">
                  <c:v>632.78427794477318</c:v>
                </c:pt>
                <c:pt idx="40251">
                  <c:v>632.47124802615008</c:v>
                </c:pt>
                <c:pt idx="40252">
                  <c:v>632.12688276816152</c:v>
                </c:pt>
                <c:pt idx="40253">
                  <c:v>631.77211413576492</c:v>
                </c:pt>
                <c:pt idx="40254">
                  <c:v>631.66775691665271</c:v>
                </c:pt>
                <c:pt idx="40255">
                  <c:v>631.55299632313233</c:v>
                </c:pt>
                <c:pt idx="40256">
                  <c:v>631.41733506868991</c:v>
                </c:pt>
                <c:pt idx="40257">
                  <c:v>631.2503802135958</c:v>
                </c:pt>
                <c:pt idx="40258">
                  <c:v>631.04167621004967</c:v>
                </c:pt>
                <c:pt idx="40259">
                  <c:v>630.81214458833051</c:v>
                </c:pt>
                <c:pt idx="40260">
                  <c:v>630.54083251412408</c:v>
                </c:pt>
                <c:pt idx="40261">
                  <c:v>630.23821640458755</c:v>
                </c:pt>
                <c:pt idx="40262">
                  <c:v>629.91474137284263</c:v>
                </c:pt>
                <c:pt idx="40263">
                  <c:v>629.55996230576761</c:v>
                </c:pt>
                <c:pt idx="40264">
                  <c:v>629.47647444354209</c:v>
                </c:pt>
                <c:pt idx="40265">
                  <c:v>629.37214852846512</c:v>
                </c:pt>
                <c:pt idx="40266">
                  <c:v>629.23649770870111</c:v>
                </c:pt>
                <c:pt idx="40267">
                  <c:v>629.07997753205041</c:v>
                </c:pt>
                <c:pt idx="40268">
                  <c:v>628.89213245071255</c:v>
                </c:pt>
                <c:pt idx="40269">
                  <c:v>628.66256952495814</c:v>
                </c:pt>
                <c:pt idx="40270">
                  <c:v>628.40170256387353</c:v>
                </c:pt>
                <c:pt idx="40271">
                  <c:v>628.11997668058063</c:v>
                </c:pt>
                <c:pt idx="40272">
                  <c:v>627.79650164883572</c:v>
                </c:pt>
                <c:pt idx="40273">
                  <c:v>627.45216769488252</c:v>
                </c:pt>
                <c:pt idx="40274">
                  <c:v>627.37912494577881</c:v>
                </c:pt>
                <c:pt idx="40275">
                  <c:v>627.2852128397883</c:v>
                </c:pt>
                <c:pt idx="40276">
                  <c:v>627.16000713314622</c:v>
                </c:pt>
                <c:pt idx="40277">
                  <c:v>627.01390076558187</c:v>
                </c:pt>
                <c:pt idx="40278">
                  <c:v>626.83650079736594</c:v>
                </c:pt>
                <c:pt idx="40279">
                  <c:v>626.61738298473335</c:v>
                </c:pt>
                <c:pt idx="40280">
                  <c:v>626.36696113677056</c:v>
                </c:pt>
                <c:pt idx="40281">
                  <c:v>626.0852039494423</c:v>
                </c:pt>
                <c:pt idx="40282">
                  <c:v>625.7721740308192</c:v>
                </c:pt>
                <c:pt idx="40283">
                  <c:v>625.44869899907428</c:v>
                </c:pt>
                <c:pt idx="40284">
                  <c:v>625.37564581529216</c:v>
                </c:pt>
                <c:pt idx="40285">
                  <c:v>625.292189257102</c:v>
                </c:pt>
                <c:pt idx="40286">
                  <c:v>625.18783203798978</c:v>
                </c:pt>
                <c:pt idx="40287">
                  <c:v>625.05218121822577</c:v>
                </c:pt>
                <c:pt idx="40288">
                  <c:v>624.87480211936668</c:v>
                </c:pt>
                <c:pt idx="40289">
                  <c:v>624.67654322894236</c:v>
                </c:pt>
                <c:pt idx="40290">
                  <c:v>624.43653519006614</c:v>
                </c:pt>
                <c:pt idx="40291">
                  <c:v>624.1652231158597</c:v>
                </c:pt>
                <c:pt idx="40292">
                  <c:v>623.86263831035842</c:v>
                </c:pt>
                <c:pt idx="40293">
                  <c:v>623.5391632786135</c:v>
                </c:pt>
                <c:pt idx="40294">
                  <c:v>623.48697945171818</c:v>
                </c:pt>
                <c:pt idx="40295">
                  <c:v>623.41392626793606</c:v>
                </c:pt>
                <c:pt idx="40296">
                  <c:v>623.32001416194555</c:v>
                </c:pt>
                <c:pt idx="40297">
                  <c:v>623.18436334218154</c:v>
                </c:pt>
                <c:pt idx="40298">
                  <c:v>623.02784316553084</c:v>
                </c:pt>
                <c:pt idx="40299">
                  <c:v>622.82958427510653</c:v>
                </c:pt>
                <c:pt idx="40300">
                  <c:v>622.61046646247394</c:v>
                </c:pt>
                <c:pt idx="40301">
                  <c:v>622.34959950138932</c:v>
                </c:pt>
                <c:pt idx="40302">
                  <c:v>622.05742850497461</c:v>
                </c:pt>
                <c:pt idx="40303">
                  <c:v>621.74439858635151</c:v>
                </c:pt>
                <c:pt idx="40304">
                  <c:v>621.70264943789948</c:v>
                </c:pt>
                <c:pt idx="40305">
                  <c:v>621.64005180191771</c:v>
                </c:pt>
                <c:pt idx="40306">
                  <c:v>621.55655350501365</c:v>
                </c:pt>
                <c:pt idx="40307">
                  <c:v>621.43133736369305</c:v>
                </c:pt>
                <c:pt idx="40308">
                  <c:v>621.28527273484258</c:v>
                </c:pt>
                <c:pt idx="40309">
                  <c:v>621.10787276662666</c:v>
                </c:pt>
                <c:pt idx="40310">
                  <c:v>620.88875495399407</c:v>
                </c:pt>
                <c:pt idx="40311">
                  <c:v>620.63833310603127</c:v>
                </c:pt>
                <c:pt idx="40312">
                  <c:v>620.35657591870302</c:v>
                </c:pt>
                <c:pt idx="40313">
                  <c:v>620.05395980916637</c:v>
                </c:pt>
                <c:pt idx="40314">
                  <c:v>620.02265577383628</c:v>
                </c:pt>
                <c:pt idx="40315">
                  <c:v>619.97049281629779</c:v>
                </c:pt>
                <c:pt idx="40316">
                  <c:v>619.89743963251567</c:v>
                </c:pt>
                <c:pt idx="40317">
                  <c:v>619.79309284808187</c:v>
                </c:pt>
                <c:pt idx="40318">
                  <c:v>619.65746289767469</c:v>
                </c:pt>
                <c:pt idx="40319">
                  <c:v>619.48006292945877</c:v>
                </c:pt>
                <c:pt idx="40320">
                  <c:v>619.27135892591264</c:v>
                </c:pt>
                <c:pt idx="40321">
                  <c:v>619.04179600015823</c:v>
                </c:pt>
                <c:pt idx="40322">
                  <c:v>618.77051522998704</c:v>
                </c:pt>
                <c:pt idx="40323">
                  <c:v>618.47834423357233</c:v>
                </c:pt>
                <c:pt idx="40324">
                  <c:v>618.45745400732869</c:v>
                </c:pt>
                <c:pt idx="40325">
                  <c:v>618.42614997199848</c:v>
                </c:pt>
                <c:pt idx="40326">
                  <c:v>618.35312809225172</c:v>
                </c:pt>
                <c:pt idx="40327">
                  <c:v>618.25919511690438</c:v>
                </c:pt>
                <c:pt idx="40328">
                  <c:v>618.13397897558377</c:v>
                </c:pt>
                <c:pt idx="40329">
                  <c:v>617.97746923361149</c:v>
                </c:pt>
                <c:pt idx="40330">
                  <c:v>617.77919990850876</c:v>
                </c:pt>
                <c:pt idx="40331">
                  <c:v>617.54963698275424</c:v>
                </c:pt>
                <c:pt idx="40332">
                  <c:v>617.28877002166973</c:v>
                </c:pt>
                <c:pt idx="40333">
                  <c:v>617.01748925149855</c:v>
                </c:pt>
                <c:pt idx="40334">
                  <c:v>617.00704413837684</c:v>
                </c:pt>
                <c:pt idx="40335">
                  <c:v>616.98619565084687</c:v>
                </c:pt>
                <c:pt idx="40336">
                  <c:v>616.93400138927313</c:v>
                </c:pt>
                <c:pt idx="40337">
                  <c:v>616.85053439640444</c:v>
                </c:pt>
                <c:pt idx="40338">
                  <c:v>616.73573206417029</c:v>
                </c:pt>
                <c:pt idx="40339">
                  <c:v>616.57922232219801</c:v>
                </c:pt>
                <c:pt idx="40340">
                  <c:v>616.39140854489551</c:v>
                </c:pt>
                <c:pt idx="40341">
                  <c:v>616.18270454134949</c:v>
                </c:pt>
                <c:pt idx="40342">
                  <c:v>615.9322826933867</c:v>
                </c:pt>
                <c:pt idx="40343">
                  <c:v>615.66097061918026</c:v>
                </c:pt>
                <c:pt idx="40344">
                  <c:v>615.67141573230208</c:v>
                </c:pt>
                <c:pt idx="40345">
                  <c:v>615.66097061918026</c:v>
                </c:pt>
                <c:pt idx="40346">
                  <c:v>615.61922147072823</c:v>
                </c:pt>
                <c:pt idx="40347">
                  <c:v>615.54619959098147</c:v>
                </c:pt>
                <c:pt idx="40348">
                  <c:v>615.44184237186914</c:v>
                </c:pt>
                <c:pt idx="40349">
                  <c:v>615.30619155210525</c:v>
                </c:pt>
                <c:pt idx="40350">
                  <c:v>615.12879158388921</c:v>
                </c:pt>
                <c:pt idx="40351">
                  <c:v>614.92010844970002</c:v>
                </c:pt>
                <c:pt idx="40352">
                  <c:v>614.6905455239455</c:v>
                </c:pt>
                <c:pt idx="40353">
                  <c:v>614.429678562861</c:v>
                </c:pt>
                <c:pt idx="40354">
                  <c:v>614.45053748506928</c:v>
                </c:pt>
                <c:pt idx="40355">
                  <c:v>614.45053748506928</c:v>
                </c:pt>
                <c:pt idx="40356">
                  <c:v>614.41923344973907</c:v>
                </c:pt>
                <c:pt idx="40357">
                  <c:v>614.35663581375729</c:v>
                </c:pt>
                <c:pt idx="40358">
                  <c:v>614.2731688208886</c:v>
                </c:pt>
                <c:pt idx="40359">
                  <c:v>614.13750756644617</c:v>
                </c:pt>
                <c:pt idx="40360">
                  <c:v>613.98099782447389</c:v>
                </c:pt>
                <c:pt idx="40361">
                  <c:v>613.78273893404958</c:v>
                </c:pt>
                <c:pt idx="40362">
                  <c:v>613.56358981738163</c:v>
                </c:pt>
                <c:pt idx="40363">
                  <c:v>613.31316796941883</c:v>
                </c:pt>
                <c:pt idx="40364">
                  <c:v>613.34446157007062</c:v>
                </c:pt>
                <c:pt idx="40365">
                  <c:v>613.35490668319244</c:v>
                </c:pt>
                <c:pt idx="40366">
                  <c:v>613.34446157007062</c:v>
                </c:pt>
                <c:pt idx="40367">
                  <c:v>613.29230904721055</c:v>
                </c:pt>
                <c:pt idx="40368">
                  <c:v>613.21925586342843</c:v>
                </c:pt>
                <c:pt idx="40369">
                  <c:v>613.10448483522964</c:v>
                </c:pt>
                <c:pt idx="40370">
                  <c:v>612.94794378922199</c:v>
                </c:pt>
                <c:pt idx="40371">
                  <c:v>612.77057512504132</c:v>
                </c:pt>
                <c:pt idx="40372">
                  <c:v>612.55145731240873</c:v>
                </c:pt>
                <c:pt idx="40373">
                  <c:v>612.32188395197591</c:v>
                </c:pt>
                <c:pt idx="40374">
                  <c:v>612.36360179639246</c:v>
                </c:pt>
                <c:pt idx="40375">
                  <c:v>612.3844920226361</c:v>
                </c:pt>
                <c:pt idx="40376">
                  <c:v>612.3844920226361</c:v>
                </c:pt>
                <c:pt idx="40377">
                  <c:v>612.353187987306</c:v>
                </c:pt>
                <c:pt idx="40378">
                  <c:v>612.28014523820229</c:v>
                </c:pt>
                <c:pt idx="40379">
                  <c:v>612.17578801909008</c:v>
                </c:pt>
                <c:pt idx="40380">
                  <c:v>612.04012676464754</c:v>
                </c:pt>
                <c:pt idx="40381">
                  <c:v>611.87317190955343</c:v>
                </c:pt>
                <c:pt idx="40382">
                  <c:v>611.67491301912912</c:v>
                </c:pt>
                <c:pt idx="40383">
                  <c:v>611.44535009337471</c:v>
                </c:pt>
                <c:pt idx="40384">
                  <c:v>611.50798946807038</c:v>
                </c:pt>
                <c:pt idx="40385">
                  <c:v>611.53928306872206</c:v>
                </c:pt>
                <c:pt idx="40386">
                  <c:v>611.54969687780851</c:v>
                </c:pt>
                <c:pt idx="40387">
                  <c:v>611.52883795560024</c:v>
                </c:pt>
                <c:pt idx="40388">
                  <c:v>611.46624031961835</c:v>
                </c:pt>
                <c:pt idx="40389">
                  <c:v>611.38274202271441</c:v>
                </c:pt>
                <c:pt idx="40390">
                  <c:v>611.2575258813938</c:v>
                </c:pt>
                <c:pt idx="40391">
                  <c:v>611.0905710262997</c:v>
                </c:pt>
                <c:pt idx="40392">
                  <c:v>610.9027572489972</c:v>
                </c:pt>
                <c:pt idx="40393">
                  <c:v>610.70449835857289</c:v>
                </c:pt>
                <c:pt idx="40394">
                  <c:v>610.76709599455478</c:v>
                </c:pt>
                <c:pt idx="40395">
                  <c:v>610.81929025612862</c:v>
                </c:pt>
                <c:pt idx="40396">
                  <c:v>610.8401491783369</c:v>
                </c:pt>
                <c:pt idx="40397">
                  <c:v>610.82970406521508</c:v>
                </c:pt>
                <c:pt idx="40398">
                  <c:v>610.7775411076766</c:v>
                </c:pt>
                <c:pt idx="40399">
                  <c:v>610.70449835857289</c:v>
                </c:pt>
                <c:pt idx="40400">
                  <c:v>610.5897273303741</c:v>
                </c:pt>
                <c:pt idx="40401">
                  <c:v>610.44363139748828</c:v>
                </c:pt>
                <c:pt idx="40402">
                  <c:v>610.26625229862918</c:v>
                </c:pt>
                <c:pt idx="40403">
                  <c:v>610.06799340820498</c:v>
                </c:pt>
                <c:pt idx="40404">
                  <c:v>610.15146040107356</c:v>
                </c:pt>
                <c:pt idx="40405">
                  <c:v>610.21405803705545</c:v>
                </c:pt>
                <c:pt idx="40406">
                  <c:v>610.24536207238555</c:v>
                </c:pt>
                <c:pt idx="40407">
                  <c:v>610.24536207238555</c:v>
                </c:pt>
                <c:pt idx="40408">
                  <c:v>610.21405803705545</c:v>
                </c:pt>
                <c:pt idx="40409">
                  <c:v>610.15146040107356</c:v>
                </c:pt>
                <c:pt idx="40410">
                  <c:v>610.04710318196123</c:v>
                </c:pt>
                <c:pt idx="40411">
                  <c:v>609.91145236219734</c:v>
                </c:pt>
                <c:pt idx="40412">
                  <c:v>609.74451837646006</c:v>
                </c:pt>
                <c:pt idx="40413">
                  <c:v>609.56711840824403</c:v>
                </c:pt>
                <c:pt idx="40414">
                  <c:v>609.66103051423454</c:v>
                </c:pt>
                <c:pt idx="40415">
                  <c:v>609.73407326333825</c:v>
                </c:pt>
                <c:pt idx="40416">
                  <c:v>609.77582241179016</c:v>
                </c:pt>
                <c:pt idx="40417">
                  <c:v>609.79668133399855</c:v>
                </c:pt>
                <c:pt idx="40418">
                  <c:v>609.77582241179016</c:v>
                </c:pt>
                <c:pt idx="40419">
                  <c:v>609.71321434112986</c:v>
                </c:pt>
                <c:pt idx="40420">
                  <c:v>609.62972647890433</c:v>
                </c:pt>
                <c:pt idx="40421">
                  <c:v>609.50451033758372</c:v>
                </c:pt>
                <c:pt idx="40422">
                  <c:v>609.3584144046979</c:v>
                </c:pt>
                <c:pt idx="40423">
                  <c:v>609.19148041896074</c:v>
                </c:pt>
                <c:pt idx="40424">
                  <c:v>609.29580633403759</c:v>
                </c:pt>
                <c:pt idx="40425">
                  <c:v>609.37930463094165</c:v>
                </c:pt>
                <c:pt idx="40426">
                  <c:v>609.44190226692342</c:v>
                </c:pt>
                <c:pt idx="40427">
                  <c:v>609.46276118913181</c:v>
                </c:pt>
                <c:pt idx="40428">
                  <c:v>609.45234738004524</c:v>
                </c:pt>
                <c:pt idx="40429">
                  <c:v>609.41060866627174</c:v>
                </c:pt>
                <c:pt idx="40430">
                  <c:v>609.33755548248962</c:v>
                </c:pt>
                <c:pt idx="40431">
                  <c:v>609.22278445429083</c:v>
                </c:pt>
                <c:pt idx="40432">
                  <c:v>609.08713363452682</c:v>
                </c:pt>
                <c:pt idx="40433">
                  <c:v>608.93061345787612</c:v>
                </c:pt>
                <c:pt idx="40434">
                  <c:v>609.05582959919673</c:v>
                </c:pt>
                <c:pt idx="40435">
                  <c:v>609.14974170518713</c:v>
                </c:pt>
                <c:pt idx="40436">
                  <c:v>609.22278445429083</c:v>
                </c:pt>
                <c:pt idx="40437">
                  <c:v>609.2645022987075</c:v>
                </c:pt>
                <c:pt idx="40438">
                  <c:v>609.2645022987075</c:v>
                </c:pt>
                <c:pt idx="40439">
                  <c:v>609.23319826337729</c:v>
                </c:pt>
                <c:pt idx="40440">
                  <c:v>609.17059019271699</c:v>
                </c:pt>
                <c:pt idx="40441">
                  <c:v>609.076688521405</c:v>
                </c:pt>
                <c:pt idx="40442">
                  <c:v>608.9514723800844</c:v>
                </c:pt>
                <c:pt idx="40443">
                  <c:v>608.80537644719857</c:v>
                </c:pt>
                <c:pt idx="40444">
                  <c:v>608.94102726696258</c:v>
                </c:pt>
                <c:pt idx="40445">
                  <c:v>609.04538448607491</c:v>
                </c:pt>
                <c:pt idx="40446">
                  <c:v>609.12885147894349</c:v>
                </c:pt>
                <c:pt idx="40447">
                  <c:v>609.1810353058388</c:v>
                </c:pt>
                <c:pt idx="40448">
                  <c:v>609.20189422804719</c:v>
                </c:pt>
                <c:pt idx="40449">
                  <c:v>609.1810353058388</c:v>
                </c:pt>
                <c:pt idx="40450">
                  <c:v>609.12885147894349</c:v>
                </c:pt>
                <c:pt idx="40451">
                  <c:v>609.04538448607491</c:v>
                </c:pt>
                <c:pt idx="40452">
                  <c:v>608.93061345787612</c:v>
                </c:pt>
                <c:pt idx="40453">
                  <c:v>608.80537644719857</c:v>
                </c:pt>
                <c:pt idx="40454">
                  <c:v>608.94102726696258</c:v>
                </c:pt>
                <c:pt idx="40455">
                  <c:v>609.06624340828319</c:v>
                </c:pt>
                <c:pt idx="40456">
                  <c:v>609.17059019271699</c:v>
                </c:pt>
                <c:pt idx="40457">
                  <c:v>609.23319826337729</c:v>
                </c:pt>
                <c:pt idx="40458">
                  <c:v>609.2645022987075</c:v>
                </c:pt>
                <c:pt idx="40459">
                  <c:v>609.25408848962104</c:v>
                </c:pt>
                <c:pt idx="40460">
                  <c:v>609.21233934116901</c:v>
                </c:pt>
                <c:pt idx="40461">
                  <c:v>609.13929659206531</c:v>
                </c:pt>
                <c:pt idx="40462">
                  <c:v>609.04538448607491</c:v>
                </c:pt>
                <c:pt idx="40463">
                  <c:v>608.93061345787612</c:v>
                </c:pt>
                <c:pt idx="40464">
                  <c:v>609.08713363452682</c:v>
                </c:pt>
                <c:pt idx="40465">
                  <c:v>609.22278445429083</c:v>
                </c:pt>
                <c:pt idx="40466">
                  <c:v>609.3271103693678</c:v>
                </c:pt>
                <c:pt idx="40467">
                  <c:v>609.40016355314992</c:v>
                </c:pt>
                <c:pt idx="40468">
                  <c:v>609.45234738004524</c:v>
                </c:pt>
                <c:pt idx="40469">
                  <c:v>609.45234738004524</c:v>
                </c:pt>
                <c:pt idx="40470">
                  <c:v>609.4314571538016</c:v>
                </c:pt>
                <c:pt idx="40471">
                  <c:v>609.36885951781971</c:v>
                </c:pt>
                <c:pt idx="40472">
                  <c:v>609.28539252495113</c:v>
                </c:pt>
                <c:pt idx="40473">
                  <c:v>609.17059019271699</c:v>
                </c:pt>
                <c:pt idx="40474">
                  <c:v>609.34800059561144</c:v>
                </c:pt>
                <c:pt idx="40475">
                  <c:v>609.49406522446191</c:v>
                </c:pt>
                <c:pt idx="40476">
                  <c:v>609.61928136578251</c:v>
                </c:pt>
                <c:pt idx="40477">
                  <c:v>609.70276922800804</c:v>
                </c:pt>
                <c:pt idx="40478">
                  <c:v>609.76537729866834</c:v>
                </c:pt>
                <c:pt idx="40479">
                  <c:v>609.77582241179016</c:v>
                </c:pt>
                <c:pt idx="40480">
                  <c:v>609.76537729866834</c:v>
                </c:pt>
                <c:pt idx="40481">
                  <c:v>609.72362815021643</c:v>
                </c:pt>
                <c:pt idx="40482">
                  <c:v>609.65058540111272</c:v>
                </c:pt>
                <c:pt idx="40483">
                  <c:v>609.55667329512221</c:v>
                </c:pt>
                <c:pt idx="40484">
                  <c:v>609.73407326333825</c:v>
                </c:pt>
                <c:pt idx="40485">
                  <c:v>609.90103855311077</c:v>
                </c:pt>
                <c:pt idx="40486">
                  <c:v>610.03668937287478</c:v>
                </c:pt>
                <c:pt idx="40487">
                  <c:v>610.13060147886529</c:v>
                </c:pt>
                <c:pt idx="40488">
                  <c:v>610.20365466264741</c:v>
                </c:pt>
                <c:pt idx="40489">
                  <c:v>610.23494826329909</c:v>
                </c:pt>
                <c:pt idx="40490">
                  <c:v>610.23494826329909</c:v>
                </c:pt>
                <c:pt idx="40491">
                  <c:v>610.20365466264741</c:v>
                </c:pt>
                <c:pt idx="40492">
                  <c:v>610.14101528795175</c:v>
                </c:pt>
                <c:pt idx="40493">
                  <c:v>610.05754829508305</c:v>
                </c:pt>
                <c:pt idx="40494">
                  <c:v>610.25580718550736</c:v>
                </c:pt>
                <c:pt idx="40495">
                  <c:v>610.43318628436646</c:v>
                </c:pt>
                <c:pt idx="40496">
                  <c:v>610.57928221725228</c:v>
                </c:pt>
                <c:pt idx="40497">
                  <c:v>610.68363943636461</c:v>
                </c:pt>
                <c:pt idx="40498">
                  <c:v>610.76709599455478</c:v>
                </c:pt>
                <c:pt idx="40499">
                  <c:v>610.80884514300669</c:v>
                </c:pt>
                <c:pt idx="40500">
                  <c:v>610.81929025612862</c:v>
                </c:pt>
                <c:pt idx="40501">
                  <c:v>610.79840002988487</c:v>
                </c:pt>
                <c:pt idx="40502">
                  <c:v>610.75668218546821</c:v>
                </c:pt>
                <c:pt idx="40503">
                  <c:v>610.68363943636461</c:v>
                </c:pt>
                <c:pt idx="40504">
                  <c:v>610.89231213587539</c:v>
                </c:pt>
                <c:pt idx="40505">
                  <c:v>611.08015721721313</c:v>
                </c:pt>
                <c:pt idx="40506">
                  <c:v>611.24712250698576</c:v>
                </c:pt>
                <c:pt idx="40507">
                  <c:v>611.37232821362795</c:v>
                </c:pt>
                <c:pt idx="40508">
                  <c:v>611.45579520649653</c:v>
                </c:pt>
                <c:pt idx="40509">
                  <c:v>611.51839284247842</c:v>
                </c:pt>
                <c:pt idx="40510">
                  <c:v>611.53928306872206</c:v>
                </c:pt>
                <c:pt idx="40511">
                  <c:v>611.52883795560024</c:v>
                </c:pt>
                <c:pt idx="40512">
                  <c:v>611.49754435494856</c:v>
                </c:pt>
                <c:pt idx="40513">
                  <c:v>611.44535009337471</c:v>
                </c:pt>
                <c:pt idx="40514">
                  <c:v>611.66449921004266</c:v>
                </c:pt>
                <c:pt idx="40515">
                  <c:v>611.86275810046698</c:v>
                </c:pt>
                <c:pt idx="40516">
                  <c:v>612.04012676464754</c:v>
                </c:pt>
                <c:pt idx="40517">
                  <c:v>612.17578801909008</c:v>
                </c:pt>
                <c:pt idx="40518">
                  <c:v>612.28014523820229</c:v>
                </c:pt>
                <c:pt idx="40519">
                  <c:v>612.353187987306</c:v>
                </c:pt>
                <c:pt idx="40520">
                  <c:v>612.3844920226361</c:v>
                </c:pt>
                <c:pt idx="40521">
                  <c:v>612.39490583172267</c:v>
                </c:pt>
                <c:pt idx="40522">
                  <c:v>612.36360179639246</c:v>
                </c:pt>
                <c:pt idx="40523">
                  <c:v>612.33229776106236</c:v>
                </c:pt>
                <c:pt idx="40524">
                  <c:v>612.56186068681677</c:v>
                </c:pt>
                <c:pt idx="40525">
                  <c:v>612.77057512504132</c:v>
                </c:pt>
                <c:pt idx="40526">
                  <c:v>612.95838890234381</c:v>
                </c:pt>
                <c:pt idx="40527">
                  <c:v>613.10448483522964</c:v>
                </c:pt>
                <c:pt idx="40528">
                  <c:v>613.21925586342843</c:v>
                </c:pt>
                <c:pt idx="40529">
                  <c:v>613.30272285629701</c:v>
                </c:pt>
                <c:pt idx="40530">
                  <c:v>613.35490668319244</c:v>
                </c:pt>
                <c:pt idx="40531">
                  <c:v>613.37576560540072</c:v>
                </c:pt>
                <c:pt idx="40532">
                  <c:v>613.36535179631426</c:v>
                </c:pt>
                <c:pt idx="40533">
                  <c:v>613.33405819566258</c:v>
                </c:pt>
                <c:pt idx="40534">
                  <c:v>613.58448004362526</c:v>
                </c:pt>
                <c:pt idx="40535">
                  <c:v>613.80359785625797</c:v>
                </c:pt>
                <c:pt idx="40536">
                  <c:v>614.00185674668217</c:v>
                </c:pt>
                <c:pt idx="40537">
                  <c:v>614.16881160177638</c:v>
                </c:pt>
                <c:pt idx="40538">
                  <c:v>614.29402774309699</c:v>
                </c:pt>
                <c:pt idx="40539">
                  <c:v>614.38792941440897</c:v>
                </c:pt>
                <c:pt idx="40540">
                  <c:v>614.45053748506928</c:v>
                </c:pt>
                <c:pt idx="40541">
                  <c:v>614.48184152039948</c:v>
                </c:pt>
                <c:pt idx="40542">
                  <c:v>614.48184152039948</c:v>
                </c:pt>
                <c:pt idx="40543">
                  <c:v>614.47142771131291</c:v>
                </c:pt>
                <c:pt idx="40544">
                  <c:v>614.73229467239753</c:v>
                </c:pt>
                <c:pt idx="40545">
                  <c:v>614.96185759815194</c:v>
                </c:pt>
                <c:pt idx="40546">
                  <c:v>615.17053029766271</c:v>
                </c:pt>
                <c:pt idx="40547">
                  <c:v>615.34794070055716</c:v>
                </c:pt>
                <c:pt idx="40548">
                  <c:v>615.49400532940763</c:v>
                </c:pt>
                <c:pt idx="40549">
                  <c:v>615.59836254851996</c:v>
                </c:pt>
                <c:pt idx="40550">
                  <c:v>615.67141573230208</c:v>
                </c:pt>
                <c:pt idx="40551">
                  <c:v>615.71315444607558</c:v>
                </c:pt>
                <c:pt idx="40552">
                  <c:v>615.73401336828397</c:v>
                </c:pt>
                <c:pt idx="40553">
                  <c:v>615.72356825516215</c:v>
                </c:pt>
                <c:pt idx="40554">
                  <c:v>615.99488032936858</c:v>
                </c:pt>
                <c:pt idx="40555">
                  <c:v>616.24530217733127</c:v>
                </c:pt>
                <c:pt idx="40556">
                  <c:v>616.46446172867763</c:v>
                </c:pt>
                <c:pt idx="40557">
                  <c:v>616.65227550598013</c:v>
                </c:pt>
                <c:pt idx="40558">
                  <c:v>616.80878524795253</c:v>
                </c:pt>
                <c:pt idx="40559">
                  <c:v>616.93400138927313</c:v>
                </c:pt>
                <c:pt idx="40560">
                  <c:v>617.01748925149855</c:v>
                </c:pt>
                <c:pt idx="40561">
                  <c:v>617.06965220903703</c:v>
                </c:pt>
                <c:pt idx="40562">
                  <c:v>617.10095624436724</c:v>
                </c:pt>
                <c:pt idx="40563">
                  <c:v>617.11140135748906</c:v>
                </c:pt>
                <c:pt idx="40564">
                  <c:v>617.39312724078195</c:v>
                </c:pt>
                <c:pt idx="40565">
                  <c:v>617.65399420186657</c:v>
                </c:pt>
                <c:pt idx="40566">
                  <c:v>617.89400224074279</c:v>
                </c:pt>
                <c:pt idx="40567">
                  <c:v>618.09226113116711</c:v>
                </c:pt>
                <c:pt idx="40568">
                  <c:v>618.25919511690438</c:v>
                </c:pt>
                <c:pt idx="40569">
                  <c:v>618.38443212758193</c:v>
                </c:pt>
                <c:pt idx="40570">
                  <c:v>618.4887580426589</c:v>
                </c:pt>
                <c:pt idx="40571">
                  <c:v>618.55139741735445</c:v>
                </c:pt>
                <c:pt idx="40572">
                  <c:v>618.5931048270927</c:v>
                </c:pt>
                <c:pt idx="40573">
                  <c:v>618.6244088624228</c:v>
                </c:pt>
                <c:pt idx="40574">
                  <c:v>618.91657985883762</c:v>
                </c:pt>
                <c:pt idx="40575">
                  <c:v>619.18789193304406</c:v>
                </c:pt>
                <c:pt idx="40576">
                  <c:v>619.43831378100674</c:v>
                </c:pt>
                <c:pt idx="40577">
                  <c:v>619.64701778455287</c:v>
                </c:pt>
                <c:pt idx="40578">
                  <c:v>619.82439688341196</c:v>
                </c:pt>
                <c:pt idx="40579">
                  <c:v>619.97049281629779</c:v>
                </c:pt>
                <c:pt idx="40580">
                  <c:v>620.07485003541012</c:v>
                </c:pt>
                <c:pt idx="40581">
                  <c:v>620.15830659360029</c:v>
                </c:pt>
                <c:pt idx="40582">
                  <c:v>620.22091466426059</c:v>
                </c:pt>
                <c:pt idx="40583">
                  <c:v>620.25221869959068</c:v>
                </c:pt>
                <c:pt idx="40584">
                  <c:v>620.56527992224915</c:v>
                </c:pt>
                <c:pt idx="40585">
                  <c:v>620.84700580554204</c:v>
                </c:pt>
                <c:pt idx="40586">
                  <c:v>621.09742765350484</c:v>
                </c:pt>
                <c:pt idx="40587">
                  <c:v>621.32699057925925</c:v>
                </c:pt>
                <c:pt idx="40588">
                  <c:v>621.5148356605971</c:v>
                </c:pt>
                <c:pt idx="40589">
                  <c:v>621.6713558372478</c:v>
                </c:pt>
                <c:pt idx="40590">
                  <c:v>621.79656154388999</c:v>
                </c:pt>
                <c:pt idx="40591">
                  <c:v>621.89047364988039</c:v>
                </c:pt>
                <c:pt idx="40592">
                  <c:v>621.9635163989841</c:v>
                </c:pt>
                <c:pt idx="40593">
                  <c:v>622.00526554743612</c:v>
                </c:pt>
                <c:pt idx="40594">
                  <c:v>622.32874057918104</c:v>
                </c:pt>
                <c:pt idx="40595">
                  <c:v>622.62091157559576</c:v>
                </c:pt>
                <c:pt idx="40596">
                  <c:v>622.89219234576683</c:v>
                </c:pt>
                <c:pt idx="40597">
                  <c:v>623.13220038464306</c:v>
                </c:pt>
                <c:pt idx="40598">
                  <c:v>623.33045927506737</c:v>
                </c:pt>
                <c:pt idx="40599">
                  <c:v>623.49742456484</c:v>
                </c:pt>
                <c:pt idx="40600">
                  <c:v>623.63307538460401</c:v>
                </c:pt>
                <c:pt idx="40601">
                  <c:v>623.7478464128028</c:v>
                </c:pt>
                <c:pt idx="40602">
                  <c:v>623.82088916190651</c:v>
                </c:pt>
                <c:pt idx="40603">
                  <c:v>623.8834972325667</c:v>
                </c:pt>
                <c:pt idx="40604">
                  <c:v>624.21741737743343</c:v>
                </c:pt>
                <c:pt idx="40605">
                  <c:v>624.53044729605654</c:v>
                </c:pt>
                <c:pt idx="40606">
                  <c:v>624.81220448338479</c:v>
                </c:pt>
                <c:pt idx="40607">
                  <c:v>625.05218121822577</c:v>
                </c:pt>
                <c:pt idx="40608">
                  <c:v>625.27129903085836</c:v>
                </c:pt>
                <c:pt idx="40609">
                  <c:v>625.44869899907428</c:v>
                </c:pt>
                <c:pt idx="40610">
                  <c:v>625.59480536663864</c:v>
                </c:pt>
                <c:pt idx="40611">
                  <c:v>625.72001107328083</c:v>
                </c:pt>
                <c:pt idx="40612">
                  <c:v>625.81392317927123</c:v>
                </c:pt>
                <c:pt idx="40613">
                  <c:v>625.88696592837493</c:v>
                </c:pt>
                <c:pt idx="40614">
                  <c:v>626.23129988232813</c:v>
                </c:pt>
                <c:pt idx="40615">
                  <c:v>626.55477491407305</c:v>
                </c:pt>
                <c:pt idx="40616">
                  <c:v>626.84694591048776</c:v>
                </c:pt>
                <c:pt idx="40617">
                  <c:v>627.10781287157238</c:v>
                </c:pt>
                <c:pt idx="40618">
                  <c:v>627.32693068420497</c:v>
                </c:pt>
                <c:pt idx="40619">
                  <c:v>627.52518957462928</c:v>
                </c:pt>
                <c:pt idx="40620">
                  <c:v>627.68174105531534</c:v>
                </c:pt>
                <c:pt idx="40621">
                  <c:v>627.81736057104399</c:v>
                </c:pt>
                <c:pt idx="40622">
                  <c:v>627.92171779015632</c:v>
                </c:pt>
                <c:pt idx="40623">
                  <c:v>628.0156194614683</c:v>
                </c:pt>
                <c:pt idx="40624">
                  <c:v>628.37039852854343</c:v>
                </c:pt>
                <c:pt idx="40625">
                  <c:v>628.70431867341017</c:v>
                </c:pt>
                <c:pt idx="40626">
                  <c:v>629.00692434826829</c:v>
                </c:pt>
                <c:pt idx="40627">
                  <c:v>629.27823642247472</c:v>
                </c:pt>
                <c:pt idx="40628">
                  <c:v>629.50780978290754</c:v>
                </c:pt>
                <c:pt idx="40629">
                  <c:v>629.71648248241831</c:v>
                </c:pt>
                <c:pt idx="40630">
                  <c:v>629.89388245063435</c:v>
                </c:pt>
                <c:pt idx="40631">
                  <c:v>630.02954370507678</c:v>
                </c:pt>
                <c:pt idx="40632">
                  <c:v>630.15474941171897</c:v>
                </c:pt>
                <c:pt idx="40633">
                  <c:v>630.25907532679582</c:v>
                </c:pt>
                <c:pt idx="40634">
                  <c:v>630.62428907231424</c:v>
                </c:pt>
                <c:pt idx="40635">
                  <c:v>630.9686543303028</c:v>
                </c:pt>
                <c:pt idx="40636">
                  <c:v>631.2816842489259</c:v>
                </c:pt>
                <c:pt idx="40637">
                  <c:v>631.56341013221891</c:v>
                </c:pt>
                <c:pt idx="40638">
                  <c:v>631.81386328421695</c:v>
                </c:pt>
                <c:pt idx="40639">
                  <c:v>632.03298109684954</c:v>
                </c:pt>
                <c:pt idx="40640">
                  <c:v>632.22079487415203</c:v>
                </c:pt>
                <c:pt idx="40641">
                  <c:v>632.3773463548381</c:v>
                </c:pt>
                <c:pt idx="40642">
                  <c:v>632.50255206148029</c:v>
                </c:pt>
                <c:pt idx="40643">
                  <c:v>632.62776820280089</c:v>
                </c:pt>
                <c:pt idx="40644">
                  <c:v>633.00339575740577</c:v>
                </c:pt>
                <c:pt idx="40645">
                  <c:v>633.3581748244809</c:v>
                </c:pt>
                <c:pt idx="40646">
                  <c:v>633.68168116026106</c:v>
                </c:pt>
                <c:pt idx="40647">
                  <c:v>633.97384172199736</c:v>
                </c:pt>
                <c:pt idx="40648">
                  <c:v>634.23470868308198</c:v>
                </c:pt>
                <c:pt idx="40649">
                  <c:v>634.46428204351491</c:v>
                </c:pt>
                <c:pt idx="40650">
                  <c:v>634.66250962990387</c:v>
                </c:pt>
                <c:pt idx="40651">
                  <c:v>634.83990959811979</c:v>
                </c:pt>
                <c:pt idx="40652">
                  <c:v>634.98601596568415</c:v>
                </c:pt>
                <c:pt idx="40653">
                  <c:v>635.11122167232622</c:v>
                </c:pt>
                <c:pt idx="40654">
                  <c:v>635.49730477473145</c:v>
                </c:pt>
                <c:pt idx="40655">
                  <c:v>635.86251852024986</c:v>
                </c:pt>
                <c:pt idx="40656">
                  <c:v>636.20685247420317</c:v>
                </c:pt>
                <c:pt idx="40657">
                  <c:v>636.5094685837397</c:v>
                </c:pt>
                <c:pt idx="40658">
                  <c:v>636.78074935391078</c:v>
                </c:pt>
                <c:pt idx="40659">
                  <c:v>637.02075739278712</c:v>
                </c:pt>
                <c:pt idx="40660">
                  <c:v>637.22946139633314</c:v>
                </c:pt>
                <c:pt idx="40661">
                  <c:v>637.41727517363563</c:v>
                </c:pt>
                <c:pt idx="40662">
                  <c:v>637.57379535028645</c:v>
                </c:pt>
                <c:pt idx="40663">
                  <c:v>637.71989128317227</c:v>
                </c:pt>
                <c:pt idx="40664">
                  <c:v>638.11641949869932</c:v>
                </c:pt>
                <c:pt idx="40665">
                  <c:v>638.49204705330419</c:v>
                </c:pt>
                <c:pt idx="40666">
                  <c:v>638.84682612037921</c:v>
                </c:pt>
                <c:pt idx="40667">
                  <c:v>639.15988734303767</c:v>
                </c:pt>
                <c:pt idx="40668">
                  <c:v>639.45204790477396</c:v>
                </c:pt>
                <c:pt idx="40669">
                  <c:v>639.70246975273676</c:v>
                </c:pt>
                <c:pt idx="40670">
                  <c:v>639.92159800004777</c:v>
                </c:pt>
                <c:pt idx="40671">
                  <c:v>640.11985689047208</c:v>
                </c:pt>
                <c:pt idx="40672">
                  <c:v>640.28681174556618</c:v>
                </c:pt>
                <c:pt idx="40673">
                  <c:v>640.443331922217</c:v>
                </c:pt>
                <c:pt idx="40674">
                  <c:v>640.8607086252739</c:v>
                </c:pt>
                <c:pt idx="40675">
                  <c:v>641.24682303171448</c:v>
                </c:pt>
                <c:pt idx="40676">
                  <c:v>641.61200547319754</c:v>
                </c:pt>
                <c:pt idx="40677">
                  <c:v>641.93548050494246</c:v>
                </c:pt>
                <c:pt idx="40678">
                  <c:v>642.23809661447899</c:v>
                </c:pt>
                <c:pt idx="40679">
                  <c:v>642.49896357556361</c:v>
                </c:pt>
                <c:pt idx="40680">
                  <c:v>642.72852650131802</c:v>
                </c:pt>
                <c:pt idx="40681">
                  <c:v>642.93723050486415</c:v>
                </c:pt>
                <c:pt idx="40682">
                  <c:v>643.12504428216664</c:v>
                </c:pt>
                <c:pt idx="40683">
                  <c:v>643.29200957193927</c:v>
                </c:pt>
                <c:pt idx="40684">
                  <c:v>643.719831388118</c:v>
                </c:pt>
                <c:pt idx="40685">
                  <c:v>644.11635960364504</c:v>
                </c:pt>
                <c:pt idx="40686">
                  <c:v>644.49198715824991</c:v>
                </c:pt>
                <c:pt idx="40687">
                  <c:v>644.82590730311665</c:v>
                </c:pt>
                <c:pt idx="40688">
                  <c:v>645.13893722173975</c:v>
                </c:pt>
                <c:pt idx="40689">
                  <c:v>645.41024929594619</c:v>
                </c:pt>
                <c:pt idx="40690">
                  <c:v>645.66067114390898</c:v>
                </c:pt>
                <c:pt idx="40691">
                  <c:v>645.87978895654157</c:v>
                </c:pt>
                <c:pt idx="40692">
                  <c:v>646.07804784696589</c:v>
                </c:pt>
                <c:pt idx="40693">
                  <c:v>646.25544781518181</c:v>
                </c:pt>
                <c:pt idx="40694">
                  <c:v>646.69369387512552</c:v>
                </c:pt>
                <c:pt idx="40695">
                  <c:v>647.10065676909585</c:v>
                </c:pt>
                <c:pt idx="40696">
                  <c:v>647.48673987150107</c:v>
                </c:pt>
                <c:pt idx="40697">
                  <c:v>647.84150850389767</c:v>
                </c:pt>
                <c:pt idx="40698">
                  <c:v>648.16498353564259</c:v>
                </c:pt>
                <c:pt idx="40699">
                  <c:v>648.44674072297084</c:v>
                </c:pt>
                <c:pt idx="40700">
                  <c:v>648.70760768405546</c:v>
                </c:pt>
                <c:pt idx="40701">
                  <c:v>648.93717060980987</c:v>
                </c:pt>
                <c:pt idx="40702">
                  <c:v>649.14584330932075</c:v>
                </c:pt>
                <c:pt idx="40703">
                  <c:v>649.34410219974495</c:v>
                </c:pt>
                <c:pt idx="40704">
                  <c:v>649.79279337281048</c:v>
                </c:pt>
                <c:pt idx="40705">
                  <c:v>650.21020137990274</c:v>
                </c:pt>
                <c:pt idx="40706">
                  <c:v>650.60669829139442</c:v>
                </c:pt>
                <c:pt idx="40707">
                  <c:v>650.97191203691284</c:v>
                </c:pt>
                <c:pt idx="40708">
                  <c:v>651.30583218177958</c:v>
                </c:pt>
                <c:pt idx="40709">
                  <c:v>651.5980031781944</c:v>
                </c:pt>
                <c:pt idx="40710">
                  <c:v>651.86931525240084</c:v>
                </c:pt>
                <c:pt idx="40711">
                  <c:v>652.11973710036352</c:v>
                </c:pt>
                <c:pt idx="40712">
                  <c:v>652.33885491299623</c:v>
                </c:pt>
                <c:pt idx="40713">
                  <c:v>652.54755891654224</c:v>
                </c:pt>
                <c:pt idx="40714">
                  <c:v>653.00668476805117</c:v>
                </c:pt>
                <c:pt idx="40715">
                  <c:v>653.44493082799488</c:v>
                </c:pt>
                <c:pt idx="40716">
                  <c:v>653.84144860884339</c:v>
                </c:pt>
                <c:pt idx="40717">
                  <c:v>654.21711790216216</c:v>
                </c:pt>
                <c:pt idx="40718">
                  <c:v>654.56144142143694</c:v>
                </c:pt>
                <c:pt idx="40719">
                  <c:v>654.8745026440954</c:v>
                </c:pt>
                <c:pt idx="40720">
                  <c:v>655.15622852738829</c:v>
                </c:pt>
                <c:pt idx="40721">
                  <c:v>655.41709548847291</c:v>
                </c:pt>
                <c:pt idx="40722">
                  <c:v>655.65710352734914</c:v>
                </c:pt>
                <c:pt idx="40723">
                  <c:v>655.87622133998173</c:v>
                </c:pt>
                <c:pt idx="40724">
                  <c:v>656.34577143525553</c:v>
                </c:pt>
                <c:pt idx="40725">
                  <c:v>656.78403836455618</c:v>
                </c:pt>
                <c:pt idx="40726">
                  <c:v>657.20141506761308</c:v>
                </c:pt>
                <c:pt idx="40727">
                  <c:v>657.58749817001831</c:v>
                </c:pt>
                <c:pt idx="40728">
                  <c:v>657.94230854112868</c:v>
                </c:pt>
                <c:pt idx="40729">
                  <c:v>658.26577313819507</c:v>
                </c:pt>
                <c:pt idx="40730">
                  <c:v>658.5579441346099</c:v>
                </c:pt>
                <c:pt idx="40731">
                  <c:v>658.82922490478097</c:v>
                </c:pt>
                <c:pt idx="40732">
                  <c:v>659.07967805677902</c:v>
                </c:pt>
                <c:pt idx="40733">
                  <c:v>659.31965479162</c:v>
                </c:pt>
                <c:pt idx="40734">
                  <c:v>659.78922575625074</c:v>
                </c:pt>
                <c:pt idx="40735">
                  <c:v>660.24836204243809</c:v>
                </c:pt>
                <c:pt idx="40736">
                  <c:v>660.67618385861681</c:v>
                </c:pt>
                <c:pt idx="40737">
                  <c:v>661.07271207414385</c:v>
                </c:pt>
                <c:pt idx="40738">
                  <c:v>661.43789451562691</c:v>
                </c:pt>
                <c:pt idx="40739">
                  <c:v>661.78225977361546</c:v>
                </c:pt>
                <c:pt idx="40740">
                  <c:v>662.08484457911675</c:v>
                </c:pt>
                <c:pt idx="40741">
                  <c:v>662.366601766445</c:v>
                </c:pt>
                <c:pt idx="40742">
                  <c:v>662.62746872752962</c:v>
                </c:pt>
                <c:pt idx="40743">
                  <c:v>662.8778905754923</c:v>
                </c:pt>
                <c:pt idx="40744">
                  <c:v>663.24310432101083</c:v>
                </c:pt>
                <c:pt idx="40745">
                  <c:v>663.55613423963382</c:v>
                </c:pt>
                <c:pt idx="40746">
                  <c:v>663.84830523604865</c:v>
                </c:pt>
                <c:pt idx="40747">
                  <c:v>664.11961731025497</c:v>
                </c:pt>
                <c:pt idx="40748">
                  <c:v>664.41178830666979</c:v>
                </c:pt>
                <c:pt idx="40749">
                  <c:v>664.72484952932814</c:v>
                </c:pt>
                <c:pt idx="40750">
                  <c:v>665.07961816172474</c:v>
                </c:pt>
                <c:pt idx="40751">
                  <c:v>665.50745041258199</c:v>
                </c:pt>
                <c:pt idx="40752">
                  <c:v>665.99784899538565</c:v>
                </c:pt>
                <c:pt idx="40753">
                  <c:v>666.56132163132838</c:v>
                </c:pt>
                <c:pt idx="40754">
                  <c:v>667.28132487860034</c:v>
                </c:pt>
                <c:pt idx="40755">
                  <c:v>667.99087257807196</c:v>
                </c:pt>
                <c:pt idx="40756">
                  <c:v>668.6482573200052</c:v>
                </c:pt>
                <c:pt idx="40757">
                  <c:v>669.22218550374816</c:v>
                </c:pt>
                <c:pt idx="40758">
                  <c:v>669.70217027746537</c:v>
                </c:pt>
                <c:pt idx="40759">
                  <c:v>670.06739445766232</c:v>
                </c:pt>
                <c:pt idx="40760">
                  <c:v>670.30737119250318</c:v>
                </c:pt>
                <c:pt idx="40761">
                  <c:v>670.42217352473733</c:v>
                </c:pt>
                <c:pt idx="40762">
                  <c:v>670.42217352473733</c:v>
                </c:pt>
                <c:pt idx="40763">
                  <c:v>670.35956545407703</c:v>
                </c:pt>
                <c:pt idx="40764">
                  <c:v>670.35956545407703</c:v>
                </c:pt>
                <c:pt idx="40765">
                  <c:v>670.317816305625</c:v>
                </c:pt>
                <c:pt idx="40766">
                  <c:v>670.29695738341672</c:v>
                </c:pt>
                <c:pt idx="40767">
                  <c:v>670.33867522783339</c:v>
                </c:pt>
                <c:pt idx="40768">
                  <c:v>670.51607519604931</c:v>
                </c:pt>
                <c:pt idx="40769">
                  <c:v>670.86040915000262</c:v>
                </c:pt>
                <c:pt idx="40770">
                  <c:v>671.41344710750195</c:v>
                </c:pt>
                <c:pt idx="40771">
                  <c:v>672.17518906854741</c:v>
                </c:pt>
                <c:pt idx="40772">
                  <c:v>673.14560372910364</c:v>
                </c:pt>
                <c:pt idx="40773">
                  <c:v>674.27256987034593</c:v>
                </c:pt>
                <c:pt idx="40774">
                  <c:v>675.60820871109911</c:v>
                </c:pt>
                <c:pt idx="40775">
                  <c:v>676.93340243873047</c:v>
                </c:pt>
                <c:pt idx="40776">
                  <c:v>678.12296621595465</c:v>
                </c:pt>
                <c:pt idx="40777">
                  <c:v>679.11423979871927</c:v>
                </c:pt>
                <c:pt idx="40778">
                  <c:v>679.81338412378284</c:v>
                </c:pt>
                <c:pt idx="40779">
                  <c:v>680.17859786930126</c:v>
                </c:pt>
                <c:pt idx="40780">
                  <c:v>680.17859786930126</c:v>
                </c:pt>
                <c:pt idx="40781">
                  <c:v>679.83424304599112</c:v>
                </c:pt>
                <c:pt idx="40782">
                  <c:v>679.17684786937957</c:v>
                </c:pt>
                <c:pt idx="40783">
                  <c:v>678.30033488013532</c:v>
                </c:pt>
                <c:pt idx="40784">
                  <c:v>677.43427743869131</c:v>
                </c:pt>
                <c:pt idx="40785">
                  <c:v>676.54731933632524</c:v>
                </c:pt>
                <c:pt idx="40786">
                  <c:v>675.78557737527979</c:v>
                </c:pt>
                <c:pt idx="40787">
                  <c:v>675.29514748844076</c:v>
                </c:pt>
                <c:pt idx="40788">
                  <c:v>675.20123538245025</c:v>
                </c:pt>
                <c:pt idx="40789">
                  <c:v>675.60820871109911</c:v>
                </c:pt>
                <c:pt idx="40790">
                  <c:v>676.56817825853352</c:v>
                </c:pt>
                <c:pt idx="40791">
                  <c:v>678.08121706750262</c:v>
                </c:pt>
                <c:pt idx="40792">
                  <c:v>680.08466489395391</c:v>
                </c:pt>
                <c:pt idx="40793">
                  <c:v>682.45335776995898</c:v>
                </c:pt>
                <c:pt idx="40794">
                  <c:v>685.14548393899508</c:v>
                </c:pt>
                <c:pt idx="40795">
                  <c:v>687.76459866296295</c:v>
                </c:pt>
                <c:pt idx="40796">
                  <c:v>690.11240339966002</c:v>
                </c:pt>
                <c:pt idx="40797">
                  <c:v>691.95933000599268</c:v>
                </c:pt>
                <c:pt idx="40798">
                  <c:v>693.11759600869379</c:v>
                </c:pt>
                <c:pt idx="40799">
                  <c:v>693.45151302315696</c:v>
                </c:pt>
              </c:numCache>
            </c:numRef>
          </c:val>
          <c:smooth val="0"/>
          <c:extLst xmlns:c16r2="http://schemas.microsoft.com/office/drawing/2015/06/chart">
            <c:ext xmlns:c16="http://schemas.microsoft.com/office/drawing/2014/chart" uri="{C3380CC4-5D6E-409C-BE32-E72D297353CC}">
              <c16:uniqueId val="{00000000-034A-459B-8D40-C13BB1F47FD2}"/>
            </c:ext>
          </c:extLst>
        </c:ser>
        <c:ser>
          <c:idx val="1"/>
          <c:order val="1"/>
          <c:spPr>
            <a:ln w="12700">
              <a:solidFill>
                <a:schemeClr val="tx1"/>
              </a:solidFill>
            </a:ln>
          </c:spPr>
          <c:marker>
            <c:symbol val="none"/>
          </c:marker>
          <c:cat>
            <c:numRef>
              <c:f>'SnB02-5-3.xlsx_resample'!$AD$3:$AD$1048576</c:f>
              <c:numCache>
                <c:formatCode>General</c:formatCode>
                <c:ptCount val="1048574"/>
              </c:numCache>
            </c:numRef>
          </c:cat>
          <c:val>
            <c:numRef>
              <c:f>'SnB02-5-3.xlsx_resample'!$AG$3:$AG$40836</c:f>
              <c:numCache>
                <c:formatCode>General</c:formatCode>
                <c:ptCount val="40834"/>
                <c:pt idx="0">
                  <c:v>450.439594652501</c:v>
                </c:pt>
                <c:pt idx="1">
                  <c:v>450.43371846613513</c:v>
                </c:pt>
                <c:pt idx="2">
                  <c:v>450.0069600601081</c:v>
                </c:pt>
                <c:pt idx="3">
                  <c:v>450.13035072592078</c:v>
                </c:pt>
                <c:pt idx="4">
                  <c:v>450.0576718195353</c:v>
                </c:pt>
                <c:pt idx="5">
                  <c:v>450.00108541587537</c:v>
                </c:pt>
                <c:pt idx="6">
                  <c:v>450.62391190433721</c:v>
                </c:pt>
                <c:pt idx="7">
                  <c:v>450.25961669089537</c:v>
                </c:pt>
                <c:pt idx="8">
                  <c:v>450.22436203715597</c:v>
                </c:pt>
                <c:pt idx="9">
                  <c:v>450.09509668829537</c:v>
                </c:pt>
                <c:pt idx="10">
                  <c:v>450.0304632591255</c:v>
                </c:pt>
                <c:pt idx="11">
                  <c:v>450.21631651373178</c:v>
                </c:pt>
                <c:pt idx="12">
                  <c:v>450.38083740969694</c:v>
                </c:pt>
                <c:pt idx="13">
                  <c:v>450.30662233111008</c:v>
                </c:pt>
                <c:pt idx="14">
                  <c:v>450.0304632591255</c:v>
                </c:pt>
                <c:pt idx="15">
                  <c:v>450.66874743735121</c:v>
                </c:pt>
                <c:pt idx="16">
                  <c:v>450.70400147497668</c:v>
                </c:pt>
                <c:pt idx="17">
                  <c:v>450.33970718570566</c:v>
                </c:pt>
                <c:pt idx="18">
                  <c:v>450.7157523074236</c:v>
                </c:pt>
                <c:pt idx="19">
                  <c:v>450.86852237094183</c:v>
                </c:pt>
                <c:pt idx="20">
                  <c:v>451.07417195061356</c:v>
                </c:pt>
                <c:pt idx="21">
                  <c:v>450.48659952257333</c:v>
                </c:pt>
                <c:pt idx="22">
                  <c:v>450.06571729675096</c:v>
                </c:pt>
                <c:pt idx="23">
                  <c:v>450.21848585079016</c:v>
                </c:pt>
                <c:pt idx="24">
                  <c:v>450.01283624647391</c:v>
                </c:pt>
                <c:pt idx="25">
                  <c:v>450.16343545729359</c:v>
                </c:pt>
                <c:pt idx="26">
                  <c:v>450.67091677440959</c:v>
                </c:pt>
                <c:pt idx="27">
                  <c:v>450.34775240107291</c:v>
                </c:pt>
                <c:pt idx="28">
                  <c:v>450.8119344651962</c:v>
                </c:pt>
                <c:pt idx="29">
                  <c:v>450.21848585079016</c:v>
                </c:pt>
                <c:pt idx="30">
                  <c:v>450.07746966948264</c:v>
                </c:pt>
                <c:pt idx="31">
                  <c:v>450.80605827883033</c:v>
                </c:pt>
                <c:pt idx="32">
                  <c:v>450.62391190433721</c:v>
                </c:pt>
                <c:pt idx="33">
                  <c:v>450.31249805539051</c:v>
                </c:pt>
                <c:pt idx="34">
                  <c:v>450.17735716708364</c:v>
                </c:pt>
                <c:pt idx="35">
                  <c:v>450.36537957391408</c:v>
                </c:pt>
                <c:pt idx="36">
                  <c:v>450.59236317573448</c:v>
                </c:pt>
                <c:pt idx="37">
                  <c:v>450.63349339972575</c:v>
                </c:pt>
                <c:pt idx="38">
                  <c:v>450.48072333620752</c:v>
                </c:pt>
                <c:pt idx="39">
                  <c:v>450.31032779416125</c:v>
                </c:pt>
                <c:pt idx="40">
                  <c:v>450.07529883834803</c:v>
                </c:pt>
                <c:pt idx="41">
                  <c:v>450.15755927092778</c:v>
                </c:pt>
                <c:pt idx="42">
                  <c:v>450.30662233111008</c:v>
                </c:pt>
                <c:pt idx="43">
                  <c:v>450.31249805539051</c:v>
                </c:pt>
                <c:pt idx="44">
                  <c:v>450.14580848468944</c:v>
                </c:pt>
                <c:pt idx="45">
                  <c:v>450.39258824214386</c:v>
                </c:pt>
                <c:pt idx="46">
                  <c:v>450.50422654138606</c:v>
                </c:pt>
                <c:pt idx="47">
                  <c:v>450.74513169896795</c:v>
                </c:pt>
                <c:pt idx="48">
                  <c:v>450.22806888646346</c:v>
                </c:pt>
                <c:pt idx="49">
                  <c:v>450.55710913810901</c:v>
                </c:pt>
                <c:pt idx="50">
                  <c:v>450.3044531480802</c:v>
                </c:pt>
                <c:pt idx="51">
                  <c:v>450.03417015464152</c:v>
                </c:pt>
                <c:pt idx="52">
                  <c:v>450.04221563185718</c:v>
                </c:pt>
                <c:pt idx="53">
                  <c:v>450.05179717345425</c:v>
                </c:pt>
                <c:pt idx="54">
                  <c:v>450.13993229832357</c:v>
                </c:pt>
                <c:pt idx="55">
                  <c:v>450.22806888646346</c:v>
                </c:pt>
                <c:pt idx="56">
                  <c:v>450.17518628974051</c:v>
                </c:pt>
                <c:pt idx="57">
                  <c:v>450.16560479435196</c:v>
                </c:pt>
                <c:pt idx="58">
                  <c:v>450.23023806949334</c:v>
                </c:pt>
                <c:pt idx="59">
                  <c:v>450.21261120470911</c:v>
                </c:pt>
                <c:pt idx="60">
                  <c:v>450.55927847516739</c:v>
                </c:pt>
                <c:pt idx="61">
                  <c:v>450.33012522823168</c:v>
                </c:pt>
                <c:pt idx="62">
                  <c:v>450.02241778190984</c:v>
                </c:pt>
                <c:pt idx="63">
                  <c:v>450.0892205019295</c:v>
                </c:pt>
                <c:pt idx="64">
                  <c:v>450.1127237071081</c:v>
                </c:pt>
                <c:pt idx="65">
                  <c:v>450.17518628974051</c:v>
                </c:pt>
                <c:pt idx="66">
                  <c:v>450.84501916576329</c:v>
                </c:pt>
                <c:pt idx="67">
                  <c:v>450.38671205577805</c:v>
                </c:pt>
                <c:pt idx="68">
                  <c:v>450.33383099933985</c:v>
                </c:pt>
                <c:pt idx="69">
                  <c:v>450.06571729675096</c:v>
                </c:pt>
                <c:pt idx="70">
                  <c:v>450.15385394650224</c:v>
                </c:pt>
                <c:pt idx="71">
                  <c:v>450.1832318131647</c:v>
                </c:pt>
                <c:pt idx="72">
                  <c:v>450.3007466068297</c:v>
                </c:pt>
                <c:pt idx="73">
                  <c:v>450.69441997958813</c:v>
                </c:pt>
                <c:pt idx="74">
                  <c:v>450.49464535405446</c:v>
                </c:pt>
                <c:pt idx="75">
                  <c:v>450.34775240107291</c:v>
                </c:pt>
                <c:pt idx="76">
                  <c:v>450.09509668829537</c:v>
                </c:pt>
                <c:pt idx="77">
                  <c:v>450.03417015464152</c:v>
                </c:pt>
                <c:pt idx="78">
                  <c:v>450.06942419226698</c:v>
                </c:pt>
                <c:pt idx="79">
                  <c:v>451.02129089417537</c:v>
                </c:pt>
                <c:pt idx="80">
                  <c:v>451.64411535747081</c:v>
                </c:pt>
                <c:pt idx="81">
                  <c:v>451.30919630097532</c:v>
                </c:pt>
                <c:pt idx="82">
                  <c:v>450.32795481297399</c:v>
                </c:pt>
                <c:pt idx="83">
                  <c:v>450.33600095251211</c:v>
                </c:pt>
                <c:pt idx="84">
                  <c:v>450.05984265066991</c:v>
                </c:pt>
                <c:pt idx="85">
                  <c:v>450.01066695716435</c:v>
                </c:pt>
                <c:pt idx="86">
                  <c:v>450.07529883834803</c:v>
                </c:pt>
                <c:pt idx="87">
                  <c:v>450.3007466068297</c:v>
                </c:pt>
                <c:pt idx="88">
                  <c:v>450.25961669089537</c:v>
                </c:pt>
                <c:pt idx="89">
                  <c:v>450.45939116240055</c:v>
                </c:pt>
                <c:pt idx="90">
                  <c:v>450.51227252689569</c:v>
                </c:pt>
                <c:pt idx="91">
                  <c:v>450.2889951582689</c:v>
                </c:pt>
                <c:pt idx="92">
                  <c:v>450.06571729675096</c:v>
                </c:pt>
                <c:pt idx="93">
                  <c:v>450.03633944549131</c:v>
                </c:pt>
                <c:pt idx="94">
                  <c:v>450.41021526095659</c:v>
                </c:pt>
                <c:pt idx="95">
                  <c:v>450.35145801815258</c:v>
                </c:pt>
                <c:pt idx="96">
                  <c:v>450.36908503696532</c:v>
                </c:pt>
                <c:pt idx="97">
                  <c:v>450.08117502471384</c:v>
                </c:pt>
                <c:pt idx="98">
                  <c:v>450.32208016689293</c:v>
                </c:pt>
                <c:pt idx="99">
                  <c:v>450.13993229832357</c:v>
                </c:pt>
                <c:pt idx="100">
                  <c:v>450.33970718570566</c:v>
                </c:pt>
                <c:pt idx="101">
                  <c:v>450.39846442850967</c:v>
                </c:pt>
                <c:pt idx="102">
                  <c:v>450.49835189530501</c:v>
                </c:pt>
                <c:pt idx="103">
                  <c:v>450.63936804580686</c:v>
                </c:pt>
                <c:pt idx="104">
                  <c:v>450.06354800590111</c:v>
                </c:pt>
                <c:pt idx="105">
                  <c:v>450.20673501834324</c:v>
                </c:pt>
                <c:pt idx="106">
                  <c:v>450.0576718195353</c:v>
                </c:pt>
                <c:pt idx="107">
                  <c:v>450.01066695716435</c:v>
                </c:pt>
                <c:pt idx="108">
                  <c:v>450.09880204352658</c:v>
                </c:pt>
                <c:pt idx="109">
                  <c:v>450.0304632591255</c:v>
                </c:pt>
                <c:pt idx="110">
                  <c:v>450.57102930761425</c:v>
                </c:pt>
                <c:pt idx="111">
                  <c:v>450.07746966948264</c:v>
                </c:pt>
                <c:pt idx="112">
                  <c:v>450.88614938975456</c:v>
                </c:pt>
                <c:pt idx="113">
                  <c:v>450.39258824214386</c:v>
                </c:pt>
                <c:pt idx="114">
                  <c:v>450.2772437097081</c:v>
                </c:pt>
                <c:pt idx="115">
                  <c:v>450.08334431556369</c:v>
                </c:pt>
                <c:pt idx="116">
                  <c:v>450.26549241517574</c:v>
                </c:pt>
                <c:pt idx="117">
                  <c:v>450.15385394650224</c:v>
                </c:pt>
                <c:pt idx="118">
                  <c:v>450.0069600601081</c:v>
                </c:pt>
                <c:pt idx="119">
                  <c:v>450.13405611195776</c:v>
                </c:pt>
                <c:pt idx="120">
                  <c:v>450.22436203715597</c:v>
                </c:pt>
                <c:pt idx="121">
                  <c:v>450.82956148400893</c:v>
                </c:pt>
                <c:pt idx="122">
                  <c:v>450.9235727644384</c:v>
                </c:pt>
                <c:pt idx="123">
                  <c:v>450.77080424120487</c:v>
                </c:pt>
                <c:pt idx="124">
                  <c:v>450.37125437402364</c:v>
                </c:pt>
                <c:pt idx="125">
                  <c:v>450.57102930761425</c:v>
                </c:pt>
                <c:pt idx="126">
                  <c:v>450.36537957391408</c:v>
                </c:pt>
                <c:pt idx="127">
                  <c:v>450.26919757016998</c:v>
                </c:pt>
                <c:pt idx="128">
                  <c:v>450.19281330855324</c:v>
                </c:pt>
                <c:pt idx="129">
                  <c:v>450.35733420451839</c:v>
                </c:pt>
                <c:pt idx="130">
                  <c:v>450.9037764085673</c:v>
                </c:pt>
                <c:pt idx="131">
                  <c:v>450.88027320338875</c:v>
                </c:pt>
                <c:pt idx="132">
                  <c:v>450.49835189530501</c:v>
                </c:pt>
                <c:pt idx="133">
                  <c:v>450.40433907459078</c:v>
                </c:pt>
                <c:pt idx="134">
                  <c:v>450.72162849378941</c:v>
                </c:pt>
                <c:pt idx="135">
                  <c:v>450.28094994290166</c:v>
                </c:pt>
                <c:pt idx="136">
                  <c:v>450.15168313077049</c:v>
                </c:pt>
                <c:pt idx="137">
                  <c:v>450.19281330855324</c:v>
                </c:pt>
                <c:pt idx="138">
                  <c:v>450.04221563185718</c:v>
                </c:pt>
                <c:pt idx="139">
                  <c:v>450.31032779416125</c:v>
                </c:pt>
                <c:pt idx="140">
                  <c:v>450.06942419226698</c:v>
                </c:pt>
                <c:pt idx="141">
                  <c:v>450.04592098708844</c:v>
                </c:pt>
                <c:pt idx="142">
                  <c:v>450.40650964387692</c:v>
                </c:pt>
                <c:pt idx="143">
                  <c:v>450.64741356923105</c:v>
                </c:pt>
                <c:pt idx="144">
                  <c:v>450.20085883197743</c:v>
                </c:pt>
                <c:pt idx="145">
                  <c:v>450.0304632591255</c:v>
                </c:pt>
                <c:pt idx="146">
                  <c:v>450.83326679303161</c:v>
                </c:pt>
                <c:pt idx="147">
                  <c:v>450.06942419226698</c:v>
                </c:pt>
                <c:pt idx="148">
                  <c:v>450.28094994290166</c:v>
                </c:pt>
                <c:pt idx="149">
                  <c:v>450.22219270009765</c:v>
                </c:pt>
                <c:pt idx="150">
                  <c:v>450.37496122333113</c:v>
                </c:pt>
                <c:pt idx="151">
                  <c:v>450.00479077079854</c:v>
                </c:pt>
                <c:pt idx="152">
                  <c:v>450.29857696171439</c:v>
                </c:pt>
                <c:pt idx="153">
                  <c:v>450.42784227976932</c:v>
                </c:pt>
                <c:pt idx="154">
                  <c:v>450.18693866247219</c:v>
                </c:pt>
                <c:pt idx="155">
                  <c:v>450.37125437402364</c:v>
                </c:pt>
                <c:pt idx="156">
                  <c:v>450.23611379377371</c:v>
                </c:pt>
                <c:pt idx="157">
                  <c:v>450.99995702605514</c:v>
                </c:pt>
                <c:pt idx="158">
                  <c:v>450.41238536815735</c:v>
                </c:pt>
                <c:pt idx="159">
                  <c:v>450.07159348311677</c:v>
                </c:pt>
                <c:pt idx="160">
                  <c:v>450.07746966948264</c:v>
                </c:pt>
                <c:pt idx="161">
                  <c:v>450.26332292408892</c:v>
                </c:pt>
                <c:pt idx="162">
                  <c:v>450.04592098708844</c:v>
                </c:pt>
                <c:pt idx="163">
                  <c:v>450.37713826181329</c:v>
                </c:pt>
                <c:pt idx="164">
                  <c:v>450.38300674675531</c:v>
                </c:pt>
                <c:pt idx="165">
                  <c:v>450.42196763368827</c:v>
                </c:pt>
                <c:pt idx="166">
                  <c:v>450.10467822989244</c:v>
                </c:pt>
                <c:pt idx="167">
                  <c:v>450.22806888646346</c:v>
                </c:pt>
                <c:pt idx="168">
                  <c:v>450.36908503696532</c:v>
                </c:pt>
                <c:pt idx="169">
                  <c:v>450.38083740969694</c:v>
                </c:pt>
                <c:pt idx="170">
                  <c:v>450.20456568128492</c:v>
                </c:pt>
                <c:pt idx="171">
                  <c:v>450.38671205577805</c:v>
                </c:pt>
                <c:pt idx="172">
                  <c:v>450.11642909314503</c:v>
                </c:pt>
                <c:pt idx="173">
                  <c:v>450.10467822989244</c:v>
                </c:pt>
                <c:pt idx="174">
                  <c:v>450.07746966948264</c:v>
                </c:pt>
                <c:pt idx="175">
                  <c:v>450.31837377967088</c:v>
                </c:pt>
                <c:pt idx="176">
                  <c:v>450.05984265066991</c:v>
                </c:pt>
                <c:pt idx="177">
                  <c:v>450.20085883197743</c:v>
                </c:pt>
                <c:pt idx="178">
                  <c:v>450.31249805539051</c:v>
                </c:pt>
                <c:pt idx="179">
                  <c:v>450.45351543812012</c:v>
                </c:pt>
                <c:pt idx="180">
                  <c:v>450.36321039088421</c:v>
                </c:pt>
                <c:pt idx="181">
                  <c:v>450.26919757016998</c:v>
                </c:pt>
                <c:pt idx="182">
                  <c:v>450.01283624647391</c:v>
                </c:pt>
                <c:pt idx="183">
                  <c:v>450.49835189530501</c:v>
                </c:pt>
                <c:pt idx="184">
                  <c:v>450.54535676537733</c:v>
                </c:pt>
                <c:pt idx="185">
                  <c:v>450.05179717345425</c:v>
                </c:pt>
                <c:pt idx="186">
                  <c:v>450.09292585716076</c:v>
                </c:pt>
                <c:pt idx="187">
                  <c:v>450.28682458898271</c:v>
                </c:pt>
                <c:pt idx="188">
                  <c:v>450.49835189530501</c:v>
                </c:pt>
                <c:pt idx="189">
                  <c:v>450.23394353254452</c:v>
                </c:pt>
                <c:pt idx="190">
                  <c:v>450.19498418589637</c:v>
                </c:pt>
                <c:pt idx="191">
                  <c:v>450.15385394650224</c:v>
                </c:pt>
                <c:pt idx="192">
                  <c:v>450.21631651373178</c:v>
                </c:pt>
                <c:pt idx="193">
                  <c:v>450.28094994290166</c:v>
                </c:pt>
                <c:pt idx="194">
                  <c:v>450.11055441625825</c:v>
                </c:pt>
                <c:pt idx="195">
                  <c:v>450.45722167131373</c:v>
                </c:pt>
                <c:pt idx="196">
                  <c:v>450.0282939682757</c:v>
                </c:pt>
                <c:pt idx="197">
                  <c:v>450.02241778190984</c:v>
                </c:pt>
                <c:pt idx="198">
                  <c:v>450.33383099933985</c:v>
                </c:pt>
                <c:pt idx="199">
                  <c:v>450.04809027793823</c:v>
                </c:pt>
                <c:pt idx="200">
                  <c:v>450.02458707275969</c:v>
                </c:pt>
                <c:pt idx="201">
                  <c:v>450.22436203715597</c:v>
                </c:pt>
                <c:pt idx="202">
                  <c:v>450.34558183178672</c:v>
                </c:pt>
                <c:pt idx="203">
                  <c:v>450.15755927092778</c:v>
                </c:pt>
                <c:pt idx="204">
                  <c:v>450.00108541587537</c:v>
                </c:pt>
                <c:pt idx="205">
                  <c:v>450.16560479435196</c:v>
                </c:pt>
                <c:pt idx="206">
                  <c:v>450.33012522823168</c:v>
                </c:pt>
                <c:pt idx="207">
                  <c:v>450.19498418589637</c:v>
                </c:pt>
                <c:pt idx="208">
                  <c:v>450.29487088254928</c:v>
                </c:pt>
                <c:pt idx="209">
                  <c:v>450.53948057901152</c:v>
                </c:pt>
                <c:pt idx="210">
                  <c:v>450.18106247610632</c:v>
                </c:pt>
                <c:pt idx="211">
                  <c:v>450.24198951805414</c:v>
                </c:pt>
                <c:pt idx="212">
                  <c:v>450.21631651373178</c:v>
                </c:pt>
                <c:pt idx="213">
                  <c:v>450.24786524233457</c:v>
                </c:pt>
                <c:pt idx="214">
                  <c:v>450.17735716708364</c:v>
                </c:pt>
                <c:pt idx="215">
                  <c:v>450.0304632591255</c:v>
                </c:pt>
                <c:pt idx="216">
                  <c:v>450.00479077079854</c:v>
                </c:pt>
                <c:pt idx="217">
                  <c:v>450.29270077534852</c:v>
                </c:pt>
                <c:pt idx="218">
                  <c:v>450.02241778190984</c:v>
                </c:pt>
                <c:pt idx="219">
                  <c:v>450.0069600601081</c:v>
                </c:pt>
                <c:pt idx="220">
                  <c:v>450.43588826527895</c:v>
                </c:pt>
                <c:pt idx="221">
                  <c:v>450.24786524233457</c:v>
                </c:pt>
                <c:pt idx="222">
                  <c:v>450.17148098071777</c:v>
                </c:pt>
                <c:pt idx="223">
                  <c:v>450.12447453955497</c:v>
                </c:pt>
                <c:pt idx="224">
                  <c:v>450.17518628974051</c:v>
                </c:pt>
                <c:pt idx="225">
                  <c:v>450.01283624647391</c:v>
                </c:pt>
                <c:pt idx="226">
                  <c:v>450.43001254099852</c:v>
                </c:pt>
                <c:pt idx="227">
                  <c:v>450.22436203715597</c:v>
                </c:pt>
                <c:pt idx="228">
                  <c:v>450.00108541587537</c:v>
                </c:pt>
                <c:pt idx="229">
                  <c:v>450.17148098071777</c:v>
                </c:pt>
                <c:pt idx="230">
                  <c:v>450.35145801815258</c:v>
                </c:pt>
                <c:pt idx="231">
                  <c:v>450.05179717345425</c:v>
                </c:pt>
                <c:pt idx="232">
                  <c:v>450.61586638091302</c:v>
                </c:pt>
                <c:pt idx="233">
                  <c:v>450.73337932623633</c:v>
                </c:pt>
                <c:pt idx="234">
                  <c:v>450.69812528861087</c:v>
                </c:pt>
                <c:pt idx="235">
                  <c:v>450.1127237071081</c:v>
                </c:pt>
                <c:pt idx="236">
                  <c:v>450.2772437097081</c:v>
                </c:pt>
                <c:pt idx="237">
                  <c:v>450.25961669089537</c:v>
                </c:pt>
                <c:pt idx="238">
                  <c:v>450.13993229832357</c:v>
                </c:pt>
                <c:pt idx="239">
                  <c:v>450.45134548494786</c:v>
                </c:pt>
                <c:pt idx="240">
                  <c:v>450.0576718195353</c:v>
                </c:pt>
                <c:pt idx="241">
                  <c:v>450.64741356923105</c:v>
                </c:pt>
                <c:pt idx="242">
                  <c:v>450.1832318131647</c:v>
                </c:pt>
                <c:pt idx="243">
                  <c:v>450.07159348311677</c:v>
                </c:pt>
                <c:pt idx="244">
                  <c:v>450.24786524233457</c:v>
                </c:pt>
                <c:pt idx="245">
                  <c:v>450.11642909314503</c:v>
                </c:pt>
                <c:pt idx="246">
                  <c:v>450.32795481297399</c:v>
                </c:pt>
                <c:pt idx="247">
                  <c:v>450.29487088254928</c:v>
                </c:pt>
                <c:pt idx="248">
                  <c:v>450.15168313077049</c:v>
                </c:pt>
                <c:pt idx="249">
                  <c:v>450.92727807346108</c:v>
                </c:pt>
                <c:pt idx="250">
                  <c:v>451.53247598002929</c:v>
                </c:pt>
                <c:pt idx="251">
                  <c:v>451.12117836097065</c:v>
                </c:pt>
                <c:pt idx="252">
                  <c:v>450.42784227976932</c:v>
                </c:pt>
                <c:pt idx="253">
                  <c:v>450.17518628974051</c:v>
                </c:pt>
                <c:pt idx="254">
                  <c:v>450.37125437402364</c:v>
                </c:pt>
                <c:pt idx="255">
                  <c:v>450.02241778190984</c:v>
                </c:pt>
                <c:pt idx="256">
                  <c:v>450.27136813945617</c:v>
                </c:pt>
                <c:pt idx="257">
                  <c:v>450.08334431556369</c:v>
                </c:pt>
                <c:pt idx="258">
                  <c:v>450.31249805539051</c:v>
                </c:pt>
                <c:pt idx="259">
                  <c:v>450.02458707275969</c:v>
                </c:pt>
                <c:pt idx="260">
                  <c:v>450.05179717345425</c:v>
                </c:pt>
                <c:pt idx="261">
                  <c:v>450.21631651373178</c:v>
                </c:pt>
                <c:pt idx="262">
                  <c:v>450.22219270009765</c:v>
                </c:pt>
                <c:pt idx="263">
                  <c:v>450.01066695716435</c:v>
                </c:pt>
                <c:pt idx="264">
                  <c:v>450.0304632591255</c:v>
                </c:pt>
                <c:pt idx="265">
                  <c:v>450.42784227976932</c:v>
                </c:pt>
                <c:pt idx="266">
                  <c:v>450.46309631739479</c:v>
                </c:pt>
                <c:pt idx="267">
                  <c:v>450.08334431556369</c:v>
                </c:pt>
                <c:pt idx="268">
                  <c:v>450.15385394650224</c:v>
                </c:pt>
                <c:pt idx="269">
                  <c:v>450.14580848468944</c:v>
                </c:pt>
                <c:pt idx="270">
                  <c:v>450.31620398052712</c:v>
                </c:pt>
                <c:pt idx="271">
                  <c:v>450.18693866247219</c:v>
                </c:pt>
                <c:pt idx="272">
                  <c:v>450.17148098071777</c:v>
                </c:pt>
                <c:pt idx="273">
                  <c:v>450.29487088254928</c:v>
                </c:pt>
                <c:pt idx="274">
                  <c:v>450.01283624647391</c:v>
                </c:pt>
                <c:pt idx="275">
                  <c:v>450.27136813945617</c:v>
                </c:pt>
                <c:pt idx="276">
                  <c:v>450.68266914714127</c:v>
                </c:pt>
                <c:pt idx="277">
                  <c:v>450.62391190433721</c:v>
                </c:pt>
                <c:pt idx="278">
                  <c:v>450.99995702605514</c:v>
                </c:pt>
                <c:pt idx="279">
                  <c:v>450.41826109243772</c:v>
                </c:pt>
                <c:pt idx="280">
                  <c:v>450.13035072592078</c:v>
                </c:pt>
                <c:pt idx="281">
                  <c:v>450.31620398052712</c:v>
                </c:pt>
                <c:pt idx="282">
                  <c:v>450.45134548494786</c:v>
                </c:pt>
                <c:pt idx="283">
                  <c:v>450.66874743735121</c:v>
                </c:pt>
                <c:pt idx="284">
                  <c:v>450.49835189530501</c:v>
                </c:pt>
                <c:pt idx="285">
                  <c:v>450.58648698936867</c:v>
                </c:pt>
                <c:pt idx="286">
                  <c:v>450.35733420451839</c:v>
                </c:pt>
                <c:pt idx="287">
                  <c:v>450.47484869012646</c:v>
                </c:pt>
                <c:pt idx="288">
                  <c:v>450.80976512813783</c:v>
                </c:pt>
                <c:pt idx="289">
                  <c:v>450.21631651373178</c:v>
                </c:pt>
                <c:pt idx="290">
                  <c:v>450.49247570893914</c:v>
                </c:pt>
                <c:pt idx="291">
                  <c:v>450.08705121107971</c:v>
                </c:pt>
                <c:pt idx="292">
                  <c:v>450.01066695716435</c:v>
                </c:pt>
                <c:pt idx="293">
                  <c:v>450.3007466068297</c:v>
                </c:pt>
                <c:pt idx="294">
                  <c:v>450.25961669089537</c:v>
                </c:pt>
                <c:pt idx="295">
                  <c:v>450.24786524233457</c:v>
                </c:pt>
                <c:pt idx="296">
                  <c:v>450.18106247610632</c:v>
                </c:pt>
                <c:pt idx="297">
                  <c:v>450.27507375653579</c:v>
                </c:pt>
                <c:pt idx="298">
                  <c:v>450.13993229832357</c:v>
                </c:pt>
                <c:pt idx="299">
                  <c:v>450.09880204352658</c:v>
                </c:pt>
                <c:pt idx="300">
                  <c:v>450.72162849378941</c:v>
                </c:pt>
                <c:pt idx="301">
                  <c:v>450.5277297465646</c:v>
                </c:pt>
                <c:pt idx="302">
                  <c:v>450.67462362371708</c:v>
                </c:pt>
                <c:pt idx="303">
                  <c:v>450.59823782181553</c:v>
                </c:pt>
                <c:pt idx="304">
                  <c:v>450.12818146587671</c:v>
                </c:pt>
                <c:pt idx="305">
                  <c:v>450.6767929607754</c:v>
                </c:pt>
                <c:pt idx="306">
                  <c:v>450.71792318476673</c:v>
                </c:pt>
                <c:pt idx="307">
                  <c:v>450.68854379322232</c:v>
                </c:pt>
                <c:pt idx="308">
                  <c:v>451.38187987442365</c:v>
                </c:pt>
                <c:pt idx="309">
                  <c:v>451.08221747403775</c:v>
                </c:pt>
                <c:pt idx="310">
                  <c:v>450.91769657807259</c:v>
                </c:pt>
                <c:pt idx="311">
                  <c:v>450.74142638994527</c:v>
                </c:pt>
                <c:pt idx="312">
                  <c:v>450.31620398052712</c:v>
                </c:pt>
                <c:pt idx="313">
                  <c:v>450.00108541587537</c:v>
                </c:pt>
                <c:pt idx="314">
                  <c:v>450.14797776013637</c:v>
                </c:pt>
                <c:pt idx="315">
                  <c:v>450.17735716708364</c:v>
                </c:pt>
                <c:pt idx="316">
                  <c:v>450.14797776013637</c:v>
                </c:pt>
                <c:pt idx="317">
                  <c:v>450.18693866247219</c:v>
                </c:pt>
                <c:pt idx="318">
                  <c:v>450.38083740969694</c:v>
                </c:pt>
                <c:pt idx="319">
                  <c:v>450.29270077534852</c:v>
                </c:pt>
                <c:pt idx="320">
                  <c:v>450.19498418589637</c:v>
                </c:pt>
                <c:pt idx="321">
                  <c:v>450.01871242667858</c:v>
                </c:pt>
                <c:pt idx="322">
                  <c:v>450.36321039088421</c:v>
                </c:pt>
                <c:pt idx="323">
                  <c:v>450.32208016689293</c:v>
                </c:pt>
                <c:pt idx="324">
                  <c:v>450.39846442850967</c:v>
                </c:pt>
                <c:pt idx="325">
                  <c:v>450.01066695716435</c:v>
                </c:pt>
                <c:pt idx="326">
                  <c:v>450.07746966948264</c:v>
                </c:pt>
                <c:pt idx="327">
                  <c:v>450.28311943398847</c:v>
                </c:pt>
                <c:pt idx="328">
                  <c:v>450.00479077079854</c:v>
                </c:pt>
                <c:pt idx="329">
                  <c:v>450.35145801815258</c:v>
                </c:pt>
                <c:pt idx="330">
                  <c:v>450.74513169896795</c:v>
                </c:pt>
                <c:pt idx="331">
                  <c:v>450.83914297939748</c:v>
                </c:pt>
                <c:pt idx="332">
                  <c:v>450.81563977421888</c:v>
                </c:pt>
                <c:pt idx="333">
                  <c:v>450.70987766134255</c:v>
                </c:pt>
                <c:pt idx="334">
                  <c:v>450.13993229832357</c:v>
                </c:pt>
                <c:pt idx="335">
                  <c:v>450.36321039088421</c:v>
                </c:pt>
                <c:pt idx="336">
                  <c:v>450.43371846613513</c:v>
                </c:pt>
                <c:pt idx="337">
                  <c:v>450.439594652501</c:v>
                </c:pt>
                <c:pt idx="338">
                  <c:v>450.3044531480802</c:v>
                </c:pt>
                <c:pt idx="339">
                  <c:v>450.52402397545649</c:v>
                </c:pt>
                <c:pt idx="340">
                  <c:v>450.59453251279285</c:v>
                </c:pt>
                <c:pt idx="341">
                  <c:v>450.43588826527895</c:v>
                </c:pt>
                <c:pt idx="342">
                  <c:v>450.6767929607754</c:v>
                </c:pt>
                <c:pt idx="343">
                  <c:v>450.62391190433721</c:v>
                </c:pt>
                <c:pt idx="344">
                  <c:v>450.5651546615332</c:v>
                </c:pt>
                <c:pt idx="345">
                  <c:v>450.44763971383975</c:v>
                </c:pt>
                <c:pt idx="346">
                  <c:v>450.05984265066991</c:v>
                </c:pt>
                <c:pt idx="347">
                  <c:v>450.23394353254452</c:v>
                </c:pt>
                <c:pt idx="348">
                  <c:v>450.21044032736597</c:v>
                </c:pt>
                <c:pt idx="349">
                  <c:v>450.35145801815258</c:v>
                </c:pt>
                <c:pt idx="350">
                  <c:v>450.08705121107971</c:v>
                </c:pt>
                <c:pt idx="351">
                  <c:v>450.19281330855324</c:v>
                </c:pt>
                <c:pt idx="352">
                  <c:v>450.68049826979814</c:v>
                </c:pt>
                <c:pt idx="353">
                  <c:v>450.20085883197743</c:v>
                </c:pt>
                <c:pt idx="354">
                  <c:v>450.02241778190984</c:v>
                </c:pt>
                <c:pt idx="355">
                  <c:v>450.08705121107971</c:v>
                </c:pt>
                <c:pt idx="356">
                  <c:v>450.70987766134255</c:v>
                </c:pt>
                <c:pt idx="357">
                  <c:v>450.51010272775187</c:v>
                </c:pt>
                <c:pt idx="358">
                  <c:v>450.15973014827091</c:v>
                </c:pt>
                <c:pt idx="359">
                  <c:v>450.05984265066991</c:v>
                </c:pt>
                <c:pt idx="360">
                  <c:v>450.66504058804378</c:v>
                </c:pt>
                <c:pt idx="361">
                  <c:v>451.12334769802902</c:v>
                </c:pt>
                <c:pt idx="362">
                  <c:v>451.05871426885915</c:v>
                </c:pt>
                <c:pt idx="363">
                  <c:v>450.44176398955932</c:v>
                </c:pt>
                <c:pt idx="364">
                  <c:v>450.02241778190984</c:v>
                </c:pt>
                <c:pt idx="365">
                  <c:v>450.40433907459078</c:v>
                </c:pt>
                <c:pt idx="366">
                  <c:v>450.35733420451839</c:v>
                </c:pt>
                <c:pt idx="367">
                  <c:v>451.015414861838</c:v>
                </c:pt>
                <c:pt idx="368">
                  <c:v>450.80976512813783</c:v>
                </c:pt>
                <c:pt idx="369">
                  <c:v>450.37496122333113</c:v>
                </c:pt>
                <c:pt idx="370">
                  <c:v>450.02241778190984</c:v>
                </c:pt>
                <c:pt idx="371">
                  <c:v>450.05396646430404</c:v>
                </c:pt>
                <c:pt idx="372">
                  <c:v>450.45939116240055</c:v>
                </c:pt>
                <c:pt idx="373">
                  <c:v>450.05984265066991</c:v>
                </c:pt>
                <c:pt idx="374">
                  <c:v>450.49835189530501</c:v>
                </c:pt>
                <c:pt idx="375">
                  <c:v>450.19868949491905</c:v>
                </c:pt>
                <c:pt idx="376">
                  <c:v>450.19281330855324</c:v>
                </c:pt>
                <c:pt idx="377">
                  <c:v>450.11859989347391</c:v>
                </c:pt>
                <c:pt idx="378">
                  <c:v>450.16560479435196</c:v>
                </c:pt>
                <c:pt idx="379">
                  <c:v>450.11055441625825</c:v>
                </c:pt>
                <c:pt idx="380">
                  <c:v>450.19281330855324</c:v>
                </c:pt>
                <c:pt idx="381">
                  <c:v>450.08117502471384</c:v>
                </c:pt>
                <c:pt idx="382">
                  <c:v>450.11642909314503</c:v>
                </c:pt>
                <c:pt idx="383">
                  <c:v>450.439594652501</c:v>
                </c:pt>
                <c:pt idx="384">
                  <c:v>450.14580848468944</c:v>
                </c:pt>
                <c:pt idx="385">
                  <c:v>450.11859989347391</c:v>
                </c:pt>
                <c:pt idx="386">
                  <c:v>450.01871242667858</c:v>
                </c:pt>
                <c:pt idx="387">
                  <c:v>450.25374096661494</c:v>
                </c:pt>
                <c:pt idx="388">
                  <c:v>450.13622691228665</c:v>
                </c:pt>
                <c:pt idx="389">
                  <c:v>450.01871242667858</c:v>
                </c:pt>
                <c:pt idx="390">
                  <c:v>450.76492805483906</c:v>
                </c:pt>
                <c:pt idx="391">
                  <c:v>450.40063391959654</c:v>
                </c:pt>
                <c:pt idx="392">
                  <c:v>450.45939116240055</c:v>
                </c:pt>
                <c:pt idx="393">
                  <c:v>450.51814825117606</c:v>
                </c:pt>
                <c:pt idx="394">
                  <c:v>450.03633944549131</c:v>
                </c:pt>
                <c:pt idx="395">
                  <c:v>450.14580848468944</c:v>
                </c:pt>
                <c:pt idx="396">
                  <c:v>450.19281330855324</c:v>
                </c:pt>
                <c:pt idx="397">
                  <c:v>450.68854379322232</c:v>
                </c:pt>
                <c:pt idx="398">
                  <c:v>450.33600095251211</c:v>
                </c:pt>
                <c:pt idx="399">
                  <c:v>450.16343545729359</c:v>
                </c:pt>
                <c:pt idx="400">
                  <c:v>450.26549241517574</c:v>
                </c:pt>
                <c:pt idx="401">
                  <c:v>450.15168313077049</c:v>
                </c:pt>
                <c:pt idx="402">
                  <c:v>450.14580848468944</c:v>
                </c:pt>
                <c:pt idx="403">
                  <c:v>450.12230527951084</c:v>
                </c:pt>
                <c:pt idx="404">
                  <c:v>450.3044531480802</c:v>
                </c:pt>
                <c:pt idx="405">
                  <c:v>450.15973014827091</c:v>
                </c:pt>
                <c:pt idx="406">
                  <c:v>450.22219270009765</c:v>
                </c:pt>
                <c:pt idx="407">
                  <c:v>450.05179717345425</c:v>
                </c:pt>
                <c:pt idx="408">
                  <c:v>450.29857696171439</c:v>
                </c:pt>
                <c:pt idx="409">
                  <c:v>450.28094994290166</c:v>
                </c:pt>
                <c:pt idx="410">
                  <c:v>450.02458707275969</c:v>
                </c:pt>
                <c:pt idx="411">
                  <c:v>450.36321039088421</c:v>
                </c:pt>
                <c:pt idx="412">
                  <c:v>450.11642909314503</c:v>
                </c:pt>
                <c:pt idx="413">
                  <c:v>450.64524423217267</c:v>
                </c:pt>
                <c:pt idx="414">
                  <c:v>450.86264618457602</c:v>
                </c:pt>
                <c:pt idx="415">
                  <c:v>451.40321528282863</c:v>
                </c:pt>
                <c:pt idx="416">
                  <c:v>451.45022477375528</c:v>
                </c:pt>
                <c:pt idx="417">
                  <c:v>450.70400147497668</c:v>
                </c:pt>
                <c:pt idx="418">
                  <c:v>450.07746966948264</c:v>
                </c:pt>
                <c:pt idx="419">
                  <c:v>450.05396646430404</c:v>
                </c:pt>
                <c:pt idx="420">
                  <c:v>450.14580848468944</c:v>
                </c:pt>
                <c:pt idx="421">
                  <c:v>450.18693866247219</c:v>
                </c:pt>
                <c:pt idx="422">
                  <c:v>450.37125437402364</c:v>
                </c:pt>
                <c:pt idx="423">
                  <c:v>450.22436203715597</c:v>
                </c:pt>
                <c:pt idx="424">
                  <c:v>450.64741356923105</c:v>
                </c:pt>
                <c:pt idx="425">
                  <c:v>450.24198951805414</c:v>
                </c:pt>
                <c:pt idx="426">
                  <c:v>450.81781065156201</c:v>
                </c:pt>
                <c:pt idx="427">
                  <c:v>450.2772437097081</c:v>
                </c:pt>
                <c:pt idx="428">
                  <c:v>450.90594574562567</c:v>
                </c:pt>
                <c:pt idx="429">
                  <c:v>450.43588826527895</c:v>
                </c:pt>
                <c:pt idx="430">
                  <c:v>450.24786524233457</c:v>
                </c:pt>
                <c:pt idx="431">
                  <c:v>450.02241778190984</c:v>
                </c:pt>
                <c:pt idx="432">
                  <c:v>450.73337932623633</c:v>
                </c:pt>
                <c:pt idx="433">
                  <c:v>450.42784227976932</c:v>
                </c:pt>
                <c:pt idx="434">
                  <c:v>450.21044032736597</c:v>
                </c:pt>
                <c:pt idx="435">
                  <c:v>450.5277297465646</c:v>
                </c:pt>
                <c:pt idx="436">
                  <c:v>450.26332292408892</c:v>
                </c:pt>
                <c:pt idx="437">
                  <c:v>450.43001254099852</c:v>
                </c:pt>
                <c:pt idx="438">
                  <c:v>450.53577542401729</c:v>
                </c:pt>
                <c:pt idx="439">
                  <c:v>450.0304632591255</c:v>
                </c:pt>
                <c:pt idx="440">
                  <c:v>450.0304632591255</c:v>
                </c:pt>
                <c:pt idx="441">
                  <c:v>450.05984265066991</c:v>
                </c:pt>
                <c:pt idx="442">
                  <c:v>450.34187667679248</c:v>
                </c:pt>
                <c:pt idx="443">
                  <c:v>450.08334431556369</c:v>
                </c:pt>
                <c:pt idx="444">
                  <c:v>450.15973014827091</c:v>
                </c:pt>
                <c:pt idx="445">
                  <c:v>450.01066695716435</c:v>
                </c:pt>
                <c:pt idx="446">
                  <c:v>450.12818146587671</c:v>
                </c:pt>
                <c:pt idx="447">
                  <c:v>450.02458707275969</c:v>
                </c:pt>
                <c:pt idx="448">
                  <c:v>450.05984265066991</c:v>
                </c:pt>
                <c:pt idx="449">
                  <c:v>450.02458707275969</c:v>
                </c:pt>
                <c:pt idx="450">
                  <c:v>450.08334431556369</c:v>
                </c:pt>
                <c:pt idx="451">
                  <c:v>450.12230527951084</c:v>
                </c:pt>
                <c:pt idx="452">
                  <c:v>450.4160914473224</c:v>
                </c:pt>
                <c:pt idx="453">
                  <c:v>450.03417015464152</c:v>
                </c:pt>
                <c:pt idx="454">
                  <c:v>450.28682458898271</c:v>
                </c:pt>
                <c:pt idx="455">
                  <c:v>450.42784227976932</c:v>
                </c:pt>
                <c:pt idx="456">
                  <c:v>450.01654159554403</c:v>
                </c:pt>
                <c:pt idx="457">
                  <c:v>450.13405611195776</c:v>
                </c:pt>
                <c:pt idx="458">
                  <c:v>450.23394353254452</c:v>
                </c:pt>
                <c:pt idx="459">
                  <c:v>450.07746966948264</c:v>
                </c:pt>
                <c:pt idx="460">
                  <c:v>450.5806108030028</c:v>
                </c:pt>
                <c:pt idx="461">
                  <c:v>450.34558183178672</c:v>
                </c:pt>
                <c:pt idx="462">
                  <c:v>450.15168313077049</c:v>
                </c:pt>
                <c:pt idx="463">
                  <c:v>450.31032779416125</c:v>
                </c:pt>
                <c:pt idx="464">
                  <c:v>450.06571729675096</c:v>
                </c:pt>
                <c:pt idx="465">
                  <c:v>450.16931164365946</c:v>
                </c:pt>
                <c:pt idx="466">
                  <c:v>450.22219270009765</c:v>
                </c:pt>
                <c:pt idx="467">
                  <c:v>450.43371846613513</c:v>
                </c:pt>
                <c:pt idx="468">
                  <c:v>450.81563977421888</c:v>
                </c:pt>
                <c:pt idx="469">
                  <c:v>450.35733420451839</c:v>
                </c:pt>
                <c:pt idx="470">
                  <c:v>450.02241778190984</c:v>
                </c:pt>
                <c:pt idx="471">
                  <c:v>450.77080424120487</c:v>
                </c:pt>
                <c:pt idx="472">
                  <c:v>450.67091677440959</c:v>
                </c:pt>
                <c:pt idx="473">
                  <c:v>450.47114261096135</c:v>
                </c:pt>
                <c:pt idx="474">
                  <c:v>450.37125437402364</c:v>
                </c:pt>
                <c:pt idx="475">
                  <c:v>450.12230527951084</c:v>
                </c:pt>
                <c:pt idx="476">
                  <c:v>450.04809027793823</c:v>
                </c:pt>
                <c:pt idx="477">
                  <c:v>450.38300674675531</c:v>
                </c:pt>
                <c:pt idx="478">
                  <c:v>450.01871242667858</c:v>
                </c:pt>
                <c:pt idx="479">
                  <c:v>450.26332292408892</c:v>
                </c:pt>
                <c:pt idx="480">
                  <c:v>450.21631651373178</c:v>
                </c:pt>
                <c:pt idx="481">
                  <c:v>450.01066695716435</c:v>
                </c:pt>
                <c:pt idx="482">
                  <c:v>450.01871242667858</c:v>
                </c:pt>
                <c:pt idx="483">
                  <c:v>450.0069600601081</c:v>
                </c:pt>
                <c:pt idx="484">
                  <c:v>450.17148098071777</c:v>
                </c:pt>
                <c:pt idx="485">
                  <c:v>450.11859989347391</c:v>
                </c:pt>
                <c:pt idx="486">
                  <c:v>450.02241778190984</c:v>
                </c:pt>
                <c:pt idx="487">
                  <c:v>450.26549241517574</c:v>
                </c:pt>
                <c:pt idx="488">
                  <c:v>450.26332292408892</c:v>
                </c:pt>
                <c:pt idx="489">
                  <c:v>450.51597891411774</c:v>
                </c:pt>
                <c:pt idx="490">
                  <c:v>450.03633944549131</c:v>
                </c:pt>
                <c:pt idx="491">
                  <c:v>450.2772437097081</c:v>
                </c:pt>
                <c:pt idx="492">
                  <c:v>450.10467822989244</c:v>
                </c:pt>
                <c:pt idx="493">
                  <c:v>450.37713826181329</c:v>
                </c:pt>
                <c:pt idx="494">
                  <c:v>450.9764538208766</c:v>
                </c:pt>
                <c:pt idx="495">
                  <c:v>450.37125437402364</c:v>
                </c:pt>
                <c:pt idx="496">
                  <c:v>450.75688253141487</c:v>
                </c:pt>
                <c:pt idx="497">
                  <c:v>450.51597891411774</c:v>
                </c:pt>
                <c:pt idx="498">
                  <c:v>450.26919757016998</c:v>
                </c:pt>
                <c:pt idx="499">
                  <c:v>450.47484869012646</c:v>
                </c:pt>
                <c:pt idx="500">
                  <c:v>450.66874743735121</c:v>
                </c:pt>
                <c:pt idx="501">
                  <c:v>450.22219270009765</c:v>
                </c:pt>
                <c:pt idx="502">
                  <c:v>450.3044531480802</c:v>
                </c:pt>
                <c:pt idx="503">
                  <c:v>450.68637445616395</c:v>
                </c:pt>
                <c:pt idx="504">
                  <c:v>450.56298378419007</c:v>
                </c:pt>
                <c:pt idx="505">
                  <c:v>450.06942419226698</c:v>
                </c:pt>
                <c:pt idx="506">
                  <c:v>450.21848585079016</c:v>
                </c:pt>
                <c:pt idx="507">
                  <c:v>450.67091677440959</c:v>
                </c:pt>
                <c:pt idx="508">
                  <c:v>450.26549241517574</c:v>
                </c:pt>
                <c:pt idx="509">
                  <c:v>450.87656789436602</c:v>
                </c:pt>
                <c:pt idx="510">
                  <c:v>451.15272554928868</c:v>
                </c:pt>
                <c:pt idx="511">
                  <c:v>450.65328975559686</c:v>
                </c:pt>
                <c:pt idx="512">
                  <c:v>450.79430744638347</c:v>
                </c:pt>
                <c:pt idx="513">
                  <c:v>450.00108541587537</c:v>
                </c:pt>
                <c:pt idx="514">
                  <c:v>450.29270077534852</c:v>
                </c:pt>
                <c:pt idx="515">
                  <c:v>450.29270077534852</c:v>
                </c:pt>
                <c:pt idx="516">
                  <c:v>450.33970718570566</c:v>
                </c:pt>
                <c:pt idx="517">
                  <c:v>450.51010272775187</c:v>
                </c:pt>
                <c:pt idx="518">
                  <c:v>450.70400147497668</c:v>
                </c:pt>
                <c:pt idx="519">
                  <c:v>450.70400147497668</c:v>
                </c:pt>
                <c:pt idx="520">
                  <c:v>450.36321039088421</c:v>
                </c:pt>
                <c:pt idx="521">
                  <c:v>450.0576718195353</c:v>
                </c:pt>
                <c:pt idx="522">
                  <c:v>450.16343545729359</c:v>
                </c:pt>
                <c:pt idx="523">
                  <c:v>450.11859989347391</c:v>
                </c:pt>
                <c:pt idx="524">
                  <c:v>450.33970718570566</c:v>
                </c:pt>
                <c:pt idx="525">
                  <c:v>450.09880204352658</c:v>
                </c:pt>
                <c:pt idx="526">
                  <c:v>450.09509668829537</c:v>
                </c:pt>
                <c:pt idx="527">
                  <c:v>450.09880204352658</c:v>
                </c:pt>
                <c:pt idx="528">
                  <c:v>450.18693866247219</c:v>
                </c:pt>
                <c:pt idx="529">
                  <c:v>450.74513169896795</c:v>
                </c:pt>
                <c:pt idx="530">
                  <c:v>450.49835189530501</c:v>
                </c:pt>
                <c:pt idx="531">
                  <c:v>450.59823782181553</c:v>
                </c:pt>
                <c:pt idx="532">
                  <c:v>450.63349339972575</c:v>
                </c:pt>
                <c:pt idx="533">
                  <c:v>450.19498418589637</c:v>
                </c:pt>
                <c:pt idx="534">
                  <c:v>450.13993229832357</c:v>
                </c:pt>
                <c:pt idx="535">
                  <c:v>450.23023806949334</c:v>
                </c:pt>
                <c:pt idx="536">
                  <c:v>450.07746966948264</c:v>
                </c:pt>
                <c:pt idx="537">
                  <c:v>450.39846442850967</c:v>
                </c:pt>
                <c:pt idx="538">
                  <c:v>450.42784227976932</c:v>
                </c:pt>
                <c:pt idx="539">
                  <c:v>450.18910799953051</c:v>
                </c:pt>
                <c:pt idx="540">
                  <c:v>450.21848585079016</c:v>
                </c:pt>
                <c:pt idx="541">
                  <c:v>450.25961669089537</c:v>
                </c:pt>
                <c:pt idx="542">
                  <c:v>450.33600095251211</c:v>
                </c:pt>
                <c:pt idx="543">
                  <c:v>450.15168313077049</c:v>
                </c:pt>
                <c:pt idx="544">
                  <c:v>450.02458707275969</c:v>
                </c:pt>
                <c:pt idx="545">
                  <c:v>450.48876978380252</c:v>
                </c:pt>
                <c:pt idx="546">
                  <c:v>450.58865632642699</c:v>
                </c:pt>
                <c:pt idx="547">
                  <c:v>450.59453251279285</c:v>
                </c:pt>
                <c:pt idx="548">
                  <c:v>450.07529883834803</c:v>
                </c:pt>
                <c:pt idx="549">
                  <c:v>450.20673501834324</c:v>
                </c:pt>
                <c:pt idx="550">
                  <c:v>450.35733420451839</c:v>
                </c:pt>
                <c:pt idx="551">
                  <c:v>450.27507375653579</c:v>
                </c:pt>
                <c:pt idx="552">
                  <c:v>450.10467822989244</c:v>
                </c:pt>
                <c:pt idx="553">
                  <c:v>450.12230527951084</c:v>
                </c:pt>
                <c:pt idx="554">
                  <c:v>450.05179717345425</c:v>
                </c:pt>
                <c:pt idx="555">
                  <c:v>450.14797776013637</c:v>
                </c:pt>
                <c:pt idx="556">
                  <c:v>450.08117502471384</c:v>
                </c:pt>
                <c:pt idx="557">
                  <c:v>450.13405611195776</c:v>
                </c:pt>
                <c:pt idx="558">
                  <c:v>450.16343545729359</c:v>
                </c:pt>
                <c:pt idx="559">
                  <c:v>450.3007466068297</c:v>
                </c:pt>
                <c:pt idx="560">
                  <c:v>450.32208016689293</c:v>
                </c:pt>
                <c:pt idx="561">
                  <c:v>450.25744673772306</c:v>
                </c:pt>
                <c:pt idx="562">
                  <c:v>450.10467822989244</c:v>
                </c:pt>
                <c:pt idx="563">
                  <c:v>450.05396646430404</c:v>
                </c:pt>
                <c:pt idx="564">
                  <c:v>450.22219270009765</c:v>
                </c:pt>
                <c:pt idx="565">
                  <c:v>450.06942419226698</c:v>
                </c:pt>
                <c:pt idx="566">
                  <c:v>450.01654159554403</c:v>
                </c:pt>
                <c:pt idx="567">
                  <c:v>450.23394353254452</c:v>
                </c:pt>
                <c:pt idx="568">
                  <c:v>450.35733420451839</c:v>
                </c:pt>
                <c:pt idx="569">
                  <c:v>450.68049826979814</c:v>
                </c:pt>
                <c:pt idx="570">
                  <c:v>450.69225064252981</c:v>
                </c:pt>
                <c:pt idx="571">
                  <c:v>450.5512329517432</c:v>
                </c:pt>
                <c:pt idx="572">
                  <c:v>450.44546929858205</c:v>
                </c:pt>
                <c:pt idx="573">
                  <c:v>450.26332292408892</c:v>
                </c:pt>
                <c:pt idx="574">
                  <c:v>450.38887523169734</c:v>
                </c:pt>
                <c:pt idx="575">
                  <c:v>450.13622691228665</c:v>
                </c:pt>
                <c:pt idx="576">
                  <c:v>450.24786524233457</c:v>
                </c:pt>
                <c:pt idx="577">
                  <c:v>450.70617081203505</c:v>
                </c:pt>
                <c:pt idx="578">
                  <c:v>450.22436203715597</c:v>
                </c:pt>
                <c:pt idx="579">
                  <c:v>450.30662233111008</c:v>
                </c:pt>
                <c:pt idx="580">
                  <c:v>450.67091677440959</c:v>
                </c:pt>
                <c:pt idx="581">
                  <c:v>450.12818146587671</c:v>
                </c:pt>
                <c:pt idx="582">
                  <c:v>450.35950384963371</c:v>
                </c:pt>
                <c:pt idx="583">
                  <c:v>450.61215953160558</c:v>
                </c:pt>
                <c:pt idx="584">
                  <c:v>450.09509668829537</c:v>
                </c:pt>
                <c:pt idx="585">
                  <c:v>450.11859989347391</c:v>
                </c:pt>
                <c:pt idx="586">
                  <c:v>451.00953852144369</c:v>
                </c:pt>
                <c:pt idx="587">
                  <c:v>450.62174102699413</c:v>
                </c:pt>
                <c:pt idx="588">
                  <c:v>450.03633944549131</c:v>
                </c:pt>
                <c:pt idx="589">
                  <c:v>450.15973014827091</c:v>
                </c:pt>
                <c:pt idx="590">
                  <c:v>450.10467822989244</c:v>
                </c:pt>
                <c:pt idx="591">
                  <c:v>450.06571729675096</c:v>
                </c:pt>
                <c:pt idx="592">
                  <c:v>450.27136813945617</c:v>
                </c:pt>
                <c:pt idx="593">
                  <c:v>450.21261120470911</c:v>
                </c:pt>
                <c:pt idx="594">
                  <c:v>450.33012522823168</c:v>
                </c:pt>
                <c:pt idx="595">
                  <c:v>450.13405611195776</c:v>
                </c:pt>
                <c:pt idx="596">
                  <c:v>450.3044531480802</c:v>
                </c:pt>
                <c:pt idx="597">
                  <c:v>450.68637445616395</c:v>
                </c:pt>
                <c:pt idx="598">
                  <c:v>450.68049826979814</c:v>
                </c:pt>
                <c:pt idx="599">
                  <c:v>450.78038573659342</c:v>
                </c:pt>
                <c:pt idx="600">
                  <c:v>450.69225064252981</c:v>
                </c:pt>
                <c:pt idx="601">
                  <c:v>450.09880204352658</c:v>
                </c:pt>
                <c:pt idx="602">
                  <c:v>450.25157055135725</c:v>
                </c:pt>
                <c:pt idx="603">
                  <c:v>450.18106247610632</c:v>
                </c:pt>
                <c:pt idx="604">
                  <c:v>450.47114261096135</c:v>
                </c:pt>
                <c:pt idx="605">
                  <c:v>450.82368529764307</c:v>
                </c:pt>
                <c:pt idx="606">
                  <c:v>450.67091677440959</c:v>
                </c:pt>
                <c:pt idx="607">
                  <c:v>450.21848585079016</c:v>
                </c:pt>
                <c:pt idx="608">
                  <c:v>450.57102930761425</c:v>
                </c:pt>
                <c:pt idx="609">
                  <c:v>450.16560479435196</c:v>
                </c:pt>
                <c:pt idx="610">
                  <c:v>450.05179717345425</c:v>
                </c:pt>
                <c:pt idx="611">
                  <c:v>450.70617081203505</c:v>
                </c:pt>
                <c:pt idx="612">
                  <c:v>450.35362812535328</c:v>
                </c:pt>
                <c:pt idx="613">
                  <c:v>450.04004480072257</c:v>
                </c:pt>
                <c:pt idx="614">
                  <c:v>450.48659952257333</c:v>
                </c:pt>
                <c:pt idx="615">
                  <c:v>450.55710913810901</c:v>
                </c:pt>
                <c:pt idx="616">
                  <c:v>450.59823782181553</c:v>
                </c:pt>
                <c:pt idx="617">
                  <c:v>450.23981971891033</c:v>
                </c:pt>
                <c:pt idx="618">
                  <c:v>450.19281330855324</c:v>
                </c:pt>
                <c:pt idx="619">
                  <c:v>450.18106247610632</c:v>
                </c:pt>
                <c:pt idx="620">
                  <c:v>450.04004480072257</c:v>
                </c:pt>
                <c:pt idx="621">
                  <c:v>450.70617081203505</c:v>
                </c:pt>
                <c:pt idx="622">
                  <c:v>450.01654159554403</c:v>
                </c:pt>
                <c:pt idx="623">
                  <c:v>450.24198951805414</c:v>
                </c:pt>
                <c:pt idx="624">
                  <c:v>450.75905340875801</c:v>
                </c:pt>
                <c:pt idx="625">
                  <c:v>450.05984265066991</c:v>
                </c:pt>
                <c:pt idx="626">
                  <c:v>450.37496122333113</c:v>
                </c:pt>
                <c:pt idx="627">
                  <c:v>450.44546929858205</c:v>
                </c:pt>
                <c:pt idx="628">
                  <c:v>450.51010272775187</c:v>
                </c:pt>
                <c:pt idx="629">
                  <c:v>450.16931164365946</c:v>
                </c:pt>
                <c:pt idx="630">
                  <c:v>450.18106247610632</c:v>
                </c:pt>
                <c:pt idx="631">
                  <c:v>450.07529883834803</c:v>
                </c:pt>
                <c:pt idx="632">
                  <c:v>450.37496122333113</c:v>
                </c:pt>
                <c:pt idx="633">
                  <c:v>450.45722167131373</c:v>
                </c:pt>
                <c:pt idx="634">
                  <c:v>450.31032779416125</c:v>
                </c:pt>
                <c:pt idx="635">
                  <c:v>450.29857696171439</c:v>
                </c:pt>
                <c:pt idx="636">
                  <c:v>450.62761721335994</c:v>
                </c:pt>
                <c:pt idx="637">
                  <c:v>450.51597891411774</c:v>
                </c:pt>
                <c:pt idx="638">
                  <c:v>450.10467822989244</c:v>
                </c:pt>
                <c:pt idx="639">
                  <c:v>450.65328975559686</c:v>
                </c:pt>
                <c:pt idx="640">
                  <c:v>450.47701833524172</c:v>
                </c:pt>
                <c:pt idx="641">
                  <c:v>450.17735716708364</c:v>
                </c:pt>
                <c:pt idx="642">
                  <c:v>450.28682458898271</c:v>
                </c:pt>
                <c:pt idx="643">
                  <c:v>450.50422654138606</c:v>
                </c:pt>
                <c:pt idx="644">
                  <c:v>450.3007466068297</c:v>
                </c:pt>
                <c:pt idx="645">
                  <c:v>450.0576718195353</c:v>
                </c:pt>
                <c:pt idx="646">
                  <c:v>450.43371846613513</c:v>
                </c:pt>
                <c:pt idx="647">
                  <c:v>450.22219270009765</c:v>
                </c:pt>
                <c:pt idx="648">
                  <c:v>450.16931164365946</c:v>
                </c:pt>
                <c:pt idx="649">
                  <c:v>450.13035072592078</c:v>
                </c:pt>
                <c:pt idx="650">
                  <c:v>450.49247570893914</c:v>
                </c:pt>
                <c:pt idx="651">
                  <c:v>450.32424950395131</c:v>
                </c:pt>
                <c:pt idx="652">
                  <c:v>450.13035072592078</c:v>
                </c:pt>
                <c:pt idx="653">
                  <c:v>450.06571729675096</c:v>
                </c:pt>
                <c:pt idx="654">
                  <c:v>450.22436203715597</c:v>
                </c:pt>
                <c:pt idx="655">
                  <c:v>450.21848585079016</c:v>
                </c:pt>
                <c:pt idx="656">
                  <c:v>450.67091677440959</c:v>
                </c:pt>
                <c:pt idx="657">
                  <c:v>450.08117502471384</c:v>
                </c:pt>
                <c:pt idx="658">
                  <c:v>450.13405611195776</c:v>
                </c:pt>
                <c:pt idx="659">
                  <c:v>450.26332292408892</c:v>
                </c:pt>
                <c:pt idx="660">
                  <c:v>450.00479077079854</c:v>
                </c:pt>
                <c:pt idx="661">
                  <c:v>450.19498418589637</c:v>
                </c:pt>
                <c:pt idx="662">
                  <c:v>450.37713826181329</c:v>
                </c:pt>
                <c:pt idx="663">
                  <c:v>450.2889951582689</c:v>
                </c:pt>
                <c:pt idx="664">
                  <c:v>450.38300674675531</c:v>
                </c:pt>
                <c:pt idx="665">
                  <c:v>450.45722167131373</c:v>
                </c:pt>
                <c:pt idx="666">
                  <c:v>450.91552724101422</c:v>
                </c:pt>
                <c:pt idx="667">
                  <c:v>450.70400147497668</c:v>
                </c:pt>
                <c:pt idx="668">
                  <c:v>450.31620398052712</c:v>
                </c:pt>
                <c:pt idx="669">
                  <c:v>450.52185356019879</c:v>
                </c:pt>
                <c:pt idx="670">
                  <c:v>450.20456568128492</c:v>
                </c:pt>
                <c:pt idx="671">
                  <c:v>450.21631651373178</c:v>
                </c:pt>
                <c:pt idx="672">
                  <c:v>450.47701833524172</c:v>
                </c:pt>
                <c:pt idx="673">
                  <c:v>451.02933641759955</c:v>
                </c:pt>
                <c:pt idx="674">
                  <c:v>450.64741356923105</c:v>
                </c:pt>
                <c:pt idx="675">
                  <c:v>450.31837377967088</c:v>
                </c:pt>
                <c:pt idx="676">
                  <c:v>450.05396646430404</c:v>
                </c:pt>
                <c:pt idx="677">
                  <c:v>450.33383099933985</c:v>
                </c:pt>
                <c:pt idx="678">
                  <c:v>450.03633944549131</c:v>
                </c:pt>
                <c:pt idx="679">
                  <c:v>450.19281330855324</c:v>
                </c:pt>
                <c:pt idx="680">
                  <c:v>450.20456568128492</c:v>
                </c:pt>
                <c:pt idx="681">
                  <c:v>450.27507375653579</c:v>
                </c:pt>
                <c:pt idx="682">
                  <c:v>450.53948057901152</c:v>
                </c:pt>
                <c:pt idx="683">
                  <c:v>450.21631651373178</c:v>
                </c:pt>
                <c:pt idx="684">
                  <c:v>450.34775240107291</c:v>
                </c:pt>
                <c:pt idx="685">
                  <c:v>450.37713826181329</c:v>
                </c:pt>
                <c:pt idx="686">
                  <c:v>450.44176398955932</c:v>
                </c:pt>
                <c:pt idx="687">
                  <c:v>450.06942419226698</c:v>
                </c:pt>
                <c:pt idx="688">
                  <c:v>450.57473615692174</c:v>
                </c:pt>
                <c:pt idx="689">
                  <c:v>450.0304632591255</c:v>
                </c:pt>
                <c:pt idx="690">
                  <c:v>450.67462362371708</c:v>
                </c:pt>
                <c:pt idx="691">
                  <c:v>450.42196763368827</c:v>
                </c:pt>
                <c:pt idx="692">
                  <c:v>450.21044032736597</c:v>
                </c:pt>
                <c:pt idx="693">
                  <c:v>450.26549241517574</c:v>
                </c:pt>
                <c:pt idx="694">
                  <c:v>450.13622691228665</c:v>
                </c:pt>
                <c:pt idx="695">
                  <c:v>450.12447453955497</c:v>
                </c:pt>
                <c:pt idx="696">
                  <c:v>450.12230527951084</c:v>
                </c:pt>
                <c:pt idx="697">
                  <c:v>450.51010272775187</c:v>
                </c:pt>
                <c:pt idx="698">
                  <c:v>450.18693866247219</c:v>
                </c:pt>
                <c:pt idx="699">
                  <c:v>450.14210157377056</c:v>
                </c:pt>
                <c:pt idx="700">
                  <c:v>450.05179717345425</c:v>
                </c:pt>
                <c:pt idx="701">
                  <c:v>450.1832318131647</c:v>
                </c:pt>
                <c:pt idx="702">
                  <c:v>450.23023806949334</c:v>
                </c:pt>
                <c:pt idx="703">
                  <c:v>450.15755927092778</c:v>
                </c:pt>
                <c:pt idx="704">
                  <c:v>450.14580848468944</c:v>
                </c:pt>
                <c:pt idx="705">
                  <c:v>450.27136813945617</c:v>
                </c:pt>
                <c:pt idx="706">
                  <c:v>450.37125437402364</c:v>
                </c:pt>
                <c:pt idx="707">
                  <c:v>450.17735716708364</c:v>
                </c:pt>
                <c:pt idx="708">
                  <c:v>450.31032779416125</c:v>
                </c:pt>
                <c:pt idx="709">
                  <c:v>450.07746966948264</c:v>
                </c:pt>
                <c:pt idx="710">
                  <c:v>450.40063391959654</c:v>
                </c:pt>
                <c:pt idx="711">
                  <c:v>450.01066695716435</c:v>
                </c:pt>
                <c:pt idx="712">
                  <c:v>450.40433907459078</c:v>
                </c:pt>
                <c:pt idx="713">
                  <c:v>450.23611379377371</c:v>
                </c:pt>
                <c:pt idx="714">
                  <c:v>450.17148098071777</c:v>
                </c:pt>
                <c:pt idx="715">
                  <c:v>450.08117502471384</c:v>
                </c:pt>
                <c:pt idx="716">
                  <c:v>450.1832318131647</c:v>
                </c:pt>
                <c:pt idx="717">
                  <c:v>450.14210157377056</c:v>
                </c:pt>
                <c:pt idx="718">
                  <c:v>450.36908503696532</c:v>
                </c:pt>
                <c:pt idx="719">
                  <c:v>450.04809027793823</c:v>
                </c:pt>
                <c:pt idx="720">
                  <c:v>450.05179717345425</c:v>
                </c:pt>
                <c:pt idx="721">
                  <c:v>450.0304632591255</c:v>
                </c:pt>
                <c:pt idx="722">
                  <c:v>450.04004480072257</c:v>
                </c:pt>
                <c:pt idx="723">
                  <c:v>450.61586638091302</c:v>
                </c:pt>
                <c:pt idx="724">
                  <c:v>450.01654159554403</c:v>
                </c:pt>
                <c:pt idx="725">
                  <c:v>450.11859989347391</c:v>
                </c:pt>
                <c:pt idx="726">
                  <c:v>450.29857696171439</c:v>
                </c:pt>
                <c:pt idx="727">
                  <c:v>450.70987766134255</c:v>
                </c:pt>
                <c:pt idx="728">
                  <c:v>450.26919757016998</c:v>
                </c:pt>
                <c:pt idx="729">
                  <c:v>450.29270077534852</c:v>
                </c:pt>
                <c:pt idx="730">
                  <c:v>450.1127237071081</c:v>
                </c:pt>
                <c:pt idx="731">
                  <c:v>450.09509668829537</c:v>
                </c:pt>
                <c:pt idx="732">
                  <c:v>450.28094994290166</c:v>
                </c:pt>
                <c:pt idx="733">
                  <c:v>450.0069600601081</c:v>
                </c:pt>
                <c:pt idx="734">
                  <c:v>450.11055441625825</c:v>
                </c:pt>
                <c:pt idx="735">
                  <c:v>450.4160914473224</c:v>
                </c:pt>
                <c:pt idx="736">
                  <c:v>450.51010272775187</c:v>
                </c:pt>
                <c:pt idx="737">
                  <c:v>450.2772437097081</c:v>
                </c:pt>
                <c:pt idx="738">
                  <c:v>450.46526688668092</c:v>
                </c:pt>
                <c:pt idx="739">
                  <c:v>450.08705121107971</c:v>
                </c:pt>
                <c:pt idx="740">
                  <c:v>450.4689725037606</c:v>
                </c:pt>
                <c:pt idx="741">
                  <c:v>450.15168313077049</c:v>
                </c:pt>
                <c:pt idx="742">
                  <c:v>450.2772437097081</c:v>
                </c:pt>
                <c:pt idx="743">
                  <c:v>450.38887523169734</c:v>
                </c:pt>
                <c:pt idx="744">
                  <c:v>450.43001254099852</c:v>
                </c:pt>
                <c:pt idx="745">
                  <c:v>450.02458707275969</c:v>
                </c:pt>
                <c:pt idx="746">
                  <c:v>450.29270077534852</c:v>
                </c:pt>
                <c:pt idx="747">
                  <c:v>450.10467822989244</c:v>
                </c:pt>
                <c:pt idx="748">
                  <c:v>450.36537957391408</c:v>
                </c:pt>
                <c:pt idx="749">
                  <c:v>450.2772437097081</c:v>
                </c:pt>
                <c:pt idx="750">
                  <c:v>450.14210157377056</c:v>
                </c:pt>
                <c:pt idx="751">
                  <c:v>450.17735716708364</c:v>
                </c:pt>
                <c:pt idx="752">
                  <c:v>450.02458707275969</c:v>
                </c:pt>
                <c:pt idx="753">
                  <c:v>450.09292585716076</c:v>
                </c:pt>
                <c:pt idx="754">
                  <c:v>450.15385394650224</c:v>
                </c:pt>
                <c:pt idx="755">
                  <c:v>450.38300674675531</c:v>
                </c:pt>
                <c:pt idx="756">
                  <c:v>450.50052107833488</c:v>
                </c:pt>
                <c:pt idx="757">
                  <c:v>450.25157055135725</c:v>
                </c:pt>
                <c:pt idx="758">
                  <c:v>450.22806888646346</c:v>
                </c:pt>
                <c:pt idx="759">
                  <c:v>450.43001254099852</c:v>
                </c:pt>
                <c:pt idx="760">
                  <c:v>450.05179717345425</c:v>
                </c:pt>
                <c:pt idx="761">
                  <c:v>450.46309631739479</c:v>
                </c:pt>
                <c:pt idx="762">
                  <c:v>450.75688253141487</c:v>
                </c:pt>
                <c:pt idx="763">
                  <c:v>450.04221563185718</c:v>
                </c:pt>
                <c:pt idx="764">
                  <c:v>450.84501916576329</c:v>
                </c:pt>
                <c:pt idx="765">
                  <c:v>451.15643239859611</c:v>
                </c:pt>
                <c:pt idx="766">
                  <c:v>450.24569590527619</c:v>
                </c:pt>
                <c:pt idx="767">
                  <c:v>450.14580848468944</c:v>
                </c:pt>
                <c:pt idx="768">
                  <c:v>450.61586638091302</c:v>
                </c:pt>
                <c:pt idx="769">
                  <c:v>450.51597891411774</c:v>
                </c:pt>
                <c:pt idx="770">
                  <c:v>450.83326679303161</c:v>
                </c:pt>
                <c:pt idx="771">
                  <c:v>450.3044531480802</c:v>
                </c:pt>
                <c:pt idx="772">
                  <c:v>450.3007466068297</c:v>
                </c:pt>
                <c:pt idx="773">
                  <c:v>450.44176398955932</c:v>
                </c:pt>
                <c:pt idx="774">
                  <c:v>450.7884312600176</c:v>
                </c:pt>
                <c:pt idx="775">
                  <c:v>450.74730103602633</c:v>
                </c:pt>
                <c:pt idx="776">
                  <c:v>450.34187667679248</c:v>
                </c:pt>
                <c:pt idx="777">
                  <c:v>450.16343545729359</c:v>
                </c:pt>
                <c:pt idx="778">
                  <c:v>450.19498418589637</c:v>
                </c:pt>
                <c:pt idx="779">
                  <c:v>450.09880204352658</c:v>
                </c:pt>
                <c:pt idx="780">
                  <c:v>450.05179717345425</c:v>
                </c:pt>
                <c:pt idx="781">
                  <c:v>450.76275871778068</c:v>
                </c:pt>
                <c:pt idx="782">
                  <c:v>450.45134548494786</c:v>
                </c:pt>
                <c:pt idx="783">
                  <c:v>450.25157055135725</c:v>
                </c:pt>
                <c:pt idx="784">
                  <c:v>450.15385394650224</c:v>
                </c:pt>
                <c:pt idx="785">
                  <c:v>450.11859989347391</c:v>
                </c:pt>
                <c:pt idx="786">
                  <c:v>450.50639680261526</c:v>
                </c:pt>
                <c:pt idx="787">
                  <c:v>450.16560479435196</c:v>
                </c:pt>
                <c:pt idx="788">
                  <c:v>450.34187667679248</c:v>
                </c:pt>
                <c:pt idx="789">
                  <c:v>451.02933641759955</c:v>
                </c:pt>
                <c:pt idx="790">
                  <c:v>451.00583321242095</c:v>
                </c:pt>
                <c:pt idx="791">
                  <c:v>450.80018363274928</c:v>
                </c:pt>
                <c:pt idx="792">
                  <c:v>450.68854379322232</c:v>
                </c:pt>
                <c:pt idx="793">
                  <c:v>450.25961669089537</c:v>
                </c:pt>
                <c:pt idx="794">
                  <c:v>450.59823782181553</c:v>
                </c:pt>
                <c:pt idx="795">
                  <c:v>450.82151611461319</c:v>
                </c:pt>
                <c:pt idx="796">
                  <c:v>450.48659952257333</c:v>
                </c:pt>
                <c:pt idx="797">
                  <c:v>450.49835189530501</c:v>
                </c:pt>
                <c:pt idx="798">
                  <c:v>450.75100788533382</c:v>
                </c:pt>
                <c:pt idx="799">
                  <c:v>450.39846442850967</c:v>
                </c:pt>
                <c:pt idx="800">
                  <c:v>450.48072333620752</c:v>
                </c:pt>
                <c:pt idx="801">
                  <c:v>450.83914297939748</c:v>
                </c:pt>
                <c:pt idx="802">
                  <c:v>450.20456568128492</c:v>
                </c:pt>
                <c:pt idx="803">
                  <c:v>450.0282939682757</c:v>
                </c:pt>
                <c:pt idx="804">
                  <c:v>450.26332292408892</c:v>
                </c:pt>
                <c:pt idx="805">
                  <c:v>450.16931164365946</c:v>
                </c:pt>
                <c:pt idx="806">
                  <c:v>450.0892205019295</c:v>
                </c:pt>
                <c:pt idx="807">
                  <c:v>450.07746966948264</c:v>
                </c:pt>
                <c:pt idx="808">
                  <c:v>450.02458707275969</c:v>
                </c:pt>
                <c:pt idx="809">
                  <c:v>450.17148098071777</c:v>
                </c:pt>
                <c:pt idx="810">
                  <c:v>450.08117502471384</c:v>
                </c:pt>
                <c:pt idx="811">
                  <c:v>450.14797776013637</c:v>
                </c:pt>
                <c:pt idx="812">
                  <c:v>450.11055441625825</c:v>
                </c:pt>
                <c:pt idx="813">
                  <c:v>450.21631651373178</c:v>
                </c:pt>
                <c:pt idx="814">
                  <c:v>450.42196763368827</c:v>
                </c:pt>
                <c:pt idx="815">
                  <c:v>450.48659952257333</c:v>
                </c:pt>
                <c:pt idx="816">
                  <c:v>450.16931164365946</c:v>
                </c:pt>
                <c:pt idx="817">
                  <c:v>450.07529883834803</c:v>
                </c:pt>
                <c:pt idx="818">
                  <c:v>450.36908503696532</c:v>
                </c:pt>
                <c:pt idx="819">
                  <c:v>450.35950384963371</c:v>
                </c:pt>
                <c:pt idx="820">
                  <c:v>450.05179717345425</c:v>
                </c:pt>
                <c:pt idx="821">
                  <c:v>450.62391190433721</c:v>
                </c:pt>
                <c:pt idx="822">
                  <c:v>450.47701833524172</c:v>
                </c:pt>
                <c:pt idx="823">
                  <c:v>450.31249805539051</c:v>
                </c:pt>
                <c:pt idx="824">
                  <c:v>450.90594574562567</c:v>
                </c:pt>
                <c:pt idx="825">
                  <c:v>450.57102930761425</c:v>
                </c:pt>
                <c:pt idx="826">
                  <c:v>450.65916594196267</c:v>
                </c:pt>
                <c:pt idx="827">
                  <c:v>450.38300674675531</c:v>
                </c:pt>
                <c:pt idx="828">
                  <c:v>450.45351543812012</c:v>
                </c:pt>
                <c:pt idx="829">
                  <c:v>450.45351543812012</c:v>
                </c:pt>
                <c:pt idx="830">
                  <c:v>450.06571729675096</c:v>
                </c:pt>
                <c:pt idx="831">
                  <c:v>450.72162849378941</c:v>
                </c:pt>
                <c:pt idx="832">
                  <c:v>450.13993229832357</c:v>
                </c:pt>
                <c:pt idx="833">
                  <c:v>450.58648698936867</c:v>
                </c:pt>
                <c:pt idx="834">
                  <c:v>450.439594652501</c:v>
                </c:pt>
                <c:pt idx="835">
                  <c:v>450.60999019454721</c:v>
                </c:pt>
                <c:pt idx="836">
                  <c:v>451.00953852144369</c:v>
                </c:pt>
                <c:pt idx="837">
                  <c:v>450.55710913810901</c:v>
                </c:pt>
                <c:pt idx="838">
                  <c:v>450.38083740969694</c:v>
                </c:pt>
                <c:pt idx="839">
                  <c:v>450.13993229832357</c:v>
                </c:pt>
                <c:pt idx="840">
                  <c:v>450.13622691228665</c:v>
                </c:pt>
                <c:pt idx="841">
                  <c:v>450.04809027793823</c:v>
                </c:pt>
                <c:pt idx="842">
                  <c:v>450.11055441625825</c:v>
                </c:pt>
                <c:pt idx="843">
                  <c:v>450.14580848468944</c:v>
                </c:pt>
                <c:pt idx="844">
                  <c:v>450.01283624647391</c:v>
                </c:pt>
                <c:pt idx="845">
                  <c:v>450.35733420451839</c:v>
                </c:pt>
                <c:pt idx="846">
                  <c:v>450.72750468015522</c:v>
                </c:pt>
                <c:pt idx="847">
                  <c:v>450.32208016689293</c:v>
                </c:pt>
                <c:pt idx="848">
                  <c:v>450.16931164365946</c:v>
                </c:pt>
                <c:pt idx="849">
                  <c:v>450.29857696171439</c:v>
                </c:pt>
                <c:pt idx="850">
                  <c:v>450.98603531626514</c:v>
                </c:pt>
                <c:pt idx="851">
                  <c:v>450.09880204352658</c:v>
                </c:pt>
                <c:pt idx="852">
                  <c:v>450.21261120470911</c:v>
                </c:pt>
                <c:pt idx="853">
                  <c:v>450.53577542401729</c:v>
                </c:pt>
                <c:pt idx="854">
                  <c:v>450.42413681671815</c:v>
                </c:pt>
                <c:pt idx="855">
                  <c:v>450.33012522823168</c:v>
                </c:pt>
                <c:pt idx="856">
                  <c:v>450.09509668829537</c:v>
                </c:pt>
                <c:pt idx="857">
                  <c:v>450.09509668829537</c:v>
                </c:pt>
                <c:pt idx="858">
                  <c:v>450.01654159554403</c:v>
                </c:pt>
                <c:pt idx="859">
                  <c:v>450.40063391959654</c:v>
                </c:pt>
                <c:pt idx="860">
                  <c:v>450.11859989347391</c:v>
                </c:pt>
                <c:pt idx="861">
                  <c:v>450.55927847516739</c:v>
                </c:pt>
                <c:pt idx="862">
                  <c:v>450.01283624647391</c:v>
                </c:pt>
                <c:pt idx="863">
                  <c:v>450.17518628974051</c:v>
                </c:pt>
                <c:pt idx="864">
                  <c:v>450.25157055135725</c:v>
                </c:pt>
                <c:pt idx="865">
                  <c:v>450.439594652501</c:v>
                </c:pt>
                <c:pt idx="866">
                  <c:v>450.46309631739479</c:v>
                </c:pt>
                <c:pt idx="867">
                  <c:v>450.08117502471384</c:v>
                </c:pt>
                <c:pt idx="868">
                  <c:v>450.01283624647391</c:v>
                </c:pt>
                <c:pt idx="869">
                  <c:v>450.02241778190984</c:v>
                </c:pt>
                <c:pt idx="870">
                  <c:v>450.31620398052712</c:v>
                </c:pt>
                <c:pt idx="871">
                  <c:v>450.03633944549131</c:v>
                </c:pt>
                <c:pt idx="872">
                  <c:v>450.38300674675531</c:v>
                </c:pt>
                <c:pt idx="873">
                  <c:v>450.58278168034593</c:v>
                </c:pt>
                <c:pt idx="874">
                  <c:v>450.41826109243772</c:v>
                </c:pt>
                <c:pt idx="875">
                  <c:v>450.49464535405446</c:v>
                </c:pt>
                <c:pt idx="876">
                  <c:v>450.3007466068297</c:v>
                </c:pt>
                <c:pt idx="877">
                  <c:v>450.20085883197743</c:v>
                </c:pt>
                <c:pt idx="878">
                  <c:v>450.15973014827091</c:v>
                </c:pt>
                <c:pt idx="879">
                  <c:v>450.30662233111008</c:v>
                </c:pt>
                <c:pt idx="880">
                  <c:v>450.21261120470911</c:v>
                </c:pt>
                <c:pt idx="881">
                  <c:v>450.11859989347391</c:v>
                </c:pt>
                <c:pt idx="882">
                  <c:v>450.33970718570566</c:v>
                </c:pt>
                <c:pt idx="883">
                  <c:v>450.40433907459078</c:v>
                </c:pt>
                <c:pt idx="884">
                  <c:v>450.27507375653579</c:v>
                </c:pt>
                <c:pt idx="885">
                  <c:v>450.27507375653579</c:v>
                </c:pt>
                <c:pt idx="886">
                  <c:v>450.05179717345425</c:v>
                </c:pt>
                <c:pt idx="887">
                  <c:v>450.700296165954</c:v>
                </c:pt>
                <c:pt idx="888">
                  <c:v>450.0576718195353</c:v>
                </c:pt>
                <c:pt idx="889">
                  <c:v>450.27507375653579</c:v>
                </c:pt>
                <c:pt idx="890">
                  <c:v>450.82151611461319</c:v>
                </c:pt>
                <c:pt idx="891">
                  <c:v>450.6041140081814</c:v>
                </c:pt>
                <c:pt idx="892">
                  <c:v>450.31620398052712</c:v>
                </c:pt>
                <c:pt idx="893">
                  <c:v>450.06942419226698</c:v>
                </c:pt>
                <c:pt idx="894">
                  <c:v>450.28094994290166</c:v>
                </c:pt>
                <c:pt idx="895">
                  <c:v>450.0069600601081</c:v>
                </c:pt>
                <c:pt idx="896">
                  <c:v>450.42196763368827</c:v>
                </c:pt>
                <c:pt idx="897">
                  <c:v>450.15973014827091</c:v>
                </c:pt>
                <c:pt idx="898">
                  <c:v>450.3007466068297</c:v>
                </c:pt>
                <c:pt idx="899">
                  <c:v>450.80976512813783</c:v>
                </c:pt>
                <c:pt idx="900">
                  <c:v>450.23981971891033</c:v>
                </c:pt>
                <c:pt idx="901">
                  <c:v>450.01871242667858</c:v>
                </c:pt>
                <c:pt idx="902">
                  <c:v>450.10684752074224</c:v>
                </c:pt>
                <c:pt idx="903">
                  <c:v>450.05984265066991</c:v>
                </c:pt>
                <c:pt idx="904">
                  <c:v>450.18910799953051</c:v>
                </c:pt>
                <c:pt idx="905">
                  <c:v>450.09880204352658</c:v>
                </c:pt>
                <c:pt idx="906">
                  <c:v>450.44763971383975</c:v>
                </c:pt>
                <c:pt idx="907">
                  <c:v>450.07159348311677</c:v>
                </c:pt>
                <c:pt idx="908">
                  <c:v>450.0069600601081</c:v>
                </c:pt>
                <c:pt idx="909">
                  <c:v>450.25744673772306</c:v>
                </c:pt>
                <c:pt idx="910">
                  <c:v>450.00108541587537</c:v>
                </c:pt>
                <c:pt idx="911">
                  <c:v>450.28682458898271</c:v>
                </c:pt>
                <c:pt idx="912">
                  <c:v>450.07529883834803</c:v>
                </c:pt>
                <c:pt idx="913">
                  <c:v>450.30662233111008</c:v>
                </c:pt>
                <c:pt idx="914">
                  <c:v>450.06571729675096</c:v>
                </c:pt>
                <c:pt idx="915">
                  <c:v>450.03417015464152</c:v>
                </c:pt>
                <c:pt idx="916">
                  <c:v>450.02241778190984</c:v>
                </c:pt>
                <c:pt idx="917">
                  <c:v>450.01066695716435</c:v>
                </c:pt>
                <c:pt idx="918">
                  <c:v>450.24569590527619</c:v>
                </c:pt>
                <c:pt idx="919">
                  <c:v>450.55710913810901</c:v>
                </c:pt>
                <c:pt idx="920">
                  <c:v>450.01066695716435</c:v>
                </c:pt>
                <c:pt idx="921">
                  <c:v>450.18693866247219</c:v>
                </c:pt>
                <c:pt idx="922">
                  <c:v>450.02458707275969</c:v>
                </c:pt>
                <c:pt idx="923">
                  <c:v>450.10684752074224</c:v>
                </c:pt>
                <c:pt idx="924">
                  <c:v>450.04004480072257</c:v>
                </c:pt>
                <c:pt idx="925">
                  <c:v>450.24198951805414</c:v>
                </c:pt>
                <c:pt idx="926">
                  <c:v>450.53577542401729</c:v>
                </c:pt>
                <c:pt idx="927">
                  <c:v>450.44176398955932</c:v>
                </c:pt>
                <c:pt idx="928">
                  <c:v>450.13405611195776</c:v>
                </c:pt>
                <c:pt idx="929">
                  <c:v>450.17518628974051</c:v>
                </c:pt>
                <c:pt idx="930">
                  <c:v>450.0304632591255</c:v>
                </c:pt>
                <c:pt idx="931">
                  <c:v>450.31249805539051</c:v>
                </c:pt>
                <c:pt idx="932">
                  <c:v>450.25374096661494</c:v>
                </c:pt>
                <c:pt idx="933">
                  <c:v>450.12818146587671</c:v>
                </c:pt>
                <c:pt idx="934">
                  <c:v>450.39258824214386</c:v>
                </c:pt>
                <c:pt idx="935">
                  <c:v>450.25744673772306</c:v>
                </c:pt>
                <c:pt idx="936">
                  <c:v>450.5512329517432</c:v>
                </c:pt>
                <c:pt idx="937">
                  <c:v>450.50422654138606</c:v>
                </c:pt>
                <c:pt idx="938">
                  <c:v>450.1832318131647</c:v>
                </c:pt>
                <c:pt idx="939">
                  <c:v>450.12818146587671</c:v>
                </c:pt>
                <c:pt idx="940">
                  <c:v>450.0304632591255</c:v>
                </c:pt>
                <c:pt idx="941">
                  <c:v>450.06942419226698</c:v>
                </c:pt>
                <c:pt idx="942">
                  <c:v>450.13622691228665</c:v>
                </c:pt>
                <c:pt idx="943">
                  <c:v>450.05984265066991</c:v>
                </c:pt>
                <c:pt idx="944">
                  <c:v>450.33970718570566</c:v>
                </c:pt>
                <c:pt idx="945">
                  <c:v>450.01654159554403</c:v>
                </c:pt>
                <c:pt idx="946">
                  <c:v>450.07529883834803</c:v>
                </c:pt>
                <c:pt idx="947">
                  <c:v>450.36908503696532</c:v>
                </c:pt>
                <c:pt idx="948">
                  <c:v>450.78626192295928</c:v>
                </c:pt>
                <c:pt idx="949">
                  <c:v>450.75688253141487</c:v>
                </c:pt>
                <c:pt idx="950">
                  <c:v>450.10467822989244</c:v>
                </c:pt>
                <c:pt idx="951">
                  <c:v>450.02458707275969</c:v>
                </c:pt>
                <c:pt idx="952">
                  <c:v>450.0892205019295</c:v>
                </c:pt>
                <c:pt idx="953">
                  <c:v>450.22806888646346</c:v>
                </c:pt>
                <c:pt idx="954">
                  <c:v>450.07529883834803</c:v>
                </c:pt>
                <c:pt idx="955">
                  <c:v>450.01871242667858</c:v>
                </c:pt>
                <c:pt idx="956">
                  <c:v>450.32424950395131</c:v>
                </c:pt>
                <c:pt idx="957">
                  <c:v>450.11859989347391</c:v>
                </c:pt>
                <c:pt idx="958">
                  <c:v>450.16560479435196</c:v>
                </c:pt>
                <c:pt idx="959">
                  <c:v>450.84718850282167</c:v>
                </c:pt>
                <c:pt idx="960">
                  <c:v>450.27136813945617</c:v>
                </c:pt>
                <c:pt idx="961">
                  <c:v>450.33970718570566</c:v>
                </c:pt>
                <c:pt idx="962">
                  <c:v>450.07529883834803</c:v>
                </c:pt>
                <c:pt idx="963">
                  <c:v>450.00108541587537</c:v>
                </c:pt>
                <c:pt idx="964">
                  <c:v>450.07746966948264</c:v>
                </c:pt>
                <c:pt idx="965">
                  <c:v>450.63349339972575</c:v>
                </c:pt>
                <c:pt idx="966">
                  <c:v>450.06942419226698</c:v>
                </c:pt>
                <c:pt idx="967">
                  <c:v>450.11859989347391</c:v>
                </c:pt>
                <c:pt idx="968">
                  <c:v>450.05984265066991</c:v>
                </c:pt>
                <c:pt idx="969">
                  <c:v>450.54752764272047</c:v>
                </c:pt>
                <c:pt idx="970">
                  <c:v>450.25374096661494</c:v>
                </c:pt>
                <c:pt idx="971">
                  <c:v>450.52402397545649</c:v>
                </c:pt>
                <c:pt idx="972">
                  <c:v>450.68854379322232</c:v>
                </c:pt>
                <c:pt idx="973">
                  <c:v>450.17148098071777</c:v>
                </c:pt>
                <c:pt idx="974">
                  <c:v>450.06942419226698</c:v>
                </c:pt>
                <c:pt idx="975">
                  <c:v>450.6041140081814</c:v>
                </c:pt>
                <c:pt idx="976">
                  <c:v>450.40433907459078</c:v>
                </c:pt>
                <c:pt idx="977">
                  <c:v>450.13405611195776</c:v>
                </c:pt>
                <c:pt idx="978">
                  <c:v>450.11055441625825</c:v>
                </c:pt>
                <c:pt idx="979">
                  <c:v>450.16931164365946</c:v>
                </c:pt>
                <c:pt idx="980">
                  <c:v>450.00108541587537</c:v>
                </c:pt>
                <c:pt idx="981">
                  <c:v>450.23981971891033</c:v>
                </c:pt>
                <c:pt idx="982">
                  <c:v>450.49835189530501</c:v>
                </c:pt>
                <c:pt idx="983">
                  <c:v>450.63349339972575</c:v>
                </c:pt>
                <c:pt idx="984">
                  <c:v>451.13292919341757</c:v>
                </c:pt>
                <c:pt idx="985">
                  <c:v>450.72750468015522</c:v>
                </c:pt>
                <c:pt idx="986">
                  <c:v>450.53948057901152</c:v>
                </c:pt>
                <c:pt idx="987">
                  <c:v>450.24198951805414</c:v>
                </c:pt>
                <c:pt idx="988">
                  <c:v>450.1127237071081</c:v>
                </c:pt>
                <c:pt idx="989">
                  <c:v>450.32795481297399</c:v>
                </c:pt>
                <c:pt idx="990">
                  <c:v>450.35362812535328</c:v>
                </c:pt>
                <c:pt idx="991">
                  <c:v>450.87656789436602</c:v>
                </c:pt>
                <c:pt idx="992">
                  <c:v>450.60040869915866</c:v>
                </c:pt>
                <c:pt idx="993">
                  <c:v>450.02241778190984</c:v>
                </c:pt>
                <c:pt idx="994">
                  <c:v>450.18693866247219</c:v>
                </c:pt>
                <c:pt idx="995">
                  <c:v>450.88027320338875</c:v>
                </c:pt>
                <c:pt idx="996">
                  <c:v>450.51010272775187</c:v>
                </c:pt>
                <c:pt idx="997">
                  <c:v>450.07746966948264</c:v>
                </c:pt>
                <c:pt idx="998">
                  <c:v>450.17148098071777</c:v>
                </c:pt>
                <c:pt idx="999">
                  <c:v>450.34558183178672</c:v>
                </c:pt>
                <c:pt idx="1000">
                  <c:v>450.17518628974051</c:v>
                </c:pt>
                <c:pt idx="1001">
                  <c:v>450.02241778190984</c:v>
                </c:pt>
                <c:pt idx="1002">
                  <c:v>450.01066695716435</c:v>
                </c:pt>
                <c:pt idx="1003">
                  <c:v>450.50639680261526</c:v>
                </c:pt>
                <c:pt idx="1004">
                  <c:v>450.2889951582689</c:v>
                </c:pt>
                <c:pt idx="1005">
                  <c:v>450.35362812535328</c:v>
                </c:pt>
                <c:pt idx="1006">
                  <c:v>450.46526688668092</c:v>
                </c:pt>
                <c:pt idx="1007">
                  <c:v>450.37713826181329</c:v>
                </c:pt>
                <c:pt idx="1008">
                  <c:v>450.07159348311677</c:v>
                </c:pt>
                <c:pt idx="1009">
                  <c:v>450.41826109243772</c:v>
                </c:pt>
                <c:pt idx="1010">
                  <c:v>450.74142638994527</c:v>
                </c:pt>
                <c:pt idx="1011">
                  <c:v>450.26549241517574</c:v>
                </c:pt>
                <c:pt idx="1012">
                  <c:v>450.19498418589637</c:v>
                </c:pt>
                <c:pt idx="1013">
                  <c:v>450.16560479435196</c:v>
                </c:pt>
                <c:pt idx="1014">
                  <c:v>450.09880204352658</c:v>
                </c:pt>
                <c:pt idx="1015">
                  <c:v>450.04592098708844</c:v>
                </c:pt>
                <c:pt idx="1016">
                  <c:v>450.49835189530501</c:v>
                </c:pt>
                <c:pt idx="1017">
                  <c:v>450.48659952257333</c:v>
                </c:pt>
                <c:pt idx="1018">
                  <c:v>450.65699506461959</c:v>
                </c:pt>
                <c:pt idx="1019">
                  <c:v>450.54535676537733</c:v>
                </c:pt>
                <c:pt idx="1020">
                  <c:v>450.65112041853848</c:v>
                </c:pt>
                <c:pt idx="1021">
                  <c:v>450.61586638091302</c:v>
                </c:pt>
                <c:pt idx="1022">
                  <c:v>450.64524423217267</c:v>
                </c:pt>
                <c:pt idx="1023">
                  <c:v>450.4689725037606</c:v>
                </c:pt>
                <c:pt idx="1024">
                  <c:v>450.12818146587671</c:v>
                </c:pt>
                <c:pt idx="1025">
                  <c:v>450.39475911948699</c:v>
                </c:pt>
                <c:pt idx="1026">
                  <c:v>450.38887523169734</c:v>
                </c:pt>
                <c:pt idx="1027">
                  <c:v>450.39475911948699</c:v>
                </c:pt>
                <c:pt idx="1028">
                  <c:v>450.14797776013637</c:v>
                </c:pt>
                <c:pt idx="1029">
                  <c:v>450.37125437402364</c:v>
                </c:pt>
                <c:pt idx="1030">
                  <c:v>450.40650964387692</c:v>
                </c:pt>
                <c:pt idx="1031">
                  <c:v>450.01066695716435</c:v>
                </c:pt>
                <c:pt idx="1032">
                  <c:v>450.10467822989244</c:v>
                </c:pt>
                <c:pt idx="1033">
                  <c:v>450.06571729675096</c:v>
                </c:pt>
                <c:pt idx="1034">
                  <c:v>450.09880204352658</c:v>
                </c:pt>
                <c:pt idx="1035">
                  <c:v>450.00108541587537</c:v>
                </c:pt>
                <c:pt idx="1036">
                  <c:v>450.3044531480802</c:v>
                </c:pt>
                <c:pt idx="1037">
                  <c:v>450.23394353254452</c:v>
                </c:pt>
                <c:pt idx="1038">
                  <c:v>450.05984265066991</c:v>
                </c:pt>
                <c:pt idx="1039">
                  <c:v>450.44176398955932</c:v>
                </c:pt>
                <c:pt idx="1040">
                  <c:v>450.51227252689569</c:v>
                </c:pt>
                <c:pt idx="1041">
                  <c:v>450.57690549398012</c:v>
                </c:pt>
                <c:pt idx="1042">
                  <c:v>450.32424950395131</c:v>
                </c:pt>
                <c:pt idx="1043">
                  <c:v>450.14797776013637</c:v>
                </c:pt>
                <c:pt idx="1044">
                  <c:v>450.35733420451839</c:v>
                </c:pt>
                <c:pt idx="1045">
                  <c:v>450.19868949491905</c:v>
                </c:pt>
                <c:pt idx="1046">
                  <c:v>450.51010272775187</c:v>
                </c:pt>
                <c:pt idx="1047">
                  <c:v>450.07529883834803</c:v>
                </c:pt>
                <c:pt idx="1048">
                  <c:v>450.29270077534852</c:v>
                </c:pt>
                <c:pt idx="1049">
                  <c:v>450.68637445616395</c:v>
                </c:pt>
                <c:pt idx="1050">
                  <c:v>450.53948057901152</c:v>
                </c:pt>
                <c:pt idx="1051">
                  <c:v>450.38083740969694</c:v>
                </c:pt>
                <c:pt idx="1052">
                  <c:v>450.17148098071777</c:v>
                </c:pt>
                <c:pt idx="1053">
                  <c:v>450.54752764272047</c:v>
                </c:pt>
                <c:pt idx="1054">
                  <c:v>450.48876978380252</c:v>
                </c:pt>
                <c:pt idx="1055">
                  <c:v>450.33012522823168</c:v>
                </c:pt>
                <c:pt idx="1056">
                  <c:v>450.12230527951084</c:v>
                </c:pt>
                <c:pt idx="1057">
                  <c:v>450.09292585716076</c:v>
                </c:pt>
                <c:pt idx="1058">
                  <c:v>450.34558183178672</c:v>
                </c:pt>
                <c:pt idx="1059">
                  <c:v>450.21044032736597</c:v>
                </c:pt>
                <c:pt idx="1060">
                  <c:v>450.17518628974051</c:v>
                </c:pt>
                <c:pt idx="1061">
                  <c:v>450.13622691228665</c:v>
                </c:pt>
                <c:pt idx="1062">
                  <c:v>450.20456568128492</c:v>
                </c:pt>
                <c:pt idx="1063">
                  <c:v>450.41021526095659</c:v>
                </c:pt>
                <c:pt idx="1064">
                  <c:v>450.4689725037606</c:v>
                </c:pt>
                <c:pt idx="1065">
                  <c:v>450.03633944549131</c:v>
                </c:pt>
                <c:pt idx="1066">
                  <c:v>450.07159348311677</c:v>
                </c:pt>
                <c:pt idx="1067">
                  <c:v>450.0892205019295</c:v>
                </c:pt>
                <c:pt idx="1068">
                  <c:v>450.01066695716435</c:v>
                </c:pt>
                <c:pt idx="1069">
                  <c:v>450.46526688668092</c:v>
                </c:pt>
                <c:pt idx="1070">
                  <c:v>450.03633944549131</c:v>
                </c:pt>
                <c:pt idx="1071">
                  <c:v>450.15385394650224</c:v>
                </c:pt>
                <c:pt idx="1072">
                  <c:v>450.0892205019295</c:v>
                </c:pt>
                <c:pt idx="1073">
                  <c:v>450.02458707275969</c:v>
                </c:pt>
                <c:pt idx="1074">
                  <c:v>450.08705121107971</c:v>
                </c:pt>
                <c:pt idx="1075">
                  <c:v>450.48659952257333</c:v>
                </c:pt>
                <c:pt idx="1076">
                  <c:v>450.15755927092778</c:v>
                </c:pt>
                <c:pt idx="1077">
                  <c:v>450.19281330855324</c:v>
                </c:pt>
                <c:pt idx="1078">
                  <c:v>450.10467822989244</c:v>
                </c:pt>
                <c:pt idx="1079">
                  <c:v>450.32795481297399</c:v>
                </c:pt>
                <c:pt idx="1080">
                  <c:v>450.36908503696532</c:v>
                </c:pt>
                <c:pt idx="1081">
                  <c:v>450.21044032736597</c:v>
                </c:pt>
                <c:pt idx="1082">
                  <c:v>450.25744673772306</c:v>
                </c:pt>
                <c:pt idx="1083">
                  <c:v>450.31620398052712</c:v>
                </c:pt>
                <c:pt idx="1084">
                  <c:v>450.35733420451839</c:v>
                </c:pt>
                <c:pt idx="1085">
                  <c:v>450.19868949491905</c:v>
                </c:pt>
                <c:pt idx="1086">
                  <c:v>450.04809027793823</c:v>
                </c:pt>
                <c:pt idx="1087">
                  <c:v>450.44176398955932</c:v>
                </c:pt>
                <c:pt idx="1088">
                  <c:v>450.14797776013637</c:v>
                </c:pt>
                <c:pt idx="1089">
                  <c:v>450.45351543812012</c:v>
                </c:pt>
                <c:pt idx="1090">
                  <c:v>450.13035072592078</c:v>
                </c:pt>
                <c:pt idx="1091">
                  <c:v>450.0892205019295</c:v>
                </c:pt>
                <c:pt idx="1092">
                  <c:v>450.74142638994527</c:v>
                </c:pt>
                <c:pt idx="1093">
                  <c:v>450.91769657807259</c:v>
                </c:pt>
                <c:pt idx="1094">
                  <c:v>450.63566273678413</c:v>
                </c:pt>
                <c:pt idx="1095">
                  <c:v>450.37125437402364</c:v>
                </c:pt>
                <c:pt idx="1096">
                  <c:v>450.18910799953051</c:v>
                </c:pt>
                <c:pt idx="1097">
                  <c:v>450.0576718195353</c:v>
                </c:pt>
                <c:pt idx="1098">
                  <c:v>450.45722167131373</c:v>
                </c:pt>
                <c:pt idx="1099">
                  <c:v>451.06242111816664</c:v>
                </c:pt>
                <c:pt idx="1100">
                  <c:v>450.19281330855324</c:v>
                </c:pt>
                <c:pt idx="1101">
                  <c:v>450.10684752074224</c:v>
                </c:pt>
                <c:pt idx="1102">
                  <c:v>450.24569590527619</c:v>
                </c:pt>
                <c:pt idx="1103">
                  <c:v>450.36908503696532</c:v>
                </c:pt>
                <c:pt idx="1104">
                  <c:v>450.0892205019295</c:v>
                </c:pt>
                <c:pt idx="1105">
                  <c:v>450.23023806949334</c:v>
                </c:pt>
                <c:pt idx="1106">
                  <c:v>450.01283624647391</c:v>
                </c:pt>
                <c:pt idx="1107">
                  <c:v>450.64741356923105</c:v>
                </c:pt>
                <c:pt idx="1108">
                  <c:v>450.39475911948699</c:v>
                </c:pt>
                <c:pt idx="1109">
                  <c:v>450.0282939682757</c:v>
                </c:pt>
                <c:pt idx="1110">
                  <c:v>450.36908503696532</c:v>
                </c:pt>
                <c:pt idx="1111">
                  <c:v>450.22806888646346</c:v>
                </c:pt>
                <c:pt idx="1112">
                  <c:v>451.04479255906915</c:v>
                </c:pt>
                <c:pt idx="1113">
                  <c:v>450.77450955022761</c:v>
                </c:pt>
                <c:pt idx="1114">
                  <c:v>450.44546929858205</c:v>
                </c:pt>
                <c:pt idx="1115">
                  <c:v>450.54535676537733</c:v>
                </c:pt>
                <c:pt idx="1116">
                  <c:v>450.15755927092778</c:v>
                </c:pt>
                <c:pt idx="1117">
                  <c:v>450.17735716708364</c:v>
                </c:pt>
                <c:pt idx="1118">
                  <c:v>450.3044531480802</c:v>
                </c:pt>
                <c:pt idx="1119">
                  <c:v>450.09292585716076</c:v>
                </c:pt>
                <c:pt idx="1120">
                  <c:v>450.11055441625825</c:v>
                </c:pt>
                <c:pt idx="1121">
                  <c:v>450.26919757016998</c:v>
                </c:pt>
                <c:pt idx="1122">
                  <c:v>450.25744673772306</c:v>
                </c:pt>
                <c:pt idx="1123">
                  <c:v>450.38300674675531</c:v>
                </c:pt>
                <c:pt idx="1124">
                  <c:v>450.40063391959654</c:v>
                </c:pt>
                <c:pt idx="1125">
                  <c:v>450.14797776013637</c:v>
                </c:pt>
                <c:pt idx="1126">
                  <c:v>450.32424950395131</c:v>
                </c:pt>
                <c:pt idx="1127">
                  <c:v>450.0576718195353</c:v>
                </c:pt>
                <c:pt idx="1128">
                  <c:v>450.17735716708364</c:v>
                </c:pt>
                <c:pt idx="1129">
                  <c:v>450.06354800590111</c:v>
                </c:pt>
                <c:pt idx="1130">
                  <c:v>450.37496122333113</c:v>
                </c:pt>
                <c:pt idx="1131">
                  <c:v>450.6628712509854</c:v>
                </c:pt>
                <c:pt idx="1132">
                  <c:v>450.37496122333113</c:v>
                </c:pt>
                <c:pt idx="1133">
                  <c:v>450.64524423217267</c:v>
                </c:pt>
                <c:pt idx="1134">
                  <c:v>450.6628712509854</c:v>
                </c:pt>
                <c:pt idx="1135">
                  <c:v>450.01066695716435</c:v>
                </c:pt>
                <c:pt idx="1136">
                  <c:v>450.0892205019295</c:v>
                </c:pt>
                <c:pt idx="1137">
                  <c:v>450.26549241517574</c:v>
                </c:pt>
                <c:pt idx="1138">
                  <c:v>450.15385394650224</c:v>
                </c:pt>
                <c:pt idx="1139">
                  <c:v>450.15755927092778</c:v>
                </c:pt>
                <c:pt idx="1140">
                  <c:v>450.29487088254928</c:v>
                </c:pt>
                <c:pt idx="1141">
                  <c:v>450.34187667679248</c:v>
                </c:pt>
                <c:pt idx="1142">
                  <c:v>450.40063391959654</c:v>
                </c:pt>
                <c:pt idx="1143">
                  <c:v>450.51814825117606</c:v>
                </c:pt>
                <c:pt idx="1144">
                  <c:v>450.51814825117606</c:v>
                </c:pt>
                <c:pt idx="1145">
                  <c:v>450.31837377967088</c:v>
                </c:pt>
                <c:pt idx="1146">
                  <c:v>450.22436203715597</c:v>
                </c:pt>
                <c:pt idx="1147">
                  <c:v>450.13993229832357</c:v>
                </c:pt>
                <c:pt idx="1148">
                  <c:v>450.44546929858205</c:v>
                </c:pt>
                <c:pt idx="1149">
                  <c:v>450.75100788533382</c:v>
                </c:pt>
                <c:pt idx="1150">
                  <c:v>450.78626192295928</c:v>
                </c:pt>
                <c:pt idx="1151">
                  <c:v>450.4160914473224</c:v>
                </c:pt>
                <c:pt idx="1152">
                  <c:v>450.21631651373178</c:v>
                </c:pt>
                <c:pt idx="1153">
                  <c:v>450.14797776013637</c:v>
                </c:pt>
                <c:pt idx="1154">
                  <c:v>450.09880204352658</c:v>
                </c:pt>
                <c:pt idx="1155">
                  <c:v>450.35362812535328</c:v>
                </c:pt>
                <c:pt idx="1156">
                  <c:v>450.24786524233457</c:v>
                </c:pt>
                <c:pt idx="1157">
                  <c:v>450.1832318131647</c:v>
                </c:pt>
                <c:pt idx="1158">
                  <c:v>450.5651546615332</c:v>
                </c:pt>
                <c:pt idx="1159">
                  <c:v>450.85306453515898</c:v>
                </c:pt>
                <c:pt idx="1160">
                  <c:v>450.14797776013637</c:v>
                </c:pt>
                <c:pt idx="1161">
                  <c:v>450.82956148400893</c:v>
                </c:pt>
                <c:pt idx="1162">
                  <c:v>450.16560479435196</c:v>
                </c:pt>
                <c:pt idx="1163">
                  <c:v>450.04592098708844</c:v>
                </c:pt>
                <c:pt idx="1164">
                  <c:v>450.51597891411774</c:v>
                </c:pt>
                <c:pt idx="1165">
                  <c:v>451.015414861838</c:v>
                </c:pt>
                <c:pt idx="1166">
                  <c:v>451.0976751557921</c:v>
                </c:pt>
                <c:pt idx="1167">
                  <c:v>450.95665746500549</c:v>
                </c:pt>
                <c:pt idx="1168">
                  <c:v>450.36908503696532</c:v>
                </c:pt>
                <c:pt idx="1169">
                  <c:v>450.18106247610632</c:v>
                </c:pt>
                <c:pt idx="1170">
                  <c:v>450.04809027793823</c:v>
                </c:pt>
                <c:pt idx="1171">
                  <c:v>450.10684752074224</c:v>
                </c:pt>
                <c:pt idx="1172">
                  <c:v>450.6767929607754</c:v>
                </c:pt>
                <c:pt idx="1173">
                  <c:v>450.81781065156201</c:v>
                </c:pt>
                <c:pt idx="1174">
                  <c:v>450.36537957391408</c:v>
                </c:pt>
                <c:pt idx="1175">
                  <c:v>450.52402397545649</c:v>
                </c:pt>
                <c:pt idx="1176">
                  <c:v>450.37125437402364</c:v>
                </c:pt>
                <c:pt idx="1177">
                  <c:v>450.34187667679248</c:v>
                </c:pt>
                <c:pt idx="1178">
                  <c:v>450.09509668829537</c:v>
                </c:pt>
                <c:pt idx="1179">
                  <c:v>450.18106247610632</c:v>
                </c:pt>
                <c:pt idx="1180">
                  <c:v>450.51597891411774</c:v>
                </c:pt>
                <c:pt idx="1181">
                  <c:v>450.99191150263096</c:v>
                </c:pt>
                <c:pt idx="1182">
                  <c:v>451.17993560377471</c:v>
                </c:pt>
                <c:pt idx="1183">
                  <c:v>450.75688253141487</c:v>
                </c:pt>
                <c:pt idx="1184">
                  <c:v>450.88614938975456</c:v>
                </c:pt>
                <c:pt idx="1185">
                  <c:v>450.35145801815258</c:v>
                </c:pt>
                <c:pt idx="1186">
                  <c:v>450.08705121107971</c:v>
                </c:pt>
                <c:pt idx="1187">
                  <c:v>450.23981971891033</c:v>
                </c:pt>
                <c:pt idx="1188">
                  <c:v>450.05984265066991</c:v>
                </c:pt>
                <c:pt idx="1189">
                  <c:v>450.37125437402364</c:v>
                </c:pt>
                <c:pt idx="1190">
                  <c:v>450.62978655041832</c:v>
                </c:pt>
                <c:pt idx="1191">
                  <c:v>450.45351543812012</c:v>
                </c:pt>
                <c:pt idx="1192">
                  <c:v>450.60040869915866</c:v>
                </c:pt>
                <c:pt idx="1193">
                  <c:v>450.40063391959654</c:v>
                </c:pt>
                <c:pt idx="1194">
                  <c:v>450.19498418589637</c:v>
                </c:pt>
                <c:pt idx="1195">
                  <c:v>450.08117502471384</c:v>
                </c:pt>
                <c:pt idx="1196">
                  <c:v>450.62761721335994</c:v>
                </c:pt>
                <c:pt idx="1197">
                  <c:v>450.34775240107291</c:v>
                </c:pt>
                <c:pt idx="1198">
                  <c:v>450.0069600601081</c:v>
                </c:pt>
                <c:pt idx="1199">
                  <c:v>450.48072333620752</c:v>
                </c:pt>
                <c:pt idx="1200">
                  <c:v>450.29857696171439</c:v>
                </c:pt>
                <c:pt idx="1201">
                  <c:v>450.3044531480802</c:v>
                </c:pt>
                <c:pt idx="1202">
                  <c:v>450.51010272775187</c:v>
                </c:pt>
                <c:pt idx="1203">
                  <c:v>450.40433907459078</c:v>
                </c:pt>
                <c:pt idx="1204">
                  <c:v>450.16560479435196</c:v>
                </c:pt>
                <c:pt idx="1205">
                  <c:v>450.10097287466118</c:v>
                </c:pt>
                <c:pt idx="1206">
                  <c:v>450.38887523169734</c:v>
                </c:pt>
                <c:pt idx="1207">
                  <c:v>450.13622691228665</c:v>
                </c:pt>
                <c:pt idx="1208">
                  <c:v>450.29487088254928</c:v>
                </c:pt>
                <c:pt idx="1209">
                  <c:v>450.37713826181329</c:v>
                </c:pt>
                <c:pt idx="1210">
                  <c:v>450.17148098071777</c:v>
                </c:pt>
                <c:pt idx="1211">
                  <c:v>450.07746966948264</c:v>
                </c:pt>
                <c:pt idx="1212">
                  <c:v>450.12818146587671</c:v>
                </c:pt>
                <c:pt idx="1213">
                  <c:v>450.33012522823168</c:v>
                </c:pt>
                <c:pt idx="1214">
                  <c:v>450.37496122333113</c:v>
                </c:pt>
                <c:pt idx="1215">
                  <c:v>450.75688253141487</c:v>
                </c:pt>
                <c:pt idx="1216">
                  <c:v>450.53948057901152</c:v>
                </c:pt>
                <c:pt idx="1217">
                  <c:v>450.45722167131373</c:v>
                </c:pt>
                <c:pt idx="1218">
                  <c:v>450.439594652501</c:v>
                </c:pt>
                <c:pt idx="1219">
                  <c:v>450.02458707275969</c:v>
                </c:pt>
                <c:pt idx="1220">
                  <c:v>450.22219270009765</c:v>
                </c:pt>
                <c:pt idx="1221">
                  <c:v>450.15755927092778</c:v>
                </c:pt>
                <c:pt idx="1222">
                  <c:v>450.39475911948699</c:v>
                </c:pt>
                <c:pt idx="1223">
                  <c:v>450.23023806949334</c:v>
                </c:pt>
                <c:pt idx="1224">
                  <c:v>450.23023806949334</c:v>
                </c:pt>
                <c:pt idx="1225">
                  <c:v>450.80605827883033</c:v>
                </c:pt>
                <c:pt idx="1226">
                  <c:v>450.65328975559686</c:v>
                </c:pt>
                <c:pt idx="1227">
                  <c:v>450.47701833524172</c:v>
                </c:pt>
                <c:pt idx="1228">
                  <c:v>450.32424950395131</c:v>
                </c:pt>
                <c:pt idx="1229">
                  <c:v>450.21044032736597</c:v>
                </c:pt>
                <c:pt idx="1230">
                  <c:v>450.38671205577805</c:v>
                </c:pt>
                <c:pt idx="1231">
                  <c:v>451.06242111816664</c:v>
                </c:pt>
                <c:pt idx="1232">
                  <c:v>450.439594652501</c:v>
                </c:pt>
                <c:pt idx="1233">
                  <c:v>450.53360593293047</c:v>
                </c:pt>
                <c:pt idx="1234">
                  <c:v>450.80976512813783</c:v>
                </c:pt>
                <c:pt idx="1235">
                  <c:v>450.0282939682757</c:v>
                </c:pt>
                <c:pt idx="1236">
                  <c:v>450.50422654138606</c:v>
                </c:pt>
                <c:pt idx="1237">
                  <c:v>450.26919757016998</c:v>
                </c:pt>
                <c:pt idx="1238">
                  <c:v>450.10467822989244</c:v>
                </c:pt>
                <c:pt idx="1239">
                  <c:v>450.02458707275969</c:v>
                </c:pt>
                <c:pt idx="1240">
                  <c:v>450.0282939682757</c:v>
                </c:pt>
                <c:pt idx="1241">
                  <c:v>450.44763971383975</c:v>
                </c:pt>
                <c:pt idx="1242">
                  <c:v>450.1127237071081</c:v>
                </c:pt>
                <c:pt idx="1243">
                  <c:v>450.09880204352658</c:v>
                </c:pt>
                <c:pt idx="1244">
                  <c:v>450.16560479435196</c:v>
                </c:pt>
                <c:pt idx="1245">
                  <c:v>450.32424950395131</c:v>
                </c:pt>
                <c:pt idx="1246">
                  <c:v>450.74730103602633</c:v>
                </c:pt>
                <c:pt idx="1247">
                  <c:v>450.2889951582689</c:v>
                </c:pt>
                <c:pt idx="1248">
                  <c:v>450.29270077534852</c:v>
                </c:pt>
                <c:pt idx="1249">
                  <c:v>450.14580848468944</c:v>
                </c:pt>
                <c:pt idx="1250">
                  <c:v>450.14210157377056</c:v>
                </c:pt>
                <c:pt idx="1251">
                  <c:v>450.16560479435196</c:v>
                </c:pt>
                <c:pt idx="1252">
                  <c:v>450.32424950395131</c:v>
                </c:pt>
                <c:pt idx="1253">
                  <c:v>450.01066695716435</c:v>
                </c:pt>
                <c:pt idx="1254">
                  <c:v>450.05179717345425</c:v>
                </c:pt>
                <c:pt idx="1255">
                  <c:v>450.26919757016998</c:v>
                </c:pt>
                <c:pt idx="1256">
                  <c:v>450.03633944549131</c:v>
                </c:pt>
                <c:pt idx="1257">
                  <c:v>450.01871242667858</c:v>
                </c:pt>
                <c:pt idx="1258">
                  <c:v>450.6180357179714</c:v>
                </c:pt>
                <c:pt idx="1259">
                  <c:v>450.47114261096135</c:v>
                </c:pt>
                <c:pt idx="1260">
                  <c:v>450.00479077079854</c:v>
                </c:pt>
                <c:pt idx="1261">
                  <c:v>450.34775240107291</c:v>
                </c:pt>
                <c:pt idx="1262">
                  <c:v>450.27136813945617</c:v>
                </c:pt>
                <c:pt idx="1263">
                  <c:v>450.11055441625825</c:v>
                </c:pt>
                <c:pt idx="1264">
                  <c:v>450.49835189530501</c:v>
                </c:pt>
                <c:pt idx="1265">
                  <c:v>450.57473615692174</c:v>
                </c:pt>
                <c:pt idx="1266">
                  <c:v>450.37496122333113</c:v>
                </c:pt>
                <c:pt idx="1267">
                  <c:v>450.39846442850967</c:v>
                </c:pt>
                <c:pt idx="1268">
                  <c:v>450.52185356019879</c:v>
                </c:pt>
                <c:pt idx="1269">
                  <c:v>450.23981971891033</c:v>
                </c:pt>
                <c:pt idx="1270">
                  <c:v>450.43371846613513</c:v>
                </c:pt>
                <c:pt idx="1271">
                  <c:v>450.48072333620752</c:v>
                </c:pt>
                <c:pt idx="1272">
                  <c:v>450.25157055135725</c:v>
                </c:pt>
                <c:pt idx="1273">
                  <c:v>450.04004480072257</c:v>
                </c:pt>
                <c:pt idx="1274">
                  <c:v>450.1127237071081</c:v>
                </c:pt>
                <c:pt idx="1275">
                  <c:v>450.13035072592078</c:v>
                </c:pt>
                <c:pt idx="1276">
                  <c:v>450.12818146587671</c:v>
                </c:pt>
                <c:pt idx="1277">
                  <c:v>450.09880204352658</c:v>
                </c:pt>
                <c:pt idx="1278">
                  <c:v>450.64153892314994</c:v>
                </c:pt>
                <c:pt idx="1279">
                  <c:v>450.35362812535328</c:v>
                </c:pt>
                <c:pt idx="1280">
                  <c:v>450.28682458898271</c:v>
                </c:pt>
                <c:pt idx="1281">
                  <c:v>450.38083740969694</c:v>
                </c:pt>
                <c:pt idx="1282">
                  <c:v>450.45351543812012</c:v>
                </c:pt>
                <c:pt idx="1283">
                  <c:v>450.50639680261526</c:v>
                </c:pt>
                <c:pt idx="1284">
                  <c:v>450.28682458898271</c:v>
                </c:pt>
                <c:pt idx="1285">
                  <c:v>450.10097287466118</c:v>
                </c:pt>
                <c:pt idx="1286">
                  <c:v>450.30662233111008</c:v>
                </c:pt>
                <c:pt idx="1287">
                  <c:v>450.41021526095659</c:v>
                </c:pt>
                <c:pt idx="1288">
                  <c:v>450.26332292408892</c:v>
                </c:pt>
                <c:pt idx="1289">
                  <c:v>450.39258824214386</c:v>
                </c:pt>
                <c:pt idx="1290">
                  <c:v>450.33012522823168</c:v>
                </c:pt>
                <c:pt idx="1291">
                  <c:v>450.47701833524172</c:v>
                </c:pt>
                <c:pt idx="1292">
                  <c:v>450.10467822989244</c:v>
                </c:pt>
                <c:pt idx="1293">
                  <c:v>450.13035072592078</c:v>
                </c:pt>
                <c:pt idx="1294">
                  <c:v>450.21044032736597</c:v>
                </c:pt>
                <c:pt idx="1295">
                  <c:v>450.17148098071777</c:v>
                </c:pt>
                <c:pt idx="1296">
                  <c:v>450.06571729675096</c:v>
                </c:pt>
                <c:pt idx="1297">
                  <c:v>450.5806108030028</c:v>
                </c:pt>
                <c:pt idx="1298">
                  <c:v>450.53360593293047</c:v>
                </c:pt>
                <c:pt idx="1299">
                  <c:v>450.41021526095659</c:v>
                </c:pt>
                <c:pt idx="1300">
                  <c:v>450.79801275540615</c:v>
                </c:pt>
                <c:pt idx="1301">
                  <c:v>450.11642909314503</c:v>
                </c:pt>
                <c:pt idx="1302">
                  <c:v>450.13035072592078</c:v>
                </c:pt>
                <c:pt idx="1303">
                  <c:v>450.13035072592078</c:v>
                </c:pt>
                <c:pt idx="1304">
                  <c:v>450.20085883197743</c:v>
                </c:pt>
                <c:pt idx="1305">
                  <c:v>450.75905340875801</c:v>
                </c:pt>
                <c:pt idx="1306">
                  <c:v>450.49464535405446</c:v>
                </c:pt>
                <c:pt idx="1307">
                  <c:v>450.01066695716435</c:v>
                </c:pt>
                <c:pt idx="1308">
                  <c:v>450.01654159554403</c:v>
                </c:pt>
                <c:pt idx="1309">
                  <c:v>450.01066695716435</c:v>
                </c:pt>
                <c:pt idx="1310">
                  <c:v>450.33383099933985</c:v>
                </c:pt>
                <c:pt idx="1311">
                  <c:v>450.60999019454721</c:v>
                </c:pt>
                <c:pt idx="1312">
                  <c:v>450.79801275540615</c:v>
                </c:pt>
                <c:pt idx="1313">
                  <c:v>450.50422654138606</c:v>
                </c:pt>
                <c:pt idx="1314">
                  <c:v>450.68049826979814</c:v>
                </c:pt>
                <c:pt idx="1315">
                  <c:v>450.35145801815258</c:v>
                </c:pt>
                <c:pt idx="1316">
                  <c:v>450.18693866247219</c:v>
                </c:pt>
                <c:pt idx="1317">
                  <c:v>450.35362812535328</c:v>
                </c:pt>
                <c:pt idx="1318">
                  <c:v>450.51814825117606</c:v>
                </c:pt>
                <c:pt idx="1319">
                  <c:v>450.3007466068297</c:v>
                </c:pt>
                <c:pt idx="1320">
                  <c:v>450.28311943398847</c:v>
                </c:pt>
                <c:pt idx="1321">
                  <c:v>450.33012522823168</c:v>
                </c:pt>
                <c:pt idx="1322">
                  <c:v>450.45939116240055</c:v>
                </c:pt>
                <c:pt idx="1323">
                  <c:v>450.77668042757074</c:v>
                </c:pt>
                <c:pt idx="1324">
                  <c:v>450.62391190433721</c:v>
                </c:pt>
                <c:pt idx="1325">
                  <c:v>450.2889951582689</c:v>
                </c:pt>
                <c:pt idx="1326">
                  <c:v>450.01871242667858</c:v>
                </c:pt>
                <c:pt idx="1327">
                  <c:v>450.20456568128492</c:v>
                </c:pt>
                <c:pt idx="1328">
                  <c:v>450.60628334523972</c:v>
                </c:pt>
                <c:pt idx="1329">
                  <c:v>450.36321039088421</c:v>
                </c:pt>
                <c:pt idx="1330">
                  <c:v>450.99191150263096</c:v>
                </c:pt>
                <c:pt idx="1331">
                  <c:v>450.85089381184434</c:v>
                </c:pt>
                <c:pt idx="1332">
                  <c:v>451.33270104643867</c:v>
                </c:pt>
                <c:pt idx="1333">
                  <c:v>450.46309631739479</c:v>
                </c:pt>
                <c:pt idx="1334">
                  <c:v>450.63349339972575</c:v>
                </c:pt>
                <c:pt idx="1335">
                  <c:v>450.86852237094183</c:v>
                </c:pt>
                <c:pt idx="1336">
                  <c:v>450.6628712509854</c:v>
                </c:pt>
                <c:pt idx="1337">
                  <c:v>450.16560479435196</c:v>
                </c:pt>
                <c:pt idx="1338">
                  <c:v>450.77668042757074</c:v>
                </c:pt>
                <c:pt idx="1339">
                  <c:v>450.62978655041832</c:v>
                </c:pt>
                <c:pt idx="1340">
                  <c:v>450.49464535405446</c:v>
                </c:pt>
                <c:pt idx="1341">
                  <c:v>450.73555020357946</c:v>
                </c:pt>
                <c:pt idx="1342">
                  <c:v>450.23611379377371</c:v>
                </c:pt>
                <c:pt idx="1343">
                  <c:v>450.20673501834324</c:v>
                </c:pt>
                <c:pt idx="1344">
                  <c:v>450.03417015464152</c:v>
                </c:pt>
                <c:pt idx="1345">
                  <c:v>450.10684752074224</c:v>
                </c:pt>
                <c:pt idx="1346">
                  <c:v>450.18693866247219</c:v>
                </c:pt>
                <c:pt idx="1347">
                  <c:v>450.13993229832357</c:v>
                </c:pt>
                <c:pt idx="1348">
                  <c:v>450.22806888646346</c:v>
                </c:pt>
                <c:pt idx="1349">
                  <c:v>450.45134548494786</c:v>
                </c:pt>
                <c:pt idx="1350">
                  <c:v>450.32208016689293</c:v>
                </c:pt>
                <c:pt idx="1351">
                  <c:v>450.56298378419007</c:v>
                </c:pt>
                <c:pt idx="1352">
                  <c:v>450.38887523169734</c:v>
                </c:pt>
                <c:pt idx="1353">
                  <c:v>450.0282939682757</c:v>
                </c:pt>
                <c:pt idx="1354">
                  <c:v>450.9235727644384</c:v>
                </c:pt>
                <c:pt idx="1355">
                  <c:v>450.63566273678413</c:v>
                </c:pt>
                <c:pt idx="1356">
                  <c:v>450.05984265066991</c:v>
                </c:pt>
                <c:pt idx="1357">
                  <c:v>450.5277297465646</c:v>
                </c:pt>
                <c:pt idx="1358">
                  <c:v>450.03633944549131</c:v>
                </c:pt>
                <c:pt idx="1359">
                  <c:v>450.0282939682757</c:v>
                </c:pt>
                <c:pt idx="1360">
                  <c:v>450.04221563185718</c:v>
                </c:pt>
                <c:pt idx="1361">
                  <c:v>450.33383099933985</c:v>
                </c:pt>
                <c:pt idx="1362">
                  <c:v>450.0892205019295</c:v>
                </c:pt>
                <c:pt idx="1363">
                  <c:v>450.00479077079854</c:v>
                </c:pt>
                <c:pt idx="1364">
                  <c:v>450.6041140081814</c:v>
                </c:pt>
                <c:pt idx="1365">
                  <c:v>450.22219270009765</c:v>
                </c:pt>
                <c:pt idx="1366">
                  <c:v>450.62174102699413</c:v>
                </c:pt>
                <c:pt idx="1367">
                  <c:v>450.78626192295928</c:v>
                </c:pt>
                <c:pt idx="1368">
                  <c:v>450.58648698936867</c:v>
                </c:pt>
                <c:pt idx="1369">
                  <c:v>450.73337932623633</c:v>
                </c:pt>
                <c:pt idx="1370">
                  <c:v>450.17518628974051</c:v>
                </c:pt>
                <c:pt idx="1371">
                  <c:v>450.43588826527895</c:v>
                </c:pt>
                <c:pt idx="1372">
                  <c:v>450.6180357179714</c:v>
                </c:pt>
                <c:pt idx="1373">
                  <c:v>450.85893933526853</c:v>
                </c:pt>
                <c:pt idx="1374">
                  <c:v>450.51814825117606</c:v>
                </c:pt>
                <c:pt idx="1375">
                  <c:v>450.30662233111008</c:v>
                </c:pt>
                <c:pt idx="1376">
                  <c:v>450.45939116240055</c:v>
                </c:pt>
                <c:pt idx="1377">
                  <c:v>450.36537957391408</c:v>
                </c:pt>
                <c:pt idx="1378">
                  <c:v>450.48659952257333</c:v>
                </c:pt>
                <c:pt idx="1379">
                  <c:v>450.25157055135725</c:v>
                </c:pt>
                <c:pt idx="1380">
                  <c:v>450.01871242667858</c:v>
                </c:pt>
                <c:pt idx="1381">
                  <c:v>450.63936804580686</c:v>
                </c:pt>
                <c:pt idx="1382">
                  <c:v>450.39258824214386</c:v>
                </c:pt>
                <c:pt idx="1383">
                  <c:v>450.01654159554403</c:v>
                </c:pt>
                <c:pt idx="1384">
                  <c:v>450.2772437097081</c:v>
                </c:pt>
                <c:pt idx="1385">
                  <c:v>450.27507375653579</c:v>
                </c:pt>
                <c:pt idx="1386">
                  <c:v>450.00479077079854</c:v>
                </c:pt>
                <c:pt idx="1387">
                  <c:v>450.45722167131373</c:v>
                </c:pt>
                <c:pt idx="1388">
                  <c:v>450.31837377967088</c:v>
                </c:pt>
                <c:pt idx="1389">
                  <c:v>450.58278168034593</c:v>
                </c:pt>
                <c:pt idx="1390">
                  <c:v>450.32424950395131</c:v>
                </c:pt>
                <c:pt idx="1391">
                  <c:v>450.50639680261526</c:v>
                </c:pt>
                <c:pt idx="1392">
                  <c:v>450.01871242667858</c:v>
                </c:pt>
                <c:pt idx="1393">
                  <c:v>450.02241778190984</c:v>
                </c:pt>
                <c:pt idx="1394">
                  <c:v>450.19868949491905</c:v>
                </c:pt>
                <c:pt idx="1395">
                  <c:v>450.06354800590111</c:v>
                </c:pt>
                <c:pt idx="1396">
                  <c:v>450.79801275540615</c:v>
                </c:pt>
                <c:pt idx="1397">
                  <c:v>450.55710913810901</c:v>
                </c:pt>
                <c:pt idx="1398">
                  <c:v>450.49247570893914</c:v>
                </c:pt>
                <c:pt idx="1399">
                  <c:v>450.32208016689293</c:v>
                </c:pt>
                <c:pt idx="1400">
                  <c:v>450.39258824214386</c:v>
                </c:pt>
                <c:pt idx="1401">
                  <c:v>450.20673501834324</c:v>
                </c:pt>
                <c:pt idx="1402">
                  <c:v>450.17735716708364</c:v>
                </c:pt>
                <c:pt idx="1403">
                  <c:v>450.22806888646346</c:v>
                </c:pt>
                <c:pt idx="1404">
                  <c:v>450.28682458898271</c:v>
                </c:pt>
                <c:pt idx="1405">
                  <c:v>450.13622691228665</c:v>
                </c:pt>
                <c:pt idx="1406">
                  <c:v>450.41238536815735</c:v>
                </c:pt>
                <c:pt idx="1407">
                  <c:v>450.43001254099852</c:v>
                </c:pt>
                <c:pt idx="1408">
                  <c:v>450.55340228880152</c:v>
                </c:pt>
                <c:pt idx="1409">
                  <c:v>450.28311943398847</c:v>
                </c:pt>
                <c:pt idx="1410">
                  <c:v>450.41826109243772</c:v>
                </c:pt>
                <c:pt idx="1411">
                  <c:v>450.41238536815735</c:v>
                </c:pt>
                <c:pt idx="1412">
                  <c:v>450.30662233111008</c:v>
                </c:pt>
                <c:pt idx="1413">
                  <c:v>450.6180357179714</c:v>
                </c:pt>
                <c:pt idx="1414">
                  <c:v>450.27136813945617</c:v>
                </c:pt>
                <c:pt idx="1415">
                  <c:v>450.36321039088421</c:v>
                </c:pt>
                <c:pt idx="1416">
                  <c:v>450.16931164365946</c:v>
                </c:pt>
                <c:pt idx="1417">
                  <c:v>450.29270077534852</c:v>
                </c:pt>
                <c:pt idx="1418">
                  <c:v>450.54535676537733</c:v>
                </c:pt>
                <c:pt idx="1419">
                  <c:v>450.25157055135725</c:v>
                </c:pt>
                <c:pt idx="1420">
                  <c:v>450.46309631739479</c:v>
                </c:pt>
                <c:pt idx="1421">
                  <c:v>450.26919757016998</c:v>
                </c:pt>
                <c:pt idx="1422">
                  <c:v>450.23981971891033</c:v>
                </c:pt>
                <c:pt idx="1423">
                  <c:v>450.56298378419007</c:v>
                </c:pt>
                <c:pt idx="1424">
                  <c:v>450.02241778190984</c:v>
                </c:pt>
                <c:pt idx="1425">
                  <c:v>450.09292585716076</c:v>
                </c:pt>
                <c:pt idx="1426">
                  <c:v>450.06354800590111</c:v>
                </c:pt>
                <c:pt idx="1427">
                  <c:v>450.05179717345425</c:v>
                </c:pt>
                <c:pt idx="1428">
                  <c:v>450.04592098708844</c:v>
                </c:pt>
                <c:pt idx="1429">
                  <c:v>450.02458707275969</c:v>
                </c:pt>
                <c:pt idx="1430">
                  <c:v>450.35362812535328</c:v>
                </c:pt>
                <c:pt idx="1431">
                  <c:v>450.18106247610632</c:v>
                </c:pt>
                <c:pt idx="1432">
                  <c:v>450.04809027793823</c:v>
                </c:pt>
                <c:pt idx="1433">
                  <c:v>450.05396646430404</c:v>
                </c:pt>
                <c:pt idx="1434">
                  <c:v>450.35145801815258</c:v>
                </c:pt>
                <c:pt idx="1435">
                  <c:v>450.26919757016998</c:v>
                </c:pt>
                <c:pt idx="1436">
                  <c:v>450.04809027793823</c:v>
                </c:pt>
                <c:pt idx="1437">
                  <c:v>450.36908503696532</c:v>
                </c:pt>
                <c:pt idx="1438">
                  <c:v>450.08334431556369</c:v>
                </c:pt>
                <c:pt idx="1439">
                  <c:v>450.20456568128492</c:v>
                </c:pt>
                <c:pt idx="1440">
                  <c:v>450.00108541587537</c:v>
                </c:pt>
                <c:pt idx="1441">
                  <c:v>450.48289405952215</c:v>
                </c:pt>
                <c:pt idx="1442">
                  <c:v>450.14210157377056</c:v>
                </c:pt>
                <c:pt idx="1443">
                  <c:v>450.13035072592078</c:v>
                </c:pt>
                <c:pt idx="1444">
                  <c:v>450.24786524233457</c:v>
                </c:pt>
                <c:pt idx="1445">
                  <c:v>450.43588826527895</c:v>
                </c:pt>
                <c:pt idx="1446">
                  <c:v>450.28311943398847</c:v>
                </c:pt>
                <c:pt idx="1447">
                  <c:v>450.12230527951084</c:v>
                </c:pt>
                <c:pt idx="1448">
                  <c:v>450.34558183178672</c:v>
                </c:pt>
                <c:pt idx="1449">
                  <c:v>450.36537957391408</c:v>
                </c:pt>
                <c:pt idx="1450">
                  <c:v>450.02241778190984</c:v>
                </c:pt>
                <c:pt idx="1451">
                  <c:v>450.05396646430404</c:v>
                </c:pt>
                <c:pt idx="1452">
                  <c:v>450.02458707275969</c:v>
                </c:pt>
                <c:pt idx="1453">
                  <c:v>450.04809027793823</c:v>
                </c:pt>
                <c:pt idx="1454">
                  <c:v>450.44763971383975</c:v>
                </c:pt>
                <c:pt idx="1455">
                  <c:v>450.37125437402364</c:v>
                </c:pt>
                <c:pt idx="1456">
                  <c:v>450.01871242667858</c:v>
                </c:pt>
                <c:pt idx="1457">
                  <c:v>450.09292585716076</c:v>
                </c:pt>
                <c:pt idx="1458">
                  <c:v>450.3044531480802</c:v>
                </c:pt>
                <c:pt idx="1459">
                  <c:v>450.05179717345425</c:v>
                </c:pt>
                <c:pt idx="1460">
                  <c:v>450.25744673772306</c:v>
                </c:pt>
                <c:pt idx="1461">
                  <c:v>450.0576718195353</c:v>
                </c:pt>
                <c:pt idx="1462">
                  <c:v>450.59823782181553</c:v>
                </c:pt>
                <c:pt idx="1463">
                  <c:v>450.57473615692174</c:v>
                </c:pt>
                <c:pt idx="1464">
                  <c:v>450.50422654138606</c:v>
                </c:pt>
                <c:pt idx="1465">
                  <c:v>450.04809027793823</c:v>
                </c:pt>
                <c:pt idx="1466">
                  <c:v>450.10097287466118</c:v>
                </c:pt>
                <c:pt idx="1467">
                  <c:v>450.01871242667858</c:v>
                </c:pt>
                <c:pt idx="1468">
                  <c:v>450.43588826527895</c:v>
                </c:pt>
                <c:pt idx="1469">
                  <c:v>450.09880204352658</c:v>
                </c:pt>
                <c:pt idx="1470">
                  <c:v>450.13035072592078</c:v>
                </c:pt>
                <c:pt idx="1471">
                  <c:v>450.32424950395131</c:v>
                </c:pt>
                <c:pt idx="1472">
                  <c:v>450.50052107833488</c:v>
                </c:pt>
                <c:pt idx="1473">
                  <c:v>450.09509668829537</c:v>
                </c:pt>
                <c:pt idx="1474">
                  <c:v>450.67462362371708</c:v>
                </c:pt>
                <c:pt idx="1475">
                  <c:v>450.33383099933985</c:v>
                </c:pt>
                <c:pt idx="1476">
                  <c:v>450.11055441625825</c:v>
                </c:pt>
                <c:pt idx="1477">
                  <c:v>450.72750468015522</c:v>
                </c:pt>
                <c:pt idx="1478">
                  <c:v>450.26919757016998</c:v>
                </c:pt>
                <c:pt idx="1479">
                  <c:v>450.22806888646346</c:v>
                </c:pt>
                <c:pt idx="1480">
                  <c:v>450.1127237071081</c:v>
                </c:pt>
                <c:pt idx="1481">
                  <c:v>450.01871242667858</c:v>
                </c:pt>
                <c:pt idx="1482">
                  <c:v>450.07529883834803</c:v>
                </c:pt>
                <c:pt idx="1483">
                  <c:v>450.0282939682757</c:v>
                </c:pt>
                <c:pt idx="1484">
                  <c:v>450.00479077079854</c:v>
                </c:pt>
                <c:pt idx="1485">
                  <c:v>450.14210157377056</c:v>
                </c:pt>
                <c:pt idx="1486">
                  <c:v>450.70987766134255</c:v>
                </c:pt>
                <c:pt idx="1487">
                  <c:v>450.15755927092778</c:v>
                </c:pt>
                <c:pt idx="1488">
                  <c:v>450.12818146587671</c:v>
                </c:pt>
                <c:pt idx="1489">
                  <c:v>450.13405611195776</c:v>
                </c:pt>
                <c:pt idx="1490">
                  <c:v>450.18693866247219</c:v>
                </c:pt>
                <c:pt idx="1491">
                  <c:v>450.04004480072257</c:v>
                </c:pt>
                <c:pt idx="1492">
                  <c:v>450.14210157377056</c:v>
                </c:pt>
                <c:pt idx="1493">
                  <c:v>450.26549241517574</c:v>
                </c:pt>
                <c:pt idx="1494">
                  <c:v>450.77668042757074</c:v>
                </c:pt>
                <c:pt idx="1495">
                  <c:v>450.81781065156201</c:v>
                </c:pt>
                <c:pt idx="1496">
                  <c:v>450.3007466068297</c:v>
                </c:pt>
                <c:pt idx="1497">
                  <c:v>450.62391190433721</c:v>
                </c:pt>
                <c:pt idx="1498">
                  <c:v>450.48876978380252</c:v>
                </c:pt>
                <c:pt idx="1499">
                  <c:v>450.06571729675096</c:v>
                </c:pt>
                <c:pt idx="1500">
                  <c:v>450.20456568128492</c:v>
                </c:pt>
                <c:pt idx="1501">
                  <c:v>450.73337932623633</c:v>
                </c:pt>
                <c:pt idx="1502">
                  <c:v>450.37496122333113</c:v>
                </c:pt>
                <c:pt idx="1503">
                  <c:v>450.10684752074224</c:v>
                </c:pt>
                <c:pt idx="1504">
                  <c:v>450.01654159554403</c:v>
                </c:pt>
                <c:pt idx="1505">
                  <c:v>450.21631651373178</c:v>
                </c:pt>
                <c:pt idx="1506">
                  <c:v>450.19868949491905</c:v>
                </c:pt>
                <c:pt idx="1507">
                  <c:v>450.10467822989244</c:v>
                </c:pt>
                <c:pt idx="1508">
                  <c:v>450.01654159554403</c:v>
                </c:pt>
                <c:pt idx="1509">
                  <c:v>450.07529883834803</c:v>
                </c:pt>
                <c:pt idx="1510">
                  <c:v>450.33970718570566</c:v>
                </c:pt>
                <c:pt idx="1511">
                  <c:v>450.07529883834803</c:v>
                </c:pt>
                <c:pt idx="1512">
                  <c:v>450.42784227976932</c:v>
                </c:pt>
                <c:pt idx="1513">
                  <c:v>450.72162849378941</c:v>
                </c:pt>
                <c:pt idx="1514">
                  <c:v>450.41021526095659</c:v>
                </c:pt>
                <c:pt idx="1515">
                  <c:v>450.22219270009765</c:v>
                </c:pt>
                <c:pt idx="1516">
                  <c:v>450.29270077534852</c:v>
                </c:pt>
                <c:pt idx="1517">
                  <c:v>450.65699506461959</c:v>
                </c:pt>
                <c:pt idx="1518">
                  <c:v>450.43371846613513</c:v>
                </c:pt>
                <c:pt idx="1519">
                  <c:v>450.19281330855324</c:v>
                </c:pt>
                <c:pt idx="1520">
                  <c:v>450.20456568128492</c:v>
                </c:pt>
                <c:pt idx="1521">
                  <c:v>450.26549241517574</c:v>
                </c:pt>
                <c:pt idx="1522">
                  <c:v>450.22219270009765</c:v>
                </c:pt>
                <c:pt idx="1523">
                  <c:v>450.21848585079016</c:v>
                </c:pt>
                <c:pt idx="1524">
                  <c:v>450.11859989347391</c:v>
                </c:pt>
                <c:pt idx="1525">
                  <c:v>450.33012522823168</c:v>
                </c:pt>
                <c:pt idx="1526">
                  <c:v>450.25374096661494</c:v>
                </c:pt>
                <c:pt idx="1527">
                  <c:v>450.33600095251211</c:v>
                </c:pt>
                <c:pt idx="1528">
                  <c:v>450.84718850282167</c:v>
                </c:pt>
                <c:pt idx="1529">
                  <c:v>450.8119344651962</c:v>
                </c:pt>
                <c:pt idx="1530">
                  <c:v>450.50052107833488</c:v>
                </c:pt>
                <c:pt idx="1531">
                  <c:v>450.3007466068297</c:v>
                </c:pt>
                <c:pt idx="1532">
                  <c:v>450.28311943398847</c:v>
                </c:pt>
                <c:pt idx="1533">
                  <c:v>450.15973014827091</c:v>
                </c:pt>
                <c:pt idx="1534">
                  <c:v>450.05179717345425</c:v>
                </c:pt>
                <c:pt idx="1535">
                  <c:v>450.06354800590111</c:v>
                </c:pt>
                <c:pt idx="1536">
                  <c:v>450.05396646430404</c:v>
                </c:pt>
                <c:pt idx="1537">
                  <c:v>450.50052107833488</c:v>
                </c:pt>
                <c:pt idx="1538">
                  <c:v>450.17148098071777</c:v>
                </c:pt>
                <c:pt idx="1539">
                  <c:v>450.1832318131647</c:v>
                </c:pt>
                <c:pt idx="1540">
                  <c:v>450.32424950395131</c:v>
                </c:pt>
                <c:pt idx="1541">
                  <c:v>450.20085883197743</c:v>
                </c:pt>
                <c:pt idx="1542">
                  <c:v>450.05179717345425</c:v>
                </c:pt>
                <c:pt idx="1543">
                  <c:v>450.23981971891033</c:v>
                </c:pt>
                <c:pt idx="1544">
                  <c:v>450.50422654138606</c:v>
                </c:pt>
                <c:pt idx="1545">
                  <c:v>450.17518628974051</c:v>
                </c:pt>
                <c:pt idx="1546">
                  <c:v>450.05984265066991</c:v>
                </c:pt>
                <c:pt idx="1547">
                  <c:v>450.65112041853848</c:v>
                </c:pt>
                <c:pt idx="1548">
                  <c:v>451.1623149001295</c:v>
                </c:pt>
                <c:pt idx="1549">
                  <c:v>450.47484869012646</c:v>
                </c:pt>
                <c:pt idx="1550">
                  <c:v>450.59823782181553</c:v>
                </c:pt>
                <c:pt idx="1551">
                  <c:v>450.14580848468944</c:v>
                </c:pt>
                <c:pt idx="1552">
                  <c:v>450.24198951805414</c:v>
                </c:pt>
                <c:pt idx="1553">
                  <c:v>450.19868949491905</c:v>
                </c:pt>
                <c:pt idx="1554">
                  <c:v>450.49247570893914</c:v>
                </c:pt>
                <c:pt idx="1555">
                  <c:v>450.28094994290166</c:v>
                </c:pt>
                <c:pt idx="1556">
                  <c:v>450.03417015464152</c:v>
                </c:pt>
                <c:pt idx="1557">
                  <c:v>450.07746966948264</c:v>
                </c:pt>
                <c:pt idx="1558">
                  <c:v>450.23394353254452</c:v>
                </c:pt>
                <c:pt idx="1559">
                  <c:v>450.15385394650224</c:v>
                </c:pt>
                <c:pt idx="1560">
                  <c:v>450.54535676537733</c:v>
                </c:pt>
                <c:pt idx="1561">
                  <c:v>450.11642909314503</c:v>
                </c:pt>
                <c:pt idx="1562">
                  <c:v>450.01654159554403</c:v>
                </c:pt>
                <c:pt idx="1563">
                  <c:v>450.51010272775187</c:v>
                </c:pt>
                <c:pt idx="1564">
                  <c:v>450.13405611195776</c:v>
                </c:pt>
                <c:pt idx="1565">
                  <c:v>450.05179717345425</c:v>
                </c:pt>
                <c:pt idx="1566">
                  <c:v>450.05179717345425</c:v>
                </c:pt>
                <c:pt idx="1567">
                  <c:v>450.03417015464152</c:v>
                </c:pt>
                <c:pt idx="1568">
                  <c:v>450.25374096661494</c:v>
                </c:pt>
                <c:pt idx="1569">
                  <c:v>450.28311943398847</c:v>
                </c:pt>
                <c:pt idx="1570">
                  <c:v>450.53577542401729</c:v>
                </c:pt>
                <c:pt idx="1571">
                  <c:v>450.02458707275969</c:v>
                </c:pt>
                <c:pt idx="1572">
                  <c:v>450.06571729675096</c:v>
                </c:pt>
                <c:pt idx="1573">
                  <c:v>450.25374096661494</c:v>
                </c:pt>
                <c:pt idx="1574">
                  <c:v>450.02241778190984</c:v>
                </c:pt>
                <c:pt idx="1575">
                  <c:v>450.01066695716435</c:v>
                </c:pt>
                <c:pt idx="1576">
                  <c:v>450.24198951805414</c:v>
                </c:pt>
                <c:pt idx="1577">
                  <c:v>450.17518628974051</c:v>
                </c:pt>
                <c:pt idx="1578">
                  <c:v>450.16931164365946</c:v>
                </c:pt>
                <c:pt idx="1579">
                  <c:v>450.12230527951084</c:v>
                </c:pt>
                <c:pt idx="1580">
                  <c:v>450.47484869012646</c:v>
                </c:pt>
                <c:pt idx="1581">
                  <c:v>450.17518628974051</c:v>
                </c:pt>
                <c:pt idx="1582">
                  <c:v>450.09509668829537</c:v>
                </c:pt>
                <c:pt idx="1583">
                  <c:v>450.12818146587671</c:v>
                </c:pt>
                <c:pt idx="1584">
                  <c:v>450.20673501834324</c:v>
                </c:pt>
                <c:pt idx="1585">
                  <c:v>450.55710913810901</c:v>
                </c:pt>
                <c:pt idx="1586">
                  <c:v>450.52185356019879</c:v>
                </c:pt>
                <c:pt idx="1587">
                  <c:v>450.37125437402364</c:v>
                </c:pt>
                <c:pt idx="1588">
                  <c:v>450.14797776013637</c:v>
                </c:pt>
                <c:pt idx="1589">
                  <c:v>450.31249805539051</c:v>
                </c:pt>
                <c:pt idx="1590">
                  <c:v>450.23023806949334</c:v>
                </c:pt>
                <c:pt idx="1591">
                  <c:v>450.41826109243772</c:v>
                </c:pt>
                <c:pt idx="1592">
                  <c:v>450.13993229832357</c:v>
                </c:pt>
                <c:pt idx="1593">
                  <c:v>450.32795481297399</c:v>
                </c:pt>
                <c:pt idx="1594">
                  <c:v>450.19868949491905</c:v>
                </c:pt>
                <c:pt idx="1595">
                  <c:v>450.15168313077049</c:v>
                </c:pt>
                <c:pt idx="1596">
                  <c:v>450.36908503696532</c:v>
                </c:pt>
                <c:pt idx="1597">
                  <c:v>450.43371846613513</c:v>
                </c:pt>
                <c:pt idx="1598">
                  <c:v>450.38671205577805</c:v>
                </c:pt>
                <c:pt idx="1599">
                  <c:v>450.05984265066991</c:v>
                </c:pt>
                <c:pt idx="1600">
                  <c:v>450.21261120470911</c:v>
                </c:pt>
                <c:pt idx="1601">
                  <c:v>450.09509668829537</c:v>
                </c:pt>
                <c:pt idx="1602">
                  <c:v>450.32208016689293</c:v>
                </c:pt>
                <c:pt idx="1603">
                  <c:v>450.31032779416125</c:v>
                </c:pt>
                <c:pt idx="1604">
                  <c:v>450.36537957391408</c:v>
                </c:pt>
                <c:pt idx="1605">
                  <c:v>450.59453251279285</c:v>
                </c:pt>
                <c:pt idx="1606">
                  <c:v>450.20085883197743</c:v>
                </c:pt>
                <c:pt idx="1607">
                  <c:v>450.03417015464152</c:v>
                </c:pt>
                <c:pt idx="1608">
                  <c:v>450.01066695716435</c:v>
                </c:pt>
                <c:pt idx="1609">
                  <c:v>450.19868949491905</c:v>
                </c:pt>
                <c:pt idx="1610">
                  <c:v>450.16343545729359</c:v>
                </c:pt>
                <c:pt idx="1611">
                  <c:v>450.26549241517574</c:v>
                </c:pt>
                <c:pt idx="1612">
                  <c:v>450.16931164365946</c:v>
                </c:pt>
                <c:pt idx="1613">
                  <c:v>450.35733420451839</c:v>
                </c:pt>
                <c:pt idx="1614">
                  <c:v>450.04809027793823</c:v>
                </c:pt>
                <c:pt idx="1615">
                  <c:v>450.22806888646346</c:v>
                </c:pt>
                <c:pt idx="1616">
                  <c:v>450.18106247610632</c:v>
                </c:pt>
                <c:pt idx="1617">
                  <c:v>450.33970718570566</c:v>
                </c:pt>
                <c:pt idx="1618">
                  <c:v>450.439594652501</c:v>
                </c:pt>
                <c:pt idx="1619">
                  <c:v>450.31032779416125</c:v>
                </c:pt>
                <c:pt idx="1620">
                  <c:v>450.06942419226698</c:v>
                </c:pt>
                <c:pt idx="1621">
                  <c:v>450.22219270009765</c:v>
                </c:pt>
                <c:pt idx="1622">
                  <c:v>450.25744673772306</c:v>
                </c:pt>
                <c:pt idx="1623">
                  <c:v>450.35145801815258</c:v>
                </c:pt>
                <c:pt idx="1624">
                  <c:v>450.19868949491905</c:v>
                </c:pt>
                <c:pt idx="1625">
                  <c:v>450.20085883197743</c:v>
                </c:pt>
                <c:pt idx="1626">
                  <c:v>450.77668042757074</c:v>
                </c:pt>
                <c:pt idx="1627">
                  <c:v>451.09984449285048</c:v>
                </c:pt>
                <c:pt idx="1628">
                  <c:v>450.96470298842968</c:v>
                </c:pt>
                <c:pt idx="1629">
                  <c:v>450.06942419226698</c:v>
                </c:pt>
                <c:pt idx="1630">
                  <c:v>450.15168313077049</c:v>
                </c:pt>
                <c:pt idx="1631">
                  <c:v>450.25157055135725</c:v>
                </c:pt>
                <c:pt idx="1632">
                  <c:v>450.9625338053998</c:v>
                </c:pt>
                <c:pt idx="1633">
                  <c:v>451.66173621514451</c:v>
                </c:pt>
                <c:pt idx="1634">
                  <c:v>450.97428448381822</c:v>
                </c:pt>
                <c:pt idx="1635">
                  <c:v>450.13993229832357</c:v>
                </c:pt>
                <c:pt idx="1636">
                  <c:v>450.54752764272047</c:v>
                </c:pt>
                <c:pt idx="1637">
                  <c:v>450.35950384963371</c:v>
                </c:pt>
                <c:pt idx="1638">
                  <c:v>450.01066695716435</c:v>
                </c:pt>
                <c:pt idx="1639">
                  <c:v>450.3007466068297</c:v>
                </c:pt>
                <c:pt idx="1640">
                  <c:v>450.64741356923105</c:v>
                </c:pt>
                <c:pt idx="1641">
                  <c:v>450.57102930761425</c:v>
                </c:pt>
                <c:pt idx="1642">
                  <c:v>450.37713826181329</c:v>
                </c:pt>
                <c:pt idx="1643">
                  <c:v>450.26549241517574</c:v>
                </c:pt>
                <c:pt idx="1644">
                  <c:v>450.700296165954</c:v>
                </c:pt>
                <c:pt idx="1645">
                  <c:v>450.26332292408892</c:v>
                </c:pt>
                <c:pt idx="1646">
                  <c:v>450.16343545729359</c:v>
                </c:pt>
                <c:pt idx="1647">
                  <c:v>450.15755927092778</c:v>
                </c:pt>
                <c:pt idx="1648">
                  <c:v>450.04809027793823</c:v>
                </c:pt>
                <c:pt idx="1649">
                  <c:v>450.38671205577805</c:v>
                </c:pt>
                <c:pt idx="1650">
                  <c:v>450.29857696171439</c:v>
                </c:pt>
                <c:pt idx="1651">
                  <c:v>450.5806108030028</c:v>
                </c:pt>
                <c:pt idx="1652">
                  <c:v>450.77450955022761</c:v>
                </c:pt>
                <c:pt idx="1653">
                  <c:v>450.61586638091302</c:v>
                </c:pt>
                <c:pt idx="1654">
                  <c:v>450.1832318131647</c:v>
                </c:pt>
                <c:pt idx="1655">
                  <c:v>450.16560479435196</c:v>
                </c:pt>
                <c:pt idx="1656">
                  <c:v>450.14797776013637</c:v>
                </c:pt>
                <c:pt idx="1657">
                  <c:v>450.13993229832357</c:v>
                </c:pt>
                <c:pt idx="1658">
                  <c:v>450.29857696171439</c:v>
                </c:pt>
                <c:pt idx="1659">
                  <c:v>450.01871242667858</c:v>
                </c:pt>
                <c:pt idx="1660">
                  <c:v>450.38671205577805</c:v>
                </c:pt>
                <c:pt idx="1661">
                  <c:v>450.23981971891033</c:v>
                </c:pt>
                <c:pt idx="1662">
                  <c:v>450.02458707275969</c:v>
                </c:pt>
                <c:pt idx="1663">
                  <c:v>450.02241778190984</c:v>
                </c:pt>
                <c:pt idx="1664">
                  <c:v>450.01066695716435</c:v>
                </c:pt>
                <c:pt idx="1665">
                  <c:v>450.0304632591255</c:v>
                </c:pt>
                <c:pt idx="1666">
                  <c:v>450.00108541587537</c:v>
                </c:pt>
                <c:pt idx="1667">
                  <c:v>450.07529883834803</c:v>
                </c:pt>
                <c:pt idx="1668">
                  <c:v>450.22436203715597</c:v>
                </c:pt>
                <c:pt idx="1669">
                  <c:v>450.9235727644384</c:v>
                </c:pt>
                <c:pt idx="1670">
                  <c:v>450.9235727644384</c:v>
                </c:pt>
                <c:pt idx="1671">
                  <c:v>450.7884312600176</c:v>
                </c:pt>
                <c:pt idx="1672">
                  <c:v>450.24198951805414</c:v>
                </c:pt>
                <c:pt idx="1673">
                  <c:v>450.23611379377371</c:v>
                </c:pt>
                <c:pt idx="1674">
                  <c:v>450.36537957391408</c:v>
                </c:pt>
                <c:pt idx="1675">
                  <c:v>450.0304632591255</c:v>
                </c:pt>
                <c:pt idx="1676">
                  <c:v>450.39258824214386</c:v>
                </c:pt>
                <c:pt idx="1677">
                  <c:v>450.24569590527619</c:v>
                </c:pt>
                <c:pt idx="1678">
                  <c:v>450.29857696171439</c:v>
                </c:pt>
                <c:pt idx="1679">
                  <c:v>450.45722167131373</c:v>
                </c:pt>
                <c:pt idx="1680">
                  <c:v>450.48072333620752</c:v>
                </c:pt>
                <c:pt idx="1681">
                  <c:v>450.36321039088421</c:v>
                </c:pt>
                <c:pt idx="1682">
                  <c:v>450.1127237071081</c:v>
                </c:pt>
                <c:pt idx="1683">
                  <c:v>450.08117502471384</c:v>
                </c:pt>
                <c:pt idx="1684">
                  <c:v>450.67462362371708</c:v>
                </c:pt>
                <c:pt idx="1685">
                  <c:v>451.08592293708892</c:v>
                </c:pt>
                <c:pt idx="1686">
                  <c:v>451.11530217460484</c:v>
                </c:pt>
                <c:pt idx="1687">
                  <c:v>450.04809027793823</c:v>
                </c:pt>
                <c:pt idx="1688">
                  <c:v>450.15755927092778</c:v>
                </c:pt>
                <c:pt idx="1689">
                  <c:v>450.21631651373178</c:v>
                </c:pt>
                <c:pt idx="1690">
                  <c:v>450.03417015464152</c:v>
                </c:pt>
                <c:pt idx="1691">
                  <c:v>450.38083740969694</c:v>
                </c:pt>
                <c:pt idx="1692">
                  <c:v>450.11055441625825</c:v>
                </c:pt>
                <c:pt idx="1693">
                  <c:v>450.17735716708364</c:v>
                </c:pt>
                <c:pt idx="1694">
                  <c:v>450.23023806949334</c:v>
                </c:pt>
                <c:pt idx="1695">
                  <c:v>450.20673501834324</c:v>
                </c:pt>
                <c:pt idx="1696">
                  <c:v>450.10684752074224</c:v>
                </c:pt>
                <c:pt idx="1697">
                  <c:v>450.54752764272047</c:v>
                </c:pt>
                <c:pt idx="1698">
                  <c:v>450.64153892314994</c:v>
                </c:pt>
                <c:pt idx="1699">
                  <c:v>450.07529883834803</c:v>
                </c:pt>
                <c:pt idx="1700">
                  <c:v>450.439594652501</c:v>
                </c:pt>
                <c:pt idx="1701">
                  <c:v>450.05984265066991</c:v>
                </c:pt>
                <c:pt idx="1702">
                  <c:v>450.5512329517432</c:v>
                </c:pt>
                <c:pt idx="1703">
                  <c:v>450.19868949491905</c:v>
                </c:pt>
                <c:pt idx="1704">
                  <c:v>450.18693866247219</c:v>
                </c:pt>
                <c:pt idx="1705">
                  <c:v>450.62174102699413</c:v>
                </c:pt>
                <c:pt idx="1706">
                  <c:v>450.0282939682757</c:v>
                </c:pt>
                <c:pt idx="1707">
                  <c:v>450.37713826181329</c:v>
                </c:pt>
                <c:pt idx="1708">
                  <c:v>450.35362812535328</c:v>
                </c:pt>
                <c:pt idx="1709">
                  <c:v>450.75905340875801</c:v>
                </c:pt>
                <c:pt idx="1710">
                  <c:v>450.54752764272047</c:v>
                </c:pt>
                <c:pt idx="1711">
                  <c:v>450.28311943398847</c:v>
                </c:pt>
                <c:pt idx="1712">
                  <c:v>450.04592098708844</c:v>
                </c:pt>
                <c:pt idx="1713">
                  <c:v>450.15385394650224</c:v>
                </c:pt>
                <c:pt idx="1714">
                  <c:v>450.31249805539051</c:v>
                </c:pt>
                <c:pt idx="1715">
                  <c:v>450.25157055135725</c:v>
                </c:pt>
                <c:pt idx="1716">
                  <c:v>450.17518628974051</c:v>
                </c:pt>
                <c:pt idx="1717">
                  <c:v>450.21631651373178</c:v>
                </c:pt>
                <c:pt idx="1718">
                  <c:v>450.24786524233457</c:v>
                </c:pt>
                <c:pt idx="1719">
                  <c:v>450.7884312600176</c:v>
                </c:pt>
                <c:pt idx="1720">
                  <c:v>450.06354800590111</c:v>
                </c:pt>
                <c:pt idx="1721">
                  <c:v>450.00108541587537</c:v>
                </c:pt>
                <c:pt idx="1722">
                  <c:v>450.11642909314503</c:v>
                </c:pt>
                <c:pt idx="1723">
                  <c:v>450.00108541587537</c:v>
                </c:pt>
                <c:pt idx="1724">
                  <c:v>450.14210157377056</c:v>
                </c:pt>
                <c:pt idx="1725">
                  <c:v>450.30662233111008</c:v>
                </c:pt>
                <c:pt idx="1726">
                  <c:v>450.23981971891033</c:v>
                </c:pt>
                <c:pt idx="1727">
                  <c:v>450.60999019454721</c:v>
                </c:pt>
                <c:pt idx="1728">
                  <c:v>450.87439701702294</c:v>
                </c:pt>
                <c:pt idx="1729">
                  <c:v>451.02129089417537</c:v>
                </c:pt>
                <c:pt idx="1730">
                  <c:v>450.85089381184434</c:v>
                </c:pt>
                <c:pt idx="1731">
                  <c:v>450.11642909314503</c:v>
                </c:pt>
                <c:pt idx="1732">
                  <c:v>450.3044531480802</c:v>
                </c:pt>
                <c:pt idx="1733">
                  <c:v>450.28682458898271</c:v>
                </c:pt>
                <c:pt idx="1734">
                  <c:v>450.01283624647391</c:v>
                </c:pt>
                <c:pt idx="1735">
                  <c:v>450.19281330855324</c:v>
                </c:pt>
                <c:pt idx="1736">
                  <c:v>450.24786524233457</c:v>
                </c:pt>
                <c:pt idx="1737">
                  <c:v>450.01283624647391</c:v>
                </c:pt>
                <c:pt idx="1738">
                  <c:v>450.73337932623633</c:v>
                </c:pt>
                <c:pt idx="1739">
                  <c:v>450.58648698936867</c:v>
                </c:pt>
                <c:pt idx="1740">
                  <c:v>450.03633944549131</c:v>
                </c:pt>
                <c:pt idx="1741">
                  <c:v>450.32795481297399</c:v>
                </c:pt>
                <c:pt idx="1742">
                  <c:v>450.51814825117606</c:v>
                </c:pt>
                <c:pt idx="1743">
                  <c:v>450.44763971383975</c:v>
                </c:pt>
                <c:pt idx="1744">
                  <c:v>450.17148098071777</c:v>
                </c:pt>
                <c:pt idx="1745">
                  <c:v>450.2889951582689</c:v>
                </c:pt>
                <c:pt idx="1746">
                  <c:v>450.64153892314994</c:v>
                </c:pt>
                <c:pt idx="1747">
                  <c:v>450.52402397545649</c:v>
                </c:pt>
                <c:pt idx="1748">
                  <c:v>450.01283624647391</c:v>
                </c:pt>
                <c:pt idx="1749">
                  <c:v>450.26332292408892</c:v>
                </c:pt>
                <c:pt idx="1750">
                  <c:v>450.25961669089537</c:v>
                </c:pt>
                <c:pt idx="1751">
                  <c:v>450.68854379322232</c:v>
                </c:pt>
                <c:pt idx="1752">
                  <c:v>450.6767929607754</c:v>
                </c:pt>
                <c:pt idx="1753">
                  <c:v>450.33600095251211</c:v>
                </c:pt>
                <c:pt idx="1754">
                  <c:v>450.33970718570566</c:v>
                </c:pt>
                <c:pt idx="1755">
                  <c:v>450.37496122333113</c:v>
                </c:pt>
                <c:pt idx="1756">
                  <c:v>450.03633944549131</c:v>
                </c:pt>
                <c:pt idx="1757">
                  <c:v>450.18106247610632</c:v>
                </c:pt>
                <c:pt idx="1758">
                  <c:v>450.01283624647391</c:v>
                </c:pt>
                <c:pt idx="1759">
                  <c:v>450.00479077079854</c:v>
                </c:pt>
                <c:pt idx="1760">
                  <c:v>450.17518628974051</c:v>
                </c:pt>
                <c:pt idx="1761">
                  <c:v>450.25744673772306</c:v>
                </c:pt>
                <c:pt idx="1762">
                  <c:v>450.5277297465646</c:v>
                </c:pt>
                <c:pt idx="1763">
                  <c:v>450.6041140081814</c:v>
                </c:pt>
                <c:pt idx="1764">
                  <c:v>450.72750468015522</c:v>
                </c:pt>
                <c:pt idx="1765">
                  <c:v>450.24569590527619</c:v>
                </c:pt>
                <c:pt idx="1766">
                  <c:v>450.11642909314503</c:v>
                </c:pt>
                <c:pt idx="1767">
                  <c:v>450.29270077534852</c:v>
                </c:pt>
                <c:pt idx="1768">
                  <c:v>450.06571729675096</c:v>
                </c:pt>
                <c:pt idx="1769">
                  <c:v>450.11859989347391</c:v>
                </c:pt>
                <c:pt idx="1770">
                  <c:v>450.18910799953051</c:v>
                </c:pt>
                <c:pt idx="1771">
                  <c:v>450.23611379377371</c:v>
                </c:pt>
                <c:pt idx="1772">
                  <c:v>450.44763971383975</c:v>
                </c:pt>
                <c:pt idx="1773">
                  <c:v>450.23611379377371</c:v>
                </c:pt>
                <c:pt idx="1774">
                  <c:v>450.54752764272047</c:v>
                </c:pt>
                <c:pt idx="1775">
                  <c:v>450.23981971891033</c:v>
                </c:pt>
                <c:pt idx="1776">
                  <c:v>450.13993229832357</c:v>
                </c:pt>
                <c:pt idx="1777">
                  <c:v>450.40063391959654</c:v>
                </c:pt>
                <c:pt idx="1778">
                  <c:v>450.34187667679248</c:v>
                </c:pt>
                <c:pt idx="1779">
                  <c:v>450.23611379377371</c:v>
                </c:pt>
                <c:pt idx="1780">
                  <c:v>450.00479077079854</c:v>
                </c:pt>
                <c:pt idx="1781">
                  <c:v>450.25744673772306</c:v>
                </c:pt>
                <c:pt idx="1782">
                  <c:v>450.6041140081814</c:v>
                </c:pt>
                <c:pt idx="1783">
                  <c:v>450.96840829745241</c:v>
                </c:pt>
                <c:pt idx="1784">
                  <c:v>450.63936804580686</c:v>
                </c:pt>
                <c:pt idx="1785">
                  <c:v>450.28094994290166</c:v>
                </c:pt>
                <c:pt idx="1786">
                  <c:v>450.41238536815735</c:v>
                </c:pt>
                <c:pt idx="1787">
                  <c:v>450.28311943398847</c:v>
                </c:pt>
                <c:pt idx="1788">
                  <c:v>450.31837377967088</c:v>
                </c:pt>
                <c:pt idx="1789">
                  <c:v>450.25961669089537</c:v>
                </c:pt>
                <c:pt idx="1790">
                  <c:v>450.08117502471384</c:v>
                </c:pt>
                <c:pt idx="1791">
                  <c:v>450.06942419226698</c:v>
                </c:pt>
                <c:pt idx="1792">
                  <c:v>450.3007466068297</c:v>
                </c:pt>
                <c:pt idx="1793">
                  <c:v>450.0304632591255</c:v>
                </c:pt>
                <c:pt idx="1794">
                  <c:v>450.04004480072257</c:v>
                </c:pt>
                <c:pt idx="1795">
                  <c:v>450.15755927092778</c:v>
                </c:pt>
                <c:pt idx="1796">
                  <c:v>450.38083740969694</c:v>
                </c:pt>
                <c:pt idx="1797">
                  <c:v>450.19868949491905</c:v>
                </c:pt>
                <c:pt idx="1798">
                  <c:v>450.42784227976932</c:v>
                </c:pt>
                <c:pt idx="1799">
                  <c:v>450.62761721335994</c:v>
                </c:pt>
                <c:pt idx="1800">
                  <c:v>450.11642909314503</c:v>
                </c:pt>
                <c:pt idx="1801">
                  <c:v>450.52185356019879</c:v>
                </c:pt>
                <c:pt idx="1802">
                  <c:v>450.07529883834803</c:v>
                </c:pt>
                <c:pt idx="1803">
                  <c:v>450.2772437097081</c:v>
                </c:pt>
                <c:pt idx="1804">
                  <c:v>450.78255507365179</c:v>
                </c:pt>
                <c:pt idx="1805">
                  <c:v>450.52402397545649</c:v>
                </c:pt>
                <c:pt idx="1806">
                  <c:v>450.00479077079854</c:v>
                </c:pt>
                <c:pt idx="1807">
                  <c:v>450.53577542401729</c:v>
                </c:pt>
                <c:pt idx="1808">
                  <c:v>450.31249805539051</c:v>
                </c:pt>
                <c:pt idx="1809">
                  <c:v>450.64153892314994</c:v>
                </c:pt>
                <c:pt idx="1810">
                  <c:v>450.26332292408892</c:v>
                </c:pt>
                <c:pt idx="1811">
                  <c:v>450.34187667679248</c:v>
                </c:pt>
                <c:pt idx="1812">
                  <c:v>450.38300674675531</c:v>
                </c:pt>
                <c:pt idx="1813">
                  <c:v>450.18910799953051</c:v>
                </c:pt>
                <c:pt idx="1814">
                  <c:v>450.27507375653579</c:v>
                </c:pt>
                <c:pt idx="1815">
                  <c:v>450.44546929858205</c:v>
                </c:pt>
                <c:pt idx="1816">
                  <c:v>450.52185356019879</c:v>
                </c:pt>
                <c:pt idx="1817">
                  <c:v>451.12705300705176</c:v>
                </c:pt>
                <c:pt idx="1818">
                  <c:v>450.58648698936867</c:v>
                </c:pt>
                <c:pt idx="1819">
                  <c:v>450.28682458898271</c:v>
                </c:pt>
                <c:pt idx="1820">
                  <c:v>450.45722167131373</c:v>
                </c:pt>
                <c:pt idx="1821">
                  <c:v>450.01654159554403</c:v>
                </c:pt>
                <c:pt idx="1822">
                  <c:v>450.13035072592078</c:v>
                </c:pt>
                <c:pt idx="1823">
                  <c:v>450.13622691228665</c:v>
                </c:pt>
                <c:pt idx="1824">
                  <c:v>450.13993229832357</c:v>
                </c:pt>
                <c:pt idx="1825">
                  <c:v>450.13035072592078</c:v>
                </c:pt>
                <c:pt idx="1826">
                  <c:v>450.28682458898271</c:v>
                </c:pt>
                <c:pt idx="1827">
                  <c:v>450.19281330855324</c:v>
                </c:pt>
                <c:pt idx="1828">
                  <c:v>450.5512329517432</c:v>
                </c:pt>
                <c:pt idx="1829">
                  <c:v>450.73925551260214</c:v>
                </c:pt>
                <c:pt idx="1830">
                  <c:v>450.39846442850967</c:v>
                </c:pt>
                <c:pt idx="1831">
                  <c:v>450.26549241517574</c:v>
                </c:pt>
                <c:pt idx="1832">
                  <c:v>450.05396646430404</c:v>
                </c:pt>
                <c:pt idx="1833">
                  <c:v>450.10684752074224</c:v>
                </c:pt>
                <c:pt idx="1834">
                  <c:v>450.2772437097081</c:v>
                </c:pt>
                <c:pt idx="1835">
                  <c:v>450.58865632642699</c:v>
                </c:pt>
                <c:pt idx="1836">
                  <c:v>450.12230527951084</c:v>
                </c:pt>
                <c:pt idx="1837">
                  <c:v>450.07529883834803</c:v>
                </c:pt>
                <c:pt idx="1838">
                  <c:v>450.05984265066991</c:v>
                </c:pt>
                <c:pt idx="1839">
                  <c:v>450.2772437097081</c:v>
                </c:pt>
                <c:pt idx="1840">
                  <c:v>450.61215953160558</c:v>
                </c:pt>
                <c:pt idx="1841">
                  <c:v>450.5651546615332</c:v>
                </c:pt>
                <c:pt idx="1842">
                  <c:v>451.19385577327995</c:v>
                </c:pt>
                <c:pt idx="1843">
                  <c:v>450.87656789436602</c:v>
                </c:pt>
                <c:pt idx="1844">
                  <c:v>450.8648155216344</c:v>
                </c:pt>
                <c:pt idx="1845">
                  <c:v>450.39475911948699</c:v>
                </c:pt>
                <c:pt idx="1846">
                  <c:v>450.17735716708364</c:v>
                </c:pt>
                <c:pt idx="1847">
                  <c:v>450.17735716708364</c:v>
                </c:pt>
                <c:pt idx="1848">
                  <c:v>450.48876978380252</c:v>
                </c:pt>
                <c:pt idx="1849">
                  <c:v>450.29270077534852</c:v>
                </c:pt>
                <c:pt idx="1850">
                  <c:v>450.58648698936867</c:v>
                </c:pt>
                <c:pt idx="1851">
                  <c:v>450.84501916576329</c:v>
                </c:pt>
                <c:pt idx="1852">
                  <c:v>451.05066889946346</c:v>
                </c:pt>
                <c:pt idx="1853">
                  <c:v>450.72162849378941</c:v>
                </c:pt>
                <c:pt idx="1854">
                  <c:v>451.14468002586449</c:v>
                </c:pt>
                <c:pt idx="1855">
                  <c:v>450.85089381184434</c:v>
                </c:pt>
                <c:pt idx="1856">
                  <c:v>450.98016082421253</c:v>
                </c:pt>
                <c:pt idx="1857">
                  <c:v>450.28094994290166</c:v>
                </c:pt>
                <c:pt idx="1858">
                  <c:v>450.48659952257333</c:v>
                </c:pt>
                <c:pt idx="1859">
                  <c:v>450.39475911948699</c:v>
                </c:pt>
                <c:pt idx="1860">
                  <c:v>450.43588826527895</c:v>
                </c:pt>
                <c:pt idx="1861">
                  <c:v>450.40650964387692</c:v>
                </c:pt>
                <c:pt idx="1862">
                  <c:v>450.20085883197743</c:v>
                </c:pt>
                <c:pt idx="1863">
                  <c:v>450.01654159554403</c:v>
                </c:pt>
                <c:pt idx="1864">
                  <c:v>450.18910799953051</c:v>
                </c:pt>
                <c:pt idx="1865">
                  <c:v>450.44546929858205</c:v>
                </c:pt>
                <c:pt idx="1866">
                  <c:v>450.53948057901152</c:v>
                </c:pt>
                <c:pt idx="1867">
                  <c:v>450.41021526095659</c:v>
                </c:pt>
                <c:pt idx="1868">
                  <c:v>450.01871242667858</c:v>
                </c:pt>
                <c:pt idx="1869">
                  <c:v>450.15385394650224</c:v>
                </c:pt>
                <c:pt idx="1870">
                  <c:v>450.01654159554403</c:v>
                </c:pt>
                <c:pt idx="1871">
                  <c:v>450.00479077079854</c:v>
                </c:pt>
                <c:pt idx="1872">
                  <c:v>450.37713826181329</c:v>
                </c:pt>
                <c:pt idx="1873">
                  <c:v>450.17518628974051</c:v>
                </c:pt>
                <c:pt idx="1874">
                  <c:v>450.2889951582689</c:v>
                </c:pt>
                <c:pt idx="1875">
                  <c:v>450.8119344651962</c:v>
                </c:pt>
                <c:pt idx="1876">
                  <c:v>450.57102930761425</c:v>
                </c:pt>
                <c:pt idx="1877">
                  <c:v>450.30662233111008</c:v>
                </c:pt>
                <c:pt idx="1878">
                  <c:v>450.44176398955932</c:v>
                </c:pt>
                <c:pt idx="1879">
                  <c:v>450.51227252689569</c:v>
                </c:pt>
                <c:pt idx="1880">
                  <c:v>450.34775240107291</c:v>
                </c:pt>
                <c:pt idx="1881">
                  <c:v>450.83326679303161</c:v>
                </c:pt>
                <c:pt idx="1882">
                  <c:v>450.16931164365946</c:v>
                </c:pt>
                <c:pt idx="1883">
                  <c:v>450.43371846613513</c:v>
                </c:pt>
                <c:pt idx="1884">
                  <c:v>450.36908503696532</c:v>
                </c:pt>
                <c:pt idx="1885">
                  <c:v>450.15973014827091</c:v>
                </c:pt>
                <c:pt idx="1886">
                  <c:v>450.01283624647391</c:v>
                </c:pt>
                <c:pt idx="1887">
                  <c:v>450.12818146587671</c:v>
                </c:pt>
                <c:pt idx="1888">
                  <c:v>450.00479077079854</c:v>
                </c:pt>
                <c:pt idx="1889">
                  <c:v>450.12230527951084</c:v>
                </c:pt>
                <c:pt idx="1890">
                  <c:v>450.22806888646346</c:v>
                </c:pt>
                <c:pt idx="1891">
                  <c:v>450.21631651373178</c:v>
                </c:pt>
                <c:pt idx="1892">
                  <c:v>450.20673501834324</c:v>
                </c:pt>
                <c:pt idx="1893">
                  <c:v>450.15168313077049</c:v>
                </c:pt>
                <c:pt idx="1894">
                  <c:v>450.25961669089537</c:v>
                </c:pt>
                <c:pt idx="1895">
                  <c:v>450.47484869012646</c:v>
                </c:pt>
                <c:pt idx="1896">
                  <c:v>450.5512329517432</c:v>
                </c:pt>
                <c:pt idx="1897">
                  <c:v>451.20344034923801</c:v>
                </c:pt>
                <c:pt idx="1898">
                  <c:v>450.66874743735121</c:v>
                </c:pt>
                <c:pt idx="1899">
                  <c:v>450.42196763368827</c:v>
                </c:pt>
                <c:pt idx="1900">
                  <c:v>450.80388894177202</c:v>
                </c:pt>
                <c:pt idx="1901">
                  <c:v>450.73925551260214</c:v>
                </c:pt>
                <c:pt idx="1902">
                  <c:v>450.66874743735121</c:v>
                </c:pt>
                <c:pt idx="1903">
                  <c:v>450.15755927092778</c:v>
                </c:pt>
                <c:pt idx="1904">
                  <c:v>450.20673501834324</c:v>
                </c:pt>
                <c:pt idx="1905">
                  <c:v>451.08221747403775</c:v>
                </c:pt>
                <c:pt idx="1906">
                  <c:v>450.98820619360828</c:v>
                </c:pt>
                <c:pt idx="1907">
                  <c:v>450.77668042757074</c:v>
                </c:pt>
                <c:pt idx="1908">
                  <c:v>450.47701833524172</c:v>
                </c:pt>
                <c:pt idx="1909">
                  <c:v>450.37125437402364</c:v>
                </c:pt>
                <c:pt idx="1910">
                  <c:v>450.13035072592078</c:v>
                </c:pt>
                <c:pt idx="1911">
                  <c:v>450.33600095251211</c:v>
                </c:pt>
                <c:pt idx="1912">
                  <c:v>450.7884312600176</c:v>
                </c:pt>
                <c:pt idx="1913">
                  <c:v>450.76492805483906</c:v>
                </c:pt>
                <c:pt idx="1914">
                  <c:v>450.47114261096135</c:v>
                </c:pt>
                <c:pt idx="1915">
                  <c:v>450.14580848468944</c:v>
                </c:pt>
                <c:pt idx="1916">
                  <c:v>450.69812528861087</c:v>
                </c:pt>
                <c:pt idx="1917">
                  <c:v>450.84501916576329</c:v>
                </c:pt>
                <c:pt idx="1918">
                  <c:v>450.53360593293047</c:v>
                </c:pt>
                <c:pt idx="1919">
                  <c:v>450.45722167131373</c:v>
                </c:pt>
                <c:pt idx="1920">
                  <c:v>450.19281330855324</c:v>
                </c:pt>
                <c:pt idx="1921">
                  <c:v>450.42196763368827</c:v>
                </c:pt>
                <c:pt idx="1922">
                  <c:v>450.52185356019879</c:v>
                </c:pt>
                <c:pt idx="1923">
                  <c:v>450.38083740969694</c:v>
                </c:pt>
                <c:pt idx="1924">
                  <c:v>450.07529883834803</c:v>
                </c:pt>
                <c:pt idx="1925">
                  <c:v>450.22436203715597</c:v>
                </c:pt>
                <c:pt idx="1926">
                  <c:v>450.21848585079016</c:v>
                </c:pt>
                <c:pt idx="1927">
                  <c:v>450.32424950395131</c:v>
                </c:pt>
                <c:pt idx="1928">
                  <c:v>450.38887523169734</c:v>
                </c:pt>
                <c:pt idx="1929">
                  <c:v>450.50052107833488</c:v>
                </c:pt>
                <c:pt idx="1930">
                  <c:v>450.17148098071777</c:v>
                </c:pt>
                <c:pt idx="1931">
                  <c:v>450.09509668829537</c:v>
                </c:pt>
                <c:pt idx="1932">
                  <c:v>450.27136813945617</c:v>
                </c:pt>
                <c:pt idx="1933">
                  <c:v>450.27507375653579</c:v>
                </c:pt>
                <c:pt idx="1934">
                  <c:v>450.32795481297399</c:v>
                </c:pt>
                <c:pt idx="1935">
                  <c:v>450.16560479435196</c:v>
                </c:pt>
                <c:pt idx="1936">
                  <c:v>450.3007466068297</c:v>
                </c:pt>
                <c:pt idx="1937">
                  <c:v>450.1832318131647</c:v>
                </c:pt>
                <c:pt idx="1938">
                  <c:v>450.21261120470911</c:v>
                </c:pt>
                <c:pt idx="1939">
                  <c:v>450.14580848468944</c:v>
                </c:pt>
                <c:pt idx="1940">
                  <c:v>450.10467822989244</c:v>
                </c:pt>
                <c:pt idx="1941">
                  <c:v>450.01283624647391</c:v>
                </c:pt>
                <c:pt idx="1942">
                  <c:v>450.14210157377056</c:v>
                </c:pt>
                <c:pt idx="1943">
                  <c:v>450.25744673772306</c:v>
                </c:pt>
                <c:pt idx="1944">
                  <c:v>450.28094994290166</c:v>
                </c:pt>
                <c:pt idx="1945">
                  <c:v>450.56298378419007</c:v>
                </c:pt>
                <c:pt idx="1946">
                  <c:v>450.48659952257333</c:v>
                </c:pt>
                <c:pt idx="1947">
                  <c:v>450.63349339972575</c:v>
                </c:pt>
                <c:pt idx="1948">
                  <c:v>450.6041140081814</c:v>
                </c:pt>
                <c:pt idx="1949">
                  <c:v>450.65699506461959</c:v>
                </c:pt>
                <c:pt idx="1950">
                  <c:v>450.90965105464841</c:v>
                </c:pt>
                <c:pt idx="1951">
                  <c:v>450.23981971891033</c:v>
                </c:pt>
                <c:pt idx="1952">
                  <c:v>450.06571729675096</c:v>
                </c:pt>
                <c:pt idx="1953">
                  <c:v>450.53360593293047</c:v>
                </c:pt>
                <c:pt idx="1954">
                  <c:v>450.09880204352658</c:v>
                </c:pt>
                <c:pt idx="1955">
                  <c:v>450.24569590527619</c:v>
                </c:pt>
                <c:pt idx="1956">
                  <c:v>450.47114261096135</c:v>
                </c:pt>
                <c:pt idx="1957">
                  <c:v>450.69441997958813</c:v>
                </c:pt>
                <c:pt idx="1958">
                  <c:v>450.91182193199148</c:v>
                </c:pt>
                <c:pt idx="1959">
                  <c:v>450.27136813945617</c:v>
                </c:pt>
                <c:pt idx="1960">
                  <c:v>450.92944895080421</c:v>
                </c:pt>
                <c:pt idx="1961">
                  <c:v>450.65916594196267</c:v>
                </c:pt>
                <c:pt idx="1962">
                  <c:v>450.01871242667858</c:v>
                </c:pt>
                <c:pt idx="1963">
                  <c:v>450.18106247610632</c:v>
                </c:pt>
                <c:pt idx="1964">
                  <c:v>450.55927847516739</c:v>
                </c:pt>
                <c:pt idx="1965">
                  <c:v>450.38887523169734</c:v>
                </c:pt>
                <c:pt idx="1966">
                  <c:v>450.4689725037606</c:v>
                </c:pt>
                <c:pt idx="1967">
                  <c:v>450.63349339972575</c:v>
                </c:pt>
                <c:pt idx="1968">
                  <c:v>450.07746966948264</c:v>
                </c:pt>
                <c:pt idx="1969">
                  <c:v>450.0304632591255</c:v>
                </c:pt>
                <c:pt idx="1970">
                  <c:v>450.48659952257333</c:v>
                </c:pt>
                <c:pt idx="1971">
                  <c:v>450.37713826181329</c:v>
                </c:pt>
                <c:pt idx="1972">
                  <c:v>450.07746966948264</c:v>
                </c:pt>
                <c:pt idx="1973">
                  <c:v>450.29487088254928</c:v>
                </c:pt>
                <c:pt idx="1974">
                  <c:v>450.13993229832357</c:v>
                </c:pt>
                <c:pt idx="1975">
                  <c:v>450.73337932623633</c:v>
                </c:pt>
                <c:pt idx="1976">
                  <c:v>450.09292585716076</c:v>
                </c:pt>
                <c:pt idx="1977">
                  <c:v>450.26919757016998</c:v>
                </c:pt>
                <c:pt idx="1978">
                  <c:v>450.38671205577805</c:v>
                </c:pt>
                <c:pt idx="1979">
                  <c:v>450.3044531480802</c:v>
                </c:pt>
                <c:pt idx="1980">
                  <c:v>450.13405611195776</c:v>
                </c:pt>
                <c:pt idx="1981">
                  <c:v>450.01066695716435</c:v>
                </c:pt>
                <c:pt idx="1982">
                  <c:v>450.42784227976932</c:v>
                </c:pt>
                <c:pt idx="1983">
                  <c:v>450.85089381184434</c:v>
                </c:pt>
                <c:pt idx="1984">
                  <c:v>450.65112041853848</c:v>
                </c:pt>
                <c:pt idx="1985">
                  <c:v>450.79213656904034</c:v>
                </c:pt>
                <c:pt idx="1986">
                  <c:v>450.51010272775187</c:v>
                </c:pt>
                <c:pt idx="1987">
                  <c:v>450.42196763368827</c:v>
                </c:pt>
                <c:pt idx="1988">
                  <c:v>450.3044531480802</c:v>
                </c:pt>
                <c:pt idx="1989">
                  <c:v>450.19281330855324</c:v>
                </c:pt>
                <c:pt idx="1990">
                  <c:v>450.17735716708364</c:v>
                </c:pt>
                <c:pt idx="1991">
                  <c:v>450.20456568128492</c:v>
                </c:pt>
                <c:pt idx="1992">
                  <c:v>450.31249805539051</c:v>
                </c:pt>
                <c:pt idx="1993">
                  <c:v>450.08334431556369</c:v>
                </c:pt>
                <c:pt idx="1994">
                  <c:v>450.82368529764307</c:v>
                </c:pt>
                <c:pt idx="1995">
                  <c:v>450.45939116240055</c:v>
                </c:pt>
                <c:pt idx="1996">
                  <c:v>450.41826109243772</c:v>
                </c:pt>
                <c:pt idx="1997">
                  <c:v>450.0576718195353</c:v>
                </c:pt>
                <c:pt idx="1998">
                  <c:v>450.10097287466118</c:v>
                </c:pt>
                <c:pt idx="1999">
                  <c:v>450.29857696171439</c:v>
                </c:pt>
                <c:pt idx="2000">
                  <c:v>450.5512329517432</c:v>
                </c:pt>
                <c:pt idx="2001">
                  <c:v>450.13993229832357</c:v>
                </c:pt>
                <c:pt idx="2002">
                  <c:v>450.16560479435196</c:v>
                </c:pt>
                <c:pt idx="2003">
                  <c:v>450.38300674675531</c:v>
                </c:pt>
                <c:pt idx="2004">
                  <c:v>450.17735716708364</c:v>
                </c:pt>
                <c:pt idx="2005">
                  <c:v>450.88831872681294</c:v>
                </c:pt>
                <c:pt idx="2006">
                  <c:v>450.35362812535328</c:v>
                </c:pt>
                <c:pt idx="2007">
                  <c:v>450.45351543812012</c:v>
                </c:pt>
                <c:pt idx="2008">
                  <c:v>450.76492805483906</c:v>
                </c:pt>
                <c:pt idx="2009">
                  <c:v>450.42413681671815</c:v>
                </c:pt>
                <c:pt idx="2010">
                  <c:v>450.01654159554403</c:v>
                </c:pt>
                <c:pt idx="2011">
                  <c:v>450.23981971891033</c:v>
                </c:pt>
                <c:pt idx="2012">
                  <c:v>450.42196763368827</c:v>
                </c:pt>
                <c:pt idx="2013">
                  <c:v>450.42196763368827</c:v>
                </c:pt>
                <c:pt idx="2014">
                  <c:v>450.12818146587671</c:v>
                </c:pt>
                <c:pt idx="2015">
                  <c:v>450.39846442850967</c:v>
                </c:pt>
                <c:pt idx="2016">
                  <c:v>450.58648698936867</c:v>
                </c:pt>
                <c:pt idx="2017">
                  <c:v>450.64524423217267</c:v>
                </c:pt>
                <c:pt idx="2018">
                  <c:v>450.39846442850967</c:v>
                </c:pt>
                <c:pt idx="2019">
                  <c:v>450.31032779416125</c:v>
                </c:pt>
                <c:pt idx="2020">
                  <c:v>450.5512329517432</c:v>
                </c:pt>
                <c:pt idx="2021">
                  <c:v>450.08334431556369</c:v>
                </c:pt>
                <c:pt idx="2022">
                  <c:v>450.08117502471384</c:v>
                </c:pt>
                <c:pt idx="2023">
                  <c:v>450.39475911948699</c:v>
                </c:pt>
                <c:pt idx="2024">
                  <c:v>450.27136813945617</c:v>
                </c:pt>
                <c:pt idx="2025">
                  <c:v>450.20673501834324</c:v>
                </c:pt>
                <c:pt idx="2026">
                  <c:v>450.3044531480802</c:v>
                </c:pt>
                <c:pt idx="2027">
                  <c:v>450.0892205019295</c:v>
                </c:pt>
                <c:pt idx="2028">
                  <c:v>450.08705121107971</c:v>
                </c:pt>
                <c:pt idx="2029">
                  <c:v>450.05396646430404</c:v>
                </c:pt>
                <c:pt idx="2030">
                  <c:v>450.01066695716435</c:v>
                </c:pt>
                <c:pt idx="2031">
                  <c:v>450.05396646430404</c:v>
                </c:pt>
                <c:pt idx="2032">
                  <c:v>450.25157055135725</c:v>
                </c:pt>
                <c:pt idx="2033">
                  <c:v>450.13405611195776</c:v>
                </c:pt>
                <c:pt idx="2034">
                  <c:v>450.54535676537733</c:v>
                </c:pt>
                <c:pt idx="2035">
                  <c:v>450.18693866247219</c:v>
                </c:pt>
                <c:pt idx="2036">
                  <c:v>450.25157055135725</c:v>
                </c:pt>
                <c:pt idx="2037">
                  <c:v>450.38887523169734</c:v>
                </c:pt>
                <c:pt idx="2038">
                  <c:v>450.20085883197743</c:v>
                </c:pt>
                <c:pt idx="2039">
                  <c:v>450.01066695716435</c:v>
                </c:pt>
                <c:pt idx="2040">
                  <c:v>450.45722167131373</c:v>
                </c:pt>
                <c:pt idx="2041">
                  <c:v>450.31032779416125</c:v>
                </c:pt>
                <c:pt idx="2042">
                  <c:v>450.09509668829537</c:v>
                </c:pt>
                <c:pt idx="2043">
                  <c:v>450.01066695716435</c:v>
                </c:pt>
                <c:pt idx="2044">
                  <c:v>450.04004480072257</c:v>
                </c:pt>
                <c:pt idx="2045">
                  <c:v>450.20673501834324</c:v>
                </c:pt>
                <c:pt idx="2046">
                  <c:v>450.08705121107971</c:v>
                </c:pt>
                <c:pt idx="2047">
                  <c:v>450.12818146587671</c:v>
                </c:pt>
                <c:pt idx="2048">
                  <c:v>450.11642909314503</c:v>
                </c:pt>
                <c:pt idx="2049">
                  <c:v>450.17518628974051</c:v>
                </c:pt>
                <c:pt idx="2050">
                  <c:v>450.07529883834803</c:v>
                </c:pt>
                <c:pt idx="2051">
                  <c:v>450.14797776013637</c:v>
                </c:pt>
                <c:pt idx="2052">
                  <c:v>450.34775240107291</c:v>
                </c:pt>
                <c:pt idx="2053">
                  <c:v>450.39475911948699</c:v>
                </c:pt>
                <c:pt idx="2054">
                  <c:v>450.06571729675096</c:v>
                </c:pt>
                <c:pt idx="2055">
                  <c:v>450.20673501834324</c:v>
                </c:pt>
                <c:pt idx="2056">
                  <c:v>450.29487088254928</c:v>
                </c:pt>
                <c:pt idx="2057">
                  <c:v>450.05984265066991</c:v>
                </c:pt>
                <c:pt idx="2058">
                  <c:v>450.22436203715597</c:v>
                </c:pt>
                <c:pt idx="2059">
                  <c:v>450.62978655041832</c:v>
                </c:pt>
                <c:pt idx="2060">
                  <c:v>450.17148098071777</c:v>
                </c:pt>
                <c:pt idx="2061">
                  <c:v>450.11642909314503</c:v>
                </c:pt>
                <c:pt idx="2062">
                  <c:v>450.21261120470911</c:v>
                </c:pt>
                <c:pt idx="2063">
                  <c:v>450.48876978380252</c:v>
                </c:pt>
                <c:pt idx="2064">
                  <c:v>450.05984265066991</c:v>
                </c:pt>
                <c:pt idx="2065">
                  <c:v>450.57473615692174</c:v>
                </c:pt>
                <c:pt idx="2066">
                  <c:v>450.76275871778068</c:v>
                </c:pt>
                <c:pt idx="2067">
                  <c:v>450.45134548494786</c:v>
                </c:pt>
                <c:pt idx="2068">
                  <c:v>450.63936804580686</c:v>
                </c:pt>
                <c:pt idx="2069">
                  <c:v>450.90965105464841</c:v>
                </c:pt>
                <c:pt idx="2070">
                  <c:v>450.60999019454721</c:v>
                </c:pt>
                <c:pt idx="2071">
                  <c:v>450.3044531480802</c:v>
                </c:pt>
                <c:pt idx="2072">
                  <c:v>450.24786524233457</c:v>
                </c:pt>
                <c:pt idx="2073">
                  <c:v>450.1127237071081</c:v>
                </c:pt>
                <c:pt idx="2074">
                  <c:v>450.55340228880152</c:v>
                </c:pt>
                <c:pt idx="2075">
                  <c:v>450.04004480072257</c:v>
                </c:pt>
                <c:pt idx="2076">
                  <c:v>450.02458707275969</c:v>
                </c:pt>
                <c:pt idx="2077">
                  <c:v>450.0576718195353</c:v>
                </c:pt>
                <c:pt idx="2078">
                  <c:v>450.0576718195353</c:v>
                </c:pt>
                <c:pt idx="2079">
                  <c:v>450.34558183178672</c:v>
                </c:pt>
                <c:pt idx="2080">
                  <c:v>450.04592098708844</c:v>
                </c:pt>
                <c:pt idx="2081">
                  <c:v>450.15755927092778</c:v>
                </c:pt>
                <c:pt idx="2082">
                  <c:v>450.24569590527619</c:v>
                </c:pt>
                <c:pt idx="2083">
                  <c:v>450.23394353254452</c:v>
                </c:pt>
                <c:pt idx="2084">
                  <c:v>450.74513169896795</c:v>
                </c:pt>
                <c:pt idx="2085">
                  <c:v>450.63349339972575</c:v>
                </c:pt>
                <c:pt idx="2086">
                  <c:v>450.0304632591255</c:v>
                </c:pt>
                <c:pt idx="2087">
                  <c:v>450.17735716708364</c:v>
                </c:pt>
                <c:pt idx="2088">
                  <c:v>450.53577542401729</c:v>
                </c:pt>
                <c:pt idx="2089">
                  <c:v>450.42413681671815</c:v>
                </c:pt>
                <c:pt idx="2090">
                  <c:v>450.68854379322232</c:v>
                </c:pt>
                <c:pt idx="2091">
                  <c:v>450.35362812535328</c:v>
                </c:pt>
                <c:pt idx="2092">
                  <c:v>450.23023806949334</c:v>
                </c:pt>
                <c:pt idx="2093">
                  <c:v>450.20085883197743</c:v>
                </c:pt>
                <c:pt idx="2094">
                  <c:v>450.23023806949334</c:v>
                </c:pt>
                <c:pt idx="2095">
                  <c:v>450.09292585716076</c:v>
                </c:pt>
                <c:pt idx="2096">
                  <c:v>450.04004480072257</c:v>
                </c:pt>
                <c:pt idx="2097">
                  <c:v>450.50052107833488</c:v>
                </c:pt>
                <c:pt idx="2098">
                  <c:v>450.51814825117606</c:v>
                </c:pt>
                <c:pt idx="2099">
                  <c:v>450.04004480072257</c:v>
                </c:pt>
                <c:pt idx="2100">
                  <c:v>450.24569590527619</c:v>
                </c:pt>
                <c:pt idx="2101">
                  <c:v>450.01283624647391</c:v>
                </c:pt>
                <c:pt idx="2102">
                  <c:v>450.13993229832357</c:v>
                </c:pt>
                <c:pt idx="2103">
                  <c:v>450.6180357179714</c:v>
                </c:pt>
                <c:pt idx="2104">
                  <c:v>450.24198951805414</c:v>
                </c:pt>
                <c:pt idx="2105">
                  <c:v>450.24786524233457</c:v>
                </c:pt>
                <c:pt idx="2106">
                  <c:v>450.21848585079016</c:v>
                </c:pt>
                <c:pt idx="2107">
                  <c:v>450.08705121107971</c:v>
                </c:pt>
                <c:pt idx="2108">
                  <c:v>450.19868949491905</c:v>
                </c:pt>
                <c:pt idx="2109">
                  <c:v>450.52185356019879</c:v>
                </c:pt>
                <c:pt idx="2110">
                  <c:v>450.45722167131373</c:v>
                </c:pt>
                <c:pt idx="2111">
                  <c:v>450.73337932623633</c:v>
                </c:pt>
                <c:pt idx="2112">
                  <c:v>450.61586638091302</c:v>
                </c:pt>
                <c:pt idx="2113">
                  <c:v>450.439594652501</c:v>
                </c:pt>
                <c:pt idx="2114">
                  <c:v>450.28094994290166</c:v>
                </c:pt>
                <c:pt idx="2115">
                  <c:v>450.73925551260214</c:v>
                </c:pt>
                <c:pt idx="2116">
                  <c:v>450.54535676537733</c:v>
                </c:pt>
                <c:pt idx="2117">
                  <c:v>450.6628712509854</c:v>
                </c:pt>
                <c:pt idx="2118">
                  <c:v>450.06942419226698</c:v>
                </c:pt>
                <c:pt idx="2119">
                  <c:v>450.58648698936867</c:v>
                </c:pt>
                <c:pt idx="2120">
                  <c:v>450.13405611195776</c:v>
                </c:pt>
                <c:pt idx="2121">
                  <c:v>450.18910799953051</c:v>
                </c:pt>
                <c:pt idx="2122">
                  <c:v>450.40650964387692</c:v>
                </c:pt>
                <c:pt idx="2123">
                  <c:v>450.48876978380252</c:v>
                </c:pt>
                <c:pt idx="2124">
                  <c:v>450.50639680261526</c:v>
                </c:pt>
                <c:pt idx="2125">
                  <c:v>450.31249805539051</c:v>
                </c:pt>
                <c:pt idx="2126">
                  <c:v>450.35950384963371</c:v>
                </c:pt>
                <c:pt idx="2127">
                  <c:v>450.21261120470911</c:v>
                </c:pt>
                <c:pt idx="2128">
                  <c:v>450.41021526095659</c:v>
                </c:pt>
                <c:pt idx="2129">
                  <c:v>450.11055441625825</c:v>
                </c:pt>
                <c:pt idx="2130">
                  <c:v>450.27507375653579</c:v>
                </c:pt>
                <c:pt idx="2131">
                  <c:v>450.22806888646346</c:v>
                </c:pt>
                <c:pt idx="2132">
                  <c:v>450.11055441625825</c:v>
                </c:pt>
                <c:pt idx="2133">
                  <c:v>450.17518628974051</c:v>
                </c:pt>
                <c:pt idx="2134">
                  <c:v>450.06571729675096</c:v>
                </c:pt>
                <c:pt idx="2135">
                  <c:v>450.32795481297399</c:v>
                </c:pt>
                <c:pt idx="2136">
                  <c:v>450.31620398052712</c:v>
                </c:pt>
                <c:pt idx="2137">
                  <c:v>450.15973014827091</c:v>
                </c:pt>
                <c:pt idx="2138">
                  <c:v>450.20456568128492</c:v>
                </c:pt>
                <c:pt idx="2139">
                  <c:v>450.10467822989244</c:v>
                </c:pt>
                <c:pt idx="2140">
                  <c:v>450.21044032736597</c:v>
                </c:pt>
                <c:pt idx="2141">
                  <c:v>450.20673501834324</c:v>
                </c:pt>
                <c:pt idx="2142">
                  <c:v>450.11859989347391</c:v>
                </c:pt>
                <c:pt idx="2143">
                  <c:v>450.05179717345425</c:v>
                </c:pt>
                <c:pt idx="2144">
                  <c:v>450.11859989347391</c:v>
                </c:pt>
                <c:pt idx="2145">
                  <c:v>450.35950384963371</c:v>
                </c:pt>
                <c:pt idx="2146">
                  <c:v>450.27136813945617</c:v>
                </c:pt>
                <c:pt idx="2147">
                  <c:v>450.58278168034593</c:v>
                </c:pt>
                <c:pt idx="2148">
                  <c:v>450.35950384963371</c:v>
                </c:pt>
                <c:pt idx="2149">
                  <c:v>450.37125437402364</c:v>
                </c:pt>
                <c:pt idx="2150">
                  <c:v>450.47701833524172</c:v>
                </c:pt>
                <c:pt idx="2151">
                  <c:v>450.16560479435196</c:v>
                </c:pt>
                <c:pt idx="2152">
                  <c:v>450.19498418589637</c:v>
                </c:pt>
                <c:pt idx="2153">
                  <c:v>450.26549241517574</c:v>
                </c:pt>
                <c:pt idx="2154">
                  <c:v>450.19498418589637</c:v>
                </c:pt>
                <c:pt idx="2155">
                  <c:v>450.06354800590111</c:v>
                </c:pt>
                <c:pt idx="2156">
                  <c:v>450.15973014827091</c:v>
                </c:pt>
                <c:pt idx="2157">
                  <c:v>450.35950384963371</c:v>
                </c:pt>
                <c:pt idx="2158">
                  <c:v>450.01654159554403</c:v>
                </c:pt>
                <c:pt idx="2159">
                  <c:v>451.06242111816664</c:v>
                </c:pt>
                <c:pt idx="2160">
                  <c:v>451.0389179129881</c:v>
                </c:pt>
                <c:pt idx="2161">
                  <c:v>450.46309631739479</c:v>
                </c:pt>
                <c:pt idx="2162">
                  <c:v>450.56885997055593</c:v>
                </c:pt>
                <c:pt idx="2163">
                  <c:v>450.37496122333113</c:v>
                </c:pt>
                <c:pt idx="2164">
                  <c:v>450.48876978380252</c:v>
                </c:pt>
                <c:pt idx="2165">
                  <c:v>450.70987766134255</c:v>
                </c:pt>
                <c:pt idx="2166">
                  <c:v>450.25744673772306</c:v>
                </c:pt>
                <c:pt idx="2167">
                  <c:v>450.23394353254452</c:v>
                </c:pt>
                <c:pt idx="2168">
                  <c:v>450.23981971891033</c:v>
                </c:pt>
                <c:pt idx="2169">
                  <c:v>450.09880204352658</c:v>
                </c:pt>
                <c:pt idx="2170">
                  <c:v>450.31620398052712</c:v>
                </c:pt>
                <c:pt idx="2171">
                  <c:v>451.09179896942629</c:v>
                </c:pt>
                <c:pt idx="2172">
                  <c:v>450.41021526095659</c:v>
                </c:pt>
                <c:pt idx="2173">
                  <c:v>450.05396646430404</c:v>
                </c:pt>
                <c:pt idx="2174">
                  <c:v>450.51814825117606</c:v>
                </c:pt>
                <c:pt idx="2175">
                  <c:v>450.12230527951084</c:v>
                </c:pt>
                <c:pt idx="2176">
                  <c:v>450.26919757016998</c:v>
                </c:pt>
                <c:pt idx="2177">
                  <c:v>450.23981971891033</c:v>
                </c:pt>
                <c:pt idx="2178">
                  <c:v>450.13035072592078</c:v>
                </c:pt>
                <c:pt idx="2179">
                  <c:v>450.10097287466118</c:v>
                </c:pt>
                <c:pt idx="2180">
                  <c:v>450.19281330855324</c:v>
                </c:pt>
                <c:pt idx="2181">
                  <c:v>450.09292585716076</c:v>
                </c:pt>
                <c:pt idx="2182">
                  <c:v>450.21044032736597</c:v>
                </c:pt>
                <c:pt idx="2183">
                  <c:v>450.21631651373178</c:v>
                </c:pt>
                <c:pt idx="2184">
                  <c:v>450.00108541587537</c:v>
                </c:pt>
                <c:pt idx="2185">
                  <c:v>450.03417015464152</c:v>
                </c:pt>
                <c:pt idx="2186">
                  <c:v>450.20673501834324</c:v>
                </c:pt>
                <c:pt idx="2187">
                  <c:v>450.55927847516739</c:v>
                </c:pt>
                <c:pt idx="2188">
                  <c:v>450.24198951805414</c:v>
                </c:pt>
                <c:pt idx="2189">
                  <c:v>450.07159348311677</c:v>
                </c:pt>
                <c:pt idx="2190">
                  <c:v>450.16560479435196</c:v>
                </c:pt>
                <c:pt idx="2191">
                  <c:v>450.07529883834803</c:v>
                </c:pt>
                <c:pt idx="2192">
                  <c:v>450.10684752074224</c:v>
                </c:pt>
                <c:pt idx="2193">
                  <c:v>450.45351543812012</c:v>
                </c:pt>
                <c:pt idx="2194">
                  <c:v>450.23023806949334</c:v>
                </c:pt>
                <c:pt idx="2195">
                  <c:v>450.67091677440959</c:v>
                </c:pt>
                <c:pt idx="2196">
                  <c:v>450.25961669089537</c:v>
                </c:pt>
                <c:pt idx="2197">
                  <c:v>450.60628334523972</c:v>
                </c:pt>
                <c:pt idx="2198">
                  <c:v>450.40433907459078</c:v>
                </c:pt>
                <c:pt idx="2199">
                  <c:v>450.46309631739479</c:v>
                </c:pt>
                <c:pt idx="2200">
                  <c:v>450.18693866247219</c:v>
                </c:pt>
                <c:pt idx="2201">
                  <c:v>450.39846442850967</c:v>
                </c:pt>
                <c:pt idx="2202">
                  <c:v>450.66874743735121</c:v>
                </c:pt>
                <c:pt idx="2203">
                  <c:v>450.32795481297399</c:v>
                </c:pt>
                <c:pt idx="2204">
                  <c:v>450.0304632591255</c:v>
                </c:pt>
                <c:pt idx="2205">
                  <c:v>450.09509668829537</c:v>
                </c:pt>
                <c:pt idx="2206">
                  <c:v>450.32424950395131</c:v>
                </c:pt>
                <c:pt idx="2207">
                  <c:v>450.60628334523972</c:v>
                </c:pt>
                <c:pt idx="2208">
                  <c:v>450.19498418589637</c:v>
                </c:pt>
                <c:pt idx="2209">
                  <c:v>450.0282939682757</c:v>
                </c:pt>
                <c:pt idx="2210">
                  <c:v>450.09509668829537</c:v>
                </c:pt>
                <c:pt idx="2211">
                  <c:v>450.61215953160558</c:v>
                </c:pt>
                <c:pt idx="2212">
                  <c:v>450.29487088254928</c:v>
                </c:pt>
                <c:pt idx="2213">
                  <c:v>450.03417015464152</c:v>
                </c:pt>
                <c:pt idx="2214">
                  <c:v>450.13405611195776</c:v>
                </c:pt>
                <c:pt idx="2215">
                  <c:v>450.78038573659342</c:v>
                </c:pt>
                <c:pt idx="2216">
                  <c:v>450.59823782181553</c:v>
                </c:pt>
                <c:pt idx="2217">
                  <c:v>450.26332292408892</c:v>
                </c:pt>
                <c:pt idx="2218">
                  <c:v>450.00479077079854</c:v>
                </c:pt>
                <c:pt idx="2219">
                  <c:v>450.11642909314503</c:v>
                </c:pt>
                <c:pt idx="2220">
                  <c:v>450.33970718570566</c:v>
                </c:pt>
                <c:pt idx="2221">
                  <c:v>450.20673501834324</c:v>
                </c:pt>
                <c:pt idx="2222">
                  <c:v>450.05179717345425</c:v>
                </c:pt>
                <c:pt idx="2223">
                  <c:v>450.27136813945617</c:v>
                </c:pt>
                <c:pt idx="2224">
                  <c:v>450.11055441625825</c:v>
                </c:pt>
                <c:pt idx="2225">
                  <c:v>450.79801275540615</c:v>
                </c:pt>
                <c:pt idx="2226">
                  <c:v>450.68049826979814</c:v>
                </c:pt>
                <c:pt idx="2227">
                  <c:v>450.11642909314503</c:v>
                </c:pt>
                <c:pt idx="2228">
                  <c:v>450.23394353254452</c:v>
                </c:pt>
                <c:pt idx="2229">
                  <c:v>450.68049826979814</c:v>
                </c:pt>
                <c:pt idx="2230">
                  <c:v>450.13405611195776</c:v>
                </c:pt>
                <c:pt idx="2231">
                  <c:v>450.13993229832357</c:v>
                </c:pt>
                <c:pt idx="2232">
                  <c:v>450.38083740969694</c:v>
                </c:pt>
                <c:pt idx="2233">
                  <c:v>450.07159348311677</c:v>
                </c:pt>
                <c:pt idx="2234">
                  <c:v>450.12230527951084</c:v>
                </c:pt>
                <c:pt idx="2235">
                  <c:v>450.02458707275969</c:v>
                </c:pt>
                <c:pt idx="2236">
                  <c:v>450.0892205019295</c:v>
                </c:pt>
                <c:pt idx="2237">
                  <c:v>450.20673501834324</c:v>
                </c:pt>
                <c:pt idx="2238">
                  <c:v>450.6180357179714</c:v>
                </c:pt>
                <c:pt idx="2239">
                  <c:v>450.75317722239214</c:v>
                </c:pt>
                <c:pt idx="2240">
                  <c:v>450.23611379377371</c:v>
                </c:pt>
                <c:pt idx="2241">
                  <c:v>450.05984265066991</c:v>
                </c:pt>
                <c:pt idx="2242">
                  <c:v>450.13622691228665</c:v>
                </c:pt>
                <c:pt idx="2243">
                  <c:v>450.72379783084779</c:v>
                </c:pt>
                <c:pt idx="2244">
                  <c:v>450.76492805483906</c:v>
                </c:pt>
                <c:pt idx="2245">
                  <c:v>450.09509668829537</c:v>
                </c:pt>
                <c:pt idx="2246">
                  <c:v>450.18693866247219</c:v>
                </c:pt>
                <c:pt idx="2247">
                  <c:v>450.0069600601081</c:v>
                </c:pt>
                <c:pt idx="2248">
                  <c:v>450.12818146587671</c:v>
                </c:pt>
                <c:pt idx="2249">
                  <c:v>450.06571729675096</c:v>
                </c:pt>
                <c:pt idx="2250">
                  <c:v>450.10467822989244</c:v>
                </c:pt>
                <c:pt idx="2251">
                  <c:v>450.58648698936867</c:v>
                </c:pt>
                <c:pt idx="2252">
                  <c:v>450.22219270009765</c:v>
                </c:pt>
                <c:pt idx="2253">
                  <c:v>450.34775240107291</c:v>
                </c:pt>
                <c:pt idx="2254">
                  <c:v>450.19498418589637</c:v>
                </c:pt>
                <c:pt idx="2255">
                  <c:v>450.18106247610632</c:v>
                </c:pt>
                <c:pt idx="2256">
                  <c:v>450.03417015464152</c:v>
                </c:pt>
                <c:pt idx="2257">
                  <c:v>450.4160914473224</c:v>
                </c:pt>
                <c:pt idx="2258">
                  <c:v>450.25744673772306</c:v>
                </c:pt>
                <c:pt idx="2259">
                  <c:v>450.05396646430404</c:v>
                </c:pt>
                <c:pt idx="2260">
                  <c:v>450.17518628974051</c:v>
                </c:pt>
                <c:pt idx="2261">
                  <c:v>450.36321039088421</c:v>
                </c:pt>
                <c:pt idx="2262">
                  <c:v>450.439594652501</c:v>
                </c:pt>
                <c:pt idx="2263">
                  <c:v>450.35733420451839</c:v>
                </c:pt>
                <c:pt idx="2264">
                  <c:v>450.13993229832357</c:v>
                </c:pt>
                <c:pt idx="2265">
                  <c:v>450.0304632591255</c:v>
                </c:pt>
                <c:pt idx="2266">
                  <c:v>450.10467822989244</c:v>
                </c:pt>
                <c:pt idx="2267">
                  <c:v>450.19868949491905</c:v>
                </c:pt>
                <c:pt idx="2268">
                  <c:v>450.48659952257333</c:v>
                </c:pt>
                <c:pt idx="2269">
                  <c:v>450.41238536815735</c:v>
                </c:pt>
                <c:pt idx="2270">
                  <c:v>450.25374096661494</c:v>
                </c:pt>
                <c:pt idx="2271">
                  <c:v>450.23023806949334</c:v>
                </c:pt>
                <c:pt idx="2272">
                  <c:v>450.63566273678413</c:v>
                </c:pt>
                <c:pt idx="2273">
                  <c:v>450.0892205019295</c:v>
                </c:pt>
                <c:pt idx="2274">
                  <c:v>450.25374096661494</c:v>
                </c:pt>
                <c:pt idx="2275">
                  <c:v>450.26332292408892</c:v>
                </c:pt>
                <c:pt idx="2276">
                  <c:v>450.51010272775187</c:v>
                </c:pt>
                <c:pt idx="2277">
                  <c:v>450.19281330855324</c:v>
                </c:pt>
                <c:pt idx="2278">
                  <c:v>450.28094994290166</c:v>
                </c:pt>
                <c:pt idx="2279">
                  <c:v>451.08592293708892</c:v>
                </c:pt>
                <c:pt idx="2280">
                  <c:v>450.83326679303161</c:v>
                </c:pt>
                <c:pt idx="2281">
                  <c:v>450.38671205577805</c:v>
                </c:pt>
                <c:pt idx="2282">
                  <c:v>450.21261120470911</c:v>
                </c:pt>
                <c:pt idx="2283">
                  <c:v>450.03417015464152</c:v>
                </c:pt>
                <c:pt idx="2284">
                  <c:v>450.17735716708364</c:v>
                </c:pt>
                <c:pt idx="2285">
                  <c:v>450.04221563185718</c:v>
                </c:pt>
                <c:pt idx="2286">
                  <c:v>450.27136813945617</c:v>
                </c:pt>
                <c:pt idx="2287">
                  <c:v>450.20085883197743</c:v>
                </c:pt>
                <c:pt idx="2288">
                  <c:v>450.11859989347391</c:v>
                </c:pt>
                <c:pt idx="2289">
                  <c:v>450.65328975559686</c:v>
                </c:pt>
                <c:pt idx="2290">
                  <c:v>450.20085883197743</c:v>
                </c:pt>
                <c:pt idx="2291">
                  <c:v>450.17735716708364</c:v>
                </c:pt>
                <c:pt idx="2292">
                  <c:v>450.24786524233457</c:v>
                </c:pt>
                <c:pt idx="2293">
                  <c:v>450.41238536815735</c:v>
                </c:pt>
                <c:pt idx="2294">
                  <c:v>450.50052107833488</c:v>
                </c:pt>
                <c:pt idx="2295">
                  <c:v>450.18693866247219</c:v>
                </c:pt>
                <c:pt idx="2296">
                  <c:v>450.13405611195776</c:v>
                </c:pt>
                <c:pt idx="2297">
                  <c:v>450.21631651373178</c:v>
                </c:pt>
                <c:pt idx="2298">
                  <c:v>450.33970718570566</c:v>
                </c:pt>
                <c:pt idx="2299">
                  <c:v>450.07529883834803</c:v>
                </c:pt>
                <c:pt idx="2300">
                  <c:v>450.6041140081814</c:v>
                </c:pt>
                <c:pt idx="2301">
                  <c:v>450.56298378419007</c:v>
                </c:pt>
                <c:pt idx="2302">
                  <c:v>450.21631651373178</c:v>
                </c:pt>
                <c:pt idx="2303">
                  <c:v>450.07746966948264</c:v>
                </c:pt>
                <c:pt idx="2304">
                  <c:v>450.06942419226698</c:v>
                </c:pt>
                <c:pt idx="2305">
                  <c:v>450.13405611195776</c:v>
                </c:pt>
                <c:pt idx="2306">
                  <c:v>450.20456568128492</c:v>
                </c:pt>
                <c:pt idx="2307">
                  <c:v>450.15385394650224</c:v>
                </c:pt>
                <c:pt idx="2308">
                  <c:v>450.07529883834803</c:v>
                </c:pt>
                <c:pt idx="2309">
                  <c:v>450.49247570893914</c:v>
                </c:pt>
                <c:pt idx="2310">
                  <c:v>450.53948057901152</c:v>
                </c:pt>
                <c:pt idx="2311">
                  <c:v>450.54535676537733</c:v>
                </c:pt>
                <c:pt idx="2312">
                  <c:v>450.04004480072257</c:v>
                </c:pt>
                <c:pt idx="2313">
                  <c:v>450.20085883197743</c:v>
                </c:pt>
                <c:pt idx="2314">
                  <c:v>450.11859989347391</c:v>
                </c:pt>
                <c:pt idx="2315">
                  <c:v>450.15973014827091</c:v>
                </c:pt>
                <c:pt idx="2316">
                  <c:v>450.0304632591255</c:v>
                </c:pt>
                <c:pt idx="2317">
                  <c:v>450.04592098708844</c:v>
                </c:pt>
                <c:pt idx="2318">
                  <c:v>450.49247570893914</c:v>
                </c:pt>
                <c:pt idx="2319">
                  <c:v>450.58648698936867</c:v>
                </c:pt>
                <c:pt idx="2320">
                  <c:v>450.39475911948699</c:v>
                </c:pt>
                <c:pt idx="2321">
                  <c:v>450.60040869915866</c:v>
                </c:pt>
                <c:pt idx="2322">
                  <c:v>450.37125437402364</c:v>
                </c:pt>
                <c:pt idx="2323">
                  <c:v>450.5651546615332</c:v>
                </c:pt>
                <c:pt idx="2324">
                  <c:v>450.75317722239214</c:v>
                </c:pt>
                <c:pt idx="2325">
                  <c:v>450.24198951805414</c:v>
                </c:pt>
                <c:pt idx="2326">
                  <c:v>450.25157055135725</c:v>
                </c:pt>
                <c:pt idx="2327">
                  <c:v>450.29270077534852</c:v>
                </c:pt>
                <c:pt idx="2328">
                  <c:v>450.47484869012646</c:v>
                </c:pt>
                <c:pt idx="2329">
                  <c:v>450.82739214695056</c:v>
                </c:pt>
                <c:pt idx="2330">
                  <c:v>451.00366387536263</c:v>
                </c:pt>
                <c:pt idx="2331">
                  <c:v>450.6041140081814</c:v>
                </c:pt>
                <c:pt idx="2332">
                  <c:v>450.5806108030028</c:v>
                </c:pt>
                <c:pt idx="2333">
                  <c:v>450.01871242667858</c:v>
                </c:pt>
                <c:pt idx="2334">
                  <c:v>450.23394353254452</c:v>
                </c:pt>
                <c:pt idx="2335">
                  <c:v>450.64153892314994</c:v>
                </c:pt>
                <c:pt idx="2336">
                  <c:v>450.6767929607754</c:v>
                </c:pt>
                <c:pt idx="2337">
                  <c:v>450.20673501834324</c:v>
                </c:pt>
                <c:pt idx="2338">
                  <c:v>450.31837377967088</c:v>
                </c:pt>
                <c:pt idx="2339">
                  <c:v>450.42413681671815</c:v>
                </c:pt>
                <c:pt idx="2340">
                  <c:v>450.21261120470911</c:v>
                </c:pt>
                <c:pt idx="2341">
                  <c:v>450.15168313077049</c:v>
                </c:pt>
                <c:pt idx="2342">
                  <c:v>450.16343545729359</c:v>
                </c:pt>
                <c:pt idx="2343">
                  <c:v>450.40650964387692</c:v>
                </c:pt>
                <c:pt idx="2344">
                  <c:v>450.01283624647391</c:v>
                </c:pt>
                <c:pt idx="2345">
                  <c:v>450.13622691228665</c:v>
                </c:pt>
                <c:pt idx="2346">
                  <c:v>450.20673501834324</c:v>
                </c:pt>
                <c:pt idx="2347">
                  <c:v>450.23394353254452</c:v>
                </c:pt>
                <c:pt idx="2348">
                  <c:v>450.41021526095659</c:v>
                </c:pt>
                <c:pt idx="2349">
                  <c:v>450.4160914473224</c:v>
                </c:pt>
                <c:pt idx="2350">
                  <c:v>450.28311943398847</c:v>
                </c:pt>
                <c:pt idx="2351">
                  <c:v>450.31837377967088</c:v>
                </c:pt>
                <c:pt idx="2352">
                  <c:v>450.10097287466118</c:v>
                </c:pt>
                <c:pt idx="2353">
                  <c:v>450.12230527951084</c:v>
                </c:pt>
                <c:pt idx="2354">
                  <c:v>450.01654159554403</c:v>
                </c:pt>
                <c:pt idx="2355">
                  <c:v>450.0892205019295</c:v>
                </c:pt>
                <c:pt idx="2356">
                  <c:v>450.19498418589637</c:v>
                </c:pt>
                <c:pt idx="2357">
                  <c:v>450.31032779416125</c:v>
                </c:pt>
                <c:pt idx="2358">
                  <c:v>450.0576718195353</c:v>
                </c:pt>
                <c:pt idx="2359">
                  <c:v>450.04592098708844</c:v>
                </c:pt>
                <c:pt idx="2360">
                  <c:v>450.05179717345425</c:v>
                </c:pt>
                <c:pt idx="2361">
                  <c:v>450.11055441625825</c:v>
                </c:pt>
                <c:pt idx="2362">
                  <c:v>450.28094994290166</c:v>
                </c:pt>
                <c:pt idx="2363">
                  <c:v>450.31032779416125</c:v>
                </c:pt>
                <c:pt idx="2364">
                  <c:v>450.58648698936867</c:v>
                </c:pt>
                <c:pt idx="2365">
                  <c:v>450.29270077534852</c:v>
                </c:pt>
                <c:pt idx="2366">
                  <c:v>450.62761721335994</c:v>
                </c:pt>
                <c:pt idx="2367">
                  <c:v>450.18693866247219</c:v>
                </c:pt>
                <c:pt idx="2368">
                  <c:v>450.12818146587671</c:v>
                </c:pt>
                <c:pt idx="2369">
                  <c:v>450.12818146587671</c:v>
                </c:pt>
                <c:pt idx="2370">
                  <c:v>450.06571729675096</c:v>
                </c:pt>
                <c:pt idx="2371">
                  <c:v>450.14210157377056</c:v>
                </c:pt>
                <c:pt idx="2372">
                  <c:v>450.53577542401729</c:v>
                </c:pt>
                <c:pt idx="2373">
                  <c:v>450.48876978380252</c:v>
                </c:pt>
                <c:pt idx="2374">
                  <c:v>450.78255507365179</c:v>
                </c:pt>
                <c:pt idx="2375">
                  <c:v>450.41826109243772</c:v>
                </c:pt>
                <c:pt idx="2376">
                  <c:v>450.04004480072257</c:v>
                </c:pt>
                <c:pt idx="2377">
                  <c:v>450.28682458898271</c:v>
                </c:pt>
                <c:pt idx="2378">
                  <c:v>450.53360593293047</c:v>
                </c:pt>
                <c:pt idx="2379">
                  <c:v>450.22806888646346</c:v>
                </c:pt>
                <c:pt idx="2380">
                  <c:v>450.36321039088421</c:v>
                </c:pt>
                <c:pt idx="2381">
                  <c:v>450.37496122333113</c:v>
                </c:pt>
                <c:pt idx="2382">
                  <c:v>450.22436203715597</c:v>
                </c:pt>
                <c:pt idx="2383">
                  <c:v>450.38887523169734</c:v>
                </c:pt>
                <c:pt idx="2384">
                  <c:v>450.03633944549131</c:v>
                </c:pt>
                <c:pt idx="2385">
                  <c:v>450.49835189530501</c:v>
                </c:pt>
                <c:pt idx="2386">
                  <c:v>450.58648698936867</c:v>
                </c:pt>
                <c:pt idx="2387">
                  <c:v>450.24198951805414</c:v>
                </c:pt>
                <c:pt idx="2388">
                  <c:v>450.06571729675096</c:v>
                </c:pt>
                <c:pt idx="2389">
                  <c:v>450.01283624647391</c:v>
                </c:pt>
                <c:pt idx="2390">
                  <c:v>450.01066695716435</c:v>
                </c:pt>
                <c:pt idx="2391">
                  <c:v>450.20673501834324</c:v>
                </c:pt>
                <c:pt idx="2392">
                  <c:v>450.20673501834324</c:v>
                </c:pt>
                <c:pt idx="2393">
                  <c:v>450.15755927092778</c:v>
                </c:pt>
                <c:pt idx="2394">
                  <c:v>450.38671205577805</c:v>
                </c:pt>
                <c:pt idx="2395">
                  <c:v>450.31032779416125</c:v>
                </c:pt>
                <c:pt idx="2396">
                  <c:v>450.05179717345425</c:v>
                </c:pt>
                <c:pt idx="2397">
                  <c:v>450.31032779416125</c:v>
                </c:pt>
                <c:pt idx="2398">
                  <c:v>450.17148098071777</c:v>
                </c:pt>
                <c:pt idx="2399">
                  <c:v>450.35145801815258</c:v>
                </c:pt>
                <c:pt idx="2400">
                  <c:v>450.62761721335994</c:v>
                </c:pt>
                <c:pt idx="2401">
                  <c:v>450.12818146587671</c:v>
                </c:pt>
                <c:pt idx="2402">
                  <c:v>450.15385394650224</c:v>
                </c:pt>
                <c:pt idx="2403">
                  <c:v>450.44176398955932</c:v>
                </c:pt>
                <c:pt idx="2404">
                  <c:v>450.38887523169734</c:v>
                </c:pt>
                <c:pt idx="2405">
                  <c:v>450.1832318131647</c:v>
                </c:pt>
                <c:pt idx="2406">
                  <c:v>450.0576718195353</c:v>
                </c:pt>
                <c:pt idx="2407">
                  <c:v>450.0304632591255</c:v>
                </c:pt>
                <c:pt idx="2408">
                  <c:v>450.09292585716076</c:v>
                </c:pt>
                <c:pt idx="2409">
                  <c:v>450.29487088254928</c:v>
                </c:pt>
                <c:pt idx="2410">
                  <c:v>450.05179717345425</c:v>
                </c:pt>
                <c:pt idx="2411">
                  <c:v>450.2772437097081</c:v>
                </c:pt>
                <c:pt idx="2412">
                  <c:v>450.25374096661494</c:v>
                </c:pt>
                <c:pt idx="2413">
                  <c:v>450.31032779416125</c:v>
                </c:pt>
                <c:pt idx="2414">
                  <c:v>450.19868949491905</c:v>
                </c:pt>
                <c:pt idx="2415">
                  <c:v>450.35145801815258</c:v>
                </c:pt>
                <c:pt idx="2416">
                  <c:v>450.7157523074236</c:v>
                </c:pt>
                <c:pt idx="2417">
                  <c:v>450.66874743735121</c:v>
                </c:pt>
                <c:pt idx="2418">
                  <c:v>450.25744673772306</c:v>
                </c:pt>
                <c:pt idx="2419">
                  <c:v>450.02458707275969</c:v>
                </c:pt>
                <c:pt idx="2420">
                  <c:v>450.10097287466118</c:v>
                </c:pt>
                <c:pt idx="2421">
                  <c:v>450.36537957391408</c:v>
                </c:pt>
                <c:pt idx="2422">
                  <c:v>450.2889951582689</c:v>
                </c:pt>
                <c:pt idx="2423">
                  <c:v>450.75905340875801</c:v>
                </c:pt>
                <c:pt idx="2424">
                  <c:v>450.65916594196267</c:v>
                </c:pt>
                <c:pt idx="2425">
                  <c:v>450.27136813945617</c:v>
                </c:pt>
                <c:pt idx="2426">
                  <c:v>450.15973014827091</c:v>
                </c:pt>
                <c:pt idx="2427">
                  <c:v>450.03633944549131</c:v>
                </c:pt>
                <c:pt idx="2428">
                  <c:v>450.31620398052712</c:v>
                </c:pt>
                <c:pt idx="2429">
                  <c:v>450.15168313077049</c:v>
                </c:pt>
                <c:pt idx="2430">
                  <c:v>450.12818146587671</c:v>
                </c:pt>
                <c:pt idx="2431">
                  <c:v>450.31620398052712</c:v>
                </c:pt>
                <c:pt idx="2432">
                  <c:v>451.10942598823902</c:v>
                </c:pt>
                <c:pt idx="2433">
                  <c:v>450.41021526095659</c:v>
                </c:pt>
                <c:pt idx="2434">
                  <c:v>450.09509668829537</c:v>
                </c:pt>
                <c:pt idx="2435">
                  <c:v>450.62761721335994</c:v>
                </c:pt>
                <c:pt idx="2436">
                  <c:v>450.15755927092778</c:v>
                </c:pt>
                <c:pt idx="2437">
                  <c:v>450.60628334523972</c:v>
                </c:pt>
                <c:pt idx="2438">
                  <c:v>450.48876978380252</c:v>
                </c:pt>
                <c:pt idx="2439">
                  <c:v>450.24786524233457</c:v>
                </c:pt>
                <c:pt idx="2440">
                  <c:v>450.19498418589637</c:v>
                </c:pt>
                <c:pt idx="2441">
                  <c:v>450.25961669089537</c:v>
                </c:pt>
                <c:pt idx="2442">
                  <c:v>450.00108541587537</c:v>
                </c:pt>
                <c:pt idx="2443">
                  <c:v>450.25374096661494</c:v>
                </c:pt>
                <c:pt idx="2444">
                  <c:v>450.47114261096135</c:v>
                </c:pt>
                <c:pt idx="2445">
                  <c:v>450.33600095251211</c:v>
                </c:pt>
                <c:pt idx="2446">
                  <c:v>450.37125437402364</c:v>
                </c:pt>
                <c:pt idx="2447">
                  <c:v>450.43371846613513</c:v>
                </c:pt>
                <c:pt idx="2448">
                  <c:v>450.49247570893914</c:v>
                </c:pt>
                <c:pt idx="2449">
                  <c:v>450.49247570893914</c:v>
                </c:pt>
                <c:pt idx="2450">
                  <c:v>450.439594652501</c:v>
                </c:pt>
                <c:pt idx="2451">
                  <c:v>450.36908503696532</c:v>
                </c:pt>
                <c:pt idx="2452">
                  <c:v>450.05179717345425</c:v>
                </c:pt>
                <c:pt idx="2453">
                  <c:v>450.21848585079016</c:v>
                </c:pt>
                <c:pt idx="2454">
                  <c:v>450.16931164365946</c:v>
                </c:pt>
                <c:pt idx="2455">
                  <c:v>450.24198951805414</c:v>
                </c:pt>
                <c:pt idx="2456">
                  <c:v>450.44763971383975</c:v>
                </c:pt>
                <c:pt idx="2457">
                  <c:v>450.6180357179714</c:v>
                </c:pt>
                <c:pt idx="2458">
                  <c:v>450.20673501834324</c:v>
                </c:pt>
                <c:pt idx="2459">
                  <c:v>450.4689725037606</c:v>
                </c:pt>
                <c:pt idx="2460">
                  <c:v>450.51010272775187</c:v>
                </c:pt>
                <c:pt idx="2461">
                  <c:v>450.02241778190984</c:v>
                </c:pt>
                <c:pt idx="2462">
                  <c:v>450.05396646430404</c:v>
                </c:pt>
                <c:pt idx="2463">
                  <c:v>450.40433907459078</c:v>
                </c:pt>
                <c:pt idx="2464">
                  <c:v>450.78626192295928</c:v>
                </c:pt>
                <c:pt idx="2465">
                  <c:v>450.19281330855324</c:v>
                </c:pt>
                <c:pt idx="2466">
                  <c:v>450.01283624647391</c:v>
                </c:pt>
                <c:pt idx="2467">
                  <c:v>450.06571729675096</c:v>
                </c:pt>
                <c:pt idx="2468">
                  <c:v>450.16560479435196</c:v>
                </c:pt>
                <c:pt idx="2469">
                  <c:v>450.21044032736597</c:v>
                </c:pt>
                <c:pt idx="2470">
                  <c:v>450.54535676537733</c:v>
                </c:pt>
                <c:pt idx="2471">
                  <c:v>450.4160914473224</c:v>
                </c:pt>
                <c:pt idx="2472">
                  <c:v>450.04809027793823</c:v>
                </c:pt>
                <c:pt idx="2473">
                  <c:v>450.22806888646346</c:v>
                </c:pt>
                <c:pt idx="2474">
                  <c:v>450.16931164365946</c:v>
                </c:pt>
                <c:pt idx="2475">
                  <c:v>450.19868949491905</c:v>
                </c:pt>
                <c:pt idx="2476">
                  <c:v>450.01654159554403</c:v>
                </c:pt>
                <c:pt idx="2477">
                  <c:v>450.05984265066991</c:v>
                </c:pt>
                <c:pt idx="2478">
                  <c:v>450.22806888646346</c:v>
                </c:pt>
                <c:pt idx="2479">
                  <c:v>450.10684752074224</c:v>
                </c:pt>
                <c:pt idx="2480">
                  <c:v>450.08705121107971</c:v>
                </c:pt>
                <c:pt idx="2481">
                  <c:v>450.40433907459078</c:v>
                </c:pt>
                <c:pt idx="2482">
                  <c:v>450.13035072592078</c:v>
                </c:pt>
                <c:pt idx="2483">
                  <c:v>450.3007466068297</c:v>
                </c:pt>
                <c:pt idx="2484">
                  <c:v>450.25374096661494</c:v>
                </c:pt>
                <c:pt idx="2485">
                  <c:v>450.67091677440959</c:v>
                </c:pt>
                <c:pt idx="2486">
                  <c:v>450.31837377967088</c:v>
                </c:pt>
                <c:pt idx="2487">
                  <c:v>450.12447453955497</c:v>
                </c:pt>
                <c:pt idx="2488">
                  <c:v>450.33600095251211</c:v>
                </c:pt>
                <c:pt idx="2489">
                  <c:v>450.49464535405446</c:v>
                </c:pt>
                <c:pt idx="2490">
                  <c:v>450.47701833524172</c:v>
                </c:pt>
                <c:pt idx="2491">
                  <c:v>450.84718850282167</c:v>
                </c:pt>
                <c:pt idx="2492">
                  <c:v>450.50052107833488</c:v>
                </c:pt>
                <c:pt idx="2493">
                  <c:v>450.06942419226698</c:v>
                </c:pt>
                <c:pt idx="2494">
                  <c:v>450.15755927092778</c:v>
                </c:pt>
                <c:pt idx="2495">
                  <c:v>450.31620398052712</c:v>
                </c:pt>
                <c:pt idx="2496">
                  <c:v>450.07529883834803</c:v>
                </c:pt>
                <c:pt idx="2497">
                  <c:v>450.25157055135725</c:v>
                </c:pt>
                <c:pt idx="2498">
                  <c:v>450.23981971891033</c:v>
                </c:pt>
                <c:pt idx="2499">
                  <c:v>450.16931164365946</c:v>
                </c:pt>
                <c:pt idx="2500">
                  <c:v>450.66874743735121</c:v>
                </c:pt>
                <c:pt idx="2501">
                  <c:v>450.93315425982695</c:v>
                </c:pt>
                <c:pt idx="2502">
                  <c:v>450.43371846613513</c:v>
                </c:pt>
                <c:pt idx="2503">
                  <c:v>450.46309631739479</c:v>
                </c:pt>
                <c:pt idx="2504">
                  <c:v>450.75100788533382</c:v>
                </c:pt>
                <c:pt idx="2505">
                  <c:v>450.11055441625825</c:v>
                </c:pt>
                <c:pt idx="2506">
                  <c:v>450.04221563185718</c:v>
                </c:pt>
                <c:pt idx="2507">
                  <c:v>450.05984265066991</c:v>
                </c:pt>
                <c:pt idx="2508">
                  <c:v>450.15755927092778</c:v>
                </c:pt>
                <c:pt idx="2509">
                  <c:v>450.11642909314503</c:v>
                </c:pt>
                <c:pt idx="2510">
                  <c:v>450.0304632591255</c:v>
                </c:pt>
                <c:pt idx="2511">
                  <c:v>450.12230527951084</c:v>
                </c:pt>
                <c:pt idx="2512">
                  <c:v>450.16931164365946</c:v>
                </c:pt>
                <c:pt idx="2513">
                  <c:v>450.18910799953051</c:v>
                </c:pt>
                <c:pt idx="2514">
                  <c:v>450.37713826181329</c:v>
                </c:pt>
                <c:pt idx="2515">
                  <c:v>450.37713826181329</c:v>
                </c:pt>
                <c:pt idx="2516">
                  <c:v>450.57690549398012</c:v>
                </c:pt>
                <c:pt idx="2517">
                  <c:v>450.20673501834324</c:v>
                </c:pt>
                <c:pt idx="2518">
                  <c:v>450.50052107833488</c:v>
                </c:pt>
                <c:pt idx="2519">
                  <c:v>450.20673501834324</c:v>
                </c:pt>
                <c:pt idx="2520">
                  <c:v>450.37713826181329</c:v>
                </c:pt>
                <c:pt idx="2521">
                  <c:v>450.34775240107291</c:v>
                </c:pt>
                <c:pt idx="2522">
                  <c:v>450.14210157377056</c:v>
                </c:pt>
                <c:pt idx="2523">
                  <c:v>450.14210157377056</c:v>
                </c:pt>
                <c:pt idx="2524">
                  <c:v>450.2889951582689</c:v>
                </c:pt>
                <c:pt idx="2525">
                  <c:v>450.29487088254928</c:v>
                </c:pt>
                <c:pt idx="2526">
                  <c:v>450.12230527951084</c:v>
                </c:pt>
                <c:pt idx="2527">
                  <c:v>450.20456568128492</c:v>
                </c:pt>
                <c:pt idx="2528">
                  <c:v>450.48659952257333</c:v>
                </c:pt>
                <c:pt idx="2529">
                  <c:v>450.93315425982695</c:v>
                </c:pt>
                <c:pt idx="2530">
                  <c:v>451.43258851323395</c:v>
                </c:pt>
                <c:pt idx="2531">
                  <c:v>451.1623149001295</c:v>
                </c:pt>
                <c:pt idx="2532">
                  <c:v>451.03304188065073</c:v>
                </c:pt>
                <c:pt idx="2533">
                  <c:v>450.04004480072257</c:v>
                </c:pt>
                <c:pt idx="2534">
                  <c:v>450.76492805483906</c:v>
                </c:pt>
                <c:pt idx="2535">
                  <c:v>450.62391190433721</c:v>
                </c:pt>
                <c:pt idx="2536">
                  <c:v>450.01871242667858</c:v>
                </c:pt>
                <c:pt idx="2537">
                  <c:v>450.18106247610632</c:v>
                </c:pt>
                <c:pt idx="2538">
                  <c:v>450.41826109243772</c:v>
                </c:pt>
                <c:pt idx="2539">
                  <c:v>450.68266914714127</c:v>
                </c:pt>
                <c:pt idx="2540">
                  <c:v>450.29487088254928</c:v>
                </c:pt>
                <c:pt idx="2541">
                  <c:v>450.3044531480802</c:v>
                </c:pt>
                <c:pt idx="2542">
                  <c:v>450.52185356019879</c:v>
                </c:pt>
                <c:pt idx="2543">
                  <c:v>450.6628712509854</c:v>
                </c:pt>
                <c:pt idx="2544">
                  <c:v>450.48072333620752</c:v>
                </c:pt>
                <c:pt idx="2545">
                  <c:v>450.29857696171439</c:v>
                </c:pt>
                <c:pt idx="2546">
                  <c:v>450.11642909314503</c:v>
                </c:pt>
                <c:pt idx="2547">
                  <c:v>450.34187667679248</c:v>
                </c:pt>
                <c:pt idx="2548">
                  <c:v>450.09509668829537</c:v>
                </c:pt>
                <c:pt idx="2549">
                  <c:v>450.11642909314503</c:v>
                </c:pt>
                <c:pt idx="2550">
                  <c:v>450.3044531480802</c:v>
                </c:pt>
                <c:pt idx="2551">
                  <c:v>450.39846442850967</c:v>
                </c:pt>
                <c:pt idx="2552">
                  <c:v>450.04004480072257</c:v>
                </c:pt>
                <c:pt idx="2553">
                  <c:v>450.23981971891033</c:v>
                </c:pt>
                <c:pt idx="2554">
                  <c:v>450.11642909314503</c:v>
                </c:pt>
                <c:pt idx="2555">
                  <c:v>450.24786524233457</c:v>
                </c:pt>
                <c:pt idx="2556">
                  <c:v>450.60628334523972</c:v>
                </c:pt>
                <c:pt idx="2557">
                  <c:v>450.64741356923105</c:v>
                </c:pt>
                <c:pt idx="2558">
                  <c:v>450.02241778190984</c:v>
                </c:pt>
                <c:pt idx="2559">
                  <c:v>450.60628334523972</c:v>
                </c:pt>
                <c:pt idx="2560">
                  <c:v>450.3007466068297</c:v>
                </c:pt>
                <c:pt idx="2561">
                  <c:v>450.06571729675096</c:v>
                </c:pt>
                <c:pt idx="2562">
                  <c:v>450.29270077534852</c:v>
                </c:pt>
                <c:pt idx="2563">
                  <c:v>450.00479077079854</c:v>
                </c:pt>
                <c:pt idx="2564">
                  <c:v>450.04221563185718</c:v>
                </c:pt>
                <c:pt idx="2565">
                  <c:v>450.48072333620752</c:v>
                </c:pt>
                <c:pt idx="2566">
                  <c:v>450.19868949491905</c:v>
                </c:pt>
                <c:pt idx="2567">
                  <c:v>450.61215953160558</c:v>
                </c:pt>
                <c:pt idx="2568">
                  <c:v>450.59453251279285</c:v>
                </c:pt>
                <c:pt idx="2569">
                  <c:v>450.34775240107291</c:v>
                </c:pt>
                <c:pt idx="2570">
                  <c:v>450.39846442850967</c:v>
                </c:pt>
                <c:pt idx="2571">
                  <c:v>450.29857696171439</c:v>
                </c:pt>
                <c:pt idx="2572">
                  <c:v>450.27507375653579</c:v>
                </c:pt>
                <c:pt idx="2573">
                  <c:v>450.39258824214386</c:v>
                </c:pt>
                <c:pt idx="2574">
                  <c:v>450.24786524233457</c:v>
                </c:pt>
                <c:pt idx="2575">
                  <c:v>450.46526688668092</c:v>
                </c:pt>
                <c:pt idx="2576">
                  <c:v>450.16560479435196</c:v>
                </c:pt>
                <c:pt idx="2577">
                  <c:v>450.76275871778068</c:v>
                </c:pt>
                <c:pt idx="2578">
                  <c:v>450.38083740969694</c:v>
                </c:pt>
                <c:pt idx="2579">
                  <c:v>450.22219270009765</c:v>
                </c:pt>
                <c:pt idx="2580">
                  <c:v>450.49835189530501</c:v>
                </c:pt>
                <c:pt idx="2581">
                  <c:v>450.48072333620752</c:v>
                </c:pt>
                <c:pt idx="2582">
                  <c:v>450.12230527951084</c:v>
                </c:pt>
                <c:pt idx="2583">
                  <c:v>450.25157055135725</c:v>
                </c:pt>
                <c:pt idx="2584">
                  <c:v>450.37496122333113</c:v>
                </c:pt>
                <c:pt idx="2585">
                  <c:v>450.33970718570566</c:v>
                </c:pt>
                <c:pt idx="2586">
                  <c:v>450.19868949491905</c:v>
                </c:pt>
                <c:pt idx="2587">
                  <c:v>450.38887523169734</c:v>
                </c:pt>
                <c:pt idx="2588">
                  <c:v>450.62978655041832</c:v>
                </c:pt>
                <c:pt idx="2589">
                  <c:v>450.40650964387692</c:v>
                </c:pt>
                <c:pt idx="2590">
                  <c:v>450.40650964387692</c:v>
                </c:pt>
                <c:pt idx="2591">
                  <c:v>450.21044032736597</c:v>
                </c:pt>
                <c:pt idx="2592">
                  <c:v>450.33383099933985</c:v>
                </c:pt>
                <c:pt idx="2593">
                  <c:v>450.48659952257333</c:v>
                </c:pt>
                <c:pt idx="2594">
                  <c:v>450.07746966948264</c:v>
                </c:pt>
                <c:pt idx="2595">
                  <c:v>450.15385394650224</c:v>
                </c:pt>
                <c:pt idx="2596">
                  <c:v>450.09292585716076</c:v>
                </c:pt>
                <c:pt idx="2597">
                  <c:v>450.49464535405446</c:v>
                </c:pt>
                <c:pt idx="2598">
                  <c:v>450.19498418589637</c:v>
                </c:pt>
                <c:pt idx="2599">
                  <c:v>450.3007466068297</c:v>
                </c:pt>
                <c:pt idx="2600">
                  <c:v>450.5512329517432</c:v>
                </c:pt>
                <c:pt idx="2601">
                  <c:v>450.11642909314503</c:v>
                </c:pt>
                <c:pt idx="2602">
                  <c:v>450.09880204352658</c:v>
                </c:pt>
                <c:pt idx="2603">
                  <c:v>450.01871242667858</c:v>
                </c:pt>
                <c:pt idx="2604">
                  <c:v>450.1127237071081</c:v>
                </c:pt>
                <c:pt idx="2605">
                  <c:v>450.36537957391408</c:v>
                </c:pt>
                <c:pt idx="2606">
                  <c:v>450.2889951582689</c:v>
                </c:pt>
                <c:pt idx="2607">
                  <c:v>450.05179717345425</c:v>
                </c:pt>
                <c:pt idx="2608">
                  <c:v>450.32208016689293</c:v>
                </c:pt>
                <c:pt idx="2609">
                  <c:v>450.15168313077049</c:v>
                </c:pt>
                <c:pt idx="2610">
                  <c:v>450.13993229832357</c:v>
                </c:pt>
                <c:pt idx="2611">
                  <c:v>450.4689725037606</c:v>
                </c:pt>
                <c:pt idx="2612">
                  <c:v>450.53360593293047</c:v>
                </c:pt>
                <c:pt idx="2613">
                  <c:v>450.59823782181553</c:v>
                </c:pt>
                <c:pt idx="2614">
                  <c:v>450.72750468015522</c:v>
                </c:pt>
                <c:pt idx="2615">
                  <c:v>450.34558183178672</c:v>
                </c:pt>
                <c:pt idx="2616">
                  <c:v>450.01871242667858</c:v>
                </c:pt>
                <c:pt idx="2617">
                  <c:v>450.08117502471384</c:v>
                </c:pt>
                <c:pt idx="2618">
                  <c:v>450.04004480072257</c:v>
                </c:pt>
                <c:pt idx="2619">
                  <c:v>450.6180357179714</c:v>
                </c:pt>
                <c:pt idx="2620">
                  <c:v>450.10467822989244</c:v>
                </c:pt>
                <c:pt idx="2621">
                  <c:v>450.13622691228665</c:v>
                </c:pt>
                <c:pt idx="2622">
                  <c:v>450.48876978380252</c:v>
                </c:pt>
                <c:pt idx="2623">
                  <c:v>450.52402397545649</c:v>
                </c:pt>
                <c:pt idx="2624">
                  <c:v>450.26549241517574</c:v>
                </c:pt>
                <c:pt idx="2625">
                  <c:v>450.23023806949334</c:v>
                </c:pt>
                <c:pt idx="2626">
                  <c:v>450.98233000724241</c:v>
                </c:pt>
                <c:pt idx="2627">
                  <c:v>450.34187667679248</c:v>
                </c:pt>
                <c:pt idx="2628">
                  <c:v>450.24198951805414</c:v>
                </c:pt>
                <c:pt idx="2629">
                  <c:v>450.26549241517574</c:v>
                </c:pt>
                <c:pt idx="2630">
                  <c:v>450.06571729675096</c:v>
                </c:pt>
                <c:pt idx="2631">
                  <c:v>450.65699506461959</c:v>
                </c:pt>
                <c:pt idx="2632">
                  <c:v>450.25157055135725</c:v>
                </c:pt>
                <c:pt idx="2633">
                  <c:v>450.10097287466118</c:v>
                </c:pt>
                <c:pt idx="2634">
                  <c:v>450.29857696171439</c:v>
                </c:pt>
                <c:pt idx="2635">
                  <c:v>450.19498418589637</c:v>
                </c:pt>
                <c:pt idx="2636">
                  <c:v>450.09880204352658</c:v>
                </c:pt>
                <c:pt idx="2637">
                  <c:v>450.08705121107971</c:v>
                </c:pt>
                <c:pt idx="2638">
                  <c:v>450.41021526095659</c:v>
                </c:pt>
                <c:pt idx="2639">
                  <c:v>450.63349339972575</c:v>
                </c:pt>
                <c:pt idx="2640">
                  <c:v>450.34558183178672</c:v>
                </c:pt>
                <c:pt idx="2641">
                  <c:v>450.0576718195353</c:v>
                </c:pt>
                <c:pt idx="2642">
                  <c:v>450.23023806949334</c:v>
                </c:pt>
                <c:pt idx="2643">
                  <c:v>450.22806888646346</c:v>
                </c:pt>
                <c:pt idx="2644">
                  <c:v>450.2889951582689</c:v>
                </c:pt>
                <c:pt idx="2645">
                  <c:v>450.05984265066991</c:v>
                </c:pt>
                <c:pt idx="2646">
                  <c:v>450.34775240107291</c:v>
                </c:pt>
                <c:pt idx="2647">
                  <c:v>450.45351543812012</c:v>
                </c:pt>
                <c:pt idx="2648">
                  <c:v>450.70987766134255</c:v>
                </c:pt>
                <c:pt idx="2649">
                  <c:v>451.10942598823902</c:v>
                </c:pt>
                <c:pt idx="2650">
                  <c:v>451.28569155551202</c:v>
                </c:pt>
                <c:pt idx="2651">
                  <c:v>451.08004813697937</c:v>
                </c:pt>
                <c:pt idx="2652">
                  <c:v>450.32208016689293</c:v>
                </c:pt>
                <c:pt idx="2653">
                  <c:v>450.52402397545649</c:v>
                </c:pt>
                <c:pt idx="2654">
                  <c:v>450.11859989347391</c:v>
                </c:pt>
                <c:pt idx="2655">
                  <c:v>450.41238536815735</c:v>
                </c:pt>
                <c:pt idx="2656">
                  <c:v>450.48289405952215</c:v>
                </c:pt>
                <c:pt idx="2657">
                  <c:v>450.20085883197743</c:v>
                </c:pt>
                <c:pt idx="2658">
                  <c:v>450.0304632591255</c:v>
                </c:pt>
                <c:pt idx="2659">
                  <c:v>450.38300674675531</c:v>
                </c:pt>
                <c:pt idx="2660">
                  <c:v>450.15168313077049</c:v>
                </c:pt>
                <c:pt idx="2661">
                  <c:v>450.13993229832357</c:v>
                </c:pt>
                <c:pt idx="2662">
                  <c:v>450.08705121107971</c:v>
                </c:pt>
                <c:pt idx="2663">
                  <c:v>450.28094994290166</c:v>
                </c:pt>
                <c:pt idx="2664">
                  <c:v>450.09292585716076</c:v>
                </c:pt>
                <c:pt idx="2665">
                  <c:v>450.25961669089537</c:v>
                </c:pt>
                <c:pt idx="2666">
                  <c:v>450.58648698936867</c:v>
                </c:pt>
                <c:pt idx="2667">
                  <c:v>450.36908503696532</c:v>
                </c:pt>
                <c:pt idx="2668">
                  <c:v>450.05984265066991</c:v>
                </c:pt>
                <c:pt idx="2669">
                  <c:v>450.00479077079854</c:v>
                </c:pt>
                <c:pt idx="2670">
                  <c:v>450.22806888646346</c:v>
                </c:pt>
                <c:pt idx="2671">
                  <c:v>450.17148098071777</c:v>
                </c:pt>
                <c:pt idx="2672">
                  <c:v>450.58865632642699</c:v>
                </c:pt>
                <c:pt idx="2673">
                  <c:v>450.68854379322232</c:v>
                </c:pt>
                <c:pt idx="2674">
                  <c:v>450.97057917479555</c:v>
                </c:pt>
                <c:pt idx="2675">
                  <c:v>450.78255507365179</c:v>
                </c:pt>
                <c:pt idx="2676">
                  <c:v>450.75905340875801</c:v>
                </c:pt>
                <c:pt idx="2677">
                  <c:v>451.34074949640387</c:v>
                </c:pt>
                <c:pt idx="2678">
                  <c:v>450.31249805539051</c:v>
                </c:pt>
                <c:pt idx="2679">
                  <c:v>450.45939116240055</c:v>
                </c:pt>
                <c:pt idx="2680">
                  <c:v>450.08334431556369</c:v>
                </c:pt>
                <c:pt idx="2681">
                  <c:v>450.43371846613513</c:v>
                </c:pt>
                <c:pt idx="2682">
                  <c:v>450.84501916576329</c:v>
                </c:pt>
                <c:pt idx="2683">
                  <c:v>451.19755646144836</c:v>
                </c:pt>
                <c:pt idx="2684">
                  <c:v>450.61586638091302</c:v>
                </c:pt>
                <c:pt idx="2685">
                  <c:v>450.15385394650224</c:v>
                </c:pt>
                <c:pt idx="2686">
                  <c:v>450.37496122333113</c:v>
                </c:pt>
                <c:pt idx="2687">
                  <c:v>450.23394353254452</c:v>
                </c:pt>
                <c:pt idx="2688">
                  <c:v>450.35145801815258</c:v>
                </c:pt>
                <c:pt idx="2689">
                  <c:v>450.38671205577805</c:v>
                </c:pt>
                <c:pt idx="2690">
                  <c:v>451.02129089417537</c:v>
                </c:pt>
                <c:pt idx="2691">
                  <c:v>450.60999019454721</c:v>
                </c:pt>
                <c:pt idx="2692">
                  <c:v>450.49247570893914</c:v>
                </c:pt>
                <c:pt idx="2693">
                  <c:v>451.02716554025642</c:v>
                </c:pt>
                <c:pt idx="2694">
                  <c:v>450.42784227976932</c:v>
                </c:pt>
                <c:pt idx="2695">
                  <c:v>450.15755927092778</c:v>
                </c:pt>
                <c:pt idx="2696">
                  <c:v>450.24569590527619</c:v>
                </c:pt>
                <c:pt idx="2697">
                  <c:v>450.0304632591255</c:v>
                </c:pt>
                <c:pt idx="2698">
                  <c:v>450.04592098708844</c:v>
                </c:pt>
                <c:pt idx="2699">
                  <c:v>450.14580848468944</c:v>
                </c:pt>
                <c:pt idx="2700">
                  <c:v>450.04809027793823</c:v>
                </c:pt>
                <c:pt idx="2701">
                  <c:v>450.29487088254928</c:v>
                </c:pt>
                <c:pt idx="2702">
                  <c:v>450.07746966948264</c:v>
                </c:pt>
                <c:pt idx="2703">
                  <c:v>450.3007466068297</c:v>
                </c:pt>
                <c:pt idx="2704">
                  <c:v>451.01758404486787</c:v>
                </c:pt>
                <c:pt idx="2705">
                  <c:v>450.46526688668092</c:v>
                </c:pt>
                <c:pt idx="2706">
                  <c:v>450.94119978325114</c:v>
                </c:pt>
                <c:pt idx="2707">
                  <c:v>451.02346023123368</c:v>
                </c:pt>
                <c:pt idx="2708">
                  <c:v>450.26549241517574</c:v>
                </c:pt>
                <c:pt idx="2709">
                  <c:v>450.01066695716435</c:v>
                </c:pt>
                <c:pt idx="2710">
                  <c:v>450.20085883197743</c:v>
                </c:pt>
                <c:pt idx="2711">
                  <c:v>450.00479077079854</c:v>
                </c:pt>
                <c:pt idx="2712">
                  <c:v>450.47484869012646</c:v>
                </c:pt>
                <c:pt idx="2713">
                  <c:v>450.06354800590111</c:v>
                </c:pt>
                <c:pt idx="2714">
                  <c:v>450.33970718570566</c:v>
                </c:pt>
                <c:pt idx="2715">
                  <c:v>450.18910799953051</c:v>
                </c:pt>
                <c:pt idx="2716">
                  <c:v>450.01871242667858</c:v>
                </c:pt>
                <c:pt idx="2717">
                  <c:v>450.45134548494786</c:v>
                </c:pt>
                <c:pt idx="2718">
                  <c:v>450.49835189530501</c:v>
                </c:pt>
                <c:pt idx="2719">
                  <c:v>450.72750468015522</c:v>
                </c:pt>
                <c:pt idx="2720">
                  <c:v>450.29857696171439</c:v>
                </c:pt>
                <c:pt idx="2721">
                  <c:v>450.23981971891033</c:v>
                </c:pt>
                <c:pt idx="2722">
                  <c:v>450.24786524233457</c:v>
                </c:pt>
                <c:pt idx="2723">
                  <c:v>450.01066695716435</c:v>
                </c:pt>
                <c:pt idx="2724">
                  <c:v>450.08334431556369</c:v>
                </c:pt>
                <c:pt idx="2725">
                  <c:v>450.38083740969694</c:v>
                </c:pt>
                <c:pt idx="2726">
                  <c:v>450.01066695716435</c:v>
                </c:pt>
                <c:pt idx="2727">
                  <c:v>450.15755927092778</c:v>
                </c:pt>
                <c:pt idx="2728">
                  <c:v>450.64524423217267</c:v>
                </c:pt>
                <c:pt idx="2729">
                  <c:v>450.12818146587671</c:v>
                </c:pt>
                <c:pt idx="2730">
                  <c:v>450.41238536815735</c:v>
                </c:pt>
                <c:pt idx="2731">
                  <c:v>450.40650964387692</c:v>
                </c:pt>
                <c:pt idx="2732">
                  <c:v>450.45351543812012</c:v>
                </c:pt>
                <c:pt idx="2733">
                  <c:v>450.05396646430404</c:v>
                </c:pt>
                <c:pt idx="2734">
                  <c:v>450.23981971891033</c:v>
                </c:pt>
                <c:pt idx="2735">
                  <c:v>450.08334431556369</c:v>
                </c:pt>
                <c:pt idx="2736">
                  <c:v>450.21261120470911</c:v>
                </c:pt>
                <c:pt idx="2737">
                  <c:v>450.19281330855324</c:v>
                </c:pt>
                <c:pt idx="2738">
                  <c:v>450.39846442850967</c:v>
                </c:pt>
                <c:pt idx="2739">
                  <c:v>450.15168313077049</c:v>
                </c:pt>
                <c:pt idx="2740">
                  <c:v>450.26332292408892</c:v>
                </c:pt>
                <c:pt idx="2741">
                  <c:v>450.04221563185718</c:v>
                </c:pt>
                <c:pt idx="2742">
                  <c:v>450.16343545729359</c:v>
                </c:pt>
                <c:pt idx="2743">
                  <c:v>450.10684752074224</c:v>
                </c:pt>
                <c:pt idx="2744">
                  <c:v>450.28094994290166</c:v>
                </c:pt>
                <c:pt idx="2745">
                  <c:v>450.37496122333113</c:v>
                </c:pt>
                <c:pt idx="2746">
                  <c:v>450.36908503696532</c:v>
                </c:pt>
                <c:pt idx="2747">
                  <c:v>450.73337932623633</c:v>
                </c:pt>
                <c:pt idx="2748">
                  <c:v>450.4160914473224</c:v>
                </c:pt>
                <c:pt idx="2749">
                  <c:v>450.80388894177202</c:v>
                </c:pt>
                <c:pt idx="2750">
                  <c:v>450.33383099933985</c:v>
                </c:pt>
                <c:pt idx="2751">
                  <c:v>450.22806888646346</c:v>
                </c:pt>
                <c:pt idx="2752">
                  <c:v>450.34775240107291</c:v>
                </c:pt>
                <c:pt idx="2753">
                  <c:v>450.6767929607754</c:v>
                </c:pt>
                <c:pt idx="2754">
                  <c:v>450.6767929607754</c:v>
                </c:pt>
                <c:pt idx="2755">
                  <c:v>450.62978655041832</c:v>
                </c:pt>
                <c:pt idx="2756">
                  <c:v>450.3007466068297</c:v>
                </c:pt>
                <c:pt idx="2757">
                  <c:v>450.48876978380252</c:v>
                </c:pt>
                <c:pt idx="2758">
                  <c:v>450.00108541587537</c:v>
                </c:pt>
                <c:pt idx="2759">
                  <c:v>450.00479077079854</c:v>
                </c:pt>
                <c:pt idx="2760">
                  <c:v>450.0576718195353</c:v>
                </c:pt>
                <c:pt idx="2761">
                  <c:v>450.12230527951084</c:v>
                </c:pt>
                <c:pt idx="2762">
                  <c:v>450.31032779416125</c:v>
                </c:pt>
                <c:pt idx="2763">
                  <c:v>450.53948057901152</c:v>
                </c:pt>
                <c:pt idx="2764">
                  <c:v>450.33600095251211</c:v>
                </c:pt>
                <c:pt idx="2765">
                  <c:v>450.44763971383975</c:v>
                </c:pt>
                <c:pt idx="2766">
                  <c:v>450.57102930761425</c:v>
                </c:pt>
                <c:pt idx="2767">
                  <c:v>450.53577542401729</c:v>
                </c:pt>
                <c:pt idx="2768">
                  <c:v>450.29487088254928</c:v>
                </c:pt>
                <c:pt idx="2769">
                  <c:v>450.24786524233457</c:v>
                </c:pt>
                <c:pt idx="2770">
                  <c:v>450.0304632591255</c:v>
                </c:pt>
                <c:pt idx="2771">
                  <c:v>450.23023806949334</c:v>
                </c:pt>
                <c:pt idx="2772">
                  <c:v>450.29487088254928</c:v>
                </c:pt>
                <c:pt idx="2773">
                  <c:v>450.64153892314994</c:v>
                </c:pt>
                <c:pt idx="2774">
                  <c:v>450.19498418589637</c:v>
                </c:pt>
                <c:pt idx="2775">
                  <c:v>450.05396646430404</c:v>
                </c:pt>
                <c:pt idx="2776">
                  <c:v>450.11642909314503</c:v>
                </c:pt>
                <c:pt idx="2777">
                  <c:v>450.02241778190984</c:v>
                </c:pt>
                <c:pt idx="2778">
                  <c:v>450.67462362371708</c:v>
                </c:pt>
                <c:pt idx="2779">
                  <c:v>450.75688253141487</c:v>
                </c:pt>
                <c:pt idx="2780">
                  <c:v>450.5512329517432</c:v>
                </c:pt>
                <c:pt idx="2781">
                  <c:v>450.19868949491905</c:v>
                </c:pt>
                <c:pt idx="2782">
                  <c:v>450.16931164365946</c:v>
                </c:pt>
                <c:pt idx="2783">
                  <c:v>450.12818146587671</c:v>
                </c:pt>
                <c:pt idx="2784">
                  <c:v>450.68049826979814</c:v>
                </c:pt>
                <c:pt idx="2785">
                  <c:v>450.0282939682757</c:v>
                </c:pt>
                <c:pt idx="2786">
                  <c:v>450.60999019454721</c:v>
                </c:pt>
                <c:pt idx="2787">
                  <c:v>450.89790022220149</c:v>
                </c:pt>
                <c:pt idx="2788">
                  <c:v>450.52185356019879</c:v>
                </c:pt>
                <c:pt idx="2789">
                  <c:v>450.26332292408892</c:v>
                </c:pt>
                <c:pt idx="2790">
                  <c:v>450.16931164365946</c:v>
                </c:pt>
                <c:pt idx="2791">
                  <c:v>450.28311943398847</c:v>
                </c:pt>
                <c:pt idx="2792">
                  <c:v>450.89419491317875</c:v>
                </c:pt>
                <c:pt idx="2793">
                  <c:v>450.91769657807259</c:v>
                </c:pt>
                <c:pt idx="2794">
                  <c:v>450.25961669089537</c:v>
                </c:pt>
                <c:pt idx="2795">
                  <c:v>450.0282939682757</c:v>
                </c:pt>
                <c:pt idx="2796">
                  <c:v>450.04592098708844</c:v>
                </c:pt>
                <c:pt idx="2797">
                  <c:v>450.04221563185718</c:v>
                </c:pt>
                <c:pt idx="2798">
                  <c:v>450.08334431556369</c:v>
                </c:pt>
                <c:pt idx="2799">
                  <c:v>450.42196763368827</c:v>
                </c:pt>
                <c:pt idx="2800">
                  <c:v>450.23981971891033</c:v>
                </c:pt>
                <c:pt idx="2801">
                  <c:v>450.06571729675096</c:v>
                </c:pt>
                <c:pt idx="2802">
                  <c:v>450.11055441625825</c:v>
                </c:pt>
                <c:pt idx="2803">
                  <c:v>450.1832318131647</c:v>
                </c:pt>
                <c:pt idx="2804">
                  <c:v>450.2772437097081</c:v>
                </c:pt>
                <c:pt idx="2805">
                  <c:v>450.29487088254928</c:v>
                </c:pt>
                <c:pt idx="2806">
                  <c:v>450.0892205019295</c:v>
                </c:pt>
                <c:pt idx="2807">
                  <c:v>450.44763971383975</c:v>
                </c:pt>
                <c:pt idx="2808">
                  <c:v>450.17148098071777</c:v>
                </c:pt>
                <c:pt idx="2809">
                  <c:v>450.12447453955497</c:v>
                </c:pt>
                <c:pt idx="2810">
                  <c:v>450.21261120470911</c:v>
                </c:pt>
                <c:pt idx="2811">
                  <c:v>450.38083740969694</c:v>
                </c:pt>
                <c:pt idx="2812">
                  <c:v>450.23981971891033</c:v>
                </c:pt>
                <c:pt idx="2813">
                  <c:v>450.38671205577805</c:v>
                </c:pt>
                <c:pt idx="2814">
                  <c:v>450.13405611195776</c:v>
                </c:pt>
                <c:pt idx="2815">
                  <c:v>450.57473615692174</c:v>
                </c:pt>
                <c:pt idx="2816">
                  <c:v>450.66874743735121</c:v>
                </c:pt>
                <c:pt idx="2817">
                  <c:v>450.56885997055593</c:v>
                </c:pt>
                <c:pt idx="2818">
                  <c:v>450.06571729675096</c:v>
                </c:pt>
                <c:pt idx="2819">
                  <c:v>450.29270077534852</c:v>
                </c:pt>
                <c:pt idx="2820">
                  <c:v>450.21631651373178</c:v>
                </c:pt>
                <c:pt idx="2821">
                  <c:v>450.0282939682757</c:v>
                </c:pt>
                <c:pt idx="2822">
                  <c:v>450.46526688668092</c:v>
                </c:pt>
                <c:pt idx="2823">
                  <c:v>450.47701833524172</c:v>
                </c:pt>
                <c:pt idx="2824">
                  <c:v>450.23023806949334</c:v>
                </c:pt>
                <c:pt idx="2825">
                  <c:v>450.47114261096135</c:v>
                </c:pt>
                <c:pt idx="2826">
                  <c:v>450.10684752074224</c:v>
                </c:pt>
                <c:pt idx="2827">
                  <c:v>450.10467822989244</c:v>
                </c:pt>
                <c:pt idx="2828">
                  <c:v>450.2772437097081</c:v>
                </c:pt>
                <c:pt idx="2829">
                  <c:v>450.0576718195353</c:v>
                </c:pt>
                <c:pt idx="2830">
                  <c:v>450.00479077079854</c:v>
                </c:pt>
                <c:pt idx="2831">
                  <c:v>450.37496122333113</c:v>
                </c:pt>
                <c:pt idx="2832">
                  <c:v>450.18106247610632</c:v>
                </c:pt>
                <c:pt idx="2833">
                  <c:v>450.22219270009765</c:v>
                </c:pt>
                <c:pt idx="2834">
                  <c:v>450.30662233111008</c:v>
                </c:pt>
                <c:pt idx="2835">
                  <c:v>450.01871242667858</c:v>
                </c:pt>
                <c:pt idx="2836">
                  <c:v>450.23981971891033</c:v>
                </c:pt>
                <c:pt idx="2837">
                  <c:v>450.26332292408892</c:v>
                </c:pt>
                <c:pt idx="2838">
                  <c:v>450.36321039088421</c:v>
                </c:pt>
                <c:pt idx="2839">
                  <c:v>450.16343545729359</c:v>
                </c:pt>
                <c:pt idx="2840">
                  <c:v>450.39846442850967</c:v>
                </c:pt>
                <c:pt idx="2841">
                  <c:v>450.06354800590111</c:v>
                </c:pt>
                <c:pt idx="2842">
                  <c:v>450.21261120470911</c:v>
                </c:pt>
                <c:pt idx="2843">
                  <c:v>450.14797776013637</c:v>
                </c:pt>
                <c:pt idx="2844">
                  <c:v>450.60040869915866</c:v>
                </c:pt>
                <c:pt idx="2845">
                  <c:v>450.38300674675531</c:v>
                </c:pt>
                <c:pt idx="2846">
                  <c:v>450.31837377967088</c:v>
                </c:pt>
                <c:pt idx="2847">
                  <c:v>450.19868949491905</c:v>
                </c:pt>
                <c:pt idx="2848">
                  <c:v>450.07746966948264</c:v>
                </c:pt>
                <c:pt idx="2849">
                  <c:v>450.11055441625825</c:v>
                </c:pt>
                <c:pt idx="2850">
                  <c:v>450.14580848468944</c:v>
                </c:pt>
                <c:pt idx="2851">
                  <c:v>450.69812528861087</c:v>
                </c:pt>
                <c:pt idx="2852">
                  <c:v>450.05984265066991</c:v>
                </c:pt>
                <c:pt idx="2853">
                  <c:v>450.49835189530501</c:v>
                </c:pt>
                <c:pt idx="2854">
                  <c:v>450.03633944549131</c:v>
                </c:pt>
                <c:pt idx="2855">
                  <c:v>450.05179717345425</c:v>
                </c:pt>
                <c:pt idx="2856">
                  <c:v>450.40063391959654</c:v>
                </c:pt>
                <c:pt idx="2857">
                  <c:v>450.14580848468944</c:v>
                </c:pt>
                <c:pt idx="2858">
                  <c:v>450.27507375653579</c:v>
                </c:pt>
                <c:pt idx="2859">
                  <c:v>450.11642909314503</c:v>
                </c:pt>
                <c:pt idx="2860">
                  <c:v>450.09509668829537</c:v>
                </c:pt>
                <c:pt idx="2861">
                  <c:v>450.12818146587671</c:v>
                </c:pt>
                <c:pt idx="2862">
                  <c:v>450.15168313077049</c:v>
                </c:pt>
                <c:pt idx="2863">
                  <c:v>450.09292585716076</c:v>
                </c:pt>
                <c:pt idx="2864">
                  <c:v>450.13622691228665</c:v>
                </c:pt>
                <c:pt idx="2865">
                  <c:v>450.21044032736597</c:v>
                </c:pt>
                <c:pt idx="2866">
                  <c:v>450.33383099933985</c:v>
                </c:pt>
                <c:pt idx="2867">
                  <c:v>450.17518628974051</c:v>
                </c:pt>
                <c:pt idx="2868">
                  <c:v>450.09292585716076</c:v>
                </c:pt>
                <c:pt idx="2869">
                  <c:v>450.01654159554403</c:v>
                </c:pt>
                <c:pt idx="2870">
                  <c:v>450.28682458898271</c:v>
                </c:pt>
                <c:pt idx="2871">
                  <c:v>450.14580848468944</c:v>
                </c:pt>
                <c:pt idx="2872">
                  <c:v>450.23394353254452</c:v>
                </c:pt>
                <c:pt idx="2873">
                  <c:v>450.19868949491905</c:v>
                </c:pt>
                <c:pt idx="2874">
                  <c:v>450.10097287466118</c:v>
                </c:pt>
                <c:pt idx="2875">
                  <c:v>450.62761721335994</c:v>
                </c:pt>
                <c:pt idx="2876">
                  <c:v>450.22806888646346</c:v>
                </c:pt>
                <c:pt idx="2877">
                  <c:v>450.19868949491905</c:v>
                </c:pt>
                <c:pt idx="2878">
                  <c:v>450.6767929607754</c:v>
                </c:pt>
                <c:pt idx="2879">
                  <c:v>451.40538153931749</c:v>
                </c:pt>
                <c:pt idx="2880">
                  <c:v>450.36537957391408</c:v>
                </c:pt>
                <c:pt idx="2881">
                  <c:v>450.07159348311677</c:v>
                </c:pt>
                <c:pt idx="2882">
                  <c:v>450.08117502471384</c:v>
                </c:pt>
                <c:pt idx="2883">
                  <c:v>450.13035072592078</c:v>
                </c:pt>
                <c:pt idx="2884">
                  <c:v>450.13035072592078</c:v>
                </c:pt>
                <c:pt idx="2885">
                  <c:v>450.51597891411774</c:v>
                </c:pt>
                <c:pt idx="2886">
                  <c:v>450.21044032736597</c:v>
                </c:pt>
                <c:pt idx="2887">
                  <c:v>450.18910799953051</c:v>
                </c:pt>
                <c:pt idx="2888">
                  <c:v>450.31837377967088</c:v>
                </c:pt>
                <c:pt idx="2889">
                  <c:v>450.55927847516739</c:v>
                </c:pt>
                <c:pt idx="2890">
                  <c:v>450.54165145635466</c:v>
                </c:pt>
                <c:pt idx="2891">
                  <c:v>450.16343545729359</c:v>
                </c:pt>
                <c:pt idx="2892">
                  <c:v>450.09292585716076</c:v>
                </c:pt>
                <c:pt idx="2893">
                  <c:v>450.33012522823168</c:v>
                </c:pt>
                <c:pt idx="2894">
                  <c:v>450.26332292408892</c:v>
                </c:pt>
                <c:pt idx="2895">
                  <c:v>450.65112041853848</c:v>
                </c:pt>
                <c:pt idx="2896">
                  <c:v>450.95665746500549</c:v>
                </c:pt>
                <c:pt idx="2897">
                  <c:v>450.55710913810901</c:v>
                </c:pt>
                <c:pt idx="2898">
                  <c:v>450.45722167131373</c:v>
                </c:pt>
                <c:pt idx="2899">
                  <c:v>450.9625338053998</c:v>
                </c:pt>
                <c:pt idx="2900">
                  <c:v>450.69225064252981</c:v>
                </c:pt>
                <c:pt idx="2901">
                  <c:v>450.50422654138606</c:v>
                </c:pt>
                <c:pt idx="2902">
                  <c:v>450.29487088254928</c:v>
                </c:pt>
                <c:pt idx="2903">
                  <c:v>450.19281330855324</c:v>
                </c:pt>
                <c:pt idx="2904">
                  <c:v>450.39258824214386</c:v>
                </c:pt>
                <c:pt idx="2905">
                  <c:v>450.23981971891033</c:v>
                </c:pt>
                <c:pt idx="2906">
                  <c:v>450.02241778190984</c:v>
                </c:pt>
                <c:pt idx="2907">
                  <c:v>450.11642909314503</c:v>
                </c:pt>
                <c:pt idx="2908">
                  <c:v>450.53577542401729</c:v>
                </c:pt>
                <c:pt idx="2909">
                  <c:v>450.61215953160558</c:v>
                </c:pt>
                <c:pt idx="2910">
                  <c:v>450.82956148400893</c:v>
                </c:pt>
                <c:pt idx="2911">
                  <c:v>450.01871242667858</c:v>
                </c:pt>
                <c:pt idx="2912">
                  <c:v>450.08117502471384</c:v>
                </c:pt>
                <c:pt idx="2913">
                  <c:v>450.38671205577805</c:v>
                </c:pt>
                <c:pt idx="2914">
                  <c:v>450.26332292408892</c:v>
                </c:pt>
                <c:pt idx="2915">
                  <c:v>450.00479077079854</c:v>
                </c:pt>
                <c:pt idx="2916">
                  <c:v>450.10467822989244</c:v>
                </c:pt>
                <c:pt idx="2917">
                  <c:v>450.15385394650224</c:v>
                </c:pt>
                <c:pt idx="2918">
                  <c:v>450.00479077079854</c:v>
                </c:pt>
                <c:pt idx="2919">
                  <c:v>450.50052107833488</c:v>
                </c:pt>
                <c:pt idx="2920">
                  <c:v>450.20085883197743</c:v>
                </c:pt>
                <c:pt idx="2921">
                  <c:v>450.37713826181329</c:v>
                </c:pt>
                <c:pt idx="2922">
                  <c:v>450.12447453955497</c:v>
                </c:pt>
                <c:pt idx="2923">
                  <c:v>450.04004480072257</c:v>
                </c:pt>
                <c:pt idx="2924">
                  <c:v>450.21848585079016</c:v>
                </c:pt>
                <c:pt idx="2925">
                  <c:v>450.13035072592078</c:v>
                </c:pt>
                <c:pt idx="2926">
                  <c:v>450.06354800590111</c:v>
                </c:pt>
                <c:pt idx="2927">
                  <c:v>450.22806888646346</c:v>
                </c:pt>
                <c:pt idx="2928">
                  <c:v>450.13035072592078</c:v>
                </c:pt>
                <c:pt idx="2929">
                  <c:v>450.0282939682757</c:v>
                </c:pt>
                <c:pt idx="2930">
                  <c:v>450.00108541587537</c:v>
                </c:pt>
                <c:pt idx="2931">
                  <c:v>450.09292585716076</c:v>
                </c:pt>
                <c:pt idx="2932">
                  <c:v>450.36908503696532</c:v>
                </c:pt>
                <c:pt idx="2933">
                  <c:v>450.43371846613513</c:v>
                </c:pt>
                <c:pt idx="2934">
                  <c:v>450.23981971891033</c:v>
                </c:pt>
                <c:pt idx="2935">
                  <c:v>450.07746966948264</c:v>
                </c:pt>
                <c:pt idx="2936">
                  <c:v>450.50639680261526</c:v>
                </c:pt>
                <c:pt idx="2937">
                  <c:v>450.25744673772306</c:v>
                </c:pt>
                <c:pt idx="2938">
                  <c:v>450.19281330855324</c:v>
                </c:pt>
                <c:pt idx="2939">
                  <c:v>450.45722167131373</c:v>
                </c:pt>
                <c:pt idx="2940">
                  <c:v>450.1832318131647</c:v>
                </c:pt>
                <c:pt idx="2941">
                  <c:v>450.36537957391408</c:v>
                </c:pt>
                <c:pt idx="2942">
                  <c:v>450.09292585716076</c:v>
                </c:pt>
                <c:pt idx="2943">
                  <c:v>450.0576718195353</c:v>
                </c:pt>
                <c:pt idx="2944">
                  <c:v>450.51597891411774</c:v>
                </c:pt>
                <c:pt idx="2945">
                  <c:v>450.56885997055593</c:v>
                </c:pt>
                <c:pt idx="2946">
                  <c:v>450.23981971891033</c:v>
                </c:pt>
                <c:pt idx="2947">
                  <c:v>450.50422654138606</c:v>
                </c:pt>
                <c:pt idx="2948">
                  <c:v>450.31032779416125</c:v>
                </c:pt>
                <c:pt idx="2949">
                  <c:v>450.19868949491905</c:v>
                </c:pt>
                <c:pt idx="2950">
                  <c:v>450.59236317573448</c:v>
                </c:pt>
                <c:pt idx="2951">
                  <c:v>450.35950384963371</c:v>
                </c:pt>
                <c:pt idx="2952">
                  <c:v>450.05396646430404</c:v>
                </c:pt>
                <c:pt idx="2953">
                  <c:v>450.13035072592078</c:v>
                </c:pt>
                <c:pt idx="2954">
                  <c:v>450.15973014827091</c:v>
                </c:pt>
                <c:pt idx="2955">
                  <c:v>450.3007466068297</c:v>
                </c:pt>
                <c:pt idx="2956">
                  <c:v>450.23023806949334</c:v>
                </c:pt>
                <c:pt idx="2957">
                  <c:v>450.20673501834324</c:v>
                </c:pt>
                <c:pt idx="2958">
                  <c:v>450.37713826181329</c:v>
                </c:pt>
                <c:pt idx="2959">
                  <c:v>450.31837377967088</c:v>
                </c:pt>
                <c:pt idx="2960">
                  <c:v>450.6767929607754</c:v>
                </c:pt>
                <c:pt idx="2961">
                  <c:v>450.22806888646346</c:v>
                </c:pt>
                <c:pt idx="2962">
                  <c:v>450.33970718570566</c:v>
                </c:pt>
                <c:pt idx="2963">
                  <c:v>450.16560479435196</c:v>
                </c:pt>
                <c:pt idx="2964">
                  <c:v>450.09292585716076</c:v>
                </c:pt>
                <c:pt idx="2965">
                  <c:v>450.17735716708364</c:v>
                </c:pt>
                <c:pt idx="2966">
                  <c:v>450.09292585716076</c:v>
                </c:pt>
                <c:pt idx="2967">
                  <c:v>450.4689725037606</c:v>
                </c:pt>
                <c:pt idx="2968">
                  <c:v>450.67462362371708</c:v>
                </c:pt>
                <c:pt idx="2969">
                  <c:v>450.10097287466118</c:v>
                </c:pt>
                <c:pt idx="2970">
                  <c:v>450.05984265066991</c:v>
                </c:pt>
                <c:pt idx="2971">
                  <c:v>450.25961669089537</c:v>
                </c:pt>
                <c:pt idx="2972">
                  <c:v>450.35950384963371</c:v>
                </c:pt>
                <c:pt idx="2973">
                  <c:v>450.05396646430404</c:v>
                </c:pt>
                <c:pt idx="2974">
                  <c:v>450.37496122333113</c:v>
                </c:pt>
                <c:pt idx="2975">
                  <c:v>450.31032779416125</c:v>
                </c:pt>
                <c:pt idx="2976">
                  <c:v>450.15755927092778</c:v>
                </c:pt>
                <c:pt idx="2977">
                  <c:v>450.16560479435196</c:v>
                </c:pt>
                <c:pt idx="2978">
                  <c:v>450.37496122333113</c:v>
                </c:pt>
                <c:pt idx="2979">
                  <c:v>450.4689725037606</c:v>
                </c:pt>
                <c:pt idx="2980">
                  <c:v>450.01871242667858</c:v>
                </c:pt>
                <c:pt idx="2981">
                  <c:v>450.25157055135725</c:v>
                </c:pt>
                <c:pt idx="2982">
                  <c:v>450.24569590527619</c:v>
                </c:pt>
                <c:pt idx="2983">
                  <c:v>450.32424950395131</c:v>
                </c:pt>
                <c:pt idx="2984">
                  <c:v>450.32795481297399</c:v>
                </c:pt>
                <c:pt idx="2985">
                  <c:v>450.21848585079016</c:v>
                </c:pt>
                <c:pt idx="2986">
                  <c:v>450.29487088254928</c:v>
                </c:pt>
                <c:pt idx="2987">
                  <c:v>450.21848585079016</c:v>
                </c:pt>
                <c:pt idx="2988">
                  <c:v>450.35362812535328</c:v>
                </c:pt>
                <c:pt idx="2989">
                  <c:v>450.12447453955497</c:v>
                </c:pt>
                <c:pt idx="2990">
                  <c:v>450.27136813945617</c:v>
                </c:pt>
                <c:pt idx="2991">
                  <c:v>450.45939116240055</c:v>
                </c:pt>
                <c:pt idx="2992">
                  <c:v>450.62391190433721</c:v>
                </c:pt>
                <c:pt idx="2993">
                  <c:v>450.0304632591255</c:v>
                </c:pt>
                <c:pt idx="2994">
                  <c:v>450.15168313077049</c:v>
                </c:pt>
                <c:pt idx="2995">
                  <c:v>450.4160914473224</c:v>
                </c:pt>
                <c:pt idx="2996">
                  <c:v>450.69812528861087</c:v>
                </c:pt>
                <c:pt idx="2997">
                  <c:v>450.38083740969694</c:v>
                </c:pt>
                <c:pt idx="2998">
                  <c:v>450.0576718195353</c:v>
                </c:pt>
                <c:pt idx="2999">
                  <c:v>450.34775240107291</c:v>
                </c:pt>
                <c:pt idx="3000">
                  <c:v>450.25157055135725</c:v>
                </c:pt>
                <c:pt idx="3001">
                  <c:v>450.18693866247219</c:v>
                </c:pt>
                <c:pt idx="3002">
                  <c:v>450.15385394650224</c:v>
                </c:pt>
                <c:pt idx="3003">
                  <c:v>450.09880204352658</c:v>
                </c:pt>
                <c:pt idx="3004">
                  <c:v>450.10467822989244</c:v>
                </c:pt>
                <c:pt idx="3005">
                  <c:v>450.15168313077049</c:v>
                </c:pt>
                <c:pt idx="3006">
                  <c:v>450.12230527951084</c:v>
                </c:pt>
                <c:pt idx="3007">
                  <c:v>450.21044032736597</c:v>
                </c:pt>
                <c:pt idx="3008">
                  <c:v>450.00108541587537</c:v>
                </c:pt>
                <c:pt idx="3009">
                  <c:v>450.19281330855324</c:v>
                </c:pt>
                <c:pt idx="3010">
                  <c:v>450.0576718195353</c:v>
                </c:pt>
                <c:pt idx="3011">
                  <c:v>450.15385394650224</c:v>
                </c:pt>
                <c:pt idx="3012">
                  <c:v>450.3007466068297</c:v>
                </c:pt>
                <c:pt idx="3013">
                  <c:v>450.46526688668092</c:v>
                </c:pt>
                <c:pt idx="3014">
                  <c:v>450.07159348311677</c:v>
                </c:pt>
                <c:pt idx="3015">
                  <c:v>450.07159348311677</c:v>
                </c:pt>
                <c:pt idx="3016">
                  <c:v>450.23611379377371</c:v>
                </c:pt>
                <c:pt idx="3017">
                  <c:v>450.23611379377371</c:v>
                </c:pt>
                <c:pt idx="3018">
                  <c:v>450.21848585079016</c:v>
                </c:pt>
                <c:pt idx="3019">
                  <c:v>450.14797776013637</c:v>
                </c:pt>
                <c:pt idx="3020">
                  <c:v>450.38671205577805</c:v>
                </c:pt>
                <c:pt idx="3021">
                  <c:v>450.0892205019295</c:v>
                </c:pt>
                <c:pt idx="3022">
                  <c:v>450.15385394650224</c:v>
                </c:pt>
                <c:pt idx="3023">
                  <c:v>450.32424950395131</c:v>
                </c:pt>
                <c:pt idx="3024">
                  <c:v>450.21848585079016</c:v>
                </c:pt>
                <c:pt idx="3025">
                  <c:v>450.31032779416125</c:v>
                </c:pt>
                <c:pt idx="3026">
                  <c:v>450.23981971891033</c:v>
                </c:pt>
                <c:pt idx="3027">
                  <c:v>450.70400147497668</c:v>
                </c:pt>
                <c:pt idx="3028">
                  <c:v>450.90965105464841</c:v>
                </c:pt>
                <c:pt idx="3029">
                  <c:v>451.03304188065073</c:v>
                </c:pt>
                <c:pt idx="3030">
                  <c:v>450.72162849378941</c:v>
                </c:pt>
                <c:pt idx="3031">
                  <c:v>450.66874743735121</c:v>
                </c:pt>
                <c:pt idx="3032">
                  <c:v>450.22806888646346</c:v>
                </c:pt>
                <c:pt idx="3033">
                  <c:v>450.31032779416125</c:v>
                </c:pt>
                <c:pt idx="3034">
                  <c:v>450.09880204352658</c:v>
                </c:pt>
                <c:pt idx="3035">
                  <c:v>450.22436203715597</c:v>
                </c:pt>
                <c:pt idx="3036">
                  <c:v>450.46526688668092</c:v>
                </c:pt>
                <c:pt idx="3037">
                  <c:v>450.24786524233457</c:v>
                </c:pt>
                <c:pt idx="3038">
                  <c:v>450.16931164365946</c:v>
                </c:pt>
                <c:pt idx="3039">
                  <c:v>450.79430744638347</c:v>
                </c:pt>
                <c:pt idx="3040">
                  <c:v>450.8413123164558</c:v>
                </c:pt>
                <c:pt idx="3041">
                  <c:v>451.03521106368061</c:v>
                </c:pt>
                <c:pt idx="3042">
                  <c:v>450.51227252689569</c:v>
                </c:pt>
                <c:pt idx="3043">
                  <c:v>450.66874743735121</c:v>
                </c:pt>
                <c:pt idx="3044">
                  <c:v>450.6628712509854</c:v>
                </c:pt>
                <c:pt idx="3045">
                  <c:v>450.42196763368827</c:v>
                </c:pt>
                <c:pt idx="3046">
                  <c:v>450.24198951805414</c:v>
                </c:pt>
                <c:pt idx="3047">
                  <c:v>450.32208016689293</c:v>
                </c:pt>
                <c:pt idx="3048">
                  <c:v>450.36908503696532</c:v>
                </c:pt>
                <c:pt idx="3049">
                  <c:v>450.33383099933985</c:v>
                </c:pt>
                <c:pt idx="3050">
                  <c:v>450.01066695716435</c:v>
                </c:pt>
                <c:pt idx="3051">
                  <c:v>450.05396646430404</c:v>
                </c:pt>
                <c:pt idx="3052">
                  <c:v>450.12447453955497</c:v>
                </c:pt>
                <c:pt idx="3053">
                  <c:v>450.39846442850967</c:v>
                </c:pt>
                <c:pt idx="3054">
                  <c:v>450.40433907459078</c:v>
                </c:pt>
                <c:pt idx="3055">
                  <c:v>450.53948057901152</c:v>
                </c:pt>
                <c:pt idx="3056">
                  <c:v>450.1832318131647</c:v>
                </c:pt>
                <c:pt idx="3057">
                  <c:v>450.21848585079016</c:v>
                </c:pt>
                <c:pt idx="3058">
                  <c:v>450.15385394650224</c:v>
                </c:pt>
                <c:pt idx="3059">
                  <c:v>450.39258824214386</c:v>
                </c:pt>
                <c:pt idx="3060">
                  <c:v>450.43001254099852</c:v>
                </c:pt>
                <c:pt idx="3061">
                  <c:v>450.55927847516739</c:v>
                </c:pt>
                <c:pt idx="3062">
                  <c:v>450.03417015464152</c:v>
                </c:pt>
                <c:pt idx="3063">
                  <c:v>450.15755927092778</c:v>
                </c:pt>
                <c:pt idx="3064">
                  <c:v>450.07529883834803</c:v>
                </c:pt>
                <c:pt idx="3065">
                  <c:v>450.34775240107291</c:v>
                </c:pt>
                <c:pt idx="3066">
                  <c:v>450.05984265066991</c:v>
                </c:pt>
                <c:pt idx="3067">
                  <c:v>450.19868949491905</c:v>
                </c:pt>
                <c:pt idx="3068">
                  <c:v>450.14210157377056</c:v>
                </c:pt>
                <c:pt idx="3069">
                  <c:v>450.2889951582689</c:v>
                </c:pt>
                <c:pt idx="3070">
                  <c:v>450.59453251279285</c:v>
                </c:pt>
                <c:pt idx="3071">
                  <c:v>450.43001254099852</c:v>
                </c:pt>
                <c:pt idx="3072">
                  <c:v>450.17735716708364</c:v>
                </c:pt>
                <c:pt idx="3073">
                  <c:v>450.00108541587537</c:v>
                </c:pt>
                <c:pt idx="3074">
                  <c:v>450.25744673772306</c:v>
                </c:pt>
                <c:pt idx="3075">
                  <c:v>450.04809027793823</c:v>
                </c:pt>
                <c:pt idx="3076">
                  <c:v>450.00479077079854</c:v>
                </c:pt>
                <c:pt idx="3077">
                  <c:v>450.51597891411774</c:v>
                </c:pt>
                <c:pt idx="3078">
                  <c:v>450.5512329517432</c:v>
                </c:pt>
                <c:pt idx="3079">
                  <c:v>450.69812528861087</c:v>
                </c:pt>
                <c:pt idx="3080">
                  <c:v>450.46309631739479</c:v>
                </c:pt>
                <c:pt idx="3081">
                  <c:v>450.11642909314503</c:v>
                </c:pt>
                <c:pt idx="3082">
                  <c:v>450.16931164365946</c:v>
                </c:pt>
                <c:pt idx="3083">
                  <c:v>450.44763971383975</c:v>
                </c:pt>
                <c:pt idx="3084">
                  <c:v>450.05396646430404</c:v>
                </c:pt>
                <c:pt idx="3085">
                  <c:v>450.13405611195776</c:v>
                </c:pt>
                <c:pt idx="3086">
                  <c:v>450.17518628974051</c:v>
                </c:pt>
                <c:pt idx="3087">
                  <c:v>450.02241778190984</c:v>
                </c:pt>
                <c:pt idx="3088">
                  <c:v>450.12447453955497</c:v>
                </c:pt>
                <c:pt idx="3089">
                  <c:v>450.16343545729359</c:v>
                </c:pt>
                <c:pt idx="3090">
                  <c:v>450.16343545729359</c:v>
                </c:pt>
                <c:pt idx="3091">
                  <c:v>450.00479077079854</c:v>
                </c:pt>
                <c:pt idx="3092">
                  <c:v>450.12447453955497</c:v>
                </c:pt>
                <c:pt idx="3093">
                  <c:v>450.32424950395131</c:v>
                </c:pt>
                <c:pt idx="3094">
                  <c:v>450.21044032736597</c:v>
                </c:pt>
                <c:pt idx="3095">
                  <c:v>450.85676999821021</c:v>
                </c:pt>
                <c:pt idx="3096">
                  <c:v>450.07746966948264</c:v>
                </c:pt>
                <c:pt idx="3097">
                  <c:v>450.72379783084779</c:v>
                </c:pt>
                <c:pt idx="3098">
                  <c:v>450.23023806949334</c:v>
                </c:pt>
                <c:pt idx="3099">
                  <c:v>450.0069600601081</c:v>
                </c:pt>
                <c:pt idx="3100">
                  <c:v>450.00108541587537</c:v>
                </c:pt>
                <c:pt idx="3101">
                  <c:v>450.10467822989244</c:v>
                </c:pt>
                <c:pt idx="3102">
                  <c:v>450.1832318131647</c:v>
                </c:pt>
                <c:pt idx="3103">
                  <c:v>450.28311943398847</c:v>
                </c:pt>
                <c:pt idx="3104">
                  <c:v>450.17735716708364</c:v>
                </c:pt>
                <c:pt idx="3105">
                  <c:v>450.46526688668092</c:v>
                </c:pt>
                <c:pt idx="3106">
                  <c:v>450.02241778190984</c:v>
                </c:pt>
                <c:pt idx="3107">
                  <c:v>450.45722167131373</c:v>
                </c:pt>
                <c:pt idx="3108">
                  <c:v>450.39475911948699</c:v>
                </c:pt>
                <c:pt idx="3109">
                  <c:v>450.11642909314503</c:v>
                </c:pt>
                <c:pt idx="3110">
                  <c:v>450.31620398052712</c:v>
                </c:pt>
                <c:pt idx="3111">
                  <c:v>450.02458707275969</c:v>
                </c:pt>
                <c:pt idx="3112">
                  <c:v>450.04004480072257</c:v>
                </c:pt>
                <c:pt idx="3113">
                  <c:v>450.36321039088421</c:v>
                </c:pt>
                <c:pt idx="3114">
                  <c:v>450.17148098071777</c:v>
                </c:pt>
                <c:pt idx="3115">
                  <c:v>450.49464535405446</c:v>
                </c:pt>
                <c:pt idx="3116">
                  <c:v>450.17148098071777</c:v>
                </c:pt>
                <c:pt idx="3117">
                  <c:v>450.42196763368827</c:v>
                </c:pt>
                <c:pt idx="3118">
                  <c:v>450.85089381184434</c:v>
                </c:pt>
                <c:pt idx="3119">
                  <c:v>450.87439701702294</c:v>
                </c:pt>
                <c:pt idx="3120">
                  <c:v>450.85676999821021</c:v>
                </c:pt>
                <c:pt idx="3121">
                  <c:v>450.42784227976932</c:v>
                </c:pt>
                <c:pt idx="3122">
                  <c:v>450.47484869012646</c:v>
                </c:pt>
                <c:pt idx="3123">
                  <c:v>450.65699506461959</c:v>
                </c:pt>
                <c:pt idx="3124">
                  <c:v>450.11859989347391</c:v>
                </c:pt>
                <c:pt idx="3125">
                  <c:v>450.85893933526853</c:v>
                </c:pt>
                <c:pt idx="3126">
                  <c:v>450.77080424120487</c:v>
                </c:pt>
                <c:pt idx="3127">
                  <c:v>450.21261120470911</c:v>
                </c:pt>
                <c:pt idx="3128">
                  <c:v>450.2772437097081</c:v>
                </c:pt>
                <c:pt idx="3129">
                  <c:v>450.45939116240055</c:v>
                </c:pt>
                <c:pt idx="3130">
                  <c:v>450.58648698936867</c:v>
                </c:pt>
                <c:pt idx="3131">
                  <c:v>450.25157055135725</c:v>
                </c:pt>
                <c:pt idx="3132">
                  <c:v>450.0892205019295</c:v>
                </c:pt>
                <c:pt idx="3133">
                  <c:v>450.00479077079854</c:v>
                </c:pt>
                <c:pt idx="3134">
                  <c:v>450.09880204352658</c:v>
                </c:pt>
                <c:pt idx="3135">
                  <c:v>450.43001254099852</c:v>
                </c:pt>
                <c:pt idx="3136">
                  <c:v>450.1832318131647</c:v>
                </c:pt>
                <c:pt idx="3137">
                  <c:v>450.10684752074224</c:v>
                </c:pt>
                <c:pt idx="3138">
                  <c:v>450.29487088254928</c:v>
                </c:pt>
                <c:pt idx="3139">
                  <c:v>450.37713826181329</c:v>
                </c:pt>
                <c:pt idx="3140">
                  <c:v>450.7296740172136</c:v>
                </c:pt>
                <c:pt idx="3141">
                  <c:v>450.22219270009765</c:v>
                </c:pt>
                <c:pt idx="3142">
                  <c:v>450.0282939682757</c:v>
                </c:pt>
                <c:pt idx="3143">
                  <c:v>450.09292585716076</c:v>
                </c:pt>
                <c:pt idx="3144">
                  <c:v>450.14797776013637</c:v>
                </c:pt>
                <c:pt idx="3145">
                  <c:v>450.37496122333113</c:v>
                </c:pt>
                <c:pt idx="3146">
                  <c:v>450.15755927092778</c:v>
                </c:pt>
                <c:pt idx="3147">
                  <c:v>450.16343545729359</c:v>
                </c:pt>
                <c:pt idx="3148">
                  <c:v>450.29270077534852</c:v>
                </c:pt>
                <c:pt idx="3149">
                  <c:v>450.38887523169734</c:v>
                </c:pt>
                <c:pt idx="3150">
                  <c:v>450.0892205019295</c:v>
                </c:pt>
                <c:pt idx="3151">
                  <c:v>450.02458707275969</c:v>
                </c:pt>
                <c:pt idx="3152">
                  <c:v>450.439594652501</c:v>
                </c:pt>
                <c:pt idx="3153">
                  <c:v>450.16931164365946</c:v>
                </c:pt>
                <c:pt idx="3154">
                  <c:v>450.07746966948264</c:v>
                </c:pt>
                <c:pt idx="3155">
                  <c:v>450.0304632591255</c:v>
                </c:pt>
                <c:pt idx="3156">
                  <c:v>450.04809027793823</c:v>
                </c:pt>
                <c:pt idx="3157">
                  <c:v>450.18693866247219</c:v>
                </c:pt>
                <c:pt idx="3158">
                  <c:v>450.33970718570566</c:v>
                </c:pt>
                <c:pt idx="3159">
                  <c:v>450.23981971891033</c:v>
                </c:pt>
                <c:pt idx="3160">
                  <c:v>450.7157523074236</c:v>
                </c:pt>
                <c:pt idx="3161">
                  <c:v>450.58278168034593</c:v>
                </c:pt>
                <c:pt idx="3162">
                  <c:v>450.23611379377371</c:v>
                </c:pt>
                <c:pt idx="3163">
                  <c:v>450.13405611195776</c:v>
                </c:pt>
                <c:pt idx="3164">
                  <c:v>450.0304632591255</c:v>
                </c:pt>
                <c:pt idx="3165">
                  <c:v>450.21631651373178</c:v>
                </c:pt>
                <c:pt idx="3166">
                  <c:v>450.5277297465646</c:v>
                </c:pt>
                <c:pt idx="3167">
                  <c:v>451.03304188065073</c:v>
                </c:pt>
                <c:pt idx="3168">
                  <c:v>450.38083740969694</c:v>
                </c:pt>
                <c:pt idx="3169">
                  <c:v>450.42784227976932</c:v>
                </c:pt>
                <c:pt idx="3170">
                  <c:v>450.01654159554403</c:v>
                </c:pt>
                <c:pt idx="3171">
                  <c:v>450.37125437402364</c:v>
                </c:pt>
                <c:pt idx="3172">
                  <c:v>450.46526688668092</c:v>
                </c:pt>
                <c:pt idx="3173">
                  <c:v>450.25961669089537</c:v>
                </c:pt>
                <c:pt idx="3174">
                  <c:v>450.10097287466118</c:v>
                </c:pt>
                <c:pt idx="3175">
                  <c:v>450.16931164365946</c:v>
                </c:pt>
                <c:pt idx="3176">
                  <c:v>450.29857696171439</c:v>
                </c:pt>
                <c:pt idx="3177">
                  <c:v>450.37496122333113</c:v>
                </c:pt>
                <c:pt idx="3178">
                  <c:v>450.04592098708844</c:v>
                </c:pt>
                <c:pt idx="3179">
                  <c:v>450.32424950395131</c:v>
                </c:pt>
                <c:pt idx="3180">
                  <c:v>450.67091677440959</c:v>
                </c:pt>
                <c:pt idx="3181">
                  <c:v>450.57690549398012</c:v>
                </c:pt>
                <c:pt idx="3182">
                  <c:v>450.48876978380252</c:v>
                </c:pt>
                <c:pt idx="3183">
                  <c:v>450.13622691228665</c:v>
                </c:pt>
                <c:pt idx="3184">
                  <c:v>450.42784227976932</c:v>
                </c:pt>
                <c:pt idx="3185">
                  <c:v>450.59236317573448</c:v>
                </c:pt>
                <c:pt idx="3186">
                  <c:v>450.32795481297399</c:v>
                </c:pt>
                <c:pt idx="3187">
                  <c:v>450.78038573659342</c:v>
                </c:pt>
                <c:pt idx="3188">
                  <c:v>450.51597891411774</c:v>
                </c:pt>
                <c:pt idx="3189">
                  <c:v>450.06354800590111</c:v>
                </c:pt>
                <c:pt idx="3190">
                  <c:v>450.21848585079016</c:v>
                </c:pt>
                <c:pt idx="3191">
                  <c:v>450.35950384963371</c:v>
                </c:pt>
                <c:pt idx="3192">
                  <c:v>450.01066695716435</c:v>
                </c:pt>
                <c:pt idx="3193">
                  <c:v>450.14797776013637</c:v>
                </c:pt>
                <c:pt idx="3194">
                  <c:v>450.15755927092778</c:v>
                </c:pt>
                <c:pt idx="3195">
                  <c:v>450.35145801815258</c:v>
                </c:pt>
                <c:pt idx="3196">
                  <c:v>450.73925551260214</c:v>
                </c:pt>
                <c:pt idx="3197">
                  <c:v>450.34558183178672</c:v>
                </c:pt>
                <c:pt idx="3198">
                  <c:v>450.14580848468944</c:v>
                </c:pt>
                <c:pt idx="3199">
                  <c:v>450.22436203715597</c:v>
                </c:pt>
                <c:pt idx="3200">
                  <c:v>450.35362812535328</c:v>
                </c:pt>
                <c:pt idx="3201">
                  <c:v>450.03417015464152</c:v>
                </c:pt>
                <c:pt idx="3202">
                  <c:v>450.12447453955497</c:v>
                </c:pt>
                <c:pt idx="3203">
                  <c:v>450.63566273678413</c:v>
                </c:pt>
                <c:pt idx="3204">
                  <c:v>450.13622691228665</c:v>
                </c:pt>
                <c:pt idx="3205">
                  <c:v>450.13622691228665</c:v>
                </c:pt>
                <c:pt idx="3206">
                  <c:v>450.2772437097081</c:v>
                </c:pt>
                <c:pt idx="3207">
                  <c:v>450.08334431556369</c:v>
                </c:pt>
                <c:pt idx="3208">
                  <c:v>450.03417015464152</c:v>
                </c:pt>
                <c:pt idx="3209">
                  <c:v>450.07746966948264</c:v>
                </c:pt>
                <c:pt idx="3210">
                  <c:v>450.10684752074224</c:v>
                </c:pt>
                <c:pt idx="3211">
                  <c:v>450.40063391959654</c:v>
                </c:pt>
                <c:pt idx="3212">
                  <c:v>450.04221563185718</c:v>
                </c:pt>
                <c:pt idx="3213">
                  <c:v>450.62761721335994</c:v>
                </c:pt>
                <c:pt idx="3214">
                  <c:v>450.29857696171439</c:v>
                </c:pt>
                <c:pt idx="3215">
                  <c:v>450.25744673772306</c:v>
                </c:pt>
                <c:pt idx="3216">
                  <c:v>450.06354800590111</c:v>
                </c:pt>
                <c:pt idx="3217">
                  <c:v>450.50422654138606</c:v>
                </c:pt>
                <c:pt idx="3218">
                  <c:v>450.55710913810901</c:v>
                </c:pt>
                <c:pt idx="3219">
                  <c:v>450.08705121107971</c:v>
                </c:pt>
                <c:pt idx="3220">
                  <c:v>450.13035072592078</c:v>
                </c:pt>
                <c:pt idx="3221">
                  <c:v>450.33600095251211</c:v>
                </c:pt>
                <c:pt idx="3222">
                  <c:v>450.60040869915866</c:v>
                </c:pt>
                <c:pt idx="3223">
                  <c:v>450.12230527951084</c:v>
                </c:pt>
                <c:pt idx="3224">
                  <c:v>450.19498418589637</c:v>
                </c:pt>
                <c:pt idx="3225">
                  <c:v>450.43588826527895</c:v>
                </c:pt>
                <c:pt idx="3226">
                  <c:v>450.17518628974051</c:v>
                </c:pt>
                <c:pt idx="3227">
                  <c:v>450.31032779416125</c:v>
                </c:pt>
                <c:pt idx="3228">
                  <c:v>450.04809027793823</c:v>
                </c:pt>
                <c:pt idx="3229">
                  <c:v>450.18106247610632</c:v>
                </c:pt>
                <c:pt idx="3230">
                  <c:v>450.23394353254452</c:v>
                </c:pt>
                <c:pt idx="3231">
                  <c:v>450.75688253141487</c:v>
                </c:pt>
                <c:pt idx="3232">
                  <c:v>450.23394353254452</c:v>
                </c:pt>
                <c:pt idx="3233">
                  <c:v>450.23981971891033</c:v>
                </c:pt>
                <c:pt idx="3234">
                  <c:v>450.64524423217267</c:v>
                </c:pt>
                <c:pt idx="3235">
                  <c:v>450.62761721335994</c:v>
                </c:pt>
                <c:pt idx="3236">
                  <c:v>450.27507375653579</c:v>
                </c:pt>
                <c:pt idx="3237">
                  <c:v>450.08334431556369</c:v>
                </c:pt>
                <c:pt idx="3238">
                  <c:v>450.24198951805414</c:v>
                </c:pt>
                <c:pt idx="3239">
                  <c:v>450.41826109243772</c:v>
                </c:pt>
                <c:pt idx="3240">
                  <c:v>450.69441997958813</c:v>
                </c:pt>
                <c:pt idx="3241">
                  <c:v>450.85306453515898</c:v>
                </c:pt>
                <c:pt idx="3242">
                  <c:v>450.36537957391408</c:v>
                </c:pt>
                <c:pt idx="3243">
                  <c:v>450.82956148400893</c:v>
                </c:pt>
                <c:pt idx="3244">
                  <c:v>450.22436203715597</c:v>
                </c:pt>
                <c:pt idx="3245">
                  <c:v>450.12230527951084</c:v>
                </c:pt>
                <c:pt idx="3246">
                  <c:v>450.15755927092778</c:v>
                </c:pt>
                <c:pt idx="3247">
                  <c:v>450.09509668829537</c:v>
                </c:pt>
                <c:pt idx="3248">
                  <c:v>450.13035072592078</c:v>
                </c:pt>
                <c:pt idx="3249">
                  <c:v>450.53360593293047</c:v>
                </c:pt>
                <c:pt idx="3250">
                  <c:v>450.37496122333113</c:v>
                </c:pt>
                <c:pt idx="3251">
                  <c:v>450.12230527951084</c:v>
                </c:pt>
                <c:pt idx="3252">
                  <c:v>450.10684752074224</c:v>
                </c:pt>
                <c:pt idx="3253">
                  <c:v>450.20456568128492</c:v>
                </c:pt>
                <c:pt idx="3254">
                  <c:v>451.02129089417537</c:v>
                </c:pt>
                <c:pt idx="3255">
                  <c:v>450.27507375653579</c:v>
                </c:pt>
                <c:pt idx="3256">
                  <c:v>450.17148098071777</c:v>
                </c:pt>
                <c:pt idx="3257">
                  <c:v>450.04592098708844</c:v>
                </c:pt>
                <c:pt idx="3258">
                  <c:v>450.09880204352658</c:v>
                </c:pt>
                <c:pt idx="3259">
                  <c:v>450.10467822989244</c:v>
                </c:pt>
                <c:pt idx="3260">
                  <c:v>450.03633944549131</c:v>
                </c:pt>
                <c:pt idx="3261">
                  <c:v>450.24198951805414</c:v>
                </c:pt>
                <c:pt idx="3262">
                  <c:v>450.0892205019295</c:v>
                </c:pt>
                <c:pt idx="3263">
                  <c:v>450.08334431556369</c:v>
                </c:pt>
                <c:pt idx="3264">
                  <c:v>450.68637445616395</c:v>
                </c:pt>
                <c:pt idx="3265">
                  <c:v>450.45134548494786</c:v>
                </c:pt>
                <c:pt idx="3266">
                  <c:v>450.18106247610632</c:v>
                </c:pt>
                <c:pt idx="3267">
                  <c:v>450.05396646430404</c:v>
                </c:pt>
                <c:pt idx="3268">
                  <c:v>450.46309631739479</c:v>
                </c:pt>
                <c:pt idx="3269">
                  <c:v>450.29270077534852</c:v>
                </c:pt>
                <c:pt idx="3270">
                  <c:v>450.20456568128492</c:v>
                </c:pt>
                <c:pt idx="3271">
                  <c:v>450.05396646430404</c:v>
                </c:pt>
                <c:pt idx="3272">
                  <c:v>450.11859989347391</c:v>
                </c:pt>
                <c:pt idx="3273">
                  <c:v>450.02458707275969</c:v>
                </c:pt>
                <c:pt idx="3274">
                  <c:v>450.10684752074224</c:v>
                </c:pt>
                <c:pt idx="3275">
                  <c:v>450.28094994290166</c:v>
                </c:pt>
                <c:pt idx="3276">
                  <c:v>450.06942419226698</c:v>
                </c:pt>
                <c:pt idx="3277">
                  <c:v>450.38300674675531</c:v>
                </c:pt>
                <c:pt idx="3278">
                  <c:v>450.2772437097081</c:v>
                </c:pt>
                <c:pt idx="3279">
                  <c:v>450.04809027793823</c:v>
                </c:pt>
                <c:pt idx="3280">
                  <c:v>450.34558183178672</c:v>
                </c:pt>
                <c:pt idx="3281">
                  <c:v>450.42784227976932</c:v>
                </c:pt>
                <c:pt idx="3282">
                  <c:v>450.0576718195353</c:v>
                </c:pt>
                <c:pt idx="3283">
                  <c:v>450.08705121107971</c:v>
                </c:pt>
                <c:pt idx="3284">
                  <c:v>450.02241778190984</c:v>
                </c:pt>
                <c:pt idx="3285">
                  <c:v>450.02458707275969</c:v>
                </c:pt>
                <c:pt idx="3286">
                  <c:v>450.70617081203505</c:v>
                </c:pt>
                <c:pt idx="3287">
                  <c:v>450.19498418589637</c:v>
                </c:pt>
                <c:pt idx="3288">
                  <c:v>450.0304632591255</c:v>
                </c:pt>
                <c:pt idx="3289">
                  <c:v>450.37125437402364</c:v>
                </c:pt>
                <c:pt idx="3290">
                  <c:v>450.1832318131647</c:v>
                </c:pt>
                <c:pt idx="3291">
                  <c:v>450.08334431556369</c:v>
                </c:pt>
                <c:pt idx="3292">
                  <c:v>450.04592098708844</c:v>
                </c:pt>
                <c:pt idx="3293">
                  <c:v>450.2772437097081</c:v>
                </c:pt>
                <c:pt idx="3294">
                  <c:v>450.00479077079854</c:v>
                </c:pt>
                <c:pt idx="3295">
                  <c:v>450.83326679303161</c:v>
                </c:pt>
                <c:pt idx="3296">
                  <c:v>450.57473615692174</c:v>
                </c:pt>
                <c:pt idx="3297">
                  <c:v>450.58648698936867</c:v>
                </c:pt>
                <c:pt idx="3298">
                  <c:v>450.08705121107971</c:v>
                </c:pt>
                <c:pt idx="3299">
                  <c:v>450.02241778190984</c:v>
                </c:pt>
                <c:pt idx="3300">
                  <c:v>450.14580848468944</c:v>
                </c:pt>
                <c:pt idx="3301">
                  <c:v>450.19281330855324</c:v>
                </c:pt>
                <c:pt idx="3302">
                  <c:v>450.08705121107971</c:v>
                </c:pt>
                <c:pt idx="3303">
                  <c:v>450.46309631739479</c:v>
                </c:pt>
                <c:pt idx="3304">
                  <c:v>450.5277297465646</c:v>
                </c:pt>
                <c:pt idx="3305">
                  <c:v>450.08117502471384</c:v>
                </c:pt>
                <c:pt idx="3306">
                  <c:v>450.64153892314994</c:v>
                </c:pt>
                <c:pt idx="3307">
                  <c:v>450.65328975559686</c:v>
                </c:pt>
                <c:pt idx="3308">
                  <c:v>450.36537957391408</c:v>
                </c:pt>
                <c:pt idx="3309">
                  <c:v>450.20085883197743</c:v>
                </c:pt>
                <c:pt idx="3310">
                  <c:v>450.73925551260214</c:v>
                </c:pt>
                <c:pt idx="3311">
                  <c:v>450.16931164365946</c:v>
                </c:pt>
                <c:pt idx="3312">
                  <c:v>450.01283624647391</c:v>
                </c:pt>
                <c:pt idx="3313">
                  <c:v>450.38887523169734</c:v>
                </c:pt>
                <c:pt idx="3314">
                  <c:v>450.42784227976932</c:v>
                </c:pt>
                <c:pt idx="3315">
                  <c:v>450.23394353254452</c:v>
                </c:pt>
                <c:pt idx="3316">
                  <c:v>450.25744673772306</c:v>
                </c:pt>
                <c:pt idx="3317">
                  <c:v>450.35362812535328</c:v>
                </c:pt>
                <c:pt idx="3318">
                  <c:v>450.39475911948699</c:v>
                </c:pt>
                <c:pt idx="3319">
                  <c:v>450.00108541587537</c:v>
                </c:pt>
                <c:pt idx="3320">
                  <c:v>450.1127237071081</c:v>
                </c:pt>
                <c:pt idx="3321">
                  <c:v>450.00479077079854</c:v>
                </c:pt>
                <c:pt idx="3322">
                  <c:v>450.35362812535328</c:v>
                </c:pt>
                <c:pt idx="3323">
                  <c:v>450.62978655041832</c:v>
                </c:pt>
                <c:pt idx="3324">
                  <c:v>450.25961669089537</c:v>
                </c:pt>
                <c:pt idx="3325">
                  <c:v>450.17148098071777</c:v>
                </c:pt>
                <c:pt idx="3326">
                  <c:v>450.4160914473224</c:v>
                </c:pt>
                <c:pt idx="3327">
                  <c:v>450.67462362371708</c:v>
                </c:pt>
                <c:pt idx="3328">
                  <c:v>450.88614938975456</c:v>
                </c:pt>
                <c:pt idx="3329">
                  <c:v>450.38083740969694</c:v>
                </c:pt>
                <c:pt idx="3330">
                  <c:v>450.51010272775187</c:v>
                </c:pt>
                <c:pt idx="3331">
                  <c:v>450.5512329517432</c:v>
                </c:pt>
                <c:pt idx="3332">
                  <c:v>450.06942419226698</c:v>
                </c:pt>
                <c:pt idx="3333">
                  <c:v>450.07746966948264</c:v>
                </c:pt>
                <c:pt idx="3334">
                  <c:v>450.17735716708364</c:v>
                </c:pt>
                <c:pt idx="3335">
                  <c:v>450.22436203715597</c:v>
                </c:pt>
                <c:pt idx="3336">
                  <c:v>450.0576718195353</c:v>
                </c:pt>
                <c:pt idx="3337">
                  <c:v>450.36321039088421</c:v>
                </c:pt>
                <c:pt idx="3338">
                  <c:v>450.15385394650224</c:v>
                </c:pt>
                <c:pt idx="3339">
                  <c:v>450.03417015464152</c:v>
                </c:pt>
                <c:pt idx="3340">
                  <c:v>450.0576718195353</c:v>
                </c:pt>
                <c:pt idx="3341">
                  <c:v>450.55340228880152</c:v>
                </c:pt>
                <c:pt idx="3342">
                  <c:v>450.34775240107291</c:v>
                </c:pt>
                <c:pt idx="3343">
                  <c:v>450.14210157377056</c:v>
                </c:pt>
                <c:pt idx="3344">
                  <c:v>450.57102930761425</c:v>
                </c:pt>
                <c:pt idx="3345">
                  <c:v>450.08334431556369</c:v>
                </c:pt>
                <c:pt idx="3346">
                  <c:v>450.25961669089537</c:v>
                </c:pt>
                <c:pt idx="3347">
                  <c:v>450.23394353254452</c:v>
                </c:pt>
                <c:pt idx="3348">
                  <c:v>450.11642909314503</c:v>
                </c:pt>
                <c:pt idx="3349">
                  <c:v>450.10467822989244</c:v>
                </c:pt>
                <c:pt idx="3350">
                  <c:v>450.439594652501</c:v>
                </c:pt>
                <c:pt idx="3351">
                  <c:v>450.45134548494786</c:v>
                </c:pt>
                <c:pt idx="3352">
                  <c:v>450.78626192295928</c:v>
                </c:pt>
                <c:pt idx="3353">
                  <c:v>451.015414861838</c:v>
                </c:pt>
                <c:pt idx="3354">
                  <c:v>450.28094994290166</c:v>
                </c:pt>
                <c:pt idx="3355">
                  <c:v>450.10684752074224</c:v>
                </c:pt>
                <c:pt idx="3356">
                  <c:v>450.8119344651962</c:v>
                </c:pt>
                <c:pt idx="3357">
                  <c:v>450.24786524233457</c:v>
                </c:pt>
                <c:pt idx="3358">
                  <c:v>450.13405611195776</c:v>
                </c:pt>
                <c:pt idx="3359">
                  <c:v>450.27507375653579</c:v>
                </c:pt>
                <c:pt idx="3360">
                  <c:v>450.31837377967088</c:v>
                </c:pt>
                <c:pt idx="3361">
                  <c:v>450.17148098071777</c:v>
                </c:pt>
                <c:pt idx="3362">
                  <c:v>450.33600095251211</c:v>
                </c:pt>
                <c:pt idx="3363">
                  <c:v>450.04592098708844</c:v>
                </c:pt>
                <c:pt idx="3364">
                  <c:v>450.34558183178672</c:v>
                </c:pt>
                <c:pt idx="3365">
                  <c:v>450.73925551260214</c:v>
                </c:pt>
                <c:pt idx="3366">
                  <c:v>450.53948057901152</c:v>
                </c:pt>
                <c:pt idx="3367">
                  <c:v>450.04809027793823</c:v>
                </c:pt>
                <c:pt idx="3368">
                  <c:v>450.26919757016998</c:v>
                </c:pt>
                <c:pt idx="3369">
                  <c:v>450.0892205019295</c:v>
                </c:pt>
                <c:pt idx="3370">
                  <c:v>450.20456568128492</c:v>
                </c:pt>
                <c:pt idx="3371">
                  <c:v>450.07159348311677</c:v>
                </c:pt>
                <c:pt idx="3372">
                  <c:v>450.27136813945617</c:v>
                </c:pt>
                <c:pt idx="3373">
                  <c:v>450.65328975559686</c:v>
                </c:pt>
                <c:pt idx="3374">
                  <c:v>450.43001254099852</c:v>
                </c:pt>
                <c:pt idx="3375">
                  <c:v>450.67091677440959</c:v>
                </c:pt>
                <c:pt idx="3376">
                  <c:v>450.48289405952215</c:v>
                </c:pt>
                <c:pt idx="3377">
                  <c:v>450.06571729675096</c:v>
                </c:pt>
                <c:pt idx="3378">
                  <c:v>450.70400147497668</c:v>
                </c:pt>
                <c:pt idx="3379">
                  <c:v>450.49835189530501</c:v>
                </c:pt>
                <c:pt idx="3380">
                  <c:v>450.39258824214386</c:v>
                </c:pt>
                <c:pt idx="3381">
                  <c:v>450.58648698936867</c:v>
                </c:pt>
                <c:pt idx="3382">
                  <c:v>450.34558183178672</c:v>
                </c:pt>
                <c:pt idx="3383">
                  <c:v>450.09509668829537</c:v>
                </c:pt>
                <c:pt idx="3384">
                  <c:v>450.40063391959654</c:v>
                </c:pt>
                <c:pt idx="3385">
                  <c:v>450.06354800590111</c:v>
                </c:pt>
                <c:pt idx="3386">
                  <c:v>450.16343545729359</c:v>
                </c:pt>
                <c:pt idx="3387">
                  <c:v>450.35362812535328</c:v>
                </c:pt>
                <c:pt idx="3388">
                  <c:v>450.32424950395131</c:v>
                </c:pt>
                <c:pt idx="3389">
                  <c:v>450.48876978380252</c:v>
                </c:pt>
                <c:pt idx="3390">
                  <c:v>450.46526688668092</c:v>
                </c:pt>
                <c:pt idx="3391">
                  <c:v>450.38300674675531</c:v>
                </c:pt>
                <c:pt idx="3392">
                  <c:v>450.13405611195776</c:v>
                </c:pt>
                <c:pt idx="3393">
                  <c:v>450.05984265066991</c:v>
                </c:pt>
                <c:pt idx="3394">
                  <c:v>450.10467822989244</c:v>
                </c:pt>
                <c:pt idx="3395">
                  <c:v>450.32795481297399</c:v>
                </c:pt>
                <c:pt idx="3396">
                  <c:v>450.28311943398847</c:v>
                </c:pt>
                <c:pt idx="3397">
                  <c:v>450.07159348311677</c:v>
                </c:pt>
                <c:pt idx="3398">
                  <c:v>450.19281330855324</c:v>
                </c:pt>
                <c:pt idx="3399">
                  <c:v>450.11642909314503</c:v>
                </c:pt>
                <c:pt idx="3400">
                  <c:v>450.34558183178672</c:v>
                </c:pt>
                <c:pt idx="3401">
                  <c:v>450.9037764085673</c:v>
                </c:pt>
                <c:pt idx="3402">
                  <c:v>450.54535676537733</c:v>
                </c:pt>
                <c:pt idx="3403">
                  <c:v>450.04221563185718</c:v>
                </c:pt>
                <c:pt idx="3404">
                  <c:v>450.34775240107291</c:v>
                </c:pt>
                <c:pt idx="3405">
                  <c:v>450.02458707275969</c:v>
                </c:pt>
                <c:pt idx="3406">
                  <c:v>450.52989969973692</c:v>
                </c:pt>
                <c:pt idx="3407">
                  <c:v>450.33600095251211</c:v>
                </c:pt>
                <c:pt idx="3408">
                  <c:v>450.41021526095659</c:v>
                </c:pt>
                <c:pt idx="3409">
                  <c:v>450.95078127863968</c:v>
                </c:pt>
                <c:pt idx="3410">
                  <c:v>450.53360593293047</c:v>
                </c:pt>
                <c:pt idx="3411">
                  <c:v>450.32795481297399</c:v>
                </c:pt>
                <c:pt idx="3412">
                  <c:v>450.59823782181553</c:v>
                </c:pt>
                <c:pt idx="3413">
                  <c:v>450.17518628974051</c:v>
                </c:pt>
                <c:pt idx="3414">
                  <c:v>450.03417015464152</c:v>
                </c:pt>
                <c:pt idx="3415">
                  <c:v>450.10684752074224</c:v>
                </c:pt>
                <c:pt idx="3416">
                  <c:v>450.07529883834803</c:v>
                </c:pt>
                <c:pt idx="3417">
                  <c:v>450.39846442850967</c:v>
                </c:pt>
                <c:pt idx="3418">
                  <c:v>450.11642909314503</c:v>
                </c:pt>
                <c:pt idx="3419">
                  <c:v>450.38300674675531</c:v>
                </c:pt>
                <c:pt idx="3420">
                  <c:v>450.43588826527895</c:v>
                </c:pt>
                <c:pt idx="3421">
                  <c:v>450.23023806949334</c:v>
                </c:pt>
                <c:pt idx="3422">
                  <c:v>450.82956148400893</c:v>
                </c:pt>
                <c:pt idx="3423">
                  <c:v>451.2761162212625</c:v>
                </c:pt>
                <c:pt idx="3424">
                  <c:v>450.74730103602633</c:v>
                </c:pt>
                <c:pt idx="3425">
                  <c:v>450.57102930761425</c:v>
                </c:pt>
                <c:pt idx="3426">
                  <c:v>450.0304632591255</c:v>
                </c:pt>
                <c:pt idx="3427">
                  <c:v>450.69812528861087</c:v>
                </c:pt>
                <c:pt idx="3428">
                  <c:v>451.61474212706548</c:v>
                </c:pt>
                <c:pt idx="3429">
                  <c:v>451.02716554025642</c:v>
                </c:pt>
                <c:pt idx="3430">
                  <c:v>450.23394353254452</c:v>
                </c:pt>
                <c:pt idx="3431">
                  <c:v>450.75100788533382</c:v>
                </c:pt>
                <c:pt idx="3432">
                  <c:v>450.61586638091302</c:v>
                </c:pt>
                <c:pt idx="3433">
                  <c:v>450.41021526095659</c:v>
                </c:pt>
                <c:pt idx="3434">
                  <c:v>450.49835189530501</c:v>
                </c:pt>
                <c:pt idx="3435">
                  <c:v>450.19868949491905</c:v>
                </c:pt>
                <c:pt idx="3436">
                  <c:v>450.46309631739479</c:v>
                </c:pt>
                <c:pt idx="3437">
                  <c:v>450.44546929858205</c:v>
                </c:pt>
                <c:pt idx="3438">
                  <c:v>450.47484869012646</c:v>
                </c:pt>
                <c:pt idx="3439">
                  <c:v>450.26332292408892</c:v>
                </c:pt>
                <c:pt idx="3440">
                  <c:v>450.23611379377371</c:v>
                </c:pt>
                <c:pt idx="3441">
                  <c:v>450.46526688668092</c:v>
                </c:pt>
                <c:pt idx="3442">
                  <c:v>450.41238536815735</c:v>
                </c:pt>
                <c:pt idx="3443">
                  <c:v>450.45351543812012</c:v>
                </c:pt>
                <c:pt idx="3444">
                  <c:v>450.52402397545649</c:v>
                </c:pt>
                <c:pt idx="3445">
                  <c:v>450.48876978380252</c:v>
                </c:pt>
                <c:pt idx="3446">
                  <c:v>450.36537957391408</c:v>
                </c:pt>
                <c:pt idx="3447">
                  <c:v>450.11859989347391</c:v>
                </c:pt>
                <c:pt idx="3448">
                  <c:v>450.06571729675096</c:v>
                </c:pt>
                <c:pt idx="3449">
                  <c:v>450.22219270009765</c:v>
                </c:pt>
                <c:pt idx="3450">
                  <c:v>450.43371846613513</c:v>
                </c:pt>
                <c:pt idx="3451">
                  <c:v>450.73925551260214</c:v>
                </c:pt>
                <c:pt idx="3452">
                  <c:v>450.13622691228665</c:v>
                </c:pt>
                <c:pt idx="3453">
                  <c:v>450.10097287466118</c:v>
                </c:pt>
                <c:pt idx="3454">
                  <c:v>450.31249805539051</c:v>
                </c:pt>
                <c:pt idx="3455">
                  <c:v>450.45939116240055</c:v>
                </c:pt>
                <c:pt idx="3456">
                  <c:v>450.47114261096135</c:v>
                </c:pt>
                <c:pt idx="3457">
                  <c:v>450.31837377967088</c:v>
                </c:pt>
                <c:pt idx="3458">
                  <c:v>450.15385394650224</c:v>
                </c:pt>
                <c:pt idx="3459">
                  <c:v>450.68854379322232</c:v>
                </c:pt>
                <c:pt idx="3460">
                  <c:v>450.43588826527895</c:v>
                </c:pt>
                <c:pt idx="3461">
                  <c:v>450.41826109243772</c:v>
                </c:pt>
                <c:pt idx="3462">
                  <c:v>450.13993229832357</c:v>
                </c:pt>
                <c:pt idx="3463">
                  <c:v>450.18106247610632</c:v>
                </c:pt>
                <c:pt idx="3464">
                  <c:v>450.60999019454721</c:v>
                </c:pt>
                <c:pt idx="3465">
                  <c:v>451.0389179129881</c:v>
                </c:pt>
                <c:pt idx="3466">
                  <c:v>450.82151611461319</c:v>
                </c:pt>
                <c:pt idx="3467">
                  <c:v>450.69812528861087</c:v>
                </c:pt>
                <c:pt idx="3468">
                  <c:v>450.55710913810901</c:v>
                </c:pt>
                <c:pt idx="3469">
                  <c:v>450.99191150263096</c:v>
                </c:pt>
                <c:pt idx="3470">
                  <c:v>451.10354995590166</c:v>
                </c:pt>
                <c:pt idx="3471">
                  <c:v>450.48072333620752</c:v>
                </c:pt>
                <c:pt idx="3472">
                  <c:v>450.64524423217267</c:v>
                </c:pt>
                <c:pt idx="3473">
                  <c:v>450.10097287466118</c:v>
                </c:pt>
                <c:pt idx="3474">
                  <c:v>450.33012522823168</c:v>
                </c:pt>
                <c:pt idx="3475">
                  <c:v>450.27136813945617</c:v>
                </c:pt>
                <c:pt idx="3476">
                  <c:v>450.69441997958813</c:v>
                </c:pt>
                <c:pt idx="3477">
                  <c:v>450.51227252689569</c:v>
                </c:pt>
                <c:pt idx="3478">
                  <c:v>450.52402397545649</c:v>
                </c:pt>
                <c:pt idx="3479">
                  <c:v>450.13622691228665</c:v>
                </c:pt>
                <c:pt idx="3480">
                  <c:v>450.16343545729359</c:v>
                </c:pt>
                <c:pt idx="3481">
                  <c:v>450.12230527951084</c:v>
                </c:pt>
                <c:pt idx="3482">
                  <c:v>450.03417015464152</c:v>
                </c:pt>
                <c:pt idx="3483">
                  <c:v>450.35950384963371</c:v>
                </c:pt>
                <c:pt idx="3484">
                  <c:v>450.07529883834803</c:v>
                </c:pt>
                <c:pt idx="3485">
                  <c:v>450.23981971891033</c:v>
                </c:pt>
                <c:pt idx="3486">
                  <c:v>450.32424950395131</c:v>
                </c:pt>
                <c:pt idx="3487">
                  <c:v>450.0892205019295</c:v>
                </c:pt>
                <c:pt idx="3488">
                  <c:v>450.04809027793823</c:v>
                </c:pt>
                <c:pt idx="3489">
                  <c:v>450.27136813945617</c:v>
                </c:pt>
                <c:pt idx="3490">
                  <c:v>450.25961669089537</c:v>
                </c:pt>
                <c:pt idx="3491">
                  <c:v>450.70617081203505</c:v>
                </c:pt>
                <c:pt idx="3492">
                  <c:v>450.73555020357946</c:v>
                </c:pt>
                <c:pt idx="3493">
                  <c:v>450.65916594196267</c:v>
                </c:pt>
                <c:pt idx="3494">
                  <c:v>450.52185356019879</c:v>
                </c:pt>
                <c:pt idx="3495">
                  <c:v>450.09292585716076</c:v>
                </c:pt>
                <c:pt idx="3496">
                  <c:v>450.13035072592078</c:v>
                </c:pt>
                <c:pt idx="3497">
                  <c:v>450.21044032736597</c:v>
                </c:pt>
                <c:pt idx="3498">
                  <c:v>450.15385394650224</c:v>
                </c:pt>
                <c:pt idx="3499">
                  <c:v>450.67462362371708</c:v>
                </c:pt>
                <c:pt idx="3500">
                  <c:v>450.57473615692174</c:v>
                </c:pt>
                <c:pt idx="3501">
                  <c:v>450.07529883834803</c:v>
                </c:pt>
                <c:pt idx="3502">
                  <c:v>450.22219270009765</c:v>
                </c:pt>
                <c:pt idx="3503">
                  <c:v>450.45134548494786</c:v>
                </c:pt>
                <c:pt idx="3504">
                  <c:v>450.45134548494786</c:v>
                </c:pt>
                <c:pt idx="3505">
                  <c:v>450.35362812535328</c:v>
                </c:pt>
                <c:pt idx="3506">
                  <c:v>450.37125437402364</c:v>
                </c:pt>
                <c:pt idx="3507">
                  <c:v>450.09292585716076</c:v>
                </c:pt>
                <c:pt idx="3508">
                  <c:v>450.28094994290166</c:v>
                </c:pt>
                <c:pt idx="3509">
                  <c:v>450.85089381184434</c:v>
                </c:pt>
                <c:pt idx="3510">
                  <c:v>450.40433907459078</c:v>
                </c:pt>
                <c:pt idx="3511">
                  <c:v>450.64524423217267</c:v>
                </c:pt>
                <c:pt idx="3512">
                  <c:v>450.30662233111008</c:v>
                </c:pt>
                <c:pt idx="3513">
                  <c:v>450.25744673772306</c:v>
                </c:pt>
                <c:pt idx="3514">
                  <c:v>450.69812528861087</c:v>
                </c:pt>
                <c:pt idx="3515">
                  <c:v>450.61586638091302</c:v>
                </c:pt>
                <c:pt idx="3516">
                  <c:v>450.06942419226698</c:v>
                </c:pt>
                <c:pt idx="3517">
                  <c:v>450.3007466068297</c:v>
                </c:pt>
                <c:pt idx="3518">
                  <c:v>450.31249805539051</c:v>
                </c:pt>
                <c:pt idx="3519">
                  <c:v>450.04592098708844</c:v>
                </c:pt>
                <c:pt idx="3520">
                  <c:v>450.39846442850967</c:v>
                </c:pt>
                <c:pt idx="3521">
                  <c:v>450.22436203715597</c:v>
                </c:pt>
                <c:pt idx="3522">
                  <c:v>450.02458707275969</c:v>
                </c:pt>
                <c:pt idx="3523">
                  <c:v>450.17735716708364</c:v>
                </c:pt>
                <c:pt idx="3524">
                  <c:v>450.13993229832357</c:v>
                </c:pt>
                <c:pt idx="3525">
                  <c:v>450.49247570893914</c:v>
                </c:pt>
                <c:pt idx="3526">
                  <c:v>450.13993229832357</c:v>
                </c:pt>
                <c:pt idx="3527">
                  <c:v>450.02241778190984</c:v>
                </c:pt>
                <c:pt idx="3528">
                  <c:v>450.12230527951084</c:v>
                </c:pt>
                <c:pt idx="3529">
                  <c:v>450.25157055135725</c:v>
                </c:pt>
                <c:pt idx="3530">
                  <c:v>450.10097287466118</c:v>
                </c:pt>
                <c:pt idx="3531">
                  <c:v>450.32795481297399</c:v>
                </c:pt>
                <c:pt idx="3532">
                  <c:v>450.53360593293047</c:v>
                </c:pt>
                <c:pt idx="3533">
                  <c:v>450.43371846613513</c:v>
                </c:pt>
                <c:pt idx="3534">
                  <c:v>450.1127237071081</c:v>
                </c:pt>
                <c:pt idx="3535">
                  <c:v>450.20673501834324</c:v>
                </c:pt>
                <c:pt idx="3536">
                  <c:v>450.53577542401729</c:v>
                </c:pt>
                <c:pt idx="3537">
                  <c:v>450.64153892314994</c:v>
                </c:pt>
                <c:pt idx="3538">
                  <c:v>450.50639680261526</c:v>
                </c:pt>
                <c:pt idx="3539">
                  <c:v>450.75905340875801</c:v>
                </c:pt>
                <c:pt idx="3540">
                  <c:v>450.29487088254928</c:v>
                </c:pt>
                <c:pt idx="3541">
                  <c:v>450.31249805539051</c:v>
                </c:pt>
                <c:pt idx="3542">
                  <c:v>450.11859989347391</c:v>
                </c:pt>
                <c:pt idx="3543">
                  <c:v>450.11055441625825</c:v>
                </c:pt>
                <c:pt idx="3544">
                  <c:v>450.55710913810901</c:v>
                </c:pt>
                <c:pt idx="3545">
                  <c:v>450.01654159554403</c:v>
                </c:pt>
                <c:pt idx="3546">
                  <c:v>450.01871242667858</c:v>
                </c:pt>
                <c:pt idx="3547">
                  <c:v>450.11859989347391</c:v>
                </c:pt>
                <c:pt idx="3548">
                  <c:v>450.50052107833488</c:v>
                </c:pt>
                <c:pt idx="3549">
                  <c:v>450.00108541587537</c:v>
                </c:pt>
                <c:pt idx="3550">
                  <c:v>450.0069600601081</c:v>
                </c:pt>
                <c:pt idx="3551">
                  <c:v>450.04221563185718</c:v>
                </c:pt>
                <c:pt idx="3552">
                  <c:v>450.04004480072257</c:v>
                </c:pt>
                <c:pt idx="3553">
                  <c:v>450.38083740969694</c:v>
                </c:pt>
                <c:pt idx="3554">
                  <c:v>450.53948057901152</c:v>
                </c:pt>
                <c:pt idx="3555">
                  <c:v>450.65699506461959</c:v>
                </c:pt>
                <c:pt idx="3556">
                  <c:v>450.21631651373178</c:v>
                </c:pt>
                <c:pt idx="3557">
                  <c:v>450.04809027793823</c:v>
                </c:pt>
                <c:pt idx="3558">
                  <c:v>450.18106247610632</c:v>
                </c:pt>
                <c:pt idx="3559">
                  <c:v>450.19868949491905</c:v>
                </c:pt>
                <c:pt idx="3560">
                  <c:v>450.22436203715597</c:v>
                </c:pt>
                <c:pt idx="3561">
                  <c:v>450.17148098071777</c:v>
                </c:pt>
                <c:pt idx="3562">
                  <c:v>450.25374096661494</c:v>
                </c:pt>
                <c:pt idx="3563">
                  <c:v>450.1127237071081</c:v>
                </c:pt>
                <c:pt idx="3564">
                  <c:v>450.04221563185718</c:v>
                </c:pt>
                <c:pt idx="3565">
                  <c:v>450.16560479435196</c:v>
                </c:pt>
                <c:pt idx="3566">
                  <c:v>450.58278168034593</c:v>
                </c:pt>
                <c:pt idx="3567">
                  <c:v>450.44176398955932</c:v>
                </c:pt>
                <c:pt idx="3568">
                  <c:v>450.34187667679248</c:v>
                </c:pt>
                <c:pt idx="3569">
                  <c:v>450.08705121107971</c:v>
                </c:pt>
                <c:pt idx="3570">
                  <c:v>450.69812528861087</c:v>
                </c:pt>
                <c:pt idx="3571">
                  <c:v>450.28094994290166</c:v>
                </c:pt>
                <c:pt idx="3572">
                  <c:v>450.36908503696532</c:v>
                </c:pt>
                <c:pt idx="3573">
                  <c:v>450.13035072592078</c:v>
                </c:pt>
                <c:pt idx="3574">
                  <c:v>450.14580848468944</c:v>
                </c:pt>
                <c:pt idx="3575">
                  <c:v>450.15973014827091</c:v>
                </c:pt>
                <c:pt idx="3576">
                  <c:v>450.05396646430404</c:v>
                </c:pt>
                <c:pt idx="3577">
                  <c:v>450.68049826979814</c:v>
                </c:pt>
                <c:pt idx="3578">
                  <c:v>450.56885997055593</c:v>
                </c:pt>
                <c:pt idx="3579">
                  <c:v>450.32208016689293</c:v>
                </c:pt>
                <c:pt idx="3580">
                  <c:v>450.56885997055593</c:v>
                </c:pt>
                <c:pt idx="3581">
                  <c:v>450.65699506461959</c:v>
                </c:pt>
                <c:pt idx="3582">
                  <c:v>450.0892205019295</c:v>
                </c:pt>
                <c:pt idx="3583">
                  <c:v>450.55340228880152</c:v>
                </c:pt>
                <c:pt idx="3584">
                  <c:v>450.18693866247219</c:v>
                </c:pt>
                <c:pt idx="3585">
                  <c:v>450.05179717345425</c:v>
                </c:pt>
                <c:pt idx="3586">
                  <c:v>450.21848585079016</c:v>
                </c:pt>
                <c:pt idx="3587">
                  <c:v>450.09509668829537</c:v>
                </c:pt>
                <c:pt idx="3588">
                  <c:v>450.37125437402364</c:v>
                </c:pt>
                <c:pt idx="3589">
                  <c:v>450.25961669089537</c:v>
                </c:pt>
                <c:pt idx="3590">
                  <c:v>450.25961669089537</c:v>
                </c:pt>
                <c:pt idx="3591">
                  <c:v>450.19868949491905</c:v>
                </c:pt>
                <c:pt idx="3592">
                  <c:v>450.06354800590111</c:v>
                </c:pt>
                <c:pt idx="3593">
                  <c:v>450.21848585079016</c:v>
                </c:pt>
                <c:pt idx="3594">
                  <c:v>450.05179717345425</c:v>
                </c:pt>
                <c:pt idx="3595">
                  <c:v>450.53948057901152</c:v>
                </c:pt>
                <c:pt idx="3596">
                  <c:v>450.64524423217267</c:v>
                </c:pt>
                <c:pt idx="3597">
                  <c:v>450.10467822989244</c:v>
                </c:pt>
                <c:pt idx="3598">
                  <c:v>450.21631651373178</c:v>
                </c:pt>
                <c:pt idx="3599">
                  <c:v>450.3044531480802</c:v>
                </c:pt>
                <c:pt idx="3600">
                  <c:v>450.83914297939748</c:v>
                </c:pt>
                <c:pt idx="3601">
                  <c:v>450.0576718195353</c:v>
                </c:pt>
                <c:pt idx="3602">
                  <c:v>450.02241778190984</c:v>
                </c:pt>
                <c:pt idx="3603">
                  <c:v>450.22436203715597</c:v>
                </c:pt>
                <c:pt idx="3604">
                  <c:v>450.64153892314994</c:v>
                </c:pt>
                <c:pt idx="3605">
                  <c:v>450.51814825117606</c:v>
                </c:pt>
                <c:pt idx="3606">
                  <c:v>450.47701833524172</c:v>
                </c:pt>
                <c:pt idx="3607">
                  <c:v>450.07746966948264</c:v>
                </c:pt>
                <c:pt idx="3608">
                  <c:v>450.57690549398012</c:v>
                </c:pt>
                <c:pt idx="3609">
                  <c:v>450.37713826181329</c:v>
                </c:pt>
                <c:pt idx="3610">
                  <c:v>450.07529883834803</c:v>
                </c:pt>
                <c:pt idx="3611">
                  <c:v>450.26332292408892</c:v>
                </c:pt>
                <c:pt idx="3612">
                  <c:v>450.14580848468944</c:v>
                </c:pt>
                <c:pt idx="3613">
                  <c:v>450.61586638091302</c:v>
                </c:pt>
                <c:pt idx="3614">
                  <c:v>450.29857696171439</c:v>
                </c:pt>
                <c:pt idx="3615">
                  <c:v>450.33383099933985</c:v>
                </c:pt>
                <c:pt idx="3616">
                  <c:v>450.08334431556369</c:v>
                </c:pt>
                <c:pt idx="3617">
                  <c:v>450.38300674675531</c:v>
                </c:pt>
                <c:pt idx="3618">
                  <c:v>450.09509668829537</c:v>
                </c:pt>
                <c:pt idx="3619">
                  <c:v>450.09880204352658</c:v>
                </c:pt>
                <c:pt idx="3620">
                  <c:v>450.67091677440959</c:v>
                </c:pt>
                <c:pt idx="3621">
                  <c:v>450.69441997958813</c:v>
                </c:pt>
                <c:pt idx="3622">
                  <c:v>450.09509668829537</c:v>
                </c:pt>
                <c:pt idx="3623">
                  <c:v>450.63349339972575</c:v>
                </c:pt>
                <c:pt idx="3624">
                  <c:v>450.33383099933985</c:v>
                </c:pt>
                <c:pt idx="3625">
                  <c:v>450.11055441625825</c:v>
                </c:pt>
                <c:pt idx="3626">
                  <c:v>450.13035072592078</c:v>
                </c:pt>
                <c:pt idx="3627">
                  <c:v>450.10684752074224</c:v>
                </c:pt>
                <c:pt idx="3628">
                  <c:v>450.24569590527619</c:v>
                </c:pt>
                <c:pt idx="3629">
                  <c:v>450.66874743735121</c:v>
                </c:pt>
                <c:pt idx="3630">
                  <c:v>450.09509668829537</c:v>
                </c:pt>
                <c:pt idx="3631">
                  <c:v>450.45939116240055</c:v>
                </c:pt>
                <c:pt idx="3632">
                  <c:v>450.02241778190984</c:v>
                </c:pt>
                <c:pt idx="3633">
                  <c:v>450.49247570893914</c:v>
                </c:pt>
                <c:pt idx="3634">
                  <c:v>450.58648698936867</c:v>
                </c:pt>
                <c:pt idx="3635">
                  <c:v>450.39846442850967</c:v>
                </c:pt>
                <c:pt idx="3636">
                  <c:v>450.23394353254452</c:v>
                </c:pt>
                <c:pt idx="3637">
                  <c:v>450.11055441625825</c:v>
                </c:pt>
                <c:pt idx="3638">
                  <c:v>450.46526688668092</c:v>
                </c:pt>
                <c:pt idx="3639">
                  <c:v>450.0892205019295</c:v>
                </c:pt>
                <c:pt idx="3640">
                  <c:v>450.32424950395131</c:v>
                </c:pt>
                <c:pt idx="3641">
                  <c:v>450.28094994290166</c:v>
                </c:pt>
                <c:pt idx="3642">
                  <c:v>450.42196763368827</c:v>
                </c:pt>
                <c:pt idx="3643">
                  <c:v>450.02458707275969</c:v>
                </c:pt>
                <c:pt idx="3644">
                  <c:v>450.23981971891033</c:v>
                </c:pt>
                <c:pt idx="3645">
                  <c:v>450.43371846613513</c:v>
                </c:pt>
                <c:pt idx="3646">
                  <c:v>451.22694509470131</c:v>
                </c:pt>
                <c:pt idx="3647">
                  <c:v>450.95665746500549</c:v>
                </c:pt>
                <c:pt idx="3648">
                  <c:v>450.75100788533382</c:v>
                </c:pt>
                <c:pt idx="3649">
                  <c:v>450.3044531480802</c:v>
                </c:pt>
                <c:pt idx="3650">
                  <c:v>450.1127237071081</c:v>
                </c:pt>
                <c:pt idx="3651">
                  <c:v>450.38887523169734</c:v>
                </c:pt>
                <c:pt idx="3652">
                  <c:v>450.63566273678413</c:v>
                </c:pt>
                <c:pt idx="3653">
                  <c:v>450.75905340875801</c:v>
                </c:pt>
                <c:pt idx="3654">
                  <c:v>451.05283808249334</c:v>
                </c:pt>
                <c:pt idx="3655">
                  <c:v>450.71792318476673</c:v>
                </c:pt>
                <c:pt idx="3656">
                  <c:v>450.64741356923105</c:v>
                </c:pt>
                <c:pt idx="3657">
                  <c:v>450.40650964387692</c:v>
                </c:pt>
                <c:pt idx="3658">
                  <c:v>450.74142638994527</c:v>
                </c:pt>
                <c:pt idx="3659">
                  <c:v>450.65916594196267</c:v>
                </c:pt>
                <c:pt idx="3660">
                  <c:v>450.11859989347391</c:v>
                </c:pt>
                <c:pt idx="3661">
                  <c:v>450.01066695716435</c:v>
                </c:pt>
                <c:pt idx="3662">
                  <c:v>450.29270077534852</c:v>
                </c:pt>
                <c:pt idx="3663">
                  <c:v>450.09292585716076</c:v>
                </c:pt>
                <c:pt idx="3664">
                  <c:v>450.14210157377056</c:v>
                </c:pt>
                <c:pt idx="3665">
                  <c:v>450.01871242667858</c:v>
                </c:pt>
                <c:pt idx="3666">
                  <c:v>450.6041140081814</c:v>
                </c:pt>
                <c:pt idx="3667">
                  <c:v>450.49835189530501</c:v>
                </c:pt>
                <c:pt idx="3668">
                  <c:v>450.0892205019295</c:v>
                </c:pt>
                <c:pt idx="3669">
                  <c:v>450.5512329517432</c:v>
                </c:pt>
                <c:pt idx="3670">
                  <c:v>450.38671205577805</c:v>
                </c:pt>
                <c:pt idx="3671">
                  <c:v>450.09292585716076</c:v>
                </c:pt>
                <c:pt idx="3672">
                  <c:v>450.15973014827091</c:v>
                </c:pt>
                <c:pt idx="3673">
                  <c:v>450.13622691228665</c:v>
                </c:pt>
                <c:pt idx="3674">
                  <c:v>450.11859989347391</c:v>
                </c:pt>
                <c:pt idx="3675">
                  <c:v>450.04004480072257</c:v>
                </c:pt>
                <c:pt idx="3676">
                  <c:v>450.19281330855324</c:v>
                </c:pt>
                <c:pt idx="3677">
                  <c:v>450.92140342738003</c:v>
                </c:pt>
                <c:pt idx="3678">
                  <c:v>450.76275871778068</c:v>
                </c:pt>
                <c:pt idx="3679">
                  <c:v>450.41021526095659</c:v>
                </c:pt>
                <c:pt idx="3680">
                  <c:v>451.13292919341757</c:v>
                </c:pt>
                <c:pt idx="3681">
                  <c:v>450.83326679303161</c:v>
                </c:pt>
                <c:pt idx="3682">
                  <c:v>450.17148098071777</c:v>
                </c:pt>
                <c:pt idx="3683">
                  <c:v>450.20456568128492</c:v>
                </c:pt>
                <c:pt idx="3684">
                  <c:v>450.26919757016998</c:v>
                </c:pt>
                <c:pt idx="3685">
                  <c:v>450.74730103602633</c:v>
                </c:pt>
                <c:pt idx="3686">
                  <c:v>450.02458707275969</c:v>
                </c:pt>
                <c:pt idx="3687">
                  <c:v>450.39475911948699</c:v>
                </c:pt>
                <c:pt idx="3688">
                  <c:v>450.51227252689569</c:v>
                </c:pt>
                <c:pt idx="3689">
                  <c:v>450.80018363274928</c:v>
                </c:pt>
                <c:pt idx="3690">
                  <c:v>450.45939116240055</c:v>
                </c:pt>
                <c:pt idx="3691">
                  <c:v>450.7296740172136</c:v>
                </c:pt>
                <c:pt idx="3692">
                  <c:v>450.25374096661494</c:v>
                </c:pt>
                <c:pt idx="3693">
                  <c:v>450.50052107833488</c:v>
                </c:pt>
                <c:pt idx="3694">
                  <c:v>450.03417015464152</c:v>
                </c:pt>
                <c:pt idx="3695">
                  <c:v>450.01283624647391</c:v>
                </c:pt>
                <c:pt idx="3696">
                  <c:v>450.32795481297399</c:v>
                </c:pt>
                <c:pt idx="3697">
                  <c:v>450.00108541587537</c:v>
                </c:pt>
                <c:pt idx="3698">
                  <c:v>450.44176398955932</c:v>
                </c:pt>
                <c:pt idx="3699">
                  <c:v>450.0282939682757</c:v>
                </c:pt>
                <c:pt idx="3700">
                  <c:v>450.53360593293047</c:v>
                </c:pt>
                <c:pt idx="3701">
                  <c:v>450.52185356019879</c:v>
                </c:pt>
                <c:pt idx="3702">
                  <c:v>450.14210157377056</c:v>
                </c:pt>
                <c:pt idx="3703">
                  <c:v>450.2772437097081</c:v>
                </c:pt>
                <c:pt idx="3704">
                  <c:v>450.32424950395131</c:v>
                </c:pt>
                <c:pt idx="3705">
                  <c:v>450.11859989347391</c:v>
                </c:pt>
                <c:pt idx="3706">
                  <c:v>450.80018363274928</c:v>
                </c:pt>
                <c:pt idx="3707">
                  <c:v>450.32795481297399</c:v>
                </c:pt>
                <c:pt idx="3708">
                  <c:v>450.87439701702294</c:v>
                </c:pt>
                <c:pt idx="3709">
                  <c:v>450.23394353254452</c:v>
                </c:pt>
                <c:pt idx="3710">
                  <c:v>450.23981971891033</c:v>
                </c:pt>
                <c:pt idx="3711">
                  <c:v>450.68049826979814</c:v>
                </c:pt>
                <c:pt idx="3712">
                  <c:v>450.86264618457602</c:v>
                </c:pt>
                <c:pt idx="3713">
                  <c:v>450.56885997055593</c:v>
                </c:pt>
                <c:pt idx="3714">
                  <c:v>450.439594652501</c:v>
                </c:pt>
                <c:pt idx="3715">
                  <c:v>450.18910799953051</c:v>
                </c:pt>
                <c:pt idx="3716">
                  <c:v>450.04221563185718</c:v>
                </c:pt>
                <c:pt idx="3717">
                  <c:v>450.31837377967088</c:v>
                </c:pt>
                <c:pt idx="3718">
                  <c:v>450.07159348311677</c:v>
                </c:pt>
                <c:pt idx="3719">
                  <c:v>450.56298378419007</c:v>
                </c:pt>
                <c:pt idx="3720">
                  <c:v>450.38083740969694</c:v>
                </c:pt>
                <c:pt idx="3721">
                  <c:v>450.11055441625825</c:v>
                </c:pt>
                <c:pt idx="3722">
                  <c:v>450.54165145635466</c:v>
                </c:pt>
                <c:pt idx="3723">
                  <c:v>450.33600095251211</c:v>
                </c:pt>
                <c:pt idx="3724">
                  <c:v>450.22806888646346</c:v>
                </c:pt>
                <c:pt idx="3725">
                  <c:v>450.20085883197743</c:v>
                </c:pt>
                <c:pt idx="3726">
                  <c:v>450.30662233111008</c:v>
                </c:pt>
                <c:pt idx="3727">
                  <c:v>450.00108541587537</c:v>
                </c:pt>
                <c:pt idx="3728">
                  <c:v>450.00108541587537</c:v>
                </c:pt>
                <c:pt idx="3729">
                  <c:v>450.28311943398847</c:v>
                </c:pt>
                <c:pt idx="3730">
                  <c:v>450.12230527951084</c:v>
                </c:pt>
                <c:pt idx="3731">
                  <c:v>450.08705121107971</c:v>
                </c:pt>
                <c:pt idx="3732">
                  <c:v>450.13622691228665</c:v>
                </c:pt>
                <c:pt idx="3733">
                  <c:v>450.24569590527619</c:v>
                </c:pt>
                <c:pt idx="3734">
                  <c:v>450.23981971891033</c:v>
                </c:pt>
                <c:pt idx="3735">
                  <c:v>450.33383099933985</c:v>
                </c:pt>
                <c:pt idx="3736">
                  <c:v>450.69812528861087</c:v>
                </c:pt>
                <c:pt idx="3737">
                  <c:v>450.62761721335994</c:v>
                </c:pt>
                <c:pt idx="3738">
                  <c:v>450.26549241517574</c:v>
                </c:pt>
                <c:pt idx="3739">
                  <c:v>450.02241778190984</c:v>
                </c:pt>
                <c:pt idx="3740">
                  <c:v>450.17518628974051</c:v>
                </c:pt>
                <c:pt idx="3741">
                  <c:v>450.45351543812012</c:v>
                </c:pt>
                <c:pt idx="3742">
                  <c:v>450.20085883197743</c:v>
                </c:pt>
                <c:pt idx="3743">
                  <c:v>450.40433907459078</c:v>
                </c:pt>
                <c:pt idx="3744">
                  <c:v>451.27982307056999</c:v>
                </c:pt>
                <c:pt idx="3745">
                  <c:v>450.86264618457602</c:v>
                </c:pt>
                <c:pt idx="3746">
                  <c:v>450.14580848468944</c:v>
                </c:pt>
                <c:pt idx="3747">
                  <c:v>450.78626192295928</c:v>
                </c:pt>
                <c:pt idx="3748">
                  <c:v>450.0282939682757</c:v>
                </c:pt>
                <c:pt idx="3749">
                  <c:v>450.29487088254928</c:v>
                </c:pt>
                <c:pt idx="3750">
                  <c:v>450.76492805483906</c:v>
                </c:pt>
                <c:pt idx="3751">
                  <c:v>450.80018363274928</c:v>
                </c:pt>
                <c:pt idx="3752">
                  <c:v>450.75905340875801</c:v>
                </c:pt>
                <c:pt idx="3753">
                  <c:v>450.74142638994527</c:v>
                </c:pt>
                <c:pt idx="3754">
                  <c:v>450.28682458898271</c:v>
                </c:pt>
                <c:pt idx="3755">
                  <c:v>450.34187667679248</c:v>
                </c:pt>
                <c:pt idx="3756">
                  <c:v>450.69441997958813</c:v>
                </c:pt>
                <c:pt idx="3757">
                  <c:v>450.59453251279285</c:v>
                </c:pt>
                <c:pt idx="3758">
                  <c:v>450.07159348311677</c:v>
                </c:pt>
                <c:pt idx="3759">
                  <c:v>450.18910799953051</c:v>
                </c:pt>
                <c:pt idx="3760">
                  <c:v>450.56298378419007</c:v>
                </c:pt>
                <c:pt idx="3761">
                  <c:v>450.17518628974051</c:v>
                </c:pt>
                <c:pt idx="3762">
                  <c:v>450.01871242667858</c:v>
                </c:pt>
                <c:pt idx="3763">
                  <c:v>450.5512329517432</c:v>
                </c:pt>
                <c:pt idx="3764">
                  <c:v>450.31620398052712</c:v>
                </c:pt>
                <c:pt idx="3765">
                  <c:v>450.04592098708844</c:v>
                </c:pt>
                <c:pt idx="3766">
                  <c:v>450.39846442850967</c:v>
                </c:pt>
                <c:pt idx="3767">
                  <c:v>450.48659952257333</c:v>
                </c:pt>
                <c:pt idx="3768">
                  <c:v>450.26919757016998</c:v>
                </c:pt>
                <c:pt idx="3769">
                  <c:v>450.79801275540615</c:v>
                </c:pt>
                <c:pt idx="3770">
                  <c:v>450.5806108030028</c:v>
                </c:pt>
                <c:pt idx="3771">
                  <c:v>450.17518628974051</c:v>
                </c:pt>
                <c:pt idx="3772">
                  <c:v>450.14797776013637</c:v>
                </c:pt>
                <c:pt idx="3773">
                  <c:v>450.39475911948699</c:v>
                </c:pt>
                <c:pt idx="3774">
                  <c:v>450.04809027793823</c:v>
                </c:pt>
                <c:pt idx="3775">
                  <c:v>450.05179717345425</c:v>
                </c:pt>
                <c:pt idx="3776">
                  <c:v>450.64741356923105</c:v>
                </c:pt>
                <c:pt idx="3777">
                  <c:v>450.21848585079016</c:v>
                </c:pt>
                <c:pt idx="3778">
                  <c:v>450.38300674675531</c:v>
                </c:pt>
                <c:pt idx="3779">
                  <c:v>450.26332292408892</c:v>
                </c:pt>
                <c:pt idx="3780">
                  <c:v>450.18106247610632</c:v>
                </c:pt>
                <c:pt idx="3781">
                  <c:v>450.88027320338875</c:v>
                </c:pt>
                <c:pt idx="3782">
                  <c:v>451.02129089417537</c:v>
                </c:pt>
                <c:pt idx="3783">
                  <c:v>450.63349339972575</c:v>
                </c:pt>
                <c:pt idx="3784">
                  <c:v>450.89202403583568</c:v>
                </c:pt>
                <c:pt idx="3785">
                  <c:v>450.51010272775187</c:v>
                </c:pt>
                <c:pt idx="3786">
                  <c:v>450.65916594196267</c:v>
                </c:pt>
                <c:pt idx="3787">
                  <c:v>451.01758404486787</c:v>
                </c:pt>
                <c:pt idx="3788">
                  <c:v>450.51814825117606</c:v>
                </c:pt>
                <c:pt idx="3789">
                  <c:v>450.31249805539051</c:v>
                </c:pt>
                <c:pt idx="3790">
                  <c:v>450.18910799953051</c:v>
                </c:pt>
                <c:pt idx="3791">
                  <c:v>450.29487088254928</c:v>
                </c:pt>
                <c:pt idx="3792">
                  <c:v>450.48289405952215</c:v>
                </c:pt>
                <c:pt idx="3793">
                  <c:v>450.47114261096135</c:v>
                </c:pt>
                <c:pt idx="3794">
                  <c:v>450.59453251279285</c:v>
                </c:pt>
                <c:pt idx="3795">
                  <c:v>450.35950384963371</c:v>
                </c:pt>
                <c:pt idx="3796">
                  <c:v>450.31032779416125</c:v>
                </c:pt>
                <c:pt idx="3797">
                  <c:v>450.47484869012646</c:v>
                </c:pt>
                <c:pt idx="3798">
                  <c:v>450.64524423217267</c:v>
                </c:pt>
                <c:pt idx="3799">
                  <c:v>451.04479255906915</c:v>
                </c:pt>
                <c:pt idx="3800">
                  <c:v>450.53948057901152</c:v>
                </c:pt>
                <c:pt idx="3801">
                  <c:v>450.00479077079854</c:v>
                </c:pt>
                <c:pt idx="3802">
                  <c:v>450.52402397545649</c:v>
                </c:pt>
                <c:pt idx="3803">
                  <c:v>450.38300674675531</c:v>
                </c:pt>
                <c:pt idx="3804">
                  <c:v>450.59453251279285</c:v>
                </c:pt>
                <c:pt idx="3805">
                  <c:v>450.59453251279285</c:v>
                </c:pt>
                <c:pt idx="3806">
                  <c:v>450.5651546615332</c:v>
                </c:pt>
                <c:pt idx="3807">
                  <c:v>450.35362812535328</c:v>
                </c:pt>
                <c:pt idx="3808">
                  <c:v>450.07746966948264</c:v>
                </c:pt>
                <c:pt idx="3809">
                  <c:v>450.11055441625825</c:v>
                </c:pt>
                <c:pt idx="3810">
                  <c:v>450.47484869012646</c:v>
                </c:pt>
                <c:pt idx="3811">
                  <c:v>450.91552724101422</c:v>
                </c:pt>
                <c:pt idx="3812">
                  <c:v>450.68637445616395</c:v>
                </c:pt>
                <c:pt idx="3813">
                  <c:v>450.18106247610632</c:v>
                </c:pt>
                <c:pt idx="3814">
                  <c:v>450.0892205019295</c:v>
                </c:pt>
                <c:pt idx="3815">
                  <c:v>450.06942419226698</c:v>
                </c:pt>
                <c:pt idx="3816">
                  <c:v>450.21631651373178</c:v>
                </c:pt>
                <c:pt idx="3817">
                  <c:v>450.08705121107971</c:v>
                </c:pt>
                <c:pt idx="3818">
                  <c:v>450.06942419226698</c:v>
                </c:pt>
                <c:pt idx="3819">
                  <c:v>450.22219270009765</c:v>
                </c:pt>
                <c:pt idx="3820">
                  <c:v>450.0282939682757</c:v>
                </c:pt>
                <c:pt idx="3821">
                  <c:v>450.0282939682757</c:v>
                </c:pt>
                <c:pt idx="3822">
                  <c:v>450.0304632591255</c:v>
                </c:pt>
                <c:pt idx="3823">
                  <c:v>450.15168313077049</c:v>
                </c:pt>
                <c:pt idx="3824">
                  <c:v>450.25961669089537</c:v>
                </c:pt>
                <c:pt idx="3825">
                  <c:v>450.28682458898271</c:v>
                </c:pt>
                <c:pt idx="3826">
                  <c:v>450.64524423217267</c:v>
                </c:pt>
                <c:pt idx="3827">
                  <c:v>450.19868949491905</c:v>
                </c:pt>
                <c:pt idx="3828">
                  <c:v>450.29857696171439</c:v>
                </c:pt>
                <c:pt idx="3829">
                  <c:v>450.22806888646346</c:v>
                </c:pt>
                <c:pt idx="3830">
                  <c:v>450.3044531480802</c:v>
                </c:pt>
                <c:pt idx="3831">
                  <c:v>450.52185356019879</c:v>
                </c:pt>
                <c:pt idx="3832">
                  <c:v>450.69812528861087</c:v>
                </c:pt>
                <c:pt idx="3833">
                  <c:v>450.21044032736597</c:v>
                </c:pt>
                <c:pt idx="3834">
                  <c:v>450.33970718570566</c:v>
                </c:pt>
                <c:pt idx="3835">
                  <c:v>450.05179717345425</c:v>
                </c:pt>
                <c:pt idx="3836">
                  <c:v>450.62978655041832</c:v>
                </c:pt>
                <c:pt idx="3837">
                  <c:v>450.65328975559686</c:v>
                </c:pt>
                <c:pt idx="3838">
                  <c:v>450.08334431556369</c:v>
                </c:pt>
                <c:pt idx="3839">
                  <c:v>450.13993229832357</c:v>
                </c:pt>
                <c:pt idx="3840">
                  <c:v>450.34775240107291</c:v>
                </c:pt>
                <c:pt idx="3841">
                  <c:v>450.63566273678413</c:v>
                </c:pt>
                <c:pt idx="3842">
                  <c:v>450.2772437097081</c:v>
                </c:pt>
                <c:pt idx="3843">
                  <c:v>450.04592098708844</c:v>
                </c:pt>
                <c:pt idx="3844">
                  <c:v>450.08705121107971</c:v>
                </c:pt>
                <c:pt idx="3845">
                  <c:v>450.11859989347391</c:v>
                </c:pt>
                <c:pt idx="3846">
                  <c:v>450.40433907459078</c:v>
                </c:pt>
                <c:pt idx="3847">
                  <c:v>450.10467822989244</c:v>
                </c:pt>
                <c:pt idx="3848">
                  <c:v>450.29857696171439</c:v>
                </c:pt>
                <c:pt idx="3849">
                  <c:v>450.61586638091302</c:v>
                </c:pt>
                <c:pt idx="3850">
                  <c:v>450.32208016689293</c:v>
                </c:pt>
                <c:pt idx="3851">
                  <c:v>450.47114261096135</c:v>
                </c:pt>
                <c:pt idx="3852">
                  <c:v>450.700296165954</c:v>
                </c:pt>
                <c:pt idx="3853">
                  <c:v>450.28311943398847</c:v>
                </c:pt>
                <c:pt idx="3854">
                  <c:v>450.13405611195776</c:v>
                </c:pt>
                <c:pt idx="3855">
                  <c:v>450.21631651373178</c:v>
                </c:pt>
                <c:pt idx="3856">
                  <c:v>450.0576718195353</c:v>
                </c:pt>
                <c:pt idx="3857">
                  <c:v>450.45722167131373</c:v>
                </c:pt>
                <c:pt idx="3858">
                  <c:v>450.05396646430404</c:v>
                </c:pt>
                <c:pt idx="3859">
                  <c:v>450.13993229832357</c:v>
                </c:pt>
                <c:pt idx="3860">
                  <c:v>450.35145801815258</c:v>
                </c:pt>
                <c:pt idx="3861">
                  <c:v>450.11642909314503</c:v>
                </c:pt>
                <c:pt idx="3862">
                  <c:v>450.35950384963371</c:v>
                </c:pt>
                <c:pt idx="3863">
                  <c:v>450.09880204352658</c:v>
                </c:pt>
                <c:pt idx="3864">
                  <c:v>450.3044531480802</c:v>
                </c:pt>
                <c:pt idx="3865">
                  <c:v>450.0282939682757</c:v>
                </c:pt>
                <c:pt idx="3866">
                  <c:v>450.27136813945617</c:v>
                </c:pt>
                <c:pt idx="3867">
                  <c:v>450.0304632591255</c:v>
                </c:pt>
                <c:pt idx="3868">
                  <c:v>450.23394353254452</c:v>
                </c:pt>
                <c:pt idx="3869">
                  <c:v>450.16343545729359</c:v>
                </c:pt>
                <c:pt idx="3870">
                  <c:v>450.01066695716435</c:v>
                </c:pt>
                <c:pt idx="3871">
                  <c:v>450.42413681671815</c:v>
                </c:pt>
                <c:pt idx="3872">
                  <c:v>450.17735716708364</c:v>
                </c:pt>
                <c:pt idx="3873">
                  <c:v>450.19498418589637</c:v>
                </c:pt>
                <c:pt idx="3874">
                  <c:v>450.28311943398847</c:v>
                </c:pt>
                <c:pt idx="3875">
                  <c:v>450.12818146587671</c:v>
                </c:pt>
                <c:pt idx="3876">
                  <c:v>450.50052107833488</c:v>
                </c:pt>
                <c:pt idx="3877">
                  <c:v>450.68854379322232</c:v>
                </c:pt>
                <c:pt idx="3878">
                  <c:v>450.13622691228665</c:v>
                </c:pt>
                <c:pt idx="3879">
                  <c:v>450.15385394650224</c:v>
                </c:pt>
                <c:pt idx="3880">
                  <c:v>450.02458707275969</c:v>
                </c:pt>
                <c:pt idx="3881">
                  <c:v>450.79801275540615</c:v>
                </c:pt>
                <c:pt idx="3882">
                  <c:v>450.57473615692174</c:v>
                </c:pt>
                <c:pt idx="3883">
                  <c:v>450.40063391959654</c:v>
                </c:pt>
                <c:pt idx="3884">
                  <c:v>450.25157055135725</c:v>
                </c:pt>
                <c:pt idx="3885">
                  <c:v>451.04479255906915</c:v>
                </c:pt>
                <c:pt idx="3886">
                  <c:v>450.77450955022761</c:v>
                </c:pt>
                <c:pt idx="3887">
                  <c:v>450.95078127863968</c:v>
                </c:pt>
                <c:pt idx="3888">
                  <c:v>450.4160914473224</c:v>
                </c:pt>
                <c:pt idx="3889">
                  <c:v>450.0069600601081</c:v>
                </c:pt>
                <c:pt idx="3890">
                  <c:v>450.39846442850967</c:v>
                </c:pt>
                <c:pt idx="3891">
                  <c:v>450.31620398052712</c:v>
                </c:pt>
                <c:pt idx="3892">
                  <c:v>450.0304632591255</c:v>
                </c:pt>
                <c:pt idx="3893">
                  <c:v>450.05984265066991</c:v>
                </c:pt>
                <c:pt idx="3894">
                  <c:v>450.24786524233457</c:v>
                </c:pt>
                <c:pt idx="3895">
                  <c:v>450.14210157377056</c:v>
                </c:pt>
                <c:pt idx="3896">
                  <c:v>450.10467822989244</c:v>
                </c:pt>
                <c:pt idx="3897">
                  <c:v>450.04592098708844</c:v>
                </c:pt>
                <c:pt idx="3898">
                  <c:v>450.46526688668092</c:v>
                </c:pt>
                <c:pt idx="3899">
                  <c:v>450.0892205019295</c:v>
                </c:pt>
                <c:pt idx="3900">
                  <c:v>450.21848585079016</c:v>
                </c:pt>
                <c:pt idx="3901">
                  <c:v>450.67091677440959</c:v>
                </c:pt>
                <c:pt idx="3902">
                  <c:v>450.14797776013637</c:v>
                </c:pt>
                <c:pt idx="3903">
                  <c:v>450.2889951582689</c:v>
                </c:pt>
                <c:pt idx="3904">
                  <c:v>450.34558183178672</c:v>
                </c:pt>
                <c:pt idx="3905">
                  <c:v>450.45134548494786</c:v>
                </c:pt>
                <c:pt idx="3906">
                  <c:v>450.50422654138606</c:v>
                </c:pt>
                <c:pt idx="3907">
                  <c:v>450.44546929858205</c:v>
                </c:pt>
                <c:pt idx="3908">
                  <c:v>450.13405611195776</c:v>
                </c:pt>
                <c:pt idx="3909">
                  <c:v>450.05984265066991</c:v>
                </c:pt>
                <c:pt idx="3910">
                  <c:v>450.08705121107971</c:v>
                </c:pt>
                <c:pt idx="3911">
                  <c:v>450.75688253141487</c:v>
                </c:pt>
                <c:pt idx="3912">
                  <c:v>450.70400147497668</c:v>
                </c:pt>
                <c:pt idx="3913">
                  <c:v>450.36321039088421</c:v>
                </c:pt>
                <c:pt idx="3914">
                  <c:v>450.04809027793823</c:v>
                </c:pt>
                <c:pt idx="3915">
                  <c:v>450.23023806949334</c:v>
                </c:pt>
                <c:pt idx="3916">
                  <c:v>450.3007466068297</c:v>
                </c:pt>
                <c:pt idx="3917">
                  <c:v>450.24786524233457</c:v>
                </c:pt>
                <c:pt idx="3918">
                  <c:v>450.18693866247219</c:v>
                </c:pt>
                <c:pt idx="3919">
                  <c:v>450.12447453955497</c:v>
                </c:pt>
                <c:pt idx="3920">
                  <c:v>450.20456568128492</c:v>
                </c:pt>
                <c:pt idx="3921">
                  <c:v>450.27136813945617</c:v>
                </c:pt>
                <c:pt idx="3922">
                  <c:v>450.5651546615332</c:v>
                </c:pt>
                <c:pt idx="3923">
                  <c:v>450.78255507365179</c:v>
                </c:pt>
                <c:pt idx="3924">
                  <c:v>451.4112577256833</c:v>
                </c:pt>
                <c:pt idx="3925">
                  <c:v>450.44176398955932</c:v>
                </c:pt>
                <c:pt idx="3926">
                  <c:v>450.17518628974051</c:v>
                </c:pt>
                <c:pt idx="3927">
                  <c:v>450.53948057901152</c:v>
                </c:pt>
                <c:pt idx="3928">
                  <c:v>450.72750468015522</c:v>
                </c:pt>
                <c:pt idx="3929">
                  <c:v>450.51010272775187</c:v>
                </c:pt>
                <c:pt idx="3930">
                  <c:v>450.13405611195776</c:v>
                </c:pt>
                <c:pt idx="3931">
                  <c:v>450.13622691228665</c:v>
                </c:pt>
                <c:pt idx="3932">
                  <c:v>450.30662233111008</c:v>
                </c:pt>
                <c:pt idx="3933">
                  <c:v>450.0069600601081</c:v>
                </c:pt>
                <c:pt idx="3934">
                  <c:v>450.01654159554403</c:v>
                </c:pt>
                <c:pt idx="3935">
                  <c:v>450.16931164365946</c:v>
                </c:pt>
                <c:pt idx="3936">
                  <c:v>450.26919757016998</c:v>
                </c:pt>
                <c:pt idx="3937">
                  <c:v>450.26332292408892</c:v>
                </c:pt>
                <c:pt idx="3938">
                  <c:v>450.09509668829537</c:v>
                </c:pt>
                <c:pt idx="3939">
                  <c:v>450.37496122333113</c:v>
                </c:pt>
                <c:pt idx="3940">
                  <c:v>450.20456568128492</c:v>
                </c:pt>
                <c:pt idx="3941">
                  <c:v>450.39846442850967</c:v>
                </c:pt>
                <c:pt idx="3942">
                  <c:v>450.08334431556369</c:v>
                </c:pt>
                <c:pt idx="3943">
                  <c:v>450.3007466068297</c:v>
                </c:pt>
                <c:pt idx="3944">
                  <c:v>450.01066695716435</c:v>
                </c:pt>
                <c:pt idx="3945">
                  <c:v>450.09880204352658</c:v>
                </c:pt>
                <c:pt idx="3946">
                  <c:v>450.26332292408892</c:v>
                </c:pt>
                <c:pt idx="3947">
                  <c:v>450.7157523074236</c:v>
                </c:pt>
                <c:pt idx="3948">
                  <c:v>450.56885997055593</c:v>
                </c:pt>
                <c:pt idx="3949">
                  <c:v>450.64524423217267</c:v>
                </c:pt>
                <c:pt idx="3950">
                  <c:v>450.34558183178672</c:v>
                </c:pt>
                <c:pt idx="3951">
                  <c:v>450.21044032736597</c:v>
                </c:pt>
                <c:pt idx="3952">
                  <c:v>450.23981971891033</c:v>
                </c:pt>
                <c:pt idx="3953">
                  <c:v>450.04809027793823</c:v>
                </c:pt>
                <c:pt idx="3954">
                  <c:v>450.18910799953051</c:v>
                </c:pt>
                <c:pt idx="3955">
                  <c:v>450.19498418589637</c:v>
                </c:pt>
                <c:pt idx="3956">
                  <c:v>450.1832318131647</c:v>
                </c:pt>
                <c:pt idx="3957">
                  <c:v>450.43001254099852</c:v>
                </c:pt>
                <c:pt idx="3958">
                  <c:v>450.70617081203505</c:v>
                </c:pt>
                <c:pt idx="3959">
                  <c:v>450.35362812535328</c:v>
                </c:pt>
                <c:pt idx="3960">
                  <c:v>450.22219270009765</c:v>
                </c:pt>
                <c:pt idx="3961">
                  <c:v>450.08117502471384</c:v>
                </c:pt>
                <c:pt idx="3962">
                  <c:v>450.04809027793823</c:v>
                </c:pt>
                <c:pt idx="3963">
                  <c:v>450.23394353254452</c:v>
                </c:pt>
                <c:pt idx="3964">
                  <c:v>450.0069600601081</c:v>
                </c:pt>
                <c:pt idx="3965">
                  <c:v>450.12230527951084</c:v>
                </c:pt>
                <c:pt idx="3966">
                  <c:v>450.08334431556369</c:v>
                </c:pt>
                <c:pt idx="3967">
                  <c:v>450.58865632642699</c:v>
                </c:pt>
                <c:pt idx="3968">
                  <c:v>450.57690549398012</c:v>
                </c:pt>
                <c:pt idx="3969">
                  <c:v>450.33012522823168</c:v>
                </c:pt>
                <c:pt idx="3970">
                  <c:v>450.53577542401729</c:v>
                </c:pt>
                <c:pt idx="3971">
                  <c:v>450.46526688668092</c:v>
                </c:pt>
                <c:pt idx="3972">
                  <c:v>450.08334431556369</c:v>
                </c:pt>
                <c:pt idx="3973">
                  <c:v>450.75100788533382</c:v>
                </c:pt>
                <c:pt idx="3974">
                  <c:v>450.64524423217267</c:v>
                </c:pt>
                <c:pt idx="3975">
                  <c:v>450.74513169896795</c:v>
                </c:pt>
                <c:pt idx="3976">
                  <c:v>450.81563977421888</c:v>
                </c:pt>
                <c:pt idx="3977">
                  <c:v>450.60999019454721</c:v>
                </c:pt>
                <c:pt idx="3978">
                  <c:v>451.02716554025642</c:v>
                </c:pt>
                <c:pt idx="3979">
                  <c:v>450.58648698936867</c:v>
                </c:pt>
                <c:pt idx="3980">
                  <c:v>450.25157055135725</c:v>
                </c:pt>
                <c:pt idx="3981">
                  <c:v>450.08705121107971</c:v>
                </c:pt>
                <c:pt idx="3982">
                  <c:v>450.63349339972575</c:v>
                </c:pt>
                <c:pt idx="3983">
                  <c:v>450.87439701702294</c:v>
                </c:pt>
                <c:pt idx="3984">
                  <c:v>450.0304632591255</c:v>
                </c:pt>
                <c:pt idx="3985">
                  <c:v>450.21261120470911</c:v>
                </c:pt>
                <c:pt idx="3986">
                  <c:v>450.08705121107971</c:v>
                </c:pt>
                <c:pt idx="3987">
                  <c:v>450.01871242667858</c:v>
                </c:pt>
                <c:pt idx="3988">
                  <c:v>450.77080424120487</c:v>
                </c:pt>
                <c:pt idx="3989">
                  <c:v>450.13622691228665</c:v>
                </c:pt>
                <c:pt idx="3990">
                  <c:v>450.35950384963371</c:v>
                </c:pt>
                <c:pt idx="3991">
                  <c:v>450.40063391959654</c:v>
                </c:pt>
                <c:pt idx="3992">
                  <c:v>450.3007466068297</c:v>
                </c:pt>
                <c:pt idx="3993">
                  <c:v>450.33970718570566</c:v>
                </c:pt>
                <c:pt idx="3994">
                  <c:v>450.83326679303161</c:v>
                </c:pt>
                <c:pt idx="3995">
                  <c:v>450.13405611195776</c:v>
                </c:pt>
                <c:pt idx="3996">
                  <c:v>450.24786524233457</c:v>
                </c:pt>
                <c:pt idx="3997">
                  <c:v>450.71204699840087</c:v>
                </c:pt>
                <c:pt idx="3998">
                  <c:v>450.8648155216344</c:v>
                </c:pt>
                <c:pt idx="3999">
                  <c:v>450.40063391959654</c:v>
                </c:pt>
                <c:pt idx="4000">
                  <c:v>450.69441997958813</c:v>
                </c:pt>
                <c:pt idx="4001">
                  <c:v>450.05396646430404</c:v>
                </c:pt>
                <c:pt idx="4002">
                  <c:v>450.35362812535328</c:v>
                </c:pt>
                <c:pt idx="4003">
                  <c:v>450.29487088254928</c:v>
                </c:pt>
                <c:pt idx="4004">
                  <c:v>450.06354800590111</c:v>
                </c:pt>
                <c:pt idx="4005">
                  <c:v>450.20456568128492</c:v>
                </c:pt>
                <c:pt idx="4006">
                  <c:v>450.53360593293047</c:v>
                </c:pt>
                <c:pt idx="4007">
                  <c:v>450.43371846613513</c:v>
                </c:pt>
                <c:pt idx="4008">
                  <c:v>450.44546929858205</c:v>
                </c:pt>
                <c:pt idx="4009">
                  <c:v>450.52185356019879</c:v>
                </c:pt>
                <c:pt idx="4010">
                  <c:v>450.66874743735121</c:v>
                </c:pt>
                <c:pt idx="4011">
                  <c:v>450.35733420451839</c:v>
                </c:pt>
                <c:pt idx="4012">
                  <c:v>450.11859989347391</c:v>
                </c:pt>
                <c:pt idx="4013">
                  <c:v>450.23023806949334</c:v>
                </c:pt>
                <c:pt idx="4014">
                  <c:v>450.36321039088421</c:v>
                </c:pt>
                <c:pt idx="4015">
                  <c:v>450.54535676537733</c:v>
                </c:pt>
                <c:pt idx="4016">
                  <c:v>450.18106247610632</c:v>
                </c:pt>
                <c:pt idx="4017">
                  <c:v>450.65699506461959</c:v>
                </c:pt>
                <c:pt idx="4018">
                  <c:v>450.01066695716435</c:v>
                </c:pt>
                <c:pt idx="4019">
                  <c:v>450.23394353254452</c:v>
                </c:pt>
                <c:pt idx="4020">
                  <c:v>450.47484869012646</c:v>
                </c:pt>
                <c:pt idx="4021">
                  <c:v>450.31249805539051</c:v>
                </c:pt>
                <c:pt idx="4022">
                  <c:v>450.09509668829537</c:v>
                </c:pt>
                <c:pt idx="4023">
                  <c:v>450.21631651373178</c:v>
                </c:pt>
                <c:pt idx="4024">
                  <c:v>450.02241778190984</c:v>
                </c:pt>
                <c:pt idx="4025">
                  <c:v>450.27136813945617</c:v>
                </c:pt>
                <c:pt idx="4026">
                  <c:v>450.25157055135725</c:v>
                </c:pt>
                <c:pt idx="4027">
                  <c:v>450.45722167131373</c:v>
                </c:pt>
                <c:pt idx="4028">
                  <c:v>450.05179717345425</c:v>
                </c:pt>
                <c:pt idx="4029">
                  <c:v>450.37125437402364</c:v>
                </c:pt>
                <c:pt idx="4030">
                  <c:v>450.27136813945617</c:v>
                </c:pt>
                <c:pt idx="4031">
                  <c:v>450.17148098071777</c:v>
                </c:pt>
                <c:pt idx="4032">
                  <c:v>450.40650964387692</c:v>
                </c:pt>
                <c:pt idx="4033">
                  <c:v>450.24198951805414</c:v>
                </c:pt>
                <c:pt idx="4034">
                  <c:v>450.47701833524172</c:v>
                </c:pt>
                <c:pt idx="4035">
                  <c:v>450.32424950395131</c:v>
                </c:pt>
                <c:pt idx="4036">
                  <c:v>450.48876978380252</c:v>
                </c:pt>
                <c:pt idx="4037">
                  <c:v>450.20673501834324</c:v>
                </c:pt>
                <c:pt idx="4038">
                  <c:v>450.04221563185718</c:v>
                </c:pt>
                <c:pt idx="4039">
                  <c:v>450.16343545729359</c:v>
                </c:pt>
                <c:pt idx="4040">
                  <c:v>450.04592098708844</c:v>
                </c:pt>
                <c:pt idx="4041">
                  <c:v>450.32795481297399</c:v>
                </c:pt>
                <c:pt idx="4042">
                  <c:v>450.66874743735121</c:v>
                </c:pt>
                <c:pt idx="4043">
                  <c:v>450.439594652501</c:v>
                </c:pt>
                <c:pt idx="4044">
                  <c:v>450.23394353254452</c:v>
                </c:pt>
                <c:pt idx="4045">
                  <c:v>450.24569590527619</c:v>
                </c:pt>
                <c:pt idx="4046">
                  <c:v>450.1832318131647</c:v>
                </c:pt>
                <c:pt idx="4047">
                  <c:v>450.04004480072257</c:v>
                </c:pt>
                <c:pt idx="4048">
                  <c:v>450.32208016689293</c:v>
                </c:pt>
                <c:pt idx="4049">
                  <c:v>450.04221563185718</c:v>
                </c:pt>
                <c:pt idx="4050">
                  <c:v>450.07746966948264</c:v>
                </c:pt>
                <c:pt idx="4051">
                  <c:v>450.49835189530501</c:v>
                </c:pt>
                <c:pt idx="4052">
                  <c:v>450.35145801815258</c:v>
                </c:pt>
                <c:pt idx="4053">
                  <c:v>450.09880204352658</c:v>
                </c:pt>
                <c:pt idx="4054">
                  <c:v>450.14210157377056</c:v>
                </c:pt>
                <c:pt idx="4055">
                  <c:v>450.5512329517432</c:v>
                </c:pt>
                <c:pt idx="4056">
                  <c:v>450.0304632591255</c:v>
                </c:pt>
                <c:pt idx="4057">
                  <c:v>450.0892205019295</c:v>
                </c:pt>
                <c:pt idx="4058">
                  <c:v>450.27507375653579</c:v>
                </c:pt>
                <c:pt idx="4059">
                  <c:v>450.15973014827091</c:v>
                </c:pt>
                <c:pt idx="4060">
                  <c:v>450.13035072592078</c:v>
                </c:pt>
                <c:pt idx="4061">
                  <c:v>450.10684752074224</c:v>
                </c:pt>
                <c:pt idx="4062">
                  <c:v>450.62761721335994</c:v>
                </c:pt>
                <c:pt idx="4063">
                  <c:v>450.39258824214386</c:v>
                </c:pt>
                <c:pt idx="4064">
                  <c:v>450.11642909314503</c:v>
                </c:pt>
                <c:pt idx="4065">
                  <c:v>450.30662233111008</c:v>
                </c:pt>
                <c:pt idx="4066">
                  <c:v>450.30662233111008</c:v>
                </c:pt>
                <c:pt idx="4067">
                  <c:v>450.10467822989244</c:v>
                </c:pt>
                <c:pt idx="4068">
                  <c:v>450.13035072592078</c:v>
                </c:pt>
                <c:pt idx="4069">
                  <c:v>450.17735716708364</c:v>
                </c:pt>
                <c:pt idx="4070">
                  <c:v>450.41826109243772</c:v>
                </c:pt>
                <c:pt idx="4071">
                  <c:v>450.43588826527895</c:v>
                </c:pt>
                <c:pt idx="4072">
                  <c:v>450.27136813945617</c:v>
                </c:pt>
                <c:pt idx="4073">
                  <c:v>450.47114261096135</c:v>
                </c:pt>
                <c:pt idx="4074">
                  <c:v>450.10684752074224</c:v>
                </c:pt>
                <c:pt idx="4075">
                  <c:v>450.59236317573448</c:v>
                </c:pt>
                <c:pt idx="4076">
                  <c:v>450.32208016689293</c:v>
                </c:pt>
                <c:pt idx="4077">
                  <c:v>450.19281330855324</c:v>
                </c:pt>
                <c:pt idx="4078">
                  <c:v>450.17518628974051</c:v>
                </c:pt>
                <c:pt idx="4079">
                  <c:v>450.49835189530501</c:v>
                </c:pt>
                <c:pt idx="4080">
                  <c:v>450.46309631739479</c:v>
                </c:pt>
                <c:pt idx="4081">
                  <c:v>450.13622691228665</c:v>
                </c:pt>
                <c:pt idx="4082">
                  <c:v>450.07159348311677</c:v>
                </c:pt>
                <c:pt idx="4083">
                  <c:v>450.34558183178672</c:v>
                </c:pt>
                <c:pt idx="4084">
                  <c:v>450.04809027793823</c:v>
                </c:pt>
                <c:pt idx="4085">
                  <c:v>450.13993229832357</c:v>
                </c:pt>
                <c:pt idx="4086">
                  <c:v>450.38083740969694</c:v>
                </c:pt>
                <c:pt idx="4087">
                  <c:v>450.36321039088421</c:v>
                </c:pt>
                <c:pt idx="4088">
                  <c:v>450.32208016689293</c:v>
                </c:pt>
                <c:pt idx="4089">
                  <c:v>450.17148098071777</c:v>
                </c:pt>
                <c:pt idx="4090">
                  <c:v>450.57690549398012</c:v>
                </c:pt>
                <c:pt idx="4091">
                  <c:v>450.25961669089537</c:v>
                </c:pt>
                <c:pt idx="4092">
                  <c:v>450.0892205019295</c:v>
                </c:pt>
                <c:pt idx="4093">
                  <c:v>450.46526688668092</c:v>
                </c:pt>
                <c:pt idx="4094">
                  <c:v>450.31249805539051</c:v>
                </c:pt>
                <c:pt idx="4095">
                  <c:v>450.12447453955497</c:v>
                </c:pt>
                <c:pt idx="4096">
                  <c:v>450.15973014827091</c:v>
                </c:pt>
                <c:pt idx="4097">
                  <c:v>450.08705121107971</c:v>
                </c:pt>
                <c:pt idx="4098">
                  <c:v>450.18910799953051</c:v>
                </c:pt>
                <c:pt idx="4099">
                  <c:v>450.3007466068297</c:v>
                </c:pt>
                <c:pt idx="4100">
                  <c:v>450.0892205019295</c:v>
                </c:pt>
                <c:pt idx="4101">
                  <c:v>450.06571729675096</c:v>
                </c:pt>
                <c:pt idx="4102">
                  <c:v>450.25744673772306</c:v>
                </c:pt>
                <c:pt idx="4103">
                  <c:v>450.9625338053998</c:v>
                </c:pt>
                <c:pt idx="4104">
                  <c:v>450.16931164365946</c:v>
                </c:pt>
                <c:pt idx="4105">
                  <c:v>450.32208016689293</c:v>
                </c:pt>
                <c:pt idx="4106">
                  <c:v>450.33970718570566</c:v>
                </c:pt>
                <c:pt idx="4107">
                  <c:v>450.19868949491905</c:v>
                </c:pt>
                <c:pt idx="4108">
                  <c:v>450.40433907459078</c:v>
                </c:pt>
                <c:pt idx="4109">
                  <c:v>450.20456568128492</c:v>
                </c:pt>
                <c:pt idx="4110">
                  <c:v>450.29487088254928</c:v>
                </c:pt>
                <c:pt idx="4111">
                  <c:v>450.45722167131373</c:v>
                </c:pt>
                <c:pt idx="4112">
                  <c:v>450.19281330855324</c:v>
                </c:pt>
                <c:pt idx="4113">
                  <c:v>450.11642909314503</c:v>
                </c:pt>
                <c:pt idx="4114">
                  <c:v>450.09292585716076</c:v>
                </c:pt>
                <c:pt idx="4115">
                  <c:v>450.22219270009765</c:v>
                </c:pt>
                <c:pt idx="4116">
                  <c:v>450.0282939682757</c:v>
                </c:pt>
                <c:pt idx="4117">
                  <c:v>450.09509668829537</c:v>
                </c:pt>
                <c:pt idx="4118">
                  <c:v>450.41826109243772</c:v>
                </c:pt>
                <c:pt idx="4119">
                  <c:v>450.07529883834803</c:v>
                </c:pt>
                <c:pt idx="4120">
                  <c:v>450.11055441625825</c:v>
                </c:pt>
                <c:pt idx="4121">
                  <c:v>450.06942419226698</c:v>
                </c:pt>
                <c:pt idx="4122">
                  <c:v>450.2772437097081</c:v>
                </c:pt>
                <c:pt idx="4123">
                  <c:v>450.13622691228665</c:v>
                </c:pt>
                <c:pt idx="4124">
                  <c:v>450.14210157377056</c:v>
                </c:pt>
                <c:pt idx="4125">
                  <c:v>450.34775240107291</c:v>
                </c:pt>
                <c:pt idx="4126">
                  <c:v>450.8119344651962</c:v>
                </c:pt>
                <c:pt idx="4127">
                  <c:v>450.01066695716435</c:v>
                </c:pt>
                <c:pt idx="4128">
                  <c:v>450.01283624647391</c:v>
                </c:pt>
                <c:pt idx="4129">
                  <c:v>450.19498418589637</c:v>
                </c:pt>
                <c:pt idx="4130">
                  <c:v>450.31620398052712</c:v>
                </c:pt>
                <c:pt idx="4131">
                  <c:v>450.13405611195776</c:v>
                </c:pt>
                <c:pt idx="4132">
                  <c:v>450.06942419226698</c:v>
                </c:pt>
                <c:pt idx="4133">
                  <c:v>450.0069600601081</c:v>
                </c:pt>
                <c:pt idx="4134">
                  <c:v>450.3044531480802</c:v>
                </c:pt>
                <c:pt idx="4135">
                  <c:v>450.10467822989244</c:v>
                </c:pt>
                <c:pt idx="4136">
                  <c:v>450.23394353254452</c:v>
                </c:pt>
                <c:pt idx="4137">
                  <c:v>450.15755927092778</c:v>
                </c:pt>
                <c:pt idx="4138">
                  <c:v>450.63936804580686</c:v>
                </c:pt>
                <c:pt idx="4139">
                  <c:v>450.53948057901152</c:v>
                </c:pt>
                <c:pt idx="4140">
                  <c:v>450.02458707275969</c:v>
                </c:pt>
                <c:pt idx="4141">
                  <c:v>450.0304632591255</c:v>
                </c:pt>
                <c:pt idx="4142">
                  <c:v>450.5277297465646</c:v>
                </c:pt>
                <c:pt idx="4143">
                  <c:v>450.05179717345425</c:v>
                </c:pt>
                <c:pt idx="4144">
                  <c:v>450.00108541587537</c:v>
                </c:pt>
                <c:pt idx="4145">
                  <c:v>450.35733420451839</c:v>
                </c:pt>
                <c:pt idx="4146">
                  <c:v>450.19498418589637</c:v>
                </c:pt>
                <c:pt idx="4147">
                  <c:v>450.35950384963371</c:v>
                </c:pt>
                <c:pt idx="4148">
                  <c:v>450.43001254099852</c:v>
                </c:pt>
                <c:pt idx="4149">
                  <c:v>450.24198951805414</c:v>
                </c:pt>
                <c:pt idx="4150">
                  <c:v>450.439594652501</c:v>
                </c:pt>
                <c:pt idx="4151">
                  <c:v>450.59823782181553</c:v>
                </c:pt>
                <c:pt idx="4152">
                  <c:v>450.85089381184434</c:v>
                </c:pt>
                <c:pt idx="4153">
                  <c:v>450.29857696171439</c:v>
                </c:pt>
                <c:pt idx="4154">
                  <c:v>450.09880204352658</c:v>
                </c:pt>
                <c:pt idx="4155">
                  <c:v>450.02241778190984</c:v>
                </c:pt>
                <c:pt idx="4156">
                  <c:v>450.23611379377371</c:v>
                </c:pt>
                <c:pt idx="4157">
                  <c:v>450.44176398955932</c:v>
                </c:pt>
                <c:pt idx="4158">
                  <c:v>450.14580848468944</c:v>
                </c:pt>
                <c:pt idx="4159">
                  <c:v>450.0304632591255</c:v>
                </c:pt>
                <c:pt idx="4160">
                  <c:v>450.13035072592078</c:v>
                </c:pt>
                <c:pt idx="4161">
                  <c:v>450.23023806949334</c:v>
                </c:pt>
                <c:pt idx="4162">
                  <c:v>450.39475911948699</c:v>
                </c:pt>
                <c:pt idx="4163">
                  <c:v>450.15168313077049</c:v>
                </c:pt>
                <c:pt idx="4164">
                  <c:v>450.26549241517574</c:v>
                </c:pt>
                <c:pt idx="4165">
                  <c:v>450.13622691228665</c:v>
                </c:pt>
                <c:pt idx="4166">
                  <c:v>450.07159348311677</c:v>
                </c:pt>
                <c:pt idx="4167">
                  <c:v>450.02241778190984</c:v>
                </c:pt>
                <c:pt idx="4168">
                  <c:v>450.2772437097081</c:v>
                </c:pt>
                <c:pt idx="4169">
                  <c:v>450.45351543812012</c:v>
                </c:pt>
                <c:pt idx="4170">
                  <c:v>450.01283624647391</c:v>
                </c:pt>
                <c:pt idx="4171">
                  <c:v>450.62761721335994</c:v>
                </c:pt>
                <c:pt idx="4172">
                  <c:v>450.33970718570566</c:v>
                </c:pt>
                <c:pt idx="4173">
                  <c:v>450.05179717345425</c:v>
                </c:pt>
                <c:pt idx="4174">
                  <c:v>450.34558183178672</c:v>
                </c:pt>
                <c:pt idx="4175">
                  <c:v>450.37496122333113</c:v>
                </c:pt>
                <c:pt idx="4176">
                  <c:v>450.41021526095659</c:v>
                </c:pt>
                <c:pt idx="4177">
                  <c:v>450.54535676537733</c:v>
                </c:pt>
                <c:pt idx="4178">
                  <c:v>450.27507375653579</c:v>
                </c:pt>
                <c:pt idx="4179">
                  <c:v>450.09509668829537</c:v>
                </c:pt>
                <c:pt idx="4180">
                  <c:v>450.2889951582689</c:v>
                </c:pt>
                <c:pt idx="4181">
                  <c:v>450.20673501834324</c:v>
                </c:pt>
                <c:pt idx="4182">
                  <c:v>450.20456568128492</c:v>
                </c:pt>
                <c:pt idx="4183">
                  <c:v>450.6767929607754</c:v>
                </c:pt>
                <c:pt idx="4184">
                  <c:v>450.16560479435196</c:v>
                </c:pt>
                <c:pt idx="4185">
                  <c:v>450.05179717345425</c:v>
                </c:pt>
                <c:pt idx="4186">
                  <c:v>450.0069600601081</c:v>
                </c:pt>
                <c:pt idx="4187">
                  <c:v>450.00108541587537</c:v>
                </c:pt>
                <c:pt idx="4188">
                  <c:v>450.00108541587537</c:v>
                </c:pt>
                <c:pt idx="4189">
                  <c:v>450.0892205019295</c:v>
                </c:pt>
                <c:pt idx="4190">
                  <c:v>450.13993229832357</c:v>
                </c:pt>
                <c:pt idx="4191">
                  <c:v>450.6628712509854</c:v>
                </c:pt>
                <c:pt idx="4192">
                  <c:v>450.35145801815258</c:v>
                </c:pt>
                <c:pt idx="4193">
                  <c:v>450.23394353254452</c:v>
                </c:pt>
                <c:pt idx="4194">
                  <c:v>450.00108541587537</c:v>
                </c:pt>
                <c:pt idx="4195">
                  <c:v>450.00479077079854</c:v>
                </c:pt>
                <c:pt idx="4196">
                  <c:v>450.12230527951084</c:v>
                </c:pt>
                <c:pt idx="4197">
                  <c:v>450.23981971891033</c:v>
                </c:pt>
                <c:pt idx="4198">
                  <c:v>450.15973014827091</c:v>
                </c:pt>
                <c:pt idx="4199">
                  <c:v>450.46309631739479</c:v>
                </c:pt>
                <c:pt idx="4200">
                  <c:v>450.31032779416125</c:v>
                </c:pt>
                <c:pt idx="4201">
                  <c:v>450.24786524233457</c:v>
                </c:pt>
                <c:pt idx="4202">
                  <c:v>450.48289405952215</c:v>
                </c:pt>
                <c:pt idx="4203">
                  <c:v>450.17148098071777</c:v>
                </c:pt>
                <c:pt idx="4204">
                  <c:v>450.52185356019879</c:v>
                </c:pt>
                <c:pt idx="4205">
                  <c:v>450.07529883834803</c:v>
                </c:pt>
                <c:pt idx="4206">
                  <c:v>450.49247570893914</c:v>
                </c:pt>
                <c:pt idx="4207">
                  <c:v>450.5806108030028</c:v>
                </c:pt>
                <c:pt idx="4208">
                  <c:v>450.12230527951084</c:v>
                </c:pt>
                <c:pt idx="4209">
                  <c:v>450.37713826181329</c:v>
                </c:pt>
                <c:pt idx="4210">
                  <c:v>450.62174102699413</c:v>
                </c:pt>
                <c:pt idx="4211">
                  <c:v>450.45134548494786</c:v>
                </c:pt>
                <c:pt idx="4212">
                  <c:v>450.78038573659342</c:v>
                </c:pt>
                <c:pt idx="4213">
                  <c:v>450.70987766134255</c:v>
                </c:pt>
                <c:pt idx="4214">
                  <c:v>450.80388894177202</c:v>
                </c:pt>
                <c:pt idx="4215">
                  <c:v>451.19755646144836</c:v>
                </c:pt>
                <c:pt idx="4216">
                  <c:v>450.35733420451839</c:v>
                </c:pt>
                <c:pt idx="4217">
                  <c:v>450.07159348311677</c:v>
                </c:pt>
                <c:pt idx="4218">
                  <c:v>450.44176398955932</c:v>
                </c:pt>
                <c:pt idx="4219">
                  <c:v>450.60040869915866</c:v>
                </c:pt>
                <c:pt idx="4220">
                  <c:v>451.14685090320756</c:v>
                </c:pt>
                <c:pt idx="4221">
                  <c:v>451.22323516482436</c:v>
                </c:pt>
                <c:pt idx="4222">
                  <c:v>450.85306453515898</c:v>
                </c:pt>
                <c:pt idx="4223">
                  <c:v>450.67091677440959</c:v>
                </c:pt>
                <c:pt idx="4224">
                  <c:v>450.95295215598281</c:v>
                </c:pt>
                <c:pt idx="4225">
                  <c:v>451.05871426885915</c:v>
                </c:pt>
                <c:pt idx="4226">
                  <c:v>450.57102930761425</c:v>
                </c:pt>
                <c:pt idx="4227">
                  <c:v>450.12230527951084</c:v>
                </c:pt>
                <c:pt idx="4228">
                  <c:v>450.28682458898271</c:v>
                </c:pt>
                <c:pt idx="4229">
                  <c:v>450.20085883197743</c:v>
                </c:pt>
                <c:pt idx="4230">
                  <c:v>450.04592098708844</c:v>
                </c:pt>
                <c:pt idx="4231">
                  <c:v>450.25157055135725</c:v>
                </c:pt>
                <c:pt idx="4232">
                  <c:v>450.5806108030028</c:v>
                </c:pt>
                <c:pt idx="4233">
                  <c:v>450.31620398052712</c:v>
                </c:pt>
                <c:pt idx="4234">
                  <c:v>450.16343545729359</c:v>
                </c:pt>
                <c:pt idx="4235">
                  <c:v>450.16343545729359</c:v>
                </c:pt>
                <c:pt idx="4236">
                  <c:v>450.85089381184434</c:v>
                </c:pt>
                <c:pt idx="4237">
                  <c:v>450.36321039088421</c:v>
                </c:pt>
                <c:pt idx="4238">
                  <c:v>450.25744673772306</c:v>
                </c:pt>
                <c:pt idx="4239">
                  <c:v>450.33383099933985</c:v>
                </c:pt>
                <c:pt idx="4240">
                  <c:v>450.15168313077049</c:v>
                </c:pt>
                <c:pt idx="4241">
                  <c:v>450.22436203715597</c:v>
                </c:pt>
                <c:pt idx="4242">
                  <c:v>450.38300674675531</c:v>
                </c:pt>
                <c:pt idx="4243">
                  <c:v>450.12447453955497</c:v>
                </c:pt>
                <c:pt idx="4244">
                  <c:v>450.54535676537733</c:v>
                </c:pt>
                <c:pt idx="4245">
                  <c:v>450.90965105464841</c:v>
                </c:pt>
                <c:pt idx="4246">
                  <c:v>450.92727807346108</c:v>
                </c:pt>
                <c:pt idx="4247">
                  <c:v>450.59236317573448</c:v>
                </c:pt>
                <c:pt idx="4248">
                  <c:v>450.79213656904034</c:v>
                </c:pt>
                <c:pt idx="4249">
                  <c:v>450.33970718570566</c:v>
                </c:pt>
                <c:pt idx="4250">
                  <c:v>450.17735716708364</c:v>
                </c:pt>
                <c:pt idx="4251">
                  <c:v>450.07529883834803</c:v>
                </c:pt>
                <c:pt idx="4252">
                  <c:v>450.44176398955932</c:v>
                </c:pt>
                <c:pt idx="4253">
                  <c:v>450.700296165954</c:v>
                </c:pt>
                <c:pt idx="4254">
                  <c:v>450.42413681671815</c:v>
                </c:pt>
                <c:pt idx="4255">
                  <c:v>450.3007466068297</c:v>
                </c:pt>
                <c:pt idx="4256">
                  <c:v>450.19498418589637</c:v>
                </c:pt>
                <c:pt idx="4257">
                  <c:v>450.32424950395131</c:v>
                </c:pt>
                <c:pt idx="4258">
                  <c:v>450.29487088254928</c:v>
                </c:pt>
                <c:pt idx="4259">
                  <c:v>450.25374096661494</c:v>
                </c:pt>
                <c:pt idx="4260">
                  <c:v>450.12447453955497</c:v>
                </c:pt>
                <c:pt idx="4261">
                  <c:v>450.33383099933985</c:v>
                </c:pt>
                <c:pt idx="4262">
                  <c:v>450.5277297465646</c:v>
                </c:pt>
                <c:pt idx="4263">
                  <c:v>450.70400147497668</c:v>
                </c:pt>
                <c:pt idx="4264">
                  <c:v>450.08117502471384</c:v>
                </c:pt>
                <c:pt idx="4265">
                  <c:v>450.51597891411774</c:v>
                </c:pt>
                <c:pt idx="4266">
                  <c:v>450.65112041853848</c:v>
                </c:pt>
                <c:pt idx="4267">
                  <c:v>450.35733420451839</c:v>
                </c:pt>
                <c:pt idx="4268">
                  <c:v>450.27507375653579</c:v>
                </c:pt>
                <c:pt idx="4269">
                  <c:v>450.1832318131647</c:v>
                </c:pt>
                <c:pt idx="4270">
                  <c:v>450.34187667679248</c:v>
                </c:pt>
                <c:pt idx="4271">
                  <c:v>450.43588826527895</c:v>
                </c:pt>
                <c:pt idx="4272">
                  <c:v>450.03417015464152</c:v>
                </c:pt>
                <c:pt idx="4273">
                  <c:v>450.11055441625825</c:v>
                </c:pt>
                <c:pt idx="4274">
                  <c:v>450.16343545729359</c:v>
                </c:pt>
                <c:pt idx="4275">
                  <c:v>450.17735716708364</c:v>
                </c:pt>
                <c:pt idx="4276">
                  <c:v>450.16560479435196</c:v>
                </c:pt>
                <c:pt idx="4277">
                  <c:v>450.64153892314994</c:v>
                </c:pt>
                <c:pt idx="4278">
                  <c:v>450.0282939682757</c:v>
                </c:pt>
                <c:pt idx="4279">
                  <c:v>450.37125437402364</c:v>
                </c:pt>
                <c:pt idx="4280">
                  <c:v>450.16343545729359</c:v>
                </c:pt>
                <c:pt idx="4281">
                  <c:v>450.91552724101422</c:v>
                </c:pt>
                <c:pt idx="4282">
                  <c:v>450.93903044619276</c:v>
                </c:pt>
                <c:pt idx="4283">
                  <c:v>450.28094994290166</c:v>
                </c:pt>
                <c:pt idx="4284">
                  <c:v>450.0069600601081</c:v>
                </c:pt>
                <c:pt idx="4285">
                  <c:v>450.28311943398847</c:v>
                </c:pt>
                <c:pt idx="4286">
                  <c:v>450.43001254099852</c:v>
                </c:pt>
                <c:pt idx="4287">
                  <c:v>450.75905340875801</c:v>
                </c:pt>
                <c:pt idx="4288">
                  <c:v>450.37125437402364</c:v>
                </c:pt>
                <c:pt idx="4289">
                  <c:v>450.23023806949334</c:v>
                </c:pt>
                <c:pt idx="4290">
                  <c:v>450.05984265066991</c:v>
                </c:pt>
                <c:pt idx="4291">
                  <c:v>450.05396646430404</c:v>
                </c:pt>
                <c:pt idx="4292">
                  <c:v>450.34187667679248</c:v>
                </c:pt>
                <c:pt idx="4293">
                  <c:v>450.09509668829537</c:v>
                </c:pt>
                <c:pt idx="4294">
                  <c:v>450.19281330855324</c:v>
                </c:pt>
                <c:pt idx="4295">
                  <c:v>450.11642909314503</c:v>
                </c:pt>
                <c:pt idx="4296">
                  <c:v>450.56298378419007</c:v>
                </c:pt>
                <c:pt idx="4297">
                  <c:v>450.26332292408892</c:v>
                </c:pt>
                <c:pt idx="4298">
                  <c:v>450.27136813945617</c:v>
                </c:pt>
                <c:pt idx="4299">
                  <c:v>450.36908503696532</c:v>
                </c:pt>
                <c:pt idx="4300">
                  <c:v>450.73337932623633</c:v>
                </c:pt>
                <c:pt idx="4301">
                  <c:v>450.75688253141487</c:v>
                </c:pt>
                <c:pt idx="4302">
                  <c:v>450.67462362371708</c:v>
                </c:pt>
                <c:pt idx="4303">
                  <c:v>450.37496122333113</c:v>
                </c:pt>
                <c:pt idx="4304">
                  <c:v>450.32795481297399</c:v>
                </c:pt>
                <c:pt idx="4305">
                  <c:v>450.37713826181329</c:v>
                </c:pt>
                <c:pt idx="4306">
                  <c:v>450.06942419226698</c:v>
                </c:pt>
                <c:pt idx="4307">
                  <c:v>450.42196763368827</c:v>
                </c:pt>
                <c:pt idx="4308">
                  <c:v>450.0576718195353</c:v>
                </c:pt>
                <c:pt idx="4309">
                  <c:v>450.20456568128492</c:v>
                </c:pt>
                <c:pt idx="4310">
                  <c:v>450.0282939682757</c:v>
                </c:pt>
                <c:pt idx="4311">
                  <c:v>450.18910799953051</c:v>
                </c:pt>
                <c:pt idx="4312">
                  <c:v>450.48876978380252</c:v>
                </c:pt>
                <c:pt idx="4313">
                  <c:v>450.15755927092778</c:v>
                </c:pt>
                <c:pt idx="4314">
                  <c:v>450.04809027793823</c:v>
                </c:pt>
                <c:pt idx="4315">
                  <c:v>450.00108541587537</c:v>
                </c:pt>
                <c:pt idx="4316">
                  <c:v>450.21261120470911</c:v>
                </c:pt>
                <c:pt idx="4317">
                  <c:v>450.19281330855324</c:v>
                </c:pt>
                <c:pt idx="4318">
                  <c:v>450.12230527951084</c:v>
                </c:pt>
                <c:pt idx="4319">
                  <c:v>450.15755927092778</c:v>
                </c:pt>
                <c:pt idx="4320">
                  <c:v>450.32795481297399</c:v>
                </c:pt>
                <c:pt idx="4321">
                  <c:v>450.16560479435196</c:v>
                </c:pt>
                <c:pt idx="4322">
                  <c:v>450.37713826181329</c:v>
                </c:pt>
                <c:pt idx="4323">
                  <c:v>450.33600095251211</c:v>
                </c:pt>
                <c:pt idx="4324">
                  <c:v>450.31249805539051</c:v>
                </c:pt>
                <c:pt idx="4325">
                  <c:v>450.0576718195353</c:v>
                </c:pt>
                <c:pt idx="4326">
                  <c:v>450.10097287466118</c:v>
                </c:pt>
                <c:pt idx="4327">
                  <c:v>450.21848585079016</c:v>
                </c:pt>
                <c:pt idx="4328">
                  <c:v>450.12447453955497</c:v>
                </c:pt>
                <c:pt idx="4329">
                  <c:v>450.22436203715597</c:v>
                </c:pt>
                <c:pt idx="4330">
                  <c:v>450.31032779416125</c:v>
                </c:pt>
                <c:pt idx="4331">
                  <c:v>450.05984265066991</c:v>
                </c:pt>
                <c:pt idx="4332">
                  <c:v>450.23394353254452</c:v>
                </c:pt>
                <c:pt idx="4333">
                  <c:v>450.05396646430404</c:v>
                </c:pt>
                <c:pt idx="4334">
                  <c:v>450.29270077534852</c:v>
                </c:pt>
                <c:pt idx="4335">
                  <c:v>450.51597891411774</c:v>
                </c:pt>
                <c:pt idx="4336">
                  <c:v>450.72162849378941</c:v>
                </c:pt>
                <c:pt idx="4337">
                  <c:v>450.15973014827091</c:v>
                </c:pt>
                <c:pt idx="4338">
                  <c:v>450.1832318131647</c:v>
                </c:pt>
                <c:pt idx="4339">
                  <c:v>450.12230527951084</c:v>
                </c:pt>
                <c:pt idx="4340">
                  <c:v>450.00108541587537</c:v>
                </c:pt>
                <c:pt idx="4341">
                  <c:v>450.0282939682757</c:v>
                </c:pt>
                <c:pt idx="4342">
                  <c:v>450.19281330855324</c:v>
                </c:pt>
                <c:pt idx="4343">
                  <c:v>450.52185356019879</c:v>
                </c:pt>
                <c:pt idx="4344">
                  <c:v>450.25157055135725</c:v>
                </c:pt>
                <c:pt idx="4345">
                  <c:v>450.06354800590111</c:v>
                </c:pt>
                <c:pt idx="4346">
                  <c:v>450.24569590527619</c:v>
                </c:pt>
                <c:pt idx="4347">
                  <c:v>450.17148098071777</c:v>
                </c:pt>
                <c:pt idx="4348">
                  <c:v>450.25157055135725</c:v>
                </c:pt>
                <c:pt idx="4349">
                  <c:v>450.46309631739479</c:v>
                </c:pt>
                <c:pt idx="4350">
                  <c:v>450.40433907459078</c:v>
                </c:pt>
                <c:pt idx="4351">
                  <c:v>450.39846442850967</c:v>
                </c:pt>
                <c:pt idx="4352">
                  <c:v>450.37125437402364</c:v>
                </c:pt>
                <c:pt idx="4353">
                  <c:v>450.39475911948699</c:v>
                </c:pt>
                <c:pt idx="4354">
                  <c:v>450.14797776013637</c:v>
                </c:pt>
                <c:pt idx="4355">
                  <c:v>450.14797776013637</c:v>
                </c:pt>
                <c:pt idx="4356">
                  <c:v>450.20085883197743</c:v>
                </c:pt>
                <c:pt idx="4357">
                  <c:v>450.23023806949334</c:v>
                </c:pt>
                <c:pt idx="4358">
                  <c:v>450.5651546615332</c:v>
                </c:pt>
                <c:pt idx="4359">
                  <c:v>450.82368529764307</c:v>
                </c:pt>
                <c:pt idx="4360">
                  <c:v>450.26332292408892</c:v>
                </c:pt>
                <c:pt idx="4361">
                  <c:v>450.65699506461959</c:v>
                </c:pt>
                <c:pt idx="4362">
                  <c:v>450.37496122333113</c:v>
                </c:pt>
                <c:pt idx="4363">
                  <c:v>450.15168313077049</c:v>
                </c:pt>
                <c:pt idx="4364">
                  <c:v>450.04221563185718</c:v>
                </c:pt>
                <c:pt idx="4365">
                  <c:v>450.49835189530501</c:v>
                </c:pt>
                <c:pt idx="4366">
                  <c:v>450.11642909314503</c:v>
                </c:pt>
                <c:pt idx="4367">
                  <c:v>450.04592098708844</c:v>
                </c:pt>
                <c:pt idx="4368">
                  <c:v>450.07746966948264</c:v>
                </c:pt>
                <c:pt idx="4369">
                  <c:v>450.04221563185718</c:v>
                </c:pt>
                <c:pt idx="4370">
                  <c:v>450.13993229832357</c:v>
                </c:pt>
                <c:pt idx="4371">
                  <c:v>450.30662233111008</c:v>
                </c:pt>
                <c:pt idx="4372">
                  <c:v>450.27136813945617</c:v>
                </c:pt>
                <c:pt idx="4373">
                  <c:v>450.21631651373178</c:v>
                </c:pt>
                <c:pt idx="4374">
                  <c:v>450.29857696171439</c:v>
                </c:pt>
                <c:pt idx="4375">
                  <c:v>450.14210157377056</c:v>
                </c:pt>
                <c:pt idx="4376">
                  <c:v>450.45351543812012</c:v>
                </c:pt>
                <c:pt idx="4377">
                  <c:v>450.41238536815735</c:v>
                </c:pt>
                <c:pt idx="4378">
                  <c:v>450.47484869012646</c:v>
                </c:pt>
                <c:pt idx="4379">
                  <c:v>450.56298378419007</c:v>
                </c:pt>
                <c:pt idx="4380">
                  <c:v>450.65699506461959</c:v>
                </c:pt>
                <c:pt idx="4381">
                  <c:v>450.09292585716076</c:v>
                </c:pt>
                <c:pt idx="4382">
                  <c:v>450.58648698936867</c:v>
                </c:pt>
                <c:pt idx="4383">
                  <c:v>450.0892205019295</c:v>
                </c:pt>
                <c:pt idx="4384">
                  <c:v>450.85306453515898</c:v>
                </c:pt>
                <c:pt idx="4385">
                  <c:v>450.80605827883033</c:v>
                </c:pt>
                <c:pt idx="4386">
                  <c:v>450.37713826181329</c:v>
                </c:pt>
                <c:pt idx="4387">
                  <c:v>450.09509668829537</c:v>
                </c:pt>
                <c:pt idx="4388">
                  <c:v>450.28094994290166</c:v>
                </c:pt>
                <c:pt idx="4389">
                  <c:v>450.34558183178672</c:v>
                </c:pt>
                <c:pt idx="4390">
                  <c:v>450.52185356019879</c:v>
                </c:pt>
                <c:pt idx="4391">
                  <c:v>450.6041140081814</c:v>
                </c:pt>
                <c:pt idx="4392">
                  <c:v>450.72162849378941</c:v>
                </c:pt>
                <c:pt idx="4393">
                  <c:v>451.06829591827619</c:v>
                </c:pt>
                <c:pt idx="4394">
                  <c:v>451.08592293708892</c:v>
                </c:pt>
                <c:pt idx="4395">
                  <c:v>450.36908503696532</c:v>
                </c:pt>
                <c:pt idx="4396">
                  <c:v>450.9235727644384</c:v>
                </c:pt>
                <c:pt idx="4397">
                  <c:v>451.75792545822702</c:v>
                </c:pt>
                <c:pt idx="4398">
                  <c:v>451.44651176330876</c:v>
                </c:pt>
                <c:pt idx="4399">
                  <c:v>450.31249805539051</c:v>
                </c:pt>
                <c:pt idx="4400">
                  <c:v>450.5512329517432</c:v>
                </c:pt>
                <c:pt idx="4401">
                  <c:v>450.01654159554403</c:v>
                </c:pt>
                <c:pt idx="4402">
                  <c:v>450.07529883834803</c:v>
                </c:pt>
                <c:pt idx="4403">
                  <c:v>450.5277297465646</c:v>
                </c:pt>
                <c:pt idx="4404">
                  <c:v>450.08705121107971</c:v>
                </c:pt>
                <c:pt idx="4405">
                  <c:v>450.22219270009765</c:v>
                </c:pt>
                <c:pt idx="4406">
                  <c:v>450.15168313077049</c:v>
                </c:pt>
                <c:pt idx="4407">
                  <c:v>450.60999019454721</c:v>
                </c:pt>
                <c:pt idx="4408">
                  <c:v>450.06942419226698</c:v>
                </c:pt>
                <c:pt idx="4409">
                  <c:v>450.2889951582689</c:v>
                </c:pt>
                <c:pt idx="4410">
                  <c:v>450.10097287466118</c:v>
                </c:pt>
                <c:pt idx="4411">
                  <c:v>450.08117502471384</c:v>
                </c:pt>
                <c:pt idx="4412">
                  <c:v>450.10097287466118</c:v>
                </c:pt>
                <c:pt idx="4413">
                  <c:v>450.21848585079016</c:v>
                </c:pt>
                <c:pt idx="4414">
                  <c:v>450.08334431556369</c:v>
                </c:pt>
                <c:pt idx="4415">
                  <c:v>450.39475911948699</c:v>
                </c:pt>
                <c:pt idx="4416">
                  <c:v>450.28094994290166</c:v>
                </c:pt>
                <c:pt idx="4417">
                  <c:v>450.48072333620752</c:v>
                </c:pt>
                <c:pt idx="4418">
                  <c:v>450.47484869012646</c:v>
                </c:pt>
                <c:pt idx="4419">
                  <c:v>450.82739214695056</c:v>
                </c:pt>
                <c:pt idx="4420">
                  <c:v>451.05066889946346</c:v>
                </c:pt>
                <c:pt idx="4421">
                  <c:v>450.04592098708844</c:v>
                </c:pt>
                <c:pt idx="4422">
                  <c:v>450.26549241517574</c:v>
                </c:pt>
                <c:pt idx="4423">
                  <c:v>450.21261120470911</c:v>
                </c:pt>
                <c:pt idx="4424">
                  <c:v>450.05396646430404</c:v>
                </c:pt>
                <c:pt idx="4425">
                  <c:v>450.43588826527895</c:v>
                </c:pt>
                <c:pt idx="4426">
                  <c:v>451.14097471684175</c:v>
                </c:pt>
                <c:pt idx="4427">
                  <c:v>450.79430744638347</c:v>
                </c:pt>
                <c:pt idx="4428">
                  <c:v>450.24198951805414</c:v>
                </c:pt>
                <c:pt idx="4429">
                  <c:v>450.60628334523972</c:v>
                </c:pt>
                <c:pt idx="4430">
                  <c:v>450.18910799953051</c:v>
                </c:pt>
                <c:pt idx="4431">
                  <c:v>450.38671205577805</c:v>
                </c:pt>
                <c:pt idx="4432">
                  <c:v>450.85089381184434</c:v>
                </c:pt>
                <c:pt idx="4433">
                  <c:v>450.73925551260214</c:v>
                </c:pt>
                <c:pt idx="4434">
                  <c:v>450.68637445616395</c:v>
                </c:pt>
                <c:pt idx="4435">
                  <c:v>450.77450955022761</c:v>
                </c:pt>
                <c:pt idx="4436">
                  <c:v>450.11642909314503</c:v>
                </c:pt>
                <c:pt idx="4437">
                  <c:v>450.35733420451839</c:v>
                </c:pt>
                <c:pt idx="4438">
                  <c:v>450.23611379377371</c:v>
                </c:pt>
                <c:pt idx="4439">
                  <c:v>451.69699333333949</c:v>
                </c:pt>
                <c:pt idx="4440">
                  <c:v>453.43620587199678</c:v>
                </c:pt>
                <c:pt idx="4441">
                  <c:v>452.10829557325241</c:v>
                </c:pt>
                <c:pt idx="4442">
                  <c:v>452.02016047918875</c:v>
                </c:pt>
                <c:pt idx="4443">
                  <c:v>451.42888474449603</c:v>
                </c:pt>
                <c:pt idx="4444">
                  <c:v>455.20697884542102</c:v>
                </c:pt>
                <c:pt idx="4445">
                  <c:v>456.9461913840783</c:v>
                </c:pt>
                <c:pt idx="4446">
                  <c:v>460.20720526728098</c:v>
                </c:pt>
                <c:pt idx="4447">
                  <c:v>457.85104707017814</c:v>
                </c:pt>
                <c:pt idx="4448">
                  <c:v>450.35950384963371</c:v>
                </c:pt>
                <c:pt idx="4449">
                  <c:v>454.7641161707412</c:v>
                </c:pt>
                <c:pt idx="4450">
                  <c:v>458.97701063381794</c:v>
                </c:pt>
                <c:pt idx="4451">
                  <c:v>460.3225587333684</c:v>
                </c:pt>
                <c:pt idx="4452">
                  <c:v>465.04664290315338</c:v>
                </c:pt>
                <c:pt idx="4453">
                  <c:v>463.64233448022935</c:v>
                </c:pt>
                <c:pt idx="4454">
                  <c:v>457.96051510819115</c:v>
                </c:pt>
                <c:pt idx="4455">
                  <c:v>453.0682164395825</c:v>
                </c:pt>
                <c:pt idx="4456">
                  <c:v>460.40697866058684</c:v>
                </c:pt>
                <c:pt idx="4457">
                  <c:v>462.46348986015141</c:v>
                </c:pt>
                <c:pt idx="4458">
                  <c:v>468.63892428976698</c:v>
                </c:pt>
                <c:pt idx="4459">
                  <c:v>462.11095102418153</c:v>
                </c:pt>
                <c:pt idx="4460">
                  <c:v>450.01283624647391</c:v>
                </c:pt>
                <c:pt idx="4461">
                  <c:v>451.57360112108086</c:v>
                </c:pt>
                <c:pt idx="4462">
                  <c:v>451.57360112108086</c:v>
                </c:pt>
                <c:pt idx="4463">
                  <c:v>452.0671699701154</c:v>
                </c:pt>
                <c:pt idx="4464">
                  <c:v>451.20344034923801</c:v>
                </c:pt>
                <c:pt idx="4465">
                  <c:v>451.32683256149664</c:v>
                </c:pt>
                <c:pt idx="4466">
                  <c:v>455.12254043478544</c:v>
                </c:pt>
                <c:pt idx="4467">
                  <c:v>457.09678502522831</c:v>
                </c:pt>
                <c:pt idx="4468">
                  <c:v>457.93114187778582</c:v>
                </c:pt>
                <c:pt idx="4469">
                  <c:v>456.92638332204302</c:v>
                </c:pt>
                <c:pt idx="4470">
                  <c:v>456.12728358768055</c:v>
                </c:pt>
                <c:pt idx="4471">
                  <c:v>455.51033792923499</c:v>
                </c:pt>
                <c:pt idx="4472">
                  <c:v>453.76742716686488</c:v>
                </c:pt>
                <c:pt idx="4473">
                  <c:v>468.88567790858906</c:v>
                </c:pt>
                <c:pt idx="4474">
                  <c:v>467.51066570183229</c:v>
                </c:pt>
                <c:pt idx="4475">
                  <c:v>469.78458809550875</c:v>
                </c:pt>
                <c:pt idx="4476">
                  <c:v>454.04358636207229</c:v>
                </c:pt>
                <c:pt idx="4477">
                  <c:v>454.68773344940917</c:v>
                </c:pt>
                <c:pt idx="4478">
                  <c:v>453.56548197204506</c:v>
                </c:pt>
                <c:pt idx="4479">
                  <c:v>454.7464953130675</c:v>
                </c:pt>
                <c:pt idx="4480">
                  <c:v>455.37519334424474</c:v>
                </c:pt>
                <c:pt idx="4481">
                  <c:v>453.53022485385009</c:v>
                </c:pt>
                <c:pt idx="4482">
                  <c:v>453.17180058980585</c:v>
                </c:pt>
                <c:pt idx="4483">
                  <c:v>453.2011892230588</c:v>
                </c:pt>
                <c:pt idx="4484">
                  <c:v>455.81000032962095</c:v>
                </c:pt>
                <c:pt idx="4485">
                  <c:v>463.17228577950578</c:v>
                </c:pt>
                <c:pt idx="4486">
                  <c:v>465.67538560258868</c:v>
                </c:pt>
                <c:pt idx="4487">
                  <c:v>461.36255746417373</c:v>
                </c:pt>
                <c:pt idx="4488">
                  <c:v>452.3257067673643</c:v>
                </c:pt>
                <c:pt idx="4489">
                  <c:v>457.22234903900096</c:v>
                </c:pt>
                <c:pt idx="4490">
                  <c:v>460.75365055189945</c:v>
                </c:pt>
                <c:pt idx="4491">
                  <c:v>452.71566066048024</c:v>
                </c:pt>
                <c:pt idx="4492">
                  <c:v>450.32208016689293</c:v>
                </c:pt>
                <c:pt idx="4493">
                  <c:v>459.84662614485518</c:v>
                </c:pt>
                <c:pt idx="4494">
                  <c:v>456.56209057305676</c:v>
                </c:pt>
                <c:pt idx="4495">
                  <c:v>450.21631651373178</c:v>
                </c:pt>
                <c:pt idx="4496">
                  <c:v>466.42368674551074</c:v>
                </c:pt>
                <c:pt idx="4497">
                  <c:v>486.44230570771003</c:v>
                </c:pt>
                <c:pt idx="4498">
                  <c:v>450.91769657807259</c:v>
                </c:pt>
                <c:pt idx="4499">
                  <c:v>460.16979329070443</c:v>
                </c:pt>
                <c:pt idx="4500">
                  <c:v>461.40956695510039</c:v>
                </c:pt>
                <c:pt idx="4501">
                  <c:v>451.26220221289628</c:v>
                </c:pt>
                <c:pt idx="4502">
                  <c:v>467.15224143778806</c:v>
                </c:pt>
                <c:pt idx="4503">
                  <c:v>486.59510195606924</c:v>
                </c:pt>
                <c:pt idx="4504">
                  <c:v>482.55847768111977</c:v>
                </c:pt>
                <c:pt idx="4505">
                  <c:v>456.85217240222505</c:v>
                </c:pt>
                <c:pt idx="4506">
                  <c:v>464.04776823520024</c:v>
                </c:pt>
                <c:pt idx="4507">
                  <c:v>477.93204756522567</c:v>
                </c:pt>
                <c:pt idx="4508">
                  <c:v>484.13092358862934</c:v>
                </c:pt>
                <c:pt idx="4509">
                  <c:v>476.46908509857667</c:v>
                </c:pt>
                <c:pt idx="4510">
                  <c:v>472.9906600212621</c:v>
                </c:pt>
                <c:pt idx="4511">
                  <c:v>460.79848978159686</c:v>
                </c:pt>
                <c:pt idx="4512">
                  <c:v>460.23070847245958</c:v>
                </c:pt>
                <c:pt idx="4513">
                  <c:v>483.75712728266353</c:v>
                </c:pt>
                <c:pt idx="4514">
                  <c:v>469.54954064087553</c:v>
                </c:pt>
                <c:pt idx="4515">
                  <c:v>453.30911697631012</c:v>
                </c:pt>
                <c:pt idx="4516">
                  <c:v>453.15417973213215</c:v>
                </c:pt>
                <c:pt idx="4517">
                  <c:v>456.69723515804708</c:v>
                </c:pt>
                <c:pt idx="4518">
                  <c:v>455.05202619839548</c:v>
                </c:pt>
                <c:pt idx="4519">
                  <c:v>459.66447206893821</c:v>
                </c:pt>
                <c:pt idx="4520">
                  <c:v>472.07403655958296</c:v>
                </c:pt>
                <c:pt idx="4521">
                  <c:v>468.29001898554998</c:v>
                </c:pt>
                <c:pt idx="4522">
                  <c:v>460.54583687213756</c:v>
                </c:pt>
                <c:pt idx="4523">
                  <c:v>458.38943820577771</c:v>
                </c:pt>
                <c:pt idx="4524">
                  <c:v>455.23418027431239</c:v>
                </c:pt>
                <c:pt idx="4525">
                  <c:v>453.56548197204506</c:v>
                </c:pt>
                <c:pt idx="4526">
                  <c:v>452.34919610998003</c:v>
                </c:pt>
                <c:pt idx="4527">
                  <c:v>460.41069382743206</c:v>
                </c:pt>
                <c:pt idx="4528">
                  <c:v>451.19755646144836</c:v>
                </c:pt>
                <c:pt idx="4529">
                  <c:v>461.77014761781101</c:v>
                </c:pt>
                <c:pt idx="4530">
                  <c:v>489.62099137040059</c:v>
                </c:pt>
                <c:pt idx="4531">
                  <c:v>487.90542220283515</c:v>
                </c:pt>
                <c:pt idx="4532">
                  <c:v>478.16928222422047</c:v>
                </c:pt>
                <c:pt idx="4533">
                  <c:v>470.21941048373259</c:v>
                </c:pt>
                <c:pt idx="4534">
                  <c:v>463.45648064031485</c:v>
                </c:pt>
                <c:pt idx="4535">
                  <c:v>461.24721940093394</c:v>
                </c:pt>
                <c:pt idx="4536">
                  <c:v>455.04028922851143</c:v>
                </c:pt>
                <c:pt idx="4537">
                  <c:v>473.76034031667638</c:v>
                </c:pt>
                <c:pt idx="4538">
                  <c:v>477.99673952521647</c:v>
                </c:pt>
                <c:pt idx="4539">
                  <c:v>452.29262145068333</c:v>
                </c:pt>
                <c:pt idx="4540">
                  <c:v>483.02256547981563</c:v>
                </c:pt>
                <c:pt idx="4541">
                  <c:v>457.9568030219155</c:v>
                </c:pt>
                <c:pt idx="4542">
                  <c:v>483.7490869962075</c:v>
                </c:pt>
                <c:pt idx="4543">
                  <c:v>484.88304463776046</c:v>
                </c:pt>
                <c:pt idx="4544">
                  <c:v>480.88754596594799</c:v>
                </c:pt>
                <c:pt idx="4545">
                  <c:v>456.47025879556509</c:v>
                </c:pt>
                <c:pt idx="4546">
                  <c:v>549.24787895086888</c:v>
                </c:pt>
                <c:pt idx="4547">
                  <c:v>548.61913471114883</c:v>
                </c:pt>
                <c:pt idx="4548">
                  <c:v>456.28006443319214</c:v>
                </c:pt>
                <c:pt idx="4549">
                  <c:v>477.74998590639444</c:v>
                </c:pt>
                <c:pt idx="4550">
                  <c:v>498.12102202206734</c:v>
                </c:pt>
                <c:pt idx="4551">
                  <c:v>511.8290943156407</c:v>
                </c:pt>
                <c:pt idx="4552">
                  <c:v>514.9902207320481</c:v>
                </c:pt>
                <c:pt idx="4553">
                  <c:v>484.10751126025173</c:v>
                </c:pt>
                <c:pt idx="4554">
                  <c:v>450.04004480072257</c:v>
                </c:pt>
                <c:pt idx="4555">
                  <c:v>457.88630418837312</c:v>
                </c:pt>
                <c:pt idx="4556">
                  <c:v>475.18436438454995</c:v>
                </c:pt>
                <c:pt idx="4557">
                  <c:v>470.3466071993526</c:v>
                </c:pt>
                <c:pt idx="4558">
                  <c:v>499.59584468138132</c:v>
                </c:pt>
                <c:pt idx="4559">
                  <c:v>451.7498867120558</c:v>
                </c:pt>
                <c:pt idx="4560">
                  <c:v>476.03059683262001</c:v>
                </c:pt>
                <c:pt idx="4561">
                  <c:v>458.89104734126829</c:v>
                </c:pt>
                <c:pt idx="4562">
                  <c:v>456.59147920630977</c:v>
                </c:pt>
                <c:pt idx="4563">
                  <c:v>464.53762345767439</c:v>
                </c:pt>
                <c:pt idx="4564">
                  <c:v>484.92050436316464</c:v>
                </c:pt>
                <c:pt idx="4565">
                  <c:v>492.47082623647128</c:v>
                </c:pt>
                <c:pt idx="4566">
                  <c:v>500.64388523892745</c:v>
                </c:pt>
                <c:pt idx="4567">
                  <c:v>459.49037214204014</c:v>
                </c:pt>
                <c:pt idx="4568">
                  <c:v>473.03763870649351</c:v>
                </c:pt>
                <c:pt idx="4569">
                  <c:v>487.58008325547195</c:v>
                </c:pt>
                <c:pt idx="4570">
                  <c:v>457.68064536699285</c:v>
                </c:pt>
                <c:pt idx="4571">
                  <c:v>502.67690709587623</c:v>
                </c:pt>
                <c:pt idx="4572">
                  <c:v>487.51757849984273</c:v>
                </c:pt>
                <c:pt idx="4573">
                  <c:v>467.73986007437111</c:v>
                </c:pt>
                <c:pt idx="4574">
                  <c:v>487.32732252607934</c:v>
                </c:pt>
                <c:pt idx="4575">
                  <c:v>480.90525924070738</c:v>
                </c:pt>
                <c:pt idx="4576">
                  <c:v>474.64169125731291</c:v>
                </c:pt>
                <c:pt idx="4577">
                  <c:v>469.7237160417269</c:v>
                </c:pt>
                <c:pt idx="4578">
                  <c:v>465.13474565123704</c:v>
                </c:pt>
                <c:pt idx="4579">
                  <c:v>470.60506698236344</c:v>
                </c:pt>
                <c:pt idx="4580">
                  <c:v>470.21722327937101</c:v>
                </c:pt>
                <c:pt idx="4581">
                  <c:v>463.06651288463604</c:v>
                </c:pt>
                <c:pt idx="4582">
                  <c:v>452.76049834989294</c:v>
                </c:pt>
                <c:pt idx="4583">
                  <c:v>461.81715710873766</c:v>
                </c:pt>
                <c:pt idx="4584">
                  <c:v>456.74424464897373</c:v>
                </c:pt>
                <c:pt idx="4585">
                  <c:v>479.9475101758913</c:v>
                </c:pt>
                <c:pt idx="4586">
                  <c:v>457.07916416755467</c:v>
                </c:pt>
                <c:pt idx="4587">
                  <c:v>468.844552305452</c:v>
                </c:pt>
                <c:pt idx="4588">
                  <c:v>465.73625765637047</c:v>
                </c:pt>
                <c:pt idx="4589">
                  <c:v>480.86031373136143</c:v>
                </c:pt>
                <c:pt idx="4590">
                  <c:v>455.84742924932988</c:v>
                </c:pt>
                <c:pt idx="4591">
                  <c:v>476.14593335557504</c:v>
                </c:pt>
                <c:pt idx="4592">
                  <c:v>457.18492011929197</c:v>
                </c:pt>
                <c:pt idx="4593">
                  <c:v>463.40947268967295</c:v>
                </c:pt>
                <c:pt idx="4594">
                  <c:v>497.97626606016416</c:v>
                </c:pt>
                <c:pt idx="4595">
                  <c:v>532.47864472192157</c:v>
                </c:pt>
                <c:pt idx="4596">
                  <c:v>489.8796051818876</c:v>
                </c:pt>
                <c:pt idx="4597">
                  <c:v>486.22863740556897</c:v>
                </c:pt>
                <c:pt idx="4598">
                  <c:v>493.62616303051641</c:v>
                </c:pt>
                <c:pt idx="4599">
                  <c:v>478.46683443448291</c:v>
                </c:pt>
                <c:pt idx="4600">
                  <c:v>470.97738461495805</c:v>
                </c:pt>
                <c:pt idx="4601">
                  <c:v>469.37333206413871</c:v>
                </c:pt>
                <c:pt idx="4602">
                  <c:v>467.51066570183229</c:v>
                </c:pt>
                <c:pt idx="4603">
                  <c:v>460.73972791793858</c:v>
                </c:pt>
                <c:pt idx="4604">
                  <c:v>478.97790091841017</c:v>
                </c:pt>
                <c:pt idx="4605">
                  <c:v>470.81654808014287</c:v>
                </c:pt>
                <c:pt idx="4606">
                  <c:v>475.17632409809397</c:v>
                </c:pt>
                <c:pt idx="4607">
                  <c:v>465.14059873333144</c:v>
                </c:pt>
                <c:pt idx="4608">
                  <c:v>460.85353801869474</c:v>
                </c:pt>
                <c:pt idx="4609">
                  <c:v>462.05805610518053</c:v>
                </c:pt>
                <c:pt idx="4610">
                  <c:v>478.01648597586126</c:v>
                </c:pt>
                <c:pt idx="4611">
                  <c:v>459.78416451719926</c:v>
                </c:pt>
                <c:pt idx="4612">
                  <c:v>469.83538668694916</c:v>
                </c:pt>
                <c:pt idx="4613">
                  <c:v>490.21828299528704</c:v>
                </c:pt>
                <c:pt idx="4614">
                  <c:v>495.40642415807264</c:v>
                </c:pt>
                <c:pt idx="4615">
                  <c:v>465.73407045200889</c:v>
                </c:pt>
                <c:pt idx="4616">
                  <c:v>473.51577390221593</c:v>
                </c:pt>
                <c:pt idx="4617">
                  <c:v>476.21265849145124</c:v>
                </c:pt>
                <c:pt idx="4618">
                  <c:v>456.26459997418482</c:v>
                </c:pt>
                <c:pt idx="4619">
                  <c:v>450.35950384963371</c:v>
                </c:pt>
                <c:pt idx="4620">
                  <c:v>453.1328467881828</c:v>
                </c:pt>
                <c:pt idx="4621">
                  <c:v>455.75341026747662</c:v>
                </c:pt>
                <c:pt idx="4622">
                  <c:v>450.5806108030028</c:v>
                </c:pt>
                <c:pt idx="4623">
                  <c:v>466.88574136832119</c:v>
                </c:pt>
                <c:pt idx="4624">
                  <c:v>473.25497288636734</c:v>
                </c:pt>
                <c:pt idx="4625">
                  <c:v>462.09114450243101</c:v>
                </c:pt>
                <c:pt idx="4626">
                  <c:v>452.82512869849324</c:v>
                </c:pt>
                <c:pt idx="4627">
                  <c:v>520.42160366439907</c:v>
                </c:pt>
                <c:pt idx="4628">
                  <c:v>511.84298768419109</c:v>
                </c:pt>
                <c:pt idx="4629">
                  <c:v>473.33355821490852</c:v>
                </c:pt>
                <c:pt idx="4630">
                  <c:v>470.47201718464902</c:v>
                </c:pt>
                <c:pt idx="4631">
                  <c:v>453.44426156130038</c:v>
                </c:pt>
                <c:pt idx="4632">
                  <c:v>455.15191366519076</c:v>
                </c:pt>
                <c:pt idx="4633">
                  <c:v>484.53632653790504</c:v>
                </c:pt>
                <c:pt idx="4634">
                  <c:v>521.04816069975755</c:v>
                </c:pt>
                <c:pt idx="4635">
                  <c:v>509.02639216327759</c:v>
                </c:pt>
                <c:pt idx="4636">
                  <c:v>463.10763848777304</c:v>
                </c:pt>
                <c:pt idx="4637">
                  <c:v>474.7319827500429</c:v>
                </c:pt>
                <c:pt idx="4638">
                  <c:v>543.13710721583357</c:v>
                </c:pt>
                <c:pt idx="4639">
                  <c:v>531.9849834558014</c:v>
                </c:pt>
                <c:pt idx="4640">
                  <c:v>485.58818700166012</c:v>
                </c:pt>
                <c:pt idx="4641">
                  <c:v>509.99584739228249</c:v>
                </c:pt>
                <c:pt idx="4642">
                  <c:v>494.18436222815131</c:v>
                </c:pt>
                <c:pt idx="4643">
                  <c:v>488.37317587926384</c:v>
                </c:pt>
                <c:pt idx="4644">
                  <c:v>455.14604518024873</c:v>
                </c:pt>
                <c:pt idx="4645">
                  <c:v>454.90731644503512</c:v>
                </c:pt>
                <c:pt idx="4646">
                  <c:v>459.51974537244547</c:v>
                </c:pt>
                <c:pt idx="4647">
                  <c:v>482.8169374641306</c:v>
                </c:pt>
                <c:pt idx="4648">
                  <c:v>470.38391289628061</c:v>
                </c:pt>
                <c:pt idx="4649">
                  <c:v>454.30581984274926</c:v>
                </c:pt>
                <c:pt idx="4650">
                  <c:v>470.39358588458401</c:v>
                </c:pt>
                <c:pt idx="4651">
                  <c:v>462.85498711859856</c:v>
                </c:pt>
                <c:pt idx="4652">
                  <c:v>455.2187312181527</c:v>
                </c:pt>
                <c:pt idx="4653">
                  <c:v>467.6928813891397</c:v>
                </c:pt>
                <c:pt idx="4654">
                  <c:v>456.67590221409773</c:v>
                </c:pt>
                <c:pt idx="4655">
                  <c:v>454.46446917320287</c:v>
                </c:pt>
                <c:pt idx="4656">
                  <c:v>471.8704417197834</c:v>
                </c:pt>
                <c:pt idx="4657">
                  <c:v>469.17941021264249</c:v>
                </c:pt>
                <c:pt idx="4658">
                  <c:v>455.80041975840328</c:v>
                </c:pt>
                <c:pt idx="4659">
                  <c:v>454.33149638972657</c:v>
                </c:pt>
                <c:pt idx="4660">
                  <c:v>457.17905163434995</c:v>
                </c:pt>
                <c:pt idx="4661">
                  <c:v>478.72529421749374</c:v>
                </c:pt>
                <c:pt idx="4662">
                  <c:v>478.53722544809193</c:v>
                </c:pt>
                <c:pt idx="4663">
                  <c:v>469.52394110813628</c:v>
                </c:pt>
                <c:pt idx="4664">
                  <c:v>461.06876354872986</c:v>
                </c:pt>
                <c:pt idx="4665">
                  <c:v>454.29993595495961</c:v>
                </c:pt>
                <c:pt idx="4666">
                  <c:v>451.19755646144836</c:v>
                </c:pt>
                <c:pt idx="4667">
                  <c:v>457.32810499073827</c:v>
                </c:pt>
                <c:pt idx="4668">
                  <c:v>460.55387715859359</c:v>
                </c:pt>
                <c:pt idx="4669">
                  <c:v>451.75792545822702</c:v>
                </c:pt>
                <c:pt idx="4670">
                  <c:v>452.51959781316532</c:v>
                </c:pt>
                <c:pt idx="4671">
                  <c:v>453.43033738705475</c:v>
                </c:pt>
                <c:pt idx="4672">
                  <c:v>463.39771877665657</c:v>
                </c:pt>
                <c:pt idx="4673">
                  <c:v>463.42122506240463</c:v>
                </c:pt>
                <c:pt idx="4674">
                  <c:v>465.54823509551153</c:v>
                </c:pt>
                <c:pt idx="4675">
                  <c:v>469.15599788426482</c:v>
                </c:pt>
                <c:pt idx="4676">
                  <c:v>450.40650964387692</c:v>
                </c:pt>
                <c:pt idx="4677">
                  <c:v>471.44529231986292</c:v>
                </c:pt>
                <c:pt idx="4678">
                  <c:v>468.44281523390919</c:v>
                </c:pt>
                <c:pt idx="4679">
                  <c:v>461.41173721632958</c:v>
                </c:pt>
                <c:pt idx="4680">
                  <c:v>504.39263029191784</c:v>
                </c:pt>
                <c:pt idx="4681">
                  <c:v>486.52455691398404</c:v>
                </c:pt>
                <c:pt idx="4682">
                  <c:v>465.9926842634959</c:v>
                </c:pt>
                <c:pt idx="4683">
                  <c:v>473.81317208400219</c:v>
                </c:pt>
                <c:pt idx="4684">
                  <c:v>455.22831178937037</c:v>
                </c:pt>
                <c:pt idx="4685">
                  <c:v>457.35160973620157</c:v>
                </c:pt>
                <c:pt idx="4686">
                  <c:v>476.06571532518649</c:v>
                </c:pt>
                <c:pt idx="4687">
                  <c:v>458.48562898914497</c:v>
                </c:pt>
                <c:pt idx="4688">
                  <c:v>484.43066300325336</c:v>
                </c:pt>
                <c:pt idx="4689">
                  <c:v>489.09002440735236</c:v>
                </c:pt>
                <c:pt idx="4690">
                  <c:v>474.65925050359613</c:v>
                </c:pt>
                <c:pt idx="4691">
                  <c:v>480.20596995890213</c:v>
                </c:pt>
                <c:pt idx="4692">
                  <c:v>472.39133522049025</c:v>
                </c:pt>
                <c:pt idx="4693">
                  <c:v>451.44434088596563</c:v>
                </c:pt>
                <c:pt idx="4694">
                  <c:v>463.60924608297881</c:v>
                </c:pt>
                <c:pt idx="4695">
                  <c:v>477.36432940776359</c:v>
                </c:pt>
                <c:pt idx="4696">
                  <c:v>466.38841422446814</c:v>
                </c:pt>
                <c:pt idx="4697">
                  <c:v>456.36448744098016</c:v>
                </c:pt>
                <c:pt idx="4698">
                  <c:v>453.99069298335598</c:v>
                </c:pt>
                <c:pt idx="4699">
                  <c:v>453.81225099371471</c:v>
                </c:pt>
                <c:pt idx="4700">
                  <c:v>461.57408477049603</c:v>
                </c:pt>
                <c:pt idx="4701">
                  <c:v>450.77080424120487</c:v>
                </c:pt>
                <c:pt idx="4702">
                  <c:v>465.0487962212502</c:v>
                </c:pt>
                <c:pt idx="4703">
                  <c:v>450.22436203715597</c:v>
                </c:pt>
                <c:pt idx="4704">
                  <c:v>461.06876354872986</c:v>
                </c:pt>
                <c:pt idx="4705">
                  <c:v>452.0671699701154</c:v>
                </c:pt>
                <c:pt idx="4706">
                  <c:v>455.7886673856716</c:v>
                </c:pt>
                <c:pt idx="4707">
                  <c:v>457.77836103227418</c:v>
                </c:pt>
                <c:pt idx="4708">
                  <c:v>453.95545126800863</c:v>
                </c:pt>
                <c:pt idx="4709">
                  <c:v>463.87736653201495</c:v>
                </c:pt>
                <c:pt idx="4710">
                  <c:v>457.49633489240955</c:v>
                </c:pt>
                <c:pt idx="4711">
                  <c:v>468.86796463382962</c:v>
                </c:pt>
                <c:pt idx="4712">
                  <c:v>481.30098920167967</c:v>
                </c:pt>
                <c:pt idx="4713">
                  <c:v>483.52793291012472</c:v>
                </c:pt>
                <c:pt idx="4714">
                  <c:v>451.88501589419843</c:v>
                </c:pt>
                <c:pt idx="4715">
                  <c:v>504.13783638663983</c:v>
                </c:pt>
                <c:pt idx="4716">
                  <c:v>493.39111557588319</c:v>
                </c:pt>
                <c:pt idx="4717">
                  <c:v>466.5412104728274</c:v>
                </c:pt>
                <c:pt idx="4718">
                  <c:v>471.71194641780596</c:v>
                </c:pt>
                <c:pt idx="4719">
                  <c:v>467.83763735104293</c:v>
                </c:pt>
                <c:pt idx="4720">
                  <c:v>475.7014379790478</c:v>
                </c:pt>
                <c:pt idx="4721">
                  <c:v>511.19668419818782</c:v>
                </c:pt>
                <c:pt idx="4722">
                  <c:v>462.48111225810982</c:v>
                </c:pt>
                <c:pt idx="4723">
                  <c:v>482.69137345035801</c:v>
                </c:pt>
                <c:pt idx="4724">
                  <c:v>475.52304219794939</c:v>
                </c:pt>
                <c:pt idx="4725">
                  <c:v>460.51058129422734</c:v>
                </c:pt>
                <c:pt idx="4726">
                  <c:v>451.14468002586449</c:v>
                </c:pt>
                <c:pt idx="4727">
                  <c:v>464.50823328413662</c:v>
                </c:pt>
                <c:pt idx="4728">
                  <c:v>462.06980847791215</c:v>
                </c:pt>
                <c:pt idx="4729">
                  <c:v>458.31522728595974</c:v>
                </c:pt>
                <c:pt idx="4730">
                  <c:v>463.82665881737552</c:v>
                </c:pt>
                <c:pt idx="4731">
                  <c:v>451.99665573372545</c:v>
                </c:pt>
                <c:pt idx="4732">
                  <c:v>460.3225587333684</c:v>
                </c:pt>
                <c:pt idx="4733">
                  <c:v>453.00141428946819</c:v>
                </c:pt>
                <c:pt idx="4734">
                  <c:v>491.34053447265114</c:v>
                </c:pt>
                <c:pt idx="4735">
                  <c:v>484.34841179697935</c:v>
                </c:pt>
                <c:pt idx="4736">
                  <c:v>459.16503319467688</c:v>
                </c:pt>
                <c:pt idx="4737">
                  <c:v>452.2103548415617</c:v>
                </c:pt>
                <c:pt idx="4738">
                  <c:v>456.1155466177965</c:v>
                </c:pt>
                <c:pt idx="4739">
                  <c:v>465.0642021494366</c:v>
                </c:pt>
                <c:pt idx="4740">
                  <c:v>489.7364819218318</c:v>
                </c:pt>
                <c:pt idx="4741">
                  <c:v>471.08686805581868</c:v>
                </c:pt>
                <c:pt idx="4742">
                  <c:v>476.07172243575701</c:v>
                </c:pt>
                <c:pt idx="4743">
                  <c:v>527.53125006738742</c:v>
                </c:pt>
                <c:pt idx="4744">
                  <c:v>491.06054150867197</c:v>
                </c:pt>
                <c:pt idx="4745">
                  <c:v>477.43268724548722</c:v>
                </c:pt>
                <c:pt idx="4746">
                  <c:v>464.44143267430707</c:v>
                </c:pt>
                <c:pt idx="4747">
                  <c:v>463.59162676558992</c:v>
                </c:pt>
                <c:pt idx="4748">
                  <c:v>501.07285454505688</c:v>
                </c:pt>
                <c:pt idx="4749">
                  <c:v>475.31374830453154</c:v>
                </c:pt>
                <c:pt idx="4750">
                  <c:v>452.74504929373325</c:v>
                </c:pt>
                <c:pt idx="4751">
                  <c:v>454.4938424036082</c:v>
                </c:pt>
                <c:pt idx="4752">
                  <c:v>454.0061574423633</c:v>
                </c:pt>
                <c:pt idx="4753">
                  <c:v>452.80163935587757</c:v>
                </c:pt>
                <c:pt idx="4754">
                  <c:v>456.03914849361689</c:v>
                </c:pt>
                <c:pt idx="4755">
                  <c:v>459.15328082194526</c:v>
                </c:pt>
                <c:pt idx="4756">
                  <c:v>456.30943766359752</c:v>
                </c:pt>
                <c:pt idx="4757">
                  <c:v>452.93676853802026</c:v>
                </c:pt>
                <c:pt idx="4758">
                  <c:v>471.48641792299992</c:v>
                </c:pt>
                <c:pt idx="4759">
                  <c:v>488.83741770643587</c:v>
                </c:pt>
                <c:pt idx="4760">
                  <c:v>470.35831336354141</c:v>
                </c:pt>
                <c:pt idx="4761">
                  <c:v>461.89353828978489</c:v>
                </c:pt>
                <c:pt idx="4762">
                  <c:v>464.60225380627469</c:v>
                </c:pt>
                <c:pt idx="4763">
                  <c:v>455.09903568932208</c:v>
                </c:pt>
                <c:pt idx="4764">
                  <c:v>468.75644801708359</c:v>
                </c:pt>
                <c:pt idx="4765">
                  <c:v>511.33777428235823</c:v>
                </c:pt>
                <c:pt idx="4766">
                  <c:v>450.52402397545649</c:v>
                </c:pt>
                <c:pt idx="4767">
                  <c:v>490.35336596888686</c:v>
                </c:pt>
                <c:pt idx="4768">
                  <c:v>498.96710044166127</c:v>
                </c:pt>
                <c:pt idx="4769">
                  <c:v>474.51831444790184</c:v>
                </c:pt>
                <c:pt idx="4770">
                  <c:v>451.40908376777065</c:v>
                </c:pt>
                <c:pt idx="4771">
                  <c:v>460.9475585408328</c:v>
                </c:pt>
                <c:pt idx="4772">
                  <c:v>477.01175822581376</c:v>
                </c:pt>
                <c:pt idx="4773">
                  <c:v>475.25490942663515</c:v>
                </c:pt>
                <c:pt idx="4774">
                  <c:v>462.85128735460097</c:v>
                </c:pt>
                <c:pt idx="4775">
                  <c:v>456.76186550664738</c:v>
                </c:pt>
                <c:pt idx="4776">
                  <c:v>492.04552280807468</c:v>
                </c:pt>
                <c:pt idx="4777">
                  <c:v>462.09114450243101</c:v>
                </c:pt>
                <c:pt idx="4778">
                  <c:v>476.62391452282134</c:v>
                </c:pt>
                <c:pt idx="4779">
                  <c:v>492.41198735857489</c:v>
                </c:pt>
                <c:pt idx="4780">
                  <c:v>471.95870003662799</c:v>
                </c:pt>
                <c:pt idx="4781">
                  <c:v>457.39861922712822</c:v>
                </c:pt>
                <c:pt idx="4782">
                  <c:v>451.01758404486787</c:v>
                </c:pt>
                <c:pt idx="4783">
                  <c:v>463.10177154311583</c:v>
                </c:pt>
                <c:pt idx="4784">
                  <c:v>471.55696296508512</c:v>
                </c:pt>
                <c:pt idx="4785">
                  <c:v>466.66840718844736</c:v>
                </c:pt>
                <c:pt idx="4786">
                  <c:v>461.90900428907696</c:v>
                </c:pt>
                <c:pt idx="4787">
                  <c:v>453.1482958443425</c:v>
                </c:pt>
                <c:pt idx="4788">
                  <c:v>456.25284760145314</c:v>
                </c:pt>
                <c:pt idx="4789">
                  <c:v>452.7920587846599</c:v>
                </c:pt>
                <c:pt idx="4790">
                  <c:v>455.65723488695699</c:v>
                </c:pt>
                <c:pt idx="4791">
                  <c:v>475.96957075036204</c:v>
                </c:pt>
                <c:pt idx="4792">
                  <c:v>473.95426216817259</c:v>
                </c:pt>
                <c:pt idx="4793">
                  <c:v>455.78062709921562</c:v>
                </c:pt>
                <c:pt idx="4794">
                  <c:v>486.84185557489127</c:v>
                </c:pt>
                <c:pt idx="4795">
                  <c:v>481.25401051644826</c:v>
                </c:pt>
                <c:pt idx="4796">
                  <c:v>453.28344042933281</c:v>
                </c:pt>
                <c:pt idx="4797">
                  <c:v>451.30332781603329</c:v>
                </c:pt>
                <c:pt idx="4798">
                  <c:v>461.38823401115104</c:v>
                </c:pt>
                <c:pt idx="4799">
                  <c:v>456.45850642283341</c:v>
                </c:pt>
                <c:pt idx="4800">
                  <c:v>450.74730103602633</c:v>
                </c:pt>
                <c:pt idx="4801">
                  <c:v>460.03093353886891</c:v>
                </c:pt>
                <c:pt idx="4802">
                  <c:v>465.85963446578148</c:v>
                </c:pt>
                <c:pt idx="4803">
                  <c:v>451.13292919341757</c:v>
                </c:pt>
                <c:pt idx="4804">
                  <c:v>469.92934405741198</c:v>
                </c:pt>
                <c:pt idx="4805">
                  <c:v>469.88821845427498</c:v>
                </c:pt>
                <c:pt idx="4806">
                  <c:v>460.9688930250669</c:v>
                </c:pt>
                <c:pt idx="4807">
                  <c:v>452.07303845505743</c:v>
                </c:pt>
                <c:pt idx="4808">
                  <c:v>457.9803077673788</c:v>
                </c:pt>
                <c:pt idx="4809">
                  <c:v>457.07328027976502</c:v>
                </c:pt>
                <c:pt idx="4810">
                  <c:v>474.39493763849083</c:v>
                </c:pt>
                <c:pt idx="4811">
                  <c:v>475.09407289181996</c:v>
                </c:pt>
                <c:pt idx="4812">
                  <c:v>467.93378192586732</c:v>
                </c:pt>
                <c:pt idx="4813">
                  <c:v>496.9187065427908</c:v>
                </c:pt>
                <c:pt idx="4814">
                  <c:v>468.01603313214133</c:v>
                </c:pt>
                <c:pt idx="4815">
                  <c:v>467.85519659732614</c:v>
                </c:pt>
                <c:pt idx="4816">
                  <c:v>458.41294295124106</c:v>
                </c:pt>
                <c:pt idx="4817">
                  <c:v>451.11530217460484</c:v>
                </c:pt>
                <c:pt idx="4818">
                  <c:v>463.3742309743256</c:v>
                </c:pt>
                <c:pt idx="4819">
                  <c:v>462.73376362728436</c:v>
                </c:pt>
                <c:pt idx="4820">
                  <c:v>465.10168959996651</c:v>
                </c:pt>
                <c:pt idx="4821">
                  <c:v>454.76628797225516</c:v>
                </c:pt>
                <c:pt idx="4822">
                  <c:v>478.77812598481955</c:v>
                </c:pt>
                <c:pt idx="4823">
                  <c:v>487.63876810489216</c:v>
                </c:pt>
                <c:pt idx="4824">
                  <c:v>451.4384724010236</c:v>
                </c:pt>
                <c:pt idx="4825">
                  <c:v>499.06339904496184</c:v>
                </c:pt>
                <c:pt idx="4826">
                  <c:v>460.13082100566425</c:v>
                </c:pt>
                <c:pt idx="4827">
                  <c:v>459.61159255278477</c:v>
                </c:pt>
                <c:pt idx="4828">
                  <c:v>463.54833090122372</c:v>
                </c:pt>
                <c:pt idx="4829">
                  <c:v>451.24673682971815</c:v>
                </c:pt>
                <c:pt idx="4830">
                  <c:v>475.60162752649057</c:v>
                </c:pt>
                <c:pt idx="4831">
                  <c:v>456.23522674377949</c:v>
                </c:pt>
                <c:pt idx="4832">
                  <c:v>471.19268561894648</c:v>
                </c:pt>
                <c:pt idx="4833">
                  <c:v>470.64619258550044</c:v>
                </c:pt>
                <c:pt idx="4834">
                  <c:v>465.62840691735727</c:v>
                </c:pt>
                <c:pt idx="4835">
                  <c:v>471.14570693371508</c:v>
                </c:pt>
                <c:pt idx="4836">
                  <c:v>460.18741260809333</c:v>
                </c:pt>
                <c:pt idx="4837">
                  <c:v>453.96720364074031</c:v>
                </c:pt>
                <c:pt idx="4838">
                  <c:v>463.56225199489984</c:v>
                </c:pt>
                <c:pt idx="4839">
                  <c:v>461.03939185860924</c:v>
                </c:pt>
                <c:pt idx="4840">
                  <c:v>473.84844460504479</c:v>
                </c:pt>
                <c:pt idx="4841">
                  <c:v>486.28146917289479</c:v>
                </c:pt>
                <c:pt idx="4842">
                  <c:v>460.08752514129804</c:v>
                </c:pt>
                <c:pt idx="4843">
                  <c:v>478.69220890081272</c:v>
                </c:pt>
                <c:pt idx="4844">
                  <c:v>511.49642361281184</c:v>
                </c:pt>
                <c:pt idx="4845">
                  <c:v>501.80140923733416</c:v>
                </c:pt>
                <c:pt idx="4846">
                  <c:v>469.45558327041272</c:v>
                </c:pt>
                <c:pt idx="4847">
                  <c:v>452.24561195975667</c:v>
                </c:pt>
                <c:pt idx="4848">
                  <c:v>452.22581930056901</c:v>
                </c:pt>
                <c:pt idx="4849">
                  <c:v>455.2988106229127</c:v>
                </c:pt>
                <c:pt idx="4850">
                  <c:v>458.16029004178176</c:v>
                </c:pt>
                <c:pt idx="4851">
                  <c:v>458.2601775085771</c:v>
                </c:pt>
                <c:pt idx="4852">
                  <c:v>457.84887526866419</c:v>
                </c:pt>
                <c:pt idx="4853">
                  <c:v>455.33406774110773</c:v>
                </c:pt>
                <c:pt idx="4854">
                  <c:v>453.41858501432313</c:v>
                </c:pt>
                <c:pt idx="4855">
                  <c:v>453.23643093840616</c:v>
                </c:pt>
                <c:pt idx="4856">
                  <c:v>452.93090005307823</c:v>
                </c:pt>
                <c:pt idx="4857">
                  <c:v>453.50672010838673</c:v>
                </c:pt>
                <c:pt idx="4858">
                  <c:v>455.16954992571209</c:v>
                </c:pt>
                <c:pt idx="4859">
                  <c:v>455.49858555650337</c:v>
                </c:pt>
                <c:pt idx="4860">
                  <c:v>455.551463532372</c:v>
                </c:pt>
                <c:pt idx="4861">
                  <c:v>455.48683318377169</c:v>
                </c:pt>
                <c:pt idx="4862">
                  <c:v>454.14130202735362</c:v>
                </c:pt>
                <c:pt idx="4863">
                  <c:v>451.8145170606561</c:v>
                </c:pt>
                <c:pt idx="4864">
                  <c:v>452.04583702616605</c:v>
                </c:pt>
                <c:pt idx="4865">
                  <c:v>452.88606236366553</c:v>
                </c:pt>
                <c:pt idx="4866">
                  <c:v>453.50300802211109</c:v>
                </c:pt>
                <c:pt idx="4867">
                  <c:v>457.78424492006383</c:v>
                </c:pt>
                <c:pt idx="4868">
                  <c:v>459.37656050099918</c:v>
                </c:pt>
                <c:pt idx="4869">
                  <c:v>452.88389056215158</c:v>
                </c:pt>
                <c:pt idx="4870">
                  <c:v>459.81940623254667</c:v>
                </c:pt>
                <c:pt idx="4871">
                  <c:v>457.9626869097051</c:v>
                </c:pt>
                <c:pt idx="4872">
                  <c:v>454.26098215333656</c:v>
                </c:pt>
                <c:pt idx="4873">
                  <c:v>477.14098811731918</c:v>
                </c:pt>
                <c:pt idx="4874">
                  <c:v>461.21196228273897</c:v>
                </c:pt>
                <c:pt idx="4875">
                  <c:v>466.80934324414159</c:v>
                </c:pt>
                <c:pt idx="4876">
                  <c:v>461.50945596218048</c:v>
                </c:pt>
                <c:pt idx="4877">
                  <c:v>472.58143716577746</c:v>
                </c:pt>
                <c:pt idx="4878">
                  <c:v>483.47510114279885</c:v>
                </c:pt>
                <c:pt idx="4879">
                  <c:v>473.07876430963051</c:v>
                </c:pt>
                <c:pt idx="4880">
                  <c:v>477.63831526117224</c:v>
                </c:pt>
                <c:pt idx="4881">
                  <c:v>456.46808699405113</c:v>
                </c:pt>
                <c:pt idx="4882">
                  <c:v>459.94868387287966</c:v>
                </c:pt>
                <c:pt idx="4883">
                  <c:v>460.86529039142641</c:v>
                </c:pt>
                <c:pt idx="4884">
                  <c:v>456.48570785172478</c:v>
                </c:pt>
                <c:pt idx="4885">
                  <c:v>457.33181707701391</c:v>
                </c:pt>
                <c:pt idx="4886">
                  <c:v>456.3446947817925</c:v>
                </c:pt>
                <c:pt idx="4887">
                  <c:v>453.39508026885977</c:v>
                </c:pt>
                <c:pt idx="4888">
                  <c:v>462.93136983993054</c:v>
                </c:pt>
                <c:pt idx="4889">
                  <c:v>454.58197749767186</c:v>
                </c:pt>
                <c:pt idx="4890">
                  <c:v>470.63667362567321</c:v>
                </c:pt>
                <c:pt idx="4891">
                  <c:v>458.10958386742709</c:v>
                </c:pt>
                <c:pt idx="4892">
                  <c:v>472.8495699370917</c:v>
                </c:pt>
                <c:pt idx="4893">
                  <c:v>467.58487662165032</c:v>
                </c:pt>
                <c:pt idx="4894">
                  <c:v>454.27273452606823</c:v>
                </c:pt>
                <c:pt idx="4895">
                  <c:v>459.57263875116178</c:v>
                </c:pt>
                <c:pt idx="4896">
                  <c:v>450.5806108030028</c:v>
                </c:pt>
                <c:pt idx="4897">
                  <c:v>451.42888474449603</c:v>
                </c:pt>
                <c:pt idx="4898">
                  <c:v>460.28947187640262</c:v>
                </c:pt>
                <c:pt idx="4899">
                  <c:v>458.14484098562207</c:v>
                </c:pt>
                <c:pt idx="4900">
                  <c:v>452.30437382341501</c:v>
                </c:pt>
                <c:pt idx="4901">
                  <c:v>450.75688253141487</c:v>
                </c:pt>
                <c:pt idx="4902">
                  <c:v>451.92615690018306</c:v>
                </c:pt>
                <c:pt idx="4903">
                  <c:v>460.17566177564646</c:v>
                </c:pt>
                <c:pt idx="4904">
                  <c:v>455.18130229844371</c:v>
                </c:pt>
                <c:pt idx="4905">
                  <c:v>455.38324903354834</c:v>
                </c:pt>
                <c:pt idx="4906">
                  <c:v>469.42031074937012</c:v>
                </c:pt>
                <c:pt idx="4907">
                  <c:v>450.04004480072257</c:v>
                </c:pt>
                <c:pt idx="4908">
                  <c:v>450.52989969973692</c:v>
                </c:pt>
                <c:pt idx="4909">
                  <c:v>455.63590194300764</c:v>
                </c:pt>
                <c:pt idx="4910">
                  <c:v>457.50437517886559</c:v>
                </c:pt>
                <c:pt idx="4911">
                  <c:v>451.95181804431274</c:v>
                </c:pt>
                <c:pt idx="4912">
                  <c:v>450.83543767037474</c:v>
                </c:pt>
                <c:pt idx="4913">
                  <c:v>455.10491957711173</c:v>
                </c:pt>
                <c:pt idx="4914">
                  <c:v>457.10853739795999</c:v>
                </c:pt>
                <c:pt idx="4915">
                  <c:v>467.4086680449135</c:v>
                </c:pt>
                <c:pt idx="4916">
                  <c:v>468.80123949795342</c:v>
                </c:pt>
                <c:pt idx="4917">
                  <c:v>455.99215440553786</c:v>
                </c:pt>
                <c:pt idx="4918">
                  <c:v>466.26503741505712</c:v>
                </c:pt>
                <c:pt idx="4919">
                  <c:v>457.80403757925149</c:v>
                </c:pt>
                <c:pt idx="4920">
                  <c:v>452.23168778551104</c:v>
                </c:pt>
                <c:pt idx="4921">
                  <c:v>450.63936804580686</c:v>
                </c:pt>
                <c:pt idx="4922">
                  <c:v>452.43363452061561</c:v>
                </c:pt>
                <c:pt idx="4923">
                  <c:v>452.23385958702499</c:v>
                </c:pt>
                <c:pt idx="4924">
                  <c:v>451.1644779220203</c:v>
                </c:pt>
                <c:pt idx="4925">
                  <c:v>450.23023806949334</c:v>
                </c:pt>
                <c:pt idx="4926">
                  <c:v>450.70617081203505</c:v>
                </c:pt>
                <c:pt idx="4927">
                  <c:v>450.19498418589637</c:v>
                </c:pt>
                <c:pt idx="4928">
                  <c:v>450.1127237071081</c:v>
                </c:pt>
                <c:pt idx="4929">
                  <c:v>450.07159348311677</c:v>
                </c:pt>
                <c:pt idx="4930">
                  <c:v>450.17735716708364</c:v>
                </c:pt>
                <c:pt idx="4931">
                  <c:v>450.19281330855324</c:v>
                </c:pt>
                <c:pt idx="4932">
                  <c:v>450.09292585716076</c:v>
                </c:pt>
                <c:pt idx="4933">
                  <c:v>450.54165145635466</c:v>
                </c:pt>
                <c:pt idx="4934">
                  <c:v>451.08809366040356</c:v>
                </c:pt>
                <c:pt idx="4935">
                  <c:v>454.28448689879991</c:v>
                </c:pt>
                <c:pt idx="4936">
                  <c:v>456.00977526321157</c:v>
                </c:pt>
                <c:pt idx="4937">
                  <c:v>482.03336380016594</c:v>
                </c:pt>
                <c:pt idx="4938">
                  <c:v>480.82300803443337</c:v>
                </c:pt>
                <c:pt idx="4939">
                  <c:v>466.29812273173815</c:v>
                </c:pt>
                <c:pt idx="4940">
                  <c:v>484.32117956239279</c:v>
                </c:pt>
                <c:pt idx="4941">
                  <c:v>512.64794050064802</c:v>
                </c:pt>
                <c:pt idx="4942">
                  <c:v>493.67532892010945</c:v>
                </c:pt>
                <c:pt idx="4943">
                  <c:v>471.24185150853947</c:v>
                </c:pt>
                <c:pt idx="4944">
                  <c:v>473.0259325423047</c:v>
                </c:pt>
                <c:pt idx="4945">
                  <c:v>479.8769651338061</c:v>
                </c:pt>
                <c:pt idx="4946">
                  <c:v>461.63871511909633</c:v>
                </c:pt>
                <c:pt idx="4947">
                  <c:v>451.98120667756569</c:v>
                </c:pt>
                <c:pt idx="4948">
                  <c:v>452.19643066731606</c:v>
                </c:pt>
                <c:pt idx="4949">
                  <c:v>457.77249254733221</c:v>
                </c:pt>
                <c:pt idx="4950">
                  <c:v>454.72887445539379</c:v>
                </c:pt>
                <c:pt idx="4951">
                  <c:v>454.4703376581449</c:v>
                </c:pt>
                <c:pt idx="4952">
                  <c:v>455.73948609323099</c:v>
                </c:pt>
                <c:pt idx="4953">
                  <c:v>454.85813515259446</c:v>
                </c:pt>
                <c:pt idx="4954">
                  <c:v>454.88163989805781</c:v>
                </c:pt>
                <c:pt idx="4955">
                  <c:v>452.3198228795747</c:v>
                </c:pt>
                <c:pt idx="4956">
                  <c:v>460.08165819664077</c:v>
                </c:pt>
                <c:pt idx="4957">
                  <c:v>453.71236352691938</c:v>
                </c:pt>
                <c:pt idx="4958">
                  <c:v>458.42686712548669</c:v>
                </c:pt>
                <c:pt idx="4959">
                  <c:v>469.54368755878113</c:v>
                </c:pt>
                <c:pt idx="4960">
                  <c:v>460.50686612738218</c:v>
                </c:pt>
                <c:pt idx="4961">
                  <c:v>465.30510268616422</c:v>
                </c:pt>
                <c:pt idx="4962">
                  <c:v>467.66728185640051</c:v>
                </c:pt>
                <c:pt idx="4963">
                  <c:v>455.72774912334694</c:v>
                </c:pt>
                <c:pt idx="4964">
                  <c:v>455.17759021216807</c:v>
                </c:pt>
                <c:pt idx="4965">
                  <c:v>451.10354995590166</c:v>
                </c:pt>
                <c:pt idx="4966">
                  <c:v>451.56990289736808</c:v>
                </c:pt>
                <c:pt idx="4967">
                  <c:v>455.92381197066192</c:v>
                </c:pt>
                <c:pt idx="4968">
                  <c:v>454.88381169957177</c:v>
                </c:pt>
                <c:pt idx="4969">
                  <c:v>452.8331843877969</c:v>
                </c:pt>
                <c:pt idx="4970">
                  <c:v>453.08583729725615</c:v>
                </c:pt>
                <c:pt idx="4971">
                  <c:v>451.89306696264777</c:v>
                </c:pt>
                <c:pt idx="4972">
                  <c:v>451.86956375746922</c:v>
                </c:pt>
                <c:pt idx="4973">
                  <c:v>454.03183398934061</c:v>
                </c:pt>
                <c:pt idx="4974">
                  <c:v>455.82979298880861</c:v>
                </c:pt>
                <c:pt idx="4975">
                  <c:v>455.15408546670471</c:v>
                </c:pt>
                <c:pt idx="4976">
                  <c:v>452.274985190162</c:v>
                </c:pt>
                <c:pt idx="4977">
                  <c:v>451.2996194264411</c:v>
                </c:pt>
                <c:pt idx="4978">
                  <c:v>450.55340228880152</c:v>
                </c:pt>
                <c:pt idx="4979">
                  <c:v>450.12818146587671</c:v>
                </c:pt>
                <c:pt idx="4980">
                  <c:v>450.01283624647391</c:v>
                </c:pt>
                <c:pt idx="4981">
                  <c:v>450.7884312600176</c:v>
                </c:pt>
                <c:pt idx="4982">
                  <c:v>451.88719231656671</c:v>
                </c:pt>
                <c:pt idx="4983">
                  <c:v>451.74029843941429</c:v>
                </c:pt>
                <c:pt idx="4984">
                  <c:v>454.87792781178211</c:v>
                </c:pt>
                <c:pt idx="4985">
                  <c:v>453.55372959931339</c:v>
                </c:pt>
                <c:pt idx="4986">
                  <c:v>464.94087000828364</c:v>
                </c:pt>
                <c:pt idx="4987">
                  <c:v>470.81654808014287</c:v>
                </c:pt>
                <c:pt idx="4988">
                  <c:v>469.07741255572364</c:v>
                </c:pt>
                <c:pt idx="4989">
                  <c:v>468.53310672663918</c:v>
                </c:pt>
                <c:pt idx="4990">
                  <c:v>454.76628797225516</c:v>
                </c:pt>
                <c:pt idx="4991">
                  <c:v>465.44619123004986</c:v>
                </c:pt>
                <c:pt idx="4992">
                  <c:v>469.16551684409205</c:v>
                </c:pt>
                <c:pt idx="4993">
                  <c:v>463.55419784588094</c:v>
                </c:pt>
                <c:pt idx="4994">
                  <c:v>478.32207847257968</c:v>
                </c:pt>
                <c:pt idx="4995">
                  <c:v>498.4405078873362</c:v>
                </c:pt>
                <c:pt idx="4996">
                  <c:v>478.22211399154628</c:v>
                </c:pt>
                <c:pt idx="4997">
                  <c:v>465.7538939168918</c:v>
                </c:pt>
                <c:pt idx="4998">
                  <c:v>452.86844150599188</c:v>
                </c:pt>
                <c:pt idx="4999">
                  <c:v>452.8486334439566</c:v>
                </c:pt>
                <c:pt idx="5000">
                  <c:v>463.18403661195265</c:v>
                </c:pt>
                <c:pt idx="5001">
                  <c:v>470.0644270310118</c:v>
                </c:pt>
                <c:pt idx="5002">
                  <c:v>465.71065812363128</c:v>
                </c:pt>
                <c:pt idx="5003">
                  <c:v>460.1110314270461</c:v>
                </c:pt>
                <c:pt idx="5004">
                  <c:v>457.77836103227418</c:v>
                </c:pt>
                <c:pt idx="5005">
                  <c:v>454.50559477633988</c:v>
                </c:pt>
                <c:pt idx="5006">
                  <c:v>465.45204431214427</c:v>
                </c:pt>
                <c:pt idx="5007">
                  <c:v>455.46332843830834</c:v>
                </c:pt>
                <c:pt idx="5008">
                  <c:v>450.44763971383975</c:v>
                </c:pt>
                <c:pt idx="5009">
                  <c:v>450.62391190433721</c:v>
                </c:pt>
                <c:pt idx="5010">
                  <c:v>450.63566273678413</c:v>
                </c:pt>
                <c:pt idx="5011">
                  <c:v>453.44208975978643</c:v>
                </c:pt>
                <c:pt idx="5012">
                  <c:v>452.343327625038</c:v>
                </c:pt>
                <c:pt idx="5013">
                  <c:v>451.50310274962396</c:v>
                </c:pt>
                <c:pt idx="5014">
                  <c:v>450.08117502471384</c:v>
                </c:pt>
                <c:pt idx="5015">
                  <c:v>452.22797569923534</c:v>
                </c:pt>
                <c:pt idx="5016">
                  <c:v>458.32697965869136</c:v>
                </c:pt>
                <c:pt idx="5017">
                  <c:v>456.49376354102839</c:v>
                </c:pt>
                <c:pt idx="5018">
                  <c:v>455.48683318377169</c:v>
                </c:pt>
                <c:pt idx="5019">
                  <c:v>451.77337605467147</c:v>
                </c:pt>
                <c:pt idx="5020">
                  <c:v>450.64524423217267</c:v>
                </c:pt>
                <c:pt idx="5021">
                  <c:v>472.84005097726447</c:v>
                </c:pt>
                <c:pt idx="5022">
                  <c:v>465.76564628962342</c:v>
                </c:pt>
                <c:pt idx="5023">
                  <c:v>463.6445047414586</c:v>
                </c:pt>
                <c:pt idx="5024">
                  <c:v>458.86754259580493</c:v>
                </c:pt>
                <c:pt idx="5025">
                  <c:v>451.37382664957568</c:v>
                </c:pt>
                <c:pt idx="5026">
                  <c:v>455.65940668847094</c:v>
                </c:pt>
                <c:pt idx="5027">
                  <c:v>453.85926048464137</c:v>
                </c:pt>
                <c:pt idx="5028">
                  <c:v>456.81474348251606</c:v>
                </c:pt>
                <c:pt idx="5029">
                  <c:v>456.16842459366518</c:v>
                </c:pt>
                <c:pt idx="5030">
                  <c:v>455.21655941663869</c:v>
                </c:pt>
                <c:pt idx="5031">
                  <c:v>455.20480704390707</c:v>
                </c:pt>
                <c:pt idx="5032">
                  <c:v>454.65249173406181</c:v>
                </c:pt>
                <c:pt idx="5033">
                  <c:v>452.47258832223866</c:v>
                </c:pt>
                <c:pt idx="5034">
                  <c:v>452.65474239815558</c:v>
                </c:pt>
                <c:pt idx="5035">
                  <c:v>451.28786705370942</c:v>
                </c:pt>
                <c:pt idx="5036">
                  <c:v>450.9037764085673</c:v>
                </c:pt>
                <c:pt idx="5037">
                  <c:v>462.06763821668295</c:v>
                </c:pt>
                <c:pt idx="5038">
                  <c:v>462.70222167593454</c:v>
                </c:pt>
                <c:pt idx="5039">
                  <c:v>456.83824822797942</c:v>
                </c:pt>
                <c:pt idx="5040">
                  <c:v>450.53948057901152</c:v>
                </c:pt>
                <c:pt idx="5041">
                  <c:v>455.80630364619287</c:v>
                </c:pt>
                <c:pt idx="5042">
                  <c:v>451.0389179129881</c:v>
                </c:pt>
                <c:pt idx="5043">
                  <c:v>450.41826109243772</c:v>
                </c:pt>
                <c:pt idx="5044">
                  <c:v>454.63702727505449</c:v>
                </c:pt>
                <c:pt idx="5045">
                  <c:v>462.90416533046965</c:v>
                </c:pt>
                <c:pt idx="5046">
                  <c:v>475.44297819603696</c:v>
                </c:pt>
                <c:pt idx="5047">
                  <c:v>462.27329857834798</c:v>
                </c:pt>
                <c:pt idx="5048">
                  <c:v>470.79313575176525</c:v>
                </c:pt>
                <c:pt idx="5049">
                  <c:v>458.67734823343199</c:v>
                </c:pt>
                <c:pt idx="5050">
                  <c:v>452.6040362238009</c:v>
                </c:pt>
                <c:pt idx="5051">
                  <c:v>459.69603096342041</c:v>
                </c:pt>
                <c:pt idx="5052">
                  <c:v>472.36410298590363</c:v>
                </c:pt>
                <c:pt idx="5053">
                  <c:v>472.62841585100887</c:v>
                </c:pt>
                <c:pt idx="5054">
                  <c:v>451.56402671100221</c:v>
                </c:pt>
                <c:pt idx="5055">
                  <c:v>454.7876209162045</c:v>
                </c:pt>
                <c:pt idx="5056">
                  <c:v>453.82617516796034</c:v>
                </c:pt>
                <c:pt idx="5057">
                  <c:v>455.68660811736231</c:v>
                </c:pt>
                <c:pt idx="5058">
                  <c:v>465.55786187527207</c:v>
                </c:pt>
                <c:pt idx="5059">
                  <c:v>460.72797708549166</c:v>
                </c:pt>
                <c:pt idx="5060">
                  <c:v>458.54808753623132</c:v>
                </c:pt>
                <c:pt idx="5061">
                  <c:v>460.35193042348897</c:v>
                </c:pt>
                <c:pt idx="5062">
                  <c:v>457.22017723748695</c:v>
                </c:pt>
                <c:pt idx="5063">
                  <c:v>451.93202538512509</c:v>
                </c:pt>
                <c:pt idx="5064">
                  <c:v>451.91657016782636</c:v>
                </c:pt>
                <c:pt idx="5065">
                  <c:v>452.20448635661967</c:v>
                </c:pt>
                <c:pt idx="5066">
                  <c:v>455.53384267469835</c:v>
                </c:pt>
                <c:pt idx="5067">
                  <c:v>452.89564293488326</c:v>
                </c:pt>
                <c:pt idx="5068">
                  <c:v>457.33398887852792</c:v>
                </c:pt>
                <c:pt idx="5069">
                  <c:v>452.39250891747861</c:v>
                </c:pt>
                <c:pt idx="5070">
                  <c:v>451.38187987442365</c:v>
                </c:pt>
                <c:pt idx="5071">
                  <c:v>450.35362812535328</c:v>
                </c:pt>
                <c:pt idx="5072">
                  <c:v>462.28721967202409</c:v>
                </c:pt>
                <c:pt idx="5073">
                  <c:v>478.48658088512775</c:v>
                </c:pt>
                <c:pt idx="5074">
                  <c:v>456.6171403504394</c:v>
                </c:pt>
                <c:pt idx="5075">
                  <c:v>480.59966674398896</c:v>
                </c:pt>
                <c:pt idx="5076">
                  <c:v>483.84889744876472</c:v>
                </c:pt>
                <c:pt idx="5077">
                  <c:v>461.96775229017237</c:v>
                </c:pt>
                <c:pt idx="5078">
                  <c:v>463.82077338930111</c:v>
                </c:pt>
                <c:pt idx="5079">
                  <c:v>476.37130782190491</c:v>
                </c:pt>
                <c:pt idx="5080">
                  <c:v>475.9130731053034</c:v>
                </c:pt>
                <c:pt idx="5081">
                  <c:v>454.08254016369528</c:v>
                </c:pt>
                <c:pt idx="5082">
                  <c:v>457.39644742561427</c:v>
                </c:pt>
                <c:pt idx="5083">
                  <c:v>450.33600095251211</c:v>
                </c:pt>
                <c:pt idx="5084">
                  <c:v>450.8119344651962</c:v>
                </c:pt>
                <c:pt idx="5085">
                  <c:v>450.13993229832357</c:v>
                </c:pt>
                <c:pt idx="5086">
                  <c:v>450.75317722239214</c:v>
                </c:pt>
                <c:pt idx="5087">
                  <c:v>451.06459045522502</c:v>
                </c:pt>
                <c:pt idx="5088">
                  <c:v>450.60040869915866</c:v>
                </c:pt>
                <c:pt idx="5089">
                  <c:v>452.70762037402426</c:v>
                </c:pt>
                <c:pt idx="5090">
                  <c:v>454.7641161707412</c:v>
                </c:pt>
                <c:pt idx="5091">
                  <c:v>453.88863371504669</c:v>
                </c:pt>
                <c:pt idx="5092">
                  <c:v>451.23869746743298</c:v>
                </c:pt>
                <c:pt idx="5093">
                  <c:v>450.07529883834803</c:v>
                </c:pt>
                <c:pt idx="5094">
                  <c:v>450.04592098708844</c:v>
                </c:pt>
                <c:pt idx="5095">
                  <c:v>450.04221563185718</c:v>
                </c:pt>
                <c:pt idx="5096">
                  <c:v>451.77925994246112</c:v>
                </c:pt>
                <c:pt idx="5097">
                  <c:v>451.77925994246112</c:v>
                </c:pt>
                <c:pt idx="5098">
                  <c:v>451.00953852144369</c:v>
                </c:pt>
                <c:pt idx="5099">
                  <c:v>450.25744673772306</c:v>
                </c:pt>
                <c:pt idx="5100">
                  <c:v>451.8145170606561</c:v>
                </c:pt>
                <c:pt idx="5101">
                  <c:v>451.83213791832981</c:v>
                </c:pt>
                <c:pt idx="5102">
                  <c:v>451.89089978198808</c:v>
                </c:pt>
                <c:pt idx="5103">
                  <c:v>450.38671205577805</c:v>
                </c:pt>
                <c:pt idx="5104">
                  <c:v>450.87656789436602</c:v>
                </c:pt>
                <c:pt idx="5105">
                  <c:v>451.19168797650633</c:v>
                </c:pt>
                <c:pt idx="5106">
                  <c:v>463.06651288463604</c:v>
                </c:pt>
                <c:pt idx="5107">
                  <c:v>470.67561202444864</c:v>
                </c:pt>
                <c:pt idx="5108">
                  <c:v>467.71426054163192</c:v>
                </c:pt>
                <c:pt idx="5109">
                  <c:v>450.58278168034593</c:v>
                </c:pt>
                <c:pt idx="5110">
                  <c:v>478.5277064882647</c:v>
                </c:pt>
                <c:pt idx="5111">
                  <c:v>490.15577823965782</c:v>
                </c:pt>
                <c:pt idx="5112">
                  <c:v>483.62789739115811</c:v>
                </c:pt>
                <c:pt idx="5113">
                  <c:v>482.15892781393853</c:v>
                </c:pt>
                <c:pt idx="5114">
                  <c:v>452.10459888982433</c:v>
                </c:pt>
                <c:pt idx="5115">
                  <c:v>463.27804019095834</c:v>
                </c:pt>
                <c:pt idx="5116">
                  <c:v>457.94289425051744</c:v>
                </c:pt>
                <c:pt idx="5117">
                  <c:v>460.79848978159686</c:v>
                </c:pt>
                <c:pt idx="5118">
                  <c:v>463.34855442734829</c:v>
                </c:pt>
                <c:pt idx="5119">
                  <c:v>462.96075693289873</c:v>
                </c:pt>
                <c:pt idx="5120">
                  <c:v>463.71284871661936</c:v>
                </c:pt>
                <c:pt idx="5121">
                  <c:v>463.70696482882971</c:v>
                </c:pt>
                <c:pt idx="5122">
                  <c:v>460.83374844007659</c:v>
                </c:pt>
                <c:pt idx="5123">
                  <c:v>456.96164044023806</c:v>
                </c:pt>
                <c:pt idx="5124">
                  <c:v>453.06604617835325</c:v>
                </c:pt>
                <c:pt idx="5125">
                  <c:v>450.23394353254452</c:v>
                </c:pt>
                <c:pt idx="5126">
                  <c:v>450.83543767037474</c:v>
                </c:pt>
                <c:pt idx="5127">
                  <c:v>452.59815233601125</c:v>
                </c:pt>
                <c:pt idx="5128">
                  <c:v>454.51363506279586</c:v>
                </c:pt>
                <c:pt idx="5129">
                  <c:v>453.20334562172513</c:v>
                </c:pt>
                <c:pt idx="5130">
                  <c:v>452.12810363528769</c:v>
                </c:pt>
                <c:pt idx="5131">
                  <c:v>450.25374096661494</c:v>
                </c:pt>
                <c:pt idx="5132">
                  <c:v>450.78626192295928</c:v>
                </c:pt>
                <c:pt idx="5133">
                  <c:v>450.68049826979814</c:v>
                </c:pt>
                <c:pt idx="5134">
                  <c:v>450.87069155397171</c:v>
                </c:pt>
                <c:pt idx="5135">
                  <c:v>450.71792318476673</c:v>
                </c:pt>
                <c:pt idx="5136">
                  <c:v>451.09984449285048</c:v>
                </c:pt>
                <c:pt idx="5137">
                  <c:v>452.6040362238009</c:v>
                </c:pt>
                <c:pt idx="5138">
                  <c:v>454.61352252959119</c:v>
                </c:pt>
                <c:pt idx="5139">
                  <c:v>455.46550023982235</c:v>
                </c:pt>
                <c:pt idx="5140">
                  <c:v>455.18934258489975</c:v>
                </c:pt>
                <c:pt idx="5141">
                  <c:v>453.53239665536404</c:v>
                </c:pt>
                <c:pt idx="5142">
                  <c:v>452.24561195975667</c:v>
                </c:pt>
                <c:pt idx="5143">
                  <c:v>451.89306696264777</c:v>
                </c:pt>
                <c:pt idx="5144">
                  <c:v>451.19973195964576</c:v>
                </c:pt>
                <c:pt idx="5145">
                  <c:v>450.33600095251211</c:v>
                </c:pt>
                <c:pt idx="5146">
                  <c:v>450.22219270009765</c:v>
                </c:pt>
                <c:pt idx="5147">
                  <c:v>450.09292585716076</c:v>
                </c:pt>
                <c:pt idx="5148">
                  <c:v>450.43371846613513</c:v>
                </c:pt>
                <c:pt idx="5149">
                  <c:v>450.70987766134255</c:v>
                </c:pt>
                <c:pt idx="5150">
                  <c:v>450.92140342738003</c:v>
                </c:pt>
                <c:pt idx="5151">
                  <c:v>452.78988698314589</c:v>
                </c:pt>
                <c:pt idx="5152">
                  <c:v>458.0721549477181</c:v>
                </c:pt>
                <c:pt idx="5153">
                  <c:v>458.77723570022732</c:v>
                </c:pt>
                <c:pt idx="5154">
                  <c:v>451.85564266379311</c:v>
                </c:pt>
                <c:pt idx="5155">
                  <c:v>454.56064455372251</c:v>
                </c:pt>
                <c:pt idx="5156">
                  <c:v>459.3082334689708</c:v>
                </c:pt>
                <c:pt idx="5157">
                  <c:v>463.76202846877521</c:v>
                </c:pt>
                <c:pt idx="5158">
                  <c:v>453.20922950951478</c:v>
                </c:pt>
                <c:pt idx="5159">
                  <c:v>450.20456568128492</c:v>
                </c:pt>
                <c:pt idx="5160">
                  <c:v>451.14685090320756</c:v>
                </c:pt>
                <c:pt idx="5161">
                  <c:v>452.81926021355122</c:v>
                </c:pt>
                <c:pt idx="5162">
                  <c:v>455.14604518024873</c:v>
                </c:pt>
                <c:pt idx="5163">
                  <c:v>454.52909952180318</c:v>
                </c:pt>
                <c:pt idx="5164">
                  <c:v>453.34220229299115</c:v>
                </c:pt>
                <c:pt idx="5165">
                  <c:v>453.9650318392263</c:v>
                </c:pt>
                <c:pt idx="5166">
                  <c:v>453.9826526969</c:v>
                </c:pt>
                <c:pt idx="5167">
                  <c:v>454.0061574423633</c:v>
                </c:pt>
                <c:pt idx="5168">
                  <c:v>453.57135045698709</c:v>
                </c:pt>
                <c:pt idx="5169">
                  <c:v>452.50784544043364</c:v>
                </c:pt>
                <c:pt idx="5170">
                  <c:v>451.86739503652478</c:v>
                </c:pt>
                <c:pt idx="5171">
                  <c:v>450.44546929858205</c:v>
                </c:pt>
                <c:pt idx="5172">
                  <c:v>450.39475911948699</c:v>
                </c:pt>
                <c:pt idx="5173">
                  <c:v>452.33961553876236</c:v>
                </c:pt>
                <c:pt idx="5174">
                  <c:v>454.02595010155096</c:v>
                </c:pt>
                <c:pt idx="5175">
                  <c:v>453.77329719209166</c:v>
                </c:pt>
                <c:pt idx="5176">
                  <c:v>451.64041097261895</c:v>
                </c:pt>
                <c:pt idx="5177">
                  <c:v>450.80018363274928</c:v>
                </c:pt>
                <c:pt idx="5178">
                  <c:v>451.44434088596563</c:v>
                </c:pt>
                <c:pt idx="5179">
                  <c:v>454.16480677281692</c:v>
                </c:pt>
                <c:pt idx="5180">
                  <c:v>453.78876165109898</c:v>
                </c:pt>
                <c:pt idx="5181">
                  <c:v>453.17180058980585</c:v>
                </c:pt>
                <c:pt idx="5182">
                  <c:v>450.40433907459078</c:v>
                </c:pt>
                <c:pt idx="5183">
                  <c:v>452.62536916775025</c:v>
                </c:pt>
                <c:pt idx="5184">
                  <c:v>460.19329803616773</c:v>
                </c:pt>
                <c:pt idx="5185">
                  <c:v>460.18741260809333</c:v>
                </c:pt>
                <c:pt idx="5186">
                  <c:v>451.06459045522502</c:v>
                </c:pt>
                <c:pt idx="5187">
                  <c:v>462.68676953920533</c:v>
                </c:pt>
                <c:pt idx="5188">
                  <c:v>473.64500379372134</c:v>
                </c:pt>
                <c:pt idx="5189">
                  <c:v>473.08095151399209</c:v>
                </c:pt>
                <c:pt idx="5190">
                  <c:v>468.19224170887816</c:v>
                </c:pt>
                <c:pt idx="5191">
                  <c:v>452.92718796680253</c:v>
                </c:pt>
                <c:pt idx="5192">
                  <c:v>452.10829557325241</c:v>
                </c:pt>
                <c:pt idx="5193">
                  <c:v>454.41157579448657</c:v>
                </c:pt>
                <c:pt idx="5194">
                  <c:v>455.58085216562495</c:v>
                </c:pt>
                <c:pt idx="5195">
                  <c:v>455.50446944429297</c:v>
                </c:pt>
                <c:pt idx="5196">
                  <c:v>456.46220310626148</c:v>
                </c:pt>
                <c:pt idx="5197">
                  <c:v>456.39757275766112</c:v>
                </c:pt>
                <c:pt idx="5198">
                  <c:v>455.59847302329865</c:v>
                </c:pt>
                <c:pt idx="5199">
                  <c:v>454.86400363753648</c:v>
                </c:pt>
                <c:pt idx="5200">
                  <c:v>454.62898698859851</c:v>
                </c:pt>
                <c:pt idx="5201">
                  <c:v>453.50672010838673</c:v>
                </c:pt>
                <c:pt idx="5202">
                  <c:v>453.31281365973814</c:v>
                </c:pt>
                <c:pt idx="5203">
                  <c:v>453.22467856567448</c:v>
                </c:pt>
                <c:pt idx="5204">
                  <c:v>452.46083594950699</c:v>
                </c:pt>
                <c:pt idx="5205">
                  <c:v>451.4149676555603</c:v>
                </c:pt>
                <c:pt idx="5206">
                  <c:v>450.14580848468944</c:v>
                </c:pt>
                <c:pt idx="5207">
                  <c:v>450.34187667679248</c:v>
                </c:pt>
                <c:pt idx="5208">
                  <c:v>450.10684752074224</c:v>
                </c:pt>
                <c:pt idx="5209">
                  <c:v>450.14797776013637</c:v>
                </c:pt>
                <c:pt idx="5210">
                  <c:v>451.03521106368061</c:v>
                </c:pt>
                <c:pt idx="5211">
                  <c:v>451.47001496848731</c:v>
                </c:pt>
                <c:pt idx="5212">
                  <c:v>451.12334769802902</c:v>
                </c:pt>
                <c:pt idx="5213">
                  <c:v>451.49351817366585</c:v>
                </c:pt>
                <c:pt idx="5214">
                  <c:v>451.22323516482436</c:v>
                </c:pt>
                <c:pt idx="5215">
                  <c:v>451.12334769802902</c:v>
                </c:pt>
                <c:pt idx="5216">
                  <c:v>450.84718850282167</c:v>
                </c:pt>
                <c:pt idx="5217">
                  <c:v>451.39950689323638</c:v>
                </c:pt>
                <c:pt idx="5218">
                  <c:v>451.53464824362868</c:v>
                </c:pt>
                <c:pt idx="5219">
                  <c:v>451.71092058815464</c:v>
                </c:pt>
                <c:pt idx="5220">
                  <c:v>450.97057917479555</c:v>
                </c:pt>
                <c:pt idx="5221">
                  <c:v>451.08809366040356</c:v>
                </c:pt>
                <c:pt idx="5222">
                  <c:v>451.31137025888796</c:v>
                </c:pt>
                <c:pt idx="5223">
                  <c:v>450.70617081203505</c:v>
                </c:pt>
                <c:pt idx="5224">
                  <c:v>451.05283808249334</c:v>
                </c:pt>
                <c:pt idx="5225">
                  <c:v>450.32424950395131</c:v>
                </c:pt>
                <c:pt idx="5226">
                  <c:v>450.21261120470911</c:v>
                </c:pt>
                <c:pt idx="5227">
                  <c:v>450.46526688668092</c:v>
                </c:pt>
                <c:pt idx="5228">
                  <c:v>450.01283624647391</c:v>
                </c:pt>
                <c:pt idx="5229">
                  <c:v>450.11055441625825</c:v>
                </c:pt>
                <c:pt idx="5230">
                  <c:v>451.4384724010236</c:v>
                </c:pt>
                <c:pt idx="5231">
                  <c:v>451.77337605467147</c:v>
                </c:pt>
                <c:pt idx="5232">
                  <c:v>451.26807069783831</c:v>
                </c:pt>
                <c:pt idx="5233">
                  <c:v>451.00953852144369</c:v>
                </c:pt>
                <c:pt idx="5234">
                  <c:v>450.75100788533382</c:v>
                </c:pt>
                <c:pt idx="5235">
                  <c:v>450.18106247610632</c:v>
                </c:pt>
                <c:pt idx="5236">
                  <c:v>450.27136813945617</c:v>
                </c:pt>
                <c:pt idx="5237">
                  <c:v>450.58865632642699</c:v>
                </c:pt>
                <c:pt idx="5238">
                  <c:v>450.34187667679248</c:v>
                </c:pt>
                <c:pt idx="5239">
                  <c:v>450.50639680261526</c:v>
                </c:pt>
                <c:pt idx="5240">
                  <c:v>450.24198951805414</c:v>
                </c:pt>
                <c:pt idx="5241">
                  <c:v>450.3044531480802</c:v>
                </c:pt>
                <c:pt idx="5242">
                  <c:v>450.26332292408892</c:v>
                </c:pt>
                <c:pt idx="5243">
                  <c:v>450.87439701702294</c:v>
                </c:pt>
                <c:pt idx="5244">
                  <c:v>451.56773263613883</c:v>
                </c:pt>
                <c:pt idx="5245">
                  <c:v>451.22106120691171</c:v>
                </c:pt>
                <c:pt idx="5246">
                  <c:v>451.0389179129881</c:v>
                </c:pt>
                <c:pt idx="5247">
                  <c:v>451.08004813697937</c:v>
                </c:pt>
                <c:pt idx="5248">
                  <c:v>450.13622691228665</c:v>
                </c:pt>
                <c:pt idx="5249">
                  <c:v>450.62978655041832</c:v>
                </c:pt>
                <c:pt idx="5250">
                  <c:v>450.63566273678413</c:v>
                </c:pt>
                <c:pt idx="5251">
                  <c:v>450.7296740172136</c:v>
                </c:pt>
                <c:pt idx="5252">
                  <c:v>450.51814825117606</c:v>
                </c:pt>
                <c:pt idx="5253">
                  <c:v>450.95295215598281</c:v>
                </c:pt>
                <c:pt idx="5254">
                  <c:v>450.52402397545649</c:v>
                </c:pt>
                <c:pt idx="5255">
                  <c:v>450.13405611195776</c:v>
                </c:pt>
                <c:pt idx="5256">
                  <c:v>450.0282939682757</c:v>
                </c:pt>
                <c:pt idx="5257">
                  <c:v>450.38887523169734</c:v>
                </c:pt>
                <c:pt idx="5258">
                  <c:v>450.87656789436602</c:v>
                </c:pt>
                <c:pt idx="5259">
                  <c:v>450.5651546615332</c:v>
                </c:pt>
                <c:pt idx="5260">
                  <c:v>450.52402397545649</c:v>
                </c:pt>
                <c:pt idx="5261">
                  <c:v>450.64741356923105</c:v>
                </c:pt>
                <c:pt idx="5262">
                  <c:v>450.69441997958813</c:v>
                </c:pt>
                <c:pt idx="5263">
                  <c:v>450.1127237071081</c:v>
                </c:pt>
                <c:pt idx="5264">
                  <c:v>450.40433907459078</c:v>
                </c:pt>
                <c:pt idx="5265">
                  <c:v>450.14210157377056</c:v>
                </c:pt>
                <c:pt idx="5266">
                  <c:v>450.32795481297399</c:v>
                </c:pt>
                <c:pt idx="5267">
                  <c:v>450.74513169896795</c:v>
                </c:pt>
                <c:pt idx="5268">
                  <c:v>451.23281357964333</c:v>
                </c:pt>
                <c:pt idx="5269">
                  <c:v>450.97428448381822</c:v>
                </c:pt>
                <c:pt idx="5270">
                  <c:v>451.04479255906915</c:v>
                </c:pt>
                <c:pt idx="5271">
                  <c:v>450.50422654138606</c:v>
                </c:pt>
                <c:pt idx="5272">
                  <c:v>451.02129089417537</c:v>
                </c:pt>
                <c:pt idx="5273">
                  <c:v>450.78626192295928</c:v>
                </c:pt>
                <c:pt idx="5274">
                  <c:v>450.0282939682757</c:v>
                </c:pt>
                <c:pt idx="5275">
                  <c:v>451.05871426885915</c:v>
                </c:pt>
                <c:pt idx="5276">
                  <c:v>450.87656789436602</c:v>
                </c:pt>
                <c:pt idx="5277">
                  <c:v>450.55340228880152</c:v>
                </c:pt>
                <c:pt idx="5278">
                  <c:v>450.05984265066991</c:v>
                </c:pt>
                <c:pt idx="5279">
                  <c:v>450.18693866247219</c:v>
                </c:pt>
                <c:pt idx="5280">
                  <c:v>451.04479255906915</c:v>
                </c:pt>
                <c:pt idx="5281">
                  <c:v>451.29157544330167</c:v>
                </c:pt>
                <c:pt idx="5282">
                  <c:v>450.73925551260214</c:v>
                </c:pt>
                <c:pt idx="5283">
                  <c:v>450.99191150263096</c:v>
                </c:pt>
                <c:pt idx="5284">
                  <c:v>450.96840829745241</c:v>
                </c:pt>
                <c:pt idx="5285">
                  <c:v>450.36537957391408</c:v>
                </c:pt>
                <c:pt idx="5286">
                  <c:v>450.37713826181329</c:v>
                </c:pt>
                <c:pt idx="5287">
                  <c:v>450.59453251279285</c:v>
                </c:pt>
                <c:pt idx="5288">
                  <c:v>450.58278168034593</c:v>
                </c:pt>
                <c:pt idx="5289">
                  <c:v>451.10572067921629</c:v>
                </c:pt>
                <c:pt idx="5290">
                  <c:v>450.79430744638347</c:v>
                </c:pt>
                <c:pt idx="5291">
                  <c:v>451.22910965687691</c:v>
                </c:pt>
                <c:pt idx="5292">
                  <c:v>451.15272554928868</c:v>
                </c:pt>
                <c:pt idx="5293">
                  <c:v>450.85893933526853</c:v>
                </c:pt>
                <c:pt idx="5294">
                  <c:v>450.89419491317875</c:v>
                </c:pt>
                <c:pt idx="5295">
                  <c:v>450.84718850282167</c:v>
                </c:pt>
                <c:pt idx="5296">
                  <c:v>450.91769657807259</c:v>
                </c:pt>
                <c:pt idx="5297">
                  <c:v>450.23394353254452</c:v>
                </c:pt>
                <c:pt idx="5298">
                  <c:v>450.4689725037606</c:v>
                </c:pt>
                <c:pt idx="5299">
                  <c:v>450.4160914473224</c:v>
                </c:pt>
                <c:pt idx="5300">
                  <c:v>450.17518628974051</c:v>
                </c:pt>
                <c:pt idx="5301">
                  <c:v>450.35733420451839</c:v>
                </c:pt>
                <c:pt idx="5302">
                  <c:v>450.18693866247219</c:v>
                </c:pt>
                <c:pt idx="5303">
                  <c:v>450.29487088254928</c:v>
                </c:pt>
                <c:pt idx="5304">
                  <c:v>450.19868949491905</c:v>
                </c:pt>
                <c:pt idx="5305">
                  <c:v>450.21631651373178</c:v>
                </c:pt>
                <c:pt idx="5306">
                  <c:v>450.62174102699413</c:v>
                </c:pt>
                <c:pt idx="5307">
                  <c:v>450.08705121107971</c:v>
                </c:pt>
                <c:pt idx="5308">
                  <c:v>450.12230527951084</c:v>
                </c:pt>
                <c:pt idx="5309">
                  <c:v>450.23981971891033</c:v>
                </c:pt>
                <c:pt idx="5310">
                  <c:v>450.41021526095659</c:v>
                </c:pt>
                <c:pt idx="5311">
                  <c:v>450.09292585716076</c:v>
                </c:pt>
                <c:pt idx="5312">
                  <c:v>450.40433907459078</c:v>
                </c:pt>
                <c:pt idx="5313">
                  <c:v>450.54535676537733</c:v>
                </c:pt>
                <c:pt idx="5314">
                  <c:v>450.85676999821021</c:v>
                </c:pt>
                <c:pt idx="5315">
                  <c:v>450.79213656904034</c:v>
                </c:pt>
                <c:pt idx="5316">
                  <c:v>450.69812528861087</c:v>
                </c:pt>
                <c:pt idx="5317">
                  <c:v>450.83326679303161</c:v>
                </c:pt>
                <c:pt idx="5318">
                  <c:v>450.31032779416125</c:v>
                </c:pt>
                <c:pt idx="5319">
                  <c:v>450.15385394650224</c:v>
                </c:pt>
                <c:pt idx="5320">
                  <c:v>450.44176398955932</c:v>
                </c:pt>
                <c:pt idx="5321">
                  <c:v>450.45351543812012</c:v>
                </c:pt>
                <c:pt idx="5322">
                  <c:v>450.19868949491905</c:v>
                </c:pt>
                <c:pt idx="5323">
                  <c:v>450.13622691228665</c:v>
                </c:pt>
                <c:pt idx="5324">
                  <c:v>450.39475911948699</c:v>
                </c:pt>
                <c:pt idx="5325">
                  <c:v>450.34187667679248</c:v>
                </c:pt>
                <c:pt idx="5326">
                  <c:v>450.05179717345425</c:v>
                </c:pt>
                <c:pt idx="5327">
                  <c:v>450.25961669089537</c:v>
                </c:pt>
                <c:pt idx="5328">
                  <c:v>450.31249805539051</c:v>
                </c:pt>
                <c:pt idx="5329">
                  <c:v>450.0892205019295</c:v>
                </c:pt>
                <c:pt idx="5330">
                  <c:v>450.16931164365946</c:v>
                </c:pt>
                <c:pt idx="5331">
                  <c:v>450.26332292408892</c:v>
                </c:pt>
                <c:pt idx="5332">
                  <c:v>450.03417015464152</c:v>
                </c:pt>
                <c:pt idx="5333">
                  <c:v>450.20673501834324</c:v>
                </c:pt>
                <c:pt idx="5334">
                  <c:v>450.13405611195776</c:v>
                </c:pt>
                <c:pt idx="5335">
                  <c:v>450.13035072592078</c:v>
                </c:pt>
                <c:pt idx="5336">
                  <c:v>450.04809027793823</c:v>
                </c:pt>
                <c:pt idx="5337">
                  <c:v>450.34775240107291</c:v>
                </c:pt>
                <c:pt idx="5338">
                  <c:v>450.54535676537733</c:v>
                </c:pt>
                <c:pt idx="5339">
                  <c:v>450.32795481297399</c:v>
                </c:pt>
                <c:pt idx="5340">
                  <c:v>450.84718850282167</c:v>
                </c:pt>
                <c:pt idx="5341">
                  <c:v>451.24673682971815</c:v>
                </c:pt>
                <c:pt idx="5342">
                  <c:v>451.03521106368061</c:v>
                </c:pt>
                <c:pt idx="5343">
                  <c:v>450.58278168034593</c:v>
                </c:pt>
                <c:pt idx="5344">
                  <c:v>450.84501916576329</c:v>
                </c:pt>
                <c:pt idx="5345">
                  <c:v>451.64999924526046</c:v>
                </c:pt>
                <c:pt idx="5346">
                  <c:v>450.9625338053998</c:v>
                </c:pt>
                <c:pt idx="5347">
                  <c:v>450.01871242667858</c:v>
                </c:pt>
                <c:pt idx="5348">
                  <c:v>450.65916594196267</c:v>
                </c:pt>
                <c:pt idx="5349">
                  <c:v>450.08705121107971</c:v>
                </c:pt>
                <c:pt idx="5350">
                  <c:v>450.06354800590111</c:v>
                </c:pt>
                <c:pt idx="5351">
                  <c:v>450.13405611195776</c:v>
                </c:pt>
                <c:pt idx="5352">
                  <c:v>450.02458707275969</c:v>
                </c:pt>
                <c:pt idx="5353">
                  <c:v>450.21044032736597</c:v>
                </c:pt>
                <c:pt idx="5354">
                  <c:v>450.4160914473224</c:v>
                </c:pt>
                <c:pt idx="5355">
                  <c:v>450.22219270009765</c:v>
                </c:pt>
                <c:pt idx="5356">
                  <c:v>450.1127237071081</c:v>
                </c:pt>
                <c:pt idx="5357">
                  <c:v>450.25961669089537</c:v>
                </c:pt>
                <c:pt idx="5358">
                  <c:v>450.16560479435196</c:v>
                </c:pt>
                <c:pt idx="5359">
                  <c:v>450.19498418589637</c:v>
                </c:pt>
                <c:pt idx="5360">
                  <c:v>450.0069600601081</c:v>
                </c:pt>
                <c:pt idx="5361">
                  <c:v>450.22806888646346</c:v>
                </c:pt>
                <c:pt idx="5362">
                  <c:v>450.34775240107291</c:v>
                </c:pt>
                <c:pt idx="5363">
                  <c:v>450.03633944549131</c:v>
                </c:pt>
                <c:pt idx="5364">
                  <c:v>450.58648698936867</c:v>
                </c:pt>
                <c:pt idx="5365">
                  <c:v>450.23981971891033</c:v>
                </c:pt>
                <c:pt idx="5366">
                  <c:v>450.16343545729359</c:v>
                </c:pt>
                <c:pt idx="5367">
                  <c:v>450.23611379377371</c:v>
                </c:pt>
                <c:pt idx="5368">
                  <c:v>450.10684752074224</c:v>
                </c:pt>
                <c:pt idx="5369">
                  <c:v>450.24569590527619</c:v>
                </c:pt>
                <c:pt idx="5370">
                  <c:v>450.39846442850967</c:v>
                </c:pt>
                <c:pt idx="5371">
                  <c:v>450.05179717345425</c:v>
                </c:pt>
                <c:pt idx="5372">
                  <c:v>450.37713826181329</c:v>
                </c:pt>
                <c:pt idx="5373">
                  <c:v>450.62391190433721</c:v>
                </c:pt>
                <c:pt idx="5374">
                  <c:v>450.42413681671815</c:v>
                </c:pt>
                <c:pt idx="5375">
                  <c:v>450.7296740172136</c:v>
                </c:pt>
                <c:pt idx="5376">
                  <c:v>450.87656789436602</c:v>
                </c:pt>
                <c:pt idx="5377">
                  <c:v>450.02458707275969</c:v>
                </c:pt>
                <c:pt idx="5378">
                  <c:v>450.87439701702294</c:v>
                </c:pt>
                <c:pt idx="5379">
                  <c:v>451.13880537978338</c:v>
                </c:pt>
                <c:pt idx="5380">
                  <c:v>451.8380218061194</c:v>
                </c:pt>
                <c:pt idx="5381">
                  <c:v>452.26694490370602</c:v>
                </c:pt>
                <c:pt idx="5382">
                  <c:v>451.45609325869731</c:v>
                </c:pt>
                <c:pt idx="5383">
                  <c:v>450.25744673772306</c:v>
                </c:pt>
                <c:pt idx="5384">
                  <c:v>450.27507375653579</c:v>
                </c:pt>
                <c:pt idx="5385">
                  <c:v>450.27136813945617</c:v>
                </c:pt>
                <c:pt idx="5386">
                  <c:v>450.12818146587671</c:v>
                </c:pt>
                <c:pt idx="5387">
                  <c:v>450.76492805483906</c:v>
                </c:pt>
                <c:pt idx="5388">
                  <c:v>451.70504440178883</c:v>
                </c:pt>
                <c:pt idx="5389">
                  <c:v>451.73442225304848</c:v>
                </c:pt>
                <c:pt idx="5390">
                  <c:v>451.22323516482436</c:v>
                </c:pt>
                <c:pt idx="5391">
                  <c:v>451.12334769802902</c:v>
                </c:pt>
                <c:pt idx="5392">
                  <c:v>451.04696343641228</c:v>
                </c:pt>
                <c:pt idx="5393">
                  <c:v>450.15385394650224</c:v>
                </c:pt>
                <c:pt idx="5394">
                  <c:v>450.07159348311677</c:v>
                </c:pt>
                <c:pt idx="5395">
                  <c:v>450.04221563185718</c:v>
                </c:pt>
                <c:pt idx="5396">
                  <c:v>450.14580848468944</c:v>
                </c:pt>
                <c:pt idx="5397">
                  <c:v>450.31620398052712</c:v>
                </c:pt>
                <c:pt idx="5398">
                  <c:v>450.31032779416125</c:v>
                </c:pt>
                <c:pt idx="5399">
                  <c:v>450.16560479435196</c:v>
                </c:pt>
                <c:pt idx="5400">
                  <c:v>450.92140342738003</c:v>
                </c:pt>
                <c:pt idx="5401">
                  <c:v>451.51485512235558</c:v>
                </c:pt>
                <c:pt idx="5402">
                  <c:v>450.78038573659342</c:v>
                </c:pt>
                <c:pt idx="5403">
                  <c:v>450.78626192295928</c:v>
                </c:pt>
                <c:pt idx="5404">
                  <c:v>450.55710913810901</c:v>
                </c:pt>
                <c:pt idx="5405">
                  <c:v>450.00479077079854</c:v>
                </c:pt>
                <c:pt idx="5406">
                  <c:v>450.42196763368827</c:v>
                </c:pt>
                <c:pt idx="5407">
                  <c:v>451.57948500887051</c:v>
                </c:pt>
                <c:pt idx="5408">
                  <c:v>452.14942117638941</c:v>
                </c:pt>
                <c:pt idx="5409">
                  <c:v>451.32683256149664</c:v>
                </c:pt>
                <c:pt idx="5410">
                  <c:v>450.13622691228665</c:v>
                </c:pt>
                <c:pt idx="5411">
                  <c:v>451.32312263161964</c:v>
                </c:pt>
                <c:pt idx="5412">
                  <c:v>451.43476093086184</c:v>
                </c:pt>
                <c:pt idx="5413">
                  <c:v>451.8578129250223</c:v>
                </c:pt>
                <c:pt idx="5414">
                  <c:v>451.5228960249255</c:v>
                </c:pt>
                <c:pt idx="5415">
                  <c:v>451.01170939878682</c:v>
                </c:pt>
                <c:pt idx="5416">
                  <c:v>450.33012522823168</c:v>
                </c:pt>
                <c:pt idx="5417">
                  <c:v>450.01871242667858</c:v>
                </c:pt>
                <c:pt idx="5418">
                  <c:v>450.16560479435196</c:v>
                </c:pt>
                <c:pt idx="5419">
                  <c:v>450.45351543812012</c:v>
                </c:pt>
                <c:pt idx="5420">
                  <c:v>450.04004480072257</c:v>
                </c:pt>
                <c:pt idx="5421">
                  <c:v>450.13993229832357</c:v>
                </c:pt>
                <c:pt idx="5422">
                  <c:v>450.58865632642699</c:v>
                </c:pt>
                <c:pt idx="5423">
                  <c:v>450.73555020357946</c:v>
                </c:pt>
                <c:pt idx="5424">
                  <c:v>450.71204699840087</c:v>
                </c:pt>
                <c:pt idx="5425">
                  <c:v>450.59453251279285</c:v>
                </c:pt>
                <c:pt idx="5426">
                  <c:v>450.10097287466118</c:v>
                </c:pt>
                <c:pt idx="5427">
                  <c:v>450.02241778190984</c:v>
                </c:pt>
                <c:pt idx="5428">
                  <c:v>450.70400147497668</c:v>
                </c:pt>
                <c:pt idx="5429">
                  <c:v>450.82151611461319</c:v>
                </c:pt>
                <c:pt idx="5430">
                  <c:v>451.015414861838</c:v>
                </c:pt>
                <c:pt idx="5431">
                  <c:v>450.94490663255863</c:v>
                </c:pt>
                <c:pt idx="5432">
                  <c:v>450.5512329517432</c:v>
                </c:pt>
                <c:pt idx="5433">
                  <c:v>450.43001254099852</c:v>
                </c:pt>
                <c:pt idx="5434">
                  <c:v>450.0282939682757</c:v>
                </c:pt>
                <c:pt idx="5435">
                  <c:v>450.55927847516739</c:v>
                </c:pt>
                <c:pt idx="5436">
                  <c:v>450.79430744638347</c:v>
                </c:pt>
                <c:pt idx="5437">
                  <c:v>450.48876978380252</c:v>
                </c:pt>
                <c:pt idx="5438">
                  <c:v>450.33600095251211</c:v>
                </c:pt>
                <c:pt idx="5439">
                  <c:v>450.46309631739479</c:v>
                </c:pt>
                <c:pt idx="5440">
                  <c:v>450.39258824214386</c:v>
                </c:pt>
                <c:pt idx="5441">
                  <c:v>450.78626192295928</c:v>
                </c:pt>
                <c:pt idx="5442">
                  <c:v>452.77813461041421</c:v>
                </c:pt>
                <c:pt idx="5443">
                  <c:v>455.00503211031645</c:v>
                </c:pt>
                <c:pt idx="5444">
                  <c:v>454.48209003087652</c:v>
                </c:pt>
                <c:pt idx="5445">
                  <c:v>452.6606108830976</c:v>
                </c:pt>
                <c:pt idx="5446">
                  <c:v>450.24569590527619</c:v>
                </c:pt>
                <c:pt idx="5447">
                  <c:v>451.75792545822702</c:v>
                </c:pt>
                <c:pt idx="5448">
                  <c:v>452.10459888982433</c:v>
                </c:pt>
                <c:pt idx="5449">
                  <c:v>452.05758939889773</c:v>
                </c:pt>
                <c:pt idx="5450">
                  <c:v>451.32899727770069</c:v>
                </c:pt>
                <c:pt idx="5451">
                  <c:v>451.89306696264777</c:v>
                </c:pt>
                <c:pt idx="5452">
                  <c:v>451.41713391204911</c:v>
                </c:pt>
                <c:pt idx="5453">
                  <c:v>451.9341971866391</c:v>
                </c:pt>
                <c:pt idx="5454">
                  <c:v>451.9577019321024</c:v>
                </c:pt>
                <c:pt idx="5455">
                  <c:v>451.9106939814605</c:v>
                </c:pt>
                <c:pt idx="5456">
                  <c:v>451.39363070687057</c:v>
                </c:pt>
                <c:pt idx="5457">
                  <c:v>450.93532513717008</c:v>
                </c:pt>
                <c:pt idx="5458">
                  <c:v>450.52989969973692</c:v>
                </c:pt>
                <c:pt idx="5459">
                  <c:v>450.39475911948699</c:v>
                </c:pt>
                <c:pt idx="5460">
                  <c:v>450.07159348311677</c:v>
                </c:pt>
                <c:pt idx="5461">
                  <c:v>450.13993229832357</c:v>
                </c:pt>
                <c:pt idx="5462">
                  <c:v>450.33970718570566</c:v>
                </c:pt>
                <c:pt idx="5463">
                  <c:v>450.46309631739479</c:v>
                </c:pt>
                <c:pt idx="5464">
                  <c:v>450.84501916576329</c:v>
                </c:pt>
                <c:pt idx="5465">
                  <c:v>450.9037764085673</c:v>
                </c:pt>
                <c:pt idx="5466">
                  <c:v>451.10354995590166</c:v>
                </c:pt>
                <c:pt idx="5467">
                  <c:v>451.36795816463365</c:v>
                </c:pt>
                <c:pt idx="5468">
                  <c:v>450.91552724101422</c:v>
                </c:pt>
                <c:pt idx="5469">
                  <c:v>450.93315425982695</c:v>
                </c:pt>
                <c:pt idx="5470">
                  <c:v>450.26332292408892</c:v>
                </c:pt>
                <c:pt idx="5471">
                  <c:v>450.12447453955497</c:v>
                </c:pt>
                <c:pt idx="5472">
                  <c:v>450.44176398955932</c:v>
                </c:pt>
                <c:pt idx="5473">
                  <c:v>450.3007466068297</c:v>
                </c:pt>
                <c:pt idx="5474">
                  <c:v>450.38671205577805</c:v>
                </c:pt>
                <c:pt idx="5475">
                  <c:v>451.35033730695994</c:v>
                </c:pt>
                <c:pt idx="5476">
                  <c:v>451.79688080013483</c:v>
                </c:pt>
                <c:pt idx="5477">
                  <c:v>452.85451733174625</c:v>
                </c:pt>
                <c:pt idx="5478">
                  <c:v>452.23755627045307</c:v>
                </c:pt>
                <c:pt idx="5479">
                  <c:v>450.88027320338875</c:v>
                </c:pt>
                <c:pt idx="5480">
                  <c:v>450.46526688668092</c:v>
                </c:pt>
                <c:pt idx="5481">
                  <c:v>450.54165145635466</c:v>
                </c:pt>
                <c:pt idx="5482">
                  <c:v>450.14210157377056</c:v>
                </c:pt>
                <c:pt idx="5483">
                  <c:v>450.70987766134255</c:v>
                </c:pt>
                <c:pt idx="5484">
                  <c:v>450.10684752074224</c:v>
                </c:pt>
                <c:pt idx="5485">
                  <c:v>451.09984449285048</c:v>
                </c:pt>
                <c:pt idx="5486">
                  <c:v>451.58752991618076</c:v>
                </c:pt>
                <c:pt idx="5487">
                  <c:v>452.18098161115637</c:v>
                </c:pt>
                <c:pt idx="5488">
                  <c:v>451.94594955937072</c:v>
                </c:pt>
                <c:pt idx="5489">
                  <c:v>451.54639969218948</c:v>
                </c:pt>
                <c:pt idx="5490">
                  <c:v>451.25848920244977</c:v>
                </c:pt>
                <c:pt idx="5491">
                  <c:v>451.44063711722771</c:v>
                </c:pt>
                <c:pt idx="5492">
                  <c:v>450.40063391959654</c:v>
                </c:pt>
                <c:pt idx="5493">
                  <c:v>450.81563977421888</c:v>
                </c:pt>
                <c:pt idx="5494">
                  <c:v>451.44434088596563</c:v>
                </c:pt>
                <c:pt idx="5495">
                  <c:v>450.78626192295928</c:v>
                </c:pt>
                <c:pt idx="5496">
                  <c:v>450.75688253141487</c:v>
                </c:pt>
                <c:pt idx="5497">
                  <c:v>450.68049826979814</c:v>
                </c:pt>
                <c:pt idx="5498">
                  <c:v>450.15755927092778</c:v>
                </c:pt>
                <c:pt idx="5499">
                  <c:v>450.25374096661494</c:v>
                </c:pt>
                <c:pt idx="5500">
                  <c:v>450.30662233111008</c:v>
                </c:pt>
                <c:pt idx="5501">
                  <c:v>450.54165145635466</c:v>
                </c:pt>
                <c:pt idx="5502">
                  <c:v>450.08705121107971</c:v>
                </c:pt>
                <c:pt idx="5503">
                  <c:v>450.45722167131373</c:v>
                </c:pt>
                <c:pt idx="5504">
                  <c:v>450.15385394650224</c:v>
                </c:pt>
                <c:pt idx="5505">
                  <c:v>450.17148098071777</c:v>
                </c:pt>
                <c:pt idx="5506">
                  <c:v>450.439594652501</c:v>
                </c:pt>
                <c:pt idx="5507">
                  <c:v>451.0389179129881</c:v>
                </c:pt>
                <c:pt idx="5508">
                  <c:v>452.33744373724835</c:v>
                </c:pt>
                <c:pt idx="5509">
                  <c:v>450.96840829745241</c:v>
                </c:pt>
                <c:pt idx="5510">
                  <c:v>451.48176580093423</c:v>
                </c:pt>
                <c:pt idx="5511">
                  <c:v>451.76380164459283</c:v>
                </c:pt>
                <c:pt idx="5512">
                  <c:v>452.19860246883002</c:v>
                </c:pt>
                <c:pt idx="5513">
                  <c:v>450.68854379322232</c:v>
                </c:pt>
                <c:pt idx="5514">
                  <c:v>451.10942598823902</c:v>
                </c:pt>
                <c:pt idx="5515">
                  <c:v>450.62761721335994</c:v>
                </c:pt>
                <c:pt idx="5516">
                  <c:v>450.21044032736597</c:v>
                </c:pt>
                <c:pt idx="5517">
                  <c:v>450.0576718195353</c:v>
                </c:pt>
                <c:pt idx="5518">
                  <c:v>450.38671205577805</c:v>
                </c:pt>
                <c:pt idx="5519">
                  <c:v>450.06942419226698</c:v>
                </c:pt>
                <c:pt idx="5520">
                  <c:v>450.13035072592078</c:v>
                </c:pt>
                <c:pt idx="5521">
                  <c:v>450.63566273678413</c:v>
                </c:pt>
                <c:pt idx="5522">
                  <c:v>450.41826109243772</c:v>
                </c:pt>
                <c:pt idx="5523">
                  <c:v>450.46309631739479</c:v>
                </c:pt>
                <c:pt idx="5524">
                  <c:v>450.53360593293047</c:v>
                </c:pt>
                <c:pt idx="5525">
                  <c:v>450.3044531480802</c:v>
                </c:pt>
                <c:pt idx="5526">
                  <c:v>450.02458707275969</c:v>
                </c:pt>
                <c:pt idx="5527">
                  <c:v>450.40650964387692</c:v>
                </c:pt>
                <c:pt idx="5528">
                  <c:v>450.0576718195353</c:v>
                </c:pt>
                <c:pt idx="5529">
                  <c:v>450.55927847516739</c:v>
                </c:pt>
                <c:pt idx="5530">
                  <c:v>450.34775240107291</c:v>
                </c:pt>
                <c:pt idx="5531">
                  <c:v>450.4160914473224</c:v>
                </c:pt>
                <c:pt idx="5532">
                  <c:v>450.89202403583568</c:v>
                </c:pt>
                <c:pt idx="5533">
                  <c:v>451.60885823927583</c:v>
                </c:pt>
                <c:pt idx="5534">
                  <c:v>452.27281338864805</c:v>
                </c:pt>
                <c:pt idx="5535">
                  <c:v>452.0906747155787</c:v>
                </c:pt>
                <c:pt idx="5536">
                  <c:v>450.76275871778068</c:v>
                </c:pt>
                <c:pt idx="5537">
                  <c:v>450.09292585716076</c:v>
                </c:pt>
                <c:pt idx="5538">
                  <c:v>452.02821616849235</c:v>
                </c:pt>
                <c:pt idx="5539">
                  <c:v>453.02120694865584</c:v>
                </c:pt>
                <c:pt idx="5540">
                  <c:v>453.2797437459048</c:v>
                </c:pt>
                <c:pt idx="5541">
                  <c:v>451.95181804431274</c:v>
                </c:pt>
                <c:pt idx="5542">
                  <c:v>450.27136813945617</c:v>
                </c:pt>
                <c:pt idx="5543">
                  <c:v>450.95078127863968</c:v>
                </c:pt>
                <c:pt idx="5544">
                  <c:v>452.41384186142795</c:v>
                </c:pt>
                <c:pt idx="5545">
                  <c:v>451.7616236819398</c:v>
                </c:pt>
                <c:pt idx="5546">
                  <c:v>450.33970718570566</c:v>
                </c:pt>
                <c:pt idx="5547">
                  <c:v>450.32424950395131</c:v>
                </c:pt>
                <c:pt idx="5548">
                  <c:v>450.02458707275969</c:v>
                </c:pt>
                <c:pt idx="5549">
                  <c:v>450.01283624647391</c:v>
                </c:pt>
                <c:pt idx="5550">
                  <c:v>450.37496122333113</c:v>
                </c:pt>
                <c:pt idx="5551">
                  <c:v>450.49247570893914</c:v>
                </c:pt>
                <c:pt idx="5552">
                  <c:v>450.08117502471384</c:v>
                </c:pt>
                <c:pt idx="5553">
                  <c:v>450.06571729675096</c:v>
                </c:pt>
                <c:pt idx="5554">
                  <c:v>450.10097287466118</c:v>
                </c:pt>
                <c:pt idx="5555">
                  <c:v>450.00108541587537</c:v>
                </c:pt>
                <c:pt idx="5556">
                  <c:v>450.06571729675096</c:v>
                </c:pt>
                <c:pt idx="5557">
                  <c:v>452.11635126255601</c:v>
                </c:pt>
                <c:pt idx="5558">
                  <c:v>451.85193673865649</c:v>
                </c:pt>
                <c:pt idx="5559">
                  <c:v>450.71204699840087</c:v>
                </c:pt>
                <c:pt idx="5560">
                  <c:v>450.44763971383975</c:v>
                </c:pt>
                <c:pt idx="5561">
                  <c:v>450.52185356019879</c:v>
                </c:pt>
                <c:pt idx="5562">
                  <c:v>451.23869746743298</c:v>
                </c:pt>
                <c:pt idx="5563">
                  <c:v>452.59011204955527</c:v>
                </c:pt>
                <c:pt idx="5564">
                  <c:v>453.09541786847387</c:v>
                </c:pt>
                <c:pt idx="5565">
                  <c:v>451.23281357964333</c:v>
                </c:pt>
                <c:pt idx="5566">
                  <c:v>450.42413681671815</c:v>
                </c:pt>
                <c:pt idx="5567">
                  <c:v>450.90594574562567</c:v>
                </c:pt>
                <c:pt idx="5568">
                  <c:v>450.58865632642699</c:v>
                </c:pt>
                <c:pt idx="5569">
                  <c:v>450.95882680206387</c:v>
                </c:pt>
                <c:pt idx="5570">
                  <c:v>451.05871426885915</c:v>
                </c:pt>
                <c:pt idx="5571">
                  <c:v>450.57690549398012</c:v>
                </c:pt>
                <c:pt idx="5572">
                  <c:v>450.58648698936867</c:v>
                </c:pt>
                <c:pt idx="5573">
                  <c:v>450.87439701702294</c:v>
                </c:pt>
                <c:pt idx="5574">
                  <c:v>450.06571729675096</c:v>
                </c:pt>
                <c:pt idx="5575">
                  <c:v>450.44763971383975</c:v>
                </c:pt>
                <c:pt idx="5576">
                  <c:v>450.33600095251211</c:v>
                </c:pt>
                <c:pt idx="5577">
                  <c:v>450.74142638994527</c:v>
                </c:pt>
                <c:pt idx="5578">
                  <c:v>450.58865632642699</c:v>
                </c:pt>
                <c:pt idx="5579">
                  <c:v>450.72379783084779</c:v>
                </c:pt>
                <c:pt idx="5580">
                  <c:v>450.1832318131647</c:v>
                </c:pt>
                <c:pt idx="5581">
                  <c:v>450.25157055135725</c:v>
                </c:pt>
                <c:pt idx="5582">
                  <c:v>450.15973014827091</c:v>
                </c:pt>
                <c:pt idx="5583">
                  <c:v>450.48659952257333</c:v>
                </c:pt>
                <c:pt idx="5584">
                  <c:v>450.69812528861087</c:v>
                </c:pt>
                <c:pt idx="5585">
                  <c:v>450.25157055135725</c:v>
                </c:pt>
                <c:pt idx="5586">
                  <c:v>450.05396646430404</c:v>
                </c:pt>
                <c:pt idx="5587">
                  <c:v>450.17518628974051</c:v>
                </c:pt>
                <c:pt idx="5588">
                  <c:v>450.35145801815258</c:v>
                </c:pt>
                <c:pt idx="5589">
                  <c:v>450.17518628974051</c:v>
                </c:pt>
                <c:pt idx="5590">
                  <c:v>450.01283624647391</c:v>
                </c:pt>
                <c:pt idx="5591">
                  <c:v>450.41238536815735</c:v>
                </c:pt>
                <c:pt idx="5592">
                  <c:v>450.19281330855324</c:v>
                </c:pt>
                <c:pt idx="5593">
                  <c:v>450.38083740969694</c:v>
                </c:pt>
                <c:pt idx="5594">
                  <c:v>450.39258824214386</c:v>
                </c:pt>
                <c:pt idx="5595">
                  <c:v>450.45134548494786</c:v>
                </c:pt>
                <c:pt idx="5596">
                  <c:v>450.22806888646346</c:v>
                </c:pt>
                <c:pt idx="5597">
                  <c:v>450.07746966948264</c:v>
                </c:pt>
                <c:pt idx="5598">
                  <c:v>450.04221563185718</c:v>
                </c:pt>
                <c:pt idx="5599">
                  <c:v>450.01283624647391</c:v>
                </c:pt>
                <c:pt idx="5600">
                  <c:v>450.04004480072257</c:v>
                </c:pt>
                <c:pt idx="5601">
                  <c:v>450.34187667679248</c:v>
                </c:pt>
                <c:pt idx="5602">
                  <c:v>450.44546929858205</c:v>
                </c:pt>
                <c:pt idx="5603">
                  <c:v>450.78626192295928</c:v>
                </c:pt>
                <c:pt idx="5604">
                  <c:v>450.21261120470911</c:v>
                </c:pt>
                <c:pt idx="5605">
                  <c:v>450.36537957391408</c:v>
                </c:pt>
                <c:pt idx="5606">
                  <c:v>450.29487088254928</c:v>
                </c:pt>
                <c:pt idx="5607">
                  <c:v>450.26549241517574</c:v>
                </c:pt>
                <c:pt idx="5608">
                  <c:v>450.0304632591255</c:v>
                </c:pt>
                <c:pt idx="5609">
                  <c:v>450.34775240107291</c:v>
                </c:pt>
                <c:pt idx="5610">
                  <c:v>450.36537957391408</c:v>
                </c:pt>
                <c:pt idx="5611">
                  <c:v>450.32424950395131</c:v>
                </c:pt>
                <c:pt idx="5612">
                  <c:v>450.04809027793823</c:v>
                </c:pt>
                <c:pt idx="5613">
                  <c:v>450.65699506461959</c:v>
                </c:pt>
                <c:pt idx="5614">
                  <c:v>450.23023806949334</c:v>
                </c:pt>
                <c:pt idx="5615">
                  <c:v>450.13993229832357</c:v>
                </c:pt>
                <c:pt idx="5616">
                  <c:v>450.18106247610632</c:v>
                </c:pt>
                <c:pt idx="5617">
                  <c:v>450.17518628974051</c:v>
                </c:pt>
                <c:pt idx="5618">
                  <c:v>450.0304632591255</c:v>
                </c:pt>
                <c:pt idx="5619">
                  <c:v>450.30662233111008</c:v>
                </c:pt>
                <c:pt idx="5620">
                  <c:v>450.12230527951084</c:v>
                </c:pt>
                <c:pt idx="5621">
                  <c:v>450.32795481297399</c:v>
                </c:pt>
                <c:pt idx="5622">
                  <c:v>450.39258824214386</c:v>
                </c:pt>
                <c:pt idx="5623">
                  <c:v>450.16343545729359</c:v>
                </c:pt>
                <c:pt idx="5624">
                  <c:v>450.41826109243772</c:v>
                </c:pt>
                <c:pt idx="5625">
                  <c:v>450.54752764272047</c:v>
                </c:pt>
                <c:pt idx="5626">
                  <c:v>450.54752764272047</c:v>
                </c:pt>
                <c:pt idx="5627">
                  <c:v>450.06942419226698</c:v>
                </c:pt>
                <c:pt idx="5628">
                  <c:v>450.09880204352658</c:v>
                </c:pt>
                <c:pt idx="5629">
                  <c:v>450.62174102699413</c:v>
                </c:pt>
                <c:pt idx="5630">
                  <c:v>451.45022477375528</c:v>
                </c:pt>
                <c:pt idx="5631">
                  <c:v>451.97315098826209</c:v>
                </c:pt>
                <c:pt idx="5632">
                  <c:v>451.45609325869731</c:v>
                </c:pt>
                <c:pt idx="5633">
                  <c:v>450.07746966948264</c:v>
                </c:pt>
                <c:pt idx="5634">
                  <c:v>450.51227252689569</c:v>
                </c:pt>
                <c:pt idx="5635">
                  <c:v>450.7296740172136</c:v>
                </c:pt>
                <c:pt idx="5636">
                  <c:v>451.11747151166321</c:v>
                </c:pt>
                <c:pt idx="5637">
                  <c:v>450.35950384963371</c:v>
                </c:pt>
                <c:pt idx="5638">
                  <c:v>450.12447453955497</c:v>
                </c:pt>
                <c:pt idx="5639">
                  <c:v>450.17735716708364</c:v>
                </c:pt>
                <c:pt idx="5640">
                  <c:v>450.38887523169734</c:v>
                </c:pt>
                <c:pt idx="5641">
                  <c:v>450.17735716708364</c:v>
                </c:pt>
                <c:pt idx="5642">
                  <c:v>450.12818146587671</c:v>
                </c:pt>
                <c:pt idx="5643">
                  <c:v>450.02458707275969</c:v>
                </c:pt>
                <c:pt idx="5644">
                  <c:v>450.27507375653579</c:v>
                </c:pt>
                <c:pt idx="5645">
                  <c:v>450.28311943398847</c:v>
                </c:pt>
                <c:pt idx="5646">
                  <c:v>450.0576718195353</c:v>
                </c:pt>
                <c:pt idx="5647">
                  <c:v>450.46526688668092</c:v>
                </c:pt>
                <c:pt idx="5648">
                  <c:v>450.52402397545649</c:v>
                </c:pt>
                <c:pt idx="5649">
                  <c:v>450.49464535405446</c:v>
                </c:pt>
                <c:pt idx="5650">
                  <c:v>450.48876978380252</c:v>
                </c:pt>
                <c:pt idx="5651">
                  <c:v>451.15272554928868</c:v>
                </c:pt>
                <c:pt idx="5652">
                  <c:v>450.72379783084779</c:v>
                </c:pt>
                <c:pt idx="5653">
                  <c:v>450.99995702605514</c:v>
                </c:pt>
                <c:pt idx="5654">
                  <c:v>450.50052107833488</c:v>
                </c:pt>
                <c:pt idx="5655">
                  <c:v>450.04004480072257</c:v>
                </c:pt>
                <c:pt idx="5656">
                  <c:v>451.73225045153447</c:v>
                </c:pt>
                <c:pt idx="5657">
                  <c:v>452.02016047918875</c:v>
                </c:pt>
                <c:pt idx="5658">
                  <c:v>450.26332292408892</c:v>
                </c:pt>
                <c:pt idx="5659">
                  <c:v>450.35145801815258</c:v>
                </c:pt>
                <c:pt idx="5660">
                  <c:v>450.73925551260214</c:v>
                </c:pt>
                <c:pt idx="5661">
                  <c:v>450.75100788533382</c:v>
                </c:pt>
                <c:pt idx="5662">
                  <c:v>451.12117836097065</c:v>
                </c:pt>
                <c:pt idx="5663">
                  <c:v>450.32208016689293</c:v>
                </c:pt>
                <c:pt idx="5664">
                  <c:v>450.07746966948264</c:v>
                </c:pt>
                <c:pt idx="5665">
                  <c:v>450.29487088254928</c:v>
                </c:pt>
                <c:pt idx="5666">
                  <c:v>450.13405611195776</c:v>
                </c:pt>
                <c:pt idx="5667">
                  <c:v>450.38887523169734</c:v>
                </c:pt>
                <c:pt idx="5668">
                  <c:v>450.74142638994527</c:v>
                </c:pt>
                <c:pt idx="5669">
                  <c:v>450.62978655041832</c:v>
                </c:pt>
                <c:pt idx="5670">
                  <c:v>450.32424950395131</c:v>
                </c:pt>
                <c:pt idx="5671">
                  <c:v>450.31249805539051</c:v>
                </c:pt>
                <c:pt idx="5672">
                  <c:v>450.25157055135725</c:v>
                </c:pt>
                <c:pt idx="5673">
                  <c:v>450.05179717345425</c:v>
                </c:pt>
                <c:pt idx="5674">
                  <c:v>450.42196763368827</c:v>
                </c:pt>
                <c:pt idx="5675">
                  <c:v>450.07746966948264</c:v>
                </c:pt>
                <c:pt idx="5676">
                  <c:v>450.33600095251211</c:v>
                </c:pt>
                <c:pt idx="5677">
                  <c:v>450.2889951582689</c:v>
                </c:pt>
                <c:pt idx="5678">
                  <c:v>450.62391190433721</c:v>
                </c:pt>
                <c:pt idx="5679">
                  <c:v>450.22436203715597</c:v>
                </c:pt>
                <c:pt idx="5680">
                  <c:v>450.85089381184434</c:v>
                </c:pt>
                <c:pt idx="5681">
                  <c:v>450.33383099933985</c:v>
                </c:pt>
                <c:pt idx="5682">
                  <c:v>450.34558183178672</c:v>
                </c:pt>
                <c:pt idx="5683">
                  <c:v>450.65699506461959</c:v>
                </c:pt>
                <c:pt idx="5684">
                  <c:v>450.73925551260214</c:v>
                </c:pt>
                <c:pt idx="5685">
                  <c:v>450.36537957391408</c:v>
                </c:pt>
                <c:pt idx="5686">
                  <c:v>450.08117502471384</c:v>
                </c:pt>
                <c:pt idx="5687">
                  <c:v>450.52185356019879</c:v>
                </c:pt>
                <c:pt idx="5688">
                  <c:v>450.7157523074236</c:v>
                </c:pt>
                <c:pt idx="5689">
                  <c:v>450.80976512813783</c:v>
                </c:pt>
                <c:pt idx="5690">
                  <c:v>450.81563977421888</c:v>
                </c:pt>
                <c:pt idx="5691">
                  <c:v>450.5512329517432</c:v>
                </c:pt>
                <c:pt idx="5692">
                  <c:v>450.33383099933985</c:v>
                </c:pt>
                <c:pt idx="5693">
                  <c:v>450.04221563185718</c:v>
                </c:pt>
                <c:pt idx="5694">
                  <c:v>450.73555020357946</c:v>
                </c:pt>
                <c:pt idx="5695">
                  <c:v>451.44063711722771</c:v>
                </c:pt>
                <c:pt idx="5696">
                  <c:v>451.51114503845014</c:v>
                </c:pt>
                <c:pt idx="5697">
                  <c:v>451.15860173565449</c:v>
                </c:pt>
                <c:pt idx="5698">
                  <c:v>450.04592098708844</c:v>
                </c:pt>
                <c:pt idx="5699">
                  <c:v>450.12230527951084</c:v>
                </c:pt>
                <c:pt idx="5700">
                  <c:v>450.17148098071777</c:v>
                </c:pt>
                <c:pt idx="5701">
                  <c:v>450.28311943398847</c:v>
                </c:pt>
                <c:pt idx="5702">
                  <c:v>450.38887523169734</c:v>
                </c:pt>
                <c:pt idx="5703">
                  <c:v>450.16560479435196</c:v>
                </c:pt>
                <c:pt idx="5704">
                  <c:v>450.52989969973692</c:v>
                </c:pt>
                <c:pt idx="5705">
                  <c:v>450.66504058804378</c:v>
                </c:pt>
                <c:pt idx="5706">
                  <c:v>450.1127237071081</c:v>
                </c:pt>
                <c:pt idx="5707">
                  <c:v>450.55710913810901</c:v>
                </c:pt>
                <c:pt idx="5708">
                  <c:v>451.03304188065073</c:v>
                </c:pt>
                <c:pt idx="5709">
                  <c:v>451.13880537978338</c:v>
                </c:pt>
                <c:pt idx="5710">
                  <c:v>451.38557902230735</c:v>
                </c:pt>
                <c:pt idx="5711">
                  <c:v>451.26220221289628</c:v>
                </c:pt>
                <c:pt idx="5712">
                  <c:v>450.6628712509854</c:v>
                </c:pt>
                <c:pt idx="5713">
                  <c:v>450.40433907459078</c:v>
                </c:pt>
                <c:pt idx="5714">
                  <c:v>450.28094994290166</c:v>
                </c:pt>
                <c:pt idx="5715">
                  <c:v>450.29270077534852</c:v>
                </c:pt>
                <c:pt idx="5716">
                  <c:v>450.17735716708364</c:v>
                </c:pt>
                <c:pt idx="5717">
                  <c:v>450.31837377967088</c:v>
                </c:pt>
                <c:pt idx="5718">
                  <c:v>450.94707596961695</c:v>
                </c:pt>
                <c:pt idx="5719">
                  <c:v>450.67091677440959</c:v>
                </c:pt>
                <c:pt idx="5720">
                  <c:v>450.44763971383975</c:v>
                </c:pt>
                <c:pt idx="5721">
                  <c:v>450.65328975559686</c:v>
                </c:pt>
                <c:pt idx="5722">
                  <c:v>450.53577542401729</c:v>
                </c:pt>
                <c:pt idx="5723">
                  <c:v>450.47701833524172</c:v>
                </c:pt>
                <c:pt idx="5724">
                  <c:v>450.5651546615332</c:v>
                </c:pt>
                <c:pt idx="5725">
                  <c:v>450.61215953160558</c:v>
                </c:pt>
                <c:pt idx="5726">
                  <c:v>450.62391190433721</c:v>
                </c:pt>
                <c:pt idx="5727">
                  <c:v>450.40650964387692</c:v>
                </c:pt>
                <c:pt idx="5728">
                  <c:v>450.35733420451839</c:v>
                </c:pt>
                <c:pt idx="5729">
                  <c:v>451.16818323104303</c:v>
                </c:pt>
                <c:pt idx="5730">
                  <c:v>450.95665746500549</c:v>
                </c:pt>
                <c:pt idx="5731">
                  <c:v>450.9037764085673</c:v>
                </c:pt>
                <c:pt idx="5732">
                  <c:v>450.22806888646346</c:v>
                </c:pt>
                <c:pt idx="5733">
                  <c:v>450.01066695716435</c:v>
                </c:pt>
                <c:pt idx="5734">
                  <c:v>450.07159348311677</c:v>
                </c:pt>
                <c:pt idx="5735">
                  <c:v>450.32208016689293</c:v>
                </c:pt>
                <c:pt idx="5736">
                  <c:v>450.29270077534852</c:v>
                </c:pt>
                <c:pt idx="5737">
                  <c:v>450.21631651373178</c:v>
                </c:pt>
                <c:pt idx="5738">
                  <c:v>451.1505562122303</c:v>
                </c:pt>
                <c:pt idx="5739">
                  <c:v>451.42083614050233</c:v>
                </c:pt>
                <c:pt idx="5740">
                  <c:v>450.61586638091302</c:v>
                </c:pt>
                <c:pt idx="5741">
                  <c:v>450.08705121107971</c:v>
                </c:pt>
                <c:pt idx="5742">
                  <c:v>450.31249805539051</c:v>
                </c:pt>
                <c:pt idx="5743">
                  <c:v>450.31837377967088</c:v>
                </c:pt>
                <c:pt idx="5744">
                  <c:v>450.25374096661494</c:v>
                </c:pt>
                <c:pt idx="5745">
                  <c:v>450.11055441625825</c:v>
                </c:pt>
                <c:pt idx="5746">
                  <c:v>450.85089381184434</c:v>
                </c:pt>
                <c:pt idx="5747">
                  <c:v>451.29157544330167</c:v>
                </c:pt>
                <c:pt idx="5748">
                  <c:v>450.29857696171439</c:v>
                </c:pt>
                <c:pt idx="5749">
                  <c:v>450.09880204352658</c:v>
                </c:pt>
                <c:pt idx="5750">
                  <c:v>450.88831872681294</c:v>
                </c:pt>
                <c:pt idx="5751">
                  <c:v>451.48764198730004</c:v>
                </c:pt>
                <c:pt idx="5752">
                  <c:v>451.05871426885915</c:v>
                </c:pt>
                <c:pt idx="5753">
                  <c:v>451.25848920244977</c:v>
                </c:pt>
                <c:pt idx="5754">
                  <c:v>450.21261120470911</c:v>
                </c:pt>
                <c:pt idx="5755">
                  <c:v>450.09292585716076</c:v>
                </c:pt>
                <c:pt idx="5756">
                  <c:v>450.16560479435196</c:v>
                </c:pt>
                <c:pt idx="5757">
                  <c:v>450.12230527951084</c:v>
                </c:pt>
                <c:pt idx="5758">
                  <c:v>450.21044032736597</c:v>
                </c:pt>
                <c:pt idx="5759">
                  <c:v>450.29487088254928</c:v>
                </c:pt>
                <c:pt idx="5760">
                  <c:v>450.04592098708844</c:v>
                </c:pt>
                <c:pt idx="5761">
                  <c:v>450.24198951805414</c:v>
                </c:pt>
                <c:pt idx="5762">
                  <c:v>450.18106247610632</c:v>
                </c:pt>
                <c:pt idx="5763">
                  <c:v>450.439594652501</c:v>
                </c:pt>
                <c:pt idx="5764">
                  <c:v>450.54535676537733</c:v>
                </c:pt>
                <c:pt idx="5765">
                  <c:v>450.12818146587671</c:v>
                </c:pt>
                <c:pt idx="5766">
                  <c:v>450.25744673772306</c:v>
                </c:pt>
                <c:pt idx="5767">
                  <c:v>450.21044032736597</c:v>
                </c:pt>
                <c:pt idx="5768">
                  <c:v>450.37496122333113</c:v>
                </c:pt>
                <c:pt idx="5769">
                  <c:v>450.16343545729359</c:v>
                </c:pt>
                <c:pt idx="5770">
                  <c:v>450.43001254099852</c:v>
                </c:pt>
                <c:pt idx="5771">
                  <c:v>450.00479077079854</c:v>
                </c:pt>
                <c:pt idx="5772">
                  <c:v>450.61215953160558</c:v>
                </c:pt>
                <c:pt idx="5773">
                  <c:v>450.35362812535328</c:v>
                </c:pt>
                <c:pt idx="5774">
                  <c:v>450.16560479435196</c:v>
                </c:pt>
                <c:pt idx="5775">
                  <c:v>450.10097287466118</c:v>
                </c:pt>
                <c:pt idx="5776">
                  <c:v>450.20456568128492</c:v>
                </c:pt>
                <c:pt idx="5777">
                  <c:v>450.19281330855324</c:v>
                </c:pt>
                <c:pt idx="5778">
                  <c:v>450.03417015464152</c:v>
                </c:pt>
                <c:pt idx="5779">
                  <c:v>450.32208016689293</c:v>
                </c:pt>
                <c:pt idx="5780">
                  <c:v>450.15755927092778</c:v>
                </c:pt>
                <c:pt idx="5781">
                  <c:v>450.07159348311677</c:v>
                </c:pt>
                <c:pt idx="5782">
                  <c:v>450.28094994290166</c:v>
                </c:pt>
                <c:pt idx="5783">
                  <c:v>450.12230527951084</c:v>
                </c:pt>
                <c:pt idx="5784">
                  <c:v>450.16931164365946</c:v>
                </c:pt>
                <c:pt idx="5785">
                  <c:v>450.17148098071777</c:v>
                </c:pt>
                <c:pt idx="5786">
                  <c:v>450.17735716708364</c:v>
                </c:pt>
                <c:pt idx="5787">
                  <c:v>450.88831872681294</c:v>
                </c:pt>
                <c:pt idx="5788">
                  <c:v>450.9235727644384</c:v>
                </c:pt>
                <c:pt idx="5789">
                  <c:v>450.21848585079016</c:v>
                </c:pt>
                <c:pt idx="5790">
                  <c:v>450.25744673772306</c:v>
                </c:pt>
                <c:pt idx="5791">
                  <c:v>450.33970718570566</c:v>
                </c:pt>
                <c:pt idx="5792">
                  <c:v>450.59823782181553</c:v>
                </c:pt>
                <c:pt idx="5793">
                  <c:v>450.67462362371708</c:v>
                </c:pt>
                <c:pt idx="5794">
                  <c:v>450.63349339972575</c:v>
                </c:pt>
                <c:pt idx="5795">
                  <c:v>450.3044531480802</c:v>
                </c:pt>
                <c:pt idx="5796">
                  <c:v>450.53360593293047</c:v>
                </c:pt>
                <c:pt idx="5797">
                  <c:v>450.5806108030028</c:v>
                </c:pt>
                <c:pt idx="5798">
                  <c:v>450.53360593293047</c:v>
                </c:pt>
                <c:pt idx="5799">
                  <c:v>450.39846442850967</c:v>
                </c:pt>
                <c:pt idx="5800">
                  <c:v>450.05179717345425</c:v>
                </c:pt>
                <c:pt idx="5801">
                  <c:v>450.24569590527619</c:v>
                </c:pt>
                <c:pt idx="5802">
                  <c:v>450.31837377967088</c:v>
                </c:pt>
                <c:pt idx="5803">
                  <c:v>450.75905340875801</c:v>
                </c:pt>
                <c:pt idx="5804">
                  <c:v>450.76492805483906</c:v>
                </c:pt>
                <c:pt idx="5805">
                  <c:v>450.58278168034593</c:v>
                </c:pt>
                <c:pt idx="5806">
                  <c:v>450.16560479435196</c:v>
                </c:pt>
                <c:pt idx="5807">
                  <c:v>450.07746966948264</c:v>
                </c:pt>
                <c:pt idx="5808">
                  <c:v>450.05396646430404</c:v>
                </c:pt>
                <c:pt idx="5809">
                  <c:v>450.49464535405446</c:v>
                </c:pt>
                <c:pt idx="5810">
                  <c:v>450.12230527951084</c:v>
                </c:pt>
                <c:pt idx="5811">
                  <c:v>450.08334431556369</c:v>
                </c:pt>
                <c:pt idx="5812">
                  <c:v>450.38887523169734</c:v>
                </c:pt>
                <c:pt idx="5813">
                  <c:v>450.23611379377371</c:v>
                </c:pt>
                <c:pt idx="5814">
                  <c:v>450.13622691228665</c:v>
                </c:pt>
                <c:pt idx="5815">
                  <c:v>450.21261120470911</c:v>
                </c:pt>
                <c:pt idx="5816">
                  <c:v>450.35950384963371</c:v>
                </c:pt>
                <c:pt idx="5817">
                  <c:v>450.53360593293047</c:v>
                </c:pt>
                <c:pt idx="5818">
                  <c:v>450.38083740969694</c:v>
                </c:pt>
                <c:pt idx="5819">
                  <c:v>450.3044531480802</c:v>
                </c:pt>
                <c:pt idx="5820">
                  <c:v>450.55710913810901</c:v>
                </c:pt>
                <c:pt idx="5821">
                  <c:v>450.0069600601081</c:v>
                </c:pt>
                <c:pt idx="5822">
                  <c:v>450.9037764085673</c:v>
                </c:pt>
                <c:pt idx="5823">
                  <c:v>450.53360593293047</c:v>
                </c:pt>
                <c:pt idx="5824">
                  <c:v>450.13405611195776</c:v>
                </c:pt>
                <c:pt idx="5825">
                  <c:v>450.15168313077049</c:v>
                </c:pt>
                <c:pt idx="5826">
                  <c:v>451.09179896942629</c:v>
                </c:pt>
                <c:pt idx="5827">
                  <c:v>450.88027320338875</c:v>
                </c:pt>
                <c:pt idx="5828">
                  <c:v>450.75317722239214</c:v>
                </c:pt>
                <c:pt idx="5829">
                  <c:v>451.36425131532616</c:v>
                </c:pt>
                <c:pt idx="5830">
                  <c:v>450.0282939682757</c:v>
                </c:pt>
                <c:pt idx="5831">
                  <c:v>451.16818323104303</c:v>
                </c:pt>
                <c:pt idx="5832">
                  <c:v>450.28094994290166</c:v>
                </c:pt>
                <c:pt idx="5833">
                  <c:v>450.40063391959654</c:v>
                </c:pt>
                <c:pt idx="5834">
                  <c:v>451.00583321242095</c:v>
                </c:pt>
                <c:pt idx="5835">
                  <c:v>450.28311943398847</c:v>
                </c:pt>
                <c:pt idx="5836">
                  <c:v>450.41826109243772</c:v>
                </c:pt>
                <c:pt idx="5837">
                  <c:v>450.7884312600176</c:v>
                </c:pt>
                <c:pt idx="5838">
                  <c:v>451.04108725004642</c:v>
                </c:pt>
                <c:pt idx="5839">
                  <c:v>450.17735716708364</c:v>
                </c:pt>
                <c:pt idx="5840">
                  <c:v>453.92977472103132</c:v>
                </c:pt>
                <c:pt idx="5841">
                  <c:v>455.92164016914791</c:v>
                </c:pt>
                <c:pt idx="5842">
                  <c:v>455.48683318377169</c:v>
                </c:pt>
                <c:pt idx="5843">
                  <c:v>451.78512842740315</c:v>
                </c:pt>
                <c:pt idx="5844">
                  <c:v>452.18098161115637</c:v>
                </c:pt>
                <c:pt idx="5845">
                  <c:v>455.43612700941696</c:v>
                </c:pt>
                <c:pt idx="5846">
                  <c:v>459.23771923258084</c:v>
                </c:pt>
                <c:pt idx="5847">
                  <c:v>460.11906863293257</c:v>
                </c:pt>
                <c:pt idx="5848">
                  <c:v>454.6546481327282</c:v>
                </c:pt>
                <c:pt idx="5849">
                  <c:v>450.54535676537733</c:v>
                </c:pt>
                <c:pt idx="5850">
                  <c:v>453.29519280206449</c:v>
                </c:pt>
                <c:pt idx="5851">
                  <c:v>453.62422843285577</c:v>
                </c:pt>
                <c:pt idx="5852">
                  <c:v>451.14468002586449</c:v>
                </c:pt>
                <c:pt idx="5853">
                  <c:v>450.35733420451839</c:v>
                </c:pt>
                <c:pt idx="5854">
                  <c:v>450.78038573659342</c:v>
                </c:pt>
                <c:pt idx="5855">
                  <c:v>451.14468002586449</c:v>
                </c:pt>
                <c:pt idx="5856">
                  <c:v>451.08004813697937</c:v>
                </c:pt>
                <c:pt idx="5857">
                  <c:v>451.70287722112914</c:v>
                </c:pt>
                <c:pt idx="5858">
                  <c:v>451.68524096060781</c:v>
                </c:pt>
                <c:pt idx="5859">
                  <c:v>451.17993560377471</c:v>
                </c:pt>
                <c:pt idx="5860">
                  <c:v>451.43258851323395</c:v>
                </c:pt>
                <c:pt idx="5861">
                  <c:v>451.35620579190197</c:v>
                </c:pt>
                <c:pt idx="5862">
                  <c:v>451.4149676555603</c:v>
                </c:pt>
                <c:pt idx="5863">
                  <c:v>451.49721886183431</c:v>
                </c:pt>
                <c:pt idx="5864">
                  <c:v>451.20344034923801</c:v>
                </c:pt>
                <c:pt idx="5865">
                  <c:v>450.95078127863968</c:v>
                </c:pt>
                <c:pt idx="5866">
                  <c:v>450.4160914473224</c:v>
                </c:pt>
                <c:pt idx="5867">
                  <c:v>450.31249805539051</c:v>
                </c:pt>
                <c:pt idx="5868">
                  <c:v>450.02458707275969</c:v>
                </c:pt>
                <c:pt idx="5869">
                  <c:v>450.16560479435196</c:v>
                </c:pt>
                <c:pt idx="5870">
                  <c:v>450.00108541587537</c:v>
                </c:pt>
                <c:pt idx="5871">
                  <c:v>450.34187667679248</c:v>
                </c:pt>
                <c:pt idx="5872">
                  <c:v>450.55340228880152</c:v>
                </c:pt>
                <c:pt idx="5873">
                  <c:v>450.43001254099852</c:v>
                </c:pt>
                <c:pt idx="5874">
                  <c:v>450.58865632642699</c:v>
                </c:pt>
                <c:pt idx="5875">
                  <c:v>451.11747151166321</c:v>
                </c:pt>
                <c:pt idx="5876">
                  <c:v>451.2761162212625</c:v>
                </c:pt>
                <c:pt idx="5877">
                  <c:v>451.82843507376271</c:v>
                </c:pt>
                <c:pt idx="5878">
                  <c:v>451.9577019321024</c:v>
                </c:pt>
                <c:pt idx="5879">
                  <c:v>451.19385577327995</c:v>
                </c:pt>
                <c:pt idx="5880">
                  <c:v>450.50052107833488</c:v>
                </c:pt>
                <c:pt idx="5881">
                  <c:v>450.05396646430404</c:v>
                </c:pt>
                <c:pt idx="5882">
                  <c:v>450.69441997958813</c:v>
                </c:pt>
                <c:pt idx="5883">
                  <c:v>450.18106247610632</c:v>
                </c:pt>
                <c:pt idx="5884">
                  <c:v>450.70987766134255</c:v>
                </c:pt>
                <c:pt idx="5885">
                  <c:v>450.60999019454721</c:v>
                </c:pt>
                <c:pt idx="5886">
                  <c:v>450.01283624647391</c:v>
                </c:pt>
                <c:pt idx="5887">
                  <c:v>450.79213656904034</c:v>
                </c:pt>
                <c:pt idx="5888">
                  <c:v>450.36321039088421</c:v>
                </c:pt>
                <c:pt idx="5889">
                  <c:v>450.26919757016998</c:v>
                </c:pt>
                <c:pt idx="5890">
                  <c:v>450.57473615692174</c:v>
                </c:pt>
                <c:pt idx="5891">
                  <c:v>450.26919757016998</c:v>
                </c:pt>
                <c:pt idx="5892">
                  <c:v>450.07159348311677</c:v>
                </c:pt>
                <c:pt idx="5893">
                  <c:v>450.41238536815735</c:v>
                </c:pt>
                <c:pt idx="5894">
                  <c:v>450.15973014827091</c:v>
                </c:pt>
                <c:pt idx="5895">
                  <c:v>450.57690549398012</c:v>
                </c:pt>
                <c:pt idx="5896">
                  <c:v>450.07159348311677</c:v>
                </c:pt>
                <c:pt idx="5897">
                  <c:v>451.05066889946346</c:v>
                </c:pt>
                <c:pt idx="5898">
                  <c:v>451.43258851323395</c:v>
                </c:pt>
                <c:pt idx="5899">
                  <c:v>451.94377775785676</c:v>
                </c:pt>
                <c:pt idx="5900">
                  <c:v>451.51485512235558</c:v>
                </c:pt>
                <c:pt idx="5901">
                  <c:v>450.84501916576329</c:v>
                </c:pt>
                <c:pt idx="5902">
                  <c:v>450.12230527951084</c:v>
                </c:pt>
                <c:pt idx="5903">
                  <c:v>450.7296740172136</c:v>
                </c:pt>
                <c:pt idx="5904">
                  <c:v>450.38887523169734</c:v>
                </c:pt>
                <c:pt idx="5905">
                  <c:v>450.44763971383975</c:v>
                </c:pt>
                <c:pt idx="5906">
                  <c:v>451.09984449285048</c:v>
                </c:pt>
                <c:pt idx="5907">
                  <c:v>451.42888474449603</c:v>
                </c:pt>
                <c:pt idx="5908">
                  <c:v>451.01758404486787</c:v>
                </c:pt>
                <c:pt idx="5909">
                  <c:v>451.05283808249334</c:v>
                </c:pt>
                <c:pt idx="5910">
                  <c:v>451.50526900611277</c:v>
                </c:pt>
                <c:pt idx="5911">
                  <c:v>450.99995702605514</c:v>
                </c:pt>
                <c:pt idx="5912">
                  <c:v>450.49464535405446</c:v>
                </c:pt>
                <c:pt idx="5913">
                  <c:v>450.65328975559686</c:v>
                </c:pt>
                <c:pt idx="5914">
                  <c:v>450.11055441625825</c:v>
                </c:pt>
                <c:pt idx="5915">
                  <c:v>450.89790022220149</c:v>
                </c:pt>
                <c:pt idx="5916">
                  <c:v>451.22694509470131</c:v>
                </c:pt>
                <c:pt idx="5917">
                  <c:v>450.53948057901152</c:v>
                </c:pt>
                <c:pt idx="5918">
                  <c:v>450.79213656904034</c:v>
                </c:pt>
                <c:pt idx="5919">
                  <c:v>451.47959800416061</c:v>
                </c:pt>
                <c:pt idx="5920">
                  <c:v>451.11530217460484</c:v>
                </c:pt>
                <c:pt idx="5921">
                  <c:v>451.19168797650633</c:v>
                </c:pt>
                <c:pt idx="5922">
                  <c:v>450.76863490414655</c:v>
                </c:pt>
                <c:pt idx="5923">
                  <c:v>450.6628712509854</c:v>
                </c:pt>
                <c:pt idx="5924">
                  <c:v>450.48659952257333</c:v>
                </c:pt>
                <c:pt idx="5925">
                  <c:v>450.40063391959654</c:v>
                </c:pt>
                <c:pt idx="5926">
                  <c:v>450.48876978380252</c:v>
                </c:pt>
                <c:pt idx="5927">
                  <c:v>450.04809027793823</c:v>
                </c:pt>
                <c:pt idx="5928">
                  <c:v>450.1832318131647</c:v>
                </c:pt>
                <c:pt idx="5929">
                  <c:v>450.04592098708844</c:v>
                </c:pt>
                <c:pt idx="5930">
                  <c:v>450.1832318131647</c:v>
                </c:pt>
                <c:pt idx="5931">
                  <c:v>450.21631651373178</c:v>
                </c:pt>
                <c:pt idx="5932">
                  <c:v>450.23981971891033</c:v>
                </c:pt>
                <c:pt idx="5933">
                  <c:v>450.06571729675096</c:v>
                </c:pt>
                <c:pt idx="5934">
                  <c:v>450.02458707275969</c:v>
                </c:pt>
                <c:pt idx="5935">
                  <c:v>450.11859989347391</c:v>
                </c:pt>
                <c:pt idx="5936">
                  <c:v>450.07529883834803</c:v>
                </c:pt>
                <c:pt idx="5937">
                  <c:v>450.32424950395131</c:v>
                </c:pt>
                <c:pt idx="5938">
                  <c:v>450.1832318131647</c:v>
                </c:pt>
                <c:pt idx="5939">
                  <c:v>450.59453251279285</c:v>
                </c:pt>
                <c:pt idx="5940">
                  <c:v>450.37713826181329</c:v>
                </c:pt>
                <c:pt idx="5941">
                  <c:v>450.15168313077049</c:v>
                </c:pt>
                <c:pt idx="5942">
                  <c:v>450.0576718195353</c:v>
                </c:pt>
                <c:pt idx="5943">
                  <c:v>450.22219270009765</c:v>
                </c:pt>
                <c:pt idx="5944">
                  <c:v>450.439594652501</c:v>
                </c:pt>
                <c:pt idx="5945">
                  <c:v>450.21631651373178</c:v>
                </c:pt>
                <c:pt idx="5946">
                  <c:v>450.08117502471384</c:v>
                </c:pt>
                <c:pt idx="5947">
                  <c:v>450.24786524233457</c:v>
                </c:pt>
                <c:pt idx="5948">
                  <c:v>450.06354800590111</c:v>
                </c:pt>
                <c:pt idx="5949">
                  <c:v>450.04004480072257</c:v>
                </c:pt>
                <c:pt idx="5950">
                  <c:v>450.31249805539051</c:v>
                </c:pt>
                <c:pt idx="5951">
                  <c:v>450.6180357179714</c:v>
                </c:pt>
                <c:pt idx="5952">
                  <c:v>450.71792318476673</c:v>
                </c:pt>
                <c:pt idx="5953">
                  <c:v>450.53577542401729</c:v>
                </c:pt>
                <c:pt idx="5954">
                  <c:v>450.62978655041832</c:v>
                </c:pt>
                <c:pt idx="5955">
                  <c:v>450.75905340875801</c:v>
                </c:pt>
                <c:pt idx="5956">
                  <c:v>450.53577542401729</c:v>
                </c:pt>
                <c:pt idx="5957">
                  <c:v>450.25744673772306</c:v>
                </c:pt>
                <c:pt idx="5958">
                  <c:v>450.24786524233457</c:v>
                </c:pt>
                <c:pt idx="5959">
                  <c:v>450.14797776013637</c:v>
                </c:pt>
                <c:pt idx="5960">
                  <c:v>450.13405611195776</c:v>
                </c:pt>
                <c:pt idx="5961">
                  <c:v>450.46309631739479</c:v>
                </c:pt>
                <c:pt idx="5962">
                  <c:v>450.99778784302526</c:v>
                </c:pt>
                <c:pt idx="5963">
                  <c:v>450.75688253141487</c:v>
                </c:pt>
                <c:pt idx="5964">
                  <c:v>450.78038573659342</c:v>
                </c:pt>
                <c:pt idx="5965">
                  <c:v>450.81563977421888</c:v>
                </c:pt>
                <c:pt idx="5966">
                  <c:v>450.76863490414655</c:v>
                </c:pt>
                <c:pt idx="5967">
                  <c:v>450.35145801815258</c:v>
                </c:pt>
                <c:pt idx="5968">
                  <c:v>450.53948057901152</c:v>
                </c:pt>
                <c:pt idx="5969">
                  <c:v>450.06354800590111</c:v>
                </c:pt>
                <c:pt idx="5970">
                  <c:v>450.51010272775187</c:v>
                </c:pt>
                <c:pt idx="5971">
                  <c:v>450.21044032736597</c:v>
                </c:pt>
                <c:pt idx="5972">
                  <c:v>450.48289405952215</c:v>
                </c:pt>
                <c:pt idx="5973">
                  <c:v>450.45134548494786</c:v>
                </c:pt>
                <c:pt idx="5974">
                  <c:v>450.54535676537733</c:v>
                </c:pt>
                <c:pt idx="5975">
                  <c:v>450.41238536815735</c:v>
                </c:pt>
                <c:pt idx="5976">
                  <c:v>450.17735716708364</c:v>
                </c:pt>
                <c:pt idx="5977">
                  <c:v>450.42196763368827</c:v>
                </c:pt>
                <c:pt idx="5978">
                  <c:v>450.73337932623633</c:v>
                </c:pt>
                <c:pt idx="5979">
                  <c:v>450.23981971891033</c:v>
                </c:pt>
                <c:pt idx="5980">
                  <c:v>450.02241778190984</c:v>
                </c:pt>
                <c:pt idx="5981">
                  <c:v>450.31837377967088</c:v>
                </c:pt>
                <c:pt idx="5982">
                  <c:v>450.64741356923105</c:v>
                </c:pt>
                <c:pt idx="5983">
                  <c:v>450.33383099933985</c:v>
                </c:pt>
                <c:pt idx="5984">
                  <c:v>450.02241778190984</c:v>
                </c:pt>
                <c:pt idx="5985">
                  <c:v>450.53577542401729</c:v>
                </c:pt>
                <c:pt idx="5986">
                  <c:v>450.60628334523972</c:v>
                </c:pt>
                <c:pt idx="5987">
                  <c:v>450.16560479435196</c:v>
                </c:pt>
                <c:pt idx="5988">
                  <c:v>451.19973195964576</c:v>
                </c:pt>
                <c:pt idx="5989">
                  <c:v>451.3583766692451</c:v>
                </c:pt>
                <c:pt idx="5990">
                  <c:v>450.85893933526853</c:v>
                </c:pt>
                <c:pt idx="5991">
                  <c:v>450.31249805539051</c:v>
                </c:pt>
                <c:pt idx="5992">
                  <c:v>450.12230527951084</c:v>
                </c:pt>
                <c:pt idx="5993">
                  <c:v>450.39258824214386</c:v>
                </c:pt>
                <c:pt idx="5994">
                  <c:v>450.24569590527619</c:v>
                </c:pt>
                <c:pt idx="5995">
                  <c:v>450.08117502471384</c:v>
                </c:pt>
                <c:pt idx="5996">
                  <c:v>450.0304632591255</c:v>
                </c:pt>
                <c:pt idx="5997">
                  <c:v>450.01283624647391</c:v>
                </c:pt>
                <c:pt idx="5998">
                  <c:v>450.53948057901152</c:v>
                </c:pt>
                <c:pt idx="5999">
                  <c:v>450.15755927092778</c:v>
                </c:pt>
                <c:pt idx="6000">
                  <c:v>450.47701833524172</c:v>
                </c:pt>
                <c:pt idx="6001">
                  <c:v>450.700296165954</c:v>
                </c:pt>
                <c:pt idx="6002">
                  <c:v>450.83543767037474</c:v>
                </c:pt>
                <c:pt idx="6003">
                  <c:v>450.68854379322232</c:v>
                </c:pt>
                <c:pt idx="6004">
                  <c:v>450.44763971383975</c:v>
                </c:pt>
                <c:pt idx="6005">
                  <c:v>450.29857696171439</c:v>
                </c:pt>
                <c:pt idx="6006">
                  <c:v>450.53948057901152</c:v>
                </c:pt>
                <c:pt idx="6007">
                  <c:v>451.00953852144369</c:v>
                </c:pt>
                <c:pt idx="6008">
                  <c:v>452.13768420650536</c:v>
                </c:pt>
                <c:pt idx="6009">
                  <c:v>452.51959781316532</c:v>
                </c:pt>
                <c:pt idx="6010">
                  <c:v>451.20930883418004</c:v>
                </c:pt>
                <c:pt idx="6011">
                  <c:v>450.22806888646346</c:v>
                </c:pt>
                <c:pt idx="6012">
                  <c:v>450.62761721335994</c:v>
                </c:pt>
                <c:pt idx="6013">
                  <c:v>450.25157055135725</c:v>
                </c:pt>
                <c:pt idx="6014">
                  <c:v>450.7296740172136</c:v>
                </c:pt>
                <c:pt idx="6015">
                  <c:v>450.62761721335994</c:v>
                </c:pt>
                <c:pt idx="6016">
                  <c:v>450.0304632591255</c:v>
                </c:pt>
                <c:pt idx="6017">
                  <c:v>450.04809027793823</c:v>
                </c:pt>
                <c:pt idx="6018">
                  <c:v>450.25961669089537</c:v>
                </c:pt>
                <c:pt idx="6019">
                  <c:v>450.50052107833488</c:v>
                </c:pt>
                <c:pt idx="6020">
                  <c:v>450.91182193199148</c:v>
                </c:pt>
                <c:pt idx="6021">
                  <c:v>450.5651546615332</c:v>
                </c:pt>
                <c:pt idx="6022">
                  <c:v>450.71204699840087</c:v>
                </c:pt>
                <c:pt idx="6023">
                  <c:v>450.51227252689569</c:v>
                </c:pt>
                <c:pt idx="6024">
                  <c:v>450.6767929607754</c:v>
                </c:pt>
                <c:pt idx="6025">
                  <c:v>450.6767929607754</c:v>
                </c:pt>
                <c:pt idx="6026">
                  <c:v>451.08809366040356</c:v>
                </c:pt>
                <c:pt idx="6027">
                  <c:v>450.65916594196267</c:v>
                </c:pt>
                <c:pt idx="6028">
                  <c:v>450.39475911948699</c:v>
                </c:pt>
                <c:pt idx="6029">
                  <c:v>450.04004480072257</c:v>
                </c:pt>
                <c:pt idx="6030">
                  <c:v>450.27507375653579</c:v>
                </c:pt>
                <c:pt idx="6031">
                  <c:v>450.56298378419007</c:v>
                </c:pt>
                <c:pt idx="6032">
                  <c:v>450.08117502471384</c:v>
                </c:pt>
                <c:pt idx="6033">
                  <c:v>450.82151611461319</c:v>
                </c:pt>
                <c:pt idx="6034">
                  <c:v>450.95078127863968</c:v>
                </c:pt>
                <c:pt idx="6035">
                  <c:v>450.51010272775187</c:v>
                </c:pt>
                <c:pt idx="6036">
                  <c:v>450.87439701702294</c:v>
                </c:pt>
                <c:pt idx="6037">
                  <c:v>450.60999019454721</c:v>
                </c:pt>
                <c:pt idx="6038">
                  <c:v>450.50422654138606</c:v>
                </c:pt>
                <c:pt idx="6039">
                  <c:v>450.32208016689293</c:v>
                </c:pt>
                <c:pt idx="6040">
                  <c:v>450.74142638994527</c:v>
                </c:pt>
                <c:pt idx="6041">
                  <c:v>450.43588826527895</c:v>
                </c:pt>
                <c:pt idx="6042">
                  <c:v>450.3007466068297</c:v>
                </c:pt>
                <c:pt idx="6043">
                  <c:v>450.82368529764307</c:v>
                </c:pt>
                <c:pt idx="6044">
                  <c:v>450.01283624647391</c:v>
                </c:pt>
                <c:pt idx="6045">
                  <c:v>450.23394353254452</c:v>
                </c:pt>
                <c:pt idx="6046">
                  <c:v>450.13405611195776</c:v>
                </c:pt>
                <c:pt idx="6047">
                  <c:v>450.61586638091302</c:v>
                </c:pt>
                <c:pt idx="6048">
                  <c:v>451.39733139503898</c:v>
                </c:pt>
                <c:pt idx="6049">
                  <c:v>451.49135037689229</c:v>
                </c:pt>
                <c:pt idx="6050">
                  <c:v>450.96840829745241</c:v>
                </c:pt>
                <c:pt idx="6051">
                  <c:v>450.18106247610632</c:v>
                </c:pt>
                <c:pt idx="6052">
                  <c:v>450.25374096661494</c:v>
                </c:pt>
                <c:pt idx="6053">
                  <c:v>450.73555020357946</c:v>
                </c:pt>
                <c:pt idx="6054">
                  <c:v>450.9764538208766</c:v>
                </c:pt>
                <c:pt idx="6055">
                  <c:v>450.82368529764307</c:v>
                </c:pt>
                <c:pt idx="6056">
                  <c:v>451.05283808249334</c:v>
                </c:pt>
                <c:pt idx="6057">
                  <c:v>451.04696343641228</c:v>
                </c:pt>
                <c:pt idx="6058">
                  <c:v>450.78255507365179</c:v>
                </c:pt>
                <c:pt idx="6059">
                  <c:v>450.35362812535328</c:v>
                </c:pt>
                <c:pt idx="6060">
                  <c:v>450.24569590527619</c:v>
                </c:pt>
                <c:pt idx="6061">
                  <c:v>450.19281330855324</c:v>
                </c:pt>
                <c:pt idx="6062">
                  <c:v>450.36537957391408</c:v>
                </c:pt>
                <c:pt idx="6063">
                  <c:v>450.25374096661494</c:v>
                </c:pt>
                <c:pt idx="6064">
                  <c:v>450.10097287466118</c:v>
                </c:pt>
                <c:pt idx="6065">
                  <c:v>450.29487088254928</c:v>
                </c:pt>
                <c:pt idx="6066">
                  <c:v>450.08705121107971</c:v>
                </c:pt>
                <c:pt idx="6067">
                  <c:v>450.12447453955497</c:v>
                </c:pt>
                <c:pt idx="6068">
                  <c:v>450.22806888646346</c:v>
                </c:pt>
                <c:pt idx="6069">
                  <c:v>450.0304632591255</c:v>
                </c:pt>
                <c:pt idx="6070">
                  <c:v>450.60040869915866</c:v>
                </c:pt>
                <c:pt idx="6071">
                  <c:v>450.25374096661494</c:v>
                </c:pt>
                <c:pt idx="6072">
                  <c:v>450.38671205577805</c:v>
                </c:pt>
                <c:pt idx="6073">
                  <c:v>450.22219270009765</c:v>
                </c:pt>
                <c:pt idx="6074">
                  <c:v>451.36208967969162</c:v>
                </c:pt>
                <c:pt idx="6075">
                  <c:v>452.37270085544333</c:v>
                </c:pt>
                <c:pt idx="6076">
                  <c:v>452.79575546808792</c:v>
                </c:pt>
                <c:pt idx="6077">
                  <c:v>452.60186442228695</c:v>
                </c:pt>
                <c:pt idx="6078">
                  <c:v>451.54422789067553</c:v>
                </c:pt>
                <c:pt idx="6079">
                  <c:v>450.06571729675096</c:v>
                </c:pt>
                <c:pt idx="6080">
                  <c:v>450.8413123164558</c:v>
                </c:pt>
                <c:pt idx="6081">
                  <c:v>451.49351817366585</c:v>
                </c:pt>
                <c:pt idx="6082">
                  <c:v>451.62866014017209</c:v>
                </c:pt>
                <c:pt idx="6083">
                  <c:v>451.76380164459283</c:v>
                </c:pt>
                <c:pt idx="6084">
                  <c:v>451.29374324007523</c:v>
                </c:pt>
                <c:pt idx="6085">
                  <c:v>451.08809366040356</c:v>
                </c:pt>
                <c:pt idx="6086">
                  <c:v>451.53464824362868</c:v>
                </c:pt>
                <c:pt idx="6087">
                  <c:v>451.12922388439483</c:v>
                </c:pt>
                <c:pt idx="6088">
                  <c:v>450.37125437402364</c:v>
                </c:pt>
                <c:pt idx="6089">
                  <c:v>450.29857696171439</c:v>
                </c:pt>
                <c:pt idx="6090">
                  <c:v>450.70400147497668</c:v>
                </c:pt>
                <c:pt idx="6091">
                  <c:v>450.59823782181553</c:v>
                </c:pt>
                <c:pt idx="6092">
                  <c:v>451.44434088596563</c:v>
                </c:pt>
                <c:pt idx="6093">
                  <c:v>451.60885823927583</c:v>
                </c:pt>
                <c:pt idx="6094">
                  <c:v>450.82151611461319</c:v>
                </c:pt>
                <c:pt idx="6095">
                  <c:v>450.15168313077049</c:v>
                </c:pt>
                <c:pt idx="6096">
                  <c:v>450.00479077079854</c:v>
                </c:pt>
                <c:pt idx="6097">
                  <c:v>450.7157523074236</c:v>
                </c:pt>
                <c:pt idx="6098">
                  <c:v>450.01283624647391</c:v>
                </c:pt>
                <c:pt idx="6099">
                  <c:v>450.63566273678413</c:v>
                </c:pt>
                <c:pt idx="6100">
                  <c:v>450.78255507365179</c:v>
                </c:pt>
                <c:pt idx="6101">
                  <c:v>450.6767929607754</c:v>
                </c:pt>
                <c:pt idx="6102">
                  <c:v>450.0304632591255</c:v>
                </c:pt>
                <c:pt idx="6103">
                  <c:v>450.0304632591255</c:v>
                </c:pt>
                <c:pt idx="6104">
                  <c:v>450.22219270009765</c:v>
                </c:pt>
                <c:pt idx="6105">
                  <c:v>450.20673501834324</c:v>
                </c:pt>
                <c:pt idx="6106">
                  <c:v>450.62978655041832</c:v>
                </c:pt>
                <c:pt idx="6107">
                  <c:v>450.37713826181329</c:v>
                </c:pt>
                <c:pt idx="6108">
                  <c:v>450.0576718195353</c:v>
                </c:pt>
                <c:pt idx="6109">
                  <c:v>450.54535676537733</c:v>
                </c:pt>
                <c:pt idx="6110">
                  <c:v>450.17518628974051</c:v>
                </c:pt>
                <c:pt idx="6111">
                  <c:v>450.24569590527619</c:v>
                </c:pt>
                <c:pt idx="6112">
                  <c:v>450.12447453955497</c:v>
                </c:pt>
                <c:pt idx="6113">
                  <c:v>450.24198951805414</c:v>
                </c:pt>
                <c:pt idx="6114">
                  <c:v>450.0282939682757</c:v>
                </c:pt>
                <c:pt idx="6115">
                  <c:v>450.00479077079854</c:v>
                </c:pt>
                <c:pt idx="6116">
                  <c:v>450.07529883834803</c:v>
                </c:pt>
                <c:pt idx="6117">
                  <c:v>450.42784227976932</c:v>
                </c:pt>
                <c:pt idx="6118">
                  <c:v>450.38083740969694</c:v>
                </c:pt>
                <c:pt idx="6119">
                  <c:v>450.32795481297399</c:v>
                </c:pt>
                <c:pt idx="6120">
                  <c:v>450.53948057901152</c:v>
                </c:pt>
                <c:pt idx="6121">
                  <c:v>450.03633944549131</c:v>
                </c:pt>
                <c:pt idx="6122">
                  <c:v>450.04004480072257</c:v>
                </c:pt>
                <c:pt idx="6123">
                  <c:v>450.51010272775187</c:v>
                </c:pt>
                <c:pt idx="6124">
                  <c:v>450.0069600601081</c:v>
                </c:pt>
                <c:pt idx="6125">
                  <c:v>450.06354800590111</c:v>
                </c:pt>
                <c:pt idx="6126">
                  <c:v>450.23611379377371</c:v>
                </c:pt>
                <c:pt idx="6127">
                  <c:v>450.27136813945617</c:v>
                </c:pt>
                <c:pt idx="6128">
                  <c:v>450.40063391959654</c:v>
                </c:pt>
                <c:pt idx="6129">
                  <c:v>450.19498418589637</c:v>
                </c:pt>
                <c:pt idx="6130">
                  <c:v>450.01871242667858</c:v>
                </c:pt>
                <c:pt idx="6131">
                  <c:v>450.31837377967088</c:v>
                </c:pt>
                <c:pt idx="6132">
                  <c:v>450.0069600601081</c:v>
                </c:pt>
                <c:pt idx="6133">
                  <c:v>450.41826109243772</c:v>
                </c:pt>
                <c:pt idx="6134">
                  <c:v>450.67091677440959</c:v>
                </c:pt>
                <c:pt idx="6135">
                  <c:v>450.64153892314994</c:v>
                </c:pt>
                <c:pt idx="6136">
                  <c:v>450.08117502471384</c:v>
                </c:pt>
                <c:pt idx="6137">
                  <c:v>450.12230527951084</c:v>
                </c:pt>
                <c:pt idx="6138">
                  <c:v>450.13622691228665</c:v>
                </c:pt>
                <c:pt idx="6139">
                  <c:v>450.28682458898271</c:v>
                </c:pt>
                <c:pt idx="6140">
                  <c:v>450.53948057901152</c:v>
                </c:pt>
                <c:pt idx="6141">
                  <c:v>450.70400147497668</c:v>
                </c:pt>
                <c:pt idx="6142">
                  <c:v>450.39846442850967</c:v>
                </c:pt>
                <c:pt idx="6143">
                  <c:v>450.68049826979814</c:v>
                </c:pt>
                <c:pt idx="6144">
                  <c:v>450.58648698936867</c:v>
                </c:pt>
                <c:pt idx="6145">
                  <c:v>450.55710913810901</c:v>
                </c:pt>
                <c:pt idx="6146">
                  <c:v>450.63349339972575</c:v>
                </c:pt>
                <c:pt idx="6147">
                  <c:v>450.08117502471384</c:v>
                </c:pt>
                <c:pt idx="6148">
                  <c:v>450.20673501834324</c:v>
                </c:pt>
                <c:pt idx="6149">
                  <c:v>450.19281330855324</c:v>
                </c:pt>
                <c:pt idx="6150">
                  <c:v>450.17518628974051</c:v>
                </c:pt>
                <c:pt idx="6151">
                  <c:v>450.1127237071081</c:v>
                </c:pt>
                <c:pt idx="6152">
                  <c:v>450.25157055135725</c:v>
                </c:pt>
                <c:pt idx="6153">
                  <c:v>450.07746966948264</c:v>
                </c:pt>
                <c:pt idx="6154">
                  <c:v>450.0069600601081</c:v>
                </c:pt>
                <c:pt idx="6155">
                  <c:v>450.13035072592078</c:v>
                </c:pt>
                <c:pt idx="6156">
                  <c:v>450.25374096661494</c:v>
                </c:pt>
                <c:pt idx="6157">
                  <c:v>450.64741356923105</c:v>
                </c:pt>
                <c:pt idx="6158">
                  <c:v>450.03417015464152</c:v>
                </c:pt>
                <c:pt idx="6159">
                  <c:v>450.33970718570566</c:v>
                </c:pt>
                <c:pt idx="6160">
                  <c:v>450.25157055135725</c:v>
                </c:pt>
                <c:pt idx="6161">
                  <c:v>450.34187667679248</c:v>
                </c:pt>
                <c:pt idx="6162">
                  <c:v>450.09509668829537</c:v>
                </c:pt>
                <c:pt idx="6163">
                  <c:v>450.09292585716076</c:v>
                </c:pt>
                <c:pt idx="6164">
                  <c:v>450.14797776013637</c:v>
                </c:pt>
                <c:pt idx="6165">
                  <c:v>450.09509668829537</c:v>
                </c:pt>
                <c:pt idx="6166">
                  <c:v>450.69441997958813</c:v>
                </c:pt>
                <c:pt idx="6167">
                  <c:v>450.60040869915866</c:v>
                </c:pt>
                <c:pt idx="6168">
                  <c:v>450.31837377967088</c:v>
                </c:pt>
                <c:pt idx="6169">
                  <c:v>450.09292585716076</c:v>
                </c:pt>
                <c:pt idx="6170">
                  <c:v>450.15755927092778</c:v>
                </c:pt>
                <c:pt idx="6171">
                  <c:v>450.22806888646346</c:v>
                </c:pt>
                <c:pt idx="6172">
                  <c:v>450.0892205019295</c:v>
                </c:pt>
                <c:pt idx="6173">
                  <c:v>450.00108541587537</c:v>
                </c:pt>
                <c:pt idx="6174">
                  <c:v>450.79801275540615</c:v>
                </c:pt>
                <c:pt idx="6175">
                  <c:v>450.7157523074236</c:v>
                </c:pt>
                <c:pt idx="6176">
                  <c:v>450.15168313077049</c:v>
                </c:pt>
                <c:pt idx="6177">
                  <c:v>450.23611379377371</c:v>
                </c:pt>
                <c:pt idx="6178">
                  <c:v>450.22219270009765</c:v>
                </c:pt>
                <c:pt idx="6179">
                  <c:v>450.95665746500549</c:v>
                </c:pt>
                <c:pt idx="6180">
                  <c:v>450.5806108030028</c:v>
                </c:pt>
                <c:pt idx="6181">
                  <c:v>450.43001254099852</c:v>
                </c:pt>
                <c:pt idx="6182">
                  <c:v>450.9235727644384</c:v>
                </c:pt>
                <c:pt idx="6183">
                  <c:v>450.8648155216344</c:v>
                </c:pt>
                <c:pt idx="6184">
                  <c:v>451.53464824362868</c:v>
                </c:pt>
                <c:pt idx="6185">
                  <c:v>450.87069155397171</c:v>
                </c:pt>
                <c:pt idx="6186">
                  <c:v>450.10097287466118</c:v>
                </c:pt>
                <c:pt idx="6187">
                  <c:v>450.08117502471384</c:v>
                </c:pt>
                <c:pt idx="6188">
                  <c:v>450.10467822989244</c:v>
                </c:pt>
                <c:pt idx="6189">
                  <c:v>450.12447453955497</c:v>
                </c:pt>
                <c:pt idx="6190">
                  <c:v>450.04221563185718</c:v>
                </c:pt>
                <c:pt idx="6191">
                  <c:v>450.10097287466118</c:v>
                </c:pt>
                <c:pt idx="6192">
                  <c:v>450.74513169896795</c:v>
                </c:pt>
                <c:pt idx="6193">
                  <c:v>450.52185356019879</c:v>
                </c:pt>
                <c:pt idx="6194">
                  <c:v>450.36908503696532</c:v>
                </c:pt>
                <c:pt idx="6195">
                  <c:v>450.89790022220149</c:v>
                </c:pt>
                <c:pt idx="6196">
                  <c:v>450.10684752074224</c:v>
                </c:pt>
                <c:pt idx="6197">
                  <c:v>450.69441997958813</c:v>
                </c:pt>
                <c:pt idx="6198">
                  <c:v>450.62978655041832</c:v>
                </c:pt>
                <c:pt idx="6199">
                  <c:v>450.12230527951084</c:v>
                </c:pt>
                <c:pt idx="6200">
                  <c:v>451.00953852144369</c:v>
                </c:pt>
                <c:pt idx="6201">
                  <c:v>451.25044984016466</c:v>
                </c:pt>
                <c:pt idx="6202">
                  <c:v>451.29157544330167</c:v>
                </c:pt>
                <c:pt idx="6203">
                  <c:v>451.25631832510669</c:v>
                </c:pt>
                <c:pt idx="6204">
                  <c:v>450.56885997055593</c:v>
                </c:pt>
                <c:pt idx="6205">
                  <c:v>450.35733420451839</c:v>
                </c:pt>
                <c:pt idx="6206">
                  <c:v>450.31249805539051</c:v>
                </c:pt>
                <c:pt idx="6207">
                  <c:v>451.21148279209268</c:v>
                </c:pt>
                <c:pt idx="6208">
                  <c:v>451.14097471684175</c:v>
                </c:pt>
                <c:pt idx="6209">
                  <c:v>450.89419491317875</c:v>
                </c:pt>
                <c:pt idx="6210">
                  <c:v>450.36537957391408</c:v>
                </c:pt>
                <c:pt idx="6211">
                  <c:v>450.01654159554403</c:v>
                </c:pt>
                <c:pt idx="6212">
                  <c:v>450.21631651373178</c:v>
                </c:pt>
                <c:pt idx="6213">
                  <c:v>450.06354800590111</c:v>
                </c:pt>
                <c:pt idx="6214">
                  <c:v>450.66874743735121</c:v>
                </c:pt>
                <c:pt idx="6215">
                  <c:v>450.69225064252981</c:v>
                </c:pt>
                <c:pt idx="6216">
                  <c:v>450.73925551260214</c:v>
                </c:pt>
                <c:pt idx="6217">
                  <c:v>450.2772437097081</c:v>
                </c:pt>
                <c:pt idx="6218">
                  <c:v>450.58278168034593</c:v>
                </c:pt>
                <c:pt idx="6219">
                  <c:v>450.71792318476673</c:v>
                </c:pt>
                <c:pt idx="6220">
                  <c:v>450.96470298842968</c:v>
                </c:pt>
                <c:pt idx="6221">
                  <c:v>450.98233000724241</c:v>
                </c:pt>
                <c:pt idx="6222">
                  <c:v>450.26332292408892</c:v>
                </c:pt>
                <c:pt idx="6223">
                  <c:v>451.32094867370699</c:v>
                </c:pt>
                <c:pt idx="6224">
                  <c:v>450.66874743735121</c:v>
                </c:pt>
                <c:pt idx="6225">
                  <c:v>450.49247570893914</c:v>
                </c:pt>
                <c:pt idx="6226">
                  <c:v>450.5806108030028</c:v>
                </c:pt>
                <c:pt idx="6227">
                  <c:v>450.88027320338875</c:v>
                </c:pt>
                <c:pt idx="6228">
                  <c:v>450.78626192295928</c:v>
                </c:pt>
                <c:pt idx="6229">
                  <c:v>450.26549241517574</c:v>
                </c:pt>
                <c:pt idx="6230">
                  <c:v>450.02241778190984</c:v>
                </c:pt>
                <c:pt idx="6231">
                  <c:v>450.2772437097081</c:v>
                </c:pt>
                <c:pt idx="6232">
                  <c:v>451.02346023123368</c:v>
                </c:pt>
                <c:pt idx="6233">
                  <c:v>450.52402397545649</c:v>
                </c:pt>
                <c:pt idx="6234">
                  <c:v>450.79430744638347</c:v>
                </c:pt>
                <c:pt idx="6235">
                  <c:v>450.64741356923105</c:v>
                </c:pt>
                <c:pt idx="6236">
                  <c:v>451.18210494083303</c:v>
                </c:pt>
                <c:pt idx="6237">
                  <c:v>451.37600353402934</c:v>
                </c:pt>
                <c:pt idx="6238">
                  <c:v>450.96470298842968</c:v>
                </c:pt>
                <c:pt idx="6239">
                  <c:v>450.0892205019295</c:v>
                </c:pt>
                <c:pt idx="6240">
                  <c:v>450.39846442850967</c:v>
                </c:pt>
                <c:pt idx="6241">
                  <c:v>450.21261120470911</c:v>
                </c:pt>
                <c:pt idx="6242">
                  <c:v>450.62174102699413</c:v>
                </c:pt>
                <c:pt idx="6243">
                  <c:v>450.73925551260214</c:v>
                </c:pt>
                <c:pt idx="6244">
                  <c:v>451.22694509470131</c:v>
                </c:pt>
                <c:pt idx="6245">
                  <c:v>450.51010272775187</c:v>
                </c:pt>
                <c:pt idx="6246">
                  <c:v>450.67462362371708</c:v>
                </c:pt>
                <c:pt idx="6247">
                  <c:v>451.03304188065073</c:v>
                </c:pt>
                <c:pt idx="6248">
                  <c:v>451.49135037689229</c:v>
                </c:pt>
                <c:pt idx="6249">
                  <c:v>451.22694509470131</c:v>
                </c:pt>
                <c:pt idx="6250">
                  <c:v>451.39146291009695</c:v>
                </c:pt>
                <c:pt idx="6251">
                  <c:v>450.86852237094183</c:v>
                </c:pt>
                <c:pt idx="6252">
                  <c:v>450.04809027793823</c:v>
                </c:pt>
                <c:pt idx="6253">
                  <c:v>450.700296165954</c:v>
                </c:pt>
                <c:pt idx="6254">
                  <c:v>451.08221747403775</c:v>
                </c:pt>
                <c:pt idx="6255">
                  <c:v>450.94119978325114</c:v>
                </c:pt>
                <c:pt idx="6256">
                  <c:v>451.07046664159083</c:v>
                </c:pt>
                <c:pt idx="6257">
                  <c:v>450.35950384963371</c:v>
                </c:pt>
                <c:pt idx="6258">
                  <c:v>450.74730103602633</c:v>
                </c:pt>
                <c:pt idx="6259">
                  <c:v>450.52402397545649</c:v>
                </c:pt>
                <c:pt idx="6260">
                  <c:v>450.67091677440959</c:v>
                </c:pt>
                <c:pt idx="6261">
                  <c:v>450.85306453515898</c:v>
                </c:pt>
                <c:pt idx="6262">
                  <c:v>450.27136813945617</c:v>
                </c:pt>
                <c:pt idx="6263">
                  <c:v>450.02241778190984</c:v>
                </c:pt>
                <c:pt idx="6264">
                  <c:v>450.64153892314994</c:v>
                </c:pt>
                <c:pt idx="6265">
                  <c:v>450.38887523169734</c:v>
                </c:pt>
                <c:pt idx="6266">
                  <c:v>450.36321039088421</c:v>
                </c:pt>
                <c:pt idx="6267">
                  <c:v>450.48072333620752</c:v>
                </c:pt>
                <c:pt idx="6268">
                  <c:v>450.82739214695056</c:v>
                </c:pt>
                <c:pt idx="6269">
                  <c:v>450.96840829745241</c:v>
                </c:pt>
                <c:pt idx="6270">
                  <c:v>450.20085883197743</c:v>
                </c:pt>
                <c:pt idx="6271">
                  <c:v>450.33012522823168</c:v>
                </c:pt>
                <c:pt idx="6272">
                  <c:v>450.28094994290166</c:v>
                </c:pt>
                <c:pt idx="6273">
                  <c:v>450.439594652501</c:v>
                </c:pt>
                <c:pt idx="6274">
                  <c:v>450.20085883197743</c:v>
                </c:pt>
                <c:pt idx="6275">
                  <c:v>450.22436203715597</c:v>
                </c:pt>
                <c:pt idx="6276">
                  <c:v>450.15168313077049</c:v>
                </c:pt>
                <c:pt idx="6277">
                  <c:v>450.76863490414655</c:v>
                </c:pt>
                <c:pt idx="6278">
                  <c:v>450.72162849378941</c:v>
                </c:pt>
                <c:pt idx="6279">
                  <c:v>450.58648698936867</c:v>
                </c:pt>
                <c:pt idx="6280">
                  <c:v>450.31032779416125</c:v>
                </c:pt>
                <c:pt idx="6281">
                  <c:v>450.1832318131647</c:v>
                </c:pt>
                <c:pt idx="6282">
                  <c:v>450.23023806949334</c:v>
                </c:pt>
                <c:pt idx="6283">
                  <c:v>450.15385394650224</c:v>
                </c:pt>
                <c:pt idx="6284">
                  <c:v>450.58278168034593</c:v>
                </c:pt>
                <c:pt idx="6285">
                  <c:v>450.08705121107971</c:v>
                </c:pt>
                <c:pt idx="6286">
                  <c:v>450.27507375653579</c:v>
                </c:pt>
                <c:pt idx="6287">
                  <c:v>450.22806888646346</c:v>
                </c:pt>
                <c:pt idx="6288">
                  <c:v>450.14210157377056</c:v>
                </c:pt>
                <c:pt idx="6289">
                  <c:v>450.32424950395131</c:v>
                </c:pt>
                <c:pt idx="6290">
                  <c:v>450.8119344651962</c:v>
                </c:pt>
                <c:pt idx="6291">
                  <c:v>450.44176398955932</c:v>
                </c:pt>
                <c:pt idx="6292">
                  <c:v>450.10097287466118</c:v>
                </c:pt>
                <c:pt idx="6293">
                  <c:v>450.0576718195353</c:v>
                </c:pt>
                <c:pt idx="6294">
                  <c:v>450.5512329517432</c:v>
                </c:pt>
                <c:pt idx="6295">
                  <c:v>450.57473615692174</c:v>
                </c:pt>
                <c:pt idx="6296">
                  <c:v>450.16931164365946</c:v>
                </c:pt>
                <c:pt idx="6297">
                  <c:v>450.18106247610632</c:v>
                </c:pt>
                <c:pt idx="6298">
                  <c:v>450.22806888646346</c:v>
                </c:pt>
                <c:pt idx="6299">
                  <c:v>450.67091677440959</c:v>
                </c:pt>
                <c:pt idx="6300">
                  <c:v>450.16343545729359</c:v>
                </c:pt>
                <c:pt idx="6301">
                  <c:v>450.47701833524172</c:v>
                </c:pt>
                <c:pt idx="6302">
                  <c:v>450.68854379322232</c:v>
                </c:pt>
                <c:pt idx="6303">
                  <c:v>450.15385394650224</c:v>
                </c:pt>
                <c:pt idx="6304">
                  <c:v>450.04809027793823</c:v>
                </c:pt>
                <c:pt idx="6305">
                  <c:v>450.14797776013637</c:v>
                </c:pt>
                <c:pt idx="6306">
                  <c:v>450.18106247610632</c:v>
                </c:pt>
                <c:pt idx="6307">
                  <c:v>450.43371846613513</c:v>
                </c:pt>
                <c:pt idx="6308">
                  <c:v>450.97428448381822</c:v>
                </c:pt>
                <c:pt idx="6309">
                  <c:v>451.22694509470131</c:v>
                </c:pt>
                <c:pt idx="6310">
                  <c:v>450.86264618457602</c:v>
                </c:pt>
                <c:pt idx="6311">
                  <c:v>450.3007466068297</c:v>
                </c:pt>
                <c:pt idx="6312">
                  <c:v>450.74730103602633</c:v>
                </c:pt>
                <c:pt idx="6313">
                  <c:v>450.01871242667858</c:v>
                </c:pt>
                <c:pt idx="6314">
                  <c:v>450.33012522823168</c:v>
                </c:pt>
                <c:pt idx="6315">
                  <c:v>450.22806888646346</c:v>
                </c:pt>
                <c:pt idx="6316">
                  <c:v>450.63936804580686</c:v>
                </c:pt>
                <c:pt idx="6317">
                  <c:v>450.95078127863968</c:v>
                </c:pt>
                <c:pt idx="6318">
                  <c:v>450.98603531626514</c:v>
                </c:pt>
                <c:pt idx="6319">
                  <c:v>450.35145801815258</c:v>
                </c:pt>
                <c:pt idx="6320">
                  <c:v>450.09509668829537</c:v>
                </c:pt>
                <c:pt idx="6321">
                  <c:v>450.48876978380252</c:v>
                </c:pt>
                <c:pt idx="6322">
                  <c:v>451.66979036416336</c:v>
                </c:pt>
                <c:pt idx="6323">
                  <c:v>452.34549942655201</c:v>
                </c:pt>
                <c:pt idx="6324">
                  <c:v>451.47001496848731</c:v>
                </c:pt>
                <c:pt idx="6325">
                  <c:v>450.34775240107291</c:v>
                </c:pt>
                <c:pt idx="6326">
                  <c:v>450.0892205019295</c:v>
                </c:pt>
                <c:pt idx="6327">
                  <c:v>450.53948057901152</c:v>
                </c:pt>
                <c:pt idx="6328">
                  <c:v>450.78626192295928</c:v>
                </c:pt>
                <c:pt idx="6329">
                  <c:v>450.63936804580686</c:v>
                </c:pt>
                <c:pt idx="6330">
                  <c:v>450.78038573659342</c:v>
                </c:pt>
                <c:pt idx="6331">
                  <c:v>451.10942598823902</c:v>
                </c:pt>
                <c:pt idx="6332">
                  <c:v>450.92727807346108</c:v>
                </c:pt>
                <c:pt idx="6333">
                  <c:v>450.33970718570566</c:v>
                </c:pt>
                <c:pt idx="6334">
                  <c:v>450.34187667679248</c:v>
                </c:pt>
                <c:pt idx="6335">
                  <c:v>450.15385394650224</c:v>
                </c:pt>
                <c:pt idx="6336">
                  <c:v>450.07746966948264</c:v>
                </c:pt>
                <c:pt idx="6337">
                  <c:v>450.13035072592078</c:v>
                </c:pt>
                <c:pt idx="6338">
                  <c:v>450.25961669089537</c:v>
                </c:pt>
                <c:pt idx="6339">
                  <c:v>450.57690549398012</c:v>
                </c:pt>
                <c:pt idx="6340">
                  <c:v>451.08221747403775</c:v>
                </c:pt>
                <c:pt idx="6341">
                  <c:v>450.5651546615332</c:v>
                </c:pt>
                <c:pt idx="6342">
                  <c:v>450.25744673772306</c:v>
                </c:pt>
                <c:pt idx="6343">
                  <c:v>450.70987766134255</c:v>
                </c:pt>
                <c:pt idx="6344">
                  <c:v>450.15168313077049</c:v>
                </c:pt>
                <c:pt idx="6345">
                  <c:v>450.49835189530501</c:v>
                </c:pt>
                <c:pt idx="6346">
                  <c:v>450.45722167131373</c:v>
                </c:pt>
                <c:pt idx="6347">
                  <c:v>450.96840829745241</c:v>
                </c:pt>
                <c:pt idx="6348">
                  <c:v>450.59236317573448</c:v>
                </c:pt>
                <c:pt idx="6349">
                  <c:v>450.27507375653579</c:v>
                </c:pt>
                <c:pt idx="6350">
                  <c:v>450.13035072592078</c:v>
                </c:pt>
                <c:pt idx="6351">
                  <c:v>450.58278168034593</c:v>
                </c:pt>
                <c:pt idx="6352">
                  <c:v>450.99778784302526</c:v>
                </c:pt>
                <c:pt idx="6353">
                  <c:v>452.17292592185271</c:v>
                </c:pt>
                <c:pt idx="6354">
                  <c:v>451.44434088596563</c:v>
                </c:pt>
                <c:pt idx="6355">
                  <c:v>450.51227252689569</c:v>
                </c:pt>
                <c:pt idx="6356">
                  <c:v>452.12221974749804</c:v>
                </c:pt>
                <c:pt idx="6357">
                  <c:v>452.16922923842469</c:v>
                </c:pt>
                <c:pt idx="6358">
                  <c:v>452.43950300555764</c:v>
                </c:pt>
                <c:pt idx="6359">
                  <c:v>453.12109441545113</c:v>
                </c:pt>
                <c:pt idx="6360">
                  <c:v>450.04004480072257</c:v>
                </c:pt>
                <c:pt idx="6361">
                  <c:v>451.03304188065073</c:v>
                </c:pt>
                <c:pt idx="6362">
                  <c:v>450.35145801815258</c:v>
                </c:pt>
                <c:pt idx="6363">
                  <c:v>450.36908503696532</c:v>
                </c:pt>
                <c:pt idx="6364">
                  <c:v>451.02933641759955</c:v>
                </c:pt>
                <c:pt idx="6365">
                  <c:v>450.42196763368827</c:v>
                </c:pt>
                <c:pt idx="6366">
                  <c:v>451.64999924526046</c:v>
                </c:pt>
                <c:pt idx="6367">
                  <c:v>450.82739214695056</c:v>
                </c:pt>
                <c:pt idx="6368">
                  <c:v>450.82151611461319</c:v>
                </c:pt>
                <c:pt idx="6369">
                  <c:v>450.28094994290166</c:v>
                </c:pt>
                <c:pt idx="6370">
                  <c:v>450.20085883197743</c:v>
                </c:pt>
                <c:pt idx="6371">
                  <c:v>450.35362812535328</c:v>
                </c:pt>
                <c:pt idx="6372">
                  <c:v>450.2889951582689</c:v>
                </c:pt>
                <c:pt idx="6373">
                  <c:v>450.33600095251211</c:v>
                </c:pt>
                <c:pt idx="6374">
                  <c:v>450.05179717345425</c:v>
                </c:pt>
                <c:pt idx="6375">
                  <c:v>450.58648698936867</c:v>
                </c:pt>
                <c:pt idx="6376">
                  <c:v>451.0389179129881</c:v>
                </c:pt>
                <c:pt idx="6377">
                  <c:v>452.302202021901</c:v>
                </c:pt>
                <c:pt idx="6378">
                  <c:v>451.38557902230735</c:v>
                </c:pt>
                <c:pt idx="6379">
                  <c:v>451.00953852144369</c:v>
                </c:pt>
                <c:pt idx="6380">
                  <c:v>450.35733420451839</c:v>
                </c:pt>
                <c:pt idx="6381">
                  <c:v>450.6180357179714</c:v>
                </c:pt>
                <c:pt idx="6382">
                  <c:v>451.10572067921629</c:v>
                </c:pt>
                <c:pt idx="6383">
                  <c:v>452.11046737476636</c:v>
                </c:pt>
                <c:pt idx="6384">
                  <c:v>453.99069298335598</c:v>
                </c:pt>
                <c:pt idx="6385">
                  <c:v>450.9235727644384</c:v>
                </c:pt>
                <c:pt idx="6386">
                  <c:v>452.8310125862829</c:v>
                </c:pt>
                <c:pt idx="6387">
                  <c:v>455.95101339955323</c:v>
                </c:pt>
                <c:pt idx="6388">
                  <c:v>453.07191312301052</c:v>
                </c:pt>
                <c:pt idx="6389">
                  <c:v>451.14097471684175</c:v>
                </c:pt>
                <c:pt idx="6390">
                  <c:v>451.39950689323638</c:v>
                </c:pt>
                <c:pt idx="6391">
                  <c:v>450.99408237997409</c:v>
                </c:pt>
                <c:pt idx="6392">
                  <c:v>452.04583702616605</c:v>
                </c:pt>
                <c:pt idx="6393">
                  <c:v>452.01057990797108</c:v>
                </c:pt>
                <c:pt idx="6394">
                  <c:v>451.24086218363703</c:v>
                </c:pt>
                <c:pt idx="6395">
                  <c:v>450.74730103602633</c:v>
                </c:pt>
                <c:pt idx="6396">
                  <c:v>450.21631651373178</c:v>
                </c:pt>
                <c:pt idx="6397">
                  <c:v>450.58648698936867</c:v>
                </c:pt>
                <c:pt idx="6398">
                  <c:v>450.68049826979814</c:v>
                </c:pt>
                <c:pt idx="6399">
                  <c:v>450.01283624647391</c:v>
                </c:pt>
                <c:pt idx="6400">
                  <c:v>450.29857696171439</c:v>
                </c:pt>
                <c:pt idx="6401">
                  <c:v>451.05654493180083</c:v>
                </c:pt>
                <c:pt idx="6402">
                  <c:v>450.45722167131373</c:v>
                </c:pt>
                <c:pt idx="6403">
                  <c:v>450.1127237071081</c:v>
                </c:pt>
                <c:pt idx="6404">
                  <c:v>450.02458707275969</c:v>
                </c:pt>
                <c:pt idx="6405">
                  <c:v>450.62978655041832</c:v>
                </c:pt>
                <c:pt idx="6406">
                  <c:v>450.62978655041832</c:v>
                </c:pt>
                <c:pt idx="6407">
                  <c:v>451.26436538881563</c:v>
                </c:pt>
                <c:pt idx="6408">
                  <c:v>450.58278168034593</c:v>
                </c:pt>
                <c:pt idx="6409">
                  <c:v>451.69699333333949</c:v>
                </c:pt>
                <c:pt idx="6410">
                  <c:v>454.90514464352111</c:v>
                </c:pt>
                <c:pt idx="6411">
                  <c:v>454.59959835534556</c:v>
                </c:pt>
                <c:pt idx="6412">
                  <c:v>453.35982315066479</c:v>
                </c:pt>
                <c:pt idx="6413">
                  <c:v>454.44313622925353</c:v>
                </c:pt>
                <c:pt idx="6414">
                  <c:v>459.03794429899023</c:v>
                </c:pt>
                <c:pt idx="6415">
                  <c:v>453.6616573525647</c:v>
                </c:pt>
                <c:pt idx="6416">
                  <c:v>450.17148098071777</c:v>
                </c:pt>
                <c:pt idx="6417">
                  <c:v>453.85339199969934</c:v>
                </c:pt>
                <c:pt idx="6418">
                  <c:v>452.3198228795747</c:v>
                </c:pt>
                <c:pt idx="6419">
                  <c:v>454.6546481327282</c:v>
                </c:pt>
                <c:pt idx="6420">
                  <c:v>459.16133651124886</c:v>
                </c:pt>
                <c:pt idx="6421">
                  <c:v>459.71952030603609</c:v>
                </c:pt>
                <c:pt idx="6422">
                  <c:v>451.65216334535063</c:v>
                </c:pt>
                <c:pt idx="6423">
                  <c:v>455.6043569110883</c:v>
                </c:pt>
                <c:pt idx="6424">
                  <c:v>461.61521191391779</c:v>
                </c:pt>
                <c:pt idx="6425">
                  <c:v>464.6412091481825</c:v>
                </c:pt>
                <c:pt idx="6426">
                  <c:v>473.67808911040237</c:v>
                </c:pt>
                <c:pt idx="6427">
                  <c:v>472.74975948453448</c:v>
                </c:pt>
                <c:pt idx="6428">
                  <c:v>453.95327946649462</c:v>
                </c:pt>
                <c:pt idx="6429">
                  <c:v>488.30497207001645</c:v>
                </c:pt>
                <c:pt idx="6430">
                  <c:v>496.31352865992454</c:v>
                </c:pt>
                <c:pt idx="6431">
                  <c:v>468.45670860245957</c:v>
                </c:pt>
                <c:pt idx="6432">
                  <c:v>454.4938424036082</c:v>
                </c:pt>
                <c:pt idx="6433">
                  <c:v>459.00051537928124</c:v>
                </c:pt>
                <c:pt idx="6434">
                  <c:v>455.54559504742997</c:v>
                </c:pt>
                <c:pt idx="6435">
                  <c:v>453.82988725423604</c:v>
                </c:pt>
                <c:pt idx="6436">
                  <c:v>452.12593183377368</c:v>
                </c:pt>
                <c:pt idx="6437">
                  <c:v>452.67236325582928</c:v>
                </c:pt>
                <c:pt idx="6438">
                  <c:v>455.57496827783535</c:v>
                </c:pt>
                <c:pt idx="6439">
                  <c:v>457.44932540148295</c:v>
                </c:pt>
                <c:pt idx="6440">
                  <c:v>456.85000060071104</c:v>
                </c:pt>
                <c:pt idx="6441">
                  <c:v>455.65135099916733</c:v>
                </c:pt>
                <c:pt idx="6442">
                  <c:v>453.21292619294286</c:v>
                </c:pt>
                <c:pt idx="6443">
                  <c:v>453.35982315066479</c:v>
                </c:pt>
                <c:pt idx="6444">
                  <c:v>453.78287776330939</c:v>
                </c:pt>
                <c:pt idx="6445">
                  <c:v>455.29294213797073</c:v>
                </c:pt>
                <c:pt idx="6446">
                  <c:v>456.20368171186016</c:v>
                </c:pt>
                <c:pt idx="6447">
                  <c:v>454.92864938898441</c:v>
                </c:pt>
                <c:pt idx="6448">
                  <c:v>453.7064950419774</c:v>
                </c:pt>
                <c:pt idx="6449">
                  <c:v>452.39250891747861</c:v>
                </c:pt>
                <c:pt idx="6450">
                  <c:v>451.62866014017209</c:v>
                </c:pt>
                <c:pt idx="6451">
                  <c:v>450.98233000724241</c:v>
                </c:pt>
                <c:pt idx="6452">
                  <c:v>462.1403227143021</c:v>
                </c:pt>
                <c:pt idx="6453">
                  <c:v>468.04545257108953</c:v>
                </c:pt>
                <c:pt idx="6454">
                  <c:v>453.96131975295066</c:v>
                </c:pt>
                <c:pt idx="6455">
                  <c:v>450.94490663255863</c:v>
                </c:pt>
                <c:pt idx="6456">
                  <c:v>450.8413123164558</c:v>
                </c:pt>
                <c:pt idx="6457">
                  <c:v>453.5970270039644</c:v>
                </c:pt>
                <c:pt idx="6458">
                  <c:v>457.55138466979218</c:v>
                </c:pt>
                <c:pt idx="6459">
                  <c:v>452.22210721429337</c:v>
                </c:pt>
                <c:pt idx="6460">
                  <c:v>452.94265242580985</c:v>
                </c:pt>
                <c:pt idx="6461">
                  <c:v>453.09541786847387</c:v>
                </c:pt>
                <c:pt idx="6462">
                  <c:v>450.08705121107971</c:v>
                </c:pt>
                <c:pt idx="6463">
                  <c:v>455.58889245208098</c:v>
                </c:pt>
                <c:pt idx="6464">
                  <c:v>451.43258851323395</c:v>
                </c:pt>
                <c:pt idx="6465">
                  <c:v>454.11191339410067</c:v>
                </c:pt>
                <c:pt idx="6466">
                  <c:v>453.37157552339647</c:v>
                </c:pt>
                <c:pt idx="6467">
                  <c:v>451.27393918278034</c:v>
                </c:pt>
                <c:pt idx="6468">
                  <c:v>450.39258824214386</c:v>
                </c:pt>
                <c:pt idx="6469">
                  <c:v>451.08004813697937</c:v>
                </c:pt>
                <c:pt idx="6470">
                  <c:v>450.79801275540615</c:v>
                </c:pt>
                <c:pt idx="6471">
                  <c:v>451.29157544330167</c:v>
                </c:pt>
                <c:pt idx="6472">
                  <c:v>450.39258824214386</c:v>
                </c:pt>
                <c:pt idx="6473">
                  <c:v>453.6888741843037</c:v>
                </c:pt>
                <c:pt idx="6474">
                  <c:v>459.35894118361028</c:v>
                </c:pt>
                <c:pt idx="6475">
                  <c:v>459.20029031287186</c:v>
                </c:pt>
                <c:pt idx="6476">
                  <c:v>455.98627051774827</c:v>
                </c:pt>
                <c:pt idx="6477">
                  <c:v>451.32899727770069</c:v>
                </c:pt>
                <c:pt idx="6478">
                  <c:v>459.23771923258084</c:v>
                </c:pt>
                <c:pt idx="6479">
                  <c:v>470.09603367432157</c:v>
                </c:pt>
                <c:pt idx="6480">
                  <c:v>458.30935880101771</c:v>
                </c:pt>
                <c:pt idx="6481">
                  <c:v>450.58278168034593</c:v>
                </c:pt>
                <c:pt idx="6482">
                  <c:v>452.04366522465205</c:v>
                </c:pt>
                <c:pt idx="6483">
                  <c:v>452.26694490370602</c:v>
                </c:pt>
                <c:pt idx="6484">
                  <c:v>452.30437382341501</c:v>
                </c:pt>
                <c:pt idx="6485">
                  <c:v>455.01895628456208</c:v>
                </c:pt>
                <c:pt idx="6486">
                  <c:v>450.09880204352658</c:v>
                </c:pt>
                <c:pt idx="6487">
                  <c:v>455.73948609323099</c:v>
                </c:pt>
                <c:pt idx="6488">
                  <c:v>457.7313669441952</c:v>
                </c:pt>
                <c:pt idx="6489">
                  <c:v>459.49995271325781</c:v>
                </c:pt>
                <c:pt idx="6490">
                  <c:v>460.99826625547223</c:v>
                </c:pt>
                <c:pt idx="6491">
                  <c:v>451.35033730695994</c:v>
                </c:pt>
                <c:pt idx="6492">
                  <c:v>450.01871242667858</c:v>
                </c:pt>
                <c:pt idx="6493">
                  <c:v>450.01871242667858</c:v>
                </c:pt>
                <c:pt idx="6494">
                  <c:v>462.91003535569644</c:v>
                </c:pt>
                <c:pt idx="6495">
                  <c:v>477.27622511939518</c:v>
                </c:pt>
                <c:pt idx="6496">
                  <c:v>462.24021018109744</c:v>
                </c:pt>
                <c:pt idx="6497">
                  <c:v>450.52402397545649</c:v>
                </c:pt>
                <c:pt idx="6498">
                  <c:v>455.96276577228491</c:v>
                </c:pt>
                <c:pt idx="6499">
                  <c:v>453.02707543359787</c:v>
                </c:pt>
                <c:pt idx="6500">
                  <c:v>453.1482958443425</c:v>
                </c:pt>
                <c:pt idx="6501">
                  <c:v>461.2391652519151</c:v>
                </c:pt>
                <c:pt idx="6502">
                  <c:v>458.4952095603627</c:v>
                </c:pt>
                <c:pt idx="6503">
                  <c:v>457.99577222638612</c:v>
                </c:pt>
                <c:pt idx="6504">
                  <c:v>458.38943820577771</c:v>
                </c:pt>
                <c:pt idx="6505">
                  <c:v>453.74175216017238</c:v>
                </c:pt>
                <c:pt idx="6506">
                  <c:v>454.58784598261389</c:v>
                </c:pt>
                <c:pt idx="6507">
                  <c:v>450.90965105464841</c:v>
                </c:pt>
                <c:pt idx="6508">
                  <c:v>456.08246130111553</c:v>
                </c:pt>
                <c:pt idx="6509">
                  <c:v>453.72041921622304</c:v>
                </c:pt>
                <c:pt idx="6510">
                  <c:v>453.28344042933281</c:v>
                </c:pt>
                <c:pt idx="6511">
                  <c:v>457.04390704935963</c:v>
                </c:pt>
                <c:pt idx="6512">
                  <c:v>457.35532182247726</c:v>
                </c:pt>
                <c:pt idx="6513">
                  <c:v>454.30581984274926</c:v>
                </c:pt>
                <c:pt idx="6514">
                  <c:v>452.35725179928363</c:v>
                </c:pt>
                <c:pt idx="6515">
                  <c:v>452.99183371825052</c:v>
                </c:pt>
                <c:pt idx="6516">
                  <c:v>452.92718796680253</c:v>
                </c:pt>
                <c:pt idx="6517">
                  <c:v>452.65691419966959</c:v>
                </c:pt>
                <c:pt idx="6518">
                  <c:v>452.73329692100157</c:v>
                </c:pt>
                <c:pt idx="6519">
                  <c:v>454.93668967544045</c:v>
                </c:pt>
                <c:pt idx="6520">
                  <c:v>454.80742897823978</c:v>
                </c:pt>
                <c:pt idx="6521">
                  <c:v>453.44426156130038</c:v>
                </c:pt>
                <c:pt idx="6522">
                  <c:v>450.60999019454721</c:v>
                </c:pt>
                <c:pt idx="6523">
                  <c:v>451.05654493180083</c:v>
                </c:pt>
                <c:pt idx="6524">
                  <c:v>450.89419491317875</c:v>
                </c:pt>
                <c:pt idx="6525">
                  <c:v>451.80493186858416</c:v>
                </c:pt>
                <c:pt idx="6526">
                  <c:v>450.38887523169734</c:v>
                </c:pt>
                <c:pt idx="6527">
                  <c:v>452.13768420650536</c:v>
                </c:pt>
                <c:pt idx="6528">
                  <c:v>450.33600095251211</c:v>
                </c:pt>
                <c:pt idx="6529">
                  <c:v>460.40697866058684</c:v>
                </c:pt>
                <c:pt idx="6530">
                  <c:v>469.23824909053889</c:v>
                </c:pt>
                <c:pt idx="6531">
                  <c:v>454.84855458137679</c:v>
                </c:pt>
                <c:pt idx="6532">
                  <c:v>451.95553013058844</c:v>
                </c:pt>
                <c:pt idx="6533">
                  <c:v>453.54197722658176</c:v>
                </c:pt>
                <c:pt idx="6534">
                  <c:v>453.14242735940047</c:v>
                </c:pt>
                <c:pt idx="6535">
                  <c:v>451.69112484839746</c:v>
                </c:pt>
                <c:pt idx="6536">
                  <c:v>453.16593210486383</c:v>
                </c:pt>
                <c:pt idx="6537">
                  <c:v>458.46582092710975</c:v>
                </c:pt>
                <c:pt idx="6538">
                  <c:v>459.8348737721235</c:v>
                </c:pt>
                <c:pt idx="6539">
                  <c:v>457.35532182247726</c:v>
                </c:pt>
                <c:pt idx="6540">
                  <c:v>456.23305494226548</c:v>
                </c:pt>
                <c:pt idx="6541">
                  <c:v>450.87656789436602</c:v>
                </c:pt>
                <c:pt idx="6542">
                  <c:v>466.74683848851242</c:v>
                </c:pt>
                <c:pt idx="6543">
                  <c:v>454.89556407230344</c:v>
                </c:pt>
                <c:pt idx="6544">
                  <c:v>451.09396830648461</c:v>
                </c:pt>
                <c:pt idx="6545">
                  <c:v>451.13292919341757</c:v>
                </c:pt>
                <c:pt idx="6546">
                  <c:v>454.02377830003701</c:v>
                </c:pt>
                <c:pt idx="6547">
                  <c:v>454.45858528541322</c:v>
                </c:pt>
                <c:pt idx="6548">
                  <c:v>458.3483126026407</c:v>
                </c:pt>
                <c:pt idx="6549">
                  <c:v>458.39532209356736</c:v>
                </c:pt>
                <c:pt idx="6550">
                  <c:v>458.71848923941661</c:v>
                </c:pt>
                <c:pt idx="6551">
                  <c:v>454.1941800032223</c:v>
                </c:pt>
                <c:pt idx="6552">
                  <c:v>452.43733120404369</c:v>
                </c:pt>
                <c:pt idx="6553">
                  <c:v>454.6781528781915</c:v>
                </c:pt>
                <c:pt idx="6554">
                  <c:v>458.97331395038987</c:v>
                </c:pt>
                <c:pt idx="6555">
                  <c:v>462.14619273952894</c:v>
                </c:pt>
                <c:pt idx="6556">
                  <c:v>453.59114311617475</c:v>
                </c:pt>
                <c:pt idx="6557">
                  <c:v>453.72041921622304</c:v>
                </c:pt>
                <c:pt idx="6558">
                  <c:v>459.40812093576614</c:v>
                </c:pt>
                <c:pt idx="6559">
                  <c:v>457.71590248518783</c:v>
                </c:pt>
                <c:pt idx="6560">
                  <c:v>455.2518011319861</c:v>
                </c:pt>
                <c:pt idx="6561">
                  <c:v>452.42559423415963</c:v>
                </c:pt>
                <c:pt idx="6562">
                  <c:v>453.84750811190969</c:v>
                </c:pt>
                <c:pt idx="6563">
                  <c:v>460.9630075969925</c:v>
                </c:pt>
                <c:pt idx="6564">
                  <c:v>458.94763740341261</c:v>
                </c:pt>
                <c:pt idx="6565">
                  <c:v>455.62197776876195</c:v>
                </c:pt>
                <c:pt idx="6566">
                  <c:v>457.00864993116465</c:v>
                </c:pt>
                <c:pt idx="6567">
                  <c:v>453.26799137317312</c:v>
                </c:pt>
                <c:pt idx="6568">
                  <c:v>472.40522858904063</c:v>
                </c:pt>
                <c:pt idx="6569">
                  <c:v>466.70571288537542</c:v>
                </c:pt>
                <c:pt idx="6570">
                  <c:v>450.45939116240055</c:v>
                </c:pt>
                <c:pt idx="6571">
                  <c:v>455.34582011383935</c:v>
                </c:pt>
                <c:pt idx="6572">
                  <c:v>455.18130229844371</c:v>
                </c:pt>
                <c:pt idx="6573">
                  <c:v>455.97451814501659</c:v>
                </c:pt>
                <c:pt idx="6574">
                  <c:v>457.07916416755467</c:v>
                </c:pt>
                <c:pt idx="6575">
                  <c:v>453.97090032416833</c:v>
                </c:pt>
                <c:pt idx="6576">
                  <c:v>451.47589115485317</c:v>
                </c:pt>
                <c:pt idx="6577">
                  <c:v>458.03320114609511</c:v>
                </c:pt>
                <c:pt idx="6578">
                  <c:v>461.0356920946117</c:v>
                </c:pt>
                <c:pt idx="6579">
                  <c:v>454.51363506279586</c:v>
                </c:pt>
                <c:pt idx="6580">
                  <c:v>452.56660730409197</c:v>
                </c:pt>
                <c:pt idx="6581">
                  <c:v>456.3917042727191</c:v>
                </c:pt>
                <c:pt idx="6582">
                  <c:v>456.73836076118408</c:v>
                </c:pt>
                <c:pt idx="6583">
                  <c:v>462.37318604514326</c:v>
                </c:pt>
                <c:pt idx="6584">
                  <c:v>461.28617628312651</c:v>
                </c:pt>
                <c:pt idx="6585">
                  <c:v>456.97927670075933</c:v>
                </c:pt>
                <c:pt idx="6586">
                  <c:v>452.83905287273888</c:v>
                </c:pt>
                <c:pt idx="6587">
                  <c:v>470.73648407823043</c:v>
                </c:pt>
                <c:pt idx="6588">
                  <c:v>466.95246650419745</c:v>
                </c:pt>
                <c:pt idx="6589">
                  <c:v>452.47476012375262</c:v>
                </c:pt>
                <c:pt idx="6590">
                  <c:v>451.22910965687691</c:v>
                </c:pt>
                <c:pt idx="6591">
                  <c:v>450.61586638091302</c:v>
                </c:pt>
                <c:pt idx="6592">
                  <c:v>452.49022458275994</c:v>
                </c:pt>
                <c:pt idx="6593">
                  <c:v>450.75688253141487</c:v>
                </c:pt>
                <c:pt idx="6594">
                  <c:v>451.96728250332006</c:v>
                </c:pt>
                <c:pt idx="6595">
                  <c:v>452.78988698314589</c:v>
                </c:pt>
                <c:pt idx="6596">
                  <c:v>451.95553013058844</c:v>
                </c:pt>
                <c:pt idx="6597">
                  <c:v>452.17292592185271</c:v>
                </c:pt>
                <c:pt idx="6598">
                  <c:v>452.03191285192042</c:v>
                </c:pt>
                <c:pt idx="6599">
                  <c:v>452.26694490370602</c:v>
                </c:pt>
                <c:pt idx="6600">
                  <c:v>451.78512842740315</c:v>
                </c:pt>
                <c:pt idx="6601">
                  <c:v>451.92615690018306</c:v>
                </c:pt>
                <c:pt idx="6602">
                  <c:v>452.24344015824272</c:v>
                </c:pt>
                <c:pt idx="6603">
                  <c:v>450.75100788533382</c:v>
                </c:pt>
                <c:pt idx="6604">
                  <c:v>452.39837740242064</c:v>
                </c:pt>
                <c:pt idx="6605">
                  <c:v>452.60990470874293</c:v>
                </c:pt>
                <c:pt idx="6606">
                  <c:v>452.75680166646487</c:v>
                </c:pt>
                <c:pt idx="6607">
                  <c:v>450.91769657807259</c:v>
                </c:pt>
                <c:pt idx="6608">
                  <c:v>451.42672002829192</c:v>
                </c:pt>
                <c:pt idx="6609">
                  <c:v>453.92389083324167</c:v>
                </c:pt>
                <c:pt idx="6610">
                  <c:v>454.65249173406181</c:v>
                </c:pt>
                <c:pt idx="6611">
                  <c:v>451.58535349381253</c:v>
                </c:pt>
                <c:pt idx="6612">
                  <c:v>450.23981971891033</c:v>
                </c:pt>
                <c:pt idx="6613">
                  <c:v>458.72435772435864</c:v>
                </c:pt>
                <c:pt idx="6614">
                  <c:v>461.04527574639889</c:v>
                </c:pt>
                <c:pt idx="6615">
                  <c:v>454.29993595495961</c:v>
                </c:pt>
                <c:pt idx="6616">
                  <c:v>458.99093480806357</c:v>
                </c:pt>
                <c:pt idx="6617">
                  <c:v>478.98594120486621</c:v>
                </c:pt>
                <c:pt idx="6618">
                  <c:v>468.92680351172601</c:v>
                </c:pt>
                <c:pt idx="6619">
                  <c:v>455.59477633987063</c:v>
                </c:pt>
                <c:pt idx="6620">
                  <c:v>451.81080651466522</c:v>
                </c:pt>
                <c:pt idx="6621">
                  <c:v>450.59823782181553</c:v>
                </c:pt>
                <c:pt idx="6622">
                  <c:v>452.33157525230632</c:v>
                </c:pt>
                <c:pt idx="6623">
                  <c:v>454.56435663999815</c:v>
                </c:pt>
                <c:pt idx="6624">
                  <c:v>454.41745968227622</c:v>
                </c:pt>
                <c:pt idx="6625">
                  <c:v>454.34694544588626</c:v>
                </c:pt>
                <c:pt idx="6626">
                  <c:v>454.69948582214084</c:v>
                </c:pt>
                <c:pt idx="6627">
                  <c:v>454.67598107667754</c:v>
                </c:pt>
                <c:pt idx="6628">
                  <c:v>453.67712181157202</c:v>
                </c:pt>
                <c:pt idx="6629">
                  <c:v>452.572475789034</c:v>
                </c:pt>
                <c:pt idx="6630">
                  <c:v>451.50310274962396</c:v>
                </c:pt>
                <c:pt idx="6631">
                  <c:v>451.42083614050233</c:v>
                </c:pt>
                <c:pt idx="6632">
                  <c:v>451.22694509470131</c:v>
                </c:pt>
                <c:pt idx="6633">
                  <c:v>450.09509668829537</c:v>
                </c:pt>
                <c:pt idx="6634">
                  <c:v>450.2889951582689</c:v>
                </c:pt>
                <c:pt idx="6635">
                  <c:v>453.91802234829964</c:v>
                </c:pt>
                <c:pt idx="6636">
                  <c:v>462.48482588467027</c:v>
                </c:pt>
                <c:pt idx="6637">
                  <c:v>464.83511405654633</c:v>
                </c:pt>
                <c:pt idx="6638">
                  <c:v>458.58921313936833</c:v>
                </c:pt>
                <c:pt idx="6639">
                  <c:v>458.87929496853661</c:v>
                </c:pt>
                <c:pt idx="6640">
                  <c:v>476.62992163339192</c:v>
                </c:pt>
                <c:pt idx="6641">
                  <c:v>480.78391560718177</c:v>
                </c:pt>
                <c:pt idx="6642">
                  <c:v>468.96207603276866</c:v>
                </c:pt>
                <c:pt idx="6643">
                  <c:v>451.31137025888796</c:v>
                </c:pt>
                <c:pt idx="6644">
                  <c:v>454.82287803439948</c:v>
                </c:pt>
                <c:pt idx="6645">
                  <c:v>452.5783596768236</c:v>
                </c:pt>
                <c:pt idx="6646">
                  <c:v>453.29519280206449</c:v>
                </c:pt>
                <c:pt idx="6647">
                  <c:v>453.24231482619581</c:v>
                </c:pt>
                <c:pt idx="6648">
                  <c:v>455.69249200515196</c:v>
                </c:pt>
                <c:pt idx="6649">
                  <c:v>460.62808807841157</c:v>
                </c:pt>
                <c:pt idx="6650">
                  <c:v>460.39894145470038</c:v>
                </c:pt>
                <c:pt idx="6651">
                  <c:v>457.52570812281493</c:v>
                </c:pt>
                <c:pt idx="6652">
                  <c:v>454.95802261938979</c:v>
                </c:pt>
                <c:pt idx="6653">
                  <c:v>457.43170454380925</c:v>
                </c:pt>
                <c:pt idx="6654">
                  <c:v>458.7713672152853</c:v>
                </c:pt>
                <c:pt idx="6655">
                  <c:v>456.77361787937906</c:v>
                </c:pt>
                <c:pt idx="6656">
                  <c:v>453.16593210486383</c:v>
                </c:pt>
                <c:pt idx="6657">
                  <c:v>451.09984449285048</c:v>
                </c:pt>
                <c:pt idx="6658">
                  <c:v>463.49760624345186</c:v>
                </c:pt>
                <c:pt idx="6659">
                  <c:v>469.64950512190893</c:v>
                </c:pt>
                <c:pt idx="6660">
                  <c:v>458.94980920492657</c:v>
                </c:pt>
                <c:pt idx="6661">
                  <c:v>452.84493676052853</c:v>
                </c:pt>
                <c:pt idx="6662">
                  <c:v>451.00583321242095</c:v>
                </c:pt>
                <c:pt idx="6663">
                  <c:v>450.65328975559686</c:v>
                </c:pt>
                <c:pt idx="6664">
                  <c:v>455.14017669530671</c:v>
                </c:pt>
                <c:pt idx="6665">
                  <c:v>459.53520983145279</c:v>
                </c:pt>
                <c:pt idx="6666">
                  <c:v>457.66673659559484</c:v>
                </c:pt>
                <c:pt idx="6667">
                  <c:v>452.39620560090668</c:v>
                </c:pt>
                <c:pt idx="6668">
                  <c:v>458.99681869585322</c:v>
                </c:pt>
                <c:pt idx="6669">
                  <c:v>470.58954091196563</c:v>
                </c:pt>
                <c:pt idx="6670">
                  <c:v>455.5360144762123</c:v>
                </c:pt>
                <c:pt idx="6671">
                  <c:v>451.67348858787619</c:v>
                </c:pt>
                <c:pt idx="6672">
                  <c:v>452.17880980964236</c:v>
                </c:pt>
                <c:pt idx="6673">
                  <c:v>451.46196174363934</c:v>
                </c:pt>
                <c:pt idx="6674">
                  <c:v>451.40908376777065</c:v>
                </c:pt>
                <c:pt idx="6675">
                  <c:v>453.01316666219986</c:v>
                </c:pt>
                <c:pt idx="6676">
                  <c:v>453.88863371504669</c:v>
                </c:pt>
                <c:pt idx="6677">
                  <c:v>453.43620587199678</c:v>
                </c:pt>
                <c:pt idx="6678">
                  <c:v>455.61610928381998</c:v>
                </c:pt>
                <c:pt idx="6679">
                  <c:v>455.75712235375227</c:v>
                </c:pt>
                <c:pt idx="6680">
                  <c:v>451.25044984016466</c:v>
                </c:pt>
                <c:pt idx="6681">
                  <c:v>451.95181804431274</c:v>
                </c:pt>
                <c:pt idx="6682">
                  <c:v>450.04221563185718</c:v>
                </c:pt>
                <c:pt idx="6683">
                  <c:v>450.06942419226698</c:v>
                </c:pt>
                <c:pt idx="6684">
                  <c:v>450.51227252689569</c:v>
                </c:pt>
                <c:pt idx="6685">
                  <c:v>450.13035072592078</c:v>
                </c:pt>
                <c:pt idx="6686">
                  <c:v>450.2772437097081</c:v>
                </c:pt>
                <c:pt idx="6687">
                  <c:v>450.60040869915866</c:v>
                </c:pt>
                <c:pt idx="6688">
                  <c:v>450.45351543812012</c:v>
                </c:pt>
                <c:pt idx="6689">
                  <c:v>451.01170939878682</c:v>
                </c:pt>
                <c:pt idx="6690">
                  <c:v>450.85306453515898</c:v>
                </c:pt>
                <c:pt idx="6691">
                  <c:v>450.8648155216344</c:v>
                </c:pt>
                <c:pt idx="6692">
                  <c:v>451.20560814601163</c:v>
                </c:pt>
                <c:pt idx="6693">
                  <c:v>450.93532513717008</c:v>
                </c:pt>
                <c:pt idx="6694">
                  <c:v>451.11159532529734</c:v>
                </c:pt>
                <c:pt idx="6695">
                  <c:v>451.27024003489669</c:v>
                </c:pt>
                <c:pt idx="6696">
                  <c:v>451.25848920244977</c:v>
                </c:pt>
                <c:pt idx="6697">
                  <c:v>450.24569590527619</c:v>
                </c:pt>
                <c:pt idx="6698">
                  <c:v>455.11667194984341</c:v>
                </c:pt>
                <c:pt idx="6699">
                  <c:v>455.78649558415759</c:v>
                </c:pt>
                <c:pt idx="6700">
                  <c:v>456.55033820032514</c:v>
                </c:pt>
                <c:pt idx="6701">
                  <c:v>457.2142933496973</c:v>
                </c:pt>
                <c:pt idx="6702">
                  <c:v>451.71462959386082</c:v>
                </c:pt>
                <c:pt idx="6703">
                  <c:v>455.91792808287227</c:v>
                </c:pt>
                <c:pt idx="6704">
                  <c:v>466.60004935072379</c:v>
                </c:pt>
                <c:pt idx="6705">
                  <c:v>475.49580996336277</c:v>
                </c:pt>
                <c:pt idx="6706">
                  <c:v>468.78571342755561</c:v>
                </c:pt>
                <c:pt idx="6707">
                  <c:v>452.15747686569301</c:v>
                </c:pt>
                <c:pt idx="6708">
                  <c:v>452.16705743691068</c:v>
                </c:pt>
                <c:pt idx="6709">
                  <c:v>456.90287857657972</c:v>
                </c:pt>
                <c:pt idx="6710">
                  <c:v>459.0651457278816</c:v>
                </c:pt>
                <c:pt idx="6711">
                  <c:v>456.97927670075933</c:v>
                </c:pt>
                <c:pt idx="6712">
                  <c:v>460.1110314270461</c:v>
                </c:pt>
                <c:pt idx="6713">
                  <c:v>459.8995041207238</c:v>
                </c:pt>
                <c:pt idx="6714">
                  <c:v>460.98651388274061</c:v>
                </c:pt>
                <c:pt idx="6715">
                  <c:v>461.92662668703537</c:v>
                </c:pt>
                <c:pt idx="6716">
                  <c:v>451.66173621514451</c:v>
                </c:pt>
                <c:pt idx="6717">
                  <c:v>458.86754259580493</c:v>
                </c:pt>
                <c:pt idx="6718">
                  <c:v>454.48795851581855</c:v>
                </c:pt>
                <c:pt idx="6719">
                  <c:v>453.74762064511441</c:v>
                </c:pt>
                <c:pt idx="6720">
                  <c:v>455.48313650034362</c:v>
                </c:pt>
                <c:pt idx="6721">
                  <c:v>453.21509799445681</c:v>
                </c:pt>
                <c:pt idx="6722">
                  <c:v>450.12818146587671</c:v>
                </c:pt>
                <c:pt idx="6723">
                  <c:v>451.69329202905715</c:v>
                </c:pt>
                <c:pt idx="6724">
                  <c:v>451.86956375746922</c:v>
                </c:pt>
                <c:pt idx="6725">
                  <c:v>451.14685090320756</c:v>
                </c:pt>
                <c:pt idx="6726">
                  <c:v>451.11747151166321</c:v>
                </c:pt>
                <c:pt idx="6727">
                  <c:v>452.22210721429337</c:v>
                </c:pt>
                <c:pt idx="6728">
                  <c:v>452.32786316603068</c:v>
                </c:pt>
                <c:pt idx="6729">
                  <c:v>450.7884312600176</c:v>
                </c:pt>
                <c:pt idx="6730">
                  <c:v>450.28311943398847</c:v>
                </c:pt>
                <c:pt idx="6731">
                  <c:v>450.05984265066991</c:v>
                </c:pt>
                <c:pt idx="6732">
                  <c:v>450.31032779416125</c:v>
                </c:pt>
                <c:pt idx="6733">
                  <c:v>450.30662233111008</c:v>
                </c:pt>
                <c:pt idx="6734">
                  <c:v>450.40650964387692</c:v>
                </c:pt>
                <c:pt idx="6735">
                  <c:v>450.41826109243772</c:v>
                </c:pt>
                <c:pt idx="6736">
                  <c:v>451.02346023123368</c:v>
                </c:pt>
                <c:pt idx="6737">
                  <c:v>450.87656789436602</c:v>
                </c:pt>
                <c:pt idx="6738">
                  <c:v>450.38300674675531</c:v>
                </c:pt>
                <c:pt idx="6739">
                  <c:v>450.38300674675531</c:v>
                </c:pt>
                <c:pt idx="6740">
                  <c:v>450.38887523169734</c:v>
                </c:pt>
                <c:pt idx="6741">
                  <c:v>450.91769657807259</c:v>
                </c:pt>
                <c:pt idx="6742">
                  <c:v>451.78142866340556</c:v>
                </c:pt>
                <c:pt idx="6743">
                  <c:v>450.2889951582689</c:v>
                </c:pt>
                <c:pt idx="6744">
                  <c:v>450.51814825117606</c:v>
                </c:pt>
                <c:pt idx="6745">
                  <c:v>450.01066695716435</c:v>
                </c:pt>
                <c:pt idx="6746">
                  <c:v>451.13292919341757</c:v>
                </c:pt>
                <c:pt idx="6747">
                  <c:v>452.62536916775025</c:v>
                </c:pt>
                <c:pt idx="6748">
                  <c:v>450.62978655041832</c:v>
                </c:pt>
                <c:pt idx="6749">
                  <c:v>451.20560814601163</c:v>
                </c:pt>
                <c:pt idx="6750">
                  <c:v>451.45609325869731</c:v>
                </c:pt>
                <c:pt idx="6751">
                  <c:v>450.90965105464841</c:v>
                </c:pt>
                <c:pt idx="6752">
                  <c:v>450.38083740969694</c:v>
                </c:pt>
                <c:pt idx="6753">
                  <c:v>450.21044032736597</c:v>
                </c:pt>
                <c:pt idx="6754">
                  <c:v>450.12818146587671</c:v>
                </c:pt>
                <c:pt idx="6755">
                  <c:v>450.26332292408892</c:v>
                </c:pt>
                <c:pt idx="6756">
                  <c:v>450.439594652501</c:v>
                </c:pt>
                <c:pt idx="6757">
                  <c:v>450.14580848468944</c:v>
                </c:pt>
                <c:pt idx="6758">
                  <c:v>450.60999019454721</c:v>
                </c:pt>
                <c:pt idx="6759">
                  <c:v>450.68637445616395</c:v>
                </c:pt>
                <c:pt idx="6760">
                  <c:v>450.24786524233457</c:v>
                </c:pt>
                <c:pt idx="6761">
                  <c:v>450.12230527951084</c:v>
                </c:pt>
                <c:pt idx="6762">
                  <c:v>450.28311943398847</c:v>
                </c:pt>
                <c:pt idx="6763">
                  <c:v>450.15973014827091</c:v>
                </c:pt>
                <c:pt idx="6764">
                  <c:v>450.12230527951084</c:v>
                </c:pt>
                <c:pt idx="6765">
                  <c:v>450.13622691228665</c:v>
                </c:pt>
                <c:pt idx="6766">
                  <c:v>450.68637445616395</c:v>
                </c:pt>
                <c:pt idx="6767">
                  <c:v>450.46309631739479</c:v>
                </c:pt>
                <c:pt idx="6768">
                  <c:v>450.01066695716435</c:v>
                </c:pt>
                <c:pt idx="6769">
                  <c:v>450.48072333620752</c:v>
                </c:pt>
                <c:pt idx="6770">
                  <c:v>451.36795816463365</c:v>
                </c:pt>
                <c:pt idx="6771">
                  <c:v>450.95665746500549</c:v>
                </c:pt>
                <c:pt idx="6772">
                  <c:v>450.08334431556369</c:v>
                </c:pt>
                <c:pt idx="6773">
                  <c:v>450.13035072592078</c:v>
                </c:pt>
                <c:pt idx="6774">
                  <c:v>450.0304632591255</c:v>
                </c:pt>
                <c:pt idx="6775">
                  <c:v>450.12447453955497</c:v>
                </c:pt>
                <c:pt idx="6776">
                  <c:v>450.33600095251211</c:v>
                </c:pt>
                <c:pt idx="6777">
                  <c:v>450.3044531480802</c:v>
                </c:pt>
                <c:pt idx="6778">
                  <c:v>450.18106247610632</c:v>
                </c:pt>
                <c:pt idx="6779">
                  <c:v>450.3007466068297</c:v>
                </c:pt>
                <c:pt idx="6780">
                  <c:v>450.94707596961695</c:v>
                </c:pt>
                <c:pt idx="6781">
                  <c:v>450.2772437097081</c:v>
                </c:pt>
                <c:pt idx="6782">
                  <c:v>450.13035072592078</c:v>
                </c:pt>
                <c:pt idx="6783">
                  <c:v>450.12818146587671</c:v>
                </c:pt>
                <c:pt idx="6784">
                  <c:v>450.00108541587537</c:v>
                </c:pt>
                <c:pt idx="6785">
                  <c:v>450.34775240107291</c:v>
                </c:pt>
                <c:pt idx="6786">
                  <c:v>450.47701833524172</c:v>
                </c:pt>
                <c:pt idx="6787">
                  <c:v>450.62391190433721</c:v>
                </c:pt>
                <c:pt idx="6788">
                  <c:v>450.46526688668092</c:v>
                </c:pt>
                <c:pt idx="6789">
                  <c:v>450.39846442850967</c:v>
                </c:pt>
                <c:pt idx="6790">
                  <c:v>450.27136813945617</c:v>
                </c:pt>
                <c:pt idx="6791">
                  <c:v>450.13035072592078</c:v>
                </c:pt>
                <c:pt idx="6792">
                  <c:v>450.24198951805414</c:v>
                </c:pt>
                <c:pt idx="6793">
                  <c:v>450.41238536815735</c:v>
                </c:pt>
                <c:pt idx="6794">
                  <c:v>450.25961669089537</c:v>
                </c:pt>
                <c:pt idx="6795">
                  <c:v>450.14797776013637</c:v>
                </c:pt>
                <c:pt idx="6796">
                  <c:v>450.29270077534852</c:v>
                </c:pt>
                <c:pt idx="6797">
                  <c:v>450.09880204352658</c:v>
                </c:pt>
                <c:pt idx="6798">
                  <c:v>450.62174102699413</c:v>
                </c:pt>
                <c:pt idx="6799">
                  <c:v>450.45722167131373</c:v>
                </c:pt>
                <c:pt idx="6800">
                  <c:v>450.25961669089537</c:v>
                </c:pt>
                <c:pt idx="6801">
                  <c:v>450.40650964387692</c:v>
                </c:pt>
                <c:pt idx="6802">
                  <c:v>450.04221563185718</c:v>
                </c:pt>
                <c:pt idx="6803">
                  <c:v>450.37496122333113</c:v>
                </c:pt>
                <c:pt idx="6804">
                  <c:v>450.28094994290166</c:v>
                </c:pt>
                <c:pt idx="6805">
                  <c:v>450.42784227976932</c:v>
                </c:pt>
                <c:pt idx="6806">
                  <c:v>450.26919757016998</c:v>
                </c:pt>
                <c:pt idx="6807">
                  <c:v>450.37496122333113</c:v>
                </c:pt>
                <c:pt idx="6808">
                  <c:v>450.9037764085673</c:v>
                </c:pt>
                <c:pt idx="6809">
                  <c:v>450.59236317573448</c:v>
                </c:pt>
                <c:pt idx="6810">
                  <c:v>450.48072333620752</c:v>
                </c:pt>
                <c:pt idx="6811">
                  <c:v>450.10684752074224</c:v>
                </c:pt>
                <c:pt idx="6812">
                  <c:v>450.89202403583568</c:v>
                </c:pt>
                <c:pt idx="6813">
                  <c:v>450.70400147497668</c:v>
                </c:pt>
                <c:pt idx="6814">
                  <c:v>450.22806888646346</c:v>
                </c:pt>
                <c:pt idx="6815">
                  <c:v>450.24786524233457</c:v>
                </c:pt>
                <c:pt idx="6816">
                  <c:v>450.13622691228665</c:v>
                </c:pt>
                <c:pt idx="6817">
                  <c:v>450.13405611195776</c:v>
                </c:pt>
                <c:pt idx="6818">
                  <c:v>450.43001254099852</c:v>
                </c:pt>
                <c:pt idx="6819">
                  <c:v>450.07159348311677</c:v>
                </c:pt>
                <c:pt idx="6820">
                  <c:v>450.64741356923105</c:v>
                </c:pt>
                <c:pt idx="6821">
                  <c:v>450.47114261096135</c:v>
                </c:pt>
                <c:pt idx="6822">
                  <c:v>450.02458707275969</c:v>
                </c:pt>
                <c:pt idx="6823">
                  <c:v>451.11159532529734</c:v>
                </c:pt>
                <c:pt idx="6824">
                  <c:v>450.82956148400893</c:v>
                </c:pt>
                <c:pt idx="6825">
                  <c:v>450.22436203715597</c:v>
                </c:pt>
                <c:pt idx="6826">
                  <c:v>450.15168313077049</c:v>
                </c:pt>
                <c:pt idx="6827">
                  <c:v>450.9037764085673</c:v>
                </c:pt>
                <c:pt idx="6828">
                  <c:v>450.37496122333113</c:v>
                </c:pt>
                <c:pt idx="6829">
                  <c:v>450.53948057901152</c:v>
                </c:pt>
                <c:pt idx="6830">
                  <c:v>450.43001254099852</c:v>
                </c:pt>
                <c:pt idx="6831">
                  <c:v>450.06571729675096</c:v>
                </c:pt>
                <c:pt idx="6832">
                  <c:v>450.57690549398012</c:v>
                </c:pt>
                <c:pt idx="6833">
                  <c:v>450.92944895080421</c:v>
                </c:pt>
                <c:pt idx="6834">
                  <c:v>450.75905340875801</c:v>
                </c:pt>
                <c:pt idx="6835">
                  <c:v>450.72379783084779</c:v>
                </c:pt>
                <c:pt idx="6836">
                  <c:v>450.24198951805414</c:v>
                </c:pt>
                <c:pt idx="6837">
                  <c:v>450.23023806949334</c:v>
                </c:pt>
                <c:pt idx="6838">
                  <c:v>450.10467822989244</c:v>
                </c:pt>
                <c:pt idx="6839">
                  <c:v>450.78626192295928</c:v>
                </c:pt>
                <c:pt idx="6840">
                  <c:v>450.91552724101422</c:v>
                </c:pt>
                <c:pt idx="6841">
                  <c:v>450.95078127863968</c:v>
                </c:pt>
                <c:pt idx="6842">
                  <c:v>450.50422654138606</c:v>
                </c:pt>
                <c:pt idx="6843">
                  <c:v>450.72750468015522</c:v>
                </c:pt>
                <c:pt idx="6844">
                  <c:v>451.10354995590166</c:v>
                </c:pt>
                <c:pt idx="6845">
                  <c:v>450.55710913810901</c:v>
                </c:pt>
                <c:pt idx="6846">
                  <c:v>450.0892205019295</c:v>
                </c:pt>
                <c:pt idx="6847">
                  <c:v>450.28311943398847</c:v>
                </c:pt>
                <c:pt idx="6848">
                  <c:v>450.41238536815735</c:v>
                </c:pt>
                <c:pt idx="6849">
                  <c:v>450.04809027793823</c:v>
                </c:pt>
                <c:pt idx="6850">
                  <c:v>450.48072333620752</c:v>
                </c:pt>
                <c:pt idx="6851">
                  <c:v>450.64524423217267</c:v>
                </c:pt>
                <c:pt idx="6852">
                  <c:v>450.11055441625825</c:v>
                </c:pt>
                <c:pt idx="6853">
                  <c:v>450.58865632642699</c:v>
                </c:pt>
                <c:pt idx="6854">
                  <c:v>450.51814825117606</c:v>
                </c:pt>
                <c:pt idx="6855">
                  <c:v>450.15385394650224</c:v>
                </c:pt>
                <c:pt idx="6856">
                  <c:v>450.56298378419007</c:v>
                </c:pt>
                <c:pt idx="6857">
                  <c:v>450.06571729675096</c:v>
                </c:pt>
                <c:pt idx="6858">
                  <c:v>450.3007466068297</c:v>
                </c:pt>
                <c:pt idx="6859">
                  <c:v>450.02241778190984</c:v>
                </c:pt>
                <c:pt idx="6860">
                  <c:v>450.19281330855324</c:v>
                </c:pt>
                <c:pt idx="6861">
                  <c:v>451.28569155551202</c:v>
                </c:pt>
                <c:pt idx="6862">
                  <c:v>451.0389179129881</c:v>
                </c:pt>
                <c:pt idx="6863">
                  <c:v>450.32795481297399</c:v>
                </c:pt>
                <c:pt idx="6864">
                  <c:v>450.32208016689293</c:v>
                </c:pt>
                <c:pt idx="6865">
                  <c:v>450.15755927092778</c:v>
                </c:pt>
                <c:pt idx="6866">
                  <c:v>450.80605827883033</c:v>
                </c:pt>
                <c:pt idx="6867">
                  <c:v>451.07634128767188</c:v>
                </c:pt>
                <c:pt idx="6868">
                  <c:v>450.9235727644384</c:v>
                </c:pt>
                <c:pt idx="6869">
                  <c:v>450.54165145635466</c:v>
                </c:pt>
                <c:pt idx="6870">
                  <c:v>450.53577542401729</c:v>
                </c:pt>
                <c:pt idx="6871">
                  <c:v>450.34775240107291</c:v>
                </c:pt>
                <c:pt idx="6872">
                  <c:v>450.03633944549131</c:v>
                </c:pt>
                <c:pt idx="6873">
                  <c:v>450.03417015464152</c:v>
                </c:pt>
                <c:pt idx="6874">
                  <c:v>450.80605827883033</c:v>
                </c:pt>
                <c:pt idx="6875">
                  <c:v>450.41238536815735</c:v>
                </c:pt>
                <c:pt idx="6876">
                  <c:v>450.56885997055593</c:v>
                </c:pt>
                <c:pt idx="6877">
                  <c:v>450.04004480072257</c:v>
                </c:pt>
                <c:pt idx="6878">
                  <c:v>450.37713826181329</c:v>
                </c:pt>
                <c:pt idx="6879">
                  <c:v>450.91182193199148</c:v>
                </c:pt>
                <c:pt idx="6880">
                  <c:v>450.68266914714127</c:v>
                </c:pt>
                <c:pt idx="6881">
                  <c:v>450.42196763368827</c:v>
                </c:pt>
                <c:pt idx="6882">
                  <c:v>450.24569590527619</c:v>
                </c:pt>
                <c:pt idx="6883">
                  <c:v>450.21261120470911</c:v>
                </c:pt>
                <c:pt idx="6884">
                  <c:v>450.31032779416125</c:v>
                </c:pt>
                <c:pt idx="6885">
                  <c:v>450.15168313077049</c:v>
                </c:pt>
                <c:pt idx="6886">
                  <c:v>450.03417015464152</c:v>
                </c:pt>
                <c:pt idx="6887">
                  <c:v>450.23394353254452</c:v>
                </c:pt>
                <c:pt idx="6888">
                  <c:v>450.59236317573448</c:v>
                </c:pt>
                <c:pt idx="6889">
                  <c:v>451.17405171598506</c:v>
                </c:pt>
                <c:pt idx="6890">
                  <c:v>450.93903044619276</c:v>
                </c:pt>
                <c:pt idx="6891">
                  <c:v>450.42413681671815</c:v>
                </c:pt>
                <c:pt idx="6892">
                  <c:v>450.30662233111008</c:v>
                </c:pt>
                <c:pt idx="6893">
                  <c:v>451.19168797650633</c:v>
                </c:pt>
                <c:pt idx="6894">
                  <c:v>450.85676999821021</c:v>
                </c:pt>
                <c:pt idx="6895">
                  <c:v>450.66874743735121</c:v>
                </c:pt>
                <c:pt idx="6896">
                  <c:v>450.86264618457602</c:v>
                </c:pt>
                <c:pt idx="6897">
                  <c:v>450.86264618457602</c:v>
                </c:pt>
                <c:pt idx="6898">
                  <c:v>450.10097287466118</c:v>
                </c:pt>
                <c:pt idx="6899">
                  <c:v>450.17518628974051</c:v>
                </c:pt>
                <c:pt idx="6900">
                  <c:v>450.26332292408892</c:v>
                </c:pt>
                <c:pt idx="6901">
                  <c:v>450.6628712509854</c:v>
                </c:pt>
                <c:pt idx="6902">
                  <c:v>450.21044032736597</c:v>
                </c:pt>
                <c:pt idx="6903">
                  <c:v>450.21631651373178</c:v>
                </c:pt>
                <c:pt idx="6904">
                  <c:v>450.700296165954</c:v>
                </c:pt>
                <c:pt idx="6905">
                  <c:v>450.80018363274928</c:v>
                </c:pt>
                <c:pt idx="6906">
                  <c:v>450.44763971383975</c:v>
                </c:pt>
                <c:pt idx="6907">
                  <c:v>451.08809366040356</c:v>
                </c:pt>
                <c:pt idx="6908">
                  <c:v>451.1879811271989</c:v>
                </c:pt>
                <c:pt idx="6909">
                  <c:v>450.82368529764307</c:v>
                </c:pt>
                <c:pt idx="6910">
                  <c:v>450.45939116240055</c:v>
                </c:pt>
                <c:pt idx="6911">
                  <c:v>450.26332292408892</c:v>
                </c:pt>
                <c:pt idx="6912">
                  <c:v>450.25744673772306</c:v>
                </c:pt>
                <c:pt idx="6913">
                  <c:v>450.29487088254928</c:v>
                </c:pt>
                <c:pt idx="6914">
                  <c:v>450.11055441625825</c:v>
                </c:pt>
                <c:pt idx="6915">
                  <c:v>450.36321039088421</c:v>
                </c:pt>
                <c:pt idx="6916">
                  <c:v>450.31620398052712</c:v>
                </c:pt>
                <c:pt idx="6917">
                  <c:v>450.35950384963371</c:v>
                </c:pt>
                <c:pt idx="6918">
                  <c:v>450.8413123164558</c:v>
                </c:pt>
                <c:pt idx="6919">
                  <c:v>450.91182193199148</c:v>
                </c:pt>
                <c:pt idx="6920">
                  <c:v>450.14797776013637</c:v>
                </c:pt>
                <c:pt idx="6921">
                  <c:v>450.17518628974051</c:v>
                </c:pt>
                <c:pt idx="6922">
                  <c:v>450.04221563185718</c:v>
                </c:pt>
                <c:pt idx="6923">
                  <c:v>450.80018363274928</c:v>
                </c:pt>
                <c:pt idx="6924">
                  <c:v>450.28311943398847</c:v>
                </c:pt>
                <c:pt idx="6925">
                  <c:v>450.19281330855324</c:v>
                </c:pt>
                <c:pt idx="6926">
                  <c:v>450.44546929858205</c:v>
                </c:pt>
                <c:pt idx="6927">
                  <c:v>450.95665746500549</c:v>
                </c:pt>
                <c:pt idx="6928">
                  <c:v>450.10467822989244</c:v>
                </c:pt>
                <c:pt idx="6929">
                  <c:v>450.19868949491905</c:v>
                </c:pt>
                <c:pt idx="6930">
                  <c:v>450.6041140081814</c:v>
                </c:pt>
                <c:pt idx="6931">
                  <c:v>450.68049826979814</c:v>
                </c:pt>
                <c:pt idx="6932">
                  <c:v>450.83914297939748</c:v>
                </c:pt>
                <c:pt idx="6933">
                  <c:v>451.40908376777065</c:v>
                </c:pt>
                <c:pt idx="6934">
                  <c:v>451.82038554559813</c:v>
                </c:pt>
                <c:pt idx="6935">
                  <c:v>450.39258824214386</c:v>
                </c:pt>
                <c:pt idx="6936">
                  <c:v>450.07529883834803</c:v>
                </c:pt>
                <c:pt idx="6937">
                  <c:v>450.24569590527619</c:v>
                </c:pt>
                <c:pt idx="6938">
                  <c:v>451.03304188065073</c:v>
                </c:pt>
                <c:pt idx="6939">
                  <c:v>450.33970718570566</c:v>
                </c:pt>
                <c:pt idx="6940">
                  <c:v>450.54165145635466</c:v>
                </c:pt>
                <c:pt idx="6941">
                  <c:v>450.93532513717008</c:v>
                </c:pt>
                <c:pt idx="6942">
                  <c:v>451.07634128767188</c:v>
                </c:pt>
                <c:pt idx="6943">
                  <c:v>450.700296165954</c:v>
                </c:pt>
                <c:pt idx="6944">
                  <c:v>451.30549407252215</c:v>
                </c:pt>
                <c:pt idx="6945">
                  <c:v>451.07046664159083</c:v>
                </c:pt>
                <c:pt idx="6946">
                  <c:v>450.63566273678413</c:v>
                </c:pt>
                <c:pt idx="6947">
                  <c:v>450.7884312600176</c:v>
                </c:pt>
                <c:pt idx="6948">
                  <c:v>450.14797776013637</c:v>
                </c:pt>
                <c:pt idx="6949">
                  <c:v>450.56885997055593</c:v>
                </c:pt>
                <c:pt idx="6950">
                  <c:v>451.96728250332006</c:v>
                </c:pt>
                <c:pt idx="6951">
                  <c:v>452.09654320052073</c:v>
                </c:pt>
                <c:pt idx="6952">
                  <c:v>451.16818323104303</c:v>
                </c:pt>
                <c:pt idx="6953">
                  <c:v>450.86264618457602</c:v>
                </c:pt>
                <c:pt idx="6954">
                  <c:v>450.12230527951084</c:v>
                </c:pt>
                <c:pt idx="6955">
                  <c:v>450.44176398955932</c:v>
                </c:pt>
                <c:pt idx="6956">
                  <c:v>451.35250032885079</c:v>
                </c:pt>
                <c:pt idx="6957">
                  <c:v>451.33487346406656</c:v>
                </c:pt>
                <c:pt idx="6958">
                  <c:v>451.01170939878682</c:v>
                </c:pt>
                <c:pt idx="6959">
                  <c:v>450.6767929607754</c:v>
                </c:pt>
                <c:pt idx="6960">
                  <c:v>450.57102930761425</c:v>
                </c:pt>
                <c:pt idx="6961">
                  <c:v>450.64153892314994</c:v>
                </c:pt>
                <c:pt idx="6962">
                  <c:v>450.28682458898271</c:v>
                </c:pt>
                <c:pt idx="6963">
                  <c:v>450.06354800590111</c:v>
                </c:pt>
                <c:pt idx="6964">
                  <c:v>450.4160914473224</c:v>
                </c:pt>
                <c:pt idx="6965">
                  <c:v>450.44546929858205</c:v>
                </c:pt>
                <c:pt idx="6966">
                  <c:v>450.4689725037606</c:v>
                </c:pt>
                <c:pt idx="6967">
                  <c:v>450.63349339972575</c:v>
                </c:pt>
                <c:pt idx="6968">
                  <c:v>450.11859989347391</c:v>
                </c:pt>
                <c:pt idx="6969">
                  <c:v>450.41238536815735</c:v>
                </c:pt>
                <c:pt idx="6970">
                  <c:v>450.0069600601081</c:v>
                </c:pt>
                <c:pt idx="6971">
                  <c:v>450.29487088254928</c:v>
                </c:pt>
                <c:pt idx="6972">
                  <c:v>450.07746966948264</c:v>
                </c:pt>
                <c:pt idx="6973">
                  <c:v>450.45134548494786</c:v>
                </c:pt>
                <c:pt idx="6974">
                  <c:v>450.85676999821021</c:v>
                </c:pt>
                <c:pt idx="6975">
                  <c:v>450.13405611195776</c:v>
                </c:pt>
                <c:pt idx="6976">
                  <c:v>450.1127237071081</c:v>
                </c:pt>
                <c:pt idx="6977">
                  <c:v>450.56885997055593</c:v>
                </c:pt>
                <c:pt idx="6978">
                  <c:v>450.25744673772306</c:v>
                </c:pt>
                <c:pt idx="6979">
                  <c:v>450.3007466068297</c:v>
                </c:pt>
                <c:pt idx="6980">
                  <c:v>450.23023806949334</c:v>
                </c:pt>
                <c:pt idx="6981">
                  <c:v>450.17735716708364</c:v>
                </c:pt>
                <c:pt idx="6982">
                  <c:v>450.11859989347391</c:v>
                </c:pt>
                <c:pt idx="6983">
                  <c:v>450.22436203715597</c:v>
                </c:pt>
                <c:pt idx="6984">
                  <c:v>450.38083740969694</c:v>
                </c:pt>
                <c:pt idx="6985">
                  <c:v>450.83914297939748</c:v>
                </c:pt>
                <c:pt idx="6986">
                  <c:v>451.03304188065073</c:v>
                </c:pt>
                <c:pt idx="6987">
                  <c:v>450.62174102699413</c:v>
                </c:pt>
                <c:pt idx="6988">
                  <c:v>450.49464535405446</c:v>
                </c:pt>
                <c:pt idx="6989">
                  <c:v>450.51814825117606</c:v>
                </c:pt>
                <c:pt idx="6990">
                  <c:v>450.48876978380252</c:v>
                </c:pt>
                <c:pt idx="6991">
                  <c:v>450.44763971383975</c:v>
                </c:pt>
                <c:pt idx="6992">
                  <c:v>450.33600095251211</c:v>
                </c:pt>
                <c:pt idx="6993">
                  <c:v>450.21261120470911</c:v>
                </c:pt>
                <c:pt idx="6994">
                  <c:v>450.82151611461319</c:v>
                </c:pt>
                <c:pt idx="6995">
                  <c:v>450.80976512813783</c:v>
                </c:pt>
                <c:pt idx="6996">
                  <c:v>450.06942419226698</c:v>
                </c:pt>
                <c:pt idx="6997">
                  <c:v>450.19868949491905</c:v>
                </c:pt>
                <c:pt idx="6998">
                  <c:v>450.44546929858205</c:v>
                </c:pt>
                <c:pt idx="6999">
                  <c:v>450.45722167131373</c:v>
                </c:pt>
                <c:pt idx="7000">
                  <c:v>450.35950384963371</c:v>
                </c:pt>
                <c:pt idx="7001">
                  <c:v>450.17735716708364</c:v>
                </c:pt>
                <c:pt idx="7002">
                  <c:v>450.24786524233457</c:v>
                </c:pt>
                <c:pt idx="7003">
                  <c:v>450.33012522823168</c:v>
                </c:pt>
                <c:pt idx="7004">
                  <c:v>450.16560479435196</c:v>
                </c:pt>
                <c:pt idx="7005">
                  <c:v>450.18693866247219</c:v>
                </c:pt>
                <c:pt idx="7006">
                  <c:v>450.13622691228665</c:v>
                </c:pt>
                <c:pt idx="7007">
                  <c:v>450.55927847516739</c:v>
                </c:pt>
                <c:pt idx="7008">
                  <c:v>450.91182193199148</c:v>
                </c:pt>
                <c:pt idx="7009">
                  <c:v>451.15272554928868</c:v>
                </c:pt>
                <c:pt idx="7010">
                  <c:v>450.85306453515898</c:v>
                </c:pt>
                <c:pt idx="7011">
                  <c:v>450.44176398955932</c:v>
                </c:pt>
                <c:pt idx="7012">
                  <c:v>450.19868949491905</c:v>
                </c:pt>
                <c:pt idx="7013">
                  <c:v>450.47114261096135</c:v>
                </c:pt>
                <c:pt idx="7014">
                  <c:v>450.25744673772306</c:v>
                </c:pt>
                <c:pt idx="7015">
                  <c:v>450.74513169896795</c:v>
                </c:pt>
                <c:pt idx="7016">
                  <c:v>451.05066889946346</c:v>
                </c:pt>
                <c:pt idx="7017">
                  <c:v>450.18693866247219</c:v>
                </c:pt>
                <c:pt idx="7018">
                  <c:v>450.61586638091302</c:v>
                </c:pt>
                <c:pt idx="7019">
                  <c:v>450.21044032736597</c:v>
                </c:pt>
                <c:pt idx="7020">
                  <c:v>450.49247570893914</c:v>
                </c:pt>
                <c:pt idx="7021">
                  <c:v>450.03633944549131</c:v>
                </c:pt>
                <c:pt idx="7022">
                  <c:v>450.60999019454721</c:v>
                </c:pt>
                <c:pt idx="7023">
                  <c:v>450.56298378419007</c:v>
                </c:pt>
                <c:pt idx="7024">
                  <c:v>450.12818146587671</c:v>
                </c:pt>
                <c:pt idx="7025">
                  <c:v>450.04809027793823</c:v>
                </c:pt>
                <c:pt idx="7026">
                  <c:v>450.14797776013637</c:v>
                </c:pt>
                <c:pt idx="7027">
                  <c:v>450.20085883197743</c:v>
                </c:pt>
                <c:pt idx="7028">
                  <c:v>450.19868949491905</c:v>
                </c:pt>
                <c:pt idx="7029">
                  <c:v>450.25744673772306</c:v>
                </c:pt>
                <c:pt idx="7030">
                  <c:v>450.07159348311677</c:v>
                </c:pt>
                <c:pt idx="7031">
                  <c:v>450.29487088254928</c:v>
                </c:pt>
                <c:pt idx="7032">
                  <c:v>450.45351543812012</c:v>
                </c:pt>
                <c:pt idx="7033">
                  <c:v>450.07746966948264</c:v>
                </c:pt>
                <c:pt idx="7034">
                  <c:v>450.62174102699413</c:v>
                </c:pt>
                <c:pt idx="7035">
                  <c:v>450.48072333620752</c:v>
                </c:pt>
                <c:pt idx="7036">
                  <c:v>450.46309631739479</c:v>
                </c:pt>
                <c:pt idx="7037">
                  <c:v>450.4160914473224</c:v>
                </c:pt>
                <c:pt idx="7038">
                  <c:v>450.17148098071777</c:v>
                </c:pt>
                <c:pt idx="7039">
                  <c:v>450.51814825117606</c:v>
                </c:pt>
                <c:pt idx="7040">
                  <c:v>450.82368529764307</c:v>
                </c:pt>
                <c:pt idx="7041">
                  <c:v>451.04108725004642</c:v>
                </c:pt>
                <c:pt idx="7042">
                  <c:v>450.1127237071081</c:v>
                </c:pt>
                <c:pt idx="7043">
                  <c:v>450.0892205019295</c:v>
                </c:pt>
                <c:pt idx="7044">
                  <c:v>450.0069600601081</c:v>
                </c:pt>
                <c:pt idx="7045">
                  <c:v>450.11055441625825</c:v>
                </c:pt>
                <c:pt idx="7046">
                  <c:v>450.33383099933985</c:v>
                </c:pt>
                <c:pt idx="7047">
                  <c:v>450.48072333620752</c:v>
                </c:pt>
                <c:pt idx="7048">
                  <c:v>450.08117502471384</c:v>
                </c:pt>
                <c:pt idx="7049">
                  <c:v>450.4160914473224</c:v>
                </c:pt>
                <c:pt idx="7050">
                  <c:v>450.14580848468944</c:v>
                </c:pt>
                <c:pt idx="7051">
                  <c:v>450.19868949491905</c:v>
                </c:pt>
                <c:pt idx="7052">
                  <c:v>450.04592098708844</c:v>
                </c:pt>
                <c:pt idx="7053">
                  <c:v>450.03417015464152</c:v>
                </c:pt>
                <c:pt idx="7054">
                  <c:v>450.2889951582689</c:v>
                </c:pt>
                <c:pt idx="7055">
                  <c:v>450.48289405952215</c:v>
                </c:pt>
                <c:pt idx="7056">
                  <c:v>450.17148098071777</c:v>
                </c:pt>
                <c:pt idx="7057">
                  <c:v>450.25157055135725</c:v>
                </c:pt>
                <c:pt idx="7058">
                  <c:v>450.5277297465646</c:v>
                </c:pt>
                <c:pt idx="7059">
                  <c:v>450.05179717345425</c:v>
                </c:pt>
                <c:pt idx="7060">
                  <c:v>450.51227252689569</c:v>
                </c:pt>
                <c:pt idx="7061">
                  <c:v>450.3007466068297</c:v>
                </c:pt>
                <c:pt idx="7062">
                  <c:v>450.42413681671815</c:v>
                </c:pt>
                <c:pt idx="7063">
                  <c:v>450.56885997055593</c:v>
                </c:pt>
                <c:pt idx="7064">
                  <c:v>450.439594652501</c:v>
                </c:pt>
                <c:pt idx="7065">
                  <c:v>450.23394353254452</c:v>
                </c:pt>
                <c:pt idx="7066">
                  <c:v>450.11055441625825</c:v>
                </c:pt>
                <c:pt idx="7067">
                  <c:v>450.87656789436602</c:v>
                </c:pt>
                <c:pt idx="7068">
                  <c:v>450.32424950395131</c:v>
                </c:pt>
                <c:pt idx="7069">
                  <c:v>450.44546929858205</c:v>
                </c:pt>
                <c:pt idx="7070">
                  <c:v>450.21261120470911</c:v>
                </c:pt>
                <c:pt idx="7071">
                  <c:v>450.42413681671815</c:v>
                </c:pt>
                <c:pt idx="7072">
                  <c:v>450.64153892314994</c:v>
                </c:pt>
                <c:pt idx="7073">
                  <c:v>450.30662233111008</c:v>
                </c:pt>
                <c:pt idx="7074">
                  <c:v>450.12447453955497</c:v>
                </c:pt>
                <c:pt idx="7075">
                  <c:v>450.33600095251211</c:v>
                </c:pt>
                <c:pt idx="7076">
                  <c:v>450.22806888646346</c:v>
                </c:pt>
                <c:pt idx="7077">
                  <c:v>450.57473615692174</c:v>
                </c:pt>
                <c:pt idx="7078">
                  <c:v>450.64524423217267</c:v>
                </c:pt>
                <c:pt idx="7079">
                  <c:v>450.19281330855324</c:v>
                </c:pt>
                <c:pt idx="7080">
                  <c:v>450.0892205019295</c:v>
                </c:pt>
                <c:pt idx="7081">
                  <c:v>450.13405611195776</c:v>
                </c:pt>
                <c:pt idx="7082">
                  <c:v>451.32094867370699</c:v>
                </c:pt>
                <c:pt idx="7083">
                  <c:v>450.95665746500549</c:v>
                </c:pt>
                <c:pt idx="7084">
                  <c:v>450.4160914473224</c:v>
                </c:pt>
                <c:pt idx="7085">
                  <c:v>450.10467822989244</c:v>
                </c:pt>
                <c:pt idx="7086">
                  <c:v>450.7296740172136</c:v>
                </c:pt>
                <c:pt idx="7087">
                  <c:v>450.62978655041832</c:v>
                </c:pt>
                <c:pt idx="7088">
                  <c:v>450.33012522823168</c:v>
                </c:pt>
                <c:pt idx="7089">
                  <c:v>450.2772437097081</c:v>
                </c:pt>
                <c:pt idx="7090">
                  <c:v>450.11859989347391</c:v>
                </c:pt>
                <c:pt idx="7091">
                  <c:v>450.57473615692174</c:v>
                </c:pt>
                <c:pt idx="7092">
                  <c:v>450.39846442850967</c:v>
                </c:pt>
                <c:pt idx="7093">
                  <c:v>450.03417015464152</c:v>
                </c:pt>
                <c:pt idx="7094">
                  <c:v>450.15973014827091</c:v>
                </c:pt>
                <c:pt idx="7095">
                  <c:v>450.28682458898271</c:v>
                </c:pt>
                <c:pt idx="7096">
                  <c:v>450.12230527951084</c:v>
                </c:pt>
                <c:pt idx="7097">
                  <c:v>450.0069600601081</c:v>
                </c:pt>
                <c:pt idx="7098">
                  <c:v>450.01654159554403</c:v>
                </c:pt>
                <c:pt idx="7099">
                  <c:v>450.00108541587537</c:v>
                </c:pt>
                <c:pt idx="7100">
                  <c:v>450.35733420451839</c:v>
                </c:pt>
                <c:pt idx="7101">
                  <c:v>450.25961669089537</c:v>
                </c:pt>
                <c:pt idx="7102">
                  <c:v>450.50639680261526</c:v>
                </c:pt>
                <c:pt idx="7103">
                  <c:v>450.38300674675531</c:v>
                </c:pt>
                <c:pt idx="7104">
                  <c:v>450.45351543812012</c:v>
                </c:pt>
                <c:pt idx="7105">
                  <c:v>450.10684752074224</c:v>
                </c:pt>
                <c:pt idx="7106">
                  <c:v>450.13993229832357</c:v>
                </c:pt>
                <c:pt idx="7107">
                  <c:v>450.38300674675531</c:v>
                </c:pt>
                <c:pt idx="7108">
                  <c:v>450.04809027793823</c:v>
                </c:pt>
                <c:pt idx="7109">
                  <c:v>450.29270077534852</c:v>
                </c:pt>
                <c:pt idx="7110">
                  <c:v>450.33012522823168</c:v>
                </c:pt>
                <c:pt idx="7111">
                  <c:v>450.21848585079016</c:v>
                </c:pt>
                <c:pt idx="7112">
                  <c:v>450.24569590527619</c:v>
                </c:pt>
                <c:pt idx="7113">
                  <c:v>450.82151611461319</c:v>
                </c:pt>
                <c:pt idx="7114">
                  <c:v>450.78038573659342</c:v>
                </c:pt>
                <c:pt idx="7115">
                  <c:v>450.15755927092778</c:v>
                </c:pt>
                <c:pt idx="7116">
                  <c:v>450.49835189530501</c:v>
                </c:pt>
                <c:pt idx="7117">
                  <c:v>450.51597891411774</c:v>
                </c:pt>
                <c:pt idx="7118">
                  <c:v>450.10684752074224</c:v>
                </c:pt>
                <c:pt idx="7119">
                  <c:v>450.79213656904034</c:v>
                </c:pt>
                <c:pt idx="7120">
                  <c:v>451.49135037689229</c:v>
                </c:pt>
                <c:pt idx="7121">
                  <c:v>450.40433907459078</c:v>
                </c:pt>
                <c:pt idx="7122">
                  <c:v>450.23981971891033</c:v>
                </c:pt>
                <c:pt idx="7123">
                  <c:v>450.13622691228665</c:v>
                </c:pt>
                <c:pt idx="7124">
                  <c:v>451.32899727770069</c:v>
                </c:pt>
                <c:pt idx="7125">
                  <c:v>451.28199225359987</c:v>
                </c:pt>
                <c:pt idx="7126">
                  <c:v>450.64741356923105</c:v>
                </c:pt>
                <c:pt idx="7127">
                  <c:v>451.15272554928868</c:v>
                </c:pt>
                <c:pt idx="7128">
                  <c:v>450.45939116240055</c:v>
                </c:pt>
                <c:pt idx="7129">
                  <c:v>450.15755927092778</c:v>
                </c:pt>
                <c:pt idx="7130">
                  <c:v>450.12818146587671</c:v>
                </c:pt>
                <c:pt idx="7131">
                  <c:v>450.06571729675096</c:v>
                </c:pt>
                <c:pt idx="7132">
                  <c:v>450.68854379322232</c:v>
                </c:pt>
                <c:pt idx="7133">
                  <c:v>450.31837377967088</c:v>
                </c:pt>
                <c:pt idx="7134">
                  <c:v>450.03417015464152</c:v>
                </c:pt>
                <c:pt idx="7135">
                  <c:v>450.35733420451839</c:v>
                </c:pt>
                <c:pt idx="7136">
                  <c:v>450.40433907459078</c:v>
                </c:pt>
                <c:pt idx="7137">
                  <c:v>450.08334431556369</c:v>
                </c:pt>
                <c:pt idx="7138">
                  <c:v>450.06354800590111</c:v>
                </c:pt>
                <c:pt idx="7139">
                  <c:v>450.31620398052712</c:v>
                </c:pt>
                <c:pt idx="7140">
                  <c:v>450.18106247610632</c:v>
                </c:pt>
                <c:pt idx="7141">
                  <c:v>450.06571729675096</c:v>
                </c:pt>
                <c:pt idx="7142">
                  <c:v>450.33012522823168</c:v>
                </c:pt>
                <c:pt idx="7143">
                  <c:v>450.09292585716076</c:v>
                </c:pt>
                <c:pt idx="7144">
                  <c:v>450.21261120470911</c:v>
                </c:pt>
                <c:pt idx="7145">
                  <c:v>450.33012522823168</c:v>
                </c:pt>
                <c:pt idx="7146">
                  <c:v>450.32795481297399</c:v>
                </c:pt>
                <c:pt idx="7147">
                  <c:v>451.10942598823902</c:v>
                </c:pt>
                <c:pt idx="7148">
                  <c:v>451.13880537978338</c:v>
                </c:pt>
                <c:pt idx="7149">
                  <c:v>450.46309631739479</c:v>
                </c:pt>
                <c:pt idx="7150">
                  <c:v>450.5512329517432</c:v>
                </c:pt>
                <c:pt idx="7151">
                  <c:v>450.89202403583568</c:v>
                </c:pt>
                <c:pt idx="7152">
                  <c:v>451.29157544330167</c:v>
                </c:pt>
                <c:pt idx="7153">
                  <c:v>451.29744392824369</c:v>
                </c:pt>
                <c:pt idx="7154">
                  <c:v>450.6041140081814</c:v>
                </c:pt>
                <c:pt idx="7155">
                  <c:v>450.50422654138606</c:v>
                </c:pt>
                <c:pt idx="7156">
                  <c:v>450.03633944549131</c:v>
                </c:pt>
                <c:pt idx="7157">
                  <c:v>450.03633944549131</c:v>
                </c:pt>
                <c:pt idx="7158">
                  <c:v>450.43001254099852</c:v>
                </c:pt>
                <c:pt idx="7159">
                  <c:v>450.88831872681294</c:v>
                </c:pt>
                <c:pt idx="7160">
                  <c:v>450.68266914714127</c:v>
                </c:pt>
                <c:pt idx="7161">
                  <c:v>450.8413123164558</c:v>
                </c:pt>
                <c:pt idx="7162">
                  <c:v>450.47114261096135</c:v>
                </c:pt>
                <c:pt idx="7163">
                  <c:v>450.62391190433721</c:v>
                </c:pt>
                <c:pt idx="7164">
                  <c:v>450.44176398955932</c:v>
                </c:pt>
                <c:pt idx="7165">
                  <c:v>450.50052107833488</c:v>
                </c:pt>
                <c:pt idx="7166">
                  <c:v>450.96470298842968</c:v>
                </c:pt>
                <c:pt idx="7167">
                  <c:v>450.78255507365179</c:v>
                </c:pt>
                <c:pt idx="7168">
                  <c:v>450.0304632591255</c:v>
                </c:pt>
                <c:pt idx="7169">
                  <c:v>450.43001254099852</c:v>
                </c:pt>
                <c:pt idx="7170">
                  <c:v>450.34187667679248</c:v>
                </c:pt>
                <c:pt idx="7171">
                  <c:v>450.34775240107291</c:v>
                </c:pt>
                <c:pt idx="7172">
                  <c:v>450.13993229832357</c:v>
                </c:pt>
                <c:pt idx="7173">
                  <c:v>450.1127237071081</c:v>
                </c:pt>
                <c:pt idx="7174">
                  <c:v>450.44176398955932</c:v>
                </c:pt>
                <c:pt idx="7175">
                  <c:v>450.11859989347391</c:v>
                </c:pt>
                <c:pt idx="7176">
                  <c:v>450.21044032736597</c:v>
                </c:pt>
                <c:pt idx="7177">
                  <c:v>450.07529883834803</c:v>
                </c:pt>
                <c:pt idx="7178">
                  <c:v>450.40650964387692</c:v>
                </c:pt>
                <c:pt idx="7179">
                  <c:v>450.31032779416125</c:v>
                </c:pt>
                <c:pt idx="7180">
                  <c:v>450.38083740969694</c:v>
                </c:pt>
                <c:pt idx="7181">
                  <c:v>450.76863490414655</c:v>
                </c:pt>
                <c:pt idx="7182">
                  <c:v>451.19755646144836</c:v>
                </c:pt>
                <c:pt idx="7183">
                  <c:v>451.50897123456593</c:v>
                </c:pt>
                <c:pt idx="7184">
                  <c:v>451.26220221289628</c:v>
                </c:pt>
                <c:pt idx="7185">
                  <c:v>450.86852237094183</c:v>
                </c:pt>
                <c:pt idx="7186">
                  <c:v>450.49247570893914</c:v>
                </c:pt>
                <c:pt idx="7187">
                  <c:v>450.85089381184434</c:v>
                </c:pt>
                <c:pt idx="7188">
                  <c:v>450.45134548494786</c:v>
                </c:pt>
                <c:pt idx="7189">
                  <c:v>450.1832318131647</c:v>
                </c:pt>
                <c:pt idx="7190">
                  <c:v>450.19868949491905</c:v>
                </c:pt>
                <c:pt idx="7191">
                  <c:v>450.18910799953051</c:v>
                </c:pt>
                <c:pt idx="7192">
                  <c:v>450.7296740172136</c:v>
                </c:pt>
                <c:pt idx="7193">
                  <c:v>450.64153892314994</c:v>
                </c:pt>
                <c:pt idx="7194">
                  <c:v>450.25961669089537</c:v>
                </c:pt>
                <c:pt idx="7195">
                  <c:v>450.65328975559686</c:v>
                </c:pt>
                <c:pt idx="7196">
                  <c:v>450.24786524233457</c:v>
                </c:pt>
                <c:pt idx="7197">
                  <c:v>450.42196763368827</c:v>
                </c:pt>
                <c:pt idx="7198">
                  <c:v>450.0892205019295</c:v>
                </c:pt>
                <c:pt idx="7199">
                  <c:v>450.21044032736597</c:v>
                </c:pt>
                <c:pt idx="7200">
                  <c:v>450.47114261096135</c:v>
                </c:pt>
                <c:pt idx="7201">
                  <c:v>450.17518628974051</c:v>
                </c:pt>
                <c:pt idx="7202">
                  <c:v>450.18106247610632</c:v>
                </c:pt>
                <c:pt idx="7203">
                  <c:v>450.0069600601081</c:v>
                </c:pt>
                <c:pt idx="7204">
                  <c:v>450.48289405952215</c:v>
                </c:pt>
                <c:pt idx="7205">
                  <c:v>450.85893933526853</c:v>
                </c:pt>
                <c:pt idx="7206">
                  <c:v>451.89894314901363</c:v>
                </c:pt>
                <c:pt idx="7207">
                  <c:v>452.21623872935135</c:v>
                </c:pt>
                <c:pt idx="7208">
                  <c:v>450.60628334523972</c:v>
                </c:pt>
                <c:pt idx="7209">
                  <c:v>451.84975877600345</c:v>
                </c:pt>
                <c:pt idx="7210">
                  <c:v>452.07892234284708</c:v>
                </c:pt>
                <c:pt idx="7211">
                  <c:v>451.24456595237501</c:v>
                </c:pt>
                <c:pt idx="7212">
                  <c:v>451.53247598002929</c:v>
                </c:pt>
                <c:pt idx="7213">
                  <c:v>451.19755646144836</c:v>
                </c:pt>
                <c:pt idx="7214">
                  <c:v>450.35145801815258</c:v>
                </c:pt>
                <c:pt idx="7215">
                  <c:v>450.50052107833488</c:v>
                </c:pt>
                <c:pt idx="7216">
                  <c:v>450.64741356923105</c:v>
                </c:pt>
                <c:pt idx="7217">
                  <c:v>450.65328975559686</c:v>
                </c:pt>
                <c:pt idx="7218">
                  <c:v>450.11642909314503</c:v>
                </c:pt>
                <c:pt idx="7219">
                  <c:v>450.0576718195353</c:v>
                </c:pt>
                <c:pt idx="7220">
                  <c:v>450.44546929858205</c:v>
                </c:pt>
                <c:pt idx="7221">
                  <c:v>450.12447453955497</c:v>
                </c:pt>
                <c:pt idx="7222">
                  <c:v>450.12230527951084</c:v>
                </c:pt>
                <c:pt idx="7223">
                  <c:v>450.36537957391408</c:v>
                </c:pt>
                <c:pt idx="7224">
                  <c:v>450.04809027793823</c:v>
                </c:pt>
                <c:pt idx="7225">
                  <c:v>450.58648698936867</c:v>
                </c:pt>
                <c:pt idx="7226">
                  <c:v>450.43371846613513</c:v>
                </c:pt>
                <c:pt idx="7227">
                  <c:v>450.15973014827091</c:v>
                </c:pt>
                <c:pt idx="7228">
                  <c:v>450.3007466068297</c:v>
                </c:pt>
                <c:pt idx="7229">
                  <c:v>450.39475911948699</c:v>
                </c:pt>
                <c:pt idx="7230">
                  <c:v>450.23023806949334</c:v>
                </c:pt>
                <c:pt idx="7231">
                  <c:v>450.16560479435196</c:v>
                </c:pt>
                <c:pt idx="7232">
                  <c:v>450.6767929607754</c:v>
                </c:pt>
                <c:pt idx="7233">
                  <c:v>450.95295215598281</c:v>
                </c:pt>
                <c:pt idx="7234">
                  <c:v>450.41238536815735</c:v>
                </c:pt>
                <c:pt idx="7235">
                  <c:v>451.33487346406656</c:v>
                </c:pt>
                <c:pt idx="7236">
                  <c:v>451.65216334535063</c:v>
                </c:pt>
                <c:pt idx="7237">
                  <c:v>450.50639680261526</c:v>
                </c:pt>
                <c:pt idx="7238">
                  <c:v>450.98603531626514</c:v>
                </c:pt>
                <c:pt idx="7239">
                  <c:v>451.17405171598506</c:v>
                </c:pt>
                <c:pt idx="7240">
                  <c:v>451.06829591827619</c:v>
                </c:pt>
                <c:pt idx="7241">
                  <c:v>451.27393918278034</c:v>
                </c:pt>
                <c:pt idx="7242">
                  <c:v>450.13405611195776</c:v>
                </c:pt>
                <c:pt idx="7243">
                  <c:v>450.38671205577805</c:v>
                </c:pt>
                <c:pt idx="7244">
                  <c:v>450.25157055135725</c:v>
                </c:pt>
                <c:pt idx="7245">
                  <c:v>450.11859989347391</c:v>
                </c:pt>
                <c:pt idx="7246">
                  <c:v>450.33383099933985</c:v>
                </c:pt>
                <c:pt idx="7247">
                  <c:v>450.44546929858205</c:v>
                </c:pt>
                <c:pt idx="7248">
                  <c:v>450.48072333620752</c:v>
                </c:pt>
                <c:pt idx="7249">
                  <c:v>450.25744673772306</c:v>
                </c:pt>
                <c:pt idx="7250">
                  <c:v>450.29857696171439</c:v>
                </c:pt>
                <c:pt idx="7251">
                  <c:v>450.23981971891033</c:v>
                </c:pt>
                <c:pt idx="7252">
                  <c:v>450.13622691228665</c:v>
                </c:pt>
                <c:pt idx="7253">
                  <c:v>450.10467822989244</c:v>
                </c:pt>
                <c:pt idx="7254">
                  <c:v>450.24786524233457</c:v>
                </c:pt>
                <c:pt idx="7255">
                  <c:v>450.50052107833488</c:v>
                </c:pt>
                <c:pt idx="7256">
                  <c:v>450.15385394650224</c:v>
                </c:pt>
                <c:pt idx="7257">
                  <c:v>450.39475911948699</c:v>
                </c:pt>
                <c:pt idx="7258">
                  <c:v>450.74730103602633</c:v>
                </c:pt>
                <c:pt idx="7259">
                  <c:v>450.31837377967088</c:v>
                </c:pt>
                <c:pt idx="7260">
                  <c:v>450.19498418589637</c:v>
                </c:pt>
                <c:pt idx="7261">
                  <c:v>450.29487088254928</c:v>
                </c:pt>
                <c:pt idx="7262">
                  <c:v>450.15168313077049</c:v>
                </c:pt>
                <c:pt idx="7263">
                  <c:v>450.63349339972575</c:v>
                </c:pt>
                <c:pt idx="7264">
                  <c:v>450.66874743735121</c:v>
                </c:pt>
                <c:pt idx="7265">
                  <c:v>450.6628712509854</c:v>
                </c:pt>
                <c:pt idx="7266">
                  <c:v>450.09880204352658</c:v>
                </c:pt>
                <c:pt idx="7267">
                  <c:v>450.37713826181329</c:v>
                </c:pt>
                <c:pt idx="7268">
                  <c:v>450.23023806949334</c:v>
                </c:pt>
                <c:pt idx="7269">
                  <c:v>450.30662233111008</c:v>
                </c:pt>
                <c:pt idx="7270">
                  <c:v>450.9235727644384</c:v>
                </c:pt>
                <c:pt idx="7271">
                  <c:v>450.34775240107291</c:v>
                </c:pt>
                <c:pt idx="7272">
                  <c:v>450.12818146587671</c:v>
                </c:pt>
                <c:pt idx="7273">
                  <c:v>450.25744673772306</c:v>
                </c:pt>
                <c:pt idx="7274">
                  <c:v>450.25157055135725</c:v>
                </c:pt>
                <c:pt idx="7275">
                  <c:v>450.29270077534852</c:v>
                </c:pt>
                <c:pt idx="7276">
                  <c:v>450.13035072592078</c:v>
                </c:pt>
                <c:pt idx="7277">
                  <c:v>450.21261120470911</c:v>
                </c:pt>
                <c:pt idx="7278">
                  <c:v>450.05396646430404</c:v>
                </c:pt>
                <c:pt idx="7279">
                  <c:v>450.11642909314503</c:v>
                </c:pt>
                <c:pt idx="7280">
                  <c:v>450.17148098071777</c:v>
                </c:pt>
                <c:pt idx="7281">
                  <c:v>450.24198951805414</c:v>
                </c:pt>
                <c:pt idx="7282">
                  <c:v>450.07746966948264</c:v>
                </c:pt>
                <c:pt idx="7283">
                  <c:v>450.89790022220149</c:v>
                </c:pt>
                <c:pt idx="7284">
                  <c:v>450.59236317573448</c:v>
                </c:pt>
                <c:pt idx="7285">
                  <c:v>450.38083740969694</c:v>
                </c:pt>
                <c:pt idx="7286">
                  <c:v>450.45134548494786</c:v>
                </c:pt>
                <c:pt idx="7287">
                  <c:v>450.03417015464152</c:v>
                </c:pt>
                <c:pt idx="7288">
                  <c:v>450.11859989347391</c:v>
                </c:pt>
                <c:pt idx="7289">
                  <c:v>450.21261120470911</c:v>
                </c:pt>
                <c:pt idx="7290">
                  <c:v>450.40650964387692</c:v>
                </c:pt>
                <c:pt idx="7291">
                  <c:v>450.04592098708844</c:v>
                </c:pt>
                <c:pt idx="7292">
                  <c:v>450.06571729675096</c:v>
                </c:pt>
                <c:pt idx="7293">
                  <c:v>450.04221563185718</c:v>
                </c:pt>
                <c:pt idx="7294">
                  <c:v>450.00108541587537</c:v>
                </c:pt>
                <c:pt idx="7295">
                  <c:v>450.25374096661494</c:v>
                </c:pt>
                <c:pt idx="7296">
                  <c:v>450.02458707275969</c:v>
                </c:pt>
                <c:pt idx="7297">
                  <c:v>450.28094994290166</c:v>
                </c:pt>
                <c:pt idx="7298">
                  <c:v>450.41238536815735</c:v>
                </c:pt>
                <c:pt idx="7299">
                  <c:v>450.58278168034593</c:v>
                </c:pt>
                <c:pt idx="7300">
                  <c:v>450.45722167131373</c:v>
                </c:pt>
                <c:pt idx="7301">
                  <c:v>451.0389179129881</c:v>
                </c:pt>
                <c:pt idx="7302">
                  <c:v>450.52185356019879</c:v>
                </c:pt>
                <c:pt idx="7303">
                  <c:v>450.29270077534852</c:v>
                </c:pt>
                <c:pt idx="7304">
                  <c:v>450.85089381184434</c:v>
                </c:pt>
                <c:pt idx="7305">
                  <c:v>451.4384724010236</c:v>
                </c:pt>
                <c:pt idx="7306">
                  <c:v>451.67348858787619</c:v>
                </c:pt>
                <c:pt idx="7307">
                  <c:v>450.60999019454721</c:v>
                </c:pt>
                <c:pt idx="7308">
                  <c:v>450.07529883834803</c:v>
                </c:pt>
                <c:pt idx="7309">
                  <c:v>450.28311943398847</c:v>
                </c:pt>
                <c:pt idx="7310">
                  <c:v>450.50052107833488</c:v>
                </c:pt>
                <c:pt idx="7311">
                  <c:v>450.71792318476673</c:v>
                </c:pt>
                <c:pt idx="7312">
                  <c:v>450.65328975559686</c:v>
                </c:pt>
                <c:pt idx="7313">
                  <c:v>450.59453251279285</c:v>
                </c:pt>
                <c:pt idx="7314">
                  <c:v>450.91769657807259</c:v>
                </c:pt>
                <c:pt idx="7315">
                  <c:v>450.58278168034593</c:v>
                </c:pt>
                <c:pt idx="7316">
                  <c:v>450.13035072592078</c:v>
                </c:pt>
                <c:pt idx="7317">
                  <c:v>451.09396830648461</c:v>
                </c:pt>
                <c:pt idx="7318">
                  <c:v>450.8648155216344</c:v>
                </c:pt>
                <c:pt idx="7319">
                  <c:v>450.41238536815735</c:v>
                </c:pt>
                <c:pt idx="7320">
                  <c:v>450.63566273678413</c:v>
                </c:pt>
                <c:pt idx="7321">
                  <c:v>450.48289405952215</c:v>
                </c:pt>
                <c:pt idx="7322">
                  <c:v>450.52989969973692</c:v>
                </c:pt>
                <c:pt idx="7323">
                  <c:v>450.54752764272047</c:v>
                </c:pt>
                <c:pt idx="7324">
                  <c:v>450.95882680206387</c:v>
                </c:pt>
                <c:pt idx="7325">
                  <c:v>451.56990289736808</c:v>
                </c:pt>
                <c:pt idx="7326">
                  <c:v>451.44063711722771</c:v>
                </c:pt>
                <c:pt idx="7327">
                  <c:v>450.82151611461319</c:v>
                </c:pt>
                <c:pt idx="7328">
                  <c:v>451.50897123456593</c:v>
                </c:pt>
                <c:pt idx="7329">
                  <c:v>451.56184874834918</c:v>
                </c:pt>
                <c:pt idx="7330">
                  <c:v>452.12593183377368</c:v>
                </c:pt>
                <c:pt idx="7331">
                  <c:v>452.10242708831038</c:v>
                </c:pt>
                <c:pt idx="7332">
                  <c:v>450.89202403583568</c:v>
                </c:pt>
                <c:pt idx="7333">
                  <c:v>450.12818146587671</c:v>
                </c:pt>
                <c:pt idx="7334">
                  <c:v>450.25744673772306</c:v>
                </c:pt>
                <c:pt idx="7335">
                  <c:v>450.73337932623633</c:v>
                </c:pt>
                <c:pt idx="7336">
                  <c:v>450.14580848468944</c:v>
                </c:pt>
                <c:pt idx="7337">
                  <c:v>450.08334431556369</c:v>
                </c:pt>
                <c:pt idx="7338">
                  <c:v>450.26332292408892</c:v>
                </c:pt>
                <c:pt idx="7339">
                  <c:v>450.1832318131647</c:v>
                </c:pt>
                <c:pt idx="7340">
                  <c:v>450.16560479435196</c:v>
                </c:pt>
                <c:pt idx="7341">
                  <c:v>450.44763971383975</c:v>
                </c:pt>
                <c:pt idx="7342">
                  <c:v>450.25961669089537</c:v>
                </c:pt>
                <c:pt idx="7343">
                  <c:v>450.21848585079016</c:v>
                </c:pt>
                <c:pt idx="7344">
                  <c:v>450.01871242667858</c:v>
                </c:pt>
                <c:pt idx="7345">
                  <c:v>450.36537957391408</c:v>
                </c:pt>
                <c:pt idx="7346">
                  <c:v>450.32424950395131</c:v>
                </c:pt>
                <c:pt idx="7347">
                  <c:v>450.55927847516739</c:v>
                </c:pt>
                <c:pt idx="7348">
                  <c:v>450.74730103602633</c:v>
                </c:pt>
                <c:pt idx="7349">
                  <c:v>450.44763971383975</c:v>
                </c:pt>
                <c:pt idx="7350">
                  <c:v>450.14797776013637</c:v>
                </c:pt>
                <c:pt idx="7351">
                  <c:v>450.29857696171439</c:v>
                </c:pt>
                <c:pt idx="7352">
                  <c:v>450.15168313077049</c:v>
                </c:pt>
                <c:pt idx="7353">
                  <c:v>450.34558183178672</c:v>
                </c:pt>
                <c:pt idx="7354">
                  <c:v>450.12818146587671</c:v>
                </c:pt>
                <c:pt idx="7355">
                  <c:v>450.07746966948264</c:v>
                </c:pt>
                <c:pt idx="7356">
                  <c:v>450.38887523169734</c:v>
                </c:pt>
                <c:pt idx="7357">
                  <c:v>450.36321039088421</c:v>
                </c:pt>
                <c:pt idx="7358">
                  <c:v>450.23394353254452</c:v>
                </c:pt>
                <c:pt idx="7359">
                  <c:v>450.48072333620752</c:v>
                </c:pt>
                <c:pt idx="7360">
                  <c:v>450.0576718195353</c:v>
                </c:pt>
                <c:pt idx="7361">
                  <c:v>450.15168313077049</c:v>
                </c:pt>
                <c:pt idx="7362">
                  <c:v>450.70400147497668</c:v>
                </c:pt>
                <c:pt idx="7363">
                  <c:v>450.51597891411774</c:v>
                </c:pt>
                <c:pt idx="7364">
                  <c:v>450.48072333620752</c:v>
                </c:pt>
                <c:pt idx="7365">
                  <c:v>450.47484869012646</c:v>
                </c:pt>
                <c:pt idx="7366">
                  <c:v>450.22806888646346</c:v>
                </c:pt>
                <c:pt idx="7367">
                  <c:v>450.32795481297399</c:v>
                </c:pt>
                <c:pt idx="7368">
                  <c:v>450.22219270009765</c:v>
                </c:pt>
                <c:pt idx="7369">
                  <c:v>450.14797776013637</c:v>
                </c:pt>
                <c:pt idx="7370">
                  <c:v>450.07529883834803</c:v>
                </c:pt>
                <c:pt idx="7371">
                  <c:v>450.95882680206387</c:v>
                </c:pt>
                <c:pt idx="7372">
                  <c:v>450.8119344651962</c:v>
                </c:pt>
                <c:pt idx="7373">
                  <c:v>450.0282939682757</c:v>
                </c:pt>
                <c:pt idx="7374">
                  <c:v>450.05984265066991</c:v>
                </c:pt>
                <c:pt idx="7375">
                  <c:v>450.0069600601081</c:v>
                </c:pt>
                <c:pt idx="7376">
                  <c:v>450.2889951582689</c:v>
                </c:pt>
                <c:pt idx="7377">
                  <c:v>450.37713826181329</c:v>
                </c:pt>
                <c:pt idx="7378">
                  <c:v>450.51227252689569</c:v>
                </c:pt>
                <c:pt idx="7379">
                  <c:v>450.37125437402364</c:v>
                </c:pt>
                <c:pt idx="7380">
                  <c:v>450.14797776013637</c:v>
                </c:pt>
                <c:pt idx="7381">
                  <c:v>450.04809027793823</c:v>
                </c:pt>
                <c:pt idx="7382">
                  <c:v>450.00108541587537</c:v>
                </c:pt>
                <c:pt idx="7383">
                  <c:v>450.0892205019295</c:v>
                </c:pt>
                <c:pt idx="7384">
                  <c:v>450.21261120470911</c:v>
                </c:pt>
                <c:pt idx="7385">
                  <c:v>450.12447453955497</c:v>
                </c:pt>
                <c:pt idx="7386">
                  <c:v>450.01871242667858</c:v>
                </c:pt>
                <c:pt idx="7387">
                  <c:v>450.23023806949334</c:v>
                </c:pt>
                <c:pt idx="7388">
                  <c:v>450.30662233111008</c:v>
                </c:pt>
                <c:pt idx="7389">
                  <c:v>450.01871242667858</c:v>
                </c:pt>
                <c:pt idx="7390">
                  <c:v>450.23611379377371</c:v>
                </c:pt>
                <c:pt idx="7391">
                  <c:v>450.18693866247219</c:v>
                </c:pt>
                <c:pt idx="7392">
                  <c:v>450.23981971891033</c:v>
                </c:pt>
                <c:pt idx="7393">
                  <c:v>450.39846442850967</c:v>
                </c:pt>
                <c:pt idx="7394">
                  <c:v>450.23981971891033</c:v>
                </c:pt>
                <c:pt idx="7395">
                  <c:v>450.18693866247219</c:v>
                </c:pt>
                <c:pt idx="7396">
                  <c:v>450.38671205577805</c:v>
                </c:pt>
                <c:pt idx="7397">
                  <c:v>451.1623149001295</c:v>
                </c:pt>
                <c:pt idx="7398">
                  <c:v>450.92140342738003</c:v>
                </c:pt>
                <c:pt idx="7399">
                  <c:v>450.23394353254452</c:v>
                </c:pt>
                <c:pt idx="7400">
                  <c:v>450.05179717345425</c:v>
                </c:pt>
                <c:pt idx="7401">
                  <c:v>450.2889951582689</c:v>
                </c:pt>
                <c:pt idx="7402">
                  <c:v>450.15168313077049</c:v>
                </c:pt>
                <c:pt idx="7403">
                  <c:v>450.64524423217267</c:v>
                </c:pt>
                <c:pt idx="7404">
                  <c:v>450.05984265066991</c:v>
                </c:pt>
                <c:pt idx="7405">
                  <c:v>450.09509668829537</c:v>
                </c:pt>
                <c:pt idx="7406">
                  <c:v>450.26332292408892</c:v>
                </c:pt>
                <c:pt idx="7407">
                  <c:v>450.0069600601081</c:v>
                </c:pt>
                <c:pt idx="7408">
                  <c:v>450.07746966948264</c:v>
                </c:pt>
                <c:pt idx="7409">
                  <c:v>450.06354800590111</c:v>
                </c:pt>
                <c:pt idx="7410">
                  <c:v>450.1127237071081</c:v>
                </c:pt>
                <c:pt idx="7411">
                  <c:v>450.64741356923105</c:v>
                </c:pt>
                <c:pt idx="7412">
                  <c:v>450.700296165954</c:v>
                </c:pt>
                <c:pt idx="7413">
                  <c:v>451.05871426885915</c:v>
                </c:pt>
                <c:pt idx="7414">
                  <c:v>451.22910965687691</c:v>
                </c:pt>
                <c:pt idx="7415">
                  <c:v>450.74142638994527</c:v>
                </c:pt>
                <c:pt idx="7416">
                  <c:v>450.51227252689569</c:v>
                </c:pt>
                <c:pt idx="7417">
                  <c:v>450.7884312600176</c:v>
                </c:pt>
                <c:pt idx="7418">
                  <c:v>450.45351543812012</c:v>
                </c:pt>
                <c:pt idx="7419">
                  <c:v>450.16931164365946</c:v>
                </c:pt>
                <c:pt idx="7420">
                  <c:v>451.17993560377471</c:v>
                </c:pt>
                <c:pt idx="7421">
                  <c:v>451.4149676555603</c:v>
                </c:pt>
                <c:pt idx="7422">
                  <c:v>450.73337932623633</c:v>
                </c:pt>
                <c:pt idx="7423">
                  <c:v>450.19498418589637</c:v>
                </c:pt>
                <c:pt idx="7424">
                  <c:v>450.12230527951084</c:v>
                </c:pt>
                <c:pt idx="7425">
                  <c:v>451.19168797650633</c:v>
                </c:pt>
                <c:pt idx="7426">
                  <c:v>450.62761721335994</c:v>
                </c:pt>
                <c:pt idx="7427">
                  <c:v>450.76275871778068</c:v>
                </c:pt>
                <c:pt idx="7428">
                  <c:v>450.73925551260214</c:v>
                </c:pt>
                <c:pt idx="7429">
                  <c:v>450.37496122333113</c:v>
                </c:pt>
                <c:pt idx="7430">
                  <c:v>450.56885997055593</c:v>
                </c:pt>
                <c:pt idx="7431">
                  <c:v>450.02241778190984</c:v>
                </c:pt>
                <c:pt idx="7432">
                  <c:v>450.40063391959654</c:v>
                </c:pt>
                <c:pt idx="7433">
                  <c:v>450.41238536815735</c:v>
                </c:pt>
                <c:pt idx="7434">
                  <c:v>450.0576718195353</c:v>
                </c:pt>
                <c:pt idx="7435">
                  <c:v>450.22436203715597</c:v>
                </c:pt>
                <c:pt idx="7436">
                  <c:v>450.54752764272047</c:v>
                </c:pt>
                <c:pt idx="7437">
                  <c:v>450.82368529764307</c:v>
                </c:pt>
                <c:pt idx="7438">
                  <c:v>450.28311943398847</c:v>
                </c:pt>
                <c:pt idx="7439">
                  <c:v>450.0304632591255</c:v>
                </c:pt>
                <c:pt idx="7440">
                  <c:v>450.48289405952215</c:v>
                </c:pt>
                <c:pt idx="7441">
                  <c:v>450.6180357179714</c:v>
                </c:pt>
                <c:pt idx="7442">
                  <c:v>450.51814825117606</c:v>
                </c:pt>
                <c:pt idx="7443">
                  <c:v>450.51227252689569</c:v>
                </c:pt>
                <c:pt idx="7444">
                  <c:v>450.10097287466118</c:v>
                </c:pt>
                <c:pt idx="7445">
                  <c:v>450.18106247610632</c:v>
                </c:pt>
                <c:pt idx="7446">
                  <c:v>450.05179717345425</c:v>
                </c:pt>
                <c:pt idx="7447">
                  <c:v>450.09509668829537</c:v>
                </c:pt>
                <c:pt idx="7448">
                  <c:v>450.25744673772306</c:v>
                </c:pt>
                <c:pt idx="7449">
                  <c:v>451.05066889946346</c:v>
                </c:pt>
                <c:pt idx="7450">
                  <c:v>451.38557902230735</c:v>
                </c:pt>
                <c:pt idx="7451">
                  <c:v>451.88501589419843</c:v>
                </c:pt>
                <c:pt idx="7452">
                  <c:v>451.40321528282863</c:v>
                </c:pt>
                <c:pt idx="7453">
                  <c:v>450.39846442850967</c:v>
                </c:pt>
                <c:pt idx="7454">
                  <c:v>450.25374096661494</c:v>
                </c:pt>
                <c:pt idx="7455">
                  <c:v>450.37125437402364</c:v>
                </c:pt>
                <c:pt idx="7456">
                  <c:v>450.13622691228665</c:v>
                </c:pt>
                <c:pt idx="7457">
                  <c:v>450.02241778190984</c:v>
                </c:pt>
                <c:pt idx="7458">
                  <c:v>450.38887523169734</c:v>
                </c:pt>
                <c:pt idx="7459">
                  <c:v>450.5651546615332</c:v>
                </c:pt>
                <c:pt idx="7460">
                  <c:v>451.06459045522502</c:v>
                </c:pt>
                <c:pt idx="7461">
                  <c:v>450.90594574562567</c:v>
                </c:pt>
                <c:pt idx="7462">
                  <c:v>450.08705121107971</c:v>
                </c:pt>
                <c:pt idx="7463">
                  <c:v>450.0282939682757</c:v>
                </c:pt>
                <c:pt idx="7464">
                  <c:v>450.23023806949334</c:v>
                </c:pt>
                <c:pt idx="7465">
                  <c:v>450.03417015464152</c:v>
                </c:pt>
                <c:pt idx="7466">
                  <c:v>450.10467822989244</c:v>
                </c:pt>
                <c:pt idx="7467">
                  <c:v>450.00479077079854</c:v>
                </c:pt>
                <c:pt idx="7468">
                  <c:v>450.37713826181329</c:v>
                </c:pt>
                <c:pt idx="7469">
                  <c:v>450.09880204352658</c:v>
                </c:pt>
                <c:pt idx="7470">
                  <c:v>450.14797776013637</c:v>
                </c:pt>
                <c:pt idx="7471">
                  <c:v>450.47114261096135</c:v>
                </c:pt>
                <c:pt idx="7472">
                  <c:v>450.19868949491905</c:v>
                </c:pt>
                <c:pt idx="7473">
                  <c:v>450.14797776013637</c:v>
                </c:pt>
                <c:pt idx="7474">
                  <c:v>450.34187667679248</c:v>
                </c:pt>
                <c:pt idx="7475">
                  <c:v>450.24569590527619</c:v>
                </c:pt>
                <c:pt idx="7476">
                  <c:v>451.45022477375528</c:v>
                </c:pt>
                <c:pt idx="7477">
                  <c:v>451.18580408871668</c:v>
                </c:pt>
                <c:pt idx="7478">
                  <c:v>450.5512329517432</c:v>
                </c:pt>
                <c:pt idx="7479">
                  <c:v>450.12230527951084</c:v>
                </c:pt>
                <c:pt idx="7480">
                  <c:v>450.38300674675531</c:v>
                </c:pt>
                <c:pt idx="7481">
                  <c:v>450.16560479435196</c:v>
                </c:pt>
                <c:pt idx="7482">
                  <c:v>450.22806888646346</c:v>
                </c:pt>
                <c:pt idx="7483">
                  <c:v>450.00479077079854</c:v>
                </c:pt>
                <c:pt idx="7484">
                  <c:v>450.33012522823168</c:v>
                </c:pt>
                <c:pt idx="7485">
                  <c:v>450.13622691228665</c:v>
                </c:pt>
                <c:pt idx="7486">
                  <c:v>450.34187667679248</c:v>
                </c:pt>
                <c:pt idx="7487">
                  <c:v>450.11859989347391</c:v>
                </c:pt>
                <c:pt idx="7488">
                  <c:v>450.3007466068297</c:v>
                </c:pt>
                <c:pt idx="7489">
                  <c:v>450.44176398955932</c:v>
                </c:pt>
                <c:pt idx="7490">
                  <c:v>450.40063391959654</c:v>
                </c:pt>
                <c:pt idx="7491">
                  <c:v>450.31837377967088</c:v>
                </c:pt>
                <c:pt idx="7492">
                  <c:v>450.12447453955497</c:v>
                </c:pt>
                <c:pt idx="7493">
                  <c:v>451.05066889946346</c:v>
                </c:pt>
                <c:pt idx="7494">
                  <c:v>450.9037764085673</c:v>
                </c:pt>
                <c:pt idx="7495">
                  <c:v>450.91552724101422</c:v>
                </c:pt>
                <c:pt idx="7496">
                  <c:v>450.57473615692174</c:v>
                </c:pt>
                <c:pt idx="7497">
                  <c:v>450.68049826979814</c:v>
                </c:pt>
                <c:pt idx="7498">
                  <c:v>451.08004813697937</c:v>
                </c:pt>
                <c:pt idx="7499">
                  <c:v>450.57473615692174</c:v>
                </c:pt>
                <c:pt idx="7500">
                  <c:v>450.12447453955497</c:v>
                </c:pt>
                <c:pt idx="7501">
                  <c:v>450.47701833524172</c:v>
                </c:pt>
                <c:pt idx="7502">
                  <c:v>450.74142638994527</c:v>
                </c:pt>
                <c:pt idx="7503">
                  <c:v>450.29487088254928</c:v>
                </c:pt>
                <c:pt idx="7504">
                  <c:v>451.21148279209268</c:v>
                </c:pt>
                <c:pt idx="7505">
                  <c:v>450.81781065156201</c:v>
                </c:pt>
                <c:pt idx="7506">
                  <c:v>450.38887523169734</c:v>
                </c:pt>
                <c:pt idx="7507">
                  <c:v>450.09509668829537</c:v>
                </c:pt>
                <c:pt idx="7508">
                  <c:v>450.53577542401729</c:v>
                </c:pt>
                <c:pt idx="7509">
                  <c:v>450.94707596961695</c:v>
                </c:pt>
                <c:pt idx="7510">
                  <c:v>450.49464535405446</c:v>
                </c:pt>
                <c:pt idx="7511">
                  <c:v>450.33600095251211</c:v>
                </c:pt>
                <c:pt idx="7512">
                  <c:v>450.51227252689569</c:v>
                </c:pt>
                <c:pt idx="7513">
                  <c:v>450.79430744638347</c:v>
                </c:pt>
                <c:pt idx="7514">
                  <c:v>450.54165145635466</c:v>
                </c:pt>
                <c:pt idx="7515">
                  <c:v>450.59823782181553</c:v>
                </c:pt>
                <c:pt idx="7516">
                  <c:v>451.74400282426615</c:v>
                </c:pt>
                <c:pt idx="7517">
                  <c:v>452.70175188908223</c:v>
                </c:pt>
                <c:pt idx="7518">
                  <c:v>451.94377775785676</c:v>
                </c:pt>
                <c:pt idx="7519">
                  <c:v>451.58535349381253</c:v>
                </c:pt>
                <c:pt idx="7520">
                  <c:v>450.96840829745241</c:v>
                </c:pt>
                <c:pt idx="7521">
                  <c:v>450.74513169896795</c:v>
                </c:pt>
                <c:pt idx="7522">
                  <c:v>450.43588826527895</c:v>
                </c:pt>
                <c:pt idx="7523">
                  <c:v>450.34775240107291</c:v>
                </c:pt>
                <c:pt idx="7524">
                  <c:v>450.31249805539051</c:v>
                </c:pt>
                <c:pt idx="7525">
                  <c:v>450.34187667679248</c:v>
                </c:pt>
                <c:pt idx="7526">
                  <c:v>450.36537957391408</c:v>
                </c:pt>
                <c:pt idx="7527">
                  <c:v>450.55927847516739</c:v>
                </c:pt>
                <c:pt idx="7528">
                  <c:v>450.70617081203505</c:v>
                </c:pt>
                <c:pt idx="7529">
                  <c:v>450.88831872681294</c:v>
                </c:pt>
                <c:pt idx="7530">
                  <c:v>450.52989969973692</c:v>
                </c:pt>
                <c:pt idx="7531">
                  <c:v>451.01758404486787</c:v>
                </c:pt>
                <c:pt idx="7532">
                  <c:v>450.48876978380252</c:v>
                </c:pt>
                <c:pt idx="7533">
                  <c:v>450.04221563185718</c:v>
                </c:pt>
                <c:pt idx="7534">
                  <c:v>450.08705121107971</c:v>
                </c:pt>
                <c:pt idx="7535">
                  <c:v>450.25157055135725</c:v>
                </c:pt>
                <c:pt idx="7536">
                  <c:v>450.21044032736597</c:v>
                </c:pt>
                <c:pt idx="7537">
                  <c:v>450.24786524233457</c:v>
                </c:pt>
                <c:pt idx="7538">
                  <c:v>450.34187667679248</c:v>
                </c:pt>
                <c:pt idx="7539">
                  <c:v>450.33970718570566</c:v>
                </c:pt>
                <c:pt idx="7540">
                  <c:v>450.24569590527619</c:v>
                </c:pt>
                <c:pt idx="7541">
                  <c:v>450.35733420451839</c:v>
                </c:pt>
                <c:pt idx="7542">
                  <c:v>450.05396646430404</c:v>
                </c:pt>
                <c:pt idx="7543">
                  <c:v>450.22219270009765</c:v>
                </c:pt>
                <c:pt idx="7544">
                  <c:v>450.11859989347391</c:v>
                </c:pt>
                <c:pt idx="7545">
                  <c:v>450.60999019454721</c:v>
                </c:pt>
                <c:pt idx="7546">
                  <c:v>450.31032779416125</c:v>
                </c:pt>
                <c:pt idx="7547">
                  <c:v>450.45134548494786</c:v>
                </c:pt>
                <c:pt idx="7548">
                  <c:v>450.5277297465646</c:v>
                </c:pt>
                <c:pt idx="7549">
                  <c:v>450.66874743735121</c:v>
                </c:pt>
                <c:pt idx="7550">
                  <c:v>450.62174102699413</c:v>
                </c:pt>
                <c:pt idx="7551">
                  <c:v>450.19868949491905</c:v>
                </c:pt>
                <c:pt idx="7552">
                  <c:v>450.54752764272047</c:v>
                </c:pt>
                <c:pt idx="7553">
                  <c:v>450.52989969973692</c:v>
                </c:pt>
                <c:pt idx="7554">
                  <c:v>450.26919757016998</c:v>
                </c:pt>
                <c:pt idx="7555">
                  <c:v>450.00479077079854</c:v>
                </c:pt>
                <c:pt idx="7556">
                  <c:v>450.10097287466118</c:v>
                </c:pt>
                <c:pt idx="7557">
                  <c:v>450.14580848468944</c:v>
                </c:pt>
                <c:pt idx="7558">
                  <c:v>450.38300674675531</c:v>
                </c:pt>
                <c:pt idx="7559">
                  <c:v>450.03633944549131</c:v>
                </c:pt>
                <c:pt idx="7560">
                  <c:v>450.23394353254452</c:v>
                </c:pt>
                <c:pt idx="7561">
                  <c:v>450.08334431556369</c:v>
                </c:pt>
                <c:pt idx="7562">
                  <c:v>450.1832318131647</c:v>
                </c:pt>
                <c:pt idx="7563">
                  <c:v>450.0282939682757</c:v>
                </c:pt>
                <c:pt idx="7564">
                  <c:v>450.16560479435196</c:v>
                </c:pt>
                <c:pt idx="7565">
                  <c:v>450.11642909314503</c:v>
                </c:pt>
                <c:pt idx="7566">
                  <c:v>450.0282939682757</c:v>
                </c:pt>
                <c:pt idx="7567">
                  <c:v>450.19498418589637</c:v>
                </c:pt>
                <c:pt idx="7568">
                  <c:v>450.77080424120487</c:v>
                </c:pt>
                <c:pt idx="7569">
                  <c:v>450.5651546615332</c:v>
                </c:pt>
                <c:pt idx="7570">
                  <c:v>450.1832318131647</c:v>
                </c:pt>
                <c:pt idx="7571">
                  <c:v>450.42413681671815</c:v>
                </c:pt>
                <c:pt idx="7572">
                  <c:v>450.57102930761425</c:v>
                </c:pt>
                <c:pt idx="7573">
                  <c:v>450.05984265066991</c:v>
                </c:pt>
                <c:pt idx="7574">
                  <c:v>450.01871242667858</c:v>
                </c:pt>
                <c:pt idx="7575">
                  <c:v>450.77450955022761</c:v>
                </c:pt>
                <c:pt idx="7576">
                  <c:v>450.95665746500549</c:v>
                </c:pt>
                <c:pt idx="7577">
                  <c:v>451.27982307056999</c:v>
                </c:pt>
                <c:pt idx="7578">
                  <c:v>450.69225064252981</c:v>
                </c:pt>
                <c:pt idx="7579">
                  <c:v>450.65699506461959</c:v>
                </c:pt>
                <c:pt idx="7580">
                  <c:v>450.00479077079854</c:v>
                </c:pt>
                <c:pt idx="7581">
                  <c:v>450.53577542401729</c:v>
                </c:pt>
                <c:pt idx="7582">
                  <c:v>450.37125437402364</c:v>
                </c:pt>
                <c:pt idx="7583">
                  <c:v>450.36908503696532</c:v>
                </c:pt>
                <c:pt idx="7584">
                  <c:v>450.3007466068297</c:v>
                </c:pt>
                <c:pt idx="7585">
                  <c:v>450.0304632591255</c:v>
                </c:pt>
                <c:pt idx="7586">
                  <c:v>450.0304632591255</c:v>
                </c:pt>
                <c:pt idx="7587">
                  <c:v>450.40433907459078</c:v>
                </c:pt>
                <c:pt idx="7588">
                  <c:v>450.52185356019879</c:v>
                </c:pt>
                <c:pt idx="7589">
                  <c:v>450.09880204352658</c:v>
                </c:pt>
                <c:pt idx="7590">
                  <c:v>450.19281330855324</c:v>
                </c:pt>
                <c:pt idx="7591">
                  <c:v>450.43588826527895</c:v>
                </c:pt>
                <c:pt idx="7592">
                  <c:v>450.51227252689569</c:v>
                </c:pt>
                <c:pt idx="7593">
                  <c:v>450.07529883834803</c:v>
                </c:pt>
                <c:pt idx="7594">
                  <c:v>450.45351543812012</c:v>
                </c:pt>
                <c:pt idx="7595">
                  <c:v>451.05871426885915</c:v>
                </c:pt>
                <c:pt idx="7596">
                  <c:v>450.24569590527619</c:v>
                </c:pt>
                <c:pt idx="7597">
                  <c:v>451.06829591827619</c:v>
                </c:pt>
                <c:pt idx="7598">
                  <c:v>450.93315425982695</c:v>
                </c:pt>
                <c:pt idx="7599">
                  <c:v>451.04479255906915</c:v>
                </c:pt>
                <c:pt idx="7600">
                  <c:v>451.00366387536263</c:v>
                </c:pt>
                <c:pt idx="7601">
                  <c:v>450.82151611461319</c:v>
                </c:pt>
                <c:pt idx="7602">
                  <c:v>451.02716554025642</c:v>
                </c:pt>
                <c:pt idx="7603">
                  <c:v>450.85089381184434</c:v>
                </c:pt>
                <c:pt idx="7604">
                  <c:v>450.07746966948264</c:v>
                </c:pt>
                <c:pt idx="7605">
                  <c:v>450.20673501834324</c:v>
                </c:pt>
                <c:pt idx="7606">
                  <c:v>450.91182193199148</c:v>
                </c:pt>
                <c:pt idx="7607">
                  <c:v>451.12334769802902</c:v>
                </c:pt>
                <c:pt idx="7608">
                  <c:v>451.2761162212625</c:v>
                </c:pt>
                <c:pt idx="7609">
                  <c:v>450.44763971383975</c:v>
                </c:pt>
                <c:pt idx="7610">
                  <c:v>450.10097287466118</c:v>
                </c:pt>
                <c:pt idx="7611">
                  <c:v>450.33012522823168</c:v>
                </c:pt>
                <c:pt idx="7612">
                  <c:v>450.16560479435196</c:v>
                </c:pt>
                <c:pt idx="7613">
                  <c:v>450.42413681671815</c:v>
                </c:pt>
                <c:pt idx="7614">
                  <c:v>450.85893933526853</c:v>
                </c:pt>
                <c:pt idx="7615">
                  <c:v>450.35362812535328</c:v>
                </c:pt>
                <c:pt idx="7616">
                  <c:v>450.17735716708364</c:v>
                </c:pt>
                <c:pt idx="7617">
                  <c:v>450.52402397545649</c:v>
                </c:pt>
                <c:pt idx="7618">
                  <c:v>450.73555020357946</c:v>
                </c:pt>
                <c:pt idx="7619">
                  <c:v>450.34775240107291</c:v>
                </c:pt>
                <c:pt idx="7620">
                  <c:v>451.09396830648461</c:v>
                </c:pt>
                <c:pt idx="7621">
                  <c:v>450.58865632642699</c:v>
                </c:pt>
                <c:pt idx="7622">
                  <c:v>450.18910799953051</c:v>
                </c:pt>
                <c:pt idx="7623">
                  <c:v>450.05179717345425</c:v>
                </c:pt>
                <c:pt idx="7624">
                  <c:v>450.17735716708364</c:v>
                </c:pt>
                <c:pt idx="7625">
                  <c:v>450.2772437097081</c:v>
                </c:pt>
                <c:pt idx="7626">
                  <c:v>450.63349339972575</c:v>
                </c:pt>
                <c:pt idx="7627">
                  <c:v>450.39846442850967</c:v>
                </c:pt>
                <c:pt idx="7628">
                  <c:v>450.62761721335994</c:v>
                </c:pt>
                <c:pt idx="7629">
                  <c:v>450.6041140081814</c:v>
                </c:pt>
                <c:pt idx="7630">
                  <c:v>451.25044984016466</c:v>
                </c:pt>
                <c:pt idx="7631">
                  <c:v>451.36795816463365</c:v>
                </c:pt>
                <c:pt idx="7632">
                  <c:v>451.32094867370699</c:v>
                </c:pt>
                <c:pt idx="7633">
                  <c:v>450.80976512813783</c:v>
                </c:pt>
                <c:pt idx="7634">
                  <c:v>450.3044531480802</c:v>
                </c:pt>
                <c:pt idx="7635">
                  <c:v>450.31032779416125</c:v>
                </c:pt>
                <c:pt idx="7636">
                  <c:v>450.41021526095659</c:v>
                </c:pt>
                <c:pt idx="7637">
                  <c:v>450.58648698936867</c:v>
                </c:pt>
                <c:pt idx="7638">
                  <c:v>450.47484869012646</c:v>
                </c:pt>
                <c:pt idx="7639">
                  <c:v>450.77450955022761</c:v>
                </c:pt>
                <c:pt idx="7640">
                  <c:v>450.49835189530501</c:v>
                </c:pt>
                <c:pt idx="7641">
                  <c:v>450.10684752074224</c:v>
                </c:pt>
                <c:pt idx="7642">
                  <c:v>450.23611379377371</c:v>
                </c:pt>
                <c:pt idx="7643">
                  <c:v>450.52989969973692</c:v>
                </c:pt>
                <c:pt idx="7644">
                  <c:v>450.2889951582689</c:v>
                </c:pt>
                <c:pt idx="7645">
                  <c:v>450.23611379377371</c:v>
                </c:pt>
                <c:pt idx="7646">
                  <c:v>450.439594652501</c:v>
                </c:pt>
                <c:pt idx="7647">
                  <c:v>450.54535676537733</c:v>
                </c:pt>
                <c:pt idx="7648">
                  <c:v>450.56298378419007</c:v>
                </c:pt>
                <c:pt idx="7649">
                  <c:v>450.13405611195776</c:v>
                </c:pt>
                <c:pt idx="7650">
                  <c:v>450.40063391959654</c:v>
                </c:pt>
                <c:pt idx="7651">
                  <c:v>450.58865632642699</c:v>
                </c:pt>
                <c:pt idx="7652">
                  <c:v>450.37713826181329</c:v>
                </c:pt>
                <c:pt idx="7653">
                  <c:v>450.43588826527895</c:v>
                </c:pt>
                <c:pt idx="7654">
                  <c:v>450.38887523169734</c:v>
                </c:pt>
                <c:pt idx="7655">
                  <c:v>450.77080424120487</c:v>
                </c:pt>
                <c:pt idx="7656">
                  <c:v>451.04108725004642</c:v>
                </c:pt>
                <c:pt idx="7657">
                  <c:v>451.15860173565449</c:v>
                </c:pt>
                <c:pt idx="7658">
                  <c:v>450.35950384963371</c:v>
                </c:pt>
                <c:pt idx="7659">
                  <c:v>450.33600095251211</c:v>
                </c:pt>
                <c:pt idx="7660">
                  <c:v>450.11859989347391</c:v>
                </c:pt>
                <c:pt idx="7661">
                  <c:v>450.26332292408892</c:v>
                </c:pt>
                <c:pt idx="7662">
                  <c:v>450.54535676537733</c:v>
                </c:pt>
                <c:pt idx="7663">
                  <c:v>450.48072333620752</c:v>
                </c:pt>
                <c:pt idx="7664">
                  <c:v>450.40433907459078</c:v>
                </c:pt>
                <c:pt idx="7665">
                  <c:v>450.15385394650224</c:v>
                </c:pt>
                <c:pt idx="7666">
                  <c:v>450.74142638994527</c:v>
                </c:pt>
                <c:pt idx="7667">
                  <c:v>450.29857696171439</c:v>
                </c:pt>
                <c:pt idx="7668">
                  <c:v>450.94490663255863</c:v>
                </c:pt>
                <c:pt idx="7669">
                  <c:v>450.85676999821021</c:v>
                </c:pt>
                <c:pt idx="7670">
                  <c:v>450.54535676537733</c:v>
                </c:pt>
                <c:pt idx="7671">
                  <c:v>450.46526688668092</c:v>
                </c:pt>
                <c:pt idx="7672">
                  <c:v>450.0069600601081</c:v>
                </c:pt>
                <c:pt idx="7673">
                  <c:v>450.12447453955497</c:v>
                </c:pt>
                <c:pt idx="7674">
                  <c:v>450.20085883197743</c:v>
                </c:pt>
                <c:pt idx="7675">
                  <c:v>450.08705121107971</c:v>
                </c:pt>
                <c:pt idx="7676">
                  <c:v>450.17518628974051</c:v>
                </c:pt>
                <c:pt idx="7677">
                  <c:v>450.04221563185718</c:v>
                </c:pt>
                <c:pt idx="7678">
                  <c:v>450.07746966948264</c:v>
                </c:pt>
                <c:pt idx="7679">
                  <c:v>450.06354800590111</c:v>
                </c:pt>
                <c:pt idx="7680">
                  <c:v>450.23023806949334</c:v>
                </c:pt>
                <c:pt idx="7681">
                  <c:v>450.58865632642699</c:v>
                </c:pt>
                <c:pt idx="7682">
                  <c:v>450.31620398052712</c:v>
                </c:pt>
                <c:pt idx="7683">
                  <c:v>450.6628712509854</c:v>
                </c:pt>
                <c:pt idx="7684">
                  <c:v>450.18910799953051</c:v>
                </c:pt>
                <c:pt idx="7685">
                  <c:v>450.22436203715597</c:v>
                </c:pt>
                <c:pt idx="7686">
                  <c:v>450.2772437097081</c:v>
                </c:pt>
                <c:pt idx="7687">
                  <c:v>450.37125437402364</c:v>
                </c:pt>
                <c:pt idx="7688">
                  <c:v>450.0892205019295</c:v>
                </c:pt>
                <c:pt idx="7689">
                  <c:v>450.41021526095659</c:v>
                </c:pt>
                <c:pt idx="7690">
                  <c:v>450.90965105464841</c:v>
                </c:pt>
                <c:pt idx="7691">
                  <c:v>450.25744673772306</c:v>
                </c:pt>
                <c:pt idx="7692">
                  <c:v>450.39258824214386</c:v>
                </c:pt>
                <c:pt idx="7693">
                  <c:v>450.08117502471384</c:v>
                </c:pt>
                <c:pt idx="7694">
                  <c:v>450.22806888646346</c:v>
                </c:pt>
                <c:pt idx="7695">
                  <c:v>450.29857696171439</c:v>
                </c:pt>
                <c:pt idx="7696">
                  <c:v>450.75688253141487</c:v>
                </c:pt>
                <c:pt idx="7697">
                  <c:v>450.10467822989244</c:v>
                </c:pt>
                <c:pt idx="7698">
                  <c:v>450.35145801815258</c:v>
                </c:pt>
                <c:pt idx="7699">
                  <c:v>450.76275871778068</c:v>
                </c:pt>
                <c:pt idx="7700">
                  <c:v>450.04221563185718</c:v>
                </c:pt>
                <c:pt idx="7701">
                  <c:v>450.15385394650224</c:v>
                </c:pt>
                <c:pt idx="7702">
                  <c:v>450.15385394650224</c:v>
                </c:pt>
                <c:pt idx="7703">
                  <c:v>450.44763971383975</c:v>
                </c:pt>
                <c:pt idx="7704">
                  <c:v>451.60515693499349</c:v>
                </c:pt>
                <c:pt idx="7705">
                  <c:v>450.8413123164558</c:v>
                </c:pt>
                <c:pt idx="7706">
                  <c:v>450.2772437097081</c:v>
                </c:pt>
                <c:pt idx="7707">
                  <c:v>450.25744673772306</c:v>
                </c:pt>
                <c:pt idx="7708">
                  <c:v>450.00108541587537</c:v>
                </c:pt>
                <c:pt idx="7709">
                  <c:v>450.2889951582689</c:v>
                </c:pt>
                <c:pt idx="7710">
                  <c:v>450.13405611195776</c:v>
                </c:pt>
                <c:pt idx="7711">
                  <c:v>450.5512329517432</c:v>
                </c:pt>
                <c:pt idx="7712">
                  <c:v>450.54535676537733</c:v>
                </c:pt>
                <c:pt idx="7713">
                  <c:v>451.48546648910263</c:v>
                </c:pt>
                <c:pt idx="7714">
                  <c:v>451.19755646144836</c:v>
                </c:pt>
                <c:pt idx="7715">
                  <c:v>450.06571729675096</c:v>
                </c:pt>
                <c:pt idx="7716">
                  <c:v>450.07746966948264</c:v>
                </c:pt>
                <c:pt idx="7717">
                  <c:v>450.24198951805414</c:v>
                </c:pt>
                <c:pt idx="7718">
                  <c:v>450.13993229832357</c:v>
                </c:pt>
                <c:pt idx="7719">
                  <c:v>450.35362812535328</c:v>
                </c:pt>
                <c:pt idx="7720">
                  <c:v>450.21261120470911</c:v>
                </c:pt>
                <c:pt idx="7721">
                  <c:v>450.4689725037606</c:v>
                </c:pt>
                <c:pt idx="7722">
                  <c:v>450.00108541587537</c:v>
                </c:pt>
                <c:pt idx="7723">
                  <c:v>450.52989969973692</c:v>
                </c:pt>
                <c:pt idx="7724">
                  <c:v>451.17622875446722</c:v>
                </c:pt>
                <c:pt idx="7725">
                  <c:v>451.03521106368061</c:v>
                </c:pt>
                <c:pt idx="7726">
                  <c:v>450.58865632642699</c:v>
                </c:pt>
                <c:pt idx="7727">
                  <c:v>450.89419491317875</c:v>
                </c:pt>
                <c:pt idx="7728">
                  <c:v>450.71204699840087</c:v>
                </c:pt>
                <c:pt idx="7729">
                  <c:v>450.41826109243772</c:v>
                </c:pt>
                <c:pt idx="7730">
                  <c:v>450.37713826181329</c:v>
                </c:pt>
                <c:pt idx="7731">
                  <c:v>450.33012522823168</c:v>
                </c:pt>
                <c:pt idx="7732">
                  <c:v>450.98016082421253</c:v>
                </c:pt>
                <c:pt idx="7733">
                  <c:v>451.40908376777065</c:v>
                </c:pt>
                <c:pt idx="7734">
                  <c:v>451.29744392824369</c:v>
                </c:pt>
                <c:pt idx="7735">
                  <c:v>450.65699506461959</c:v>
                </c:pt>
                <c:pt idx="7736">
                  <c:v>450.45722167131373</c:v>
                </c:pt>
                <c:pt idx="7737">
                  <c:v>450.33383099933985</c:v>
                </c:pt>
                <c:pt idx="7738">
                  <c:v>451.0976751557921</c:v>
                </c:pt>
                <c:pt idx="7739">
                  <c:v>451.19168797650633</c:v>
                </c:pt>
                <c:pt idx="7740">
                  <c:v>450.31032779416125</c:v>
                </c:pt>
                <c:pt idx="7741">
                  <c:v>450.04809027793823</c:v>
                </c:pt>
                <c:pt idx="7742">
                  <c:v>450.38887523169734</c:v>
                </c:pt>
                <c:pt idx="7743">
                  <c:v>450.32424950395131</c:v>
                </c:pt>
                <c:pt idx="7744">
                  <c:v>450.07159348311677</c:v>
                </c:pt>
                <c:pt idx="7745">
                  <c:v>451.28199225359987</c:v>
                </c:pt>
                <c:pt idx="7746">
                  <c:v>450.40063391959654</c:v>
                </c:pt>
                <c:pt idx="7747">
                  <c:v>450.59453251279285</c:v>
                </c:pt>
                <c:pt idx="7748">
                  <c:v>450.36537957391408</c:v>
                </c:pt>
                <c:pt idx="7749">
                  <c:v>450.13993229832357</c:v>
                </c:pt>
                <c:pt idx="7750">
                  <c:v>450.49835189530501</c:v>
                </c:pt>
                <c:pt idx="7751">
                  <c:v>450.3044531480802</c:v>
                </c:pt>
                <c:pt idx="7752">
                  <c:v>450.12230527951084</c:v>
                </c:pt>
                <c:pt idx="7753">
                  <c:v>450.13035072592078</c:v>
                </c:pt>
                <c:pt idx="7754">
                  <c:v>450.35362812535328</c:v>
                </c:pt>
                <c:pt idx="7755">
                  <c:v>450.46526688668092</c:v>
                </c:pt>
                <c:pt idx="7756">
                  <c:v>450.31837377967088</c:v>
                </c:pt>
                <c:pt idx="7757">
                  <c:v>450.23023806949334</c:v>
                </c:pt>
                <c:pt idx="7758">
                  <c:v>450.16931164365946</c:v>
                </c:pt>
                <c:pt idx="7759">
                  <c:v>450.11642909314503</c:v>
                </c:pt>
                <c:pt idx="7760">
                  <c:v>450.44176398955932</c:v>
                </c:pt>
                <c:pt idx="7761">
                  <c:v>450.04809027793823</c:v>
                </c:pt>
                <c:pt idx="7762">
                  <c:v>450.29487088254928</c:v>
                </c:pt>
                <c:pt idx="7763">
                  <c:v>450.23981971891033</c:v>
                </c:pt>
                <c:pt idx="7764">
                  <c:v>450.82739214695056</c:v>
                </c:pt>
                <c:pt idx="7765">
                  <c:v>450.76863490414655</c:v>
                </c:pt>
                <c:pt idx="7766">
                  <c:v>452.04953370959407</c:v>
                </c:pt>
                <c:pt idx="7767">
                  <c:v>451.25044984016466</c:v>
                </c:pt>
                <c:pt idx="7768">
                  <c:v>451.1623149001295</c:v>
                </c:pt>
                <c:pt idx="7769">
                  <c:v>450.04221563185718</c:v>
                </c:pt>
                <c:pt idx="7770">
                  <c:v>451.19385577327995</c:v>
                </c:pt>
                <c:pt idx="7771">
                  <c:v>451.33487346406656</c:v>
                </c:pt>
                <c:pt idx="7772">
                  <c:v>451.51114503845014</c:v>
                </c:pt>
                <c:pt idx="7773">
                  <c:v>451.85193673865649</c:v>
                </c:pt>
                <c:pt idx="7774">
                  <c:v>450.80605827883033</c:v>
                </c:pt>
                <c:pt idx="7775">
                  <c:v>450.6180357179714</c:v>
                </c:pt>
                <c:pt idx="7776">
                  <c:v>450.11859989347391</c:v>
                </c:pt>
                <c:pt idx="7777">
                  <c:v>450.68637445616395</c:v>
                </c:pt>
                <c:pt idx="7778">
                  <c:v>450.61586638091302</c:v>
                </c:pt>
                <c:pt idx="7779">
                  <c:v>450.05179717345425</c:v>
                </c:pt>
                <c:pt idx="7780">
                  <c:v>450.17148098071777</c:v>
                </c:pt>
                <c:pt idx="7781">
                  <c:v>450.48072333620752</c:v>
                </c:pt>
                <c:pt idx="7782">
                  <c:v>450.4160914473224</c:v>
                </c:pt>
                <c:pt idx="7783">
                  <c:v>450.26332292408892</c:v>
                </c:pt>
                <c:pt idx="7784">
                  <c:v>450.38671205577805</c:v>
                </c:pt>
                <c:pt idx="7785">
                  <c:v>450.2772437097081</c:v>
                </c:pt>
                <c:pt idx="7786">
                  <c:v>450.10684752074224</c:v>
                </c:pt>
                <c:pt idx="7787">
                  <c:v>450.00108541587537</c:v>
                </c:pt>
                <c:pt idx="7788">
                  <c:v>450.40433907459078</c:v>
                </c:pt>
                <c:pt idx="7789">
                  <c:v>450.37713826181329</c:v>
                </c:pt>
                <c:pt idx="7790">
                  <c:v>450.38671205577805</c:v>
                </c:pt>
                <c:pt idx="7791">
                  <c:v>450.69225064252981</c:v>
                </c:pt>
                <c:pt idx="7792">
                  <c:v>450.26919757016998</c:v>
                </c:pt>
                <c:pt idx="7793">
                  <c:v>450.29857696171439</c:v>
                </c:pt>
                <c:pt idx="7794">
                  <c:v>450.21631651373178</c:v>
                </c:pt>
                <c:pt idx="7795">
                  <c:v>450.38300674675531</c:v>
                </c:pt>
                <c:pt idx="7796">
                  <c:v>450.43001254099852</c:v>
                </c:pt>
                <c:pt idx="7797">
                  <c:v>450.02458707275969</c:v>
                </c:pt>
                <c:pt idx="7798">
                  <c:v>450.89202403583568</c:v>
                </c:pt>
                <c:pt idx="7799">
                  <c:v>452.10829557325241</c:v>
                </c:pt>
                <c:pt idx="7800">
                  <c:v>451.06829591827619</c:v>
                </c:pt>
                <c:pt idx="7801">
                  <c:v>450.08117502471384</c:v>
                </c:pt>
                <c:pt idx="7802">
                  <c:v>450.64741356923105</c:v>
                </c:pt>
                <c:pt idx="7803">
                  <c:v>451.19973195964576</c:v>
                </c:pt>
                <c:pt idx="7804">
                  <c:v>451.31137025888796</c:v>
                </c:pt>
                <c:pt idx="7805">
                  <c:v>451.82843507376271</c:v>
                </c:pt>
                <c:pt idx="7806">
                  <c:v>451.64628715898482</c:v>
                </c:pt>
                <c:pt idx="7807">
                  <c:v>451.00583321242095</c:v>
                </c:pt>
                <c:pt idx="7808">
                  <c:v>450.62978655041832</c:v>
                </c:pt>
                <c:pt idx="7809">
                  <c:v>450.00108541587537</c:v>
                </c:pt>
                <c:pt idx="7810">
                  <c:v>451.0389179129881</c:v>
                </c:pt>
                <c:pt idx="7811">
                  <c:v>450.94490663255863</c:v>
                </c:pt>
                <c:pt idx="7812">
                  <c:v>450.4160914473224</c:v>
                </c:pt>
                <c:pt idx="7813">
                  <c:v>450.31620398052712</c:v>
                </c:pt>
                <c:pt idx="7814">
                  <c:v>450.09880204352658</c:v>
                </c:pt>
                <c:pt idx="7815">
                  <c:v>450.57473615692174</c:v>
                </c:pt>
                <c:pt idx="7816">
                  <c:v>450.29487088254928</c:v>
                </c:pt>
                <c:pt idx="7817">
                  <c:v>450.16343545729359</c:v>
                </c:pt>
                <c:pt idx="7818">
                  <c:v>450.28094994290166</c:v>
                </c:pt>
                <c:pt idx="7819">
                  <c:v>450.29487088254928</c:v>
                </c:pt>
                <c:pt idx="7820">
                  <c:v>450.51597891411774</c:v>
                </c:pt>
                <c:pt idx="7821">
                  <c:v>450.439594652501</c:v>
                </c:pt>
                <c:pt idx="7822">
                  <c:v>450.04809027793823</c:v>
                </c:pt>
                <c:pt idx="7823">
                  <c:v>450.46309631739479</c:v>
                </c:pt>
                <c:pt idx="7824">
                  <c:v>450.45722167131373</c:v>
                </c:pt>
                <c:pt idx="7825">
                  <c:v>450.60999019454721</c:v>
                </c:pt>
                <c:pt idx="7826">
                  <c:v>450.79213656904034</c:v>
                </c:pt>
                <c:pt idx="7827">
                  <c:v>450.41021526095659</c:v>
                </c:pt>
                <c:pt idx="7828">
                  <c:v>450.01066695716435</c:v>
                </c:pt>
                <c:pt idx="7829">
                  <c:v>450.18693866247219</c:v>
                </c:pt>
                <c:pt idx="7830">
                  <c:v>450.72750468015522</c:v>
                </c:pt>
                <c:pt idx="7831">
                  <c:v>450.93315425982695</c:v>
                </c:pt>
                <c:pt idx="7832">
                  <c:v>450.61586638091302</c:v>
                </c:pt>
                <c:pt idx="7833">
                  <c:v>450.12818146587671</c:v>
                </c:pt>
                <c:pt idx="7834">
                  <c:v>450.0892205019295</c:v>
                </c:pt>
                <c:pt idx="7835">
                  <c:v>450.06354800590111</c:v>
                </c:pt>
                <c:pt idx="7836">
                  <c:v>450.16560479435196</c:v>
                </c:pt>
                <c:pt idx="7837">
                  <c:v>450.01654159554403</c:v>
                </c:pt>
                <c:pt idx="7838">
                  <c:v>450.06942419226698</c:v>
                </c:pt>
                <c:pt idx="7839">
                  <c:v>450.06354800590111</c:v>
                </c:pt>
                <c:pt idx="7840">
                  <c:v>450.29487088254928</c:v>
                </c:pt>
                <c:pt idx="7841">
                  <c:v>450.25961669089537</c:v>
                </c:pt>
                <c:pt idx="7842">
                  <c:v>450.06571729675096</c:v>
                </c:pt>
                <c:pt idx="7843">
                  <c:v>450.38300674675531</c:v>
                </c:pt>
                <c:pt idx="7844">
                  <c:v>450.23981971891033</c:v>
                </c:pt>
                <c:pt idx="7845">
                  <c:v>450.45722167131373</c:v>
                </c:pt>
                <c:pt idx="7846">
                  <c:v>450.36537957391408</c:v>
                </c:pt>
                <c:pt idx="7847">
                  <c:v>450.40063391959654</c:v>
                </c:pt>
                <c:pt idx="7848">
                  <c:v>450.20673501834324</c:v>
                </c:pt>
                <c:pt idx="7849">
                  <c:v>450.08117502471384</c:v>
                </c:pt>
                <c:pt idx="7850">
                  <c:v>450.81781065156201</c:v>
                </c:pt>
                <c:pt idx="7851">
                  <c:v>450.97057917479555</c:v>
                </c:pt>
                <c:pt idx="7852">
                  <c:v>450.81781065156201</c:v>
                </c:pt>
                <c:pt idx="7853">
                  <c:v>450.50639680261526</c:v>
                </c:pt>
                <c:pt idx="7854">
                  <c:v>450.06571729675096</c:v>
                </c:pt>
                <c:pt idx="7855">
                  <c:v>450.07746966948264</c:v>
                </c:pt>
                <c:pt idx="7856">
                  <c:v>450.24786524233457</c:v>
                </c:pt>
                <c:pt idx="7857">
                  <c:v>450.65916594196267</c:v>
                </c:pt>
                <c:pt idx="7858">
                  <c:v>450.53577542401729</c:v>
                </c:pt>
                <c:pt idx="7859">
                  <c:v>450.02458707275969</c:v>
                </c:pt>
                <c:pt idx="7860">
                  <c:v>450.13405611195776</c:v>
                </c:pt>
                <c:pt idx="7861">
                  <c:v>450.09880204352658</c:v>
                </c:pt>
                <c:pt idx="7862">
                  <c:v>450.1832318131647</c:v>
                </c:pt>
                <c:pt idx="7863">
                  <c:v>450.19281330855324</c:v>
                </c:pt>
                <c:pt idx="7864">
                  <c:v>450.48659952257333</c:v>
                </c:pt>
                <c:pt idx="7865">
                  <c:v>450.10097287466118</c:v>
                </c:pt>
                <c:pt idx="7866">
                  <c:v>450.88614938975456</c:v>
                </c:pt>
                <c:pt idx="7867">
                  <c:v>450.48659952257333</c:v>
                </c:pt>
                <c:pt idx="7868">
                  <c:v>450.58648698936867</c:v>
                </c:pt>
                <c:pt idx="7869">
                  <c:v>450.04592098708844</c:v>
                </c:pt>
                <c:pt idx="7870">
                  <c:v>450.29487088254928</c:v>
                </c:pt>
                <c:pt idx="7871">
                  <c:v>450.06571729675096</c:v>
                </c:pt>
                <c:pt idx="7872">
                  <c:v>450.33012522823168</c:v>
                </c:pt>
                <c:pt idx="7873">
                  <c:v>450.37713826181329</c:v>
                </c:pt>
                <c:pt idx="7874">
                  <c:v>450.25157055135725</c:v>
                </c:pt>
                <c:pt idx="7875">
                  <c:v>450.49247570893914</c:v>
                </c:pt>
                <c:pt idx="7876">
                  <c:v>450.44546929858205</c:v>
                </c:pt>
                <c:pt idx="7877">
                  <c:v>450.18106247610632</c:v>
                </c:pt>
                <c:pt idx="7878">
                  <c:v>450.06942419226698</c:v>
                </c:pt>
                <c:pt idx="7879">
                  <c:v>450.50422654138606</c:v>
                </c:pt>
                <c:pt idx="7880">
                  <c:v>450.66874743735121</c:v>
                </c:pt>
                <c:pt idx="7881">
                  <c:v>450.25374096661494</c:v>
                </c:pt>
                <c:pt idx="7882">
                  <c:v>450.48659952257333</c:v>
                </c:pt>
                <c:pt idx="7883">
                  <c:v>450.38083740969694</c:v>
                </c:pt>
                <c:pt idx="7884">
                  <c:v>450.2772437097081</c:v>
                </c:pt>
                <c:pt idx="7885">
                  <c:v>450.1832318131647</c:v>
                </c:pt>
                <c:pt idx="7886">
                  <c:v>450.00479077079854</c:v>
                </c:pt>
                <c:pt idx="7887">
                  <c:v>450.83326679303161</c:v>
                </c:pt>
                <c:pt idx="7888">
                  <c:v>451.21519272196969</c:v>
                </c:pt>
                <c:pt idx="7889">
                  <c:v>451.28569155551202</c:v>
                </c:pt>
                <c:pt idx="7890">
                  <c:v>450.56885997055593</c:v>
                </c:pt>
                <c:pt idx="7891">
                  <c:v>450.20673501834324</c:v>
                </c:pt>
                <c:pt idx="7892">
                  <c:v>451.08809366040356</c:v>
                </c:pt>
                <c:pt idx="7893">
                  <c:v>450.98820619360828</c:v>
                </c:pt>
                <c:pt idx="7894">
                  <c:v>450.71204699840087</c:v>
                </c:pt>
                <c:pt idx="7895">
                  <c:v>450.01283624647391</c:v>
                </c:pt>
                <c:pt idx="7896">
                  <c:v>450.41826109243772</c:v>
                </c:pt>
                <c:pt idx="7897">
                  <c:v>450.19868949491905</c:v>
                </c:pt>
                <c:pt idx="7898">
                  <c:v>450.60999019454721</c:v>
                </c:pt>
                <c:pt idx="7899">
                  <c:v>450.07746966948264</c:v>
                </c:pt>
                <c:pt idx="7900">
                  <c:v>450.65916594196267</c:v>
                </c:pt>
                <c:pt idx="7901">
                  <c:v>450.24198951805414</c:v>
                </c:pt>
                <c:pt idx="7902">
                  <c:v>450.36537957391408</c:v>
                </c:pt>
                <c:pt idx="7903">
                  <c:v>450.08334431556369</c:v>
                </c:pt>
                <c:pt idx="7904">
                  <c:v>450.09880204352658</c:v>
                </c:pt>
                <c:pt idx="7905">
                  <c:v>450.23611379377371</c:v>
                </c:pt>
                <c:pt idx="7906">
                  <c:v>450.60628334523972</c:v>
                </c:pt>
                <c:pt idx="7907">
                  <c:v>450.19498418589637</c:v>
                </c:pt>
                <c:pt idx="7908">
                  <c:v>450.64153892314994</c:v>
                </c:pt>
                <c:pt idx="7909">
                  <c:v>450.30662233111008</c:v>
                </c:pt>
                <c:pt idx="7910">
                  <c:v>450.15168313077049</c:v>
                </c:pt>
                <c:pt idx="7911">
                  <c:v>450.72162849378941</c:v>
                </c:pt>
                <c:pt idx="7912">
                  <c:v>451.29744392824369</c:v>
                </c:pt>
                <c:pt idx="7913">
                  <c:v>450.63349339972575</c:v>
                </c:pt>
                <c:pt idx="7914">
                  <c:v>451.40908376777065</c:v>
                </c:pt>
                <c:pt idx="7915">
                  <c:v>451.87914740925646</c:v>
                </c:pt>
                <c:pt idx="7916">
                  <c:v>451.10354995590166</c:v>
                </c:pt>
                <c:pt idx="7917">
                  <c:v>450.48659952257333</c:v>
                </c:pt>
                <c:pt idx="7918">
                  <c:v>450.87439701702294</c:v>
                </c:pt>
                <c:pt idx="7919">
                  <c:v>450.20456568128492</c:v>
                </c:pt>
                <c:pt idx="7920">
                  <c:v>450.04004480072257</c:v>
                </c:pt>
                <c:pt idx="7921">
                  <c:v>450.19498418589637</c:v>
                </c:pt>
                <c:pt idx="7922">
                  <c:v>450.24786524233457</c:v>
                </c:pt>
                <c:pt idx="7923">
                  <c:v>450.13405611195776</c:v>
                </c:pt>
                <c:pt idx="7924">
                  <c:v>451.14097471684175</c:v>
                </c:pt>
                <c:pt idx="7925">
                  <c:v>451.7990556822183</c:v>
                </c:pt>
                <c:pt idx="7926">
                  <c:v>451.30549407252215</c:v>
                </c:pt>
                <c:pt idx="7927">
                  <c:v>450.97057917479555</c:v>
                </c:pt>
                <c:pt idx="7928">
                  <c:v>450.04221563185718</c:v>
                </c:pt>
                <c:pt idx="7929">
                  <c:v>450.08117502471384</c:v>
                </c:pt>
                <c:pt idx="7930">
                  <c:v>450.60040869915866</c:v>
                </c:pt>
                <c:pt idx="7931">
                  <c:v>450.6180357179714</c:v>
                </c:pt>
                <c:pt idx="7932">
                  <c:v>450.60040869915866</c:v>
                </c:pt>
                <c:pt idx="7933">
                  <c:v>450.2889951582689</c:v>
                </c:pt>
                <c:pt idx="7934">
                  <c:v>450.48876978380252</c:v>
                </c:pt>
                <c:pt idx="7935">
                  <c:v>450.33012522823168</c:v>
                </c:pt>
                <c:pt idx="7936">
                  <c:v>450.14797776013637</c:v>
                </c:pt>
                <c:pt idx="7937">
                  <c:v>450.39846442850967</c:v>
                </c:pt>
                <c:pt idx="7938">
                  <c:v>451.00953852144369</c:v>
                </c:pt>
                <c:pt idx="7939">
                  <c:v>451.29157544330167</c:v>
                </c:pt>
                <c:pt idx="7940">
                  <c:v>451.02129089417537</c:v>
                </c:pt>
                <c:pt idx="7941">
                  <c:v>451.02716554025642</c:v>
                </c:pt>
                <c:pt idx="7942">
                  <c:v>450.74513169896795</c:v>
                </c:pt>
                <c:pt idx="7943">
                  <c:v>450.38083740969694</c:v>
                </c:pt>
                <c:pt idx="7944">
                  <c:v>450.13993229832357</c:v>
                </c:pt>
                <c:pt idx="7945">
                  <c:v>450.43371846613513</c:v>
                </c:pt>
                <c:pt idx="7946">
                  <c:v>450.29487088254928</c:v>
                </c:pt>
                <c:pt idx="7947">
                  <c:v>450.13993229832357</c:v>
                </c:pt>
                <c:pt idx="7948">
                  <c:v>450.29857696171439</c:v>
                </c:pt>
                <c:pt idx="7949">
                  <c:v>450.28094994290166</c:v>
                </c:pt>
                <c:pt idx="7950">
                  <c:v>450.19281330855324</c:v>
                </c:pt>
                <c:pt idx="7951">
                  <c:v>450.28682458898271</c:v>
                </c:pt>
                <c:pt idx="7952">
                  <c:v>450.37496122333113</c:v>
                </c:pt>
                <c:pt idx="7953">
                  <c:v>450.06942419226698</c:v>
                </c:pt>
                <c:pt idx="7954">
                  <c:v>450.25157055135725</c:v>
                </c:pt>
                <c:pt idx="7955">
                  <c:v>450.27136813945617</c:v>
                </c:pt>
                <c:pt idx="7956">
                  <c:v>450.87656789436602</c:v>
                </c:pt>
                <c:pt idx="7957">
                  <c:v>450.8413123164558</c:v>
                </c:pt>
                <c:pt idx="7958">
                  <c:v>450.17518628974051</c:v>
                </c:pt>
                <c:pt idx="7959">
                  <c:v>450.25744673772306</c:v>
                </c:pt>
                <c:pt idx="7960">
                  <c:v>450.76275871778068</c:v>
                </c:pt>
                <c:pt idx="7961">
                  <c:v>450.04221563185718</c:v>
                </c:pt>
                <c:pt idx="7962">
                  <c:v>450.25744673772306</c:v>
                </c:pt>
                <c:pt idx="7963">
                  <c:v>450.24569590527619</c:v>
                </c:pt>
                <c:pt idx="7964">
                  <c:v>450.17735716708364</c:v>
                </c:pt>
                <c:pt idx="7965">
                  <c:v>450.60040869915866</c:v>
                </c:pt>
                <c:pt idx="7966">
                  <c:v>450.60628334523972</c:v>
                </c:pt>
                <c:pt idx="7967">
                  <c:v>450.9764538208766</c:v>
                </c:pt>
                <c:pt idx="7968">
                  <c:v>450.41238536815735</c:v>
                </c:pt>
                <c:pt idx="7969">
                  <c:v>450.40650964387692</c:v>
                </c:pt>
                <c:pt idx="7970">
                  <c:v>450.24786524233457</c:v>
                </c:pt>
                <c:pt idx="7971">
                  <c:v>450.38887523169734</c:v>
                </c:pt>
                <c:pt idx="7972">
                  <c:v>450.47701833524172</c:v>
                </c:pt>
                <c:pt idx="7973">
                  <c:v>450.04809027793823</c:v>
                </c:pt>
                <c:pt idx="7974">
                  <c:v>450.01066695716435</c:v>
                </c:pt>
                <c:pt idx="7975">
                  <c:v>450.16560479435196</c:v>
                </c:pt>
                <c:pt idx="7976">
                  <c:v>450.31837377967088</c:v>
                </c:pt>
                <c:pt idx="7977">
                  <c:v>450.40433907459078</c:v>
                </c:pt>
                <c:pt idx="7978">
                  <c:v>450.23981971891033</c:v>
                </c:pt>
                <c:pt idx="7979">
                  <c:v>450.79801275540615</c:v>
                </c:pt>
                <c:pt idx="7980">
                  <c:v>450.99191150263096</c:v>
                </c:pt>
                <c:pt idx="7981">
                  <c:v>450.4160914473224</c:v>
                </c:pt>
                <c:pt idx="7982">
                  <c:v>450.26332292408892</c:v>
                </c:pt>
                <c:pt idx="7983">
                  <c:v>450.36321039088421</c:v>
                </c:pt>
                <c:pt idx="7984">
                  <c:v>450.64524423217267</c:v>
                </c:pt>
                <c:pt idx="7985">
                  <c:v>450.63349339972575</c:v>
                </c:pt>
                <c:pt idx="7986">
                  <c:v>450.45134548494786</c:v>
                </c:pt>
                <c:pt idx="7987">
                  <c:v>450.78626192295928</c:v>
                </c:pt>
                <c:pt idx="7988">
                  <c:v>450.74513169896795</c:v>
                </c:pt>
                <c:pt idx="7989">
                  <c:v>450.65112041853848</c:v>
                </c:pt>
                <c:pt idx="7990">
                  <c:v>450.45134548494786</c:v>
                </c:pt>
                <c:pt idx="7991">
                  <c:v>450.21261120470911</c:v>
                </c:pt>
                <c:pt idx="7992">
                  <c:v>450.6767929607754</c:v>
                </c:pt>
                <c:pt idx="7993">
                  <c:v>450.1832318131647</c:v>
                </c:pt>
                <c:pt idx="7994">
                  <c:v>450.01871242667858</c:v>
                </c:pt>
                <c:pt idx="7995">
                  <c:v>450.6180357179714</c:v>
                </c:pt>
                <c:pt idx="7996">
                  <c:v>450.85893933526853</c:v>
                </c:pt>
                <c:pt idx="7997">
                  <c:v>451.27024003489669</c:v>
                </c:pt>
                <c:pt idx="7998">
                  <c:v>451.09396830648461</c:v>
                </c:pt>
                <c:pt idx="7999">
                  <c:v>450.58278168034593</c:v>
                </c:pt>
                <c:pt idx="8000">
                  <c:v>450.11859989347391</c:v>
                </c:pt>
                <c:pt idx="8001">
                  <c:v>450.63936804580686</c:v>
                </c:pt>
                <c:pt idx="8002">
                  <c:v>450.08117502471384</c:v>
                </c:pt>
                <c:pt idx="8003">
                  <c:v>450.18693866247219</c:v>
                </c:pt>
                <c:pt idx="8004">
                  <c:v>450.63349339972575</c:v>
                </c:pt>
                <c:pt idx="8005">
                  <c:v>450.48659952257333</c:v>
                </c:pt>
                <c:pt idx="8006">
                  <c:v>450.05179717345425</c:v>
                </c:pt>
                <c:pt idx="8007">
                  <c:v>450.24198951805414</c:v>
                </c:pt>
                <c:pt idx="8008">
                  <c:v>450.54752764272047</c:v>
                </c:pt>
                <c:pt idx="8009">
                  <c:v>450.62978655041832</c:v>
                </c:pt>
                <c:pt idx="8010">
                  <c:v>450.42413681671815</c:v>
                </c:pt>
                <c:pt idx="8011">
                  <c:v>450.20673501834324</c:v>
                </c:pt>
                <c:pt idx="8012">
                  <c:v>450.01871242667858</c:v>
                </c:pt>
                <c:pt idx="8013">
                  <c:v>450.18693866247219</c:v>
                </c:pt>
                <c:pt idx="8014">
                  <c:v>450.69225064252981</c:v>
                </c:pt>
                <c:pt idx="8015">
                  <c:v>451.48546648910263</c:v>
                </c:pt>
                <c:pt idx="8016">
                  <c:v>452.53721867083897</c:v>
                </c:pt>
                <c:pt idx="8017">
                  <c:v>452.11417946104206</c:v>
                </c:pt>
                <c:pt idx="8018">
                  <c:v>451.39733139503898</c:v>
                </c:pt>
                <c:pt idx="8019">
                  <c:v>450.50422654138606</c:v>
                </c:pt>
                <c:pt idx="8020">
                  <c:v>450.0576718195353</c:v>
                </c:pt>
                <c:pt idx="8021">
                  <c:v>450.700296165954</c:v>
                </c:pt>
                <c:pt idx="8022">
                  <c:v>450.96470298842968</c:v>
                </c:pt>
                <c:pt idx="8023">
                  <c:v>450.91769657807259</c:v>
                </c:pt>
                <c:pt idx="8024">
                  <c:v>450.9764538208766</c:v>
                </c:pt>
                <c:pt idx="8025">
                  <c:v>450.95882680206387</c:v>
                </c:pt>
                <c:pt idx="8026">
                  <c:v>450.9235727644384</c:v>
                </c:pt>
                <c:pt idx="8027">
                  <c:v>450.98820619360828</c:v>
                </c:pt>
                <c:pt idx="8028">
                  <c:v>450.55340228880152</c:v>
                </c:pt>
                <c:pt idx="8029">
                  <c:v>450.39475911948699</c:v>
                </c:pt>
                <c:pt idx="8030">
                  <c:v>450.81781065156201</c:v>
                </c:pt>
                <c:pt idx="8031">
                  <c:v>451.07046664159083</c:v>
                </c:pt>
                <c:pt idx="8032">
                  <c:v>450.80605827883033</c:v>
                </c:pt>
                <c:pt idx="8033">
                  <c:v>450.41238536815735</c:v>
                </c:pt>
                <c:pt idx="8034">
                  <c:v>450.6041140081814</c:v>
                </c:pt>
                <c:pt idx="8035">
                  <c:v>450.47484869012646</c:v>
                </c:pt>
                <c:pt idx="8036">
                  <c:v>450.76275871778068</c:v>
                </c:pt>
                <c:pt idx="8037">
                  <c:v>450.60999019454721</c:v>
                </c:pt>
                <c:pt idx="8038">
                  <c:v>450.97428448381822</c:v>
                </c:pt>
                <c:pt idx="8039">
                  <c:v>451.27982307056999</c:v>
                </c:pt>
                <c:pt idx="8040">
                  <c:v>450.92727807346108</c:v>
                </c:pt>
                <c:pt idx="8041">
                  <c:v>450.55710913810901</c:v>
                </c:pt>
                <c:pt idx="8042">
                  <c:v>450.15973014827091</c:v>
                </c:pt>
                <c:pt idx="8043">
                  <c:v>450.27507375653579</c:v>
                </c:pt>
                <c:pt idx="8044">
                  <c:v>450.23394353254452</c:v>
                </c:pt>
                <c:pt idx="8045">
                  <c:v>450.19868949491905</c:v>
                </c:pt>
                <c:pt idx="8046">
                  <c:v>450.22219270009765</c:v>
                </c:pt>
                <c:pt idx="8047">
                  <c:v>450.14797776013637</c:v>
                </c:pt>
                <c:pt idx="8048">
                  <c:v>450.01654159554403</c:v>
                </c:pt>
                <c:pt idx="8049">
                  <c:v>450.26919757016998</c:v>
                </c:pt>
                <c:pt idx="8050">
                  <c:v>450.5806108030028</c:v>
                </c:pt>
                <c:pt idx="8051">
                  <c:v>450.38083740969694</c:v>
                </c:pt>
                <c:pt idx="8052">
                  <c:v>450.11859989347391</c:v>
                </c:pt>
                <c:pt idx="8053">
                  <c:v>450.700296165954</c:v>
                </c:pt>
                <c:pt idx="8054">
                  <c:v>450.06942419226698</c:v>
                </c:pt>
                <c:pt idx="8055">
                  <c:v>450.23611379377371</c:v>
                </c:pt>
                <c:pt idx="8056">
                  <c:v>450.16560479435196</c:v>
                </c:pt>
                <c:pt idx="8057">
                  <c:v>450.2889951582689</c:v>
                </c:pt>
                <c:pt idx="8058">
                  <c:v>450.59453251279285</c:v>
                </c:pt>
                <c:pt idx="8059">
                  <c:v>450.25374096661494</c:v>
                </c:pt>
                <c:pt idx="8060">
                  <c:v>450.37496122333113</c:v>
                </c:pt>
                <c:pt idx="8061">
                  <c:v>450.06354800590111</c:v>
                </c:pt>
                <c:pt idx="8062">
                  <c:v>450.01066695716435</c:v>
                </c:pt>
                <c:pt idx="8063">
                  <c:v>450.70400147497668</c:v>
                </c:pt>
                <c:pt idx="8064">
                  <c:v>450.439594652501</c:v>
                </c:pt>
                <c:pt idx="8065">
                  <c:v>450.39258824214386</c:v>
                </c:pt>
                <c:pt idx="8066">
                  <c:v>450.23394353254452</c:v>
                </c:pt>
                <c:pt idx="8067">
                  <c:v>450.19498418589637</c:v>
                </c:pt>
                <c:pt idx="8068">
                  <c:v>450.34187667679248</c:v>
                </c:pt>
                <c:pt idx="8069">
                  <c:v>450.68266914714127</c:v>
                </c:pt>
                <c:pt idx="8070">
                  <c:v>450.52402397545649</c:v>
                </c:pt>
                <c:pt idx="8071">
                  <c:v>450.37125437402364</c:v>
                </c:pt>
                <c:pt idx="8072">
                  <c:v>450.35733420451839</c:v>
                </c:pt>
                <c:pt idx="8073">
                  <c:v>450.31837377967088</c:v>
                </c:pt>
                <c:pt idx="8074">
                  <c:v>450.12818146587671</c:v>
                </c:pt>
                <c:pt idx="8075">
                  <c:v>450.27507375653579</c:v>
                </c:pt>
                <c:pt idx="8076">
                  <c:v>450.24786524233457</c:v>
                </c:pt>
                <c:pt idx="8077">
                  <c:v>450.51814825117606</c:v>
                </c:pt>
                <c:pt idx="8078">
                  <c:v>450.21848585079016</c:v>
                </c:pt>
                <c:pt idx="8079">
                  <c:v>450.42413681671815</c:v>
                </c:pt>
                <c:pt idx="8080">
                  <c:v>450.25157055135725</c:v>
                </c:pt>
                <c:pt idx="8081">
                  <c:v>450.52185356019879</c:v>
                </c:pt>
                <c:pt idx="8082">
                  <c:v>450.61586638091302</c:v>
                </c:pt>
                <c:pt idx="8083">
                  <c:v>450.15755927092778</c:v>
                </c:pt>
                <c:pt idx="8084">
                  <c:v>450.0069600601081</c:v>
                </c:pt>
                <c:pt idx="8085">
                  <c:v>450.39846442850967</c:v>
                </c:pt>
                <c:pt idx="8086">
                  <c:v>450.68049826979814</c:v>
                </c:pt>
                <c:pt idx="8087">
                  <c:v>450.64524423217267</c:v>
                </c:pt>
                <c:pt idx="8088">
                  <c:v>450.16931164365946</c:v>
                </c:pt>
                <c:pt idx="8089">
                  <c:v>450.33600095251211</c:v>
                </c:pt>
                <c:pt idx="8090">
                  <c:v>450.40063391959654</c:v>
                </c:pt>
                <c:pt idx="8091">
                  <c:v>450.6180357179714</c:v>
                </c:pt>
                <c:pt idx="8092">
                  <c:v>450.33600095251211</c:v>
                </c:pt>
                <c:pt idx="8093">
                  <c:v>450.22436203715597</c:v>
                </c:pt>
                <c:pt idx="8094">
                  <c:v>450.32208016689293</c:v>
                </c:pt>
                <c:pt idx="8095">
                  <c:v>450.52185356019879</c:v>
                </c:pt>
                <c:pt idx="8096">
                  <c:v>450.19281330855324</c:v>
                </c:pt>
                <c:pt idx="8097">
                  <c:v>450.57473615692174</c:v>
                </c:pt>
                <c:pt idx="8098">
                  <c:v>450.14580848468944</c:v>
                </c:pt>
                <c:pt idx="8099">
                  <c:v>450.38083740969694</c:v>
                </c:pt>
                <c:pt idx="8100">
                  <c:v>450.19498418589637</c:v>
                </c:pt>
                <c:pt idx="8101">
                  <c:v>450.03417015464152</c:v>
                </c:pt>
                <c:pt idx="8102">
                  <c:v>450.13622691228665</c:v>
                </c:pt>
                <c:pt idx="8103">
                  <c:v>450.04809027793823</c:v>
                </c:pt>
                <c:pt idx="8104">
                  <c:v>450.57690549398012</c:v>
                </c:pt>
                <c:pt idx="8105">
                  <c:v>450.58865632642699</c:v>
                </c:pt>
                <c:pt idx="8106">
                  <c:v>450.38671205577805</c:v>
                </c:pt>
                <c:pt idx="8107">
                  <c:v>450.16931164365946</c:v>
                </c:pt>
                <c:pt idx="8108">
                  <c:v>450.40650964387692</c:v>
                </c:pt>
                <c:pt idx="8109">
                  <c:v>450.65328975559686</c:v>
                </c:pt>
                <c:pt idx="8110">
                  <c:v>450.22436203715597</c:v>
                </c:pt>
                <c:pt idx="8111">
                  <c:v>450.6041140081814</c:v>
                </c:pt>
                <c:pt idx="8112">
                  <c:v>450.40433907459078</c:v>
                </c:pt>
                <c:pt idx="8113">
                  <c:v>450.07746966948264</c:v>
                </c:pt>
                <c:pt idx="8114">
                  <c:v>450.01283624647391</c:v>
                </c:pt>
                <c:pt idx="8115">
                  <c:v>450.09292585716076</c:v>
                </c:pt>
                <c:pt idx="8116">
                  <c:v>451.25631832510669</c:v>
                </c:pt>
                <c:pt idx="8117">
                  <c:v>451.23869746743298</c:v>
                </c:pt>
                <c:pt idx="8118">
                  <c:v>451.25631832510669</c:v>
                </c:pt>
                <c:pt idx="8119">
                  <c:v>450.85089381184434</c:v>
                </c:pt>
                <c:pt idx="8120">
                  <c:v>450.28094994290166</c:v>
                </c:pt>
                <c:pt idx="8121">
                  <c:v>450.22436203715597</c:v>
                </c:pt>
                <c:pt idx="8122">
                  <c:v>450.67091677440959</c:v>
                </c:pt>
                <c:pt idx="8123">
                  <c:v>451.29374324007523</c:v>
                </c:pt>
                <c:pt idx="8124">
                  <c:v>451.46413878212149</c:v>
                </c:pt>
                <c:pt idx="8125">
                  <c:v>451.71679523423575</c:v>
                </c:pt>
                <c:pt idx="8126">
                  <c:v>451.12922388439483</c:v>
                </c:pt>
                <c:pt idx="8127">
                  <c:v>450.42413681671815</c:v>
                </c:pt>
                <c:pt idx="8128">
                  <c:v>450.26919757016998</c:v>
                </c:pt>
                <c:pt idx="8129">
                  <c:v>450.65699506461959</c:v>
                </c:pt>
                <c:pt idx="8130">
                  <c:v>450.32795481297399</c:v>
                </c:pt>
                <c:pt idx="8131">
                  <c:v>450.53360593293047</c:v>
                </c:pt>
                <c:pt idx="8132">
                  <c:v>450.0892205019295</c:v>
                </c:pt>
                <c:pt idx="8133">
                  <c:v>450.09880204352658</c:v>
                </c:pt>
                <c:pt idx="8134">
                  <c:v>450.10684752074224</c:v>
                </c:pt>
                <c:pt idx="8135">
                  <c:v>450.01283624647391</c:v>
                </c:pt>
                <c:pt idx="8136">
                  <c:v>450.15755927092778</c:v>
                </c:pt>
                <c:pt idx="8137">
                  <c:v>450.0069600601081</c:v>
                </c:pt>
                <c:pt idx="8138">
                  <c:v>450.16343545729359</c:v>
                </c:pt>
                <c:pt idx="8139">
                  <c:v>450.45722167131373</c:v>
                </c:pt>
                <c:pt idx="8140">
                  <c:v>450.20456568128492</c:v>
                </c:pt>
                <c:pt idx="8141">
                  <c:v>450.14797776013637</c:v>
                </c:pt>
                <c:pt idx="8142">
                  <c:v>450.47484869012646</c:v>
                </c:pt>
                <c:pt idx="8143">
                  <c:v>450.5512329517432</c:v>
                </c:pt>
                <c:pt idx="8144">
                  <c:v>450.36321039088421</c:v>
                </c:pt>
                <c:pt idx="8145">
                  <c:v>450.22436203715597</c:v>
                </c:pt>
                <c:pt idx="8146">
                  <c:v>450.10684752074224</c:v>
                </c:pt>
                <c:pt idx="8147">
                  <c:v>450.11642909314503</c:v>
                </c:pt>
                <c:pt idx="8148">
                  <c:v>450.37125437402364</c:v>
                </c:pt>
                <c:pt idx="8149">
                  <c:v>450.04592098708844</c:v>
                </c:pt>
                <c:pt idx="8150">
                  <c:v>450.09880204352658</c:v>
                </c:pt>
                <c:pt idx="8151">
                  <c:v>450.23023806949334</c:v>
                </c:pt>
                <c:pt idx="8152">
                  <c:v>450.2889951582689</c:v>
                </c:pt>
                <c:pt idx="8153">
                  <c:v>450.3007466068297</c:v>
                </c:pt>
                <c:pt idx="8154">
                  <c:v>450.17518628974051</c:v>
                </c:pt>
                <c:pt idx="8155">
                  <c:v>450.75100788533382</c:v>
                </c:pt>
                <c:pt idx="8156">
                  <c:v>450.48659952257333</c:v>
                </c:pt>
                <c:pt idx="8157">
                  <c:v>450.51010272775187</c:v>
                </c:pt>
                <c:pt idx="8158">
                  <c:v>450.17518628974051</c:v>
                </c:pt>
                <c:pt idx="8159">
                  <c:v>451.23498599727122</c:v>
                </c:pt>
                <c:pt idx="8160">
                  <c:v>450.73555020357946</c:v>
                </c:pt>
                <c:pt idx="8161">
                  <c:v>450.3007466068297</c:v>
                </c:pt>
                <c:pt idx="8162">
                  <c:v>450.12447453955497</c:v>
                </c:pt>
                <c:pt idx="8163">
                  <c:v>450.38300674675531</c:v>
                </c:pt>
                <c:pt idx="8164">
                  <c:v>450.50052107833488</c:v>
                </c:pt>
                <c:pt idx="8165">
                  <c:v>450.35733420451839</c:v>
                </c:pt>
                <c:pt idx="8166">
                  <c:v>450.08117502471384</c:v>
                </c:pt>
                <c:pt idx="8167">
                  <c:v>450.34775240107291</c:v>
                </c:pt>
                <c:pt idx="8168">
                  <c:v>450.38671205577805</c:v>
                </c:pt>
                <c:pt idx="8169">
                  <c:v>450.17518628974051</c:v>
                </c:pt>
                <c:pt idx="8170">
                  <c:v>450.25961669089537</c:v>
                </c:pt>
                <c:pt idx="8171">
                  <c:v>450.12230527951084</c:v>
                </c:pt>
                <c:pt idx="8172">
                  <c:v>450.0576718195353</c:v>
                </c:pt>
                <c:pt idx="8173">
                  <c:v>450.23981971891033</c:v>
                </c:pt>
                <c:pt idx="8174">
                  <c:v>450.53360593293047</c:v>
                </c:pt>
                <c:pt idx="8175">
                  <c:v>450.33383099933985</c:v>
                </c:pt>
                <c:pt idx="8176">
                  <c:v>450.60999019454721</c:v>
                </c:pt>
                <c:pt idx="8177">
                  <c:v>450.98603531626514</c:v>
                </c:pt>
                <c:pt idx="8178">
                  <c:v>451.17993560377471</c:v>
                </c:pt>
                <c:pt idx="8179">
                  <c:v>450.23981971891033</c:v>
                </c:pt>
                <c:pt idx="8180">
                  <c:v>450.19281330855324</c:v>
                </c:pt>
                <c:pt idx="8181">
                  <c:v>450.09292585716076</c:v>
                </c:pt>
                <c:pt idx="8182">
                  <c:v>450.02458707275969</c:v>
                </c:pt>
                <c:pt idx="8183">
                  <c:v>450.02241778190984</c:v>
                </c:pt>
                <c:pt idx="8184">
                  <c:v>450.04809027793823</c:v>
                </c:pt>
                <c:pt idx="8185">
                  <c:v>450.47114261096135</c:v>
                </c:pt>
                <c:pt idx="8186">
                  <c:v>450.01654159554403</c:v>
                </c:pt>
                <c:pt idx="8187">
                  <c:v>450.72162849378941</c:v>
                </c:pt>
                <c:pt idx="8188">
                  <c:v>450.09880204352658</c:v>
                </c:pt>
                <c:pt idx="8189">
                  <c:v>450.28311943398847</c:v>
                </c:pt>
                <c:pt idx="8190">
                  <c:v>450.83543767037474</c:v>
                </c:pt>
                <c:pt idx="8191">
                  <c:v>450.6767929607754</c:v>
                </c:pt>
                <c:pt idx="8192">
                  <c:v>450.98820619360828</c:v>
                </c:pt>
                <c:pt idx="8193">
                  <c:v>450.8413123164558</c:v>
                </c:pt>
                <c:pt idx="8194">
                  <c:v>451.10572067921629</c:v>
                </c:pt>
                <c:pt idx="8195">
                  <c:v>450.42413681671815</c:v>
                </c:pt>
                <c:pt idx="8196">
                  <c:v>450.31249805539051</c:v>
                </c:pt>
                <c:pt idx="8197">
                  <c:v>450.13622691228665</c:v>
                </c:pt>
                <c:pt idx="8198">
                  <c:v>450.39475911948699</c:v>
                </c:pt>
                <c:pt idx="8199">
                  <c:v>450.24569590527619</c:v>
                </c:pt>
                <c:pt idx="8200">
                  <c:v>450.08705121107971</c:v>
                </c:pt>
                <c:pt idx="8201">
                  <c:v>450.05984265066991</c:v>
                </c:pt>
                <c:pt idx="8202">
                  <c:v>450.31620398052712</c:v>
                </c:pt>
                <c:pt idx="8203">
                  <c:v>450.53948057901152</c:v>
                </c:pt>
                <c:pt idx="8204">
                  <c:v>450.01283624647391</c:v>
                </c:pt>
                <c:pt idx="8205">
                  <c:v>450.20673501834324</c:v>
                </c:pt>
                <c:pt idx="8206">
                  <c:v>450.12230527951084</c:v>
                </c:pt>
                <c:pt idx="8207">
                  <c:v>450.63936804580686</c:v>
                </c:pt>
                <c:pt idx="8208">
                  <c:v>450.39846442850967</c:v>
                </c:pt>
                <c:pt idx="8209">
                  <c:v>450.32795481297399</c:v>
                </c:pt>
                <c:pt idx="8210">
                  <c:v>450.75688253141487</c:v>
                </c:pt>
                <c:pt idx="8211">
                  <c:v>450.53948057901152</c:v>
                </c:pt>
                <c:pt idx="8212">
                  <c:v>450.36321039088421</c:v>
                </c:pt>
                <c:pt idx="8213">
                  <c:v>450.88614938975456</c:v>
                </c:pt>
                <c:pt idx="8214">
                  <c:v>451.51485512235558</c:v>
                </c:pt>
                <c:pt idx="8215">
                  <c:v>451.36208967969162</c:v>
                </c:pt>
                <c:pt idx="8216">
                  <c:v>450.78038573659342</c:v>
                </c:pt>
                <c:pt idx="8217">
                  <c:v>450.44546929858205</c:v>
                </c:pt>
                <c:pt idx="8218">
                  <c:v>450.00108541587537</c:v>
                </c:pt>
                <c:pt idx="8219">
                  <c:v>450.18693866247219</c:v>
                </c:pt>
                <c:pt idx="8220">
                  <c:v>450.55927847516739</c:v>
                </c:pt>
                <c:pt idx="8221">
                  <c:v>451.05871426885915</c:v>
                </c:pt>
                <c:pt idx="8222">
                  <c:v>451.47589115485317</c:v>
                </c:pt>
                <c:pt idx="8223">
                  <c:v>451.29374324007523</c:v>
                </c:pt>
                <c:pt idx="8224">
                  <c:v>451.31724629122533</c:v>
                </c:pt>
                <c:pt idx="8225">
                  <c:v>451.3583766692451</c:v>
                </c:pt>
                <c:pt idx="8226">
                  <c:v>451.38775436647626</c:v>
                </c:pt>
                <c:pt idx="8227">
                  <c:v>450.51227252689569</c:v>
                </c:pt>
                <c:pt idx="8228">
                  <c:v>450.36908503696532</c:v>
                </c:pt>
                <c:pt idx="8229">
                  <c:v>451.18580408871668</c:v>
                </c:pt>
                <c:pt idx="8230">
                  <c:v>451.33858493422832</c:v>
                </c:pt>
                <c:pt idx="8231">
                  <c:v>451.34445341917035</c:v>
                </c:pt>
                <c:pt idx="8232">
                  <c:v>451.0389179129881</c:v>
                </c:pt>
                <c:pt idx="8233">
                  <c:v>450.50422654138606</c:v>
                </c:pt>
                <c:pt idx="8234">
                  <c:v>450.02458707275969</c:v>
                </c:pt>
                <c:pt idx="8235">
                  <c:v>450.25157055135725</c:v>
                </c:pt>
                <c:pt idx="8236">
                  <c:v>450.35950384963371</c:v>
                </c:pt>
                <c:pt idx="8237">
                  <c:v>450.75317722239214</c:v>
                </c:pt>
                <c:pt idx="8238">
                  <c:v>451.02933641759955</c:v>
                </c:pt>
                <c:pt idx="8239">
                  <c:v>450.7296740172136</c:v>
                </c:pt>
                <c:pt idx="8240">
                  <c:v>450.6767929607754</c:v>
                </c:pt>
                <c:pt idx="8241">
                  <c:v>451.35250032885079</c:v>
                </c:pt>
                <c:pt idx="8242">
                  <c:v>450.76492805483906</c:v>
                </c:pt>
                <c:pt idx="8243">
                  <c:v>450.50052107833488</c:v>
                </c:pt>
                <c:pt idx="8244">
                  <c:v>450.43001254099852</c:v>
                </c:pt>
                <c:pt idx="8245">
                  <c:v>450.20456568128492</c:v>
                </c:pt>
                <c:pt idx="8246">
                  <c:v>450.53948057901152</c:v>
                </c:pt>
                <c:pt idx="8247">
                  <c:v>450.45134548494786</c:v>
                </c:pt>
                <c:pt idx="8248">
                  <c:v>450.5277297465646</c:v>
                </c:pt>
                <c:pt idx="8249">
                  <c:v>450.55710913810901</c:v>
                </c:pt>
                <c:pt idx="8250">
                  <c:v>451.03304188065073</c:v>
                </c:pt>
                <c:pt idx="8251">
                  <c:v>450.97428448381822</c:v>
                </c:pt>
                <c:pt idx="8252">
                  <c:v>451.0976751557921</c:v>
                </c:pt>
                <c:pt idx="8253">
                  <c:v>451.23869746743298</c:v>
                </c:pt>
                <c:pt idx="8254">
                  <c:v>451.50897123456593</c:v>
                </c:pt>
                <c:pt idx="8255">
                  <c:v>451.0976751557921</c:v>
                </c:pt>
                <c:pt idx="8256">
                  <c:v>450.50422654138606</c:v>
                </c:pt>
                <c:pt idx="8257">
                  <c:v>450.29487088254928</c:v>
                </c:pt>
                <c:pt idx="8258">
                  <c:v>450.13405611195776</c:v>
                </c:pt>
                <c:pt idx="8259">
                  <c:v>450.23023806949334</c:v>
                </c:pt>
                <c:pt idx="8260">
                  <c:v>450.17518628974051</c:v>
                </c:pt>
                <c:pt idx="8261">
                  <c:v>450.85893933526853</c:v>
                </c:pt>
                <c:pt idx="8262">
                  <c:v>450.32424950395131</c:v>
                </c:pt>
                <c:pt idx="8263">
                  <c:v>450.06354800590111</c:v>
                </c:pt>
                <c:pt idx="8264">
                  <c:v>450.36908503696532</c:v>
                </c:pt>
                <c:pt idx="8265">
                  <c:v>450.25374096661494</c:v>
                </c:pt>
                <c:pt idx="8266">
                  <c:v>450.45939116240055</c:v>
                </c:pt>
                <c:pt idx="8267">
                  <c:v>450.59453251279285</c:v>
                </c:pt>
                <c:pt idx="8268">
                  <c:v>450.84718850282167</c:v>
                </c:pt>
                <c:pt idx="8269">
                  <c:v>450.75905340875801</c:v>
                </c:pt>
                <c:pt idx="8270">
                  <c:v>450.40650964387692</c:v>
                </c:pt>
                <c:pt idx="8271">
                  <c:v>450.34775240107291</c:v>
                </c:pt>
                <c:pt idx="8272">
                  <c:v>450.21261120470911</c:v>
                </c:pt>
                <c:pt idx="8273">
                  <c:v>450.72379783084779</c:v>
                </c:pt>
                <c:pt idx="8274">
                  <c:v>450.55927847516739</c:v>
                </c:pt>
                <c:pt idx="8275">
                  <c:v>450.17735716708364</c:v>
                </c:pt>
                <c:pt idx="8276">
                  <c:v>450.62978655041832</c:v>
                </c:pt>
                <c:pt idx="8277">
                  <c:v>450.31249805539051</c:v>
                </c:pt>
                <c:pt idx="8278">
                  <c:v>450.20085883197743</c:v>
                </c:pt>
                <c:pt idx="8279">
                  <c:v>450.0892205019295</c:v>
                </c:pt>
                <c:pt idx="8280">
                  <c:v>450.35145801815258</c:v>
                </c:pt>
                <c:pt idx="8281">
                  <c:v>450.62174102699413</c:v>
                </c:pt>
                <c:pt idx="8282">
                  <c:v>450.28094994290166</c:v>
                </c:pt>
                <c:pt idx="8283">
                  <c:v>450.41021526095659</c:v>
                </c:pt>
                <c:pt idx="8284">
                  <c:v>450.53360593293047</c:v>
                </c:pt>
                <c:pt idx="8285">
                  <c:v>450.38083740969694</c:v>
                </c:pt>
                <c:pt idx="8286">
                  <c:v>450.40433907459078</c:v>
                </c:pt>
                <c:pt idx="8287">
                  <c:v>450.09880204352658</c:v>
                </c:pt>
                <c:pt idx="8288">
                  <c:v>450.4160914473224</c:v>
                </c:pt>
                <c:pt idx="8289">
                  <c:v>450.31032779416125</c:v>
                </c:pt>
                <c:pt idx="8290">
                  <c:v>450.63349339972575</c:v>
                </c:pt>
                <c:pt idx="8291">
                  <c:v>450.72162849378941</c:v>
                </c:pt>
                <c:pt idx="8292">
                  <c:v>450.22219270009765</c:v>
                </c:pt>
                <c:pt idx="8293">
                  <c:v>450.70987766134255</c:v>
                </c:pt>
                <c:pt idx="8294">
                  <c:v>450.29857696171439</c:v>
                </c:pt>
                <c:pt idx="8295">
                  <c:v>450.11859989347391</c:v>
                </c:pt>
                <c:pt idx="8296">
                  <c:v>450.15385394650224</c:v>
                </c:pt>
                <c:pt idx="8297">
                  <c:v>450.2889951582689</c:v>
                </c:pt>
                <c:pt idx="8298">
                  <c:v>450.44176398955932</c:v>
                </c:pt>
                <c:pt idx="8299">
                  <c:v>450.25961669089537</c:v>
                </c:pt>
                <c:pt idx="8300">
                  <c:v>450.06571729675096</c:v>
                </c:pt>
                <c:pt idx="8301">
                  <c:v>450.3044531480802</c:v>
                </c:pt>
                <c:pt idx="8302">
                  <c:v>450.18693866247219</c:v>
                </c:pt>
                <c:pt idx="8303">
                  <c:v>450.08117502471384</c:v>
                </c:pt>
                <c:pt idx="8304">
                  <c:v>450.13405611195776</c:v>
                </c:pt>
                <c:pt idx="8305">
                  <c:v>450.12818146587671</c:v>
                </c:pt>
                <c:pt idx="8306">
                  <c:v>450.11859989347391</c:v>
                </c:pt>
                <c:pt idx="8307">
                  <c:v>450.0892205019295</c:v>
                </c:pt>
                <c:pt idx="8308">
                  <c:v>450.24198951805414</c:v>
                </c:pt>
                <c:pt idx="8309">
                  <c:v>450.37125437402364</c:v>
                </c:pt>
                <c:pt idx="8310">
                  <c:v>450.08334431556369</c:v>
                </c:pt>
                <c:pt idx="8311">
                  <c:v>450.15755927092778</c:v>
                </c:pt>
                <c:pt idx="8312">
                  <c:v>450.5512329517432</c:v>
                </c:pt>
                <c:pt idx="8313">
                  <c:v>450.3007466068297</c:v>
                </c:pt>
                <c:pt idx="8314">
                  <c:v>450.60040869915866</c:v>
                </c:pt>
                <c:pt idx="8315">
                  <c:v>450.58278168034593</c:v>
                </c:pt>
                <c:pt idx="8316">
                  <c:v>450.6767929607754</c:v>
                </c:pt>
                <c:pt idx="8317">
                  <c:v>450.80605827883033</c:v>
                </c:pt>
                <c:pt idx="8318">
                  <c:v>450.60040869915866</c:v>
                </c:pt>
                <c:pt idx="8319">
                  <c:v>450.0576718195353</c:v>
                </c:pt>
                <c:pt idx="8320">
                  <c:v>450.49464535405446</c:v>
                </c:pt>
                <c:pt idx="8321">
                  <c:v>450.1127237071081</c:v>
                </c:pt>
                <c:pt idx="8322">
                  <c:v>450.44546929858205</c:v>
                </c:pt>
                <c:pt idx="8323">
                  <c:v>450.20456568128492</c:v>
                </c:pt>
                <c:pt idx="8324">
                  <c:v>450.39258824214386</c:v>
                </c:pt>
                <c:pt idx="8325">
                  <c:v>450.54535676537733</c:v>
                </c:pt>
                <c:pt idx="8326">
                  <c:v>450.18106247610632</c:v>
                </c:pt>
                <c:pt idx="8327">
                  <c:v>450.13993229832357</c:v>
                </c:pt>
                <c:pt idx="8328">
                  <c:v>450.27507375653579</c:v>
                </c:pt>
                <c:pt idx="8329">
                  <c:v>450.48659952257333</c:v>
                </c:pt>
                <c:pt idx="8330">
                  <c:v>450.5277297465646</c:v>
                </c:pt>
                <c:pt idx="8331">
                  <c:v>450.42784227976932</c:v>
                </c:pt>
                <c:pt idx="8332">
                  <c:v>450.62761721335994</c:v>
                </c:pt>
                <c:pt idx="8333">
                  <c:v>450.79801275540615</c:v>
                </c:pt>
                <c:pt idx="8334">
                  <c:v>450.0576718195353</c:v>
                </c:pt>
                <c:pt idx="8335">
                  <c:v>450.04221563185718</c:v>
                </c:pt>
                <c:pt idx="8336">
                  <c:v>450.42413681671815</c:v>
                </c:pt>
                <c:pt idx="8337">
                  <c:v>450.02458707275969</c:v>
                </c:pt>
                <c:pt idx="8338">
                  <c:v>450.01654159554403</c:v>
                </c:pt>
                <c:pt idx="8339">
                  <c:v>450.42784227976932</c:v>
                </c:pt>
                <c:pt idx="8340">
                  <c:v>450.0892205019295</c:v>
                </c:pt>
                <c:pt idx="8341">
                  <c:v>450.22806888646346</c:v>
                </c:pt>
                <c:pt idx="8342">
                  <c:v>450.33383099933985</c:v>
                </c:pt>
                <c:pt idx="8343">
                  <c:v>450.00479077079854</c:v>
                </c:pt>
                <c:pt idx="8344">
                  <c:v>450.13405611195776</c:v>
                </c:pt>
                <c:pt idx="8345">
                  <c:v>450.21261120470911</c:v>
                </c:pt>
                <c:pt idx="8346">
                  <c:v>450.31837377967088</c:v>
                </c:pt>
                <c:pt idx="8347">
                  <c:v>450.62174102699413</c:v>
                </c:pt>
                <c:pt idx="8348">
                  <c:v>450.16931164365946</c:v>
                </c:pt>
                <c:pt idx="8349">
                  <c:v>450.23394353254452</c:v>
                </c:pt>
                <c:pt idx="8350">
                  <c:v>450.13622691228665</c:v>
                </c:pt>
                <c:pt idx="8351">
                  <c:v>450.26549241517574</c:v>
                </c:pt>
                <c:pt idx="8352">
                  <c:v>450.37125437402364</c:v>
                </c:pt>
                <c:pt idx="8353">
                  <c:v>450.54752764272047</c:v>
                </c:pt>
                <c:pt idx="8354">
                  <c:v>450.14797776013637</c:v>
                </c:pt>
                <c:pt idx="8355">
                  <c:v>450.02241778190984</c:v>
                </c:pt>
                <c:pt idx="8356">
                  <c:v>450.21848585079016</c:v>
                </c:pt>
                <c:pt idx="8357">
                  <c:v>450.0892205019295</c:v>
                </c:pt>
                <c:pt idx="8358">
                  <c:v>450.0069600601081</c:v>
                </c:pt>
                <c:pt idx="8359">
                  <c:v>450.28311943398847</c:v>
                </c:pt>
                <c:pt idx="8360">
                  <c:v>450.70617081203505</c:v>
                </c:pt>
                <c:pt idx="8361">
                  <c:v>450.13405611195776</c:v>
                </c:pt>
                <c:pt idx="8362">
                  <c:v>450.11642909314503</c:v>
                </c:pt>
                <c:pt idx="8363">
                  <c:v>450.40433907459078</c:v>
                </c:pt>
                <c:pt idx="8364">
                  <c:v>450.20456568128492</c:v>
                </c:pt>
                <c:pt idx="8365">
                  <c:v>450.06571729675096</c:v>
                </c:pt>
                <c:pt idx="8366">
                  <c:v>450.12818146587671</c:v>
                </c:pt>
                <c:pt idx="8367">
                  <c:v>450.24786524233457</c:v>
                </c:pt>
                <c:pt idx="8368">
                  <c:v>450.06571729675096</c:v>
                </c:pt>
                <c:pt idx="8369">
                  <c:v>450.06942419226698</c:v>
                </c:pt>
                <c:pt idx="8370">
                  <c:v>450.08334431556369</c:v>
                </c:pt>
                <c:pt idx="8371">
                  <c:v>450.23981971891033</c:v>
                </c:pt>
                <c:pt idx="8372">
                  <c:v>450.25157055135725</c:v>
                </c:pt>
                <c:pt idx="8373">
                  <c:v>450.26332292408892</c:v>
                </c:pt>
                <c:pt idx="8374">
                  <c:v>450.08117502471384</c:v>
                </c:pt>
                <c:pt idx="8375">
                  <c:v>450.07159348311677</c:v>
                </c:pt>
                <c:pt idx="8376">
                  <c:v>450.15168313077049</c:v>
                </c:pt>
                <c:pt idx="8377">
                  <c:v>450.19281330855324</c:v>
                </c:pt>
                <c:pt idx="8378">
                  <c:v>450.0576718195353</c:v>
                </c:pt>
                <c:pt idx="8379">
                  <c:v>450.07159348311677</c:v>
                </c:pt>
                <c:pt idx="8380">
                  <c:v>450.11055441625825</c:v>
                </c:pt>
                <c:pt idx="8381">
                  <c:v>450.45134548494786</c:v>
                </c:pt>
                <c:pt idx="8382">
                  <c:v>450.0304632591255</c:v>
                </c:pt>
                <c:pt idx="8383">
                  <c:v>450.00479077079854</c:v>
                </c:pt>
                <c:pt idx="8384">
                  <c:v>450.24569590527619</c:v>
                </c:pt>
                <c:pt idx="8385">
                  <c:v>450.33970718570566</c:v>
                </c:pt>
                <c:pt idx="8386">
                  <c:v>450.28682458898271</c:v>
                </c:pt>
                <c:pt idx="8387">
                  <c:v>450.40433907459078</c:v>
                </c:pt>
                <c:pt idx="8388">
                  <c:v>450.38887523169734</c:v>
                </c:pt>
                <c:pt idx="8389">
                  <c:v>450.28682458898271</c:v>
                </c:pt>
                <c:pt idx="8390">
                  <c:v>450.35145801815258</c:v>
                </c:pt>
                <c:pt idx="8391">
                  <c:v>450.439594652501</c:v>
                </c:pt>
                <c:pt idx="8392">
                  <c:v>450.28094994290166</c:v>
                </c:pt>
                <c:pt idx="8393">
                  <c:v>450.0304632591255</c:v>
                </c:pt>
                <c:pt idx="8394">
                  <c:v>450.01871242667858</c:v>
                </c:pt>
                <c:pt idx="8395">
                  <c:v>450.05984265066991</c:v>
                </c:pt>
                <c:pt idx="8396">
                  <c:v>450.49464535405446</c:v>
                </c:pt>
                <c:pt idx="8397">
                  <c:v>450.57690549398012</c:v>
                </c:pt>
                <c:pt idx="8398">
                  <c:v>451.05283808249334</c:v>
                </c:pt>
                <c:pt idx="8399">
                  <c:v>450.71792318476673</c:v>
                </c:pt>
                <c:pt idx="8400">
                  <c:v>450.25961669089537</c:v>
                </c:pt>
                <c:pt idx="8401">
                  <c:v>450.1832318131647</c:v>
                </c:pt>
                <c:pt idx="8402">
                  <c:v>450.11642909314503</c:v>
                </c:pt>
                <c:pt idx="8403">
                  <c:v>450.02241778190984</c:v>
                </c:pt>
                <c:pt idx="8404">
                  <c:v>450.33383099933985</c:v>
                </c:pt>
                <c:pt idx="8405">
                  <c:v>450.12818146587671</c:v>
                </c:pt>
                <c:pt idx="8406">
                  <c:v>450.10467822989244</c:v>
                </c:pt>
                <c:pt idx="8407">
                  <c:v>450.44176398955932</c:v>
                </c:pt>
                <c:pt idx="8408">
                  <c:v>450.71792318476673</c:v>
                </c:pt>
                <c:pt idx="8409">
                  <c:v>450.33600095251211</c:v>
                </c:pt>
                <c:pt idx="8410">
                  <c:v>450.16931164365946</c:v>
                </c:pt>
                <c:pt idx="8411">
                  <c:v>450.82151611461319</c:v>
                </c:pt>
                <c:pt idx="8412">
                  <c:v>450.73337932623633</c:v>
                </c:pt>
                <c:pt idx="8413">
                  <c:v>450.46309631739479</c:v>
                </c:pt>
                <c:pt idx="8414">
                  <c:v>450.76275871778068</c:v>
                </c:pt>
                <c:pt idx="8415">
                  <c:v>450.18106247610632</c:v>
                </c:pt>
                <c:pt idx="8416">
                  <c:v>450.05396646430404</c:v>
                </c:pt>
                <c:pt idx="8417">
                  <c:v>450.12230527951084</c:v>
                </c:pt>
                <c:pt idx="8418">
                  <c:v>450.25961669089537</c:v>
                </c:pt>
                <c:pt idx="8419">
                  <c:v>450.51814825117606</c:v>
                </c:pt>
                <c:pt idx="8420">
                  <c:v>450.04221563185718</c:v>
                </c:pt>
                <c:pt idx="8421">
                  <c:v>450.1127237071081</c:v>
                </c:pt>
                <c:pt idx="8422">
                  <c:v>450.00108541587537</c:v>
                </c:pt>
                <c:pt idx="8423">
                  <c:v>450.01066695716435</c:v>
                </c:pt>
                <c:pt idx="8424">
                  <c:v>450.24569590527619</c:v>
                </c:pt>
                <c:pt idx="8425">
                  <c:v>450.28682458898271</c:v>
                </c:pt>
                <c:pt idx="8426">
                  <c:v>450.47484869012646</c:v>
                </c:pt>
                <c:pt idx="8427">
                  <c:v>450.34558183178672</c:v>
                </c:pt>
                <c:pt idx="8428">
                  <c:v>450.38887523169734</c:v>
                </c:pt>
                <c:pt idx="8429">
                  <c:v>450.24786524233457</c:v>
                </c:pt>
                <c:pt idx="8430">
                  <c:v>450.11055441625825</c:v>
                </c:pt>
                <c:pt idx="8431">
                  <c:v>450.21848585079016</c:v>
                </c:pt>
                <c:pt idx="8432">
                  <c:v>450.36537957391408</c:v>
                </c:pt>
                <c:pt idx="8433">
                  <c:v>450.32424950395131</c:v>
                </c:pt>
                <c:pt idx="8434">
                  <c:v>450.11055441625825</c:v>
                </c:pt>
                <c:pt idx="8435">
                  <c:v>450.42413681671815</c:v>
                </c:pt>
                <c:pt idx="8436">
                  <c:v>450.33383099933985</c:v>
                </c:pt>
                <c:pt idx="8437">
                  <c:v>450.29270077534852</c:v>
                </c:pt>
                <c:pt idx="8438">
                  <c:v>450.06942419226698</c:v>
                </c:pt>
                <c:pt idx="8439">
                  <c:v>450.28094994290166</c:v>
                </c:pt>
                <c:pt idx="8440">
                  <c:v>450.67462362371708</c:v>
                </c:pt>
                <c:pt idx="8441">
                  <c:v>450.00108541587537</c:v>
                </c:pt>
                <c:pt idx="8442">
                  <c:v>450.10684752074224</c:v>
                </c:pt>
                <c:pt idx="8443">
                  <c:v>450.38083740969694</c:v>
                </c:pt>
                <c:pt idx="8444">
                  <c:v>450.25157055135725</c:v>
                </c:pt>
                <c:pt idx="8445">
                  <c:v>450.03633944549131</c:v>
                </c:pt>
                <c:pt idx="8446">
                  <c:v>450.6628712509854</c:v>
                </c:pt>
                <c:pt idx="8447">
                  <c:v>450.20456568128492</c:v>
                </c:pt>
                <c:pt idx="8448">
                  <c:v>450.17148098071777</c:v>
                </c:pt>
                <c:pt idx="8449">
                  <c:v>450.14210157377056</c:v>
                </c:pt>
                <c:pt idx="8450">
                  <c:v>450.2772437097081</c:v>
                </c:pt>
                <c:pt idx="8451">
                  <c:v>450.02241778190984</c:v>
                </c:pt>
                <c:pt idx="8452">
                  <c:v>450.01066695716435</c:v>
                </c:pt>
                <c:pt idx="8453">
                  <c:v>450.06942419226698</c:v>
                </c:pt>
                <c:pt idx="8454">
                  <c:v>450.47701833524172</c:v>
                </c:pt>
                <c:pt idx="8455">
                  <c:v>450.700296165954</c:v>
                </c:pt>
                <c:pt idx="8456">
                  <c:v>450.00479077079854</c:v>
                </c:pt>
                <c:pt idx="8457">
                  <c:v>450.34775240107291</c:v>
                </c:pt>
                <c:pt idx="8458">
                  <c:v>450.2889951582689</c:v>
                </c:pt>
                <c:pt idx="8459">
                  <c:v>450.07159348311677</c:v>
                </c:pt>
                <c:pt idx="8460">
                  <c:v>450.22806888646346</c:v>
                </c:pt>
                <c:pt idx="8461">
                  <c:v>450.11859989347391</c:v>
                </c:pt>
                <c:pt idx="8462">
                  <c:v>450.27507375653579</c:v>
                </c:pt>
                <c:pt idx="8463">
                  <c:v>450.36321039088421</c:v>
                </c:pt>
                <c:pt idx="8464">
                  <c:v>450.33970718570566</c:v>
                </c:pt>
                <c:pt idx="8465">
                  <c:v>450.03417015464152</c:v>
                </c:pt>
                <c:pt idx="8466">
                  <c:v>450.43371846613513</c:v>
                </c:pt>
                <c:pt idx="8467">
                  <c:v>450.16931164365946</c:v>
                </c:pt>
                <c:pt idx="8468">
                  <c:v>450.63936804580686</c:v>
                </c:pt>
                <c:pt idx="8469">
                  <c:v>450.27507375653579</c:v>
                </c:pt>
                <c:pt idx="8470">
                  <c:v>450.04004480072257</c:v>
                </c:pt>
                <c:pt idx="8471">
                  <c:v>450.61215953160558</c:v>
                </c:pt>
                <c:pt idx="8472">
                  <c:v>450.62978655041832</c:v>
                </c:pt>
                <c:pt idx="8473">
                  <c:v>450.39475911948699</c:v>
                </c:pt>
                <c:pt idx="8474">
                  <c:v>450.10684752074224</c:v>
                </c:pt>
                <c:pt idx="8475">
                  <c:v>450.16931164365946</c:v>
                </c:pt>
                <c:pt idx="8476">
                  <c:v>450.00479077079854</c:v>
                </c:pt>
                <c:pt idx="8477">
                  <c:v>450.14797776013637</c:v>
                </c:pt>
                <c:pt idx="8478">
                  <c:v>450.14797776013637</c:v>
                </c:pt>
                <c:pt idx="8479">
                  <c:v>450.46309631739479</c:v>
                </c:pt>
                <c:pt idx="8480">
                  <c:v>450.36908503696532</c:v>
                </c:pt>
                <c:pt idx="8481">
                  <c:v>450.41826109243772</c:v>
                </c:pt>
                <c:pt idx="8482">
                  <c:v>450.45939116240055</c:v>
                </c:pt>
                <c:pt idx="8483">
                  <c:v>450.5651546615332</c:v>
                </c:pt>
                <c:pt idx="8484">
                  <c:v>450.22219270009765</c:v>
                </c:pt>
                <c:pt idx="8485">
                  <c:v>450.05984265066991</c:v>
                </c:pt>
                <c:pt idx="8486">
                  <c:v>450.36908503696532</c:v>
                </c:pt>
                <c:pt idx="8487">
                  <c:v>450.4689725037606</c:v>
                </c:pt>
                <c:pt idx="8488">
                  <c:v>450.36908503696532</c:v>
                </c:pt>
                <c:pt idx="8489">
                  <c:v>450.54535676537733</c:v>
                </c:pt>
                <c:pt idx="8490">
                  <c:v>450.53948057901152</c:v>
                </c:pt>
                <c:pt idx="8491">
                  <c:v>450.17518628974051</c:v>
                </c:pt>
                <c:pt idx="8492">
                  <c:v>450.34558183178672</c:v>
                </c:pt>
                <c:pt idx="8493">
                  <c:v>450.69225064252981</c:v>
                </c:pt>
                <c:pt idx="8494">
                  <c:v>450.02458707275969</c:v>
                </c:pt>
                <c:pt idx="8495">
                  <c:v>450.1127237071081</c:v>
                </c:pt>
                <c:pt idx="8496">
                  <c:v>450.11055441625825</c:v>
                </c:pt>
                <c:pt idx="8497">
                  <c:v>450.09880204352658</c:v>
                </c:pt>
                <c:pt idx="8498">
                  <c:v>450.09509668829537</c:v>
                </c:pt>
                <c:pt idx="8499">
                  <c:v>450.13622691228665</c:v>
                </c:pt>
                <c:pt idx="8500">
                  <c:v>450.0282939682757</c:v>
                </c:pt>
                <c:pt idx="8501">
                  <c:v>450.14210157377056</c:v>
                </c:pt>
                <c:pt idx="8502">
                  <c:v>450.38887523169734</c:v>
                </c:pt>
                <c:pt idx="8503">
                  <c:v>450.33600095251211</c:v>
                </c:pt>
                <c:pt idx="8504">
                  <c:v>450.1832318131647</c:v>
                </c:pt>
                <c:pt idx="8505">
                  <c:v>450.47114261096135</c:v>
                </c:pt>
                <c:pt idx="8506">
                  <c:v>450.81781065156201</c:v>
                </c:pt>
                <c:pt idx="8507">
                  <c:v>450.52989969973692</c:v>
                </c:pt>
                <c:pt idx="8508">
                  <c:v>450.21261120470911</c:v>
                </c:pt>
                <c:pt idx="8509">
                  <c:v>450.22436203715597</c:v>
                </c:pt>
                <c:pt idx="8510">
                  <c:v>450.02458707275969</c:v>
                </c:pt>
                <c:pt idx="8511">
                  <c:v>450.10684752074224</c:v>
                </c:pt>
                <c:pt idx="8512">
                  <c:v>450.01066695716435</c:v>
                </c:pt>
                <c:pt idx="8513">
                  <c:v>450.25744673772306</c:v>
                </c:pt>
                <c:pt idx="8514">
                  <c:v>450.51597891411774</c:v>
                </c:pt>
                <c:pt idx="8515">
                  <c:v>450.26919757016998</c:v>
                </c:pt>
                <c:pt idx="8516">
                  <c:v>450.36908503696532</c:v>
                </c:pt>
                <c:pt idx="8517">
                  <c:v>450.19868949491905</c:v>
                </c:pt>
                <c:pt idx="8518">
                  <c:v>450.47484869012646</c:v>
                </c:pt>
                <c:pt idx="8519">
                  <c:v>450.31032779416125</c:v>
                </c:pt>
                <c:pt idx="8520">
                  <c:v>450.15385394650224</c:v>
                </c:pt>
                <c:pt idx="8521">
                  <c:v>450.48289405952215</c:v>
                </c:pt>
                <c:pt idx="8522">
                  <c:v>450.58278168034593</c:v>
                </c:pt>
                <c:pt idx="8523">
                  <c:v>450.54752764272047</c:v>
                </c:pt>
                <c:pt idx="8524">
                  <c:v>450.16560479435196</c:v>
                </c:pt>
                <c:pt idx="8525">
                  <c:v>450.28094994290166</c:v>
                </c:pt>
                <c:pt idx="8526">
                  <c:v>450.09292585716076</c:v>
                </c:pt>
                <c:pt idx="8527">
                  <c:v>450.28094994290166</c:v>
                </c:pt>
                <c:pt idx="8528">
                  <c:v>450.84501916576329</c:v>
                </c:pt>
                <c:pt idx="8529">
                  <c:v>450.16931164365946</c:v>
                </c:pt>
                <c:pt idx="8530">
                  <c:v>450.16931164365946</c:v>
                </c:pt>
                <c:pt idx="8531">
                  <c:v>450.26332292408892</c:v>
                </c:pt>
                <c:pt idx="8532">
                  <c:v>450.60999019454721</c:v>
                </c:pt>
                <c:pt idx="8533">
                  <c:v>450.61586638091302</c:v>
                </c:pt>
                <c:pt idx="8534">
                  <c:v>450.22219270009765</c:v>
                </c:pt>
                <c:pt idx="8535">
                  <c:v>450.27507375653579</c:v>
                </c:pt>
                <c:pt idx="8536">
                  <c:v>450.25744673772306</c:v>
                </c:pt>
                <c:pt idx="8537">
                  <c:v>450.22436203715597</c:v>
                </c:pt>
                <c:pt idx="8538">
                  <c:v>450.06354800590111</c:v>
                </c:pt>
                <c:pt idx="8539">
                  <c:v>450.700296165954</c:v>
                </c:pt>
                <c:pt idx="8540">
                  <c:v>450.68266914714127</c:v>
                </c:pt>
                <c:pt idx="8541">
                  <c:v>450.55340228880152</c:v>
                </c:pt>
                <c:pt idx="8542">
                  <c:v>450.50639680261526</c:v>
                </c:pt>
                <c:pt idx="8543">
                  <c:v>450.14210157377056</c:v>
                </c:pt>
                <c:pt idx="8544">
                  <c:v>450.14797776013637</c:v>
                </c:pt>
                <c:pt idx="8545">
                  <c:v>450.37496122333113</c:v>
                </c:pt>
                <c:pt idx="8546">
                  <c:v>450.3044531480802</c:v>
                </c:pt>
                <c:pt idx="8547">
                  <c:v>450.51010272775187</c:v>
                </c:pt>
                <c:pt idx="8548">
                  <c:v>450.70400147497668</c:v>
                </c:pt>
                <c:pt idx="8549">
                  <c:v>450.86264618457602</c:v>
                </c:pt>
                <c:pt idx="8550">
                  <c:v>450.3007466068297</c:v>
                </c:pt>
                <c:pt idx="8551">
                  <c:v>450.12818146587671</c:v>
                </c:pt>
                <c:pt idx="8552">
                  <c:v>450.16560479435196</c:v>
                </c:pt>
                <c:pt idx="8553">
                  <c:v>450.00108541587537</c:v>
                </c:pt>
                <c:pt idx="8554">
                  <c:v>450.3007466068297</c:v>
                </c:pt>
                <c:pt idx="8555">
                  <c:v>450.700296165954</c:v>
                </c:pt>
                <c:pt idx="8556">
                  <c:v>450.33600095251211</c:v>
                </c:pt>
                <c:pt idx="8557">
                  <c:v>450.82956148400893</c:v>
                </c:pt>
                <c:pt idx="8558">
                  <c:v>450.8413123164558</c:v>
                </c:pt>
                <c:pt idx="8559">
                  <c:v>450.34775240107291</c:v>
                </c:pt>
                <c:pt idx="8560">
                  <c:v>450.59823782181553</c:v>
                </c:pt>
                <c:pt idx="8561">
                  <c:v>450.50639680261526</c:v>
                </c:pt>
                <c:pt idx="8562">
                  <c:v>450.53577542401729</c:v>
                </c:pt>
                <c:pt idx="8563">
                  <c:v>450.36908503696532</c:v>
                </c:pt>
                <c:pt idx="8564">
                  <c:v>450.26919757016998</c:v>
                </c:pt>
                <c:pt idx="8565">
                  <c:v>450.69225064252981</c:v>
                </c:pt>
                <c:pt idx="8566">
                  <c:v>450.72750468015522</c:v>
                </c:pt>
                <c:pt idx="8567">
                  <c:v>450.63936804580686</c:v>
                </c:pt>
                <c:pt idx="8568">
                  <c:v>450.28094994290166</c:v>
                </c:pt>
                <c:pt idx="8569">
                  <c:v>450.04004480072257</c:v>
                </c:pt>
                <c:pt idx="8570">
                  <c:v>450.19868949491905</c:v>
                </c:pt>
                <c:pt idx="8571">
                  <c:v>450.17148098071777</c:v>
                </c:pt>
                <c:pt idx="8572">
                  <c:v>450.13993229832357</c:v>
                </c:pt>
                <c:pt idx="8573">
                  <c:v>450.09509668829537</c:v>
                </c:pt>
                <c:pt idx="8574">
                  <c:v>450.04809027793823</c:v>
                </c:pt>
                <c:pt idx="8575">
                  <c:v>450.15755927092778</c:v>
                </c:pt>
                <c:pt idx="8576">
                  <c:v>450.14580848468944</c:v>
                </c:pt>
                <c:pt idx="8577">
                  <c:v>450.06942419226698</c:v>
                </c:pt>
                <c:pt idx="8578">
                  <c:v>450.25157055135725</c:v>
                </c:pt>
                <c:pt idx="8579">
                  <c:v>450.07529883834803</c:v>
                </c:pt>
                <c:pt idx="8580">
                  <c:v>450.1127237071081</c:v>
                </c:pt>
                <c:pt idx="8581">
                  <c:v>450.16560479435196</c:v>
                </c:pt>
                <c:pt idx="8582">
                  <c:v>450.38300674675531</c:v>
                </c:pt>
                <c:pt idx="8583">
                  <c:v>450.09880204352658</c:v>
                </c:pt>
                <c:pt idx="8584">
                  <c:v>450.11642909314503</c:v>
                </c:pt>
                <c:pt idx="8585">
                  <c:v>450.31620398052712</c:v>
                </c:pt>
                <c:pt idx="8586">
                  <c:v>450.65699506461959</c:v>
                </c:pt>
                <c:pt idx="8587">
                  <c:v>450.26332292408892</c:v>
                </c:pt>
                <c:pt idx="8588">
                  <c:v>450.13622691228665</c:v>
                </c:pt>
                <c:pt idx="8589">
                  <c:v>450.73555020357946</c:v>
                </c:pt>
                <c:pt idx="8590">
                  <c:v>450.9235727644384</c:v>
                </c:pt>
                <c:pt idx="8591">
                  <c:v>450.75905340875801</c:v>
                </c:pt>
                <c:pt idx="8592">
                  <c:v>450.57102930761425</c:v>
                </c:pt>
                <c:pt idx="8593">
                  <c:v>450.54752764272047</c:v>
                </c:pt>
                <c:pt idx="8594">
                  <c:v>450.09509668829537</c:v>
                </c:pt>
                <c:pt idx="8595">
                  <c:v>450.23023806949334</c:v>
                </c:pt>
                <c:pt idx="8596">
                  <c:v>450.57102930761425</c:v>
                </c:pt>
                <c:pt idx="8597">
                  <c:v>450.26919757016998</c:v>
                </c:pt>
                <c:pt idx="8598">
                  <c:v>450.32208016689293</c:v>
                </c:pt>
                <c:pt idx="8599">
                  <c:v>450.33970718570566</c:v>
                </c:pt>
                <c:pt idx="8600">
                  <c:v>450.09292585716076</c:v>
                </c:pt>
                <c:pt idx="8601">
                  <c:v>450.06571729675096</c:v>
                </c:pt>
                <c:pt idx="8602">
                  <c:v>451.05654493180083</c:v>
                </c:pt>
                <c:pt idx="8603">
                  <c:v>451.08592293708892</c:v>
                </c:pt>
                <c:pt idx="8604">
                  <c:v>450.60999019454721</c:v>
                </c:pt>
                <c:pt idx="8605">
                  <c:v>451.0389179129881</c:v>
                </c:pt>
                <c:pt idx="8606">
                  <c:v>450.86852237094183</c:v>
                </c:pt>
                <c:pt idx="8607">
                  <c:v>450.70987766134255</c:v>
                </c:pt>
                <c:pt idx="8608">
                  <c:v>450.39475911948699</c:v>
                </c:pt>
                <c:pt idx="8609">
                  <c:v>450.06354800590111</c:v>
                </c:pt>
                <c:pt idx="8610">
                  <c:v>450.25961669089537</c:v>
                </c:pt>
                <c:pt idx="8611">
                  <c:v>450.43001254099852</c:v>
                </c:pt>
                <c:pt idx="8612">
                  <c:v>450.67091677440959</c:v>
                </c:pt>
                <c:pt idx="8613">
                  <c:v>450.87656789436602</c:v>
                </c:pt>
                <c:pt idx="8614">
                  <c:v>450.91182193199148</c:v>
                </c:pt>
                <c:pt idx="8615">
                  <c:v>450.51227252689569</c:v>
                </c:pt>
                <c:pt idx="8616">
                  <c:v>450.32424950395131</c:v>
                </c:pt>
                <c:pt idx="8617">
                  <c:v>450.19868949491905</c:v>
                </c:pt>
                <c:pt idx="8618">
                  <c:v>450.15973014827091</c:v>
                </c:pt>
                <c:pt idx="8619">
                  <c:v>450.07529883834803</c:v>
                </c:pt>
                <c:pt idx="8620">
                  <c:v>450.22806888646346</c:v>
                </c:pt>
                <c:pt idx="8621">
                  <c:v>450.23981971891033</c:v>
                </c:pt>
                <c:pt idx="8622">
                  <c:v>450.24786524233457</c:v>
                </c:pt>
                <c:pt idx="8623">
                  <c:v>450.42413681671815</c:v>
                </c:pt>
                <c:pt idx="8624">
                  <c:v>450.18693866247219</c:v>
                </c:pt>
                <c:pt idx="8625">
                  <c:v>450.28682458898271</c:v>
                </c:pt>
                <c:pt idx="8626">
                  <c:v>450.2772437097081</c:v>
                </c:pt>
                <c:pt idx="8627">
                  <c:v>450.42784227976932</c:v>
                </c:pt>
                <c:pt idx="8628">
                  <c:v>450.47484869012646</c:v>
                </c:pt>
                <c:pt idx="8629">
                  <c:v>450.33383099933985</c:v>
                </c:pt>
                <c:pt idx="8630">
                  <c:v>450.24569590527619</c:v>
                </c:pt>
                <c:pt idx="8631">
                  <c:v>450.16343545729359</c:v>
                </c:pt>
                <c:pt idx="8632">
                  <c:v>450.06571729675096</c:v>
                </c:pt>
                <c:pt idx="8633">
                  <c:v>450.25374096661494</c:v>
                </c:pt>
                <c:pt idx="8634">
                  <c:v>450.48289405952215</c:v>
                </c:pt>
                <c:pt idx="8635">
                  <c:v>450.25374096661494</c:v>
                </c:pt>
                <c:pt idx="8636">
                  <c:v>450.43588826527895</c:v>
                </c:pt>
                <c:pt idx="8637">
                  <c:v>450.38300674675531</c:v>
                </c:pt>
                <c:pt idx="8638">
                  <c:v>450.16560479435196</c:v>
                </c:pt>
                <c:pt idx="8639">
                  <c:v>450.21631651373178</c:v>
                </c:pt>
                <c:pt idx="8640">
                  <c:v>450.1127237071081</c:v>
                </c:pt>
                <c:pt idx="8641">
                  <c:v>450.1832318131647</c:v>
                </c:pt>
                <c:pt idx="8642">
                  <c:v>450.17518628974051</c:v>
                </c:pt>
                <c:pt idx="8643">
                  <c:v>450.47484869012646</c:v>
                </c:pt>
                <c:pt idx="8644">
                  <c:v>450.32208016689293</c:v>
                </c:pt>
                <c:pt idx="8645">
                  <c:v>450.69225064252981</c:v>
                </c:pt>
                <c:pt idx="8646">
                  <c:v>450.73925551260214</c:v>
                </c:pt>
                <c:pt idx="8647">
                  <c:v>450.73337932623633</c:v>
                </c:pt>
                <c:pt idx="8648">
                  <c:v>450.38671205577805</c:v>
                </c:pt>
                <c:pt idx="8649">
                  <c:v>450.85089381184434</c:v>
                </c:pt>
                <c:pt idx="8650">
                  <c:v>450.76275871778068</c:v>
                </c:pt>
                <c:pt idx="8651">
                  <c:v>450.51010272775187</c:v>
                </c:pt>
                <c:pt idx="8652">
                  <c:v>450.15973014827091</c:v>
                </c:pt>
                <c:pt idx="8653">
                  <c:v>450.43588826527895</c:v>
                </c:pt>
                <c:pt idx="8654">
                  <c:v>450.28311943398847</c:v>
                </c:pt>
                <c:pt idx="8655">
                  <c:v>450.37713826181329</c:v>
                </c:pt>
                <c:pt idx="8656">
                  <c:v>450.17148098071777</c:v>
                </c:pt>
                <c:pt idx="8657">
                  <c:v>450.00108541587537</c:v>
                </c:pt>
                <c:pt idx="8658">
                  <c:v>450.72379783084779</c:v>
                </c:pt>
                <c:pt idx="8659">
                  <c:v>450.46526688668092</c:v>
                </c:pt>
                <c:pt idx="8660">
                  <c:v>450.13035072592078</c:v>
                </c:pt>
                <c:pt idx="8661">
                  <c:v>451.1879811271989</c:v>
                </c:pt>
                <c:pt idx="8662">
                  <c:v>451.06459045522502</c:v>
                </c:pt>
                <c:pt idx="8663">
                  <c:v>450.60628334523972</c:v>
                </c:pt>
                <c:pt idx="8664">
                  <c:v>450.47114261096135</c:v>
                </c:pt>
                <c:pt idx="8665">
                  <c:v>450.2889951582689</c:v>
                </c:pt>
                <c:pt idx="8666">
                  <c:v>450.3007466068297</c:v>
                </c:pt>
                <c:pt idx="8667">
                  <c:v>450.01654159554403</c:v>
                </c:pt>
                <c:pt idx="8668">
                  <c:v>450.439594652501</c:v>
                </c:pt>
                <c:pt idx="8669">
                  <c:v>450.11055441625825</c:v>
                </c:pt>
                <c:pt idx="8670">
                  <c:v>450.56298378419007</c:v>
                </c:pt>
                <c:pt idx="8671">
                  <c:v>450.27136813945617</c:v>
                </c:pt>
                <c:pt idx="8672">
                  <c:v>450.63936804580686</c:v>
                </c:pt>
                <c:pt idx="8673">
                  <c:v>450.73337932623633</c:v>
                </c:pt>
                <c:pt idx="8674">
                  <c:v>450.0069600601081</c:v>
                </c:pt>
                <c:pt idx="8675">
                  <c:v>450.26549241517574</c:v>
                </c:pt>
                <c:pt idx="8676">
                  <c:v>450.43371846613513</c:v>
                </c:pt>
                <c:pt idx="8677">
                  <c:v>450.18106247610632</c:v>
                </c:pt>
                <c:pt idx="8678">
                  <c:v>450.80388894177202</c:v>
                </c:pt>
                <c:pt idx="8679">
                  <c:v>451.05654493180083</c:v>
                </c:pt>
                <c:pt idx="8680">
                  <c:v>450.49247570893914</c:v>
                </c:pt>
                <c:pt idx="8681">
                  <c:v>450.34558183178672</c:v>
                </c:pt>
                <c:pt idx="8682">
                  <c:v>450.02458707275969</c:v>
                </c:pt>
                <c:pt idx="8683">
                  <c:v>450.4160914473224</c:v>
                </c:pt>
                <c:pt idx="8684">
                  <c:v>450.21044032736597</c:v>
                </c:pt>
                <c:pt idx="8685">
                  <c:v>450.1832318131647</c:v>
                </c:pt>
                <c:pt idx="8686">
                  <c:v>450.51227252689569</c:v>
                </c:pt>
                <c:pt idx="8687">
                  <c:v>450.37713826181329</c:v>
                </c:pt>
                <c:pt idx="8688">
                  <c:v>450.20673501834324</c:v>
                </c:pt>
                <c:pt idx="8689">
                  <c:v>450.49247570893914</c:v>
                </c:pt>
                <c:pt idx="8690">
                  <c:v>450.63349339972575</c:v>
                </c:pt>
                <c:pt idx="8691">
                  <c:v>450.56885997055593</c:v>
                </c:pt>
                <c:pt idx="8692">
                  <c:v>451.17993560377471</c:v>
                </c:pt>
                <c:pt idx="8693">
                  <c:v>450.58648698936867</c:v>
                </c:pt>
                <c:pt idx="8694">
                  <c:v>450.29270077534852</c:v>
                </c:pt>
                <c:pt idx="8695">
                  <c:v>450.19281330855324</c:v>
                </c:pt>
                <c:pt idx="8696">
                  <c:v>450.0304632591255</c:v>
                </c:pt>
                <c:pt idx="8697">
                  <c:v>450.02241778190984</c:v>
                </c:pt>
                <c:pt idx="8698">
                  <c:v>450.26549241517574</c:v>
                </c:pt>
                <c:pt idx="8699">
                  <c:v>450.48876978380252</c:v>
                </c:pt>
                <c:pt idx="8700">
                  <c:v>450.30662233111008</c:v>
                </c:pt>
                <c:pt idx="8701">
                  <c:v>450.24569590527619</c:v>
                </c:pt>
                <c:pt idx="8702">
                  <c:v>450.03633944549131</c:v>
                </c:pt>
                <c:pt idx="8703">
                  <c:v>450.17518628974051</c:v>
                </c:pt>
                <c:pt idx="8704">
                  <c:v>450.02241778190984</c:v>
                </c:pt>
                <c:pt idx="8705">
                  <c:v>450.09880204352658</c:v>
                </c:pt>
                <c:pt idx="8706">
                  <c:v>450.21848585079016</c:v>
                </c:pt>
                <c:pt idx="8707">
                  <c:v>450.28311943398847</c:v>
                </c:pt>
                <c:pt idx="8708">
                  <c:v>450.32424950395131</c:v>
                </c:pt>
                <c:pt idx="8709">
                  <c:v>450.2772437097081</c:v>
                </c:pt>
                <c:pt idx="8710">
                  <c:v>450.54752764272047</c:v>
                </c:pt>
                <c:pt idx="8711">
                  <c:v>450.36537957391408</c:v>
                </c:pt>
                <c:pt idx="8712">
                  <c:v>450.33012522823168</c:v>
                </c:pt>
                <c:pt idx="8713">
                  <c:v>450.52402397545649</c:v>
                </c:pt>
                <c:pt idx="8714">
                  <c:v>450.17735716708364</c:v>
                </c:pt>
                <c:pt idx="8715">
                  <c:v>450.03417015464152</c:v>
                </c:pt>
                <c:pt idx="8716">
                  <c:v>450.50052107833488</c:v>
                </c:pt>
                <c:pt idx="8717">
                  <c:v>450.57102930761425</c:v>
                </c:pt>
                <c:pt idx="8718">
                  <c:v>450.70617081203505</c:v>
                </c:pt>
                <c:pt idx="8719">
                  <c:v>451.01170939878682</c:v>
                </c:pt>
                <c:pt idx="8720">
                  <c:v>450.68266914714127</c:v>
                </c:pt>
                <c:pt idx="8721">
                  <c:v>450.28311943398847</c:v>
                </c:pt>
                <c:pt idx="8722">
                  <c:v>450.35733420451839</c:v>
                </c:pt>
                <c:pt idx="8723">
                  <c:v>450.73337932623633</c:v>
                </c:pt>
                <c:pt idx="8724">
                  <c:v>450.64524423217267</c:v>
                </c:pt>
                <c:pt idx="8725">
                  <c:v>450.73925551260214</c:v>
                </c:pt>
                <c:pt idx="8726">
                  <c:v>450.86852237094183</c:v>
                </c:pt>
                <c:pt idx="8727">
                  <c:v>450.48072333620752</c:v>
                </c:pt>
                <c:pt idx="8728">
                  <c:v>450.62174102699413</c:v>
                </c:pt>
                <c:pt idx="8729">
                  <c:v>450.75100788533382</c:v>
                </c:pt>
                <c:pt idx="8730">
                  <c:v>451.0389179129881</c:v>
                </c:pt>
                <c:pt idx="8731">
                  <c:v>450.9625338053998</c:v>
                </c:pt>
                <c:pt idx="8732">
                  <c:v>450.6041140081814</c:v>
                </c:pt>
                <c:pt idx="8733">
                  <c:v>450.29270077534852</c:v>
                </c:pt>
                <c:pt idx="8734">
                  <c:v>450.06354800590111</c:v>
                </c:pt>
                <c:pt idx="8735">
                  <c:v>450.51010272775187</c:v>
                </c:pt>
                <c:pt idx="8736">
                  <c:v>450.24569590527619</c:v>
                </c:pt>
                <c:pt idx="8737">
                  <c:v>450.22806888646346</c:v>
                </c:pt>
                <c:pt idx="8738">
                  <c:v>450.40650964387692</c:v>
                </c:pt>
                <c:pt idx="8739">
                  <c:v>450.01654159554403</c:v>
                </c:pt>
                <c:pt idx="8740">
                  <c:v>450.38887523169734</c:v>
                </c:pt>
                <c:pt idx="8741">
                  <c:v>450.52402397545649</c:v>
                </c:pt>
                <c:pt idx="8742">
                  <c:v>450.65916594196267</c:v>
                </c:pt>
                <c:pt idx="8743">
                  <c:v>450.43588826527895</c:v>
                </c:pt>
                <c:pt idx="8744">
                  <c:v>450.38887523169734</c:v>
                </c:pt>
                <c:pt idx="8745">
                  <c:v>450.28682458898271</c:v>
                </c:pt>
                <c:pt idx="8746">
                  <c:v>451.02129089417537</c:v>
                </c:pt>
                <c:pt idx="8747">
                  <c:v>451.10354995590166</c:v>
                </c:pt>
                <c:pt idx="8748">
                  <c:v>450.22806888646346</c:v>
                </c:pt>
                <c:pt idx="8749">
                  <c:v>450.63566273678413</c:v>
                </c:pt>
                <c:pt idx="8750">
                  <c:v>450.41238536815735</c:v>
                </c:pt>
                <c:pt idx="8751">
                  <c:v>450.66504058804378</c:v>
                </c:pt>
                <c:pt idx="8752">
                  <c:v>450.74730103602633</c:v>
                </c:pt>
                <c:pt idx="8753">
                  <c:v>450.58278168034593</c:v>
                </c:pt>
                <c:pt idx="8754">
                  <c:v>450.25744673772306</c:v>
                </c:pt>
                <c:pt idx="8755">
                  <c:v>450.02458707275969</c:v>
                </c:pt>
                <c:pt idx="8756">
                  <c:v>450.36537957391408</c:v>
                </c:pt>
                <c:pt idx="8757">
                  <c:v>450.12230527951084</c:v>
                </c:pt>
                <c:pt idx="8758">
                  <c:v>450.12230527951084</c:v>
                </c:pt>
                <c:pt idx="8759">
                  <c:v>450.25157055135725</c:v>
                </c:pt>
                <c:pt idx="8760">
                  <c:v>450.63936804580686</c:v>
                </c:pt>
                <c:pt idx="8761">
                  <c:v>450.0282939682757</c:v>
                </c:pt>
                <c:pt idx="8762">
                  <c:v>450.58278168034593</c:v>
                </c:pt>
                <c:pt idx="8763">
                  <c:v>450.14210157377056</c:v>
                </c:pt>
                <c:pt idx="8764">
                  <c:v>450.05396646430404</c:v>
                </c:pt>
                <c:pt idx="8765">
                  <c:v>450.0282939682757</c:v>
                </c:pt>
                <c:pt idx="8766">
                  <c:v>450.02458707275969</c:v>
                </c:pt>
                <c:pt idx="8767">
                  <c:v>450.10684752074224</c:v>
                </c:pt>
                <c:pt idx="8768">
                  <c:v>450.17148098071777</c:v>
                </c:pt>
                <c:pt idx="8769">
                  <c:v>450.2772437097081</c:v>
                </c:pt>
                <c:pt idx="8770">
                  <c:v>450.17735716708364</c:v>
                </c:pt>
                <c:pt idx="8771">
                  <c:v>450.07159348311677</c:v>
                </c:pt>
                <c:pt idx="8772">
                  <c:v>450.65112041853848</c:v>
                </c:pt>
                <c:pt idx="8773">
                  <c:v>450.59236317573448</c:v>
                </c:pt>
                <c:pt idx="8774">
                  <c:v>450.29270077534852</c:v>
                </c:pt>
                <c:pt idx="8775">
                  <c:v>450.11055441625825</c:v>
                </c:pt>
                <c:pt idx="8776">
                  <c:v>450.0304632591255</c:v>
                </c:pt>
                <c:pt idx="8777">
                  <c:v>450.15168313077049</c:v>
                </c:pt>
                <c:pt idx="8778">
                  <c:v>450.59236317573448</c:v>
                </c:pt>
                <c:pt idx="8779">
                  <c:v>450.19498418589637</c:v>
                </c:pt>
                <c:pt idx="8780">
                  <c:v>450.18910799953051</c:v>
                </c:pt>
                <c:pt idx="8781">
                  <c:v>450.40650964387692</c:v>
                </c:pt>
                <c:pt idx="8782">
                  <c:v>450.60628334523972</c:v>
                </c:pt>
                <c:pt idx="8783">
                  <c:v>450.33600095251211</c:v>
                </c:pt>
                <c:pt idx="8784">
                  <c:v>450.31620398052712</c:v>
                </c:pt>
                <c:pt idx="8785">
                  <c:v>450.63936804580686</c:v>
                </c:pt>
                <c:pt idx="8786">
                  <c:v>450.32208016689293</c:v>
                </c:pt>
                <c:pt idx="8787">
                  <c:v>450.47701833524172</c:v>
                </c:pt>
                <c:pt idx="8788">
                  <c:v>450.01871242667858</c:v>
                </c:pt>
                <c:pt idx="8789">
                  <c:v>450.21631651373178</c:v>
                </c:pt>
                <c:pt idx="8790">
                  <c:v>450.39846442850967</c:v>
                </c:pt>
                <c:pt idx="8791">
                  <c:v>450.76275871778068</c:v>
                </c:pt>
                <c:pt idx="8792">
                  <c:v>450.06942419226698</c:v>
                </c:pt>
                <c:pt idx="8793">
                  <c:v>450.05984265066991</c:v>
                </c:pt>
                <c:pt idx="8794">
                  <c:v>450.09880204352658</c:v>
                </c:pt>
                <c:pt idx="8795">
                  <c:v>450.22219270009765</c:v>
                </c:pt>
                <c:pt idx="8796">
                  <c:v>450.0282939682757</c:v>
                </c:pt>
                <c:pt idx="8797">
                  <c:v>450.12447453955497</c:v>
                </c:pt>
                <c:pt idx="8798">
                  <c:v>450.48072333620752</c:v>
                </c:pt>
                <c:pt idx="8799">
                  <c:v>450.15755927092778</c:v>
                </c:pt>
                <c:pt idx="8800">
                  <c:v>450.25157055135725</c:v>
                </c:pt>
                <c:pt idx="8801">
                  <c:v>450.06354800590111</c:v>
                </c:pt>
                <c:pt idx="8802">
                  <c:v>450.00108541587537</c:v>
                </c:pt>
                <c:pt idx="8803">
                  <c:v>450.48289405952215</c:v>
                </c:pt>
                <c:pt idx="8804">
                  <c:v>450.07529883834803</c:v>
                </c:pt>
                <c:pt idx="8805">
                  <c:v>450.23981971891033</c:v>
                </c:pt>
                <c:pt idx="8806">
                  <c:v>450.73337932623633</c:v>
                </c:pt>
                <c:pt idx="8807">
                  <c:v>450.16931164365946</c:v>
                </c:pt>
                <c:pt idx="8808">
                  <c:v>450.27507375653579</c:v>
                </c:pt>
                <c:pt idx="8809">
                  <c:v>450.06571729675096</c:v>
                </c:pt>
                <c:pt idx="8810">
                  <c:v>450.94707596961695</c:v>
                </c:pt>
                <c:pt idx="8811">
                  <c:v>450.84718850282167</c:v>
                </c:pt>
                <c:pt idx="8812">
                  <c:v>450.54752764272047</c:v>
                </c:pt>
                <c:pt idx="8813">
                  <c:v>450.45939116240055</c:v>
                </c:pt>
                <c:pt idx="8814">
                  <c:v>450.75905340875801</c:v>
                </c:pt>
                <c:pt idx="8815">
                  <c:v>450.6767929607754</c:v>
                </c:pt>
                <c:pt idx="8816">
                  <c:v>450.01283624647391</c:v>
                </c:pt>
                <c:pt idx="8817">
                  <c:v>450.17518628974051</c:v>
                </c:pt>
                <c:pt idx="8818">
                  <c:v>450.21044032736597</c:v>
                </c:pt>
                <c:pt idx="8819">
                  <c:v>450.36537957391408</c:v>
                </c:pt>
                <c:pt idx="8820">
                  <c:v>450.33012522823168</c:v>
                </c:pt>
                <c:pt idx="8821">
                  <c:v>450.15168313077049</c:v>
                </c:pt>
                <c:pt idx="8822">
                  <c:v>450.50422654138606</c:v>
                </c:pt>
                <c:pt idx="8823">
                  <c:v>450.61586638091302</c:v>
                </c:pt>
                <c:pt idx="8824">
                  <c:v>450.57473615692174</c:v>
                </c:pt>
                <c:pt idx="8825">
                  <c:v>450.49247570893914</c:v>
                </c:pt>
                <c:pt idx="8826">
                  <c:v>450.67462362371708</c:v>
                </c:pt>
                <c:pt idx="8827">
                  <c:v>450.56298378419007</c:v>
                </c:pt>
                <c:pt idx="8828">
                  <c:v>450.34558183178672</c:v>
                </c:pt>
                <c:pt idx="8829">
                  <c:v>450.24198951805414</c:v>
                </c:pt>
                <c:pt idx="8830">
                  <c:v>450.52402397545649</c:v>
                </c:pt>
                <c:pt idx="8831">
                  <c:v>450.43588826527895</c:v>
                </c:pt>
                <c:pt idx="8832">
                  <c:v>450.82956148400893</c:v>
                </c:pt>
                <c:pt idx="8833">
                  <c:v>450.67091677440959</c:v>
                </c:pt>
                <c:pt idx="8834">
                  <c:v>450.25961669089537</c:v>
                </c:pt>
                <c:pt idx="8835">
                  <c:v>450.08117502471384</c:v>
                </c:pt>
                <c:pt idx="8836">
                  <c:v>450.18106247610632</c:v>
                </c:pt>
                <c:pt idx="8837">
                  <c:v>450.7157523074236</c:v>
                </c:pt>
                <c:pt idx="8838">
                  <c:v>451.15643239859611</c:v>
                </c:pt>
                <c:pt idx="8839">
                  <c:v>451.34445341917035</c:v>
                </c:pt>
                <c:pt idx="8840">
                  <c:v>451.00953852144369</c:v>
                </c:pt>
                <c:pt idx="8841">
                  <c:v>450.07159348311677</c:v>
                </c:pt>
                <c:pt idx="8842">
                  <c:v>450.439594652501</c:v>
                </c:pt>
                <c:pt idx="8843">
                  <c:v>450.5512329517432</c:v>
                </c:pt>
                <c:pt idx="8844">
                  <c:v>450.06942419226698</c:v>
                </c:pt>
                <c:pt idx="8845">
                  <c:v>450.67091677440959</c:v>
                </c:pt>
                <c:pt idx="8846">
                  <c:v>450.07746966948264</c:v>
                </c:pt>
                <c:pt idx="8847">
                  <c:v>450.64741356923105</c:v>
                </c:pt>
                <c:pt idx="8848">
                  <c:v>450.34187667679248</c:v>
                </c:pt>
                <c:pt idx="8849">
                  <c:v>450.37125437402364</c:v>
                </c:pt>
                <c:pt idx="8850">
                  <c:v>450.8413123164558</c:v>
                </c:pt>
                <c:pt idx="8851">
                  <c:v>451.05871426885915</c:v>
                </c:pt>
                <c:pt idx="8852">
                  <c:v>450.41238536815735</c:v>
                </c:pt>
                <c:pt idx="8853">
                  <c:v>450.09292585716076</c:v>
                </c:pt>
                <c:pt idx="8854">
                  <c:v>450.17518628974051</c:v>
                </c:pt>
                <c:pt idx="8855">
                  <c:v>450.07159348311677</c:v>
                </c:pt>
                <c:pt idx="8856">
                  <c:v>450.12818146587671</c:v>
                </c:pt>
                <c:pt idx="8857">
                  <c:v>450.67462362371708</c:v>
                </c:pt>
                <c:pt idx="8858">
                  <c:v>450.68637445616395</c:v>
                </c:pt>
                <c:pt idx="8859">
                  <c:v>450.93903044619276</c:v>
                </c:pt>
                <c:pt idx="8860">
                  <c:v>450.56885997055593</c:v>
                </c:pt>
                <c:pt idx="8861">
                  <c:v>450.44546929858205</c:v>
                </c:pt>
                <c:pt idx="8862">
                  <c:v>450.15168313077049</c:v>
                </c:pt>
                <c:pt idx="8863">
                  <c:v>450.23394353254452</c:v>
                </c:pt>
                <c:pt idx="8864">
                  <c:v>450.09509668829537</c:v>
                </c:pt>
                <c:pt idx="8865">
                  <c:v>450.31837377967088</c:v>
                </c:pt>
                <c:pt idx="8866">
                  <c:v>450.84718850282167</c:v>
                </c:pt>
                <c:pt idx="8867">
                  <c:v>450.54165145635466</c:v>
                </c:pt>
                <c:pt idx="8868">
                  <c:v>450.74730103602633</c:v>
                </c:pt>
                <c:pt idx="8869">
                  <c:v>450.64741356923105</c:v>
                </c:pt>
                <c:pt idx="8870">
                  <c:v>450.96470298842968</c:v>
                </c:pt>
                <c:pt idx="8871">
                  <c:v>450.32424950395131</c:v>
                </c:pt>
                <c:pt idx="8872">
                  <c:v>451.00953852144369</c:v>
                </c:pt>
                <c:pt idx="8873">
                  <c:v>451.7910123151928</c:v>
                </c:pt>
                <c:pt idx="8874">
                  <c:v>451.51485512235558</c:v>
                </c:pt>
                <c:pt idx="8875">
                  <c:v>451.19168797650633</c:v>
                </c:pt>
                <c:pt idx="8876">
                  <c:v>451.05066889946346</c:v>
                </c:pt>
                <c:pt idx="8877">
                  <c:v>450.72162849378941</c:v>
                </c:pt>
                <c:pt idx="8878">
                  <c:v>450.53360593293047</c:v>
                </c:pt>
                <c:pt idx="8879">
                  <c:v>450.37125437402364</c:v>
                </c:pt>
                <c:pt idx="8880">
                  <c:v>450.34187667679248</c:v>
                </c:pt>
                <c:pt idx="8881">
                  <c:v>450.8119344651962</c:v>
                </c:pt>
                <c:pt idx="8882">
                  <c:v>450.61215953160558</c:v>
                </c:pt>
                <c:pt idx="8883">
                  <c:v>450.38887523169734</c:v>
                </c:pt>
                <c:pt idx="8884">
                  <c:v>450.40063391959654</c:v>
                </c:pt>
                <c:pt idx="8885">
                  <c:v>450.26549241517574</c:v>
                </c:pt>
                <c:pt idx="8886">
                  <c:v>450.42413681671815</c:v>
                </c:pt>
                <c:pt idx="8887">
                  <c:v>450.09509668829537</c:v>
                </c:pt>
                <c:pt idx="8888">
                  <c:v>450.36537957391408</c:v>
                </c:pt>
                <c:pt idx="8889">
                  <c:v>450.24786524233457</c:v>
                </c:pt>
                <c:pt idx="8890">
                  <c:v>450.44176398955932</c:v>
                </c:pt>
                <c:pt idx="8891">
                  <c:v>450.45134548494786</c:v>
                </c:pt>
                <c:pt idx="8892">
                  <c:v>450.20456568128492</c:v>
                </c:pt>
                <c:pt idx="8893">
                  <c:v>450.1127237071081</c:v>
                </c:pt>
                <c:pt idx="8894">
                  <c:v>450.00108541587537</c:v>
                </c:pt>
                <c:pt idx="8895">
                  <c:v>450.10097287466118</c:v>
                </c:pt>
                <c:pt idx="8896">
                  <c:v>450.17518628974051</c:v>
                </c:pt>
                <c:pt idx="8897">
                  <c:v>450.08705121107971</c:v>
                </c:pt>
                <c:pt idx="8898">
                  <c:v>450.42413681671815</c:v>
                </c:pt>
                <c:pt idx="8899">
                  <c:v>450.18910799953051</c:v>
                </c:pt>
                <c:pt idx="8900">
                  <c:v>450.32424950395131</c:v>
                </c:pt>
                <c:pt idx="8901">
                  <c:v>450.74142638994527</c:v>
                </c:pt>
                <c:pt idx="8902">
                  <c:v>450.8413123164558</c:v>
                </c:pt>
                <c:pt idx="8903">
                  <c:v>450.66504058804378</c:v>
                </c:pt>
                <c:pt idx="8904">
                  <c:v>450.36537957391408</c:v>
                </c:pt>
                <c:pt idx="8905">
                  <c:v>450.05396646430404</c:v>
                </c:pt>
                <c:pt idx="8906">
                  <c:v>450.92140342738003</c:v>
                </c:pt>
                <c:pt idx="8907">
                  <c:v>451.62061061200751</c:v>
                </c:pt>
                <c:pt idx="8908">
                  <c:v>451.95553013058844</c:v>
                </c:pt>
                <c:pt idx="8909">
                  <c:v>451.91440452745144</c:v>
                </c:pt>
                <c:pt idx="8910">
                  <c:v>451.77337605467147</c:v>
                </c:pt>
                <c:pt idx="8911">
                  <c:v>450.5277297465646</c:v>
                </c:pt>
                <c:pt idx="8912">
                  <c:v>450.40433907459078</c:v>
                </c:pt>
                <c:pt idx="8913">
                  <c:v>450.37125437402364</c:v>
                </c:pt>
                <c:pt idx="8914">
                  <c:v>450.5277297465646</c:v>
                </c:pt>
                <c:pt idx="8915">
                  <c:v>450.04221563185718</c:v>
                </c:pt>
                <c:pt idx="8916">
                  <c:v>451.02346023123368</c:v>
                </c:pt>
                <c:pt idx="8917">
                  <c:v>451.08809366040356</c:v>
                </c:pt>
                <c:pt idx="8918">
                  <c:v>451.17622875446722</c:v>
                </c:pt>
                <c:pt idx="8919">
                  <c:v>450.80605827883033</c:v>
                </c:pt>
                <c:pt idx="8920">
                  <c:v>450.94119978325114</c:v>
                </c:pt>
                <c:pt idx="8921">
                  <c:v>450.54752764272047</c:v>
                </c:pt>
                <c:pt idx="8922">
                  <c:v>450.14580848468944</c:v>
                </c:pt>
                <c:pt idx="8923">
                  <c:v>450.6041140081814</c:v>
                </c:pt>
                <c:pt idx="8924">
                  <c:v>451.40908376777065</c:v>
                </c:pt>
                <c:pt idx="8925">
                  <c:v>452.39033711596466</c:v>
                </c:pt>
                <c:pt idx="8926">
                  <c:v>451.71462959386082</c:v>
                </c:pt>
                <c:pt idx="8927">
                  <c:v>450.82151611461319</c:v>
                </c:pt>
                <c:pt idx="8928">
                  <c:v>450.11859989347391</c:v>
                </c:pt>
                <c:pt idx="8929">
                  <c:v>450.54752764272047</c:v>
                </c:pt>
                <c:pt idx="8930">
                  <c:v>450.98233000724241</c:v>
                </c:pt>
                <c:pt idx="8931">
                  <c:v>451.47001496848731</c:v>
                </c:pt>
                <c:pt idx="8932">
                  <c:v>451.35250032885079</c:v>
                </c:pt>
                <c:pt idx="8933">
                  <c:v>451.46413878212149</c:v>
                </c:pt>
                <c:pt idx="8934">
                  <c:v>451.25261301608396</c:v>
                </c:pt>
                <c:pt idx="8935">
                  <c:v>450.07159348311677</c:v>
                </c:pt>
                <c:pt idx="8936">
                  <c:v>450.07159348311677</c:v>
                </c:pt>
                <c:pt idx="8937">
                  <c:v>450.01066695716435</c:v>
                </c:pt>
                <c:pt idx="8938">
                  <c:v>450.23394353254452</c:v>
                </c:pt>
                <c:pt idx="8939">
                  <c:v>450.69441997958813</c:v>
                </c:pt>
                <c:pt idx="8940">
                  <c:v>451.11159532529734</c:v>
                </c:pt>
                <c:pt idx="8941">
                  <c:v>450.50052107833488</c:v>
                </c:pt>
                <c:pt idx="8942">
                  <c:v>450.98603531626514</c:v>
                </c:pt>
                <c:pt idx="8943">
                  <c:v>450.22806888646346</c:v>
                </c:pt>
                <c:pt idx="8944">
                  <c:v>450.29857696171439</c:v>
                </c:pt>
                <c:pt idx="8945">
                  <c:v>450.85676999821021</c:v>
                </c:pt>
                <c:pt idx="8946">
                  <c:v>450.37496122333113</c:v>
                </c:pt>
                <c:pt idx="8947">
                  <c:v>450.27507375653579</c:v>
                </c:pt>
                <c:pt idx="8948">
                  <c:v>450.73337932623633</c:v>
                </c:pt>
                <c:pt idx="8949">
                  <c:v>451.46196174363934</c:v>
                </c:pt>
                <c:pt idx="8950">
                  <c:v>451.63824687252878</c:v>
                </c:pt>
                <c:pt idx="8951">
                  <c:v>451.92027301239347</c:v>
                </c:pt>
                <c:pt idx="8952">
                  <c:v>450.73925551260214</c:v>
                </c:pt>
                <c:pt idx="8953">
                  <c:v>450.15973014827091</c:v>
                </c:pt>
                <c:pt idx="8954">
                  <c:v>450.61215953160558</c:v>
                </c:pt>
                <c:pt idx="8955">
                  <c:v>451.07046664159083</c:v>
                </c:pt>
                <c:pt idx="8956">
                  <c:v>451.60515693499349</c:v>
                </c:pt>
                <c:pt idx="8957">
                  <c:v>451.4112577256833</c:v>
                </c:pt>
                <c:pt idx="8958">
                  <c:v>450.83543767037474</c:v>
                </c:pt>
                <c:pt idx="8959">
                  <c:v>450.24786524233457</c:v>
                </c:pt>
                <c:pt idx="8960">
                  <c:v>450.35362812535328</c:v>
                </c:pt>
                <c:pt idx="8961">
                  <c:v>450.73925551260214</c:v>
                </c:pt>
                <c:pt idx="8962">
                  <c:v>451.47371411637096</c:v>
                </c:pt>
                <c:pt idx="8963">
                  <c:v>452.63710613763431</c:v>
                </c:pt>
                <c:pt idx="8964">
                  <c:v>452.80163935587757</c:v>
                </c:pt>
                <c:pt idx="8965">
                  <c:v>451.34445341917035</c:v>
                </c:pt>
                <c:pt idx="8966">
                  <c:v>450.80976512813783</c:v>
                </c:pt>
                <c:pt idx="8967">
                  <c:v>450.40650964387692</c:v>
                </c:pt>
                <c:pt idx="8968">
                  <c:v>451.61690776744041</c:v>
                </c:pt>
                <c:pt idx="8969">
                  <c:v>451.51702137884445</c:v>
                </c:pt>
                <c:pt idx="8970">
                  <c:v>451.56990289736808</c:v>
                </c:pt>
                <c:pt idx="8971">
                  <c:v>451.21735897845849</c:v>
                </c:pt>
                <c:pt idx="8972">
                  <c:v>451.49351817366585</c:v>
                </c:pt>
                <c:pt idx="8973">
                  <c:v>451.37012750169202</c:v>
                </c:pt>
                <c:pt idx="8974">
                  <c:v>450.9235727644384</c:v>
                </c:pt>
                <c:pt idx="8975">
                  <c:v>450.45939116240055</c:v>
                </c:pt>
                <c:pt idx="8976">
                  <c:v>450.04809027793823</c:v>
                </c:pt>
                <c:pt idx="8977">
                  <c:v>450.51227252689569</c:v>
                </c:pt>
                <c:pt idx="8978">
                  <c:v>450.25374096661494</c:v>
                </c:pt>
                <c:pt idx="8979">
                  <c:v>450.01654159554403</c:v>
                </c:pt>
                <c:pt idx="8980">
                  <c:v>450.82151611461319</c:v>
                </c:pt>
                <c:pt idx="8981">
                  <c:v>450.79213656904034</c:v>
                </c:pt>
                <c:pt idx="8982">
                  <c:v>450.65699506461959</c:v>
                </c:pt>
                <c:pt idx="8983">
                  <c:v>450.76863490414655</c:v>
                </c:pt>
                <c:pt idx="8984">
                  <c:v>450.83914297939748</c:v>
                </c:pt>
                <c:pt idx="8985">
                  <c:v>450.15755927092778</c:v>
                </c:pt>
                <c:pt idx="8986">
                  <c:v>450.31249805539051</c:v>
                </c:pt>
                <c:pt idx="8987">
                  <c:v>450.00479077079854</c:v>
                </c:pt>
                <c:pt idx="8988">
                  <c:v>450.10467822989244</c:v>
                </c:pt>
                <c:pt idx="8989">
                  <c:v>450.29857696171439</c:v>
                </c:pt>
                <c:pt idx="8990">
                  <c:v>450.98603531626514</c:v>
                </c:pt>
                <c:pt idx="8991">
                  <c:v>450.75688253141487</c:v>
                </c:pt>
                <c:pt idx="8992">
                  <c:v>450.18693866247219</c:v>
                </c:pt>
                <c:pt idx="8993">
                  <c:v>450.45722167131373</c:v>
                </c:pt>
                <c:pt idx="8994">
                  <c:v>450.56885997055593</c:v>
                </c:pt>
                <c:pt idx="8995">
                  <c:v>450.5512329517432</c:v>
                </c:pt>
                <c:pt idx="8996">
                  <c:v>450.24569590527619</c:v>
                </c:pt>
                <c:pt idx="8997">
                  <c:v>450.24569590527619</c:v>
                </c:pt>
                <c:pt idx="8998">
                  <c:v>450.35362812535328</c:v>
                </c:pt>
                <c:pt idx="8999">
                  <c:v>450.12230527951084</c:v>
                </c:pt>
                <c:pt idx="9000">
                  <c:v>450.1832318131647</c:v>
                </c:pt>
                <c:pt idx="9001">
                  <c:v>450.04004480072257</c:v>
                </c:pt>
                <c:pt idx="9002">
                  <c:v>450.07529883834803</c:v>
                </c:pt>
                <c:pt idx="9003">
                  <c:v>450.47114261096135</c:v>
                </c:pt>
                <c:pt idx="9004">
                  <c:v>450.80605827883033</c:v>
                </c:pt>
                <c:pt idx="9005">
                  <c:v>451.38187987442365</c:v>
                </c:pt>
                <c:pt idx="9006">
                  <c:v>450.88244254044713</c:v>
                </c:pt>
                <c:pt idx="9007">
                  <c:v>450.72379783084779</c:v>
                </c:pt>
                <c:pt idx="9008">
                  <c:v>450.76492805483906</c:v>
                </c:pt>
                <c:pt idx="9009">
                  <c:v>450.0576718195353</c:v>
                </c:pt>
                <c:pt idx="9010">
                  <c:v>450.13993229832357</c:v>
                </c:pt>
                <c:pt idx="9011">
                  <c:v>450.28682458898271</c:v>
                </c:pt>
                <c:pt idx="9012">
                  <c:v>450.6041140081814</c:v>
                </c:pt>
                <c:pt idx="9013">
                  <c:v>450.58648698936867</c:v>
                </c:pt>
                <c:pt idx="9014">
                  <c:v>450.26332292408892</c:v>
                </c:pt>
                <c:pt idx="9015">
                  <c:v>450.49835189530501</c:v>
                </c:pt>
                <c:pt idx="9016">
                  <c:v>450.52185356019879</c:v>
                </c:pt>
                <c:pt idx="9017">
                  <c:v>450.15168313077049</c:v>
                </c:pt>
                <c:pt idx="9018">
                  <c:v>450.33600095251211</c:v>
                </c:pt>
                <c:pt idx="9019">
                  <c:v>450.04592098708844</c:v>
                </c:pt>
                <c:pt idx="9020">
                  <c:v>450.50422654138606</c:v>
                </c:pt>
                <c:pt idx="9021">
                  <c:v>450.53360593293047</c:v>
                </c:pt>
                <c:pt idx="9022">
                  <c:v>450.22806888646346</c:v>
                </c:pt>
                <c:pt idx="9023">
                  <c:v>450.22806888646346</c:v>
                </c:pt>
                <c:pt idx="9024">
                  <c:v>450.09880204352658</c:v>
                </c:pt>
                <c:pt idx="9025">
                  <c:v>450.12230527951084</c:v>
                </c:pt>
                <c:pt idx="9026">
                  <c:v>450.34558183178672</c:v>
                </c:pt>
                <c:pt idx="9027">
                  <c:v>450.19868949491905</c:v>
                </c:pt>
                <c:pt idx="9028">
                  <c:v>450.19281330855324</c:v>
                </c:pt>
                <c:pt idx="9029">
                  <c:v>450.28311943398847</c:v>
                </c:pt>
                <c:pt idx="9030">
                  <c:v>450.13405611195776</c:v>
                </c:pt>
                <c:pt idx="9031">
                  <c:v>450.11642909314503</c:v>
                </c:pt>
                <c:pt idx="9032">
                  <c:v>450.40063391959654</c:v>
                </c:pt>
                <c:pt idx="9033">
                  <c:v>451.28199225359987</c:v>
                </c:pt>
                <c:pt idx="9034">
                  <c:v>451.00583321242095</c:v>
                </c:pt>
                <c:pt idx="9035">
                  <c:v>450.17735716708364</c:v>
                </c:pt>
                <c:pt idx="9036">
                  <c:v>450.04592098708844</c:v>
                </c:pt>
                <c:pt idx="9037">
                  <c:v>450.44546929858205</c:v>
                </c:pt>
                <c:pt idx="9038">
                  <c:v>450.0892205019295</c:v>
                </c:pt>
                <c:pt idx="9039">
                  <c:v>450.09292585716076</c:v>
                </c:pt>
                <c:pt idx="9040">
                  <c:v>450.65699506461959</c:v>
                </c:pt>
                <c:pt idx="9041">
                  <c:v>450.26332292408892</c:v>
                </c:pt>
                <c:pt idx="9042">
                  <c:v>450.45722167131373</c:v>
                </c:pt>
                <c:pt idx="9043">
                  <c:v>450.32208016689293</c:v>
                </c:pt>
                <c:pt idx="9044">
                  <c:v>450.64153892314994</c:v>
                </c:pt>
                <c:pt idx="9045">
                  <c:v>450.51227252689569</c:v>
                </c:pt>
                <c:pt idx="9046">
                  <c:v>450.35950384963371</c:v>
                </c:pt>
                <c:pt idx="9047">
                  <c:v>450.04004480072257</c:v>
                </c:pt>
                <c:pt idx="9048">
                  <c:v>450.41021526095659</c:v>
                </c:pt>
                <c:pt idx="9049">
                  <c:v>450.77450955022761</c:v>
                </c:pt>
                <c:pt idx="9050">
                  <c:v>450.36908503696532</c:v>
                </c:pt>
                <c:pt idx="9051">
                  <c:v>450.00479077079854</c:v>
                </c:pt>
                <c:pt idx="9052">
                  <c:v>450.4689725037606</c:v>
                </c:pt>
                <c:pt idx="9053">
                  <c:v>450.07159348311677</c:v>
                </c:pt>
                <c:pt idx="9054">
                  <c:v>450.2772437097081</c:v>
                </c:pt>
                <c:pt idx="9055">
                  <c:v>450.87069155397171</c:v>
                </c:pt>
                <c:pt idx="9056">
                  <c:v>450.88831872681294</c:v>
                </c:pt>
                <c:pt idx="9057">
                  <c:v>450.30662233111008</c:v>
                </c:pt>
                <c:pt idx="9058">
                  <c:v>450.79430744638347</c:v>
                </c:pt>
                <c:pt idx="9059">
                  <c:v>450.33012522823168</c:v>
                </c:pt>
                <c:pt idx="9060">
                  <c:v>450.9037764085673</c:v>
                </c:pt>
                <c:pt idx="9061">
                  <c:v>450.92140342738003</c:v>
                </c:pt>
                <c:pt idx="9062">
                  <c:v>450.5277297465646</c:v>
                </c:pt>
                <c:pt idx="9063">
                  <c:v>450.95078127863968</c:v>
                </c:pt>
                <c:pt idx="9064">
                  <c:v>450.49835189530501</c:v>
                </c:pt>
                <c:pt idx="9065">
                  <c:v>450.41021526095659</c:v>
                </c:pt>
                <c:pt idx="9066">
                  <c:v>450.36321039088421</c:v>
                </c:pt>
                <c:pt idx="9067">
                  <c:v>450.14797776013637</c:v>
                </c:pt>
                <c:pt idx="9068">
                  <c:v>450.19868949491905</c:v>
                </c:pt>
                <c:pt idx="9069">
                  <c:v>450.0892205019295</c:v>
                </c:pt>
                <c:pt idx="9070">
                  <c:v>450.34775240107291</c:v>
                </c:pt>
                <c:pt idx="9071">
                  <c:v>450.08334431556369</c:v>
                </c:pt>
                <c:pt idx="9072">
                  <c:v>450.8413123164558</c:v>
                </c:pt>
                <c:pt idx="9073">
                  <c:v>450.31837377967088</c:v>
                </c:pt>
                <c:pt idx="9074">
                  <c:v>450.7296740172136</c:v>
                </c:pt>
                <c:pt idx="9075">
                  <c:v>450.20673501834324</c:v>
                </c:pt>
                <c:pt idx="9076">
                  <c:v>450.16931164365946</c:v>
                </c:pt>
                <c:pt idx="9077">
                  <c:v>450.68049826979814</c:v>
                </c:pt>
                <c:pt idx="9078">
                  <c:v>450.9625338053998</c:v>
                </c:pt>
                <c:pt idx="9079">
                  <c:v>450.28682458898271</c:v>
                </c:pt>
                <c:pt idx="9080">
                  <c:v>450.5512329517432</c:v>
                </c:pt>
                <c:pt idx="9081">
                  <c:v>450.33383099933985</c:v>
                </c:pt>
                <c:pt idx="9082">
                  <c:v>450.15168313077049</c:v>
                </c:pt>
                <c:pt idx="9083">
                  <c:v>450.31249805539051</c:v>
                </c:pt>
                <c:pt idx="9084">
                  <c:v>450.01283624647391</c:v>
                </c:pt>
                <c:pt idx="9085">
                  <c:v>450.44763971383975</c:v>
                </c:pt>
                <c:pt idx="9086">
                  <c:v>450.07746966948264</c:v>
                </c:pt>
                <c:pt idx="9087">
                  <c:v>450.55340228880152</c:v>
                </c:pt>
                <c:pt idx="9088">
                  <c:v>450.08705121107971</c:v>
                </c:pt>
                <c:pt idx="9089">
                  <c:v>450.41021526095659</c:v>
                </c:pt>
                <c:pt idx="9090">
                  <c:v>450.0282939682757</c:v>
                </c:pt>
                <c:pt idx="9091">
                  <c:v>450.55927847516739</c:v>
                </c:pt>
                <c:pt idx="9092">
                  <c:v>450.35145801815258</c:v>
                </c:pt>
                <c:pt idx="9093">
                  <c:v>451.08592293708892</c:v>
                </c:pt>
                <c:pt idx="9094">
                  <c:v>450.95078127863968</c:v>
                </c:pt>
                <c:pt idx="9095">
                  <c:v>450.63936804580686</c:v>
                </c:pt>
                <c:pt idx="9096">
                  <c:v>450.19498418589637</c:v>
                </c:pt>
                <c:pt idx="9097">
                  <c:v>450.48289405952215</c:v>
                </c:pt>
                <c:pt idx="9098">
                  <c:v>450.36908503696532</c:v>
                </c:pt>
                <c:pt idx="9099">
                  <c:v>450.09880204352658</c:v>
                </c:pt>
                <c:pt idx="9100">
                  <c:v>450.53577542401729</c:v>
                </c:pt>
                <c:pt idx="9101">
                  <c:v>450.38300674675531</c:v>
                </c:pt>
                <c:pt idx="9102">
                  <c:v>450.37125437402364</c:v>
                </c:pt>
                <c:pt idx="9103">
                  <c:v>450.39475911948699</c:v>
                </c:pt>
                <c:pt idx="9104">
                  <c:v>450.24198951805414</c:v>
                </c:pt>
                <c:pt idx="9105">
                  <c:v>450.23611379377371</c:v>
                </c:pt>
                <c:pt idx="9106">
                  <c:v>450.00108541587537</c:v>
                </c:pt>
                <c:pt idx="9107">
                  <c:v>450.10097287466118</c:v>
                </c:pt>
                <c:pt idx="9108">
                  <c:v>450.04592098708844</c:v>
                </c:pt>
                <c:pt idx="9109">
                  <c:v>450.4689725037606</c:v>
                </c:pt>
                <c:pt idx="9110">
                  <c:v>450.13993229832357</c:v>
                </c:pt>
                <c:pt idx="9111">
                  <c:v>450.46526688668092</c:v>
                </c:pt>
                <c:pt idx="9112">
                  <c:v>450.21848585079016</c:v>
                </c:pt>
                <c:pt idx="9113">
                  <c:v>450.23023806949334</c:v>
                </c:pt>
                <c:pt idx="9114">
                  <c:v>450.21261120470911</c:v>
                </c:pt>
                <c:pt idx="9115">
                  <c:v>450.11055441625825</c:v>
                </c:pt>
                <c:pt idx="9116">
                  <c:v>450.4689725037606</c:v>
                </c:pt>
                <c:pt idx="9117">
                  <c:v>450.14797776013637</c:v>
                </c:pt>
                <c:pt idx="9118">
                  <c:v>450.24786524233457</c:v>
                </c:pt>
                <c:pt idx="9119">
                  <c:v>450.5651546615332</c:v>
                </c:pt>
                <c:pt idx="9120">
                  <c:v>450.0304632591255</c:v>
                </c:pt>
                <c:pt idx="9121">
                  <c:v>450.13993229832357</c:v>
                </c:pt>
                <c:pt idx="9122">
                  <c:v>450.73337932623633</c:v>
                </c:pt>
                <c:pt idx="9123">
                  <c:v>450.56298378419007</c:v>
                </c:pt>
                <c:pt idx="9124">
                  <c:v>450.02458707275969</c:v>
                </c:pt>
                <c:pt idx="9125">
                  <c:v>450.21631651373178</c:v>
                </c:pt>
                <c:pt idx="9126">
                  <c:v>450.63349339972575</c:v>
                </c:pt>
                <c:pt idx="9127">
                  <c:v>450.28682458898271</c:v>
                </c:pt>
                <c:pt idx="9128">
                  <c:v>450.50052107833488</c:v>
                </c:pt>
                <c:pt idx="9129">
                  <c:v>450.53577542401729</c:v>
                </c:pt>
                <c:pt idx="9130">
                  <c:v>450.35145801815258</c:v>
                </c:pt>
                <c:pt idx="9131">
                  <c:v>450.42196763368827</c:v>
                </c:pt>
                <c:pt idx="9132">
                  <c:v>450.23981971891033</c:v>
                </c:pt>
                <c:pt idx="9133">
                  <c:v>450.45722167131373</c:v>
                </c:pt>
                <c:pt idx="9134">
                  <c:v>450.21044032736597</c:v>
                </c:pt>
                <c:pt idx="9135">
                  <c:v>450.09509668829537</c:v>
                </c:pt>
                <c:pt idx="9136">
                  <c:v>450.19868949491905</c:v>
                </c:pt>
                <c:pt idx="9137">
                  <c:v>450.20456568128492</c:v>
                </c:pt>
                <c:pt idx="9138">
                  <c:v>450.700296165954</c:v>
                </c:pt>
                <c:pt idx="9139">
                  <c:v>450.52989969973692</c:v>
                </c:pt>
                <c:pt idx="9140">
                  <c:v>450.46526688668092</c:v>
                </c:pt>
                <c:pt idx="9141">
                  <c:v>451.05283808249334</c:v>
                </c:pt>
                <c:pt idx="9142">
                  <c:v>450.48876978380252</c:v>
                </c:pt>
                <c:pt idx="9143">
                  <c:v>450.13035072592078</c:v>
                </c:pt>
                <c:pt idx="9144">
                  <c:v>450.00479077079854</c:v>
                </c:pt>
                <c:pt idx="9145">
                  <c:v>450.08705121107971</c:v>
                </c:pt>
                <c:pt idx="9146">
                  <c:v>450.45134548494786</c:v>
                </c:pt>
                <c:pt idx="9147">
                  <c:v>450.69812528861087</c:v>
                </c:pt>
                <c:pt idx="9148">
                  <c:v>451.08592293708892</c:v>
                </c:pt>
                <c:pt idx="9149">
                  <c:v>450.81563977421888</c:v>
                </c:pt>
                <c:pt idx="9150">
                  <c:v>450.13993229832357</c:v>
                </c:pt>
                <c:pt idx="9151">
                  <c:v>450.07159348311677</c:v>
                </c:pt>
                <c:pt idx="9152">
                  <c:v>450.05396646430404</c:v>
                </c:pt>
                <c:pt idx="9153">
                  <c:v>450.56298378419007</c:v>
                </c:pt>
                <c:pt idx="9154">
                  <c:v>450.49835189530501</c:v>
                </c:pt>
                <c:pt idx="9155">
                  <c:v>450.28311943398847</c:v>
                </c:pt>
                <c:pt idx="9156">
                  <c:v>450.13035072592078</c:v>
                </c:pt>
                <c:pt idx="9157">
                  <c:v>450.51814825117606</c:v>
                </c:pt>
                <c:pt idx="9158">
                  <c:v>450.0892205019295</c:v>
                </c:pt>
                <c:pt idx="9159">
                  <c:v>450.9235727644384</c:v>
                </c:pt>
                <c:pt idx="9160">
                  <c:v>451.38187987442365</c:v>
                </c:pt>
                <c:pt idx="9161">
                  <c:v>450.08705121107971</c:v>
                </c:pt>
                <c:pt idx="9162">
                  <c:v>450.11642909314503</c:v>
                </c:pt>
                <c:pt idx="9163">
                  <c:v>450.08117502471384</c:v>
                </c:pt>
                <c:pt idx="9164">
                  <c:v>450.06354800590111</c:v>
                </c:pt>
                <c:pt idx="9165">
                  <c:v>450.3007466068297</c:v>
                </c:pt>
                <c:pt idx="9166">
                  <c:v>450.11642909314503</c:v>
                </c:pt>
                <c:pt idx="9167">
                  <c:v>451.08592293708892</c:v>
                </c:pt>
                <c:pt idx="9168">
                  <c:v>450.5512329517432</c:v>
                </c:pt>
                <c:pt idx="9169">
                  <c:v>450.28094994290166</c:v>
                </c:pt>
                <c:pt idx="9170">
                  <c:v>450.81563977421888</c:v>
                </c:pt>
                <c:pt idx="9171">
                  <c:v>450.86264618457602</c:v>
                </c:pt>
                <c:pt idx="9172">
                  <c:v>450.59823782181553</c:v>
                </c:pt>
                <c:pt idx="9173">
                  <c:v>450.29270077534852</c:v>
                </c:pt>
                <c:pt idx="9174">
                  <c:v>450.23611379377371</c:v>
                </c:pt>
                <c:pt idx="9175">
                  <c:v>450.17735716708364</c:v>
                </c:pt>
                <c:pt idx="9176">
                  <c:v>450.61215953160558</c:v>
                </c:pt>
                <c:pt idx="9177">
                  <c:v>450.25961669089537</c:v>
                </c:pt>
                <c:pt idx="9178">
                  <c:v>450.50639680261526</c:v>
                </c:pt>
                <c:pt idx="9179">
                  <c:v>450.28311943398847</c:v>
                </c:pt>
                <c:pt idx="9180">
                  <c:v>450.21848585079016</c:v>
                </c:pt>
                <c:pt idx="9181">
                  <c:v>450.01871242667858</c:v>
                </c:pt>
                <c:pt idx="9182">
                  <c:v>450.55927847516739</c:v>
                </c:pt>
                <c:pt idx="9183">
                  <c:v>450.21261120470911</c:v>
                </c:pt>
                <c:pt idx="9184">
                  <c:v>450.25157055135725</c:v>
                </c:pt>
                <c:pt idx="9185">
                  <c:v>450.15973014827091</c:v>
                </c:pt>
                <c:pt idx="9186">
                  <c:v>450.09292585716076</c:v>
                </c:pt>
                <c:pt idx="9187">
                  <c:v>450.33012522823168</c:v>
                </c:pt>
                <c:pt idx="9188">
                  <c:v>450.5651546615332</c:v>
                </c:pt>
                <c:pt idx="9189">
                  <c:v>450.60040869915866</c:v>
                </c:pt>
                <c:pt idx="9190">
                  <c:v>450.38887523169734</c:v>
                </c:pt>
                <c:pt idx="9191">
                  <c:v>450.08705121107971</c:v>
                </c:pt>
                <c:pt idx="9192">
                  <c:v>450.23981971891033</c:v>
                </c:pt>
                <c:pt idx="9193">
                  <c:v>450.12818146587671</c:v>
                </c:pt>
                <c:pt idx="9194">
                  <c:v>450.32795481297399</c:v>
                </c:pt>
                <c:pt idx="9195">
                  <c:v>450.53360593293047</c:v>
                </c:pt>
                <c:pt idx="9196">
                  <c:v>451.12117836097065</c:v>
                </c:pt>
                <c:pt idx="9197">
                  <c:v>451.90265215471976</c:v>
                </c:pt>
                <c:pt idx="9198">
                  <c:v>452.07892234284708</c:v>
                </c:pt>
                <c:pt idx="9199">
                  <c:v>451.89089978198808</c:v>
                </c:pt>
                <c:pt idx="9200">
                  <c:v>451.7616236819398</c:v>
                </c:pt>
                <c:pt idx="9201">
                  <c:v>450.72162849378941</c:v>
                </c:pt>
                <c:pt idx="9202">
                  <c:v>450.41238536815735</c:v>
                </c:pt>
                <c:pt idx="9203">
                  <c:v>450.77080424120487</c:v>
                </c:pt>
                <c:pt idx="9204">
                  <c:v>450.05984265066991</c:v>
                </c:pt>
                <c:pt idx="9205">
                  <c:v>450.60040869915866</c:v>
                </c:pt>
                <c:pt idx="9206">
                  <c:v>450.51814825117606</c:v>
                </c:pt>
                <c:pt idx="9207">
                  <c:v>451.24086218363703</c:v>
                </c:pt>
                <c:pt idx="9208">
                  <c:v>450.85893933526853</c:v>
                </c:pt>
                <c:pt idx="9209">
                  <c:v>451.25848920244977</c:v>
                </c:pt>
                <c:pt idx="9210">
                  <c:v>450.90594574562567</c:v>
                </c:pt>
                <c:pt idx="9211">
                  <c:v>450.34187667679248</c:v>
                </c:pt>
                <c:pt idx="9212">
                  <c:v>450.31249805539051</c:v>
                </c:pt>
                <c:pt idx="9213">
                  <c:v>450.6180357179714</c:v>
                </c:pt>
                <c:pt idx="9214">
                  <c:v>450.68266914714127</c:v>
                </c:pt>
                <c:pt idx="9215">
                  <c:v>450.46526688668092</c:v>
                </c:pt>
                <c:pt idx="9216">
                  <c:v>450.34187667679248</c:v>
                </c:pt>
                <c:pt idx="9217">
                  <c:v>450.45351543812012</c:v>
                </c:pt>
                <c:pt idx="9218">
                  <c:v>450.23023806949334</c:v>
                </c:pt>
                <c:pt idx="9219">
                  <c:v>450.37125437402364</c:v>
                </c:pt>
                <c:pt idx="9220">
                  <c:v>450.22219270009765</c:v>
                </c:pt>
                <c:pt idx="9221">
                  <c:v>450.49835189530501</c:v>
                </c:pt>
                <c:pt idx="9222">
                  <c:v>450.13622691228665</c:v>
                </c:pt>
                <c:pt idx="9223">
                  <c:v>450.17148098071777</c:v>
                </c:pt>
                <c:pt idx="9224">
                  <c:v>450.01283624647391</c:v>
                </c:pt>
                <c:pt idx="9225">
                  <c:v>450.07746966948264</c:v>
                </c:pt>
                <c:pt idx="9226">
                  <c:v>450.15755927092778</c:v>
                </c:pt>
                <c:pt idx="9227">
                  <c:v>450.76863490414655</c:v>
                </c:pt>
                <c:pt idx="9228">
                  <c:v>450.94490663255863</c:v>
                </c:pt>
                <c:pt idx="9229">
                  <c:v>451.25044984016466</c:v>
                </c:pt>
                <c:pt idx="9230">
                  <c:v>451.06829591827619</c:v>
                </c:pt>
                <c:pt idx="9231">
                  <c:v>450.21044032736597</c:v>
                </c:pt>
                <c:pt idx="9232">
                  <c:v>450.99191150263096</c:v>
                </c:pt>
                <c:pt idx="9233">
                  <c:v>450.83914297939748</c:v>
                </c:pt>
                <c:pt idx="9234">
                  <c:v>450.34558183178672</c:v>
                </c:pt>
                <c:pt idx="9235">
                  <c:v>450.37496122333113</c:v>
                </c:pt>
                <c:pt idx="9236">
                  <c:v>450.34558183178672</c:v>
                </c:pt>
                <c:pt idx="9237">
                  <c:v>450.24198951805414</c:v>
                </c:pt>
                <c:pt idx="9238">
                  <c:v>450.49464535405446</c:v>
                </c:pt>
                <c:pt idx="9239">
                  <c:v>450.75905340875801</c:v>
                </c:pt>
                <c:pt idx="9240">
                  <c:v>450.59453251279285</c:v>
                </c:pt>
                <c:pt idx="9241">
                  <c:v>451.22910965687691</c:v>
                </c:pt>
                <c:pt idx="9242">
                  <c:v>450.24198951805414</c:v>
                </c:pt>
                <c:pt idx="9243">
                  <c:v>450.26549241517574</c:v>
                </c:pt>
                <c:pt idx="9244">
                  <c:v>450.24198951805414</c:v>
                </c:pt>
                <c:pt idx="9245">
                  <c:v>450.40433907459078</c:v>
                </c:pt>
                <c:pt idx="9246">
                  <c:v>450.53948057901152</c:v>
                </c:pt>
                <c:pt idx="9247">
                  <c:v>450.82151611461319</c:v>
                </c:pt>
                <c:pt idx="9248">
                  <c:v>450.43371846613513</c:v>
                </c:pt>
                <c:pt idx="9249">
                  <c:v>450.13622691228665</c:v>
                </c:pt>
                <c:pt idx="9250">
                  <c:v>450.3044531480802</c:v>
                </c:pt>
                <c:pt idx="9251">
                  <c:v>450.45134548494786</c:v>
                </c:pt>
                <c:pt idx="9252">
                  <c:v>450.46309631739479</c:v>
                </c:pt>
                <c:pt idx="9253">
                  <c:v>450.0282939682757</c:v>
                </c:pt>
                <c:pt idx="9254">
                  <c:v>450.5651546615332</c:v>
                </c:pt>
                <c:pt idx="9255">
                  <c:v>450.57102930761425</c:v>
                </c:pt>
                <c:pt idx="9256">
                  <c:v>450.0069600601081</c:v>
                </c:pt>
                <c:pt idx="9257">
                  <c:v>450.27136813945617</c:v>
                </c:pt>
                <c:pt idx="9258">
                  <c:v>450.38300674675531</c:v>
                </c:pt>
                <c:pt idx="9259">
                  <c:v>450.72379783084779</c:v>
                </c:pt>
                <c:pt idx="9260">
                  <c:v>450.53577542401729</c:v>
                </c:pt>
                <c:pt idx="9261">
                  <c:v>450.03633944549131</c:v>
                </c:pt>
                <c:pt idx="9262">
                  <c:v>450.59236317573448</c:v>
                </c:pt>
                <c:pt idx="9263">
                  <c:v>450.89202403583568</c:v>
                </c:pt>
                <c:pt idx="9264">
                  <c:v>451.1505562122303</c:v>
                </c:pt>
                <c:pt idx="9265">
                  <c:v>451.05654493180083</c:v>
                </c:pt>
                <c:pt idx="9266">
                  <c:v>450.56885997055593</c:v>
                </c:pt>
                <c:pt idx="9267">
                  <c:v>450.39846442850967</c:v>
                </c:pt>
                <c:pt idx="9268">
                  <c:v>450.95078127863968</c:v>
                </c:pt>
                <c:pt idx="9269">
                  <c:v>450.29857696171439</c:v>
                </c:pt>
                <c:pt idx="9270">
                  <c:v>450.55927847516739</c:v>
                </c:pt>
                <c:pt idx="9271">
                  <c:v>450.88244254044713</c:v>
                </c:pt>
                <c:pt idx="9272">
                  <c:v>450.54752764272047</c:v>
                </c:pt>
                <c:pt idx="9273">
                  <c:v>450.5651546615332</c:v>
                </c:pt>
                <c:pt idx="9274">
                  <c:v>450.2772437097081</c:v>
                </c:pt>
                <c:pt idx="9275">
                  <c:v>450.49464535405446</c:v>
                </c:pt>
                <c:pt idx="9276">
                  <c:v>450.14210157377056</c:v>
                </c:pt>
                <c:pt idx="9277">
                  <c:v>450.44763971383975</c:v>
                </c:pt>
                <c:pt idx="9278">
                  <c:v>450.43001254099852</c:v>
                </c:pt>
                <c:pt idx="9279">
                  <c:v>450.3007466068297</c:v>
                </c:pt>
                <c:pt idx="9280">
                  <c:v>450.11859989347391</c:v>
                </c:pt>
                <c:pt idx="9281">
                  <c:v>450.07159348311677</c:v>
                </c:pt>
                <c:pt idx="9282">
                  <c:v>450.19498418589637</c:v>
                </c:pt>
                <c:pt idx="9283">
                  <c:v>450.34187667679248</c:v>
                </c:pt>
                <c:pt idx="9284">
                  <c:v>450.06942419226698</c:v>
                </c:pt>
                <c:pt idx="9285">
                  <c:v>450.27136813945617</c:v>
                </c:pt>
                <c:pt idx="9286">
                  <c:v>450.32424950395131</c:v>
                </c:pt>
                <c:pt idx="9287">
                  <c:v>450.06942419226698</c:v>
                </c:pt>
                <c:pt idx="9288">
                  <c:v>450.0069600601081</c:v>
                </c:pt>
                <c:pt idx="9289">
                  <c:v>450.04221563185718</c:v>
                </c:pt>
                <c:pt idx="9290">
                  <c:v>450.47484869012646</c:v>
                </c:pt>
                <c:pt idx="9291">
                  <c:v>451.00366387536263</c:v>
                </c:pt>
                <c:pt idx="9292">
                  <c:v>450.73337932623633</c:v>
                </c:pt>
                <c:pt idx="9293">
                  <c:v>450.61586638091302</c:v>
                </c:pt>
                <c:pt idx="9294">
                  <c:v>451.20930883418004</c:v>
                </c:pt>
                <c:pt idx="9295">
                  <c:v>451.17405171598506</c:v>
                </c:pt>
                <c:pt idx="9296">
                  <c:v>450.39258824214386</c:v>
                </c:pt>
                <c:pt idx="9297">
                  <c:v>450.27507375653579</c:v>
                </c:pt>
                <c:pt idx="9298">
                  <c:v>450.02458707275969</c:v>
                </c:pt>
                <c:pt idx="9299">
                  <c:v>450.12818146587671</c:v>
                </c:pt>
                <c:pt idx="9300">
                  <c:v>450.05179717345425</c:v>
                </c:pt>
                <c:pt idx="9301">
                  <c:v>450.28682458898271</c:v>
                </c:pt>
                <c:pt idx="9302">
                  <c:v>450.09509668829537</c:v>
                </c:pt>
                <c:pt idx="9303">
                  <c:v>450.45351543812012</c:v>
                </c:pt>
                <c:pt idx="9304">
                  <c:v>450.76492805483906</c:v>
                </c:pt>
                <c:pt idx="9305">
                  <c:v>450.60628334523972</c:v>
                </c:pt>
                <c:pt idx="9306">
                  <c:v>450.7884312600176</c:v>
                </c:pt>
                <c:pt idx="9307">
                  <c:v>450.0892205019295</c:v>
                </c:pt>
                <c:pt idx="9308">
                  <c:v>450.17148098071777</c:v>
                </c:pt>
                <c:pt idx="9309">
                  <c:v>450.22219270009765</c:v>
                </c:pt>
                <c:pt idx="9310">
                  <c:v>450.19498418589637</c:v>
                </c:pt>
                <c:pt idx="9311">
                  <c:v>450.39846442850967</c:v>
                </c:pt>
                <c:pt idx="9312">
                  <c:v>450.13405611195776</c:v>
                </c:pt>
                <c:pt idx="9313">
                  <c:v>450.31032779416125</c:v>
                </c:pt>
                <c:pt idx="9314">
                  <c:v>450.14580848468944</c:v>
                </c:pt>
                <c:pt idx="9315">
                  <c:v>450.10467822989244</c:v>
                </c:pt>
                <c:pt idx="9316">
                  <c:v>450.6628712509854</c:v>
                </c:pt>
                <c:pt idx="9317">
                  <c:v>450.22806888646346</c:v>
                </c:pt>
                <c:pt idx="9318">
                  <c:v>450.67091677440959</c:v>
                </c:pt>
                <c:pt idx="9319">
                  <c:v>450.00479077079854</c:v>
                </c:pt>
                <c:pt idx="9320">
                  <c:v>450.56298378419007</c:v>
                </c:pt>
                <c:pt idx="9321">
                  <c:v>450.5277297465646</c:v>
                </c:pt>
                <c:pt idx="9322">
                  <c:v>450.13405611195776</c:v>
                </c:pt>
                <c:pt idx="9323">
                  <c:v>450.34558183178672</c:v>
                </c:pt>
                <c:pt idx="9324">
                  <c:v>450.06571729675096</c:v>
                </c:pt>
                <c:pt idx="9325">
                  <c:v>450.7884312600176</c:v>
                </c:pt>
                <c:pt idx="9326">
                  <c:v>450.35950384963371</c:v>
                </c:pt>
                <c:pt idx="9327">
                  <c:v>450.27136813945617</c:v>
                </c:pt>
                <c:pt idx="9328">
                  <c:v>450.33012522823168</c:v>
                </c:pt>
                <c:pt idx="9329">
                  <c:v>450.07529883834803</c:v>
                </c:pt>
                <c:pt idx="9330">
                  <c:v>450.07529883834803</c:v>
                </c:pt>
                <c:pt idx="9331">
                  <c:v>450.45351543812012</c:v>
                </c:pt>
                <c:pt idx="9332">
                  <c:v>451.12922388439483</c:v>
                </c:pt>
                <c:pt idx="9333">
                  <c:v>450.34775240107291</c:v>
                </c:pt>
                <c:pt idx="9334">
                  <c:v>450.43001254099852</c:v>
                </c:pt>
                <c:pt idx="9335">
                  <c:v>450.1832318131647</c:v>
                </c:pt>
                <c:pt idx="9336">
                  <c:v>450.04221563185718</c:v>
                </c:pt>
                <c:pt idx="9337">
                  <c:v>450.63349339972575</c:v>
                </c:pt>
                <c:pt idx="9338">
                  <c:v>450.24569590527619</c:v>
                </c:pt>
                <c:pt idx="9339">
                  <c:v>450.49247570893914</c:v>
                </c:pt>
                <c:pt idx="9340">
                  <c:v>450.21044032736597</c:v>
                </c:pt>
                <c:pt idx="9341">
                  <c:v>450.21631651373178</c:v>
                </c:pt>
                <c:pt idx="9342">
                  <c:v>450.55710913810901</c:v>
                </c:pt>
                <c:pt idx="9343">
                  <c:v>450.49835189530501</c:v>
                </c:pt>
                <c:pt idx="9344">
                  <c:v>450.43371846613513</c:v>
                </c:pt>
                <c:pt idx="9345">
                  <c:v>450.27136813945617</c:v>
                </c:pt>
                <c:pt idx="9346">
                  <c:v>450.05396646430404</c:v>
                </c:pt>
                <c:pt idx="9347">
                  <c:v>450.05396646430404</c:v>
                </c:pt>
                <c:pt idx="9348">
                  <c:v>450.08117502471384</c:v>
                </c:pt>
                <c:pt idx="9349">
                  <c:v>450.50422654138606</c:v>
                </c:pt>
                <c:pt idx="9350">
                  <c:v>450.28682458898271</c:v>
                </c:pt>
                <c:pt idx="9351">
                  <c:v>450.21631651373178</c:v>
                </c:pt>
                <c:pt idx="9352">
                  <c:v>450.23981971891033</c:v>
                </c:pt>
                <c:pt idx="9353">
                  <c:v>450.35145801815258</c:v>
                </c:pt>
                <c:pt idx="9354">
                  <c:v>450.62761721335994</c:v>
                </c:pt>
                <c:pt idx="9355">
                  <c:v>450.66874743735121</c:v>
                </c:pt>
                <c:pt idx="9356">
                  <c:v>450.63936804580686</c:v>
                </c:pt>
                <c:pt idx="9357">
                  <c:v>450.13622691228665</c:v>
                </c:pt>
                <c:pt idx="9358">
                  <c:v>450.30662233111008</c:v>
                </c:pt>
                <c:pt idx="9359">
                  <c:v>450.34187667679248</c:v>
                </c:pt>
                <c:pt idx="9360">
                  <c:v>450.18910799953051</c:v>
                </c:pt>
                <c:pt idx="9361">
                  <c:v>450.20456568128492</c:v>
                </c:pt>
                <c:pt idx="9362">
                  <c:v>450.44763971383975</c:v>
                </c:pt>
                <c:pt idx="9363">
                  <c:v>450.07159348311677</c:v>
                </c:pt>
                <c:pt idx="9364">
                  <c:v>450.31620398052712</c:v>
                </c:pt>
                <c:pt idx="9365">
                  <c:v>450.08334431556369</c:v>
                </c:pt>
                <c:pt idx="9366">
                  <c:v>450.39846442850967</c:v>
                </c:pt>
                <c:pt idx="9367">
                  <c:v>450.20456568128492</c:v>
                </c:pt>
                <c:pt idx="9368">
                  <c:v>450.1127237071081</c:v>
                </c:pt>
                <c:pt idx="9369">
                  <c:v>450.60628334523972</c:v>
                </c:pt>
                <c:pt idx="9370">
                  <c:v>450.47701833524172</c:v>
                </c:pt>
                <c:pt idx="9371">
                  <c:v>450.20673501834324</c:v>
                </c:pt>
                <c:pt idx="9372">
                  <c:v>451.05283808249334</c:v>
                </c:pt>
                <c:pt idx="9373">
                  <c:v>450.81781065156201</c:v>
                </c:pt>
                <c:pt idx="9374">
                  <c:v>450.26919757016998</c:v>
                </c:pt>
                <c:pt idx="9375">
                  <c:v>451.04479255906915</c:v>
                </c:pt>
                <c:pt idx="9376">
                  <c:v>451.015414861838</c:v>
                </c:pt>
                <c:pt idx="9377">
                  <c:v>450.74513169896795</c:v>
                </c:pt>
                <c:pt idx="9378">
                  <c:v>450.05984265066991</c:v>
                </c:pt>
                <c:pt idx="9379">
                  <c:v>450.06571729675096</c:v>
                </c:pt>
                <c:pt idx="9380">
                  <c:v>450.16560479435196</c:v>
                </c:pt>
                <c:pt idx="9381">
                  <c:v>450.17148098071777</c:v>
                </c:pt>
                <c:pt idx="9382">
                  <c:v>450.39475911948699</c:v>
                </c:pt>
                <c:pt idx="9383">
                  <c:v>450.38300674675531</c:v>
                </c:pt>
                <c:pt idx="9384">
                  <c:v>450.13993229832357</c:v>
                </c:pt>
                <c:pt idx="9385">
                  <c:v>450.37496122333113</c:v>
                </c:pt>
                <c:pt idx="9386">
                  <c:v>450.32208016689293</c:v>
                </c:pt>
                <c:pt idx="9387">
                  <c:v>450.15755927092778</c:v>
                </c:pt>
                <c:pt idx="9388">
                  <c:v>450.44546929858205</c:v>
                </c:pt>
                <c:pt idx="9389">
                  <c:v>450.28682458898271</c:v>
                </c:pt>
                <c:pt idx="9390">
                  <c:v>450.67462362371708</c:v>
                </c:pt>
                <c:pt idx="9391">
                  <c:v>450.23611379377371</c:v>
                </c:pt>
                <c:pt idx="9392">
                  <c:v>450.44763971383975</c:v>
                </c:pt>
                <c:pt idx="9393">
                  <c:v>450.22436203715597</c:v>
                </c:pt>
                <c:pt idx="9394">
                  <c:v>450.41238536815735</c:v>
                </c:pt>
                <c:pt idx="9395">
                  <c:v>450.13035072592078</c:v>
                </c:pt>
                <c:pt idx="9396">
                  <c:v>450.70987766134255</c:v>
                </c:pt>
                <c:pt idx="9397">
                  <c:v>450.24569590527619</c:v>
                </c:pt>
                <c:pt idx="9398">
                  <c:v>450.44546929858205</c:v>
                </c:pt>
                <c:pt idx="9399">
                  <c:v>450.59823782181553</c:v>
                </c:pt>
                <c:pt idx="9400">
                  <c:v>450.23981971891033</c:v>
                </c:pt>
                <c:pt idx="9401">
                  <c:v>450.39258824214386</c:v>
                </c:pt>
                <c:pt idx="9402">
                  <c:v>450.25374096661494</c:v>
                </c:pt>
                <c:pt idx="9403">
                  <c:v>450.71792318476673</c:v>
                </c:pt>
                <c:pt idx="9404">
                  <c:v>451.10572067921629</c:v>
                </c:pt>
                <c:pt idx="9405">
                  <c:v>451.04108725004642</c:v>
                </c:pt>
                <c:pt idx="9406">
                  <c:v>450.8119344651962</c:v>
                </c:pt>
                <c:pt idx="9407">
                  <c:v>451.00583321242095</c:v>
                </c:pt>
                <c:pt idx="9408">
                  <c:v>450.81781065156201</c:v>
                </c:pt>
                <c:pt idx="9409">
                  <c:v>450.62391190433721</c:v>
                </c:pt>
                <c:pt idx="9410">
                  <c:v>450.65328975559686</c:v>
                </c:pt>
                <c:pt idx="9411">
                  <c:v>450.71204699840087</c:v>
                </c:pt>
                <c:pt idx="9412">
                  <c:v>450.01066695716435</c:v>
                </c:pt>
                <c:pt idx="9413">
                  <c:v>450.66874743735121</c:v>
                </c:pt>
                <c:pt idx="9414">
                  <c:v>450.76863490414655</c:v>
                </c:pt>
                <c:pt idx="9415">
                  <c:v>450.4689725037606</c:v>
                </c:pt>
                <c:pt idx="9416">
                  <c:v>450.94490663255863</c:v>
                </c:pt>
                <c:pt idx="9417">
                  <c:v>450.61586638091302</c:v>
                </c:pt>
                <c:pt idx="9418">
                  <c:v>450.24569590527619</c:v>
                </c:pt>
                <c:pt idx="9419">
                  <c:v>450.16931164365946</c:v>
                </c:pt>
                <c:pt idx="9420">
                  <c:v>450.06571729675096</c:v>
                </c:pt>
                <c:pt idx="9421">
                  <c:v>450.44763971383975</c:v>
                </c:pt>
                <c:pt idx="9422">
                  <c:v>450.12230527951084</c:v>
                </c:pt>
                <c:pt idx="9423">
                  <c:v>450.69812528861087</c:v>
                </c:pt>
                <c:pt idx="9424">
                  <c:v>450.82151611461319</c:v>
                </c:pt>
                <c:pt idx="9425">
                  <c:v>450.90965105464841</c:v>
                </c:pt>
                <c:pt idx="9426">
                  <c:v>450.06354800590111</c:v>
                </c:pt>
                <c:pt idx="9427">
                  <c:v>450.6041140081814</c:v>
                </c:pt>
                <c:pt idx="9428">
                  <c:v>450.69225064252981</c:v>
                </c:pt>
                <c:pt idx="9429">
                  <c:v>450.29857696171439</c:v>
                </c:pt>
                <c:pt idx="9430">
                  <c:v>450.09880204352658</c:v>
                </c:pt>
                <c:pt idx="9431">
                  <c:v>450.18106247610632</c:v>
                </c:pt>
                <c:pt idx="9432">
                  <c:v>450.35733420451839</c:v>
                </c:pt>
                <c:pt idx="9433">
                  <c:v>450.0304632591255</c:v>
                </c:pt>
                <c:pt idx="9434">
                  <c:v>450.45351543812012</c:v>
                </c:pt>
                <c:pt idx="9435">
                  <c:v>450.54752764272047</c:v>
                </c:pt>
                <c:pt idx="9436">
                  <c:v>450.90594574562567</c:v>
                </c:pt>
                <c:pt idx="9437">
                  <c:v>451.33487346406656</c:v>
                </c:pt>
                <c:pt idx="9438">
                  <c:v>451.1879811271989</c:v>
                </c:pt>
                <c:pt idx="9439">
                  <c:v>450.28311943398847</c:v>
                </c:pt>
                <c:pt idx="9440">
                  <c:v>450.35145801815258</c:v>
                </c:pt>
                <c:pt idx="9441">
                  <c:v>450.28682458898271</c:v>
                </c:pt>
                <c:pt idx="9442">
                  <c:v>450.07746966948264</c:v>
                </c:pt>
                <c:pt idx="9443">
                  <c:v>450.23023806949334</c:v>
                </c:pt>
                <c:pt idx="9444">
                  <c:v>450.4689725037606</c:v>
                </c:pt>
                <c:pt idx="9445">
                  <c:v>450.72162849378941</c:v>
                </c:pt>
                <c:pt idx="9446">
                  <c:v>450.28682458898271</c:v>
                </c:pt>
                <c:pt idx="9447">
                  <c:v>450.22219270009765</c:v>
                </c:pt>
                <c:pt idx="9448">
                  <c:v>450.27136813945617</c:v>
                </c:pt>
                <c:pt idx="9449">
                  <c:v>450.15755927092778</c:v>
                </c:pt>
                <c:pt idx="9450">
                  <c:v>450.06354800590111</c:v>
                </c:pt>
                <c:pt idx="9451">
                  <c:v>450.28094994290166</c:v>
                </c:pt>
                <c:pt idx="9452">
                  <c:v>450.21631651373178</c:v>
                </c:pt>
                <c:pt idx="9453">
                  <c:v>450.37496122333113</c:v>
                </c:pt>
                <c:pt idx="9454">
                  <c:v>450.05396646430404</c:v>
                </c:pt>
                <c:pt idx="9455">
                  <c:v>450.38671205577805</c:v>
                </c:pt>
                <c:pt idx="9456">
                  <c:v>450.3044531480802</c:v>
                </c:pt>
                <c:pt idx="9457">
                  <c:v>450.42413681671815</c:v>
                </c:pt>
                <c:pt idx="9458">
                  <c:v>450.21261120470911</c:v>
                </c:pt>
                <c:pt idx="9459">
                  <c:v>450.56298378419007</c:v>
                </c:pt>
                <c:pt idx="9460">
                  <c:v>450.13622691228665</c:v>
                </c:pt>
                <c:pt idx="9461">
                  <c:v>450.01871242667858</c:v>
                </c:pt>
                <c:pt idx="9462">
                  <c:v>450.10097287466118</c:v>
                </c:pt>
                <c:pt idx="9463">
                  <c:v>450.20456568128492</c:v>
                </c:pt>
                <c:pt idx="9464">
                  <c:v>450.13405611195776</c:v>
                </c:pt>
                <c:pt idx="9465">
                  <c:v>450.16560479435196</c:v>
                </c:pt>
                <c:pt idx="9466">
                  <c:v>450.09880204352658</c:v>
                </c:pt>
                <c:pt idx="9467">
                  <c:v>450.27507375653579</c:v>
                </c:pt>
                <c:pt idx="9468">
                  <c:v>450.04221563185718</c:v>
                </c:pt>
                <c:pt idx="9469">
                  <c:v>450.07746966948264</c:v>
                </c:pt>
                <c:pt idx="9470">
                  <c:v>450.71204699840087</c:v>
                </c:pt>
                <c:pt idx="9471">
                  <c:v>451.58752991618076</c:v>
                </c:pt>
                <c:pt idx="9472">
                  <c:v>450.78255507365179</c:v>
                </c:pt>
                <c:pt idx="9473">
                  <c:v>450.24786524233457</c:v>
                </c:pt>
                <c:pt idx="9474">
                  <c:v>450.56298378419007</c:v>
                </c:pt>
                <c:pt idx="9475">
                  <c:v>450.23981971891033</c:v>
                </c:pt>
                <c:pt idx="9476">
                  <c:v>450.40433907459078</c:v>
                </c:pt>
                <c:pt idx="9477">
                  <c:v>450.27507375653579</c:v>
                </c:pt>
                <c:pt idx="9478">
                  <c:v>450.22219270009765</c:v>
                </c:pt>
                <c:pt idx="9479">
                  <c:v>450.42784227976932</c:v>
                </c:pt>
                <c:pt idx="9480">
                  <c:v>450.11859989347391</c:v>
                </c:pt>
                <c:pt idx="9481">
                  <c:v>450.31837377967088</c:v>
                </c:pt>
                <c:pt idx="9482">
                  <c:v>450.25744673772306</c:v>
                </c:pt>
                <c:pt idx="9483">
                  <c:v>450.91552724101422</c:v>
                </c:pt>
                <c:pt idx="9484">
                  <c:v>451.12117836097065</c:v>
                </c:pt>
                <c:pt idx="9485">
                  <c:v>450.70987766134255</c:v>
                </c:pt>
                <c:pt idx="9486">
                  <c:v>450.19868949491905</c:v>
                </c:pt>
                <c:pt idx="9487">
                  <c:v>450.27507375653579</c:v>
                </c:pt>
                <c:pt idx="9488">
                  <c:v>450.23394353254452</c:v>
                </c:pt>
                <c:pt idx="9489">
                  <c:v>450.32208016689293</c:v>
                </c:pt>
                <c:pt idx="9490">
                  <c:v>450.31620398052712</c:v>
                </c:pt>
                <c:pt idx="9491">
                  <c:v>450.35733420451839</c:v>
                </c:pt>
                <c:pt idx="9492">
                  <c:v>450.0892205019295</c:v>
                </c:pt>
                <c:pt idx="9493">
                  <c:v>450.0304632591255</c:v>
                </c:pt>
                <c:pt idx="9494">
                  <c:v>450.66504058804378</c:v>
                </c:pt>
                <c:pt idx="9495">
                  <c:v>450.51814825117606</c:v>
                </c:pt>
                <c:pt idx="9496">
                  <c:v>450.45939116240055</c:v>
                </c:pt>
                <c:pt idx="9497">
                  <c:v>450.38300674675531</c:v>
                </c:pt>
                <c:pt idx="9498">
                  <c:v>450.44763971383975</c:v>
                </c:pt>
                <c:pt idx="9499">
                  <c:v>450.81781065156201</c:v>
                </c:pt>
                <c:pt idx="9500">
                  <c:v>450.49464535405446</c:v>
                </c:pt>
                <c:pt idx="9501">
                  <c:v>450.52402397545649</c:v>
                </c:pt>
                <c:pt idx="9502">
                  <c:v>450.19498418589637</c:v>
                </c:pt>
                <c:pt idx="9503">
                  <c:v>450.20085883197743</c:v>
                </c:pt>
                <c:pt idx="9504">
                  <c:v>450.41826109243772</c:v>
                </c:pt>
                <c:pt idx="9505">
                  <c:v>450.41238536815735</c:v>
                </c:pt>
                <c:pt idx="9506">
                  <c:v>450.65916594196267</c:v>
                </c:pt>
                <c:pt idx="9507">
                  <c:v>450.40650964387692</c:v>
                </c:pt>
                <c:pt idx="9508">
                  <c:v>450.21261120470911</c:v>
                </c:pt>
                <c:pt idx="9509">
                  <c:v>450.32208016689293</c:v>
                </c:pt>
                <c:pt idx="9510">
                  <c:v>450.42196763368827</c:v>
                </c:pt>
                <c:pt idx="9511">
                  <c:v>450.13035072592078</c:v>
                </c:pt>
                <c:pt idx="9512">
                  <c:v>450.54535676537733</c:v>
                </c:pt>
                <c:pt idx="9513">
                  <c:v>451.86739503652478</c:v>
                </c:pt>
                <c:pt idx="9514">
                  <c:v>451.23281357964333</c:v>
                </c:pt>
                <c:pt idx="9515">
                  <c:v>451.59123738160218</c:v>
                </c:pt>
                <c:pt idx="9516">
                  <c:v>451.7616236819398</c:v>
                </c:pt>
                <c:pt idx="9517">
                  <c:v>450.54535676537733</c:v>
                </c:pt>
                <c:pt idx="9518">
                  <c:v>450.04221563185718</c:v>
                </c:pt>
                <c:pt idx="9519">
                  <c:v>450.22436203715597</c:v>
                </c:pt>
                <c:pt idx="9520">
                  <c:v>450.95295215598281</c:v>
                </c:pt>
                <c:pt idx="9521">
                  <c:v>450.87069155397171</c:v>
                </c:pt>
                <c:pt idx="9522">
                  <c:v>450.06571729675096</c:v>
                </c:pt>
                <c:pt idx="9523">
                  <c:v>450.0892205019295</c:v>
                </c:pt>
                <c:pt idx="9524">
                  <c:v>450.68854379322232</c:v>
                </c:pt>
                <c:pt idx="9525">
                  <c:v>450.35950384963371</c:v>
                </c:pt>
                <c:pt idx="9526">
                  <c:v>450.47114261096135</c:v>
                </c:pt>
                <c:pt idx="9527">
                  <c:v>450.03633944549131</c:v>
                </c:pt>
                <c:pt idx="9528">
                  <c:v>450.30662233111008</c:v>
                </c:pt>
                <c:pt idx="9529">
                  <c:v>450.04592098708844</c:v>
                </c:pt>
                <c:pt idx="9530">
                  <c:v>450.09509668829537</c:v>
                </c:pt>
                <c:pt idx="9531">
                  <c:v>450.09292585716076</c:v>
                </c:pt>
                <c:pt idx="9532">
                  <c:v>450.24198951805414</c:v>
                </c:pt>
                <c:pt idx="9533">
                  <c:v>450.57690549398012</c:v>
                </c:pt>
                <c:pt idx="9534">
                  <c:v>450.41826109243772</c:v>
                </c:pt>
                <c:pt idx="9535">
                  <c:v>450.37125437402364</c:v>
                </c:pt>
                <c:pt idx="9536">
                  <c:v>450.30662233111008</c:v>
                </c:pt>
                <c:pt idx="9537">
                  <c:v>450.01654159554403</c:v>
                </c:pt>
                <c:pt idx="9538">
                  <c:v>450.00479077079854</c:v>
                </c:pt>
                <c:pt idx="9539">
                  <c:v>450.93903044619276</c:v>
                </c:pt>
                <c:pt idx="9540">
                  <c:v>451.27982307056999</c:v>
                </c:pt>
                <c:pt idx="9541">
                  <c:v>451.71462959386082</c:v>
                </c:pt>
                <c:pt idx="9542">
                  <c:v>450.78038573659342</c:v>
                </c:pt>
                <c:pt idx="9543">
                  <c:v>450.43371846613513</c:v>
                </c:pt>
                <c:pt idx="9544">
                  <c:v>450.0892205019295</c:v>
                </c:pt>
                <c:pt idx="9545">
                  <c:v>450.16931164365946</c:v>
                </c:pt>
                <c:pt idx="9546">
                  <c:v>450.04221563185718</c:v>
                </c:pt>
                <c:pt idx="9547">
                  <c:v>450.04592098708844</c:v>
                </c:pt>
                <c:pt idx="9548">
                  <c:v>450.25744673772306</c:v>
                </c:pt>
                <c:pt idx="9549">
                  <c:v>450.25374096661494</c:v>
                </c:pt>
                <c:pt idx="9550">
                  <c:v>450.52989969973692</c:v>
                </c:pt>
                <c:pt idx="9551">
                  <c:v>450.58865632642699</c:v>
                </c:pt>
                <c:pt idx="9552">
                  <c:v>451.20560814601163</c:v>
                </c:pt>
                <c:pt idx="9553">
                  <c:v>450.77080424120487</c:v>
                </c:pt>
                <c:pt idx="9554">
                  <c:v>450.65328975559686</c:v>
                </c:pt>
                <c:pt idx="9555">
                  <c:v>450.55340228880152</c:v>
                </c:pt>
                <c:pt idx="9556">
                  <c:v>450.00479077079854</c:v>
                </c:pt>
                <c:pt idx="9557">
                  <c:v>451.13292919341757</c:v>
                </c:pt>
                <c:pt idx="9558">
                  <c:v>450.08705121107971</c:v>
                </c:pt>
                <c:pt idx="9559">
                  <c:v>450.32208016689293</c:v>
                </c:pt>
                <c:pt idx="9560">
                  <c:v>450.4689725037606</c:v>
                </c:pt>
                <c:pt idx="9561">
                  <c:v>450.76863490414655</c:v>
                </c:pt>
                <c:pt idx="9562">
                  <c:v>450.36321039088421</c:v>
                </c:pt>
                <c:pt idx="9563">
                  <c:v>450.25374096661494</c:v>
                </c:pt>
                <c:pt idx="9564">
                  <c:v>450.60999019454721</c:v>
                </c:pt>
                <c:pt idx="9565">
                  <c:v>450.86264618457602</c:v>
                </c:pt>
                <c:pt idx="9566">
                  <c:v>450.78626192295928</c:v>
                </c:pt>
                <c:pt idx="9567">
                  <c:v>450.13035072592078</c:v>
                </c:pt>
                <c:pt idx="9568">
                  <c:v>450.64741356923105</c:v>
                </c:pt>
                <c:pt idx="9569">
                  <c:v>450.65916594196267</c:v>
                </c:pt>
                <c:pt idx="9570">
                  <c:v>450.7884312600176</c:v>
                </c:pt>
                <c:pt idx="9571">
                  <c:v>450.21848585079016</c:v>
                </c:pt>
                <c:pt idx="9572">
                  <c:v>450.40063391959654</c:v>
                </c:pt>
                <c:pt idx="9573">
                  <c:v>450.54165145635466</c:v>
                </c:pt>
                <c:pt idx="9574">
                  <c:v>450.700296165954</c:v>
                </c:pt>
                <c:pt idx="9575">
                  <c:v>451.03521106368061</c:v>
                </c:pt>
                <c:pt idx="9576">
                  <c:v>450.25374096661494</c:v>
                </c:pt>
                <c:pt idx="9577">
                  <c:v>450.26549241517574</c:v>
                </c:pt>
                <c:pt idx="9578">
                  <c:v>450.43371846613513</c:v>
                </c:pt>
                <c:pt idx="9579">
                  <c:v>450.72162849378941</c:v>
                </c:pt>
                <c:pt idx="9580">
                  <c:v>450.25744673772306</c:v>
                </c:pt>
                <c:pt idx="9581">
                  <c:v>450.53948057901152</c:v>
                </c:pt>
                <c:pt idx="9582">
                  <c:v>450.21631651373178</c:v>
                </c:pt>
                <c:pt idx="9583">
                  <c:v>450.11859989347391</c:v>
                </c:pt>
                <c:pt idx="9584">
                  <c:v>450.33970718570566</c:v>
                </c:pt>
                <c:pt idx="9585">
                  <c:v>450.09880204352658</c:v>
                </c:pt>
                <c:pt idx="9586">
                  <c:v>450.26549241517574</c:v>
                </c:pt>
                <c:pt idx="9587">
                  <c:v>450.4160914473224</c:v>
                </c:pt>
                <c:pt idx="9588">
                  <c:v>450.53360593293047</c:v>
                </c:pt>
                <c:pt idx="9589">
                  <c:v>450.46309631739479</c:v>
                </c:pt>
                <c:pt idx="9590">
                  <c:v>450.0892205019295</c:v>
                </c:pt>
                <c:pt idx="9591">
                  <c:v>450.17148098071777</c:v>
                </c:pt>
                <c:pt idx="9592">
                  <c:v>450.07746966948264</c:v>
                </c:pt>
                <c:pt idx="9593">
                  <c:v>450.55710913810901</c:v>
                </c:pt>
                <c:pt idx="9594">
                  <c:v>450.45722167131373</c:v>
                </c:pt>
                <c:pt idx="9595">
                  <c:v>450.2889951582689</c:v>
                </c:pt>
                <c:pt idx="9596">
                  <c:v>450.12230527951084</c:v>
                </c:pt>
                <c:pt idx="9597">
                  <c:v>450.45134548494786</c:v>
                </c:pt>
                <c:pt idx="9598">
                  <c:v>450.86264618457602</c:v>
                </c:pt>
                <c:pt idx="9599">
                  <c:v>450.39258824214386</c:v>
                </c:pt>
                <c:pt idx="9600">
                  <c:v>450.63349339972575</c:v>
                </c:pt>
                <c:pt idx="9601">
                  <c:v>450.06571729675096</c:v>
                </c:pt>
                <c:pt idx="9602">
                  <c:v>450.01066695716435</c:v>
                </c:pt>
                <c:pt idx="9603">
                  <c:v>450.16560479435196</c:v>
                </c:pt>
                <c:pt idx="9604">
                  <c:v>450.8413123164558</c:v>
                </c:pt>
                <c:pt idx="9605">
                  <c:v>450.67091677440959</c:v>
                </c:pt>
                <c:pt idx="9606">
                  <c:v>450.58278168034593</c:v>
                </c:pt>
                <c:pt idx="9607">
                  <c:v>450.13035072592078</c:v>
                </c:pt>
                <c:pt idx="9608">
                  <c:v>450.32424950395131</c:v>
                </c:pt>
                <c:pt idx="9609">
                  <c:v>450.58865632642699</c:v>
                </c:pt>
                <c:pt idx="9610">
                  <c:v>450.08117502471384</c:v>
                </c:pt>
                <c:pt idx="9611">
                  <c:v>450.25961669089537</c:v>
                </c:pt>
                <c:pt idx="9612">
                  <c:v>450.02458707275969</c:v>
                </c:pt>
                <c:pt idx="9613">
                  <c:v>450.13622691228665</c:v>
                </c:pt>
                <c:pt idx="9614">
                  <c:v>450.47484869012646</c:v>
                </c:pt>
                <c:pt idx="9615">
                  <c:v>450.24198951805414</c:v>
                </c:pt>
                <c:pt idx="9616">
                  <c:v>450.0069600601081</c:v>
                </c:pt>
                <c:pt idx="9617">
                  <c:v>450.37496122333113</c:v>
                </c:pt>
                <c:pt idx="9618">
                  <c:v>450.35145801815258</c:v>
                </c:pt>
                <c:pt idx="9619">
                  <c:v>450.23394353254452</c:v>
                </c:pt>
                <c:pt idx="9620">
                  <c:v>450.25744673772306</c:v>
                </c:pt>
                <c:pt idx="9621">
                  <c:v>450.27136813945617</c:v>
                </c:pt>
                <c:pt idx="9622">
                  <c:v>450.02241778190984</c:v>
                </c:pt>
                <c:pt idx="9623">
                  <c:v>450.37125437402364</c:v>
                </c:pt>
                <c:pt idx="9624">
                  <c:v>450.33600095251211</c:v>
                </c:pt>
                <c:pt idx="9625">
                  <c:v>450.0304632591255</c:v>
                </c:pt>
                <c:pt idx="9626">
                  <c:v>450.05984265066991</c:v>
                </c:pt>
                <c:pt idx="9627">
                  <c:v>450.05984265066991</c:v>
                </c:pt>
                <c:pt idx="9628">
                  <c:v>450.52402397545649</c:v>
                </c:pt>
                <c:pt idx="9629">
                  <c:v>450.18106247610632</c:v>
                </c:pt>
                <c:pt idx="9630">
                  <c:v>450.53948057901152</c:v>
                </c:pt>
                <c:pt idx="9631">
                  <c:v>450.35733420451839</c:v>
                </c:pt>
                <c:pt idx="9632">
                  <c:v>450.95078127863968</c:v>
                </c:pt>
                <c:pt idx="9633">
                  <c:v>450.63349339972575</c:v>
                </c:pt>
                <c:pt idx="9634">
                  <c:v>450.58648698936867</c:v>
                </c:pt>
                <c:pt idx="9635">
                  <c:v>450.47484869012646</c:v>
                </c:pt>
                <c:pt idx="9636">
                  <c:v>450.25744673772306</c:v>
                </c:pt>
                <c:pt idx="9637">
                  <c:v>450.22219270009765</c:v>
                </c:pt>
                <c:pt idx="9638">
                  <c:v>450.20673501834324</c:v>
                </c:pt>
                <c:pt idx="9639">
                  <c:v>450.17518628974051</c:v>
                </c:pt>
                <c:pt idx="9640">
                  <c:v>450.36537957391408</c:v>
                </c:pt>
                <c:pt idx="9641">
                  <c:v>450.08334431556369</c:v>
                </c:pt>
                <c:pt idx="9642">
                  <c:v>450.55710913810901</c:v>
                </c:pt>
                <c:pt idx="9643">
                  <c:v>450.20456568128492</c:v>
                </c:pt>
                <c:pt idx="9644">
                  <c:v>450.19868949491905</c:v>
                </c:pt>
                <c:pt idx="9645">
                  <c:v>450.50422654138606</c:v>
                </c:pt>
                <c:pt idx="9646">
                  <c:v>450.14580848468944</c:v>
                </c:pt>
                <c:pt idx="9647">
                  <c:v>450.439594652501</c:v>
                </c:pt>
                <c:pt idx="9648">
                  <c:v>450.12447453955497</c:v>
                </c:pt>
                <c:pt idx="9649">
                  <c:v>450.46309631739479</c:v>
                </c:pt>
                <c:pt idx="9650">
                  <c:v>450.1127237071081</c:v>
                </c:pt>
                <c:pt idx="9651">
                  <c:v>450.22436203715597</c:v>
                </c:pt>
                <c:pt idx="9652">
                  <c:v>450.82956148400893</c:v>
                </c:pt>
                <c:pt idx="9653">
                  <c:v>451.01170939878682</c:v>
                </c:pt>
                <c:pt idx="9654">
                  <c:v>450.99408237997409</c:v>
                </c:pt>
                <c:pt idx="9655">
                  <c:v>450.700296165954</c:v>
                </c:pt>
                <c:pt idx="9656">
                  <c:v>450.0282939682757</c:v>
                </c:pt>
                <c:pt idx="9657">
                  <c:v>450.37713826181329</c:v>
                </c:pt>
                <c:pt idx="9658">
                  <c:v>450.23981971891033</c:v>
                </c:pt>
                <c:pt idx="9659">
                  <c:v>450.75688253141487</c:v>
                </c:pt>
                <c:pt idx="9660">
                  <c:v>450.19868949491905</c:v>
                </c:pt>
                <c:pt idx="9661">
                  <c:v>450.62761721335994</c:v>
                </c:pt>
                <c:pt idx="9662">
                  <c:v>450.33383099933985</c:v>
                </c:pt>
                <c:pt idx="9663">
                  <c:v>450.21044032736597</c:v>
                </c:pt>
                <c:pt idx="9664">
                  <c:v>450.32208016689293</c:v>
                </c:pt>
                <c:pt idx="9665">
                  <c:v>450.11642909314503</c:v>
                </c:pt>
                <c:pt idx="9666">
                  <c:v>450.08705121107971</c:v>
                </c:pt>
                <c:pt idx="9667">
                  <c:v>450.57102930761425</c:v>
                </c:pt>
                <c:pt idx="9668">
                  <c:v>450.77668042757074</c:v>
                </c:pt>
                <c:pt idx="9669">
                  <c:v>450.74142638994527</c:v>
                </c:pt>
                <c:pt idx="9670">
                  <c:v>450.15973014827091</c:v>
                </c:pt>
                <c:pt idx="9671">
                  <c:v>450.01066695716435</c:v>
                </c:pt>
                <c:pt idx="9672">
                  <c:v>450.16931164365946</c:v>
                </c:pt>
                <c:pt idx="9673">
                  <c:v>450.06942419226698</c:v>
                </c:pt>
                <c:pt idx="9674">
                  <c:v>450.39846442850967</c:v>
                </c:pt>
                <c:pt idx="9675">
                  <c:v>450.19281330855324</c:v>
                </c:pt>
                <c:pt idx="9676">
                  <c:v>450.32795481297399</c:v>
                </c:pt>
                <c:pt idx="9677">
                  <c:v>450.22436203715597</c:v>
                </c:pt>
                <c:pt idx="9678">
                  <c:v>450.45134548494786</c:v>
                </c:pt>
                <c:pt idx="9679">
                  <c:v>450.54535676537733</c:v>
                </c:pt>
                <c:pt idx="9680">
                  <c:v>450.20456568128492</c:v>
                </c:pt>
                <c:pt idx="9681">
                  <c:v>450.16343545729359</c:v>
                </c:pt>
                <c:pt idx="9682">
                  <c:v>450.06942419226698</c:v>
                </c:pt>
                <c:pt idx="9683">
                  <c:v>450.15168313077049</c:v>
                </c:pt>
                <c:pt idx="9684">
                  <c:v>450.38083740969694</c:v>
                </c:pt>
                <c:pt idx="9685">
                  <c:v>450.16343545729359</c:v>
                </c:pt>
                <c:pt idx="9686">
                  <c:v>450.37496122333113</c:v>
                </c:pt>
                <c:pt idx="9687">
                  <c:v>450.00479077079854</c:v>
                </c:pt>
                <c:pt idx="9688">
                  <c:v>450.33970718570566</c:v>
                </c:pt>
                <c:pt idx="9689">
                  <c:v>450.28094994290166</c:v>
                </c:pt>
                <c:pt idx="9690">
                  <c:v>450.22219270009765</c:v>
                </c:pt>
                <c:pt idx="9691">
                  <c:v>450.49464535405446</c:v>
                </c:pt>
                <c:pt idx="9692">
                  <c:v>450.25374096661494</c:v>
                </c:pt>
                <c:pt idx="9693">
                  <c:v>450.04221563185718</c:v>
                </c:pt>
                <c:pt idx="9694">
                  <c:v>450.48289405952215</c:v>
                </c:pt>
                <c:pt idx="9695">
                  <c:v>450.09292585716076</c:v>
                </c:pt>
                <c:pt idx="9696">
                  <c:v>450.19281330855324</c:v>
                </c:pt>
                <c:pt idx="9697">
                  <c:v>450.38083740969694</c:v>
                </c:pt>
                <c:pt idx="9698">
                  <c:v>450.45134548494786</c:v>
                </c:pt>
                <c:pt idx="9699">
                  <c:v>450.31837377967088</c:v>
                </c:pt>
                <c:pt idx="9700">
                  <c:v>450.55340228880152</c:v>
                </c:pt>
                <c:pt idx="9701">
                  <c:v>450.33600095251211</c:v>
                </c:pt>
                <c:pt idx="9702">
                  <c:v>451.02933641759955</c:v>
                </c:pt>
                <c:pt idx="9703">
                  <c:v>450.0282939682757</c:v>
                </c:pt>
                <c:pt idx="9704">
                  <c:v>450.23981971891033</c:v>
                </c:pt>
                <c:pt idx="9705">
                  <c:v>450.35362812535328</c:v>
                </c:pt>
                <c:pt idx="9706">
                  <c:v>450.02458707275969</c:v>
                </c:pt>
                <c:pt idx="9707">
                  <c:v>450.04809027793823</c:v>
                </c:pt>
                <c:pt idx="9708">
                  <c:v>450.45722167131373</c:v>
                </c:pt>
                <c:pt idx="9709">
                  <c:v>450.40433907459078</c:v>
                </c:pt>
                <c:pt idx="9710">
                  <c:v>450.21261120470911</c:v>
                </c:pt>
                <c:pt idx="9711">
                  <c:v>450.18693866247219</c:v>
                </c:pt>
                <c:pt idx="9712">
                  <c:v>450.33383099933985</c:v>
                </c:pt>
                <c:pt idx="9713">
                  <c:v>450.17735716708364</c:v>
                </c:pt>
                <c:pt idx="9714">
                  <c:v>450.12818146587671</c:v>
                </c:pt>
                <c:pt idx="9715">
                  <c:v>450.19868949491905</c:v>
                </c:pt>
                <c:pt idx="9716">
                  <c:v>450.29487088254928</c:v>
                </c:pt>
                <c:pt idx="9717">
                  <c:v>450.28094994290166</c:v>
                </c:pt>
                <c:pt idx="9718">
                  <c:v>450.70987766134255</c:v>
                </c:pt>
                <c:pt idx="9719">
                  <c:v>450.18106247610632</c:v>
                </c:pt>
                <c:pt idx="9720">
                  <c:v>450.65328975559686</c:v>
                </c:pt>
                <c:pt idx="9721">
                  <c:v>450.58865632642699</c:v>
                </c:pt>
                <c:pt idx="9722">
                  <c:v>450.52185356019879</c:v>
                </c:pt>
                <c:pt idx="9723">
                  <c:v>451.08004813697937</c:v>
                </c:pt>
                <c:pt idx="9724">
                  <c:v>450.61586638091302</c:v>
                </c:pt>
                <c:pt idx="9725">
                  <c:v>450.67462362371708</c:v>
                </c:pt>
                <c:pt idx="9726">
                  <c:v>450.15385394650224</c:v>
                </c:pt>
                <c:pt idx="9727">
                  <c:v>450.23023806949334</c:v>
                </c:pt>
                <c:pt idx="9728">
                  <c:v>450.05179717345425</c:v>
                </c:pt>
                <c:pt idx="9729">
                  <c:v>450.17148098071777</c:v>
                </c:pt>
                <c:pt idx="9730">
                  <c:v>450.06571729675096</c:v>
                </c:pt>
                <c:pt idx="9731">
                  <c:v>450.20085883197743</c:v>
                </c:pt>
                <c:pt idx="9732">
                  <c:v>450.12818146587671</c:v>
                </c:pt>
                <c:pt idx="9733">
                  <c:v>450.31249805539051</c:v>
                </c:pt>
                <c:pt idx="9734">
                  <c:v>450.47114261096135</c:v>
                </c:pt>
                <c:pt idx="9735">
                  <c:v>450.06942419226698</c:v>
                </c:pt>
                <c:pt idx="9736">
                  <c:v>450.49835189530501</c:v>
                </c:pt>
                <c:pt idx="9737">
                  <c:v>450.73337932623633</c:v>
                </c:pt>
                <c:pt idx="9738">
                  <c:v>450.13405611195776</c:v>
                </c:pt>
                <c:pt idx="9739">
                  <c:v>450.32208016689293</c:v>
                </c:pt>
                <c:pt idx="9740">
                  <c:v>450.12447453955497</c:v>
                </c:pt>
                <c:pt idx="9741">
                  <c:v>450.23611379377371</c:v>
                </c:pt>
                <c:pt idx="9742">
                  <c:v>450.21044032736597</c:v>
                </c:pt>
                <c:pt idx="9743">
                  <c:v>450.09880204352658</c:v>
                </c:pt>
                <c:pt idx="9744">
                  <c:v>450.07529883834803</c:v>
                </c:pt>
                <c:pt idx="9745">
                  <c:v>450.21044032736597</c:v>
                </c:pt>
                <c:pt idx="9746">
                  <c:v>450.08117502471384</c:v>
                </c:pt>
                <c:pt idx="9747">
                  <c:v>450.0304632591255</c:v>
                </c:pt>
                <c:pt idx="9748">
                  <c:v>450.21261120470911</c:v>
                </c:pt>
                <c:pt idx="9749">
                  <c:v>450.15385394650224</c:v>
                </c:pt>
                <c:pt idx="9750">
                  <c:v>450.45351543812012</c:v>
                </c:pt>
                <c:pt idx="9751">
                  <c:v>450.55927847516739</c:v>
                </c:pt>
                <c:pt idx="9752">
                  <c:v>450.33012522823168</c:v>
                </c:pt>
                <c:pt idx="9753">
                  <c:v>450.44763971383975</c:v>
                </c:pt>
                <c:pt idx="9754">
                  <c:v>450.33012522823168</c:v>
                </c:pt>
                <c:pt idx="9755">
                  <c:v>450.0304632591255</c:v>
                </c:pt>
                <c:pt idx="9756">
                  <c:v>450.48072333620752</c:v>
                </c:pt>
                <c:pt idx="9757">
                  <c:v>450.22219270009765</c:v>
                </c:pt>
                <c:pt idx="9758">
                  <c:v>450.06354800590111</c:v>
                </c:pt>
                <c:pt idx="9759">
                  <c:v>450.38083740969694</c:v>
                </c:pt>
                <c:pt idx="9760">
                  <c:v>450.22219270009765</c:v>
                </c:pt>
                <c:pt idx="9761">
                  <c:v>450.16560479435196</c:v>
                </c:pt>
                <c:pt idx="9762">
                  <c:v>450.01871242667858</c:v>
                </c:pt>
                <c:pt idx="9763">
                  <c:v>450.10097287466118</c:v>
                </c:pt>
                <c:pt idx="9764">
                  <c:v>450.31249805539051</c:v>
                </c:pt>
                <c:pt idx="9765">
                  <c:v>450.23611379377371</c:v>
                </c:pt>
                <c:pt idx="9766">
                  <c:v>450.41238536815735</c:v>
                </c:pt>
                <c:pt idx="9767">
                  <c:v>450.55710913810901</c:v>
                </c:pt>
                <c:pt idx="9768">
                  <c:v>450.9037764085673</c:v>
                </c:pt>
                <c:pt idx="9769">
                  <c:v>450.61586638091302</c:v>
                </c:pt>
                <c:pt idx="9770">
                  <c:v>450.14580848468944</c:v>
                </c:pt>
                <c:pt idx="9771">
                  <c:v>450.0304632591255</c:v>
                </c:pt>
                <c:pt idx="9772">
                  <c:v>450.09292585716076</c:v>
                </c:pt>
                <c:pt idx="9773">
                  <c:v>450.42196763368827</c:v>
                </c:pt>
                <c:pt idx="9774">
                  <c:v>450.23981971891033</c:v>
                </c:pt>
                <c:pt idx="9775">
                  <c:v>450.23981971891033</c:v>
                </c:pt>
                <c:pt idx="9776">
                  <c:v>450.46309631739479</c:v>
                </c:pt>
                <c:pt idx="9777">
                  <c:v>450.80976512813783</c:v>
                </c:pt>
                <c:pt idx="9778">
                  <c:v>450.49247570893914</c:v>
                </c:pt>
                <c:pt idx="9779">
                  <c:v>450.21044032736597</c:v>
                </c:pt>
                <c:pt idx="9780">
                  <c:v>450.17148098071777</c:v>
                </c:pt>
                <c:pt idx="9781">
                  <c:v>450.3007466068297</c:v>
                </c:pt>
                <c:pt idx="9782">
                  <c:v>450.06571729675096</c:v>
                </c:pt>
                <c:pt idx="9783">
                  <c:v>450.47701833524172</c:v>
                </c:pt>
                <c:pt idx="9784">
                  <c:v>450.25374096661494</c:v>
                </c:pt>
                <c:pt idx="9785">
                  <c:v>450.09880204352658</c:v>
                </c:pt>
                <c:pt idx="9786">
                  <c:v>450.0282939682757</c:v>
                </c:pt>
                <c:pt idx="9787">
                  <c:v>450.2889951582689</c:v>
                </c:pt>
                <c:pt idx="9788">
                  <c:v>450.02241778190984</c:v>
                </c:pt>
                <c:pt idx="9789">
                  <c:v>450.54752764272047</c:v>
                </c:pt>
                <c:pt idx="9790">
                  <c:v>450.37713826181329</c:v>
                </c:pt>
                <c:pt idx="9791">
                  <c:v>450.00479077079854</c:v>
                </c:pt>
                <c:pt idx="9792">
                  <c:v>450.00108541587537</c:v>
                </c:pt>
                <c:pt idx="9793">
                  <c:v>450.07529883834803</c:v>
                </c:pt>
                <c:pt idx="9794">
                  <c:v>450.13993229832357</c:v>
                </c:pt>
                <c:pt idx="9795">
                  <c:v>450.06354800590111</c:v>
                </c:pt>
                <c:pt idx="9796">
                  <c:v>450.0576718195353</c:v>
                </c:pt>
                <c:pt idx="9797">
                  <c:v>450.13405611195776</c:v>
                </c:pt>
                <c:pt idx="9798">
                  <c:v>450.40650964387692</c:v>
                </c:pt>
                <c:pt idx="9799">
                  <c:v>450.49464535405446</c:v>
                </c:pt>
                <c:pt idx="9800">
                  <c:v>450.45351543812012</c:v>
                </c:pt>
                <c:pt idx="9801">
                  <c:v>450.1127237071081</c:v>
                </c:pt>
                <c:pt idx="9802">
                  <c:v>450.0304632591255</c:v>
                </c:pt>
                <c:pt idx="9803">
                  <c:v>450.23023806949334</c:v>
                </c:pt>
                <c:pt idx="9804">
                  <c:v>450.26919757016998</c:v>
                </c:pt>
                <c:pt idx="9805">
                  <c:v>450.4689725037606</c:v>
                </c:pt>
                <c:pt idx="9806">
                  <c:v>450.44763971383975</c:v>
                </c:pt>
                <c:pt idx="9807">
                  <c:v>450.25744673772306</c:v>
                </c:pt>
                <c:pt idx="9808">
                  <c:v>451.03304188065073</c:v>
                </c:pt>
                <c:pt idx="9809">
                  <c:v>451.34445341917035</c:v>
                </c:pt>
                <c:pt idx="9810">
                  <c:v>450.76863490414655</c:v>
                </c:pt>
                <c:pt idx="9811">
                  <c:v>450.33383099933985</c:v>
                </c:pt>
                <c:pt idx="9812">
                  <c:v>450.15168313077049</c:v>
                </c:pt>
                <c:pt idx="9813">
                  <c:v>450.61586638091302</c:v>
                </c:pt>
                <c:pt idx="9814">
                  <c:v>450.33970718570566</c:v>
                </c:pt>
                <c:pt idx="9815">
                  <c:v>450.02241778190984</c:v>
                </c:pt>
                <c:pt idx="9816">
                  <c:v>450.34775240107291</c:v>
                </c:pt>
                <c:pt idx="9817">
                  <c:v>450.68854379322232</c:v>
                </c:pt>
                <c:pt idx="9818">
                  <c:v>450.21848585079016</c:v>
                </c:pt>
                <c:pt idx="9819">
                  <c:v>450.58278168034593</c:v>
                </c:pt>
                <c:pt idx="9820">
                  <c:v>450.28311943398847</c:v>
                </c:pt>
                <c:pt idx="9821">
                  <c:v>450.50052107833488</c:v>
                </c:pt>
                <c:pt idx="9822">
                  <c:v>450.43588826527895</c:v>
                </c:pt>
                <c:pt idx="9823">
                  <c:v>450.47701833524172</c:v>
                </c:pt>
                <c:pt idx="9824">
                  <c:v>450.76492805483906</c:v>
                </c:pt>
                <c:pt idx="9825">
                  <c:v>450.55927847516739</c:v>
                </c:pt>
                <c:pt idx="9826">
                  <c:v>450.22806888646346</c:v>
                </c:pt>
                <c:pt idx="9827">
                  <c:v>450.19868949491905</c:v>
                </c:pt>
                <c:pt idx="9828">
                  <c:v>450.53360593293047</c:v>
                </c:pt>
                <c:pt idx="9829">
                  <c:v>450.13622691228665</c:v>
                </c:pt>
                <c:pt idx="9830">
                  <c:v>450.35362812535328</c:v>
                </c:pt>
                <c:pt idx="9831">
                  <c:v>450.01654159554403</c:v>
                </c:pt>
                <c:pt idx="9832">
                  <c:v>450.45134548494786</c:v>
                </c:pt>
                <c:pt idx="9833">
                  <c:v>450.14797776013637</c:v>
                </c:pt>
                <c:pt idx="9834">
                  <c:v>450.31032779416125</c:v>
                </c:pt>
                <c:pt idx="9835">
                  <c:v>450.13622691228665</c:v>
                </c:pt>
                <c:pt idx="9836">
                  <c:v>450.35950384963371</c:v>
                </c:pt>
                <c:pt idx="9837">
                  <c:v>450.02241778190984</c:v>
                </c:pt>
                <c:pt idx="9838">
                  <c:v>450.08117502471384</c:v>
                </c:pt>
                <c:pt idx="9839">
                  <c:v>450.19498418589637</c:v>
                </c:pt>
                <c:pt idx="9840">
                  <c:v>450.45351543812012</c:v>
                </c:pt>
                <c:pt idx="9841">
                  <c:v>450.05984265066991</c:v>
                </c:pt>
                <c:pt idx="9842">
                  <c:v>450.01871242667858</c:v>
                </c:pt>
                <c:pt idx="9843">
                  <c:v>450.31620398052712</c:v>
                </c:pt>
                <c:pt idx="9844">
                  <c:v>451.06242111816664</c:v>
                </c:pt>
                <c:pt idx="9845">
                  <c:v>451.33270104643867</c:v>
                </c:pt>
                <c:pt idx="9846">
                  <c:v>451.04479255906915</c:v>
                </c:pt>
                <c:pt idx="9847">
                  <c:v>451.07417195061356</c:v>
                </c:pt>
                <c:pt idx="9848">
                  <c:v>450.83914297939748</c:v>
                </c:pt>
                <c:pt idx="9849">
                  <c:v>450.26919757016998</c:v>
                </c:pt>
                <c:pt idx="9850">
                  <c:v>450.43001254099852</c:v>
                </c:pt>
                <c:pt idx="9851">
                  <c:v>450.93532513717008</c:v>
                </c:pt>
                <c:pt idx="9852">
                  <c:v>450.52402397545649</c:v>
                </c:pt>
                <c:pt idx="9853">
                  <c:v>450.34775240107291</c:v>
                </c:pt>
                <c:pt idx="9854">
                  <c:v>450.04592098708844</c:v>
                </c:pt>
                <c:pt idx="9855">
                  <c:v>450.0282939682757</c:v>
                </c:pt>
                <c:pt idx="9856">
                  <c:v>450.01654159554403</c:v>
                </c:pt>
                <c:pt idx="9857">
                  <c:v>450.37125437402364</c:v>
                </c:pt>
                <c:pt idx="9858">
                  <c:v>450.07529883834803</c:v>
                </c:pt>
                <c:pt idx="9859">
                  <c:v>450.0892205019295</c:v>
                </c:pt>
                <c:pt idx="9860">
                  <c:v>450.21044032736597</c:v>
                </c:pt>
                <c:pt idx="9861">
                  <c:v>450.7157523074236</c:v>
                </c:pt>
                <c:pt idx="9862">
                  <c:v>450.40433907459078</c:v>
                </c:pt>
                <c:pt idx="9863">
                  <c:v>450.35950384963371</c:v>
                </c:pt>
                <c:pt idx="9864">
                  <c:v>450.07746966948264</c:v>
                </c:pt>
                <c:pt idx="9865">
                  <c:v>450.26919757016998</c:v>
                </c:pt>
                <c:pt idx="9866">
                  <c:v>450.1127237071081</c:v>
                </c:pt>
                <c:pt idx="9867">
                  <c:v>450.29487088254928</c:v>
                </c:pt>
                <c:pt idx="9868">
                  <c:v>450.700296165954</c:v>
                </c:pt>
                <c:pt idx="9869">
                  <c:v>450.52402397545649</c:v>
                </c:pt>
                <c:pt idx="9870">
                  <c:v>450.51227252689569</c:v>
                </c:pt>
                <c:pt idx="9871">
                  <c:v>450.51814825117606</c:v>
                </c:pt>
                <c:pt idx="9872">
                  <c:v>450.44763971383975</c:v>
                </c:pt>
                <c:pt idx="9873">
                  <c:v>450.1127237071081</c:v>
                </c:pt>
                <c:pt idx="9874">
                  <c:v>450.45722167131373</c:v>
                </c:pt>
                <c:pt idx="9875">
                  <c:v>450.39258824214386</c:v>
                </c:pt>
                <c:pt idx="9876">
                  <c:v>450.15755927092778</c:v>
                </c:pt>
                <c:pt idx="9877">
                  <c:v>450.35362812535328</c:v>
                </c:pt>
                <c:pt idx="9878">
                  <c:v>450.17735716708364</c:v>
                </c:pt>
                <c:pt idx="9879">
                  <c:v>450.43371846613513</c:v>
                </c:pt>
                <c:pt idx="9880">
                  <c:v>450.65112041853848</c:v>
                </c:pt>
                <c:pt idx="9881">
                  <c:v>450.09880204352658</c:v>
                </c:pt>
                <c:pt idx="9882">
                  <c:v>450.85089381184434</c:v>
                </c:pt>
                <c:pt idx="9883">
                  <c:v>450.16343545729359</c:v>
                </c:pt>
                <c:pt idx="9884">
                  <c:v>450.28311943398847</c:v>
                </c:pt>
                <c:pt idx="9885">
                  <c:v>450.48876978380252</c:v>
                </c:pt>
                <c:pt idx="9886">
                  <c:v>450.14797776013637</c:v>
                </c:pt>
                <c:pt idx="9887">
                  <c:v>450.38887523169734</c:v>
                </c:pt>
                <c:pt idx="9888">
                  <c:v>450.13405611195776</c:v>
                </c:pt>
                <c:pt idx="9889">
                  <c:v>450.53577542401729</c:v>
                </c:pt>
                <c:pt idx="9890">
                  <c:v>450.27136813945617</c:v>
                </c:pt>
                <c:pt idx="9891">
                  <c:v>450.07746966948264</c:v>
                </c:pt>
                <c:pt idx="9892">
                  <c:v>450.42196763368827</c:v>
                </c:pt>
                <c:pt idx="9893">
                  <c:v>450.76863490414655</c:v>
                </c:pt>
                <c:pt idx="9894">
                  <c:v>450.61586638091302</c:v>
                </c:pt>
                <c:pt idx="9895">
                  <c:v>450.16343545729359</c:v>
                </c:pt>
                <c:pt idx="9896">
                  <c:v>450.50422654138606</c:v>
                </c:pt>
                <c:pt idx="9897">
                  <c:v>450.39258824214386</c:v>
                </c:pt>
                <c:pt idx="9898">
                  <c:v>450.0304632591255</c:v>
                </c:pt>
                <c:pt idx="9899">
                  <c:v>450.68854379322232</c:v>
                </c:pt>
                <c:pt idx="9900">
                  <c:v>450.09880204352658</c:v>
                </c:pt>
                <c:pt idx="9901">
                  <c:v>450.09509668829537</c:v>
                </c:pt>
                <c:pt idx="9902">
                  <c:v>450.72379783084779</c:v>
                </c:pt>
                <c:pt idx="9903">
                  <c:v>450.25961669089537</c:v>
                </c:pt>
                <c:pt idx="9904">
                  <c:v>450.36321039088421</c:v>
                </c:pt>
                <c:pt idx="9905">
                  <c:v>450.17148098071777</c:v>
                </c:pt>
                <c:pt idx="9906">
                  <c:v>450.22806888646346</c:v>
                </c:pt>
                <c:pt idx="9907">
                  <c:v>450.35145801815258</c:v>
                </c:pt>
                <c:pt idx="9908">
                  <c:v>450.09880204352658</c:v>
                </c:pt>
                <c:pt idx="9909">
                  <c:v>450.15973014827091</c:v>
                </c:pt>
                <c:pt idx="9910">
                  <c:v>450.61215953160558</c:v>
                </c:pt>
                <c:pt idx="9911">
                  <c:v>450.80605827883033</c:v>
                </c:pt>
                <c:pt idx="9912">
                  <c:v>450.48289405952215</c:v>
                </c:pt>
                <c:pt idx="9913">
                  <c:v>450.14210157377056</c:v>
                </c:pt>
                <c:pt idx="9914">
                  <c:v>450.11859989347391</c:v>
                </c:pt>
                <c:pt idx="9915">
                  <c:v>450.19868949491905</c:v>
                </c:pt>
                <c:pt idx="9916">
                  <c:v>450.73925551260214</c:v>
                </c:pt>
                <c:pt idx="9917">
                  <c:v>450.43371846613513</c:v>
                </c:pt>
                <c:pt idx="9918">
                  <c:v>450.23394353254452</c:v>
                </c:pt>
                <c:pt idx="9919">
                  <c:v>450.36321039088421</c:v>
                </c:pt>
                <c:pt idx="9920">
                  <c:v>450.12230527951084</c:v>
                </c:pt>
                <c:pt idx="9921">
                  <c:v>450.06942419226698</c:v>
                </c:pt>
                <c:pt idx="9922">
                  <c:v>450.12447453955497</c:v>
                </c:pt>
                <c:pt idx="9923">
                  <c:v>450.42196763368827</c:v>
                </c:pt>
                <c:pt idx="9924">
                  <c:v>450.53948057901152</c:v>
                </c:pt>
                <c:pt idx="9925">
                  <c:v>450.62761721335994</c:v>
                </c:pt>
                <c:pt idx="9926">
                  <c:v>450.57473615692174</c:v>
                </c:pt>
                <c:pt idx="9927">
                  <c:v>450.10467822989244</c:v>
                </c:pt>
                <c:pt idx="9928">
                  <c:v>450.34187667679248</c:v>
                </c:pt>
                <c:pt idx="9929">
                  <c:v>450.12230527951084</c:v>
                </c:pt>
                <c:pt idx="9930">
                  <c:v>450.41021526095659</c:v>
                </c:pt>
                <c:pt idx="9931">
                  <c:v>450.31032779416125</c:v>
                </c:pt>
                <c:pt idx="9932">
                  <c:v>450.5806108030028</c:v>
                </c:pt>
                <c:pt idx="9933">
                  <c:v>450.09509668829537</c:v>
                </c:pt>
                <c:pt idx="9934">
                  <c:v>450.31620398052712</c:v>
                </c:pt>
                <c:pt idx="9935">
                  <c:v>450.34775240107291</c:v>
                </c:pt>
                <c:pt idx="9936">
                  <c:v>450.67091677440959</c:v>
                </c:pt>
                <c:pt idx="9937">
                  <c:v>450.38300674675531</c:v>
                </c:pt>
                <c:pt idx="9938">
                  <c:v>450.60628334523972</c:v>
                </c:pt>
                <c:pt idx="9939">
                  <c:v>450.48876978380252</c:v>
                </c:pt>
                <c:pt idx="9940">
                  <c:v>450.2772437097081</c:v>
                </c:pt>
                <c:pt idx="9941">
                  <c:v>450.25961669089537</c:v>
                </c:pt>
                <c:pt idx="9942">
                  <c:v>450.12447453955497</c:v>
                </c:pt>
                <c:pt idx="9943">
                  <c:v>450.24786524233457</c:v>
                </c:pt>
                <c:pt idx="9944">
                  <c:v>450.16931164365946</c:v>
                </c:pt>
                <c:pt idx="9945">
                  <c:v>450.12447453955497</c:v>
                </c:pt>
                <c:pt idx="9946">
                  <c:v>450.21261120470911</c:v>
                </c:pt>
                <c:pt idx="9947">
                  <c:v>450.01066695716435</c:v>
                </c:pt>
                <c:pt idx="9948">
                  <c:v>450.31620398052712</c:v>
                </c:pt>
                <c:pt idx="9949">
                  <c:v>450.32208016689293</c:v>
                </c:pt>
                <c:pt idx="9950">
                  <c:v>450.52185356019879</c:v>
                </c:pt>
                <c:pt idx="9951">
                  <c:v>450.31620398052712</c:v>
                </c:pt>
                <c:pt idx="9952">
                  <c:v>450.18106247610632</c:v>
                </c:pt>
                <c:pt idx="9953">
                  <c:v>450.53577542401729</c:v>
                </c:pt>
                <c:pt idx="9954">
                  <c:v>450.57102930761425</c:v>
                </c:pt>
                <c:pt idx="9955">
                  <c:v>450.01283624647391</c:v>
                </c:pt>
                <c:pt idx="9956">
                  <c:v>450.0304632591255</c:v>
                </c:pt>
                <c:pt idx="9957">
                  <c:v>450.04809027793823</c:v>
                </c:pt>
                <c:pt idx="9958">
                  <c:v>450.95078127863968</c:v>
                </c:pt>
                <c:pt idx="9959">
                  <c:v>450.86852237094183</c:v>
                </c:pt>
                <c:pt idx="9960">
                  <c:v>451.1623149001295</c:v>
                </c:pt>
                <c:pt idx="9961">
                  <c:v>450.59823782181553</c:v>
                </c:pt>
                <c:pt idx="9962">
                  <c:v>450.51597891411774</c:v>
                </c:pt>
                <c:pt idx="9963">
                  <c:v>450.1127237071081</c:v>
                </c:pt>
                <c:pt idx="9964">
                  <c:v>450.29487088254928</c:v>
                </c:pt>
                <c:pt idx="9965">
                  <c:v>450.44176398955932</c:v>
                </c:pt>
                <c:pt idx="9966">
                  <c:v>450.7884312600176</c:v>
                </c:pt>
                <c:pt idx="9967">
                  <c:v>450.57102930761425</c:v>
                </c:pt>
                <c:pt idx="9968">
                  <c:v>450.54165145635466</c:v>
                </c:pt>
                <c:pt idx="9969">
                  <c:v>450.48876978380252</c:v>
                </c:pt>
                <c:pt idx="9970">
                  <c:v>450.30662233111008</c:v>
                </c:pt>
                <c:pt idx="9971">
                  <c:v>450.23611379377371</c:v>
                </c:pt>
                <c:pt idx="9972">
                  <c:v>450.04592098708844</c:v>
                </c:pt>
                <c:pt idx="9973">
                  <c:v>450.40650964387692</c:v>
                </c:pt>
                <c:pt idx="9974">
                  <c:v>450.15973014827091</c:v>
                </c:pt>
                <c:pt idx="9975">
                  <c:v>450.09292585716076</c:v>
                </c:pt>
                <c:pt idx="9976">
                  <c:v>450.28682458898271</c:v>
                </c:pt>
                <c:pt idx="9977">
                  <c:v>450.85676999821021</c:v>
                </c:pt>
                <c:pt idx="9978">
                  <c:v>450.42196763368827</c:v>
                </c:pt>
                <c:pt idx="9979">
                  <c:v>450.18910799953051</c:v>
                </c:pt>
                <c:pt idx="9980">
                  <c:v>450.0892205019295</c:v>
                </c:pt>
                <c:pt idx="9981">
                  <c:v>450.32795481297399</c:v>
                </c:pt>
                <c:pt idx="9982">
                  <c:v>450.34558183178672</c:v>
                </c:pt>
                <c:pt idx="9983">
                  <c:v>450.74730103602633</c:v>
                </c:pt>
                <c:pt idx="9984">
                  <c:v>450.45351543812012</c:v>
                </c:pt>
                <c:pt idx="9985">
                  <c:v>450.65328975559686</c:v>
                </c:pt>
                <c:pt idx="9986">
                  <c:v>450.1832318131647</c:v>
                </c:pt>
                <c:pt idx="9987">
                  <c:v>450.29857696171439</c:v>
                </c:pt>
                <c:pt idx="9988">
                  <c:v>450.58648698936867</c:v>
                </c:pt>
                <c:pt idx="9989">
                  <c:v>450.7157523074236</c:v>
                </c:pt>
                <c:pt idx="9990">
                  <c:v>450.12818146587671</c:v>
                </c:pt>
                <c:pt idx="9991">
                  <c:v>450.01871242667858</c:v>
                </c:pt>
                <c:pt idx="9992">
                  <c:v>450.10684752074224</c:v>
                </c:pt>
                <c:pt idx="9993">
                  <c:v>450.38300674675531</c:v>
                </c:pt>
                <c:pt idx="9994">
                  <c:v>450.79213656904034</c:v>
                </c:pt>
                <c:pt idx="9995">
                  <c:v>451.37382664957568</c:v>
                </c:pt>
                <c:pt idx="9996">
                  <c:v>451.29157544330167</c:v>
                </c:pt>
                <c:pt idx="9997">
                  <c:v>451.33270104643867</c:v>
                </c:pt>
                <c:pt idx="9998">
                  <c:v>451.92027301239347</c:v>
                </c:pt>
                <c:pt idx="9999">
                  <c:v>450.40433907459078</c:v>
                </c:pt>
                <c:pt idx="10000">
                  <c:v>450.05179717345425</c:v>
                </c:pt>
                <c:pt idx="10001">
                  <c:v>450.12447453955497</c:v>
                </c:pt>
                <c:pt idx="10002">
                  <c:v>450.57690549398012</c:v>
                </c:pt>
                <c:pt idx="10003">
                  <c:v>450.61215953160558</c:v>
                </c:pt>
                <c:pt idx="10004">
                  <c:v>450.93532513717008</c:v>
                </c:pt>
                <c:pt idx="10005">
                  <c:v>451.66979036416336</c:v>
                </c:pt>
                <c:pt idx="10006">
                  <c:v>451.13509853047594</c:v>
                </c:pt>
                <c:pt idx="10007">
                  <c:v>450.45351543812012</c:v>
                </c:pt>
                <c:pt idx="10008">
                  <c:v>450.1832318131647</c:v>
                </c:pt>
                <c:pt idx="10009">
                  <c:v>450.42413681671815</c:v>
                </c:pt>
                <c:pt idx="10010">
                  <c:v>450.26549241517574</c:v>
                </c:pt>
                <c:pt idx="10011">
                  <c:v>450.34558183178672</c:v>
                </c:pt>
                <c:pt idx="10012">
                  <c:v>450.09880204352658</c:v>
                </c:pt>
                <c:pt idx="10013">
                  <c:v>450.39846442850967</c:v>
                </c:pt>
                <c:pt idx="10014">
                  <c:v>450.4689725037606</c:v>
                </c:pt>
                <c:pt idx="10015">
                  <c:v>450.15755927092778</c:v>
                </c:pt>
                <c:pt idx="10016">
                  <c:v>450.38083740969694</c:v>
                </c:pt>
                <c:pt idx="10017">
                  <c:v>450.15385394650224</c:v>
                </c:pt>
                <c:pt idx="10018">
                  <c:v>450.08705121107971</c:v>
                </c:pt>
                <c:pt idx="10019">
                  <c:v>450.16560479435196</c:v>
                </c:pt>
                <c:pt idx="10020">
                  <c:v>450.04221563185718</c:v>
                </c:pt>
                <c:pt idx="10021">
                  <c:v>450.17735716708364</c:v>
                </c:pt>
                <c:pt idx="10022">
                  <c:v>450.13035072592078</c:v>
                </c:pt>
                <c:pt idx="10023">
                  <c:v>450.20673501834324</c:v>
                </c:pt>
                <c:pt idx="10024">
                  <c:v>450.62391190433721</c:v>
                </c:pt>
                <c:pt idx="10025">
                  <c:v>450.51814825117606</c:v>
                </c:pt>
                <c:pt idx="10026">
                  <c:v>450.27507375653579</c:v>
                </c:pt>
                <c:pt idx="10027">
                  <c:v>450.32795481297399</c:v>
                </c:pt>
                <c:pt idx="10028">
                  <c:v>450.5512329517432</c:v>
                </c:pt>
                <c:pt idx="10029">
                  <c:v>450.32795481297399</c:v>
                </c:pt>
                <c:pt idx="10030">
                  <c:v>450.439594652501</c:v>
                </c:pt>
                <c:pt idx="10031">
                  <c:v>450.35733420451839</c:v>
                </c:pt>
                <c:pt idx="10032">
                  <c:v>450.49835189530501</c:v>
                </c:pt>
                <c:pt idx="10033">
                  <c:v>450.39258824214386</c:v>
                </c:pt>
                <c:pt idx="10034">
                  <c:v>450.439594652501</c:v>
                </c:pt>
                <c:pt idx="10035">
                  <c:v>450.3044531480802</c:v>
                </c:pt>
                <c:pt idx="10036">
                  <c:v>450.62978655041832</c:v>
                </c:pt>
                <c:pt idx="10037">
                  <c:v>450.71204699840087</c:v>
                </c:pt>
                <c:pt idx="10038">
                  <c:v>450.41826109243772</c:v>
                </c:pt>
                <c:pt idx="10039">
                  <c:v>450.29487088254928</c:v>
                </c:pt>
                <c:pt idx="10040">
                  <c:v>450.46526688668092</c:v>
                </c:pt>
                <c:pt idx="10041">
                  <c:v>450.04004480072257</c:v>
                </c:pt>
                <c:pt idx="10042">
                  <c:v>450.01654159554403</c:v>
                </c:pt>
                <c:pt idx="10043">
                  <c:v>450.85306453515898</c:v>
                </c:pt>
                <c:pt idx="10044">
                  <c:v>450.64153892314994</c:v>
                </c:pt>
                <c:pt idx="10045">
                  <c:v>450.24786524233457</c:v>
                </c:pt>
                <c:pt idx="10046">
                  <c:v>450.11859989347391</c:v>
                </c:pt>
                <c:pt idx="10047">
                  <c:v>450.01871242667858</c:v>
                </c:pt>
                <c:pt idx="10048">
                  <c:v>450.08334431556369</c:v>
                </c:pt>
                <c:pt idx="10049">
                  <c:v>450.05179717345425</c:v>
                </c:pt>
                <c:pt idx="10050">
                  <c:v>450.43371846613513</c:v>
                </c:pt>
                <c:pt idx="10051">
                  <c:v>450.69812528861087</c:v>
                </c:pt>
                <c:pt idx="10052">
                  <c:v>450.85676999821021</c:v>
                </c:pt>
                <c:pt idx="10053">
                  <c:v>450.91552724101422</c:v>
                </c:pt>
                <c:pt idx="10054">
                  <c:v>450.66874743735121</c:v>
                </c:pt>
                <c:pt idx="10055">
                  <c:v>450.59823782181553</c:v>
                </c:pt>
                <c:pt idx="10056">
                  <c:v>450.25157055135725</c:v>
                </c:pt>
                <c:pt idx="10057">
                  <c:v>450.28311943398847</c:v>
                </c:pt>
                <c:pt idx="10058">
                  <c:v>450.44763971383975</c:v>
                </c:pt>
                <c:pt idx="10059">
                  <c:v>450.8119344651962</c:v>
                </c:pt>
                <c:pt idx="10060">
                  <c:v>450.41238536815735</c:v>
                </c:pt>
                <c:pt idx="10061">
                  <c:v>450.13622691228665</c:v>
                </c:pt>
                <c:pt idx="10062">
                  <c:v>450.40063391959654</c:v>
                </c:pt>
                <c:pt idx="10063">
                  <c:v>450.08705121107971</c:v>
                </c:pt>
                <c:pt idx="10064">
                  <c:v>450.42784227976932</c:v>
                </c:pt>
                <c:pt idx="10065">
                  <c:v>450.35145801815258</c:v>
                </c:pt>
                <c:pt idx="10066">
                  <c:v>450.60999019454721</c:v>
                </c:pt>
                <c:pt idx="10067">
                  <c:v>450.15755927092778</c:v>
                </c:pt>
                <c:pt idx="10068">
                  <c:v>450.00479077079854</c:v>
                </c:pt>
                <c:pt idx="10069">
                  <c:v>450.0576718195353</c:v>
                </c:pt>
                <c:pt idx="10070">
                  <c:v>450.1127237071081</c:v>
                </c:pt>
                <c:pt idx="10071">
                  <c:v>450.39475911948699</c:v>
                </c:pt>
                <c:pt idx="10072">
                  <c:v>450.45351543812012</c:v>
                </c:pt>
                <c:pt idx="10073">
                  <c:v>450.02241778190984</c:v>
                </c:pt>
                <c:pt idx="10074">
                  <c:v>450.1832318131647</c:v>
                </c:pt>
                <c:pt idx="10075">
                  <c:v>450.08334431556369</c:v>
                </c:pt>
                <c:pt idx="10076">
                  <c:v>450.19498418589637</c:v>
                </c:pt>
                <c:pt idx="10077">
                  <c:v>450.10097287466118</c:v>
                </c:pt>
                <c:pt idx="10078">
                  <c:v>450.10684752074224</c:v>
                </c:pt>
                <c:pt idx="10079">
                  <c:v>450.01654159554403</c:v>
                </c:pt>
                <c:pt idx="10080">
                  <c:v>450.25961669089537</c:v>
                </c:pt>
                <c:pt idx="10081">
                  <c:v>450.27136813945617</c:v>
                </c:pt>
                <c:pt idx="10082">
                  <c:v>450.20456568128492</c:v>
                </c:pt>
                <c:pt idx="10083">
                  <c:v>451.17405171598506</c:v>
                </c:pt>
                <c:pt idx="10084">
                  <c:v>451.26220221289628</c:v>
                </c:pt>
                <c:pt idx="10085">
                  <c:v>450.86264618457602</c:v>
                </c:pt>
                <c:pt idx="10086">
                  <c:v>450.16560479435196</c:v>
                </c:pt>
                <c:pt idx="10087">
                  <c:v>450.75317722239214</c:v>
                </c:pt>
                <c:pt idx="10088">
                  <c:v>450.65916594196267</c:v>
                </c:pt>
                <c:pt idx="10089">
                  <c:v>450.64153892314994</c:v>
                </c:pt>
                <c:pt idx="10090">
                  <c:v>450.14797776013637</c:v>
                </c:pt>
                <c:pt idx="10091">
                  <c:v>450.52185356019879</c:v>
                </c:pt>
                <c:pt idx="10092">
                  <c:v>450.58648698936867</c:v>
                </c:pt>
                <c:pt idx="10093">
                  <c:v>450.03633944549131</c:v>
                </c:pt>
                <c:pt idx="10094">
                  <c:v>450.31249805539051</c:v>
                </c:pt>
                <c:pt idx="10095">
                  <c:v>450.02241778190984</c:v>
                </c:pt>
                <c:pt idx="10096">
                  <c:v>450.00108541587537</c:v>
                </c:pt>
                <c:pt idx="10097">
                  <c:v>450.33600095251211</c:v>
                </c:pt>
                <c:pt idx="10098">
                  <c:v>450.02241778190984</c:v>
                </c:pt>
                <c:pt idx="10099">
                  <c:v>450.01654159554403</c:v>
                </c:pt>
                <c:pt idx="10100">
                  <c:v>450.39258824214386</c:v>
                </c:pt>
                <c:pt idx="10101">
                  <c:v>450.40063391959654</c:v>
                </c:pt>
                <c:pt idx="10102">
                  <c:v>450.11055441625825</c:v>
                </c:pt>
                <c:pt idx="10103">
                  <c:v>450.05396646430404</c:v>
                </c:pt>
                <c:pt idx="10104">
                  <c:v>450.17518628974051</c:v>
                </c:pt>
                <c:pt idx="10105">
                  <c:v>450.77450955022761</c:v>
                </c:pt>
                <c:pt idx="10106">
                  <c:v>450.32795481297399</c:v>
                </c:pt>
                <c:pt idx="10107">
                  <c:v>450.26549241517574</c:v>
                </c:pt>
                <c:pt idx="10108">
                  <c:v>450.07529883834803</c:v>
                </c:pt>
                <c:pt idx="10109">
                  <c:v>450.16343545729359</c:v>
                </c:pt>
                <c:pt idx="10110">
                  <c:v>450.25961669089537</c:v>
                </c:pt>
                <c:pt idx="10111">
                  <c:v>450.51814825117606</c:v>
                </c:pt>
                <c:pt idx="10112">
                  <c:v>450.68266914714127</c:v>
                </c:pt>
                <c:pt idx="10113">
                  <c:v>450.31620398052712</c:v>
                </c:pt>
                <c:pt idx="10114">
                  <c:v>450.68049826979814</c:v>
                </c:pt>
                <c:pt idx="10115">
                  <c:v>450.16343545729359</c:v>
                </c:pt>
                <c:pt idx="10116">
                  <c:v>450.01871242667858</c:v>
                </c:pt>
                <c:pt idx="10117">
                  <c:v>450.19498418589637</c:v>
                </c:pt>
                <c:pt idx="10118">
                  <c:v>450.65916594196267</c:v>
                </c:pt>
                <c:pt idx="10119">
                  <c:v>450.7884312600176</c:v>
                </c:pt>
                <c:pt idx="10120">
                  <c:v>450.35733420451839</c:v>
                </c:pt>
                <c:pt idx="10121">
                  <c:v>450.02458707275969</c:v>
                </c:pt>
                <c:pt idx="10122">
                  <c:v>450.64524423217267</c:v>
                </c:pt>
                <c:pt idx="10123">
                  <c:v>450.23394353254452</c:v>
                </c:pt>
                <c:pt idx="10124">
                  <c:v>450.06571729675096</c:v>
                </c:pt>
                <c:pt idx="10125">
                  <c:v>450.29487088254928</c:v>
                </c:pt>
                <c:pt idx="10126">
                  <c:v>450.09880204352658</c:v>
                </c:pt>
                <c:pt idx="10127">
                  <c:v>450.07746966948264</c:v>
                </c:pt>
                <c:pt idx="10128">
                  <c:v>450.16931164365946</c:v>
                </c:pt>
                <c:pt idx="10129">
                  <c:v>450.47484869012646</c:v>
                </c:pt>
                <c:pt idx="10130">
                  <c:v>450.2889951582689</c:v>
                </c:pt>
                <c:pt idx="10131">
                  <c:v>450.16560479435196</c:v>
                </c:pt>
                <c:pt idx="10132">
                  <c:v>450.41238536815735</c:v>
                </c:pt>
                <c:pt idx="10133">
                  <c:v>450.29857696171439</c:v>
                </c:pt>
                <c:pt idx="10134">
                  <c:v>450.18693866247219</c:v>
                </c:pt>
                <c:pt idx="10135">
                  <c:v>450.06571729675096</c:v>
                </c:pt>
                <c:pt idx="10136">
                  <c:v>450.33600095251211</c:v>
                </c:pt>
                <c:pt idx="10137">
                  <c:v>450.31620398052712</c:v>
                </c:pt>
                <c:pt idx="10138">
                  <c:v>450.00108541587537</c:v>
                </c:pt>
                <c:pt idx="10139">
                  <c:v>450.18910799953051</c:v>
                </c:pt>
                <c:pt idx="10140">
                  <c:v>450.25744673772306</c:v>
                </c:pt>
                <c:pt idx="10141">
                  <c:v>450.0304632591255</c:v>
                </c:pt>
                <c:pt idx="10142">
                  <c:v>450.43371846613513</c:v>
                </c:pt>
                <c:pt idx="10143">
                  <c:v>450.18693866247219</c:v>
                </c:pt>
                <c:pt idx="10144">
                  <c:v>450.15168313077049</c:v>
                </c:pt>
                <c:pt idx="10145">
                  <c:v>450.04004480072257</c:v>
                </c:pt>
                <c:pt idx="10146">
                  <c:v>450.16343545729359</c:v>
                </c:pt>
                <c:pt idx="10147">
                  <c:v>450.4689725037606</c:v>
                </c:pt>
                <c:pt idx="10148">
                  <c:v>451.08592293708892</c:v>
                </c:pt>
                <c:pt idx="10149">
                  <c:v>450.81563977421888</c:v>
                </c:pt>
                <c:pt idx="10150">
                  <c:v>450.5277297465646</c:v>
                </c:pt>
                <c:pt idx="10151">
                  <c:v>450.78038573659342</c:v>
                </c:pt>
                <c:pt idx="10152">
                  <c:v>450.56885997055593</c:v>
                </c:pt>
                <c:pt idx="10153">
                  <c:v>450.23023806949334</c:v>
                </c:pt>
                <c:pt idx="10154">
                  <c:v>450.26549241517574</c:v>
                </c:pt>
                <c:pt idx="10155">
                  <c:v>450.13993229832357</c:v>
                </c:pt>
                <c:pt idx="10156">
                  <c:v>450.2889951582689</c:v>
                </c:pt>
                <c:pt idx="10157">
                  <c:v>450.19498418589637</c:v>
                </c:pt>
                <c:pt idx="10158">
                  <c:v>450.28311943398847</c:v>
                </c:pt>
                <c:pt idx="10159">
                  <c:v>450.77668042757074</c:v>
                </c:pt>
                <c:pt idx="10160">
                  <c:v>450.44763971383975</c:v>
                </c:pt>
                <c:pt idx="10161">
                  <c:v>450.34187667679248</c:v>
                </c:pt>
                <c:pt idx="10162">
                  <c:v>450.17148098071777</c:v>
                </c:pt>
                <c:pt idx="10163">
                  <c:v>450.16560479435196</c:v>
                </c:pt>
                <c:pt idx="10164">
                  <c:v>450.09292585716076</c:v>
                </c:pt>
                <c:pt idx="10165">
                  <c:v>450.12447453955497</c:v>
                </c:pt>
                <c:pt idx="10166">
                  <c:v>450.37125437402364</c:v>
                </c:pt>
                <c:pt idx="10167">
                  <c:v>450.51227252689569</c:v>
                </c:pt>
                <c:pt idx="10168">
                  <c:v>451.12922388439483</c:v>
                </c:pt>
                <c:pt idx="10169">
                  <c:v>451.06459045522502</c:v>
                </c:pt>
                <c:pt idx="10170">
                  <c:v>450.87656789436602</c:v>
                </c:pt>
                <c:pt idx="10171">
                  <c:v>451.09396830648461</c:v>
                </c:pt>
                <c:pt idx="10172">
                  <c:v>450.7296740172136</c:v>
                </c:pt>
                <c:pt idx="10173">
                  <c:v>450.07529883834803</c:v>
                </c:pt>
                <c:pt idx="10174">
                  <c:v>450.32208016689293</c:v>
                </c:pt>
                <c:pt idx="10175">
                  <c:v>451.16818323104303</c:v>
                </c:pt>
                <c:pt idx="10176">
                  <c:v>451.4384724010236</c:v>
                </c:pt>
                <c:pt idx="10177">
                  <c:v>451.43258851323395</c:v>
                </c:pt>
                <c:pt idx="10178">
                  <c:v>451.17405171598506</c:v>
                </c:pt>
                <c:pt idx="10179">
                  <c:v>450.5512329517432</c:v>
                </c:pt>
                <c:pt idx="10180">
                  <c:v>450.79213656904034</c:v>
                </c:pt>
                <c:pt idx="10181">
                  <c:v>450.70400147497668</c:v>
                </c:pt>
                <c:pt idx="10182">
                  <c:v>450.21044032736597</c:v>
                </c:pt>
                <c:pt idx="10183">
                  <c:v>450.11055441625825</c:v>
                </c:pt>
                <c:pt idx="10184">
                  <c:v>450.0304632591255</c:v>
                </c:pt>
                <c:pt idx="10185">
                  <c:v>450.31249805539051</c:v>
                </c:pt>
                <c:pt idx="10186">
                  <c:v>450.47701833524172</c:v>
                </c:pt>
                <c:pt idx="10187">
                  <c:v>450.43588826527895</c:v>
                </c:pt>
                <c:pt idx="10188">
                  <c:v>450.35362812535328</c:v>
                </c:pt>
                <c:pt idx="10189">
                  <c:v>450.0576718195353</c:v>
                </c:pt>
                <c:pt idx="10190">
                  <c:v>450.33600095251211</c:v>
                </c:pt>
                <c:pt idx="10191">
                  <c:v>450.60628334523972</c:v>
                </c:pt>
                <c:pt idx="10192">
                  <c:v>450.48876978380252</c:v>
                </c:pt>
                <c:pt idx="10193">
                  <c:v>450.23394353254452</c:v>
                </c:pt>
                <c:pt idx="10194">
                  <c:v>450.09292585716076</c:v>
                </c:pt>
                <c:pt idx="10195">
                  <c:v>450.31249805539051</c:v>
                </c:pt>
                <c:pt idx="10196">
                  <c:v>450.78038573659342</c:v>
                </c:pt>
                <c:pt idx="10197">
                  <c:v>450.36908503696532</c:v>
                </c:pt>
                <c:pt idx="10198">
                  <c:v>450.13405611195776</c:v>
                </c:pt>
                <c:pt idx="10199">
                  <c:v>450.43371846613513</c:v>
                </c:pt>
                <c:pt idx="10200">
                  <c:v>450.57473615692174</c:v>
                </c:pt>
                <c:pt idx="10201">
                  <c:v>450.59236317573448</c:v>
                </c:pt>
                <c:pt idx="10202">
                  <c:v>450.66874743735121</c:v>
                </c:pt>
                <c:pt idx="10203">
                  <c:v>450.6628712509854</c:v>
                </c:pt>
                <c:pt idx="10204">
                  <c:v>450.22219270009765</c:v>
                </c:pt>
                <c:pt idx="10205">
                  <c:v>450.08705121107971</c:v>
                </c:pt>
                <c:pt idx="10206">
                  <c:v>450.43001254099852</c:v>
                </c:pt>
                <c:pt idx="10207">
                  <c:v>450.11642909314503</c:v>
                </c:pt>
                <c:pt idx="10208">
                  <c:v>450.07529883834803</c:v>
                </c:pt>
                <c:pt idx="10209">
                  <c:v>450.20085883197743</c:v>
                </c:pt>
                <c:pt idx="10210">
                  <c:v>450.02458707275969</c:v>
                </c:pt>
                <c:pt idx="10211">
                  <c:v>450.35950384963371</c:v>
                </c:pt>
                <c:pt idx="10212">
                  <c:v>450.34187667679248</c:v>
                </c:pt>
                <c:pt idx="10213">
                  <c:v>450.23611379377371</c:v>
                </c:pt>
                <c:pt idx="10214">
                  <c:v>450.15168313077049</c:v>
                </c:pt>
                <c:pt idx="10215">
                  <c:v>450.43001254099852</c:v>
                </c:pt>
                <c:pt idx="10216">
                  <c:v>450.82956148400893</c:v>
                </c:pt>
                <c:pt idx="10217">
                  <c:v>451.04696343641228</c:v>
                </c:pt>
                <c:pt idx="10218">
                  <c:v>450.68266914714127</c:v>
                </c:pt>
                <c:pt idx="10219">
                  <c:v>450.25374096661494</c:v>
                </c:pt>
                <c:pt idx="10220">
                  <c:v>450.54752764272047</c:v>
                </c:pt>
                <c:pt idx="10221">
                  <c:v>450.700296165954</c:v>
                </c:pt>
                <c:pt idx="10222">
                  <c:v>450.33383099933985</c:v>
                </c:pt>
                <c:pt idx="10223">
                  <c:v>450.4689725037606</c:v>
                </c:pt>
                <c:pt idx="10224">
                  <c:v>451.03304188065073</c:v>
                </c:pt>
                <c:pt idx="10225">
                  <c:v>450.79213656904034</c:v>
                </c:pt>
                <c:pt idx="10226">
                  <c:v>451.33858493422832</c:v>
                </c:pt>
                <c:pt idx="10227">
                  <c:v>450.73925551260214</c:v>
                </c:pt>
                <c:pt idx="10228">
                  <c:v>450.09292585716076</c:v>
                </c:pt>
                <c:pt idx="10229">
                  <c:v>450.6628712509854</c:v>
                </c:pt>
                <c:pt idx="10230">
                  <c:v>450.75688253141487</c:v>
                </c:pt>
                <c:pt idx="10231">
                  <c:v>450.06354800590111</c:v>
                </c:pt>
                <c:pt idx="10232">
                  <c:v>450.34187667679248</c:v>
                </c:pt>
                <c:pt idx="10233">
                  <c:v>450.0892205019295</c:v>
                </c:pt>
                <c:pt idx="10234">
                  <c:v>450.40063391959654</c:v>
                </c:pt>
                <c:pt idx="10235">
                  <c:v>450.18106247610632</c:v>
                </c:pt>
                <c:pt idx="10236">
                  <c:v>450.32795481297399</c:v>
                </c:pt>
                <c:pt idx="10237">
                  <c:v>450.17735716708364</c:v>
                </c:pt>
                <c:pt idx="10238">
                  <c:v>450.92944895080421</c:v>
                </c:pt>
                <c:pt idx="10239">
                  <c:v>450.93532513717008</c:v>
                </c:pt>
                <c:pt idx="10240">
                  <c:v>450.45939116240055</c:v>
                </c:pt>
                <c:pt idx="10241">
                  <c:v>450.81781065156201</c:v>
                </c:pt>
                <c:pt idx="10242">
                  <c:v>450.55340228880152</c:v>
                </c:pt>
                <c:pt idx="10243">
                  <c:v>450.13993229832357</c:v>
                </c:pt>
                <c:pt idx="10244">
                  <c:v>450.38671205577805</c:v>
                </c:pt>
                <c:pt idx="10245">
                  <c:v>450.76275871778068</c:v>
                </c:pt>
                <c:pt idx="10246">
                  <c:v>450.49835189530501</c:v>
                </c:pt>
                <c:pt idx="10247">
                  <c:v>450.75688253141487</c:v>
                </c:pt>
                <c:pt idx="10248">
                  <c:v>450.35733420451839</c:v>
                </c:pt>
                <c:pt idx="10249">
                  <c:v>450.14580848468944</c:v>
                </c:pt>
                <c:pt idx="10250">
                  <c:v>450.40433907459078</c:v>
                </c:pt>
                <c:pt idx="10251">
                  <c:v>450.3044531480802</c:v>
                </c:pt>
                <c:pt idx="10252">
                  <c:v>450.40433907459078</c:v>
                </c:pt>
                <c:pt idx="10253">
                  <c:v>450.2772437097081</c:v>
                </c:pt>
                <c:pt idx="10254">
                  <c:v>450.3007466068297</c:v>
                </c:pt>
                <c:pt idx="10255">
                  <c:v>450.65328975559686</c:v>
                </c:pt>
                <c:pt idx="10256">
                  <c:v>450.83543767037474</c:v>
                </c:pt>
                <c:pt idx="10257">
                  <c:v>450.48876978380252</c:v>
                </c:pt>
                <c:pt idx="10258">
                  <c:v>450.38300674675531</c:v>
                </c:pt>
                <c:pt idx="10259">
                  <c:v>450.34187667679248</c:v>
                </c:pt>
                <c:pt idx="10260">
                  <c:v>450.06571729675096</c:v>
                </c:pt>
                <c:pt idx="10261">
                  <c:v>450.60999019454721</c:v>
                </c:pt>
                <c:pt idx="10262">
                  <c:v>450.29270077534852</c:v>
                </c:pt>
                <c:pt idx="10263">
                  <c:v>450.34558183178672</c:v>
                </c:pt>
                <c:pt idx="10264">
                  <c:v>450.22806888646346</c:v>
                </c:pt>
                <c:pt idx="10265">
                  <c:v>450.48072333620752</c:v>
                </c:pt>
                <c:pt idx="10266">
                  <c:v>450.02458707275969</c:v>
                </c:pt>
                <c:pt idx="10267">
                  <c:v>450.10684752074224</c:v>
                </c:pt>
                <c:pt idx="10268">
                  <c:v>450.0576718195353</c:v>
                </c:pt>
                <c:pt idx="10269">
                  <c:v>450.21044032736597</c:v>
                </c:pt>
                <c:pt idx="10270">
                  <c:v>450.5277297465646</c:v>
                </c:pt>
                <c:pt idx="10271">
                  <c:v>450.74513169896795</c:v>
                </c:pt>
                <c:pt idx="10272">
                  <c:v>450.40433907459078</c:v>
                </c:pt>
                <c:pt idx="10273">
                  <c:v>450.07529883834803</c:v>
                </c:pt>
                <c:pt idx="10274">
                  <c:v>450.00479077079854</c:v>
                </c:pt>
                <c:pt idx="10275">
                  <c:v>450.16931164365946</c:v>
                </c:pt>
                <c:pt idx="10276">
                  <c:v>450.32208016689293</c:v>
                </c:pt>
                <c:pt idx="10277">
                  <c:v>450.36908503696532</c:v>
                </c:pt>
                <c:pt idx="10278">
                  <c:v>450.3044531480802</c:v>
                </c:pt>
                <c:pt idx="10279">
                  <c:v>450.50422654138606</c:v>
                </c:pt>
                <c:pt idx="10280">
                  <c:v>450.37496122333113</c:v>
                </c:pt>
                <c:pt idx="10281">
                  <c:v>450.13993229832357</c:v>
                </c:pt>
                <c:pt idx="10282">
                  <c:v>450.15755927092778</c:v>
                </c:pt>
                <c:pt idx="10283">
                  <c:v>450.20085883197743</c:v>
                </c:pt>
                <c:pt idx="10284">
                  <c:v>450.14210157377056</c:v>
                </c:pt>
                <c:pt idx="10285">
                  <c:v>450.57690549398012</c:v>
                </c:pt>
                <c:pt idx="10286">
                  <c:v>450.80018363274928</c:v>
                </c:pt>
                <c:pt idx="10287">
                  <c:v>450.34775240107291</c:v>
                </c:pt>
                <c:pt idx="10288">
                  <c:v>450.55927847516739</c:v>
                </c:pt>
                <c:pt idx="10289">
                  <c:v>450.37125437402364</c:v>
                </c:pt>
                <c:pt idx="10290">
                  <c:v>450.84718850282167</c:v>
                </c:pt>
                <c:pt idx="10291">
                  <c:v>450.04004480072257</c:v>
                </c:pt>
                <c:pt idx="10292">
                  <c:v>450.32795481297399</c:v>
                </c:pt>
                <c:pt idx="10293">
                  <c:v>450.27136813945617</c:v>
                </c:pt>
                <c:pt idx="10294">
                  <c:v>450.51227252689569</c:v>
                </c:pt>
                <c:pt idx="10295">
                  <c:v>450.11859989347391</c:v>
                </c:pt>
                <c:pt idx="10296">
                  <c:v>450.26332292408892</c:v>
                </c:pt>
                <c:pt idx="10297">
                  <c:v>450.15755927092778</c:v>
                </c:pt>
                <c:pt idx="10298">
                  <c:v>450.34775240107291</c:v>
                </c:pt>
                <c:pt idx="10299">
                  <c:v>450.07529883834803</c:v>
                </c:pt>
                <c:pt idx="10300">
                  <c:v>450.27507375653579</c:v>
                </c:pt>
                <c:pt idx="10301">
                  <c:v>450.1127237071081</c:v>
                </c:pt>
                <c:pt idx="10302">
                  <c:v>450.30662233111008</c:v>
                </c:pt>
                <c:pt idx="10303">
                  <c:v>450.15385394650224</c:v>
                </c:pt>
                <c:pt idx="10304">
                  <c:v>450.13405611195776</c:v>
                </c:pt>
                <c:pt idx="10305">
                  <c:v>450.6628712509854</c:v>
                </c:pt>
                <c:pt idx="10306">
                  <c:v>450.31032779416125</c:v>
                </c:pt>
                <c:pt idx="10307">
                  <c:v>450.04221563185718</c:v>
                </c:pt>
                <c:pt idx="10308">
                  <c:v>450.00479077079854</c:v>
                </c:pt>
                <c:pt idx="10309">
                  <c:v>450.23981971891033</c:v>
                </c:pt>
                <c:pt idx="10310">
                  <c:v>450.76863490414655</c:v>
                </c:pt>
                <c:pt idx="10311">
                  <c:v>450.53360593293047</c:v>
                </c:pt>
                <c:pt idx="10312">
                  <c:v>450.56885997055593</c:v>
                </c:pt>
                <c:pt idx="10313">
                  <c:v>450.72162849378941</c:v>
                </c:pt>
                <c:pt idx="10314">
                  <c:v>450.52185356019879</c:v>
                </c:pt>
                <c:pt idx="10315">
                  <c:v>450.06942419226698</c:v>
                </c:pt>
                <c:pt idx="10316">
                  <c:v>450.13035072592078</c:v>
                </c:pt>
                <c:pt idx="10317">
                  <c:v>450.20085883197743</c:v>
                </c:pt>
                <c:pt idx="10318">
                  <c:v>450.11859989347391</c:v>
                </c:pt>
                <c:pt idx="10319">
                  <c:v>450.14797776013637</c:v>
                </c:pt>
                <c:pt idx="10320">
                  <c:v>450.35145801815258</c:v>
                </c:pt>
                <c:pt idx="10321">
                  <c:v>450.14580848468944</c:v>
                </c:pt>
                <c:pt idx="10322">
                  <c:v>450.0576718195353</c:v>
                </c:pt>
                <c:pt idx="10323">
                  <c:v>450.49247570893914</c:v>
                </c:pt>
                <c:pt idx="10324">
                  <c:v>450.13622691228665</c:v>
                </c:pt>
                <c:pt idx="10325">
                  <c:v>450.48289405952215</c:v>
                </c:pt>
                <c:pt idx="10326">
                  <c:v>450.39475911948699</c:v>
                </c:pt>
                <c:pt idx="10327">
                  <c:v>450.38300674675531</c:v>
                </c:pt>
                <c:pt idx="10328">
                  <c:v>450.55340228880152</c:v>
                </c:pt>
                <c:pt idx="10329">
                  <c:v>450.28682458898271</c:v>
                </c:pt>
                <c:pt idx="10330">
                  <c:v>450.4160914473224</c:v>
                </c:pt>
                <c:pt idx="10331">
                  <c:v>450.38671205577805</c:v>
                </c:pt>
                <c:pt idx="10332">
                  <c:v>450.23023806949334</c:v>
                </c:pt>
                <c:pt idx="10333">
                  <c:v>450.02458707275969</c:v>
                </c:pt>
                <c:pt idx="10334">
                  <c:v>450.53948057901152</c:v>
                </c:pt>
                <c:pt idx="10335">
                  <c:v>450.11859989347391</c:v>
                </c:pt>
                <c:pt idx="10336">
                  <c:v>450.91769657807259</c:v>
                </c:pt>
                <c:pt idx="10337">
                  <c:v>450.33012522823168</c:v>
                </c:pt>
                <c:pt idx="10338">
                  <c:v>450.52989969973692</c:v>
                </c:pt>
                <c:pt idx="10339">
                  <c:v>450.53577542401729</c:v>
                </c:pt>
                <c:pt idx="10340">
                  <c:v>450.59453251279285</c:v>
                </c:pt>
                <c:pt idx="10341">
                  <c:v>450.13622691228665</c:v>
                </c:pt>
                <c:pt idx="10342">
                  <c:v>450.12818146587671</c:v>
                </c:pt>
                <c:pt idx="10343">
                  <c:v>450.0282939682757</c:v>
                </c:pt>
                <c:pt idx="10344">
                  <c:v>450.56885997055593</c:v>
                </c:pt>
                <c:pt idx="10345">
                  <c:v>450.86264618457602</c:v>
                </c:pt>
                <c:pt idx="10346">
                  <c:v>450.65699506461959</c:v>
                </c:pt>
                <c:pt idx="10347">
                  <c:v>450.53948057901152</c:v>
                </c:pt>
                <c:pt idx="10348">
                  <c:v>450.33970718570566</c:v>
                </c:pt>
                <c:pt idx="10349">
                  <c:v>450.28682458898271</c:v>
                </c:pt>
                <c:pt idx="10350">
                  <c:v>450.54535676537733</c:v>
                </c:pt>
                <c:pt idx="10351">
                  <c:v>450.67462362371708</c:v>
                </c:pt>
                <c:pt idx="10352">
                  <c:v>450.41021526095659</c:v>
                </c:pt>
                <c:pt idx="10353">
                  <c:v>450.11642909314503</c:v>
                </c:pt>
                <c:pt idx="10354">
                  <c:v>450.04592098708844</c:v>
                </c:pt>
                <c:pt idx="10355">
                  <c:v>450.21261120470911</c:v>
                </c:pt>
                <c:pt idx="10356">
                  <c:v>450.21261120470911</c:v>
                </c:pt>
                <c:pt idx="10357">
                  <c:v>450.29857696171439</c:v>
                </c:pt>
                <c:pt idx="10358">
                  <c:v>450.22219270009765</c:v>
                </c:pt>
                <c:pt idx="10359">
                  <c:v>450.26549241517574</c:v>
                </c:pt>
                <c:pt idx="10360">
                  <c:v>450.49835189530501</c:v>
                </c:pt>
                <c:pt idx="10361">
                  <c:v>450.83326679303161</c:v>
                </c:pt>
                <c:pt idx="10362">
                  <c:v>450.25744673772306</c:v>
                </c:pt>
                <c:pt idx="10363">
                  <c:v>450.23023806949334</c:v>
                </c:pt>
                <c:pt idx="10364">
                  <c:v>450.08334431556369</c:v>
                </c:pt>
                <c:pt idx="10365">
                  <c:v>450.21848585079016</c:v>
                </c:pt>
                <c:pt idx="10366">
                  <c:v>450.37713826181329</c:v>
                </c:pt>
                <c:pt idx="10367">
                  <c:v>450.38300674675531</c:v>
                </c:pt>
                <c:pt idx="10368">
                  <c:v>450.13622691228665</c:v>
                </c:pt>
                <c:pt idx="10369">
                  <c:v>450.49464535405446</c:v>
                </c:pt>
                <c:pt idx="10370">
                  <c:v>450.23611379377371</c:v>
                </c:pt>
                <c:pt idx="10371">
                  <c:v>450.24786524233457</c:v>
                </c:pt>
                <c:pt idx="10372">
                  <c:v>450.5651546615332</c:v>
                </c:pt>
                <c:pt idx="10373">
                  <c:v>450.1127237071081</c:v>
                </c:pt>
                <c:pt idx="10374">
                  <c:v>450.17735716708364</c:v>
                </c:pt>
                <c:pt idx="10375">
                  <c:v>450.13035072592078</c:v>
                </c:pt>
                <c:pt idx="10376">
                  <c:v>450.44176398955932</c:v>
                </c:pt>
                <c:pt idx="10377">
                  <c:v>450.78255507365179</c:v>
                </c:pt>
                <c:pt idx="10378">
                  <c:v>450.36908503696532</c:v>
                </c:pt>
                <c:pt idx="10379">
                  <c:v>450.32795481297399</c:v>
                </c:pt>
                <c:pt idx="10380">
                  <c:v>450.43371846613513</c:v>
                </c:pt>
                <c:pt idx="10381">
                  <c:v>450.18693866247219</c:v>
                </c:pt>
                <c:pt idx="10382">
                  <c:v>450.08334431556369</c:v>
                </c:pt>
                <c:pt idx="10383">
                  <c:v>450.32208016689293</c:v>
                </c:pt>
                <c:pt idx="10384">
                  <c:v>450.11055441625825</c:v>
                </c:pt>
                <c:pt idx="10385">
                  <c:v>450.80605827883033</c:v>
                </c:pt>
                <c:pt idx="10386">
                  <c:v>450.06354800590111</c:v>
                </c:pt>
                <c:pt idx="10387">
                  <c:v>450.24569590527619</c:v>
                </c:pt>
                <c:pt idx="10388">
                  <c:v>450.24569590527619</c:v>
                </c:pt>
                <c:pt idx="10389">
                  <c:v>450.4160914473224</c:v>
                </c:pt>
                <c:pt idx="10390">
                  <c:v>450.16343545729359</c:v>
                </c:pt>
                <c:pt idx="10391">
                  <c:v>450.28682458898271</c:v>
                </c:pt>
                <c:pt idx="10392">
                  <c:v>450.19868949491905</c:v>
                </c:pt>
                <c:pt idx="10393">
                  <c:v>450.53360593293047</c:v>
                </c:pt>
                <c:pt idx="10394">
                  <c:v>450.43371846613513</c:v>
                </c:pt>
                <c:pt idx="10395">
                  <c:v>450.15168313077049</c:v>
                </c:pt>
                <c:pt idx="10396">
                  <c:v>450.89790022220149</c:v>
                </c:pt>
                <c:pt idx="10397">
                  <c:v>450.13993229832357</c:v>
                </c:pt>
                <c:pt idx="10398">
                  <c:v>450.10467822989244</c:v>
                </c:pt>
                <c:pt idx="10399">
                  <c:v>450.2772437097081</c:v>
                </c:pt>
                <c:pt idx="10400">
                  <c:v>450.13993229832357</c:v>
                </c:pt>
                <c:pt idx="10401">
                  <c:v>450.05984265066991</c:v>
                </c:pt>
                <c:pt idx="10402">
                  <c:v>450.68266914714127</c:v>
                </c:pt>
                <c:pt idx="10403">
                  <c:v>450.59453251279285</c:v>
                </c:pt>
                <c:pt idx="10404">
                  <c:v>450.43001254099852</c:v>
                </c:pt>
                <c:pt idx="10405">
                  <c:v>450.35950384963371</c:v>
                </c:pt>
                <c:pt idx="10406">
                  <c:v>450.54752764272047</c:v>
                </c:pt>
                <c:pt idx="10407">
                  <c:v>450.18910799953051</c:v>
                </c:pt>
                <c:pt idx="10408">
                  <c:v>450.06354800590111</c:v>
                </c:pt>
                <c:pt idx="10409">
                  <c:v>450.09509668829537</c:v>
                </c:pt>
                <c:pt idx="10410">
                  <c:v>450.44176398955932</c:v>
                </c:pt>
                <c:pt idx="10411">
                  <c:v>450.39258824214386</c:v>
                </c:pt>
                <c:pt idx="10412">
                  <c:v>450.75688253141487</c:v>
                </c:pt>
                <c:pt idx="10413">
                  <c:v>450.58648698936867</c:v>
                </c:pt>
                <c:pt idx="10414">
                  <c:v>450.5806108030028</c:v>
                </c:pt>
                <c:pt idx="10415">
                  <c:v>450.26332292408892</c:v>
                </c:pt>
                <c:pt idx="10416">
                  <c:v>450.15168313077049</c:v>
                </c:pt>
                <c:pt idx="10417">
                  <c:v>450.18910799953051</c:v>
                </c:pt>
                <c:pt idx="10418">
                  <c:v>450.25744673772306</c:v>
                </c:pt>
                <c:pt idx="10419">
                  <c:v>450.14210157377056</c:v>
                </c:pt>
                <c:pt idx="10420">
                  <c:v>450.33012522823168</c:v>
                </c:pt>
                <c:pt idx="10421">
                  <c:v>450.27507375653579</c:v>
                </c:pt>
                <c:pt idx="10422">
                  <c:v>450.62761721335994</c:v>
                </c:pt>
                <c:pt idx="10423">
                  <c:v>450.25744673772306</c:v>
                </c:pt>
                <c:pt idx="10424">
                  <c:v>450.05984265066991</c:v>
                </c:pt>
                <c:pt idx="10425">
                  <c:v>450.01871242667858</c:v>
                </c:pt>
                <c:pt idx="10426">
                  <c:v>450.09509668829537</c:v>
                </c:pt>
                <c:pt idx="10427">
                  <c:v>450.01066695716435</c:v>
                </c:pt>
                <c:pt idx="10428">
                  <c:v>450.33383099933985</c:v>
                </c:pt>
                <c:pt idx="10429">
                  <c:v>450.21848585079016</c:v>
                </c:pt>
                <c:pt idx="10430">
                  <c:v>450.36908503696532</c:v>
                </c:pt>
                <c:pt idx="10431">
                  <c:v>450.15168313077049</c:v>
                </c:pt>
                <c:pt idx="10432">
                  <c:v>450.01871242667858</c:v>
                </c:pt>
                <c:pt idx="10433">
                  <c:v>450.21848585079016</c:v>
                </c:pt>
                <c:pt idx="10434">
                  <c:v>450.83543767037474</c:v>
                </c:pt>
                <c:pt idx="10435">
                  <c:v>450.29487088254928</c:v>
                </c:pt>
                <c:pt idx="10436">
                  <c:v>450.58865632642699</c:v>
                </c:pt>
                <c:pt idx="10437">
                  <c:v>450.71204699840087</c:v>
                </c:pt>
                <c:pt idx="10438">
                  <c:v>450.62978655041832</c:v>
                </c:pt>
                <c:pt idx="10439">
                  <c:v>450.37125437402364</c:v>
                </c:pt>
                <c:pt idx="10440">
                  <c:v>450.06354800590111</c:v>
                </c:pt>
                <c:pt idx="10441">
                  <c:v>450.3044531480802</c:v>
                </c:pt>
                <c:pt idx="10442">
                  <c:v>450.12447453955497</c:v>
                </c:pt>
                <c:pt idx="10443">
                  <c:v>450.0304632591255</c:v>
                </c:pt>
                <c:pt idx="10444">
                  <c:v>450.73925551260214</c:v>
                </c:pt>
                <c:pt idx="10445">
                  <c:v>450.55710913810901</c:v>
                </c:pt>
                <c:pt idx="10446">
                  <c:v>450.51010272775187</c:v>
                </c:pt>
                <c:pt idx="10447">
                  <c:v>450.48659952257333</c:v>
                </c:pt>
                <c:pt idx="10448">
                  <c:v>450.25157055135725</c:v>
                </c:pt>
                <c:pt idx="10449">
                  <c:v>450.36321039088421</c:v>
                </c:pt>
                <c:pt idx="10450">
                  <c:v>450.67462362371708</c:v>
                </c:pt>
                <c:pt idx="10451">
                  <c:v>450.48072333620752</c:v>
                </c:pt>
                <c:pt idx="10452">
                  <c:v>450.06942419226698</c:v>
                </c:pt>
                <c:pt idx="10453">
                  <c:v>450.23611379377371</c:v>
                </c:pt>
                <c:pt idx="10454">
                  <c:v>450.52402397545649</c:v>
                </c:pt>
                <c:pt idx="10455">
                  <c:v>450.52402397545649</c:v>
                </c:pt>
                <c:pt idx="10456">
                  <c:v>450.65328975559686</c:v>
                </c:pt>
                <c:pt idx="10457">
                  <c:v>450.38887523169734</c:v>
                </c:pt>
                <c:pt idx="10458">
                  <c:v>450.38887523169734</c:v>
                </c:pt>
                <c:pt idx="10459">
                  <c:v>450.01654159554403</c:v>
                </c:pt>
                <c:pt idx="10460">
                  <c:v>450.21848585079016</c:v>
                </c:pt>
                <c:pt idx="10461">
                  <c:v>450.17518628974051</c:v>
                </c:pt>
                <c:pt idx="10462">
                  <c:v>450.57473615692174</c:v>
                </c:pt>
                <c:pt idx="10463">
                  <c:v>450.26919757016998</c:v>
                </c:pt>
                <c:pt idx="10464">
                  <c:v>450.23981971891033</c:v>
                </c:pt>
                <c:pt idx="10465">
                  <c:v>450.17148098071777</c:v>
                </c:pt>
                <c:pt idx="10466">
                  <c:v>450.23611379377371</c:v>
                </c:pt>
                <c:pt idx="10467">
                  <c:v>450.06942419226698</c:v>
                </c:pt>
                <c:pt idx="10468">
                  <c:v>450.13993229832357</c:v>
                </c:pt>
                <c:pt idx="10469">
                  <c:v>450.32424950395131</c:v>
                </c:pt>
                <c:pt idx="10470">
                  <c:v>450.19498418589637</c:v>
                </c:pt>
                <c:pt idx="10471">
                  <c:v>450.01283624647391</c:v>
                </c:pt>
                <c:pt idx="10472">
                  <c:v>450.44546929858205</c:v>
                </c:pt>
                <c:pt idx="10473">
                  <c:v>450.07529883834803</c:v>
                </c:pt>
                <c:pt idx="10474">
                  <c:v>450.24198951805414</c:v>
                </c:pt>
                <c:pt idx="10475">
                  <c:v>450.16931164365946</c:v>
                </c:pt>
                <c:pt idx="10476">
                  <c:v>450.19868949491905</c:v>
                </c:pt>
                <c:pt idx="10477">
                  <c:v>450.73925551260214</c:v>
                </c:pt>
                <c:pt idx="10478">
                  <c:v>450.65699506461959</c:v>
                </c:pt>
                <c:pt idx="10479">
                  <c:v>450.48072333620752</c:v>
                </c:pt>
                <c:pt idx="10480">
                  <c:v>450.23394353254452</c:v>
                </c:pt>
                <c:pt idx="10481">
                  <c:v>450.14580848468944</c:v>
                </c:pt>
                <c:pt idx="10482">
                  <c:v>450.3007466068297</c:v>
                </c:pt>
                <c:pt idx="10483">
                  <c:v>450.12230527951084</c:v>
                </c:pt>
                <c:pt idx="10484">
                  <c:v>450.0892205019295</c:v>
                </c:pt>
                <c:pt idx="10485">
                  <c:v>450.91769657807259</c:v>
                </c:pt>
                <c:pt idx="10486">
                  <c:v>450.36537957391408</c:v>
                </c:pt>
                <c:pt idx="10487">
                  <c:v>450.23611379377371</c:v>
                </c:pt>
                <c:pt idx="10488">
                  <c:v>450.04221563185718</c:v>
                </c:pt>
                <c:pt idx="10489">
                  <c:v>450.14797776013637</c:v>
                </c:pt>
                <c:pt idx="10490">
                  <c:v>450.10684752074224</c:v>
                </c:pt>
                <c:pt idx="10491">
                  <c:v>450.10684752074224</c:v>
                </c:pt>
                <c:pt idx="10492">
                  <c:v>450.52402397545649</c:v>
                </c:pt>
                <c:pt idx="10493">
                  <c:v>450.01871242667858</c:v>
                </c:pt>
                <c:pt idx="10494">
                  <c:v>450.15973014827091</c:v>
                </c:pt>
                <c:pt idx="10495">
                  <c:v>450.13405611195776</c:v>
                </c:pt>
                <c:pt idx="10496">
                  <c:v>450.12230527951084</c:v>
                </c:pt>
                <c:pt idx="10497">
                  <c:v>450.37496122333113</c:v>
                </c:pt>
                <c:pt idx="10498">
                  <c:v>450.20673501834324</c:v>
                </c:pt>
                <c:pt idx="10499">
                  <c:v>450.61586638091302</c:v>
                </c:pt>
                <c:pt idx="10500">
                  <c:v>450.34558183178672</c:v>
                </c:pt>
                <c:pt idx="10501">
                  <c:v>450.31032779416125</c:v>
                </c:pt>
                <c:pt idx="10502">
                  <c:v>450.1127237071081</c:v>
                </c:pt>
                <c:pt idx="10503">
                  <c:v>450.16560479435196</c:v>
                </c:pt>
                <c:pt idx="10504">
                  <c:v>450.23023806949334</c:v>
                </c:pt>
                <c:pt idx="10505">
                  <c:v>450.31249805539051</c:v>
                </c:pt>
                <c:pt idx="10506">
                  <c:v>450.25157055135725</c:v>
                </c:pt>
                <c:pt idx="10507">
                  <c:v>450.21848585079016</c:v>
                </c:pt>
                <c:pt idx="10508">
                  <c:v>450.0892205019295</c:v>
                </c:pt>
                <c:pt idx="10509">
                  <c:v>450.18693866247219</c:v>
                </c:pt>
                <c:pt idx="10510">
                  <c:v>450.19281330855324</c:v>
                </c:pt>
                <c:pt idx="10511">
                  <c:v>450.40433907459078</c:v>
                </c:pt>
                <c:pt idx="10512">
                  <c:v>451.10942598823902</c:v>
                </c:pt>
                <c:pt idx="10513">
                  <c:v>450.88614938975456</c:v>
                </c:pt>
                <c:pt idx="10514">
                  <c:v>450.53948057901152</c:v>
                </c:pt>
                <c:pt idx="10515">
                  <c:v>450.19498418589637</c:v>
                </c:pt>
                <c:pt idx="10516">
                  <c:v>450.37125437402364</c:v>
                </c:pt>
                <c:pt idx="10517">
                  <c:v>451.05283808249334</c:v>
                </c:pt>
                <c:pt idx="10518">
                  <c:v>451.51702137884445</c:v>
                </c:pt>
                <c:pt idx="10519">
                  <c:v>452.01057990797108</c:v>
                </c:pt>
                <c:pt idx="10520">
                  <c:v>450.72379783084779</c:v>
                </c:pt>
                <c:pt idx="10521">
                  <c:v>451.49721886183431</c:v>
                </c:pt>
                <c:pt idx="10522">
                  <c:v>450.94490663255863</c:v>
                </c:pt>
                <c:pt idx="10523">
                  <c:v>450.17735716708364</c:v>
                </c:pt>
                <c:pt idx="10524">
                  <c:v>450.78038573659342</c:v>
                </c:pt>
                <c:pt idx="10525">
                  <c:v>451.88501589419843</c:v>
                </c:pt>
                <c:pt idx="10526">
                  <c:v>453.10717024120549</c:v>
                </c:pt>
                <c:pt idx="10527">
                  <c:v>452.20818304004769</c:v>
                </c:pt>
                <c:pt idx="10528">
                  <c:v>450.94490663255863</c:v>
                </c:pt>
                <c:pt idx="10529">
                  <c:v>451.08221747403775</c:v>
                </c:pt>
                <c:pt idx="10530">
                  <c:v>452.48651249648429</c:v>
                </c:pt>
                <c:pt idx="10531">
                  <c:v>452.14572449296134</c:v>
                </c:pt>
                <c:pt idx="10532">
                  <c:v>450.75688253141487</c:v>
                </c:pt>
                <c:pt idx="10533">
                  <c:v>454.00027355457365</c:v>
                </c:pt>
                <c:pt idx="10534">
                  <c:v>452.19056218237404</c:v>
                </c:pt>
                <c:pt idx="10535">
                  <c:v>451.92244635419218</c:v>
                </c:pt>
                <c:pt idx="10536">
                  <c:v>453.1328467881828</c:v>
                </c:pt>
                <c:pt idx="10537">
                  <c:v>451.24673682971815</c:v>
                </c:pt>
                <c:pt idx="10538">
                  <c:v>458.06257437650044</c:v>
                </c:pt>
                <c:pt idx="10539">
                  <c:v>456.33511421057477</c:v>
                </c:pt>
                <c:pt idx="10540">
                  <c:v>453.34220229299115</c:v>
                </c:pt>
                <c:pt idx="10541">
                  <c:v>455.21067552884909</c:v>
                </c:pt>
                <c:pt idx="10542">
                  <c:v>454.2411894941489</c:v>
                </c:pt>
                <c:pt idx="10543">
                  <c:v>451.0389179129881</c:v>
                </c:pt>
                <c:pt idx="10544">
                  <c:v>457.88413238685916</c:v>
                </c:pt>
                <c:pt idx="10545">
                  <c:v>459.46469559506284</c:v>
                </c:pt>
                <c:pt idx="10546">
                  <c:v>455.98844231926222</c:v>
                </c:pt>
                <c:pt idx="10547">
                  <c:v>461.92292692303783</c:v>
                </c:pt>
                <c:pt idx="10548">
                  <c:v>454.84268609643476</c:v>
                </c:pt>
                <c:pt idx="10549">
                  <c:v>464.66099872680064</c:v>
                </c:pt>
                <c:pt idx="10550">
                  <c:v>475.41941183918317</c:v>
                </c:pt>
                <c:pt idx="10551">
                  <c:v>458.17421421602739</c:v>
                </c:pt>
                <c:pt idx="10552">
                  <c:v>458.11916443864476</c:v>
                </c:pt>
                <c:pt idx="10553">
                  <c:v>456.02739612088527</c:v>
                </c:pt>
                <c:pt idx="10554">
                  <c:v>453.43620587199678</c:v>
                </c:pt>
                <c:pt idx="10555">
                  <c:v>453.55959808425541</c:v>
                </c:pt>
                <c:pt idx="10556">
                  <c:v>456.00977526321157</c:v>
                </c:pt>
                <c:pt idx="10557">
                  <c:v>458.95938977614423</c:v>
                </c:pt>
                <c:pt idx="10558">
                  <c:v>460.99238236768258</c:v>
                </c:pt>
                <c:pt idx="10559">
                  <c:v>461.82087073529806</c:v>
                </c:pt>
                <c:pt idx="10560">
                  <c:v>460.64572433893289</c:v>
                </c:pt>
                <c:pt idx="10561">
                  <c:v>460.56934315788567</c:v>
                </c:pt>
                <c:pt idx="10562">
                  <c:v>461.00413474041426</c:v>
                </c:pt>
                <c:pt idx="10563">
                  <c:v>456.96164044023806</c:v>
                </c:pt>
                <c:pt idx="10564">
                  <c:v>457.56684912879956</c:v>
                </c:pt>
                <c:pt idx="10565">
                  <c:v>456.90287857657972</c:v>
                </c:pt>
                <c:pt idx="10566">
                  <c:v>454.69578913871283</c:v>
                </c:pt>
                <c:pt idx="10567">
                  <c:v>454.00244535608766</c:v>
                </c:pt>
                <c:pt idx="10568">
                  <c:v>472.01738488604821</c:v>
                </c:pt>
                <c:pt idx="10569">
                  <c:v>478.9448156017292</c:v>
                </c:pt>
                <c:pt idx="10570">
                  <c:v>460.10144777525892</c:v>
                </c:pt>
                <c:pt idx="10571">
                  <c:v>455.13059612408904</c:v>
                </c:pt>
                <c:pt idx="10572">
                  <c:v>450.26332292408892</c:v>
                </c:pt>
                <c:pt idx="10573">
                  <c:v>452.71566066048024</c:v>
                </c:pt>
                <c:pt idx="10574">
                  <c:v>455.35386040029539</c:v>
                </c:pt>
                <c:pt idx="10575">
                  <c:v>451.65803799143168</c:v>
                </c:pt>
                <c:pt idx="10576">
                  <c:v>453.0836654957422</c:v>
                </c:pt>
                <c:pt idx="10577">
                  <c:v>457.51395575008326</c:v>
                </c:pt>
                <c:pt idx="10578">
                  <c:v>460.4283146851057</c:v>
                </c:pt>
                <c:pt idx="10579">
                  <c:v>459.44119084959954</c:v>
                </c:pt>
                <c:pt idx="10580">
                  <c:v>456.22717105447589</c:v>
                </c:pt>
                <c:pt idx="10581">
                  <c:v>452.86844150599188</c:v>
                </c:pt>
                <c:pt idx="10582">
                  <c:v>459.44924653890314</c:v>
                </c:pt>
                <c:pt idx="10583">
                  <c:v>454.16109468654128</c:v>
                </c:pt>
                <c:pt idx="10584">
                  <c:v>450.23394353254452</c:v>
                </c:pt>
                <c:pt idx="10585">
                  <c:v>450.00108541587537</c:v>
                </c:pt>
                <c:pt idx="10586">
                  <c:v>450.53948057901152</c:v>
                </c:pt>
                <c:pt idx="10587">
                  <c:v>451.80276468792442</c:v>
                </c:pt>
                <c:pt idx="10588">
                  <c:v>452.15530506417906</c:v>
                </c:pt>
                <c:pt idx="10589">
                  <c:v>452.46083594950699</c:v>
                </c:pt>
                <c:pt idx="10590">
                  <c:v>451.97315098826209</c:v>
                </c:pt>
                <c:pt idx="10591">
                  <c:v>450.78038573659342</c:v>
                </c:pt>
                <c:pt idx="10592">
                  <c:v>450.00108541587537</c:v>
                </c:pt>
                <c:pt idx="10593">
                  <c:v>450.48876978380252</c:v>
                </c:pt>
                <c:pt idx="10594">
                  <c:v>450.41826109243772</c:v>
                </c:pt>
                <c:pt idx="10595">
                  <c:v>450.72379783084779</c:v>
                </c:pt>
                <c:pt idx="10596">
                  <c:v>450.84718850282167</c:v>
                </c:pt>
                <c:pt idx="10597">
                  <c:v>451.01170939878682</c:v>
                </c:pt>
                <c:pt idx="10598">
                  <c:v>451.17035256810141</c:v>
                </c:pt>
                <c:pt idx="10599">
                  <c:v>451.92244635419218</c:v>
                </c:pt>
                <c:pt idx="10600">
                  <c:v>451.67566501024442</c:v>
                </c:pt>
                <c:pt idx="10601">
                  <c:v>452.26323281743038</c:v>
                </c:pt>
                <c:pt idx="10602">
                  <c:v>450.80018363274928</c:v>
                </c:pt>
                <c:pt idx="10603">
                  <c:v>453.23056245346413</c:v>
                </c:pt>
                <c:pt idx="10604">
                  <c:v>455.45157606557672</c:v>
                </c:pt>
                <c:pt idx="10605">
                  <c:v>454.20593237595392</c:v>
                </c:pt>
                <c:pt idx="10606">
                  <c:v>451.09179896942629</c:v>
                </c:pt>
                <c:pt idx="10607">
                  <c:v>456.42911778958046</c:v>
                </c:pt>
                <c:pt idx="10608">
                  <c:v>462.99818585260766</c:v>
                </c:pt>
                <c:pt idx="10609">
                  <c:v>452.07521025657138</c:v>
                </c:pt>
                <c:pt idx="10610">
                  <c:v>459.49995271325781</c:v>
                </c:pt>
                <c:pt idx="10611">
                  <c:v>462.87849186406186</c:v>
                </c:pt>
                <c:pt idx="10612">
                  <c:v>454.62898698859851</c:v>
                </c:pt>
                <c:pt idx="10613">
                  <c:v>454.44313622925353</c:v>
                </c:pt>
                <c:pt idx="10614">
                  <c:v>456.81104679908805</c:v>
                </c:pt>
                <c:pt idx="10615">
                  <c:v>457.9568030219155</c:v>
                </c:pt>
                <c:pt idx="10616">
                  <c:v>457.32223650579624</c:v>
                </c:pt>
                <c:pt idx="10617">
                  <c:v>452.65474239815558</c:v>
                </c:pt>
                <c:pt idx="10618">
                  <c:v>457.34943793468761</c:v>
                </c:pt>
                <c:pt idx="10619">
                  <c:v>458.33656022990908</c:v>
                </c:pt>
                <c:pt idx="10620">
                  <c:v>452.56660730409197</c:v>
                </c:pt>
                <c:pt idx="10621">
                  <c:v>463.06281466092327</c:v>
                </c:pt>
                <c:pt idx="10622">
                  <c:v>460.01918116613729</c:v>
                </c:pt>
                <c:pt idx="10623">
                  <c:v>453.45971061746013</c:v>
                </c:pt>
                <c:pt idx="10624">
                  <c:v>454.08254016369528</c:v>
                </c:pt>
                <c:pt idx="10625">
                  <c:v>454.2176847486856</c:v>
                </c:pt>
                <c:pt idx="10626">
                  <c:v>453.7064950419774</c:v>
                </c:pt>
                <c:pt idx="10627">
                  <c:v>453.40683264159145</c:v>
                </c:pt>
                <c:pt idx="10628">
                  <c:v>453.27168805660114</c:v>
                </c:pt>
                <c:pt idx="10629">
                  <c:v>452.65474239815558</c:v>
                </c:pt>
                <c:pt idx="10630">
                  <c:v>451.63236298473919</c:v>
                </c:pt>
                <c:pt idx="10631">
                  <c:v>450.99191150263096</c:v>
                </c:pt>
                <c:pt idx="10632">
                  <c:v>450.45134548494786</c:v>
                </c:pt>
                <c:pt idx="10633">
                  <c:v>450.45134548494786</c:v>
                </c:pt>
                <c:pt idx="10634">
                  <c:v>450.40433907459078</c:v>
                </c:pt>
                <c:pt idx="10635">
                  <c:v>450.51227252689569</c:v>
                </c:pt>
                <c:pt idx="10636">
                  <c:v>450.40063391959654</c:v>
                </c:pt>
                <c:pt idx="10637">
                  <c:v>450.82368529764307</c:v>
                </c:pt>
                <c:pt idx="10638">
                  <c:v>450.74730103602633</c:v>
                </c:pt>
                <c:pt idx="10639">
                  <c:v>450.2772437097081</c:v>
                </c:pt>
                <c:pt idx="10640">
                  <c:v>451.02346023123368</c:v>
                </c:pt>
                <c:pt idx="10641">
                  <c:v>451.05871426885915</c:v>
                </c:pt>
                <c:pt idx="10642">
                  <c:v>450.88831872681294</c:v>
                </c:pt>
                <c:pt idx="10643">
                  <c:v>450.80605827883033</c:v>
                </c:pt>
                <c:pt idx="10644">
                  <c:v>451.02346023123368</c:v>
                </c:pt>
                <c:pt idx="10645">
                  <c:v>450.8648155216344</c:v>
                </c:pt>
                <c:pt idx="10646">
                  <c:v>450.63566273678413</c:v>
                </c:pt>
                <c:pt idx="10647">
                  <c:v>450.81781065156201</c:v>
                </c:pt>
                <c:pt idx="10648">
                  <c:v>450.41826109243772</c:v>
                </c:pt>
                <c:pt idx="10649">
                  <c:v>450.97057917479555</c:v>
                </c:pt>
                <c:pt idx="10650">
                  <c:v>451.15272554928868</c:v>
                </c:pt>
                <c:pt idx="10651">
                  <c:v>450.9764538208766</c:v>
                </c:pt>
                <c:pt idx="10652">
                  <c:v>451.34662429651343</c:v>
                </c:pt>
                <c:pt idx="10653">
                  <c:v>450.65328975559686</c:v>
                </c:pt>
                <c:pt idx="10654">
                  <c:v>450.78255507365179</c:v>
                </c:pt>
                <c:pt idx="10655">
                  <c:v>450.38887523169734</c:v>
                </c:pt>
                <c:pt idx="10656">
                  <c:v>450.73555020357946</c:v>
                </c:pt>
                <c:pt idx="10657">
                  <c:v>450.21848585079016</c:v>
                </c:pt>
                <c:pt idx="10658">
                  <c:v>451.46784563142893</c:v>
                </c:pt>
                <c:pt idx="10659">
                  <c:v>451.77925994246112</c:v>
                </c:pt>
                <c:pt idx="10660">
                  <c:v>451.74400282426615</c:v>
                </c:pt>
                <c:pt idx="10661">
                  <c:v>451.62061061200751</c:v>
                </c:pt>
                <c:pt idx="10662">
                  <c:v>450.19498418589637</c:v>
                </c:pt>
                <c:pt idx="10663">
                  <c:v>452.13397212022971</c:v>
                </c:pt>
                <c:pt idx="10664">
                  <c:v>450.20673501834324</c:v>
                </c:pt>
                <c:pt idx="10665">
                  <c:v>451.96139861553047</c:v>
                </c:pt>
                <c:pt idx="10666">
                  <c:v>451.06242111816664</c:v>
                </c:pt>
                <c:pt idx="10667">
                  <c:v>450.75100788533382</c:v>
                </c:pt>
                <c:pt idx="10668">
                  <c:v>450.49247570893914</c:v>
                </c:pt>
                <c:pt idx="10669">
                  <c:v>450.88027320338875</c:v>
                </c:pt>
                <c:pt idx="10670">
                  <c:v>450.42196763368827</c:v>
                </c:pt>
                <c:pt idx="10671">
                  <c:v>450.23981971891033</c:v>
                </c:pt>
                <c:pt idx="10672">
                  <c:v>450.38671205577805</c:v>
                </c:pt>
                <c:pt idx="10673">
                  <c:v>450.23394353254452</c:v>
                </c:pt>
                <c:pt idx="10674">
                  <c:v>450.22219270009765</c:v>
                </c:pt>
                <c:pt idx="10675">
                  <c:v>450.4689725037606</c:v>
                </c:pt>
                <c:pt idx="10676">
                  <c:v>450.25744673772306</c:v>
                </c:pt>
                <c:pt idx="10677">
                  <c:v>450.21044032736597</c:v>
                </c:pt>
                <c:pt idx="10678">
                  <c:v>450.35145801815258</c:v>
                </c:pt>
                <c:pt idx="10679">
                  <c:v>450.18106247610632</c:v>
                </c:pt>
                <c:pt idx="10680">
                  <c:v>450.21848585079016</c:v>
                </c:pt>
                <c:pt idx="10681">
                  <c:v>450.08705121107971</c:v>
                </c:pt>
                <c:pt idx="10682">
                  <c:v>450.0069600601081</c:v>
                </c:pt>
                <c:pt idx="10683">
                  <c:v>450.34187667679248</c:v>
                </c:pt>
                <c:pt idx="10684">
                  <c:v>450.37125437402364</c:v>
                </c:pt>
                <c:pt idx="10685">
                  <c:v>450.65328975559686</c:v>
                </c:pt>
                <c:pt idx="10686">
                  <c:v>450.71204699840087</c:v>
                </c:pt>
                <c:pt idx="10687">
                  <c:v>451.15272554928868</c:v>
                </c:pt>
                <c:pt idx="10688">
                  <c:v>450.58865632642699</c:v>
                </c:pt>
                <c:pt idx="10689">
                  <c:v>450.48876978380252</c:v>
                </c:pt>
                <c:pt idx="10690">
                  <c:v>450.37125437402364</c:v>
                </c:pt>
                <c:pt idx="10691">
                  <c:v>450.05179717345425</c:v>
                </c:pt>
                <c:pt idx="10692">
                  <c:v>450.04221563185718</c:v>
                </c:pt>
                <c:pt idx="10693">
                  <c:v>450.3044531480802</c:v>
                </c:pt>
                <c:pt idx="10694">
                  <c:v>450.20456568128492</c:v>
                </c:pt>
                <c:pt idx="10695">
                  <c:v>450.01283624647391</c:v>
                </c:pt>
                <c:pt idx="10696">
                  <c:v>450.26919757016998</c:v>
                </c:pt>
                <c:pt idx="10697">
                  <c:v>450.37125437402364</c:v>
                </c:pt>
                <c:pt idx="10698">
                  <c:v>450.5651546615332</c:v>
                </c:pt>
                <c:pt idx="10699">
                  <c:v>450.10684752074224</c:v>
                </c:pt>
                <c:pt idx="10700">
                  <c:v>450.17148098071777</c:v>
                </c:pt>
                <c:pt idx="10701">
                  <c:v>450.04221563185718</c:v>
                </c:pt>
                <c:pt idx="10702">
                  <c:v>450.44763971383975</c:v>
                </c:pt>
                <c:pt idx="10703">
                  <c:v>450.55927847516739</c:v>
                </c:pt>
                <c:pt idx="10704">
                  <c:v>450.37713826181329</c:v>
                </c:pt>
                <c:pt idx="10705">
                  <c:v>450.18106247610632</c:v>
                </c:pt>
                <c:pt idx="10706">
                  <c:v>450.49247570893914</c:v>
                </c:pt>
                <c:pt idx="10707">
                  <c:v>450.87439701702294</c:v>
                </c:pt>
                <c:pt idx="10708">
                  <c:v>451.10354995590166</c:v>
                </c:pt>
                <c:pt idx="10709">
                  <c:v>451.61474212706548</c:v>
                </c:pt>
                <c:pt idx="10710">
                  <c:v>450.76275871778068</c:v>
                </c:pt>
                <c:pt idx="10711">
                  <c:v>450.23394353254452</c:v>
                </c:pt>
                <c:pt idx="10712">
                  <c:v>450.07529883834803</c:v>
                </c:pt>
                <c:pt idx="10713">
                  <c:v>450.53948057901152</c:v>
                </c:pt>
                <c:pt idx="10714">
                  <c:v>450.13993229832357</c:v>
                </c:pt>
                <c:pt idx="10715">
                  <c:v>450.01283624647391</c:v>
                </c:pt>
                <c:pt idx="10716">
                  <c:v>450.12818146587671</c:v>
                </c:pt>
                <c:pt idx="10717">
                  <c:v>450.25374096661494</c:v>
                </c:pt>
                <c:pt idx="10718">
                  <c:v>450.00479077079854</c:v>
                </c:pt>
                <c:pt idx="10719">
                  <c:v>450.20673501834324</c:v>
                </c:pt>
                <c:pt idx="10720">
                  <c:v>450.20673501834324</c:v>
                </c:pt>
                <c:pt idx="10721">
                  <c:v>450.34775240107291</c:v>
                </c:pt>
                <c:pt idx="10722">
                  <c:v>450.04809027793823</c:v>
                </c:pt>
                <c:pt idx="10723">
                  <c:v>450.37713826181329</c:v>
                </c:pt>
                <c:pt idx="10724">
                  <c:v>450.74730103602633</c:v>
                </c:pt>
                <c:pt idx="10725">
                  <c:v>451.12334769802902</c:v>
                </c:pt>
                <c:pt idx="10726">
                  <c:v>450.71204699840087</c:v>
                </c:pt>
                <c:pt idx="10727">
                  <c:v>450.54752764272047</c:v>
                </c:pt>
                <c:pt idx="10728">
                  <c:v>450.41238536815735</c:v>
                </c:pt>
                <c:pt idx="10729">
                  <c:v>450.48072333620752</c:v>
                </c:pt>
                <c:pt idx="10730">
                  <c:v>450.18106247610632</c:v>
                </c:pt>
                <c:pt idx="10731">
                  <c:v>450.86852237094183</c:v>
                </c:pt>
                <c:pt idx="10732">
                  <c:v>450.72162849378941</c:v>
                </c:pt>
                <c:pt idx="10733">
                  <c:v>450.77450955022761</c:v>
                </c:pt>
                <c:pt idx="10734">
                  <c:v>450.53948057901152</c:v>
                </c:pt>
                <c:pt idx="10735">
                  <c:v>450.31620398052712</c:v>
                </c:pt>
                <c:pt idx="10736">
                  <c:v>450.59236317573448</c:v>
                </c:pt>
                <c:pt idx="10737">
                  <c:v>450.439594652501</c:v>
                </c:pt>
                <c:pt idx="10738">
                  <c:v>450.04221563185718</c:v>
                </c:pt>
                <c:pt idx="10739">
                  <c:v>450.21261120470911</c:v>
                </c:pt>
                <c:pt idx="10740">
                  <c:v>450.21848585079016</c:v>
                </c:pt>
                <c:pt idx="10741">
                  <c:v>450.09880204352658</c:v>
                </c:pt>
                <c:pt idx="10742">
                  <c:v>450.14210157377056</c:v>
                </c:pt>
                <c:pt idx="10743">
                  <c:v>450.33383099933985</c:v>
                </c:pt>
                <c:pt idx="10744">
                  <c:v>450.41021526095659</c:v>
                </c:pt>
                <c:pt idx="10745">
                  <c:v>450.69812528861087</c:v>
                </c:pt>
                <c:pt idx="10746">
                  <c:v>450.39258824214386</c:v>
                </c:pt>
                <c:pt idx="10747">
                  <c:v>450.51010272775187</c:v>
                </c:pt>
                <c:pt idx="10748">
                  <c:v>450.39258824214386</c:v>
                </c:pt>
                <c:pt idx="10749">
                  <c:v>450.23981971891033</c:v>
                </c:pt>
                <c:pt idx="10750">
                  <c:v>450.04221563185718</c:v>
                </c:pt>
                <c:pt idx="10751">
                  <c:v>450.84718850282167</c:v>
                </c:pt>
                <c:pt idx="10752">
                  <c:v>450.51814825117606</c:v>
                </c:pt>
                <c:pt idx="10753">
                  <c:v>450.30662233111008</c:v>
                </c:pt>
                <c:pt idx="10754">
                  <c:v>450.38671205577805</c:v>
                </c:pt>
                <c:pt idx="10755">
                  <c:v>450.10684752074224</c:v>
                </c:pt>
                <c:pt idx="10756">
                  <c:v>450.90006955925986</c:v>
                </c:pt>
                <c:pt idx="10757">
                  <c:v>450.59453251279285</c:v>
                </c:pt>
                <c:pt idx="10758">
                  <c:v>450.21631651373178</c:v>
                </c:pt>
                <c:pt idx="10759">
                  <c:v>450.46526688668092</c:v>
                </c:pt>
                <c:pt idx="10760">
                  <c:v>450.14210157377056</c:v>
                </c:pt>
                <c:pt idx="10761">
                  <c:v>450.29857696171439</c:v>
                </c:pt>
                <c:pt idx="10762">
                  <c:v>450.08334431556369</c:v>
                </c:pt>
                <c:pt idx="10763">
                  <c:v>450.20673501834324</c:v>
                </c:pt>
                <c:pt idx="10764">
                  <c:v>450.32424950395131</c:v>
                </c:pt>
                <c:pt idx="10765">
                  <c:v>450.04221563185718</c:v>
                </c:pt>
                <c:pt idx="10766">
                  <c:v>450.43588826527895</c:v>
                </c:pt>
                <c:pt idx="10767">
                  <c:v>450.23611379377371</c:v>
                </c:pt>
                <c:pt idx="10768">
                  <c:v>450.19281330855324</c:v>
                </c:pt>
                <c:pt idx="10769">
                  <c:v>450.45351543812012</c:v>
                </c:pt>
                <c:pt idx="10770">
                  <c:v>450.07746966948264</c:v>
                </c:pt>
                <c:pt idx="10771">
                  <c:v>450.10684752074224</c:v>
                </c:pt>
                <c:pt idx="10772">
                  <c:v>450.05179717345425</c:v>
                </c:pt>
                <c:pt idx="10773">
                  <c:v>450.68049826979814</c:v>
                </c:pt>
                <c:pt idx="10774">
                  <c:v>450.41021526095659</c:v>
                </c:pt>
                <c:pt idx="10775">
                  <c:v>450.32208016689293</c:v>
                </c:pt>
                <c:pt idx="10776">
                  <c:v>450.49835189530501</c:v>
                </c:pt>
                <c:pt idx="10777">
                  <c:v>450.78038573659342</c:v>
                </c:pt>
                <c:pt idx="10778">
                  <c:v>450.61586638091302</c:v>
                </c:pt>
                <c:pt idx="10779">
                  <c:v>450.01066695716435</c:v>
                </c:pt>
                <c:pt idx="10780">
                  <c:v>450.38887523169734</c:v>
                </c:pt>
                <c:pt idx="10781">
                  <c:v>450.28682458898271</c:v>
                </c:pt>
                <c:pt idx="10782">
                  <c:v>450.40433907459078</c:v>
                </c:pt>
                <c:pt idx="10783">
                  <c:v>450.22219270009765</c:v>
                </c:pt>
                <c:pt idx="10784">
                  <c:v>450.03417015464152</c:v>
                </c:pt>
                <c:pt idx="10785">
                  <c:v>450.05179717345425</c:v>
                </c:pt>
                <c:pt idx="10786">
                  <c:v>450.01283624647391</c:v>
                </c:pt>
                <c:pt idx="10787">
                  <c:v>450.13405611195776</c:v>
                </c:pt>
                <c:pt idx="10788">
                  <c:v>450.14580848468944</c:v>
                </c:pt>
                <c:pt idx="10789">
                  <c:v>450.65328975559686</c:v>
                </c:pt>
                <c:pt idx="10790">
                  <c:v>450.60040869915866</c:v>
                </c:pt>
                <c:pt idx="10791">
                  <c:v>450.3007466068297</c:v>
                </c:pt>
                <c:pt idx="10792">
                  <c:v>450.04221563185718</c:v>
                </c:pt>
                <c:pt idx="10793">
                  <c:v>450.10467822989244</c:v>
                </c:pt>
                <c:pt idx="10794">
                  <c:v>450.38083740969694</c:v>
                </c:pt>
                <c:pt idx="10795">
                  <c:v>450.42784227976932</c:v>
                </c:pt>
                <c:pt idx="10796">
                  <c:v>450.48072333620752</c:v>
                </c:pt>
                <c:pt idx="10797">
                  <c:v>450.03633944549131</c:v>
                </c:pt>
                <c:pt idx="10798">
                  <c:v>450.57473615692174</c:v>
                </c:pt>
                <c:pt idx="10799">
                  <c:v>450.23394353254452</c:v>
                </c:pt>
                <c:pt idx="10800">
                  <c:v>450.34775240107291</c:v>
                </c:pt>
                <c:pt idx="10801">
                  <c:v>450.06354800590111</c:v>
                </c:pt>
                <c:pt idx="10802">
                  <c:v>450.62978655041832</c:v>
                </c:pt>
                <c:pt idx="10803">
                  <c:v>450.22219270009765</c:v>
                </c:pt>
                <c:pt idx="10804">
                  <c:v>450.31620398052712</c:v>
                </c:pt>
                <c:pt idx="10805">
                  <c:v>450.21261120470911</c:v>
                </c:pt>
                <c:pt idx="10806">
                  <c:v>450.14210157377056</c:v>
                </c:pt>
                <c:pt idx="10807">
                  <c:v>450.0892205019295</c:v>
                </c:pt>
                <c:pt idx="10808">
                  <c:v>450.0282939682757</c:v>
                </c:pt>
                <c:pt idx="10809">
                  <c:v>450.31837377967088</c:v>
                </c:pt>
                <c:pt idx="10810">
                  <c:v>450.36537957391408</c:v>
                </c:pt>
                <c:pt idx="10811">
                  <c:v>450.13035072592078</c:v>
                </c:pt>
                <c:pt idx="10812">
                  <c:v>450.33600095251211</c:v>
                </c:pt>
                <c:pt idx="10813">
                  <c:v>450.53577542401729</c:v>
                </c:pt>
                <c:pt idx="10814">
                  <c:v>450.12818146587671</c:v>
                </c:pt>
                <c:pt idx="10815">
                  <c:v>450.07159348311677</c:v>
                </c:pt>
                <c:pt idx="10816">
                  <c:v>450.19498418589637</c:v>
                </c:pt>
                <c:pt idx="10817">
                  <c:v>450.45722167131373</c:v>
                </c:pt>
                <c:pt idx="10818">
                  <c:v>450.48072333620752</c:v>
                </c:pt>
                <c:pt idx="10819">
                  <c:v>450.20673501834324</c:v>
                </c:pt>
                <c:pt idx="10820">
                  <c:v>450.54165145635466</c:v>
                </c:pt>
                <c:pt idx="10821">
                  <c:v>450.19498418589637</c:v>
                </c:pt>
                <c:pt idx="10822">
                  <c:v>450.48072333620752</c:v>
                </c:pt>
                <c:pt idx="10823">
                  <c:v>450.0282939682757</c:v>
                </c:pt>
                <c:pt idx="10824">
                  <c:v>450.23394353254452</c:v>
                </c:pt>
                <c:pt idx="10825">
                  <c:v>450.74513169896795</c:v>
                </c:pt>
                <c:pt idx="10826">
                  <c:v>451.16818323104303</c:v>
                </c:pt>
                <c:pt idx="10827">
                  <c:v>450.58648698936867</c:v>
                </c:pt>
                <c:pt idx="10828">
                  <c:v>450.41021526095659</c:v>
                </c:pt>
                <c:pt idx="10829">
                  <c:v>450.09292585716076</c:v>
                </c:pt>
                <c:pt idx="10830">
                  <c:v>450.05396646430404</c:v>
                </c:pt>
                <c:pt idx="10831">
                  <c:v>450.26549241517574</c:v>
                </c:pt>
                <c:pt idx="10832">
                  <c:v>450.23023806949334</c:v>
                </c:pt>
                <c:pt idx="10833">
                  <c:v>450.50052107833488</c:v>
                </c:pt>
                <c:pt idx="10834">
                  <c:v>450.45351543812012</c:v>
                </c:pt>
                <c:pt idx="10835">
                  <c:v>450.55927847516739</c:v>
                </c:pt>
                <c:pt idx="10836">
                  <c:v>450.53577542401729</c:v>
                </c:pt>
                <c:pt idx="10837">
                  <c:v>450.34187667679248</c:v>
                </c:pt>
                <c:pt idx="10838">
                  <c:v>450.65328975559686</c:v>
                </c:pt>
                <c:pt idx="10839">
                  <c:v>450.58278168034593</c:v>
                </c:pt>
                <c:pt idx="10840">
                  <c:v>450.05396646430404</c:v>
                </c:pt>
                <c:pt idx="10841">
                  <c:v>450.05396646430404</c:v>
                </c:pt>
                <c:pt idx="10842">
                  <c:v>450.05396646430404</c:v>
                </c:pt>
                <c:pt idx="10843">
                  <c:v>450.13993229832357</c:v>
                </c:pt>
                <c:pt idx="10844">
                  <c:v>450.17518628974051</c:v>
                </c:pt>
                <c:pt idx="10845">
                  <c:v>450.54535676537733</c:v>
                </c:pt>
                <c:pt idx="10846">
                  <c:v>450.53360593293047</c:v>
                </c:pt>
                <c:pt idx="10847">
                  <c:v>450.62174102699413</c:v>
                </c:pt>
                <c:pt idx="10848">
                  <c:v>450.76863490414655</c:v>
                </c:pt>
                <c:pt idx="10849">
                  <c:v>450.36321039088421</c:v>
                </c:pt>
                <c:pt idx="10850">
                  <c:v>451.19755646144836</c:v>
                </c:pt>
                <c:pt idx="10851">
                  <c:v>450.5512329517432</c:v>
                </c:pt>
                <c:pt idx="10852">
                  <c:v>450.40650964387692</c:v>
                </c:pt>
                <c:pt idx="10853">
                  <c:v>450.90006955925986</c:v>
                </c:pt>
                <c:pt idx="10854">
                  <c:v>451.27024003489669</c:v>
                </c:pt>
                <c:pt idx="10855">
                  <c:v>450.80018363274928</c:v>
                </c:pt>
                <c:pt idx="10856">
                  <c:v>450.41826109243772</c:v>
                </c:pt>
                <c:pt idx="10857">
                  <c:v>450.56885997055593</c:v>
                </c:pt>
                <c:pt idx="10858">
                  <c:v>450.14580848468944</c:v>
                </c:pt>
                <c:pt idx="10859">
                  <c:v>450.33383099933985</c:v>
                </c:pt>
                <c:pt idx="10860">
                  <c:v>451.05654493180083</c:v>
                </c:pt>
                <c:pt idx="10861">
                  <c:v>450.44546929858205</c:v>
                </c:pt>
                <c:pt idx="10862">
                  <c:v>450.07159348311677</c:v>
                </c:pt>
                <c:pt idx="10863">
                  <c:v>450.28311943398847</c:v>
                </c:pt>
                <c:pt idx="10864">
                  <c:v>450.47114261096135</c:v>
                </c:pt>
                <c:pt idx="10865">
                  <c:v>450.41826109243772</c:v>
                </c:pt>
                <c:pt idx="10866">
                  <c:v>450.45351543812012</c:v>
                </c:pt>
                <c:pt idx="10867">
                  <c:v>450.34558183178672</c:v>
                </c:pt>
                <c:pt idx="10868">
                  <c:v>450.13405611195776</c:v>
                </c:pt>
                <c:pt idx="10869">
                  <c:v>450.36537957391408</c:v>
                </c:pt>
                <c:pt idx="10870">
                  <c:v>450.23611379377371</c:v>
                </c:pt>
                <c:pt idx="10871">
                  <c:v>450.0304632591255</c:v>
                </c:pt>
                <c:pt idx="10872">
                  <c:v>450.01654159554403</c:v>
                </c:pt>
                <c:pt idx="10873">
                  <c:v>450.52185356019879</c:v>
                </c:pt>
                <c:pt idx="10874">
                  <c:v>450.53360593293047</c:v>
                </c:pt>
                <c:pt idx="10875">
                  <c:v>450.36321039088421</c:v>
                </c:pt>
                <c:pt idx="10876">
                  <c:v>450.72750468015522</c:v>
                </c:pt>
                <c:pt idx="10877">
                  <c:v>450.14580848468944</c:v>
                </c:pt>
                <c:pt idx="10878">
                  <c:v>450.41021526095659</c:v>
                </c:pt>
                <c:pt idx="10879">
                  <c:v>450.01283624647391</c:v>
                </c:pt>
                <c:pt idx="10880">
                  <c:v>450.25374096661494</c:v>
                </c:pt>
                <c:pt idx="10881">
                  <c:v>450.68266914714127</c:v>
                </c:pt>
                <c:pt idx="10882">
                  <c:v>450.47114261096135</c:v>
                </c:pt>
                <c:pt idx="10883">
                  <c:v>450.0576718195353</c:v>
                </c:pt>
                <c:pt idx="10884">
                  <c:v>450.21044032736597</c:v>
                </c:pt>
                <c:pt idx="10885">
                  <c:v>450.07159348311677</c:v>
                </c:pt>
                <c:pt idx="10886">
                  <c:v>450.14210157377056</c:v>
                </c:pt>
                <c:pt idx="10887">
                  <c:v>450.08117502471384</c:v>
                </c:pt>
                <c:pt idx="10888">
                  <c:v>450.36537957391408</c:v>
                </c:pt>
                <c:pt idx="10889">
                  <c:v>450.17148098071777</c:v>
                </c:pt>
                <c:pt idx="10890">
                  <c:v>450.74730103602633</c:v>
                </c:pt>
                <c:pt idx="10891">
                  <c:v>451.08809366040356</c:v>
                </c:pt>
                <c:pt idx="10892">
                  <c:v>450.33012522823168</c:v>
                </c:pt>
                <c:pt idx="10893">
                  <c:v>450.58278168034593</c:v>
                </c:pt>
                <c:pt idx="10894">
                  <c:v>450.30662233111008</c:v>
                </c:pt>
                <c:pt idx="10895">
                  <c:v>450.09292585716076</c:v>
                </c:pt>
                <c:pt idx="10896">
                  <c:v>450.31620398052712</c:v>
                </c:pt>
                <c:pt idx="10897">
                  <c:v>450.99778784302526</c:v>
                </c:pt>
                <c:pt idx="10898">
                  <c:v>450.36908503696532</c:v>
                </c:pt>
                <c:pt idx="10899">
                  <c:v>450.02458707275969</c:v>
                </c:pt>
                <c:pt idx="10900">
                  <c:v>450.39846442850967</c:v>
                </c:pt>
                <c:pt idx="10901">
                  <c:v>450.62761721335994</c:v>
                </c:pt>
                <c:pt idx="10902">
                  <c:v>450.26919757016998</c:v>
                </c:pt>
                <c:pt idx="10903">
                  <c:v>450.37713826181329</c:v>
                </c:pt>
                <c:pt idx="10904">
                  <c:v>450.50052107833488</c:v>
                </c:pt>
                <c:pt idx="10905">
                  <c:v>450.18910799953051</c:v>
                </c:pt>
                <c:pt idx="10906">
                  <c:v>450.14797776013637</c:v>
                </c:pt>
                <c:pt idx="10907">
                  <c:v>450.40063391959654</c:v>
                </c:pt>
                <c:pt idx="10908">
                  <c:v>450.25961669089537</c:v>
                </c:pt>
                <c:pt idx="10909">
                  <c:v>450.2772437097081</c:v>
                </c:pt>
                <c:pt idx="10910">
                  <c:v>450.29857696171439</c:v>
                </c:pt>
                <c:pt idx="10911">
                  <c:v>451.015414861838</c:v>
                </c:pt>
                <c:pt idx="10912">
                  <c:v>451.17405171598506</c:v>
                </c:pt>
                <c:pt idx="10913">
                  <c:v>450.73337932623633</c:v>
                </c:pt>
                <c:pt idx="10914">
                  <c:v>450.6628712509854</c:v>
                </c:pt>
                <c:pt idx="10915">
                  <c:v>450.15973014827091</c:v>
                </c:pt>
                <c:pt idx="10916">
                  <c:v>450.42413681671815</c:v>
                </c:pt>
                <c:pt idx="10917">
                  <c:v>450.1127237071081</c:v>
                </c:pt>
                <c:pt idx="10918">
                  <c:v>450.21848585079016</c:v>
                </c:pt>
                <c:pt idx="10919">
                  <c:v>450.54165145635466</c:v>
                </c:pt>
                <c:pt idx="10920">
                  <c:v>450.40433907459078</c:v>
                </c:pt>
                <c:pt idx="10921">
                  <c:v>450.63349339972575</c:v>
                </c:pt>
                <c:pt idx="10922">
                  <c:v>450.49247570893914</c:v>
                </c:pt>
                <c:pt idx="10923">
                  <c:v>450.13622691228665</c:v>
                </c:pt>
                <c:pt idx="10924">
                  <c:v>450.78255507365179</c:v>
                </c:pt>
                <c:pt idx="10925">
                  <c:v>450.63566273678413</c:v>
                </c:pt>
                <c:pt idx="10926">
                  <c:v>450.19498418589637</c:v>
                </c:pt>
                <c:pt idx="10927">
                  <c:v>450.05179717345425</c:v>
                </c:pt>
                <c:pt idx="10928">
                  <c:v>450.09509668829537</c:v>
                </c:pt>
                <c:pt idx="10929">
                  <c:v>450.0304632591255</c:v>
                </c:pt>
                <c:pt idx="10930">
                  <c:v>450.31837377967088</c:v>
                </c:pt>
                <c:pt idx="10931">
                  <c:v>450.08705121107971</c:v>
                </c:pt>
                <c:pt idx="10932">
                  <c:v>450.33383099933985</c:v>
                </c:pt>
                <c:pt idx="10933">
                  <c:v>450.51814825117606</c:v>
                </c:pt>
                <c:pt idx="10934">
                  <c:v>450.47114261096135</c:v>
                </c:pt>
                <c:pt idx="10935">
                  <c:v>450.87069155397171</c:v>
                </c:pt>
                <c:pt idx="10936">
                  <c:v>450.82368529764307</c:v>
                </c:pt>
                <c:pt idx="10937">
                  <c:v>450.7296740172136</c:v>
                </c:pt>
                <c:pt idx="10938">
                  <c:v>450.94707596961695</c:v>
                </c:pt>
                <c:pt idx="10939">
                  <c:v>450.94119978325114</c:v>
                </c:pt>
                <c:pt idx="10940">
                  <c:v>450.25157055135725</c:v>
                </c:pt>
                <c:pt idx="10941">
                  <c:v>450.83326679303161</c:v>
                </c:pt>
                <c:pt idx="10942">
                  <c:v>451.06829591827619</c:v>
                </c:pt>
                <c:pt idx="10943">
                  <c:v>451.91440452745144</c:v>
                </c:pt>
                <c:pt idx="10944">
                  <c:v>452.20818304004769</c:v>
                </c:pt>
                <c:pt idx="10945">
                  <c:v>452.5783596768236</c:v>
                </c:pt>
                <c:pt idx="10946">
                  <c:v>452.00840810645707</c:v>
                </c:pt>
                <c:pt idx="10947">
                  <c:v>452.21993541277936</c:v>
                </c:pt>
                <c:pt idx="10948">
                  <c:v>451.1623149001295</c:v>
                </c:pt>
                <c:pt idx="10949">
                  <c:v>450.1832318131647</c:v>
                </c:pt>
                <c:pt idx="10950">
                  <c:v>450.91769657807259</c:v>
                </c:pt>
                <c:pt idx="10951">
                  <c:v>451.42300840410172</c:v>
                </c:pt>
                <c:pt idx="10952">
                  <c:v>451.66979036416336</c:v>
                </c:pt>
                <c:pt idx="10953">
                  <c:v>450.95295215598281</c:v>
                </c:pt>
                <c:pt idx="10954">
                  <c:v>451.66391417779755</c:v>
                </c:pt>
                <c:pt idx="10955">
                  <c:v>451.28786705370942</c:v>
                </c:pt>
                <c:pt idx="10956">
                  <c:v>451.27024003489669</c:v>
                </c:pt>
                <c:pt idx="10957">
                  <c:v>450.60628334523972</c:v>
                </c:pt>
                <c:pt idx="10958">
                  <c:v>450.45939116240055</c:v>
                </c:pt>
                <c:pt idx="10959">
                  <c:v>450.45939116240055</c:v>
                </c:pt>
                <c:pt idx="10960">
                  <c:v>450.13622691228665</c:v>
                </c:pt>
                <c:pt idx="10961">
                  <c:v>450.47484869012646</c:v>
                </c:pt>
                <c:pt idx="10962">
                  <c:v>450.25744673772306</c:v>
                </c:pt>
                <c:pt idx="10963">
                  <c:v>450.04221563185718</c:v>
                </c:pt>
                <c:pt idx="10964">
                  <c:v>450.01066695716435</c:v>
                </c:pt>
                <c:pt idx="10965">
                  <c:v>450.15168313077049</c:v>
                </c:pt>
                <c:pt idx="10966">
                  <c:v>450.62761721335994</c:v>
                </c:pt>
                <c:pt idx="10967">
                  <c:v>450.84501916576329</c:v>
                </c:pt>
                <c:pt idx="10968">
                  <c:v>450.48659952257333</c:v>
                </c:pt>
                <c:pt idx="10969">
                  <c:v>450.50422654138606</c:v>
                </c:pt>
                <c:pt idx="10970">
                  <c:v>450.05396646430404</c:v>
                </c:pt>
                <c:pt idx="10971">
                  <c:v>450.38083740969694</c:v>
                </c:pt>
                <c:pt idx="10972">
                  <c:v>450.11859989347391</c:v>
                </c:pt>
                <c:pt idx="10973">
                  <c:v>450.08705121107971</c:v>
                </c:pt>
                <c:pt idx="10974">
                  <c:v>450.11859989347391</c:v>
                </c:pt>
                <c:pt idx="10975">
                  <c:v>450.23023806949334</c:v>
                </c:pt>
                <c:pt idx="10976">
                  <c:v>450.09509668829537</c:v>
                </c:pt>
                <c:pt idx="10977">
                  <c:v>450.17518628974051</c:v>
                </c:pt>
                <c:pt idx="10978">
                  <c:v>450.21631651373178</c:v>
                </c:pt>
                <c:pt idx="10979">
                  <c:v>450.16560479435196</c:v>
                </c:pt>
                <c:pt idx="10980">
                  <c:v>450.13035072592078</c:v>
                </c:pt>
                <c:pt idx="10981">
                  <c:v>450.46526688668092</c:v>
                </c:pt>
                <c:pt idx="10982">
                  <c:v>450.34187667679248</c:v>
                </c:pt>
                <c:pt idx="10983">
                  <c:v>450.33012522823168</c:v>
                </c:pt>
                <c:pt idx="10984">
                  <c:v>450.22806888646346</c:v>
                </c:pt>
                <c:pt idx="10985">
                  <c:v>450.27507375653579</c:v>
                </c:pt>
                <c:pt idx="10986">
                  <c:v>450.30662233111008</c:v>
                </c:pt>
                <c:pt idx="10987">
                  <c:v>451.07046664159083</c:v>
                </c:pt>
                <c:pt idx="10988">
                  <c:v>450.68854379322232</c:v>
                </c:pt>
                <c:pt idx="10989">
                  <c:v>450.55340228880152</c:v>
                </c:pt>
                <c:pt idx="10990">
                  <c:v>450.1127237071081</c:v>
                </c:pt>
                <c:pt idx="10991">
                  <c:v>450.0892205019295</c:v>
                </c:pt>
                <c:pt idx="10992">
                  <c:v>450.95078127863968</c:v>
                </c:pt>
                <c:pt idx="10993">
                  <c:v>451.55598026340715</c:v>
                </c:pt>
                <c:pt idx="10994">
                  <c:v>451.015414861838</c:v>
                </c:pt>
                <c:pt idx="10995">
                  <c:v>451.25044984016466</c:v>
                </c:pt>
                <c:pt idx="10996">
                  <c:v>451.13880537978338</c:v>
                </c:pt>
                <c:pt idx="10997">
                  <c:v>450.54535676537733</c:v>
                </c:pt>
                <c:pt idx="10998">
                  <c:v>450.28682458898271</c:v>
                </c:pt>
                <c:pt idx="10999">
                  <c:v>450.51597891411774</c:v>
                </c:pt>
                <c:pt idx="11000">
                  <c:v>450.13993229832357</c:v>
                </c:pt>
                <c:pt idx="11001">
                  <c:v>450.21848585079016</c:v>
                </c:pt>
                <c:pt idx="11002">
                  <c:v>450.25961669089537</c:v>
                </c:pt>
                <c:pt idx="11003">
                  <c:v>450.20673501834324</c:v>
                </c:pt>
                <c:pt idx="11004">
                  <c:v>450.61215953160558</c:v>
                </c:pt>
                <c:pt idx="11005">
                  <c:v>450.61215953160558</c:v>
                </c:pt>
                <c:pt idx="11006">
                  <c:v>450.3007466068297</c:v>
                </c:pt>
                <c:pt idx="11007">
                  <c:v>450.1832318131647</c:v>
                </c:pt>
                <c:pt idx="11008">
                  <c:v>450.33383099933985</c:v>
                </c:pt>
                <c:pt idx="11009">
                  <c:v>450.29487088254928</c:v>
                </c:pt>
                <c:pt idx="11010">
                  <c:v>450.07746966948264</c:v>
                </c:pt>
                <c:pt idx="11011">
                  <c:v>450.05984265066991</c:v>
                </c:pt>
                <c:pt idx="11012">
                  <c:v>450.30662233111008</c:v>
                </c:pt>
                <c:pt idx="11013">
                  <c:v>450.21631651373178</c:v>
                </c:pt>
                <c:pt idx="11014">
                  <c:v>450.17735716708364</c:v>
                </c:pt>
                <c:pt idx="11015">
                  <c:v>450.13035072592078</c:v>
                </c:pt>
                <c:pt idx="11016">
                  <c:v>450.22219270009765</c:v>
                </c:pt>
                <c:pt idx="11017">
                  <c:v>450.34558183178672</c:v>
                </c:pt>
                <c:pt idx="11018">
                  <c:v>450.17148098071777</c:v>
                </c:pt>
                <c:pt idx="11019">
                  <c:v>450.91182193199148</c:v>
                </c:pt>
                <c:pt idx="11020">
                  <c:v>450.57690549398012</c:v>
                </c:pt>
                <c:pt idx="11021">
                  <c:v>450.00479077079854</c:v>
                </c:pt>
                <c:pt idx="11022">
                  <c:v>450.04221563185718</c:v>
                </c:pt>
                <c:pt idx="11023">
                  <c:v>450.37713826181329</c:v>
                </c:pt>
                <c:pt idx="11024">
                  <c:v>450.00479077079854</c:v>
                </c:pt>
                <c:pt idx="11025">
                  <c:v>450.26332292408892</c:v>
                </c:pt>
                <c:pt idx="11026">
                  <c:v>450.08705121107971</c:v>
                </c:pt>
                <c:pt idx="11027">
                  <c:v>450.4160914473224</c:v>
                </c:pt>
                <c:pt idx="11028">
                  <c:v>450.6628712509854</c:v>
                </c:pt>
                <c:pt idx="11029">
                  <c:v>450.66874743735121</c:v>
                </c:pt>
                <c:pt idx="11030">
                  <c:v>450.36908503696532</c:v>
                </c:pt>
                <c:pt idx="11031">
                  <c:v>450.6628712509854</c:v>
                </c:pt>
                <c:pt idx="11032">
                  <c:v>450.29270077534852</c:v>
                </c:pt>
                <c:pt idx="11033">
                  <c:v>450.27136813945617</c:v>
                </c:pt>
                <c:pt idx="11034">
                  <c:v>450.08334431556369</c:v>
                </c:pt>
                <c:pt idx="11035">
                  <c:v>450.0282939682757</c:v>
                </c:pt>
                <c:pt idx="11036">
                  <c:v>450.02241778190984</c:v>
                </c:pt>
                <c:pt idx="11037">
                  <c:v>450.09509668829537</c:v>
                </c:pt>
                <c:pt idx="11038">
                  <c:v>450.02241778190984</c:v>
                </c:pt>
                <c:pt idx="11039">
                  <c:v>450.32795481297399</c:v>
                </c:pt>
                <c:pt idx="11040">
                  <c:v>450.32424950395131</c:v>
                </c:pt>
                <c:pt idx="11041">
                  <c:v>450.31249805539051</c:v>
                </c:pt>
                <c:pt idx="11042">
                  <c:v>450.11055441625825</c:v>
                </c:pt>
                <c:pt idx="11043">
                  <c:v>450.56885997055593</c:v>
                </c:pt>
                <c:pt idx="11044">
                  <c:v>450.26919757016998</c:v>
                </c:pt>
                <c:pt idx="11045">
                  <c:v>450.26919757016998</c:v>
                </c:pt>
                <c:pt idx="11046">
                  <c:v>450.19281330855324</c:v>
                </c:pt>
                <c:pt idx="11047">
                  <c:v>450.66874743735121</c:v>
                </c:pt>
                <c:pt idx="11048">
                  <c:v>450.15168313077049</c:v>
                </c:pt>
                <c:pt idx="11049">
                  <c:v>450.47701833524172</c:v>
                </c:pt>
                <c:pt idx="11050">
                  <c:v>450.79430744638347</c:v>
                </c:pt>
                <c:pt idx="11051">
                  <c:v>450.82368529764307</c:v>
                </c:pt>
                <c:pt idx="11052">
                  <c:v>450.5651546615332</c:v>
                </c:pt>
                <c:pt idx="11053">
                  <c:v>450.04221563185718</c:v>
                </c:pt>
                <c:pt idx="11054">
                  <c:v>450.17735716708364</c:v>
                </c:pt>
                <c:pt idx="11055">
                  <c:v>450.08117502471384</c:v>
                </c:pt>
                <c:pt idx="11056">
                  <c:v>450.39258824214386</c:v>
                </c:pt>
                <c:pt idx="11057">
                  <c:v>450.22219270009765</c:v>
                </c:pt>
                <c:pt idx="11058">
                  <c:v>450.33383099933985</c:v>
                </c:pt>
                <c:pt idx="11059">
                  <c:v>450.04004480072257</c:v>
                </c:pt>
                <c:pt idx="11060">
                  <c:v>450.01654159554403</c:v>
                </c:pt>
                <c:pt idx="11061">
                  <c:v>450.29857696171439</c:v>
                </c:pt>
                <c:pt idx="11062">
                  <c:v>450.01283624647391</c:v>
                </c:pt>
                <c:pt idx="11063">
                  <c:v>450.24786524233457</c:v>
                </c:pt>
                <c:pt idx="11064">
                  <c:v>450.28311943398847</c:v>
                </c:pt>
                <c:pt idx="11065">
                  <c:v>450.12230527951084</c:v>
                </c:pt>
                <c:pt idx="11066">
                  <c:v>450.01871242667858</c:v>
                </c:pt>
                <c:pt idx="11067">
                  <c:v>450.16343545729359</c:v>
                </c:pt>
                <c:pt idx="11068">
                  <c:v>450.08117502471384</c:v>
                </c:pt>
                <c:pt idx="11069">
                  <c:v>450.05984265066991</c:v>
                </c:pt>
                <c:pt idx="11070">
                  <c:v>450.10467822989244</c:v>
                </c:pt>
                <c:pt idx="11071">
                  <c:v>450.24786524233457</c:v>
                </c:pt>
                <c:pt idx="11072">
                  <c:v>450.43588826527895</c:v>
                </c:pt>
                <c:pt idx="11073">
                  <c:v>450.77080424120487</c:v>
                </c:pt>
                <c:pt idx="11074">
                  <c:v>450.29270077534852</c:v>
                </c:pt>
                <c:pt idx="11075">
                  <c:v>451.0389179129881</c:v>
                </c:pt>
                <c:pt idx="11076">
                  <c:v>450.73925551260214</c:v>
                </c:pt>
                <c:pt idx="11077">
                  <c:v>450.34187667679248</c:v>
                </c:pt>
                <c:pt idx="11078">
                  <c:v>450.4689725037606</c:v>
                </c:pt>
                <c:pt idx="11079">
                  <c:v>450.14580848468944</c:v>
                </c:pt>
                <c:pt idx="11080">
                  <c:v>450.5651546615332</c:v>
                </c:pt>
                <c:pt idx="11081">
                  <c:v>450.46526688668092</c:v>
                </c:pt>
                <c:pt idx="11082">
                  <c:v>450.8413123164558</c:v>
                </c:pt>
                <c:pt idx="11083">
                  <c:v>450.52402397545649</c:v>
                </c:pt>
                <c:pt idx="11084">
                  <c:v>450.19868949491905</c:v>
                </c:pt>
                <c:pt idx="11085">
                  <c:v>450.02241778190984</c:v>
                </c:pt>
                <c:pt idx="11086">
                  <c:v>450.34558183178672</c:v>
                </c:pt>
                <c:pt idx="11087">
                  <c:v>450.70400147497668</c:v>
                </c:pt>
                <c:pt idx="11088">
                  <c:v>450.74513169896795</c:v>
                </c:pt>
                <c:pt idx="11089">
                  <c:v>451.49721886183431</c:v>
                </c:pt>
                <c:pt idx="11090">
                  <c:v>450.70400147497668</c:v>
                </c:pt>
                <c:pt idx="11091">
                  <c:v>450.76275871778068</c:v>
                </c:pt>
                <c:pt idx="11092">
                  <c:v>450.46309631739479</c:v>
                </c:pt>
                <c:pt idx="11093">
                  <c:v>450.25744673772306</c:v>
                </c:pt>
                <c:pt idx="11094">
                  <c:v>450.00108541587537</c:v>
                </c:pt>
                <c:pt idx="11095">
                  <c:v>450.14797776013637</c:v>
                </c:pt>
                <c:pt idx="11096">
                  <c:v>450.29487088254928</c:v>
                </c:pt>
                <c:pt idx="11097">
                  <c:v>450.21261120470911</c:v>
                </c:pt>
                <c:pt idx="11098">
                  <c:v>450.25374096661494</c:v>
                </c:pt>
                <c:pt idx="11099">
                  <c:v>450.1832318131647</c:v>
                </c:pt>
                <c:pt idx="11100">
                  <c:v>450.62978655041832</c:v>
                </c:pt>
                <c:pt idx="11101">
                  <c:v>450.34775240107291</c:v>
                </c:pt>
                <c:pt idx="11102">
                  <c:v>450.18693866247219</c:v>
                </c:pt>
                <c:pt idx="11103">
                  <c:v>450.29857696171439</c:v>
                </c:pt>
                <c:pt idx="11104">
                  <c:v>450.16560479435196</c:v>
                </c:pt>
                <c:pt idx="11105">
                  <c:v>450.43001254099852</c:v>
                </c:pt>
                <c:pt idx="11106">
                  <c:v>450.08117502471384</c:v>
                </c:pt>
                <c:pt idx="11107">
                  <c:v>450.18910799953051</c:v>
                </c:pt>
                <c:pt idx="11108">
                  <c:v>450.00479077079854</c:v>
                </c:pt>
                <c:pt idx="11109">
                  <c:v>450.13622691228665</c:v>
                </c:pt>
                <c:pt idx="11110">
                  <c:v>450.18910799953051</c:v>
                </c:pt>
                <c:pt idx="11111">
                  <c:v>450.23611379377371</c:v>
                </c:pt>
                <c:pt idx="11112">
                  <c:v>450.10684752074224</c:v>
                </c:pt>
                <c:pt idx="11113">
                  <c:v>450.23023806949334</c:v>
                </c:pt>
                <c:pt idx="11114">
                  <c:v>450.09292585716076</c:v>
                </c:pt>
                <c:pt idx="11115">
                  <c:v>450.08705121107971</c:v>
                </c:pt>
                <c:pt idx="11116">
                  <c:v>450.43371846613513</c:v>
                </c:pt>
                <c:pt idx="11117">
                  <c:v>450.63349339972575</c:v>
                </c:pt>
                <c:pt idx="11118">
                  <c:v>450.05179717345425</c:v>
                </c:pt>
                <c:pt idx="11119">
                  <c:v>450.52989969973692</c:v>
                </c:pt>
                <c:pt idx="11120">
                  <c:v>450.8413123164558</c:v>
                </c:pt>
                <c:pt idx="11121">
                  <c:v>450.41238536815735</c:v>
                </c:pt>
                <c:pt idx="11122">
                  <c:v>450.15385394650224</c:v>
                </c:pt>
                <c:pt idx="11123">
                  <c:v>450.12818146587671</c:v>
                </c:pt>
                <c:pt idx="11124">
                  <c:v>450.12818146587671</c:v>
                </c:pt>
                <c:pt idx="11125">
                  <c:v>450.15973014827091</c:v>
                </c:pt>
                <c:pt idx="11126">
                  <c:v>450.56885997055593</c:v>
                </c:pt>
                <c:pt idx="11127">
                  <c:v>450.48659952257333</c:v>
                </c:pt>
                <c:pt idx="11128">
                  <c:v>450.68637445616395</c:v>
                </c:pt>
                <c:pt idx="11129">
                  <c:v>450.32795481297399</c:v>
                </c:pt>
                <c:pt idx="11130">
                  <c:v>450.61586638091302</c:v>
                </c:pt>
                <c:pt idx="11131">
                  <c:v>451.10942598823902</c:v>
                </c:pt>
                <c:pt idx="11132">
                  <c:v>450.64524423217267</c:v>
                </c:pt>
                <c:pt idx="11133">
                  <c:v>450.00479077079854</c:v>
                </c:pt>
                <c:pt idx="11134">
                  <c:v>450.25374096661494</c:v>
                </c:pt>
                <c:pt idx="11135">
                  <c:v>450.58865632642699</c:v>
                </c:pt>
                <c:pt idx="11136">
                  <c:v>450.54752764272047</c:v>
                </c:pt>
                <c:pt idx="11137">
                  <c:v>450.84718850282167</c:v>
                </c:pt>
                <c:pt idx="11138">
                  <c:v>450.59453251279285</c:v>
                </c:pt>
                <c:pt idx="11139">
                  <c:v>450.30662233111008</c:v>
                </c:pt>
                <c:pt idx="11140">
                  <c:v>450.60628334523972</c:v>
                </c:pt>
                <c:pt idx="11141">
                  <c:v>450.04809027793823</c:v>
                </c:pt>
                <c:pt idx="11142">
                  <c:v>450.14580848468944</c:v>
                </c:pt>
                <c:pt idx="11143">
                  <c:v>450.32208016689293</c:v>
                </c:pt>
                <c:pt idx="11144">
                  <c:v>450.06942419226698</c:v>
                </c:pt>
                <c:pt idx="11145">
                  <c:v>450.02458707275969</c:v>
                </c:pt>
                <c:pt idx="11146">
                  <c:v>450.34558183178672</c:v>
                </c:pt>
                <c:pt idx="11147">
                  <c:v>450.85676999821021</c:v>
                </c:pt>
                <c:pt idx="11148">
                  <c:v>450.7157523074236</c:v>
                </c:pt>
                <c:pt idx="11149">
                  <c:v>450.03417015464152</c:v>
                </c:pt>
                <c:pt idx="11150">
                  <c:v>450.29270077534852</c:v>
                </c:pt>
                <c:pt idx="11151">
                  <c:v>450.24198951805414</c:v>
                </c:pt>
                <c:pt idx="11152">
                  <c:v>450.68266914714127</c:v>
                </c:pt>
                <c:pt idx="11153">
                  <c:v>450.75317722239214</c:v>
                </c:pt>
                <c:pt idx="11154">
                  <c:v>450.54752764272047</c:v>
                </c:pt>
                <c:pt idx="11155">
                  <c:v>450.04221563185718</c:v>
                </c:pt>
                <c:pt idx="11156">
                  <c:v>450.16343545729359</c:v>
                </c:pt>
                <c:pt idx="11157">
                  <c:v>450.57473615692174</c:v>
                </c:pt>
                <c:pt idx="11158">
                  <c:v>450.12230527951084</c:v>
                </c:pt>
                <c:pt idx="11159">
                  <c:v>450.36321039088421</c:v>
                </c:pt>
                <c:pt idx="11160">
                  <c:v>450.3044531480802</c:v>
                </c:pt>
                <c:pt idx="11161">
                  <c:v>450.45722167131373</c:v>
                </c:pt>
                <c:pt idx="11162">
                  <c:v>450.3044531480802</c:v>
                </c:pt>
                <c:pt idx="11163">
                  <c:v>450.25374096661494</c:v>
                </c:pt>
                <c:pt idx="11164">
                  <c:v>450.65916594196267</c:v>
                </c:pt>
                <c:pt idx="11165">
                  <c:v>450.27136813945617</c:v>
                </c:pt>
                <c:pt idx="11166">
                  <c:v>450.15973014827091</c:v>
                </c:pt>
                <c:pt idx="11167">
                  <c:v>450.15755927092778</c:v>
                </c:pt>
                <c:pt idx="11168">
                  <c:v>450.1127237071081</c:v>
                </c:pt>
                <c:pt idx="11169">
                  <c:v>450.17735716708364</c:v>
                </c:pt>
                <c:pt idx="11170">
                  <c:v>450.05396646430404</c:v>
                </c:pt>
                <c:pt idx="11171">
                  <c:v>450.10097287466118</c:v>
                </c:pt>
                <c:pt idx="11172">
                  <c:v>450.29487088254928</c:v>
                </c:pt>
                <c:pt idx="11173">
                  <c:v>450.11642909314503</c:v>
                </c:pt>
                <c:pt idx="11174">
                  <c:v>450.23394353254452</c:v>
                </c:pt>
                <c:pt idx="11175">
                  <c:v>450.38671205577805</c:v>
                </c:pt>
                <c:pt idx="11176">
                  <c:v>450.64524423217267</c:v>
                </c:pt>
                <c:pt idx="11177">
                  <c:v>450.55710913810901</c:v>
                </c:pt>
                <c:pt idx="11178">
                  <c:v>450.25744673772306</c:v>
                </c:pt>
                <c:pt idx="11179">
                  <c:v>450.08705121107971</c:v>
                </c:pt>
                <c:pt idx="11180">
                  <c:v>450.42784227976932</c:v>
                </c:pt>
                <c:pt idx="11181">
                  <c:v>450.49835189530501</c:v>
                </c:pt>
                <c:pt idx="11182">
                  <c:v>450.39846442850967</c:v>
                </c:pt>
                <c:pt idx="11183">
                  <c:v>450.4689725037606</c:v>
                </c:pt>
                <c:pt idx="11184">
                  <c:v>450.31032779416125</c:v>
                </c:pt>
                <c:pt idx="11185">
                  <c:v>450.1832318131647</c:v>
                </c:pt>
                <c:pt idx="11186">
                  <c:v>450.13405611195776</c:v>
                </c:pt>
                <c:pt idx="11187">
                  <c:v>450.45351543812012</c:v>
                </c:pt>
                <c:pt idx="11188">
                  <c:v>451.10572067921629</c:v>
                </c:pt>
                <c:pt idx="11189">
                  <c:v>451.02933641759955</c:v>
                </c:pt>
                <c:pt idx="11190">
                  <c:v>450.52402397545649</c:v>
                </c:pt>
                <c:pt idx="11191">
                  <c:v>450.65916594196267</c:v>
                </c:pt>
                <c:pt idx="11192">
                  <c:v>450.27136813945617</c:v>
                </c:pt>
                <c:pt idx="11193">
                  <c:v>450.35950384963371</c:v>
                </c:pt>
                <c:pt idx="11194">
                  <c:v>450.38887523169734</c:v>
                </c:pt>
                <c:pt idx="11195">
                  <c:v>450.13035072592078</c:v>
                </c:pt>
                <c:pt idx="11196">
                  <c:v>450.08117502471384</c:v>
                </c:pt>
                <c:pt idx="11197">
                  <c:v>450.17518628974051</c:v>
                </c:pt>
                <c:pt idx="11198">
                  <c:v>450.86852237094183</c:v>
                </c:pt>
                <c:pt idx="11199">
                  <c:v>450.50422654138606</c:v>
                </c:pt>
                <c:pt idx="11200">
                  <c:v>450.07529883834803</c:v>
                </c:pt>
                <c:pt idx="11201">
                  <c:v>450.40063391959654</c:v>
                </c:pt>
                <c:pt idx="11202">
                  <c:v>450.09292585716076</c:v>
                </c:pt>
                <c:pt idx="11203">
                  <c:v>450.94490663255863</c:v>
                </c:pt>
                <c:pt idx="11204">
                  <c:v>450.11642909314503</c:v>
                </c:pt>
                <c:pt idx="11205">
                  <c:v>450.13405611195776</c:v>
                </c:pt>
                <c:pt idx="11206">
                  <c:v>450.38300674675531</c:v>
                </c:pt>
                <c:pt idx="11207">
                  <c:v>450.09509668829537</c:v>
                </c:pt>
                <c:pt idx="11208">
                  <c:v>450.46309631739479</c:v>
                </c:pt>
                <c:pt idx="11209">
                  <c:v>450.59236317573448</c:v>
                </c:pt>
                <c:pt idx="11210">
                  <c:v>450.42196763368827</c:v>
                </c:pt>
                <c:pt idx="11211">
                  <c:v>450.38083740969694</c:v>
                </c:pt>
                <c:pt idx="11212">
                  <c:v>450.13405611195776</c:v>
                </c:pt>
                <c:pt idx="11213">
                  <c:v>450.45722167131373</c:v>
                </c:pt>
                <c:pt idx="11214">
                  <c:v>450.6041140081814</c:v>
                </c:pt>
                <c:pt idx="11215">
                  <c:v>450.31620398052712</c:v>
                </c:pt>
                <c:pt idx="11216">
                  <c:v>450.2772437097081</c:v>
                </c:pt>
                <c:pt idx="11217">
                  <c:v>450.44763971383975</c:v>
                </c:pt>
                <c:pt idx="11218">
                  <c:v>450.35950384963371</c:v>
                </c:pt>
                <c:pt idx="11219">
                  <c:v>450.49464535405446</c:v>
                </c:pt>
                <c:pt idx="11220">
                  <c:v>450.30662233111008</c:v>
                </c:pt>
                <c:pt idx="11221">
                  <c:v>450.6767929607754</c:v>
                </c:pt>
                <c:pt idx="11222">
                  <c:v>450.88831872681294</c:v>
                </c:pt>
                <c:pt idx="11223">
                  <c:v>450.10097287466118</c:v>
                </c:pt>
                <c:pt idx="11224">
                  <c:v>450.27507375653579</c:v>
                </c:pt>
                <c:pt idx="11225">
                  <c:v>450.05396646430404</c:v>
                </c:pt>
                <c:pt idx="11226">
                  <c:v>450.31249805539051</c:v>
                </c:pt>
                <c:pt idx="11227">
                  <c:v>450.18693866247219</c:v>
                </c:pt>
                <c:pt idx="11228">
                  <c:v>450.72162849378941</c:v>
                </c:pt>
                <c:pt idx="11229">
                  <c:v>450.39258824214386</c:v>
                </c:pt>
                <c:pt idx="11230">
                  <c:v>450.56298378419007</c:v>
                </c:pt>
                <c:pt idx="11231">
                  <c:v>450.48072333620752</c:v>
                </c:pt>
                <c:pt idx="11232">
                  <c:v>450.14580848468944</c:v>
                </c:pt>
                <c:pt idx="11233">
                  <c:v>450.01066695716435</c:v>
                </c:pt>
                <c:pt idx="11234">
                  <c:v>450.20673501834324</c:v>
                </c:pt>
                <c:pt idx="11235">
                  <c:v>450.53577542401729</c:v>
                </c:pt>
                <c:pt idx="11236">
                  <c:v>450.39475911948699</c:v>
                </c:pt>
                <c:pt idx="11237">
                  <c:v>450.38887523169734</c:v>
                </c:pt>
                <c:pt idx="11238">
                  <c:v>450.02458707275969</c:v>
                </c:pt>
                <c:pt idx="11239">
                  <c:v>450.07529883834803</c:v>
                </c:pt>
                <c:pt idx="11240">
                  <c:v>450.57473615692174</c:v>
                </c:pt>
                <c:pt idx="11241">
                  <c:v>450.57473615692174</c:v>
                </c:pt>
                <c:pt idx="11242">
                  <c:v>450.68637445616395</c:v>
                </c:pt>
                <c:pt idx="11243">
                  <c:v>450.42196763368827</c:v>
                </c:pt>
                <c:pt idx="11244">
                  <c:v>450.29270077534852</c:v>
                </c:pt>
                <c:pt idx="11245">
                  <c:v>450.33600095251211</c:v>
                </c:pt>
                <c:pt idx="11246">
                  <c:v>450.35950384963371</c:v>
                </c:pt>
                <c:pt idx="11247">
                  <c:v>450.47701833524172</c:v>
                </c:pt>
                <c:pt idx="11248">
                  <c:v>450.35362812535328</c:v>
                </c:pt>
                <c:pt idx="11249">
                  <c:v>450.0892205019295</c:v>
                </c:pt>
                <c:pt idx="11250">
                  <c:v>450.07529883834803</c:v>
                </c:pt>
                <c:pt idx="11251">
                  <c:v>450.0576718195353</c:v>
                </c:pt>
                <c:pt idx="11252">
                  <c:v>450.24569590527619</c:v>
                </c:pt>
                <c:pt idx="11253">
                  <c:v>450.27507375653579</c:v>
                </c:pt>
                <c:pt idx="11254">
                  <c:v>450.49835189530501</c:v>
                </c:pt>
                <c:pt idx="11255">
                  <c:v>450.53948057901152</c:v>
                </c:pt>
                <c:pt idx="11256">
                  <c:v>450.11859989347391</c:v>
                </c:pt>
                <c:pt idx="11257">
                  <c:v>450.19281330855324</c:v>
                </c:pt>
                <c:pt idx="11258">
                  <c:v>450.03417015464152</c:v>
                </c:pt>
                <c:pt idx="11259">
                  <c:v>450.60040869915866</c:v>
                </c:pt>
                <c:pt idx="11260">
                  <c:v>450.02458707275969</c:v>
                </c:pt>
                <c:pt idx="11261">
                  <c:v>450.73337932623633</c:v>
                </c:pt>
                <c:pt idx="11262">
                  <c:v>450.12818146587671</c:v>
                </c:pt>
                <c:pt idx="11263">
                  <c:v>450.55710913810901</c:v>
                </c:pt>
                <c:pt idx="11264">
                  <c:v>450.50422654138606</c:v>
                </c:pt>
                <c:pt idx="11265">
                  <c:v>450.65112041853848</c:v>
                </c:pt>
                <c:pt idx="11266">
                  <c:v>450.00479077079854</c:v>
                </c:pt>
                <c:pt idx="11267">
                  <c:v>450.01654159554403</c:v>
                </c:pt>
                <c:pt idx="11268">
                  <c:v>450.54165145635466</c:v>
                </c:pt>
                <c:pt idx="11269">
                  <c:v>450.60040869915866</c:v>
                </c:pt>
                <c:pt idx="11270">
                  <c:v>450.42413681671815</c:v>
                </c:pt>
                <c:pt idx="11271">
                  <c:v>450.43001254099852</c:v>
                </c:pt>
                <c:pt idx="11272">
                  <c:v>450.48876978380252</c:v>
                </c:pt>
                <c:pt idx="11273">
                  <c:v>450.38887523169734</c:v>
                </c:pt>
                <c:pt idx="11274">
                  <c:v>450.43588826527895</c:v>
                </c:pt>
                <c:pt idx="11275">
                  <c:v>450.34775240107291</c:v>
                </c:pt>
                <c:pt idx="11276">
                  <c:v>450.18910799953051</c:v>
                </c:pt>
                <c:pt idx="11277">
                  <c:v>450.29487088254928</c:v>
                </c:pt>
                <c:pt idx="11278">
                  <c:v>450.06942419226698</c:v>
                </c:pt>
                <c:pt idx="11279">
                  <c:v>450.39846442850967</c:v>
                </c:pt>
                <c:pt idx="11280">
                  <c:v>450.49835189530501</c:v>
                </c:pt>
                <c:pt idx="11281">
                  <c:v>450.49835189530501</c:v>
                </c:pt>
                <c:pt idx="11282">
                  <c:v>450.41826109243772</c:v>
                </c:pt>
                <c:pt idx="11283">
                  <c:v>450.01066695716435</c:v>
                </c:pt>
                <c:pt idx="11284">
                  <c:v>450.79213656904034</c:v>
                </c:pt>
                <c:pt idx="11285">
                  <c:v>450.57473615692174</c:v>
                </c:pt>
                <c:pt idx="11286">
                  <c:v>450.60999019454721</c:v>
                </c:pt>
                <c:pt idx="11287">
                  <c:v>450.32208016689293</c:v>
                </c:pt>
                <c:pt idx="11288">
                  <c:v>450.2772437097081</c:v>
                </c:pt>
                <c:pt idx="11289">
                  <c:v>450.02241778190984</c:v>
                </c:pt>
                <c:pt idx="11290">
                  <c:v>450.31249805539051</c:v>
                </c:pt>
                <c:pt idx="11291">
                  <c:v>450.0892205019295</c:v>
                </c:pt>
                <c:pt idx="11292">
                  <c:v>450.5277297465646</c:v>
                </c:pt>
                <c:pt idx="11293">
                  <c:v>450.54535676537733</c:v>
                </c:pt>
                <c:pt idx="11294">
                  <c:v>450.87439701702294</c:v>
                </c:pt>
                <c:pt idx="11295">
                  <c:v>450.66874743735121</c:v>
                </c:pt>
                <c:pt idx="11296">
                  <c:v>450.12230527951084</c:v>
                </c:pt>
                <c:pt idx="11297">
                  <c:v>450.06354800590111</c:v>
                </c:pt>
                <c:pt idx="11298">
                  <c:v>450.55927847516739</c:v>
                </c:pt>
                <c:pt idx="11299">
                  <c:v>450.14210157377056</c:v>
                </c:pt>
                <c:pt idx="11300">
                  <c:v>450.00479077079854</c:v>
                </c:pt>
                <c:pt idx="11301">
                  <c:v>450.14797776013637</c:v>
                </c:pt>
                <c:pt idx="11302">
                  <c:v>450.44763971383975</c:v>
                </c:pt>
                <c:pt idx="11303">
                  <c:v>450.2889951582689</c:v>
                </c:pt>
                <c:pt idx="11304">
                  <c:v>450.45351543812012</c:v>
                </c:pt>
                <c:pt idx="11305">
                  <c:v>450.09509668829537</c:v>
                </c:pt>
                <c:pt idx="11306">
                  <c:v>450.18910799953051</c:v>
                </c:pt>
                <c:pt idx="11307">
                  <c:v>450.49464535405446</c:v>
                </c:pt>
                <c:pt idx="11308">
                  <c:v>450.40650964387692</c:v>
                </c:pt>
                <c:pt idx="11309">
                  <c:v>450.50052107833488</c:v>
                </c:pt>
                <c:pt idx="11310">
                  <c:v>450.48072333620752</c:v>
                </c:pt>
                <c:pt idx="11311">
                  <c:v>450.06354800590111</c:v>
                </c:pt>
                <c:pt idx="11312">
                  <c:v>450.22806888646346</c:v>
                </c:pt>
                <c:pt idx="11313">
                  <c:v>450.05984265066991</c:v>
                </c:pt>
                <c:pt idx="11314">
                  <c:v>450.14580848468944</c:v>
                </c:pt>
                <c:pt idx="11315">
                  <c:v>450.37496122333113</c:v>
                </c:pt>
                <c:pt idx="11316">
                  <c:v>450.77450955022761</c:v>
                </c:pt>
                <c:pt idx="11317">
                  <c:v>450.3044531480802</c:v>
                </c:pt>
                <c:pt idx="11318">
                  <c:v>450.38671205577805</c:v>
                </c:pt>
                <c:pt idx="11319">
                  <c:v>450.35733420451839</c:v>
                </c:pt>
                <c:pt idx="11320">
                  <c:v>450.28311943398847</c:v>
                </c:pt>
                <c:pt idx="11321">
                  <c:v>450.93532513717008</c:v>
                </c:pt>
                <c:pt idx="11322">
                  <c:v>451.08221747403775</c:v>
                </c:pt>
                <c:pt idx="11323">
                  <c:v>450.11642909314503</c:v>
                </c:pt>
                <c:pt idx="11324">
                  <c:v>450.02458707275969</c:v>
                </c:pt>
                <c:pt idx="11325">
                  <c:v>450.15168313077049</c:v>
                </c:pt>
                <c:pt idx="11326">
                  <c:v>450.02458707275969</c:v>
                </c:pt>
                <c:pt idx="11327">
                  <c:v>450.65112041853848</c:v>
                </c:pt>
                <c:pt idx="11328">
                  <c:v>450.83914297939748</c:v>
                </c:pt>
                <c:pt idx="11329">
                  <c:v>450.7157523074236</c:v>
                </c:pt>
                <c:pt idx="11330">
                  <c:v>450.44546929858205</c:v>
                </c:pt>
                <c:pt idx="11331">
                  <c:v>450.43371846613513</c:v>
                </c:pt>
                <c:pt idx="11332">
                  <c:v>450.50422654138606</c:v>
                </c:pt>
                <c:pt idx="11333">
                  <c:v>450.30662233111008</c:v>
                </c:pt>
                <c:pt idx="11334">
                  <c:v>450.85306453515898</c:v>
                </c:pt>
                <c:pt idx="11335">
                  <c:v>450.60040869915866</c:v>
                </c:pt>
                <c:pt idx="11336">
                  <c:v>450.08334431556369</c:v>
                </c:pt>
                <c:pt idx="11337">
                  <c:v>450.57690549398012</c:v>
                </c:pt>
                <c:pt idx="11338">
                  <c:v>450.68854379322232</c:v>
                </c:pt>
                <c:pt idx="11339">
                  <c:v>450.40650964387692</c:v>
                </c:pt>
                <c:pt idx="11340">
                  <c:v>450.23611379377371</c:v>
                </c:pt>
                <c:pt idx="11341">
                  <c:v>450.70987766134255</c:v>
                </c:pt>
                <c:pt idx="11342">
                  <c:v>450.77450955022761</c:v>
                </c:pt>
                <c:pt idx="11343">
                  <c:v>450.41021526095659</c:v>
                </c:pt>
                <c:pt idx="11344">
                  <c:v>450.62174102699413</c:v>
                </c:pt>
                <c:pt idx="11345">
                  <c:v>450.6628712509854</c:v>
                </c:pt>
                <c:pt idx="11346">
                  <c:v>450.51010272775187</c:v>
                </c:pt>
                <c:pt idx="11347">
                  <c:v>450.28682458898271</c:v>
                </c:pt>
                <c:pt idx="11348">
                  <c:v>450.08117502471384</c:v>
                </c:pt>
                <c:pt idx="11349">
                  <c:v>450.39475911948699</c:v>
                </c:pt>
                <c:pt idx="11350">
                  <c:v>450.08334431556369</c:v>
                </c:pt>
                <c:pt idx="11351">
                  <c:v>450.23981971891033</c:v>
                </c:pt>
                <c:pt idx="11352">
                  <c:v>450.09292585716076</c:v>
                </c:pt>
                <c:pt idx="11353">
                  <c:v>450.50639680261526</c:v>
                </c:pt>
                <c:pt idx="11354">
                  <c:v>450.54752764272047</c:v>
                </c:pt>
                <c:pt idx="11355">
                  <c:v>450.1127237071081</c:v>
                </c:pt>
                <c:pt idx="11356">
                  <c:v>450.28311943398847</c:v>
                </c:pt>
                <c:pt idx="11357">
                  <c:v>450.17518628974051</c:v>
                </c:pt>
                <c:pt idx="11358">
                  <c:v>450.32424950395131</c:v>
                </c:pt>
                <c:pt idx="11359">
                  <c:v>450.2772437097081</c:v>
                </c:pt>
                <c:pt idx="11360">
                  <c:v>450.31620398052712</c:v>
                </c:pt>
                <c:pt idx="11361">
                  <c:v>450.22806888646346</c:v>
                </c:pt>
                <c:pt idx="11362">
                  <c:v>450.0892205019295</c:v>
                </c:pt>
                <c:pt idx="11363">
                  <c:v>450.40433907459078</c:v>
                </c:pt>
                <c:pt idx="11364">
                  <c:v>450.43371846613513</c:v>
                </c:pt>
                <c:pt idx="11365">
                  <c:v>450.35145801815258</c:v>
                </c:pt>
                <c:pt idx="11366">
                  <c:v>450.21848585079016</c:v>
                </c:pt>
                <c:pt idx="11367">
                  <c:v>450.0576718195353</c:v>
                </c:pt>
                <c:pt idx="11368">
                  <c:v>450.02241778190984</c:v>
                </c:pt>
                <c:pt idx="11369">
                  <c:v>450.15973014827091</c:v>
                </c:pt>
                <c:pt idx="11370">
                  <c:v>450.38300674675531</c:v>
                </c:pt>
                <c:pt idx="11371">
                  <c:v>450.21848585079016</c:v>
                </c:pt>
                <c:pt idx="11372">
                  <c:v>450.00479077079854</c:v>
                </c:pt>
                <c:pt idx="11373">
                  <c:v>450.04221563185718</c:v>
                </c:pt>
                <c:pt idx="11374">
                  <c:v>450.40650964387692</c:v>
                </c:pt>
                <c:pt idx="11375">
                  <c:v>450.08334431556369</c:v>
                </c:pt>
                <c:pt idx="11376">
                  <c:v>450.97428448381822</c:v>
                </c:pt>
                <c:pt idx="11377">
                  <c:v>450.80976512813783</c:v>
                </c:pt>
                <c:pt idx="11378">
                  <c:v>450.40433907459078</c:v>
                </c:pt>
                <c:pt idx="11379">
                  <c:v>450.35733420451839</c:v>
                </c:pt>
                <c:pt idx="11380">
                  <c:v>450.03633944549131</c:v>
                </c:pt>
                <c:pt idx="11381">
                  <c:v>450.13622691228665</c:v>
                </c:pt>
                <c:pt idx="11382">
                  <c:v>450.00108541587537</c:v>
                </c:pt>
                <c:pt idx="11383">
                  <c:v>450.23394353254452</c:v>
                </c:pt>
                <c:pt idx="11384">
                  <c:v>450.76492805483906</c:v>
                </c:pt>
                <c:pt idx="11385">
                  <c:v>450.64741356923105</c:v>
                </c:pt>
                <c:pt idx="11386">
                  <c:v>450.74142638994527</c:v>
                </c:pt>
                <c:pt idx="11387">
                  <c:v>450.61215953160558</c:v>
                </c:pt>
                <c:pt idx="11388">
                  <c:v>450.55927847516739</c:v>
                </c:pt>
                <c:pt idx="11389">
                  <c:v>450.2772437097081</c:v>
                </c:pt>
                <c:pt idx="11390">
                  <c:v>450.42196763368827</c:v>
                </c:pt>
                <c:pt idx="11391">
                  <c:v>450.37496122333113</c:v>
                </c:pt>
                <c:pt idx="11392">
                  <c:v>450.53360593293047</c:v>
                </c:pt>
                <c:pt idx="11393">
                  <c:v>450.08334431556369</c:v>
                </c:pt>
                <c:pt idx="11394">
                  <c:v>450.38083740969694</c:v>
                </c:pt>
                <c:pt idx="11395">
                  <c:v>450.25157055135725</c:v>
                </c:pt>
                <c:pt idx="11396">
                  <c:v>450.74513169896795</c:v>
                </c:pt>
                <c:pt idx="11397">
                  <c:v>450.93315425982695</c:v>
                </c:pt>
                <c:pt idx="11398">
                  <c:v>450.53948057901152</c:v>
                </c:pt>
                <c:pt idx="11399">
                  <c:v>450.29270077534852</c:v>
                </c:pt>
                <c:pt idx="11400">
                  <c:v>450.11642909314503</c:v>
                </c:pt>
                <c:pt idx="11401">
                  <c:v>450.0576718195353</c:v>
                </c:pt>
                <c:pt idx="11402">
                  <c:v>450.3044531480802</c:v>
                </c:pt>
                <c:pt idx="11403">
                  <c:v>450.38083740969694</c:v>
                </c:pt>
                <c:pt idx="11404">
                  <c:v>450.02241778190984</c:v>
                </c:pt>
                <c:pt idx="11405">
                  <c:v>450.80018363274928</c:v>
                </c:pt>
                <c:pt idx="11406">
                  <c:v>450.62978655041832</c:v>
                </c:pt>
                <c:pt idx="11407">
                  <c:v>450.49464535405446</c:v>
                </c:pt>
                <c:pt idx="11408">
                  <c:v>450.21261120470911</c:v>
                </c:pt>
                <c:pt idx="11409">
                  <c:v>450.32795481297399</c:v>
                </c:pt>
                <c:pt idx="11410">
                  <c:v>450.0282939682757</c:v>
                </c:pt>
                <c:pt idx="11411">
                  <c:v>450.38671205577805</c:v>
                </c:pt>
                <c:pt idx="11412">
                  <c:v>450.93315425982695</c:v>
                </c:pt>
                <c:pt idx="11413">
                  <c:v>450.10467822989244</c:v>
                </c:pt>
                <c:pt idx="11414">
                  <c:v>450.0282939682757</c:v>
                </c:pt>
                <c:pt idx="11415">
                  <c:v>450.0069600601081</c:v>
                </c:pt>
                <c:pt idx="11416">
                  <c:v>450.66504058804378</c:v>
                </c:pt>
                <c:pt idx="11417">
                  <c:v>450.34775240107291</c:v>
                </c:pt>
                <c:pt idx="11418">
                  <c:v>450.28311943398847</c:v>
                </c:pt>
                <c:pt idx="11419">
                  <c:v>450.13035072592078</c:v>
                </c:pt>
                <c:pt idx="11420">
                  <c:v>450.51814825117606</c:v>
                </c:pt>
                <c:pt idx="11421">
                  <c:v>450.21261120470911</c:v>
                </c:pt>
                <c:pt idx="11422">
                  <c:v>450.2772437097081</c:v>
                </c:pt>
                <c:pt idx="11423">
                  <c:v>450.28311943398847</c:v>
                </c:pt>
                <c:pt idx="11424">
                  <c:v>450.07746966948264</c:v>
                </c:pt>
                <c:pt idx="11425">
                  <c:v>450.1127237071081</c:v>
                </c:pt>
                <c:pt idx="11426">
                  <c:v>450.32208016689293</c:v>
                </c:pt>
                <c:pt idx="11427">
                  <c:v>450.39258824214386</c:v>
                </c:pt>
                <c:pt idx="11428">
                  <c:v>450.13993229832357</c:v>
                </c:pt>
                <c:pt idx="11429">
                  <c:v>450.13405611195776</c:v>
                </c:pt>
                <c:pt idx="11430">
                  <c:v>450.07159348311677</c:v>
                </c:pt>
                <c:pt idx="11431">
                  <c:v>450.25157055135725</c:v>
                </c:pt>
                <c:pt idx="11432">
                  <c:v>450.19498418589637</c:v>
                </c:pt>
                <c:pt idx="11433">
                  <c:v>450.28682458898271</c:v>
                </c:pt>
                <c:pt idx="11434">
                  <c:v>450.21044032736597</c:v>
                </c:pt>
                <c:pt idx="11435">
                  <c:v>450.68854379322232</c:v>
                </c:pt>
                <c:pt idx="11436">
                  <c:v>450.54165145635466</c:v>
                </c:pt>
                <c:pt idx="11437">
                  <c:v>450.0282939682757</c:v>
                </c:pt>
                <c:pt idx="11438">
                  <c:v>450.48072333620752</c:v>
                </c:pt>
                <c:pt idx="11439">
                  <c:v>450.46309631739479</c:v>
                </c:pt>
                <c:pt idx="11440">
                  <c:v>450.01066695716435</c:v>
                </c:pt>
                <c:pt idx="11441">
                  <c:v>450.37496122333113</c:v>
                </c:pt>
                <c:pt idx="11442">
                  <c:v>450.50422654138606</c:v>
                </c:pt>
                <c:pt idx="11443">
                  <c:v>450.31032779416125</c:v>
                </c:pt>
                <c:pt idx="11444">
                  <c:v>450.68637445616395</c:v>
                </c:pt>
                <c:pt idx="11445">
                  <c:v>450.47484869012646</c:v>
                </c:pt>
                <c:pt idx="11446">
                  <c:v>450.28682458898271</c:v>
                </c:pt>
                <c:pt idx="11447">
                  <c:v>450.4160914473224</c:v>
                </c:pt>
                <c:pt idx="11448">
                  <c:v>450.25157055135725</c:v>
                </c:pt>
                <c:pt idx="11449">
                  <c:v>450.04592098708844</c:v>
                </c:pt>
                <c:pt idx="11450">
                  <c:v>450.13993229832357</c:v>
                </c:pt>
                <c:pt idx="11451">
                  <c:v>450.10467822989244</c:v>
                </c:pt>
                <c:pt idx="11452">
                  <c:v>450.06571729675096</c:v>
                </c:pt>
                <c:pt idx="11453">
                  <c:v>450.48289405952215</c:v>
                </c:pt>
                <c:pt idx="11454">
                  <c:v>450.87069155397171</c:v>
                </c:pt>
                <c:pt idx="11455">
                  <c:v>450.79430744638347</c:v>
                </c:pt>
                <c:pt idx="11456">
                  <c:v>450.74142638994527</c:v>
                </c:pt>
                <c:pt idx="11457">
                  <c:v>450.41826109243772</c:v>
                </c:pt>
                <c:pt idx="11458">
                  <c:v>450.02241778190984</c:v>
                </c:pt>
                <c:pt idx="11459">
                  <c:v>450.08117502471384</c:v>
                </c:pt>
                <c:pt idx="11460">
                  <c:v>450.00108541587537</c:v>
                </c:pt>
                <c:pt idx="11461">
                  <c:v>450.0892205019295</c:v>
                </c:pt>
                <c:pt idx="11462">
                  <c:v>450.49835189530501</c:v>
                </c:pt>
                <c:pt idx="11463">
                  <c:v>450.15973014827091</c:v>
                </c:pt>
                <c:pt idx="11464">
                  <c:v>450.03417015464152</c:v>
                </c:pt>
                <c:pt idx="11465">
                  <c:v>450.22806888646346</c:v>
                </c:pt>
                <c:pt idx="11466">
                  <c:v>450.37713826181329</c:v>
                </c:pt>
                <c:pt idx="11467">
                  <c:v>450.24198951805414</c:v>
                </c:pt>
                <c:pt idx="11468">
                  <c:v>450.44176398955932</c:v>
                </c:pt>
                <c:pt idx="11469">
                  <c:v>450.01283624647391</c:v>
                </c:pt>
                <c:pt idx="11470">
                  <c:v>450.08334431556369</c:v>
                </c:pt>
                <c:pt idx="11471">
                  <c:v>450.18693866247219</c:v>
                </c:pt>
                <c:pt idx="11472">
                  <c:v>450.24786524233457</c:v>
                </c:pt>
                <c:pt idx="11473">
                  <c:v>450.20673501834324</c:v>
                </c:pt>
                <c:pt idx="11474">
                  <c:v>450.09509668829537</c:v>
                </c:pt>
                <c:pt idx="11475">
                  <c:v>450.10467822989244</c:v>
                </c:pt>
                <c:pt idx="11476">
                  <c:v>450.07529883834803</c:v>
                </c:pt>
                <c:pt idx="11477">
                  <c:v>450.47484869012646</c:v>
                </c:pt>
                <c:pt idx="11478">
                  <c:v>451.18580408871668</c:v>
                </c:pt>
                <c:pt idx="11479">
                  <c:v>450.72750468015522</c:v>
                </c:pt>
                <c:pt idx="11480">
                  <c:v>450.23981971891033</c:v>
                </c:pt>
                <c:pt idx="11481">
                  <c:v>450.11055441625825</c:v>
                </c:pt>
                <c:pt idx="11482">
                  <c:v>450.47484869012646</c:v>
                </c:pt>
                <c:pt idx="11483">
                  <c:v>450.4160914473224</c:v>
                </c:pt>
                <c:pt idx="11484">
                  <c:v>450.28682458898271</c:v>
                </c:pt>
                <c:pt idx="11485">
                  <c:v>450.01654159554403</c:v>
                </c:pt>
                <c:pt idx="11486">
                  <c:v>450.31837377967088</c:v>
                </c:pt>
                <c:pt idx="11487">
                  <c:v>450.62978655041832</c:v>
                </c:pt>
                <c:pt idx="11488">
                  <c:v>450.28311943398847</c:v>
                </c:pt>
                <c:pt idx="11489">
                  <c:v>450.23611379377371</c:v>
                </c:pt>
                <c:pt idx="11490">
                  <c:v>450.2889951582689</c:v>
                </c:pt>
                <c:pt idx="11491">
                  <c:v>450.05984265066991</c:v>
                </c:pt>
                <c:pt idx="11492">
                  <c:v>450.2772437097081</c:v>
                </c:pt>
                <c:pt idx="11493">
                  <c:v>450.04809027793823</c:v>
                </c:pt>
                <c:pt idx="11494">
                  <c:v>450.45722167131373</c:v>
                </c:pt>
                <c:pt idx="11495">
                  <c:v>450.53948057901152</c:v>
                </c:pt>
                <c:pt idx="11496">
                  <c:v>450.35733420451839</c:v>
                </c:pt>
                <c:pt idx="11497">
                  <c:v>450.41021526095659</c:v>
                </c:pt>
                <c:pt idx="11498">
                  <c:v>450.01654159554403</c:v>
                </c:pt>
                <c:pt idx="11499">
                  <c:v>450.35362812535328</c:v>
                </c:pt>
                <c:pt idx="11500">
                  <c:v>450.23981971891033</c:v>
                </c:pt>
                <c:pt idx="11501">
                  <c:v>450.01654159554403</c:v>
                </c:pt>
                <c:pt idx="11502">
                  <c:v>450.36537957391408</c:v>
                </c:pt>
                <c:pt idx="11503">
                  <c:v>450.38887523169734</c:v>
                </c:pt>
                <c:pt idx="11504">
                  <c:v>450.35362812535328</c:v>
                </c:pt>
                <c:pt idx="11505">
                  <c:v>450.700296165954</c:v>
                </c:pt>
                <c:pt idx="11506">
                  <c:v>450.14210157377056</c:v>
                </c:pt>
                <c:pt idx="11507">
                  <c:v>450.13622691228665</c:v>
                </c:pt>
                <c:pt idx="11508">
                  <c:v>450.68266914714127</c:v>
                </c:pt>
                <c:pt idx="11509">
                  <c:v>450.45939116240055</c:v>
                </c:pt>
                <c:pt idx="11510">
                  <c:v>450.0069600601081</c:v>
                </c:pt>
                <c:pt idx="11511">
                  <c:v>450.40433907459078</c:v>
                </c:pt>
                <c:pt idx="11512">
                  <c:v>450.82151611461319</c:v>
                </c:pt>
                <c:pt idx="11513">
                  <c:v>450.29270077534852</c:v>
                </c:pt>
                <c:pt idx="11514">
                  <c:v>450.32795481297399</c:v>
                </c:pt>
                <c:pt idx="11515">
                  <c:v>450.53360593293047</c:v>
                </c:pt>
                <c:pt idx="11516">
                  <c:v>450.6041140081814</c:v>
                </c:pt>
                <c:pt idx="11517">
                  <c:v>450.5806108030028</c:v>
                </c:pt>
                <c:pt idx="11518">
                  <c:v>450.19868949491905</c:v>
                </c:pt>
                <c:pt idx="11519">
                  <c:v>450.24569590527619</c:v>
                </c:pt>
                <c:pt idx="11520">
                  <c:v>450.0304632591255</c:v>
                </c:pt>
                <c:pt idx="11521">
                  <c:v>450.10097287466118</c:v>
                </c:pt>
                <c:pt idx="11522">
                  <c:v>450.13993229832357</c:v>
                </c:pt>
                <c:pt idx="11523">
                  <c:v>450.12447453955497</c:v>
                </c:pt>
                <c:pt idx="11524">
                  <c:v>450.34775240107291</c:v>
                </c:pt>
                <c:pt idx="11525">
                  <c:v>450.02458707275969</c:v>
                </c:pt>
                <c:pt idx="11526">
                  <c:v>450.56298378419007</c:v>
                </c:pt>
                <c:pt idx="11527">
                  <c:v>450.70987766134255</c:v>
                </c:pt>
                <c:pt idx="11528">
                  <c:v>450.08705121107971</c:v>
                </c:pt>
                <c:pt idx="11529">
                  <c:v>450.11642909314503</c:v>
                </c:pt>
                <c:pt idx="11530">
                  <c:v>450.0282939682757</c:v>
                </c:pt>
                <c:pt idx="11531">
                  <c:v>450.27507375653579</c:v>
                </c:pt>
                <c:pt idx="11532">
                  <c:v>450.32208016689293</c:v>
                </c:pt>
                <c:pt idx="11533">
                  <c:v>450.99995702605514</c:v>
                </c:pt>
                <c:pt idx="11534">
                  <c:v>451.09396830648461</c:v>
                </c:pt>
                <c:pt idx="11535">
                  <c:v>450.25961669089537</c:v>
                </c:pt>
                <c:pt idx="11536">
                  <c:v>450.36908503696532</c:v>
                </c:pt>
                <c:pt idx="11537">
                  <c:v>450.4160914473224</c:v>
                </c:pt>
                <c:pt idx="11538">
                  <c:v>450.17518628974051</c:v>
                </c:pt>
                <c:pt idx="11539">
                  <c:v>450.19281330855324</c:v>
                </c:pt>
                <c:pt idx="11540">
                  <c:v>450.03417015464152</c:v>
                </c:pt>
                <c:pt idx="11541">
                  <c:v>450.52185356019879</c:v>
                </c:pt>
                <c:pt idx="11542">
                  <c:v>450.82739214695056</c:v>
                </c:pt>
                <c:pt idx="11543">
                  <c:v>450.10684752074224</c:v>
                </c:pt>
                <c:pt idx="11544">
                  <c:v>450.07159348311677</c:v>
                </c:pt>
                <c:pt idx="11545">
                  <c:v>450.0282939682757</c:v>
                </c:pt>
                <c:pt idx="11546">
                  <c:v>450.05179717345425</c:v>
                </c:pt>
                <c:pt idx="11547">
                  <c:v>450.63936804580686</c:v>
                </c:pt>
                <c:pt idx="11548">
                  <c:v>450.49247570893914</c:v>
                </c:pt>
                <c:pt idx="11549">
                  <c:v>450.08117502471384</c:v>
                </c:pt>
                <c:pt idx="11550">
                  <c:v>450.70617081203505</c:v>
                </c:pt>
                <c:pt idx="11551">
                  <c:v>450.57690549398012</c:v>
                </c:pt>
                <c:pt idx="11552">
                  <c:v>450.7296740172136</c:v>
                </c:pt>
                <c:pt idx="11553">
                  <c:v>450.78255507365179</c:v>
                </c:pt>
                <c:pt idx="11554">
                  <c:v>450.90006955925986</c:v>
                </c:pt>
                <c:pt idx="11555">
                  <c:v>450.67091677440959</c:v>
                </c:pt>
                <c:pt idx="11556">
                  <c:v>450.46526688668092</c:v>
                </c:pt>
                <c:pt idx="11557">
                  <c:v>450.13622691228665</c:v>
                </c:pt>
                <c:pt idx="11558">
                  <c:v>450.37713826181329</c:v>
                </c:pt>
                <c:pt idx="11559">
                  <c:v>450.0576718195353</c:v>
                </c:pt>
                <c:pt idx="11560">
                  <c:v>450.80388894177202</c:v>
                </c:pt>
                <c:pt idx="11561">
                  <c:v>450.70400147497668</c:v>
                </c:pt>
                <c:pt idx="11562">
                  <c:v>450.88614938975456</c:v>
                </c:pt>
                <c:pt idx="11563">
                  <c:v>450.36908503696532</c:v>
                </c:pt>
                <c:pt idx="11564">
                  <c:v>450.64524423217267</c:v>
                </c:pt>
                <c:pt idx="11565">
                  <c:v>450.51597891411774</c:v>
                </c:pt>
                <c:pt idx="11566">
                  <c:v>450.65699506461959</c:v>
                </c:pt>
                <c:pt idx="11567">
                  <c:v>450.07159348311677</c:v>
                </c:pt>
                <c:pt idx="11568">
                  <c:v>450.10097287466118</c:v>
                </c:pt>
                <c:pt idx="11569">
                  <c:v>450.21261120470911</c:v>
                </c:pt>
                <c:pt idx="11570">
                  <c:v>450.04592098708844</c:v>
                </c:pt>
                <c:pt idx="11571">
                  <c:v>450.50052107833488</c:v>
                </c:pt>
                <c:pt idx="11572">
                  <c:v>450.71204699840087</c:v>
                </c:pt>
                <c:pt idx="11573">
                  <c:v>450.65916594196267</c:v>
                </c:pt>
                <c:pt idx="11574">
                  <c:v>450.03633944549131</c:v>
                </c:pt>
                <c:pt idx="11575">
                  <c:v>450.48072333620752</c:v>
                </c:pt>
                <c:pt idx="11576">
                  <c:v>450.43371846613513</c:v>
                </c:pt>
                <c:pt idx="11577">
                  <c:v>450.04809027793823</c:v>
                </c:pt>
                <c:pt idx="11578">
                  <c:v>450.46526688668092</c:v>
                </c:pt>
                <c:pt idx="11579">
                  <c:v>450.39258824214386</c:v>
                </c:pt>
                <c:pt idx="11580">
                  <c:v>450.41021526095659</c:v>
                </c:pt>
                <c:pt idx="11581">
                  <c:v>450.22806888646346</c:v>
                </c:pt>
                <c:pt idx="11582">
                  <c:v>450.19868949491905</c:v>
                </c:pt>
                <c:pt idx="11583">
                  <c:v>450.11642909314503</c:v>
                </c:pt>
                <c:pt idx="11584">
                  <c:v>450.36321039088421</c:v>
                </c:pt>
                <c:pt idx="11585">
                  <c:v>450.01654159554403</c:v>
                </c:pt>
                <c:pt idx="11586">
                  <c:v>450.07746966948264</c:v>
                </c:pt>
                <c:pt idx="11587">
                  <c:v>450.20673501834324</c:v>
                </c:pt>
                <c:pt idx="11588">
                  <c:v>450.10684752074224</c:v>
                </c:pt>
                <c:pt idx="11589">
                  <c:v>450.34558183178672</c:v>
                </c:pt>
                <c:pt idx="11590">
                  <c:v>450.13993229832357</c:v>
                </c:pt>
                <c:pt idx="11591">
                  <c:v>450.12447453955497</c:v>
                </c:pt>
                <c:pt idx="11592">
                  <c:v>450.01871242667858</c:v>
                </c:pt>
                <c:pt idx="11593">
                  <c:v>450.21261120470911</c:v>
                </c:pt>
                <c:pt idx="11594">
                  <c:v>450.14210157377056</c:v>
                </c:pt>
                <c:pt idx="11595">
                  <c:v>450.18106247610632</c:v>
                </c:pt>
                <c:pt idx="11596">
                  <c:v>450.0282939682757</c:v>
                </c:pt>
                <c:pt idx="11597">
                  <c:v>450.21848585079016</c:v>
                </c:pt>
                <c:pt idx="11598">
                  <c:v>450.0282939682757</c:v>
                </c:pt>
                <c:pt idx="11599">
                  <c:v>450.1127237071081</c:v>
                </c:pt>
                <c:pt idx="11600">
                  <c:v>450.47701833524172</c:v>
                </c:pt>
                <c:pt idx="11601">
                  <c:v>450.57102930761425</c:v>
                </c:pt>
                <c:pt idx="11602">
                  <c:v>450.55340228880152</c:v>
                </c:pt>
                <c:pt idx="11603">
                  <c:v>450.1832318131647</c:v>
                </c:pt>
                <c:pt idx="11604">
                  <c:v>450.13035072592078</c:v>
                </c:pt>
                <c:pt idx="11605">
                  <c:v>450.44176398955932</c:v>
                </c:pt>
                <c:pt idx="11606">
                  <c:v>450.68266914714127</c:v>
                </c:pt>
                <c:pt idx="11607">
                  <c:v>450.13622691228665</c:v>
                </c:pt>
                <c:pt idx="11608">
                  <c:v>450.62174102699413</c:v>
                </c:pt>
                <c:pt idx="11609">
                  <c:v>450.61586638091302</c:v>
                </c:pt>
                <c:pt idx="11610">
                  <c:v>450.95665746500549</c:v>
                </c:pt>
                <c:pt idx="11611">
                  <c:v>450.29270077534852</c:v>
                </c:pt>
                <c:pt idx="11612">
                  <c:v>450.56885997055593</c:v>
                </c:pt>
                <c:pt idx="11613">
                  <c:v>450.68637445616395</c:v>
                </c:pt>
                <c:pt idx="11614">
                  <c:v>450.44546929858205</c:v>
                </c:pt>
                <c:pt idx="11615">
                  <c:v>450.32795481297399</c:v>
                </c:pt>
                <c:pt idx="11616">
                  <c:v>450.06354800590111</c:v>
                </c:pt>
                <c:pt idx="11617">
                  <c:v>450.25157055135725</c:v>
                </c:pt>
                <c:pt idx="11618">
                  <c:v>450.84718850282167</c:v>
                </c:pt>
                <c:pt idx="11619">
                  <c:v>450.78255507365179</c:v>
                </c:pt>
                <c:pt idx="11620">
                  <c:v>450.21848585079016</c:v>
                </c:pt>
                <c:pt idx="11621">
                  <c:v>450.22436203715597</c:v>
                </c:pt>
                <c:pt idx="11622">
                  <c:v>450.67091677440959</c:v>
                </c:pt>
                <c:pt idx="11623">
                  <c:v>450.05984265066991</c:v>
                </c:pt>
                <c:pt idx="11624">
                  <c:v>450.24786524233457</c:v>
                </c:pt>
                <c:pt idx="11625">
                  <c:v>450.23611379377371</c:v>
                </c:pt>
                <c:pt idx="11626">
                  <c:v>450.22806888646346</c:v>
                </c:pt>
                <c:pt idx="11627">
                  <c:v>450.48072333620752</c:v>
                </c:pt>
                <c:pt idx="11628">
                  <c:v>450.59823782181553</c:v>
                </c:pt>
                <c:pt idx="11629">
                  <c:v>450.62761721335994</c:v>
                </c:pt>
                <c:pt idx="11630">
                  <c:v>450.9625338053998</c:v>
                </c:pt>
                <c:pt idx="11631">
                  <c:v>450.90965105464841</c:v>
                </c:pt>
                <c:pt idx="11632">
                  <c:v>450.6628712509854</c:v>
                </c:pt>
                <c:pt idx="11633">
                  <c:v>450.45134548494786</c:v>
                </c:pt>
                <c:pt idx="11634">
                  <c:v>450.26332292408892</c:v>
                </c:pt>
                <c:pt idx="11635">
                  <c:v>450.04809027793823</c:v>
                </c:pt>
                <c:pt idx="11636">
                  <c:v>450.41238536815735</c:v>
                </c:pt>
                <c:pt idx="11637">
                  <c:v>450.50639680261526</c:v>
                </c:pt>
                <c:pt idx="11638">
                  <c:v>450.45351543812012</c:v>
                </c:pt>
                <c:pt idx="11639">
                  <c:v>450.49464535405446</c:v>
                </c:pt>
                <c:pt idx="11640">
                  <c:v>450.33600095251211</c:v>
                </c:pt>
                <c:pt idx="11641">
                  <c:v>450.14797776013637</c:v>
                </c:pt>
                <c:pt idx="11642">
                  <c:v>450.20456568128492</c:v>
                </c:pt>
                <c:pt idx="11643">
                  <c:v>450.12447453955497</c:v>
                </c:pt>
                <c:pt idx="11644">
                  <c:v>450.12818146587671</c:v>
                </c:pt>
                <c:pt idx="11645">
                  <c:v>450.21631651373178</c:v>
                </c:pt>
                <c:pt idx="11646">
                  <c:v>450.09509668829537</c:v>
                </c:pt>
                <c:pt idx="11647">
                  <c:v>450.47701833524172</c:v>
                </c:pt>
                <c:pt idx="11648">
                  <c:v>450.17735716708364</c:v>
                </c:pt>
                <c:pt idx="11649">
                  <c:v>450.42196763368827</c:v>
                </c:pt>
                <c:pt idx="11650">
                  <c:v>450.35362812535328</c:v>
                </c:pt>
                <c:pt idx="11651">
                  <c:v>450.34187667679248</c:v>
                </c:pt>
                <c:pt idx="11652">
                  <c:v>450.68854379322232</c:v>
                </c:pt>
                <c:pt idx="11653">
                  <c:v>450.14580848468944</c:v>
                </c:pt>
                <c:pt idx="11654">
                  <c:v>450.16931164365946</c:v>
                </c:pt>
                <c:pt idx="11655">
                  <c:v>450.37496122333113</c:v>
                </c:pt>
                <c:pt idx="11656">
                  <c:v>450.35950384963371</c:v>
                </c:pt>
                <c:pt idx="11657">
                  <c:v>450.52989969973692</c:v>
                </c:pt>
                <c:pt idx="11658">
                  <c:v>450.33970718570566</c:v>
                </c:pt>
                <c:pt idx="11659">
                  <c:v>450.55710913810901</c:v>
                </c:pt>
                <c:pt idx="11660">
                  <c:v>450.28682458898271</c:v>
                </c:pt>
                <c:pt idx="11661">
                  <c:v>450.24569590527619</c:v>
                </c:pt>
                <c:pt idx="11662">
                  <c:v>450.04809027793823</c:v>
                </c:pt>
                <c:pt idx="11663">
                  <c:v>450.21631651373178</c:v>
                </c:pt>
                <c:pt idx="11664">
                  <c:v>450.50422654138606</c:v>
                </c:pt>
                <c:pt idx="11665">
                  <c:v>450.85676999821021</c:v>
                </c:pt>
                <c:pt idx="11666">
                  <c:v>450.83326679303161</c:v>
                </c:pt>
                <c:pt idx="11667">
                  <c:v>450.11859989347391</c:v>
                </c:pt>
                <c:pt idx="11668">
                  <c:v>450.01283624647391</c:v>
                </c:pt>
                <c:pt idx="11669">
                  <c:v>450.62391190433721</c:v>
                </c:pt>
                <c:pt idx="11670">
                  <c:v>450.55927847516739</c:v>
                </c:pt>
                <c:pt idx="11671">
                  <c:v>450.13035072592078</c:v>
                </c:pt>
                <c:pt idx="11672">
                  <c:v>450.35362812535328</c:v>
                </c:pt>
                <c:pt idx="11673">
                  <c:v>450.35362812535328</c:v>
                </c:pt>
                <c:pt idx="11674">
                  <c:v>450.55927847516739</c:v>
                </c:pt>
                <c:pt idx="11675">
                  <c:v>450.05396646430404</c:v>
                </c:pt>
                <c:pt idx="11676">
                  <c:v>450.18910799953051</c:v>
                </c:pt>
                <c:pt idx="11677">
                  <c:v>450.5277297465646</c:v>
                </c:pt>
                <c:pt idx="11678">
                  <c:v>450.23981971891033</c:v>
                </c:pt>
                <c:pt idx="11679">
                  <c:v>450.00108541587537</c:v>
                </c:pt>
                <c:pt idx="11680">
                  <c:v>450.4160914473224</c:v>
                </c:pt>
                <c:pt idx="11681">
                  <c:v>450.19868949491905</c:v>
                </c:pt>
                <c:pt idx="11682">
                  <c:v>450.31620398052712</c:v>
                </c:pt>
                <c:pt idx="11683">
                  <c:v>450.36321039088421</c:v>
                </c:pt>
                <c:pt idx="11684">
                  <c:v>450.56885997055593</c:v>
                </c:pt>
                <c:pt idx="11685">
                  <c:v>450.0576718195353</c:v>
                </c:pt>
                <c:pt idx="11686">
                  <c:v>450.13622691228665</c:v>
                </c:pt>
                <c:pt idx="11687">
                  <c:v>450.34558183178672</c:v>
                </c:pt>
                <c:pt idx="11688">
                  <c:v>450.10684752074224</c:v>
                </c:pt>
                <c:pt idx="11689">
                  <c:v>450.34775240107291</c:v>
                </c:pt>
                <c:pt idx="11690">
                  <c:v>450.3044531480802</c:v>
                </c:pt>
                <c:pt idx="11691">
                  <c:v>450.35145801815258</c:v>
                </c:pt>
                <c:pt idx="11692">
                  <c:v>450.6628712509854</c:v>
                </c:pt>
                <c:pt idx="11693">
                  <c:v>450.50422654138606</c:v>
                </c:pt>
                <c:pt idx="11694">
                  <c:v>450.57473615692174</c:v>
                </c:pt>
                <c:pt idx="11695">
                  <c:v>450.23394353254452</c:v>
                </c:pt>
                <c:pt idx="11696">
                  <c:v>450.09880204352658</c:v>
                </c:pt>
                <c:pt idx="11697">
                  <c:v>450.11859989347391</c:v>
                </c:pt>
                <c:pt idx="11698">
                  <c:v>450.41238536815735</c:v>
                </c:pt>
                <c:pt idx="11699">
                  <c:v>450.07159348311677</c:v>
                </c:pt>
                <c:pt idx="11700">
                  <c:v>450.06571729675096</c:v>
                </c:pt>
                <c:pt idx="11701">
                  <c:v>450.47114261096135</c:v>
                </c:pt>
                <c:pt idx="11702">
                  <c:v>450.52402397545649</c:v>
                </c:pt>
                <c:pt idx="11703">
                  <c:v>450.5651546615332</c:v>
                </c:pt>
                <c:pt idx="11704">
                  <c:v>450.7296740172136</c:v>
                </c:pt>
                <c:pt idx="11705">
                  <c:v>450.19498418589637</c:v>
                </c:pt>
                <c:pt idx="11706">
                  <c:v>450.30662233111008</c:v>
                </c:pt>
                <c:pt idx="11707">
                  <c:v>450.21848585079016</c:v>
                </c:pt>
                <c:pt idx="11708">
                  <c:v>450.45939116240055</c:v>
                </c:pt>
                <c:pt idx="11709">
                  <c:v>450.6767929607754</c:v>
                </c:pt>
                <c:pt idx="11710">
                  <c:v>450.05984265066991</c:v>
                </c:pt>
                <c:pt idx="11711">
                  <c:v>450.49835189530501</c:v>
                </c:pt>
                <c:pt idx="11712">
                  <c:v>450.28682458898271</c:v>
                </c:pt>
                <c:pt idx="11713">
                  <c:v>450.06354800590111</c:v>
                </c:pt>
                <c:pt idx="11714">
                  <c:v>450.15973014827091</c:v>
                </c:pt>
                <c:pt idx="11715">
                  <c:v>450.19281330855324</c:v>
                </c:pt>
                <c:pt idx="11716">
                  <c:v>450.62761721335994</c:v>
                </c:pt>
                <c:pt idx="11717">
                  <c:v>450.57473615692174</c:v>
                </c:pt>
                <c:pt idx="11718">
                  <c:v>450.35733420451839</c:v>
                </c:pt>
                <c:pt idx="11719">
                  <c:v>450.36321039088421</c:v>
                </c:pt>
                <c:pt idx="11720">
                  <c:v>450.29857696171439</c:v>
                </c:pt>
                <c:pt idx="11721">
                  <c:v>450.3044531480802</c:v>
                </c:pt>
                <c:pt idx="11722">
                  <c:v>450.05396646430404</c:v>
                </c:pt>
                <c:pt idx="11723">
                  <c:v>450.15385394650224</c:v>
                </c:pt>
                <c:pt idx="11724">
                  <c:v>450.54165145635466</c:v>
                </c:pt>
                <c:pt idx="11725">
                  <c:v>450.19281330855324</c:v>
                </c:pt>
                <c:pt idx="11726">
                  <c:v>450.4160914473224</c:v>
                </c:pt>
                <c:pt idx="11727">
                  <c:v>450.78038573659342</c:v>
                </c:pt>
                <c:pt idx="11728">
                  <c:v>450.80976512813783</c:v>
                </c:pt>
                <c:pt idx="11729">
                  <c:v>450.59823782181553</c:v>
                </c:pt>
                <c:pt idx="11730">
                  <c:v>450.11055441625825</c:v>
                </c:pt>
                <c:pt idx="11731">
                  <c:v>450.05984265066991</c:v>
                </c:pt>
                <c:pt idx="11732">
                  <c:v>450.39258824214386</c:v>
                </c:pt>
                <c:pt idx="11733">
                  <c:v>450.25157055135725</c:v>
                </c:pt>
                <c:pt idx="11734">
                  <c:v>450.18910799953051</c:v>
                </c:pt>
                <c:pt idx="11735">
                  <c:v>450.50639680261526</c:v>
                </c:pt>
                <c:pt idx="11736">
                  <c:v>450.68266914714127</c:v>
                </c:pt>
                <c:pt idx="11737">
                  <c:v>450.20085883197743</c:v>
                </c:pt>
                <c:pt idx="11738">
                  <c:v>450.02458707275969</c:v>
                </c:pt>
                <c:pt idx="11739">
                  <c:v>450.01283624647391</c:v>
                </c:pt>
                <c:pt idx="11740">
                  <c:v>450.10684752074224</c:v>
                </c:pt>
                <c:pt idx="11741">
                  <c:v>450.41238536815735</c:v>
                </c:pt>
                <c:pt idx="11742">
                  <c:v>450.21631651373178</c:v>
                </c:pt>
                <c:pt idx="11743">
                  <c:v>450.04221563185718</c:v>
                </c:pt>
                <c:pt idx="11744">
                  <c:v>450.07529883834803</c:v>
                </c:pt>
                <c:pt idx="11745">
                  <c:v>450.20456568128492</c:v>
                </c:pt>
                <c:pt idx="11746">
                  <c:v>450.47484869012646</c:v>
                </c:pt>
                <c:pt idx="11747">
                  <c:v>450.1832318131647</c:v>
                </c:pt>
                <c:pt idx="11748">
                  <c:v>450.02241778190984</c:v>
                </c:pt>
                <c:pt idx="11749">
                  <c:v>450.13993229832357</c:v>
                </c:pt>
                <c:pt idx="11750">
                  <c:v>450.02458707275969</c:v>
                </c:pt>
                <c:pt idx="11751">
                  <c:v>450.19281330855324</c:v>
                </c:pt>
                <c:pt idx="11752">
                  <c:v>450.04592098708844</c:v>
                </c:pt>
                <c:pt idx="11753">
                  <c:v>450.20456568128492</c:v>
                </c:pt>
                <c:pt idx="11754">
                  <c:v>450.11859989347391</c:v>
                </c:pt>
                <c:pt idx="11755">
                  <c:v>450.38300674675531</c:v>
                </c:pt>
                <c:pt idx="11756">
                  <c:v>450.6180357179714</c:v>
                </c:pt>
                <c:pt idx="11757">
                  <c:v>450.2772437097081</c:v>
                </c:pt>
                <c:pt idx="11758">
                  <c:v>450.38083740969694</c:v>
                </c:pt>
                <c:pt idx="11759">
                  <c:v>450.19281330855324</c:v>
                </c:pt>
                <c:pt idx="11760">
                  <c:v>450.12230527951084</c:v>
                </c:pt>
                <c:pt idx="11761">
                  <c:v>450.52185356019879</c:v>
                </c:pt>
                <c:pt idx="11762">
                  <c:v>450.39846442850967</c:v>
                </c:pt>
                <c:pt idx="11763">
                  <c:v>450.21631651373178</c:v>
                </c:pt>
                <c:pt idx="11764">
                  <c:v>450.45722167131373</c:v>
                </c:pt>
                <c:pt idx="11765">
                  <c:v>450.58648698936867</c:v>
                </c:pt>
                <c:pt idx="11766">
                  <c:v>450.20456568128492</c:v>
                </c:pt>
                <c:pt idx="11767">
                  <c:v>450.02458707275969</c:v>
                </c:pt>
                <c:pt idx="11768">
                  <c:v>450.18106247610632</c:v>
                </c:pt>
                <c:pt idx="11769">
                  <c:v>450.14210157377056</c:v>
                </c:pt>
                <c:pt idx="11770">
                  <c:v>450.22436203715597</c:v>
                </c:pt>
                <c:pt idx="11771">
                  <c:v>450.54165145635466</c:v>
                </c:pt>
                <c:pt idx="11772">
                  <c:v>450.71204699840087</c:v>
                </c:pt>
                <c:pt idx="11773">
                  <c:v>450.64741356923105</c:v>
                </c:pt>
                <c:pt idx="11774">
                  <c:v>450.5651546615332</c:v>
                </c:pt>
                <c:pt idx="11775">
                  <c:v>450.01283624647391</c:v>
                </c:pt>
                <c:pt idx="11776">
                  <c:v>450.19868949491905</c:v>
                </c:pt>
                <c:pt idx="11777">
                  <c:v>450.12818146587671</c:v>
                </c:pt>
                <c:pt idx="11778">
                  <c:v>450.35145801815258</c:v>
                </c:pt>
                <c:pt idx="11779">
                  <c:v>450.74513169896795</c:v>
                </c:pt>
                <c:pt idx="11780">
                  <c:v>450.23394353254452</c:v>
                </c:pt>
                <c:pt idx="11781">
                  <c:v>450.16931164365946</c:v>
                </c:pt>
                <c:pt idx="11782">
                  <c:v>450.15168313077049</c:v>
                </c:pt>
                <c:pt idx="11783">
                  <c:v>450.23981971891033</c:v>
                </c:pt>
                <c:pt idx="11784">
                  <c:v>450.15973014827091</c:v>
                </c:pt>
                <c:pt idx="11785">
                  <c:v>450.43588826527895</c:v>
                </c:pt>
                <c:pt idx="11786">
                  <c:v>450.21848585079016</c:v>
                </c:pt>
                <c:pt idx="11787">
                  <c:v>450.39846442850967</c:v>
                </c:pt>
                <c:pt idx="11788">
                  <c:v>450.19868949491905</c:v>
                </c:pt>
                <c:pt idx="11789">
                  <c:v>450.14797776013637</c:v>
                </c:pt>
                <c:pt idx="11790">
                  <c:v>450.16343545729359</c:v>
                </c:pt>
                <c:pt idx="11791">
                  <c:v>450.0069600601081</c:v>
                </c:pt>
                <c:pt idx="11792">
                  <c:v>450.13405611195776</c:v>
                </c:pt>
                <c:pt idx="11793">
                  <c:v>450.27507375653579</c:v>
                </c:pt>
                <c:pt idx="11794">
                  <c:v>450.21848585079016</c:v>
                </c:pt>
                <c:pt idx="11795">
                  <c:v>450.14210157377056</c:v>
                </c:pt>
                <c:pt idx="11796">
                  <c:v>450.95665746500549</c:v>
                </c:pt>
                <c:pt idx="11797">
                  <c:v>450.68637445616395</c:v>
                </c:pt>
                <c:pt idx="11798">
                  <c:v>451.12705300705176</c:v>
                </c:pt>
                <c:pt idx="11799">
                  <c:v>450.47484869012646</c:v>
                </c:pt>
                <c:pt idx="11800">
                  <c:v>450.23981971891033</c:v>
                </c:pt>
                <c:pt idx="11801">
                  <c:v>450.35950384963371</c:v>
                </c:pt>
                <c:pt idx="11802">
                  <c:v>450.47114261096135</c:v>
                </c:pt>
                <c:pt idx="11803">
                  <c:v>450.52402397545649</c:v>
                </c:pt>
                <c:pt idx="11804">
                  <c:v>450.9235727644384</c:v>
                </c:pt>
                <c:pt idx="11805">
                  <c:v>450.45939116240055</c:v>
                </c:pt>
                <c:pt idx="11806">
                  <c:v>450.21044032736597</c:v>
                </c:pt>
                <c:pt idx="11807">
                  <c:v>450.0304632591255</c:v>
                </c:pt>
                <c:pt idx="11808">
                  <c:v>450.62978655041832</c:v>
                </c:pt>
                <c:pt idx="11809">
                  <c:v>450.03417015464152</c:v>
                </c:pt>
                <c:pt idx="11810">
                  <c:v>450.54535676537733</c:v>
                </c:pt>
                <c:pt idx="11811">
                  <c:v>450.52185356019879</c:v>
                </c:pt>
                <c:pt idx="11812">
                  <c:v>450.42784227976932</c:v>
                </c:pt>
                <c:pt idx="11813">
                  <c:v>450.4160914473224</c:v>
                </c:pt>
                <c:pt idx="11814">
                  <c:v>450.08705121107971</c:v>
                </c:pt>
                <c:pt idx="11815">
                  <c:v>450.35362812535328</c:v>
                </c:pt>
                <c:pt idx="11816">
                  <c:v>450.0304632591255</c:v>
                </c:pt>
                <c:pt idx="11817">
                  <c:v>450.02458707275969</c:v>
                </c:pt>
                <c:pt idx="11818">
                  <c:v>450.90006955925986</c:v>
                </c:pt>
                <c:pt idx="11819">
                  <c:v>450.67091677440959</c:v>
                </c:pt>
                <c:pt idx="11820">
                  <c:v>450.76492805483906</c:v>
                </c:pt>
                <c:pt idx="11821">
                  <c:v>450.04004480072257</c:v>
                </c:pt>
                <c:pt idx="11822">
                  <c:v>450.35145801815258</c:v>
                </c:pt>
                <c:pt idx="11823">
                  <c:v>450.24198951805414</c:v>
                </c:pt>
                <c:pt idx="11824">
                  <c:v>450.17735716708364</c:v>
                </c:pt>
                <c:pt idx="11825">
                  <c:v>450.45134548494786</c:v>
                </c:pt>
                <c:pt idx="11826">
                  <c:v>450.85089381184434</c:v>
                </c:pt>
                <c:pt idx="11827">
                  <c:v>450.80388894177202</c:v>
                </c:pt>
                <c:pt idx="11828">
                  <c:v>450.57473615692174</c:v>
                </c:pt>
                <c:pt idx="11829">
                  <c:v>450.38671205577805</c:v>
                </c:pt>
                <c:pt idx="11830">
                  <c:v>450.09880204352658</c:v>
                </c:pt>
                <c:pt idx="11831">
                  <c:v>450.08117502471384</c:v>
                </c:pt>
                <c:pt idx="11832">
                  <c:v>450.26549241517574</c:v>
                </c:pt>
                <c:pt idx="11833">
                  <c:v>450.04004480072257</c:v>
                </c:pt>
                <c:pt idx="11834">
                  <c:v>450.09509668829537</c:v>
                </c:pt>
                <c:pt idx="11835">
                  <c:v>450.35733420451839</c:v>
                </c:pt>
                <c:pt idx="11836">
                  <c:v>450.33970718570566</c:v>
                </c:pt>
                <c:pt idx="11837">
                  <c:v>450.04592098708844</c:v>
                </c:pt>
                <c:pt idx="11838">
                  <c:v>450.12447453955497</c:v>
                </c:pt>
                <c:pt idx="11839">
                  <c:v>450.29857696171439</c:v>
                </c:pt>
                <c:pt idx="11840">
                  <c:v>450.25744673772306</c:v>
                </c:pt>
                <c:pt idx="11841">
                  <c:v>450.5806108030028</c:v>
                </c:pt>
                <c:pt idx="11842">
                  <c:v>450.29857696171439</c:v>
                </c:pt>
                <c:pt idx="11843">
                  <c:v>450.35145801815258</c:v>
                </c:pt>
                <c:pt idx="11844">
                  <c:v>450.15168313077049</c:v>
                </c:pt>
                <c:pt idx="11845">
                  <c:v>450.48072333620752</c:v>
                </c:pt>
                <c:pt idx="11846">
                  <c:v>450.28682458898271</c:v>
                </c:pt>
                <c:pt idx="11847">
                  <c:v>450.0304632591255</c:v>
                </c:pt>
                <c:pt idx="11848">
                  <c:v>450.40650964387692</c:v>
                </c:pt>
                <c:pt idx="11849">
                  <c:v>450.08334431556369</c:v>
                </c:pt>
                <c:pt idx="11850">
                  <c:v>450.20085883197743</c:v>
                </c:pt>
                <c:pt idx="11851">
                  <c:v>450.32424950395131</c:v>
                </c:pt>
                <c:pt idx="11852">
                  <c:v>450.84718850282167</c:v>
                </c:pt>
                <c:pt idx="11853">
                  <c:v>450.81781065156201</c:v>
                </c:pt>
                <c:pt idx="11854">
                  <c:v>450.16560479435196</c:v>
                </c:pt>
                <c:pt idx="11855">
                  <c:v>450.61215953160558</c:v>
                </c:pt>
                <c:pt idx="11856">
                  <c:v>450.42413681671815</c:v>
                </c:pt>
                <c:pt idx="11857">
                  <c:v>450.39258824214386</c:v>
                </c:pt>
                <c:pt idx="11858">
                  <c:v>450.62978655041832</c:v>
                </c:pt>
                <c:pt idx="11859">
                  <c:v>450.54165145635466</c:v>
                </c:pt>
                <c:pt idx="11860">
                  <c:v>450.10097287466118</c:v>
                </c:pt>
                <c:pt idx="11861">
                  <c:v>450.73925551260214</c:v>
                </c:pt>
                <c:pt idx="11862">
                  <c:v>451.14468002586449</c:v>
                </c:pt>
                <c:pt idx="11863">
                  <c:v>450.80388894177202</c:v>
                </c:pt>
                <c:pt idx="11864">
                  <c:v>451.00953852144369</c:v>
                </c:pt>
                <c:pt idx="11865">
                  <c:v>450.62761721335994</c:v>
                </c:pt>
                <c:pt idx="11866">
                  <c:v>450.7157523074236</c:v>
                </c:pt>
                <c:pt idx="11867">
                  <c:v>450.01283624647391</c:v>
                </c:pt>
                <c:pt idx="11868">
                  <c:v>450.18910799953051</c:v>
                </c:pt>
                <c:pt idx="11869">
                  <c:v>450.02458707275969</c:v>
                </c:pt>
                <c:pt idx="11870">
                  <c:v>450.05179717345425</c:v>
                </c:pt>
                <c:pt idx="11871">
                  <c:v>450.5651546615332</c:v>
                </c:pt>
                <c:pt idx="11872">
                  <c:v>450.43588826527895</c:v>
                </c:pt>
                <c:pt idx="11873">
                  <c:v>450.41826109243772</c:v>
                </c:pt>
                <c:pt idx="11874">
                  <c:v>450.52989969973692</c:v>
                </c:pt>
                <c:pt idx="11875">
                  <c:v>450.72379783084779</c:v>
                </c:pt>
                <c:pt idx="11876">
                  <c:v>450.07529883834803</c:v>
                </c:pt>
                <c:pt idx="11877">
                  <c:v>450.70987766134255</c:v>
                </c:pt>
                <c:pt idx="11878">
                  <c:v>450.11642909314503</c:v>
                </c:pt>
                <c:pt idx="11879">
                  <c:v>450.33970718570566</c:v>
                </c:pt>
                <c:pt idx="11880">
                  <c:v>450.59823782181553</c:v>
                </c:pt>
                <c:pt idx="11881">
                  <c:v>450.6628712509854</c:v>
                </c:pt>
                <c:pt idx="11882">
                  <c:v>450.68049826979814</c:v>
                </c:pt>
                <c:pt idx="11883">
                  <c:v>450.7157523074236</c:v>
                </c:pt>
                <c:pt idx="11884">
                  <c:v>450.7157523074236</c:v>
                </c:pt>
                <c:pt idx="11885">
                  <c:v>450.3044531480802</c:v>
                </c:pt>
                <c:pt idx="11886">
                  <c:v>450.31249805539051</c:v>
                </c:pt>
                <c:pt idx="11887">
                  <c:v>450.68266914714127</c:v>
                </c:pt>
                <c:pt idx="11888">
                  <c:v>450.63566273678413</c:v>
                </c:pt>
                <c:pt idx="11889">
                  <c:v>450.21044032736597</c:v>
                </c:pt>
                <c:pt idx="11890">
                  <c:v>450.04221563185718</c:v>
                </c:pt>
                <c:pt idx="11891">
                  <c:v>450.33970718570566</c:v>
                </c:pt>
                <c:pt idx="11892">
                  <c:v>450.41021526095659</c:v>
                </c:pt>
                <c:pt idx="11893">
                  <c:v>450.39258824214386</c:v>
                </c:pt>
                <c:pt idx="11894">
                  <c:v>450.13405611195776</c:v>
                </c:pt>
                <c:pt idx="11895">
                  <c:v>450.38300674675531</c:v>
                </c:pt>
                <c:pt idx="11896">
                  <c:v>450.35362812535328</c:v>
                </c:pt>
                <c:pt idx="11897">
                  <c:v>450.07529883834803</c:v>
                </c:pt>
                <c:pt idx="11898">
                  <c:v>450.19281330855324</c:v>
                </c:pt>
                <c:pt idx="11899">
                  <c:v>450.13993229832357</c:v>
                </c:pt>
                <c:pt idx="11900">
                  <c:v>450.21848585079016</c:v>
                </c:pt>
                <c:pt idx="11901">
                  <c:v>450.33012522823168</c:v>
                </c:pt>
                <c:pt idx="11902">
                  <c:v>450.700296165954</c:v>
                </c:pt>
                <c:pt idx="11903">
                  <c:v>450.80605827883033</c:v>
                </c:pt>
                <c:pt idx="11904">
                  <c:v>450.50639680261526</c:v>
                </c:pt>
                <c:pt idx="11905">
                  <c:v>450.43588826527895</c:v>
                </c:pt>
                <c:pt idx="11906">
                  <c:v>450.19281330855324</c:v>
                </c:pt>
                <c:pt idx="11907">
                  <c:v>450.04592098708844</c:v>
                </c:pt>
                <c:pt idx="11908">
                  <c:v>450.62174102699413</c:v>
                </c:pt>
                <c:pt idx="11909">
                  <c:v>450.29857696171439</c:v>
                </c:pt>
                <c:pt idx="11910">
                  <c:v>450.03417015464152</c:v>
                </c:pt>
                <c:pt idx="11911">
                  <c:v>450.14580848468944</c:v>
                </c:pt>
                <c:pt idx="11912">
                  <c:v>450.21261120470911</c:v>
                </c:pt>
                <c:pt idx="11913">
                  <c:v>450.23981971891033</c:v>
                </c:pt>
                <c:pt idx="11914">
                  <c:v>450.439594652501</c:v>
                </c:pt>
                <c:pt idx="11915">
                  <c:v>450.01654159554403</c:v>
                </c:pt>
                <c:pt idx="11916">
                  <c:v>450.21261120470911</c:v>
                </c:pt>
                <c:pt idx="11917">
                  <c:v>450.11859989347391</c:v>
                </c:pt>
                <c:pt idx="11918">
                  <c:v>450.04809027793823</c:v>
                </c:pt>
                <c:pt idx="11919">
                  <c:v>450.07529883834803</c:v>
                </c:pt>
                <c:pt idx="11920">
                  <c:v>450.54535676537733</c:v>
                </c:pt>
                <c:pt idx="11921">
                  <c:v>450.78038573659342</c:v>
                </c:pt>
                <c:pt idx="11922">
                  <c:v>450.69812528861087</c:v>
                </c:pt>
                <c:pt idx="11923">
                  <c:v>451.11530217460484</c:v>
                </c:pt>
                <c:pt idx="11924">
                  <c:v>450.42784227976932</c:v>
                </c:pt>
                <c:pt idx="11925">
                  <c:v>450.17148098071777</c:v>
                </c:pt>
                <c:pt idx="11926">
                  <c:v>450.61215953160558</c:v>
                </c:pt>
                <c:pt idx="11927">
                  <c:v>450.71792318476673</c:v>
                </c:pt>
                <c:pt idx="11928">
                  <c:v>450.19498418589637</c:v>
                </c:pt>
                <c:pt idx="11929">
                  <c:v>450.05179717345425</c:v>
                </c:pt>
                <c:pt idx="11930">
                  <c:v>450.07529883834803</c:v>
                </c:pt>
                <c:pt idx="11931">
                  <c:v>450.0282939682757</c:v>
                </c:pt>
                <c:pt idx="11932">
                  <c:v>450.18693866247219</c:v>
                </c:pt>
                <c:pt idx="11933">
                  <c:v>450.05984265066991</c:v>
                </c:pt>
                <c:pt idx="11934">
                  <c:v>450.1127237071081</c:v>
                </c:pt>
                <c:pt idx="11935">
                  <c:v>450.17735716708364</c:v>
                </c:pt>
                <c:pt idx="11936">
                  <c:v>450.07159348311677</c:v>
                </c:pt>
                <c:pt idx="11937">
                  <c:v>450.42784227976932</c:v>
                </c:pt>
                <c:pt idx="11938">
                  <c:v>450.33970718570566</c:v>
                </c:pt>
                <c:pt idx="11939">
                  <c:v>450.21261120470911</c:v>
                </c:pt>
                <c:pt idx="11940">
                  <c:v>450.23023806949334</c:v>
                </c:pt>
                <c:pt idx="11941">
                  <c:v>450.56298378419007</c:v>
                </c:pt>
                <c:pt idx="11942">
                  <c:v>450.11642909314503</c:v>
                </c:pt>
                <c:pt idx="11943">
                  <c:v>450.11642909314503</c:v>
                </c:pt>
                <c:pt idx="11944">
                  <c:v>450.28682458898271</c:v>
                </c:pt>
                <c:pt idx="11945">
                  <c:v>450.25744673772306</c:v>
                </c:pt>
                <c:pt idx="11946">
                  <c:v>450.55710913810901</c:v>
                </c:pt>
                <c:pt idx="11947">
                  <c:v>450.14580848468944</c:v>
                </c:pt>
                <c:pt idx="11948">
                  <c:v>450.64153892314994</c:v>
                </c:pt>
                <c:pt idx="11949">
                  <c:v>450.52989969973692</c:v>
                </c:pt>
                <c:pt idx="11950">
                  <c:v>450.0304632591255</c:v>
                </c:pt>
                <c:pt idx="11951">
                  <c:v>450.01283624647391</c:v>
                </c:pt>
                <c:pt idx="11952">
                  <c:v>450.07529883834803</c:v>
                </c:pt>
                <c:pt idx="11953">
                  <c:v>450.11055441625825</c:v>
                </c:pt>
                <c:pt idx="11954">
                  <c:v>450.20085883197743</c:v>
                </c:pt>
                <c:pt idx="11955">
                  <c:v>450.0069600601081</c:v>
                </c:pt>
                <c:pt idx="11956">
                  <c:v>450.49464535405446</c:v>
                </c:pt>
                <c:pt idx="11957">
                  <c:v>450.08334431556369</c:v>
                </c:pt>
                <c:pt idx="11958">
                  <c:v>450.40650964387692</c:v>
                </c:pt>
                <c:pt idx="11959">
                  <c:v>450.88244254044713</c:v>
                </c:pt>
                <c:pt idx="11960">
                  <c:v>450.21848585079016</c:v>
                </c:pt>
                <c:pt idx="11961">
                  <c:v>450.4689725037606</c:v>
                </c:pt>
                <c:pt idx="11962">
                  <c:v>450.53948057901152</c:v>
                </c:pt>
                <c:pt idx="11963">
                  <c:v>450.36321039088421</c:v>
                </c:pt>
                <c:pt idx="11964">
                  <c:v>450.66874743735121</c:v>
                </c:pt>
                <c:pt idx="11965">
                  <c:v>450.20456568128492</c:v>
                </c:pt>
                <c:pt idx="11966">
                  <c:v>450.77668042757074</c:v>
                </c:pt>
                <c:pt idx="11967">
                  <c:v>450.20673501834324</c:v>
                </c:pt>
                <c:pt idx="11968">
                  <c:v>450.11055441625825</c:v>
                </c:pt>
                <c:pt idx="11969">
                  <c:v>450.0282939682757</c:v>
                </c:pt>
                <c:pt idx="11970">
                  <c:v>450.06942419226698</c:v>
                </c:pt>
                <c:pt idx="11971">
                  <c:v>450.23981971891033</c:v>
                </c:pt>
                <c:pt idx="11972">
                  <c:v>450.22219270009765</c:v>
                </c:pt>
                <c:pt idx="11973">
                  <c:v>450.21044032736597</c:v>
                </c:pt>
                <c:pt idx="11974">
                  <c:v>450.12818146587671</c:v>
                </c:pt>
                <c:pt idx="11975">
                  <c:v>450.01654159554403</c:v>
                </c:pt>
                <c:pt idx="11976">
                  <c:v>450.25157055135725</c:v>
                </c:pt>
                <c:pt idx="11977">
                  <c:v>450.31620398052712</c:v>
                </c:pt>
                <c:pt idx="11978">
                  <c:v>450.65699506461959</c:v>
                </c:pt>
                <c:pt idx="11979">
                  <c:v>450.32208016689293</c:v>
                </c:pt>
                <c:pt idx="11980">
                  <c:v>450.00108541587537</c:v>
                </c:pt>
                <c:pt idx="11981">
                  <c:v>450.28311943398847</c:v>
                </c:pt>
                <c:pt idx="11982">
                  <c:v>450.08334431556369</c:v>
                </c:pt>
                <c:pt idx="11983">
                  <c:v>450.05984265066991</c:v>
                </c:pt>
                <c:pt idx="11984">
                  <c:v>450.39258824214386</c:v>
                </c:pt>
                <c:pt idx="11985">
                  <c:v>450.68266914714127</c:v>
                </c:pt>
                <c:pt idx="11986">
                  <c:v>450.64741356923105</c:v>
                </c:pt>
                <c:pt idx="11987">
                  <c:v>450.21044032736597</c:v>
                </c:pt>
                <c:pt idx="11988">
                  <c:v>450.28682458898271</c:v>
                </c:pt>
                <c:pt idx="11989">
                  <c:v>450.33970718570566</c:v>
                </c:pt>
                <c:pt idx="11990">
                  <c:v>450.22436203715597</c:v>
                </c:pt>
                <c:pt idx="11991">
                  <c:v>450.09292585716076</c:v>
                </c:pt>
                <c:pt idx="11992">
                  <c:v>450.23394353254452</c:v>
                </c:pt>
                <c:pt idx="11993">
                  <c:v>450.13622691228665</c:v>
                </c:pt>
                <c:pt idx="11994">
                  <c:v>450.05179717345425</c:v>
                </c:pt>
                <c:pt idx="11995">
                  <c:v>450.77668042757074</c:v>
                </c:pt>
                <c:pt idx="11996">
                  <c:v>451.13509853047594</c:v>
                </c:pt>
                <c:pt idx="11997">
                  <c:v>450.11859989347391</c:v>
                </c:pt>
                <c:pt idx="11998">
                  <c:v>450.14580848468944</c:v>
                </c:pt>
                <c:pt idx="11999">
                  <c:v>450.68049826979814</c:v>
                </c:pt>
                <c:pt idx="12000">
                  <c:v>450.3044531480802</c:v>
                </c:pt>
                <c:pt idx="12001">
                  <c:v>450.26919757016998</c:v>
                </c:pt>
                <c:pt idx="12002">
                  <c:v>450.05179717345425</c:v>
                </c:pt>
                <c:pt idx="12003">
                  <c:v>450.23394353254452</c:v>
                </c:pt>
                <c:pt idx="12004">
                  <c:v>450.31249805539051</c:v>
                </c:pt>
                <c:pt idx="12005">
                  <c:v>450.2889951582689</c:v>
                </c:pt>
                <c:pt idx="12006">
                  <c:v>450.16931164365946</c:v>
                </c:pt>
                <c:pt idx="12007">
                  <c:v>450.04809027793823</c:v>
                </c:pt>
                <c:pt idx="12008">
                  <c:v>450.11055441625825</c:v>
                </c:pt>
                <c:pt idx="12009">
                  <c:v>450.43371846613513</c:v>
                </c:pt>
                <c:pt idx="12010">
                  <c:v>450.85676999821021</c:v>
                </c:pt>
                <c:pt idx="12011">
                  <c:v>450.72750468015522</c:v>
                </c:pt>
                <c:pt idx="12012">
                  <c:v>450.28682458898271</c:v>
                </c:pt>
                <c:pt idx="12013">
                  <c:v>450.0892205019295</c:v>
                </c:pt>
                <c:pt idx="12014">
                  <c:v>450.06571729675096</c:v>
                </c:pt>
                <c:pt idx="12015">
                  <c:v>450.36321039088421</c:v>
                </c:pt>
                <c:pt idx="12016">
                  <c:v>450.66874743735121</c:v>
                </c:pt>
                <c:pt idx="12017">
                  <c:v>450.56298378419007</c:v>
                </c:pt>
                <c:pt idx="12018">
                  <c:v>450.14210157377056</c:v>
                </c:pt>
                <c:pt idx="12019">
                  <c:v>450.15385394650224</c:v>
                </c:pt>
                <c:pt idx="12020">
                  <c:v>450.62391190433721</c:v>
                </c:pt>
                <c:pt idx="12021">
                  <c:v>450.99995702605514</c:v>
                </c:pt>
                <c:pt idx="12022">
                  <c:v>451.04696343641228</c:v>
                </c:pt>
                <c:pt idx="12023">
                  <c:v>450.43001254099852</c:v>
                </c:pt>
                <c:pt idx="12024">
                  <c:v>450.12818146587671</c:v>
                </c:pt>
                <c:pt idx="12025">
                  <c:v>450.18693866247219</c:v>
                </c:pt>
                <c:pt idx="12026">
                  <c:v>450.01871242667858</c:v>
                </c:pt>
                <c:pt idx="12027">
                  <c:v>450.23611379377371</c:v>
                </c:pt>
                <c:pt idx="12028">
                  <c:v>450.08334431556369</c:v>
                </c:pt>
                <c:pt idx="12029">
                  <c:v>450.5806108030028</c:v>
                </c:pt>
                <c:pt idx="12030">
                  <c:v>450.29270077534852</c:v>
                </c:pt>
                <c:pt idx="12031">
                  <c:v>450.18693866247219</c:v>
                </c:pt>
                <c:pt idx="12032">
                  <c:v>450.27507375653579</c:v>
                </c:pt>
                <c:pt idx="12033">
                  <c:v>450.62174102699413</c:v>
                </c:pt>
                <c:pt idx="12034">
                  <c:v>450.26919757016998</c:v>
                </c:pt>
                <c:pt idx="12035">
                  <c:v>450.54165145635466</c:v>
                </c:pt>
                <c:pt idx="12036">
                  <c:v>450.27136813945617</c:v>
                </c:pt>
                <c:pt idx="12037">
                  <c:v>450.0069600601081</c:v>
                </c:pt>
                <c:pt idx="12038">
                  <c:v>450.15385394650224</c:v>
                </c:pt>
                <c:pt idx="12039">
                  <c:v>450.07746966948264</c:v>
                </c:pt>
                <c:pt idx="12040">
                  <c:v>450.12447453955497</c:v>
                </c:pt>
                <c:pt idx="12041">
                  <c:v>450.19281330855324</c:v>
                </c:pt>
                <c:pt idx="12042">
                  <c:v>450.12230527951084</c:v>
                </c:pt>
                <c:pt idx="12043">
                  <c:v>450.11642909314503</c:v>
                </c:pt>
                <c:pt idx="12044">
                  <c:v>450.17148098071777</c:v>
                </c:pt>
                <c:pt idx="12045">
                  <c:v>450.07529883834803</c:v>
                </c:pt>
                <c:pt idx="12046">
                  <c:v>450.10684752074224</c:v>
                </c:pt>
                <c:pt idx="12047">
                  <c:v>450.0576718195353</c:v>
                </c:pt>
                <c:pt idx="12048">
                  <c:v>450.02241778190984</c:v>
                </c:pt>
                <c:pt idx="12049">
                  <c:v>450.41238536815735</c:v>
                </c:pt>
                <c:pt idx="12050">
                  <c:v>450.14210157377056</c:v>
                </c:pt>
                <c:pt idx="12051">
                  <c:v>450.05179717345425</c:v>
                </c:pt>
                <c:pt idx="12052">
                  <c:v>450.64524423217267</c:v>
                </c:pt>
                <c:pt idx="12053">
                  <c:v>450.58648698936867</c:v>
                </c:pt>
                <c:pt idx="12054">
                  <c:v>450.54535676537733</c:v>
                </c:pt>
                <c:pt idx="12055">
                  <c:v>450.22219270009765</c:v>
                </c:pt>
                <c:pt idx="12056">
                  <c:v>450.76863490414655</c:v>
                </c:pt>
                <c:pt idx="12057">
                  <c:v>450.47484869012646</c:v>
                </c:pt>
                <c:pt idx="12058">
                  <c:v>450.25374096661494</c:v>
                </c:pt>
                <c:pt idx="12059">
                  <c:v>450.35145801815258</c:v>
                </c:pt>
                <c:pt idx="12060">
                  <c:v>450.21044032736597</c:v>
                </c:pt>
                <c:pt idx="12061">
                  <c:v>450.53577542401729</c:v>
                </c:pt>
                <c:pt idx="12062">
                  <c:v>450.30662233111008</c:v>
                </c:pt>
                <c:pt idx="12063">
                  <c:v>450.42413681671815</c:v>
                </c:pt>
                <c:pt idx="12064">
                  <c:v>450.35362812535328</c:v>
                </c:pt>
                <c:pt idx="12065">
                  <c:v>450.16560479435196</c:v>
                </c:pt>
                <c:pt idx="12066">
                  <c:v>450.24198951805414</c:v>
                </c:pt>
                <c:pt idx="12067">
                  <c:v>450.55927847516739</c:v>
                </c:pt>
                <c:pt idx="12068">
                  <c:v>450.37125437402364</c:v>
                </c:pt>
                <c:pt idx="12069">
                  <c:v>450.13622691228665</c:v>
                </c:pt>
                <c:pt idx="12070">
                  <c:v>450.59823782181553</c:v>
                </c:pt>
                <c:pt idx="12071">
                  <c:v>450.39846442850967</c:v>
                </c:pt>
                <c:pt idx="12072">
                  <c:v>450.09292585716076</c:v>
                </c:pt>
                <c:pt idx="12073">
                  <c:v>450.29270077534852</c:v>
                </c:pt>
                <c:pt idx="12074">
                  <c:v>450.16343545729359</c:v>
                </c:pt>
                <c:pt idx="12075">
                  <c:v>450.11859989347391</c:v>
                </c:pt>
                <c:pt idx="12076">
                  <c:v>450.09292585716076</c:v>
                </c:pt>
                <c:pt idx="12077">
                  <c:v>450.05984265066991</c:v>
                </c:pt>
                <c:pt idx="12078">
                  <c:v>450.17148098071777</c:v>
                </c:pt>
                <c:pt idx="12079">
                  <c:v>450.11055441625825</c:v>
                </c:pt>
                <c:pt idx="12080">
                  <c:v>450.72162849378941</c:v>
                </c:pt>
                <c:pt idx="12081">
                  <c:v>450.79213656904034</c:v>
                </c:pt>
                <c:pt idx="12082">
                  <c:v>450.65112041853848</c:v>
                </c:pt>
                <c:pt idx="12083">
                  <c:v>450.63349339972575</c:v>
                </c:pt>
                <c:pt idx="12084">
                  <c:v>450.0892205019295</c:v>
                </c:pt>
                <c:pt idx="12085">
                  <c:v>451.26436538881563</c:v>
                </c:pt>
                <c:pt idx="12086">
                  <c:v>451.54639969218948</c:v>
                </c:pt>
                <c:pt idx="12087">
                  <c:v>450.68854379322232</c:v>
                </c:pt>
                <c:pt idx="12088">
                  <c:v>450.01871242667858</c:v>
                </c:pt>
                <c:pt idx="12089">
                  <c:v>450.76275871778068</c:v>
                </c:pt>
                <c:pt idx="12090">
                  <c:v>450.92140342738003</c:v>
                </c:pt>
                <c:pt idx="12091">
                  <c:v>450.84501916576329</c:v>
                </c:pt>
                <c:pt idx="12092">
                  <c:v>450.86852237094183</c:v>
                </c:pt>
                <c:pt idx="12093">
                  <c:v>450.439594652501</c:v>
                </c:pt>
                <c:pt idx="12094">
                  <c:v>450.27507375653579</c:v>
                </c:pt>
                <c:pt idx="12095">
                  <c:v>450.59823782181553</c:v>
                </c:pt>
                <c:pt idx="12096">
                  <c:v>450.19281330855324</c:v>
                </c:pt>
                <c:pt idx="12097">
                  <c:v>450.08705121107971</c:v>
                </c:pt>
                <c:pt idx="12098">
                  <c:v>450.22806888646346</c:v>
                </c:pt>
                <c:pt idx="12099">
                  <c:v>450.11055441625825</c:v>
                </c:pt>
                <c:pt idx="12100">
                  <c:v>450.29487088254928</c:v>
                </c:pt>
                <c:pt idx="12101">
                  <c:v>450.08705121107971</c:v>
                </c:pt>
                <c:pt idx="12102">
                  <c:v>450.40433907459078</c:v>
                </c:pt>
                <c:pt idx="12103">
                  <c:v>450.02458707275969</c:v>
                </c:pt>
                <c:pt idx="12104">
                  <c:v>450.15385394650224</c:v>
                </c:pt>
                <c:pt idx="12105">
                  <c:v>450.700296165954</c:v>
                </c:pt>
                <c:pt idx="12106">
                  <c:v>450.35362812535328</c:v>
                </c:pt>
                <c:pt idx="12107">
                  <c:v>450.50639680261526</c:v>
                </c:pt>
                <c:pt idx="12108">
                  <c:v>450.10684752074224</c:v>
                </c:pt>
                <c:pt idx="12109">
                  <c:v>450.10684752074224</c:v>
                </c:pt>
                <c:pt idx="12110">
                  <c:v>450.6180357179714</c:v>
                </c:pt>
                <c:pt idx="12111">
                  <c:v>450.00479077079854</c:v>
                </c:pt>
                <c:pt idx="12112">
                  <c:v>450.13622691228665</c:v>
                </c:pt>
                <c:pt idx="12113">
                  <c:v>450.0069600601081</c:v>
                </c:pt>
                <c:pt idx="12114">
                  <c:v>450.14580848468944</c:v>
                </c:pt>
                <c:pt idx="12115">
                  <c:v>450.57690549398012</c:v>
                </c:pt>
                <c:pt idx="12116">
                  <c:v>450.20673501834324</c:v>
                </c:pt>
                <c:pt idx="12117">
                  <c:v>450.05179717345425</c:v>
                </c:pt>
                <c:pt idx="12118">
                  <c:v>450.00479077079854</c:v>
                </c:pt>
                <c:pt idx="12119">
                  <c:v>450.439594652501</c:v>
                </c:pt>
                <c:pt idx="12120">
                  <c:v>450.35733420451839</c:v>
                </c:pt>
                <c:pt idx="12121">
                  <c:v>450.18106247610632</c:v>
                </c:pt>
                <c:pt idx="12122">
                  <c:v>450.21261120470911</c:v>
                </c:pt>
                <c:pt idx="12123">
                  <c:v>450.65328975559686</c:v>
                </c:pt>
                <c:pt idx="12124">
                  <c:v>450.69441997958813</c:v>
                </c:pt>
                <c:pt idx="12125">
                  <c:v>450.34187667679248</c:v>
                </c:pt>
                <c:pt idx="12126">
                  <c:v>451.09179896942629</c:v>
                </c:pt>
                <c:pt idx="12127">
                  <c:v>451.015414861838</c:v>
                </c:pt>
                <c:pt idx="12128">
                  <c:v>450.79801275540615</c:v>
                </c:pt>
                <c:pt idx="12129">
                  <c:v>450.62174102699413</c:v>
                </c:pt>
                <c:pt idx="12130">
                  <c:v>450.62761721335994</c:v>
                </c:pt>
                <c:pt idx="12131">
                  <c:v>450.19868949491905</c:v>
                </c:pt>
                <c:pt idx="12132">
                  <c:v>450.01871242667858</c:v>
                </c:pt>
                <c:pt idx="12133">
                  <c:v>450.33600095251211</c:v>
                </c:pt>
                <c:pt idx="12134">
                  <c:v>450.60040869915866</c:v>
                </c:pt>
                <c:pt idx="12135">
                  <c:v>450.50052107833488</c:v>
                </c:pt>
                <c:pt idx="12136">
                  <c:v>450.62391190433721</c:v>
                </c:pt>
                <c:pt idx="12137">
                  <c:v>450.06571729675096</c:v>
                </c:pt>
                <c:pt idx="12138">
                  <c:v>450.44176398955932</c:v>
                </c:pt>
                <c:pt idx="12139">
                  <c:v>450.24786524233457</c:v>
                </c:pt>
                <c:pt idx="12140">
                  <c:v>450.07159348311677</c:v>
                </c:pt>
                <c:pt idx="12141">
                  <c:v>450.61586638091302</c:v>
                </c:pt>
                <c:pt idx="12142">
                  <c:v>450.43371846613513</c:v>
                </c:pt>
                <c:pt idx="12143">
                  <c:v>450.08705121107971</c:v>
                </c:pt>
                <c:pt idx="12144">
                  <c:v>450.17518628974051</c:v>
                </c:pt>
                <c:pt idx="12145">
                  <c:v>450.13035072592078</c:v>
                </c:pt>
                <c:pt idx="12146">
                  <c:v>450.50052107833488</c:v>
                </c:pt>
                <c:pt idx="12147">
                  <c:v>450.76492805483906</c:v>
                </c:pt>
                <c:pt idx="12148">
                  <c:v>450.06942419226698</c:v>
                </c:pt>
                <c:pt idx="12149">
                  <c:v>450.4689725037606</c:v>
                </c:pt>
                <c:pt idx="12150">
                  <c:v>450.6628712509854</c:v>
                </c:pt>
                <c:pt idx="12151">
                  <c:v>451.07417195061356</c:v>
                </c:pt>
                <c:pt idx="12152">
                  <c:v>450.75688253141487</c:v>
                </c:pt>
                <c:pt idx="12153">
                  <c:v>451.06242111816664</c:v>
                </c:pt>
                <c:pt idx="12154">
                  <c:v>451.27393918278034</c:v>
                </c:pt>
                <c:pt idx="12155">
                  <c:v>450.42784227976932</c:v>
                </c:pt>
                <c:pt idx="12156">
                  <c:v>450.02458707275969</c:v>
                </c:pt>
                <c:pt idx="12157">
                  <c:v>450.11859989347391</c:v>
                </c:pt>
                <c:pt idx="12158">
                  <c:v>450.58278168034593</c:v>
                </c:pt>
                <c:pt idx="12159">
                  <c:v>451.31137025888796</c:v>
                </c:pt>
                <c:pt idx="12160">
                  <c:v>450.50639680261526</c:v>
                </c:pt>
                <c:pt idx="12161">
                  <c:v>450.63566273678413</c:v>
                </c:pt>
                <c:pt idx="12162">
                  <c:v>450.52402397545649</c:v>
                </c:pt>
                <c:pt idx="12163">
                  <c:v>450.21848585079016</c:v>
                </c:pt>
                <c:pt idx="12164">
                  <c:v>450.01066695716435</c:v>
                </c:pt>
                <c:pt idx="12165">
                  <c:v>450.48072333620752</c:v>
                </c:pt>
                <c:pt idx="12166">
                  <c:v>450.08117502471384</c:v>
                </c:pt>
                <c:pt idx="12167">
                  <c:v>450.39475911948699</c:v>
                </c:pt>
                <c:pt idx="12168">
                  <c:v>450.24198951805414</c:v>
                </c:pt>
                <c:pt idx="12169">
                  <c:v>450.60628334523972</c:v>
                </c:pt>
                <c:pt idx="12170">
                  <c:v>450.83543767037474</c:v>
                </c:pt>
                <c:pt idx="12171">
                  <c:v>450.55340228880152</c:v>
                </c:pt>
                <c:pt idx="12172">
                  <c:v>450.20085883197743</c:v>
                </c:pt>
                <c:pt idx="12173">
                  <c:v>450.33383099933985</c:v>
                </c:pt>
                <c:pt idx="12174">
                  <c:v>450.86264618457602</c:v>
                </c:pt>
                <c:pt idx="12175">
                  <c:v>450.33970718570566</c:v>
                </c:pt>
                <c:pt idx="12176">
                  <c:v>450.31032779416125</c:v>
                </c:pt>
                <c:pt idx="12177">
                  <c:v>451.55011177846518</c:v>
                </c:pt>
                <c:pt idx="12178">
                  <c:v>451.76750756972945</c:v>
                </c:pt>
                <c:pt idx="12179">
                  <c:v>451.63236298473919</c:v>
                </c:pt>
                <c:pt idx="12180">
                  <c:v>450.53948057901152</c:v>
                </c:pt>
                <c:pt idx="12181">
                  <c:v>450.24198951805414</c:v>
                </c:pt>
                <c:pt idx="12182">
                  <c:v>450.6767929607754</c:v>
                </c:pt>
                <c:pt idx="12183">
                  <c:v>450.61215953160558</c:v>
                </c:pt>
                <c:pt idx="12184">
                  <c:v>451.15272554928868</c:v>
                </c:pt>
                <c:pt idx="12185">
                  <c:v>450.8119344651962</c:v>
                </c:pt>
                <c:pt idx="12186">
                  <c:v>450.23611379377371</c:v>
                </c:pt>
                <c:pt idx="12187">
                  <c:v>450.36537957391408</c:v>
                </c:pt>
                <c:pt idx="12188">
                  <c:v>450.13993229832357</c:v>
                </c:pt>
                <c:pt idx="12189">
                  <c:v>450.23394353254452</c:v>
                </c:pt>
                <c:pt idx="12190">
                  <c:v>450.23611379377371</c:v>
                </c:pt>
                <c:pt idx="12191">
                  <c:v>451.02933641759955</c:v>
                </c:pt>
                <c:pt idx="12192">
                  <c:v>450.87656789436602</c:v>
                </c:pt>
                <c:pt idx="12193">
                  <c:v>450.38671205577805</c:v>
                </c:pt>
                <c:pt idx="12194">
                  <c:v>450.66874743735121</c:v>
                </c:pt>
                <c:pt idx="12195">
                  <c:v>451.18580408871668</c:v>
                </c:pt>
                <c:pt idx="12196">
                  <c:v>451.82038554559813</c:v>
                </c:pt>
                <c:pt idx="12197">
                  <c:v>451.90852063966179</c:v>
                </c:pt>
                <c:pt idx="12198">
                  <c:v>451.16818323104303</c:v>
                </c:pt>
                <c:pt idx="12199">
                  <c:v>450.45134548494786</c:v>
                </c:pt>
                <c:pt idx="12200">
                  <c:v>450.7884312600176</c:v>
                </c:pt>
                <c:pt idx="12201">
                  <c:v>451.44063711722771</c:v>
                </c:pt>
                <c:pt idx="12202">
                  <c:v>451.02933641759955</c:v>
                </c:pt>
                <c:pt idx="12203">
                  <c:v>450.63566273678413</c:v>
                </c:pt>
                <c:pt idx="12204">
                  <c:v>450.61215953160558</c:v>
                </c:pt>
                <c:pt idx="12205">
                  <c:v>451.01170939878682</c:v>
                </c:pt>
                <c:pt idx="12206">
                  <c:v>450.79430744638347</c:v>
                </c:pt>
                <c:pt idx="12207">
                  <c:v>450.55340228880152</c:v>
                </c:pt>
                <c:pt idx="12208">
                  <c:v>450.40063391959654</c:v>
                </c:pt>
                <c:pt idx="12209">
                  <c:v>450.28311943398847</c:v>
                </c:pt>
                <c:pt idx="12210">
                  <c:v>450.18910799953051</c:v>
                </c:pt>
                <c:pt idx="12211">
                  <c:v>450.37496122333113</c:v>
                </c:pt>
                <c:pt idx="12212">
                  <c:v>450.23394353254452</c:v>
                </c:pt>
                <c:pt idx="12213">
                  <c:v>450.28682458898271</c:v>
                </c:pt>
                <c:pt idx="12214">
                  <c:v>450.14580848468944</c:v>
                </c:pt>
                <c:pt idx="12215">
                  <c:v>450.38671205577805</c:v>
                </c:pt>
                <c:pt idx="12216">
                  <c:v>450.56885997055593</c:v>
                </c:pt>
                <c:pt idx="12217">
                  <c:v>450.9037764085673</c:v>
                </c:pt>
                <c:pt idx="12218">
                  <c:v>450.39846442850967</c:v>
                </c:pt>
                <c:pt idx="12219">
                  <c:v>450.45722167131373</c:v>
                </c:pt>
                <c:pt idx="12220">
                  <c:v>450.17148098071777</c:v>
                </c:pt>
                <c:pt idx="12221">
                  <c:v>450.55927847516739</c:v>
                </c:pt>
                <c:pt idx="12222">
                  <c:v>450.08334431556369</c:v>
                </c:pt>
                <c:pt idx="12223">
                  <c:v>450.04592098708844</c:v>
                </c:pt>
                <c:pt idx="12224">
                  <c:v>450.58278168034593</c:v>
                </c:pt>
                <c:pt idx="12225">
                  <c:v>450.07159348311677</c:v>
                </c:pt>
                <c:pt idx="12226">
                  <c:v>450.19281330855324</c:v>
                </c:pt>
                <c:pt idx="12227">
                  <c:v>450.09292585716076</c:v>
                </c:pt>
                <c:pt idx="12228">
                  <c:v>450.23981971891033</c:v>
                </c:pt>
                <c:pt idx="12229">
                  <c:v>450.72162849378941</c:v>
                </c:pt>
                <c:pt idx="12230">
                  <c:v>450.19281330855324</c:v>
                </c:pt>
                <c:pt idx="12231">
                  <c:v>450.12818146587671</c:v>
                </c:pt>
                <c:pt idx="12232">
                  <c:v>450.21044032736597</c:v>
                </c:pt>
                <c:pt idx="12233">
                  <c:v>450.06571729675096</c:v>
                </c:pt>
                <c:pt idx="12234">
                  <c:v>450.50052107833488</c:v>
                </c:pt>
                <c:pt idx="12235">
                  <c:v>450.0892205019295</c:v>
                </c:pt>
                <c:pt idx="12236">
                  <c:v>450.09509668829537</c:v>
                </c:pt>
                <c:pt idx="12237">
                  <c:v>450.20456568128492</c:v>
                </c:pt>
                <c:pt idx="12238">
                  <c:v>450.06571729675096</c:v>
                </c:pt>
                <c:pt idx="12239">
                  <c:v>450.0576718195353</c:v>
                </c:pt>
                <c:pt idx="12240">
                  <c:v>450.63936804580686</c:v>
                </c:pt>
                <c:pt idx="12241">
                  <c:v>450.31032779416125</c:v>
                </c:pt>
                <c:pt idx="12242">
                  <c:v>450.34558183178672</c:v>
                </c:pt>
                <c:pt idx="12243">
                  <c:v>450.85089381184434</c:v>
                </c:pt>
                <c:pt idx="12244">
                  <c:v>450.49247570893914</c:v>
                </c:pt>
                <c:pt idx="12245">
                  <c:v>450.88027320338875</c:v>
                </c:pt>
                <c:pt idx="12246">
                  <c:v>450.36321039088421</c:v>
                </c:pt>
                <c:pt idx="12247">
                  <c:v>450.27507375653579</c:v>
                </c:pt>
                <c:pt idx="12248">
                  <c:v>450.80976512813783</c:v>
                </c:pt>
                <c:pt idx="12249">
                  <c:v>450.46309631739479</c:v>
                </c:pt>
                <c:pt idx="12250">
                  <c:v>450.02458707275969</c:v>
                </c:pt>
                <c:pt idx="12251">
                  <c:v>450.40063391959654</c:v>
                </c:pt>
                <c:pt idx="12252">
                  <c:v>450.04221563185718</c:v>
                </c:pt>
                <c:pt idx="12253">
                  <c:v>451.2996194264411</c:v>
                </c:pt>
                <c:pt idx="12254">
                  <c:v>450.62978655041832</c:v>
                </c:pt>
                <c:pt idx="12255">
                  <c:v>450.10684752074224</c:v>
                </c:pt>
                <c:pt idx="12256">
                  <c:v>450.29487088254928</c:v>
                </c:pt>
                <c:pt idx="12257">
                  <c:v>450.38887523169734</c:v>
                </c:pt>
                <c:pt idx="12258">
                  <c:v>450.7884312600176</c:v>
                </c:pt>
                <c:pt idx="12259">
                  <c:v>450.80605827883033</c:v>
                </c:pt>
                <c:pt idx="12260">
                  <c:v>451.17622875446722</c:v>
                </c:pt>
                <c:pt idx="12261">
                  <c:v>450.55927847516739</c:v>
                </c:pt>
                <c:pt idx="12262">
                  <c:v>450.45351543812012</c:v>
                </c:pt>
                <c:pt idx="12263">
                  <c:v>450.39475911948699</c:v>
                </c:pt>
                <c:pt idx="12264">
                  <c:v>450.17735716708364</c:v>
                </c:pt>
                <c:pt idx="12265">
                  <c:v>450.45722167131373</c:v>
                </c:pt>
                <c:pt idx="12266">
                  <c:v>450.96840829745241</c:v>
                </c:pt>
                <c:pt idx="12267">
                  <c:v>450.63936804580686</c:v>
                </c:pt>
                <c:pt idx="12268">
                  <c:v>450.70400147497668</c:v>
                </c:pt>
                <c:pt idx="12269">
                  <c:v>450.09880204352658</c:v>
                </c:pt>
                <c:pt idx="12270">
                  <c:v>450.17518628974051</c:v>
                </c:pt>
                <c:pt idx="12271">
                  <c:v>450.05396646430404</c:v>
                </c:pt>
                <c:pt idx="12272">
                  <c:v>450.08334431556369</c:v>
                </c:pt>
                <c:pt idx="12273">
                  <c:v>450.42413681671815</c:v>
                </c:pt>
                <c:pt idx="12274">
                  <c:v>450.22806888646346</c:v>
                </c:pt>
                <c:pt idx="12275">
                  <c:v>450.39258824214386</c:v>
                </c:pt>
                <c:pt idx="12276">
                  <c:v>450.31032779416125</c:v>
                </c:pt>
                <c:pt idx="12277">
                  <c:v>450.01283624647391</c:v>
                </c:pt>
                <c:pt idx="12278">
                  <c:v>450.16343545729359</c:v>
                </c:pt>
                <c:pt idx="12279">
                  <c:v>450.72162849378941</c:v>
                </c:pt>
                <c:pt idx="12280">
                  <c:v>450.78626192295928</c:v>
                </c:pt>
                <c:pt idx="12281">
                  <c:v>450.79801275540615</c:v>
                </c:pt>
                <c:pt idx="12282">
                  <c:v>450.32424950395131</c:v>
                </c:pt>
                <c:pt idx="12283">
                  <c:v>450.0892205019295</c:v>
                </c:pt>
                <c:pt idx="12284">
                  <c:v>450.59453251279285</c:v>
                </c:pt>
                <c:pt idx="12285">
                  <c:v>450.24786524233457</c:v>
                </c:pt>
                <c:pt idx="12286">
                  <c:v>450.01871242667858</c:v>
                </c:pt>
                <c:pt idx="12287">
                  <c:v>450.24786524233457</c:v>
                </c:pt>
                <c:pt idx="12288">
                  <c:v>450.0282939682757</c:v>
                </c:pt>
                <c:pt idx="12289">
                  <c:v>450.25744673772306</c:v>
                </c:pt>
                <c:pt idx="12290">
                  <c:v>450.41021526095659</c:v>
                </c:pt>
                <c:pt idx="12291">
                  <c:v>450.80388894177202</c:v>
                </c:pt>
                <c:pt idx="12292">
                  <c:v>450.35733420451839</c:v>
                </c:pt>
                <c:pt idx="12293">
                  <c:v>450.17518628974051</c:v>
                </c:pt>
                <c:pt idx="12294">
                  <c:v>450.10684752074224</c:v>
                </c:pt>
                <c:pt idx="12295">
                  <c:v>450.56885997055593</c:v>
                </c:pt>
                <c:pt idx="12296">
                  <c:v>450.35145801815258</c:v>
                </c:pt>
                <c:pt idx="12297">
                  <c:v>450.62761721335994</c:v>
                </c:pt>
                <c:pt idx="12298">
                  <c:v>450.0576718195353</c:v>
                </c:pt>
                <c:pt idx="12299">
                  <c:v>450.32795481297399</c:v>
                </c:pt>
                <c:pt idx="12300">
                  <c:v>450.05179717345425</c:v>
                </c:pt>
                <c:pt idx="12301">
                  <c:v>450.55340228880152</c:v>
                </c:pt>
                <c:pt idx="12302">
                  <c:v>450.70617081203505</c:v>
                </c:pt>
                <c:pt idx="12303">
                  <c:v>451.09396830648461</c:v>
                </c:pt>
                <c:pt idx="12304">
                  <c:v>450.79430744638347</c:v>
                </c:pt>
                <c:pt idx="12305">
                  <c:v>450.15385394650224</c:v>
                </c:pt>
                <c:pt idx="12306">
                  <c:v>450.12230527951084</c:v>
                </c:pt>
                <c:pt idx="12307">
                  <c:v>450.06942419226698</c:v>
                </c:pt>
                <c:pt idx="12308">
                  <c:v>450.62174102699413</c:v>
                </c:pt>
                <c:pt idx="12309">
                  <c:v>450.4689725037606</c:v>
                </c:pt>
                <c:pt idx="12310">
                  <c:v>450.35145801815258</c:v>
                </c:pt>
                <c:pt idx="12311">
                  <c:v>450.49247570893914</c:v>
                </c:pt>
                <c:pt idx="12312">
                  <c:v>450.30662233111008</c:v>
                </c:pt>
                <c:pt idx="12313">
                  <c:v>450.1832318131647</c:v>
                </c:pt>
                <c:pt idx="12314">
                  <c:v>450.01871242667858</c:v>
                </c:pt>
                <c:pt idx="12315">
                  <c:v>450.15385394650224</c:v>
                </c:pt>
                <c:pt idx="12316">
                  <c:v>450.41238536815735</c:v>
                </c:pt>
                <c:pt idx="12317">
                  <c:v>450.30662233111008</c:v>
                </c:pt>
                <c:pt idx="12318">
                  <c:v>450.19281330855324</c:v>
                </c:pt>
                <c:pt idx="12319">
                  <c:v>450.15973014827091</c:v>
                </c:pt>
                <c:pt idx="12320">
                  <c:v>450.43001254099852</c:v>
                </c:pt>
                <c:pt idx="12321">
                  <c:v>450.35362812535328</c:v>
                </c:pt>
                <c:pt idx="12322">
                  <c:v>450.28094994290166</c:v>
                </c:pt>
                <c:pt idx="12323">
                  <c:v>450.23394353254452</c:v>
                </c:pt>
                <c:pt idx="12324">
                  <c:v>450.26549241517574</c:v>
                </c:pt>
                <c:pt idx="12325">
                  <c:v>450.15973014827091</c:v>
                </c:pt>
                <c:pt idx="12326">
                  <c:v>450.67462362371708</c:v>
                </c:pt>
                <c:pt idx="12327">
                  <c:v>451.35620579190197</c:v>
                </c:pt>
                <c:pt idx="12328">
                  <c:v>450.74513169896795</c:v>
                </c:pt>
                <c:pt idx="12329">
                  <c:v>450.09880204352658</c:v>
                </c:pt>
                <c:pt idx="12330">
                  <c:v>450.0304632591255</c:v>
                </c:pt>
                <c:pt idx="12331">
                  <c:v>450.35950384963371</c:v>
                </c:pt>
                <c:pt idx="12332">
                  <c:v>450.19498418589637</c:v>
                </c:pt>
                <c:pt idx="12333">
                  <c:v>450.55927847516739</c:v>
                </c:pt>
                <c:pt idx="12334">
                  <c:v>450.94707596961695</c:v>
                </c:pt>
                <c:pt idx="12335">
                  <c:v>450.35362812535328</c:v>
                </c:pt>
                <c:pt idx="12336">
                  <c:v>450.23023806949334</c:v>
                </c:pt>
                <c:pt idx="12337">
                  <c:v>450.16343545729359</c:v>
                </c:pt>
                <c:pt idx="12338">
                  <c:v>450.33012522823168</c:v>
                </c:pt>
                <c:pt idx="12339">
                  <c:v>450.51814825117606</c:v>
                </c:pt>
                <c:pt idx="12340">
                  <c:v>450.38887523169734</c:v>
                </c:pt>
                <c:pt idx="12341">
                  <c:v>450.40433907459078</c:v>
                </c:pt>
                <c:pt idx="12342">
                  <c:v>450.4160914473224</c:v>
                </c:pt>
                <c:pt idx="12343">
                  <c:v>451.11530217460484</c:v>
                </c:pt>
                <c:pt idx="12344">
                  <c:v>451.26220221289628</c:v>
                </c:pt>
                <c:pt idx="12345">
                  <c:v>451.49721886183431</c:v>
                </c:pt>
                <c:pt idx="12346">
                  <c:v>451.10354995590166</c:v>
                </c:pt>
                <c:pt idx="12347">
                  <c:v>450.51010272775187</c:v>
                </c:pt>
                <c:pt idx="12348">
                  <c:v>450.27507375653579</c:v>
                </c:pt>
                <c:pt idx="12349">
                  <c:v>450.18910799953051</c:v>
                </c:pt>
                <c:pt idx="12350">
                  <c:v>450.30662233111008</c:v>
                </c:pt>
                <c:pt idx="12351">
                  <c:v>450.51814825117606</c:v>
                </c:pt>
                <c:pt idx="12352">
                  <c:v>450.55340228880152</c:v>
                </c:pt>
                <c:pt idx="12353">
                  <c:v>450.23023806949334</c:v>
                </c:pt>
                <c:pt idx="12354">
                  <c:v>450.06354800590111</c:v>
                </c:pt>
                <c:pt idx="12355">
                  <c:v>450.50639680261526</c:v>
                </c:pt>
                <c:pt idx="12356">
                  <c:v>450.05396646430404</c:v>
                </c:pt>
                <c:pt idx="12357">
                  <c:v>450.26919757016998</c:v>
                </c:pt>
                <c:pt idx="12358">
                  <c:v>450.2772437097081</c:v>
                </c:pt>
                <c:pt idx="12359">
                  <c:v>450.55927847516739</c:v>
                </c:pt>
                <c:pt idx="12360">
                  <c:v>450.43588826527895</c:v>
                </c:pt>
                <c:pt idx="12361">
                  <c:v>450.18106247610632</c:v>
                </c:pt>
                <c:pt idx="12362">
                  <c:v>450.11859989347391</c:v>
                </c:pt>
                <c:pt idx="12363">
                  <c:v>450.42196763368827</c:v>
                </c:pt>
                <c:pt idx="12364">
                  <c:v>450.14210157377056</c:v>
                </c:pt>
                <c:pt idx="12365">
                  <c:v>450.04592098708844</c:v>
                </c:pt>
                <c:pt idx="12366">
                  <c:v>450.48289405952215</c:v>
                </c:pt>
                <c:pt idx="12367">
                  <c:v>450.17148098071777</c:v>
                </c:pt>
                <c:pt idx="12368">
                  <c:v>450.36537957391408</c:v>
                </c:pt>
                <c:pt idx="12369">
                  <c:v>450.11642909314503</c:v>
                </c:pt>
                <c:pt idx="12370">
                  <c:v>450.09292585716076</c:v>
                </c:pt>
                <c:pt idx="12371">
                  <c:v>450.25157055135725</c:v>
                </c:pt>
                <c:pt idx="12372">
                  <c:v>450.0282939682757</c:v>
                </c:pt>
                <c:pt idx="12373">
                  <c:v>450.49464535405446</c:v>
                </c:pt>
                <c:pt idx="12374">
                  <c:v>450.14210157377056</c:v>
                </c:pt>
                <c:pt idx="12375">
                  <c:v>450.22806888646346</c:v>
                </c:pt>
                <c:pt idx="12376">
                  <c:v>450.28682458898271</c:v>
                </c:pt>
                <c:pt idx="12377">
                  <c:v>450.41021526095659</c:v>
                </c:pt>
                <c:pt idx="12378">
                  <c:v>450.0282939682757</c:v>
                </c:pt>
                <c:pt idx="12379">
                  <c:v>450.19281330855324</c:v>
                </c:pt>
                <c:pt idx="12380">
                  <c:v>451.30332781603329</c:v>
                </c:pt>
                <c:pt idx="12381">
                  <c:v>451.29744392824369</c:v>
                </c:pt>
                <c:pt idx="12382">
                  <c:v>450.59236317573448</c:v>
                </c:pt>
                <c:pt idx="12383">
                  <c:v>450.20673501834324</c:v>
                </c:pt>
                <c:pt idx="12384">
                  <c:v>450.43001254099852</c:v>
                </c:pt>
                <c:pt idx="12385">
                  <c:v>450.51227252689569</c:v>
                </c:pt>
                <c:pt idx="12386">
                  <c:v>450.40650964387692</c:v>
                </c:pt>
                <c:pt idx="12387">
                  <c:v>450.23611379377371</c:v>
                </c:pt>
                <c:pt idx="12388">
                  <c:v>450.23023806949334</c:v>
                </c:pt>
                <c:pt idx="12389">
                  <c:v>450.07159348311677</c:v>
                </c:pt>
                <c:pt idx="12390">
                  <c:v>450.35362812535328</c:v>
                </c:pt>
                <c:pt idx="12391">
                  <c:v>450.17518628974051</c:v>
                </c:pt>
                <c:pt idx="12392">
                  <c:v>450.4160914473224</c:v>
                </c:pt>
                <c:pt idx="12393">
                  <c:v>450.05396646430404</c:v>
                </c:pt>
                <c:pt idx="12394">
                  <c:v>450.25744673772306</c:v>
                </c:pt>
                <c:pt idx="12395">
                  <c:v>450.29857696171439</c:v>
                </c:pt>
                <c:pt idx="12396">
                  <c:v>450.18106247610632</c:v>
                </c:pt>
                <c:pt idx="12397">
                  <c:v>450.24786524233457</c:v>
                </c:pt>
                <c:pt idx="12398">
                  <c:v>450.12230527951084</c:v>
                </c:pt>
                <c:pt idx="12399">
                  <c:v>450.28311943398847</c:v>
                </c:pt>
                <c:pt idx="12400">
                  <c:v>450.43001254099852</c:v>
                </c:pt>
                <c:pt idx="12401">
                  <c:v>450.1127237071081</c:v>
                </c:pt>
                <c:pt idx="12402">
                  <c:v>450.07529883834803</c:v>
                </c:pt>
                <c:pt idx="12403">
                  <c:v>450.13993229832357</c:v>
                </c:pt>
                <c:pt idx="12404">
                  <c:v>450.29487088254928</c:v>
                </c:pt>
                <c:pt idx="12405">
                  <c:v>450.31837377967088</c:v>
                </c:pt>
                <c:pt idx="12406">
                  <c:v>450.06571729675096</c:v>
                </c:pt>
                <c:pt idx="12407">
                  <c:v>450.11859989347391</c:v>
                </c:pt>
                <c:pt idx="12408">
                  <c:v>450.35145801815258</c:v>
                </c:pt>
                <c:pt idx="12409">
                  <c:v>450.33383099933985</c:v>
                </c:pt>
                <c:pt idx="12410">
                  <c:v>450.31032779416125</c:v>
                </c:pt>
                <c:pt idx="12411">
                  <c:v>450.89790022220149</c:v>
                </c:pt>
                <c:pt idx="12412">
                  <c:v>450.25744673772306</c:v>
                </c:pt>
                <c:pt idx="12413">
                  <c:v>450.35733420451839</c:v>
                </c:pt>
                <c:pt idx="12414">
                  <c:v>450.19281330855324</c:v>
                </c:pt>
                <c:pt idx="12415">
                  <c:v>450.23394353254452</c:v>
                </c:pt>
                <c:pt idx="12416">
                  <c:v>450.33383099933985</c:v>
                </c:pt>
                <c:pt idx="12417">
                  <c:v>450.26332292408892</c:v>
                </c:pt>
                <c:pt idx="12418">
                  <c:v>450.21848585079016</c:v>
                </c:pt>
                <c:pt idx="12419">
                  <c:v>450.27136813945617</c:v>
                </c:pt>
                <c:pt idx="12420">
                  <c:v>450.48876978380252</c:v>
                </c:pt>
                <c:pt idx="12421">
                  <c:v>450.52989969973692</c:v>
                </c:pt>
                <c:pt idx="12422">
                  <c:v>450.10467822989244</c:v>
                </c:pt>
                <c:pt idx="12423">
                  <c:v>450.35950384963371</c:v>
                </c:pt>
                <c:pt idx="12424">
                  <c:v>450.09880204352658</c:v>
                </c:pt>
                <c:pt idx="12425">
                  <c:v>450.14580848468944</c:v>
                </c:pt>
                <c:pt idx="12426">
                  <c:v>450.27136813945617</c:v>
                </c:pt>
                <c:pt idx="12427">
                  <c:v>450.24786524233457</c:v>
                </c:pt>
                <c:pt idx="12428">
                  <c:v>450.01066695716435</c:v>
                </c:pt>
                <c:pt idx="12429">
                  <c:v>450.00479077079854</c:v>
                </c:pt>
                <c:pt idx="12430">
                  <c:v>450.51010272775187</c:v>
                </c:pt>
                <c:pt idx="12431">
                  <c:v>450.1832318131647</c:v>
                </c:pt>
                <c:pt idx="12432">
                  <c:v>450.33383099933985</c:v>
                </c:pt>
                <c:pt idx="12433">
                  <c:v>450.29857696171439</c:v>
                </c:pt>
                <c:pt idx="12434">
                  <c:v>450.07529883834803</c:v>
                </c:pt>
                <c:pt idx="12435">
                  <c:v>450.25374096661494</c:v>
                </c:pt>
                <c:pt idx="12436">
                  <c:v>450.88244254044713</c:v>
                </c:pt>
                <c:pt idx="12437">
                  <c:v>450.60628334523972</c:v>
                </c:pt>
                <c:pt idx="12438">
                  <c:v>450.33600095251211</c:v>
                </c:pt>
                <c:pt idx="12439">
                  <c:v>450.52402397545649</c:v>
                </c:pt>
                <c:pt idx="12440">
                  <c:v>450.03417015464152</c:v>
                </c:pt>
                <c:pt idx="12441">
                  <c:v>450.28682458898271</c:v>
                </c:pt>
                <c:pt idx="12442">
                  <c:v>450.58648698936867</c:v>
                </c:pt>
                <c:pt idx="12443">
                  <c:v>450.5512329517432</c:v>
                </c:pt>
                <c:pt idx="12444">
                  <c:v>450.73925551260214</c:v>
                </c:pt>
                <c:pt idx="12445">
                  <c:v>450.12230527951084</c:v>
                </c:pt>
                <c:pt idx="12446">
                  <c:v>450.03633944549131</c:v>
                </c:pt>
                <c:pt idx="12447">
                  <c:v>450.21261120470911</c:v>
                </c:pt>
                <c:pt idx="12448">
                  <c:v>450.12230527951084</c:v>
                </c:pt>
                <c:pt idx="12449">
                  <c:v>450.31837377967088</c:v>
                </c:pt>
                <c:pt idx="12450">
                  <c:v>450.31249805539051</c:v>
                </c:pt>
                <c:pt idx="12451">
                  <c:v>450.05179717345425</c:v>
                </c:pt>
                <c:pt idx="12452">
                  <c:v>450.11642909314503</c:v>
                </c:pt>
                <c:pt idx="12453">
                  <c:v>450.23611379377371</c:v>
                </c:pt>
                <c:pt idx="12454">
                  <c:v>450.37713826181329</c:v>
                </c:pt>
                <c:pt idx="12455">
                  <c:v>450.43001254099852</c:v>
                </c:pt>
                <c:pt idx="12456">
                  <c:v>450.08705121107971</c:v>
                </c:pt>
                <c:pt idx="12457">
                  <c:v>450.16560479435196</c:v>
                </c:pt>
                <c:pt idx="12458">
                  <c:v>450.34558183178672</c:v>
                </c:pt>
                <c:pt idx="12459">
                  <c:v>450.4160914473224</c:v>
                </c:pt>
                <c:pt idx="12460">
                  <c:v>450.10467822989244</c:v>
                </c:pt>
                <c:pt idx="12461">
                  <c:v>450.59823782181553</c:v>
                </c:pt>
                <c:pt idx="12462">
                  <c:v>450.6628712509854</c:v>
                </c:pt>
                <c:pt idx="12463">
                  <c:v>450.13622691228665</c:v>
                </c:pt>
                <c:pt idx="12464">
                  <c:v>450.23611379377371</c:v>
                </c:pt>
                <c:pt idx="12465">
                  <c:v>450.30662233111008</c:v>
                </c:pt>
                <c:pt idx="12466">
                  <c:v>450.21631651373178</c:v>
                </c:pt>
                <c:pt idx="12467">
                  <c:v>450.32795481297399</c:v>
                </c:pt>
                <c:pt idx="12468">
                  <c:v>450.14210157377056</c:v>
                </c:pt>
                <c:pt idx="12469">
                  <c:v>450.43371846613513</c:v>
                </c:pt>
                <c:pt idx="12470">
                  <c:v>450.01066695716435</c:v>
                </c:pt>
                <c:pt idx="12471">
                  <c:v>450.23611379377371</c:v>
                </c:pt>
                <c:pt idx="12472">
                  <c:v>450.62174102699413</c:v>
                </c:pt>
                <c:pt idx="12473">
                  <c:v>450.11642909314503</c:v>
                </c:pt>
                <c:pt idx="12474">
                  <c:v>450.21044032736597</c:v>
                </c:pt>
                <c:pt idx="12475">
                  <c:v>450.06354800590111</c:v>
                </c:pt>
                <c:pt idx="12476">
                  <c:v>450.1127237071081</c:v>
                </c:pt>
                <c:pt idx="12477">
                  <c:v>450.40433907459078</c:v>
                </c:pt>
                <c:pt idx="12478">
                  <c:v>450.99778784302526</c:v>
                </c:pt>
                <c:pt idx="12479">
                  <c:v>450.42784227976932</c:v>
                </c:pt>
                <c:pt idx="12480">
                  <c:v>450.42196763368827</c:v>
                </c:pt>
                <c:pt idx="12481">
                  <c:v>450.31837377967088</c:v>
                </c:pt>
                <c:pt idx="12482">
                  <c:v>450.66504058804378</c:v>
                </c:pt>
                <c:pt idx="12483">
                  <c:v>450.40650964387692</c:v>
                </c:pt>
                <c:pt idx="12484">
                  <c:v>450.51227252689569</c:v>
                </c:pt>
                <c:pt idx="12485">
                  <c:v>450.31249805539051</c:v>
                </c:pt>
                <c:pt idx="12486">
                  <c:v>450.0892205019295</c:v>
                </c:pt>
                <c:pt idx="12487">
                  <c:v>450.45351543812012</c:v>
                </c:pt>
                <c:pt idx="12488">
                  <c:v>450.18693866247219</c:v>
                </c:pt>
                <c:pt idx="12489">
                  <c:v>450.13622691228665</c:v>
                </c:pt>
                <c:pt idx="12490">
                  <c:v>450.50639680261526</c:v>
                </c:pt>
                <c:pt idx="12491">
                  <c:v>450.11859989347391</c:v>
                </c:pt>
                <c:pt idx="12492">
                  <c:v>450.01283624647391</c:v>
                </c:pt>
                <c:pt idx="12493">
                  <c:v>450.33970718570566</c:v>
                </c:pt>
                <c:pt idx="12494">
                  <c:v>450.04221563185718</c:v>
                </c:pt>
                <c:pt idx="12495">
                  <c:v>450.08334431556369</c:v>
                </c:pt>
                <c:pt idx="12496">
                  <c:v>450.16931164365946</c:v>
                </c:pt>
                <c:pt idx="12497">
                  <c:v>450.09292585716076</c:v>
                </c:pt>
                <c:pt idx="12498">
                  <c:v>450.12230527951084</c:v>
                </c:pt>
                <c:pt idx="12499">
                  <c:v>450.19281330855324</c:v>
                </c:pt>
                <c:pt idx="12500">
                  <c:v>450.01871242667858</c:v>
                </c:pt>
                <c:pt idx="12501">
                  <c:v>450.42413681671815</c:v>
                </c:pt>
                <c:pt idx="12502">
                  <c:v>450.64153892314994</c:v>
                </c:pt>
                <c:pt idx="12503">
                  <c:v>450.60628334523972</c:v>
                </c:pt>
                <c:pt idx="12504">
                  <c:v>450.5651546615332</c:v>
                </c:pt>
                <c:pt idx="12505">
                  <c:v>450.8413123164558</c:v>
                </c:pt>
                <c:pt idx="12506">
                  <c:v>450.04809027793823</c:v>
                </c:pt>
                <c:pt idx="12507">
                  <c:v>450.08705121107971</c:v>
                </c:pt>
                <c:pt idx="12508">
                  <c:v>450.57473615692174</c:v>
                </c:pt>
                <c:pt idx="12509">
                  <c:v>450.63936804580686</c:v>
                </c:pt>
                <c:pt idx="12510">
                  <c:v>450.66874743735121</c:v>
                </c:pt>
                <c:pt idx="12511">
                  <c:v>450.72750468015522</c:v>
                </c:pt>
                <c:pt idx="12512">
                  <c:v>451.05654493180083</c:v>
                </c:pt>
                <c:pt idx="12513">
                  <c:v>450.84501916576329</c:v>
                </c:pt>
                <c:pt idx="12514">
                  <c:v>450.09509668829537</c:v>
                </c:pt>
                <c:pt idx="12515">
                  <c:v>450.2889951582689</c:v>
                </c:pt>
                <c:pt idx="12516">
                  <c:v>450.06354800590111</c:v>
                </c:pt>
                <c:pt idx="12517">
                  <c:v>450.35733420451839</c:v>
                </c:pt>
                <c:pt idx="12518">
                  <c:v>450.21044032736597</c:v>
                </c:pt>
                <c:pt idx="12519">
                  <c:v>450.54752764272047</c:v>
                </c:pt>
                <c:pt idx="12520">
                  <c:v>450.52402397545649</c:v>
                </c:pt>
                <c:pt idx="12521">
                  <c:v>450.14580848468944</c:v>
                </c:pt>
                <c:pt idx="12522">
                  <c:v>450.29487088254928</c:v>
                </c:pt>
                <c:pt idx="12523">
                  <c:v>450.06354800590111</c:v>
                </c:pt>
                <c:pt idx="12524">
                  <c:v>450.62761721335994</c:v>
                </c:pt>
                <c:pt idx="12525">
                  <c:v>450.53948057901152</c:v>
                </c:pt>
                <c:pt idx="12526">
                  <c:v>450.60999019454721</c:v>
                </c:pt>
                <c:pt idx="12527">
                  <c:v>450.36321039088421</c:v>
                </c:pt>
                <c:pt idx="12528">
                  <c:v>450.44546929858205</c:v>
                </c:pt>
                <c:pt idx="12529">
                  <c:v>450.80976512813783</c:v>
                </c:pt>
                <c:pt idx="12530">
                  <c:v>450.0304632591255</c:v>
                </c:pt>
                <c:pt idx="12531">
                  <c:v>450.2889951582689</c:v>
                </c:pt>
                <c:pt idx="12532">
                  <c:v>450.40650964387692</c:v>
                </c:pt>
                <c:pt idx="12533">
                  <c:v>450.82956148400893</c:v>
                </c:pt>
                <c:pt idx="12534">
                  <c:v>450.08334431556369</c:v>
                </c:pt>
                <c:pt idx="12535">
                  <c:v>450.5651546615332</c:v>
                </c:pt>
                <c:pt idx="12536">
                  <c:v>450.3007466068297</c:v>
                </c:pt>
                <c:pt idx="12537">
                  <c:v>450.15385394650224</c:v>
                </c:pt>
                <c:pt idx="12538">
                  <c:v>450.15755927092778</c:v>
                </c:pt>
                <c:pt idx="12539">
                  <c:v>450.15168313077049</c:v>
                </c:pt>
                <c:pt idx="12540">
                  <c:v>450.4160914473224</c:v>
                </c:pt>
                <c:pt idx="12541">
                  <c:v>450.59823782181553</c:v>
                </c:pt>
                <c:pt idx="12542">
                  <c:v>450.0576718195353</c:v>
                </c:pt>
                <c:pt idx="12543">
                  <c:v>450.53948057901152</c:v>
                </c:pt>
                <c:pt idx="12544">
                  <c:v>450.12447453955497</c:v>
                </c:pt>
                <c:pt idx="12545">
                  <c:v>450.31249805539051</c:v>
                </c:pt>
                <c:pt idx="12546">
                  <c:v>450.71792318476673</c:v>
                </c:pt>
                <c:pt idx="12547">
                  <c:v>450.30662233111008</c:v>
                </c:pt>
                <c:pt idx="12548">
                  <c:v>450.50052107833488</c:v>
                </c:pt>
                <c:pt idx="12549">
                  <c:v>450.61215953160558</c:v>
                </c:pt>
                <c:pt idx="12550">
                  <c:v>450.18693866247219</c:v>
                </c:pt>
                <c:pt idx="12551">
                  <c:v>450.19868949491905</c:v>
                </c:pt>
                <c:pt idx="12552">
                  <c:v>450.42784227976932</c:v>
                </c:pt>
                <c:pt idx="12553">
                  <c:v>450.60999019454721</c:v>
                </c:pt>
                <c:pt idx="12554">
                  <c:v>450.20456568128492</c:v>
                </c:pt>
                <c:pt idx="12555">
                  <c:v>450.21848585079016</c:v>
                </c:pt>
                <c:pt idx="12556">
                  <c:v>450.33970718570566</c:v>
                </c:pt>
                <c:pt idx="12557">
                  <c:v>450.19868949491905</c:v>
                </c:pt>
                <c:pt idx="12558">
                  <c:v>450.06942419226698</c:v>
                </c:pt>
                <c:pt idx="12559">
                  <c:v>450.35733420451839</c:v>
                </c:pt>
                <c:pt idx="12560">
                  <c:v>450.17148098071777</c:v>
                </c:pt>
                <c:pt idx="12561">
                  <c:v>450.22806888646346</c:v>
                </c:pt>
                <c:pt idx="12562">
                  <c:v>450.6628712509854</c:v>
                </c:pt>
                <c:pt idx="12563">
                  <c:v>450.35145801815258</c:v>
                </c:pt>
                <c:pt idx="12564">
                  <c:v>450.6628712509854</c:v>
                </c:pt>
                <c:pt idx="12565">
                  <c:v>450.01871242667858</c:v>
                </c:pt>
                <c:pt idx="12566">
                  <c:v>450.72379783084779</c:v>
                </c:pt>
                <c:pt idx="12567">
                  <c:v>450.64153892314994</c:v>
                </c:pt>
                <c:pt idx="12568">
                  <c:v>450.1832318131647</c:v>
                </c:pt>
                <c:pt idx="12569">
                  <c:v>450.83543767037474</c:v>
                </c:pt>
                <c:pt idx="12570">
                  <c:v>450.87656789436602</c:v>
                </c:pt>
                <c:pt idx="12571">
                  <c:v>450.64741356923105</c:v>
                </c:pt>
                <c:pt idx="12572">
                  <c:v>450.06571729675096</c:v>
                </c:pt>
                <c:pt idx="12573">
                  <c:v>450.34558183178672</c:v>
                </c:pt>
                <c:pt idx="12574">
                  <c:v>450.70400147497668</c:v>
                </c:pt>
                <c:pt idx="12575">
                  <c:v>450.85676999821021</c:v>
                </c:pt>
                <c:pt idx="12576">
                  <c:v>450.63936804580686</c:v>
                </c:pt>
                <c:pt idx="12577">
                  <c:v>450.27507375653579</c:v>
                </c:pt>
                <c:pt idx="12578">
                  <c:v>450.53948057901152</c:v>
                </c:pt>
                <c:pt idx="12579">
                  <c:v>450.00108541587537</c:v>
                </c:pt>
                <c:pt idx="12580">
                  <c:v>450.19281330855324</c:v>
                </c:pt>
                <c:pt idx="12581">
                  <c:v>450.1127237071081</c:v>
                </c:pt>
                <c:pt idx="12582">
                  <c:v>450.08705121107971</c:v>
                </c:pt>
                <c:pt idx="12583">
                  <c:v>450.04004480072257</c:v>
                </c:pt>
                <c:pt idx="12584">
                  <c:v>450.23394353254452</c:v>
                </c:pt>
                <c:pt idx="12585">
                  <c:v>450.19498418589637</c:v>
                </c:pt>
                <c:pt idx="12586">
                  <c:v>450.35950384963371</c:v>
                </c:pt>
                <c:pt idx="12587">
                  <c:v>450.15168313077049</c:v>
                </c:pt>
                <c:pt idx="12588">
                  <c:v>450.44176398955932</c:v>
                </c:pt>
                <c:pt idx="12589">
                  <c:v>450.25157055135725</c:v>
                </c:pt>
                <c:pt idx="12590">
                  <c:v>450.32424950395131</c:v>
                </c:pt>
                <c:pt idx="12591">
                  <c:v>450.18910799953051</c:v>
                </c:pt>
                <c:pt idx="12592">
                  <c:v>450.04809027793823</c:v>
                </c:pt>
                <c:pt idx="12593">
                  <c:v>450.29857696171439</c:v>
                </c:pt>
                <c:pt idx="12594">
                  <c:v>450.14580848468944</c:v>
                </c:pt>
                <c:pt idx="12595">
                  <c:v>450.04592098708844</c:v>
                </c:pt>
                <c:pt idx="12596">
                  <c:v>450.31620398052712</c:v>
                </c:pt>
                <c:pt idx="12597">
                  <c:v>450.06942419226698</c:v>
                </c:pt>
                <c:pt idx="12598">
                  <c:v>450.66874743735121</c:v>
                </c:pt>
                <c:pt idx="12599">
                  <c:v>450.82151611461319</c:v>
                </c:pt>
                <c:pt idx="12600">
                  <c:v>450.63936804580686</c:v>
                </c:pt>
                <c:pt idx="12601">
                  <c:v>450.0576718195353</c:v>
                </c:pt>
                <c:pt idx="12602">
                  <c:v>450.33600095251211</c:v>
                </c:pt>
                <c:pt idx="12603">
                  <c:v>450.54752764272047</c:v>
                </c:pt>
                <c:pt idx="12604">
                  <c:v>450.13622691228665</c:v>
                </c:pt>
                <c:pt idx="12605">
                  <c:v>450.80605827883033</c:v>
                </c:pt>
                <c:pt idx="12606">
                  <c:v>450.75905340875801</c:v>
                </c:pt>
                <c:pt idx="12607">
                  <c:v>450.12230527951084</c:v>
                </c:pt>
                <c:pt idx="12608">
                  <c:v>450.11642909314503</c:v>
                </c:pt>
                <c:pt idx="12609">
                  <c:v>450.25744673772306</c:v>
                </c:pt>
                <c:pt idx="12610">
                  <c:v>450.47484869012646</c:v>
                </c:pt>
                <c:pt idx="12611">
                  <c:v>450.13993229832357</c:v>
                </c:pt>
                <c:pt idx="12612">
                  <c:v>450.3044531480802</c:v>
                </c:pt>
                <c:pt idx="12613">
                  <c:v>450.09509668829537</c:v>
                </c:pt>
                <c:pt idx="12614">
                  <c:v>450.42413681671815</c:v>
                </c:pt>
                <c:pt idx="12615">
                  <c:v>450.21848585079016</c:v>
                </c:pt>
                <c:pt idx="12616">
                  <c:v>450.5651546615332</c:v>
                </c:pt>
                <c:pt idx="12617">
                  <c:v>450.74730103602633</c:v>
                </c:pt>
                <c:pt idx="12618">
                  <c:v>450.17735716708364</c:v>
                </c:pt>
                <c:pt idx="12619">
                  <c:v>450.57102930761425</c:v>
                </c:pt>
                <c:pt idx="12620">
                  <c:v>450.19498418589637</c:v>
                </c:pt>
                <c:pt idx="12621">
                  <c:v>450.10467822989244</c:v>
                </c:pt>
                <c:pt idx="12622">
                  <c:v>450.36908503696532</c:v>
                </c:pt>
                <c:pt idx="12623">
                  <c:v>450.47484869012646</c:v>
                </c:pt>
                <c:pt idx="12624">
                  <c:v>450.68637445616395</c:v>
                </c:pt>
                <c:pt idx="12625">
                  <c:v>450.88614938975456</c:v>
                </c:pt>
                <c:pt idx="12626">
                  <c:v>451.02716554025642</c:v>
                </c:pt>
                <c:pt idx="12627">
                  <c:v>450.33383099933985</c:v>
                </c:pt>
                <c:pt idx="12628">
                  <c:v>450.89202403583568</c:v>
                </c:pt>
                <c:pt idx="12629">
                  <c:v>450.75100788533382</c:v>
                </c:pt>
                <c:pt idx="12630">
                  <c:v>450.3044531480802</c:v>
                </c:pt>
                <c:pt idx="12631">
                  <c:v>450.73925551260214</c:v>
                </c:pt>
                <c:pt idx="12632">
                  <c:v>450.13405611195776</c:v>
                </c:pt>
                <c:pt idx="12633">
                  <c:v>450.05396646430404</c:v>
                </c:pt>
                <c:pt idx="12634">
                  <c:v>450.45351543812012</c:v>
                </c:pt>
                <c:pt idx="12635">
                  <c:v>450.91182193199148</c:v>
                </c:pt>
                <c:pt idx="12636">
                  <c:v>450.15973014827091</c:v>
                </c:pt>
                <c:pt idx="12637">
                  <c:v>450.0892205019295</c:v>
                </c:pt>
                <c:pt idx="12638">
                  <c:v>450.08705121107971</c:v>
                </c:pt>
                <c:pt idx="12639">
                  <c:v>450.35362812535328</c:v>
                </c:pt>
                <c:pt idx="12640">
                  <c:v>450.44763971383975</c:v>
                </c:pt>
                <c:pt idx="12641">
                  <c:v>450.07159348311677</c:v>
                </c:pt>
                <c:pt idx="12642">
                  <c:v>450.31620398052712</c:v>
                </c:pt>
                <c:pt idx="12643">
                  <c:v>450.41021526095659</c:v>
                </c:pt>
                <c:pt idx="12644">
                  <c:v>450.45134548494786</c:v>
                </c:pt>
                <c:pt idx="12645">
                  <c:v>450.62174102699413</c:v>
                </c:pt>
                <c:pt idx="12646">
                  <c:v>450.10097287466118</c:v>
                </c:pt>
                <c:pt idx="12647">
                  <c:v>450.41238536815735</c:v>
                </c:pt>
                <c:pt idx="12648">
                  <c:v>450.23023806949334</c:v>
                </c:pt>
                <c:pt idx="12649">
                  <c:v>450.21848585079016</c:v>
                </c:pt>
                <c:pt idx="12650">
                  <c:v>450.3007466068297</c:v>
                </c:pt>
                <c:pt idx="12651">
                  <c:v>451.10572067921629</c:v>
                </c:pt>
                <c:pt idx="12652">
                  <c:v>450.51814825117606</c:v>
                </c:pt>
                <c:pt idx="12653">
                  <c:v>450.23611379377371</c:v>
                </c:pt>
                <c:pt idx="12654">
                  <c:v>450.44176398955932</c:v>
                </c:pt>
                <c:pt idx="12655">
                  <c:v>450.17735716708364</c:v>
                </c:pt>
                <c:pt idx="12656">
                  <c:v>450.1832318131647</c:v>
                </c:pt>
                <c:pt idx="12657">
                  <c:v>450.31249805539051</c:v>
                </c:pt>
                <c:pt idx="12658">
                  <c:v>450.33012522823168</c:v>
                </c:pt>
                <c:pt idx="12659">
                  <c:v>450.14580848468944</c:v>
                </c:pt>
                <c:pt idx="12660">
                  <c:v>450.6628712509854</c:v>
                </c:pt>
                <c:pt idx="12661">
                  <c:v>450.59236317573448</c:v>
                </c:pt>
                <c:pt idx="12662">
                  <c:v>450.37496122333113</c:v>
                </c:pt>
                <c:pt idx="12663">
                  <c:v>450.12230527951084</c:v>
                </c:pt>
                <c:pt idx="12664">
                  <c:v>450.4689725037606</c:v>
                </c:pt>
                <c:pt idx="12665">
                  <c:v>450.47484869012646</c:v>
                </c:pt>
                <c:pt idx="12666">
                  <c:v>450.54535676537733</c:v>
                </c:pt>
                <c:pt idx="12667">
                  <c:v>450.04004480072257</c:v>
                </c:pt>
                <c:pt idx="12668">
                  <c:v>450.12447453955497</c:v>
                </c:pt>
                <c:pt idx="12669">
                  <c:v>450.23611379377371</c:v>
                </c:pt>
                <c:pt idx="12670">
                  <c:v>450.05396646430404</c:v>
                </c:pt>
                <c:pt idx="12671">
                  <c:v>450.22219270009765</c:v>
                </c:pt>
                <c:pt idx="12672">
                  <c:v>450.06354800590111</c:v>
                </c:pt>
                <c:pt idx="12673">
                  <c:v>450.37713826181329</c:v>
                </c:pt>
                <c:pt idx="12674">
                  <c:v>450.3044531480802</c:v>
                </c:pt>
                <c:pt idx="12675">
                  <c:v>450.16931164365946</c:v>
                </c:pt>
                <c:pt idx="12676">
                  <c:v>450.26332292408892</c:v>
                </c:pt>
                <c:pt idx="12677">
                  <c:v>450.05984265066991</c:v>
                </c:pt>
                <c:pt idx="12678">
                  <c:v>450.07529883834803</c:v>
                </c:pt>
                <c:pt idx="12679">
                  <c:v>450.14797776013637</c:v>
                </c:pt>
                <c:pt idx="12680">
                  <c:v>450.09509668829537</c:v>
                </c:pt>
                <c:pt idx="12681">
                  <c:v>450.29270077534852</c:v>
                </c:pt>
                <c:pt idx="12682">
                  <c:v>450.25961669089537</c:v>
                </c:pt>
                <c:pt idx="12683">
                  <c:v>450.0304632591255</c:v>
                </c:pt>
                <c:pt idx="12684">
                  <c:v>450.34775240107291</c:v>
                </c:pt>
                <c:pt idx="12685">
                  <c:v>450.17735716708364</c:v>
                </c:pt>
                <c:pt idx="12686">
                  <c:v>450.04004480072257</c:v>
                </c:pt>
                <c:pt idx="12687">
                  <c:v>450.35145801815258</c:v>
                </c:pt>
                <c:pt idx="12688">
                  <c:v>450.439594652501</c:v>
                </c:pt>
                <c:pt idx="12689">
                  <c:v>450.12818146587671</c:v>
                </c:pt>
                <c:pt idx="12690">
                  <c:v>450.07529883834803</c:v>
                </c:pt>
                <c:pt idx="12691">
                  <c:v>450.439594652501</c:v>
                </c:pt>
                <c:pt idx="12692">
                  <c:v>450.59823782181553</c:v>
                </c:pt>
                <c:pt idx="12693">
                  <c:v>450.32208016689293</c:v>
                </c:pt>
                <c:pt idx="12694">
                  <c:v>450.07529883834803</c:v>
                </c:pt>
                <c:pt idx="12695">
                  <c:v>450.21848585079016</c:v>
                </c:pt>
                <c:pt idx="12696">
                  <c:v>450.15755927092778</c:v>
                </c:pt>
                <c:pt idx="12697">
                  <c:v>450.24569590527619</c:v>
                </c:pt>
                <c:pt idx="12698">
                  <c:v>450.05179717345425</c:v>
                </c:pt>
                <c:pt idx="12699">
                  <c:v>450.35145801815258</c:v>
                </c:pt>
                <c:pt idx="12700">
                  <c:v>450.30662233111008</c:v>
                </c:pt>
                <c:pt idx="12701">
                  <c:v>450.37713826181329</c:v>
                </c:pt>
                <c:pt idx="12702">
                  <c:v>450.06571729675096</c:v>
                </c:pt>
                <c:pt idx="12703">
                  <c:v>450.09509668829537</c:v>
                </c:pt>
                <c:pt idx="12704">
                  <c:v>450.46526688668092</c:v>
                </c:pt>
                <c:pt idx="12705">
                  <c:v>450.04221563185718</c:v>
                </c:pt>
                <c:pt idx="12706">
                  <c:v>450.11642909314503</c:v>
                </c:pt>
                <c:pt idx="12707">
                  <c:v>450.13405611195776</c:v>
                </c:pt>
                <c:pt idx="12708">
                  <c:v>450.44763971383975</c:v>
                </c:pt>
                <c:pt idx="12709">
                  <c:v>450.64153892314994</c:v>
                </c:pt>
                <c:pt idx="12710">
                  <c:v>451.1644779220203</c:v>
                </c:pt>
                <c:pt idx="12711">
                  <c:v>450.62978655041832</c:v>
                </c:pt>
                <c:pt idx="12712">
                  <c:v>450.00108541587537</c:v>
                </c:pt>
                <c:pt idx="12713">
                  <c:v>450.04809027793823</c:v>
                </c:pt>
                <c:pt idx="12714">
                  <c:v>450.08705121107971</c:v>
                </c:pt>
                <c:pt idx="12715">
                  <c:v>450.54535676537733</c:v>
                </c:pt>
                <c:pt idx="12716">
                  <c:v>450.34558183178672</c:v>
                </c:pt>
                <c:pt idx="12717">
                  <c:v>450.53948057901152</c:v>
                </c:pt>
                <c:pt idx="12718">
                  <c:v>450.64524423217267</c:v>
                </c:pt>
                <c:pt idx="12719">
                  <c:v>450.19281330855324</c:v>
                </c:pt>
                <c:pt idx="12720">
                  <c:v>450.01066695716435</c:v>
                </c:pt>
                <c:pt idx="12721">
                  <c:v>450.46309631739479</c:v>
                </c:pt>
                <c:pt idx="12722">
                  <c:v>450.6041140081814</c:v>
                </c:pt>
                <c:pt idx="12723">
                  <c:v>450.15973014827091</c:v>
                </c:pt>
                <c:pt idx="12724">
                  <c:v>450.29487088254928</c:v>
                </c:pt>
                <c:pt idx="12725">
                  <c:v>450.14797776013637</c:v>
                </c:pt>
                <c:pt idx="12726">
                  <c:v>450.13993229832357</c:v>
                </c:pt>
                <c:pt idx="12727">
                  <c:v>450.4160914473224</c:v>
                </c:pt>
                <c:pt idx="12728">
                  <c:v>450.69225064252981</c:v>
                </c:pt>
                <c:pt idx="12729">
                  <c:v>450.85089381184434</c:v>
                </c:pt>
                <c:pt idx="12730">
                  <c:v>450.45722167131373</c:v>
                </c:pt>
                <c:pt idx="12731">
                  <c:v>450.18106247610632</c:v>
                </c:pt>
                <c:pt idx="12732">
                  <c:v>450.08334431556369</c:v>
                </c:pt>
                <c:pt idx="12733">
                  <c:v>450.1127237071081</c:v>
                </c:pt>
                <c:pt idx="12734">
                  <c:v>450.42413681671815</c:v>
                </c:pt>
                <c:pt idx="12735">
                  <c:v>450.33012522823168</c:v>
                </c:pt>
                <c:pt idx="12736">
                  <c:v>450.50052107833488</c:v>
                </c:pt>
                <c:pt idx="12737">
                  <c:v>450.9235727644384</c:v>
                </c:pt>
                <c:pt idx="12738">
                  <c:v>450.65916594196267</c:v>
                </c:pt>
                <c:pt idx="12739">
                  <c:v>450.43588826527895</c:v>
                </c:pt>
                <c:pt idx="12740">
                  <c:v>450.40650964387692</c:v>
                </c:pt>
                <c:pt idx="12741">
                  <c:v>450.26919757016998</c:v>
                </c:pt>
                <c:pt idx="12742">
                  <c:v>450.35145801815258</c:v>
                </c:pt>
                <c:pt idx="12743">
                  <c:v>450.03633944549131</c:v>
                </c:pt>
                <c:pt idx="12744">
                  <c:v>450.18693866247219</c:v>
                </c:pt>
                <c:pt idx="12745">
                  <c:v>450.13405611195776</c:v>
                </c:pt>
                <c:pt idx="12746">
                  <c:v>450.6041140081814</c:v>
                </c:pt>
                <c:pt idx="12747">
                  <c:v>450.32208016689293</c:v>
                </c:pt>
                <c:pt idx="12748">
                  <c:v>450.42784227976932</c:v>
                </c:pt>
                <c:pt idx="12749">
                  <c:v>450.31032779416125</c:v>
                </c:pt>
                <c:pt idx="12750">
                  <c:v>450.34558183178672</c:v>
                </c:pt>
                <c:pt idx="12751">
                  <c:v>450.24198951805414</c:v>
                </c:pt>
                <c:pt idx="12752">
                  <c:v>450.75905340875801</c:v>
                </c:pt>
                <c:pt idx="12753">
                  <c:v>450.78255507365179</c:v>
                </c:pt>
                <c:pt idx="12754">
                  <c:v>450.2772437097081</c:v>
                </c:pt>
                <c:pt idx="12755">
                  <c:v>450.36537957391408</c:v>
                </c:pt>
                <c:pt idx="12756">
                  <c:v>450.54535676537733</c:v>
                </c:pt>
                <c:pt idx="12757">
                  <c:v>450.38671205577805</c:v>
                </c:pt>
                <c:pt idx="12758">
                  <c:v>450.45134548494786</c:v>
                </c:pt>
                <c:pt idx="12759">
                  <c:v>450.82739214695056</c:v>
                </c:pt>
                <c:pt idx="12760">
                  <c:v>450.44546929858205</c:v>
                </c:pt>
                <c:pt idx="12761">
                  <c:v>450.05984265066991</c:v>
                </c:pt>
                <c:pt idx="12762">
                  <c:v>450.42784227976932</c:v>
                </c:pt>
                <c:pt idx="12763">
                  <c:v>450.46309631739479</c:v>
                </c:pt>
                <c:pt idx="12764">
                  <c:v>450.19281330855324</c:v>
                </c:pt>
                <c:pt idx="12765">
                  <c:v>450.10097287466118</c:v>
                </c:pt>
                <c:pt idx="12766">
                  <c:v>450.37713826181329</c:v>
                </c:pt>
                <c:pt idx="12767">
                  <c:v>450.21261120470911</c:v>
                </c:pt>
                <c:pt idx="12768">
                  <c:v>450.23981971891033</c:v>
                </c:pt>
                <c:pt idx="12769">
                  <c:v>450.25374096661494</c:v>
                </c:pt>
                <c:pt idx="12770">
                  <c:v>450.20673501834324</c:v>
                </c:pt>
                <c:pt idx="12771">
                  <c:v>450.01654159554403</c:v>
                </c:pt>
                <c:pt idx="12772">
                  <c:v>450.06942419226698</c:v>
                </c:pt>
                <c:pt idx="12773">
                  <c:v>450.01066695716435</c:v>
                </c:pt>
                <c:pt idx="12774">
                  <c:v>450.64741356923105</c:v>
                </c:pt>
                <c:pt idx="12775">
                  <c:v>450.10097287466118</c:v>
                </c:pt>
                <c:pt idx="12776">
                  <c:v>450.39475911948699</c:v>
                </c:pt>
                <c:pt idx="12777">
                  <c:v>450.44546929858205</c:v>
                </c:pt>
                <c:pt idx="12778">
                  <c:v>450.93315425982695</c:v>
                </c:pt>
                <c:pt idx="12779">
                  <c:v>450.95078127863968</c:v>
                </c:pt>
                <c:pt idx="12780">
                  <c:v>450.09880204352658</c:v>
                </c:pt>
                <c:pt idx="12781">
                  <c:v>450.60999019454721</c:v>
                </c:pt>
                <c:pt idx="12782">
                  <c:v>450.46309631739479</c:v>
                </c:pt>
                <c:pt idx="12783">
                  <c:v>450.34187667679248</c:v>
                </c:pt>
                <c:pt idx="12784">
                  <c:v>450.47701833524172</c:v>
                </c:pt>
                <c:pt idx="12785">
                  <c:v>450.34187667679248</c:v>
                </c:pt>
                <c:pt idx="12786">
                  <c:v>450.45939116240055</c:v>
                </c:pt>
                <c:pt idx="12787">
                  <c:v>450.51227252689569</c:v>
                </c:pt>
                <c:pt idx="12788">
                  <c:v>450.50052107833488</c:v>
                </c:pt>
                <c:pt idx="12789">
                  <c:v>450.76492805483906</c:v>
                </c:pt>
                <c:pt idx="12790">
                  <c:v>450.19498418589637</c:v>
                </c:pt>
                <c:pt idx="12791">
                  <c:v>450.31249805539051</c:v>
                </c:pt>
                <c:pt idx="12792">
                  <c:v>450.48876978380252</c:v>
                </c:pt>
                <c:pt idx="12793">
                  <c:v>450.05984265066991</c:v>
                </c:pt>
                <c:pt idx="12794">
                  <c:v>450.06571729675096</c:v>
                </c:pt>
                <c:pt idx="12795">
                  <c:v>450.00479077079854</c:v>
                </c:pt>
                <c:pt idx="12796">
                  <c:v>450.32795481297399</c:v>
                </c:pt>
                <c:pt idx="12797">
                  <c:v>450.51010272775187</c:v>
                </c:pt>
                <c:pt idx="12798">
                  <c:v>450.22219270009765</c:v>
                </c:pt>
                <c:pt idx="12799">
                  <c:v>450.85089381184434</c:v>
                </c:pt>
                <c:pt idx="12800">
                  <c:v>450.59823782181553</c:v>
                </c:pt>
                <c:pt idx="12801">
                  <c:v>450.34558183178672</c:v>
                </c:pt>
                <c:pt idx="12802">
                  <c:v>450.01066695716435</c:v>
                </c:pt>
                <c:pt idx="12803">
                  <c:v>450.35362812535328</c:v>
                </c:pt>
                <c:pt idx="12804">
                  <c:v>450.31249805539051</c:v>
                </c:pt>
                <c:pt idx="12805">
                  <c:v>450.03417015464152</c:v>
                </c:pt>
                <c:pt idx="12806">
                  <c:v>450.28094994290166</c:v>
                </c:pt>
                <c:pt idx="12807">
                  <c:v>450.52185356019879</c:v>
                </c:pt>
                <c:pt idx="12808">
                  <c:v>450.09880204352658</c:v>
                </c:pt>
                <c:pt idx="12809">
                  <c:v>450.00108541587537</c:v>
                </c:pt>
                <c:pt idx="12810">
                  <c:v>450.21044032736597</c:v>
                </c:pt>
                <c:pt idx="12811">
                  <c:v>450.04004480072257</c:v>
                </c:pt>
                <c:pt idx="12812">
                  <c:v>450.16343545729359</c:v>
                </c:pt>
                <c:pt idx="12813">
                  <c:v>450.3044531480802</c:v>
                </c:pt>
                <c:pt idx="12814">
                  <c:v>450.10467822989244</c:v>
                </c:pt>
                <c:pt idx="12815">
                  <c:v>450.11055441625825</c:v>
                </c:pt>
                <c:pt idx="12816">
                  <c:v>450.13405611195776</c:v>
                </c:pt>
                <c:pt idx="12817">
                  <c:v>450.02458707275969</c:v>
                </c:pt>
                <c:pt idx="12818">
                  <c:v>450.28094994290166</c:v>
                </c:pt>
                <c:pt idx="12819">
                  <c:v>450.16343545729359</c:v>
                </c:pt>
                <c:pt idx="12820">
                  <c:v>450.01283624647391</c:v>
                </c:pt>
                <c:pt idx="12821">
                  <c:v>450.57690549398012</c:v>
                </c:pt>
                <c:pt idx="12822">
                  <c:v>450.69441997958813</c:v>
                </c:pt>
                <c:pt idx="12823">
                  <c:v>450.35362812535328</c:v>
                </c:pt>
                <c:pt idx="12824">
                  <c:v>450.37125437402364</c:v>
                </c:pt>
                <c:pt idx="12825">
                  <c:v>450.15755927092778</c:v>
                </c:pt>
                <c:pt idx="12826">
                  <c:v>450.5512329517432</c:v>
                </c:pt>
                <c:pt idx="12827">
                  <c:v>450.10097287466118</c:v>
                </c:pt>
                <c:pt idx="12828">
                  <c:v>450.14210157377056</c:v>
                </c:pt>
                <c:pt idx="12829">
                  <c:v>450.40433907459078</c:v>
                </c:pt>
                <c:pt idx="12830">
                  <c:v>450.23611379377371</c:v>
                </c:pt>
                <c:pt idx="12831">
                  <c:v>450.0282939682757</c:v>
                </c:pt>
                <c:pt idx="12832">
                  <c:v>450.29857696171439</c:v>
                </c:pt>
                <c:pt idx="12833">
                  <c:v>450.01871242667858</c:v>
                </c:pt>
                <c:pt idx="12834">
                  <c:v>450.31837377967088</c:v>
                </c:pt>
                <c:pt idx="12835">
                  <c:v>450.46526688668092</c:v>
                </c:pt>
                <c:pt idx="12836">
                  <c:v>450.15385394650224</c:v>
                </c:pt>
                <c:pt idx="12837">
                  <c:v>450.07159348311677</c:v>
                </c:pt>
                <c:pt idx="12838">
                  <c:v>450.09292585716076</c:v>
                </c:pt>
                <c:pt idx="12839">
                  <c:v>450.13035072592078</c:v>
                </c:pt>
                <c:pt idx="12840">
                  <c:v>450.10097287466118</c:v>
                </c:pt>
                <c:pt idx="12841">
                  <c:v>450.28311943398847</c:v>
                </c:pt>
                <c:pt idx="12842">
                  <c:v>450.00479077079854</c:v>
                </c:pt>
                <c:pt idx="12843">
                  <c:v>450.18693866247219</c:v>
                </c:pt>
                <c:pt idx="12844">
                  <c:v>450.45722167131373</c:v>
                </c:pt>
                <c:pt idx="12845">
                  <c:v>450.0282939682757</c:v>
                </c:pt>
                <c:pt idx="12846">
                  <c:v>450.13622691228665</c:v>
                </c:pt>
                <c:pt idx="12847">
                  <c:v>450.11859989347391</c:v>
                </c:pt>
                <c:pt idx="12848">
                  <c:v>450.0069600601081</c:v>
                </c:pt>
                <c:pt idx="12849">
                  <c:v>450.10684752074224</c:v>
                </c:pt>
                <c:pt idx="12850">
                  <c:v>450.0304632591255</c:v>
                </c:pt>
                <c:pt idx="12851">
                  <c:v>451.11530217460484</c:v>
                </c:pt>
                <c:pt idx="12852">
                  <c:v>450.28682458898271</c:v>
                </c:pt>
                <c:pt idx="12853">
                  <c:v>450.11055441625825</c:v>
                </c:pt>
                <c:pt idx="12854">
                  <c:v>450.02241778190984</c:v>
                </c:pt>
                <c:pt idx="12855">
                  <c:v>450.37713826181329</c:v>
                </c:pt>
                <c:pt idx="12856">
                  <c:v>450.49464535405446</c:v>
                </c:pt>
                <c:pt idx="12857">
                  <c:v>450.23611379377371</c:v>
                </c:pt>
                <c:pt idx="12858">
                  <c:v>450.13035072592078</c:v>
                </c:pt>
                <c:pt idx="12859">
                  <c:v>450.34775240107291</c:v>
                </c:pt>
                <c:pt idx="12860">
                  <c:v>450.10467822989244</c:v>
                </c:pt>
                <c:pt idx="12861">
                  <c:v>450.47484869012646</c:v>
                </c:pt>
                <c:pt idx="12862">
                  <c:v>450.08117502471384</c:v>
                </c:pt>
                <c:pt idx="12863">
                  <c:v>450.50422654138606</c:v>
                </c:pt>
                <c:pt idx="12864">
                  <c:v>450.15168313077049</c:v>
                </c:pt>
                <c:pt idx="12865">
                  <c:v>450.51010272775187</c:v>
                </c:pt>
                <c:pt idx="12866">
                  <c:v>450.26919757016998</c:v>
                </c:pt>
                <c:pt idx="12867">
                  <c:v>450.02241778190984</c:v>
                </c:pt>
                <c:pt idx="12868">
                  <c:v>450.28311943398847</c:v>
                </c:pt>
                <c:pt idx="12869">
                  <c:v>450.33383099933985</c:v>
                </c:pt>
                <c:pt idx="12870">
                  <c:v>450.39475911948699</c:v>
                </c:pt>
                <c:pt idx="12871">
                  <c:v>450.21261120470911</c:v>
                </c:pt>
                <c:pt idx="12872">
                  <c:v>450.59236317573448</c:v>
                </c:pt>
                <c:pt idx="12873">
                  <c:v>450.88027320338875</c:v>
                </c:pt>
                <c:pt idx="12874">
                  <c:v>450.70987766134255</c:v>
                </c:pt>
                <c:pt idx="12875">
                  <c:v>450.5806108030028</c:v>
                </c:pt>
                <c:pt idx="12876">
                  <c:v>450.16560479435196</c:v>
                </c:pt>
                <c:pt idx="12877">
                  <c:v>450.33970718570566</c:v>
                </c:pt>
                <c:pt idx="12878">
                  <c:v>450.29270077534852</c:v>
                </c:pt>
                <c:pt idx="12879">
                  <c:v>450.42784227976932</c:v>
                </c:pt>
                <c:pt idx="12880">
                  <c:v>450.25157055135725</c:v>
                </c:pt>
                <c:pt idx="12881">
                  <c:v>450.50422654138606</c:v>
                </c:pt>
                <c:pt idx="12882">
                  <c:v>450.88831872681294</c:v>
                </c:pt>
                <c:pt idx="12883">
                  <c:v>450.75905340875801</c:v>
                </c:pt>
                <c:pt idx="12884">
                  <c:v>450.47114261096135</c:v>
                </c:pt>
                <c:pt idx="12885">
                  <c:v>450.07746966948264</c:v>
                </c:pt>
                <c:pt idx="12886">
                  <c:v>450.24198951805414</c:v>
                </c:pt>
                <c:pt idx="12887">
                  <c:v>450.77080424120487</c:v>
                </c:pt>
                <c:pt idx="12888">
                  <c:v>451.03521106368061</c:v>
                </c:pt>
                <c:pt idx="12889">
                  <c:v>450.87656789436602</c:v>
                </c:pt>
                <c:pt idx="12890">
                  <c:v>450.90006955925986</c:v>
                </c:pt>
                <c:pt idx="12891">
                  <c:v>450.07159348311677</c:v>
                </c:pt>
                <c:pt idx="12892">
                  <c:v>450.0576718195353</c:v>
                </c:pt>
                <c:pt idx="12893">
                  <c:v>450.1127237071081</c:v>
                </c:pt>
                <c:pt idx="12894">
                  <c:v>450.28094994290166</c:v>
                </c:pt>
                <c:pt idx="12895">
                  <c:v>450.15168313077049</c:v>
                </c:pt>
                <c:pt idx="12896">
                  <c:v>450.38671205577805</c:v>
                </c:pt>
                <c:pt idx="12897">
                  <c:v>451.05066889946346</c:v>
                </c:pt>
                <c:pt idx="12898">
                  <c:v>450.70987766134255</c:v>
                </c:pt>
                <c:pt idx="12899">
                  <c:v>450.47484869012646</c:v>
                </c:pt>
                <c:pt idx="12900">
                  <c:v>450.21044032736597</c:v>
                </c:pt>
                <c:pt idx="12901">
                  <c:v>450.31620398052712</c:v>
                </c:pt>
                <c:pt idx="12902">
                  <c:v>450.06942419226698</c:v>
                </c:pt>
                <c:pt idx="12903">
                  <c:v>450.439594652501</c:v>
                </c:pt>
                <c:pt idx="12904">
                  <c:v>450.02458707275969</c:v>
                </c:pt>
                <c:pt idx="12905">
                  <c:v>450.02458707275969</c:v>
                </c:pt>
                <c:pt idx="12906">
                  <c:v>450.0304632591255</c:v>
                </c:pt>
                <c:pt idx="12907">
                  <c:v>450.56885997055593</c:v>
                </c:pt>
                <c:pt idx="12908">
                  <c:v>450.0282939682757</c:v>
                </c:pt>
                <c:pt idx="12909">
                  <c:v>450.12818146587671</c:v>
                </c:pt>
                <c:pt idx="12910">
                  <c:v>450.0282939682757</c:v>
                </c:pt>
                <c:pt idx="12911">
                  <c:v>450.16560479435196</c:v>
                </c:pt>
                <c:pt idx="12912">
                  <c:v>450.14797776013637</c:v>
                </c:pt>
                <c:pt idx="12913">
                  <c:v>450.04004480072257</c:v>
                </c:pt>
                <c:pt idx="12914">
                  <c:v>450.3007466068297</c:v>
                </c:pt>
                <c:pt idx="12915">
                  <c:v>450.19498418589637</c:v>
                </c:pt>
                <c:pt idx="12916">
                  <c:v>450.20085883197743</c:v>
                </c:pt>
                <c:pt idx="12917">
                  <c:v>450.26549241517574</c:v>
                </c:pt>
                <c:pt idx="12918">
                  <c:v>450.45351543812012</c:v>
                </c:pt>
                <c:pt idx="12919">
                  <c:v>450.40433907459078</c:v>
                </c:pt>
                <c:pt idx="12920">
                  <c:v>450.25744673772306</c:v>
                </c:pt>
                <c:pt idx="12921">
                  <c:v>450.09880204352658</c:v>
                </c:pt>
                <c:pt idx="12922">
                  <c:v>450.09292585716076</c:v>
                </c:pt>
                <c:pt idx="12923">
                  <c:v>450.51597891411774</c:v>
                </c:pt>
                <c:pt idx="12924">
                  <c:v>450.01871242667858</c:v>
                </c:pt>
                <c:pt idx="12925">
                  <c:v>450.23611379377371</c:v>
                </c:pt>
                <c:pt idx="12926">
                  <c:v>450.1832318131647</c:v>
                </c:pt>
                <c:pt idx="12927">
                  <c:v>450.19868949491905</c:v>
                </c:pt>
                <c:pt idx="12928">
                  <c:v>450.17518628974051</c:v>
                </c:pt>
                <c:pt idx="12929">
                  <c:v>450.64153892314994</c:v>
                </c:pt>
                <c:pt idx="12930">
                  <c:v>450.74730103602633</c:v>
                </c:pt>
                <c:pt idx="12931">
                  <c:v>450.79430744638347</c:v>
                </c:pt>
                <c:pt idx="12932">
                  <c:v>450.24786524233457</c:v>
                </c:pt>
                <c:pt idx="12933">
                  <c:v>450.09880204352658</c:v>
                </c:pt>
                <c:pt idx="12934">
                  <c:v>450.13993229832357</c:v>
                </c:pt>
                <c:pt idx="12935">
                  <c:v>450.38083740969694</c:v>
                </c:pt>
                <c:pt idx="12936">
                  <c:v>450.11642909314503</c:v>
                </c:pt>
                <c:pt idx="12937">
                  <c:v>450.46526688668092</c:v>
                </c:pt>
                <c:pt idx="12938">
                  <c:v>450.11055441625825</c:v>
                </c:pt>
                <c:pt idx="12939">
                  <c:v>450.50422654138606</c:v>
                </c:pt>
                <c:pt idx="12940">
                  <c:v>450.06942419226698</c:v>
                </c:pt>
                <c:pt idx="12941">
                  <c:v>450.439594652501</c:v>
                </c:pt>
                <c:pt idx="12942">
                  <c:v>450.72750468015522</c:v>
                </c:pt>
                <c:pt idx="12943">
                  <c:v>450.08117502471384</c:v>
                </c:pt>
                <c:pt idx="12944">
                  <c:v>450.72162849378941</c:v>
                </c:pt>
                <c:pt idx="12945">
                  <c:v>450.34558183178672</c:v>
                </c:pt>
                <c:pt idx="12946">
                  <c:v>450.40433907459078</c:v>
                </c:pt>
                <c:pt idx="12947">
                  <c:v>450.83326679303161</c:v>
                </c:pt>
                <c:pt idx="12948">
                  <c:v>450.59823782181553</c:v>
                </c:pt>
                <c:pt idx="12949">
                  <c:v>450.04221563185718</c:v>
                </c:pt>
                <c:pt idx="12950">
                  <c:v>450.2772437097081</c:v>
                </c:pt>
                <c:pt idx="12951">
                  <c:v>450.17735716708364</c:v>
                </c:pt>
                <c:pt idx="12952">
                  <c:v>450.20673501834324</c:v>
                </c:pt>
                <c:pt idx="12953">
                  <c:v>450.37496122333113</c:v>
                </c:pt>
                <c:pt idx="12954">
                  <c:v>450.44763971383975</c:v>
                </c:pt>
                <c:pt idx="12955">
                  <c:v>450.05179717345425</c:v>
                </c:pt>
                <c:pt idx="12956">
                  <c:v>450.82151611461319</c:v>
                </c:pt>
                <c:pt idx="12957">
                  <c:v>450.20673501834324</c:v>
                </c:pt>
                <c:pt idx="12958">
                  <c:v>450.33600095251211</c:v>
                </c:pt>
                <c:pt idx="12959">
                  <c:v>450.53577542401729</c:v>
                </c:pt>
                <c:pt idx="12960">
                  <c:v>451.06459045522502</c:v>
                </c:pt>
                <c:pt idx="12961">
                  <c:v>450.69441997958813</c:v>
                </c:pt>
                <c:pt idx="12962">
                  <c:v>450.10097287466118</c:v>
                </c:pt>
                <c:pt idx="12963">
                  <c:v>450.40063391959654</c:v>
                </c:pt>
                <c:pt idx="12964">
                  <c:v>450.31837377967088</c:v>
                </c:pt>
                <c:pt idx="12965">
                  <c:v>450.41238536815735</c:v>
                </c:pt>
                <c:pt idx="12966">
                  <c:v>450.35362812535328</c:v>
                </c:pt>
                <c:pt idx="12967">
                  <c:v>450.04004480072257</c:v>
                </c:pt>
                <c:pt idx="12968">
                  <c:v>450.25374096661494</c:v>
                </c:pt>
                <c:pt idx="12969">
                  <c:v>450.00479077079854</c:v>
                </c:pt>
                <c:pt idx="12970">
                  <c:v>450.37496122333113</c:v>
                </c:pt>
                <c:pt idx="12971">
                  <c:v>450.31620398052712</c:v>
                </c:pt>
                <c:pt idx="12972">
                  <c:v>450.18106247610632</c:v>
                </c:pt>
                <c:pt idx="12973">
                  <c:v>450.39846442850967</c:v>
                </c:pt>
                <c:pt idx="12974">
                  <c:v>450.58648698936867</c:v>
                </c:pt>
                <c:pt idx="12975">
                  <c:v>450.22806888646346</c:v>
                </c:pt>
                <c:pt idx="12976">
                  <c:v>451.02129089417537</c:v>
                </c:pt>
                <c:pt idx="12977">
                  <c:v>450.93903044619276</c:v>
                </c:pt>
                <c:pt idx="12978">
                  <c:v>450.18693866247219</c:v>
                </c:pt>
                <c:pt idx="12979">
                  <c:v>450.06571729675096</c:v>
                </c:pt>
                <c:pt idx="12980">
                  <c:v>450.42413681671815</c:v>
                </c:pt>
                <c:pt idx="12981">
                  <c:v>450.18693866247219</c:v>
                </c:pt>
                <c:pt idx="12982">
                  <c:v>450.19498418589637</c:v>
                </c:pt>
                <c:pt idx="12983">
                  <c:v>450.41238536815735</c:v>
                </c:pt>
                <c:pt idx="12984">
                  <c:v>450.66504058804378</c:v>
                </c:pt>
                <c:pt idx="12985">
                  <c:v>450.43001254099852</c:v>
                </c:pt>
                <c:pt idx="12986">
                  <c:v>450.18910799953051</c:v>
                </c:pt>
                <c:pt idx="12987">
                  <c:v>450.24198951805414</c:v>
                </c:pt>
                <c:pt idx="12988">
                  <c:v>450.1127237071081</c:v>
                </c:pt>
                <c:pt idx="12989">
                  <c:v>450.24786524233457</c:v>
                </c:pt>
                <c:pt idx="12990">
                  <c:v>450.6767929607754</c:v>
                </c:pt>
                <c:pt idx="12991">
                  <c:v>450.03633944549131</c:v>
                </c:pt>
                <c:pt idx="12992">
                  <c:v>450.27507375653579</c:v>
                </c:pt>
                <c:pt idx="12993">
                  <c:v>450.17518628974051</c:v>
                </c:pt>
                <c:pt idx="12994">
                  <c:v>450.53360593293047</c:v>
                </c:pt>
                <c:pt idx="12995">
                  <c:v>450.25157055135725</c:v>
                </c:pt>
                <c:pt idx="12996">
                  <c:v>450.49835189530501</c:v>
                </c:pt>
                <c:pt idx="12997">
                  <c:v>450.33383099933985</c:v>
                </c:pt>
                <c:pt idx="12998">
                  <c:v>450.31620398052712</c:v>
                </c:pt>
                <c:pt idx="12999">
                  <c:v>450.03633944549131</c:v>
                </c:pt>
                <c:pt idx="13000">
                  <c:v>450.04809027793823</c:v>
                </c:pt>
                <c:pt idx="13001">
                  <c:v>450.33383099933985</c:v>
                </c:pt>
                <c:pt idx="13002">
                  <c:v>450.52185356019879</c:v>
                </c:pt>
                <c:pt idx="13003">
                  <c:v>450.41021526095659</c:v>
                </c:pt>
                <c:pt idx="13004">
                  <c:v>450.57690549398012</c:v>
                </c:pt>
                <c:pt idx="13005">
                  <c:v>450.57102930761425</c:v>
                </c:pt>
                <c:pt idx="13006">
                  <c:v>450.40063391959654</c:v>
                </c:pt>
                <c:pt idx="13007">
                  <c:v>450.34187667679248</c:v>
                </c:pt>
                <c:pt idx="13008">
                  <c:v>450.96470298842968</c:v>
                </c:pt>
                <c:pt idx="13009">
                  <c:v>450.15385394650224</c:v>
                </c:pt>
                <c:pt idx="13010">
                  <c:v>450.3044531480802</c:v>
                </c:pt>
                <c:pt idx="13011">
                  <c:v>450.01283624647391</c:v>
                </c:pt>
                <c:pt idx="13012">
                  <c:v>450.01654159554403</c:v>
                </c:pt>
                <c:pt idx="13013">
                  <c:v>450.36321039088421</c:v>
                </c:pt>
                <c:pt idx="13014">
                  <c:v>450.64524423217267</c:v>
                </c:pt>
                <c:pt idx="13015">
                  <c:v>450.94490663255863</c:v>
                </c:pt>
                <c:pt idx="13016">
                  <c:v>450.78038573659342</c:v>
                </c:pt>
                <c:pt idx="13017">
                  <c:v>450.5806108030028</c:v>
                </c:pt>
                <c:pt idx="13018">
                  <c:v>450.48659952257333</c:v>
                </c:pt>
                <c:pt idx="13019">
                  <c:v>450.81563977421888</c:v>
                </c:pt>
                <c:pt idx="13020">
                  <c:v>450.3044531480802</c:v>
                </c:pt>
                <c:pt idx="13021">
                  <c:v>450.0282939682757</c:v>
                </c:pt>
                <c:pt idx="13022">
                  <c:v>450.17148098071777</c:v>
                </c:pt>
                <c:pt idx="13023">
                  <c:v>450.24786524233457</c:v>
                </c:pt>
                <c:pt idx="13024">
                  <c:v>450.14797776013637</c:v>
                </c:pt>
                <c:pt idx="13025">
                  <c:v>450.26549241517574</c:v>
                </c:pt>
                <c:pt idx="13026">
                  <c:v>450.49835189530501</c:v>
                </c:pt>
                <c:pt idx="13027">
                  <c:v>450.10467822989244</c:v>
                </c:pt>
                <c:pt idx="13028">
                  <c:v>450.23023806949334</c:v>
                </c:pt>
                <c:pt idx="13029">
                  <c:v>450.14210157377056</c:v>
                </c:pt>
                <c:pt idx="13030">
                  <c:v>450.04221563185718</c:v>
                </c:pt>
                <c:pt idx="13031">
                  <c:v>450.03417015464152</c:v>
                </c:pt>
                <c:pt idx="13032">
                  <c:v>450.45351543812012</c:v>
                </c:pt>
                <c:pt idx="13033">
                  <c:v>450.70617081203505</c:v>
                </c:pt>
                <c:pt idx="13034">
                  <c:v>450.50052107833488</c:v>
                </c:pt>
                <c:pt idx="13035">
                  <c:v>450.33600095251211</c:v>
                </c:pt>
                <c:pt idx="13036">
                  <c:v>450.2772437097081</c:v>
                </c:pt>
                <c:pt idx="13037">
                  <c:v>450.22436203715597</c:v>
                </c:pt>
                <c:pt idx="13038">
                  <c:v>450.06354800590111</c:v>
                </c:pt>
                <c:pt idx="13039">
                  <c:v>450.62978655041832</c:v>
                </c:pt>
                <c:pt idx="13040">
                  <c:v>450.88244254044713</c:v>
                </c:pt>
                <c:pt idx="13041">
                  <c:v>450.13035072592078</c:v>
                </c:pt>
                <c:pt idx="13042">
                  <c:v>450.39846442850967</c:v>
                </c:pt>
                <c:pt idx="13043">
                  <c:v>451.06829591827619</c:v>
                </c:pt>
                <c:pt idx="13044">
                  <c:v>450.93903044619276</c:v>
                </c:pt>
                <c:pt idx="13045">
                  <c:v>450.78038573659342</c:v>
                </c:pt>
                <c:pt idx="13046">
                  <c:v>451.20344034923801</c:v>
                </c:pt>
                <c:pt idx="13047">
                  <c:v>450.22806888646346</c:v>
                </c:pt>
                <c:pt idx="13048">
                  <c:v>450.02241778190984</c:v>
                </c:pt>
                <c:pt idx="13049">
                  <c:v>450.25744673772306</c:v>
                </c:pt>
                <c:pt idx="13050">
                  <c:v>450.22806888646346</c:v>
                </c:pt>
                <c:pt idx="13051">
                  <c:v>450.40063391959654</c:v>
                </c:pt>
                <c:pt idx="13052">
                  <c:v>450.20085883197743</c:v>
                </c:pt>
                <c:pt idx="13053">
                  <c:v>450.12447453955497</c:v>
                </c:pt>
                <c:pt idx="13054">
                  <c:v>450.0892205019295</c:v>
                </c:pt>
                <c:pt idx="13055">
                  <c:v>450.05984265066991</c:v>
                </c:pt>
                <c:pt idx="13056">
                  <c:v>450.1127237071081</c:v>
                </c:pt>
                <c:pt idx="13057">
                  <c:v>450.44763971383975</c:v>
                </c:pt>
                <c:pt idx="13058">
                  <c:v>450.75100788533382</c:v>
                </c:pt>
                <c:pt idx="13059">
                  <c:v>450.22806888646346</c:v>
                </c:pt>
                <c:pt idx="13060">
                  <c:v>450.38671205577805</c:v>
                </c:pt>
                <c:pt idx="13061">
                  <c:v>450.0304632591255</c:v>
                </c:pt>
                <c:pt idx="13062">
                  <c:v>450.09509668829537</c:v>
                </c:pt>
                <c:pt idx="13063">
                  <c:v>450.12447453955497</c:v>
                </c:pt>
                <c:pt idx="13064">
                  <c:v>450.34187667679248</c:v>
                </c:pt>
                <c:pt idx="13065">
                  <c:v>450.61215953160558</c:v>
                </c:pt>
                <c:pt idx="13066">
                  <c:v>450.63566273678413</c:v>
                </c:pt>
                <c:pt idx="13067">
                  <c:v>450.21848585079016</c:v>
                </c:pt>
                <c:pt idx="13068">
                  <c:v>450.0892205019295</c:v>
                </c:pt>
                <c:pt idx="13069">
                  <c:v>450.11642909314503</c:v>
                </c:pt>
                <c:pt idx="13070">
                  <c:v>450.45134548494786</c:v>
                </c:pt>
                <c:pt idx="13071">
                  <c:v>450.26919757016998</c:v>
                </c:pt>
                <c:pt idx="13072">
                  <c:v>450.56298378419007</c:v>
                </c:pt>
                <c:pt idx="13073">
                  <c:v>451.07417195061356</c:v>
                </c:pt>
                <c:pt idx="13074">
                  <c:v>450.38083740969694</c:v>
                </c:pt>
                <c:pt idx="13075">
                  <c:v>450.38300674675531</c:v>
                </c:pt>
                <c:pt idx="13076">
                  <c:v>450.30662233111008</c:v>
                </c:pt>
                <c:pt idx="13077">
                  <c:v>450.39475911948699</c:v>
                </c:pt>
                <c:pt idx="13078">
                  <c:v>450.14210157377056</c:v>
                </c:pt>
                <c:pt idx="13079">
                  <c:v>450.44763971383975</c:v>
                </c:pt>
                <c:pt idx="13080">
                  <c:v>450.1832318131647</c:v>
                </c:pt>
                <c:pt idx="13081">
                  <c:v>450.25744673772306</c:v>
                </c:pt>
                <c:pt idx="13082">
                  <c:v>450.11859989347391</c:v>
                </c:pt>
                <c:pt idx="13083">
                  <c:v>450.32795481297399</c:v>
                </c:pt>
                <c:pt idx="13084">
                  <c:v>450.26332292408892</c:v>
                </c:pt>
                <c:pt idx="13085">
                  <c:v>450.33970718570566</c:v>
                </c:pt>
                <c:pt idx="13086">
                  <c:v>450.15385394650224</c:v>
                </c:pt>
                <c:pt idx="13087">
                  <c:v>450.14580848468944</c:v>
                </c:pt>
                <c:pt idx="13088">
                  <c:v>450.39846442850967</c:v>
                </c:pt>
                <c:pt idx="13089">
                  <c:v>450.33970718570566</c:v>
                </c:pt>
                <c:pt idx="13090">
                  <c:v>450.39475911948699</c:v>
                </c:pt>
                <c:pt idx="13091">
                  <c:v>450.05396646430404</c:v>
                </c:pt>
                <c:pt idx="13092">
                  <c:v>450.20673501834324</c:v>
                </c:pt>
                <c:pt idx="13093">
                  <c:v>450.24198951805414</c:v>
                </c:pt>
                <c:pt idx="13094">
                  <c:v>450.54165145635466</c:v>
                </c:pt>
                <c:pt idx="13095">
                  <c:v>450.13622691228665</c:v>
                </c:pt>
                <c:pt idx="13096">
                  <c:v>450.03633944549131</c:v>
                </c:pt>
                <c:pt idx="13097">
                  <c:v>450.06942419226698</c:v>
                </c:pt>
                <c:pt idx="13098">
                  <c:v>450.439594652501</c:v>
                </c:pt>
                <c:pt idx="13099">
                  <c:v>450.28094994290166</c:v>
                </c:pt>
                <c:pt idx="13100">
                  <c:v>450.01066695716435</c:v>
                </c:pt>
                <c:pt idx="13101">
                  <c:v>450.06571729675096</c:v>
                </c:pt>
                <c:pt idx="13102">
                  <c:v>450.20456568128492</c:v>
                </c:pt>
                <c:pt idx="13103">
                  <c:v>450.09509668829537</c:v>
                </c:pt>
                <c:pt idx="13104">
                  <c:v>450.3044531480802</c:v>
                </c:pt>
                <c:pt idx="13105">
                  <c:v>450.66874743735121</c:v>
                </c:pt>
                <c:pt idx="13106">
                  <c:v>450.20456568128492</c:v>
                </c:pt>
                <c:pt idx="13107">
                  <c:v>450.80976512813783</c:v>
                </c:pt>
                <c:pt idx="13108">
                  <c:v>450.32795481297399</c:v>
                </c:pt>
                <c:pt idx="13109">
                  <c:v>450.10684752074224</c:v>
                </c:pt>
                <c:pt idx="13110">
                  <c:v>450.50052107833488</c:v>
                </c:pt>
                <c:pt idx="13111">
                  <c:v>451.14685090320756</c:v>
                </c:pt>
                <c:pt idx="13112">
                  <c:v>450.52402397545649</c:v>
                </c:pt>
                <c:pt idx="13113">
                  <c:v>450.74513169896795</c:v>
                </c:pt>
                <c:pt idx="13114">
                  <c:v>450.50422654138606</c:v>
                </c:pt>
                <c:pt idx="13115">
                  <c:v>450.37713826181329</c:v>
                </c:pt>
                <c:pt idx="13116">
                  <c:v>450.04004480072257</c:v>
                </c:pt>
                <c:pt idx="13117">
                  <c:v>450.3044531480802</c:v>
                </c:pt>
                <c:pt idx="13118">
                  <c:v>450.41826109243772</c:v>
                </c:pt>
                <c:pt idx="13119">
                  <c:v>450.15385394650224</c:v>
                </c:pt>
                <c:pt idx="13120">
                  <c:v>450.21261120470911</c:v>
                </c:pt>
                <c:pt idx="13121">
                  <c:v>450.52185356019879</c:v>
                </c:pt>
                <c:pt idx="13122">
                  <c:v>450.15168313077049</c:v>
                </c:pt>
                <c:pt idx="13123">
                  <c:v>450.39475911948699</c:v>
                </c:pt>
                <c:pt idx="13124">
                  <c:v>450.5277297465646</c:v>
                </c:pt>
                <c:pt idx="13125">
                  <c:v>450.439594652501</c:v>
                </c:pt>
                <c:pt idx="13126">
                  <c:v>450.18106247610632</c:v>
                </c:pt>
                <c:pt idx="13127">
                  <c:v>450.43001254099852</c:v>
                </c:pt>
                <c:pt idx="13128">
                  <c:v>450.37125437402364</c:v>
                </c:pt>
                <c:pt idx="13129">
                  <c:v>450.42413681671815</c:v>
                </c:pt>
                <c:pt idx="13130">
                  <c:v>450.99995702605514</c:v>
                </c:pt>
                <c:pt idx="13131">
                  <c:v>450.61215953160558</c:v>
                </c:pt>
                <c:pt idx="13132">
                  <c:v>450.76492805483906</c:v>
                </c:pt>
                <c:pt idx="13133">
                  <c:v>451.01170939878682</c:v>
                </c:pt>
                <c:pt idx="13134">
                  <c:v>450.41238536815735</c:v>
                </c:pt>
                <c:pt idx="13135">
                  <c:v>450.32424950395131</c:v>
                </c:pt>
                <c:pt idx="13136">
                  <c:v>450.6041140081814</c:v>
                </c:pt>
                <c:pt idx="13137">
                  <c:v>450.28682458898271</c:v>
                </c:pt>
                <c:pt idx="13138">
                  <c:v>451.09179896942629</c:v>
                </c:pt>
                <c:pt idx="13139">
                  <c:v>451.06242111816664</c:v>
                </c:pt>
                <c:pt idx="13140">
                  <c:v>450.40433907459078</c:v>
                </c:pt>
                <c:pt idx="13141">
                  <c:v>450.73337932623633</c:v>
                </c:pt>
                <c:pt idx="13142">
                  <c:v>450.35145801815258</c:v>
                </c:pt>
                <c:pt idx="13143">
                  <c:v>450.19281330855324</c:v>
                </c:pt>
                <c:pt idx="13144">
                  <c:v>450.16931164365946</c:v>
                </c:pt>
                <c:pt idx="13145">
                  <c:v>450.18106247610632</c:v>
                </c:pt>
                <c:pt idx="13146">
                  <c:v>450.24569590527619</c:v>
                </c:pt>
                <c:pt idx="13147">
                  <c:v>450.4689725037606</c:v>
                </c:pt>
                <c:pt idx="13148">
                  <c:v>450.18693866247219</c:v>
                </c:pt>
                <c:pt idx="13149">
                  <c:v>450.16931164365946</c:v>
                </c:pt>
                <c:pt idx="13150">
                  <c:v>450.00108541587537</c:v>
                </c:pt>
                <c:pt idx="13151">
                  <c:v>450.13405611195776</c:v>
                </c:pt>
                <c:pt idx="13152">
                  <c:v>450.26332292408892</c:v>
                </c:pt>
                <c:pt idx="13153">
                  <c:v>450.12230527951084</c:v>
                </c:pt>
                <c:pt idx="13154">
                  <c:v>450.20456568128492</c:v>
                </c:pt>
                <c:pt idx="13155">
                  <c:v>450.06942419226698</c:v>
                </c:pt>
                <c:pt idx="13156">
                  <c:v>450.62391190433721</c:v>
                </c:pt>
                <c:pt idx="13157">
                  <c:v>450.38300674675531</c:v>
                </c:pt>
                <c:pt idx="13158">
                  <c:v>450.14210157377056</c:v>
                </c:pt>
                <c:pt idx="13159">
                  <c:v>450.32795481297399</c:v>
                </c:pt>
                <c:pt idx="13160">
                  <c:v>450.11055441625825</c:v>
                </c:pt>
                <c:pt idx="13161">
                  <c:v>450.37125437402364</c:v>
                </c:pt>
                <c:pt idx="13162">
                  <c:v>450.21261120470911</c:v>
                </c:pt>
                <c:pt idx="13163">
                  <c:v>450.53577542401729</c:v>
                </c:pt>
                <c:pt idx="13164">
                  <c:v>450.40063391959654</c:v>
                </c:pt>
                <c:pt idx="13165">
                  <c:v>450.24198951805414</c:v>
                </c:pt>
                <c:pt idx="13166">
                  <c:v>450.42196763368827</c:v>
                </c:pt>
                <c:pt idx="13167">
                  <c:v>450.27136813945617</c:v>
                </c:pt>
                <c:pt idx="13168">
                  <c:v>450.15973014827091</c:v>
                </c:pt>
                <c:pt idx="13169">
                  <c:v>450.32424950395131</c:v>
                </c:pt>
                <c:pt idx="13170">
                  <c:v>450.07746966948264</c:v>
                </c:pt>
                <c:pt idx="13171">
                  <c:v>450.40650964387692</c:v>
                </c:pt>
                <c:pt idx="13172">
                  <c:v>450.20085883197743</c:v>
                </c:pt>
                <c:pt idx="13173">
                  <c:v>450.35145801815258</c:v>
                </c:pt>
                <c:pt idx="13174">
                  <c:v>450.62761721335994</c:v>
                </c:pt>
                <c:pt idx="13175">
                  <c:v>450.04809027793823</c:v>
                </c:pt>
                <c:pt idx="13176">
                  <c:v>450.22219270009765</c:v>
                </c:pt>
                <c:pt idx="13177">
                  <c:v>450.31032779416125</c:v>
                </c:pt>
                <c:pt idx="13178">
                  <c:v>450.59823782181553</c:v>
                </c:pt>
                <c:pt idx="13179">
                  <c:v>450.62761721335994</c:v>
                </c:pt>
                <c:pt idx="13180">
                  <c:v>450.41021526095659</c:v>
                </c:pt>
                <c:pt idx="13181">
                  <c:v>450.32424950395131</c:v>
                </c:pt>
                <c:pt idx="13182">
                  <c:v>450.05179717345425</c:v>
                </c:pt>
                <c:pt idx="13183">
                  <c:v>450.4689725037606</c:v>
                </c:pt>
                <c:pt idx="13184">
                  <c:v>450.22219270009765</c:v>
                </c:pt>
                <c:pt idx="13185">
                  <c:v>450.21848585079016</c:v>
                </c:pt>
                <c:pt idx="13186">
                  <c:v>450.31837377967088</c:v>
                </c:pt>
                <c:pt idx="13187">
                  <c:v>450.09292585716076</c:v>
                </c:pt>
                <c:pt idx="13188">
                  <c:v>450.33012522823168</c:v>
                </c:pt>
                <c:pt idx="13189">
                  <c:v>450.62978655041832</c:v>
                </c:pt>
                <c:pt idx="13190">
                  <c:v>450.13622691228665</c:v>
                </c:pt>
                <c:pt idx="13191">
                  <c:v>450.52402397545649</c:v>
                </c:pt>
                <c:pt idx="13192">
                  <c:v>450.06571729675096</c:v>
                </c:pt>
                <c:pt idx="13193">
                  <c:v>450.23023806949334</c:v>
                </c:pt>
                <c:pt idx="13194">
                  <c:v>450.23611379377371</c:v>
                </c:pt>
                <c:pt idx="13195">
                  <c:v>450.3007466068297</c:v>
                </c:pt>
                <c:pt idx="13196">
                  <c:v>450.0282939682757</c:v>
                </c:pt>
                <c:pt idx="13197">
                  <c:v>450.7157523074236</c:v>
                </c:pt>
                <c:pt idx="13198">
                  <c:v>450.67462362371708</c:v>
                </c:pt>
                <c:pt idx="13199">
                  <c:v>450.45134548494786</c:v>
                </c:pt>
                <c:pt idx="13200">
                  <c:v>450.85676999821021</c:v>
                </c:pt>
                <c:pt idx="13201">
                  <c:v>450.5512329517432</c:v>
                </c:pt>
                <c:pt idx="13202">
                  <c:v>450.11642909314503</c:v>
                </c:pt>
                <c:pt idx="13203">
                  <c:v>450.28311943398847</c:v>
                </c:pt>
                <c:pt idx="13204">
                  <c:v>450.09880204352658</c:v>
                </c:pt>
                <c:pt idx="13205">
                  <c:v>450.11055441625825</c:v>
                </c:pt>
                <c:pt idx="13206">
                  <c:v>450.15973014827091</c:v>
                </c:pt>
                <c:pt idx="13207">
                  <c:v>450.0304632591255</c:v>
                </c:pt>
                <c:pt idx="13208">
                  <c:v>450.12230527951084</c:v>
                </c:pt>
                <c:pt idx="13209">
                  <c:v>450.3044531480802</c:v>
                </c:pt>
                <c:pt idx="13210">
                  <c:v>450.28682458898271</c:v>
                </c:pt>
                <c:pt idx="13211">
                  <c:v>450.70617081203505</c:v>
                </c:pt>
                <c:pt idx="13212">
                  <c:v>450.90006955925986</c:v>
                </c:pt>
                <c:pt idx="13213">
                  <c:v>450.13993229832357</c:v>
                </c:pt>
                <c:pt idx="13214">
                  <c:v>450.49247570893914</c:v>
                </c:pt>
                <c:pt idx="13215">
                  <c:v>450.69812528861087</c:v>
                </c:pt>
                <c:pt idx="13216">
                  <c:v>450.38671205577805</c:v>
                </c:pt>
                <c:pt idx="13217">
                  <c:v>450.2772437097081</c:v>
                </c:pt>
                <c:pt idx="13218">
                  <c:v>450.10097287466118</c:v>
                </c:pt>
                <c:pt idx="13219">
                  <c:v>450.19498418589637</c:v>
                </c:pt>
                <c:pt idx="13220">
                  <c:v>450.20456568128492</c:v>
                </c:pt>
                <c:pt idx="13221">
                  <c:v>450.03633944549131</c:v>
                </c:pt>
                <c:pt idx="13222">
                  <c:v>450.24786524233457</c:v>
                </c:pt>
                <c:pt idx="13223">
                  <c:v>450.6767929607754</c:v>
                </c:pt>
                <c:pt idx="13224">
                  <c:v>450.20673501834324</c:v>
                </c:pt>
                <c:pt idx="13225">
                  <c:v>450.16343545729359</c:v>
                </c:pt>
                <c:pt idx="13226">
                  <c:v>450.37713826181329</c:v>
                </c:pt>
                <c:pt idx="13227">
                  <c:v>450.61215953160558</c:v>
                </c:pt>
                <c:pt idx="13228">
                  <c:v>450.17735716708364</c:v>
                </c:pt>
                <c:pt idx="13229">
                  <c:v>450.01871242667858</c:v>
                </c:pt>
                <c:pt idx="13230">
                  <c:v>450.01871242667858</c:v>
                </c:pt>
                <c:pt idx="13231">
                  <c:v>450.23611379377371</c:v>
                </c:pt>
                <c:pt idx="13232">
                  <c:v>450.0576718195353</c:v>
                </c:pt>
                <c:pt idx="13233">
                  <c:v>450.35145801815258</c:v>
                </c:pt>
                <c:pt idx="13234">
                  <c:v>450.04004480072257</c:v>
                </c:pt>
                <c:pt idx="13235">
                  <c:v>450.1832318131647</c:v>
                </c:pt>
                <c:pt idx="13236">
                  <c:v>450.31032779416125</c:v>
                </c:pt>
                <c:pt idx="13237">
                  <c:v>450.05984265066991</c:v>
                </c:pt>
                <c:pt idx="13238">
                  <c:v>450.51814825117606</c:v>
                </c:pt>
                <c:pt idx="13239">
                  <c:v>450.60628334523972</c:v>
                </c:pt>
                <c:pt idx="13240">
                  <c:v>450.4689725037606</c:v>
                </c:pt>
                <c:pt idx="13241">
                  <c:v>450.44546929858205</c:v>
                </c:pt>
                <c:pt idx="13242">
                  <c:v>450.53360593293047</c:v>
                </c:pt>
                <c:pt idx="13243">
                  <c:v>450.6041140081814</c:v>
                </c:pt>
                <c:pt idx="13244">
                  <c:v>450.83326679303161</c:v>
                </c:pt>
                <c:pt idx="13245">
                  <c:v>450.43371846613513</c:v>
                </c:pt>
                <c:pt idx="13246">
                  <c:v>450.68637445616395</c:v>
                </c:pt>
                <c:pt idx="13247">
                  <c:v>450.29270077534852</c:v>
                </c:pt>
                <c:pt idx="13248">
                  <c:v>450.4160914473224</c:v>
                </c:pt>
                <c:pt idx="13249">
                  <c:v>450.38887523169734</c:v>
                </c:pt>
                <c:pt idx="13250">
                  <c:v>450.52989969973692</c:v>
                </c:pt>
                <c:pt idx="13251">
                  <c:v>450.65328975559686</c:v>
                </c:pt>
                <c:pt idx="13252">
                  <c:v>450.13993229832357</c:v>
                </c:pt>
                <c:pt idx="13253">
                  <c:v>450.10097287466118</c:v>
                </c:pt>
                <c:pt idx="13254">
                  <c:v>450.51597891411774</c:v>
                </c:pt>
                <c:pt idx="13255">
                  <c:v>450.25961669089537</c:v>
                </c:pt>
                <c:pt idx="13256">
                  <c:v>450.32424950395131</c:v>
                </c:pt>
                <c:pt idx="13257">
                  <c:v>450.18910799953051</c:v>
                </c:pt>
                <c:pt idx="13258">
                  <c:v>450.37713826181329</c:v>
                </c:pt>
                <c:pt idx="13259">
                  <c:v>450.06942419226698</c:v>
                </c:pt>
                <c:pt idx="13260">
                  <c:v>450.78038573659342</c:v>
                </c:pt>
                <c:pt idx="13261">
                  <c:v>450.35145801815258</c:v>
                </c:pt>
                <c:pt idx="13262">
                  <c:v>450.13035072592078</c:v>
                </c:pt>
                <c:pt idx="13263">
                  <c:v>450.31837377967088</c:v>
                </c:pt>
                <c:pt idx="13264">
                  <c:v>450.02241778190984</c:v>
                </c:pt>
                <c:pt idx="13265">
                  <c:v>450.0304632591255</c:v>
                </c:pt>
                <c:pt idx="13266">
                  <c:v>450.3044531480802</c:v>
                </c:pt>
                <c:pt idx="13267">
                  <c:v>450.46526688668092</c:v>
                </c:pt>
                <c:pt idx="13268">
                  <c:v>450.05396646430404</c:v>
                </c:pt>
                <c:pt idx="13269">
                  <c:v>450.09880204352658</c:v>
                </c:pt>
                <c:pt idx="13270">
                  <c:v>450.55710913810901</c:v>
                </c:pt>
                <c:pt idx="13271">
                  <c:v>450.49835189530501</c:v>
                </c:pt>
                <c:pt idx="13272">
                  <c:v>450.20673501834324</c:v>
                </c:pt>
                <c:pt idx="13273">
                  <c:v>450.64741356923105</c:v>
                </c:pt>
                <c:pt idx="13274">
                  <c:v>450.51227252689569</c:v>
                </c:pt>
                <c:pt idx="13275">
                  <c:v>450.13035072592078</c:v>
                </c:pt>
                <c:pt idx="13276">
                  <c:v>450.23394353254452</c:v>
                </c:pt>
                <c:pt idx="13277">
                  <c:v>450.07529883834803</c:v>
                </c:pt>
                <c:pt idx="13278">
                  <c:v>450.47484869012646</c:v>
                </c:pt>
                <c:pt idx="13279">
                  <c:v>450.13405611195776</c:v>
                </c:pt>
                <c:pt idx="13280">
                  <c:v>450.04004480072257</c:v>
                </c:pt>
                <c:pt idx="13281">
                  <c:v>450.12818146587671</c:v>
                </c:pt>
                <c:pt idx="13282">
                  <c:v>450.25374096661494</c:v>
                </c:pt>
                <c:pt idx="13283">
                  <c:v>450.00108541587537</c:v>
                </c:pt>
                <c:pt idx="13284">
                  <c:v>450.0892205019295</c:v>
                </c:pt>
                <c:pt idx="13285">
                  <c:v>450.0069600601081</c:v>
                </c:pt>
                <c:pt idx="13286">
                  <c:v>450.31032779416125</c:v>
                </c:pt>
                <c:pt idx="13287">
                  <c:v>450.33600095251211</c:v>
                </c:pt>
                <c:pt idx="13288">
                  <c:v>450.33600095251211</c:v>
                </c:pt>
                <c:pt idx="13289">
                  <c:v>450.15385394650224</c:v>
                </c:pt>
                <c:pt idx="13290">
                  <c:v>450.23023806949334</c:v>
                </c:pt>
                <c:pt idx="13291">
                  <c:v>450.55927847516739</c:v>
                </c:pt>
                <c:pt idx="13292">
                  <c:v>450.09509668829537</c:v>
                </c:pt>
                <c:pt idx="13293">
                  <c:v>450.36321039088421</c:v>
                </c:pt>
                <c:pt idx="13294">
                  <c:v>450.51597891411774</c:v>
                </c:pt>
                <c:pt idx="13295">
                  <c:v>450.59823782181553</c:v>
                </c:pt>
                <c:pt idx="13296">
                  <c:v>450.86852237094183</c:v>
                </c:pt>
                <c:pt idx="13297">
                  <c:v>450.11859989347391</c:v>
                </c:pt>
                <c:pt idx="13298">
                  <c:v>450.45351543812012</c:v>
                </c:pt>
                <c:pt idx="13299">
                  <c:v>450.07159348311677</c:v>
                </c:pt>
                <c:pt idx="13300">
                  <c:v>450.33383099933985</c:v>
                </c:pt>
                <c:pt idx="13301">
                  <c:v>450.22219270009765</c:v>
                </c:pt>
                <c:pt idx="13302">
                  <c:v>450.25374096661494</c:v>
                </c:pt>
                <c:pt idx="13303">
                  <c:v>450.69441997958813</c:v>
                </c:pt>
                <c:pt idx="13304">
                  <c:v>450.71792318476673</c:v>
                </c:pt>
                <c:pt idx="13305">
                  <c:v>450.36537957391408</c:v>
                </c:pt>
                <c:pt idx="13306">
                  <c:v>450.1127237071081</c:v>
                </c:pt>
                <c:pt idx="13307">
                  <c:v>450.25157055135725</c:v>
                </c:pt>
                <c:pt idx="13308">
                  <c:v>450.25744673772306</c:v>
                </c:pt>
                <c:pt idx="13309">
                  <c:v>450.18910799953051</c:v>
                </c:pt>
                <c:pt idx="13310">
                  <c:v>450.56885997055593</c:v>
                </c:pt>
                <c:pt idx="13311">
                  <c:v>451.38557902230735</c:v>
                </c:pt>
                <c:pt idx="13312">
                  <c:v>451.47371411637096</c:v>
                </c:pt>
                <c:pt idx="13313">
                  <c:v>451.64411535747081</c:v>
                </c:pt>
                <c:pt idx="13314">
                  <c:v>451.08592293708892</c:v>
                </c:pt>
                <c:pt idx="13315">
                  <c:v>450.33970718570566</c:v>
                </c:pt>
                <c:pt idx="13316">
                  <c:v>450.09880204352658</c:v>
                </c:pt>
                <c:pt idx="13317">
                  <c:v>451.3583766692451</c:v>
                </c:pt>
                <c:pt idx="13318">
                  <c:v>451.15860173565449</c:v>
                </c:pt>
                <c:pt idx="13319">
                  <c:v>450.97057917479555</c:v>
                </c:pt>
                <c:pt idx="13320">
                  <c:v>450.68854379322232</c:v>
                </c:pt>
                <c:pt idx="13321">
                  <c:v>450.1127237071081</c:v>
                </c:pt>
                <c:pt idx="13322">
                  <c:v>450.33600095251211</c:v>
                </c:pt>
                <c:pt idx="13323">
                  <c:v>450.33012522823168</c:v>
                </c:pt>
                <c:pt idx="13324">
                  <c:v>450.50052107833488</c:v>
                </c:pt>
                <c:pt idx="13325">
                  <c:v>450.35733420451839</c:v>
                </c:pt>
                <c:pt idx="13326">
                  <c:v>450.52989969973692</c:v>
                </c:pt>
                <c:pt idx="13327">
                  <c:v>450.07529883834803</c:v>
                </c:pt>
                <c:pt idx="13328">
                  <c:v>450.29270077534852</c:v>
                </c:pt>
                <c:pt idx="13329">
                  <c:v>450.7157523074236</c:v>
                </c:pt>
                <c:pt idx="13330">
                  <c:v>450.40433907459078</c:v>
                </c:pt>
                <c:pt idx="13331">
                  <c:v>450.11642909314503</c:v>
                </c:pt>
                <c:pt idx="13332">
                  <c:v>450.08705121107971</c:v>
                </c:pt>
                <c:pt idx="13333">
                  <c:v>450.00479077079854</c:v>
                </c:pt>
                <c:pt idx="13334">
                  <c:v>450.40063391959654</c:v>
                </c:pt>
                <c:pt idx="13335">
                  <c:v>450.19281330855324</c:v>
                </c:pt>
                <c:pt idx="13336">
                  <c:v>450.08117502471384</c:v>
                </c:pt>
                <c:pt idx="13337">
                  <c:v>451.05871426885915</c:v>
                </c:pt>
                <c:pt idx="13338">
                  <c:v>450.96470298842968</c:v>
                </c:pt>
                <c:pt idx="13339">
                  <c:v>450.51814825117606</c:v>
                </c:pt>
                <c:pt idx="13340">
                  <c:v>450.49464535405446</c:v>
                </c:pt>
                <c:pt idx="13341">
                  <c:v>450.07159348311677</c:v>
                </c:pt>
                <c:pt idx="13342">
                  <c:v>450.41021526095659</c:v>
                </c:pt>
                <c:pt idx="13343">
                  <c:v>450.27136813945617</c:v>
                </c:pt>
                <c:pt idx="13344">
                  <c:v>450.19281330855324</c:v>
                </c:pt>
                <c:pt idx="13345">
                  <c:v>450.79801275540615</c:v>
                </c:pt>
                <c:pt idx="13346">
                  <c:v>450.88614938975456</c:v>
                </c:pt>
                <c:pt idx="13347">
                  <c:v>450.34558183178672</c:v>
                </c:pt>
                <c:pt idx="13348">
                  <c:v>450.13993229832357</c:v>
                </c:pt>
                <c:pt idx="13349">
                  <c:v>450.12818146587671</c:v>
                </c:pt>
                <c:pt idx="13350">
                  <c:v>450.31837377967088</c:v>
                </c:pt>
                <c:pt idx="13351">
                  <c:v>450.03417015464152</c:v>
                </c:pt>
                <c:pt idx="13352">
                  <c:v>450.15168313077049</c:v>
                </c:pt>
                <c:pt idx="13353">
                  <c:v>450.38671205577805</c:v>
                </c:pt>
                <c:pt idx="13354">
                  <c:v>451.17993560377471</c:v>
                </c:pt>
                <c:pt idx="13355">
                  <c:v>450.33383099933985</c:v>
                </c:pt>
                <c:pt idx="13356">
                  <c:v>450.89202403583568</c:v>
                </c:pt>
                <c:pt idx="13357">
                  <c:v>450.77450955022761</c:v>
                </c:pt>
                <c:pt idx="13358">
                  <c:v>450.79801275540615</c:v>
                </c:pt>
                <c:pt idx="13359">
                  <c:v>451.15643239859611</c:v>
                </c:pt>
                <c:pt idx="13360">
                  <c:v>450.59823782181553</c:v>
                </c:pt>
                <c:pt idx="13361">
                  <c:v>450.15168313077049</c:v>
                </c:pt>
                <c:pt idx="13362">
                  <c:v>450.21848585079016</c:v>
                </c:pt>
                <c:pt idx="13363">
                  <c:v>451.42888474449603</c:v>
                </c:pt>
                <c:pt idx="13364">
                  <c:v>451.00583321242095</c:v>
                </c:pt>
                <c:pt idx="13365">
                  <c:v>450.0892205019295</c:v>
                </c:pt>
                <c:pt idx="13366">
                  <c:v>450.09880204352658</c:v>
                </c:pt>
                <c:pt idx="13367">
                  <c:v>450.07529883834803</c:v>
                </c:pt>
                <c:pt idx="13368">
                  <c:v>450.16343545729359</c:v>
                </c:pt>
                <c:pt idx="13369">
                  <c:v>450.08117502471384</c:v>
                </c:pt>
                <c:pt idx="13370">
                  <c:v>450.32208016689293</c:v>
                </c:pt>
                <c:pt idx="13371">
                  <c:v>450.28682458898271</c:v>
                </c:pt>
                <c:pt idx="13372">
                  <c:v>450.57102930761425</c:v>
                </c:pt>
                <c:pt idx="13373">
                  <c:v>450.60040869915866</c:v>
                </c:pt>
                <c:pt idx="13374">
                  <c:v>450.21848585079016</c:v>
                </c:pt>
                <c:pt idx="13375">
                  <c:v>450.30662233111008</c:v>
                </c:pt>
                <c:pt idx="13376">
                  <c:v>450.17518628974051</c:v>
                </c:pt>
                <c:pt idx="13377">
                  <c:v>450.22806888646346</c:v>
                </c:pt>
                <c:pt idx="13378">
                  <c:v>450.21848585079016</c:v>
                </c:pt>
                <c:pt idx="13379">
                  <c:v>450.60628334523972</c:v>
                </c:pt>
                <c:pt idx="13380">
                  <c:v>450.47701833524172</c:v>
                </c:pt>
                <c:pt idx="13381">
                  <c:v>450.94707596961695</c:v>
                </c:pt>
                <c:pt idx="13382">
                  <c:v>450.62391190433721</c:v>
                </c:pt>
                <c:pt idx="13383">
                  <c:v>450.47484869012646</c:v>
                </c:pt>
                <c:pt idx="13384">
                  <c:v>450.29857696171439</c:v>
                </c:pt>
                <c:pt idx="13385">
                  <c:v>450.78038573659342</c:v>
                </c:pt>
                <c:pt idx="13386">
                  <c:v>451.12117836097065</c:v>
                </c:pt>
                <c:pt idx="13387">
                  <c:v>450.25157055135725</c:v>
                </c:pt>
                <c:pt idx="13388">
                  <c:v>451.26436538881563</c:v>
                </c:pt>
                <c:pt idx="13389">
                  <c:v>450.62391190433721</c:v>
                </c:pt>
                <c:pt idx="13390">
                  <c:v>451.14468002586449</c:v>
                </c:pt>
                <c:pt idx="13391">
                  <c:v>451.87914740925646</c:v>
                </c:pt>
                <c:pt idx="13392">
                  <c:v>451.22694509470131</c:v>
                </c:pt>
                <c:pt idx="13393">
                  <c:v>450.16931164365946</c:v>
                </c:pt>
                <c:pt idx="13394">
                  <c:v>450.09292585716076</c:v>
                </c:pt>
                <c:pt idx="13395">
                  <c:v>450.23611379377371</c:v>
                </c:pt>
                <c:pt idx="13396">
                  <c:v>450.94707596961695</c:v>
                </c:pt>
                <c:pt idx="13397">
                  <c:v>451.34662429651343</c:v>
                </c:pt>
                <c:pt idx="13398">
                  <c:v>451.78730484977143</c:v>
                </c:pt>
                <c:pt idx="13399">
                  <c:v>451.03521106368061</c:v>
                </c:pt>
                <c:pt idx="13400">
                  <c:v>450.18693866247219</c:v>
                </c:pt>
                <c:pt idx="13401">
                  <c:v>451.12705300705176</c:v>
                </c:pt>
                <c:pt idx="13402">
                  <c:v>450.95665746500549</c:v>
                </c:pt>
                <c:pt idx="13403">
                  <c:v>450.37496122333113</c:v>
                </c:pt>
                <c:pt idx="13404">
                  <c:v>450.09880204352658</c:v>
                </c:pt>
                <c:pt idx="13405">
                  <c:v>450.15973014827091</c:v>
                </c:pt>
                <c:pt idx="13406">
                  <c:v>450.42784227976932</c:v>
                </c:pt>
                <c:pt idx="13407">
                  <c:v>450.61215953160558</c:v>
                </c:pt>
                <c:pt idx="13408">
                  <c:v>450.62978655041832</c:v>
                </c:pt>
                <c:pt idx="13409">
                  <c:v>450.55340228880152</c:v>
                </c:pt>
                <c:pt idx="13410">
                  <c:v>450.29270077534852</c:v>
                </c:pt>
                <c:pt idx="13411">
                  <c:v>450.44546929858205</c:v>
                </c:pt>
                <c:pt idx="13412">
                  <c:v>450.62761721335994</c:v>
                </c:pt>
                <c:pt idx="13413">
                  <c:v>450.87439701702294</c:v>
                </c:pt>
                <c:pt idx="13414">
                  <c:v>450.57473615692174</c:v>
                </c:pt>
                <c:pt idx="13415">
                  <c:v>450.31032779416125</c:v>
                </c:pt>
                <c:pt idx="13416">
                  <c:v>450.15168313077049</c:v>
                </c:pt>
                <c:pt idx="13417">
                  <c:v>450.33383099933985</c:v>
                </c:pt>
                <c:pt idx="13418">
                  <c:v>450.3044531480802</c:v>
                </c:pt>
                <c:pt idx="13419">
                  <c:v>450.56298378419007</c:v>
                </c:pt>
                <c:pt idx="13420">
                  <c:v>451.14468002586449</c:v>
                </c:pt>
                <c:pt idx="13421">
                  <c:v>451.1505562122303</c:v>
                </c:pt>
                <c:pt idx="13422">
                  <c:v>450.22219270009765</c:v>
                </c:pt>
                <c:pt idx="13423">
                  <c:v>450.59453251279285</c:v>
                </c:pt>
                <c:pt idx="13424">
                  <c:v>450.45939116240055</c:v>
                </c:pt>
                <c:pt idx="13425">
                  <c:v>450.24786524233457</c:v>
                </c:pt>
                <c:pt idx="13426">
                  <c:v>450.94119978325114</c:v>
                </c:pt>
                <c:pt idx="13427">
                  <c:v>451.17622875446722</c:v>
                </c:pt>
                <c:pt idx="13428">
                  <c:v>450.58865632642699</c:v>
                </c:pt>
                <c:pt idx="13429">
                  <c:v>450.57102930761425</c:v>
                </c:pt>
                <c:pt idx="13430">
                  <c:v>450.94119978325114</c:v>
                </c:pt>
                <c:pt idx="13431">
                  <c:v>451.14685090320756</c:v>
                </c:pt>
                <c:pt idx="13432">
                  <c:v>450.61215953160558</c:v>
                </c:pt>
                <c:pt idx="13433">
                  <c:v>450.3007466068297</c:v>
                </c:pt>
                <c:pt idx="13434">
                  <c:v>450.7157523074236</c:v>
                </c:pt>
                <c:pt idx="13435">
                  <c:v>450.79213656904034</c:v>
                </c:pt>
                <c:pt idx="13436">
                  <c:v>450.61586638091302</c:v>
                </c:pt>
                <c:pt idx="13437">
                  <c:v>450.11642909314503</c:v>
                </c:pt>
                <c:pt idx="13438">
                  <c:v>450.62978655041832</c:v>
                </c:pt>
                <c:pt idx="13439">
                  <c:v>450.25374096661494</c:v>
                </c:pt>
                <c:pt idx="13440">
                  <c:v>450.34187667679248</c:v>
                </c:pt>
                <c:pt idx="13441">
                  <c:v>450.34187667679248</c:v>
                </c:pt>
                <c:pt idx="13442">
                  <c:v>450.74142638994527</c:v>
                </c:pt>
                <c:pt idx="13443">
                  <c:v>450.33383099933985</c:v>
                </c:pt>
                <c:pt idx="13444">
                  <c:v>451.06242111816664</c:v>
                </c:pt>
                <c:pt idx="13445">
                  <c:v>450.88027320338875</c:v>
                </c:pt>
                <c:pt idx="13446">
                  <c:v>450.18693866247219</c:v>
                </c:pt>
                <c:pt idx="13447">
                  <c:v>450.98603531626514</c:v>
                </c:pt>
                <c:pt idx="13448">
                  <c:v>451.12705300705176</c:v>
                </c:pt>
                <c:pt idx="13449">
                  <c:v>451.64411535747081</c:v>
                </c:pt>
                <c:pt idx="13450">
                  <c:v>451.45609325869731</c:v>
                </c:pt>
                <c:pt idx="13451">
                  <c:v>450.99778784302526</c:v>
                </c:pt>
                <c:pt idx="13452">
                  <c:v>450.29857696171439</c:v>
                </c:pt>
                <c:pt idx="13453">
                  <c:v>450.11859989347391</c:v>
                </c:pt>
                <c:pt idx="13454">
                  <c:v>450.71792318476673</c:v>
                </c:pt>
                <c:pt idx="13455">
                  <c:v>450.21848585079016</c:v>
                </c:pt>
                <c:pt idx="13456">
                  <c:v>450.91182193199148</c:v>
                </c:pt>
                <c:pt idx="13457">
                  <c:v>450.99408237997409</c:v>
                </c:pt>
                <c:pt idx="13458">
                  <c:v>450.2772437097081</c:v>
                </c:pt>
                <c:pt idx="13459">
                  <c:v>451.19973195964576</c:v>
                </c:pt>
                <c:pt idx="13460">
                  <c:v>450.67091677440959</c:v>
                </c:pt>
                <c:pt idx="13461">
                  <c:v>450.09880204352658</c:v>
                </c:pt>
                <c:pt idx="13462">
                  <c:v>450.31032779416125</c:v>
                </c:pt>
                <c:pt idx="13463">
                  <c:v>450.25157055135725</c:v>
                </c:pt>
                <c:pt idx="13464">
                  <c:v>450.04221563185718</c:v>
                </c:pt>
                <c:pt idx="13465">
                  <c:v>450.65916594196267</c:v>
                </c:pt>
                <c:pt idx="13466">
                  <c:v>450.93532513717008</c:v>
                </c:pt>
                <c:pt idx="13467">
                  <c:v>450.06571729675096</c:v>
                </c:pt>
                <c:pt idx="13468">
                  <c:v>450.16343545729359</c:v>
                </c:pt>
                <c:pt idx="13469">
                  <c:v>450.08334431556369</c:v>
                </c:pt>
                <c:pt idx="13470">
                  <c:v>450.36537957391408</c:v>
                </c:pt>
                <c:pt idx="13471">
                  <c:v>450.57102930761425</c:v>
                </c:pt>
                <c:pt idx="13472">
                  <c:v>451.46196174363934</c:v>
                </c:pt>
                <c:pt idx="13473">
                  <c:v>451.72049807880279</c:v>
                </c:pt>
                <c:pt idx="13474">
                  <c:v>451.06242111816664</c:v>
                </c:pt>
                <c:pt idx="13475">
                  <c:v>450.24569590527619</c:v>
                </c:pt>
                <c:pt idx="13476">
                  <c:v>450.41021526095659</c:v>
                </c:pt>
                <c:pt idx="13477">
                  <c:v>450.80388894177202</c:v>
                </c:pt>
                <c:pt idx="13478">
                  <c:v>450.76275871778068</c:v>
                </c:pt>
                <c:pt idx="13479">
                  <c:v>450.24198951805414</c:v>
                </c:pt>
                <c:pt idx="13480">
                  <c:v>450.3007466068297</c:v>
                </c:pt>
                <c:pt idx="13481">
                  <c:v>450.71204699840087</c:v>
                </c:pt>
                <c:pt idx="13482">
                  <c:v>451.66391417779755</c:v>
                </c:pt>
                <c:pt idx="13483">
                  <c:v>451.38775436647626</c:v>
                </c:pt>
                <c:pt idx="13484">
                  <c:v>450.47701833524172</c:v>
                </c:pt>
                <c:pt idx="13485">
                  <c:v>450.54165145635466</c:v>
                </c:pt>
                <c:pt idx="13486">
                  <c:v>450.40063391959654</c:v>
                </c:pt>
                <c:pt idx="13487">
                  <c:v>451.05871426885915</c:v>
                </c:pt>
                <c:pt idx="13488">
                  <c:v>451.09984449285048</c:v>
                </c:pt>
                <c:pt idx="13489">
                  <c:v>450.20673501834324</c:v>
                </c:pt>
                <c:pt idx="13490">
                  <c:v>450.44763971383975</c:v>
                </c:pt>
                <c:pt idx="13491">
                  <c:v>450.24198951805414</c:v>
                </c:pt>
                <c:pt idx="13492">
                  <c:v>450.7157523074236</c:v>
                </c:pt>
                <c:pt idx="13493">
                  <c:v>450.98603531626514</c:v>
                </c:pt>
                <c:pt idx="13494">
                  <c:v>450.86264618457602</c:v>
                </c:pt>
                <c:pt idx="13495">
                  <c:v>450.19281330855324</c:v>
                </c:pt>
                <c:pt idx="13496">
                  <c:v>450.75100788533382</c:v>
                </c:pt>
                <c:pt idx="13497">
                  <c:v>450.99778784302526</c:v>
                </c:pt>
                <c:pt idx="13498">
                  <c:v>451.34445341917035</c:v>
                </c:pt>
                <c:pt idx="13499">
                  <c:v>450.6628712509854</c:v>
                </c:pt>
                <c:pt idx="13500">
                  <c:v>450.2889951582689</c:v>
                </c:pt>
                <c:pt idx="13501">
                  <c:v>450.32424950395131</c:v>
                </c:pt>
                <c:pt idx="13502">
                  <c:v>450.24569590527619</c:v>
                </c:pt>
                <c:pt idx="13503">
                  <c:v>451.0389179129881</c:v>
                </c:pt>
                <c:pt idx="13504">
                  <c:v>451.19168797650633</c:v>
                </c:pt>
                <c:pt idx="13505">
                  <c:v>450.04004480072257</c:v>
                </c:pt>
                <c:pt idx="13506">
                  <c:v>450.700296165954</c:v>
                </c:pt>
                <c:pt idx="13507">
                  <c:v>450.21044032736597</c:v>
                </c:pt>
                <c:pt idx="13508">
                  <c:v>450.33600095251211</c:v>
                </c:pt>
                <c:pt idx="13509">
                  <c:v>450.10684752074224</c:v>
                </c:pt>
                <c:pt idx="13510">
                  <c:v>450.0304632591255</c:v>
                </c:pt>
                <c:pt idx="13511">
                  <c:v>450.87069155397171</c:v>
                </c:pt>
                <c:pt idx="13512">
                  <c:v>450.0892205019295</c:v>
                </c:pt>
                <c:pt idx="13513">
                  <c:v>450.00108541587537</c:v>
                </c:pt>
                <c:pt idx="13514">
                  <c:v>450.13993229832357</c:v>
                </c:pt>
                <c:pt idx="13515">
                  <c:v>450.09292585716076</c:v>
                </c:pt>
                <c:pt idx="13516">
                  <c:v>450.4689725037606</c:v>
                </c:pt>
                <c:pt idx="13517">
                  <c:v>450.3044531480802</c:v>
                </c:pt>
                <c:pt idx="13518">
                  <c:v>450.03417015464152</c:v>
                </c:pt>
                <c:pt idx="13519">
                  <c:v>450.58865632642699</c:v>
                </c:pt>
                <c:pt idx="13520">
                  <c:v>450.8648155216344</c:v>
                </c:pt>
                <c:pt idx="13521">
                  <c:v>450.87439701702294</c:v>
                </c:pt>
                <c:pt idx="13522">
                  <c:v>450.82151611461319</c:v>
                </c:pt>
                <c:pt idx="13523">
                  <c:v>451.13880537978338</c:v>
                </c:pt>
                <c:pt idx="13524">
                  <c:v>450.47484869012646</c:v>
                </c:pt>
                <c:pt idx="13525">
                  <c:v>450.40650964387692</c:v>
                </c:pt>
                <c:pt idx="13526">
                  <c:v>450.26549241517574</c:v>
                </c:pt>
                <c:pt idx="13527">
                  <c:v>450.42784227976932</c:v>
                </c:pt>
                <c:pt idx="13528">
                  <c:v>450.63936804580686</c:v>
                </c:pt>
                <c:pt idx="13529">
                  <c:v>450.68049826979814</c:v>
                </c:pt>
                <c:pt idx="13530">
                  <c:v>450.89790022220149</c:v>
                </c:pt>
                <c:pt idx="13531">
                  <c:v>450.88614938975456</c:v>
                </c:pt>
                <c:pt idx="13532">
                  <c:v>451.08592293708892</c:v>
                </c:pt>
                <c:pt idx="13533">
                  <c:v>450.45351543812012</c:v>
                </c:pt>
                <c:pt idx="13534">
                  <c:v>451.36425131532616</c:v>
                </c:pt>
                <c:pt idx="13535">
                  <c:v>452.13397212022971</c:v>
                </c:pt>
                <c:pt idx="13536">
                  <c:v>451.59928074862768</c:v>
                </c:pt>
                <c:pt idx="13537">
                  <c:v>451.25848920244977</c:v>
                </c:pt>
                <c:pt idx="13538">
                  <c:v>451.01758404486787</c:v>
                </c:pt>
                <c:pt idx="13539">
                  <c:v>450.7884312600176</c:v>
                </c:pt>
                <c:pt idx="13540">
                  <c:v>450.93532513717008</c:v>
                </c:pt>
                <c:pt idx="13541">
                  <c:v>450.97057917479555</c:v>
                </c:pt>
                <c:pt idx="13542">
                  <c:v>450.78255507365179</c:v>
                </c:pt>
                <c:pt idx="13543">
                  <c:v>450.24786524233457</c:v>
                </c:pt>
                <c:pt idx="13544">
                  <c:v>450.60999019454721</c:v>
                </c:pt>
                <c:pt idx="13545">
                  <c:v>451.46784563142893</c:v>
                </c:pt>
                <c:pt idx="13546">
                  <c:v>452.13768420650536</c:v>
                </c:pt>
                <c:pt idx="13547">
                  <c:v>451.48546648910263</c:v>
                </c:pt>
                <c:pt idx="13548">
                  <c:v>450.05179717345425</c:v>
                </c:pt>
                <c:pt idx="13549">
                  <c:v>450.19868949491905</c:v>
                </c:pt>
                <c:pt idx="13550">
                  <c:v>450.31837377967088</c:v>
                </c:pt>
                <c:pt idx="13551">
                  <c:v>450.22219270009765</c:v>
                </c:pt>
                <c:pt idx="13552">
                  <c:v>450.18106247610632</c:v>
                </c:pt>
                <c:pt idx="13553">
                  <c:v>450.0282939682757</c:v>
                </c:pt>
                <c:pt idx="13554">
                  <c:v>450.15168313077049</c:v>
                </c:pt>
                <c:pt idx="13555">
                  <c:v>450.17148098071777</c:v>
                </c:pt>
                <c:pt idx="13556">
                  <c:v>450.50052107833488</c:v>
                </c:pt>
                <c:pt idx="13557">
                  <c:v>450.05396646430404</c:v>
                </c:pt>
                <c:pt idx="13558">
                  <c:v>450.0282939682757</c:v>
                </c:pt>
                <c:pt idx="13559">
                  <c:v>450.5277297465646</c:v>
                </c:pt>
                <c:pt idx="13560">
                  <c:v>450.72750468015522</c:v>
                </c:pt>
                <c:pt idx="13561">
                  <c:v>451.59123738160218</c:v>
                </c:pt>
                <c:pt idx="13562">
                  <c:v>451.7498867120558</c:v>
                </c:pt>
                <c:pt idx="13563">
                  <c:v>451.96139861553047</c:v>
                </c:pt>
                <c:pt idx="13564">
                  <c:v>450.61586638091302</c:v>
                </c:pt>
                <c:pt idx="13565">
                  <c:v>450.07159348311677</c:v>
                </c:pt>
                <c:pt idx="13566">
                  <c:v>450.64741356923105</c:v>
                </c:pt>
                <c:pt idx="13567">
                  <c:v>451.13509853047594</c:v>
                </c:pt>
                <c:pt idx="13568">
                  <c:v>451.45238794967457</c:v>
                </c:pt>
                <c:pt idx="13569">
                  <c:v>451.14685090320756</c:v>
                </c:pt>
                <c:pt idx="13570">
                  <c:v>451.06459045522502</c:v>
                </c:pt>
                <c:pt idx="13571">
                  <c:v>451.18210494083303</c:v>
                </c:pt>
                <c:pt idx="13572">
                  <c:v>450.87656789436602</c:v>
                </c:pt>
                <c:pt idx="13573">
                  <c:v>450.37713826181329</c:v>
                </c:pt>
                <c:pt idx="13574">
                  <c:v>450.16931164365946</c:v>
                </c:pt>
                <c:pt idx="13575">
                  <c:v>450.36908503696532</c:v>
                </c:pt>
                <c:pt idx="13576">
                  <c:v>450.9037764085673</c:v>
                </c:pt>
                <c:pt idx="13577">
                  <c:v>450.25157055135725</c:v>
                </c:pt>
                <c:pt idx="13578">
                  <c:v>450.67091677440959</c:v>
                </c:pt>
                <c:pt idx="13579">
                  <c:v>450.20085883197743</c:v>
                </c:pt>
                <c:pt idx="13580">
                  <c:v>450.06571729675096</c:v>
                </c:pt>
                <c:pt idx="13581">
                  <c:v>450.24569590527619</c:v>
                </c:pt>
                <c:pt idx="13582">
                  <c:v>450.10684752074224</c:v>
                </c:pt>
                <c:pt idx="13583">
                  <c:v>450.43371846613513</c:v>
                </c:pt>
                <c:pt idx="13584">
                  <c:v>451.1623149001295</c:v>
                </c:pt>
                <c:pt idx="13585">
                  <c:v>450.10097287466118</c:v>
                </c:pt>
                <c:pt idx="13586">
                  <c:v>450.33600095251211</c:v>
                </c:pt>
                <c:pt idx="13587">
                  <c:v>450.45351543812012</c:v>
                </c:pt>
                <c:pt idx="13588">
                  <c:v>451.02346023123368</c:v>
                </c:pt>
                <c:pt idx="13589">
                  <c:v>450.99408237997409</c:v>
                </c:pt>
                <c:pt idx="13590">
                  <c:v>450.14797776013637</c:v>
                </c:pt>
                <c:pt idx="13591">
                  <c:v>451.02716554025642</c:v>
                </c:pt>
                <c:pt idx="13592">
                  <c:v>451.43258851323395</c:v>
                </c:pt>
                <c:pt idx="13593">
                  <c:v>452.11417946104206</c:v>
                </c:pt>
                <c:pt idx="13594">
                  <c:v>451.47959800416061</c:v>
                </c:pt>
                <c:pt idx="13595">
                  <c:v>450.70987766134255</c:v>
                </c:pt>
                <c:pt idx="13596">
                  <c:v>450.72162849378941</c:v>
                </c:pt>
                <c:pt idx="13597">
                  <c:v>450.21261120470911</c:v>
                </c:pt>
                <c:pt idx="13598">
                  <c:v>450.37713826181329</c:v>
                </c:pt>
                <c:pt idx="13599">
                  <c:v>451.01170939878682</c:v>
                </c:pt>
                <c:pt idx="13600">
                  <c:v>450.95295215598281</c:v>
                </c:pt>
                <c:pt idx="13601">
                  <c:v>450.03417015464152</c:v>
                </c:pt>
                <c:pt idx="13602">
                  <c:v>450.57473615692174</c:v>
                </c:pt>
                <c:pt idx="13603">
                  <c:v>450.2889951582689</c:v>
                </c:pt>
                <c:pt idx="13604">
                  <c:v>451.22323516482436</c:v>
                </c:pt>
                <c:pt idx="13605">
                  <c:v>451.37600353402934</c:v>
                </c:pt>
                <c:pt idx="13606">
                  <c:v>451.44651176330876</c:v>
                </c:pt>
                <c:pt idx="13607">
                  <c:v>451.14685090320756</c:v>
                </c:pt>
                <c:pt idx="13608">
                  <c:v>450.77668042757074</c:v>
                </c:pt>
                <c:pt idx="13609">
                  <c:v>450.27136813945617</c:v>
                </c:pt>
                <c:pt idx="13610">
                  <c:v>450.0304632591255</c:v>
                </c:pt>
                <c:pt idx="13611">
                  <c:v>450.3007466068297</c:v>
                </c:pt>
                <c:pt idx="13612">
                  <c:v>450.41238536815735</c:v>
                </c:pt>
                <c:pt idx="13613">
                  <c:v>450.28311943398847</c:v>
                </c:pt>
                <c:pt idx="13614">
                  <c:v>450.16931164365946</c:v>
                </c:pt>
                <c:pt idx="13615">
                  <c:v>450.72162849378941</c:v>
                </c:pt>
                <c:pt idx="13616">
                  <c:v>450.54535676537733</c:v>
                </c:pt>
                <c:pt idx="13617">
                  <c:v>450.26919757016998</c:v>
                </c:pt>
                <c:pt idx="13618">
                  <c:v>451.4149676555603</c:v>
                </c:pt>
                <c:pt idx="13619">
                  <c:v>451.70874570607117</c:v>
                </c:pt>
                <c:pt idx="13620">
                  <c:v>451.89676826693011</c:v>
                </c:pt>
                <c:pt idx="13621">
                  <c:v>451.39146291009695</c:v>
                </c:pt>
                <c:pt idx="13622">
                  <c:v>451.52072360729761</c:v>
                </c:pt>
                <c:pt idx="13623">
                  <c:v>450.93903044619276</c:v>
                </c:pt>
                <c:pt idx="13624">
                  <c:v>450.20456568128492</c:v>
                </c:pt>
                <c:pt idx="13625">
                  <c:v>450.31249805539051</c:v>
                </c:pt>
                <c:pt idx="13626">
                  <c:v>451.37600353402934</c:v>
                </c:pt>
                <c:pt idx="13627">
                  <c:v>451.02346023123368</c:v>
                </c:pt>
                <c:pt idx="13628">
                  <c:v>450.35950384963371</c:v>
                </c:pt>
                <c:pt idx="13629">
                  <c:v>450.37125437402364</c:v>
                </c:pt>
                <c:pt idx="13630">
                  <c:v>451.02346023123368</c:v>
                </c:pt>
                <c:pt idx="13631">
                  <c:v>450.9235727644384</c:v>
                </c:pt>
                <c:pt idx="13632">
                  <c:v>450.8119344651962</c:v>
                </c:pt>
                <c:pt idx="13633">
                  <c:v>450.06354800590111</c:v>
                </c:pt>
                <c:pt idx="13634">
                  <c:v>450.16931164365946</c:v>
                </c:pt>
                <c:pt idx="13635">
                  <c:v>450.45134548494786</c:v>
                </c:pt>
                <c:pt idx="13636">
                  <c:v>450.63349339972575</c:v>
                </c:pt>
                <c:pt idx="13637">
                  <c:v>450.1832318131647</c:v>
                </c:pt>
                <c:pt idx="13638">
                  <c:v>451.49939281974696</c:v>
                </c:pt>
                <c:pt idx="13639">
                  <c:v>451.1879811271989</c:v>
                </c:pt>
                <c:pt idx="13640">
                  <c:v>450.58865632642699</c:v>
                </c:pt>
                <c:pt idx="13641">
                  <c:v>450.31249805539051</c:v>
                </c:pt>
                <c:pt idx="13642">
                  <c:v>450.04004480072257</c:v>
                </c:pt>
                <c:pt idx="13643">
                  <c:v>450.31032779416125</c:v>
                </c:pt>
                <c:pt idx="13644">
                  <c:v>450.05396646430404</c:v>
                </c:pt>
                <c:pt idx="13645">
                  <c:v>450.26332292408892</c:v>
                </c:pt>
                <c:pt idx="13646">
                  <c:v>450.60999019454721</c:v>
                </c:pt>
                <c:pt idx="13647">
                  <c:v>450.09509668829537</c:v>
                </c:pt>
                <c:pt idx="13648">
                  <c:v>450.01283624647391</c:v>
                </c:pt>
                <c:pt idx="13649">
                  <c:v>450.67462362371708</c:v>
                </c:pt>
                <c:pt idx="13650">
                  <c:v>450.52185356019879</c:v>
                </c:pt>
                <c:pt idx="13651">
                  <c:v>451.38557902230735</c:v>
                </c:pt>
                <c:pt idx="13652">
                  <c:v>451.11530217460484</c:v>
                </c:pt>
                <c:pt idx="13653">
                  <c:v>450.50422654138606</c:v>
                </c:pt>
                <c:pt idx="13654">
                  <c:v>450.12230527951084</c:v>
                </c:pt>
                <c:pt idx="13655">
                  <c:v>450.20673501834324</c:v>
                </c:pt>
                <c:pt idx="13656">
                  <c:v>450.31837377967088</c:v>
                </c:pt>
                <c:pt idx="13657">
                  <c:v>450.38300674675531</c:v>
                </c:pt>
                <c:pt idx="13658">
                  <c:v>450.0069600601081</c:v>
                </c:pt>
                <c:pt idx="13659">
                  <c:v>450.52185356019879</c:v>
                </c:pt>
                <c:pt idx="13660">
                  <c:v>450.29857696171439</c:v>
                </c:pt>
                <c:pt idx="13661">
                  <c:v>450.23394353254452</c:v>
                </c:pt>
                <c:pt idx="13662">
                  <c:v>450.33970718570566</c:v>
                </c:pt>
                <c:pt idx="13663">
                  <c:v>450.63349339972575</c:v>
                </c:pt>
                <c:pt idx="13664">
                  <c:v>450.16560479435196</c:v>
                </c:pt>
                <c:pt idx="13665">
                  <c:v>450.48876978380252</c:v>
                </c:pt>
                <c:pt idx="13666">
                  <c:v>450.43588826527895</c:v>
                </c:pt>
                <c:pt idx="13667">
                  <c:v>450.47701833524172</c:v>
                </c:pt>
                <c:pt idx="13668">
                  <c:v>450.96470298842968</c:v>
                </c:pt>
                <c:pt idx="13669">
                  <c:v>450.15973014827091</c:v>
                </c:pt>
                <c:pt idx="13670">
                  <c:v>450.07529883834803</c:v>
                </c:pt>
                <c:pt idx="13671">
                  <c:v>450.47484869012646</c:v>
                </c:pt>
                <c:pt idx="13672">
                  <c:v>450.33383099933985</c:v>
                </c:pt>
                <c:pt idx="13673">
                  <c:v>450.45351543812012</c:v>
                </c:pt>
                <c:pt idx="13674">
                  <c:v>450.43588826527895</c:v>
                </c:pt>
                <c:pt idx="13675">
                  <c:v>450.14580848468944</c:v>
                </c:pt>
                <c:pt idx="13676">
                  <c:v>451.28569155551202</c:v>
                </c:pt>
                <c:pt idx="13677">
                  <c:v>451.23869746743298</c:v>
                </c:pt>
                <c:pt idx="13678">
                  <c:v>450.62174102699413</c:v>
                </c:pt>
                <c:pt idx="13679">
                  <c:v>450.62978655041832</c:v>
                </c:pt>
                <c:pt idx="13680">
                  <c:v>450.30662233111008</c:v>
                </c:pt>
                <c:pt idx="13681">
                  <c:v>450.39475911948699</c:v>
                </c:pt>
                <c:pt idx="13682">
                  <c:v>450.41238536815735</c:v>
                </c:pt>
                <c:pt idx="13683">
                  <c:v>450.24786524233457</c:v>
                </c:pt>
                <c:pt idx="13684">
                  <c:v>450.0282939682757</c:v>
                </c:pt>
                <c:pt idx="13685">
                  <c:v>450.01654159554403</c:v>
                </c:pt>
                <c:pt idx="13686">
                  <c:v>450.62978655041832</c:v>
                </c:pt>
                <c:pt idx="13687">
                  <c:v>450.40063391959654</c:v>
                </c:pt>
                <c:pt idx="13688">
                  <c:v>450.29270077534852</c:v>
                </c:pt>
                <c:pt idx="13689">
                  <c:v>450.6041140081814</c:v>
                </c:pt>
                <c:pt idx="13690">
                  <c:v>451.14468002586449</c:v>
                </c:pt>
                <c:pt idx="13691">
                  <c:v>450.29270077534852</c:v>
                </c:pt>
                <c:pt idx="13692">
                  <c:v>450.44546929858205</c:v>
                </c:pt>
                <c:pt idx="13693">
                  <c:v>450.20673501834324</c:v>
                </c:pt>
                <c:pt idx="13694">
                  <c:v>450.21848585079016</c:v>
                </c:pt>
                <c:pt idx="13695">
                  <c:v>450.55927847516739</c:v>
                </c:pt>
                <c:pt idx="13696">
                  <c:v>450.36537957391408</c:v>
                </c:pt>
                <c:pt idx="13697">
                  <c:v>450.26549241517574</c:v>
                </c:pt>
                <c:pt idx="13698">
                  <c:v>450.6180357179714</c:v>
                </c:pt>
                <c:pt idx="13699">
                  <c:v>450.44763971383975</c:v>
                </c:pt>
                <c:pt idx="13700">
                  <c:v>450.06354800590111</c:v>
                </c:pt>
                <c:pt idx="13701">
                  <c:v>450.41238536815735</c:v>
                </c:pt>
                <c:pt idx="13702">
                  <c:v>451.12922388439483</c:v>
                </c:pt>
                <c:pt idx="13703">
                  <c:v>450.37125437402364</c:v>
                </c:pt>
                <c:pt idx="13704">
                  <c:v>450.18693866247219</c:v>
                </c:pt>
                <c:pt idx="13705">
                  <c:v>450.04004480072257</c:v>
                </c:pt>
                <c:pt idx="13706">
                  <c:v>450.13993229832357</c:v>
                </c:pt>
                <c:pt idx="13707">
                  <c:v>450.31032779416125</c:v>
                </c:pt>
                <c:pt idx="13708">
                  <c:v>450.16931164365946</c:v>
                </c:pt>
                <c:pt idx="13709">
                  <c:v>450.18693866247219</c:v>
                </c:pt>
                <c:pt idx="13710">
                  <c:v>451.00953852144369</c:v>
                </c:pt>
                <c:pt idx="13711">
                  <c:v>450.75688253141487</c:v>
                </c:pt>
                <c:pt idx="13712">
                  <c:v>452.09654320052073</c:v>
                </c:pt>
                <c:pt idx="13713">
                  <c:v>452.46671983729664</c:v>
                </c:pt>
                <c:pt idx="13714">
                  <c:v>451.42083614050233</c:v>
                </c:pt>
                <c:pt idx="13715">
                  <c:v>451.19168797650633</c:v>
                </c:pt>
                <c:pt idx="13716">
                  <c:v>451.07417195061356</c:v>
                </c:pt>
                <c:pt idx="13717">
                  <c:v>450.78626192295928</c:v>
                </c:pt>
                <c:pt idx="13718">
                  <c:v>450.00479077079854</c:v>
                </c:pt>
                <c:pt idx="13719">
                  <c:v>451.86956375746922</c:v>
                </c:pt>
                <c:pt idx="13720">
                  <c:v>451.89306696264777</c:v>
                </c:pt>
                <c:pt idx="13721">
                  <c:v>451.19385577327995</c:v>
                </c:pt>
                <c:pt idx="13722">
                  <c:v>451.67566501024442</c:v>
                </c:pt>
                <c:pt idx="13723">
                  <c:v>451.21735897845849</c:v>
                </c:pt>
                <c:pt idx="13724">
                  <c:v>450.48876978380252</c:v>
                </c:pt>
                <c:pt idx="13725">
                  <c:v>450.31032779416125</c:v>
                </c:pt>
                <c:pt idx="13726">
                  <c:v>450.28311943398847</c:v>
                </c:pt>
                <c:pt idx="13727">
                  <c:v>450.30662233111008</c:v>
                </c:pt>
                <c:pt idx="13728">
                  <c:v>450.33600095251211</c:v>
                </c:pt>
                <c:pt idx="13729">
                  <c:v>450.58278168034593</c:v>
                </c:pt>
                <c:pt idx="13730">
                  <c:v>450.00479077079854</c:v>
                </c:pt>
                <c:pt idx="13731">
                  <c:v>450.06354800590111</c:v>
                </c:pt>
                <c:pt idx="13732">
                  <c:v>450.62391190433721</c:v>
                </c:pt>
                <c:pt idx="13733">
                  <c:v>450.0069600601081</c:v>
                </c:pt>
                <c:pt idx="13734">
                  <c:v>450.35145801815258</c:v>
                </c:pt>
                <c:pt idx="13735">
                  <c:v>450.23394353254452</c:v>
                </c:pt>
                <c:pt idx="13736">
                  <c:v>450.38300674675531</c:v>
                </c:pt>
                <c:pt idx="13737">
                  <c:v>450.27507375653579</c:v>
                </c:pt>
                <c:pt idx="13738">
                  <c:v>450.6628712509854</c:v>
                </c:pt>
                <c:pt idx="13739">
                  <c:v>450.92140342738003</c:v>
                </c:pt>
                <c:pt idx="13740">
                  <c:v>450.63349339972575</c:v>
                </c:pt>
                <c:pt idx="13741">
                  <c:v>450.53948057901152</c:v>
                </c:pt>
                <c:pt idx="13742">
                  <c:v>450.29270077534852</c:v>
                </c:pt>
                <c:pt idx="13743">
                  <c:v>450.31837377967088</c:v>
                </c:pt>
                <c:pt idx="13744">
                  <c:v>450.37713826181329</c:v>
                </c:pt>
                <c:pt idx="13745">
                  <c:v>450.64524423217267</c:v>
                </c:pt>
                <c:pt idx="13746">
                  <c:v>451.44434088596563</c:v>
                </c:pt>
                <c:pt idx="13747">
                  <c:v>450.40433907459078</c:v>
                </c:pt>
                <c:pt idx="13748">
                  <c:v>450.0304632591255</c:v>
                </c:pt>
                <c:pt idx="13749">
                  <c:v>450.35362812535328</c:v>
                </c:pt>
                <c:pt idx="13750">
                  <c:v>450.55927847516739</c:v>
                </c:pt>
                <c:pt idx="13751">
                  <c:v>450.7884312600176</c:v>
                </c:pt>
                <c:pt idx="13752">
                  <c:v>451.34662429651343</c:v>
                </c:pt>
                <c:pt idx="13753">
                  <c:v>451.35250032885079</c:v>
                </c:pt>
                <c:pt idx="13754">
                  <c:v>450.30662233111008</c:v>
                </c:pt>
                <c:pt idx="13755">
                  <c:v>450.12447453955497</c:v>
                </c:pt>
                <c:pt idx="13756">
                  <c:v>450.700296165954</c:v>
                </c:pt>
                <c:pt idx="13757">
                  <c:v>450.27136813945617</c:v>
                </c:pt>
                <c:pt idx="13758">
                  <c:v>450.09509668829537</c:v>
                </c:pt>
                <c:pt idx="13759">
                  <c:v>450.06942419226698</c:v>
                </c:pt>
                <c:pt idx="13760">
                  <c:v>450.16560479435196</c:v>
                </c:pt>
                <c:pt idx="13761">
                  <c:v>450.87439701702294</c:v>
                </c:pt>
                <c:pt idx="13762">
                  <c:v>450.93315425982695</c:v>
                </c:pt>
                <c:pt idx="13763">
                  <c:v>450.60999019454721</c:v>
                </c:pt>
                <c:pt idx="13764">
                  <c:v>451.1623149001295</c:v>
                </c:pt>
                <c:pt idx="13765">
                  <c:v>450.6628712509854</c:v>
                </c:pt>
                <c:pt idx="13766">
                  <c:v>450.52185356019879</c:v>
                </c:pt>
                <c:pt idx="13767">
                  <c:v>450.56298378419007</c:v>
                </c:pt>
                <c:pt idx="13768">
                  <c:v>450.43371846613513</c:v>
                </c:pt>
                <c:pt idx="13769">
                  <c:v>450.14210157377056</c:v>
                </c:pt>
                <c:pt idx="13770">
                  <c:v>450.08334431556369</c:v>
                </c:pt>
                <c:pt idx="13771">
                  <c:v>450.18910799953051</c:v>
                </c:pt>
                <c:pt idx="13772">
                  <c:v>450.99995702605514</c:v>
                </c:pt>
                <c:pt idx="13773">
                  <c:v>450.74142638994527</c:v>
                </c:pt>
                <c:pt idx="13774">
                  <c:v>450.30662233111008</c:v>
                </c:pt>
                <c:pt idx="13775">
                  <c:v>450.04592098708844</c:v>
                </c:pt>
                <c:pt idx="13776">
                  <c:v>450.00108541587537</c:v>
                </c:pt>
                <c:pt idx="13777">
                  <c:v>450.45939116240055</c:v>
                </c:pt>
                <c:pt idx="13778">
                  <c:v>450.11859989347391</c:v>
                </c:pt>
                <c:pt idx="13779">
                  <c:v>450.64153892314994</c:v>
                </c:pt>
                <c:pt idx="13780">
                  <c:v>450.09880204352658</c:v>
                </c:pt>
                <c:pt idx="13781">
                  <c:v>450.13035072592078</c:v>
                </c:pt>
                <c:pt idx="13782">
                  <c:v>450.9625338053998</c:v>
                </c:pt>
                <c:pt idx="13783">
                  <c:v>450.54535676537733</c:v>
                </c:pt>
                <c:pt idx="13784">
                  <c:v>450.22806888646346</c:v>
                </c:pt>
                <c:pt idx="13785">
                  <c:v>450.439594652501</c:v>
                </c:pt>
                <c:pt idx="13786">
                  <c:v>450.12447453955497</c:v>
                </c:pt>
                <c:pt idx="13787">
                  <c:v>450.13622691228665</c:v>
                </c:pt>
                <c:pt idx="13788">
                  <c:v>451.17405171598506</c:v>
                </c:pt>
                <c:pt idx="13789">
                  <c:v>450.98603531626514</c:v>
                </c:pt>
                <c:pt idx="13790">
                  <c:v>450.51814825117606</c:v>
                </c:pt>
                <c:pt idx="13791">
                  <c:v>450.58865632642699</c:v>
                </c:pt>
                <c:pt idx="13792">
                  <c:v>450.17518628974051</c:v>
                </c:pt>
                <c:pt idx="13793">
                  <c:v>450.38671205577805</c:v>
                </c:pt>
                <c:pt idx="13794">
                  <c:v>451.06829591827619</c:v>
                </c:pt>
                <c:pt idx="13795">
                  <c:v>450.93903044619276</c:v>
                </c:pt>
                <c:pt idx="13796">
                  <c:v>450.6041140081814</c:v>
                </c:pt>
                <c:pt idx="13797">
                  <c:v>450.62174102699413</c:v>
                </c:pt>
                <c:pt idx="13798">
                  <c:v>450.18910799953051</c:v>
                </c:pt>
                <c:pt idx="13799">
                  <c:v>450.48289405952215</c:v>
                </c:pt>
                <c:pt idx="13800">
                  <c:v>450.90594574562567</c:v>
                </c:pt>
                <c:pt idx="13801">
                  <c:v>451.39363070687057</c:v>
                </c:pt>
                <c:pt idx="13802">
                  <c:v>450.71204699840087</c:v>
                </c:pt>
                <c:pt idx="13803">
                  <c:v>450.14797776013637</c:v>
                </c:pt>
                <c:pt idx="13804">
                  <c:v>451.09396830648461</c:v>
                </c:pt>
                <c:pt idx="13805">
                  <c:v>451.8813161302009</c:v>
                </c:pt>
                <c:pt idx="13806">
                  <c:v>451.26436538881563</c:v>
                </c:pt>
                <c:pt idx="13807">
                  <c:v>450.24198951805414</c:v>
                </c:pt>
                <c:pt idx="13808">
                  <c:v>450.13622691228665</c:v>
                </c:pt>
                <c:pt idx="13809">
                  <c:v>450.01871242667858</c:v>
                </c:pt>
                <c:pt idx="13810">
                  <c:v>450.48659952257333</c:v>
                </c:pt>
                <c:pt idx="13811">
                  <c:v>450.63936804580686</c:v>
                </c:pt>
                <c:pt idx="13812">
                  <c:v>450.48659952257333</c:v>
                </c:pt>
                <c:pt idx="13813">
                  <c:v>450.86852237094183</c:v>
                </c:pt>
                <c:pt idx="13814">
                  <c:v>452.0260443669784</c:v>
                </c:pt>
                <c:pt idx="13815">
                  <c:v>452.21406692783734</c:v>
                </c:pt>
                <c:pt idx="13816">
                  <c:v>451.8380218061194</c:v>
                </c:pt>
                <c:pt idx="13817">
                  <c:v>451.60298975433381</c:v>
                </c:pt>
                <c:pt idx="13818">
                  <c:v>450.15168313077049</c:v>
                </c:pt>
                <c:pt idx="13819">
                  <c:v>451.00583321242095</c:v>
                </c:pt>
                <c:pt idx="13820">
                  <c:v>450.90594574562567</c:v>
                </c:pt>
                <c:pt idx="13821">
                  <c:v>451.45238794967457</c:v>
                </c:pt>
                <c:pt idx="13822">
                  <c:v>452.05758939889773</c:v>
                </c:pt>
                <c:pt idx="13823">
                  <c:v>451.62866014017209</c:v>
                </c:pt>
                <c:pt idx="13824">
                  <c:v>450.37125437402364</c:v>
                </c:pt>
                <c:pt idx="13825">
                  <c:v>450.57473615692174</c:v>
                </c:pt>
                <c:pt idx="13826">
                  <c:v>450.34558183178672</c:v>
                </c:pt>
                <c:pt idx="13827">
                  <c:v>450.08334431556369</c:v>
                </c:pt>
                <c:pt idx="13828">
                  <c:v>450.34775240107291</c:v>
                </c:pt>
                <c:pt idx="13829">
                  <c:v>450.19498418589637</c:v>
                </c:pt>
                <c:pt idx="13830">
                  <c:v>450.12447453955497</c:v>
                </c:pt>
                <c:pt idx="13831">
                  <c:v>450.73925551260214</c:v>
                </c:pt>
                <c:pt idx="13832">
                  <c:v>450.92140342738003</c:v>
                </c:pt>
                <c:pt idx="13833">
                  <c:v>451.05654493180083</c:v>
                </c:pt>
                <c:pt idx="13834">
                  <c:v>450.75100788533382</c:v>
                </c:pt>
                <c:pt idx="13835">
                  <c:v>450.56885997055593</c:v>
                </c:pt>
                <c:pt idx="13836">
                  <c:v>450.15755927092778</c:v>
                </c:pt>
                <c:pt idx="13837">
                  <c:v>450.16560479435196</c:v>
                </c:pt>
                <c:pt idx="13838">
                  <c:v>450.22806888646346</c:v>
                </c:pt>
                <c:pt idx="13839">
                  <c:v>451.015414861838</c:v>
                </c:pt>
                <c:pt idx="13840">
                  <c:v>451.20930883418004</c:v>
                </c:pt>
                <c:pt idx="13841">
                  <c:v>450.00479077079854</c:v>
                </c:pt>
                <c:pt idx="13842">
                  <c:v>450.63566273678413</c:v>
                </c:pt>
                <c:pt idx="13843">
                  <c:v>450.60628334523972</c:v>
                </c:pt>
                <c:pt idx="13844">
                  <c:v>450.16931164365946</c:v>
                </c:pt>
                <c:pt idx="13845">
                  <c:v>450.29487088254928</c:v>
                </c:pt>
                <c:pt idx="13846">
                  <c:v>450.90594574562567</c:v>
                </c:pt>
                <c:pt idx="13847">
                  <c:v>450.51814825117606</c:v>
                </c:pt>
                <c:pt idx="13848">
                  <c:v>450.13035072592078</c:v>
                </c:pt>
                <c:pt idx="13849">
                  <c:v>450.53577542401729</c:v>
                </c:pt>
                <c:pt idx="13850">
                  <c:v>450.0892205019295</c:v>
                </c:pt>
                <c:pt idx="13851">
                  <c:v>450.16560479435196</c:v>
                </c:pt>
                <c:pt idx="13852">
                  <c:v>450.44176398955932</c:v>
                </c:pt>
                <c:pt idx="13853">
                  <c:v>450.97057917479555</c:v>
                </c:pt>
                <c:pt idx="13854">
                  <c:v>450.04221563185718</c:v>
                </c:pt>
                <c:pt idx="13855">
                  <c:v>450.11859989347391</c:v>
                </c:pt>
                <c:pt idx="13856">
                  <c:v>450.07529883834803</c:v>
                </c:pt>
                <c:pt idx="13857">
                  <c:v>450.13405611195776</c:v>
                </c:pt>
                <c:pt idx="13858">
                  <c:v>450.47484869012646</c:v>
                </c:pt>
                <c:pt idx="13859">
                  <c:v>450.82739214695056</c:v>
                </c:pt>
                <c:pt idx="13860">
                  <c:v>450.49835189530501</c:v>
                </c:pt>
                <c:pt idx="13861">
                  <c:v>450.65699506461959</c:v>
                </c:pt>
                <c:pt idx="13862">
                  <c:v>450.29857696171439</c:v>
                </c:pt>
                <c:pt idx="13863">
                  <c:v>450.13993229832357</c:v>
                </c:pt>
                <c:pt idx="13864">
                  <c:v>450.07159348311677</c:v>
                </c:pt>
                <c:pt idx="13865">
                  <c:v>450.15973014827091</c:v>
                </c:pt>
                <c:pt idx="13866">
                  <c:v>450.42413681671815</c:v>
                </c:pt>
                <c:pt idx="13867">
                  <c:v>450.23981971891033</c:v>
                </c:pt>
                <c:pt idx="13868">
                  <c:v>450.75905340875801</c:v>
                </c:pt>
                <c:pt idx="13869">
                  <c:v>450.61215953160558</c:v>
                </c:pt>
                <c:pt idx="13870">
                  <c:v>450.83543767037474</c:v>
                </c:pt>
                <c:pt idx="13871">
                  <c:v>450.17148098071777</c:v>
                </c:pt>
                <c:pt idx="13872">
                  <c:v>450.0892205019295</c:v>
                </c:pt>
                <c:pt idx="13873">
                  <c:v>450.01871242667858</c:v>
                </c:pt>
                <c:pt idx="13874">
                  <c:v>450.16343545729359</c:v>
                </c:pt>
                <c:pt idx="13875">
                  <c:v>450.86852237094183</c:v>
                </c:pt>
                <c:pt idx="13876">
                  <c:v>450.82151611461319</c:v>
                </c:pt>
                <c:pt idx="13877">
                  <c:v>450.63349339972575</c:v>
                </c:pt>
                <c:pt idx="13878">
                  <c:v>450.90965105464841</c:v>
                </c:pt>
                <c:pt idx="13879">
                  <c:v>451.04479255906915</c:v>
                </c:pt>
                <c:pt idx="13880">
                  <c:v>450.91552724101422</c:v>
                </c:pt>
                <c:pt idx="13881">
                  <c:v>450.90965105464841</c:v>
                </c:pt>
                <c:pt idx="13882">
                  <c:v>450.66874743735121</c:v>
                </c:pt>
                <c:pt idx="13883">
                  <c:v>450.29857696171439</c:v>
                </c:pt>
                <c:pt idx="13884">
                  <c:v>450.20673501834324</c:v>
                </c:pt>
                <c:pt idx="13885">
                  <c:v>450.91769657807259</c:v>
                </c:pt>
                <c:pt idx="13886">
                  <c:v>451.07046664159083</c:v>
                </c:pt>
                <c:pt idx="13887">
                  <c:v>450.99408237997409</c:v>
                </c:pt>
                <c:pt idx="13888">
                  <c:v>450.8119344651962</c:v>
                </c:pt>
                <c:pt idx="13889">
                  <c:v>450.17735716708364</c:v>
                </c:pt>
                <c:pt idx="13890">
                  <c:v>450.26332292408892</c:v>
                </c:pt>
                <c:pt idx="13891">
                  <c:v>450.85676999821021</c:v>
                </c:pt>
                <c:pt idx="13892">
                  <c:v>450.06354800590111</c:v>
                </c:pt>
                <c:pt idx="13893">
                  <c:v>450.21631651373178</c:v>
                </c:pt>
                <c:pt idx="13894">
                  <c:v>450.37496122333113</c:v>
                </c:pt>
                <c:pt idx="13895">
                  <c:v>450.00108541587537</c:v>
                </c:pt>
                <c:pt idx="13896">
                  <c:v>450.37713826181329</c:v>
                </c:pt>
                <c:pt idx="13897">
                  <c:v>450.12447453955497</c:v>
                </c:pt>
                <c:pt idx="13898">
                  <c:v>450.51010272775187</c:v>
                </c:pt>
                <c:pt idx="13899">
                  <c:v>450.72379783084779</c:v>
                </c:pt>
                <c:pt idx="13900">
                  <c:v>450.5651546615332</c:v>
                </c:pt>
                <c:pt idx="13901">
                  <c:v>451.12922388439483</c:v>
                </c:pt>
                <c:pt idx="13902">
                  <c:v>451.15272554928868</c:v>
                </c:pt>
                <c:pt idx="13903">
                  <c:v>450.6767929607754</c:v>
                </c:pt>
                <c:pt idx="13904">
                  <c:v>450.35362812535328</c:v>
                </c:pt>
                <c:pt idx="13905">
                  <c:v>450.0576718195353</c:v>
                </c:pt>
                <c:pt idx="13906">
                  <c:v>450.00108541587537</c:v>
                </c:pt>
                <c:pt idx="13907">
                  <c:v>450.11642909314503</c:v>
                </c:pt>
                <c:pt idx="13908">
                  <c:v>450.0304632591255</c:v>
                </c:pt>
                <c:pt idx="13909">
                  <c:v>450.27507375653579</c:v>
                </c:pt>
                <c:pt idx="13910">
                  <c:v>450.37125437402364</c:v>
                </c:pt>
                <c:pt idx="13911">
                  <c:v>450.41021526095659</c:v>
                </c:pt>
                <c:pt idx="13912">
                  <c:v>451.23281357964333</c:v>
                </c:pt>
                <c:pt idx="13913">
                  <c:v>450.99778784302526</c:v>
                </c:pt>
                <c:pt idx="13914">
                  <c:v>450.07529883834803</c:v>
                </c:pt>
                <c:pt idx="13915">
                  <c:v>450.51227252689569</c:v>
                </c:pt>
                <c:pt idx="13916">
                  <c:v>450.52989969973692</c:v>
                </c:pt>
                <c:pt idx="13917">
                  <c:v>450.01283624647391</c:v>
                </c:pt>
                <c:pt idx="13918">
                  <c:v>450.24569590527619</c:v>
                </c:pt>
                <c:pt idx="13919">
                  <c:v>450.82739214695056</c:v>
                </c:pt>
                <c:pt idx="13920">
                  <c:v>450.59823782181553</c:v>
                </c:pt>
                <c:pt idx="13921">
                  <c:v>450.6628712509854</c:v>
                </c:pt>
                <c:pt idx="13922">
                  <c:v>450.68637445616395</c:v>
                </c:pt>
                <c:pt idx="13923">
                  <c:v>450.5277297465646</c:v>
                </c:pt>
                <c:pt idx="13924">
                  <c:v>451.05654493180083</c:v>
                </c:pt>
                <c:pt idx="13925">
                  <c:v>450.38671205577805</c:v>
                </c:pt>
                <c:pt idx="13926">
                  <c:v>450.95078127863968</c:v>
                </c:pt>
                <c:pt idx="13927">
                  <c:v>450.42196763368827</c:v>
                </c:pt>
                <c:pt idx="13928">
                  <c:v>450.29857696171439</c:v>
                </c:pt>
                <c:pt idx="13929">
                  <c:v>450.08117502471384</c:v>
                </c:pt>
                <c:pt idx="13930">
                  <c:v>450.18106247610632</c:v>
                </c:pt>
                <c:pt idx="13931">
                  <c:v>450.37125437402364</c:v>
                </c:pt>
                <c:pt idx="13932">
                  <c:v>450.54165145635466</c:v>
                </c:pt>
                <c:pt idx="13933">
                  <c:v>451.1644779220203</c:v>
                </c:pt>
                <c:pt idx="13934">
                  <c:v>451.21148279209268</c:v>
                </c:pt>
                <c:pt idx="13935">
                  <c:v>451.04108725004642</c:v>
                </c:pt>
                <c:pt idx="13936">
                  <c:v>450.93532513717008</c:v>
                </c:pt>
                <c:pt idx="13937">
                  <c:v>450.88831872681294</c:v>
                </c:pt>
                <c:pt idx="13938">
                  <c:v>450.82368529764307</c:v>
                </c:pt>
                <c:pt idx="13939">
                  <c:v>450.01066695716435</c:v>
                </c:pt>
                <c:pt idx="13940">
                  <c:v>450.55710913810901</c:v>
                </c:pt>
                <c:pt idx="13941">
                  <c:v>451.27982307056999</c:v>
                </c:pt>
                <c:pt idx="13942">
                  <c:v>450.29270077534852</c:v>
                </c:pt>
                <c:pt idx="13943">
                  <c:v>450.18106247610632</c:v>
                </c:pt>
                <c:pt idx="13944">
                  <c:v>450.11642909314503</c:v>
                </c:pt>
                <c:pt idx="13945">
                  <c:v>450.98016082421253</c:v>
                </c:pt>
                <c:pt idx="13946">
                  <c:v>451.21519272196969</c:v>
                </c:pt>
                <c:pt idx="13947">
                  <c:v>450.82151611461319</c:v>
                </c:pt>
                <c:pt idx="13948">
                  <c:v>450.27507375653579</c:v>
                </c:pt>
                <c:pt idx="13949">
                  <c:v>450.31032779416125</c:v>
                </c:pt>
                <c:pt idx="13950">
                  <c:v>450.44176398955932</c:v>
                </c:pt>
                <c:pt idx="13951">
                  <c:v>450.66504058804378</c:v>
                </c:pt>
                <c:pt idx="13952">
                  <c:v>450.75905340875801</c:v>
                </c:pt>
                <c:pt idx="13953">
                  <c:v>450.98233000724241</c:v>
                </c:pt>
                <c:pt idx="13954">
                  <c:v>450.9235727644384</c:v>
                </c:pt>
                <c:pt idx="13955">
                  <c:v>450.79430744638347</c:v>
                </c:pt>
                <c:pt idx="13956">
                  <c:v>450.64153892314994</c:v>
                </c:pt>
                <c:pt idx="13957">
                  <c:v>450.12447453955497</c:v>
                </c:pt>
                <c:pt idx="13958">
                  <c:v>450.13622691228665</c:v>
                </c:pt>
                <c:pt idx="13959">
                  <c:v>450.00108541587537</c:v>
                </c:pt>
                <c:pt idx="13960">
                  <c:v>450.439594652501</c:v>
                </c:pt>
                <c:pt idx="13961">
                  <c:v>450.34558183178672</c:v>
                </c:pt>
                <c:pt idx="13962">
                  <c:v>450.13405611195776</c:v>
                </c:pt>
                <c:pt idx="13963">
                  <c:v>450.6041140081814</c:v>
                </c:pt>
                <c:pt idx="13964">
                  <c:v>451.06242111816664</c:v>
                </c:pt>
                <c:pt idx="13965">
                  <c:v>451.015414861838</c:v>
                </c:pt>
                <c:pt idx="13966">
                  <c:v>450.87439701702294</c:v>
                </c:pt>
                <c:pt idx="13967">
                  <c:v>450.63349339972575</c:v>
                </c:pt>
                <c:pt idx="13968">
                  <c:v>450.46526688668092</c:v>
                </c:pt>
                <c:pt idx="13969">
                  <c:v>450.67091677440959</c:v>
                </c:pt>
                <c:pt idx="13970">
                  <c:v>450.14210157377056</c:v>
                </c:pt>
                <c:pt idx="13971">
                  <c:v>450.77668042757074</c:v>
                </c:pt>
                <c:pt idx="13972">
                  <c:v>450.82368529764307</c:v>
                </c:pt>
                <c:pt idx="13973">
                  <c:v>450.05396646430404</c:v>
                </c:pt>
                <c:pt idx="13974">
                  <c:v>450.23394353254452</c:v>
                </c:pt>
                <c:pt idx="13975">
                  <c:v>450.19868949491905</c:v>
                </c:pt>
                <c:pt idx="13976">
                  <c:v>450.53948057901152</c:v>
                </c:pt>
                <c:pt idx="13977">
                  <c:v>450.51597891411774</c:v>
                </c:pt>
                <c:pt idx="13978">
                  <c:v>450.45722167131373</c:v>
                </c:pt>
                <c:pt idx="13979">
                  <c:v>450.86264618457602</c:v>
                </c:pt>
                <c:pt idx="13980">
                  <c:v>450.31032779416125</c:v>
                </c:pt>
                <c:pt idx="13981">
                  <c:v>450.15755927092778</c:v>
                </c:pt>
                <c:pt idx="13982">
                  <c:v>450.61586638091302</c:v>
                </c:pt>
                <c:pt idx="15983">
                  <c:v>450.54752764272047</c:v>
                </c:pt>
                <c:pt idx="15984">
                  <c:v>450.28311943398847</c:v>
                </c:pt>
                <c:pt idx="15985">
                  <c:v>450.75905340875801</c:v>
                </c:pt>
                <c:pt idx="15986">
                  <c:v>450.98820619360828</c:v>
                </c:pt>
                <c:pt idx="15987">
                  <c:v>450.70617081203505</c:v>
                </c:pt>
                <c:pt idx="15988">
                  <c:v>450.34775240107291</c:v>
                </c:pt>
                <c:pt idx="15989">
                  <c:v>450.18693866247219</c:v>
                </c:pt>
                <c:pt idx="15990">
                  <c:v>450.77450955022761</c:v>
                </c:pt>
                <c:pt idx="15991">
                  <c:v>450.99778784302526</c:v>
                </c:pt>
                <c:pt idx="15992">
                  <c:v>450.94490663255863</c:v>
                </c:pt>
                <c:pt idx="15993">
                  <c:v>450.46309631739479</c:v>
                </c:pt>
                <c:pt idx="15994">
                  <c:v>450.09880204352658</c:v>
                </c:pt>
                <c:pt idx="15995">
                  <c:v>450.72162849378941</c:v>
                </c:pt>
                <c:pt idx="15996">
                  <c:v>450.54535676537733</c:v>
                </c:pt>
                <c:pt idx="15997">
                  <c:v>450.42196763368827</c:v>
                </c:pt>
                <c:pt idx="15998">
                  <c:v>450.38300674675531</c:v>
                </c:pt>
                <c:pt idx="15999">
                  <c:v>450.52989969973692</c:v>
                </c:pt>
                <c:pt idx="16000">
                  <c:v>450.36537957391408</c:v>
                </c:pt>
                <c:pt idx="16001">
                  <c:v>450.50639680261526</c:v>
                </c:pt>
                <c:pt idx="16002">
                  <c:v>450.32424950395131</c:v>
                </c:pt>
                <c:pt idx="16003">
                  <c:v>450.27136813945617</c:v>
                </c:pt>
                <c:pt idx="16004">
                  <c:v>450.57690549398012</c:v>
                </c:pt>
                <c:pt idx="16005">
                  <c:v>450.65328975559686</c:v>
                </c:pt>
                <c:pt idx="16006">
                  <c:v>450.33012522823168</c:v>
                </c:pt>
                <c:pt idx="16007">
                  <c:v>450.0576718195353</c:v>
                </c:pt>
                <c:pt idx="16008">
                  <c:v>450.16343545729359</c:v>
                </c:pt>
                <c:pt idx="16009">
                  <c:v>450.42784227976932</c:v>
                </c:pt>
                <c:pt idx="16010">
                  <c:v>450.65699506461959</c:v>
                </c:pt>
                <c:pt idx="16011">
                  <c:v>450.93315425982695</c:v>
                </c:pt>
                <c:pt idx="16012">
                  <c:v>450.4160914473224</c:v>
                </c:pt>
                <c:pt idx="16013">
                  <c:v>450.29270077534852</c:v>
                </c:pt>
                <c:pt idx="16014">
                  <c:v>450.12230527951084</c:v>
                </c:pt>
                <c:pt idx="16015">
                  <c:v>450.11055441625825</c:v>
                </c:pt>
                <c:pt idx="16016">
                  <c:v>450.11859989347391</c:v>
                </c:pt>
                <c:pt idx="16017">
                  <c:v>450.39475911948699</c:v>
                </c:pt>
                <c:pt idx="16018">
                  <c:v>450.60040869915866</c:v>
                </c:pt>
                <c:pt idx="16019">
                  <c:v>450.66504058804378</c:v>
                </c:pt>
                <c:pt idx="16020">
                  <c:v>450.52989969973692</c:v>
                </c:pt>
                <c:pt idx="16021">
                  <c:v>450.46526688668092</c:v>
                </c:pt>
                <c:pt idx="16022">
                  <c:v>450.26919757016998</c:v>
                </c:pt>
                <c:pt idx="16023">
                  <c:v>450.33970718570566</c:v>
                </c:pt>
                <c:pt idx="16024">
                  <c:v>450.14210157377056</c:v>
                </c:pt>
                <c:pt idx="16025">
                  <c:v>450.22436203715597</c:v>
                </c:pt>
                <c:pt idx="16026">
                  <c:v>450.35145801815258</c:v>
                </c:pt>
                <c:pt idx="16027">
                  <c:v>450.1832318131647</c:v>
                </c:pt>
                <c:pt idx="16028">
                  <c:v>450.73555020357946</c:v>
                </c:pt>
                <c:pt idx="16029">
                  <c:v>450.96470298842968</c:v>
                </c:pt>
                <c:pt idx="16030">
                  <c:v>450.9235727644384</c:v>
                </c:pt>
                <c:pt idx="16031">
                  <c:v>450.31837377967088</c:v>
                </c:pt>
                <c:pt idx="16032">
                  <c:v>450.20085883197743</c:v>
                </c:pt>
                <c:pt idx="16033">
                  <c:v>450.16931164365946</c:v>
                </c:pt>
                <c:pt idx="16034">
                  <c:v>450.21631651373178</c:v>
                </c:pt>
                <c:pt idx="16035">
                  <c:v>450.26919757016998</c:v>
                </c:pt>
                <c:pt idx="16036">
                  <c:v>450.63936804580686</c:v>
                </c:pt>
                <c:pt idx="16037">
                  <c:v>450.79801275540615</c:v>
                </c:pt>
                <c:pt idx="16038">
                  <c:v>450.28682458898271</c:v>
                </c:pt>
                <c:pt idx="16039">
                  <c:v>450.29270077534852</c:v>
                </c:pt>
                <c:pt idx="16040">
                  <c:v>450.57473615692174</c:v>
                </c:pt>
                <c:pt idx="16041">
                  <c:v>450.51597891411774</c:v>
                </c:pt>
                <c:pt idx="16042">
                  <c:v>451.06829591827619</c:v>
                </c:pt>
                <c:pt idx="16043">
                  <c:v>450.03417015464152</c:v>
                </c:pt>
                <c:pt idx="16044">
                  <c:v>450.38887523169734</c:v>
                </c:pt>
                <c:pt idx="16045">
                  <c:v>450.21848585079016</c:v>
                </c:pt>
                <c:pt idx="16046">
                  <c:v>450.50052107833488</c:v>
                </c:pt>
                <c:pt idx="16047">
                  <c:v>450.35145801815258</c:v>
                </c:pt>
                <c:pt idx="16048">
                  <c:v>450.55710913810901</c:v>
                </c:pt>
                <c:pt idx="16049">
                  <c:v>450.5512329517432</c:v>
                </c:pt>
                <c:pt idx="16050">
                  <c:v>450.15755927092778</c:v>
                </c:pt>
                <c:pt idx="16051">
                  <c:v>450.69812528861087</c:v>
                </c:pt>
                <c:pt idx="16052">
                  <c:v>450.48072333620752</c:v>
                </c:pt>
                <c:pt idx="16053">
                  <c:v>450.35950384963371</c:v>
                </c:pt>
                <c:pt idx="16054">
                  <c:v>450.1832318131647</c:v>
                </c:pt>
                <c:pt idx="16055">
                  <c:v>450.10684752074224</c:v>
                </c:pt>
                <c:pt idx="16056">
                  <c:v>450.05396646430404</c:v>
                </c:pt>
                <c:pt idx="16057">
                  <c:v>450.71204699840087</c:v>
                </c:pt>
                <c:pt idx="16058">
                  <c:v>451.37012750169202</c:v>
                </c:pt>
                <c:pt idx="16059">
                  <c:v>450.61215953160558</c:v>
                </c:pt>
                <c:pt idx="16060">
                  <c:v>450.31249805539051</c:v>
                </c:pt>
                <c:pt idx="16061">
                  <c:v>450.20085883197743</c:v>
                </c:pt>
                <c:pt idx="16062">
                  <c:v>450.11055441625825</c:v>
                </c:pt>
                <c:pt idx="16063">
                  <c:v>450.38887523169734</c:v>
                </c:pt>
                <c:pt idx="16064">
                  <c:v>450.3007466068297</c:v>
                </c:pt>
                <c:pt idx="16065">
                  <c:v>450.07746966948264</c:v>
                </c:pt>
                <c:pt idx="16066">
                  <c:v>450.80388894177202</c:v>
                </c:pt>
                <c:pt idx="16067">
                  <c:v>450.94490663255863</c:v>
                </c:pt>
                <c:pt idx="16068">
                  <c:v>450.02458707275969</c:v>
                </c:pt>
                <c:pt idx="16069">
                  <c:v>450.01066695716435</c:v>
                </c:pt>
                <c:pt idx="16070">
                  <c:v>450.32424950395131</c:v>
                </c:pt>
                <c:pt idx="16071">
                  <c:v>450.64741356923105</c:v>
                </c:pt>
                <c:pt idx="16072">
                  <c:v>450.08705121107971</c:v>
                </c:pt>
                <c:pt idx="16073">
                  <c:v>450.12230527951084</c:v>
                </c:pt>
                <c:pt idx="16074">
                  <c:v>450.24786524233457</c:v>
                </c:pt>
                <c:pt idx="16075">
                  <c:v>450.26549241517574</c:v>
                </c:pt>
                <c:pt idx="16076">
                  <c:v>450.15755927092778</c:v>
                </c:pt>
                <c:pt idx="16077">
                  <c:v>450.46309631739479</c:v>
                </c:pt>
                <c:pt idx="16078">
                  <c:v>450.06571729675096</c:v>
                </c:pt>
                <c:pt idx="16079">
                  <c:v>450.1832318131647</c:v>
                </c:pt>
                <c:pt idx="16080">
                  <c:v>450.22436203715597</c:v>
                </c:pt>
                <c:pt idx="16081">
                  <c:v>450.15973014827091</c:v>
                </c:pt>
                <c:pt idx="16082">
                  <c:v>450.50639680261526</c:v>
                </c:pt>
                <c:pt idx="16083">
                  <c:v>451.05871426885915</c:v>
                </c:pt>
                <c:pt idx="16084">
                  <c:v>450.34187667679248</c:v>
                </c:pt>
                <c:pt idx="16085">
                  <c:v>450.19281330855324</c:v>
                </c:pt>
                <c:pt idx="16086">
                  <c:v>450.45722167131373</c:v>
                </c:pt>
                <c:pt idx="16087">
                  <c:v>450.23981971891033</c:v>
                </c:pt>
                <c:pt idx="16088">
                  <c:v>450.4689725037606</c:v>
                </c:pt>
                <c:pt idx="16089">
                  <c:v>451.05654493180083</c:v>
                </c:pt>
                <c:pt idx="16090">
                  <c:v>450.9037764085673</c:v>
                </c:pt>
                <c:pt idx="16091">
                  <c:v>451.03304188065073</c:v>
                </c:pt>
                <c:pt idx="16092">
                  <c:v>450.83326679303161</c:v>
                </c:pt>
                <c:pt idx="16093">
                  <c:v>450.43001254099852</c:v>
                </c:pt>
                <c:pt idx="16094">
                  <c:v>450.2889951582689</c:v>
                </c:pt>
                <c:pt idx="16095">
                  <c:v>450.28311943398847</c:v>
                </c:pt>
                <c:pt idx="16096">
                  <c:v>450.0304632591255</c:v>
                </c:pt>
                <c:pt idx="16097">
                  <c:v>450.06942419226698</c:v>
                </c:pt>
                <c:pt idx="16098">
                  <c:v>450.13405611195776</c:v>
                </c:pt>
                <c:pt idx="16099">
                  <c:v>450.71792318476673</c:v>
                </c:pt>
                <c:pt idx="16100">
                  <c:v>450.43588826527895</c:v>
                </c:pt>
                <c:pt idx="16101">
                  <c:v>450.36537957391408</c:v>
                </c:pt>
                <c:pt idx="16102">
                  <c:v>450.2889951582689</c:v>
                </c:pt>
                <c:pt idx="16103">
                  <c:v>450.05984265066991</c:v>
                </c:pt>
                <c:pt idx="16104">
                  <c:v>450.45722167131373</c:v>
                </c:pt>
                <c:pt idx="16105">
                  <c:v>450.27136813945617</c:v>
                </c:pt>
                <c:pt idx="16106">
                  <c:v>450.13405611195776</c:v>
                </c:pt>
                <c:pt idx="16107">
                  <c:v>450.51010272775187</c:v>
                </c:pt>
                <c:pt idx="16108">
                  <c:v>450.17148098071777</c:v>
                </c:pt>
                <c:pt idx="16109">
                  <c:v>450.18693866247219</c:v>
                </c:pt>
                <c:pt idx="16110">
                  <c:v>450.21261120470911</c:v>
                </c:pt>
                <c:pt idx="16111">
                  <c:v>450.18106247610632</c:v>
                </c:pt>
                <c:pt idx="16112">
                  <c:v>450.38083740969694</c:v>
                </c:pt>
                <c:pt idx="16113">
                  <c:v>450.21848585079016</c:v>
                </c:pt>
                <c:pt idx="16114">
                  <c:v>450.15385394650224</c:v>
                </c:pt>
                <c:pt idx="16115">
                  <c:v>450.18910799953051</c:v>
                </c:pt>
                <c:pt idx="16116">
                  <c:v>450.50639680261526</c:v>
                </c:pt>
                <c:pt idx="16117">
                  <c:v>450.25961669089537</c:v>
                </c:pt>
                <c:pt idx="16118">
                  <c:v>450.29487088254928</c:v>
                </c:pt>
                <c:pt idx="16119">
                  <c:v>450.07746966948264</c:v>
                </c:pt>
                <c:pt idx="16120">
                  <c:v>450.1832318131647</c:v>
                </c:pt>
                <c:pt idx="16121">
                  <c:v>450.10684752074224</c:v>
                </c:pt>
                <c:pt idx="16122">
                  <c:v>450.04592098708844</c:v>
                </c:pt>
                <c:pt idx="16123">
                  <c:v>450.22806888646346</c:v>
                </c:pt>
                <c:pt idx="16124">
                  <c:v>450.32424950395131</c:v>
                </c:pt>
                <c:pt idx="16125">
                  <c:v>450.38887523169734</c:v>
                </c:pt>
                <c:pt idx="16126">
                  <c:v>450.41826109243772</c:v>
                </c:pt>
                <c:pt idx="16127">
                  <c:v>450.74730103602633</c:v>
                </c:pt>
                <c:pt idx="16128">
                  <c:v>450.60628334523972</c:v>
                </c:pt>
                <c:pt idx="16129">
                  <c:v>450.23023806949334</c:v>
                </c:pt>
                <c:pt idx="16130">
                  <c:v>450.29270077534852</c:v>
                </c:pt>
                <c:pt idx="16131">
                  <c:v>450.57473615692174</c:v>
                </c:pt>
                <c:pt idx="16132">
                  <c:v>450.77450955022761</c:v>
                </c:pt>
                <c:pt idx="16133">
                  <c:v>450.38671205577805</c:v>
                </c:pt>
                <c:pt idx="16134">
                  <c:v>450.56298378419007</c:v>
                </c:pt>
                <c:pt idx="16135">
                  <c:v>450.31620398052712</c:v>
                </c:pt>
                <c:pt idx="16136">
                  <c:v>450.37713826181329</c:v>
                </c:pt>
                <c:pt idx="16137">
                  <c:v>450.48289405952215</c:v>
                </c:pt>
                <c:pt idx="16138">
                  <c:v>450.22806888646346</c:v>
                </c:pt>
                <c:pt idx="16139">
                  <c:v>450.40433907459078</c:v>
                </c:pt>
                <c:pt idx="16140">
                  <c:v>450.35733420451839</c:v>
                </c:pt>
                <c:pt idx="16141">
                  <c:v>450.0576718195353</c:v>
                </c:pt>
                <c:pt idx="16142">
                  <c:v>450.11642909314503</c:v>
                </c:pt>
                <c:pt idx="16143">
                  <c:v>450.39475911948699</c:v>
                </c:pt>
                <c:pt idx="16144">
                  <c:v>450.34775240107291</c:v>
                </c:pt>
                <c:pt idx="16145">
                  <c:v>450.64741356923105</c:v>
                </c:pt>
                <c:pt idx="16146">
                  <c:v>450.76492805483906</c:v>
                </c:pt>
                <c:pt idx="16147">
                  <c:v>450.08117502471384</c:v>
                </c:pt>
                <c:pt idx="16148">
                  <c:v>450.04221563185718</c:v>
                </c:pt>
                <c:pt idx="16149">
                  <c:v>450.15973014827091</c:v>
                </c:pt>
                <c:pt idx="16150">
                  <c:v>450.09509668829537</c:v>
                </c:pt>
                <c:pt idx="16151">
                  <c:v>450.09880204352658</c:v>
                </c:pt>
                <c:pt idx="16152">
                  <c:v>450.43001254099852</c:v>
                </c:pt>
                <c:pt idx="16153">
                  <c:v>450.17148098071777</c:v>
                </c:pt>
                <c:pt idx="16154">
                  <c:v>450.13993229832357</c:v>
                </c:pt>
                <c:pt idx="16155">
                  <c:v>450.55710913810901</c:v>
                </c:pt>
                <c:pt idx="16156">
                  <c:v>450.59823782181553</c:v>
                </c:pt>
                <c:pt idx="16157">
                  <c:v>450.28311943398847</c:v>
                </c:pt>
                <c:pt idx="16158">
                  <c:v>450.04809027793823</c:v>
                </c:pt>
                <c:pt idx="16159">
                  <c:v>450.36321039088421</c:v>
                </c:pt>
                <c:pt idx="16160">
                  <c:v>450.15385394650224</c:v>
                </c:pt>
                <c:pt idx="16161">
                  <c:v>450.03633944549131</c:v>
                </c:pt>
                <c:pt idx="16162">
                  <c:v>450.3007466068297</c:v>
                </c:pt>
                <c:pt idx="16163">
                  <c:v>450.49464535405446</c:v>
                </c:pt>
                <c:pt idx="16164">
                  <c:v>450.50639680261526</c:v>
                </c:pt>
                <c:pt idx="16165">
                  <c:v>450.65699506461959</c:v>
                </c:pt>
                <c:pt idx="16166">
                  <c:v>450.77450955022761</c:v>
                </c:pt>
                <c:pt idx="16167">
                  <c:v>450.5277297465646</c:v>
                </c:pt>
                <c:pt idx="16168">
                  <c:v>450.23981971891033</c:v>
                </c:pt>
                <c:pt idx="16169">
                  <c:v>450.0576718195353</c:v>
                </c:pt>
                <c:pt idx="16170">
                  <c:v>450.1832318131647</c:v>
                </c:pt>
                <c:pt idx="16171">
                  <c:v>450.14797776013637</c:v>
                </c:pt>
                <c:pt idx="16172">
                  <c:v>450.07159348311677</c:v>
                </c:pt>
                <c:pt idx="16173">
                  <c:v>450.0282939682757</c:v>
                </c:pt>
                <c:pt idx="16174">
                  <c:v>450.10684752074224</c:v>
                </c:pt>
                <c:pt idx="16175">
                  <c:v>450.66874743735121</c:v>
                </c:pt>
                <c:pt idx="16176">
                  <c:v>451.17993560377471</c:v>
                </c:pt>
                <c:pt idx="16177">
                  <c:v>450.53948057901152</c:v>
                </c:pt>
                <c:pt idx="16178">
                  <c:v>450.18106247610632</c:v>
                </c:pt>
                <c:pt idx="16179">
                  <c:v>450.0304632591255</c:v>
                </c:pt>
                <c:pt idx="16180">
                  <c:v>450.38887523169734</c:v>
                </c:pt>
                <c:pt idx="16181">
                  <c:v>450.62978655041832</c:v>
                </c:pt>
                <c:pt idx="16182">
                  <c:v>450.88244254044713</c:v>
                </c:pt>
                <c:pt idx="16183">
                  <c:v>450.85306453515898</c:v>
                </c:pt>
                <c:pt idx="16184">
                  <c:v>450.71792318476673</c:v>
                </c:pt>
                <c:pt idx="16185">
                  <c:v>450.58278168034593</c:v>
                </c:pt>
                <c:pt idx="16186">
                  <c:v>450.48876978380252</c:v>
                </c:pt>
                <c:pt idx="16187">
                  <c:v>450.64153892314994</c:v>
                </c:pt>
                <c:pt idx="16188">
                  <c:v>450.10467822989244</c:v>
                </c:pt>
                <c:pt idx="16189">
                  <c:v>450.15168313077049</c:v>
                </c:pt>
                <c:pt idx="16190">
                  <c:v>450.15755927092778</c:v>
                </c:pt>
                <c:pt idx="16191">
                  <c:v>450.07746966948264</c:v>
                </c:pt>
                <c:pt idx="16192">
                  <c:v>450.15755927092778</c:v>
                </c:pt>
                <c:pt idx="16193">
                  <c:v>450.35145801815258</c:v>
                </c:pt>
                <c:pt idx="16194">
                  <c:v>450.16931164365946</c:v>
                </c:pt>
                <c:pt idx="16195">
                  <c:v>450.35145801815258</c:v>
                </c:pt>
                <c:pt idx="16196">
                  <c:v>450.12447453955497</c:v>
                </c:pt>
                <c:pt idx="16197">
                  <c:v>450.7296740172136</c:v>
                </c:pt>
                <c:pt idx="16198">
                  <c:v>450.50639680261526</c:v>
                </c:pt>
                <c:pt idx="16199">
                  <c:v>450.10467822989244</c:v>
                </c:pt>
                <c:pt idx="16200">
                  <c:v>450.15168313077049</c:v>
                </c:pt>
                <c:pt idx="16201">
                  <c:v>450.88614938975456</c:v>
                </c:pt>
                <c:pt idx="16202">
                  <c:v>450.56298378419007</c:v>
                </c:pt>
                <c:pt idx="16203">
                  <c:v>450.24569590527619</c:v>
                </c:pt>
                <c:pt idx="16204">
                  <c:v>450.49835189530501</c:v>
                </c:pt>
                <c:pt idx="16205">
                  <c:v>450.13405611195776</c:v>
                </c:pt>
                <c:pt idx="16206">
                  <c:v>450.03633944549131</c:v>
                </c:pt>
                <c:pt idx="16207">
                  <c:v>450.15168313077049</c:v>
                </c:pt>
                <c:pt idx="16208">
                  <c:v>450.13622691228665</c:v>
                </c:pt>
                <c:pt idx="16209">
                  <c:v>450.04004480072257</c:v>
                </c:pt>
                <c:pt idx="16210">
                  <c:v>450.33383099933985</c:v>
                </c:pt>
                <c:pt idx="16211">
                  <c:v>450.05179717345425</c:v>
                </c:pt>
                <c:pt idx="16212">
                  <c:v>450.38887523169734</c:v>
                </c:pt>
                <c:pt idx="16213">
                  <c:v>450.40650964387692</c:v>
                </c:pt>
                <c:pt idx="16214">
                  <c:v>450.27136813945617</c:v>
                </c:pt>
                <c:pt idx="16215">
                  <c:v>450.48072333620752</c:v>
                </c:pt>
                <c:pt idx="16216">
                  <c:v>450.52185356019879</c:v>
                </c:pt>
                <c:pt idx="16217">
                  <c:v>450.10097287466118</c:v>
                </c:pt>
                <c:pt idx="16218">
                  <c:v>450.53577542401729</c:v>
                </c:pt>
                <c:pt idx="16219">
                  <c:v>450.54165145635466</c:v>
                </c:pt>
                <c:pt idx="16220">
                  <c:v>450.45939116240055</c:v>
                </c:pt>
                <c:pt idx="16221">
                  <c:v>450.64153892314994</c:v>
                </c:pt>
                <c:pt idx="16222">
                  <c:v>450.36908503696532</c:v>
                </c:pt>
                <c:pt idx="16223">
                  <c:v>450.25744673772306</c:v>
                </c:pt>
                <c:pt idx="16224">
                  <c:v>450.17735716708364</c:v>
                </c:pt>
                <c:pt idx="16225">
                  <c:v>450.0304632591255</c:v>
                </c:pt>
                <c:pt idx="16226">
                  <c:v>450.27136813945617</c:v>
                </c:pt>
                <c:pt idx="16227">
                  <c:v>450.04221563185718</c:v>
                </c:pt>
                <c:pt idx="16228">
                  <c:v>450.36537957391408</c:v>
                </c:pt>
                <c:pt idx="16229">
                  <c:v>450.53577542401729</c:v>
                </c:pt>
                <c:pt idx="16230">
                  <c:v>450.40063391959654</c:v>
                </c:pt>
                <c:pt idx="16231">
                  <c:v>450.34187667679248</c:v>
                </c:pt>
                <c:pt idx="16232">
                  <c:v>450.37713826181329</c:v>
                </c:pt>
                <c:pt idx="16233">
                  <c:v>450.25961669089537</c:v>
                </c:pt>
                <c:pt idx="16234">
                  <c:v>450.58648698936867</c:v>
                </c:pt>
                <c:pt idx="16235">
                  <c:v>450.63936804580686</c:v>
                </c:pt>
                <c:pt idx="16236">
                  <c:v>450.25157055135725</c:v>
                </c:pt>
                <c:pt idx="16237">
                  <c:v>450.40650964387692</c:v>
                </c:pt>
                <c:pt idx="16238">
                  <c:v>450.35950384963371</c:v>
                </c:pt>
                <c:pt idx="16239">
                  <c:v>450.47701833524172</c:v>
                </c:pt>
                <c:pt idx="16240">
                  <c:v>450.30662233111008</c:v>
                </c:pt>
                <c:pt idx="16241">
                  <c:v>450.22806888646346</c:v>
                </c:pt>
                <c:pt idx="16242">
                  <c:v>451.26807069783831</c:v>
                </c:pt>
                <c:pt idx="16243">
                  <c:v>451.29157544330167</c:v>
                </c:pt>
                <c:pt idx="16244">
                  <c:v>451.0389179129881</c:v>
                </c:pt>
                <c:pt idx="16245">
                  <c:v>450.24786524233457</c:v>
                </c:pt>
                <c:pt idx="16246">
                  <c:v>450.47114261096135</c:v>
                </c:pt>
                <c:pt idx="16247">
                  <c:v>450.05396646430404</c:v>
                </c:pt>
                <c:pt idx="16248">
                  <c:v>450.39475911948699</c:v>
                </c:pt>
                <c:pt idx="16249">
                  <c:v>450.65916594196267</c:v>
                </c:pt>
                <c:pt idx="16250">
                  <c:v>450.41826109243772</c:v>
                </c:pt>
                <c:pt idx="16251">
                  <c:v>450.51227252689569</c:v>
                </c:pt>
                <c:pt idx="16252">
                  <c:v>450.69441997958813</c:v>
                </c:pt>
                <c:pt idx="16253">
                  <c:v>450.44763971383975</c:v>
                </c:pt>
                <c:pt idx="16254">
                  <c:v>450.01066695716435</c:v>
                </c:pt>
                <c:pt idx="16255">
                  <c:v>450.37125437402364</c:v>
                </c:pt>
                <c:pt idx="16256">
                  <c:v>450.32795481297399</c:v>
                </c:pt>
                <c:pt idx="16257">
                  <c:v>450.76863490414655</c:v>
                </c:pt>
                <c:pt idx="16258">
                  <c:v>450.9625338053998</c:v>
                </c:pt>
                <c:pt idx="16259">
                  <c:v>450.46309631739479</c:v>
                </c:pt>
                <c:pt idx="16260">
                  <c:v>450.21848585079016</c:v>
                </c:pt>
                <c:pt idx="16261">
                  <c:v>450.07529883834803</c:v>
                </c:pt>
                <c:pt idx="16262">
                  <c:v>450.62174102699413</c:v>
                </c:pt>
                <c:pt idx="16263">
                  <c:v>450.61586638091302</c:v>
                </c:pt>
                <c:pt idx="16264">
                  <c:v>450.31032779416125</c:v>
                </c:pt>
                <c:pt idx="16265">
                  <c:v>450.76492805483906</c:v>
                </c:pt>
                <c:pt idx="16266">
                  <c:v>450.82956148400893</c:v>
                </c:pt>
                <c:pt idx="16267">
                  <c:v>450.03633944549131</c:v>
                </c:pt>
                <c:pt idx="16268">
                  <c:v>450.50052107833488</c:v>
                </c:pt>
                <c:pt idx="16269">
                  <c:v>450.2889951582689</c:v>
                </c:pt>
                <c:pt idx="16270">
                  <c:v>450.38671205577805</c:v>
                </c:pt>
                <c:pt idx="16271">
                  <c:v>450.28682458898271</c:v>
                </c:pt>
                <c:pt idx="16272">
                  <c:v>450.05396646430404</c:v>
                </c:pt>
                <c:pt idx="16273">
                  <c:v>450.28094994290166</c:v>
                </c:pt>
                <c:pt idx="16274">
                  <c:v>450.10467822989244</c:v>
                </c:pt>
                <c:pt idx="16275">
                  <c:v>450.08117502471384</c:v>
                </c:pt>
                <c:pt idx="16276">
                  <c:v>450.19281330855324</c:v>
                </c:pt>
                <c:pt idx="16277">
                  <c:v>450.43371846613513</c:v>
                </c:pt>
                <c:pt idx="16278">
                  <c:v>450.14580848468944</c:v>
                </c:pt>
                <c:pt idx="16279">
                  <c:v>450.06571729675096</c:v>
                </c:pt>
                <c:pt idx="16280">
                  <c:v>450.76492805483906</c:v>
                </c:pt>
                <c:pt idx="16281">
                  <c:v>450.91182193199148</c:v>
                </c:pt>
                <c:pt idx="16282">
                  <c:v>450.07159348311677</c:v>
                </c:pt>
                <c:pt idx="16283">
                  <c:v>450.439594652501</c:v>
                </c:pt>
                <c:pt idx="16284">
                  <c:v>450.09880204352658</c:v>
                </c:pt>
                <c:pt idx="16285">
                  <c:v>450.09880204352658</c:v>
                </c:pt>
                <c:pt idx="16286">
                  <c:v>450.13993229832357</c:v>
                </c:pt>
                <c:pt idx="16287">
                  <c:v>450.08117502471384</c:v>
                </c:pt>
                <c:pt idx="16288">
                  <c:v>450.32424950395131</c:v>
                </c:pt>
                <c:pt idx="16289">
                  <c:v>450.14580848468944</c:v>
                </c:pt>
                <c:pt idx="16290">
                  <c:v>450.59823782181553</c:v>
                </c:pt>
                <c:pt idx="16291">
                  <c:v>450.17735716708364</c:v>
                </c:pt>
                <c:pt idx="16292">
                  <c:v>450.21044032736597</c:v>
                </c:pt>
                <c:pt idx="16293">
                  <c:v>450.26332292408892</c:v>
                </c:pt>
                <c:pt idx="16294">
                  <c:v>450.07529883834803</c:v>
                </c:pt>
                <c:pt idx="16295">
                  <c:v>450.41238536815735</c:v>
                </c:pt>
                <c:pt idx="16296">
                  <c:v>450.65328975559686</c:v>
                </c:pt>
                <c:pt idx="16297">
                  <c:v>450.79430744638347</c:v>
                </c:pt>
                <c:pt idx="16298">
                  <c:v>450.52989969973692</c:v>
                </c:pt>
                <c:pt idx="16299">
                  <c:v>450.80018363274928</c:v>
                </c:pt>
                <c:pt idx="16300">
                  <c:v>450.62391190433721</c:v>
                </c:pt>
                <c:pt idx="16301">
                  <c:v>450.5651546615332</c:v>
                </c:pt>
                <c:pt idx="16302">
                  <c:v>450.2772437097081</c:v>
                </c:pt>
                <c:pt idx="16303">
                  <c:v>450.43371846613513</c:v>
                </c:pt>
                <c:pt idx="16304">
                  <c:v>450.39846442850967</c:v>
                </c:pt>
                <c:pt idx="16305">
                  <c:v>450.01654159554403</c:v>
                </c:pt>
                <c:pt idx="16306">
                  <c:v>450.28682458898271</c:v>
                </c:pt>
                <c:pt idx="16307">
                  <c:v>451.17993560377471</c:v>
                </c:pt>
                <c:pt idx="16308">
                  <c:v>450.83326679303161</c:v>
                </c:pt>
                <c:pt idx="16309">
                  <c:v>450.63349339972575</c:v>
                </c:pt>
                <c:pt idx="16310">
                  <c:v>450.45134548494786</c:v>
                </c:pt>
                <c:pt idx="16311">
                  <c:v>450.35733420451839</c:v>
                </c:pt>
                <c:pt idx="16312">
                  <c:v>450.13622691228665</c:v>
                </c:pt>
                <c:pt idx="16313">
                  <c:v>450.06571729675096</c:v>
                </c:pt>
                <c:pt idx="16314">
                  <c:v>450.26549241517574</c:v>
                </c:pt>
                <c:pt idx="16315">
                  <c:v>450.11642909314503</c:v>
                </c:pt>
                <c:pt idx="16316">
                  <c:v>450.51597891411774</c:v>
                </c:pt>
                <c:pt idx="16317">
                  <c:v>450.0282939682757</c:v>
                </c:pt>
                <c:pt idx="16318">
                  <c:v>450.45134548494786</c:v>
                </c:pt>
                <c:pt idx="16319">
                  <c:v>450.34775240107291</c:v>
                </c:pt>
                <c:pt idx="16320">
                  <c:v>450.33600095251211</c:v>
                </c:pt>
                <c:pt idx="16321">
                  <c:v>450.35362812535328</c:v>
                </c:pt>
                <c:pt idx="16322">
                  <c:v>450.20085883197743</c:v>
                </c:pt>
                <c:pt idx="16323">
                  <c:v>450.3007466068297</c:v>
                </c:pt>
                <c:pt idx="16324">
                  <c:v>450.18693866247219</c:v>
                </c:pt>
                <c:pt idx="16325">
                  <c:v>450.01283624647391</c:v>
                </c:pt>
                <c:pt idx="16326">
                  <c:v>450.91182193199148</c:v>
                </c:pt>
                <c:pt idx="16327">
                  <c:v>450.71792318476673</c:v>
                </c:pt>
                <c:pt idx="16328">
                  <c:v>450.41238536815735</c:v>
                </c:pt>
                <c:pt idx="16329">
                  <c:v>450.42196763368827</c:v>
                </c:pt>
                <c:pt idx="16330">
                  <c:v>450.00479077079854</c:v>
                </c:pt>
                <c:pt idx="16331">
                  <c:v>450.15385394650224</c:v>
                </c:pt>
                <c:pt idx="16332">
                  <c:v>450.21848585079016</c:v>
                </c:pt>
                <c:pt idx="16333">
                  <c:v>450.40650964387692</c:v>
                </c:pt>
                <c:pt idx="16334">
                  <c:v>450.22436203715597</c:v>
                </c:pt>
                <c:pt idx="16335">
                  <c:v>450.54165145635466</c:v>
                </c:pt>
                <c:pt idx="16336">
                  <c:v>450.31249805539051</c:v>
                </c:pt>
                <c:pt idx="16337">
                  <c:v>450.22806888646346</c:v>
                </c:pt>
                <c:pt idx="16338">
                  <c:v>450.35145801815258</c:v>
                </c:pt>
                <c:pt idx="16339">
                  <c:v>450.79801275540615</c:v>
                </c:pt>
                <c:pt idx="16340">
                  <c:v>450.74513169896795</c:v>
                </c:pt>
                <c:pt idx="16341">
                  <c:v>450.02241778190984</c:v>
                </c:pt>
                <c:pt idx="16342">
                  <c:v>450.24569590527619</c:v>
                </c:pt>
                <c:pt idx="16343">
                  <c:v>450.17148098071777</c:v>
                </c:pt>
                <c:pt idx="16344">
                  <c:v>450.5277297465646</c:v>
                </c:pt>
                <c:pt idx="16345">
                  <c:v>450.26332292408892</c:v>
                </c:pt>
                <c:pt idx="16346">
                  <c:v>450.38887523169734</c:v>
                </c:pt>
                <c:pt idx="16347">
                  <c:v>450.21848585079016</c:v>
                </c:pt>
                <c:pt idx="16348">
                  <c:v>450.01283624647391</c:v>
                </c:pt>
                <c:pt idx="16349">
                  <c:v>450.25374096661494</c:v>
                </c:pt>
                <c:pt idx="16350">
                  <c:v>450.07159348311677</c:v>
                </c:pt>
                <c:pt idx="16351">
                  <c:v>450.15385394650224</c:v>
                </c:pt>
                <c:pt idx="16352">
                  <c:v>450.50639680261526</c:v>
                </c:pt>
                <c:pt idx="16353">
                  <c:v>450.07529883834803</c:v>
                </c:pt>
                <c:pt idx="16354">
                  <c:v>450.16931164365946</c:v>
                </c:pt>
                <c:pt idx="16355">
                  <c:v>450.65699506461959</c:v>
                </c:pt>
                <c:pt idx="16356">
                  <c:v>450.6041140081814</c:v>
                </c:pt>
                <c:pt idx="16357">
                  <c:v>450.84501916576329</c:v>
                </c:pt>
                <c:pt idx="16358">
                  <c:v>450.93903044619276</c:v>
                </c:pt>
                <c:pt idx="16359">
                  <c:v>450.28682458898271</c:v>
                </c:pt>
                <c:pt idx="16360">
                  <c:v>450.59236317573448</c:v>
                </c:pt>
                <c:pt idx="16361">
                  <c:v>450.16343545729359</c:v>
                </c:pt>
                <c:pt idx="16362">
                  <c:v>450.48289405952215</c:v>
                </c:pt>
                <c:pt idx="16363">
                  <c:v>450.83543767037474</c:v>
                </c:pt>
                <c:pt idx="16364">
                  <c:v>450.45939116240055</c:v>
                </c:pt>
                <c:pt idx="16365">
                  <c:v>450.36537957391408</c:v>
                </c:pt>
                <c:pt idx="16366">
                  <c:v>450.68266914714127</c:v>
                </c:pt>
                <c:pt idx="16367">
                  <c:v>450.47701833524172</c:v>
                </c:pt>
                <c:pt idx="16368">
                  <c:v>450.27136813945617</c:v>
                </c:pt>
                <c:pt idx="16369">
                  <c:v>450.59453251279285</c:v>
                </c:pt>
                <c:pt idx="16370">
                  <c:v>450.27136813945617</c:v>
                </c:pt>
                <c:pt idx="16371">
                  <c:v>450.03633944549131</c:v>
                </c:pt>
                <c:pt idx="16372">
                  <c:v>450.22436203715597</c:v>
                </c:pt>
                <c:pt idx="16373">
                  <c:v>450.19281330855324</c:v>
                </c:pt>
                <c:pt idx="16374">
                  <c:v>450.49835189530501</c:v>
                </c:pt>
                <c:pt idx="16375">
                  <c:v>450.41826109243772</c:v>
                </c:pt>
                <c:pt idx="16376">
                  <c:v>450.42413681671815</c:v>
                </c:pt>
                <c:pt idx="16377">
                  <c:v>450.43001254099852</c:v>
                </c:pt>
                <c:pt idx="16378">
                  <c:v>450.08117502471384</c:v>
                </c:pt>
                <c:pt idx="16379">
                  <c:v>450.31032779416125</c:v>
                </c:pt>
                <c:pt idx="16380">
                  <c:v>450.08334431556369</c:v>
                </c:pt>
                <c:pt idx="16381">
                  <c:v>450.35362812535328</c:v>
                </c:pt>
                <c:pt idx="16382">
                  <c:v>450.29857696171439</c:v>
                </c:pt>
                <c:pt idx="16383">
                  <c:v>450.88027320338875</c:v>
                </c:pt>
                <c:pt idx="16384">
                  <c:v>450.7157523074236</c:v>
                </c:pt>
                <c:pt idx="16385">
                  <c:v>450.72750468015522</c:v>
                </c:pt>
                <c:pt idx="16386">
                  <c:v>450.25157055135725</c:v>
                </c:pt>
                <c:pt idx="16387">
                  <c:v>450.16560479435196</c:v>
                </c:pt>
                <c:pt idx="16388">
                  <c:v>450.19498418589637</c:v>
                </c:pt>
                <c:pt idx="16389">
                  <c:v>450.29857696171439</c:v>
                </c:pt>
                <c:pt idx="16390">
                  <c:v>450.52185356019879</c:v>
                </c:pt>
                <c:pt idx="16391">
                  <c:v>450.15168313077049</c:v>
                </c:pt>
                <c:pt idx="16392">
                  <c:v>450.45939116240055</c:v>
                </c:pt>
                <c:pt idx="16393">
                  <c:v>450.24786524233457</c:v>
                </c:pt>
                <c:pt idx="16394">
                  <c:v>450.23981971891033</c:v>
                </c:pt>
                <c:pt idx="16395">
                  <c:v>450.25374096661494</c:v>
                </c:pt>
                <c:pt idx="16396">
                  <c:v>450.09880204352658</c:v>
                </c:pt>
                <c:pt idx="16397">
                  <c:v>450.20085883197743</c:v>
                </c:pt>
                <c:pt idx="16398">
                  <c:v>450.05984265066991</c:v>
                </c:pt>
                <c:pt idx="16399">
                  <c:v>450.02458707275969</c:v>
                </c:pt>
                <c:pt idx="16400">
                  <c:v>450.03633944549131</c:v>
                </c:pt>
                <c:pt idx="16401">
                  <c:v>450.27136813945617</c:v>
                </c:pt>
                <c:pt idx="16402">
                  <c:v>450.12230527951084</c:v>
                </c:pt>
                <c:pt idx="16403">
                  <c:v>450.14580848468944</c:v>
                </c:pt>
                <c:pt idx="16404">
                  <c:v>450.06354800590111</c:v>
                </c:pt>
                <c:pt idx="16405">
                  <c:v>450.01871242667858</c:v>
                </c:pt>
                <c:pt idx="16406">
                  <c:v>450.09880204352658</c:v>
                </c:pt>
                <c:pt idx="16407">
                  <c:v>450.33600095251211</c:v>
                </c:pt>
                <c:pt idx="16408">
                  <c:v>450.10467822989244</c:v>
                </c:pt>
                <c:pt idx="16409">
                  <c:v>450.11642909314503</c:v>
                </c:pt>
                <c:pt idx="16410">
                  <c:v>450.10467822989244</c:v>
                </c:pt>
                <c:pt idx="16411">
                  <c:v>450.3007466068297</c:v>
                </c:pt>
                <c:pt idx="16412">
                  <c:v>450.0892205019295</c:v>
                </c:pt>
                <c:pt idx="16413">
                  <c:v>450.01066695716435</c:v>
                </c:pt>
                <c:pt idx="16414">
                  <c:v>450.13993229832357</c:v>
                </c:pt>
                <c:pt idx="16415">
                  <c:v>450.16560479435196</c:v>
                </c:pt>
                <c:pt idx="16416">
                  <c:v>450.31249805539051</c:v>
                </c:pt>
                <c:pt idx="16417">
                  <c:v>450.52402397545649</c:v>
                </c:pt>
                <c:pt idx="16418">
                  <c:v>450.19498418589637</c:v>
                </c:pt>
                <c:pt idx="16419">
                  <c:v>450.1127237071081</c:v>
                </c:pt>
                <c:pt idx="16420">
                  <c:v>450.31620398052712</c:v>
                </c:pt>
                <c:pt idx="16421">
                  <c:v>450.31032779416125</c:v>
                </c:pt>
                <c:pt idx="16422">
                  <c:v>450.69812528861087</c:v>
                </c:pt>
                <c:pt idx="16423">
                  <c:v>450.50422654138606</c:v>
                </c:pt>
                <c:pt idx="16424">
                  <c:v>450.17148098071777</c:v>
                </c:pt>
                <c:pt idx="16425">
                  <c:v>450.31837377967088</c:v>
                </c:pt>
                <c:pt idx="16426">
                  <c:v>450.63566273678413</c:v>
                </c:pt>
                <c:pt idx="16427">
                  <c:v>450.17148098071777</c:v>
                </c:pt>
                <c:pt idx="16428">
                  <c:v>450.07746966948264</c:v>
                </c:pt>
                <c:pt idx="16429">
                  <c:v>450.24569590527619</c:v>
                </c:pt>
                <c:pt idx="16430">
                  <c:v>450.13993229832357</c:v>
                </c:pt>
                <c:pt idx="16431">
                  <c:v>450.11859989347391</c:v>
                </c:pt>
                <c:pt idx="16432">
                  <c:v>450.46526688668092</c:v>
                </c:pt>
                <c:pt idx="16433">
                  <c:v>450.01066695716435</c:v>
                </c:pt>
                <c:pt idx="16434">
                  <c:v>450.26549241517574</c:v>
                </c:pt>
                <c:pt idx="16435">
                  <c:v>450.35950384963371</c:v>
                </c:pt>
                <c:pt idx="16436">
                  <c:v>450.23023806949334</c:v>
                </c:pt>
                <c:pt idx="16437">
                  <c:v>450.51597891411774</c:v>
                </c:pt>
                <c:pt idx="16438">
                  <c:v>450.75688253141487</c:v>
                </c:pt>
                <c:pt idx="16439">
                  <c:v>450.34187667679248</c:v>
                </c:pt>
                <c:pt idx="16440">
                  <c:v>450.15168313077049</c:v>
                </c:pt>
                <c:pt idx="16441">
                  <c:v>450.46309631739479</c:v>
                </c:pt>
                <c:pt idx="16442">
                  <c:v>450.16931164365946</c:v>
                </c:pt>
                <c:pt idx="16443">
                  <c:v>450.06571729675096</c:v>
                </c:pt>
                <c:pt idx="16444">
                  <c:v>450.31249805539051</c:v>
                </c:pt>
                <c:pt idx="16445">
                  <c:v>450.4160914473224</c:v>
                </c:pt>
                <c:pt idx="16446">
                  <c:v>450.58648698936867</c:v>
                </c:pt>
                <c:pt idx="16447">
                  <c:v>450.06571729675096</c:v>
                </c:pt>
                <c:pt idx="16448">
                  <c:v>450.0892205019295</c:v>
                </c:pt>
                <c:pt idx="16449">
                  <c:v>450.33600095251211</c:v>
                </c:pt>
                <c:pt idx="16450">
                  <c:v>450.18106247610632</c:v>
                </c:pt>
                <c:pt idx="16451">
                  <c:v>450.80605827883033</c:v>
                </c:pt>
                <c:pt idx="16452">
                  <c:v>450.43001254099852</c:v>
                </c:pt>
                <c:pt idx="16453">
                  <c:v>450.22436203715597</c:v>
                </c:pt>
                <c:pt idx="16454">
                  <c:v>450.13622691228665</c:v>
                </c:pt>
                <c:pt idx="16455">
                  <c:v>450.47701833524172</c:v>
                </c:pt>
                <c:pt idx="16456">
                  <c:v>450.07746966948264</c:v>
                </c:pt>
                <c:pt idx="16457">
                  <c:v>450.23981971891033</c:v>
                </c:pt>
                <c:pt idx="16458">
                  <c:v>450.50422654138606</c:v>
                </c:pt>
                <c:pt idx="16459">
                  <c:v>450.69225064252981</c:v>
                </c:pt>
                <c:pt idx="16460">
                  <c:v>450.82151611461319</c:v>
                </c:pt>
                <c:pt idx="16461">
                  <c:v>450.36908503696532</c:v>
                </c:pt>
                <c:pt idx="16462">
                  <c:v>450.25744673772306</c:v>
                </c:pt>
                <c:pt idx="16463">
                  <c:v>450.06354800590111</c:v>
                </c:pt>
                <c:pt idx="16464">
                  <c:v>450.14797776013637</c:v>
                </c:pt>
                <c:pt idx="16465">
                  <c:v>450.08117502471384</c:v>
                </c:pt>
                <c:pt idx="16466">
                  <c:v>450.38887523169734</c:v>
                </c:pt>
                <c:pt idx="16467">
                  <c:v>450.55927847516739</c:v>
                </c:pt>
                <c:pt idx="16468">
                  <c:v>450.16560479435196</c:v>
                </c:pt>
                <c:pt idx="16469">
                  <c:v>450.37125437402364</c:v>
                </c:pt>
                <c:pt idx="16470">
                  <c:v>450.34775240107291</c:v>
                </c:pt>
                <c:pt idx="16471">
                  <c:v>450.14797776013637</c:v>
                </c:pt>
                <c:pt idx="16472">
                  <c:v>450.26919757016998</c:v>
                </c:pt>
                <c:pt idx="16473">
                  <c:v>450.45134548494786</c:v>
                </c:pt>
                <c:pt idx="16474">
                  <c:v>450.38083740969694</c:v>
                </c:pt>
                <c:pt idx="16475">
                  <c:v>450.03633944549131</c:v>
                </c:pt>
                <c:pt idx="16476">
                  <c:v>450.06942419226698</c:v>
                </c:pt>
                <c:pt idx="16477">
                  <c:v>450.21044032736597</c:v>
                </c:pt>
                <c:pt idx="16478">
                  <c:v>450.42784227976932</c:v>
                </c:pt>
                <c:pt idx="16479">
                  <c:v>450.08705121107971</c:v>
                </c:pt>
                <c:pt idx="16480">
                  <c:v>450.02458707275969</c:v>
                </c:pt>
                <c:pt idx="16481">
                  <c:v>450.4160914473224</c:v>
                </c:pt>
                <c:pt idx="16482">
                  <c:v>450.27136813945617</c:v>
                </c:pt>
                <c:pt idx="16483">
                  <c:v>450.7296740172136</c:v>
                </c:pt>
                <c:pt idx="16484">
                  <c:v>450.65328975559686</c:v>
                </c:pt>
                <c:pt idx="16485">
                  <c:v>450.65916594196267</c:v>
                </c:pt>
                <c:pt idx="16486">
                  <c:v>450.48876978380252</c:v>
                </c:pt>
                <c:pt idx="16487">
                  <c:v>450.43588826527895</c:v>
                </c:pt>
                <c:pt idx="16488">
                  <c:v>450.1832318131647</c:v>
                </c:pt>
                <c:pt idx="16489">
                  <c:v>450.37713826181329</c:v>
                </c:pt>
                <c:pt idx="16490">
                  <c:v>450.28311943398847</c:v>
                </c:pt>
                <c:pt idx="16491">
                  <c:v>450.16931164365946</c:v>
                </c:pt>
                <c:pt idx="16492">
                  <c:v>450.59823782181553</c:v>
                </c:pt>
                <c:pt idx="16493">
                  <c:v>450.59823782181553</c:v>
                </c:pt>
                <c:pt idx="16494">
                  <c:v>450.57473615692174</c:v>
                </c:pt>
                <c:pt idx="16495">
                  <c:v>450.0282939682757</c:v>
                </c:pt>
                <c:pt idx="16496">
                  <c:v>450.25374096661494</c:v>
                </c:pt>
                <c:pt idx="16497">
                  <c:v>450.58278168034593</c:v>
                </c:pt>
                <c:pt idx="16498">
                  <c:v>450.05396646430404</c:v>
                </c:pt>
                <c:pt idx="16499">
                  <c:v>450.19498418589637</c:v>
                </c:pt>
                <c:pt idx="16500">
                  <c:v>450.16560479435196</c:v>
                </c:pt>
                <c:pt idx="16501">
                  <c:v>450.18693866247219</c:v>
                </c:pt>
                <c:pt idx="16502">
                  <c:v>450.42196763368827</c:v>
                </c:pt>
                <c:pt idx="16503">
                  <c:v>450.13405611195776</c:v>
                </c:pt>
                <c:pt idx="16504">
                  <c:v>450.04592098708844</c:v>
                </c:pt>
                <c:pt idx="16505">
                  <c:v>450.10097287466118</c:v>
                </c:pt>
                <c:pt idx="16506">
                  <c:v>450.1832318131647</c:v>
                </c:pt>
                <c:pt idx="16507">
                  <c:v>450.46526688668092</c:v>
                </c:pt>
                <c:pt idx="16508">
                  <c:v>450.30662233111008</c:v>
                </c:pt>
                <c:pt idx="16509">
                  <c:v>450.06354800590111</c:v>
                </c:pt>
                <c:pt idx="16510">
                  <c:v>450.07529883834803</c:v>
                </c:pt>
                <c:pt idx="16511">
                  <c:v>450.40433907459078</c:v>
                </c:pt>
                <c:pt idx="16512">
                  <c:v>450.63936804580686</c:v>
                </c:pt>
                <c:pt idx="16513">
                  <c:v>450.3044531480802</c:v>
                </c:pt>
                <c:pt idx="16514">
                  <c:v>450.13405611195776</c:v>
                </c:pt>
                <c:pt idx="16515">
                  <c:v>450.12230527951084</c:v>
                </c:pt>
                <c:pt idx="16516">
                  <c:v>450.48659952257333</c:v>
                </c:pt>
                <c:pt idx="16517">
                  <c:v>450.68637445616395</c:v>
                </c:pt>
                <c:pt idx="16518">
                  <c:v>450.57690549398012</c:v>
                </c:pt>
                <c:pt idx="16519">
                  <c:v>450.15973014827091</c:v>
                </c:pt>
                <c:pt idx="16520">
                  <c:v>450.16343545729359</c:v>
                </c:pt>
                <c:pt idx="16521">
                  <c:v>450.35362812535328</c:v>
                </c:pt>
                <c:pt idx="16522">
                  <c:v>450.07746966948264</c:v>
                </c:pt>
                <c:pt idx="16523">
                  <c:v>450.1832318131647</c:v>
                </c:pt>
                <c:pt idx="16524">
                  <c:v>450.07159348311677</c:v>
                </c:pt>
                <c:pt idx="16525">
                  <c:v>450.25374096661494</c:v>
                </c:pt>
                <c:pt idx="16526">
                  <c:v>450.71204699840087</c:v>
                </c:pt>
                <c:pt idx="16527">
                  <c:v>450.71792318476673</c:v>
                </c:pt>
                <c:pt idx="16528">
                  <c:v>450.2772437097081</c:v>
                </c:pt>
                <c:pt idx="16529">
                  <c:v>450.58865632642699</c:v>
                </c:pt>
                <c:pt idx="16530">
                  <c:v>450.49464535405446</c:v>
                </c:pt>
                <c:pt idx="16531">
                  <c:v>450.55927847516739</c:v>
                </c:pt>
                <c:pt idx="16532">
                  <c:v>450.27136813945617</c:v>
                </c:pt>
                <c:pt idx="16533">
                  <c:v>450.30662233111008</c:v>
                </c:pt>
                <c:pt idx="16534">
                  <c:v>450.34775240107291</c:v>
                </c:pt>
                <c:pt idx="16535">
                  <c:v>450.0576718195353</c:v>
                </c:pt>
                <c:pt idx="16536">
                  <c:v>450.22806888646346</c:v>
                </c:pt>
                <c:pt idx="16537">
                  <c:v>450.75688253141487</c:v>
                </c:pt>
                <c:pt idx="16538">
                  <c:v>450.50422654138606</c:v>
                </c:pt>
                <c:pt idx="16539">
                  <c:v>450.53948057901152</c:v>
                </c:pt>
                <c:pt idx="16540">
                  <c:v>450.41021526095659</c:v>
                </c:pt>
                <c:pt idx="16541">
                  <c:v>450.39846442850967</c:v>
                </c:pt>
                <c:pt idx="16542">
                  <c:v>450.31032779416125</c:v>
                </c:pt>
                <c:pt idx="16543">
                  <c:v>450.06354800590111</c:v>
                </c:pt>
                <c:pt idx="16544">
                  <c:v>450.08705121107971</c:v>
                </c:pt>
                <c:pt idx="16545">
                  <c:v>450.2889951582689</c:v>
                </c:pt>
                <c:pt idx="16546">
                  <c:v>450.51227252689569</c:v>
                </c:pt>
                <c:pt idx="16547">
                  <c:v>450.09509668829537</c:v>
                </c:pt>
                <c:pt idx="16548">
                  <c:v>450.00108541587537</c:v>
                </c:pt>
                <c:pt idx="16549">
                  <c:v>450.46526688668092</c:v>
                </c:pt>
                <c:pt idx="16550">
                  <c:v>450.11642909314503</c:v>
                </c:pt>
                <c:pt idx="16551">
                  <c:v>450.25157055135725</c:v>
                </c:pt>
                <c:pt idx="16552">
                  <c:v>450.48289405952215</c:v>
                </c:pt>
                <c:pt idx="16553">
                  <c:v>450.09880204352658</c:v>
                </c:pt>
                <c:pt idx="16554">
                  <c:v>450.38300674675531</c:v>
                </c:pt>
                <c:pt idx="16555">
                  <c:v>450.1127237071081</c:v>
                </c:pt>
                <c:pt idx="16556">
                  <c:v>450.25157055135725</c:v>
                </c:pt>
                <c:pt idx="16557">
                  <c:v>450.1832318131647</c:v>
                </c:pt>
                <c:pt idx="16558">
                  <c:v>450.27136813945617</c:v>
                </c:pt>
                <c:pt idx="16559">
                  <c:v>450.29857696171439</c:v>
                </c:pt>
                <c:pt idx="16560">
                  <c:v>450.40650964387692</c:v>
                </c:pt>
                <c:pt idx="16561">
                  <c:v>450.05984265066991</c:v>
                </c:pt>
                <c:pt idx="16562">
                  <c:v>450.12230527951084</c:v>
                </c:pt>
                <c:pt idx="16563">
                  <c:v>450.38671205577805</c:v>
                </c:pt>
                <c:pt idx="16564">
                  <c:v>450.1127237071081</c:v>
                </c:pt>
                <c:pt idx="16565">
                  <c:v>450.24198951805414</c:v>
                </c:pt>
                <c:pt idx="16566">
                  <c:v>450.25157055135725</c:v>
                </c:pt>
                <c:pt idx="16567">
                  <c:v>450.00108541587537</c:v>
                </c:pt>
                <c:pt idx="16568">
                  <c:v>450.29857696171439</c:v>
                </c:pt>
                <c:pt idx="16569">
                  <c:v>450.1832318131647</c:v>
                </c:pt>
                <c:pt idx="16570">
                  <c:v>450.31032779416125</c:v>
                </c:pt>
                <c:pt idx="16571">
                  <c:v>450.43371846613513</c:v>
                </c:pt>
                <c:pt idx="16572">
                  <c:v>450.36321039088421</c:v>
                </c:pt>
                <c:pt idx="16573">
                  <c:v>450.22806888646346</c:v>
                </c:pt>
                <c:pt idx="16574">
                  <c:v>450.33970718570566</c:v>
                </c:pt>
                <c:pt idx="16575">
                  <c:v>450.62761721335994</c:v>
                </c:pt>
                <c:pt idx="16576">
                  <c:v>450.49247570893914</c:v>
                </c:pt>
                <c:pt idx="16577">
                  <c:v>450.24198951805414</c:v>
                </c:pt>
                <c:pt idx="16578">
                  <c:v>450.46526688668092</c:v>
                </c:pt>
                <c:pt idx="16579">
                  <c:v>450.54165145635466</c:v>
                </c:pt>
                <c:pt idx="16580">
                  <c:v>450.28311943398847</c:v>
                </c:pt>
                <c:pt idx="16581">
                  <c:v>450.36908503696532</c:v>
                </c:pt>
                <c:pt idx="16582">
                  <c:v>450.22806888646346</c:v>
                </c:pt>
                <c:pt idx="16583">
                  <c:v>450.29857696171439</c:v>
                </c:pt>
                <c:pt idx="16584">
                  <c:v>450.39475911948699</c:v>
                </c:pt>
                <c:pt idx="16585">
                  <c:v>450.11859989347391</c:v>
                </c:pt>
                <c:pt idx="16586">
                  <c:v>450.39475911948699</c:v>
                </c:pt>
                <c:pt idx="16587">
                  <c:v>450.01066695716435</c:v>
                </c:pt>
                <c:pt idx="16588">
                  <c:v>450.71792318476673</c:v>
                </c:pt>
                <c:pt idx="16589">
                  <c:v>450.51814825117606</c:v>
                </c:pt>
                <c:pt idx="16590">
                  <c:v>450.70617081203505</c:v>
                </c:pt>
                <c:pt idx="16591">
                  <c:v>450.00108541587537</c:v>
                </c:pt>
                <c:pt idx="16592">
                  <c:v>450.02241778190984</c:v>
                </c:pt>
                <c:pt idx="16593">
                  <c:v>450.16931164365946</c:v>
                </c:pt>
                <c:pt idx="16594">
                  <c:v>450.33970718570566</c:v>
                </c:pt>
                <c:pt idx="16595">
                  <c:v>450.45722167131373</c:v>
                </c:pt>
                <c:pt idx="16596">
                  <c:v>450.01066695716435</c:v>
                </c:pt>
                <c:pt idx="16597">
                  <c:v>450.13405611195776</c:v>
                </c:pt>
                <c:pt idx="16598">
                  <c:v>450.19498418589637</c:v>
                </c:pt>
                <c:pt idx="16599">
                  <c:v>450.23981971891033</c:v>
                </c:pt>
                <c:pt idx="16600">
                  <c:v>450.13405611195776</c:v>
                </c:pt>
                <c:pt idx="16601">
                  <c:v>450.2772437097081</c:v>
                </c:pt>
                <c:pt idx="16602">
                  <c:v>450.53360593293047</c:v>
                </c:pt>
                <c:pt idx="16603">
                  <c:v>450.48072333620752</c:v>
                </c:pt>
                <c:pt idx="16604">
                  <c:v>450.64524423217267</c:v>
                </c:pt>
                <c:pt idx="16605">
                  <c:v>450.0304632591255</c:v>
                </c:pt>
                <c:pt idx="16606">
                  <c:v>450.29487088254928</c:v>
                </c:pt>
                <c:pt idx="16607">
                  <c:v>450.43588826527895</c:v>
                </c:pt>
                <c:pt idx="16608">
                  <c:v>450.32424950395131</c:v>
                </c:pt>
                <c:pt idx="16609">
                  <c:v>450.27507375653579</c:v>
                </c:pt>
                <c:pt idx="16610">
                  <c:v>450.42196763368827</c:v>
                </c:pt>
                <c:pt idx="16611">
                  <c:v>450.439594652501</c:v>
                </c:pt>
                <c:pt idx="16612">
                  <c:v>450.04592098708844</c:v>
                </c:pt>
                <c:pt idx="16613">
                  <c:v>450.48659952257333</c:v>
                </c:pt>
                <c:pt idx="16614">
                  <c:v>450.0282939682757</c:v>
                </c:pt>
                <c:pt idx="16615">
                  <c:v>450.52989969973692</c:v>
                </c:pt>
                <c:pt idx="16616">
                  <c:v>450.72379783084779</c:v>
                </c:pt>
                <c:pt idx="16617">
                  <c:v>450.96470298842968</c:v>
                </c:pt>
                <c:pt idx="16618">
                  <c:v>450.25961669089537</c:v>
                </c:pt>
                <c:pt idx="16619">
                  <c:v>450.45351543812012</c:v>
                </c:pt>
                <c:pt idx="16620">
                  <c:v>450.00108541587537</c:v>
                </c:pt>
                <c:pt idx="16621">
                  <c:v>450.4689725037606</c:v>
                </c:pt>
                <c:pt idx="16622">
                  <c:v>450.40063391959654</c:v>
                </c:pt>
                <c:pt idx="16623">
                  <c:v>450.48289405952215</c:v>
                </c:pt>
                <c:pt idx="16624">
                  <c:v>450.03633944549131</c:v>
                </c:pt>
                <c:pt idx="16625">
                  <c:v>450.85676999821021</c:v>
                </c:pt>
                <c:pt idx="16626">
                  <c:v>450.85676999821021</c:v>
                </c:pt>
                <c:pt idx="16627">
                  <c:v>450.91552724101422</c:v>
                </c:pt>
                <c:pt idx="16628">
                  <c:v>450.11642909314503</c:v>
                </c:pt>
                <c:pt idx="16629">
                  <c:v>450.44763971383975</c:v>
                </c:pt>
                <c:pt idx="16630">
                  <c:v>450.42413681671815</c:v>
                </c:pt>
                <c:pt idx="16631">
                  <c:v>450.01871242667858</c:v>
                </c:pt>
                <c:pt idx="16632">
                  <c:v>450.45939116240055</c:v>
                </c:pt>
                <c:pt idx="16633">
                  <c:v>450.47701833524172</c:v>
                </c:pt>
                <c:pt idx="16634">
                  <c:v>450.36537957391408</c:v>
                </c:pt>
                <c:pt idx="16635">
                  <c:v>450.48289405952215</c:v>
                </c:pt>
                <c:pt idx="16636">
                  <c:v>450.04221563185718</c:v>
                </c:pt>
                <c:pt idx="16637">
                  <c:v>450.30662233111008</c:v>
                </c:pt>
                <c:pt idx="16638">
                  <c:v>450.23023806949334</c:v>
                </c:pt>
                <c:pt idx="16639">
                  <c:v>450.23981971891033</c:v>
                </c:pt>
                <c:pt idx="16640">
                  <c:v>450.51597891411774</c:v>
                </c:pt>
                <c:pt idx="16641">
                  <c:v>450.08334431556369</c:v>
                </c:pt>
                <c:pt idx="16642">
                  <c:v>450.07159348311677</c:v>
                </c:pt>
                <c:pt idx="16643">
                  <c:v>450.10467822989244</c:v>
                </c:pt>
                <c:pt idx="16644">
                  <c:v>450.16343545729359</c:v>
                </c:pt>
                <c:pt idx="16645">
                  <c:v>450.23394353254452</c:v>
                </c:pt>
                <c:pt idx="16646">
                  <c:v>450.14580848468944</c:v>
                </c:pt>
                <c:pt idx="16647">
                  <c:v>450.0282939682757</c:v>
                </c:pt>
                <c:pt idx="16648">
                  <c:v>450.13622691228665</c:v>
                </c:pt>
                <c:pt idx="16649">
                  <c:v>450.00479077079854</c:v>
                </c:pt>
                <c:pt idx="16650">
                  <c:v>450.23611379377371</c:v>
                </c:pt>
                <c:pt idx="16651">
                  <c:v>450.27136813945617</c:v>
                </c:pt>
                <c:pt idx="16652">
                  <c:v>450.1127237071081</c:v>
                </c:pt>
                <c:pt idx="16653">
                  <c:v>450.48072333620752</c:v>
                </c:pt>
                <c:pt idx="16654">
                  <c:v>450.08705121107971</c:v>
                </c:pt>
                <c:pt idx="16655">
                  <c:v>450.00479077079854</c:v>
                </c:pt>
                <c:pt idx="16656">
                  <c:v>450.51010272775187</c:v>
                </c:pt>
                <c:pt idx="16657">
                  <c:v>451.1623149001295</c:v>
                </c:pt>
                <c:pt idx="16658">
                  <c:v>450.63349339972575</c:v>
                </c:pt>
                <c:pt idx="16659">
                  <c:v>450.55710913810901</c:v>
                </c:pt>
                <c:pt idx="16660">
                  <c:v>450.20673501834324</c:v>
                </c:pt>
                <c:pt idx="16661">
                  <c:v>450.13035072592078</c:v>
                </c:pt>
                <c:pt idx="16662">
                  <c:v>450.08334431556369</c:v>
                </c:pt>
                <c:pt idx="16663">
                  <c:v>450.8119344651962</c:v>
                </c:pt>
                <c:pt idx="16664">
                  <c:v>450.34775240107291</c:v>
                </c:pt>
                <c:pt idx="16665">
                  <c:v>450.40650964387692</c:v>
                </c:pt>
                <c:pt idx="16666">
                  <c:v>450.17735716708364</c:v>
                </c:pt>
                <c:pt idx="16667">
                  <c:v>450.48876978380252</c:v>
                </c:pt>
                <c:pt idx="16668">
                  <c:v>450.57102930761425</c:v>
                </c:pt>
                <c:pt idx="16669">
                  <c:v>450.12818146587671</c:v>
                </c:pt>
                <c:pt idx="16670">
                  <c:v>450.69225064252981</c:v>
                </c:pt>
                <c:pt idx="16671">
                  <c:v>450.26332292408892</c:v>
                </c:pt>
                <c:pt idx="16672">
                  <c:v>450.13993229832357</c:v>
                </c:pt>
                <c:pt idx="16673">
                  <c:v>450.29270077534852</c:v>
                </c:pt>
                <c:pt idx="16674">
                  <c:v>450.25374096661494</c:v>
                </c:pt>
                <c:pt idx="16675">
                  <c:v>450.38300674675531</c:v>
                </c:pt>
                <c:pt idx="16676">
                  <c:v>450.0892205019295</c:v>
                </c:pt>
                <c:pt idx="16677">
                  <c:v>450.22806888646346</c:v>
                </c:pt>
                <c:pt idx="16678">
                  <c:v>450.51010272775187</c:v>
                </c:pt>
                <c:pt idx="16679">
                  <c:v>450.77450955022761</c:v>
                </c:pt>
                <c:pt idx="16680">
                  <c:v>450.39258824214386</c:v>
                </c:pt>
                <c:pt idx="16681">
                  <c:v>450.13035072592078</c:v>
                </c:pt>
                <c:pt idx="16682">
                  <c:v>450.44176398955932</c:v>
                </c:pt>
                <c:pt idx="16683">
                  <c:v>450.20085883197743</c:v>
                </c:pt>
                <c:pt idx="16684">
                  <c:v>450.07746966948264</c:v>
                </c:pt>
                <c:pt idx="16685">
                  <c:v>450.23023806949334</c:v>
                </c:pt>
                <c:pt idx="16686">
                  <c:v>450.11859989347391</c:v>
                </c:pt>
                <c:pt idx="16687">
                  <c:v>450.45939116240055</c:v>
                </c:pt>
                <c:pt idx="16688">
                  <c:v>450.24786524233457</c:v>
                </c:pt>
                <c:pt idx="16689">
                  <c:v>450.50052107833488</c:v>
                </c:pt>
                <c:pt idx="16690">
                  <c:v>450.30662233111008</c:v>
                </c:pt>
                <c:pt idx="16691">
                  <c:v>450.54752764272047</c:v>
                </c:pt>
                <c:pt idx="16692">
                  <c:v>450.2772437097081</c:v>
                </c:pt>
                <c:pt idx="16693">
                  <c:v>450.07746966948264</c:v>
                </c:pt>
                <c:pt idx="16694">
                  <c:v>450.02241778190984</c:v>
                </c:pt>
                <c:pt idx="16695">
                  <c:v>450.0069600601081</c:v>
                </c:pt>
                <c:pt idx="16696">
                  <c:v>450.0282939682757</c:v>
                </c:pt>
                <c:pt idx="16697">
                  <c:v>450.09509668829537</c:v>
                </c:pt>
                <c:pt idx="16698">
                  <c:v>450.01066695716435</c:v>
                </c:pt>
                <c:pt idx="16699">
                  <c:v>450.37125437402364</c:v>
                </c:pt>
                <c:pt idx="16700">
                  <c:v>450.55340228880152</c:v>
                </c:pt>
                <c:pt idx="16701">
                  <c:v>450.23023806949334</c:v>
                </c:pt>
                <c:pt idx="16702">
                  <c:v>450.42784227976932</c:v>
                </c:pt>
                <c:pt idx="16703">
                  <c:v>450.19868949491905</c:v>
                </c:pt>
                <c:pt idx="16704">
                  <c:v>450.19868949491905</c:v>
                </c:pt>
                <c:pt idx="16705">
                  <c:v>450.09509668829537</c:v>
                </c:pt>
                <c:pt idx="16706">
                  <c:v>450.04221563185718</c:v>
                </c:pt>
                <c:pt idx="16707">
                  <c:v>450.24786524233457</c:v>
                </c:pt>
                <c:pt idx="16708">
                  <c:v>450.09880204352658</c:v>
                </c:pt>
                <c:pt idx="16709">
                  <c:v>450.14580848468944</c:v>
                </c:pt>
                <c:pt idx="16710">
                  <c:v>450.0282939682757</c:v>
                </c:pt>
                <c:pt idx="16711">
                  <c:v>450.45722167131373</c:v>
                </c:pt>
                <c:pt idx="16712">
                  <c:v>450.49835189530501</c:v>
                </c:pt>
                <c:pt idx="16713">
                  <c:v>450.28094994290166</c:v>
                </c:pt>
                <c:pt idx="16714">
                  <c:v>450.06942419226698</c:v>
                </c:pt>
                <c:pt idx="16715">
                  <c:v>450.12230527951084</c:v>
                </c:pt>
                <c:pt idx="16716">
                  <c:v>450.54535676537733</c:v>
                </c:pt>
                <c:pt idx="16717">
                  <c:v>450.31620398052712</c:v>
                </c:pt>
                <c:pt idx="16718">
                  <c:v>450.09509668829537</c:v>
                </c:pt>
                <c:pt idx="16719">
                  <c:v>450.39846442850967</c:v>
                </c:pt>
                <c:pt idx="16720">
                  <c:v>450.01871242667858</c:v>
                </c:pt>
                <c:pt idx="16721">
                  <c:v>450.0892205019295</c:v>
                </c:pt>
                <c:pt idx="16722">
                  <c:v>450.14797776013637</c:v>
                </c:pt>
                <c:pt idx="16723">
                  <c:v>450.31620398052712</c:v>
                </c:pt>
                <c:pt idx="16724">
                  <c:v>450.36537957391408</c:v>
                </c:pt>
                <c:pt idx="16725">
                  <c:v>450.37125437402364</c:v>
                </c:pt>
                <c:pt idx="16726">
                  <c:v>450.87439701702294</c:v>
                </c:pt>
                <c:pt idx="16727">
                  <c:v>450.6041140081814</c:v>
                </c:pt>
                <c:pt idx="16728">
                  <c:v>450.1832318131647</c:v>
                </c:pt>
                <c:pt idx="16729">
                  <c:v>450.15385394650224</c:v>
                </c:pt>
                <c:pt idx="16730">
                  <c:v>450.65328975559686</c:v>
                </c:pt>
                <c:pt idx="16731">
                  <c:v>450.01283624647391</c:v>
                </c:pt>
                <c:pt idx="16732">
                  <c:v>450.35950384963371</c:v>
                </c:pt>
                <c:pt idx="16733">
                  <c:v>450.20673501834324</c:v>
                </c:pt>
                <c:pt idx="16734">
                  <c:v>451.02346023123368</c:v>
                </c:pt>
                <c:pt idx="16735">
                  <c:v>451.1644779220203</c:v>
                </c:pt>
                <c:pt idx="16736">
                  <c:v>450.45351543812012</c:v>
                </c:pt>
                <c:pt idx="16737">
                  <c:v>450.19868949491905</c:v>
                </c:pt>
                <c:pt idx="16738">
                  <c:v>450.11859989347391</c:v>
                </c:pt>
                <c:pt idx="16739">
                  <c:v>450.0304632591255</c:v>
                </c:pt>
                <c:pt idx="16740">
                  <c:v>450.11859989347391</c:v>
                </c:pt>
                <c:pt idx="16741">
                  <c:v>450.21848585079016</c:v>
                </c:pt>
                <c:pt idx="16742">
                  <c:v>450.05396646430404</c:v>
                </c:pt>
                <c:pt idx="16743">
                  <c:v>450.14210157377056</c:v>
                </c:pt>
                <c:pt idx="16744">
                  <c:v>450.19281330855324</c:v>
                </c:pt>
                <c:pt idx="16745">
                  <c:v>450.13993229832357</c:v>
                </c:pt>
                <c:pt idx="16746">
                  <c:v>450.07529883834803</c:v>
                </c:pt>
                <c:pt idx="16747">
                  <c:v>450.06354800590111</c:v>
                </c:pt>
                <c:pt idx="16748">
                  <c:v>450.27136813945617</c:v>
                </c:pt>
                <c:pt idx="16749">
                  <c:v>450.03633944549131</c:v>
                </c:pt>
                <c:pt idx="16750">
                  <c:v>450.04221563185718</c:v>
                </c:pt>
                <c:pt idx="16751">
                  <c:v>450.04592098708844</c:v>
                </c:pt>
                <c:pt idx="16752">
                  <c:v>450.53360593293047</c:v>
                </c:pt>
                <c:pt idx="16753">
                  <c:v>450.82151611461319</c:v>
                </c:pt>
                <c:pt idx="16754">
                  <c:v>450.19868949491905</c:v>
                </c:pt>
                <c:pt idx="16755">
                  <c:v>450.16560479435196</c:v>
                </c:pt>
                <c:pt idx="16756">
                  <c:v>450.0282939682757</c:v>
                </c:pt>
                <c:pt idx="16757">
                  <c:v>450.23981971891033</c:v>
                </c:pt>
                <c:pt idx="16758">
                  <c:v>450.31620398052712</c:v>
                </c:pt>
                <c:pt idx="16759">
                  <c:v>450.00108541587537</c:v>
                </c:pt>
                <c:pt idx="16760">
                  <c:v>450.11642909314503</c:v>
                </c:pt>
                <c:pt idx="16761">
                  <c:v>450.52402397545649</c:v>
                </c:pt>
                <c:pt idx="16762">
                  <c:v>450.78255507365179</c:v>
                </c:pt>
                <c:pt idx="16763">
                  <c:v>450.62978655041832</c:v>
                </c:pt>
                <c:pt idx="16764">
                  <c:v>450.59453251279285</c:v>
                </c:pt>
                <c:pt idx="16765">
                  <c:v>450.35362812535328</c:v>
                </c:pt>
                <c:pt idx="16766">
                  <c:v>450.18693866247219</c:v>
                </c:pt>
                <c:pt idx="16767">
                  <c:v>450.57473615692174</c:v>
                </c:pt>
                <c:pt idx="16768">
                  <c:v>450.04221563185718</c:v>
                </c:pt>
                <c:pt idx="16769">
                  <c:v>450.07529883834803</c:v>
                </c:pt>
                <c:pt idx="16770">
                  <c:v>450.00479077079854</c:v>
                </c:pt>
                <c:pt idx="16771">
                  <c:v>450.0892205019295</c:v>
                </c:pt>
                <c:pt idx="16772">
                  <c:v>450.10467822989244</c:v>
                </c:pt>
                <c:pt idx="16773">
                  <c:v>450.00479077079854</c:v>
                </c:pt>
                <c:pt idx="16774">
                  <c:v>450.41021526095659</c:v>
                </c:pt>
                <c:pt idx="16775">
                  <c:v>450.85089381184434</c:v>
                </c:pt>
                <c:pt idx="16776">
                  <c:v>450.12818146587671</c:v>
                </c:pt>
                <c:pt idx="16777">
                  <c:v>450.3044531480802</c:v>
                </c:pt>
                <c:pt idx="16778">
                  <c:v>450.28682458898271</c:v>
                </c:pt>
                <c:pt idx="16779">
                  <c:v>450.06354800590111</c:v>
                </c:pt>
                <c:pt idx="16780">
                  <c:v>450.05984265066991</c:v>
                </c:pt>
                <c:pt idx="16781">
                  <c:v>450.40650964387692</c:v>
                </c:pt>
                <c:pt idx="16782">
                  <c:v>450.62174102699413</c:v>
                </c:pt>
                <c:pt idx="16783">
                  <c:v>450.1127237071081</c:v>
                </c:pt>
                <c:pt idx="16784">
                  <c:v>450.58865632642699</c:v>
                </c:pt>
                <c:pt idx="16785">
                  <c:v>450.5651546615332</c:v>
                </c:pt>
                <c:pt idx="16786">
                  <c:v>450.31249805539051</c:v>
                </c:pt>
                <c:pt idx="16787">
                  <c:v>450.48289405952215</c:v>
                </c:pt>
                <c:pt idx="16788">
                  <c:v>450.56885997055593</c:v>
                </c:pt>
                <c:pt idx="16789">
                  <c:v>450.42784227976932</c:v>
                </c:pt>
                <c:pt idx="16790">
                  <c:v>450.15755927092778</c:v>
                </c:pt>
                <c:pt idx="16791">
                  <c:v>450.20085883197743</c:v>
                </c:pt>
                <c:pt idx="16792">
                  <c:v>450.52989969973692</c:v>
                </c:pt>
                <c:pt idx="16793">
                  <c:v>450.01283624647391</c:v>
                </c:pt>
                <c:pt idx="16794">
                  <c:v>450.23023806949334</c:v>
                </c:pt>
                <c:pt idx="16795">
                  <c:v>450.45939116240055</c:v>
                </c:pt>
                <c:pt idx="16796">
                  <c:v>450.37713826181329</c:v>
                </c:pt>
                <c:pt idx="16797">
                  <c:v>450.33600095251211</c:v>
                </c:pt>
                <c:pt idx="16798">
                  <c:v>450.0576718195353</c:v>
                </c:pt>
                <c:pt idx="16799">
                  <c:v>450.37125437402364</c:v>
                </c:pt>
                <c:pt idx="16800">
                  <c:v>450.21044032736597</c:v>
                </c:pt>
                <c:pt idx="16801">
                  <c:v>450.10097287466118</c:v>
                </c:pt>
                <c:pt idx="16802">
                  <c:v>450.14797776013637</c:v>
                </c:pt>
                <c:pt idx="16803">
                  <c:v>450.3007466068297</c:v>
                </c:pt>
                <c:pt idx="16804">
                  <c:v>450.09880204352658</c:v>
                </c:pt>
                <c:pt idx="16805">
                  <c:v>450.59823782181553</c:v>
                </c:pt>
                <c:pt idx="16806">
                  <c:v>450.88027320338875</c:v>
                </c:pt>
                <c:pt idx="16807">
                  <c:v>451.24456595237501</c:v>
                </c:pt>
                <c:pt idx="16808">
                  <c:v>450.93315425982695</c:v>
                </c:pt>
                <c:pt idx="16809">
                  <c:v>450.6041140081814</c:v>
                </c:pt>
                <c:pt idx="16810">
                  <c:v>450.83326679303161</c:v>
                </c:pt>
                <c:pt idx="16811">
                  <c:v>450.54535676537733</c:v>
                </c:pt>
                <c:pt idx="16812">
                  <c:v>450.15973014827091</c:v>
                </c:pt>
                <c:pt idx="16813">
                  <c:v>450.25961669089537</c:v>
                </c:pt>
                <c:pt idx="16814">
                  <c:v>450.73555020357946</c:v>
                </c:pt>
                <c:pt idx="16815">
                  <c:v>450.32424950395131</c:v>
                </c:pt>
                <c:pt idx="16816">
                  <c:v>450.60628334523972</c:v>
                </c:pt>
                <c:pt idx="16817">
                  <c:v>450.88831872681294</c:v>
                </c:pt>
                <c:pt idx="16818">
                  <c:v>450.8648155216344</c:v>
                </c:pt>
                <c:pt idx="16819">
                  <c:v>450.50639680261526</c:v>
                </c:pt>
                <c:pt idx="16820">
                  <c:v>450.41826109243772</c:v>
                </c:pt>
                <c:pt idx="16821">
                  <c:v>450.14797776013637</c:v>
                </c:pt>
                <c:pt idx="16822">
                  <c:v>450.08334431556369</c:v>
                </c:pt>
                <c:pt idx="16823">
                  <c:v>450.09292585716076</c:v>
                </c:pt>
                <c:pt idx="16824">
                  <c:v>450.16343545729359</c:v>
                </c:pt>
                <c:pt idx="16825">
                  <c:v>450.09509668829537</c:v>
                </c:pt>
                <c:pt idx="16826">
                  <c:v>450.16560479435196</c:v>
                </c:pt>
                <c:pt idx="16827">
                  <c:v>450.40650964387692</c:v>
                </c:pt>
                <c:pt idx="16828">
                  <c:v>450.41238536815735</c:v>
                </c:pt>
                <c:pt idx="16829">
                  <c:v>450.37125437402364</c:v>
                </c:pt>
                <c:pt idx="16830">
                  <c:v>450.17735716708364</c:v>
                </c:pt>
                <c:pt idx="16831">
                  <c:v>450.55340228880152</c:v>
                </c:pt>
                <c:pt idx="16832">
                  <c:v>450.46526688668092</c:v>
                </c:pt>
                <c:pt idx="16833">
                  <c:v>450.21044032736597</c:v>
                </c:pt>
                <c:pt idx="16834">
                  <c:v>450.26919757016998</c:v>
                </c:pt>
                <c:pt idx="16835">
                  <c:v>450.13993229832357</c:v>
                </c:pt>
                <c:pt idx="16836">
                  <c:v>450.47484869012646</c:v>
                </c:pt>
                <c:pt idx="16837">
                  <c:v>450.80388894177202</c:v>
                </c:pt>
                <c:pt idx="16838">
                  <c:v>451.19755646144836</c:v>
                </c:pt>
                <c:pt idx="16839">
                  <c:v>451.72638196659244</c:v>
                </c:pt>
                <c:pt idx="16840">
                  <c:v>451.47959800416061</c:v>
                </c:pt>
                <c:pt idx="16841">
                  <c:v>450.51010272775187</c:v>
                </c:pt>
                <c:pt idx="16842">
                  <c:v>450.39475911948699</c:v>
                </c:pt>
                <c:pt idx="16843">
                  <c:v>451.19385577327995</c:v>
                </c:pt>
                <c:pt idx="16844">
                  <c:v>450.59453251279285</c:v>
                </c:pt>
                <c:pt idx="16845">
                  <c:v>450.21848585079016</c:v>
                </c:pt>
                <c:pt idx="16846">
                  <c:v>450.0576718195353</c:v>
                </c:pt>
                <c:pt idx="16847">
                  <c:v>450.10684752074224</c:v>
                </c:pt>
                <c:pt idx="16848">
                  <c:v>450.34187667679248</c:v>
                </c:pt>
                <c:pt idx="16849">
                  <c:v>450.57690549398012</c:v>
                </c:pt>
                <c:pt idx="16850">
                  <c:v>450.24786524233457</c:v>
                </c:pt>
                <c:pt idx="16851">
                  <c:v>450.22806888646346</c:v>
                </c:pt>
                <c:pt idx="16852">
                  <c:v>450.20085883197743</c:v>
                </c:pt>
                <c:pt idx="16853">
                  <c:v>450.1127237071081</c:v>
                </c:pt>
                <c:pt idx="16854">
                  <c:v>450.0304632591255</c:v>
                </c:pt>
                <c:pt idx="16855">
                  <c:v>450.1832318131647</c:v>
                </c:pt>
                <c:pt idx="16856">
                  <c:v>450.23394353254452</c:v>
                </c:pt>
                <c:pt idx="16857">
                  <c:v>450.02241778190984</c:v>
                </c:pt>
                <c:pt idx="16858">
                  <c:v>450.23023806949334</c:v>
                </c:pt>
                <c:pt idx="16859">
                  <c:v>450.37125437402364</c:v>
                </c:pt>
                <c:pt idx="16860">
                  <c:v>450.50639680261526</c:v>
                </c:pt>
                <c:pt idx="16861">
                  <c:v>450.12818146587671</c:v>
                </c:pt>
                <c:pt idx="16862">
                  <c:v>450.35145801815258</c:v>
                </c:pt>
                <c:pt idx="16863">
                  <c:v>450.12447453955497</c:v>
                </c:pt>
                <c:pt idx="16864">
                  <c:v>450.01654159554403</c:v>
                </c:pt>
                <c:pt idx="16865">
                  <c:v>450.06354800590111</c:v>
                </c:pt>
                <c:pt idx="16866">
                  <c:v>450.05984265066991</c:v>
                </c:pt>
                <c:pt idx="16867">
                  <c:v>450.58278168034593</c:v>
                </c:pt>
                <c:pt idx="16868">
                  <c:v>450.53577542401729</c:v>
                </c:pt>
                <c:pt idx="16869">
                  <c:v>450.23611379377371</c:v>
                </c:pt>
                <c:pt idx="16870">
                  <c:v>450.48072333620752</c:v>
                </c:pt>
                <c:pt idx="16871">
                  <c:v>450.21631651373178</c:v>
                </c:pt>
                <c:pt idx="16872">
                  <c:v>450.37713826181329</c:v>
                </c:pt>
                <c:pt idx="16873">
                  <c:v>450.25374096661494</c:v>
                </c:pt>
                <c:pt idx="16874">
                  <c:v>450.04809027793823</c:v>
                </c:pt>
                <c:pt idx="16875">
                  <c:v>450.21631651373178</c:v>
                </c:pt>
                <c:pt idx="16876">
                  <c:v>450.46309631739479</c:v>
                </c:pt>
                <c:pt idx="16877">
                  <c:v>450.31620398052712</c:v>
                </c:pt>
                <c:pt idx="16878">
                  <c:v>450.26919757016998</c:v>
                </c:pt>
                <c:pt idx="16879">
                  <c:v>450.37125437402364</c:v>
                </c:pt>
                <c:pt idx="16880">
                  <c:v>450.22436203715597</c:v>
                </c:pt>
                <c:pt idx="16881">
                  <c:v>450.33012522823168</c:v>
                </c:pt>
                <c:pt idx="16882">
                  <c:v>450.3007466068297</c:v>
                </c:pt>
                <c:pt idx="16883">
                  <c:v>450.16343545729359</c:v>
                </c:pt>
                <c:pt idx="16884">
                  <c:v>450.21044032736597</c:v>
                </c:pt>
                <c:pt idx="16885">
                  <c:v>450.01871242667858</c:v>
                </c:pt>
                <c:pt idx="16886">
                  <c:v>450.01871242667858</c:v>
                </c:pt>
                <c:pt idx="16887">
                  <c:v>450.15385394650224</c:v>
                </c:pt>
                <c:pt idx="16888">
                  <c:v>450.34187667679248</c:v>
                </c:pt>
                <c:pt idx="16889">
                  <c:v>450.14797776013637</c:v>
                </c:pt>
                <c:pt idx="16890">
                  <c:v>450.49835189530501</c:v>
                </c:pt>
                <c:pt idx="16891">
                  <c:v>450.74513169896795</c:v>
                </c:pt>
                <c:pt idx="16892">
                  <c:v>450.37496122333113</c:v>
                </c:pt>
                <c:pt idx="16893">
                  <c:v>450.04592098708844</c:v>
                </c:pt>
                <c:pt idx="16894">
                  <c:v>450.38671205577805</c:v>
                </c:pt>
                <c:pt idx="16895">
                  <c:v>450.700296165954</c:v>
                </c:pt>
                <c:pt idx="16896">
                  <c:v>450.16560479435196</c:v>
                </c:pt>
                <c:pt idx="16897">
                  <c:v>450.16343545729359</c:v>
                </c:pt>
                <c:pt idx="16898">
                  <c:v>450.26332292408892</c:v>
                </c:pt>
                <c:pt idx="16899">
                  <c:v>450.42196763368827</c:v>
                </c:pt>
                <c:pt idx="16900">
                  <c:v>450.27507375653579</c:v>
                </c:pt>
                <c:pt idx="16901">
                  <c:v>450.27507375653579</c:v>
                </c:pt>
                <c:pt idx="16902">
                  <c:v>450.13405611195776</c:v>
                </c:pt>
                <c:pt idx="16903">
                  <c:v>450.07159348311677</c:v>
                </c:pt>
                <c:pt idx="16904">
                  <c:v>450.22219270009765</c:v>
                </c:pt>
                <c:pt idx="16905">
                  <c:v>450.58865632642699</c:v>
                </c:pt>
                <c:pt idx="16906">
                  <c:v>450.45351543812012</c:v>
                </c:pt>
                <c:pt idx="16907">
                  <c:v>450.27136813945617</c:v>
                </c:pt>
                <c:pt idx="16908">
                  <c:v>450.7296740172136</c:v>
                </c:pt>
                <c:pt idx="16909">
                  <c:v>450.43588826527895</c:v>
                </c:pt>
                <c:pt idx="16910">
                  <c:v>450.01066695716435</c:v>
                </c:pt>
                <c:pt idx="16911">
                  <c:v>450.11642909314503</c:v>
                </c:pt>
                <c:pt idx="16912">
                  <c:v>450.15755927092778</c:v>
                </c:pt>
                <c:pt idx="16913">
                  <c:v>450.03417015464152</c:v>
                </c:pt>
                <c:pt idx="16914">
                  <c:v>450.40063391959654</c:v>
                </c:pt>
                <c:pt idx="16915">
                  <c:v>450.57690549398012</c:v>
                </c:pt>
                <c:pt idx="16916">
                  <c:v>450.28311943398847</c:v>
                </c:pt>
                <c:pt idx="16917">
                  <c:v>450.26332292408892</c:v>
                </c:pt>
                <c:pt idx="16918">
                  <c:v>450.50422654138606</c:v>
                </c:pt>
                <c:pt idx="16919">
                  <c:v>450.60999019454721</c:v>
                </c:pt>
                <c:pt idx="16920">
                  <c:v>450.26919757016998</c:v>
                </c:pt>
                <c:pt idx="16921">
                  <c:v>450.10467822989244</c:v>
                </c:pt>
                <c:pt idx="16922">
                  <c:v>450.04004480072257</c:v>
                </c:pt>
                <c:pt idx="16923">
                  <c:v>450.32424950395131</c:v>
                </c:pt>
                <c:pt idx="16924">
                  <c:v>450.31249805539051</c:v>
                </c:pt>
                <c:pt idx="16925">
                  <c:v>450.16560479435196</c:v>
                </c:pt>
                <c:pt idx="16926">
                  <c:v>450.29857696171439</c:v>
                </c:pt>
                <c:pt idx="16927">
                  <c:v>450.16343545729359</c:v>
                </c:pt>
                <c:pt idx="16928">
                  <c:v>450.24569590527619</c:v>
                </c:pt>
                <c:pt idx="16929">
                  <c:v>450.02241778190984</c:v>
                </c:pt>
                <c:pt idx="16930">
                  <c:v>450.0576718195353</c:v>
                </c:pt>
                <c:pt idx="16931">
                  <c:v>450.33012522823168</c:v>
                </c:pt>
                <c:pt idx="16932">
                  <c:v>450.80018363274928</c:v>
                </c:pt>
                <c:pt idx="16933">
                  <c:v>450.33600095251211</c:v>
                </c:pt>
                <c:pt idx="16934">
                  <c:v>450.40063391959654</c:v>
                </c:pt>
                <c:pt idx="16935">
                  <c:v>450.00108541587537</c:v>
                </c:pt>
                <c:pt idx="16936">
                  <c:v>450.31032779416125</c:v>
                </c:pt>
                <c:pt idx="16937">
                  <c:v>450.15168313077049</c:v>
                </c:pt>
                <c:pt idx="16938">
                  <c:v>450.19281330855324</c:v>
                </c:pt>
                <c:pt idx="16939">
                  <c:v>450.23394353254452</c:v>
                </c:pt>
                <c:pt idx="16940">
                  <c:v>450.67462362371708</c:v>
                </c:pt>
                <c:pt idx="16941">
                  <c:v>450.56885997055593</c:v>
                </c:pt>
                <c:pt idx="16942">
                  <c:v>450.44546929858205</c:v>
                </c:pt>
                <c:pt idx="16943">
                  <c:v>450.63936804580686</c:v>
                </c:pt>
                <c:pt idx="16944">
                  <c:v>450.03417015464152</c:v>
                </c:pt>
                <c:pt idx="16945">
                  <c:v>450.6767929607754</c:v>
                </c:pt>
                <c:pt idx="16946">
                  <c:v>450.44763971383975</c:v>
                </c:pt>
                <c:pt idx="16947">
                  <c:v>450.47701833524172</c:v>
                </c:pt>
                <c:pt idx="16948">
                  <c:v>450.45351543812012</c:v>
                </c:pt>
                <c:pt idx="16949">
                  <c:v>451.08809366040356</c:v>
                </c:pt>
                <c:pt idx="16950">
                  <c:v>450.52402397545649</c:v>
                </c:pt>
                <c:pt idx="16951">
                  <c:v>450.37713826181329</c:v>
                </c:pt>
                <c:pt idx="16952">
                  <c:v>450.53577542401729</c:v>
                </c:pt>
                <c:pt idx="16953">
                  <c:v>450.62391190433721</c:v>
                </c:pt>
                <c:pt idx="16954">
                  <c:v>450.06354800590111</c:v>
                </c:pt>
                <c:pt idx="16955">
                  <c:v>450.31249805539051</c:v>
                </c:pt>
                <c:pt idx="16956">
                  <c:v>450.44763971383975</c:v>
                </c:pt>
                <c:pt idx="16957">
                  <c:v>450.07746966948264</c:v>
                </c:pt>
                <c:pt idx="16958">
                  <c:v>450.4160914473224</c:v>
                </c:pt>
                <c:pt idx="16959">
                  <c:v>450.89790022220149</c:v>
                </c:pt>
                <c:pt idx="16960">
                  <c:v>451.06829591827619</c:v>
                </c:pt>
                <c:pt idx="16961">
                  <c:v>451.06829591827619</c:v>
                </c:pt>
                <c:pt idx="16962">
                  <c:v>450.42196763368827</c:v>
                </c:pt>
                <c:pt idx="16963">
                  <c:v>450.11642909314503</c:v>
                </c:pt>
                <c:pt idx="16964">
                  <c:v>450.22436203715597</c:v>
                </c:pt>
                <c:pt idx="16965">
                  <c:v>450.55340228880152</c:v>
                </c:pt>
                <c:pt idx="16966">
                  <c:v>450.73555020357946</c:v>
                </c:pt>
                <c:pt idx="16967">
                  <c:v>450.0892205019295</c:v>
                </c:pt>
                <c:pt idx="16968">
                  <c:v>450.45134548494786</c:v>
                </c:pt>
                <c:pt idx="16969">
                  <c:v>450.26919757016998</c:v>
                </c:pt>
                <c:pt idx="16970">
                  <c:v>450.35362812535328</c:v>
                </c:pt>
                <c:pt idx="16971">
                  <c:v>450.25961669089537</c:v>
                </c:pt>
                <c:pt idx="16972">
                  <c:v>450.0069600601081</c:v>
                </c:pt>
                <c:pt idx="16973">
                  <c:v>450.02241778190984</c:v>
                </c:pt>
                <c:pt idx="16974">
                  <c:v>450.32795481297399</c:v>
                </c:pt>
                <c:pt idx="16975">
                  <c:v>450.15755927092778</c:v>
                </c:pt>
                <c:pt idx="16976">
                  <c:v>450.37713826181329</c:v>
                </c:pt>
                <c:pt idx="16977">
                  <c:v>450.25961669089537</c:v>
                </c:pt>
                <c:pt idx="16978">
                  <c:v>450.31620398052712</c:v>
                </c:pt>
                <c:pt idx="16979">
                  <c:v>450.48072333620752</c:v>
                </c:pt>
                <c:pt idx="16980">
                  <c:v>450.48659952257333</c:v>
                </c:pt>
                <c:pt idx="16981">
                  <c:v>450.23981971891033</c:v>
                </c:pt>
                <c:pt idx="16982">
                  <c:v>450.18693866247219</c:v>
                </c:pt>
                <c:pt idx="16983">
                  <c:v>450.1127237071081</c:v>
                </c:pt>
                <c:pt idx="16984">
                  <c:v>450.62391190433721</c:v>
                </c:pt>
                <c:pt idx="16985">
                  <c:v>450.54752764272047</c:v>
                </c:pt>
                <c:pt idx="16986">
                  <c:v>450.6767929607754</c:v>
                </c:pt>
                <c:pt idx="16987">
                  <c:v>450.2889951582689</c:v>
                </c:pt>
                <c:pt idx="16988">
                  <c:v>450.38887523169734</c:v>
                </c:pt>
                <c:pt idx="16989">
                  <c:v>450.58865632642699</c:v>
                </c:pt>
                <c:pt idx="16990">
                  <c:v>450.17518628974051</c:v>
                </c:pt>
                <c:pt idx="16991">
                  <c:v>450.04004480072257</c:v>
                </c:pt>
                <c:pt idx="16992">
                  <c:v>450.36537957391408</c:v>
                </c:pt>
                <c:pt idx="16993">
                  <c:v>450.15168313077049</c:v>
                </c:pt>
                <c:pt idx="16994">
                  <c:v>450.0576718195353</c:v>
                </c:pt>
                <c:pt idx="16995">
                  <c:v>450.29270077534852</c:v>
                </c:pt>
                <c:pt idx="16996">
                  <c:v>450.11859989347391</c:v>
                </c:pt>
                <c:pt idx="16997">
                  <c:v>450.35950384963371</c:v>
                </c:pt>
                <c:pt idx="16998">
                  <c:v>450.69441997958813</c:v>
                </c:pt>
                <c:pt idx="16999">
                  <c:v>450.22436203715597</c:v>
                </c:pt>
                <c:pt idx="17000">
                  <c:v>450.37125437402364</c:v>
                </c:pt>
                <c:pt idx="17001">
                  <c:v>450.47114261096135</c:v>
                </c:pt>
                <c:pt idx="17002">
                  <c:v>450.21848585079016</c:v>
                </c:pt>
                <c:pt idx="17003">
                  <c:v>450.19281330855324</c:v>
                </c:pt>
                <c:pt idx="17004">
                  <c:v>450.48072333620752</c:v>
                </c:pt>
                <c:pt idx="17005">
                  <c:v>450.80976512813783</c:v>
                </c:pt>
                <c:pt idx="17006">
                  <c:v>450.85089381184434</c:v>
                </c:pt>
                <c:pt idx="17007">
                  <c:v>451.08004813697937</c:v>
                </c:pt>
                <c:pt idx="17008">
                  <c:v>450.85089381184434</c:v>
                </c:pt>
                <c:pt idx="17009">
                  <c:v>450.48659952257333</c:v>
                </c:pt>
                <c:pt idx="17010">
                  <c:v>450.26919757016998</c:v>
                </c:pt>
                <c:pt idx="17011">
                  <c:v>450.05396646430404</c:v>
                </c:pt>
                <c:pt idx="17012">
                  <c:v>450.49835189530501</c:v>
                </c:pt>
                <c:pt idx="17013">
                  <c:v>450.51010272775187</c:v>
                </c:pt>
                <c:pt idx="17014">
                  <c:v>450.21631651373178</c:v>
                </c:pt>
                <c:pt idx="17015">
                  <c:v>450.00479077079854</c:v>
                </c:pt>
                <c:pt idx="17016">
                  <c:v>450.41826109243772</c:v>
                </c:pt>
                <c:pt idx="17017">
                  <c:v>450.62978655041832</c:v>
                </c:pt>
                <c:pt idx="17018">
                  <c:v>450.49464535405446</c:v>
                </c:pt>
                <c:pt idx="17019">
                  <c:v>450.53577542401729</c:v>
                </c:pt>
                <c:pt idx="17020">
                  <c:v>450.11055441625825</c:v>
                </c:pt>
                <c:pt idx="17021">
                  <c:v>450.10467822989244</c:v>
                </c:pt>
                <c:pt idx="17022">
                  <c:v>450.3007466068297</c:v>
                </c:pt>
                <c:pt idx="17023">
                  <c:v>450.37713826181329</c:v>
                </c:pt>
                <c:pt idx="17024">
                  <c:v>450.48876978380252</c:v>
                </c:pt>
                <c:pt idx="17025">
                  <c:v>450.62978655041832</c:v>
                </c:pt>
                <c:pt idx="17026">
                  <c:v>450.44176398955932</c:v>
                </c:pt>
                <c:pt idx="17027">
                  <c:v>450.16343545729359</c:v>
                </c:pt>
                <c:pt idx="17028">
                  <c:v>450.24569590527619</c:v>
                </c:pt>
                <c:pt idx="17029">
                  <c:v>450.05179717345425</c:v>
                </c:pt>
                <c:pt idx="17030">
                  <c:v>450.00479077079854</c:v>
                </c:pt>
                <c:pt idx="17031">
                  <c:v>450.24786524233457</c:v>
                </c:pt>
                <c:pt idx="17032">
                  <c:v>450.700296165954</c:v>
                </c:pt>
                <c:pt idx="17033">
                  <c:v>450.87069155397171</c:v>
                </c:pt>
                <c:pt idx="17034">
                  <c:v>450.34187667679248</c:v>
                </c:pt>
                <c:pt idx="17035">
                  <c:v>450.67091677440959</c:v>
                </c:pt>
                <c:pt idx="17036">
                  <c:v>450.06942419226698</c:v>
                </c:pt>
                <c:pt idx="17037">
                  <c:v>450.22806888646346</c:v>
                </c:pt>
                <c:pt idx="17038">
                  <c:v>450.04592098708844</c:v>
                </c:pt>
                <c:pt idx="17039">
                  <c:v>450.07746966948264</c:v>
                </c:pt>
                <c:pt idx="17040">
                  <c:v>450.35950384963371</c:v>
                </c:pt>
                <c:pt idx="17041">
                  <c:v>450.21044032736597</c:v>
                </c:pt>
                <c:pt idx="17042">
                  <c:v>450.14797776013637</c:v>
                </c:pt>
                <c:pt idx="17043">
                  <c:v>450.37125437402364</c:v>
                </c:pt>
                <c:pt idx="17044">
                  <c:v>450.03633944549131</c:v>
                </c:pt>
                <c:pt idx="17045">
                  <c:v>450.09880204352658</c:v>
                </c:pt>
                <c:pt idx="17046">
                  <c:v>450.59236317573448</c:v>
                </c:pt>
                <c:pt idx="17047">
                  <c:v>450.38083740969694</c:v>
                </c:pt>
                <c:pt idx="17048">
                  <c:v>450.5277297465646</c:v>
                </c:pt>
                <c:pt idx="17049">
                  <c:v>450.36321039088421</c:v>
                </c:pt>
                <c:pt idx="17050">
                  <c:v>450.1127237071081</c:v>
                </c:pt>
                <c:pt idx="17051">
                  <c:v>450.5806108030028</c:v>
                </c:pt>
                <c:pt idx="17052">
                  <c:v>450.48659952257333</c:v>
                </c:pt>
                <c:pt idx="17053">
                  <c:v>450.0282939682757</c:v>
                </c:pt>
                <c:pt idx="17054">
                  <c:v>450.0576718195353</c:v>
                </c:pt>
                <c:pt idx="17055">
                  <c:v>450.4160914473224</c:v>
                </c:pt>
                <c:pt idx="17056">
                  <c:v>450.44546929858205</c:v>
                </c:pt>
                <c:pt idx="17057">
                  <c:v>450.38083740969694</c:v>
                </c:pt>
                <c:pt idx="17058">
                  <c:v>450.53360593293047</c:v>
                </c:pt>
                <c:pt idx="17059">
                  <c:v>450.06942419226698</c:v>
                </c:pt>
                <c:pt idx="17060">
                  <c:v>450.01066695716435</c:v>
                </c:pt>
                <c:pt idx="17061">
                  <c:v>450.33970718570566</c:v>
                </c:pt>
                <c:pt idx="17062">
                  <c:v>450.37713826181329</c:v>
                </c:pt>
                <c:pt idx="17063">
                  <c:v>450.77080424120487</c:v>
                </c:pt>
                <c:pt idx="17064">
                  <c:v>450.71792318476673</c:v>
                </c:pt>
                <c:pt idx="17065">
                  <c:v>450.48876978380252</c:v>
                </c:pt>
                <c:pt idx="17066">
                  <c:v>450.64741356923105</c:v>
                </c:pt>
                <c:pt idx="17067">
                  <c:v>450.32424950395131</c:v>
                </c:pt>
                <c:pt idx="17068">
                  <c:v>450.21044032736597</c:v>
                </c:pt>
                <c:pt idx="17069">
                  <c:v>450.25374096661494</c:v>
                </c:pt>
                <c:pt idx="17070">
                  <c:v>450.16560479435196</c:v>
                </c:pt>
                <c:pt idx="17071">
                  <c:v>450.14580848468944</c:v>
                </c:pt>
                <c:pt idx="17072">
                  <c:v>450.33383099933985</c:v>
                </c:pt>
                <c:pt idx="17073">
                  <c:v>450.01283624647391</c:v>
                </c:pt>
                <c:pt idx="17074">
                  <c:v>450.16931164365946</c:v>
                </c:pt>
                <c:pt idx="17075">
                  <c:v>450.11055441625825</c:v>
                </c:pt>
                <c:pt idx="17076">
                  <c:v>450.23394353254452</c:v>
                </c:pt>
                <c:pt idx="17077">
                  <c:v>450.21261120470911</c:v>
                </c:pt>
                <c:pt idx="17078">
                  <c:v>450.16931164365946</c:v>
                </c:pt>
                <c:pt idx="17079">
                  <c:v>450.64741356923105</c:v>
                </c:pt>
                <c:pt idx="17080">
                  <c:v>450.66504058804378</c:v>
                </c:pt>
                <c:pt idx="17081">
                  <c:v>450.66504058804378</c:v>
                </c:pt>
                <c:pt idx="17082">
                  <c:v>450.7296740172136</c:v>
                </c:pt>
                <c:pt idx="17083">
                  <c:v>450.41826109243772</c:v>
                </c:pt>
                <c:pt idx="17084">
                  <c:v>450.63566273678413</c:v>
                </c:pt>
                <c:pt idx="17085">
                  <c:v>450.37713826181329</c:v>
                </c:pt>
                <c:pt idx="17086">
                  <c:v>450.13035072592078</c:v>
                </c:pt>
                <c:pt idx="17087">
                  <c:v>450.0282939682757</c:v>
                </c:pt>
                <c:pt idx="17088">
                  <c:v>450.33383099933985</c:v>
                </c:pt>
                <c:pt idx="17089">
                  <c:v>450.5806108030028</c:v>
                </c:pt>
                <c:pt idx="17090">
                  <c:v>450.59236317573448</c:v>
                </c:pt>
                <c:pt idx="17091">
                  <c:v>450.98603531626514</c:v>
                </c:pt>
                <c:pt idx="17092">
                  <c:v>450.72750468015522</c:v>
                </c:pt>
                <c:pt idx="17093">
                  <c:v>450.0304632591255</c:v>
                </c:pt>
                <c:pt idx="17094">
                  <c:v>450.22436203715597</c:v>
                </c:pt>
                <c:pt idx="17095">
                  <c:v>450.13035072592078</c:v>
                </c:pt>
                <c:pt idx="17096">
                  <c:v>450.31032779416125</c:v>
                </c:pt>
                <c:pt idx="17097">
                  <c:v>450.28682458898271</c:v>
                </c:pt>
                <c:pt idx="17098">
                  <c:v>450.24198951805414</c:v>
                </c:pt>
                <c:pt idx="17099">
                  <c:v>450.39258824214386</c:v>
                </c:pt>
                <c:pt idx="17100">
                  <c:v>450.17518628974051</c:v>
                </c:pt>
                <c:pt idx="17101">
                  <c:v>450.0304632591255</c:v>
                </c:pt>
                <c:pt idx="17102">
                  <c:v>450.51227252689569</c:v>
                </c:pt>
                <c:pt idx="17103">
                  <c:v>450.44763971383975</c:v>
                </c:pt>
                <c:pt idx="17104">
                  <c:v>450.05984265066991</c:v>
                </c:pt>
                <c:pt idx="17105">
                  <c:v>450.50052107833488</c:v>
                </c:pt>
                <c:pt idx="17106">
                  <c:v>450.61215953160558</c:v>
                </c:pt>
                <c:pt idx="17107">
                  <c:v>450.49464535405446</c:v>
                </c:pt>
                <c:pt idx="17108">
                  <c:v>450.24786524233457</c:v>
                </c:pt>
                <c:pt idx="17109">
                  <c:v>450.44763971383975</c:v>
                </c:pt>
                <c:pt idx="17110">
                  <c:v>450.11642909314503</c:v>
                </c:pt>
                <c:pt idx="17111">
                  <c:v>450.0304632591255</c:v>
                </c:pt>
                <c:pt idx="17112">
                  <c:v>450.28682458898271</c:v>
                </c:pt>
                <c:pt idx="17113">
                  <c:v>450.63349339972575</c:v>
                </c:pt>
                <c:pt idx="17114">
                  <c:v>450.20085883197743</c:v>
                </c:pt>
                <c:pt idx="17115">
                  <c:v>450.11859989347391</c:v>
                </c:pt>
                <c:pt idx="17116">
                  <c:v>450.06942419226698</c:v>
                </c:pt>
                <c:pt idx="17117">
                  <c:v>450.14797776013637</c:v>
                </c:pt>
                <c:pt idx="17118">
                  <c:v>450.39475911948699</c:v>
                </c:pt>
                <c:pt idx="17119">
                  <c:v>450.10467822989244</c:v>
                </c:pt>
                <c:pt idx="17120">
                  <c:v>450.90965105464841</c:v>
                </c:pt>
                <c:pt idx="17121">
                  <c:v>451.16818323104303</c:v>
                </c:pt>
                <c:pt idx="17122">
                  <c:v>450.85676999821021</c:v>
                </c:pt>
                <c:pt idx="17123">
                  <c:v>450.28094994290166</c:v>
                </c:pt>
                <c:pt idx="17124">
                  <c:v>450.14210157377056</c:v>
                </c:pt>
                <c:pt idx="17125">
                  <c:v>450.48289405952215</c:v>
                </c:pt>
                <c:pt idx="17126">
                  <c:v>450.700296165954</c:v>
                </c:pt>
                <c:pt idx="17127">
                  <c:v>450.10097287466118</c:v>
                </c:pt>
                <c:pt idx="17128">
                  <c:v>450.7296740172136</c:v>
                </c:pt>
                <c:pt idx="17129">
                  <c:v>450.24198951805414</c:v>
                </c:pt>
                <c:pt idx="17130">
                  <c:v>450.27507375653579</c:v>
                </c:pt>
                <c:pt idx="17131">
                  <c:v>450.02241778190984</c:v>
                </c:pt>
                <c:pt idx="17132">
                  <c:v>450.05179717345425</c:v>
                </c:pt>
                <c:pt idx="17133">
                  <c:v>450.5806108030028</c:v>
                </c:pt>
                <c:pt idx="17134">
                  <c:v>450.73337932623633</c:v>
                </c:pt>
                <c:pt idx="17135">
                  <c:v>450.38671205577805</c:v>
                </c:pt>
                <c:pt idx="17136">
                  <c:v>450.07746966948264</c:v>
                </c:pt>
                <c:pt idx="17137">
                  <c:v>450.44546929858205</c:v>
                </c:pt>
                <c:pt idx="17138">
                  <c:v>450.15385394650224</c:v>
                </c:pt>
                <c:pt idx="17139">
                  <c:v>450.07159348311677</c:v>
                </c:pt>
                <c:pt idx="17140">
                  <c:v>450.04592098708844</c:v>
                </c:pt>
                <c:pt idx="17141">
                  <c:v>450.28682458898271</c:v>
                </c:pt>
                <c:pt idx="17142">
                  <c:v>450.16560479435196</c:v>
                </c:pt>
                <c:pt idx="17143">
                  <c:v>450.22436203715597</c:v>
                </c:pt>
                <c:pt idx="17144">
                  <c:v>450.05984265066991</c:v>
                </c:pt>
                <c:pt idx="17145">
                  <c:v>450.53577542401729</c:v>
                </c:pt>
                <c:pt idx="17146">
                  <c:v>450.47701833524172</c:v>
                </c:pt>
                <c:pt idx="17147">
                  <c:v>450.73555020357946</c:v>
                </c:pt>
                <c:pt idx="17148">
                  <c:v>450.31837377967088</c:v>
                </c:pt>
                <c:pt idx="17149">
                  <c:v>450.09880204352658</c:v>
                </c:pt>
                <c:pt idx="17150">
                  <c:v>450.68854379322232</c:v>
                </c:pt>
                <c:pt idx="17151">
                  <c:v>450.29487088254928</c:v>
                </c:pt>
                <c:pt idx="17152">
                  <c:v>450.23981971891033</c:v>
                </c:pt>
                <c:pt idx="17153">
                  <c:v>450.23611379377371</c:v>
                </c:pt>
                <c:pt idx="17154">
                  <c:v>450.3007466068297</c:v>
                </c:pt>
                <c:pt idx="17155">
                  <c:v>450.14580848468944</c:v>
                </c:pt>
                <c:pt idx="17156">
                  <c:v>450.29270077534852</c:v>
                </c:pt>
                <c:pt idx="17157">
                  <c:v>450.63349339972575</c:v>
                </c:pt>
                <c:pt idx="17158">
                  <c:v>450.49835189530501</c:v>
                </c:pt>
                <c:pt idx="17159">
                  <c:v>450.13993229832357</c:v>
                </c:pt>
                <c:pt idx="17160">
                  <c:v>450.15755927092778</c:v>
                </c:pt>
                <c:pt idx="17161">
                  <c:v>450.14580848468944</c:v>
                </c:pt>
                <c:pt idx="17162">
                  <c:v>450.28311943398847</c:v>
                </c:pt>
                <c:pt idx="17163">
                  <c:v>450.04592098708844</c:v>
                </c:pt>
                <c:pt idx="17164">
                  <c:v>450.11859989347391</c:v>
                </c:pt>
                <c:pt idx="17165">
                  <c:v>450.21261120470911</c:v>
                </c:pt>
                <c:pt idx="17166">
                  <c:v>450.17735716708364</c:v>
                </c:pt>
                <c:pt idx="17167">
                  <c:v>450.26549241517574</c:v>
                </c:pt>
                <c:pt idx="17168">
                  <c:v>450.16560479435196</c:v>
                </c:pt>
                <c:pt idx="17169">
                  <c:v>450.36321039088421</c:v>
                </c:pt>
                <c:pt idx="17170">
                  <c:v>450.12447453955497</c:v>
                </c:pt>
                <c:pt idx="17171">
                  <c:v>450.06942419226698</c:v>
                </c:pt>
                <c:pt idx="17172">
                  <c:v>450.05179717345425</c:v>
                </c:pt>
                <c:pt idx="17173">
                  <c:v>450.13622691228665</c:v>
                </c:pt>
                <c:pt idx="17174">
                  <c:v>450.77450955022761</c:v>
                </c:pt>
                <c:pt idx="17175">
                  <c:v>450.57473615692174</c:v>
                </c:pt>
                <c:pt idx="17176">
                  <c:v>450.09880204352658</c:v>
                </c:pt>
                <c:pt idx="17177">
                  <c:v>450.00479077079854</c:v>
                </c:pt>
                <c:pt idx="17178">
                  <c:v>450.14210157377056</c:v>
                </c:pt>
                <c:pt idx="17179">
                  <c:v>450.55340228880152</c:v>
                </c:pt>
                <c:pt idx="17180">
                  <c:v>450.3007466068297</c:v>
                </c:pt>
                <c:pt idx="17181">
                  <c:v>450.15973014827091</c:v>
                </c:pt>
                <c:pt idx="17182">
                  <c:v>450.48876978380252</c:v>
                </c:pt>
                <c:pt idx="17183">
                  <c:v>450.55927847516739</c:v>
                </c:pt>
                <c:pt idx="17184">
                  <c:v>450.68854379322232</c:v>
                </c:pt>
                <c:pt idx="17185">
                  <c:v>450.2889951582689</c:v>
                </c:pt>
                <c:pt idx="17186">
                  <c:v>450.30662233111008</c:v>
                </c:pt>
                <c:pt idx="17187">
                  <c:v>450.37125437402364</c:v>
                </c:pt>
                <c:pt idx="17188">
                  <c:v>450.16343545729359</c:v>
                </c:pt>
                <c:pt idx="17189">
                  <c:v>450.5512329517432</c:v>
                </c:pt>
                <c:pt idx="17190">
                  <c:v>450.78038573659342</c:v>
                </c:pt>
                <c:pt idx="17191">
                  <c:v>451.10942598823902</c:v>
                </c:pt>
                <c:pt idx="17192">
                  <c:v>450.88614938975456</c:v>
                </c:pt>
                <c:pt idx="17193">
                  <c:v>450.49247570893914</c:v>
                </c:pt>
                <c:pt idx="17194">
                  <c:v>450.5512329517432</c:v>
                </c:pt>
                <c:pt idx="17195">
                  <c:v>450.65699506461959</c:v>
                </c:pt>
                <c:pt idx="17196">
                  <c:v>450.53948057901152</c:v>
                </c:pt>
                <c:pt idx="17197">
                  <c:v>450.19868949491905</c:v>
                </c:pt>
                <c:pt idx="17198">
                  <c:v>450.44763971383975</c:v>
                </c:pt>
                <c:pt idx="17199">
                  <c:v>450.20085883197743</c:v>
                </c:pt>
                <c:pt idx="17200">
                  <c:v>450.45939116240055</c:v>
                </c:pt>
                <c:pt idx="17201">
                  <c:v>450.83543767037474</c:v>
                </c:pt>
                <c:pt idx="17202">
                  <c:v>450.90594574562567</c:v>
                </c:pt>
                <c:pt idx="17203">
                  <c:v>450.7296740172136</c:v>
                </c:pt>
                <c:pt idx="17204">
                  <c:v>451.11747151166321</c:v>
                </c:pt>
                <c:pt idx="17205">
                  <c:v>450.40650964387692</c:v>
                </c:pt>
                <c:pt idx="17206">
                  <c:v>450.19498418589637</c:v>
                </c:pt>
                <c:pt idx="17207">
                  <c:v>450.30662233111008</c:v>
                </c:pt>
                <c:pt idx="17208">
                  <c:v>450.06571729675096</c:v>
                </c:pt>
                <c:pt idx="17209">
                  <c:v>450.19498418589637</c:v>
                </c:pt>
                <c:pt idx="17210">
                  <c:v>450.35733420451839</c:v>
                </c:pt>
                <c:pt idx="17211">
                  <c:v>450.04221563185718</c:v>
                </c:pt>
                <c:pt idx="17212">
                  <c:v>450.41826109243772</c:v>
                </c:pt>
                <c:pt idx="17213">
                  <c:v>450.45351543812012</c:v>
                </c:pt>
                <c:pt idx="17214">
                  <c:v>450.41826109243772</c:v>
                </c:pt>
                <c:pt idx="17215">
                  <c:v>450.18106247610632</c:v>
                </c:pt>
                <c:pt idx="17216">
                  <c:v>450.17735716708364</c:v>
                </c:pt>
                <c:pt idx="17217">
                  <c:v>450.15385394650224</c:v>
                </c:pt>
                <c:pt idx="17218">
                  <c:v>450.48659952257333</c:v>
                </c:pt>
                <c:pt idx="17219">
                  <c:v>450.74513169896795</c:v>
                </c:pt>
                <c:pt idx="17220">
                  <c:v>450.86852237094183</c:v>
                </c:pt>
                <c:pt idx="17221">
                  <c:v>451.08004813697937</c:v>
                </c:pt>
                <c:pt idx="17222">
                  <c:v>451.06242111816664</c:v>
                </c:pt>
                <c:pt idx="17223">
                  <c:v>450.77450955022761</c:v>
                </c:pt>
                <c:pt idx="17224">
                  <c:v>450.34558183178672</c:v>
                </c:pt>
                <c:pt idx="17225">
                  <c:v>450.01871242667858</c:v>
                </c:pt>
                <c:pt idx="17226">
                  <c:v>450.19281330855324</c:v>
                </c:pt>
                <c:pt idx="17227">
                  <c:v>450.52185356019879</c:v>
                </c:pt>
                <c:pt idx="17228">
                  <c:v>450.02458707275969</c:v>
                </c:pt>
                <c:pt idx="17229">
                  <c:v>450.65328975559686</c:v>
                </c:pt>
                <c:pt idx="17230">
                  <c:v>450.80605827883033</c:v>
                </c:pt>
                <c:pt idx="17231">
                  <c:v>450.7296740172136</c:v>
                </c:pt>
                <c:pt idx="17232">
                  <c:v>450.92944895080421</c:v>
                </c:pt>
                <c:pt idx="17233">
                  <c:v>450.97057917479555</c:v>
                </c:pt>
                <c:pt idx="17234">
                  <c:v>450.58278168034593</c:v>
                </c:pt>
                <c:pt idx="17235">
                  <c:v>450.31249805539051</c:v>
                </c:pt>
                <c:pt idx="17236">
                  <c:v>450.20673501834324</c:v>
                </c:pt>
                <c:pt idx="17237">
                  <c:v>450.3044531480802</c:v>
                </c:pt>
                <c:pt idx="17238">
                  <c:v>450.12230527951084</c:v>
                </c:pt>
                <c:pt idx="17239">
                  <c:v>450.68637445616395</c:v>
                </c:pt>
                <c:pt idx="17240">
                  <c:v>450.62174102699413</c:v>
                </c:pt>
                <c:pt idx="17241">
                  <c:v>450.58648698936867</c:v>
                </c:pt>
                <c:pt idx="17242">
                  <c:v>450.06942419226698</c:v>
                </c:pt>
                <c:pt idx="17243">
                  <c:v>450.02241778190984</c:v>
                </c:pt>
                <c:pt idx="17244">
                  <c:v>450.16931164365946</c:v>
                </c:pt>
                <c:pt idx="17245">
                  <c:v>450.43371846613513</c:v>
                </c:pt>
                <c:pt idx="17246">
                  <c:v>450.27136813945617</c:v>
                </c:pt>
                <c:pt idx="17247">
                  <c:v>450.700296165954</c:v>
                </c:pt>
                <c:pt idx="17248">
                  <c:v>451.02933641759955</c:v>
                </c:pt>
                <c:pt idx="17249">
                  <c:v>450.35362812535328</c:v>
                </c:pt>
                <c:pt idx="17250">
                  <c:v>450.20085883197743</c:v>
                </c:pt>
                <c:pt idx="17251">
                  <c:v>450.28311943398847</c:v>
                </c:pt>
                <c:pt idx="17252">
                  <c:v>450.18910799953051</c:v>
                </c:pt>
                <c:pt idx="17253">
                  <c:v>450.33012522823168</c:v>
                </c:pt>
                <c:pt idx="17254">
                  <c:v>450.16560479435196</c:v>
                </c:pt>
                <c:pt idx="17255">
                  <c:v>450.4160914473224</c:v>
                </c:pt>
                <c:pt idx="17256">
                  <c:v>450.85089381184434</c:v>
                </c:pt>
                <c:pt idx="17257">
                  <c:v>450.15755927092778</c:v>
                </c:pt>
                <c:pt idx="17258">
                  <c:v>450.02241778190984</c:v>
                </c:pt>
                <c:pt idx="17259">
                  <c:v>450.35733420451839</c:v>
                </c:pt>
                <c:pt idx="17260">
                  <c:v>450.46309631739479</c:v>
                </c:pt>
                <c:pt idx="17261">
                  <c:v>450.45722167131373</c:v>
                </c:pt>
                <c:pt idx="17262">
                  <c:v>450.19281330855324</c:v>
                </c:pt>
                <c:pt idx="17263">
                  <c:v>450.4689725037606</c:v>
                </c:pt>
                <c:pt idx="17264">
                  <c:v>450.38671205577805</c:v>
                </c:pt>
                <c:pt idx="17265">
                  <c:v>450.3044531480802</c:v>
                </c:pt>
                <c:pt idx="17266">
                  <c:v>450.0282939682757</c:v>
                </c:pt>
                <c:pt idx="17267">
                  <c:v>450.49835189530501</c:v>
                </c:pt>
                <c:pt idx="17268">
                  <c:v>450.28682458898271</c:v>
                </c:pt>
                <c:pt idx="17269">
                  <c:v>450.20673501834324</c:v>
                </c:pt>
                <c:pt idx="17270">
                  <c:v>450.15973014827091</c:v>
                </c:pt>
                <c:pt idx="17271">
                  <c:v>450.17735716708364</c:v>
                </c:pt>
                <c:pt idx="17272">
                  <c:v>450.12447453955497</c:v>
                </c:pt>
                <c:pt idx="17273">
                  <c:v>450.37125437402364</c:v>
                </c:pt>
                <c:pt idx="17274">
                  <c:v>450.14797776013637</c:v>
                </c:pt>
                <c:pt idx="17275">
                  <c:v>450.65328975559686</c:v>
                </c:pt>
                <c:pt idx="17276">
                  <c:v>450.47701833524172</c:v>
                </c:pt>
                <c:pt idx="17277">
                  <c:v>450.62391190433721</c:v>
                </c:pt>
                <c:pt idx="17278">
                  <c:v>450.3007466068297</c:v>
                </c:pt>
                <c:pt idx="17279">
                  <c:v>450.15973014827091</c:v>
                </c:pt>
                <c:pt idx="17280">
                  <c:v>450.71204699840087</c:v>
                </c:pt>
                <c:pt idx="17281">
                  <c:v>451.31137025888796</c:v>
                </c:pt>
                <c:pt idx="17282">
                  <c:v>450.98820619360828</c:v>
                </c:pt>
                <c:pt idx="17283">
                  <c:v>450.51814825117606</c:v>
                </c:pt>
                <c:pt idx="17284">
                  <c:v>450.24198951805414</c:v>
                </c:pt>
                <c:pt idx="17285">
                  <c:v>450.00108541587537</c:v>
                </c:pt>
                <c:pt idx="17286">
                  <c:v>450.55710913810901</c:v>
                </c:pt>
                <c:pt idx="17287">
                  <c:v>450.04809027793823</c:v>
                </c:pt>
                <c:pt idx="17288">
                  <c:v>450.70987766134255</c:v>
                </c:pt>
                <c:pt idx="17289">
                  <c:v>451.015414861838</c:v>
                </c:pt>
                <c:pt idx="17290">
                  <c:v>450.69225064252981</c:v>
                </c:pt>
                <c:pt idx="17291">
                  <c:v>450.81563977421888</c:v>
                </c:pt>
                <c:pt idx="17292">
                  <c:v>450.65112041853848</c:v>
                </c:pt>
                <c:pt idx="17293">
                  <c:v>450.10467822989244</c:v>
                </c:pt>
                <c:pt idx="17294">
                  <c:v>450.23394353254452</c:v>
                </c:pt>
                <c:pt idx="17295">
                  <c:v>450.1832318131647</c:v>
                </c:pt>
                <c:pt idx="17296">
                  <c:v>450.09880204352658</c:v>
                </c:pt>
                <c:pt idx="17297">
                  <c:v>450.15755927092778</c:v>
                </c:pt>
                <c:pt idx="17298">
                  <c:v>450.06354800590111</c:v>
                </c:pt>
                <c:pt idx="17299">
                  <c:v>450.34187667679248</c:v>
                </c:pt>
                <c:pt idx="17300">
                  <c:v>450.16560479435196</c:v>
                </c:pt>
                <c:pt idx="17301">
                  <c:v>450.27507375653579</c:v>
                </c:pt>
                <c:pt idx="17302">
                  <c:v>450.39846442850967</c:v>
                </c:pt>
                <c:pt idx="17303">
                  <c:v>450.64524423217267</c:v>
                </c:pt>
                <c:pt idx="17304">
                  <c:v>450.0069600601081</c:v>
                </c:pt>
                <c:pt idx="17305">
                  <c:v>450.0892205019295</c:v>
                </c:pt>
                <c:pt idx="17306">
                  <c:v>450.08334431556369</c:v>
                </c:pt>
                <c:pt idx="17307">
                  <c:v>450.07529883834803</c:v>
                </c:pt>
                <c:pt idx="17308">
                  <c:v>450.01871242667858</c:v>
                </c:pt>
                <c:pt idx="17309">
                  <c:v>450.24786524233457</c:v>
                </c:pt>
                <c:pt idx="17310">
                  <c:v>450.08334431556369</c:v>
                </c:pt>
                <c:pt idx="17311">
                  <c:v>450.06354800590111</c:v>
                </c:pt>
                <c:pt idx="17312">
                  <c:v>450.67091677440959</c:v>
                </c:pt>
                <c:pt idx="17313">
                  <c:v>450.81781065156201</c:v>
                </c:pt>
                <c:pt idx="17314">
                  <c:v>450.92944895080421</c:v>
                </c:pt>
                <c:pt idx="17315">
                  <c:v>450.80018363274928</c:v>
                </c:pt>
                <c:pt idx="17316">
                  <c:v>450.43001254099852</c:v>
                </c:pt>
                <c:pt idx="17317">
                  <c:v>450.10097287466118</c:v>
                </c:pt>
                <c:pt idx="17318">
                  <c:v>450.23981971891033</c:v>
                </c:pt>
                <c:pt idx="17319">
                  <c:v>450.08334431556369</c:v>
                </c:pt>
                <c:pt idx="17320">
                  <c:v>450.34558183178672</c:v>
                </c:pt>
                <c:pt idx="17321">
                  <c:v>450.93315425982695</c:v>
                </c:pt>
                <c:pt idx="17322">
                  <c:v>450.92140342738003</c:v>
                </c:pt>
                <c:pt idx="17323">
                  <c:v>450.54535676537733</c:v>
                </c:pt>
                <c:pt idx="17324">
                  <c:v>450.11055441625825</c:v>
                </c:pt>
                <c:pt idx="17325">
                  <c:v>450.47114261096135</c:v>
                </c:pt>
                <c:pt idx="17326">
                  <c:v>450.96470298842968</c:v>
                </c:pt>
                <c:pt idx="17327">
                  <c:v>450.60628334523972</c:v>
                </c:pt>
                <c:pt idx="17328">
                  <c:v>450.01871242667858</c:v>
                </c:pt>
                <c:pt idx="17329">
                  <c:v>450.34558183178672</c:v>
                </c:pt>
                <c:pt idx="17330">
                  <c:v>450.38083740969694</c:v>
                </c:pt>
                <c:pt idx="17331">
                  <c:v>450.23023806949334</c:v>
                </c:pt>
                <c:pt idx="17332">
                  <c:v>450.85306453515898</c:v>
                </c:pt>
                <c:pt idx="17333">
                  <c:v>450.81781065156201</c:v>
                </c:pt>
                <c:pt idx="17334">
                  <c:v>450.10684752074224</c:v>
                </c:pt>
                <c:pt idx="17335">
                  <c:v>450.18910799953051</c:v>
                </c:pt>
                <c:pt idx="17336">
                  <c:v>450.07746966948264</c:v>
                </c:pt>
                <c:pt idx="17337">
                  <c:v>450.14797776013637</c:v>
                </c:pt>
                <c:pt idx="17338">
                  <c:v>450.25961669089537</c:v>
                </c:pt>
                <c:pt idx="17339">
                  <c:v>450.29270077534852</c:v>
                </c:pt>
                <c:pt idx="17340">
                  <c:v>450.67462362371708</c:v>
                </c:pt>
                <c:pt idx="17341">
                  <c:v>450.88614938975456</c:v>
                </c:pt>
                <c:pt idx="17342">
                  <c:v>450.04004480072257</c:v>
                </c:pt>
                <c:pt idx="17343">
                  <c:v>450.40063391959654</c:v>
                </c:pt>
                <c:pt idx="17344">
                  <c:v>450.17518628974051</c:v>
                </c:pt>
                <c:pt idx="17345">
                  <c:v>450.23394353254452</c:v>
                </c:pt>
                <c:pt idx="17346">
                  <c:v>450.31032779416125</c:v>
                </c:pt>
                <c:pt idx="17347">
                  <c:v>450.0304632591255</c:v>
                </c:pt>
                <c:pt idx="17348">
                  <c:v>450.20673501834324</c:v>
                </c:pt>
                <c:pt idx="17349">
                  <c:v>450.17148098071777</c:v>
                </c:pt>
                <c:pt idx="17350">
                  <c:v>450.12230527951084</c:v>
                </c:pt>
                <c:pt idx="17351">
                  <c:v>450.0576718195353</c:v>
                </c:pt>
                <c:pt idx="17352">
                  <c:v>450.32208016689293</c:v>
                </c:pt>
                <c:pt idx="17353">
                  <c:v>450.01283624647391</c:v>
                </c:pt>
                <c:pt idx="17354">
                  <c:v>450.12818146587671</c:v>
                </c:pt>
                <c:pt idx="17355">
                  <c:v>450.43588826527895</c:v>
                </c:pt>
                <c:pt idx="17356">
                  <c:v>450.39475911948699</c:v>
                </c:pt>
                <c:pt idx="17357">
                  <c:v>450.13405611195776</c:v>
                </c:pt>
                <c:pt idx="17358">
                  <c:v>450.05984265066991</c:v>
                </c:pt>
                <c:pt idx="17359">
                  <c:v>450.37713826181329</c:v>
                </c:pt>
                <c:pt idx="17360">
                  <c:v>450.19281330855324</c:v>
                </c:pt>
                <c:pt idx="17361">
                  <c:v>450.53360593293047</c:v>
                </c:pt>
                <c:pt idx="17362">
                  <c:v>450.72750468015522</c:v>
                </c:pt>
                <c:pt idx="17363">
                  <c:v>450.47484869012646</c:v>
                </c:pt>
                <c:pt idx="17364">
                  <c:v>450.15755927092778</c:v>
                </c:pt>
                <c:pt idx="17365">
                  <c:v>450.25374096661494</c:v>
                </c:pt>
                <c:pt idx="17366">
                  <c:v>450.52989969973692</c:v>
                </c:pt>
                <c:pt idx="17367">
                  <c:v>450.80605827883033</c:v>
                </c:pt>
                <c:pt idx="17368">
                  <c:v>450.49464535405446</c:v>
                </c:pt>
                <c:pt idx="17369">
                  <c:v>450.55927847516739</c:v>
                </c:pt>
                <c:pt idx="17370">
                  <c:v>450.34775240107291</c:v>
                </c:pt>
                <c:pt idx="17371">
                  <c:v>450.16560479435196</c:v>
                </c:pt>
                <c:pt idx="17372">
                  <c:v>450.39258824214386</c:v>
                </c:pt>
                <c:pt idx="17373">
                  <c:v>450.13035072592078</c:v>
                </c:pt>
                <c:pt idx="17374">
                  <c:v>450.19868949491905</c:v>
                </c:pt>
                <c:pt idx="17375">
                  <c:v>450.04809027793823</c:v>
                </c:pt>
                <c:pt idx="17376">
                  <c:v>450.07746966948264</c:v>
                </c:pt>
                <c:pt idx="17377">
                  <c:v>450.31620398052712</c:v>
                </c:pt>
                <c:pt idx="17378">
                  <c:v>450.3044531480802</c:v>
                </c:pt>
                <c:pt idx="17379">
                  <c:v>450.11642909314503</c:v>
                </c:pt>
                <c:pt idx="17380">
                  <c:v>450.02241778190984</c:v>
                </c:pt>
                <c:pt idx="17381">
                  <c:v>450.01654159554403</c:v>
                </c:pt>
                <c:pt idx="17382">
                  <c:v>450.0282939682757</c:v>
                </c:pt>
                <c:pt idx="17383">
                  <c:v>450.12818146587671</c:v>
                </c:pt>
                <c:pt idx="17384">
                  <c:v>450.08334431556369</c:v>
                </c:pt>
                <c:pt idx="17385">
                  <c:v>450.06354800590111</c:v>
                </c:pt>
                <c:pt idx="17386">
                  <c:v>450.26919757016998</c:v>
                </c:pt>
                <c:pt idx="17387">
                  <c:v>451.00366387536263</c:v>
                </c:pt>
                <c:pt idx="17388">
                  <c:v>450.37496122333113</c:v>
                </c:pt>
                <c:pt idx="17389">
                  <c:v>450.94490663255863</c:v>
                </c:pt>
                <c:pt idx="17390">
                  <c:v>450.21631651373178</c:v>
                </c:pt>
                <c:pt idx="17391">
                  <c:v>450.53577542401729</c:v>
                </c:pt>
                <c:pt idx="17392">
                  <c:v>450.52402397545649</c:v>
                </c:pt>
                <c:pt idx="17393">
                  <c:v>450.69441997958813</c:v>
                </c:pt>
                <c:pt idx="17394">
                  <c:v>450.01871242667858</c:v>
                </c:pt>
                <c:pt idx="17395">
                  <c:v>450.23611379377371</c:v>
                </c:pt>
                <c:pt idx="17396">
                  <c:v>450.43588826527895</c:v>
                </c:pt>
                <c:pt idx="17397">
                  <c:v>450.700296165954</c:v>
                </c:pt>
                <c:pt idx="17398">
                  <c:v>450.90006955925986</c:v>
                </c:pt>
                <c:pt idx="17399">
                  <c:v>450.65916594196267</c:v>
                </c:pt>
                <c:pt idx="17400">
                  <c:v>450.55927847516739</c:v>
                </c:pt>
                <c:pt idx="17401">
                  <c:v>450.68266914714127</c:v>
                </c:pt>
                <c:pt idx="17402">
                  <c:v>450.7884312600176</c:v>
                </c:pt>
                <c:pt idx="17403">
                  <c:v>450.43001254099852</c:v>
                </c:pt>
                <c:pt idx="17404">
                  <c:v>450.3044531480802</c:v>
                </c:pt>
                <c:pt idx="17405">
                  <c:v>450.6628712509854</c:v>
                </c:pt>
                <c:pt idx="17406">
                  <c:v>450.58648698936867</c:v>
                </c:pt>
                <c:pt idx="17407">
                  <c:v>450.49835189530501</c:v>
                </c:pt>
                <c:pt idx="17408">
                  <c:v>450.29857696171439</c:v>
                </c:pt>
                <c:pt idx="17409">
                  <c:v>450.3044531480802</c:v>
                </c:pt>
                <c:pt idx="17410">
                  <c:v>450.25744673772306</c:v>
                </c:pt>
                <c:pt idx="17411">
                  <c:v>450.0282939682757</c:v>
                </c:pt>
                <c:pt idx="17412">
                  <c:v>450.41021526095659</c:v>
                </c:pt>
                <c:pt idx="17413">
                  <c:v>450.07746966948264</c:v>
                </c:pt>
                <c:pt idx="17414">
                  <c:v>450.54165145635466</c:v>
                </c:pt>
                <c:pt idx="17415">
                  <c:v>450.04592098708844</c:v>
                </c:pt>
                <c:pt idx="17416">
                  <c:v>450.31249805539051</c:v>
                </c:pt>
                <c:pt idx="17417">
                  <c:v>450.31249805539051</c:v>
                </c:pt>
                <c:pt idx="17418">
                  <c:v>450.22806888646346</c:v>
                </c:pt>
                <c:pt idx="17419">
                  <c:v>450.22436203715597</c:v>
                </c:pt>
                <c:pt idx="17420">
                  <c:v>450.28682458898271</c:v>
                </c:pt>
                <c:pt idx="17421">
                  <c:v>450.82151611461319</c:v>
                </c:pt>
                <c:pt idx="17422">
                  <c:v>450.86852237094183</c:v>
                </c:pt>
                <c:pt idx="17423">
                  <c:v>450.73337932623633</c:v>
                </c:pt>
                <c:pt idx="17424">
                  <c:v>450.50422654138606</c:v>
                </c:pt>
                <c:pt idx="17425">
                  <c:v>450.67462362371708</c:v>
                </c:pt>
                <c:pt idx="17426">
                  <c:v>450.37496122333113</c:v>
                </c:pt>
                <c:pt idx="17427">
                  <c:v>450.0282939682757</c:v>
                </c:pt>
                <c:pt idx="17428">
                  <c:v>450.37125437402364</c:v>
                </c:pt>
                <c:pt idx="17429">
                  <c:v>450.13622691228665</c:v>
                </c:pt>
                <c:pt idx="17430">
                  <c:v>450.45351543812012</c:v>
                </c:pt>
                <c:pt idx="17431">
                  <c:v>450.05179717345425</c:v>
                </c:pt>
                <c:pt idx="17432">
                  <c:v>450.42784227976932</c:v>
                </c:pt>
                <c:pt idx="17433">
                  <c:v>450.83543767037474</c:v>
                </c:pt>
                <c:pt idx="17434">
                  <c:v>450.68854379322232</c:v>
                </c:pt>
                <c:pt idx="17435">
                  <c:v>450.26549241517574</c:v>
                </c:pt>
                <c:pt idx="17436">
                  <c:v>450.13035072592078</c:v>
                </c:pt>
                <c:pt idx="17437">
                  <c:v>450.22219270009765</c:v>
                </c:pt>
                <c:pt idx="17438">
                  <c:v>450.40433907459078</c:v>
                </c:pt>
                <c:pt idx="17439">
                  <c:v>450.64153892314994</c:v>
                </c:pt>
                <c:pt idx="17440">
                  <c:v>450.47701833524172</c:v>
                </c:pt>
                <c:pt idx="17441">
                  <c:v>450.36537957391408</c:v>
                </c:pt>
                <c:pt idx="17442">
                  <c:v>450.35362812535328</c:v>
                </c:pt>
                <c:pt idx="17443">
                  <c:v>450.33600095251211</c:v>
                </c:pt>
                <c:pt idx="17444">
                  <c:v>450.49464535405446</c:v>
                </c:pt>
                <c:pt idx="17445">
                  <c:v>450.55340228880152</c:v>
                </c:pt>
                <c:pt idx="17446">
                  <c:v>450.48876978380252</c:v>
                </c:pt>
                <c:pt idx="17447">
                  <c:v>450.13622691228665</c:v>
                </c:pt>
                <c:pt idx="17448">
                  <c:v>450.50639680261526</c:v>
                </c:pt>
                <c:pt idx="17449">
                  <c:v>451.09984449285048</c:v>
                </c:pt>
                <c:pt idx="17450">
                  <c:v>450.57102930761425</c:v>
                </c:pt>
                <c:pt idx="17451">
                  <c:v>450.0576718195353</c:v>
                </c:pt>
                <c:pt idx="17452">
                  <c:v>450.48876978380252</c:v>
                </c:pt>
                <c:pt idx="17453">
                  <c:v>450.52185356019879</c:v>
                </c:pt>
                <c:pt idx="17454">
                  <c:v>450.58648698936867</c:v>
                </c:pt>
                <c:pt idx="17455">
                  <c:v>450.96840829745241</c:v>
                </c:pt>
                <c:pt idx="17456">
                  <c:v>451.17993560377471</c:v>
                </c:pt>
                <c:pt idx="17457">
                  <c:v>450.65699506461959</c:v>
                </c:pt>
                <c:pt idx="17458">
                  <c:v>450.68049826979814</c:v>
                </c:pt>
                <c:pt idx="17459">
                  <c:v>450.22806888646346</c:v>
                </c:pt>
                <c:pt idx="17460">
                  <c:v>450.51010272775187</c:v>
                </c:pt>
                <c:pt idx="17461">
                  <c:v>450.05396646430404</c:v>
                </c:pt>
                <c:pt idx="17462">
                  <c:v>450.09509668829537</c:v>
                </c:pt>
                <c:pt idx="17463">
                  <c:v>450.21848585079016</c:v>
                </c:pt>
                <c:pt idx="17464">
                  <c:v>450.48876978380252</c:v>
                </c:pt>
                <c:pt idx="17465">
                  <c:v>450.73555020357946</c:v>
                </c:pt>
                <c:pt idx="17466">
                  <c:v>450.19498418589637</c:v>
                </c:pt>
                <c:pt idx="17467">
                  <c:v>450.19498418589637</c:v>
                </c:pt>
                <c:pt idx="17468">
                  <c:v>450.61215953160558</c:v>
                </c:pt>
                <c:pt idx="17469">
                  <c:v>450.07159348311677</c:v>
                </c:pt>
                <c:pt idx="17470">
                  <c:v>450.35950384963371</c:v>
                </c:pt>
                <c:pt idx="17471">
                  <c:v>450.20673501834324</c:v>
                </c:pt>
                <c:pt idx="17472">
                  <c:v>450.28311943398847</c:v>
                </c:pt>
                <c:pt idx="17473">
                  <c:v>450.03633944549131</c:v>
                </c:pt>
                <c:pt idx="17474">
                  <c:v>450.09509668829537</c:v>
                </c:pt>
                <c:pt idx="17475">
                  <c:v>450.17148098071777</c:v>
                </c:pt>
                <c:pt idx="17476">
                  <c:v>450.28094994290166</c:v>
                </c:pt>
                <c:pt idx="17477">
                  <c:v>450.45134548494786</c:v>
                </c:pt>
                <c:pt idx="17478">
                  <c:v>450.19281330855324</c:v>
                </c:pt>
                <c:pt idx="17479">
                  <c:v>450.07529883834803</c:v>
                </c:pt>
                <c:pt idx="17480">
                  <c:v>450.01066695716435</c:v>
                </c:pt>
                <c:pt idx="17481">
                  <c:v>450.52185356019879</c:v>
                </c:pt>
                <c:pt idx="17482">
                  <c:v>450.22806888646346</c:v>
                </c:pt>
                <c:pt idx="17483">
                  <c:v>450.25157055135725</c:v>
                </c:pt>
                <c:pt idx="17484">
                  <c:v>450.15755927092778</c:v>
                </c:pt>
                <c:pt idx="17485">
                  <c:v>450.07746966948264</c:v>
                </c:pt>
                <c:pt idx="17486">
                  <c:v>450.16343545729359</c:v>
                </c:pt>
                <c:pt idx="17487">
                  <c:v>450.33383099933985</c:v>
                </c:pt>
                <c:pt idx="17488">
                  <c:v>450.09509668829537</c:v>
                </c:pt>
                <c:pt idx="17489">
                  <c:v>450.03417015464152</c:v>
                </c:pt>
                <c:pt idx="17490">
                  <c:v>450.23611379377371</c:v>
                </c:pt>
                <c:pt idx="17491">
                  <c:v>450.07746966948264</c:v>
                </c:pt>
                <c:pt idx="17492">
                  <c:v>450.12230527951084</c:v>
                </c:pt>
                <c:pt idx="17493">
                  <c:v>450.31620398052712</c:v>
                </c:pt>
                <c:pt idx="17494">
                  <c:v>450.10467822989244</c:v>
                </c:pt>
                <c:pt idx="17495">
                  <c:v>450.42413681671815</c:v>
                </c:pt>
                <c:pt idx="17496">
                  <c:v>450.39475911948699</c:v>
                </c:pt>
                <c:pt idx="17497">
                  <c:v>450.85306453515898</c:v>
                </c:pt>
                <c:pt idx="17498">
                  <c:v>450.64153892314994</c:v>
                </c:pt>
                <c:pt idx="17499">
                  <c:v>450.65916594196267</c:v>
                </c:pt>
                <c:pt idx="17500">
                  <c:v>450.66504058804378</c:v>
                </c:pt>
                <c:pt idx="17501">
                  <c:v>450.49464535405446</c:v>
                </c:pt>
                <c:pt idx="17502">
                  <c:v>450.36537957391408</c:v>
                </c:pt>
                <c:pt idx="17503">
                  <c:v>450.04809027793823</c:v>
                </c:pt>
                <c:pt idx="17504">
                  <c:v>450.06354800590111</c:v>
                </c:pt>
                <c:pt idx="17505">
                  <c:v>450.48072333620752</c:v>
                </c:pt>
                <c:pt idx="17506">
                  <c:v>450.29857696171439</c:v>
                </c:pt>
                <c:pt idx="17507">
                  <c:v>450.22219270009765</c:v>
                </c:pt>
                <c:pt idx="17508">
                  <c:v>450.0304632591255</c:v>
                </c:pt>
                <c:pt idx="17509">
                  <c:v>450.08705121107971</c:v>
                </c:pt>
                <c:pt idx="17510">
                  <c:v>450.21044032736597</c:v>
                </c:pt>
                <c:pt idx="17511">
                  <c:v>450.19281330855324</c:v>
                </c:pt>
                <c:pt idx="17512">
                  <c:v>450.10467822989244</c:v>
                </c:pt>
                <c:pt idx="17513">
                  <c:v>450.18910799953051</c:v>
                </c:pt>
                <c:pt idx="17514">
                  <c:v>450.34187667679248</c:v>
                </c:pt>
                <c:pt idx="17515">
                  <c:v>450.64153892314994</c:v>
                </c:pt>
                <c:pt idx="17516">
                  <c:v>450.05396646430404</c:v>
                </c:pt>
                <c:pt idx="17517">
                  <c:v>450.08334431556369</c:v>
                </c:pt>
                <c:pt idx="17518">
                  <c:v>450.40063391959654</c:v>
                </c:pt>
                <c:pt idx="17519">
                  <c:v>450.41238536815735</c:v>
                </c:pt>
                <c:pt idx="17520">
                  <c:v>450.05984265066991</c:v>
                </c:pt>
                <c:pt idx="17521">
                  <c:v>450.63936804580686</c:v>
                </c:pt>
                <c:pt idx="17522">
                  <c:v>450.22219270009765</c:v>
                </c:pt>
                <c:pt idx="17523">
                  <c:v>450.6041140081814</c:v>
                </c:pt>
                <c:pt idx="17524">
                  <c:v>450.12447453955497</c:v>
                </c:pt>
                <c:pt idx="17525">
                  <c:v>450.16343545729359</c:v>
                </c:pt>
                <c:pt idx="17526">
                  <c:v>450.29270077534852</c:v>
                </c:pt>
                <c:pt idx="17527">
                  <c:v>450.15755927092778</c:v>
                </c:pt>
                <c:pt idx="17528">
                  <c:v>450.82151611461319</c:v>
                </c:pt>
                <c:pt idx="17529">
                  <c:v>450.31620398052712</c:v>
                </c:pt>
                <c:pt idx="17530">
                  <c:v>450.67091677440959</c:v>
                </c:pt>
                <c:pt idx="17531">
                  <c:v>450.02241778190984</c:v>
                </c:pt>
                <c:pt idx="17532">
                  <c:v>450.61215953160558</c:v>
                </c:pt>
                <c:pt idx="17533">
                  <c:v>450.51227252689569</c:v>
                </c:pt>
                <c:pt idx="17534">
                  <c:v>450.04221563185718</c:v>
                </c:pt>
                <c:pt idx="17535">
                  <c:v>450.57690549398012</c:v>
                </c:pt>
                <c:pt idx="17536">
                  <c:v>450.41826109243772</c:v>
                </c:pt>
                <c:pt idx="17537">
                  <c:v>450.23611379377371</c:v>
                </c:pt>
                <c:pt idx="17538">
                  <c:v>450.29270077534852</c:v>
                </c:pt>
                <c:pt idx="17539">
                  <c:v>450.4160914473224</c:v>
                </c:pt>
                <c:pt idx="17540">
                  <c:v>450.50422654138606</c:v>
                </c:pt>
                <c:pt idx="17541">
                  <c:v>450.5277297465646</c:v>
                </c:pt>
                <c:pt idx="17542">
                  <c:v>450.15385394650224</c:v>
                </c:pt>
                <c:pt idx="17543">
                  <c:v>450.2889951582689</c:v>
                </c:pt>
                <c:pt idx="17544">
                  <c:v>450.03633944549131</c:v>
                </c:pt>
                <c:pt idx="17545">
                  <c:v>450.68049826979814</c:v>
                </c:pt>
                <c:pt idx="17546">
                  <c:v>450.10684752074224</c:v>
                </c:pt>
                <c:pt idx="17547">
                  <c:v>450.58865632642699</c:v>
                </c:pt>
                <c:pt idx="17548">
                  <c:v>450.39475911948699</c:v>
                </c:pt>
                <c:pt idx="17549">
                  <c:v>450.34775240107291</c:v>
                </c:pt>
                <c:pt idx="17550">
                  <c:v>450.80018363274928</c:v>
                </c:pt>
                <c:pt idx="17551">
                  <c:v>450.74142638994527</c:v>
                </c:pt>
                <c:pt idx="17552">
                  <c:v>450.3007466068297</c:v>
                </c:pt>
                <c:pt idx="17553">
                  <c:v>450.13405611195776</c:v>
                </c:pt>
                <c:pt idx="17554">
                  <c:v>450.22806888646346</c:v>
                </c:pt>
                <c:pt idx="17555">
                  <c:v>450.21848585079016</c:v>
                </c:pt>
                <c:pt idx="17556">
                  <c:v>450.01066695716435</c:v>
                </c:pt>
                <c:pt idx="17557">
                  <c:v>450.5651546615332</c:v>
                </c:pt>
                <c:pt idx="17558">
                  <c:v>450.3044531480802</c:v>
                </c:pt>
                <c:pt idx="17559">
                  <c:v>450.6628712509854</c:v>
                </c:pt>
                <c:pt idx="17560">
                  <c:v>450.73925551260214</c:v>
                </c:pt>
                <c:pt idx="17561">
                  <c:v>450.33970718570566</c:v>
                </c:pt>
                <c:pt idx="17562">
                  <c:v>450.22436203715597</c:v>
                </c:pt>
                <c:pt idx="17563">
                  <c:v>450.19498418589637</c:v>
                </c:pt>
                <c:pt idx="17564">
                  <c:v>450.6180357179714</c:v>
                </c:pt>
                <c:pt idx="17565">
                  <c:v>450.35362812535328</c:v>
                </c:pt>
                <c:pt idx="17566">
                  <c:v>450.19281330855324</c:v>
                </c:pt>
                <c:pt idx="17567">
                  <c:v>450.44176398955932</c:v>
                </c:pt>
                <c:pt idx="17568">
                  <c:v>450.16931164365946</c:v>
                </c:pt>
                <c:pt idx="17569">
                  <c:v>450.39846442850967</c:v>
                </c:pt>
                <c:pt idx="17570">
                  <c:v>450.6041140081814</c:v>
                </c:pt>
                <c:pt idx="17571">
                  <c:v>450.03417015464152</c:v>
                </c:pt>
                <c:pt idx="17572">
                  <c:v>450.22806888646346</c:v>
                </c:pt>
                <c:pt idx="17573">
                  <c:v>450.04004480072257</c:v>
                </c:pt>
                <c:pt idx="17574">
                  <c:v>450.17148098071777</c:v>
                </c:pt>
                <c:pt idx="17575">
                  <c:v>450.29487088254928</c:v>
                </c:pt>
                <c:pt idx="17576">
                  <c:v>450.15973014827091</c:v>
                </c:pt>
                <c:pt idx="17577">
                  <c:v>450.0304632591255</c:v>
                </c:pt>
                <c:pt idx="17578">
                  <c:v>450.31032779416125</c:v>
                </c:pt>
                <c:pt idx="17579">
                  <c:v>450.02241778190984</c:v>
                </c:pt>
                <c:pt idx="17580">
                  <c:v>450.39258824214386</c:v>
                </c:pt>
                <c:pt idx="17581">
                  <c:v>450.03417015464152</c:v>
                </c:pt>
                <c:pt idx="17582">
                  <c:v>450.40650964387692</c:v>
                </c:pt>
                <c:pt idx="17583">
                  <c:v>450.15973014827091</c:v>
                </c:pt>
                <c:pt idx="17584">
                  <c:v>450.24786524233457</c:v>
                </c:pt>
                <c:pt idx="17585">
                  <c:v>450.0069600601081</c:v>
                </c:pt>
                <c:pt idx="17586">
                  <c:v>450.21631651373178</c:v>
                </c:pt>
                <c:pt idx="17587">
                  <c:v>450.21848585079016</c:v>
                </c:pt>
                <c:pt idx="17588">
                  <c:v>450.36537957391408</c:v>
                </c:pt>
                <c:pt idx="17589">
                  <c:v>450.13035072592078</c:v>
                </c:pt>
                <c:pt idx="17590">
                  <c:v>450.31837377967088</c:v>
                </c:pt>
                <c:pt idx="17591">
                  <c:v>450.1127237071081</c:v>
                </c:pt>
                <c:pt idx="17592">
                  <c:v>450.34558183178672</c:v>
                </c:pt>
                <c:pt idx="17593">
                  <c:v>450.5277297465646</c:v>
                </c:pt>
                <c:pt idx="17594">
                  <c:v>450.15168313077049</c:v>
                </c:pt>
                <c:pt idx="17595">
                  <c:v>450.41021526095659</c:v>
                </c:pt>
                <c:pt idx="17596">
                  <c:v>450.33383099933985</c:v>
                </c:pt>
                <c:pt idx="17597">
                  <c:v>450.31837377967088</c:v>
                </c:pt>
                <c:pt idx="17598">
                  <c:v>450.55927847516739</c:v>
                </c:pt>
                <c:pt idx="17599">
                  <c:v>450.2772437097081</c:v>
                </c:pt>
                <c:pt idx="17600">
                  <c:v>450.01283624647391</c:v>
                </c:pt>
                <c:pt idx="17601">
                  <c:v>450.15168313077049</c:v>
                </c:pt>
                <c:pt idx="17602">
                  <c:v>450.48072333620752</c:v>
                </c:pt>
                <c:pt idx="17603">
                  <c:v>450.12447453955497</c:v>
                </c:pt>
                <c:pt idx="17604">
                  <c:v>450.44176398955932</c:v>
                </c:pt>
                <c:pt idx="17605">
                  <c:v>450.29857696171439</c:v>
                </c:pt>
                <c:pt idx="17606">
                  <c:v>450.06571729675096</c:v>
                </c:pt>
                <c:pt idx="17607">
                  <c:v>450.45351543812012</c:v>
                </c:pt>
                <c:pt idx="17608">
                  <c:v>450.1127237071081</c:v>
                </c:pt>
                <c:pt idx="17609">
                  <c:v>450.21261120470911</c:v>
                </c:pt>
                <c:pt idx="17610">
                  <c:v>450.07529883834803</c:v>
                </c:pt>
                <c:pt idx="17611">
                  <c:v>450.10467822989244</c:v>
                </c:pt>
                <c:pt idx="17612">
                  <c:v>450.10097287466118</c:v>
                </c:pt>
                <c:pt idx="17613">
                  <c:v>450.1832318131647</c:v>
                </c:pt>
                <c:pt idx="17614">
                  <c:v>450.03633944549131</c:v>
                </c:pt>
                <c:pt idx="17615">
                  <c:v>450.07159348311677</c:v>
                </c:pt>
                <c:pt idx="17616">
                  <c:v>450.3044531480802</c:v>
                </c:pt>
                <c:pt idx="17617">
                  <c:v>450.98603531626514</c:v>
                </c:pt>
                <c:pt idx="17618">
                  <c:v>450.65699506461959</c:v>
                </c:pt>
                <c:pt idx="17619">
                  <c:v>450.4160914473224</c:v>
                </c:pt>
                <c:pt idx="17620">
                  <c:v>450.14797776013637</c:v>
                </c:pt>
                <c:pt idx="17621">
                  <c:v>450.70617081203505</c:v>
                </c:pt>
                <c:pt idx="17622">
                  <c:v>450.41826109243772</c:v>
                </c:pt>
                <c:pt idx="17623">
                  <c:v>450.0069600601081</c:v>
                </c:pt>
                <c:pt idx="17624">
                  <c:v>450.04004480072257</c:v>
                </c:pt>
                <c:pt idx="17625">
                  <c:v>450.09509668829537</c:v>
                </c:pt>
                <c:pt idx="17626">
                  <c:v>450.50052107833488</c:v>
                </c:pt>
                <c:pt idx="17627">
                  <c:v>450.74730103602633</c:v>
                </c:pt>
                <c:pt idx="17628">
                  <c:v>450.24198951805414</c:v>
                </c:pt>
                <c:pt idx="17629">
                  <c:v>450.06571729675096</c:v>
                </c:pt>
                <c:pt idx="17630">
                  <c:v>450.07529883834803</c:v>
                </c:pt>
                <c:pt idx="17631">
                  <c:v>450.78038573659342</c:v>
                </c:pt>
                <c:pt idx="17632">
                  <c:v>451.39146291009695</c:v>
                </c:pt>
                <c:pt idx="17633">
                  <c:v>451.32683256149664</c:v>
                </c:pt>
                <c:pt idx="17634">
                  <c:v>450.75100788533382</c:v>
                </c:pt>
                <c:pt idx="17635">
                  <c:v>450.53360593293047</c:v>
                </c:pt>
                <c:pt idx="17636">
                  <c:v>450.99191150263096</c:v>
                </c:pt>
                <c:pt idx="17637">
                  <c:v>450.16560479435196</c:v>
                </c:pt>
                <c:pt idx="17638">
                  <c:v>450.7884312600176</c:v>
                </c:pt>
                <c:pt idx="17639">
                  <c:v>450.60628334523972</c:v>
                </c:pt>
                <c:pt idx="17640">
                  <c:v>450.75905340875801</c:v>
                </c:pt>
                <c:pt idx="17641">
                  <c:v>450.71204699840087</c:v>
                </c:pt>
                <c:pt idx="17642">
                  <c:v>450.43001254099852</c:v>
                </c:pt>
                <c:pt idx="17643">
                  <c:v>450.25374096661494</c:v>
                </c:pt>
                <c:pt idx="17644">
                  <c:v>450.62978655041832</c:v>
                </c:pt>
                <c:pt idx="17645">
                  <c:v>451.17035256810141</c:v>
                </c:pt>
                <c:pt idx="17646">
                  <c:v>450.5651546615332</c:v>
                </c:pt>
                <c:pt idx="17647">
                  <c:v>450.64741356923105</c:v>
                </c:pt>
                <c:pt idx="17648">
                  <c:v>450.15168313077049</c:v>
                </c:pt>
                <c:pt idx="17649">
                  <c:v>450.4689725037606</c:v>
                </c:pt>
                <c:pt idx="17650">
                  <c:v>450.20673501834324</c:v>
                </c:pt>
                <c:pt idx="17651">
                  <c:v>450.51227252689569</c:v>
                </c:pt>
                <c:pt idx="17652">
                  <c:v>450.44763971383975</c:v>
                </c:pt>
                <c:pt idx="17653">
                  <c:v>450.33012522823168</c:v>
                </c:pt>
                <c:pt idx="17654">
                  <c:v>450.41238536815735</c:v>
                </c:pt>
                <c:pt idx="17655">
                  <c:v>450.35362812535328</c:v>
                </c:pt>
                <c:pt idx="17656">
                  <c:v>450.27136813945617</c:v>
                </c:pt>
                <c:pt idx="17657">
                  <c:v>450.43371846613513</c:v>
                </c:pt>
                <c:pt idx="17658">
                  <c:v>450.76275871778068</c:v>
                </c:pt>
                <c:pt idx="17659">
                  <c:v>450.48072333620752</c:v>
                </c:pt>
                <c:pt idx="17660">
                  <c:v>450.97428448381822</c:v>
                </c:pt>
                <c:pt idx="17661">
                  <c:v>451.32094867370699</c:v>
                </c:pt>
                <c:pt idx="17662">
                  <c:v>451.26220221289628</c:v>
                </c:pt>
                <c:pt idx="17663">
                  <c:v>450.70400147497668</c:v>
                </c:pt>
                <c:pt idx="17664">
                  <c:v>450.07159348311677</c:v>
                </c:pt>
                <c:pt idx="17665">
                  <c:v>450.01871242667858</c:v>
                </c:pt>
                <c:pt idx="17666">
                  <c:v>450.50639680261526</c:v>
                </c:pt>
                <c:pt idx="17667">
                  <c:v>450.70617081203505</c:v>
                </c:pt>
                <c:pt idx="17668">
                  <c:v>450.64153892314994</c:v>
                </c:pt>
                <c:pt idx="17669">
                  <c:v>450.37125437402364</c:v>
                </c:pt>
                <c:pt idx="17670">
                  <c:v>450.09292585716076</c:v>
                </c:pt>
                <c:pt idx="17671">
                  <c:v>450.07746966948264</c:v>
                </c:pt>
                <c:pt idx="17672">
                  <c:v>450.35950384963371</c:v>
                </c:pt>
                <c:pt idx="17673">
                  <c:v>450.01871242667858</c:v>
                </c:pt>
                <c:pt idx="17674">
                  <c:v>450.14580848468944</c:v>
                </c:pt>
                <c:pt idx="17675">
                  <c:v>450.49835189530501</c:v>
                </c:pt>
                <c:pt idx="17676">
                  <c:v>450.89790022220149</c:v>
                </c:pt>
                <c:pt idx="17677">
                  <c:v>450.3044531480802</c:v>
                </c:pt>
                <c:pt idx="17678">
                  <c:v>450.34558183178672</c:v>
                </c:pt>
                <c:pt idx="17679">
                  <c:v>450.15755927092778</c:v>
                </c:pt>
                <c:pt idx="17680">
                  <c:v>450.4160914473224</c:v>
                </c:pt>
                <c:pt idx="17681">
                  <c:v>450.83326679303161</c:v>
                </c:pt>
                <c:pt idx="17682">
                  <c:v>450.67462362371708</c:v>
                </c:pt>
                <c:pt idx="17683">
                  <c:v>450.32795481297399</c:v>
                </c:pt>
                <c:pt idx="17684">
                  <c:v>450.13993229832357</c:v>
                </c:pt>
                <c:pt idx="17685">
                  <c:v>450.33600095251211</c:v>
                </c:pt>
                <c:pt idx="17686">
                  <c:v>450.64153892314994</c:v>
                </c:pt>
                <c:pt idx="17687">
                  <c:v>450.2772437097081</c:v>
                </c:pt>
                <c:pt idx="17688">
                  <c:v>450.17735716708364</c:v>
                </c:pt>
                <c:pt idx="17689">
                  <c:v>450.23611379377371</c:v>
                </c:pt>
                <c:pt idx="17690">
                  <c:v>450.8648155216344</c:v>
                </c:pt>
                <c:pt idx="17691">
                  <c:v>450.79430744638347</c:v>
                </c:pt>
                <c:pt idx="17692">
                  <c:v>450.37125437402364</c:v>
                </c:pt>
                <c:pt idx="17693">
                  <c:v>450.9764538208766</c:v>
                </c:pt>
                <c:pt idx="17694">
                  <c:v>450.20673501834324</c:v>
                </c:pt>
                <c:pt idx="17695">
                  <c:v>450.3007466068297</c:v>
                </c:pt>
                <c:pt idx="17696">
                  <c:v>450.2889951582689</c:v>
                </c:pt>
                <c:pt idx="17697">
                  <c:v>450.01654159554403</c:v>
                </c:pt>
                <c:pt idx="17698">
                  <c:v>450.34558183178672</c:v>
                </c:pt>
                <c:pt idx="17699">
                  <c:v>450.07159348311677</c:v>
                </c:pt>
                <c:pt idx="17700">
                  <c:v>450.17735716708364</c:v>
                </c:pt>
                <c:pt idx="17701">
                  <c:v>450.38300674675531</c:v>
                </c:pt>
                <c:pt idx="17702">
                  <c:v>450.04809027793823</c:v>
                </c:pt>
                <c:pt idx="17703">
                  <c:v>450.01283624647391</c:v>
                </c:pt>
                <c:pt idx="17704">
                  <c:v>450.48289405952215</c:v>
                </c:pt>
                <c:pt idx="17705">
                  <c:v>450.39475911948699</c:v>
                </c:pt>
                <c:pt idx="17706">
                  <c:v>450.34187667679248</c:v>
                </c:pt>
                <c:pt idx="17707">
                  <c:v>450.23394353254452</c:v>
                </c:pt>
                <c:pt idx="17708">
                  <c:v>450.15168313077049</c:v>
                </c:pt>
                <c:pt idx="17709">
                  <c:v>450.02458707275969</c:v>
                </c:pt>
                <c:pt idx="17710">
                  <c:v>450.31249805539051</c:v>
                </c:pt>
                <c:pt idx="17711">
                  <c:v>450.42196763368827</c:v>
                </c:pt>
                <c:pt idx="17712">
                  <c:v>450.21261120470911</c:v>
                </c:pt>
                <c:pt idx="17713">
                  <c:v>450.12447453955497</c:v>
                </c:pt>
                <c:pt idx="17714">
                  <c:v>450.40063391959654</c:v>
                </c:pt>
                <c:pt idx="17715">
                  <c:v>450.47701833524172</c:v>
                </c:pt>
                <c:pt idx="17716">
                  <c:v>450.31032779416125</c:v>
                </c:pt>
                <c:pt idx="17717">
                  <c:v>450.23981971891033</c:v>
                </c:pt>
                <c:pt idx="17718">
                  <c:v>450.01283624647391</c:v>
                </c:pt>
                <c:pt idx="17719">
                  <c:v>450.78038573659342</c:v>
                </c:pt>
                <c:pt idx="17720">
                  <c:v>451.27393918278034</c:v>
                </c:pt>
                <c:pt idx="17721">
                  <c:v>450.95078127863968</c:v>
                </c:pt>
                <c:pt idx="17722">
                  <c:v>450.48659952257333</c:v>
                </c:pt>
                <c:pt idx="17723">
                  <c:v>450.22806888646346</c:v>
                </c:pt>
                <c:pt idx="17724">
                  <c:v>450.39258824214386</c:v>
                </c:pt>
                <c:pt idx="17725">
                  <c:v>451.02716554025642</c:v>
                </c:pt>
                <c:pt idx="17726">
                  <c:v>450.23981971891033</c:v>
                </c:pt>
                <c:pt idx="17727">
                  <c:v>450.36908503696532</c:v>
                </c:pt>
                <c:pt idx="17728">
                  <c:v>450.20456568128492</c:v>
                </c:pt>
                <c:pt idx="17729">
                  <c:v>450.60628334523972</c:v>
                </c:pt>
                <c:pt idx="17730">
                  <c:v>450.98820619360828</c:v>
                </c:pt>
                <c:pt idx="17731">
                  <c:v>451.19973195964576</c:v>
                </c:pt>
                <c:pt idx="17732">
                  <c:v>450.59453251279285</c:v>
                </c:pt>
                <c:pt idx="17733">
                  <c:v>450.35733420451839</c:v>
                </c:pt>
                <c:pt idx="17734">
                  <c:v>450.06571729675096</c:v>
                </c:pt>
                <c:pt idx="17735">
                  <c:v>450.58278168034593</c:v>
                </c:pt>
                <c:pt idx="17736">
                  <c:v>450.06571729675096</c:v>
                </c:pt>
                <c:pt idx="17737">
                  <c:v>450.20673501834324</c:v>
                </c:pt>
                <c:pt idx="17738">
                  <c:v>450.09880204352658</c:v>
                </c:pt>
                <c:pt idx="17739">
                  <c:v>450.72162849378941</c:v>
                </c:pt>
                <c:pt idx="17740">
                  <c:v>450.89790022220149</c:v>
                </c:pt>
                <c:pt idx="17741">
                  <c:v>450.49835189530501</c:v>
                </c:pt>
                <c:pt idx="17742">
                  <c:v>450.47484869012646</c:v>
                </c:pt>
                <c:pt idx="17743">
                  <c:v>450.26332292408892</c:v>
                </c:pt>
                <c:pt idx="17744">
                  <c:v>450.14797776013637</c:v>
                </c:pt>
                <c:pt idx="17745">
                  <c:v>450.63566273678413</c:v>
                </c:pt>
                <c:pt idx="17746">
                  <c:v>450.700296165954</c:v>
                </c:pt>
                <c:pt idx="17747">
                  <c:v>450.59453251279285</c:v>
                </c:pt>
                <c:pt idx="17748">
                  <c:v>450.64153892314994</c:v>
                </c:pt>
                <c:pt idx="17749">
                  <c:v>450.50052107833488</c:v>
                </c:pt>
                <c:pt idx="17750">
                  <c:v>450.9235727644384</c:v>
                </c:pt>
                <c:pt idx="17751">
                  <c:v>450.87656789436602</c:v>
                </c:pt>
                <c:pt idx="17752">
                  <c:v>450.31837377967088</c:v>
                </c:pt>
                <c:pt idx="17753">
                  <c:v>450.21631651373178</c:v>
                </c:pt>
                <c:pt idx="17754">
                  <c:v>450.1832318131647</c:v>
                </c:pt>
                <c:pt idx="17755">
                  <c:v>450.12230527951084</c:v>
                </c:pt>
                <c:pt idx="17756">
                  <c:v>450.27507375653579</c:v>
                </c:pt>
                <c:pt idx="17757">
                  <c:v>450.11642909314503</c:v>
                </c:pt>
                <c:pt idx="17758">
                  <c:v>450.21044032736597</c:v>
                </c:pt>
                <c:pt idx="17759">
                  <c:v>450.05984265066991</c:v>
                </c:pt>
                <c:pt idx="17760">
                  <c:v>450.33383099933985</c:v>
                </c:pt>
                <c:pt idx="17761">
                  <c:v>450.35145801815258</c:v>
                </c:pt>
                <c:pt idx="17762">
                  <c:v>450.54535676537733</c:v>
                </c:pt>
                <c:pt idx="17763">
                  <c:v>450.24569590527619</c:v>
                </c:pt>
                <c:pt idx="17764">
                  <c:v>450.16560479435196</c:v>
                </c:pt>
                <c:pt idx="17765">
                  <c:v>450.15385394650224</c:v>
                </c:pt>
                <c:pt idx="17766">
                  <c:v>450.37125437402364</c:v>
                </c:pt>
                <c:pt idx="17767">
                  <c:v>450.75317722239214</c:v>
                </c:pt>
                <c:pt idx="17768">
                  <c:v>450.05396646430404</c:v>
                </c:pt>
                <c:pt idx="17769">
                  <c:v>450.40063391959654</c:v>
                </c:pt>
                <c:pt idx="17770">
                  <c:v>450.14797776013637</c:v>
                </c:pt>
                <c:pt idx="17771">
                  <c:v>450.09880204352658</c:v>
                </c:pt>
                <c:pt idx="17772">
                  <c:v>450.61586638091302</c:v>
                </c:pt>
                <c:pt idx="17773">
                  <c:v>450.48659952257333</c:v>
                </c:pt>
                <c:pt idx="17774">
                  <c:v>450.69225064252981</c:v>
                </c:pt>
                <c:pt idx="17775">
                  <c:v>450.51597891411774</c:v>
                </c:pt>
                <c:pt idx="17776">
                  <c:v>450.82151611461319</c:v>
                </c:pt>
                <c:pt idx="17777">
                  <c:v>450.03417015464152</c:v>
                </c:pt>
                <c:pt idx="17778">
                  <c:v>450.49464535405446</c:v>
                </c:pt>
                <c:pt idx="17779">
                  <c:v>450.17148098071777</c:v>
                </c:pt>
                <c:pt idx="17780">
                  <c:v>450.95882680206387</c:v>
                </c:pt>
                <c:pt idx="17781">
                  <c:v>451.15272554928868</c:v>
                </c:pt>
                <c:pt idx="17782">
                  <c:v>450.85306453515898</c:v>
                </c:pt>
                <c:pt idx="17783">
                  <c:v>450.20456568128492</c:v>
                </c:pt>
                <c:pt idx="17784">
                  <c:v>450.49835189530501</c:v>
                </c:pt>
                <c:pt idx="17785">
                  <c:v>450.36321039088421</c:v>
                </c:pt>
                <c:pt idx="17786">
                  <c:v>450.35733420451839</c:v>
                </c:pt>
                <c:pt idx="17787">
                  <c:v>450.26919757016998</c:v>
                </c:pt>
                <c:pt idx="17788">
                  <c:v>450.74513169896795</c:v>
                </c:pt>
                <c:pt idx="17789">
                  <c:v>450.11055441625825</c:v>
                </c:pt>
                <c:pt idx="17790">
                  <c:v>450.40063391959654</c:v>
                </c:pt>
                <c:pt idx="17791">
                  <c:v>450.15385394650224</c:v>
                </c:pt>
                <c:pt idx="17792">
                  <c:v>450.23394353254452</c:v>
                </c:pt>
                <c:pt idx="17793">
                  <c:v>450.29857696171439</c:v>
                </c:pt>
                <c:pt idx="17794">
                  <c:v>450.0282939682757</c:v>
                </c:pt>
                <c:pt idx="17795">
                  <c:v>450.44176398955932</c:v>
                </c:pt>
                <c:pt idx="17796">
                  <c:v>450.98820619360828</c:v>
                </c:pt>
                <c:pt idx="17797">
                  <c:v>450.69441997958813</c:v>
                </c:pt>
                <c:pt idx="17798">
                  <c:v>450.05396646430404</c:v>
                </c:pt>
                <c:pt idx="17799">
                  <c:v>450.32424950395131</c:v>
                </c:pt>
                <c:pt idx="17800">
                  <c:v>450.1832318131647</c:v>
                </c:pt>
                <c:pt idx="17801">
                  <c:v>450.47484869012646</c:v>
                </c:pt>
                <c:pt idx="17802">
                  <c:v>451.10354995590166</c:v>
                </c:pt>
                <c:pt idx="17803">
                  <c:v>451.00953852144369</c:v>
                </c:pt>
                <c:pt idx="17804">
                  <c:v>450.42196763368827</c:v>
                </c:pt>
                <c:pt idx="17805">
                  <c:v>450.09509668829537</c:v>
                </c:pt>
                <c:pt idx="17806">
                  <c:v>450.3007466068297</c:v>
                </c:pt>
                <c:pt idx="17807">
                  <c:v>450.64153892314994</c:v>
                </c:pt>
                <c:pt idx="17808">
                  <c:v>451.11747151166321</c:v>
                </c:pt>
                <c:pt idx="17809">
                  <c:v>450.65916594196267</c:v>
                </c:pt>
                <c:pt idx="17810">
                  <c:v>450.53577542401729</c:v>
                </c:pt>
                <c:pt idx="17811">
                  <c:v>450.01283624647391</c:v>
                </c:pt>
                <c:pt idx="17812">
                  <c:v>450.32795481297399</c:v>
                </c:pt>
                <c:pt idx="17813">
                  <c:v>450.12447453955497</c:v>
                </c:pt>
                <c:pt idx="17814">
                  <c:v>450.08117502471384</c:v>
                </c:pt>
                <c:pt idx="17815">
                  <c:v>450.22806888646346</c:v>
                </c:pt>
                <c:pt idx="17816">
                  <c:v>450.64524423217267</c:v>
                </c:pt>
                <c:pt idx="17817">
                  <c:v>450.09880204352658</c:v>
                </c:pt>
                <c:pt idx="17818">
                  <c:v>450.04004480072257</c:v>
                </c:pt>
                <c:pt idx="17819">
                  <c:v>450.07159348311677</c:v>
                </c:pt>
                <c:pt idx="17820">
                  <c:v>450.26332292408892</c:v>
                </c:pt>
                <c:pt idx="17821">
                  <c:v>450.63349339972575</c:v>
                </c:pt>
                <c:pt idx="17822">
                  <c:v>450.19281330855324</c:v>
                </c:pt>
                <c:pt idx="17823">
                  <c:v>450.08117502471384</c:v>
                </c:pt>
                <c:pt idx="17824">
                  <c:v>450.66504058804378</c:v>
                </c:pt>
                <c:pt idx="17825">
                  <c:v>450.21848585079016</c:v>
                </c:pt>
                <c:pt idx="17826">
                  <c:v>450.41238536815735</c:v>
                </c:pt>
                <c:pt idx="17827">
                  <c:v>450.55927847516739</c:v>
                </c:pt>
                <c:pt idx="17828">
                  <c:v>450.22219270009765</c:v>
                </c:pt>
                <c:pt idx="17829">
                  <c:v>450.01654159554403</c:v>
                </c:pt>
                <c:pt idx="17830">
                  <c:v>450.47114261096135</c:v>
                </c:pt>
                <c:pt idx="17831">
                  <c:v>450.44763971383975</c:v>
                </c:pt>
                <c:pt idx="17832">
                  <c:v>450.98233000724241</c:v>
                </c:pt>
                <c:pt idx="17833">
                  <c:v>450.17735716708364</c:v>
                </c:pt>
                <c:pt idx="17834">
                  <c:v>450.10467822989244</c:v>
                </c:pt>
                <c:pt idx="17835">
                  <c:v>450.25157055135725</c:v>
                </c:pt>
                <c:pt idx="17836">
                  <c:v>450.06942419226698</c:v>
                </c:pt>
                <c:pt idx="17837">
                  <c:v>450.21261120470911</c:v>
                </c:pt>
                <c:pt idx="17838">
                  <c:v>450.57102930761425</c:v>
                </c:pt>
                <c:pt idx="17839">
                  <c:v>450.23394353254452</c:v>
                </c:pt>
                <c:pt idx="17840">
                  <c:v>450.4160914473224</c:v>
                </c:pt>
                <c:pt idx="17841">
                  <c:v>450.56298378419007</c:v>
                </c:pt>
                <c:pt idx="17842">
                  <c:v>450.85089381184434</c:v>
                </c:pt>
                <c:pt idx="17843">
                  <c:v>450.27507375653579</c:v>
                </c:pt>
                <c:pt idx="17844">
                  <c:v>450.94490663255863</c:v>
                </c:pt>
                <c:pt idx="17845">
                  <c:v>450.29270077534852</c:v>
                </c:pt>
                <c:pt idx="17846">
                  <c:v>450.88831872681294</c:v>
                </c:pt>
                <c:pt idx="17847">
                  <c:v>450.59453251279285</c:v>
                </c:pt>
                <c:pt idx="17848">
                  <c:v>450.13622691228665</c:v>
                </c:pt>
                <c:pt idx="17849">
                  <c:v>450.10467822989244</c:v>
                </c:pt>
                <c:pt idx="17850">
                  <c:v>450.36908503696532</c:v>
                </c:pt>
                <c:pt idx="17851">
                  <c:v>450.41238536815735</c:v>
                </c:pt>
                <c:pt idx="17852">
                  <c:v>450.32795481297399</c:v>
                </c:pt>
                <c:pt idx="17853">
                  <c:v>450.51010272775187</c:v>
                </c:pt>
                <c:pt idx="17854">
                  <c:v>450.42196763368827</c:v>
                </c:pt>
                <c:pt idx="17855">
                  <c:v>450.47484869012646</c:v>
                </c:pt>
                <c:pt idx="17856">
                  <c:v>450.3044531480802</c:v>
                </c:pt>
                <c:pt idx="17857">
                  <c:v>450.0069600601081</c:v>
                </c:pt>
                <c:pt idx="17858">
                  <c:v>450.13622691228665</c:v>
                </c:pt>
                <c:pt idx="17859">
                  <c:v>450.39475911948699</c:v>
                </c:pt>
                <c:pt idx="17860">
                  <c:v>450.19498418589637</c:v>
                </c:pt>
                <c:pt idx="17861">
                  <c:v>450.23023806949334</c:v>
                </c:pt>
                <c:pt idx="17862">
                  <c:v>450.37125437402364</c:v>
                </c:pt>
                <c:pt idx="17863">
                  <c:v>450.31249805539051</c:v>
                </c:pt>
                <c:pt idx="17864">
                  <c:v>450.47114261096135</c:v>
                </c:pt>
                <c:pt idx="17865">
                  <c:v>450.39475911948699</c:v>
                </c:pt>
                <c:pt idx="17866">
                  <c:v>450.12447453955497</c:v>
                </c:pt>
                <c:pt idx="17867">
                  <c:v>450.74730103602633</c:v>
                </c:pt>
                <c:pt idx="17868">
                  <c:v>450.02458707275969</c:v>
                </c:pt>
                <c:pt idx="17869">
                  <c:v>450.34558183178672</c:v>
                </c:pt>
                <c:pt idx="17870">
                  <c:v>450.28094994290166</c:v>
                </c:pt>
                <c:pt idx="17871">
                  <c:v>450.31620398052712</c:v>
                </c:pt>
                <c:pt idx="17872">
                  <c:v>450.38083740969694</c:v>
                </c:pt>
                <c:pt idx="17873">
                  <c:v>450.62761721335994</c:v>
                </c:pt>
                <c:pt idx="17874">
                  <c:v>450.57473615692174</c:v>
                </c:pt>
                <c:pt idx="17875">
                  <c:v>450.21261120470911</c:v>
                </c:pt>
                <c:pt idx="17876">
                  <c:v>450.0282939682757</c:v>
                </c:pt>
                <c:pt idx="17877">
                  <c:v>450.07159348311677</c:v>
                </c:pt>
                <c:pt idx="17878">
                  <c:v>450.34558183178672</c:v>
                </c:pt>
                <c:pt idx="17879">
                  <c:v>450.17518628974051</c:v>
                </c:pt>
                <c:pt idx="17880">
                  <c:v>450.35950384963371</c:v>
                </c:pt>
                <c:pt idx="17881">
                  <c:v>450.85306453515898</c:v>
                </c:pt>
                <c:pt idx="17882">
                  <c:v>451.31137025888796</c:v>
                </c:pt>
                <c:pt idx="17883">
                  <c:v>450.68266914714127</c:v>
                </c:pt>
                <c:pt idx="17884">
                  <c:v>450.67091677440959</c:v>
                </c:pt>
                <c:pt idx="17885">
                  <c:v>450.08117502471384</c:v>
                </c:pt>
                <c:pt idx="17886">
                  <c:v>450.09509668829537</c:v>
                </c:pt>
                <c:pt idx="17887">
                  <c:v>450.07746966948264</c:v>
                </c:pt>
                <c:pt idx="17888">
                  <c:v>450.27507375653579</c:v>
                </c:pt>
                <c:pt idx="17889">
                  <c:v>450.44546929858205</c:v>
                </c:pt>
                <c:pt idx="17890">
                  <c:v>450.89790022220149</c:v>
                </c:pt>
                <c:pt idx="17891">
                  <c:v>451.47371411637096</c:v>
                </c:pt>
                <c:pt idx="17892">
                  <c:v>451.22694509470131</c:v>
                </c:pt>
                <c:pt idx="17893">
                  <c:v>450.37496122333113</c:v>
                </c:pt>
                <c:pt idx="17894">
                  <c:v>450.29487088254928</c:v>
                </c:pt>
                <c:pt idx="17895">
                  <c:v>450.20085883197743</c:v>
                </c:pt>
                <c:pt idx="17896">
                  <c:v>450.04592098708844</c:v>
                </c:pt>
                <c:pt idx="17897">
                  <c:v>450.69441997958813</c:v>
                </c:pt>
                <c:pt idx="17898">
                  <c:v>450.78255507365179</c:v>
                </c:pt>
                <c:pt idx="17899">
                  <c:v>450.700296165954</c:v>
                </c:pt>
                <c:pt idx="17900">
                  <c:v>450.8413123164558</c:v>
                </c:pt>
                <c:pt idx="17901">
                  <c:v>450.73555020357946</c:v>
                </c:pt>
                <c:pt idx="17902">
                  <c:v>450.48289405952215</c:v>
                </c:pt>
                <c:pt idx="17903">
                  <c:v>450.21261120470911</c:v>
                </c:pt>
                <c:pt idx="17904">
                  <c:v>450.01283624647391</c:v>
                </c:pt>
                <c:pt idx="17905">
                  <c:v>450.15973014827091</c:v>
                </c:pt>
                <c:pt idx="17906">
                  <c:v>450.58648698936867</c:v>
                </c:pt>
                <c:pt idx="17907">
                  <c:v>450.31032779416125</c:v>
                </c:pt>
                <c:pt idx="17908">
                  <c:v>450.21631651373178</c:v>
                </c:pt>
                <c:pt idx="17909">
                  <c:v>450.32208016689293</c:v>
                </c:pt>
                <c:pt idx="17910">
                  <c:v>450.22436203715597</c:v>
                </c:pt>
                <c:pt idx="17911">
                  <c:v>450.47114261096135</c:v>
                </c:pt>
                <c:pt idx="17912">
                  <c:v>450.04592098708844</c:v>
                </c:pt>
                <c:pt idx="17913">
                  <c:v>450.22219270009765</c:v>
                </c:pt>
                <c:pt idx="17914">
                  <c:v>450.27507375653579</c:v>
                </c:pt>
                <c:pt idx="17915">
                  <c:v>450.2772437097081</c:v>
                </c:pt>
                <c:pt idx="17916">
                  <c:v>450.05396646430404</c:v>
                </c:pt>
                <c:pt idx="17917">
                  <c:v>450.37496122333113</c:v>
                </c:pt>
                <c:pt idx="17918">
                  <c:v>450.0304632591255</c:v>
                </c:pt>
                <c:pt idx="17919">
                  <c:v>450.68637445616395</c:v>
                </c:pt>
                <c:pt idx="17920">
                  <c:v>450.4689725037606</c:v>
                </c:pt>
                <c:pt idx="17921">
                  <c:v>450.0282939682757</c:v>
                </c:pt>
                <c:pt idx="17922">
                  <c:v>450.09292585716076</c:v>
                </c:pt>
                <c:pt idx="17923">
                  <c:v>450.11859989347391</c:v>
                </c:pt>
                <c:pt idx="17924">
                  <c:v>450.44763971383975</c:v>
                </c:pt>
                <c:pt idx="17925">
                  <c:v>450.01654159554403</c:v>
                </c:pt>
                <c:pt idx="17926">
                  <c:v>450.14580848468944</c:v>
                </c:pt>
                <c:pt idx="17927">
                  <c:v>450.29487088254928</c:v>
                </c:pt>
                <c:pt idx="17928">
                  <c:v>450.35362812535328</c:v>
                </c:pt>
                <c:pt idx="17929">
                  <c:v>450.08334431556369</c:v>
                </c:pt>
                <c:pt idx="17930">
                  <c:v>450.76492805483906</c:v>
                </c:pt>
                <c:pt idx="17931">
                  <c:v>450.44763971383975</c:v>
                </c:pt>
                <c:pt idx="17932">
                  <c:v>450.12230527951084</c:v>
                </c:pt>
                <c:pt idx="17933">
                  <c:v>450.37125437402364</c:v>
                </c:pt>
                <c:pt idx="17934">
                  <c:v>450.18910799953051</c:v>
                </c:pt>
                <c:pt idx="17935">
                  <c:v>450.34558183178672</c:v>
                </c:pt>
                <c:pt idx="17936">
                  <c:v>450.01654159554403</c:v>
                </c:pt>
                <c:pt idx="17937">
                  <c:v>450.04809027793823</c:v>
                </c:pt>
                <c:pt idx="17938">
                  <c:v>450.47484869012646</c:v>
                </c:pt>
                <c:pt idx="17939">
                  <c:v>451.11530217460484</c:v>
                </c:pt>
                <c:pt idx="17940">
                  <c:v>451.02129089417537</c:v>
                </c:pt>
                <c:pt idx="17941">
                  <c:v>450.26332292408892</c:v>
                </c:pt>
                <c:pt idx="17942">
                  <c:v>450.08705121107971</c:v>
                </c:pt>
                <c:pt idx="17943">
                  <c:v>450.38671205577805</c:v>
                </c:pt>
                <c:pt idx="17944">
                  <c:v>450.10097287466118</c:v>
                </c:pt>
                <c:pt idx="17945">
                  <c:v>450.23611379377371</c:v>
                </c:pt>
                <c:pt idx="17946">
                  <c:v>450.14797776013637</c:v>
                </c:pt>
                <c:pt idx="17947">
                  <c:v>450.57690549398012</c:v>
                </c:pt>
                <c:pt idx="17948">
                  <c:v>450.98820619360828</c:v>
                </c:pt>
                <c:pt idx="17949">
                  <c:v>450.65916594196267</c:v>
                </c:pt>
                <c:pt idx="17950">
                  <c:v>450.6180357179714</c:v>
                </c:pt>
                <c:pt idx="17951">
                  <c:v>450.47114261096135</c:v>
                </c:pt>
                <c:pt idx="17952">
                  <c:v>450.25374096661494</c:v>
                </c:pt>
                <c:pt idx="17953">
                  <c:v>450.15385394650224</c:v>
                </c:pt>
                <c:pt idx="17954">
                  <c:v>450.28682458898271</c:v>
                </c:pt>
                <c:pt idx="17955">
                  <c:v>450.28094994290166</c:v>
                </c:pt>
                <c:pt idx="17956">
                  <c:v>451.00953852144369</c:v>
                </c:pt>
                <c:pt idx="17957">
                  <c:v>450.33970718570566</c:v>
                </c:pt>
                <c:pt idx="17958">
                  <c:v>450.05984265066991</c:v>
                </c:pt>
                <c:pt idx="17959">
                  <c:v>450.20456568128492</c:v>
                </c:pt>
                <c:pt idx="17960">
                  <c:v>450.10097287466118</c:v>
                </c:pt>
                <c:pt idx="17961">
                  <c:v>450.22806888646346</c:v>
                </c:pt>
                <c:pt idx="17962">
                  <c:v>450.04809027793823</c:v>
                </c:pt>
                <c:pt idx="17963">
                  <c:v>450.01654159554403</c:v>
                </c:pt>
                <c:pt idx="17964">
                  <c:v>450.08705121107971</c:v>
                </c:pt>
                <c:pt idx="17965">
                  <c:v>450.70617081203505</c:v>
                </c:pt>
                <c:pt idx="17966">
                  <c:v>450.21261120470911</c:v>
                </c:pt>
                <c:pt idx="17967">
                  <c:v>450.28682458898271</c:v>
                </c:pt>
                <c:pt idx="17968">
                  <c:v>450.21261120470911</c:v>
                </c:pt>
                <c:pt idx="17969">
                  <c:v>450.25374096661494</c:v>
                </c:pt>
                <c:pt idx="17970">
                  <c:v>450.16560479435196</c:v>
                </c:pt>
                <c:pt idx="17971">
                  <c:v>450.35362812535328</c:v>
                </c:pt>
                <c:pt idx="17972">
                  <c:v>450.00108541587537</c:v>
                </c:pt>
                <c:pt idx="17973">
                  <c:v>450.27507375653579</c:v>
                </c:pt>
                <c:pt idx="17974">
                  <c:v>450.1832318131647</c:v>
                </c:pt>
                <c:pt idx="17975">
                  <c:v>450.22219270009765</c:v>
                </c:pt>
                <c:pt idx="17976">
                  <c:v>450.33600095251211</c:v>
                </c:pt>
                <c:pt idx="17977">
                  <c:v>450.55710913810901</c:v>
                </c:pt>
                <c:pt idx="17978">
                  <c:v>450.24569590527619</c:v>
                </c:pt>
                <c:pt idx="17979">
                  <c:v>450.51227252689569</c:v>
                </c:pt>
                <c:pt idx="17980">
                  <c:v>450.5651546615332</c:v>
                </c:pt>
                <c:pt idx="17981">
                  <c:v>450.09509668829537</c:v>
                </c:pt>
                <c:pt idx="17982">
                  <c:v>450.30662233111008</c:v>
                </c:pt>
                <c:pt idx="17983">
                  <c:v>450.3007466068297</c:v>
                </c:pt>
                <c:pt idx="17984">
                  <c:v>450.5651546615332</c:v>
                </c:pt>
                <c:pt idx="17985">
                  <c:v>450.13405611195776</c:v>
                </c:pt>
                <c:pt idx="17986">
                  <c:v>450.24786524233457</c:v>
                </c:pt>
                <c:pt idx="17987">
                  <c:v>450.71792318476673</c:v>
                </c:pt>
                <c:pt idx="17988">
                  <c:v>450.13622691228665</c:v>
                </c:pt>
                <c:pt idx="17989">
                  <c:v>450.65112041853848</c:v>
                </c:pt>
                <c:pt idx="17990">
                  <c:v>451.27982307056999</c:v>
                </c:pt>
                <c:pt idx="17991">
                  <c:v>451.35033730695994</c:v>
                </c:pt>
                <c:pt idx="17992">
                  <c:v>451.57360112108086</c:v>
                </c:pt>
                <c:pt idx="17993">
                  <c:v>450.90965105464841</c:v>
                </c:pt>
                <c:pt idx="17994">
                  <c:v>451.03304188065073</c:v>
                </c:pt>
                <c:pt idx="17995">
                  <c:v>450.58648698936867</c:v>
                </c:pt>
                <c:pt idx="17996">
                  <c:v>450.87439701702294</c:v>
                </c:pt>
                <c:pt idx="17997">
                  <c:v>450.42784227976932</c:v>
                </c:pt>
                <c:pt idx="17998">
                  <c:v>450.01066695716435</c:v>
                </c:pt>
                <c:pt idx="17999">
                  <c:v>450.95295215598281</c:v>
                </c:pt>
                <c:pt idx="18000">
                  <c:v>450.64153892314994</c:v>
                </c:pt>
                <c:pt idx="18001">
                  <c:v>450.74730103602633</c:v>
                </c:pt>
                <c:pt idx="18002">
                  <c:v>450.78255507365179</c:v>
                </c:pt>
                <c:pt idx="18003">
                  <c:v>450.99995702605514</c:v>
                </c:pt>
                <c:pt idx="18004">
                  <c:v>450.57690549398012</c:v>
                </c:pt>
                <c:pt idx="18005">
                  <c:v>450.21261120470911</c:v>
                </c:pt>
                <c:pt idx="18006">
                  <c:v>450.01066695716435</c:v>
                </c:pt>
                <c:pt idx="18007">
                  <c:v>450.14580848468944</c:v>
                </c:pt>
                <c:pt idx="18008">
                  <c:v>450.15755927092778</c:v>
                </c:pt>
                <c:pt idx="18009">
                  <c:v>450.19498418589637</c:v>
                </c:pt>
                <c:pt idx="18010">
                  <c:v>450.54165145635466</c:v>
                </c:pt>
                <c:pt idx="18011">
                  <c:v>450.08334431556369</c:v>
                </c:pt>
                <c:pt idx="18012">
                  <c:v>450.32424950395131</c:v>
                </c:pt>
                <c:pt idx="18013">
                  <c:v>450.54752764272047</c:v>
                </c:pt>
                <c:pt idx="18014">
                  <c:v>450.21261120470911</c:v>
                </c:pt>
                <c:pt idx="18015">
                  <c:v>450.19498418589637</c:v>
                </c:pt>
                <c:pt idx="18016">
                  <c:v>450.6180357179714</c:v>
                </c:pt>
                <c:pt idx="18017">
                  <c:v>450.62391190433721</c:v>
                </c:pt>
                <c:pt idx="18018">
                  <c:v>450.82956148400893</c:v>
                </c:pt>
                <c:pt idx="18019">
                  <c:v>450.45939116240055</c:v>
                </c:pt>
                <c:pt idx="18020">
                  <c:v>450.04004480072257</c:v>
                </c:pt>
                <c:pt idx="18021">
                  <c:v>450.35145801815258</c:v>
                </c:pt>
                <c:pt idx="18022">
                  <c:v>450.28682458898271</c:v>
                </c:pt>
                <c:pt idx="18023">
                  <c:v>450.05984265066991</c:v>
                </c:pt>
                <c:pt idx="18024">
                  <c:v>450.34558183178672</c:v>
                </c:pt>
                <c:pt idx="18025">
                  <c:v>451.36795816463365</c:v>
                </c:pt>
                <c:pt idx="18026">
                  <c:v>451.10942598823902</c:v>
                </c:pt>
                <c:pt idx="18027">
                  <c:v>450.59823782181553</c:v>
                </c:pt>
                <c:pt idx="18028">
                  <c:v>450.0069600601081</c:v>
                </c:pt>
                <c:pt idx="18029">
                  <c:v>450.17148098071777</c:v>
                </c:pt>
                <c:pt idx="18030">
                  <c:v>450.52989969973692</c:v>
                </c:pt>
                <c:pt idx="18031">
                  <c:v>450.48876978380252</c:v>
                </c:pt>
                <c:pt idx="18032">
                  <c:v>450.21631651373178</c:v>
                </c:pt>
                <c:pt idx="18033">
                  <c:v>450.45722167131373</c:v>
                </c:pt>
                <c:pt idx="18034">
                  <c:v>450.09292585716076</c:v>
                </c:pt>
                <c:pt idx="18035">
                  <c:v>450.29487088254928</c:v>
                </c:pt>
                <c:pt idx="18036">
                  <c:v>450.54165145635466</c:v>
                </c:pt>
                <c:pt idx="18037">
                  <c:v>450.52989969973692</c:v>
                </c:pt>
                <c:pt idx="18038">
                  <c:v>450.06354800590111</c:v>
                </c:pt>
                <c:pt idx="18039">
                  <c:v>450.73337932623633</c:v>
                </c:pt>
                <c:pt idx="18040">
                  <c:v>450.56885997055593</c:v>
                </c:pt>
                <c:pt idx="18041">
                  <c:v>450.43371846613513</c:v>
                </c:pt>
                <c:pt idx="18042">
                  <c:v>450.9037764085673</c:v>
                </c:pt>
                <c:pt idx="18043">
                  <c:v>450.95078127863968</c:v>
                </c:pt>
                <c:pt idx="18044">
                  <c:v>450.05984265066991</c:v>
                </c:pt>
                <c:pt idx="18045">
                  <c:v>450.10097287466118</c:v>
                </c:pt>
                <c:pt idx="18046">
                  <c:v>450.48289405952215</c:v>
                </c:pt>
                <c:pt idx="18047">
                  <c:v>450.47701833524172</c:v>
                </c:pt>
                <c:pt idx="18048">
                  <c:v>450.34558183178672</c:v>
                </c:pt>
                <c:pt idx="18049">
                  <c:v>450.10097287466118</c:v>
                </c:pt>
                <c:pt idx="18050">
                  <c:v>450.71204699840087</c:v>
                </c:pt>
                <c:pt idx="18051">
                  <c:v>450.65328975559686</c:v>
                </c:pt>
                <c:pt idx="18052">
                  <c:v>450.08705121107971</c:v>
                </c:pt>
                <c:pt idx="18053">
                  <c:v>450.58865632642699</c:v>
                </c:pt>
                <c:pt idx="18054">
                  <c:v>450.35950384963371</c:v>
                </c:pt>
                <c:pt idx="18055">
                  <c:v>450.18106247610632</c:v>
                </c:pt>
                <c:pt idx="18056">
                  <c:v>450.42784227976932</c:v>
                </c:pt>
                <c:pt idx="18057">
                  <c:v>450.42784227976932</c:v>
                </c:pt>
                <c:pt idx="18058">
                  <c:v>450.35145801815258</c:v>
                </c:pt>
                <c:pt idx="18059">
                  <c:v>450.01871242667858</c:v>
                </c:pt>
                <c:pt idx="18060">
                  <c:v>450.35950384963371</c:v>
                </c:pt>
                <c:pt idx="18061">
                  <c:v>450.0892205019295</c:v>
                </c:pt>
                <c:pt idx="18062">
                  <c:v>450.32424950395131</c:v>
                </c:pt>
                <c:pt idx="18063">
                  <c:v>450.32424950395131</c:v>
                </c:pt>
                <c:pt idx="18064">
                  <c:v>450.60628334523972</c:v>
                </c:pt>
                <c:pt idx="18065">
                  <c:v>450.73555020357946</c:v>
                </c:pt>
                <c:pt idx="18066">
                  <c:v>450.1127237071081</c:v>
                </c:pt>
                <c:pt idx="18067">
                  <c:v>450.18106247610632</c:v>
                </c:pt>
                <c:pt idx="18068">
                  <c:v>450.30662233111008</c:v>
                </c:pt>
                <c:pt idx="18069">
                  <c:v>451.40538153931749</c:v>
                </c:pt>
                <c:pt idx="18070">
                  <c:v>450.88831872681294</c:v>
                </c:pt>
                <c:pt idx="18071">
                  <c:v>450.40063391959654</c:v>
                </c:pt>
                <c:pt idx="18072">
                  <c:v>450.44176398955932</c:v>
                </c:pt>
                <c:pt idx="18073">
                  <c:v>450.34558183178672</c:v>
                </c:pt>
                <c:pt idx="18074">
                  <c:v>450.21044032736597</c:v>
                </c:pt>
                <c:pt idx="18075">
                  <c:v>450.24569590527619</c:v>
                </c:pt>
                <c:pt idx="18076">
                  <c:v>450.29270077534852</c:v>
                </c:pt>
                <c:pt idx="18077">
                  <c:v>450.38671205577805</c:v>
                </c:pt>
                <c:pt idx="18078">
                  <c:v>450.18106247610632</c:v>
                </c:pt>
                <c:pt idx="18079">
                  <c:v>450.16931164365946</c:v>
                </c:pt>
                <c:pt idx="18080">
                  <c:v>450.04592098708844</c:v>
                </c:pt>
                <c:pt idx="18081">
                  <c:v>450.39846442850967</c:v>
                </c:pt>
                <c:pt idx="18082">
                  <c:v>450.41021526095659</c:v>
                </c:pt>
                <c:pt idx="18083">
                  <c:v>450.50422654138606</c:v>
                </c:pt>
                <c:pt idx="18084">
                  <c:v>451.015414861838</c:v>
                </c:pt>
                <c:pt idx="18085">
                  <c:v>451.29157544330167</c:v>
                </c:pt>
                <c:pt idx="18086">
                  <c:v>450.98016082421253</c:v>
                </c:pt>
                <c:pt idx="18087">
                  <c:v>450.79213656904034</c:v>
                </c:pt>
                <c:pt idx="18088">
                  <c:v>450.20456568128492</c:v>
                </c:pt>
                <c:pt idx="18089">
                  <c:v>450.40063391959654</c:v>
                </c:pt>
                <c:pt idx="18090">
                  <c:v>450.32424950395131</c:v>
                </c:pt>
                <c:pt idx="18091">
                  <c:v>450.40063391959654</c:v>
                </c:pt>
                <c:pt idx="18092">
                  <c:v>450.1127237071081</c:v>
                </c:pt>
                <c:pt idx="18093">
                  <c:v>450.30662233111008</c:v>
                </c:pt>
                <c:pt idx="18094">
                  <c:v>450.48289405952215</c:v>
                </c:pt>
                <c:pt idx="18095">
                  <c:v>450.53577542401729</c:v>
                </c:pt>
                <c:pt idx="18096">
                  <c:v>450.24786524233457</c:v>
                </c:pt>
                <c:pt idx="18097">
                  <c:v>450.89419491317875</c:v>
                </c:pt>
                <c:pt idx="18098">
                  <c:v>450.75317722239214</c:v>
                </c:pt>
                <c:pt idx="18099">
                  <c:v>450.37125437402364</c:v>
                </c:pt>
                <c:pt idx="18100">
                  <c:v>450.34775240107291</c:v>
                </c:pt>
                <c:pt idx="18101">
                  <c:v>450.83543767037474</c:v>
                </c:pt>
                <c:pt idx="18102">
                  <c:v>450.37713826181329</c:v>
                </c:pt>
                <c:pt idx="18103">
                  <c:v>450.19868949491905</c:v>
                </c:pt>
                <c:pt idx="18104">
                  <c:v>450.27507375653579</c:v>
                </c:pt>
                <c:pt idx="18105">
                  <c:v>450.6628712509854</c:v>
                </c:pt>
                <c:pt idx="18106">
                  <c:v>450.48659952257333</c:v>
                </c:pt>
                <c:pt idx="18107">
                  <c:v>450.02241778190984</c:v>
                </c:pt>
                <c:pt idx="18108">
                  <c:v>450.42196763368827</c:v>
                </c:pt>
                <c:pt idx="18109">
                  <c:v>450.35733420451839</c:v>
                </c:pt>
                <c:pt idx="18110">
                  <c:v>450.06354800590111</c:v>
                </c:pt>
                <c:pt idx="18111">
                  <c:v>450.08117502471384</c:v>
                </c:pt>
                <c:pt idx="18112">
                  <c:v>450.20085883197743</c:v>
                </c:pt>
                <c:pt idx="18113">
                  <c:v>450.40650964387692</c:v>
                </c:pt>
                <c:pt idx="18114">
                  <c:v>450.31837377967088</c:v>
                </c:pt>
                <c:pt idx="18115">
                  <c:v>450.00108541587537</c:v>
                </c:pt>
                <c:pt idx="18116">
                  <c:v>450.02458707275969</c:v>
                </c:pt>
                <c:pt idx="18117">
                  <c:v>450.72750468015522</c:v>
                </c:pt>
                <c:pt idx="18118">
                  <c:v>450.01871242667858</c:v>
                </c:pt>
                <c:pt idx="18119">
                  <c:v>450.37713826181329</c:v>
                </c:pt>
                <c:pt idx="18120">
                  <c:v>450.10097287466118</c:v>
                </c:pt>
                <c:pt idx="18121">
                  <c:v>450.46526688668092</c:v>
                </c:pt>
                <c:pt idx="18122">
                  <c:v>450.33970718570566</c:v>
                </c:pt>
                <c:pt idx="18123">
                  <c:v>450.28094994290166</c:v>
                </c:pt>
                <c:pt idx="18124">
                  <c:v>450.49835189530501</c:v>
                </c:pt>
                <c:pt idx="18125">
                  <c:v>450.69225064252981</c:v>
                </c:pt>
                <c:pt idx="18126">
                  <c:v>450.38887523169734</c:v>
                </c:pt>
                <c:pt idx="18127">
                  <c:v>450.01283624647391</c:v>
                </c:pt>
                <c:pt idx="18128">
                  <c:v>450.83543767037474</c:v>
                </c:pt>
                <c:pt idx="18129">
                  <c:v>451.08809366040356</c:v>
                </c:pt>
                <c:pt idx="18130">
                  <c:v>450.81781065156201</c:v>
                </c:pt>
                <c:pt idx="18131">
                  <c:v>450.04004480072257</c:v>
                </c:pt>
                <c:pt idx="18132">
                  <c:v>450.31837377967088</c:v>
                </c:pt>
                <c:pt idx="18133">
                  <c:v>450.41021526095659</c:v>
                </c:pt>
                <c:pt idx="18134">
                  <c:v>450.40433907459078</c:v>
                </c:pt>
                <c:pt idx="18135">
                  <c:v>450.10467822989244</c:v>
                </c:pt>
                <c:pt idx="18136">
                  <c:v>450.55710913810901</c:v>
                </c:pt>
                <c:pt idx="18137">
                  <c:v>450.69225064252981</c:v>
                </c:pt>
                <c:pt idx="18138">
                  <c:v>450.02458707275969</c:v>
                </c:pt>
                <c:pt idx="18139">
                  <c:v>450.02458707275969</c:v>
                </c:pt>
                <c:pt idx="18140">
                  <c:v>450.22219270009765</c:v>
                </c:pt>
                <c:pt idx="18141">
                  <c:v>450.58648698936867</c:v>
                </c:pt>
                <c:pt idx="18142">
                  <c:v>450.11859989347391</c:v>
                </c:pt>
                <c:pt idx="18143">
                  <c:v>450.00479077079854</c:v>
                </c:pt>
                <c:pt idx="18144">
                  <c:v>450.21631651373178</c:v>
                </c:pt>
                <c:pt idx="18145">
                  <c:v>450.01066695716435</c:v>
                </c:pt>
                <c:pt idx="18146">
                  <c:v>450.12818146587671</c:v>
                </c:pt>
                <c:pt idx="18147">
                  <c:v>450.28094994290166</c:v>
                </c:pt>
                <c:pt idx="18148">
                  <c:v>450.16560479435196</c:v>
                </c:pt>
                <c:pt idx="18149">
                  <c:v>450.16343545729359</c:v>
                </c:pt>
                <c:pt idx="18150">
                  <c:v>450.24569590527619</c:v>
                </c:pt>
                <c:pt idx="18151">
                  <c:v>450.85306453515898</c:v>
                </c:pt>
                <c:pt idx="18152">
                  <c:v>450.1832318131647</c:v>
                </c:pt>
                <c:pt idx="18153">
                  <c:v>450.26549241517574</c:v>
                </c:pt>
                <c:pt idx="18154">
                  <c:v>450.53577542401729</c:v>
                </c:pt>
                <c:pt idx="18155">
                  <c:v>450.37125437402364</c:v>
                </c:pt>
                <c:pt idx="18156">
                  <c:v>450.34775240107291</c:v>
                </c:pt>
                <c:pt idx="18157">
                  <c:v>450.51814825117606</c:v>
                </c:pt>
                <c:pt idx="18158">
                  <c:v>450.26549241517574</c:v>
                </c:pt>
                <c:pt idx="18159">
                  <c:v>450.53360593293047</c:v>
                </c:pt>
                <c:pt idx="18160">
                  <c:v>450.0282939682757</c:v>
                </c:pt>
                <c:pt idx="18161">
                  <c:v>450.12818146587671</c:v>
                </c:pt>
                <c:pt idx="18162">
                  <c:v>450.15973014827091</c:v>
                </c:pt>
                <c:pt idx="18163">
                  <c:v>450.71204699840087</c:v>
                </c:pt>
                <c:pt idx="18164">
                  <c:v>450.53577542401729</c:v>
                </c:pt>
                <c:pt idx="18165">
                  <c:v>450.29487088254928</c:v>
                </c:pt>
                <c:pt idx="18166">
                  <c:v>450.65916594196267</c:v>
                </c:pt>
                <c:pt idx="18167">
                  <c:v>450.65916594196267</c:v>
                </c:pt>
                <c:pt idx="18168">
                  <c:v>450.12230527951084</c:v>
                </c:pt>
                <c:pt idx="18169">
                  <c:v>450.56885997055593</c:v>
                </c:pt>
                <c:pt idx="18170">
                  <c:v>450.73337932623633</c:v>
                </c:pt>
                <c:pt idx="18171">
                  <c:v>450.66874743735121</c:v>
                </c:pt>
                <c:pt idx="18172">
                  <c:v>450.49247570893914</c:v>
                </c:pt>
                <c:pt idx="18173">
                  <c:v>450.3044531480802</c:v>
                </c:pt>
                <c:pt idx="18174">
                  <c:v>450.84501916576329</c:v>
                </c:pt>
                <c:pt idx="18175">
                  <c:v>450.97428448381822</c:v>
                </c:pt>
                <c:pt idx="18176">
                  <c:v>450.79801275540615</c:v>
                </c:pt>
                <c:pt idx="18177">
                  <c:v>450.42784227976932</c:v>
                </c:pt>
                <c:pt idx="18178">
                  <c:v>450.06571729675096</c:v>
                </c:pt>
                <c:pt idx="18179">
                  <c:v>450.31249805539051</c:v>
                </c:pt>
                <c:pt idx="18180">
                  <c:v>450.6180357179714</c:v>
                </c:pt>
                <c:pt idx="18181">
                  <c:v>450.44763971383975</c:v>
                </c:pt>
                <c:pt idx="18182">
                  <c:v>450.13993229832357</c:v>
                </c:pt>
                <c:pt idx="18183">
                  <c:v>450.29270077534852</c:v>
                </c:pt>
                <c:pt idx="18184">
                  <c:v>450.08334431556369</c:v>
                </c:pt>
                <c:pt idx="18185">
                  <c:v>450.07159348311677</c:v>
                </c:pt>
                <c:pt idx="18186">
                  <c:v>450.2772437097081</c:v>
                </c:pt>
                <c:pt idx="18187">
                  <c:v>450.41021526095659</c:v>
                </c:pt>
                <c:pt idx="18188">
                  <c:v>450.21044032736597</c:v>
                </c:pt>
                <c:pt idx="18189">
                  <c:v>450.18910799953051</c:v>
                </c:pt>
                <c:pt idx="18190">
                  <c:v>450.6767929607754</c:v>
                </c:pt>
                <c:pt idx="18191">
                  <c:v>450.16560479435196</c:v>
                </c:pt>
                <c:pt idx="18192">
                  <c:v>450.11859989347391</c:v>
                </c:pt>
                <c:pt idx="18193">
                  <c:v>450.33600095251211</c:v>
                </c:pt>
                <c:pt idx="18194">
                  <c:v>450.65328975559686</c:v>
                </c:pt>
                <c:pt idx="18195">
                  <c:v>450.33012522823168</c:v>
                </c:pt>
                <c:pt idx="18196">
                  <c:v>450.74730103602633</c:v>
                </c:pt>
                <c:pt idx="18197">
                  <c:v>450.58865632642699</c:v>
                </c:pt>
                <c:pt idx="18198">
                  <c:v>450.39475911948699</c:v>
                </c:pt>
                <c:pt idx="18199">
                  <c:v>450.63566273678413</c:v>
                </c:pt>
                <c:pt idx="18200">
                  <c:v>450.57690549398012</c:v>
                </c:pt>
                <c:pt idx="18201">
                  <c:v>450.2889951582689</c:v>
                </c:pt>
                <c:pt idx="18202">
                  <c:v>450.6767929607754</c:v>
                </c:pt>
                <c:pt idx="18203">
                  <c:v>450.21848585079016</c:v>
                </c:pt>
                <c:pt idx="18204">
                  <c:v>450.39846442850967</c:v>
                </c:pt>
                <c:pt idx="18205">
                  <c:v>450.439594652501</c:v>
                </c:pt>
                <c:pt idx="18206">
                  <c:v>450.70400147497668</c:v>
                </c:pt>
                <c:pt idx="18207">
                  <c:v>450.79213656904034</c:v>
                </c:pt>
                <c:pt idx="18208">
                  <c:v>450.74513169896795</c:v>
                </c:pt>
                <c:pt idx="18209">
                  <c:v>450.75100788533382</c:v>
                </c:pt>
                <c:pt idx="18210">
                  <c:v>450.75688253141487</c:v>
                </c:pt>
                <c:pt idx="18211">
                  <c:v>450.55710913810901</c:v>
                </c:pt>
                <c:pt idx="18212">
                  <c:v>450.29857696171439</c:v>
                </c:pt>
                <c:pt idx="18213">
                  <c:v>450.00108541587537</c:v>
                </c:pt>
                <c:pt idx="18214">
                  <c:v>450.09292585716076</c:v>
                </c:pt>
                <c:pt idx="18215">
                  <c:v>450.25374096661494</c:v>
                </c:pt>
                <c:pt idx="18216">
                  <c:v>450.25374096661494</c:v>
                </c:pt>
                <c:pt idx="18217">
                  <c:v>450.20085883197743</c:v>
                </c:pt>
                <c:pt idx="18218">
                  <c:v>450.04004480072257</c:v>
                </c:pt>
                <c:pt idx="18219">
                  <c:v>450.11642909314503</c:v>
                </c:pt>
                <c:pt idx="18220">
                  <c:v>450.06354800590111</c:v>
                </c:pt>
                <c:pt idx="18221">
                  <c:v>450.05396646430404</c:v>
                </c:pt>
                <c:pt idx="18222">
                  <c:v>450.0576718195353</c:v>
                </c:pt>
                <c:pt idx="18223">
                  <c:v>450.18693866247219</c:v>
                </c:pt>
                <c:pt idx="18224">
                  <c:v>450.12818146587671</c:v>
                </c:pt>
                <c:pt idx="18225">
                  <c:v>450.31837377967088</c:v>
                </c:pt>
                <c:pt idx="18226">
                  <c:v>450.51227252689569</c:v>
                </c:pt>
                <c:pt idx="18227">
                  <c:v>450.13035072592078</c:v>
                </c:pt>
                <c:pt idx="18228">
                  <c:v>450.34187667679248</c:v>
                </c:pt>
                <c:pt idx="18229">
                  <c:v>450.00479077079854</c:v>
                </c:pt>
                <c:pt idx="18230">
                  <c:v>450.14210157377056</c:v>
                </c:pt>
                <c:pt idx="18231">
                  <c:v>450.19281330855324</c:v>
                </c:pt>
                <c:pt idx="18232">
                  <c:v>450.14797776013637</c:v>
                </c:pt>
                <c:pt idx="18233">
                  <c:v>450.12818146587671</c:v>
                </c:pt>
                <c:pt idx="18234">
                  <c:v>450.23023806949334</c:v>
                </c:pt>
                <c:pt idx="18235">
                  <c:v>451.07046664159083</c:v>
                </c:pt>
                <c:pt idx="18236">
                  <c:v>450.70617081203505</c:v>
                </c:pt>
                <c:pt idx="18237">
                  <c:v>450.28311943398847</c:v>
                </c:pt>
                <c:pt idx="18238">
                  <c:v>450.03633944549131</c:v>
                </c:pt>
                <c:pt idx="18239">
                  <c:v>450.47484869012646</c:v>
                </c:pt>
                <c:pt idx="18240">
                  <c:v>450.28682458898271</c:v>
                </c:pt>
                <c:pt idx="18241">
                  <c:v>450.33383099933985</c:v>
                </c:pt>
                <c:pt idx="18242">
                  <c:v>450.66874743735121</c:v>
                </c:pt>
                <c:pt idx="18243">
                  <c:v>450.16343545729359</c:v>
                </c:pt>
                <c:pt idx="18244">
                  <c:v>450.43371846613513</c:v>
                </c:pt>
                <c:pt idx="18245">
                  <c:v>450.27507375653579</c:v>
                </c:pt>
                <c:pt idx="18246">
                  <c:v>450.07529883834803</c:v>
                </c:pt>
                <c:pt idx="18247">
                  <c:v>450.04221563185718</c:v>
                </c:pt>
                <c:pt idx="18248">
                  <c:v>450.05984265066991</c:v>
                </c:pt>
                <c:pt idx="18249">
                  <c:v>450.04592098708844</c:v>
                </c:pt>
                <c:pt idx="18250">
                  <c:v>450.28094994290166</c:v>
                </c:pt>
                <c:pt idx="18251">
                  <c:v>450.49464535405446</c:v>
                </c:pt>
                <c:pt idx="18252">
                  <c:v>450.96470298842968</c:v>
                </c:pt>
                <c:pt idx="18253">
                  <c:v>451.24086218363703</c:v>
                </c:pt>
                <c:pt idx="18254">
                  <c:v>450.99408237997409</c:v>
                </c:pt>
                <c:pt idx="18255">
                  <c:v>450.48876978380252</c:v>
                </c:pt>
                <c:pt idx="18256">
                  <c:v>450.22806888646346</c:v>
                </c:pt>
                <c:pt idx="18257">
                  <c:v>450.11859989347391</c:v>
                </c:pt>
                <c:pt idx="18258">
                  <c:v>450.38083740969694</c:v>
                </c:pt>
                <c:pt idx="18259">
                  <c:v>450.49247570893914</c:v>
                </c:pt>
                <c:pt idx="18260">
                  <c:v>450.31620398052712</c:v>
                </c:pt>
                <c:pt idx="18261">
                  <c:v>450.12818146587671</c:v>
                </c:pt>
                <c:pt idx="18262">
                  <c:v>450.48072333620752</c:v>
                </c:pt>
                <c:pt idx="18263">
                  <c:v>450.01066695716435</c:v>
                </c:pt>
                <c:pt idx="18264">
                  <c:v>450.30662233111008</c:v>
                </c:pt>
                <c:pt idx="18265">
                  <c:v>450.1832318131647</c:v>
                </c:pt>
                <c:pt idx="18266">
                  <c:v>450.05396646430404</c:v>
                </c:pt>
                <c:pt idx="18267">
                  <c:v>450.15973014827091</c:v>
                </c:pt>
                <c:pt idx="18268">
                  <c:v>450.32424950395131</c:v>
                </c:pt>
                <c:pt idx="18269">
                  <c:v>450.1127237071081</c:v>
                </c:pt>
                <c:pt idx="18270">
                  <c:v>450.37125437402364</c:v>
                </c:pt>
                <c:pt idx="18271">
                  <c:v>450.26332292408892</c:v>
                </c:pt>
                <c:pt idx="18272">
                  <c:v>450.08117502471384</c:v>
                </c:pt>
                <c:pt idx="18273">
                  <c:v>450.0069600601081</c:v>
                </c:pt>
                <c:pt idx="18274">
                  <c:v>450.04809027793823</c:v>
                </c:pt>
                <c:pt idx="18275">
                  <c:v>450.76275871778068</c:v>
                </c:pt>
                <c:pt idx="18276">
                  <c:v>450.93903044619276</c:v>
                </c:pt>
                <c:pt idx="18277">
                  <c:v>450.12818146587671</c:v>
                </c:pt>
                <c:pt idx="18278">
                  <c:v>450.19868949491905</c:v>
                </c:pt>
                <c:pt idx="18279">
                  <c:v>450.98016082421253</c:v>
                </c:pt>
                <c:pt idx="18280">
                  <c:v>450.4689725037606</c:v>
                </c:pt>
                <c:pt idx="18281">
                  <c:v>450.50422654138606</c:v>
                </c:pt>
                <c:pt idx="18282">
                  <c:v>450.07746966948264</c:v>
                </c:pt>
                <c:pt idx="18283">
                  <c:v>450.1127237071081</c:v>
                </c:pt>
                <c:pt idx="18284">
                  <c:v>450.75905340875801</c:v>
                </c:pt>
                <c:pt idx="18285">
                  <c:v>450.83543767037474</c:v>
                </c:pt>
                <c:pt idx="18286">
                  <c:v>450.51227252689569</c:v>
                </c:pt>
                <c:pt idx="18287">
                  <c:v>450.22436203715597</c:v>
                </c:pt>
                <c:pt idx="18288">
                  <c:v>450.13405611195776</c:v>
                </c:pt>
                <c:pt idx="18289">
                  <c:v>450.16931164365946</c:v>
                </c:pt>
                <c:pt idx="18290">
                  <c:v>450.45722167131373</c:v>
                </c:pt>
                <c:pt idx="18291">
                  <c:v>450.07159348311677</c:v>
                </c:pt>
                <c:pt idx="18292">
                  <c:v>450.19498418589637</c:v>
                </c:pt>
                <c:pt idx="18293">
                  <c:v>450.64153892314994</c:v>
                </c:pt>
                <c:pt idx="18294">
                  <c:v>450.44176398955932</c:v>
                </c:pt>
                <c:pt idx="18295">
                  <c:v>450.05984265066991</c:v>
                </c:pt>
                <c:pt idx="18296">
                  <c:v>450.49464535405446</c:v>
                </c:pt>
                <c:pt idx="18297">
                  <c:v>450.20673501834324</c:v>
                </c:pt>
                <c:pt idx="18298">
                  <c:v>450.19498418589637</c:v>
                </c:pt>
                <c:pt idx="18299">
                  <c:v>450.29487088254928</c:v>
                </c:pt>
                <c:pt idx="18300">
                  <c:v>450.23394353254452</c:v>
                </c:pt>
                <c:pt idx="18301">
                  <c:v>450.46526688668092</c:v>
                </c:pt>
                <c:pt idx="18302">
                  <c:v>450.20085883197743</c:v>
                </c:pt>
                <c:pt idx="18303">
                  <c:v>450.4160914473224</c:v>
                </c:pt>
                <c:pt idx="18304">
                  <c:v>450.06942419226698</c:v>
                </c:pt>
                <c:pt idx="18305">
                  <c:v>450.19868949491905</c:v>
                </c:pt>
                <c:pt idx="18306">
                  <c:v>450.49247570893914</c:v>
                </c:pt>
                <c:pt idx="18307">
                  <c:v>450.439594652501</c:v>
                </c:pt>
                <c:pt idx="18308">
                  <c:v>450.47484869012646</c:v>
                </c:pt>
                <c:pt idx="18309">
                  <c:v>450.21044032736597</c:v>
                </c:pt>
                <c:pt idx="18310">
                  <c:v>450.72162849378941</c:v>
                </c:pt>
                <c:pt idx="18311">
                  <c:v>450.11642909314503</c:v>
                </c:pt>
                <c:pt idx="18312">
                  <c:v>450.17518628974051</c:v>
                </c:pt>
                <c:pt idx="18313">
                  <c:v>450.44763971383975</c:v>
                </c:pt>
                <c:pt idx="18314">
                  <c:v>450.55927847516739</c:v>
                </c:pt>
                <c:pt idx="18315">
                  <c:v>450.62391190433721</c:v>
                </c:pt>
                <c:pt idx="18316">
                  <c:v>450.33600095251211</c:v>
                </c:pt>
                <c:pt idx="18317">
                  <c:v>450.12230527951084</c:v>
                </c:pt>
                <c:pt idx="18318">
                  <c:v>450.33383099933985</c:v>
                </c:pt>
                <c:pt idx="18319">
                  <c:v>450.02458707275969</c:v>
                </c:pt>
                <c:pt idx="18320">
                  <c:v>450.57102930761425</c:v>
                </c:pt>
                <c:pt idx="18321">
                  <c:v>450.17735716708364</c:v>
                </c:pt>
                <c:pt idx="18322">
                  <c:v>450.07159348311677</c:v>
                </c:pt>
                <c:pt idx="18323">
                  <c:v>450.25744673772306</c:v>
                </c:pt>
                <c:pt idx="18324">
                  <c:v>450.12818146587671</c:v>
                </c:pt>
                <c:pt idx="18325">
                  <c:v>450.43371846613513</c:v>
                </c:pt>
                <c:pt idx="18326">
                  <c:v>450.45351543812012</c:v>
                </c:pt>
                <c:pt idx="18327">
                  <c:v>450.45351543812012</c:v>
                </c:pt>
                <c:pt idx="18328">
                  <c:v>450.01066695716435</c:v>
                </c:pt>
                <c:pt idx="18329">
                  <c:v>450.35950384963371</c:v>
                </c:pt>
                <c:pt idx="18330">
                  <c:v>450.73555020357946</c:v>
                </c:pt>
                <c:pt idx="18331">
                  <c:v>450.01283624647391</c:v>
                </c:pt>
                <c:pt idx="18332">
                  <c:v>450.16931164365946</c:v>
                </c:pt>
                <c:pt idx="18333">
                  <c:v>450.07529883834803</c:v>
                </c:pt>
                <c:pt idx="18334">
                  <c:v>450.34558183178672</c:v>
                </c:pt>
                <c:pt idx="18335">
                  <c:v>450.21631651373178</c:v>
                </c:pt>
                <c:pt idx="18336">
                  <c:v>450.08705121107971</c:v>
                </c:pt>
                <c:pt idx="18337">
                  <c:v>450.36908503696532</c:v>
                </c:pt>
                <c:pt idx="18338">
                  <c:v>450.08117502471384</c:v>
                </c:pt>
                <c:pt idx="18339">
                  <c:v>450.42196763368827</c:v>
                </c:pt>
                <c:pt idx="18340">
                  <c:v>450.52185356019879</c:v>
                </c:pt>
                <c:pt idx="18341">
                  <c:v>450.03633944549131</c:v>
                </c:pt>
                <c:pt idx="18342">
                  <c:v>450.23611379377371</c:v>
                </c:pt>
                <c:pt idx="18343">
                  <c:v>450.23023806949334</c:v>
                </c:pt>
                <c:pt idx="18344">
                  <c:v>450.30662233111008</c:v>
                </c:pt>
                <c:pt idx="18345">
                  <c:v>450.3007466068297</c:v>
                </c:pt>
                <c:pt idx="18346">
                  <c:v>450.64153892314994</c:v>
                </c:pt>
                <c:pt idx="18347">
                  <c:v>450.79430744638347</c:v>
                </c:pt>
                <c:pt idx="18348">
                  <c:v>450.58865632642699</c:v>
                </c:pt>
                <c:pt idx="18349">
                  <c:v>450.65916594196267</c:v>
                </c:pt>
                <c:pt idx="18350">
                  <c:v>450.01066695716435</c:v>
                </c:pt>
                <c:pt idx="18351">
                  <c:v>450.29857696171439</c:v>
                </c:pt>
                <c:pt idx="18352">
                  <c:v>450.21044032736597</c:v>
                </c:pt>
                <c:pt idx="18353">
                  <c:v>450.11055441625825</c:v>
                </c:pt>
                <c:pt idx="18354">
                  <c:v>450.1127237071081</c:v>
                </c:pt>
                <c:pt idx="18355">
                  <c:v>450.18106247610632</c:v>
                </c:pt>
                <c:pt idx="18356">
                  <c:v>450.14580848468944</c:v>
                </c:pt>
                <c:pt idx="18357">
                  <c:v>450.36321039088421</c:v>
                </c:pt>
                <c:pt idx="18358">
                  <c:v>450.37496122333113</c:v>
                </c:pt>
                <c:pt idx="18359">
                  <c:v>450.42784227976932</c:v>
                </c:pt>
                <c:pt idx="18360">
                  <c:v>450.49247570893914</c:v>
                </c:pt>
                <c:pt idx="18361">
                  <c:v>450.20085883197743</c:v>
                </c:pt>
                <c:pt idx="18362">
                  <c:v>450.1127237071081</c:v>
                </c:pt>
                <c:pt idx="18363">
                  <c:v>450.35145801815258</c:v>
                </c:pt>
                <c:pt idx="18364">
                  <c:v>450.10684752074224</c:v>
                </c:pt>
                <c:pt idx="18365">
                  <c:v>450.23394353254452</c:v>
                </c:pt>
                <c:pt idx="18366">
                  <c:v>450.23981971891033</c:v>
                </c:pt>
                <c:pt idx="18367">
                  <c:v>450.35950384963371</c:v>
                </c:pt>
                <c:pt idx="18368">
                  <c:v>450.38887523169734</c:v>
                </c:pt>
                <c:pt idx="18369">
                  <c:v>450.50052107833488</c:v>
                </c:pt>
                <c:pt idx="18370">
                  <c:v>450.01066695716435</c:v>
                </c:pt>
                <c:pt idx="18371">
                  <c:v>450.21261120470911</c:v>
                </c:pt>
                <c:pt idx="18372">
                  <c:v>450.38083740969694</c:v>
                </c:pt>
                <c:pt idx="18373">
                  <c:v>450.62761721335994</c:v>
                </c:pt>
                <c:pt idx="18374">
                  <c:v>450.23394353254452</c:v>
                </c:pt>
                <c:pt idx="18375">
                  <c:v>450.00479077079854</c:v>
                </c:pt>
                <c:pt idx="18376">
                  <c:v>450.14797776013637</c:v>
                </c:pt>
                <c:pt idx="18377">
                  <c:v>450.27136813945617</c:v>
                </c:pt>
                <c:pt idx="18378">
                  <c:v>450.46526688668092</c:v>
                </c:pt>
                <c:pt idx="18379">
                  <c:v>450.43001254099852</c:v>
                </c:pt>
                <c:pt idx="18380">
                  <c:v>450.77080424120487</c:v>
                </c:pt>
                <c:pt idx="18381">
                  <c:v>450.35950384963371</c:v>
                </c:pt>
                <c:pt idx="18382">
                  <c:v>450.43588826527895</c:v>
                </c:pt>
                <c:pt idx="18383">
                  <c:v>450.10684752074224</c:v>
                </c:pt>
                <c:pt idx="18384">
                  <c:v>450.06942419226698</c:v>
                </c:pt>
                <c:pt idx="18385">
                  <c:v>450.18106247610632</c:v>
                </c:pt>
                <c:pt idx="18386">
                  <c:v>450.01283624647391</c:v>
                </c:pt>
                <c:pt idx="18387">
                  <c:v>450.12230527951084</c:v>
                </c:pt>
                <c:pt idx="18388">
                  <c:v>450.38083740969694</c:v>
                </c:pt>
                <c:pt idx="18389">
                  <c:v>450.16343545729359</c:v>
                </c:pt>
                <c:pt idx="18390">
                  <c:v>450.49247570893914</c:v>
                </c:pt>
                <c:pt idx="18391">
                  <c:v>450.56298378419007</c:v>
                </c:pt>
                <c:pt idx="18392">
                  <c:v>450.15755927092778</c:v>
                </c:pt>
                <c:pt idx="18393">
                  <c:v>450.27136813945617</c:v>
                </c:pt>
                <c:pt idx="18394">
                  <c:v>450.15973014827091</c:v>
                </c:pt>
                <c:pt idx="18395">
                  <c:v>450.33383099933985</c:v>
                </c:pt>
                <c:pt idx="18396">
                  <c:v>450.13622691228665</c:v>
                </c:pt>
                <c:pt idx="18397">
                  <c:v>450.1127237071081</c:v>
                </c:pt>
                <c:pt idx="18398">
                  <c:v>450.04592098708844</c:v>
                </c:pt>
                <c:pt idx="18399">
                  <c:v>450.51814825117606</c:v>
                </c:pt>
                <c:pt idx="18400">
                  <c:v>450.2889951582689</c:v>
                </c:pt>
                <c:pt idx="18401">
                  <c:v>450.51227252689569</c:v>
                </c:pt>
                <c:pt idx="18402">
                  <c:v>450.66504058804378</c:v>
                </c:pt>
                <c:pt idx="18403">
                  <c:v>450.45939116240055</c:v>
                </c:pt>
                <c:pt idx="18404">
                  <c:v>450.03633944549131</c:v>
                </c:pt>
                <c:pt idx="18405">
                  <c:v>450.32208016689293</c:v>
                </c:pt>
                <c:pt idx="18406">
                  <c:v>450.33970718570566</c:v>
                </c:pt>
                <c:pt idx="18407">
                  <c:v>450.41021526095659</c:v>
                </c:pt>
                <c:pt idx="18408">
                  <c:v>450.53360593293047</c:v>
                </c:pt>
                <c:pt idx="18409">
                  <c:v>450.38671205577805</c:v>
                </c:pt>
                <c:pt idx="18410">
                  <c:v>450.62761721335994</c:v>
                </c:pt>
                <c:pt idx="18411">
                  <c:v>450.72162849378941</c:v>
                </c:pt>
                <c:pt idx="18412">
                  <c:v>450.51814825117606</c:v>
                </c:pt>
                <c:pt idx="18413">
                  <c:v>450.77080424120487</c:v>
                </c:pt>
                <c:pt idx="18414">
                  <c:v>450.50639680261526</c:v>
                </c:pt>
                <c:pt idx="18415">
                  <c:v>450.13035072592078</c:v>
                </c:pt>
                <c:pt idx="18416">
                  <c:v>450.32424950395131</c:v>
                </c:pt>
                <c:pt idx="18417">
                  <c:v>450.13622691228665</c:v>
                </c:pt>
                <c:pt idx="18418">
                  <c:v>450.37713826181329</c:v>
                </c:pt>
                <c:pt idx="18419">
                  <c:v>450.41826109243772</c:v>
                </c:pt>
                <c:pt idx="18420">
                  <c:v>450.0892205019295</c:v>
                </c:pt>
                <c:pt idx="18421">
                  <c:v>450.49835189530501</c:v>
                </c:pt>
                <c:pt idx="18422">
                  <c:v>450.75100788533382</c:v>
                </c:pt>
                <c:pt idx="18423">
                  <c:v>450.20456568128492</c:v>
                </c:pt>
                <c:pt idx="18424">
                  <c:v>450.28311943398847</c:v>
                </c:pt>
                <c:pt idx="18425">
                  <c:v>450.05984265066991</c:v>
                </c:pt>
                <c:pt idx="18426">
                  <c:v>450.25374096661494</c:v>
                </c:pt>
                <c:pt idx="18427">
                  <c:v>450.5277297465646</c:v>
                </c:pt>
                <c:pt idx="18428">
                  <c:v>450.74513169896795</c:v>
                </c:pt>
                <c:pt idx="18429">
                  <c:v>450.18693866247219</c:v>
                </c:pt>
                <c:pt idx="18430">
                  <c:v>450.09292585716076</c:v>
                </c:pt>
                <c:pt idx="18431">
                  <c:v>450.27136813945617</c:v>
                </c:pt>
                <c:pt idx="18432">
                  <c:v>450.9764538208766</c:v>
                </c:pt>
                <c:pt idx="18433">
                  <c:v>451.04108725004642</c:v>
                </c:pt>
                <c:pt idx="18434">
                  <c:v>450.48876978380252</c:v>
                </c:pt>
                <c:pt idx="18435">
                  <c:v>450.45939116240055</c:v>
                </c:pt>
                <c:pt idx="18436">
                  <c:v>450.28094994290166</c:v>
                </c:pt>
                <c:pt idx="18437">
                  <c:v>450.50422654138606</c:v>
                </c:pt>
                <c:pt idx="18438">
                  <c:v>450.31032779416125</c:v>
                </c:pt>
                <c:pt idx="18439">
                  <c:v>450.26919757016998</c:v>
                </c:pt>
                <c:pt idx="18440">
                  <c:v>450.23981971891033</c:v>
                </c:pt>
                <c:pt idx="18441">
                  <c:v>450.26332292408892</c:v>
                </c:pt>
                <c:pt idx="18442">
                  <c:v>450.15385394650224</c:v>
                </c:pt>
                <c:pt idx="18443">
                  <c:v>450.39475911948699</c:v>
                </c:pt>
                <c:pt idx="18444">
                  <c:v>450.23611379377371</c:v>
                </c:pt>
                <c:pt idx="18445">
                  <c:v>450.44176398955932</c:v>
                </c:pt>
                <c:pt idx="18446">
                  <c:v>450.44176398955932</c:v>
                </c:pt>
                <c:pt idx="18447">
                  <c:v>451.02346023123368</c:v>
                </c:pt>
                <c:pt idx="18448">
                  <c:v>450.93532513717008</c:v>
                </c:pt>
                <c:pt idx="18449">
                  <c:v>451.01758404486787</c:v>
                </c:pt>
                <c:pt idx="18450">
                  <c:v>450.2772437097081</c:v>
                </c:pt>
                <c:pt idx="18451">
                  <c:v>450.33970718570566</c:v>
                </c:pt>
                <c:pt idx="18452">
                  <c:v>450.22806888646346</c:v>
                </c:pt>
                <c:pt idx="18453">
                  <c:v>450.17148098071777</c:v>
                </c:pt>
                <c:pt idx="18454">
                  <c:v>450.04809027793823</c:v>
                </c:pt>
                <c:pt idx="18455">
                  <c:v>450.49835189530501</c:v>
                </c:pt>
                <c:pt idx="18456">
                  <c:v>450.67462362371708</c:v>
                </c:pt>
                <c:pt idx="18457">
                  <c:v>450.78038573659342</c:v>
                </c:pt>
                <c:pt idx="18458">
                  <c:v>451.015414861838</c:v>
                </c:pt>
                <c:pt idx="18459">
                  <c:v>450.79801275540615</c:v>
                </c:pt>
                <c:pt idx="18460">
                  <c:v>450.40433907459078</c:v>
                </c:pt>
                <c:pt idx="18461">
                  <c:v>450.24786524233457</c:v>
                </c:pt>
                <c:pt idx="18462">
                  <c:v>450.06354800590111</c:v>
                </c:pt>
                <c:pt idx="18463">
                  <c:v>450.49247570893914</c:v>
                </c:pt>
                <c:pt idx="18464">
                  <c:v>450.37496122333113</c:v>
                </c:pt>
                <c:pt idx="18465">
                  <c:v>450.09292585716076</c:v>
                </c:pt>
                <c:pt idx="18466">
                  <c:v>450.37713826181329</c:v>
                </c:pt>
                <c:pt idx="18467">
                  <c:v>450.02241778190984</c:v>
                </c:pt>
                <c:pt idx="18468">
                  <c:v>450.21261120470911</c:v>
                </c:pt>
                <c:pt idx="18469">
                  <c:v>450.23394353254452</c:v>
                </c:pt>
                <c:pt idx="18470">
                  <c:v>450.04592098708844</c:v>
                </c:pt>
                <c:pt idx="18471">
                  <c:v>450.04592098708844</c:v>
                </c:pt>
                <c:pt idx="18472">
                  <c:v>450.5512329517432</c:v>
                </c:pt>
                <c:pt idx="18473">
                  <c:v>450.02458707275969</c:v>
                </c:pt>
                <c:pt idx="18474">
                  <c:v>450.2772437097081</c:v>
                </c:pt>
                <c:pt idx="18475">
                  <c:v>450.20085883197743</c:v>
                </c:pt>
                <c:pt idx="18476">
                  <c:v>450.1127237071081</c:v>
                </c:pt>
                <c:pt idx="18477">
                  <c:v>450.34775240107291</c:v>
                </c:pt>
                <c:pt idx="18478">
                  <c:v>450.38300674675531</c:v>
                </c:pt>
                <c:pt idx="18479">
                  <c:v>450.82368529764307</c:v>
                </c:pt>
                <c:pt idx="18480">
                  <c:v>450.87656789436602</c:v>
                </c:pt>
                <c:pt idx="18481">
                  <c:v>450.46526688668092</c:v>
                </c:pt>
                <c:pt idx="18482">
                  <c:v>450.03633944549131</c:v>
                </c:pt>
                <c:pt idx="18483">
                  <c:v>450.25961669089537</c:v>
                </c:pt>
                <c:pt idx="18484">
                  <c:v>450.35950384963371</c:v>
                </c:pt>
                <c:pt idx="18485">
                  <c:v>450.02241778190984</c:v>
                </c:pt>
                <c:pt idx="18486">
                  <c:v>450.20085883197743</c:v>
                </c:pt>
                <c:pt idx="18487">
                  <c:v>450.04004480072257</c:v>
                </c:pt>
                <c:pt idx="18488">
                  <c:v>450.16343545729359</c:v>
                </c:pt>
                <c:pt idx="18489">
                  <c:v>450.31620398052712</c:v>
                </c:pt>
                <c:pt idx="18490">
                  <c:v>450.15973014827091</c:v>
                </c:pt>
                <c:pt idx="18491">
                  <c:v>450.07746966948264</c:v>
                </c:pt>
                <c:pt idx="18492">
                  <c:v>450.08117502471384</c:v>
                </c:pt>
                <c:pt idx="18493">
                  <c:v>450.39258824214386</c:v>
                </c:pt>
                <c:pt idx="18494">
                  <c:v>450.42196763368827</c:v>
                </c:pt>
                <c:pt idx="18495">
                  <c:v>450.56885997055593</c:v>
                </c:pt>
                <c:pt idx="18496">
                  <c:v>450.4160914473224</c:v>
                </c:pt>
                <c:pt idx="18497">
                  <c:v>450.57690549398012</c:v>
                </c:pt>
                <c:pt idx="18498">
                  <c:v>450.44176398955932</c:v>
                </c:pt>
                <c:pt idx="18499">
                  <c:v>450.05179717345425</c:v>
                </c:pt>
                <c:pt idx="18500">
                  <c:v>450.14210157377056</c:v>
                </c:pt>
                <c:pt idx="18501">
                  <c:v>450.24569590527619</c:v>
                </c:pt>
                <c:pt idx="18502">
                  <c:v>450.35733420451839</c:v>
                </c:pt>
                <c:pt idx="18503">
                  <c:v>450.17735716708364</c:v>
                </c:pt>
                <c:pt idx="18504">
                  <c:v>450.0892205019295</c:v>
                </c:pt>
                <c:pt idx="18505">
                  <c:v>450.17735716708364</c:v>
                </c:pt>
                <c:pt idx="18506">
                  <c:v>450.44176398955932</c:v>
                </c:pt>
                <c:pt idx="18507">
                  <c:v>450.0304632591255</c:v>
                </c:pt>
                <c:pt idx="18508">
                  <c:v>450.60628334523972</c:v>
                </c:pt>
                <c:pt idx="18509">
                  <c:v>450.54165145635466</c:v>
                </c:pt>
                <c:pt idx="18510">
                  <c:v>450.33600095251211</c:v>
                </c:pt>
                <c:pt idx="18511">
                  <c:v>450.09880204352658</c:v>
                </c:pt>
                <c:pt idx="18512">
                  <c:v>450.08705121107971</c:v>
                </c:pt>
                <c:pt idx="18513">
                  <c:v>450.38083740969694</c:v>
                </c:pt>
                <c:pt idx="18514">
                  <c:v>450.24569590527619</c:v>
                </c:pt>
                <c:pt idx="18515">
                  <c:v>450.14210157377056</c:v>
                </c:pt>
                <c:pt idx="18516">
                  <c:v>450.18910799953051</c:v>
                </c:pt>
                <c:pt idx="18517">
                  <c:v>450.6628712509854</c:v>
                </c:pt>
                <c:pt idx="18518">
                  <c:v>450.00479077079854</c:v>
                </c:pt>
                <c:pt idx="18519">
                  <c:v>450.10097287466118</c:v>
                </c:pt>
                <c:pt idx="18520">
                  <c:v>450.38300674675531</c:v>
                </c:pt>
                <c:pt idx="18521">
                  <c:v>450.23611379377371</c:v>
                </c:pt>
                <c:pt idx="18522">
                  <c:v>450.63349339972575</c:v>
                </c:pt>
                <c:pt idx="18523">
                  <c:v>450.5806108030028</c:v>
                </c:pt>
                <c:pt idx="18524">
                  <c:v>450.52185356019879</c:v>
                </c:pt>
                <c:pt idx="18525">
                  <c:v>450.08117502471384</c:v>
                </c:pt>
                <c:pt idx="18526">
                  <c:v>450.07529883834803</c:v>
                </c:pt>
                <c:pt idx="18527">
                  <c:v>450.13622691228665</c:v>
                </c:pt>
                <c:pt idx="18528">
                  <c:v>450.09880204352658</c:v>
                </c:pt>
                <c:pt idx="18529">
                  <c:v>450.13405611195776</c:v>
                </c:pt>
                <c:pt idx="18530">
                  <c:v>450.27136813945617</c:v>
                </c:pt>
                <c:pt idx="18531">
                  <c:v>450.50639680261526</c:v>
                </c:pt>
                <c:pt idx="18532">
                  <c:v>450.55340228880152</c:v>
                </c:pt>
                <c:pt idx="18533">
                  <c:v>450.57102930761425</c:v>
                </c:pt>
                <c:pt idx="18534">
                  <c:v>450.23023806949334</c:v>
                </c:pt>
                <c:pt idx="18535">
                  <c:v>450.39475911948699</c:v>
                </c:pt>
                <c:pt idx="18536">
                  <c:v>450.20085883197743</c:v>
                </c:pt>
                <c:pt idx="18537">
                  <c:v>450.07529883834803</c:v>
                </c:pt>
                <c:pt idx="18538">
                  <c:v>450.12447453955497</c:v>
                </c:pt>
                <c:pt idx="18539">
                  <c:v>450.46309631739479</c:v>
                </c:pt>
                <c:pt idx="18540">
                  <c:v>450.29857696171439</c:v>
                </c:pt>
                <c:pt idx="18541">
                  <c:v>450.26332292408892</c:v>
                </c:pt>
                <c:pt idx="18542">
                  <c:v>450.42784227976932</c:v>
                </c:pt>
                <c:pt idx="18543">
                  <c:v>450.05984265066991</c:v>
                </c:pt>
                <c:pt idx="18544">
                  <c:v>450.38887523169734</c:v>
                </c:pt>
                <c:pt idx="18545">
                  <c:v>450.33600095251211</c:v>
                </c:pt>
                <c:pt idx="18546">
                  <c:v>450.20456568128492</c:v>
                </c:pt>
                <c:pt idx="18547">
                  <c:v>450.23023806949334</c:v>
                </c:pt>
                <c:pt idx="18548">
                  <c:v>450.46309631739479</c:v>
                </c:pt>
                <c:pt idx="18549">
                  <c:v>450.15385394650224</c:v>
                </c:pt>
                <c:pt idx="18550">
                  <c:v>450.11859989347391</c:v>
                </c:pt>
                <c:pt idx="18551">
                  <c:v>450.58278168034593</c:v>
                </c:pt>
                <c:pt idx="18552">
                  <c:v>450.32424950395131</c:v>
                </c:pt>
                <c:pt idx="18553">
                  <c:v>450.01066695716435</c:v>
                </c:pt>
                <c:pt idx="18554">
                  <c:v>450.09292585716076</c:v>
                </c:pt>
                <c:pt idx="18555">
                  <c:v>450.38671205577805</c:v>
                </c:pt>
                <c:pt idx="18556">
                  <c:v>450.04004480072257</c:v>
                </c:pt>
                <c:pt idx="18557">
                  <c:v>450.16931164365946</c:v>
                </c:pt>
                <c:pt idx="18558">
                  <c:v>450.05984265066991</c:v>
                </c:pt>
                <c:pt idx="18559">
                  <c:v>450.03633944549131</c:v>
                </c:pt>
                <c:pt idx="18560">
                  <c:v>450.29487088254928</c:v>
                </c:pt>
                <c:pt idx="18561">
                  <c:v>450.20085883197743</c:v>
                </c:pt>
                <c:pt idx="18562">
                  <c:v>450.54752764272047</c:v>
                </c:pt>
                <c:pt idx="18563">
                  <c:v>450.54165145635466</c:v>
                </c:pt>
                <c:pt idx="18564">
                  <c:v>450.46526688668092</c:v>
                </c:pt>
                <c:pt idx="18565">
                  <c:v>450.33600095251211</c:v>
                </c:pt>
                <c:pt idx="18566">
                  <c:v>450.1832318131647</c:v>
                </c:pt>
                <c:pt idx="18567">
                  <c:v>450.38083740969694</c:v>
                </c:pt>
                <c:pt idx="18568">
                  <c:v>450.46526688668092</c:v>
                </c:pt>
                <c:pt idx="18569">
                  <c:v>450.31620398052712</c:v>
                </c:pt>
                <c:pt idx="18570">
                  <c:v>450.49835189530501</c:v>
                </c:pt>
                <c:pt idx="18571">
                  <c:v>450.75100788533382</c:v>
                </c:pt>
                <c:pt idx="18572">
                  <c:v>450.9037764085673</c:v>
                </c:pt>
                <c:pt idx="18573">
                  <c:v>450.61586638091302</c:v>
                </c:pt>
                <c:pt idx="18574">
                  <c:v>450.7157523074236</c:v>
                </c:pt>
                <c:pt idx="18575">
                  <c:v>450.83326679303161</c:v>
                </c:pt>
                <c:pt idx="18576">
                  <c:v>450.4689725037606</c:v>
                </c:pt>
                <c:pt idx="18577">
                  <c:v>450.29487088254928</c:v>
                </c:pt>
                <c:pt idx="18578">
                  <c:v>450.62391190433721</c:v>
                </c:pt>
                <c:pt idx="18579">
                  <c:v>450.1832318131647</c:v>
                </c:pt>
                <c:pt idx="18580">
                  <c:v>450.08117502471384</c:v>
                </c:pt>
                <c:pt idx="18581">
                  <c:v>450.31249805539051</c:v>
                </c:pt>
                <c:pt idx="18582">
                  <c:v>450.23023806949334</c:v>
                </c:pt>
                <c:pt idx="18583">
                  <c:v>450.40650964387692</c:v>
                </c:pt>
                <c:pt idx="18584">
                  <c:v>450.68854379322232</c:v>
                </c:pt>
                <c:pt idx="18585">
                  <c:v>450.68854379322232</c:v>
                </c:pt>
                <c:pt idx="18586">
                  <c:v>450.34775240107291</c:v>
                </c:pt>
                <c:pt idx="18587">
                  <c:v>450.55340228880152</c:v>
                </c:pt>
                <c:pt idx="18588">
                  <c:v>450.2772437097081</c:v>
                </c:pt>
                <c:pt idx="18589">
                  <c:v>450.22436203715597</c:v>
                </c:pt>
                <c:pt idx="18590">
                  <c:v>450.41238536815735</c:v>
                </c:pt>
                <c:pt idx="18591">
                  <c:v>450.04221563185718</c:v>
                </c:pt>
                <c:pt idx="18592">
                  <c:v>450.5277297465646</c:v>
                </c:pt>
                <c:pt idx="18593">
                  <c:v>450.23981971891033</c:v>
                </c:pt>
                <c:pt idx="18594">
                  <c:v>450.23981971891033</c:v>
                </c:pt>
                <c:pt idx="18595">
                  <c:v>450.40433907459078</c:v>
                </c:pt>
                <c:pt idx="18596">
                  <c:v>450.15168313077049</c:v>
                </c:pt>
                <c:pt idx="18597">
                  <c:v>450.11859989347391</c:v>
                </c:pt>
                <c:pt idx="18598">
                  <c:v>450.0304632591255</c:v>
                </c:pt>
                <c:pt idx="18599">
                  <c:v>450.05984265066991</c:v>
                </c:pt>
                <c:pt idx="18600">
                  <c:v>450.0282939682757</c:v>
                </c:pt>
                <c:pt idx="18601">
                  <c:v>450.00479077079854</c:v>
                </c:pt>
                <c:pt idx="18602">
                  <c:v>450.03633944549131</c:v>
                </c:pt>
                <c:pt idx="18603">
                  <c:v>450.24569590527619</c:v>
                </c:pt>
                <c:pt idx="18604">
                  <c:v>450.35145801815258</c:v>
                </c:pt>
                <c:pt idx="18605">
                  <c:v>450.36321039088421</c:v>
                </c:pt>
                <c:pt idx="18606">
                  <c:v>450.52185356019879</c:v>
                </c:pt>
                <c:pt idx="18607">
                  <c:v>450.11642909314503</c:v>
                </c:pt>
                <c:pt idx="18608">
                  <c:v>450.12818146587671</c:v>
                </c:pt>
                <c:pt idx="18609">
                  <c:v>450.25374096661494</c:v>
                </c:pt>
                <c:pt idx="18610">
                  <c:v>450.22436203715597</c:v>
                </c:pt>
                <c:pt idx="18611">
                  <c:v>450.33600095251211</c:v>
                </c:pt>
                <c:pt idx="18612">
                  <c:v>450.55927847516739</c:v>
                </c:pt>
                <c:pt idx="18613">
                  <c:v>450.48876978380252</c:v>
                </c:pt>
                <c:pt idx="18614">
                  <c:v>450.33012522823168</c:v>
                </c:pt>
                <c:pt idx="18615">
                  <c:v>450.42413681671815</c:v>
                </c:pt>
                <c:pt idx="18616">
                  <c:v>450.48289405952215</c:v>
                </c:pt>
                <c:pt idx="18617">
                  <c:v>450.28311943398847</c:v>
                </c:pt>
                <c:pt idx="18618">
                  <c:v>450.17148098071777</c:v>
                </c:pt>
                <c:pt idx="18619">
                  <c:v>450.07159348311677</c:v>
                </c:pt>
                <c:pt idx="18620">
                  <c:v>450.96840829745241</c:v>
                </c:pt>
                <c:pt idx="18621">
                  <c:v>450.83326679303161</c:v>
                </c:pt>
                <c:pt idx="18622">
                  <c:v>450.13405611195776</c:v>
                </c:pt>
                <c:pt idx="18623">
                  <c:v>450.14210157377056</c:v>
                </c:pt>
                <c:pt idx="18624">
                  <c:v>450.65699506461959</c:v>
                </c:pt>
                <c:pt idx="18625">
                  <c:v>450.52185356019879</c:v>
                </c:pt>
                <c:pt idx="18626">
                  <c:v>450.09880204352658</c:v>
                </c:pt>
                <c:pt idx="18627">
                  <c:v>450.53948057901152</c:v>
                </c:pt>
                <c:pt idx="18628">
                  <c:v>450.05984265066991</c:v>
                </c:pt>
                <c:pt idx="18629">
                  <c:v>450.2772437097081</c:v>
                </c:pt>
                <c:pt idx="18630">
                  <c:v>450.62978655041832</c:v>
                </c:pt>
                <c:pt idx="18631">
                  <c:v>451.05283808249334</c:v>
                </c:pt>
                <c:pt idx="18632">
                  <c:v>450.3007466068297</c:v>
                </c:pt>
                <c:pt idx="18633">
                  <c:v>450.23611379377371</c:v>
                </c:pt>
                <c:pt idx="18634">
                  <c:v>450.700296165954</c:v>
                </c:pt>
                <c:pt idx="18635">
                  <c:v>450.95882680206387</c:v>
                </c:pt>
                <c:pt idx="18636">
                  <c:v>450.26549241517574</c:v>
                </c:pt>
                <c:pt idx="18637">
                  <c:v>450.36321039088421</c:v>
                </c:pt>
                <c:pt idx="18638">
                  <c:v>450.00479077079854</c:v>
                </c:pt>
                <c:pt idx="18639">
                  <c:v>450.09509668829537</c:v>
                </c:pt>
                <c:pt idx="18640">
                  <c:v>450.19868949491905</c:v>
                </c:pt>
                <c:pt idx="18641">
                  <c:v>450.21631651373178</c:v>
                </c:pt>
                <c:pt idx="18642">
                  <c:v>450.45134548494786</c:v>
                </c:pt>
                <c:pt idx="18643">
                  <c:v>450.83914297939748</c:v>
                </c:pt>
                <c:pt idx="18644">
                  <c:v>450.78626192295928</c:v>
                </c:pt>
                <c:pt idx="18645">
                  <c:v>450.92140342738003</c:v>
                </c:pt>
                <c:pt idx="18646">
                  <c:v>450.14580848468944</c:v>
                </c:pt>
                <c:pt idx="18647">
                  <c:v>450.35145801815258</c:v>
                </c:pt>
                <c:pt idx="18648">
                  <c:v>450.00108541587537</c:v>
                </c:pt>
                <c:pt idx="18649">
                  <c:v>450.1832318131647</c:v>
                </c:pt>
                <c:pt idx="18650">
                  <c:v>450.12230527951084</c:v>
                </c:pt>
                <c:pt idx="18651">
                  <c:v>450.19281330855324</c:v>
                </c:pt>
                <c:pt idx="18652">
                  <c:v>450.17735716708364</c:v>
                </c:pt>
                <c:pt idx="18653">
                  <c:v>450.12447453955497</c:v>
                </c:pt>
                <c:pt idx="18654">
                  <c:v>450.25744673772306</c:v>
                </c:pt>
                <c:pt idx="18655">
                  <c:v>450.04221563185718</c:v>
                </c:pt>
                <c:pt idx="18656">
                  <c:v>450.11642909314503</c:v>
                </c:pt>
                <c:pt idx="18657">
                  <c:v>450.41826109243772</c:v>
                </c:pt>
                <c:pt idx="18658">
                  <c:v>450.16560479435196</c:v>
                </c:pt>
                <c:pt idx="18659">
                  <c:v>450.47701833524172</c:v>
                </c:pt>
                <c:pt idx="18660">
                  <c:v>450.39475911948699</c:v>
                </c:pt>
                <c:pt idx="18661">
                  <c:v>450.26549241517574</c:v>
                </c:pt>
                <c:pt idx="18662">
                  <c:v>450.23611379377371</c:v>
                </c:pt>
                <c:pt idx="18663">
                  <c:v>450.54752764272047</c:v>
                </c:pt>
                <c:pt idx="18664">
                  <c:v>450.35950384963371</c:v>
                </c:pt>
                <c:pt idx="18665">
                  <c:v>450.66504058804378</c:v>
                </c:pt>
                <c:pt idx="18666">
                  <c:v>450.40650964387692</c:v>
                </c:pt>
                <c:pt idx="18667">
                  <c:v>450.68854379322232</c:v>
                </c:pt>
                <c:pt idx="18668">
                  <c:v>450.40063391959654</c:v>
                </c:pt>
                <c:pt idx="18669">
                  <c:v>450.51814825117606</c:v>
                </c:pt>
                <c:pt idx="18670">
                  <c:v>450.24786524233457</c:v>
                </c:pt>
                <c:pt idx="18671">
                  <c:v>450.17148098071777</c:v>
                </c:pt>
                <c:pt idx="18672">
                  <c:v>450.45722167131373</c:v>
                </c:pt>
                <c:pt idx="18673">
                  <c:v>450.63936804580686</c:v>
                </c:pt>
                <c:pt idx="18674">
                  <c:v>450.68049826979814</c:v>
                </c:pt>
                <c:pt idx="18675">
                  <c:v>450.75100788533382</c:v>
                </c:pt>
                <c:pt idx="18676">
                  <c:v>450.70400147497668</c:v>
                </c:pt>
                <c:pt idx="18677">
                  <c:v>450.25961669089537</c:v>
                </c:pt>
                <c:pt idx="18678">
                  <c:v>450.25374096661494</c:v>
                </c:pt>
                <c:pt idx="18679">
                  <c:v>450.39846442850967</c:v>
                </c:pt>
                <c:pt idx="18680">
                  <c:v>450.06942419226698</c:v>
                </c:pt>
                <c:pt idx="18681">
                  <c:v>450.42784227976932</c:v>
                </c:pt>
                <c:pt idx="18682">
                  <c:v>450.04004480072257</c:v>
                </c:pt>
                <c:pt idx="18683">
                  <c:v>450.10684752074224</c:v>
                </c:pt>
                <c:pt idx="18684">
                  <c:v>450.16931164365946</c:v>
                </c:pt>
                <c:pt idx="18685">
                  <c:v>450.3007466068297</c:v>
                </c:pt>
                <c:pt idx="18686">
                  <c:v>450.41826109243772</c:v>
                </c:pt>
                <c:pt idx="18687">
                  <c:v>450.08334431556369</c:v>
                </c:pt>
                <c:pt idx="18688">
                  <c:v>450.10684752074224</c:v>
                </c:pt>
                <c:pt idx="18689">
                  <c:v>450.23394353254452</c:v>
                </c:pt>
                <c:pt idx="18690">
                  <c:v>450.07529883834803</c:v>
                </c:pt>
                <c:pt idx="18691">
                  <c:v>450.47484869012646</c:v>
                </c:pt>
                <c:pt idx="18692">
                  <c:v>450.1832318131647</c:v>
                </c:pt>
                <c:pt idx="18693">
                  <c:v>450.13035072592078</c:v>
                </c:pt>
                <c:pt idx="18694">
                  <c:v>450.24569590527619</c:v>
                </c:pt>
                <c:pt idx="18695">
                  <c:v>450.25374096661494</c:v>
                </c:pt>
                <c:pt idx="18696">
                  <c:v>450.38887523169734</c:v>
                </c:pt>
                <c:pt idx="18697">
                  <c:v>450.31249805539051</c:v>
                </c:pt>
                <c:pt idx="18698">
                  <c:v>450.8413123164558</c:v>
                </c:pt>
                <c:pt idx="18699">
                  <c:v>450.8648155216344</c:v>
                </c:pt>
                <c:pt idx="18700">
                  <c:v>450.07159348311677</c:v>
                </c:pt>
                <c:pt idx="18701">
                  <c:v>450.60628334523972</c:v>
                </c:pt>
                <c:pt idx="18702">
                  <c:v>450.60628334523972</c:v>
                </c:pt>
                <c:pt idx="18703">
                  <c:v>450.14797776013637</c:v>
                </c:pt>
                <c:pt idx="18704">
                  <c:v>450.39846442850967</c:v>
                </c:pt>
                <c:pt idx="18705">
                  <c:v>450.69225064252981</c:v>
                </c:pt>
                <c:pt idx="18706">
                  <c:v>450.14580848468944</c:v>
                </c:pt>
                <c:pt idx="18707">
                  <c:v>450.29270077534852</c:v>
                </c:pt>
                <c:pt idx="18708">
                  <c:v>451.13292919341757</c:v>
                </c:pt>
                <c:pt idx="18709">
                  <c:v>451.06829591827619</c:v>
                </c:pt>
                <c:pt idx="18710">
                  <c:v>450.77450955022761</c:v>
                </c:pt>
                <c:pt idx="18711">
                  <c:v>450.55710913810901</c:v>
                </c:pt>
                <c:pt idx="18712">
                  <c:v>450.12447453955497</c:v>
                </c:pt>
                <c:pt idx="18713">
                  <c:v>450.04221563185718</c:v>
                </c:pt>
                <c:pt idx="18714">
                  <c:v>450.05984265066991</c:v>
                </c:pt>
                <c:pt idx="18715">
                  <c:v>450.34187667679248</c:v>
                </c:pt>
                <c:pt idx="18716">
                  <c:v>450.51227252689569</c:v>
                </c:pt>
                <c:pt idx="18717">
                  <c:v>450.60628334523972</c:v>
                </c:pt>
                <c:pt idx="18718">
                  <c:v>450.64741356923105</c:v>
                </c:pt>
                <c:pt idx="18719">
                  <c:v>450.05984265066991</c:v>
                </c:pt>
                <c:pt idx="18720">
                  <c:v>450.21631651373178</c:v>
                </c:pt>
                <c:pt idx="18721">
                  <c:v>450.23023806949334</c:v>
                </c:pt>
                <c:pt idx="18722">
                  <c:v>450.20085883197743</c:v>
                </c:pt>
                <c:pt idx="18723">
                  <c:v>450.0282939682757</c:v>
                </c:pt>
                <c:pt idx="18724">
                  <c:v>450.01871242667858</c:v>
                </c:pt>
                <c:pt idx="18725">
                  <c:v>450.21631651373178</c:v>
                </c:pt>
                <c:pt idx="18726">
                  <c:v>450.21044032736597</c:v>
                </c:pt>
                <c:pt idx="18727">
                  <c:v>450.16560479435196</c:v>
                </c:pt>
                <c:pt idx="18728">
                  <c:v>450.77668042757074</c:v>
                </c:pt>
                <c:pt idx="18729">
                  <c:v>450.14210157377056</c:v>
                </c:pt>
                <c:pt idx="18730">
                  <c:v>450.21848585079016</c:v>
                </c:pt>
                <c:pt idx="18731">
                  <c:v>450.77668042757074</c:v>
                </c:pt>
                <c:pt idx="18732">
                  <c:v>450.42413681671815</c:v>
                </c:pt>
                <c:pt idx="18733">
                  <c:v>450.37713826181329</c:v>
                </c:pt>
                <c:pt idx="18734">
                  <c:v>450.11859989347391</c:v>
                </c:pt>
                <c:pt idx="18735">
                  <c:v>450.13405611195776</c:v>
                </c:pt>
                <c:pt idx="18736">
                  <c:v>450.12230527951084</c:v>
                </c:pt>
                <c:pt idx="18737">
                  <c:v>450.81563977421888</c:v>
                </c:pt>
                <c:pt idx="18738">
                  <c:v>450.28094994290166</c:v>
                </c:pt>
                <c:pt idx="18739">
                  <c:v>450.06354800590111</c:v>
                </c:pt>
                <c:pt idx="18740">
                  <c:v>450.33600095251211</c:v>
                </c:pt>
                <c:pt idx="18741">
                  <c:v>450.13035072592078</c:v>
                </c:pt>
                <c:pt idx="18742">
                  <c:v>450.28311943398847</c:v>
                </c:pt>
                <c:pt idx="18743">
                  <c:v>450.39475911948699</c:v>
                </c:pt>
                <c:pt idx="18744">
                  <c:v>450.700296165954</c:v>
                </c:pt>
                <c:pt idx="18745">
                  <c:v>450.25374096661494</c:v>
                </c:pt>
                <c:pt idx="18746">
                  <c:v>450.21848585079016</c:v>
                </c:pt>
                <c:pt idx="18747">
                  <c:v>450.15755927092778</c:v>
                </c:pt>
                <c:pt idx="18748">
                  <c:v>450.05179717345425</c:v>
                </c:pt>
                <c:pt idx="18749">
                  <c:v>450.38083740969694</c:v>
                </c:pt>
                <c:pt idx="18750">
                  <c:v>450.22436203715597</c:v>
                </c:pt>
                <c:pt idx="18751">
                  <c:v>450.3007466068297</c:v>
                </c:pt>
                <c:pt idx="18752">
                  <c:v>450.09292585716076</c:v>
                </c:pt>
                <c:pt idx="18753">
                  <c:v>450.0892205019295</c:v>
                </c:pt>
                <c:pt idx="18754">
                  <c:v>450.11642909314503</c:v>
                </c:pt>
                <c:pt idx="18755">
                  <c:v>450.54535676537733</c:v>
                </c:pt>
                <c:pt idx="18756">
                  <c:v>450.4160914473224</c:v>
                </c:pt>
                <c:pt idx="18757">
                  <c:v>450.15168313077049</c:v>
                </c:pt>
                <c:pt idx="18758">
                  <c:v>450.57473615692174</c:v>
                </c:pt>
                <c:pt idx="18759">
                  <c:v>450.40433907459078</c:v>
                </c:pt>
                <c:pt idx="18760">
                  <c:v>450.06354800590111</c:v>
                </c:pt>
                <c:pt idx="18761">
                  <c:v>450.00479077079854</c:v>
                </c:pt>
                <c:pt idx="18762">
                  <c:v>450.64153892314994</c:v>
                </c:pt>
                <c:pt idx="18763">
                  <c:v>450.01871242667858</c:v>
                </c:pt>
                <c:pt idx="18764">
                  <c:v>450.44763971383975</c:v>
                </c:pt>
                <c:pt idx="18765">
                  <c:v>450.64153892314994</c:v>
                </c:pt>
                <c:pt idx="18766">
                  <c:v>450.33600095251211</c:v>
                </c:pt>
                <c:pt idx="18767">
                  <c:v>450.05179717345425</c:v>
                </c:pt>
                <c:pt idx="18768">
                  <c:v>450.01283624647391</c:v>
                </c:pt>
                <c:pt idx="18769">
                  <c:v>450.13622691228665</c:v>
                </c:pt>
                <c:pt idx="18770">
                  <c:v>450.07746966948264</c:v>
                </c:pt>
                <c:pt idx="18771">
                  <c:v>450.32424950395131</c:v>
                </c:pt>
                <c:pt idx="18772">
                  <c:v>450.31620398052712</c:v>
                </c:pt>
                <c:pt idx="18773">
                  <c:v>450.01654159554403</c:v>
                </c:pt>
                <c:pt idx="18774">
                  <c:v>450.35733420451839</c:v>
                </c:pt>
                <c:pt idx="18775">
                  <c:v>450.78038573659342</c:v>
                </c:pt>
                <c:pt idx="18776">
                  <c:v>450.48659952257333</c:v>
                </c:pt>
                <c:pt idx="18777">
                  <c:v>450.65699506461959</c:v>
                </c:pt>
                <c:pt idx="18778">
                  <c:v>450.32208016689293</c:v>
                </c:pt>
                <c:pt idx="18779">
                  <c:v>450.12818146587671</c:v>
                </c:pt>
                <c:pt idx="18780">
                  <c:v>450.25961669089537</c:v>
                </c:pt>
                <c:pt idx="18781">
                  <c:v>450.33012522823168</c:v>
                </c:pt>
                <c:pt idx="18782">
                  <c:v>450.54752764272047</c:v>
                </c:pt>
                <c:pt idx="18783">
                  <c:v>450.21044032736597</c:v>
                </c:pt>
                <c:pt idx="18784">
                  <c:v>450.48876978380252</c:v>
                </c:pt>
                <c:pt idx="18785">
                  <c:v>450.85893933526853</c:v>
                </c:pt>
                <c:pt idx="18786">
                  <c:v>450.37713826181329</c:v>
                </c:pt>
                <c:pt idx="18787">
                  <c:v>450.20085883197743</c:v>
                </c:pt>
                <c:pt idx="18788">
                  <c:v>450.60040869915866</c:v>
                </c:pt>
                <c:pt idx="18789">
                  <c:v>450.32208016689293</c:v>
                </c:pt>
                <c:pt idx="18790">
                  <c:v>450.07529883834803</c:v>
                </c:pt>
                <c:pt idx="18791">
                  <c:v>450.16560479435196</c:v>
                </c:pt>
                <c:pt idx="18792">
                  <c:v>450.44176398955932</c:v>
                </c:pt>
                <c:pt idx="18793">
                  <c:v>450.24198951805414</c:v>
                </c:pt>
                <c:pt idx="18794">
                  <c:v>450.16343545729359</c:v>
                </c:pt>
                <c:pt idx="18795">
                  <c:v>450.27136813945617</c:v>
                </c:pt>
                <c:pt idx="18796">
                  <c:v>450.31620398052712</c:v>
                </c:pt>
                <c:pt idx="18797">
                  <c:v>450.22219270009765</c:v>
                </c:pt>
                <c:pt idx="18798">
                  <c:v>450.15973014827091</c:v>
                </c:pt>
                <c:pt idx="18799">
                  <c:v>450.08705121107971</c:v>
                </c:pt>
                <c:pt idx="18800">
                  <c:v>450.03417015464152</c:v>
                </c:pt>
                <c:pt idx="18801">
                  <c:v>450.10097287466118</c:v>
                </c:pt>
                <c:pt idx="18802">
                  <c:v>450.23023806949334</c:v>
                </c:pt>
                <c:pt idx="18803">
                  <c:v>450.07529883834803</c:v>
                </c:pt>
                <c:pt idx="18804">
                  <c:v>450.06942419226698</c:v>
                </c:pt>
                <c:pt idx="18805">
                  <c:v>450.38300674675531</c:v>
                </c:pt>
                <c:pt idx="18806">
                  <c:v>450.04809027793823</c:v>
                </c:pt>
                <c:pt idx="18807">
                  <c:v>450.31032779416125</c:v>
                </c:pt>
                <c:pt idx="18808">
                  <c:v>450.01066695716435</c:v>
                </c:pt>
                <c:pt idx="18809">
                  <c:v>450.23611379377371</c:v>
                </c:pt>
                <c:pt idx="18810">
                  <c:v>450.11859989347391</c:v>
                </c:pt>
                <c:pt idx="18811">
                  <c:v>450.37125437402364</c:v>
                </c:pt>
                <c:pt idx="18812">
                  <c:v>450.05396646430404</c:v>
                </c:pt>
                <c:pt idx="18813">
                  <c:v>450.48876978380252</c:v>
                </c:pt>
                <c:pt idx="18814">
                  <c:v>450.11859989347391</c:v>
                </c:pt>
                <c:pt idx="18815">
                  <c:v>450.19498418589637</c:v>
                </c:pt>
                <c:pt idx="18816">
                  <c:v>450.40063391959654</c:v>
                </c:pt>
                <c:pt idx="18817">
                  <c:v>450.42413681671815</c:v>
                </c:pt>
                <c:pt idx="18818">
                  <c:v>450.2772437097081</c:v>
                </c:pt>
                <c:pt idx="18819">
                  <c:v>450.13035072592078</c:v>
                </c:pt>
                <c:pt idx="18820">
                  <c:v>450.40433907459078</c:v>
                </c:pt>
                <c:pt idx="18821">
                  <c:v>450.31032779416125</c:v>
                </c:pt>
                <c:pt idx="18822">
                  <c:v>450.6041140081814</c:v>
                </c:pt>
                <c:pt idx="18823">
                  <c:v>450.69225064252981</c:v>
                </c:pt>
                <c:pt idx="18824">
                  <c:v>450.19281330855324</c:v>
                </c:pt>
                <c:pt idx="18825">
                  <c:v>450.29270077534852</c:v>
                </c:pt>
                <c:pt idx="18826">
                  <c:v>450.31032779416125</c:v>
                </c:pt>
                <c:pt idx="18827">
                  <c:v>450.0576718195353</c:v>
                </c:pt>
                <c:pt idx="18828">
                  <c:v>450.08334431556369</c:v>
                </c:pt>
                <c:pt idx="18829">
                  <c:v>450.32208016689293</c:v>
                </c:pt>
                <c:pt idx="18830">
                  <c:v>450.39475911948699</c:v>
                </c:pt>
                <c:pt idx="18831">
                  <c:v>450.2889951582689</c:v>
                </c:pt>
                <c:pt idx="18832">
                  <c:v>450.19498418589637</c:v>
                </c:pt>
                <c:pt idx="18833">
                  <c:v>450.10467822989244</c:v>
                </c:pt>
                <c:pt idx="18834">
                  <c:v>450.15755927092778</c:v>
                </c:pt>
                <c:pt idx="18835">
                  <c:v>450.21044032736597</c:v>
                </c:pt>
                <c:pt idx="18836">
                  <c:v>450.35733420451839</c:v>
                </c:pt>
                <c:pt idx="18837">
                  <c:v>450.48876978380252</c:v>
                </c:pt>
                <c:pt idx="18838">
                  <c:v>450.48876978380252</c:v>
                </c:pt>
                <c:pt idx="18839">
                  <c:v>450.40650964387692</c:v>
                </c:pt>
                <c:pt idx="18840">
                  <c:v>450.68854379322232</c:v>
                </c:pt>
                <c:pt idx="18841">
                  <c:v>450.14797776013637</c:v>
                </c:pt>
                <c:pt idx="18842">
                  <c:v>450.44763971383975</c:v>
                </c:pt>
                <c:pt idx="18843">
                  <c:v>450.05984265066991</c:v>
                </c:pt>
                <c:pt idx="18844">
                  <c:v>450.06571729675096</c:v>
                </c:pt>
                <c:pt idx="18845">
                  <c:v>450.08117502471384</c:v>
                </c:pt>
                <c:pt idx="18846">
                  <c:v>450.0304632591255</c:v>
                </c:pt>
                <c:pt idx="18847">
                  <c:v>450.05396646430404</c:v>
                </c:pt>
                <c:pt idx="18848">
                  <c:v>450.41238536815735</c:v>
                </c:pt>
                <c:pt idx="18849">
                  <c:v>450.48876978380252</c:v>
                </c:pt>
                <c:pt idx="18850">
                  <c:v>450.17148098071777</c:v>
                </c:pt>
                <c:pt idx="18851">
                  <c:v>450.60628334523972</c:v>
                </c:pt>
                <c:pt idx="18852">
                  <c:v>450.46526688668092</c:v>
                </c:pt>
                <c:pt idx="18853">
                  <c:v>450.51814825117606</c:v>
                </c:pt>
                <c:pt idx="18854">
                  <c:v>450.21631651373178</c:v>
                </c:pt>
                <c:pt idx="18855">
                  <c:v>450.13405611195776</c:v>
                </c:pt>
                <c:pt idx="18856">
                  <c:v>450.43371846613513</c:v>
                </c:pt>
                <c:pt idx="18857">
                  <c:v>450.6628712509854</c:v>
                </c:pt>
                <c:pt idx="18858">
                  <c:v>450.62761721335994</c:v>
                </c:pt>
                <c:pt idx="18859">
                  <c:v>450.45134548494786</c:v>
                </c:pt>
                <c:pt idx="18860">
                  <c:v>450.86852237094183</c:v>
                </c:pt>
                <c:pt idx="18861">
                  <c:v>450.25157055135725</c:v>
                </c:pt>
                <c:pt idx="18862">
                  <c:v>450.11642909314503</c:v>
                </c:pt>
                <c:pt idx="18863">
                  <c:v>450.00479077079854</c:v>
                </c:pt>
                <c:pt idx="18864">
                  <c:v>450.13993229832357</c:v>
                </c:pt>
                <c:pt idx="18865">
                  <c:v>450.03417015464152</c:v>
                </c:pt>
                <c:pt idx="18866">
                  <c:v>450.07159348311677</c:v>
                </c:pt>
                <c:pt idx="18867">
                  <c:v>450.04004480072257</c:v>
                </c:pt>
                <c:pt idx="18868">
                  <c:v>450.25374096661494</c:v>
                </c:pt>
                <c:pt idx="18869">
                  <c:v>450.37125437402364</c:v>
                </c:pt>
                <c:pt idx="18870">
                  <c:v>450.43001254099852</c:v>
                </c:pt>
                <c:pt idx="18871">
                  <c:v>450.20673501834324</c:v>
                </c:pt>
                <c:pt idx="18872">
                  <c:v>450.04809027793823</c:v>
                </c:pt>
                <c:pt idx="18873">
                  <c:v>450.36908503696532</c:v>
                </c:pt>
                <c:pt idx="18874">
                  <c:v>450.37125437402364</c:v>
                </c:pt>
                <c:pt idx="18875">
                  <c:v>450.18910799953051</c:v>
                </c:pt>
                <c:pt idx="18876">
                  <c:v>450.10467822989244</c:v>
                </c:pt>
                <c:pt idx="18877">
                  <c:v>450.44176398955932</c:v>
                </c:pt>
                <c:pt idx="18878">
                  <c:v>450.35362812535328</c:v>
                </c:pt>
                <c:pt idx="18879">
                  <c:v>450.37125437402364</c:v>
                </c:pt>
                <c:pt idx="18880">
                  <c:v>450.08334431556369</c:v>
                </c:pt>
                <c:pt idx="18881">
                  <c:v>450.14580848468944</c:v>
                </c:pt>
                <c:pt idx="18882">
                  <c:v>450.12447453955497</c:v>
                </c:pt>
                <c:pt idx="18883">
                  <c:v>450.39475911948699</c:v>
                </c:pt>
                <c:pt idx="18884">
                  <c:v>450.41826109243772</c:v>
                </c:pt>
                <c:pt idx="18885">
                  <c:v>450.29487088254928</c:v>
                </c:pt>
                <c:pt idx="18886">
                  <c:v>450.37125437402364</c:v>
                </c:pt>
                <c:pt idx="18887">
                  <c:v>450.69441997958813</c:v>
                </c:pt>
                <c:pt idx="18888">
                  <c:v>450.31837377967088</c:v>
                </c:pt>
                <c:pt idx="18889">
                  <c:v>450.33383099933985</c:v>
                </c:pt>
                <c:pt idx="18890">
                  <c:v>450.38083740969694</c:v>
                </c:pt>
                <c:pt idx="18891">
                  <c:v>450.55710913810901</c:v>
                </c:pt>
                <c:pt idx="18892">
                  <c:v>450.66874743735121</c:v>
                </c:pt>
                <c:pt idx="18893">
                  <c:v>450.5806108030028</c:v>
                </c:pt>
                <c:pt idx="18894">
                  <c:v>450.51010272775187</c:v>
                </c:pt>
                <c:pt idx="18895">
                  <c:v>450.09292585716076</c:v>
                </c:pt>
                <c:pt idx="18896">
                  <c:v>450.07529883834803</c:v>
                </c:pt>
                <c:pt idx="18897">
                  <c:v>450.06354800590111</c:v>
                </c:pt>
                <c:pt idx="18898">
                  <c:v>450.41826109243772</c:v>
                </c:pt>
                <c:pt idx="18899">
                  <c:v>450.31837377967088</c:v>
                </c:pt>
                <c:pt idx="18900">
                  <c:v>450.59453251279285</c:v>
                </c:pt>
                <c:pt idx="18901">
                  <c:v>450.60628334523972</c:v>
                </c:pt>
                <c:pt idx="18902">
                  <c:v>450.0892205019295</c:v>
                </c:pt>
                <c:pt idx="18903">
                  <c:v>450.26549241517574</c:v>
                </c:pt>
                <c:pt idx="18904">
                  <c:v>450.21261120470911</c:v>
                </c:pt>
                <c:pt idx="18905">
                  <c:v>450.07529883834803</c:v>
                </c:pt>
                <c:pt idx="18906">
                  <c:v>450.42196763368827</c:v>
                </c:pt>
                <c:pt idx="18907">
                  <c:v>450.58648698936867</c:v>
                </c:pt>
                <c:pt idx="18908">
                  <c:v>450.85089381184434</c:v>
                </c:pt>
                <c:pt idx="18909">
                  <c:v>450.64524423217267</c:v>
                </c:pt>
                <c:pt idx="18910">
                  <c:v>450.32795481297399</c:v>
                </c:pt>
                <c:pt idx="18911">
                  <c:v>450.01066695716435</c:v>
                </c:pt>
                <c:pt idx="18912">
                  <c:v>450.15755927092778</c:v>
                </c:pt>
                <c:pt idx="18913">
                  <c:v>450.44176398955932</c:v>
                </c:pt>
                <c:pt idx="18914">
                  <c:v>450.68266914714127</c:v>
                </c:pt>
                <c:pt idx="18915">
                  <c:v>450.38300674675531</c:v>
                </c:pt>
                <c:pt idx="18916">
                  <c:v>450.33012522823168</c:v>
                </c:pt>
                <c:pt idx="18917">
                  <c:v>450.21848585079016</c:v>
                </c:pt>
                <c:pt idx="18918">
                  <c:v>450.13035072592078</c:v>
                </c:pt>
                <c:pt idx="18919">
                  <c:v>450.10684752074224</c:v>
                </c:pt>
                <c:pt idx="18920">
                  <c:v>450.35950384963371</c:v>
                </c:pt>
                <c:pt idx="18921">
                  <c:v>450.21848585079016</c:v>
                </c:pt>
                <c:pt idx="18922">
                  <c:v>450.26549241517574</c:v>
                </c:pt>
                <c:pt idx="18923">
                  <c:v>450.02458707275969</c:v>
                </c:pt>
                <c:pt idx="18924">
                  <c:v>450.02458707275969</c:v>
                </c:pt>
                <c:pt idx="18925">
                  <c:v>450.45939116240055</c:v>
                </c:pt>
                <c:pt idx="18926">
                  <c:v>450.60628334523972</c:v>
                </c:pt>
                <c:pt idx="18927">
                  <c:v>450.41826109243772</c:v>
                </c:pt>
                <c:pt idx="18928">
                  <c:v>450.0892205019295</c:v>
                </c:pt>
                <c:pt idx="18929">
                  <c:v>450.04221563185718</c:v>
                </c:pt>
                <c:pt idx="18930">
                  <c:v>450.15755927092778</c:v>
                </c:pt>
                <c:pt idx="18931">
                  <c:v>450.04809027793823</c:v>
                </c:pt>
                <c:pt idx="18932">
                  <c:v>450.25961669089537</c:v>
                </c:pt>
                <c:pt idx="18933">
                  <c:v>450.09509668829537</c:v>
                </c:pt>
                <c:pt idx="18934">
                  <c:v>450.26919757016998</c:v>
                </c:pt>
                <c:pt idx="18935">
                  <c:v>450.31032779416125</c:v>
                </c:pt>
                <c:pt idx="18936">
                  <c:v>450.35145801815258</c:v>
                </c:pt>
                <c:pt idx="18937">
                  <c:v>450.51597891411774</c:v>
                </c:pt>
                <c:pt idx="18938">
                  <c:v>450.70987766134255</c:v>
                </c:pt>
                <c:pt idx="18939">
                  <c:v>450.75100788533382</c:v>
                </c:pt>
                <c:pt idx="18940">
                  <c:v>450.65112041853848</c:v>
                </c:pt>
                <c:pt idx="18941">
                  <c:v>450.85089381184434</c:v>
                </c:pt>
                <c:pt idx="18942">
                  <c:v>451.00366387536263</c:v>
                </c:pt>
                <c:pt idx="18943">
                  <c:v>450.76863490414655</c:v>
                </c:pt>
                <c:pt idx="18944">
                  <c:v>450.23981971891033</c:v>
                </c:pt>
                <c:pt idx="18945">
                  <c:v>450.00108541587537</c:v>
                </c:pt>
                <c:pt idx="18946">
                  <c:v>450.41826109243772</c:v>
                </c:pt>
                <c:pt idx="18947">
                  <c:v>450.68854379322232</c:v>
                </c:pt>
                <c:pt idx="18948">
                  <c:v>450.13035072592078</c:v>
                </c:pt>
                <c:pt idx="18949">
                  <c:v>450.87656789436602</c:v>
                </c:pt>
                <c:pt idx="18950">
                  <c:v>450.82956148400893</c:v>
                </c:pt>
                <c:pt idx="18951">
                  <c:v>451.06459045522502</c:v>
                </c:pt>
                <c:pt idx="18952">
                  <c:v>450.77668042757074</c:v>
                </c:pt>
                <c:pt idx="18953">
                  <c:v>450.21261120470911</c:v>
                </c:pt>
                <c:pt idx="18954">
                  <c:v>450.84718850282167</c:v>
                </c:pt>
                <c:pt idx="18955">
                  <c:v>450.07159348311677</c:v>
                </c:pt>
                <c:pt idx="18956">
                  <c:v>450.32795481297399</c:v>
                </c:pt>
                <c:pt idx="18957">
                  <c:v>450.13993229832357</c:v>
                </c:pt>
                <c:pt idx="18958">
                  <c:v>450.28311943398847</c:v>
                </c:pt>
                <c:pt idx="18959">
                  <c:v>450.44546929858205</c:v>
                </c:pt>
                <c:pt idx="18960">
                  <c:v>450.28682458898271</c:v>
                </c:pt>
                <c:pt idx="18961">
                  <c:v>450.31249805539051</c:v>
                </c:pt>
                <c:pt idx="18962">
                  <c:v>450.35362812535328</c:v>
                </c:pt>
                <c:pt idx="18963">
                  <c:v>450.37713826181329</c:v>
                </c:pt>
                <c:pt idx="18964">
                  <c:v>450.26549241517574</c:v>
                </c:pt>
                <c:pt idx="18965">
                  <c:v>450.00108541587537</c:v>
                </c:pt>
                <c:pt idx="18966">
                  <c:v>450.14210157377056</c:v>
                </c:pt>
                <c:pt idx="18967">
                  <c:v>450.19498418589637</c:v>
                </c:pt>
                <c:pt idx="18968">
                  <c:v>450.15973014827091</c:v>
                </c:pt>
                <c:pt idx="18969">
                  <c:v>450.1127237071081</c:v>
                </c:pt>
                <c:pt idx="18970">
                  <c:v>450.13622691228665</c:v>
                </c:pt>
                <c:pt idx="18971">
                  <c:v>450.43371846613513</c:v>
                </c:pt>
                <c:pt idx="18972">
                  <c:v>450.49247570893914</c:v>
                </c:pt>
                <c:pt idx="18973">
                  <c:v>450.25961669089537</c:v>
                </c:pt>
                <c:pt idx="18974">
                  <c:v>450.11642909314503</c:v>
                </c:pt>
                <c:pt idx="18975">
                  <c:v>450.83914297939748</c:v>
                </c:pt>
                <c:pt idx="18976">
                  <c:v>450.47484869012646</c:v>
                </c:pt>
                <c:pt idx="18977">
                  <c:v>450.10097287466118</c:v>
                </c:pt>
                <c:pt idx="18978">
                  <c:v>450.40433907459078</c:v>
                </c:pt>
                <c:pt idx="18979">
                  <c:v>450.18693866247219</c:v>
                </c:pt>
                <c:pt idx="18980">
                  <c:v>450.44763971383975</c:v>
                </c:pt>
                <c:pt idx="18981">
                  <c:v>450.33970718570566</c:v>
                </c:pt>
                <c:pt idx="18982">
                  <c:v>450.09509668829537</c:v>
                </c:pt>
                <c:pt idx="18983">
                  <c:v>450.23611379377371</c:v>
                </c:pt>
                <c:pt idx="18984">
                  <c:v>450.25961669089537</c:v>
                </c:pt>
                <c:pt idx="18985">
                  <c:v>450.04809027793823</c:v>
                </c:pt>
                <c:pt idx="18986">
                  <c:v>450.15385394650224</c:v>
                </c:pt>
                <c:pt idx="18987">
                  <c:v>450.17148098071777</c:v>
                </c:pt>
                <c:pt idx="18988">
                  <c:v>450.18693866247219</c:v>
                </c:pt>
                <c:pt idx="18989">
                  <c:v>450.27136813945617</c:v>
                </c:pt>
                <c:pt idx="18990">
                  <c:v>450.34775240107291</c:v>
                </c:pt>
                <c:pt idx="18991">
                  <c:v>450.00479077079854</c:v>
                </c:pt>
                <c:pt idx="18992">
                  <c:v>450.22806888646346</c:v>
                </c:pt>
                <c:pt idx="18993">
                  <c:v>450.23981971891033</c:v>
                </c:pt>
                <c:pt idx="18994">
                  <c:v>450.02458707275969</c:v>
                </c:pt>
                <c:pt idx="18995">
                  <c:v>450.38671205577805</c:v>
                </c:pt>
                <c:pt idx="18996">
                  <c:v>450.29487088254928</c:v>
                </c:pt>
                <c:pt idx="18997">
                  <c:v>450.91182193199148</c:v>
                </c:pt>
                <c:pt idx="18998">
                  <c:v>450.69441997958813</c:v>
                </c:pt>
                <c:pt idx="18999">
                  <c:v>450.54165145635466</c:v>
                </c:pt>
                <c:pt idx="19000">
                  <c:v>450.53577542401729</c:v>
                </c:pt>
                <c:pt idx="19001">
                  <c:v>450.50052107833488</c:v>
                </c:pt>
                <c:pt idx="19002">
                  <c:v>450.08705121107971</c:v>
                </c:pt>
                <c:pt idx="19003">
                  <c:v>450.25157055135725</c:v>
                </c:pt>
                <c:pt idx="19004">
                  <c:v>450.15755927092778</c:v>
                </c:pt>
                <c:pt idx="19005">
                  <c:v>450.56885997055593</c:v>
                </c:pt>
                <c:pt idx="19006">
                  <c:v>450.26919757016998</c:v>
                </c:pt>
                <c:pt idx="19007">
                  <c:v>450.36321039088421</c:v>
                </c:pt>
                <c:pt idx="19008">
                  <c:v>450.00479077079854</c:v>
                </c:pt>
                <c:pt idx="19009">
                  <c:v>450.35145801815258</c:v>
                </c:pt>
                <c:pt idx="19010">
                  <c:v>450.21848585079016</c:v>
                </c:pt>
                <c:pt idx="19011">
                  <c:v>450.04221563185718</c:v>
                </c:pt>
                <c:pt idx="19012">
                  <c:v>450.07159348311677</c:v>
                </c:pt>
                <c:pt idx="19013">
                  <c:v>450.0576718195353</c:v>
                </c:pt>
                <c:pt idx="19014">
                  <c:v>450.60628334523972</c:v>
                </c:pt>
                <c:pt idx="19015">
                  <c:v>450.55340228880152</c:v>
                </c:pt>
                <c:pt idx="19016">
                  <c:v>450.13405611195776</c:v>
                </c:pt>
                <c:pt idx="19017">
                  <c:v>450.16560479435196</c:v>
                </c:pt>
                <c:pt idx="19018">
                  <c:v>450.14210157377056</c:v>
                </c:pt>
                <c:pt idx="19019">
                  <c:v>450.28311943398847</c:v>
                </c:pt>
                <c:pt idx="19020">
                  <c:v>450.23023806949334</c:v>
                </c:pt>
                <c:pt idx="19021">
                  <c:v>450.14797776013637</c:v>
                </c:pt>
                <c:pt idx="19022">
                  <c:v>450.13993229832357</c:v>
                </c:pt>
                <c:pt idx="19023">
                  <c:v>450.20085883197743</c:v>
                </c:pt>
                <c:pt idx="19024">
                  <c:v>450.28682458898271</c:v>
                </c:pt>
                <c:pt idx="19025">
                  <c:v>450.38671205577805</c:v>
                </c:pt>
                <c:pt idx="19026">
                  <c:v>450.04592098708844</c:v>
                </c:pt>
                <c:pt idx="19027">
                  <c:v>450.1127237071081</c:v>
                </c:pt>
                <c:pt idx="19028">
                  <c:v>450.22219270009765</c:v>
                </c:pt>
                <c:pt idx="19029">
                  <c:v>450.40433907459078</c:v>
                </c:pt>
                <c:pt idx="19030">
                  <c:v>450.50422654138606</c:v>
                </c:pt>
                <c:pt idx="19031">
                  <c:v>450.11055441625825</c:v>
                </c:pt>
                <c:pt idx="19032">
                  <c:v>450.06571729675096</c:v>
                </c:pt>
                <c:pt idx="19033">
                  <c:v>450.17518628974051</c:v>
                </c:pt>
                <c:pt idx="19034">
                  <c:v>450.04004480072257</c:v>
                </c:pt>
                <c:pt idx="19035">
                  <c:v>450.25157055135725</c:v>
                </c:pt>
                <c:pt idx="19036">
                  <c:v>450.12230527951084</c:v>
                </c:pt>
                <c:pt idx="19037">
                  <c:v>450.04221563185718</c:v>
                </c:pt>
                <c:pt idx="19038">
                  <c:v>450.43588826527895</c:v>
                </c:pt>
                <c:pt idx="19039">
                  <c:v>450.2772437097081</c:v>
                </c:pt>
                <c:pt idx="19040">
                  <c:v>450.62978655041832</c:v>
                </c:pt>
                <c:pt idx="19041">
                  <c:v>450.36537957391408</c:v>
                </c:pt>
                <c:pt idx="19042">
                  <c:v>450.13993229832357</c:v>
                </c:pt>
                <c:pt idx="19043">
                  <c:v>450.4689725037606</c:v>
                </c:pt>
                <c:pt idx="19044">
                  <c:v>450.04592098708844</c:v>
                </c:pt>
                <c:pt idx="19045">
                  <c:v>450.43001254099852</c:v>
                </c:pt>
                <c:pt idx="19046">
                  <c:v>450.51814825117606</c:v>
                </c:pt>
                <c:pt idx="19047">
                  <c:v>450.38887523169734</c:v>
                </c:pt>
                <c:pt idx="19048">
                  <c:v>450.22436203715597</c:v>
                </c:pt>
                <c:pt idx="19049">
                  <c:v>450.63566273678413</c:v>
                </c:pt>
                <c:pt idx="19050">
                  <c:v>450.01654159554403</c:v>
                </c:pt>
                <c:pt idx="19051">
                  <c:v>450.24569590527619</c:v>
                </c:pt>
                <c:pt idx="19052">
                  <c:v>450.42196763368827</c:v>
                </c:pt>
                <c:pt idx="19053">
                  <c:v>450.50422654138606</c:v>
                </c:pt>
                <c:pt idx="19054">
                  <c:v>450.38671205577805</c:v>
                </c:pt>
                <c:pt idx="19055">
                  <c:v>450.15755927092778</c:v>
                </c:pt>
                <c:pt idx="19056">
                  <c:v>450.0576718195353</c:v>
                </c:pt>
                <c:pt idx="19057">
                  <c:v>450.48659952257333</c:v>
                </c:pt>
                <c:pt idx="19058">
                  <c:v>450.28094994290166</c:v>
                </c:pt>
                <c:pt idx="19059">
                  <c:v>450.73925551260214</c:v>
                </c:pt>
                <c:pt idx="19060">
                  <c:v>450.0576718195353</c:v>
                </c:pt>
                <c:pt idx="19061">
                  <c:v>450.41826109243772</c:v>
                </c:pt>
                <c:pt idx="19062">
                  <c:v>450.15973014827091</c:v>
                </c:pt>
                <c:pt idx="19063">
                  <c:v>450.55927847516739</c:v>
                </c:pt>
                <c:pt idx="19064">
                  <c:v>450.37713826181329</c:v>
                </c:pt>
                <c:pt idx="19065">
                  <c:v>450.5651546615332</c:v>
                </c:pt>
                <c:pt idx="19066">
                  <c:v>450.85306453515898</c:v>
                </c:pt>
                <c:pt idx="19067">
                  <c:v>450.71792318476673</c:v>
                </c:pt>
                <c:pt idx="19068">
                  <c:v>450.40650964387692</c:v>
                </c:pt>
                <c:pt idx="19069">
                  <c:v>450.0892205019295</c:v>
                </c:pt>
                <c:pt idx="19070">
                  <c:v>450.29857696171439</c:v>
                </c:pt>
                <c:pt idx="19071">
                  <c:v>450.26332292408892</c:v>
                </c:pt>
                <c:pt idx="19072">
                  <c:v>450.16931164365946</c:v>
                </c:pt>
                <c:pt idx="19073">
                  <c:v>450.28682458898271</c:v>
                </c:pt>
                <c:pt idx="19074">
                  <c:v>450.18693866247219</c:v>
                </c:pt>
                <c:pt idx="19075">
                  <c:v>450.15168313077049</c:v>
                </c:pt>
                <c:pt idx="19076">
                  <c:v>450.44546929858205</c:v>
                </c:pt>
                <c:pt idx="19077">
                  <c:v>450.62174102699413</c:v>
                </c:pt>
                <c:pt idx="19078">
                  <c:v>450.00108541587537</c:v>
                </c:pt>
                <c:pt idx="19079">
                  <c:v>450.06571729675096</c:v>
                </c:pt>
                <c:pt idx="19080">
                  <c:v>450.0069600601081</c:v>
                </c:pt>
                <c:pt idx="19081">
                  <c:v>450.11642909314503</c:v>
                </c:pt>
                <c:pt idx="19082">
                  <c:v>450.58278168034593</c:v>
                </c:pt>
                <c:pt idx="19083">
                  <c:v>450.38300674675531</c:v>
                </c:pt>
                <c:pt idx="19084">
                  <c:v>450.43588826527895</c:v>
                </c:pt>
                <c:pt idx="19085">
                  <c:v>450.38887523169734</c:v>
                </c:pt>
                <c:pt idx="19086">
                  <c:v>450.05396646430404</c:v>
                </c:pt>
                <c:pt idx="19087">
                  <c:v>450.31032779416125</c:v>
                </c:pt>
                <c:pt idx="19088">
                  <c:v>450.95665746500549</c:v>
                </c:pt>
                <c:pt idx="19089">
                  <c:v>450.72750468015522</c:v>
                </c:pt>
                <c:pt idx="19090">
                  <c:v>450.19281330855324</c:v>
                </c:pt>
                <c:pt idx="19091">
                  <c:v>450.23023806949334</c:v>
                </c:pt>
                <c:pt idx="19092">
                  <c:v>450.15385394650224</c:v>
                </c:pt>
                <c:pt idx="19093">
                  <c:v>450.08117502471384</c:v>
                </c:pt>
                <c:pt idx="19094">
                  <c:v>450.22219270009765</c:v>
                </c:pt>
                <c:pt idx="19095">
                  <c:v>450.23981971891033</c:v>
                </c:pt>
                <c:pt idx="19096">
                  <c:v>450.04221563185718</c:v>
                </c:pt>
                <c:pt idx="19097">
                  <c:v>450.70617081203505</c:v>
                </c:pt>
                <c:pt idx="19098">
                  <c:v>450.68266914714127</c:v>
                </c:pt>
                <c:pt idx="19099">
                  <c:v>450.78255507365179</c:v>
                </c:pt>
                <c:pt idx="19100">
                  <c:v>451.1879811271989</c:v>
                </c:pt>
                <c:pt idx="19101">
                  <c:v>451.58752991618076</c:v>
                </c:pt>
                <c:pt idx="19102">
                  <c:v>451.24086218363703</c:v>
                </c:pt>
                <c:pt idx="19103">
                  <c:v>450.74730103602633</c:v>
                </c:pt>
                <c:pt idx="19104">
                  <c:v>450.10467822989244</c:v>
                </c:pt>
                <c:pt idx="19105">
                  <c:v>451.13880537978338</c:v>
                </c:pt>
                <c:pt idx="19106">
                  <c:v>452.16705743691068</c:v>
                </c:pt>
                <c:pt idx="19107">
                  <c:v>452.00840810645707</c:v>
                </c:pt>
                <c:pt idx="19108">
                  <c:v>451.28569155551202</c:v>
                </c:pt>
                <c:pt idx="19109">
                  <c:v>450.60999019454721</c:v>
                </c:pt>
                <c:pt idx="19110">
                  <c:v>451.32683256149664</c:v>
                </c:pt>
                <c:pt idx="19111">
                  <c:v>451.29744392824369</c:v>
                </c:pt>
                <c:pt idx="19112">
                  <c:v>450.53577542401729</c:v>
                </c:pt>
                <c:pt idx="19113">
                  <c:v>451.85193673865649</c:v>
                </c:pt>
                <c:pt idx="19114">
                  <c:v>452.40426129021029</c:v>
                </c:pt>
                <c:pt idx="19115">
                  <c:v>451.69329202905715</c:v>
                </c:pt>
                <c:pt idx="19116">
                  <c:v>450.74730103602633</c:v>
                </c:pt>
                <c:pt idx="19117">
                  <c:v>450.1127237071081</c:v>
                </c:pt>
                <c:pt idx="19118">
                  <c:v>450.6628712509854</c:v>
                </c:pt>
                <c:pt idx="19119">
                  <c:v>451.29157544330167</c:v>
                </c:pt>
                <c:pt idx="19120">
                  <c:v>451.73225045153447</c:v>
                </c:pt>
                <c:pt idx="19121">
                  <c:v>452.18467829458439</c:v>
                </c:pt>
                <c:pt idx="19122">
                  <c:v>452.03191285192042</c:v>
                </c:pt>
                <c:pt idx="19123">
                  <c:v>451.63824687252878</c:v>
                </c:pt>
                <c:pt idx="19124">
                  <c:v>450.20673501834324</c:v>
                </c:pt>
                <c:pt idx="19125">
                  <c:v>452.0223322807027</c:v>
                </c:pt>
                <c:pt idx="19126">
                  <c:v>452.80381115739152</c:v>
                </c:pt>
                <c:pt idx="19127">
                  <c:v>452.23385958702499</c:v>
                </c:pt>
                <c:pt idx="19128">
                  <c:v>451.8813161302009</c:v>
                </c:pt>
                <c:pt idx="19129">
                  <c:v>451.51702137884445</c:v>
                </c:pt>
                <c:pt idx="19130">
                  <c:v>451.14097471684175</c:v>
                </c:pt>
                <c:pt idx="19131">
                  <c:v>451.12334769802902</c:v>
                </c:pt>
                <c:pt idx="19132">
                  <c:v>450.2889951582689</c:v>
                </c:pt>
                <c:pt idx="19133">
                  <c:v>450.14210157377056</c:v>
                </c:pt>
                <c:pt idx="19134">
                  <c:v>450.06571729675096</c:v>
                </c:pt>
                <c:pt idx="19135">
                  <c:v>450.25744673772306</c:v>
                </c:pt>
                <c:pt idx="19136">
                  <c:v>450.10467822989244</c:v>
                </c:pt>
                <c:pt idx="19137">
                  <c:v>450.67462362371708</c:v>
                </c:pt>
                <c:pt idx="19138">
                  <c:v>453.14242735940047</c:v>
                </c:pt>
                <c:pt idx="19139">
                  <c:v>453.55959808425541</c:v>
                </c:pt>
                <c:pt idx="19140">
                  <c:v>453.52434096606044</c:v>
                </c:pt>
                <c:pt idx="19141">
                  <c:v>451.89676826693011</c:v>
                </c:pt>
                <c:pt idx="19142">
                  <c:v>450.62391190433721</c:v>
                </c:pt>
                <c:pt idx="19143">
                  <c:v>452.39837740242064</c:v>
                </c:pt>
                <c:pt idx="19144">
                  <c:v>453.92606263475568</c:v>
                </c:pt>
                <c:pt idx="19145">
                  <c:v>454.91906881776674</c:v>
                </c:pt>
                <c:pt idx="19146">
                  <c:v>452.52176961467927</c:v>
                </c:pt>
                <c:pt idx="19147">
                  <c:v>453.03295932138752</c:v>
                </c:pt>
                <c:pt idx="19148">
                  <c:v>450.68637445616395</c:v>
                </c:pt>
                <c:pt idx="19149">
                  <c:v>454.54672037947688</c:v>
                </c:pt>
                <c:pt idx="19150">
                  <c:v>453.11303872614752</c:v>
                </c:pt>
                <c:pt idx="19151">
                  <c:v>452.10242708831038</c:v>
                </c:pt>
                <c:pt idx="19152">
                  <c:v>450.82151611461319</c:v>
                </c:pt>
                <c:pt idx="19153">
                  <c:v>450.19281330855324</c:v>
                </c:pt>
                <c:pt idx="19154">
                  <c:v>450.43371846613513</c:v>
                </c:pt>
                <c:pt idx="19155">
                  <c:v>450.02458707275969</c:v>
                </c:pt>
                <c:pt idx="19156">
                  <c:v>450.07529883834803</c:v>
                </c:pt>
                <c:pt idx="19157">
                  <c:v>450.0892205019295</c:v>
                </c:pt>
                <c:pt idx="19158">
                  <c:v>450.03417015464152</c:v>
                </c:pt>
                <c:pt idx="19159">
                  <c:v>450.03633944549131</c:v>
                </c:pt>
                <c:pt idx="19160">
                  <c:v>450.0069600601081</c:v>
                </c:pt>
                <c:pt idx="19161">
                  <c:v>450.18910799953051</c:v>
                </c:pt>
                <c:pt idx="19162">
                  <c:v>450.10684752074224</c:v>
                </c:pt>
                <c:pt idx="19163">
                  <c:v>450.21631651373178</c:v>
                </c:pt>
                <c:pt idx="19164">
                  <c:v>450.02458707275969</c:v>
                </c:pt>
                <c:pt idx="19165">
                  <c:v>450.08334431556369</c:v>
                </c:pt>
                <c:pt idx="19166">
                  <c:v>450.38887523169734</c:v>
                </c:pt>
                <c:pt idx="19167">
                  <c:v>450.43588826527895</c:v>
                </c:pt>
                <c:pt idx="19168">
                  <c:v>450.01283624647391</c:v>
                </c:pt>
                <c:pt idx="19169">
                  <c:v>450.33970718570566</c:v>
                </c:pt>
                <c:pt idx="19170">
                  <c:v>450.14210157377056</c:v>
                </c:pt>
                <c:pt idx="19171">
                  <c:v>450.13622691228665</c:v>
                </c:pt>
                <c:pt idx="19172">
                  <c:v>450.01283624647391</c:v>
                </c:pt>
                <c:pt idx="19173">
                  <c:v>450.09509668829537</c:v>
                </c:pt>
                <c:pt idx="19174">
                  <c:v>450.47114261096135</c:v>
                </c:pt>
                <c:pt idx="19175">
                  <c:v>450.08334431556369</c:v>
                </c:pt>
                <c:pt idx="19176">
                  <c:v>450.14797776013637</c:v>
                </c:pt>
                <c:pt idx="19177">
                  <c:v>450.56885997055593</c:v>
                </c:pt>
                <c:pt idx="19178">
                  <c:v>450.05984265066991</c:v>
                </c:pt>
                <c:pt idx="19179">
                  <c:v>450.35362812535328</c:v>
                </c:pt>
                <c:pt idx="19180">
                  <c:v>450.9235727644384</c:v>
                </c:pt>
                <c:pt idx="19181">
                  <c:v>451.4112577256833</c:v>
                </c:pt>
                <c:pt idx="19182">
                  <c:v>450.61215953160558</c:v>
                </c:pt>
                <c:pt idx="19183">
                  <c:v>450.46526688668092</c:v>
                </c:pt>
                <c:pt idx="19184">
                  <c:v>450.12818146587671</c:v>
                </c:pt>
                <c:pt idx="19185">
                  <c:v>450.13622691228665</c:v>
                </c:pt>
                <c:pt idx="19186">
                  <c:v>450.02241778190984</c:v>
                </c:pt>
                <c:pt idx="19187">
                  <c:v>450.2889951582689</c:v>
                </c:pt>
                <c:pt idx="19188">
                  <c:v>450.25744673772306</c:v>
                </c:pt>
                <c:pt idx="19189">
                  <c:v>450.25374096661494</c:v>
                </c:pt>
                <c:pt idx="19190">
                  <c:v>450.09509668829537</c:v>
                </c:pt>
                <c:pt idx="19191">
                  <c:v>450.24569590527619</c:v>
                </c:pt>
                <c:pt idx="19192">
                  <c:v>450.0892205019295</c:v>
                </c:pt>
                <c:pt idx="19193">
                  <c:v>450.07159348311677</c:v>
                </c:pt>
                <c:pt idx="19194">
                  <c:v>450.22219270009765</c:v>
                </c:pt>
                <c:pt idx="19195">
                  <c:v>450.45134548494786</c:v>
                </c:pt>
                <c:pt idx="19196">
                  <c:v>450.69225064252981</c:v>
                </c:pt>
                <c:pt idx="19197">
                  <c:v>450.91552724101422</c:v>
                </c:pt>
                <c:pt idx="19198">
                  <c:v>450.73337932623633</c:v>
                </c:pt>
                <c:pt idx="19199">
                  <c:v>450.02458707275969</c:v>
                </c:pt>
                <c:pt idx="19200">
                  <c:v>450.48876978380252</c:v>
                </c:pt>
                <c:pt idx="19201">
                  <c:v>450.82368529764307</c:v>
                </c:pt>
                <c:pt idx="19202">
                  <c:v>451.34074949640387</c:v>
                </c:pt>
                <c:pt idx="19203">
                  <c:v>451.34074949640387</c:v>
                </c:pt>
                <c:pt idx="19204">
                  <c:v>450.65916594196267</c:v>
                </c:pt>
                <c:pt idx="19205">
                  <c:v>450.29857696171439</c:v>
                </c:pt>
                <c:pt idx="19206">
                  <c:v>451.22694509470131</c:v>
                </c:pt>
                <c:pt idx="19207">
                  <c:v>450.82739214695056</c:v>
                </c:pt>
                <c:pt idx="19208">
                  <c:v>450.0069600601081</c:v>
                </c:pt>
                <c:pt idx="19209">
                  <c:v>450.11859989347391</c:v>
                </c:pt>
                <c:pt idx="19210">
                  <c:v>450.41021526095659</c:v>
                </c:pt>
                <c:pt idx="19211">
                  <c:v>451.22694509470131</c:v>
                </c:pt>
                <c:pt idx="19212">
                  <c:v>451.56773263613883</c:v>
                </c:pt>
                <c:pt idx="19213">
                  <c:v>450.68637445616395</c:v>
                </c:pt>
                <c:pt idx="19214">
                  <c:v>451.05871426885915</c:v>
                </c:pt>
                <c:pt idx="19215">
                  <c:v>450.87069155397171</c:v>
                </c:pt>
                <c:pt idx="19216">
                  <c:v>450.99191150263096</c:v>
                </c:pt>
                <c:pt idx="19217">
                  <c:v>451.39733139503898</c:v>
                </c:pt>
                <c:pt idx="19218">
                  <c:v>451.24456595237501</c:v>
                </c:pt>
                <c:pt idx="19219">
                  <c:v>450.93315425982695</c:v>
                </c:pt>
                <c:pt idx="19220">
                  <c:v>450.15755927092778</c:v>
                </c:pt>
                <c:pt idx="19221">
                  <c:v>450.84718850282167</c:v>
                </c:pt>
                <c:pt idx="19222">
                  <c:v>451.68154119661028</c:v>
                </c:pt>
                <c:pt idx="19223">
                  <c:v>451.88719231656671</c:v>
                </c:pt>
                <c:pt idx="19224">
                  <c:v>450.68854379322232</c:v>
                </c:pt>
                <c:pt idx="19225">
                  <c:v>450.76492805483906</c:v>
                </c:pt>
                <c:pt idx="19226">
                  <c:v>450.40063391959654</c:v>
                </c:pt>
                <c:pt idx="19227">
                  <c:v>450.58865632642699</c:v>
                </c:pt>
                <c:pt idx="19228">
                  <c:v>450.77668042757074</c:v>
                </c:pt>
                <c:pt idx="19229">
                  <c:v>450.70617081203505</c:v>
                </c:pt>
                <c:pt idx="19230">
                  <c:v>450.44763971383975</c:v>
                </c:pt>
                <c:pt idx="19231">
                  <c:v>450.12818146587671</c:v>
                </c:pt>
                <c:pt idx="19232">
                  <c:v>450.10097287466118</c:v>
                </c:pt>
                <c:pt idx="19233">
                  <c:v>450.71792318476673</c:v>
                </c:pt>
                <c:pt idx="19234">
                  <c:v>450.32424950395131</c:v>
                </c:pt>
                <c:pt idx="19235">
                  <c:v>450.81781065156201</c:v>
                </c:pt>
                <c:pt idx="19236">
                  <c:v>451.61103312135936</c:v>
                </c:pt>
                <c:pt idx="19237">
                  <c:v>450.91769657807259</c:v>
                </c:pt>
                <c:pt idx="19238">
                  <c:v>450.34775240107291</c:v>
                </c:pt>
                <c:pt idx="19239">
                  <c:v>450.55710913810901</c:v>
                </c:pt>
                <c:pt idx="19240">
                  <c:v>450.48289405952215</c:v>
                </c:pt>
                <c:pt idx="19241">
                  <c:v>451.96945430483407</c:v>
                </c:pt>
                <c:pt idx="19242">
                  <c:v>451.9988275352394</c:v>
                </c:pt>
                <c:pt idx="19243">
                  <c:v>451.18580408871668</c:v>
                </c:pt>
                <c:pt idx="19244">
                  <c:v>453.0836654957422</c:v>
                </c:pt>
                <c:pt idx="19245">
                  <c:v>455.551463532372</c:v>
                </c:pt>
                <c:pt idx="19246">
                  <c:v>455.61022539603033</c:v>
                </c:pt>
                <c:pt idx="19247">
                  <c:v>454.62310310080886</c:v>
                </c:pt>
                <c:pt idx="19248">
                  <c:v>453.92977472103132</c:v>
                </c:pt>
                <c:pt idx="19249">
                  <c:v>451.19755646144836</c:v>
                </c:pt>
                <c:pt idx="19250">
                  <c:v>450.35733420451839</c:v>
                </c:pt>
                <c:pt idx="19251">
                  <c:v>450.50639680261526</c:v>
                </c:pt>
                <c:pt idx="19252">
                  <c:v>450.95882680206387</c:v>
                </c:pt>
                <c:pt idx="19253">
                  <c:v>451.52877221129131</c:v>
                </c:pt>
                <c:pt idx="19254">
                  <c:v>451.84018590620957</c:v>
                </c:pt>
                <c:pt idx="19255">
                  <c:v>452.71566066048024</c:v>
                </c:pt>
                <c:pt idx="19256">
                  <c:v>452.8331843877969</c:v>
                </c:pt>
                <c:pt idx="19257">
                  <c:v>452.78030641192822</c:v>
                </c:pt>
                <c:pt idx="19258">
                  <c:v>452.51001724194759</c:v>
                </c:pt>
                <c:pt idx="19259">
                  <c:v>452.11635126255601</c:v>
                </c:pt>
                <c:pt idx="19260">
                  <c:v>451.94594955937072</c:v>
                </c:pt>
                <c:pt idx="19261">
                  <c:v>451.64041097261895</c:v>
                </c:pt>
                <c:pt idx="19262">
                  <c:v>451.21735897845849</c:v>
                </c:pt>
                <c:pt idx="19263">
                  <c:v>450.8648155216344</c:v>
                </c:pt>
                <c:pt idx="19264">
                  <c:v>450.3007466068297</c:v>
                </c:pt>
                <c:pt idx="19265">
                  <c:v>450.18106247610632</c:v>
                </c:pt>
                <c:pt idx="19266">
                  <c:v>450.22806888646346</c:v>
                </c:pt>
                <c:pt idx="19267">
                  <c:v>450.44546929858205</c:v>
                </c:pt>
                <c:pt idx="19268">
                  <c:v>450.02241778190984</c:v>
                </c:pt>
                <c:pt idx="19269">
                  <c:v>450.22219270009765</c:v>
                </c:pt>
                <c:pt idx="19270">
                  <c:v>450.43371846613513</c:v>
                </c:pt>
                <c:pt idx="19271">
                  <c:v>450.68637445616395</c:v>
                </c:pt>
                <c:pt idx="19272">
                  <c:v>450.69225064252981</c:v>
                </c:pt>
                <c:pt idx="19273">
                  <c:v>450.28094994290166</c:v>
                </c:pt>
                <c:pt idx="19274">
                  <c:v>451.05654493180083</c:v>
                </c:pt>
                <c:pt idx="19275">
                  <c:v>451.55598026340715</c:v>
                </c:pt>
                <c:pt idx="19276">
                  <c:v>451.72638196659244</c:v>
                </c:pt>
                <c:pt idx="19277">
                  <c:v>451.43258851323395</c:v>
                </c:pt>
                <c:pt idx="19278">
                  <c:v>451.20930883418004</c:v>
                </c:pt>
                <c:pt idx="19279">
                  <c:v>450.85676999821021</c:v>
                </c:pt>
                <c:pt idx="19280">
                  <c:v>450.73337932623633</c:v>
                </c:pt>
                <c:pt idx="19281">
                  <c:v>450.32795481297399</c:v>
                </c:pt>
                <c:pt idx="19282">
                  <c:v>450.0892205019295</c:v>
                </c:pt>
                <c:pt idx="19283">
                  <c:v>450.2889951582689</c:v>
                </c:pt>
                <c:pt idx="19284">
                  <c:v>450.43588826527895</c:v>
                </c:pt>
                <c:pt idx="19285">
                  <c:v>450.62978655041832</c:v>
                </c:pt>
                <c:pt idx="19286">
                  <c:v>450.09880204352658</c:v>
                </c:pt>
                <c:pt idx="19287">
                  <c:v>450.10097287466118</c:v>
                </c:pt>
                <c:pt idx="19288">
                  <c:v>450.52402397545649</c:v>
                </c:pt>
                <c:pt idx="19289">
                  <c:v>450.90006955925986</c:v>
                </c:pt>
                <c:pt idx="19290">
                  <c:v>450.11859989347391</c:v>
                </c:pt>
                <c:pt idx="19291">
                  <c:v>450.24198951805414</c:v>
                </c:pt>
                <c:pt idx="19292">
                  <c:v>450.10097287466118</c:v>
                </c:pt>
                <c:pt idx="19293">
                  <c:v>450.29270077534852</c:v>
                </c:pt>
                <c:pt idx="19294">
                  <c:v>450.00108541587537</c:v>
                </c:pt>
                <c:pt idx="19295">
                  <c:v>450.41238536815735</c:v>
                </c:pt>
                <c:pt idx="19296">
                  <c:v>450.6180357179714</c:v>
                </c:pt>
                <c:pt idx="19297">
                  <c:v>450.700296165954</c:v>
                </c:pt>
                <c:pt idx="19298">
                  <c:v>450.48289405952215</c:v>
                </c:pt>
                <c:pt idx="19299">
                  <c:v>450.2772437097081</c:v>
                </c:pt>
                <c:pt idx="19300">
                  <c:v>450.44763971383975</c:v>
                </c:pt>
                <c:pt idx="19301">
                  <c:v>450.62978655041832</c:v>
                </c:pt>
                <c:pt idx="19302">
                  <c:v>450.26549241517574</c:v>
                </c:pt>
                <c:pt idx="19303">
                  <c:v>450.31837377967088</c:v>
                </c:pt>
                <c:pt idx="19304">
                  <c:v>450.37713826181329</c:v>
                </c:pt>
                <c:pt idx="19305">
                  <c:v>450.34187667679248</c:v>
                </c:pt>
                <c:pt idx="19306">
                  <c:v>450.24786524233457</c:v>
                </c:pt>
                <c:pt idx="19307">
                  <c:v>450.36321039088421</c:v>
                </c:pt>
                <c:pt idx="19308">
                  <c:v>450.09880204352658</c:v>
                </c:pt>
                <c:pt idx="19309">
                  <c:v>450.41021526095659</c:v>
                </c:pt>
                <c:pt idx="19310">
                  <c:v>450.34558183178672</c:v>
                </c:pt>
                <c:pt idx="19311">
                  <c:v>450.65112041853848</c:v>
                </c:pt>
                <c:pt idx="19312">
                  <c:v>450.0576718195353</c:v>
                </c:pt>
                <c:pt idx="19313">
                  <c:v>450.06571729675096</c:v>
                </c:pt>
                <c:pt idx="19314">
                  <c:v>450.23394353254452</c:v>
                </c:pt>
                <c:pt idx="19315">
                  <c:v>450.56885997055593</c:v>
                </c:pt>
                <c:pt idx="19316">
                  <c:v>450.22436203715597</c:v>
                </c:pt>
                <c:pt idx="19317">
                  <c:v>450.10684752074224</c:v>
                </c:pt>
                <c:pt idx="19318">
                  <c:v>450.16931164365946</c:v>
                </c:pt>
                <c:pt idx="19319">
                  <c:v>450.10467822989244</c:v>
                </c:pt>
                <c:pt idx="19320">
                  <c:v>450.64153892314994</c:v>
                </c:pt>
                <c:pt idx="19321">
                  <c:v>450.09880204352658</c:v>
                </c:pt>
                <c:pt idx="19322">
                  <c:v>450.25157055135725</c:v>
                </c:pt>
                <c:pt idx="19323">
                  <c:v>450.28682458898271</c:v>
                </c:pt>
                <c:pt idx="19324">
                  <c:v>450.22219270009765</c:v>
                </c:pt>
                <c:pt idx="19325">
                  <c:v>450.76275871778068</c:v>
                </c:pt>
                <c:pt idx="19326">
                  <c:v>450.90965105464841</c:v>
                </c:pt>
                <c:pt idx="19327">
                  <c:v>450.6628712509854</c:v>
                </c:pt>
                <c:pt idx="19328">
                  <c:v>450.45134548494786</c:v>
                </c:pt>
                <c:pt idx="19329">
                  <c:v>450.39846442850967</c:v>
                </c:pt>
                <c:pt idx="19330">
                  <c:v>450.06942419226698</c:v>
                </c:pt>
                <c:pt idx="19331">
                  <c:v>450.95882680206387</c:v>
                </c:pt>
                <c:pt idx="19332">
                  <c:v>450.44176398955932</c:v>
                </c:pt>
                <c:pt idx="19333">
                  <c:v>450.41238536815735</c:v>
                </c:pt>
                <c:pt idx="19334">
                  <c:v>450.89419491317875</c:v>
                </c:pt>
                <c:pt idx="19335">
                  <c:v>450.700296165954</c:v>
                </c:pt>
                <c:pt idx="19336">
                  <c:v>450.30662233111008</c:v>
                </c:pt>
                <c:pt idx="19337">
                  <c:v>450.16560479435196</c:v>
                </c:pt>
                <c:pt idx="19338">
                  <c:v>450.08117502471384</c:v>
                </c:pt>
                <c:pt idx="19339">
                  <c:v>450.0069600601081</c:v>
                </c:pt>
                <c:pt idx="19340">
                  <c:v>450.35950384963371</c:v>
                </c:pt>
                <c:pt idx="19341">
                  <c:v>450.32208016689293</c:v>
                </c:pt>
                <c:pt idx="19342">
                  <c:v>450.0069600601081</c:v>
                </c:pt>
                <c:pt idx="19343">
                  <c:v>450.01066695716435</c:v>
                </c:pt>
                <c:pt idx="19344">
                  <c:v>450.0282939682757</c:v>
                </c:pt>
                <c:pt idx="19345">
                  <c:v>450.06942419226698</c:v>
                </c:pt>
                <c:pt idx="19346">
                  <c:v>450.34775240107291</c:v>
                </c:pt>
                <c:pt idx="19347">
                  <c:v>450.14797776013637</c:v>
                </c:pt>
                <c:pt idx="19348">
                  <c:v>450.24198951805414</c:v>
                </c:pt>
                <c:pt idx="19349">
                  <c:v>450.18910799953051</c:v>
                </c:pt>
                <c:pt idx="19350">
                  <c:v>450.14210157377056</c:v>
                </c:pt>
                <c:pt idx="19351">
                  <c:v>450.19498418589637</c:v>
                </c:pt>
                <c:pt idx="19352">
                  <c:v>450.09509668829537</c:v>
                </c:pt>
                <c:pt idx="19353">
                  <c:v>450.43001254099852</c:v>
                </c:pt>
                <c:pt idx="19354">
                  <c:v>450.40063391959654</c:v>
                </c:pt>
                <c:pt idx="19355">
                  <c:v>450.17518628974051</c:v>
                </c:pt>
                <c:pt idx="19356">
                  <c:v>450.04221563185718</c:v>
                </c:pt>
                <c:pt idx="19357">
                  <c:v>450.01283624647391</c:v>
                </c:pt>
                <c:pt idx="19358">
                  <c:v>450.00479077079854</c:v>
                </c:pt>
                <c:pt idx="19359">
                  <c:v>450.13622691228665</c:v>
                </c:pt>
                <c:pt idx="19360">
                  <c:v>450.13405611195776</c:v>
                </c:pt>
                <c:pt idx="19361">
                  <c:v>450.46309631739479</c:v>
                </c:pt>
                <c:pt idx="19362">
                  <c:v>450.35733420451839</c:v>
                </c:pt>
                <c:pt idx="19363">
                  <c:v>450.34558183178672</c:v>
                </c:pt>
                <c:pt idx="19364">
                  <c:v>450.16560479435196</c:v>
                </c:pt>
                <c:pt idx="19365">
                  <c:v>450.32424950395131</c:v>
                </c:pt>
                <c:pt idx="19366">
                  <c:v>450.50639680261526</c:v>
                </c:pt>
                <c:pt idx="19367">
                  <c:v>450.3007466068297</c:v>
                </c:pt>
                <c:pt idx="19368">
                  <c:v>450.31620398052712</c:v>
                </c:pt>
                <c:pt idx="19369">
                  <c:v>450.33970718570566</c:v>
                </c:pt>
                <c:pt idx="19370">
                  <c:v>450.92727807346108</c:v>
                </c:pt>
                <c:pt idx="19371">
                  <c:v>450.63349339972575</c:v>
                </c:pt>
                <c:pt idx="19372">
                  <c:v>450.33970718570566</c:v>
                </c:pt>
                <c:pt idx="19373">
                  <c:v>450.439594652501</c:v>
                </c:pt>
                <c:pt idx="19374">
                  <c:v>450.01283624647391</c:v>
                </c:pt>
                <c:pt idx="19375">
                  <c:v>450.24786524233457</c:v>
                </c:pt>
                <c:pt idx="19376">
                  <c:v>450.3044531480802</c:v>
                </c:pt>
                <c:pt idx="19377">
                  <c:v>450.17148098071777</c:v>
                </c:pt>
                <c:pt idx="19378">
                  <c:v>450.62978655041832</c:v>
                </c:pt>
                <c:pt idx="19379">
                  <c:v>450.2889951582689</c:v>
                </c:pt>
                <c:pt idx="19380">
                  <c:v>450.12447453955497</c:v>
                </c:pt>
                <c:pt idx="19381">
                  <c:v>450.02241778190984</c:v>
                </c:pt>
                <c:pt idx="19382">
                  <c:v>450.35950384963371</c:v>
                </c:pt>
                <c:pt idx="19383">
                  <c:v>450.10684752074224</c:v>
                </c:pt>
                <c:pt idx="19384">
                  <c:v>450.39475911948699</c:v>
                </c:pt>
                <c:pt idx="19385">
                  <c:v>450.71204699840087</c:v>
                </c:pt>
                <c:pt idx="19386">
                  <c:v>451.02933641759955</c:v>
                </c:pt>
                <c:pt idx="19387">
                  <c:v>450.60040869915866</c:v>
                </c:pt>
                <c:pt idx="19388">
                  <c:v>450.39475911948699</c:v>
                </c:pt>
                <c:pt idx="19389">
                  <c:v>450.0304632591255</c:v>
                </c:pt>
                <c:pt idx="19390">
                  <c:v>450.13993229832357</c:v>
                </c:pt>
                <c:pt idx="19391">
                  <c:v>450.24569590527619</c:v>
                </c:pt>
                <c:pt idx="19392">
                  <c:v>450.59823782181553</c:v>
                </c:pt>
                <c:pt idx="19393">
                  <c:v>450.06571729675096</c:v>
                </c:pt>
                <c:pt idx="19394">
                  <c:v>450.41826109243772</c:v>
                </c:pt>
                <c:pt idx="19395">
                  <c:v>450.13622691228665</c:v>
                </c:pt>
                <c:pt idx="19396">
                  <c:v>450.16343545729359</c:v>
                </c:pt>
                <c:pt idx="19397">
                  <c:v>450.21848585079016</c:v>
                </c:pt>
                <c:pt idx="19398">
                  <c:v>450.11859989347391</c:v>
                </c:pt>
                <c:pt idx="19399">
                  <c:v>450.05396646430404</c:v>
                </c:pt>
                <c:pt idx="19400">
                  <c:v>450.09292585716076</c:v>
                </c:pt>
                <c:pt idx="19401">
                  <c:v>450.11642909314503</c:v>
                </c:pt>
                <c:pt idx="19402">
                  <c:v>450.20673501834324</c:v>
                </c:pt>
                <c:pt idx="19403">
                  <c:v>450.04809027793823</c:v>
                </c:pt>
                <c:pt idx="19404">
                  <c:v>450.21261120470911</c:v>
                </c:pt>
                <c:pt idx="19405">
                  <c:v>450.23981971891033</c:v>
                </c:pt>
                <c:pt idx="19406">
                  <c:v>450.36908503696532</c:v>
                </c:pt>
                <c:pt idx="19407">
                  <c:v>450.22806888646346</c:v>
                </c:pt>
                <c:pt idx="19408">
                  <c:v>450.00479077079854</c:v>
                </c:pt>
                <c:pt idx="19409">
                  <c:v>450.88614938975456</c:v>
                </c:pt>
                <c:pt idx="19410">
                  <c:v>450.75100788533382</c:v>
                </c:pt>
                <c:pt idx="19411">
                  <c:v>450.32795481297399</c:v>
                </c:pt>
                <c:pt idx="19412">
                  <c:v>450.44546929858205</c:v>
                </c:pt>
                <c:pt idx="19413">
                  <c:v>450.27507375653579</c:v>
                </c:pt>
                <c:pt idx="19414">
                  <c:v>450.51597891411774</c:v>
                </c:pt>
                <c:pt idx="19415">
                  <c:v>450.21631651373178</c:v>
                </c:pt>
                <c:pt idx="19416">
                  <c:v>450.09292585716076</c:v>
                </c:pt>
                <c:pt idx="19417">
                  <c:v>450.18106247610632</c:v>
                </c:pt>
                <c:pt idx="19418">
                  <c:v>450.36537957391408</c:v>
                </c:pt>
                <c:pt idx="19419">
                  <c:v>450.82956148400893</c:v>
                </c:pt>
                <c:pt idx="19420">
                  <c:v>450.26549241517574</c:v>
                </c:pt>
                <c:pt idx="19421">
                  <c:v>450.49464535405446</c:v>
                </c:pt>
                <c:pt idx="19422">
                  <c:v>450.65328975559686</c:v>
                </c:pt>
                <c:pt idx="19423">
                  <c:v>450.32424950395131</c:v>
                </c:pt>
                <c:pt idx="19424">
                  <c:v>450.29270077534852</c:v>
                </c:pt>
                <c:pt idx="19425">
                  <c:v>450.06571729675096</c:v>
                </c:pt>
                <c:pt idx="19426">
                  <c:v>450.1127237071081</c:v>
                </c:pt>
                <c:pt idx="19427">
                  <c:v>450.0576718195353</c:v>
                </c:pt>
                <c:pt idx="19428">
                  <c:v>450.59453251279285</c:v>
                </c:pt>
                <c:pt idx="19429">
                  <c:v>451.02933641759955</c:v>
                </c:pt>
                <c:pt idx="19430">
                  <c:v>450.28311943398847</c:v>
                </c:pt>
                <c:pt idx="19431">
                  <c:v>450.47701833524172</c:v>
                </c:pt>
                <c:pt idx="19432">
                  <c:v>450.0304632591255</c:v>
                </c:pt>
                <c:pt idx="19433">
                  <c:v>450.44546929858205</c:v>
                </c:pt>
                <c:pt idx="19434">
                  <c:v>450.54535676537733</c:v>
                </c:pt>
                <c:pt idx="19435">
                  <c:v>450.01871242667858</c:v>
                </c:pt>
                <c:pt idx="19436">
                  <c:v>450.54165145635466</c:v>
                </c:pt>
                <c:pt idx="19437">
                  <c:v>451.04696343641228</c:v>
                </c:pt>
                <c:pt idx="19438">
                  <c:v>450.76492805483906</c:v>
                </c:pt>
                <c:pt idx="19439">
                  <c:v>450.61215953160558</c:v>
                </c:pt>
                <c:pt idx="19440">
                  <c:v>450.15755927092778</c:v>
                </c:pt>
                <c:pt idx="19441">
                  <c:v>450.13993229832357</c:v>
                </c:pt>
                <c:pt idx="19442">
                  <c:v>450.92727807346108</c:v>
                </c:pt>
                <c:pt idx="19443">
                  <c:v>450.28094994290166</c:v>
                </c:pt>
                <c:pt idx="19444">
                  <c:v>450.11642909314503</c:v>
                </c:pt>
                <c:pt idx="19445">
                  <c:v>450.10684752074224</c:v>
                </c:pt>
                <c:pt idx="19446">
                  <c:v>450.01283624647391</c:v>
                </c:pt>
                <c:pt idx="19447">
                  <c:v>450.19498418589637</c:v>
                </c:pt>
                <c:pt idx="19448">
                  <c:v>450.13622691228665</c:v>
                </c:pt>
                <c:pt idx="19449">
                  <c:v>450.0576718195353</c:v>
                </c:pt>
                <c:pt idx="19450">
                  <c:v>450.33600095251211</c:v>
                </c:pt>
                <c:pt idx="19451">
                  <c:v>450.8648155216344</c:v>
                </c:pt>
                <c:pt idx="19452">
                  <c:v>450.50052107833488</c:v>
                </c:pt>
                <c:pt idx="19453">
                  <c:v>450.04221563185718</c:v>
                </c:pt>
                <c:pt idx="19454">
                  <c:v>450.34558183178672</c:v>
                </c:pt>
                <c:pt idx="19455">
                  <c:v>450.54535676537733</c:v>
                </c:pt>
                <c:pt idx="19456">
                  <c:v>450.4160914473224</c:v>
                </c:pt>
                <c:pt idx="19457">
                  <c:v>450.40433907459078</c:v>
                </c:pt>
                <c:pt idx="19458">
                  <c:v>450.26332292408892</c:v>
                </c:pt>
                <c:pt idx="19459">
                  <c:v>450.41021526095659</c:v>
                </c:pt>
                <c:pt idx="19460">
                  <c:v>450.13405611195776</c:v>
                </c:pt>
                <c:pt idx="19461">
                  <c:v>450.21631651373178</c:v>
                </c:pt>
                <c:pt idx="19462">
                  <c:v>450.80388894177202</c:v>
                </c:pt>
                <c:pt idx="19463">
                  <c:v>450.26919757016998</c:v>
                </c:pt>
                <c:pt idx="19464">
                  <c:v>450.37713826181329</c:v>
                </c:pt>
                <c:pt idx="19465">
                  <c:v>450.25961669089537</c:v>
                </c:pt>
                <c:pt idx="19466">
                  <c:v>450.0892205019295</c:v>
                </c:pt>
                <c:pt idx="19467">
                  <c:v>450.38083740969694</c:v>
                </c:pt>
                <c:pt idx="19468">
                  <c:v>450.01283624647391</c:v>
                </c:pt>
                <c:pt idx="19469">
                  <c:v>450.24569590527619</c:v>
                </c:pt>
                <c:pt idx="19470">
                  <c:v>450.28682458898271</c:v>
                </c:pt>
                <c:pt idx="19471">
                  <c:v>450.15168313077049</c:v>
                </c:pt>
                <c:pt idx="19472">
                  <c:v>450.15973014827091</c:v>
                </c:pt>
                <c:pt idx="19473">
                  <c:v>450.08334431556369</c:v>
                </c:pt>
                <c:pt idx="19474">
                  <c:v>450.18910799953051</c:v>
                </c:pt>
                <c:pt idx="19475">
                  <c:v>450.37125437402364</c:v>
                </c:pt>
                <c:pt idx="19476">
                  <c:v>450.13993229832357</c:v>
                </c:pt>
                <c:pt idx="19477">
                  <c:v>450.29857696171439</c:v>
                </c:pt>
                <c:pt idx="19478">
                  <c:v>450.24198951805414</c:v>
                </c:pt>
                <c:pt idx="19479">
                  <c:v>450.20673501834324</c:v>
                </c:pt>
                <c:pt idx="19480">
                  <c:v>450.65328975559686</c:v>
                </c:pt>
                <c:pt idx="19481">
                  <c:v>450.41826109243772</c:v>
                </c:pt>
                <c:pt idx="19482">
                  <c:v>450.15755927092778</c:v>
                </c:pt>
                <c:pt idx="19483">
                  <c:v>450.24569590527619</c:v>
                </c:pt>
                <c:pt idx="19484">
                  <c:v>450.97057917479555</c:v>
                </c:pt>
                <c:pt idx="19485">
                  <c:v>451.28786705370942</c:v>
                </c:pt>
                <c:pt idx="19486">
                  <c:v>450.88831872681294</c:v>
                </c:pt>
                <c:pt idx="19487">
                  <c:v>450.07529883834803</c:v>
                </c:pt>
                <c:pt idx="19488">
                  <c:v>450.50422654138606</c:v>
                </c:pt>
                <c:pt idx="19489">
                  <c:v>450.54535676537733</c:v>
                </c:pt>
                <c:pt idx="19490">
                  <c:v>450.52185356019879</c:v>
                </c:pt>
                <c:pt idx="19491">
                  <c:v>450.37496122333113</c:v>
                </c:pt>
                <c:pt idx="19492">
                  <c:v>450.92727807346108</c:v>
                </c:pt>
                <c:pt idx="19493">
                  <c:v>450.33970718570566</c:v>
                </c:pt>
                <c:pt idx="19494">
                  <c:v>450.42784227976932</c:v>
                </c:pt>
                <c:pt idx="19495">
                  <c:v>450.25744673772306</c:v>
                </c:pt>
                <c:pt idx="19496">
                  <c:v>450.6180357179714</c:v>
                </c:pt>
                <c:pt idx="19497">
                  <c:v>450.09292585716076</c:v>
                </c:pt>
                <c:pt idx="19498">
                  <c:v>450.17735716708364</c:v>
                </c:pt>
                <c:pt idx="19499">
                  <c:v>450.45351543812012</c:v>
                </c:pt>
                <c:pt idx="19500">
                  <c:v>450.0892205019295</c:v>
                </c:pt>
                <c:pt idx="19501">
                  <c:v>450.53577542401729</c:v>
                </c:pt>
                <c:pt idx="19502">
                  <c:v>450.76492805483906</c:v>
                </c:pt>
                <c:pt idx="19503">
                  <c:v>450.24786524233457</c:v>
                </c:pt>
                <c:pt idx="19504">
                  <c:v>450.28682458898271</c:v>
                </c:pt>
                <c:pt idx="19505">
                  <c:v>450.05396646430404</c:v>
                </c:pt>
                <c:pt idx="19506">
                  <c:v>450.12818146587671</c:v>
                </c:pt>
                <c:pt idx="19507">
                  <c:v>450.14797776013637</c:v>
                </c:pt>
                <c:pt idx="19508">
                  <c:v>450.04004480072257</c:v>
                </c:pt>
                <c:pt idx="19509">
                  <c:v>450.25744673772306</c:v>
                </c:pt>
                <c:pt idx="19510">
                  <c:v>450.04809027793823</c:v>
                </c:pt>
                <c:pt idx="19511">
                  <c:v>450.28094994290166</c:v>
                </c:pt>
                <c:pt idx="19512">
                  <c:v>450.09880204352658</c:v>
                </c:pt>
                <c:pt idx="19513">
                  <c:v>450.20673501834324</c:v>
                </c:pt>
                <c:pt idx="19514">
                  <c:v>450.14797776013637</c:v>
                </c:pt>
                <c:pt idx="19515">
                  <c:v>450.14210157377056</c:v>
                </c:pt>
                <c:pt idx="19516">
                  <c:v>450.51597891411774</c:v>
                </c:pt>
                <c:pt idx="19517">
                  <c:v>450.08117502471384</c:v>
                </c:pt>
                <c:pt idx="19518">
                  <c:v>450.0069600601081</c:v>
                </c:pt>
                <c:pt idx="19519">
                  <c:v>450.58278168034593</c:v>
                </c:pt>
                <c:pt idx="19520">
                  <c:v>450.75317722239214</c:v>
                </c:pt>
                <c:pt idx="19521">
                  <c:v>450.41826109243772</c:v>
                </c:pt>
                <c:pt idx="19522">
                  <c:v>450.07746966948264</c:v>
                </c:pt>
                <c:pt idx="19523">
                  <c:v>450.04221563185718</c:v>
                </c:pt>
                <c:pt idx="19524">
                  <c:v>450.36908503696532</c:v>
                </c:pt>
                <c:pt idx="19525">
                  <c:v>450.26332292408892</c:v>
                </c:pt>
                <c:pt idx="19526">
                  <c:v>450.01654159554403</c:v>
                </c:pt>
                <c:pt idx="19527">
                  <c:v>450.26919757016998</c:v>
                </c:pt>
                <c:pt idx="19528">
                  <c:v>450.42196763368827</c:v>
                </c:pt>
                <c:pt idx="19529">
                  <c:v>450.68049826979814</c:v>
                </c:pt>
                <c:pt idx="19530">
                  <c:v>450.19281330855324</c:v>
                </c:pt>
                <c:pt idx="19531">
                  <c:v>450.13993229832357</c:v>
                </c:pt>
                <c:pt idx="19532">
                  <c:v>450.01066695716435</c:v>
                </c:pt>
                <c:pt idx="19533">
                  <c:v>450.18693866247219</c:v>
                </c:pt>
                <c:pt idx="19534">
                  <c:v>450.13035072592078</c:v>
                </c:pt>
                <c:pt idx="19535">
                  <c:v>450.09880204352658</c:v>
                </c:pt>
                <c:pt idx="19536">
                  <c:v>450.00108541587537</c:v>
                </c:pt>
                <c:pt idx="19537">
                  <c:v>450.37713826181329</c:v>
                </c:pt>
                <c:pt idx="19538">
                  <c:v>450.21044032736597</c:v>
                </c:pt>
                <c:pt idx="19539">
                  <c:v>450.21631651373178</c:v>
                </c:pt>
                <c:pt idx="19540">
                  <c:v>450.13993229832357</c:v>
                </c:pt>
                <c:pt idx="19541">
                  <c:v>450.38887523169734</c:v>
                </c:pt>
                <c:pt idx="19542">
                  <c:v>450.79430744638347</c:v>
                </c:pt>
                <c:pt idx="19543">
                  <c:v>450.5651546615332</c:v>
                </c:pt>
                <c:pt idx="19544">
                  <c:v>450.700296165954</c:v>
                </c:pt>
                <c:pt idx="19545">
                  <c:v>450.26332292408892</c:v>
                </c:pt>
                <c:pt idx="19546">
                  <c:v>450.15385394650224</c:v>
                </c:pt>
                <c:pt idx="19547">
                  <c:v>450.42413681671815</c:v>
                </c:pt>
                <c:pt idx="19548">
                  <c:v>450.85306453515898</c:v>
                </c:pt>
                <c:pt idx="19549">
                  <c:v>450.44176398955932</c:v>
                </c:pt>
                <c:pt idx="19550">
                  <c:v>450.16343545729359</c:v>
                </c:pt>
                <c:pt idx="19551">
                  <c:v>450.07159348311677</c:v>
                </c:pt>
                <c:pt idx="19552">
                  <c:v>450.05984265066991</c:v>
                </c:pt>
                <c:pt idx="19553">
                  <c:v>450.79213656904034</c:v>
                </c:pt>
                <c:pt idx="19554">
                  <c:v>450.22219270009765</c:v>
                </c:pt>
                <c:pt idx="19555">
                  <c:v>450.15755927092778</c:v>
                </c:pt>
                <c:pt idx="19556">
                  <c:v>450.05179717345425</c:v>
                </c:pt>
                <c:pt idx="19557">
                  <c:v>450.4689725037606</c:v>
                </c:pt>
                <c:pt idx="19558">
                  <c:v>450.33383099933985</c:v>
                </c:pt>
                <c:pt idx="19559">
                  <c:v>450.44546929858205</c:v>
                </c:pt>
                <c:pt idx="19560">
                  <c:v>450.13035072592078</c:v>
                </c:pt>
                <c:pt idx="19561">
                  <c:v>450.10684752074224</c:v>
                </c:pt>
                <c:pt idx="19562">
                  <c:v>450.52185356019879</c:v>
                </c:pt>
                <c:pt idx="19563">
                  <c:v>450.16560479435196</c:v>
                </c:pt>
                <c:pt idx="19564">
                  <c:v>450.04592098708844</c:v>
                </c:pt>
                <c:pt idx="19565">
                  <c:v>450.20085883197743</c:v>
                </c:pt>
                <c:pt idx="19566">
                  <c:v>450.21848585079016</c:v>
                </c:pt>
                <c:pt idx="19567">
                  <c:v>450.52989969973692</c:v>
                </c:pt>
                <c:pt idx="19568">
                  <c:v>450.11859989347391</c:v>
                </c:pt>
                <c:pt idx="19569">
                  <c:v>450.05984265066991</c:v>
                </c:pt>
                <c:pt idx="19570">
                  <c:v>450.42196763368827</c:v>
                </c:pt>
                <c:pt idx="19571">
                  <c:v>450.68637445616395</c:v>
                </c:pt>
                <c:pt idx="19572">
                  <c:v>450.07746966948264</c:v>
                </c:pt>
                <c:pt idx="19573">
                  <c:v>450.44176398955932</c:v>
                </c:pt>
                <c:pt idx="19574">
                  <c:v>450.01283624647391</c:v>
                </c:pt>
                <c:pt idx="19575">
                  <c:v>450.06571729675096</c:v>
                </c:pt>
                <c:pt idx="19576">
                  <c:v>450.21631651373178</c:v>
                </c:pt>
                <c:pt idx="19577">
                  <c:v>450.02241778190984</c:v>
                </c:pt>
                <c:pt idx="19578">
                  <c:v>450.08117502471384</c:v>
                </c:pt>
                <c:pt idx="19579">
                  <c:v>450.49464535405446</c:v>
                </c:pt>
                <c:pt idx="19580">
                  <c:v>450.91182193199148</c:v>
                </c:pt>
                <c:pt idx="19581">
                  <c:v>450.45351543812012</c:v>
                </c:pt>
                <c:pt idx="19582">
                  <c:v>450.43588826527895</c:v>
                </c:pt>
                <c:pt idx="19583">
                  <c:v>450.40063391959654</c:v>
                </c:pt>
                <c:pt idx="19584">
                  <c:v>451.02933641759955</c:v>
                </c:pt>
                <c:pt idx="19585">
                  <c:v>450.47701833524172</c:v>
                </c:pt>
                <c:pt idx="19586">
                  <c:v>450.42413681671815</c:v>
                </c:pt>
                <c:pt idx="19587">
                  <c:v>450.31837377967088</c:v>
                </c:pt>
                <c:pt idx="19588">
                  <c:v>450.36908503696532</c:v>
                </c:pt>
                <c:pt idx="19589">
                  <c:v>450.35145801815258</c:v>
                </c:pt>
                <c:pt idx="19590">
                  <c:v>450.11055441625825</c:v>
                </c:pt>
                <c:pt idx="19591">
                  <c:v>450.13405611195776</c:v>
                </c:pt>
                <c:pt idx="19592">
                  <c:v>450.45134548494786</c:v>
                </c:pt>
                <c:pt idx="19593">
                  <c:v>450.28682458898271</c:v>
                </c:pt>
                <c:pt idx="19594">
                  <c:v>450.5277297465646</c:v>
                </c:pt>
                <c:pt idx="19595">
                  <c:v>450.69225064252981</c:v>
                </c:pt>
                <c:pt idx="19596">
                  <c:v>450.51010272775187</c:v>
                </c:pt>
                <c:pt idx="19597">
                  <c:v>450.10467822989244</c:v>
                </c:pt>
                <c:pt idx="19598">
                  <c:v>450.02241778190984</c:v>
                </c:pt>
                <c:pt idx="19599">
                  <c:v>450.20085883197743</c:v>
                </c:pt>
                <c:pt idx="19600">
                  <c:v>450.0892205019295</c:v>
                </c:pt>
                <c:pt idx="19601">
                  <c:v>450.38887523169734</c:v>
                </c:pt>
                <c:pt idx="19602">
                  <c:v>450.15755927092778</c:v>
                </c:pt>
                <c:pt idx="19603">
                  <c:v>450.09509668829537</c:v>
                </c:pt>
                <c:pt idx="19604">
                  <c:v>450.37713826181329</c:v>
                </c:pt>
                <c:pt idx="19605">
                  <c:v>450.19868949491905</c:v>
                </c:pt>
                <c:pt idx="19606">
                  <c:v>450.12230527951084</c:v>
                </c:pt>
                <c:pt idx="19607">
                  <c:v>450.2772437097081</c:v>
                </c:pt>
                <c:pt idx="19608">
                  <c:v>450.73337932623633</c:v>
                </c:pt>
                <c:pt idx="19609">
                  <c:v>450.85676999821021</c:v>
                </c:pt>
                <c:pt idx="19610">
                  <c:v>450.18106247610632</c:v>
                </c:pt>
                <c:pt idx="19611">
                  <c:v>450.55927847516739</c:v>
                </c:pt>
                <c:pt idx="19612">
                  <c:v>450.2772437097081</c:v>
                </c:pt>
                <c:pt idx="19613">
                  <c:v>450.65916594196267</c:v>
                </c:pt>
                <c:pt idx="19614">
                  <c:v>450.25374096661494</c:v>
                </c:pt>
                <c:pt idx="19615">
                  <c:v>450.13405611195776</c:v>
                </c:pt>
                <c:pt idx="19616">
                  <c:v>450.32424950395131</c:v>
                </c:pt>
                <c:pt idx="19617">
                  <c:v>450.44176398955932</c:v>
                </c:pt>
                <c:pt idx="19618">
                  <c:v>450.06354800590111</c:v>
                </c:pt>
                <c:pt idx="19619">
                  <c:v>450.29270077534852</c:v>
                </c:pt>
                <c:pt idx="19620">
                  <c:v>450.41021526095659</c:v>
                </c:pt>
                <c:pt idx="19621">
                  <c:v>450.13035072592078</c:v>
                </c:pt>
                <c:pt idx="19622">
                  <c:v>450.2889951582689</c:v>
                </c:pt>
                <c:pt idx="19623">
                  <c:v>450.95882680206387</c:v>
                </c:pt>
                <c:pt idx="19624">
                  <c:v>450.35950384963371</c:v>
                </c:pt>
                <c:pt idx="19625">
                  <c:v>450.47484869012646</c:v>
                </c:pt>
                <c:pt idx="19626">
                  <c:v>450.49247570893914</c:v>
                </c:pt>
                <c:pt idx="19627">
                  <c:v>450.53360593293047</c:v>
                </c:pt>
                <c:pt idx="19628">
                  <c:v>450.00108541587537</c:v>
                </c:pt>
                <c:pt idx="19629">
                  <c:v>450.0892205019295</c:v>
                </c:pt>
                <c:pt idx="19630">
                  <c:v>450.25961669089537</c:v>
                </c:pt>
                <c:pt idx="19631">
                  <c:v>450.07746966948264</c:v>
                </c:pt>
                <c:pt idx="19632">
                  <c:v>450.47114261096135</c:v>
                </c:pt>
                <c:pt idx="19633">
                  <c:v>450.3007466068297</c:v>
                </c:pt>
                <c:pt idx="19634">
                  <c:v>450.54752764272047</c:v>
                </c:pt>
                <c:pt idx="19635">
                  <c:v>450.68266914714127</c:v>
                </c:pt>
                <c:pt idx="19636">
                  <c:v>450.10467822989244</c:v>
                </c:pt>
                <c:pt idx="19637">
                  <c:v>450.439594652501</c:v>
                </c:pt>
                <c:pt idx="19638">
                  <c:v>450.26332292408892</c:v>
                </c:pt>
                <c:pt idx="19639">
                  <c:v>450.44546929858205</c:v>
                </c:pt>
                <c:pt idx="19640">
                  <c:v>450.25157055135725</c:v>
                </c:pt>
                <c:pt idx="19641">
                  <c:v>450.67462362371708</c:v>
                </c:pt>
                <c:pt idx="19642">
                  <c:v>450.9037764085673</c:v>
                </c:pt>
                <c:pt idx="19643">
                  <c:v>450.16931164365946</c:v>
                </c:pt>
                <c:pt idx="19644">
                  <c:v>450.64153892314994</c:v>
                </c:pt>
                <c:pt idx="19645">
                  <c:v>450.7884312600176</c:v>
                </c:pt>
                <c:pt idx="19646">
                  <c:v>450.34775240107291</c:v>
                </c:pt>
                <c:pt idx="19647">
                  <c:v>450.91182193199148</c:v>
                </c:pt>
                <c:pt idx="19648">
                  <c:v>450.53577542401729</c:v>
                </c:pt>
                <c:pt idx="19649">
                  <c:v>450.36908503696532</c:v>
                </c:pt>
                <c:pt idx="19650">
                  <c:v>450.39846442850967</c:v>
                </c:pt>
                <c:pt idx="19651">
                  <c:v>450.99191150263096</c:v>
                </c:pt>
                <c:pt idx="19652">
                  <c:v>450.35733420451839</c:v>
                </c:pt>
                <c:pt idx="19653">
                  <c:v>450.84501916576329</c:v>
                </c:pt>
                <c:pt idx="19654">
                  <c:v>450.56885997055593</c:v>
                </c:pt>
                <c:pt idx="19655">
                  <c:v>450.01871242667858</c:v>
                </c:pt>
                <c:pt idx="19656">
                  <c:v>450.74730103602633</c:v>
                </c:pt>
                <c:pt idx="19657">
                  <c:v>450.74730103602633</c:v>
                </c:pt>
                <c:pt idx="19658">
                  <c:v>450.23023806949334</c:v>
                </c:pt>
                <c:pt idx="19659">
                  <c:v>450.12230527951084</c:v>
                </c:pt>
                <c:pt idx="19660">
                  <c:v>450.08705121107971</c:v>
                </c:pt>
                <c:pt idx="19661">
                  <c:v>450.17735716708364</c:v>
                </c:pt>
                <c:pt idx="19662">
                  <c:v>450.53577542401729</c:v>
                </c:pt>
                <c:pt idx="19663">
                  <c:v>450.78255507365179</c:v>
                </c:pt>
                <c:pt idx="19664">
                  <c:v>450.58865632642699</c:v>
                </c:pt>
                <c:pt idx="19665">
                  <c:v>450.29487088254928</c:v>
                </c:pt>
                <c:pt idx="19666">
                  <c:v>450.17735716708364</c:v>
                </c:pt>
                <c:pt idx="19667">
                  <c:v>450.15168313077049</c:v>
                </c:pt>
                <c:pt idx="19668">
                  <c:v>450.06942419226698</c:v>
                </c:pt>
                <c:pt idx="19669">
                  <c:v>450.39258824214386</c:v>
                </c:pt>
                <c:pt idx="19670">
                  <c:v>450.02458707275969</c:v>
                </c:pt>
                <c:pt idx="19671">
                  <c:v>450.64741356923105</c:v>
                </c:pt>
                <c:pt idx="19672">
                  <c:v>450.8119344651962</c:v>
                </c:pt>
                <c:pt idx="19673">
                  <c:v>450.40063391959654</c:v>
                </c:pt>
                <c:pt idx="19674">
                  <c:v>450.06571729675096</c:v>
                </c:pt>
                <c:pt idx="19675">
                  <c:v>450.06942419226698</c:v>
                </c:pt>
                <c:pt idx="19676">
                  <c:v>450.6041140081814</c:v>
                </c:pt>
                <c:pt idx="19677">
                  <c:v>450.68637445616395</c:v>
                </c:pt>
                <c:pt idx="19678">
                  <c:v>450.74513169896795</c:v>
                </c:pt>
                <c:pt idx="19679">
                  <c:v>450.69812528861087</c:v>
                </c:pt>
                <c:pt idx="19680">
                  <c:v>450.73337932623633</c:v>
                </c:pt>
                <c:pt idx="19681">
                  <c:v>450.93315425982695</c:v>
                </c:pt>
                <c:pt idx="19682">
                  <c:v>450.52185356019879</c:v>
                </c:pt>
                <c:pt idx="19683">
                  <c:v>450.40063391959654</c:v>
                </c:pt>
                <c:pt idx="19684">
                  <c:v>450.41826109243772</c:v>
                </c:pt>
                <c:pt idx="19685">
                  <c:v>450.51227252689569</c:v>
                </c:pt>
                <c:pt idx="19686">
                  <c:v>450.75905340875801</c:v>
                </c:pt>
                <c:pt idx="19687">
                  <c:v>450.38300674675531</c:v>
                </c:pt>
                <c:pt idx="19688">
                  <c:v>450.41021526095659</c:v>
                </c:pt>
                <c:pt idx="19689">
                  <c:v>450.01283624647391</c:v>
                </c:pt>
                <c:pt idx="19690">
                  <c:v>450.08334431556369</c:v>
                </c:pt>
                <c:pt idx="19691">
                  <c:v>450.35145801815258</c:v>
                </c:pt>
                <c:pt idx="19692">
                  <c:v>450.79801275540615</c:v>
                </c:pt>
                <c:pt idx="19693">
                  <c:v>450.08705121107971</c:v>
                </c:pt>
                <c:pt idx="19694">
                  <c:v>450.07159348311677</c:v>
                </c:pt>
                <c:pt idx="19695">
                  <c:v>450.53577542401729</c:v>
                </c:pt>
                <c:pt idx="19696">
                  <c:v>450.07159348311677</c:v>
                </c:pt>
                <c:pt idx="19697">
                  <c:v>450.08705121107971</c:v>
                </c:pt>
                <c:pt idx="19698">
                  <c:v>450.24786524233457</c:v>
                </c:pt>
                <c:pt idx="19699">
                  <c:v>450.6180357179714</c:v>
                </c:pt>
                <c:pt idx="19700">
                  <c:v>450.57102930761425</c:v>
                </c:pt>
                <c:pt idx="19701">
                  <c:v>450.65328975559686</c:v>
                </c:pt>
                <c:pt idx="19702">
                  <c:v>450.29487088254928</c:v>
                </c:pt>
                <c:pt idx="19703">
                  <c:v>450.75905340875801</c:v>
                </c:pt>
                <c:pt idx="19704">
                  <c:v>450.42413681671815</c:v>
                </c:pt>
                <c:pt idx="19705">
                  <c:v>450.2772437097081</c:v>
                </c:pt>
                <c:pt idx="19706">
                  <c:v>450.18693866247219</c:v>
                </c:pt>
                <c:pt idx="19707">
                  <c:v>450.00479077079854</c:v>
                </c:pt>
                <c:pt idx="19708">
                  <c:v>450.28094994290166</c:v>
                </c:pt>
                <c:pt idx="19709">
                  <c:v>450.65699506461959</c:v>
                </c:pt>
                <c:pt idx="19710">
                  <c:v>450.1127237071081</c:v>
                </c:pt>
                <c:pt idx="19711">
                  <c:v>450.38671205577805</c:v>
                </c:pt>
                <c:pt idx="19712">
                  <c:v>450.82739214695056</c:v>
                </c:pt>
                <c:pt idx="19713">
                  <c:v>450.78038573659342</c:v>
                </c:pt>
                <c:pt idx="19714">
                  <c:v>450.49835189530501</c:v>
                </c:pt>
                <c:pt idx="19715">
                  <c:v>450.33600095251211</c:v>
                </c:pt>
                <c:pt idx="19716">
                  <c:v>450.90006955925986</c:v>
                </c:pt>
                <c:pt idx="19717">
                  <c:v>450.33600095251211</c:v>
                </c:pt>
                <c:pt idx="19718">
                  <c:v>450.38300674675531</c:v>
                </c:pt>
                <c:pt idx="19719">
                  <c:v>450.09880204352658</c:v>
                </c:pt>
                <c:pt idx="19720">
                  <c:v>450.14580848468944</c:v>
                </c:pt>
                <c:pt idx="19721">
                  <c:v>450.10097287466118</c:v>
                </c:pt>
                <c:pt idx="19722">
                  <c:v>450.4160914473224</c:v>
                </c:pt>
                <c:pt idx="19723">
                  <c:v>450.04809027793823</c:v>
                </c:pt>
                <c:pt idx="19724">
                  <c:v>450.65328975559686</c:v>
                </c:pt>
                <c:pt idx="19725">
                  <c:v>450.1832318131647</c:v>
                </c:pt>
                <c:pt idx="19726">
                  <c:v>450.63349339972575</c:v>
                </c:pt>
                <c:pt idx="19727">
                  <c:v>451.1623149001295</c:v>
                </c:pt>
                <c:pt idx="19728">
                  <c:v>450.45134548494786</c:v>
                </c:pt>
                <c:pt idx="19729">
                  <c:v>450.39258824214386</c:v>
                </c:pt>
                <c:pt idx="19730">
                  <c:v>450.20673501834324</c:v>
                </c:pt>
                <c:pt idx="19731">
                  <c:v>450.41238536815735</c:v>
                </c:pt>
                <c:pt idx="19732">
                  <c:v>450.74142638994527</c:v>
                </c:pt>
                <c:pt idx="19733">
                  <c:v>450.29487088254928</c:v>
                </c:pt>
                <c:pt idx="19734">
                  <c:v>450.17735716708364</c:v>
                </c:pt>
                <c:pt idx="19735">
                  <c:v>450.04592098708844</c:v>
                </c:pt>
                <c:pt idx="19736">
                  <c:v>450.44546929858205</c:v>
                </c:pt>
                <c:pt idx="19737">
                  <c:v>450.17735716708364</c:v>
                </c:pt>
                <c:pt idx="19738">
                  <c:v>450.10467822989244</c:v>
                </c:pt>
                <c:pt idx="19739">
                  <c:v>450.3044531480802</c:v>
                </c:pt>
                <c:pt idx="19740">
                  <c:v>450.5512329517432</c:v>
                </c:pt>
                <c:pt idx="19741">
                  <c:v>450.61586638091302</c:v>
                </c:pt>
                <c:pt idx="19742">
                  <c:v>450.49247570893914</c:v>
                </c:pt>
                <c:pt idx="19743">
                  <c:v>450.46526688668092</c:v>
                </c:pt>
                <c:pt idx="19744">
                  <c:v>450.82956148400893</c:v>
                </c:pt>
                <c:pt idx="19745">
                  <c:v>450.6767929607754</c:v>
                </c:pt>
                <c:pt idx="19746">
                  <c:v>451.05283808249334</c:v>
                </c:pt>
                <c:pt idx="19747">
                  <c:v>450.79430744638347</c:v>
                </c:pt>
                <c:pt idx="19748">
                  <c:v>450.58278168034593</c:v>
                </c:pt>
                <c:pt idx="19749">
                  <c:v>450.94707596961695</c:v>
                </c:pt>
                <c:pt idx="19750">
                  <c:v>450.52989969973692</c:v>
                </c:pt>
                <c:pt idx="19751">
                  <c:v>450.47114261096135</c:v>
                </c:pt>
                <c:pt idx="19752">
                  <c:v>450.07159348311677</c:v>
                </c:pt>
                <c:pt idx="19753">
                  <c:v>450.18693866247219</c:v>
                </c:pt>
                <c:pt idx="19754">
                  <c:v>450.35733420451839</c:v>
                </c:pt>
                <c:pt idx="19755">
                  <c:v>450.13622691228665</c:v>
                </c:pt>
                <c:pt idx="19756">
                  <c:v>450.15755927092778</c:v>
                </c:pt>
                <c:pt idx="19757">
                  <c:v>450.13993229832357</c:v>
                </c:pt>
                <c:pt idx="19758">
                  <c:v>450.89790022220149</c:v>
                </c:pt>
                <c:pt idx="19759">
                  <c:v>450.88027320338875</c:v>
                </c:pt>
                <c:pt idx="19760">
                  <c:v>450.73925551260214</c:v>
                </c:pt>
                <c:pt idx="19761">
                  <c:v>450.55710913810901</c:v>
                </c:pt>
                <c:pt idx="19762">
                  <c:v>450.0576718195353</c:v>
                </c:pt>
                <c:pt idx="19763">
                  <c:v>450.81781065156201</c:v>
                </c:pt>
                <c:pt idx="19764">
                  <c:v>450.0304632591255</c:v>
                </c:pt>
                <c:pt idx="19765">
                  <c:v>450.48289405952215</c:v>
                </c:pt>
                <c:pt idx="19766">
                  <c:v>450.06354800590111</c:v>
                </c:pt>
                <c:pt idx="19767">
                  <c:v>450.44546929858205</c:v>
                </c:pt>
                <c:pt idx="19768">
                  <c:v>450.18106247610632</c:v>
                </c:pt>
                <c:pt idx="19769">
                  <c:v>450.40433907459078</c:v>
                </c:pt>
                <c:pt idx="19770">
                  <c:v>450.13993229832357</c:v>
                </c:pt>
                <c:pt idx="19771">
                  <c:v>450.08705121107971</c:v>
                </c:pt>
                <c:pt idx="19772">
                  <c:v>450.08705121107971</c:v>
                </c:pt>
                <c:pt idx="19773">
                  <c:v>450.04004480072257</c:v>
                </c:pt>
                <c:pt idx="19774">
                  <c:v>450.52402397545649</c:v>
                </c:pt>
                <c:pt idx="19775">
                  <c:v>450.8413123164558</c:v>
                </c:pt>
                <c:pt idx="19776">
                  <c:v>450.49464535405446</c:v>
                </c:pt>
                <c:pt idx="19777">
                  <c:v>450.60999019454721</c:v>
                </c:pt>
                <c:pt idx="19778">
                  <c:v>450.20456568128492</c:v>
                </c:pt>
                <c:pt idx="19779">
                  <c:v>450.13405611195776</c:v>
                </c:pt>
                <c:pt idx="19780">
                  <c:v>450.17518628974051</c:v>
                </c:pt>
                <c:pt idx="19781">
                  <c:v>450.04004480072257</c:v>
                </c:pt>
                <c:pt idx="19782">
                  <c:v>450.38671205577805</c:v>
                </c:pt>
                <c:pt idx="19783">
                  <c:v>450.32424950395131</c:v>
                </c:pt>
                <c:pt idx="19784">
                  <c:v>450.59453251279285</c:v>
                </c:pt>
                <c:pt idx="19785">
                  <c:v>450.29487088254928</c:v>
                </c:pt>
                <c:pt idx="19786">
                  <c:v>450.95295215598281</c:v>
                </c:pt>
                <c:pt idx="19787">
                  <c:v>450.85306453515898</c:v>
                </c:pt>
                <c:pt idx="19788">
                  <c:v>450.07529883834803</c:v>
                </c:pt>
                <c:pt idx="19789">
                  <c:v>450.26332292408892</c:v>
                </c:pt>
                <c:pt idx="19790">
                  <c:v>450.32208016689293</c:v>
                </c:pt>
                <c:pt idx="19791">
                  <c:v>450.02458707275969</c:v>
                </c:pt>
                <c:pt idx="19792">
                  <c:v>450.18910799953051</c:v>
                </c:pt>
                <c:pt idx="19793">
                  <c:v>450.00479077079854</c:v>
                </c:pt>
                <c:pt idx="19794">
                  <c:v>450.50639680261526</c:v>
                </c:pt>
                <c:pt idx="19795">
                  <c:v>450.700296165954</c:v>
                </c:pt>
                <c:pt idx="19796">
                  <c:v>450.01871242667858</c:v>
                </c:pt>
                <c:pt idx="19797">
                  <c:v>450.27507375653579</c:v>
                </c:pt>
                <c:pt idx="19798">
                  <c:v>450.06354800590111</c:v>
                </c:pt>
                <c:pt idx="19799">
                  <c:v>450.04221563185718</c:v>
                </c:pt>
                <c:pt idx="19800">
                  <c:v>450.25157055135725</c:v>
                </c:pt>
                <c:pt idx="19801">
                  <c:v>450.42196763368827</c:v>
                </c:pt>
                <c:pt idx="19802">
                  <c:v>450.26919757016998</c:v>
                </c:pt>
                <c:pt idx="19803">
                  <c:v>450.11055441625825</c:v>
                </c:pt>
                <c:pt idx="19804">
                  <c:v>450.4160914473224</c:v>
                </c:pt>
                <c:pt idx="19805">
                  <c:v>450.12447453955497</c:v>
                </c:pt>
                <c:pt idx="19806">
                  <c:v>450.26332292408892</c:v>
                </c:pt>
                <c:pt idx="19807">
                  <c:v>450.75688253141487</c:v>
                </c:pt>
                <c:pt idx="19808">
                  <c:v>450.69225064252981</c:v>
                </c:pt>
                <c:pt idx="19809">
                  <c:v>450.08117502471384</c:v>
                </c:pt>
                <c:pt idx="19810">
                  <c:v>450.52989969973692</c:v>
                </c:pt>
                <c:pt idx="19811">
                  <c:v>450.66504058804378</c:v>
                </c:pt>
                <c:pt idx="19812">
                  <c:v>450.58278168034593</c:v>
                </c:pt>
                <c:pt idx="19813">
                  <c:v>450.35950384963371</c:v>
                </c:pt>
                <c:pt idx="19814">
                  <c:v>450.0576718195353</c:v>
                </c:pt>
                <c:pt idx="19815">
                  <c:v>450.39846442850967</c:v>
                </c:pt>
                <c:pt idx="19816">
                  <c:v>450.6628712509854</c:v>
                </c:pt>
                <c:pt idx="19817">
                  <c:v>450.5512329517432</c:v>
                </c:pt>
                <c:pt idx="19818">
                  <c:v>450.24198951805414</c:v>
                </c:pt>
                <c:pt idx="19819">
                  <c:v>450.25961669089537</c:v>
                </c:pt>
                <c:pt idx="19820">
                  <c:v>450.91182193199148</c:v>
                </c:pt>
                <c:pt idx="19821">
                  <c:v>451.20560814601163</c:v>
                </c:pt>
                <c:pt idx="19822">
                  <c:v>450.66504058804378</c:v>
                </c:pt>
                <c:pt idx="19823">
                  <c:v>450.41238536815735</c:v>
                </c:pt>
                <c:pt idx="19824">
                  <c:v>450.13993229832357</c:v>
                </c:pt>
                <c:pt idx="19825">
                  <c:v>450.09509668829537</c:v>
                </c:pt>
                <c:pt idx="19826">
                  <c:v>450.01066695716435</c:v>
                </c:pt>
                <c:pt idx="19827">
                  <c:v>450.47114261096135</c:v>
                </c:pt>
                <c:pt idx="19828">
                  <c:v>450.71204699840087</c:v>
                </c:pt>
                <c:pt idx="19829">
                  <c:v>450.23023806949334</c:v>
                </c:pt>
                <c:pt idx="19830">
                  <c:v>450.13993229832357</c:v>
                </c:pt>
                <c:pt idx="19831">
                  <c:v>450.5512329517432</c:v>
                </c:pt>
                <c:pt idx="19832">
                  <c:v>450.51010272775187</c:v>
                </c:pt>
                <c:pt idx="19833">
                  <c:v>450.73925551260214</c:v>
                </c:pt>
                <c:pt idx="19834">
                  <c:v>450.03417015464152</c:v>
                </c:pt>
                <c:pt idx="19835">
                  <c:v>450.37713826181329</c:v>
                </c:pt>
                <c:pt idx="19836">
                  <c:v>450.04809027793823</c:v>
                </c:pt>
                <c:pt idx="19837">
                  <c:v>450.51010272775187</c:v>
                </c:pt>
                <c:pt idx="19838">
                  <c:v>450.26332292408892</c:v>
                </c:pt>
                <c:pt idx="19839">
                  <c:v>450.5512329517432</c:v>
                </c:pt>
                <c:pt idx="19840">
                  <c:v>450.81563977421888</c:v>
                </c:pt>
                <c:pt idx="19841">
                  <c:v>450.42196763368827</c:v>
                </c:pt>
                <c:pt idx="19842">
                  <c:v>450.29270077534852</c:v>
                </c:pt>
                <c:pt idx="19843">
                  <c:v>450.57102930761425</c:v>
                </c:pt>
                <c:pt idx="19844">
                  <c:v>450.06354800590111</c:v>
                </c:pt>
                <c:pt idx="19845">
                  <c:v>450.28311943398847</c:v>
                </c:pt>
                <c:pt idx="19846">
                  <c:v>450.51814825117606</c:v>
                </c:pt>
                <c:pt idx="19847">
                  <c:v>450.11859989347391</c:v>
                </c:pt>
                <c:pt idx="19848">
                  <c:v>450.37125437402364</c:v>
                </c:pt>
                <c:pt idx="19849">
                  <c:v>450.09509668829537</c:v>
                </c:pt>
                <c:pt idx="19850">
                  <c:v>450.06354800590111</c:v>
                </c:pt>
                <c:pt idx="19851">
                  <c:v>450.76492805483906</c:v>
                </c:pt>
                <c:pt idx="19852">
                  <c:v>450.9235727644384</c:v>
                </c:pt>
                <c:pt idx="19853">
                  <c:v>450.62978655041832</c:v>
                </c:pt>
                <c:pt idx="19854">
                  <c:v>450.7884312600176</c:v>
                </c:pt>
                <c:pt idx="19855">
                  <c:v>450.08117502471384</c:v>
                </c:pt>
                <c:pt idx="19856">
                  <c:v>450.15755927092778</c:v>
                </c:pt>
                <c:pt idx="19857">
                  <c:v>450.10097287466118</c:v>
                </c:pt>
                <c:pt idx="19858">
                  <c:v>450.06571729675096</c:v>
                </c:pt>
                <c:pt idx="19859">
                  <c:v>450.1127237071081</c:v>
                </c:pt>
                <c:pt idx="19860">
                  <c:v>450.47484869012646</c:v>
                </c:pt>
                <c:pt idx="19861">
                  <c:v>450.07529883834803</c:v>
                </c:pt>
                <c:pt idx="19862">
                  <c:v>450.48289405952215</c:v>
                </c:pt>
                <c:pt idx="19863">
                  <c:v>450.51227252689569</c:v>
                </c:pt>
                <c:pt idx="19864">
                  <c:v>450.12447453955497</c:v>
                </c:pt>
                <c:pt idx="19865">
                  <c:v>450.22219270009765</c:v>
                </c:pt>
                <c:pt idx="19866">
                  <c:v>450.11055441625825</c:v>
                </c:pt>
                <c:pt idx="19867">
                  <c:v>450.38083740969694</c:v>
                </c:pt>
                <c:pt idx="19868">
                  <c:v>450.0069600601081</c:v>
                </c:pt>
                <c:pt idx="19869">
                  <c:v>450.21044032736597</c:v>
                </c:pt>
                <c:pt idx="19870">
                  <c:v>450.0892205019295</c:v>
                </c:pt>
                <c:pt idx="19871">
                  <c:v>450.01283624647391</c:v>
                </c:pt>
                <c:pt idx="19872">
                  <c:v>450.7157523074236</c:v>
                </c:pt>
                <c:pt idx="19873">
                  <c:v>450.51010272775187</c:v>
                </c:pt>
                <c:pt idx="19874">
                  <c:v>450.33970718570566</c:v>
                </c:pt>
                <c:pt idx="19875">
                  <c:v>450.05179717345425</c:v>
                </c:pt>
                <c:pt idx="19876">
                  <c:v>450.11642909314503</c:v>
                </c:pt>
                <c:pt idx="19877">
                  <c:v>450.31032779416125</c:v>
                </c:pt>
                <c:pt idx="19878">
                  <c:v>450.7157523074236</c:v>
                </c:pt>
                <c:pt idx="19879">
                  <c:v>450.15973014827091</c:v>
                </c:pt>
                <c:pt idx="19880">
                  <c:v>450.19868949491905</c:v>
                </c:pt>
                <c:pt idx="19881">
                  <c:v>450.00479077079854</c:v>
                </c:pt>
                <c:pt idx="19882">
                  <c:v>450.31032779416125</c:v>
                </c:pt>
                <c:pt idx="19883">
                  <c:v>450.38887523169734</c:v>
                </c:pt>
                <c:pt idx="19884">
                  <c:v>450.19498418589637</c:v>
                </c:pt>
                <c:pt idx="19885">
                  <c:v>450.67091677440959</c:v>
                </c:pt>
                <c:pt idx="19886">
                  <c:v>450.25961669089537</c:v>
                </c:pt>
                <c:pt idx="19887">
                  <c:v>450.18910799953051</c:v>
                </c:pt>
                <c:pt idx="19888">
                  <c:v>450.41826109243772</c:v>
                </c:pt>
                <c:pt idx="19889">
                  <c:v>451.04108725004642</c:v>
                </c:pt>
                <c:pt idx="19890">
                  <c:v>450.3044531480802</c:v>
                </c:pt>
                <c:pt idx="19891">
                  <c:v>450.26919757016998</c:v>
                </c:pt>
                <c:pt idx="19892">
                  <c:v>450.04004480072257</c:v>
                </c:pt>
                <c:pt idx="19893">
                  <c:v>450.16343545729359</c:v>
                </c:pt>
                <c:pt idx="19894">
                  <c:v>450.05396646430404</c:v>
                </c:pt>
                <c:pt idx="19895">
                  <c:v>450.0892205019295</c:v>
                </c:pt>
                <c:pt idx="19896">
                  <c:v>450.13035072592078</c:v>
                </c:pt>
                <c:pt idx="19897">
                  <c:v>450.22219270009765</c:v>
                </c:pt>
                <c:pt idx="19898">
                  <c:v>450.10097287466118</c:v>
                </c:pt>
                <c:pt idx="19899">
                  <c:v>450.08334431556369</c:v>
                </c:pt>
                <c:pt idx="19900">
                  <c:v>450.43588826527895</c:v>
                </c:pt>
                <c:pt idx="19901">
                  <c:v>450.6767929607754</c:v>
                </c:pt>
                <c:pt idx="19902">
                  <c:v>450.22436203715597</c:v>
                </c:pt>
                <c:pt idx="19903">
                  <c:v>450.38671205577805</c:v>
                </c:pt>
                <c:pt idx="19904">
                  <c:v>450.19281330855324</c:v>
                </c:pt>
                <c:pt idx="19905">
                  <c:v>450.45722167131373</c:v>
                </c:pt>
                <c:pt idx="19906">
                  <c:v>450.36321039088421</c:v>
                </c:pt>
                <c:pt idx="19907">
                  <c:v>450.73337932623633</c:v>
                </c:pt>
                <c:pt idx="19908">
                  <c:v>450.49247570893914</c:v>
                </c:pt>
                <c:pt idx="19909">
                  <c:v>450.92140342738003</c:v>
                </c:pt>
                <c:pt idx="19910">
                  <c:v>450.19868949491905</c:v>
                </c:pt>
                <c:pt idx="19911">
                  <c:v>450.37125437402364</c:v>
                </c:pt>
                <c:pt idx="19912">
                  <c:v>450.27136813945617</c:v>
                </c:pt>
                <c:pt idx="19913">
                  <c:v>450.0282939682757</c:v>
                </c:pt>
                <c:pt idx="19914">
                  <c:v>450.58278168034593</c:v>
                </c:pt>
                <c:pt idx="19915">
                  <c:v>450.80605827883033</c:v>
                </c:pt>
                <c:pt idx="19916">
                  <c:v>450.52402397545649</c:v>
                </c:pt>
                <c:pt idx="19917">
                  <c:v>450.74142638994527</c:v>
                </c:pt>
                <c:pt idx="19918">
                  <c:v>450.55927847516739</c:v>
                </c:pt>
                <c:pt idx="19919">
                  <c:v>450.37125437402364</c:v>
                </c:pt>
                <c:pt idx="19920">
                  <c:v>450.06571729675096</c:v>
                </c:pt>
                <c:pt idx="19921">
                  <c:v>450.38083740969694</c:v>
                </c:pt>
                <c:pt idx="19922">
                  <c:v>450.26549241517574</c:v>
                </c:pt>
                <c:pt idx="19923">
                  <c:v>450.04809027793823</c:v>
                </c:pt>
                <c:pt idx="19924">
                  <c:v>450.08705121107971</c:v>
                </c:pt>
                <c:pt idx="19925">
                  <c:v>450.14210157377056</c:v>
                </c:pt>
                <c:pt idx="19926">
                  <c:v>450.06942419226698</c:v>
                </c:pt>
                <c:pt idx="19927">
                  <c:v>450.00108541587537</c:v>
                </c:pt>
                <c:pt idx="19928">
                  <c:v>450.24569590527619</c:v>
                </c:pt>
                <c:pt idx="19929">
                  <c:v>450.38887523169734</c:v>
                </c:pt>
                <c:pt idx="19930">
                  <c:v>450.34775240107291</c:v>
                </c:pt>
                <c:pt idx="19931">
                  <c:v>450.64153892314994</c:v>
                </c:pt>
                <c:pt idx="19932">
                  <c:v>450.32424950395131</c:v>
                </c:pt>
                <c:pt idx="19933">
                  <c:v>450.15385394650224</c:v>
                </c:pt>
                <c:pt idx="19934">
                  <c:v>450.47114261096135</c:v>
                </c:pt>
                <c:pt idx="19935">
                  <c:v>450.1832318131647</c:v>
                </c:pt>
                <c:pt idx="19936">
                  <c:v>450.21631651373178</c:v>
                </c:pt>
                <c:pt idx="19937">
                  <c:v>450.41238536815735</c:v>
                </c:pt>
                <c:pt idx="19938">
                  <c:v>450.15755927092778</c:v>
                </c:pt>
                <c:pt idx="19939">
                  <c:v>450.6628712509854</c:v>
                </c:pt>
                <c:pt idx="19940">
                  <c:v>450.88614938975456</c:v>
                </c:pt>
                <c:pt idx="19941">
                  <c:v>451.28569155551202</c:v>
                </c:pt>
                <c:pt idx="19942">
                  <c:v>451.05654493180083</c:v>
                </c:pt>
                <c:pt idx="19943">
                  <c:v>450.75688253141487</c:v>
                </c:pt>
                <c:pt idx="19944">
                  <c:v>450.0576718195353</c:v>
                </c:pt>
                <c:pt idx="19945">
                  <c:v>450.08705121107971</c:v>
                </c:pt>
                <c:pt idx="19946">
                  <c:v>450.0892205019295</c:v>
                </c:pt>
                <c:pt idx="19947">
                  <c:v>450.20456568128492</c:v>
                </c:pt>
                <c:pt idx="19948">
                  <c:v>450.38083740969694</c:v>
                </c:pt>
                <c:pt idx="19949">
                  <c:v>450.40433907459078</c:v>
                </c:pt>
                <c:pt idx="19950">
                  <c:v>450.02241778190984</c:v>
                </c:pt>
                <c:pt idx="19951">
                  <c:v>450.33970718570566</c:v>
                </c:pt>
                <c:pt idx="19952">
                  <c:v>450.26919757016998</c:v>
                </c:pt>
                <c:pt idx="19953">
                  <c:v>450.74142638994527</c:v>
                </c:pt>
                <c:pt idx="19954">
                  <c:v>450.42413681671815</c:v>
                </c:pt>
                <c:pt idx="19955">
                  <c:v>450.02241778190984</c:v>
                </c:pt>
                <c:pt idx="19956">
                  <c:v>450.33970718570566</c:v>
                </c:pt>
                <c:pt idx="19957">
                  <c:v>450.53577542401729</c:v>
                </c:pt>
                <c:pt idx="19958">
                  <c:v>450.53577542401729</c:v>
                </c:pt>
                <c:pt idx="19959">
                  <c:v>450.23023806949334</c:v>
                </c:pt>
                <c:pt idx="19960">
                  <c:v>450.18910799953051</c:v>
                </c:pt>
                <c:pt idx="19961">
                  <c:v>450.09880204352658</c:v>
                </c:pt>
                <c:pt idx="19962">
                  <c:v>450.1832318131647</c:v>
                </c:pt>
                <c:pt idx="19963">
                  <c:v>450.62978655041832</c:v>
                </c:pt>
                <c:pt idx="19964">
                  <c:v>450.7884312600176</c:v>
                </c:pt>
                <c:pt idx="19965">
                  <c:v>451.11747151166321</c:v>
                </c:pt>
                <c:pt idx="19966">
                  <c:v>451.04696343641228</c:v>
                </c:pt>
                <c:pt idx="19967">
                  <c:v>450.52402397545649</c:v>
                </c:pt>
                <c:pt idx="19968">
                  <c:v>450.11859989347391</c:v>
                </c:pt>
                <c:pt idx="19969">
                  <c:v>450.58278168034593</c:v>
                </c:pt>
                <c:pt idx="19970">
                  <c:v>450.21848585079016</c:v>
                </c:pt>
                <c:pt idx="19971">
                  <c:v>450.04592098708844</c:v>
                </c:pt>
                <c:pt idx="19972">
                  <c:v>450.18693866247219</c:v>
                </c:pt>
                <c:pt idx="19973">
                  <c:v>450.53948057901152</c:v>
                </c:pt>
                <c:pt idx="19974">
                  <c:v>450.86264618457602</c:v>
                </c:pt>
                <c:pt idx="19975">
                  <c:v>451.02129089417537</c:v>
                </c:pt>
                <c:pt idx="19976">
                  <c:v>450.48659952257333</c:v>
                </c:pt>
                <c:pt idx="19977">
                  <c:v>450.42784227976932</c:v>
                </c:pt>
                <c:pt idx="19978">
                  <c:v>450.48072333620752</c:v>
                </c:pt>
                <c:pt idx="19979">
                  <c:v>450.47484869012646</c:v>
                </c:pt>
                <c:pt idx="19980">
                  <c:v>450.08117502471384</c:v>
                </c:pt>
                <c:pt idx="19981">
                  <c:v>450.33600095251211</c:v>
                </c:pt>
                <c:pt idx="19982">
                  <c:v>450.1832318131647</c:v>
                </c:pt>
                <c:pt idx="19983">
                  <c:v>450.21848585079016</c:v>
                </c:pt>
                <c:pt idx="19984">
                  <c:v>450.27507375653579</c:v>
                </c:pt>
                <c:pt idx="19985">
                  <c:v>450.63936804580686</c:v>
                </c:pt>
                <c:pt idx="19986">
                  <c:v>450.80976512813783</c:v>
                </c:pt>
                <c:pt idx="19987">
                  <c:v>450.80976512813783</c:v>
                </c:pt>
                <c:pt idx="19988">
                  <c:v>450.14210157377056</c:v>
                </c:pt>
                <c:pt idx="19989">
                  <c:v>450.2772437097081</c:v>
                </c:pt>
                <c:pt idx="19990">
                  <c:v>450.38887523169734</c:v>
                </c:pt>
                <c:pt idx="19991">
                  <c:v>450.68266914714127</c:v>
                </c:pt>
                <c:pt idx="19992">
                  <c:v>450.59453251279285</c:v>
                </c:pt>
                <c:pt idx="19993">
                  <c:v>450.53577542401729</c:v>
                </c:pt>
                <c:pt idx="19994">
                  <c:v>450.41826109243772</c:v>
                </c:pt>
                <c:pt idx="19995">
                  <c:v>450.50052107833488</c:v>
                </c:pt>
                <c:pt idx="19996">
                  <c:v>450.30662233111008</c:v>
                </c:pt>
                <c:pt idx="19997">
                  <c:v>450.8413123164558</c:v>
                </c:pt>
                <c:pt idx="19998">
                  <c:v>450.33600095251211</c:v>
                </c:pt>
                <c:pt idx="19999">
                  <c:v>450.41238536815735</c:v>
                </c:pt>
                <c:pt idx="20000">
                  <c:v>450.2772437097081</c:v>
                </c:pt>
                <c:pt idx="20001">
                  <c:v>450.74142638994527</c:v>
                </c:pt>
                <c:pt idx="20002">
                  <c:v>450.47114261096135</c:v>
                </c:pt>
                <c:pt idx="20003">
                  <c:v>450.52185356019879</c:v>
                </c:pt>
                <c:pt idx="20004">
                  <c:v>450.69225064252981</c:v>
                </c:pt>
                <c:pt idx="20005">
                  <c:v>450.82739214695056</c:v>
                </c:pt>
                <c:pt idx="20006">
                  <c:v>450.64524423217267</c:v>
                </c:pt>
                <c:pt idx="20007">
                  <c:v>450.76275871778068</c:v>
                </c:pt>
                <c:pt idx="20008">
                  <c:v>451.02129089417537</c:v>
                </c:pt>
                <c:pt idx="20009">
                  <c:v>450.69812528861087</c:v>
                </c:pt>
                <c:pt idx="20010">
                  <c:v>450.47484869012646</c:v>
                </c:pt>
                <c:pt idx="20011">
                  <c:v>450.15168313077049</c:v>
                </c:pt>
                <c:pt idx="20012">
                  <c:v>450.08334431556369</c:v>
                </c:pt>
                <c:pt idx="20013">
                  <c:v>450.16560479435196</c:v>
                </c:pt>
                <c:pt idx="20014">
                  <c:v>450.2772437097081</c:v>
                </c:pt>
                <c:pt idx="20015">
                  <c:v>450.55340228880152</c:v>
                </c:pt>
                <c:pt idx="20016">
                  <c:v>450.31837377967088</c:v>
                </c:pt>
                <c:pt idx="20017">
                  <c:v>450.65328975559686</c:v>
                </c:pt>
                <c:pt idx="20018">
                  <c:v>450.03633944549131</c:v>
                </c:pt>
                <c:pt idx="20019">
                  <c:v>450.33600095251211</c:v>
                </c:pt>
                <c:pt idx="20020">
                  <c:v>450.65328975559686</c:v>
                </c:pt>
                <c:pt idx="20021">
                  <c:v>450.77668042757074</c:v>
                </c:pt>
                <c:pt idx="20022">
                  <c:v>450.77080424120487</c:v>
                </c:pt>
                <c:pt idx="20023">
                  <c:v>450.07159348311677</c:v>
                </c:pt>
                <c:pt idx="20024">
                  <c:v>450.27136813945617</c:v>
                </c:pt>
                <c:pt idx="20025">
                  <c:v>450.01283624647391</c:v>
                </c:pt>
                <c:pt idx="20026">
                  <c:v>450.47484869012646</c:v>
                </c:pt>
                <c:pt idx="20027">
                  <c:v>450.68637445616395</c:v>
                </c:pt>
                <c:pt idx="20028">
                  <c:v>450.10467822989244</c:v>
                </c:pt>
                <c:pt idx="20029">
                  <c:v>450.39258824214386</c:v>
                </c:pt>
                <c:pt idx="20030">
                  <c:v>450.08117502471384</c:v>
                </c:pt>
                <c:pt idx="20031">
                  <c:v>450.50639680261526</c:v>
                </c:pt>
                <c:pt idx="20032">
                  <c:v>450.34775240107291</c:v>
                </c:pt>
                <c:pt idx="20033">
                  <c:v>450.04809027793823</c:v>
                </c:pt>
                <c:pt idx="20034">
                  <c:v>450.40650964387692</c:v>
                </c:pt>
                <c:pt idx="20035">
                  <c:v>450.64741356923105</c:v>
                </c:pt>
                <c:pt idx="20036">
                  <c:v>450.20673501834324</c:v>
                </c:pt>
                <c:pt idx="20037">
                  <c:v>450.22436203715597</c:v>
                </c:pt>
                <c:pt idx="20038">
                  <c:v>450.08117502471384</c:v>
                </c:pt>
                <c:pt idx="20039">
                  <c:v>450.12818146587671</c:v>
                </c:pt>
                <c:pt idx="20040">
                  <c:v>450.23023806949334</c:v>
                </c:pt>
                <c:pt idx="20041">
                  <c:v>450.45722167131373</c:v>
                </c:pt>
                <c:pt idx="20042">
                  <c:v>450.41021526095659</c:v>
                </c:pt>
                <c:pt idx="20043">
                  <c:v>450.40433907459078</c:v>
                </c:pt>
                <c:pt idx="20044">
                  <c:v>450.10467822989244</c:v>
                </c:pt>
                <c:pt idx="20045">
                  <c:v>450.07746966948264</c:v>
                </c:pt>
                <c:pt idx="20046">
                  <c:v>450.11055441625825</c:v>
                </c:pt>
                <c:pt idx="20047">
                  <c:v>450.10467822989244</c:v>
                </c:pt>
                <c:pt idx="20048">
                  <c:v>450.28311943398847</c:v>
                </c:pt>
                <c:pt idx="20049">
                  <c:v>450.63566273678413</c:v>
                </c:pt>
                <c:pt idx="20050">
                  <c:v>450.47701833524172</c:v>
                </c:pt>
                <c:pt idx="20051">
                  <c:v>450.33012522823168</c:v>
                </c:pt>
                <c:pt idx="20052">
                  <c:v>450.24786524233457</c:v>
                </c:pt>
                <c:pt idx="20053">
                  <c:v>450.21631651373178</c:v>
                </c:pt>
                <c:pt idx="20054">
                  <c:v>450.29270077534852</c:v>
                </c:pt>
                <c:pt idx="20055">
                  <c:v>450.38083740969694</c:v>
                </c:pt>
                <c:pt idx="20056">
                  <c:v>450.4160914473224</c:v>
                </c:pt>
                <c:pt idx="20057">
                  <c:v>450.33383099933985</c:v>
                </c:pt>
                <c:pt idx="20058">
                  <c:v>450.85089381184434</c:v>
                </c:pt>
                <c:pt idx="20059">
                  <c:v>450.49247570893914</c:v>
                </c:pt>
                <c:pt idx="20060">
                  <c:v>450.06942419226698</c:v>
                </c:pt>
                <c:pt idx="20061">
                  <c:v>450.06942419226698</c:v>
                </c:pt>
                <c:pt idx="20062">
                  <c:v>450.02458707275969</c:v>
                </c:pt>
                <c:pt idx="20063">
                  <c:v>450.05984265066991</c:v>
                </c:pt>
                <c:pt idx="20064">
                  <c:v>450.30662233111008</c:v>
                </c:pt>
                <c:pt idx="20065">
                  <c:v>450.19868949491905</c:v>
                </c:pt>
                <c:pt idx="20066">
                  <c:v>450.40433907459078</c:v>
                </c:pt>
                <c:pt idx="20067">
                  <c:v>450.25961669089537</c:v>
                </c:pt>
                <c:pt idx="20068">
                  <c:v>450.30662233111008</c:v>
                </c:pt>
                <c:pt idx="20069">
                  <c:v>450.39475911948699</c:v>
                </c:pt>
                <c:pt idx="20070">
                  <c:v>450.24786524233457</c:v>
                </c:pt>
                <c:pt idx="20071">
                  <c:v>450.38083740969694</c:v>
                </c:pt>
                <c:pt idx="20072">
                  <c:v>450.25374096661494</c:v>
                </c:pt>
                <c:pt idx="20073">
                  <c:v>450.21848585079016</c:v>
                </c:pt>
                <c:pt idx="20074">
                  <c:v>450.28094994290166</c:v>
                </c:pt>
                <c:pt idx="20075">
                  <c:v>450.35145801815258</c:v>
                </c:pt>
                <c:pt idx="20076">
                  <c:v>450.41238536815735</c:v>
                </c:pt>
                <c:pt idx="20077">
                  <c:v>450.41826109243772</c:v>
                </c:pt>
                <c:pt idx="20078">
                  <c:v>451.17035256810141</c:v>
                </c:pt>
                <c:pt idx="20079">
                  <c:v>450.7884312600176</c:v>
                </c:pt>
                <c:pt idx="20080">
                  <c:v>450.58278168034593</c:v>
                </c:pt>
                <c:pt idx="20081">
                  <c:v>450.51227252689569</c:v>
                </c:pt>
                <c:pt idx="20082">
                  <c:v>450.44176398955932</c:v>
                </c:pt>
                <c:pt idx="20083">
                  <c:v>450.21261120470911</c:v>
                </c:pt>
                <c:pt idx="20084">
                  <c:v>450.3007466068297</c:v>
                </c:pt>
                <c:pt idx="20085">
                  <c:v>450.25744673772306</c:v>
                </c:pt>
                <c:pt idx="20086">
                  <c:v>450.16343545729359</c:v>
                </c:pt>
                <c:pt idx="20087">
                  <c:v>450.32795481297399</c:v>
                </c:pt>
                <c:pt idx="20088">
                  <c:v>450.05179717345425</c:v>
                </c:pt>
                <c:pt idx="20089">
                  <c:v>450.70400147497668</c:v>
                </c:pt>
                <c:pt idx="20090">
                  <c:v>451.06829591827619</c:v>
                </c:pt>
                <c:pt idx="20091">
                  <c:v>450.11859989347391</c:v>
                </c:pt>
                <c:pt idx="20092">
                  <c:v>450.48289405952215</c:v>
                </c:pt>
                <c:pt idx="20093">
                  <c:v>450.59823782181553</c:v>
                </c:pt>
                <c:pt idx="20094">
                  <c:v>450.45134548494786</c:v>
                </c:pt>
                <c:pt idx="20095">
                  <c:v>450.28094994290166</c:v>
                </c:pt>
                <c:pt idx="20096">
                  <c:v>450.14580848468944</c:v>
                </c:pt>
                <c:pt idx="20097">
                  <c:v>450.42784227976932</c:v>
                </c:pt>
                <c:pt idx="20098">
                  <c:v>450.2772437097081</c:v>
                </c:pt>
                <c:pt idx="20099">
                  <c:v>450.25961669089537</c:v>
                </c:pt>
                <c:pt idx="20100">
                  <c:v>450.0576718195353</c:v>
                </c:pt>
                <c:pt idx="20101">
                  <c:v>450.23981971891033</c:v>
                </c:pt>
                <c:pt idx="20102">
                  <c:v>450.33600095251211</c:v>
                </c:pt>
                <c:pt idx="20103">
                  <c:v>450.29487088254928</c:v>
                </c:pt>
                <c:pt idx="20104">
                  <c:v>450.31249805539051</c:v>
                </c:pt>
                <c:pt idx="20105">
                  <c:v>450.75905340875801</c:v>
                </c:pt>
                <c:pt idx="20106">
                  <c:v>450.21044032736597</c:v>
                </c:pt>
                <c:pt idx="20107">
                  <c:v>450.2772437097081</c:v>
                </c:pt>
                <c:pt idx="20108">
                  <c:v>450.40650964387692</c:v>
                </c:pt>
                <c:pt idx="20109">
                  <c:v>450.40433907459078</c:v>
                </c:pt>
                <c:pt idx="20110">
                  <c:v>450.40063391959654</c:v>
                </c:pt>
                <c:pt idx="20111">
                  <c:v>450.34775240107291</c:v>
                </c:pt>
                <c:pt idx="20112">
                  <c:v>450.32424950395131</c:v>
                </c:pt>
                <c:pt idx="20113">
                  <c:v>450.50422654138606</c:v>
                </c:pt>
                <c:pt idx="20114">
                  <c:v>450.46309631739479</c:v>
                </c:pt>
                <c:pt idx="20115">
                  <c:v>450.07529883834803</c:v>
                </c:pt>
                <c:pt idx="20116">
                  <c:v>450.10467822989244</c:v>
                </c:pt>
                <c:pt idx="20117">
                  <c:v>450.26919757016998</c:v>
                </c:pt>
                <c:pt idx="20118">
                  <c:v>450.26919757016998</c:v>
                </c:pt>
                <c:pt idx="20119">
                  <c:v>450.39846442850967</c:v>
                </c:pt>
                <c:pt idx="20120">
                  <c:v>450.17735716708364</c:v>
                </c:pt>
                <c:pt idx="20121">
                  <c:v>450.05984265066991</c:v>
                </c:pt>
                <c:pt idx="20122">
                  <c:v>450.01654159554403</c:v>
                </c:pt>
                <c:pt idx="20123">
                  <c:v>450.5806108030028</c:v>
                </c:pt>
                <c:pt idx="20124">
                  <c:v>450.17148098071777</c:v>
                </c:pt>
                <c:pt idx="20125">
                  <c:v>450.0892205019295</c:v>
                </c:pt>
                <c:pt idx="20126">
                  <c:v>450.34775240107291</c:v>
                </c:pt>
                <c:pt idx="20127">
                  <c:v>450.03417015464152</c:v>
                </c:pt>
                <c:pt idx="20128">
                  <c:v>450.00479077079854</c:v>
                </c:pt>
                <c:pt idx="20129">
                  <c:v>450.01654159554403</c:v>
                </c:pt>
                <c:pt idx="20130">
                  <c:v>451.1644779220203</c:v>
                </c:pt>
                <c:pt idx="20131">
                  <c:v>451.04108725004642</c:v>
                </c:pt>
                <c:pt idx="20132">
                  <c:v>450.14210157377056</c:v>
                </c:pt>
                <c:pt idx="20133">
                  <c:v>450.35362812535328</c:v>
                </c:pt>
                <c:pt idx="20134">
                  <c:v>450.27136813945617</c:v>
                </c:pt>
                <c:pt idx="20135">
                  <c:v>450.04221563185718</c:v>
                </c:pt>
                <c:pt idx="20136">
                  <c:v>450.17518628974051</c:v>
                </c:pt>
                <c:pt idx="20137">
                  <c:v>450.05396646430404</c:v>
                </c:pt>
                <c:pt idx="20138">
                  <c:v>450.13622691228665</c:v>
                </c:pt>
                <c:pt idx="20139">
                  <c:v>450.01283624647391</c:v>
                </c:pt>
                <c:pt idx="20140">
                  <c:v>450.20456568128492</c:v>
                </c:pt>
                <c:pt idx="20141">
                  <c:v>450.25157055135725</c:v>
                </c:pt>
                <c:pt idx="20142">
                  <c:v>450.19868949491905</c:v>
                </c:pt>
                <c:pt idx="20143">
                  <c:v>450.3044531480802</c:v>
                </c:pt>
                <c:pt idx="20144">
                  <c:v>450.24569590527619</c:v>
                </c:pt>
                <c:pt idx="20145">
                  <c:v>450.01283624647391</c:v>
                </c:pt>
                <c:pt idx="20146">
                  <c:v>450.12447453955497</c:v>
                </c:pt>
                <c:pt idx="20147">
                  <c:v>450.46526688668092</c:v>
                </c:pt>
                <c:pt idx="20148">
                  <c:v>450.6767929607754</c:v>
                </c:pt>
                <c:pt idx="20149">
                  <c:v>450.32208016689293</c:v>
                </c:pt>
                <c:pt idx="20150">
                  <c:v>451.02129089417537</c:v>
                </c:pt>
                <c:pt idx="20151">
                  <c:v>450.5512329517432</c:v>
                </c:pt>
                <c:pt idx="20152">
                  <c:v>450.44546929858205</c:v>
                </c:pt>
                <c:pt idx="20153">
                  <c:v>450.22219270009765</c:v>
                </c:pt>
                <c:pt idx="20154">
                  <c:v>450.56298378419007</c:v>
                </c:pt>
                <c:pt idx="20155">
                  <c:v>450.57473615692174</c:v>
                </c:pt>
                <c:pt idx="20156">
                  <c:v>450.29857696171439</c:v>
                </c:pt>
                <c:pt idx="20157">
                  <c:v>450.19281330855324</c:v>
                </c:pt>
                <c:pt idx="20158">
                  <c:v>450.20673501834324</c:v>
                </c:pt>
                <c:pt idx="20159">
                  <c:v>450.08705121107971</c:v>
                </c:pt>
                <c:pt idx="20160">
                  <c:v>450.17735716708364</c:v>
                </c:pt>
                <c:pt idx="20161">
                  <c:v>450.04221563185718</c:v>
                </c:pt>
                <c:pt idx="20162">
                  <c:v>450.33600095251211</c:v>
                </c:pt>
                <c:pt idx="20163">
                  <c:v>450.99995702605514</c:v>
                </c:pt>
                <c:pt idx="20164">
                  <c:v>450.53577542401729</c:v>
                </c:pt>
                <c:pt idx="20165">
                  <c:v>450.39475911948699</c:v>
                </c:pt>
                <c:pt idx="20166">
                  <c:v>450.64741356923105</c:v>
                </c:pt>
                <c:pt idx="20167">
                  <c:v>450.99995702605514</c:v>
                </c:pt>
                <c:pt idx="20168">
                  <c:v>450.40650964387692</c:v>
                </c:pt>
                <c:pt idx="20169">
                  <c:v>450.26549241517574</c:v>
                </c:pt>
                <c:pt idx="20170">
                  <c:v>450.05179717345425</c:v>
                </c:pt>
                <c:pt idx="20171">
                  <c:v>450.31620398052712</c:v>
                </c:pt>
                <c:pt idx="20172">
                  <c:v>450.36908503696532</c:v>
                </c:pt>
                <c:pt idx="20173">
                  <c:v>450.19281330855324</c:v>
                </c:pt>
                <c:pt idx="20174">
                  <c:v>450.08117502471384</c:v>
                </c:pt>
                <c:pt idx="20175">
                  <c:v>450.49835189530501</c:v>
                </c:pt>
                <c:pt idx="20176">
                  <c:v>450.31837377967088</c:v>
                </c:pt>
                <c:pt idx="20177">
                  <c:v>450.58278168034593</c:v>
                </c:pt>
                <c:pt idx="20178">
                  <c:v>450.06354800590111</c:v>
                </c:pt>
                <c:pt idx="20179">
                  <c:v>450.10684752074224</c:v>
                </c:pt>
                <c:pt idx="20180">
                  <c:v>450.22436203715597</c:v>
                </c:pt>
                <c:pt idx="20181">
                  <c:v>450.03633944549131</c:v>
                </c:pt>
                <c:pt idx="20182">
                  <c:v>450.13035072592078</c:v>
                </c:pt>
                <c:pt idx="20183">
                  <c:v>450.20085883197743</c:v>
                </c:pt>
                <c:pt idx="20184">
                  <c:v>450.04592098708844</c:v>
                </c:pt>
                <c:pt idx="20185">
                  <c:v>450.33383099933985</c:v>
                </c:pt>
                <c:pt idx="20186">
                  <c:v>450.79801275540615</c:v>
                </c:pt>
                <c:pt idx="20187">
                  <c:v>450.50422654138606</c:v>
                </c:pt>
                <c:pt idx="20188">
                  <c:v>450.59236317573448</c:v>
                </c:pt>
                <c:pt idx="20189">
                  <c:v>450.13035072592078</c:v>
                </c:pt>
                <c:pt idx="20190">
                  <c:v>450.12230527951084</c:v>
                </c:pt>
                <c:pt idx="20191">
                  <c:v>450.26919757016998</c:v>
                </c:pt>
                <c:pt idx="20192">
                  <c:v>450.3044531480802</c:v>
                </c:pt>
                <c:pt idx="20193">
                  <c:v>450.29857696171439</c:v>
                </c:pt>
                <c:pt idx="20194">
                  <c:v>450.17518628974051</c:v>
                </c:pt>
                <c:pt idx="20195">
                  <c:v>450.7157523074236</c:v>
                </c:pt>
                <c:pt idx="20196">
                  <c:v>450.29857696171439</c:v>
                </c:pt>
                <c:pt idx="20197">
                  <c:v>450.23981971891033</c:v>
                </c:pt>
                <c:pt idx="20198">
                  <c:v>450.21261120470911</c:v>
                </c:pt>
                <c:pt idx="20199">
                  <c:v>450.04221563185718</c:v>
                </c:pt>
                <c:pt idx="20200">
                  <c:v>450.07746966948264</c:v>
                </c:pt>
                <c:pt idx="20201">
                  <c:v>451.02933641759955</c:v>
                </c:pt>
                <c:pt idx="20202">
                  <c:v>450.92944895080421</c:v>
                </c:pt>
                <c:pt idx="20203">
                  <c:v>450.34775240107291</c:v>
                </c:pt>
                <c:pt idx="20204">
                  <c:v>450.25961669089537</c:v>
                </c:pt>
                <c:pt idx="20205">
                  <c:v>450.06571729675096</c:v>
                </c:pt>
                <c:pt idx="20206">
                  <c:v>450.21044032736597</c:v>
                </c:pt>
                <c:pt idx="20207">
                  <c:v>450.01066695716435</c:v>
                </c:pt>
                <c:pt idx="20208">
                  <c:v>450.18693866247219</c:v>
                </c:pt>
                <c:pt idx="20209">
                  <c:v>450.32795481297399</c:v>
                </c:pt>
                <c:pt idx="20210">
                  <c:v>450.02241778190984</c:v>
                </c:pt>
                <c:pt idx="20211">
                  <c:v>450.6180357179714</c:v>
                </c:pt>
                <c:pt idx="20212">
                  <c:v>450.60040869915866</c:v>
                </c:pt>
                <c:pt idx="20213">
                  <c:v>450.8119344651962</c:v>
                </c:pt>
                <c:pt idx="20214">
                  <c:v>450.94119978325114</c:v>
                </c:pt>
                <c:pt idx="20215">
                  <c:v>450.57690549398012</c:v>
                </c:pt>
                <c:pt idx="20216">
                  <c:v>450.26332292408892</c:v>
                </c:pt>
                <c:pt idx="20217">
                  <c:v>450.35362812535328</c:v>
                </c:pt>
                <c:pt idx="20218">
                  <c:v>450.21261120470911</c:v>
                </c:pt>
                <c:pt idx="20219">
                  <c:v>450.45134548494786</c:v>
                </c:pt>
                <c:pt idx="20220">
                  <c:v>450.39258824214386</c:v>
                </c:pt>
                <c:pt idx="20221">
                  <c:v>450.29270077534852</c:v>
                </c:pt>
                <c:pt idx="20222">
                  <c:v>450.70987766134255</c:v>
                </c:pt>
                <c:pt idx="20223">
                  <c:v>450.439594652501</c:v>
                </c:pt>
                <c:pt idx="20224">
                  <c:v>450.39475911948699</c:v>
                </c:pt>
                <c:pt idx="20225">
                  <c:v>450.21848585079016</c:v>
                </c:pt>
                <c:pt idx="20226">
                  <c:v>450.04592098708844</c:v>
                </c:pt>
                <c:pt idx="20227">
                  <c:v>450.86852237094183</c:v>
                </c:pt>
                <c:pt idx="20228">
                  <c:v>450.92140342738003</c:v>
                </c:pt>
                <c:pt idx="20229">
                  <c:v>450.78626192295928</c:v>
                </c:pt>
                <c:pt idx="20230">
                  <c:v>450.07746966948264</c:v>
                </c:pt>
                <c:pt idx="20231">
                  <c:v>450.13405611195776</c:v>
                </c:pt>
                <c:pt idx="20232">
                  <c:v>450.21261120470911</c:v>
                </c:pt>
                <c:pt idx="20233">
                  <c:v>450.06571729675096</c:v>
                </c:pt>
                <c:pt idx="20234">
                  <c:v>450.41826109243772</c:v>
                </c:pt>
                <c:pt idx="20235">
                  <c:v>450.0304632591255</c:v>
                </c:pt>
                <c:pt idx="20236">
                  <c:v>450.39475911948699</c:v>
                </c:pt>
                <c:pt idx="20237">
                  <c:v>450.01066695716435</c:v>
                </c:pt>
                <c:pt idx="20238">
                  <c:v>450.43588826527895</c:v>
                </c:pt>
                <c:pt idx="20239">
                  <c:v>450.0069600601081</c:v>
                </c:pt>
                <c:pt idx="20240">
                  <c:v>450.45722167131373</c:v>
                </c:pt>
                <c:pt idx="20241">
                  <c:v>450.0576718195353</c:v>
                </c:pt>
                <c:pt idx="20242">
                  <c:v>450.27507375653579</c:v>
                </c:pt>
                <c:pt idx="20243">
                  <c:v>450.15755927092778</c:v>
                </c:pt>
                <c:pt idx="20244">
                  <c:v>450.25374096661494</c:v>
                </c:pt>
                <c:pt idx="20245">
                  <c:v>450.33012522823168</c:v>
                </c:pt>
                <c:pt idx="20246">
                  <c:v>450.26549241517574</c:v>
                </c:pt>
                <c:pt idx="20247">
                  <c:v>450.18910799953051</c:v>
                </c:pt>
                <c:pt idx="20248">
                  <c:v>450.32424950395131</c:v>
                </c:pt>
                <c:pt idx="20249">
                  <c:v>450.18910799953051</c:v>
                </c:pt>
                <c:pt idx="20250">
                  <c:v>450.81781065156201</c:v>
                </c:pt>
                <c:pt idx="20251">
                  <c:v>450.46526688668092</c:v>
                </c:pt>
                <c:pt idx="20252">
                  <c:v>450.15168313077049</c:v>
                </c:pt>
                <c:pt idx="20253">
                  <c:v>450.25374096661494</c:v>
                </c:pt>
                <c:pt idx="20254">
                  <c:v>450.10467822989244</c:v>
                </c:pt>
                <c:pt idx="20255">
                  <c:v>450.75688253141487</c:v>
                </c:pt>
                <c:pt idx="20256">
                  <c:v>450.21631651373178</c:v>
                </c:pt>
                <c:pt idx="20257">
                  <c:v>450.51010272775187</c:v>
                </c:pt>
                <c:pt idx="20258">
                  <c:v>450.69225064252981</c:v>
                </c:pt>
                <c:pt idx="20259">
                  <c:v>450.53948057901152</c:v>
                </c:pt>
                <c:pt idx="20260">
                  <c:v>450.28682458898271</c:v>
                </c:pt>
                <c:pt idx="20261">
                  <c:v>450.20673501834324</c:v>
                </c:pt>
                <c:pt idx="20262">
                  <c:v>450.36537957391408</c:v>
                </c:pt>
                <c:pt idx="20263">
                  <c:v>450.61215953160558</c:v>
                </c:pt>
                <c:pt idx="20264">
                  <c:v>450.41238536815735</c:v>
                </c:pt>
                <c:pt idx="20265">
                  <c:v>450.49464535405446</c:v>
                </c:pt>
                <c:pt idx="20266">
                  <c:v>450.17148098071777</c:v>
                </c:pt>
                <c:pt idx="20267">
                  <c:v>450.01654159554403</c:v>
                </c:pt>
                <c:pt idx="20268">
                  <c:v>450.7296740172136</c:v>
                </c:pt>
                <c:pt idx="20269">
                  <c:v>450.02458707275969</c:v>
                </c:pt>
                <c:pt idx="20270">
                  <c:v>450.06354800590111</c:v>
                </c:pt>
                <c:pt idx="20271">
                  <c:v>450.25744673772306</c:v>
                </c:pt>
                <c:pt idx="20272">
                  <c:v>450.16931164365946</c:v>
                </c:pt>
                <c:pt idx="20273">
                  <c:v>450.21044032736597</c:v>
                </c:pt>
                <c:pt idx="20274">
                  <c:v>450.34558183178672</c:v>
                </c:pt>
                <c:pt idx="20275">
                  <c:v>450.52185356019879</c:v>
                </c:pt>
                <c:pt idx="20276">
                  <c:v>450.14797776013637</c:v>
                </c:pt>
                <c:pt idx="20277">
                  <c:v>450.24786524233457</c:v>
                </c:pt>
                <c:pt idx="20278">
                  <c:v>450.34187667679248</c:v>
                </c:pt>
                <c:pt idx="20279">
                  <c:v>450.50052107833488</c:v>
                </c:pt>
                <c:pt idx="20280">
                  <c:v>450.74142638994527</c:v>
                </c:pt>
                <c:pt idx="20281">
                  <c:v>450.48289405952215</c:v>
                </c:pt>
                <c:pt idx="20282">
                  <c:v>450.20085883197743</c:v>
                </c:pt>
                <c:pt idx="20283">
                  <c:v>450.46309631739479</c:v>
                </c:pt>
                <c:pt idx="20284">
                  <c:v>450.56298378419007</c:v>
                </c:pt>
                <c:pt idx="20285">
                  <c:v>450.51597891411774</c:v>
                </c:pt>
                <c:pt idx="20286">
                  <c:v>450.25157055135725</c:v>
                </c:pt>
                <c:pt idx="20287">
                  <c:v>450.23394353254452</c:v>
                </c:pt>
                <c:pt idx="20288">
                  <c:v>450.29857696171439</c:v>
                </c:pt>
                <c:pt idx="20289">
                  <c:v>450.34558183178672</c:v>
                </c:pt>
                <c:pt idx="20290">
                  <c:v>450.10467822989244</c:v>
                </c:pt>
                <c:pt idx="20291">
                  <c:v>450.21848585079016</c:v>
                </c:pt>
                <c:pt idx="20292">
                  <c:v>450.10467822989244</c:v>
                </c:pt>
                <c:pt idx="20293">
                  <c:v>450.10097287466118</c:v>
                </c:pt>
                <c:pt idx="20294">
                  <c:v>450.33600095251211</c:v>
                </c:pt>
                <c:pt idx="20295">
                  <c:v>450.48289405952215</c:v>
                </c:pt>
                <c:pt idx="20296">
                  <c:v>450.25744673772306</c:v>
                </c:pt>
                <c:pt idx="20297">
                  <c:v>450.08117502471384</c:v>
                </c:pt>
                <c:pt idx="20298">
                  <c:v>450.06942419226698</c:v>
                </c:pt>
                <c:pt idx="20299">
                  <c:v>450.52989969973692</c:v>
                </c:pt>
                <c:pt idx="20300">
                  <c:v>450.79430744638347</c:v>
                </c:pt>
                <c:pt idx="20301">
                  <c:v>450.54165145635466</c:v>
                </c:pt>
                <c:pt idx="20302">
                  <c:v>450.34775240107291</c:v>
                </c:pt>
                <c:pt idx="20303">
                  <c:v>450.41238536815735</c:v>
                </c:pt>
                <c:pt idx="20304">
                  <c:v>450.46526688668092</c:v>
                </c:pt>
                <c:pt idx="20305">
                  <c:v>450.04221563185718</c:v>
                </c:pt>
                <c:pt idx="20306">
                  <c:v>450.00108541587537</c:v>
                </c:pt>
                <c:pt idx="20307">
                  <c:v>450.18106247610632</c:v>
                </c:pt>
                <c:pt idx="20308">
                  <c:v>450.27507375653579</c:v>
                </c:pt>
                <c:pt idx="20309">
                  <c:v>450.0576718195353</c:v>
                </c:pt>
                <c:pt idx="20310">
                  <c:v>450.37496122333113</c:v>
                </c:pt>
                <c:pt idx="20311">
                  <c:v>450.14580848468944</c:v>
                </c:pt>
                <c:pt idx="20312">
                  <c:v>450.05396646430404</c:v>
                </c:pt>
                <c:pt idx="20313">
                  <c:v>450.44763971383975</c:v>
                </c:pt>
                <c:pt idx="20314">
                  <c:v>450.00108541587537</c:v>
                </c:pt>
                <c:pt idx="20315">
                  <c:v>450.08705121107971</c:v>
                </c:pt>
                <c:pt idx="20316">
                  <c:v>450.12818146587671</c:v>
                </c:pt>
                <c:pt idx="20317">
                  <c:v>450.04592098708844</c:v>
                </c:pt>
                <c:pt idx="20318">
                  <c:v>450.35733420451839</c:v>
                </c:pt>
                <c:pt idx="20319">
                  <c:v>450.34558183178672</c:v>
                </c:pt>
                <c:pt idx="20320">
                  <c:v>450.50422654138606</c:v>
                </c:pt>
                <c:pt idx="20321">
                  <c:v>450.42784227976932</c:v>
                </c:pt>
                <c:pt idx="20322">
                  <c:v>450.22806888646346</c:v>
                </c:pt>
                <c:pt idx="20323">
                  <c:v>450.04592098708844</c:v>
                </c:pt>
                <c:pt idx="20324">
                  <c:v>450.16931164365946</c:v>
                </c:pt>
                <c:pt idx="20325">
                  <c:v>450.28094994290166</c:v>
                </c:pt>
                <c:pt idx="20326">
                  <c:v>450.09880204352658</c:v>
                </c:pt>
                <c:pt idx="20327">
                  <c:v>450.31620398052712</c:v>
                </c:pt>
                <c:pt idx="20328">
                  <c:v>450.37496122333113</c:v>
                </c:pt>
                <c:pt idx="20329">
                  <c:v>450.21044032736597</c:v>
                </c:pt>
                <c:pt idx="20330">
                  <c:v>450.32424950395131</c:v>
                </c:pt>
                <c:pt idx="20331">
                  <c:v>450.38300674675531</c:v>
                </c:pt>
                <c:pt idx="20332">
                  <c:v>450.01283624647391</c:v>
                </c:pt>
                <c:pt idx="20333">
                  <c:v>450.16560479435196</c:v>
                </c:pt>
                <c:pt idx="20334">
                  <c:v>450.98233000724241</c:v>
                </c:pt>
                <c:pt idx="20335">
                  <c:v>450.63566273678413</c:v>
                </c:pt>
                <c:pt idx="20336">
                  <c:v>451.00583321242095</c:v>
                </c:pt>
                <c:pt idx="20337">
                  <c:v>450.7884312600176</c:v>
                </c:pt>
                <c:pt idx="20338">
                  <c:v>450.00479077079854</c:v>
                </c:pt>
                <c:pt idx="20339">
                  <c:v>450.8119344651962</c:v>
                </c:pt>
                <c:pt idx="20340">
                  <c:v>450.2889951582689</c:v>
                </c:pt>
                <c:pt idx="20341">
                  <c:v>450.02241778190984</c:v>
                </c:pt>
                <c:pt idx="20342">
                  <c:v>450.42196763368827</c:v>
                </c:pt>
                <c:pt idx="20343">
                  <c:v>450.53360593293047</c:v>
                </c:pt>
                <c:pt idx="20344">
                  <c:v>450.5512329517432</c:v>
                </c:pt>
                <c:pt idx="20345">
                  <c:v>450.18106247610632</c:v>
                </c:pt>
                <c:pt idx="20346">
                  <c:v>450.03633944549131</c:v>
                </c:pt>
                <c:pt idx="20347">
                  <c:v>450.29857696171439</c:v>
                </c:pt>
                <c:pt idx="20348">
                  <c:v>450.24569590527619</c:v>
                </c:pt>
                <c:pt idx="20349">
                  <c:v>450.24786524233457</c:v>
                </c:pt>
                <c:pt idx="20350">
                  <c:v>450.16560479435196</c:v>
                </c:pt>
                <c:pt idx="20351">
                  <c:v>450.45939116240055</c:v>
                </c:pt>
                <c:pt idx="20352">
                  <c:v>450.47114261096135</c:v>
                </c:pt>
                <c:pt idx="20353">
                  <c:v>450.83543767037474</c:v>
                </c:pt>
                <c:pt idx="20354">
                  <c:v>450.06942419226698</c:v>
                </c:pt>
                <c:pt idx="20355">
                  <c:v>450.16931164365946</c:v>
                </c:pt>
                <c:pt idx="20356">
                  <c:v>450.29857696171439</c:v>
                </c:pt>
                <c:pt idx="20357">
                  <c:v>450.32208016689293</c:v>
                </c:pt>
                <c:pt idx="20358">
                  <c:v>450.17518628974051</c:v>
                </c:pt>
                <c:pt idx="20359">
                  <c:v>450.28094994290166</c:v>
                </c:pt>
                <c:pt idx="20360">
                  <c:v>450.77450955022761</c:v>
                </c:pt>
                <c:pt idx="20361">
                  <c:v>450.21631651373178</c:v>
                </c:pt>
                <c:pt idx="20362">
                  <c:v>450.27507375653579</c:v>
                </c:pt>
                <c:pt idx="20363">
                  <c:v>450.11055441625825</c:v>
                </c:pt>
                <c:pt idx="20364">
                  <c:v>450.02458707275969</c:v>
                </c:pt>
                <c:pt idx="20365">
                  <c:v>450.54752764272047</c:v>
                </c:pt>
                <c:pt idx="20366">
                  <c:v>450.82956148400893</c:v>
                </c:pt>
                <c:pt idx="20367">
                  <c:v>450.18910799953051</c:v>
                </c:pt>
                <c:pt idx="20368">
                  <c:v>450.44763971383975</c:v>
                </c:pt>
                <c:pt idx="20369">
                  <c:v>450.2772437097081</c:v>
                </c:pt>
                <c:pt idx="20370">
                  <c:v>450.13993229832357</c:v>
                </c:pt>
                <c:pt idx="20371">
                  <c:v>450.48072333620752</c:v>
                </c:pt>
                <c:pt idx="20372">
                  <c:v>450.45134548494786</c:v>
                </c:pt>
                <c:pt idx="20373">
                  <c:v>450.51814825117606</c:v>
                </c:pt>
                <c:pt idx="20374">
                  <c:v>450.22436203715597</c:v>
                </c:pt>
                <c:pt idx="20375">
                  <c:v>450.38887523169734</c:v>
                </c:pt>
                <c:pt idx="20376">
                  <c:v>450.01066695716435</c:v>
                </c:pt>
                <c:pt idx="20377">
                  <c:v>450.33383099933985</c:v>
                </c:pt>
                <c:pt idx="20378">
                  <c:v>450.06354800590111</c:v>
                </c:pt>
                <c:pt idx="20379">
                  <c:v>450.02241778190984</c:v>
                </c:pt>
                <c:pt idx="20380">
                  <c:v>450.40650964387692</c:v>
                </c:pt>
                <c:pt idx="20381">
                  <c:v>450.02458707275969</c:v>
                </c:pt>
                <c:pt idx="20382">
                  <c:v>450.85089381184434</c:v>
                </c:pt>
                <c:pt idx="20383">
                  <c:v>450.51597891411774</c:v>
                </c:pt>
                <c:pt idx="20384">
                  <c:v>450.34558183178672</c:v>
                </c:pt>
                <c:pt idx="20385">
                  <c:v>450.69812528861087</c:v>
                </c:pt>
                <c:pt idx="20386">
                  <c:v>450.38083740969694</c:v>
                </c:pt>
                <c:pt idx="20387">
                  <c:v>450.35145801815258</c:v>
                </c:pt>
                <c:pt idx="20388">
                  <c:v>450.09292585716076</c:v>
                </c:pt>
                <c:pt idx="20389">
                  <c:v>450.06354800590111</c:v>
                </c:pt>
                <c:pt idx="20390">
                  <c:v>450.38300674675531</c:v>
                </c:pt>
                <c:pt idx="20391">
                  <c:v>450.1127237071081</c:v>
                </c:pt>
                <c:pt idx="20392">
                  <c:v>450.52989969973692</c:v>
                </c:pt>
                <c:pt idx="20393">
                  <c:v>450.44176398955932</c:v>
                </c:pt>
                <c:pt idx="20394">
                  <c:v>450.34187667679248</c:v>
                </c:pt>
                <c:pt idx="20395">
                  <c:v>450.55927847516739</c:v>
                </c:pt>
                <c:pt idx="20396">
                  <c:v>450.34187667679248</c:v>
                </c:pt>
                <c:pt idx="20397">
                  <c:v>450.40650964387692</c:v>
                </c:pt>
                <c:pt idx="20398">
                  <c:v>450.9235727644384</c:v>
                </c:pt>
                <c:pt idx="20399">
                  <c:v>450.43588826527895</c:v>
                </c:pt>
                <c:pt idx="20400">
                  <c:v>450.50052107833488</c:v>
                </c:pt>
                <c:pt idx="20401">
                  <c:v>450.03633944549131</c:v>
                </c:pt>
                <c:pt idx="20402">
                  <c:v>450.21044032736597</c:v>
                </c:pt>
                <c:pt idx="20403">
                  <c:v>450.35733420451839</c:v>
                </c:pt>
                <c:pt idx="20404">
                  <c:v>450.40433907459078</c:v>
                </c:pt>
                <c:pt idx="20405">
                  <c:v>450.61586638091302</c:v>
                </c:pt>
                <c:pt idx="20406">
                  <c:v>450.32795481297399</c:v>
                </c:pt>
                <c:pt idx="20407">
                  <c:v>450.76275871778068</c:v>
                </c:pt>
                <c:pt idx="20408">
                  <c:v>450.75688253141487</c:v>
                </c:pt>
                <c:pt idx="20409">
                  <c:v>450.13035072592078</c:v>
                </c:pt>
                <c:pt idx="20410">
                  <c:v>450.01654159554403</c:v>
                </c:pt>
                <c:pt idx="20411">
                  <c:v>450.07159348311677</c:v>
                </c:pt>
                <c:pt idx="20412">
                  <c:v>450.20085883197743</c:v>
                </c:pt>
                <c:pt idx="20413">
                  <c:v>450.71204699840087</c:v>
                </c:pt>
                <c:pt idx="20414">
                  <c:v>450.77080424120487</c:v>
                </c:pt>
                <c:pt idx="20415">
                  <c:v>450.43001254099852</c:v>
                </c:pt>
                <c:pt idx="20416">
                  <c:v>450.31249805539051</c:v>
                </c:pt>
                <c:pt idx="20417">
                  <c:v>450.01654159554403</c:v>
                </c:pt>
                <c:pt idx="20418">
                  <c:v>450.33970718570566</c:v>
                </c:pt>
                <c:pt idx="20419">
                  <c:v>450.42196763368827</c:v>
                </c:pt>
                <c:pt idx="20420">
                  <c:v>450.31032779416125</c:v>
                </c:pt>
                <c:pt idx="20421">
                  <c:v>450.56885997055593</c:v>
                </c:pt>
                <c:pt idx="20422">
                  <c:v>450.32795481297399</c:v>
                </c:pt>
                <c:pt idx="20423">
                  <c:v>450.17735716708364</c:v>
                </c:pt>
                <c:pt idx="20424">
                  <c:v>450.03417015464152</c:v>
                </c:pt>
                <c:pt idx="20425">
                  <c:v>450.48072333620752</c:v>
                </c:pt>
                <c:pt idx="20426">
                  <c:v>450.34558183178672</c:v>
                </c:pt>
                <c:pt idx="20427">
                  <c:v>450.19281330855324</c:v>
                </c:pt>
                <c:pt idx="20428">
                  <c:v>450.77668042757074</c:v>
                </c:pt>
                <c:pt idx="20429">
                  <c:v>450.05396646430404</c:v>
                </c:pt>
                <c:pt idx="20430">
                  <c:v>450.10097287466118</c:v>
                </c:pt>
                <c:pt idx="20431">
                  <c:v>450.16560479435196</c:v>
                </c:pt>
                <c:pt idx="20432">
                  <c:v>450.24569590527619</c:v>
                </c:pt>
                <c:pt idx="20433">
                  <c:v>450.00108541587537</c:v>
                </c:pt>
                <c:pt idx="20434">
                  <c:v>450.02241778190984</c:v>
                </c:pt>
                <c:pt idx="20435">
                  <c:v>450.09880204352658</c:v>
                </c:pt>
                <c:pt idx="20436">
                  <c:v>450.22219270009765</c:v>
                </c:pt>
                <c:pt idx="20437">
                  <c:v>450.44763971383975</c:v>
                </c:pt>
                <c:pt idx="20438">
                  <c:v>450.65328975559686</c:v>
                </c:pt>
                <c:pt idx="20439">
                  <c:v>450.37713826181329</c:v>
                </c:pt>
                <c:pt idx="20440">
                  <c:v>450.57690549398012</c:v>
                </c:pt>
                <c:pt idx="20441">
                  <c:v>450.31837377967088</c:v>
                </c:pt>
                <c:pt idx="20442">
                  <c:v>450.13622691228665</c:v>
                </c:pt>
                <c:pt idx="20443">
                  <c:v>450.4689725037606</c:v>
                </c:pt>
                <c:pt idx="20444">
                  <c:v>450.41238536815735</c:v>
                </c:pt>
                <c:pt idx="20445">
                  <c:v>450.54165145635466</c:v>
                </c:pt>
                <c:pt idx="20446">
                  <c:v>450.08334431556369</c:v>
                </c:pt>
                <c:pt idx="20447">
                  <c:v>450.15385394650224</c:v>
                </c:pt>
                <c:pt idx="20448">
                  <c:v>450.23023806949334</c:v>
                </c:pt>
                <c:pt idx="20449">
                  <c:v>450.51814825117606</c:v>
                </c:pt>
                <c:pt idx="20450">
                  <c:v>450.50052107833488</c:v>
                </c:pt>
                <c:pt idx="20451">
                  <c:v>450.13622691228665</c:v>
                </c:pt>
                <c:pt idx="20452">
                  <c:v>450.05396646430404</c:v>
                </c:pt>
                <c:pt idx="20453">
                  <c:v>450.20456568128492</c:v>
                </c:pt>
                <c:pt idx="20454">
                  <c:v>450.61586638091302</c:v>
                </c:pt>
                <c:pt idx="20455">
                  <c:v>450.82151611461319</c:v>
                </c:pt>
                <c:pt idx="20456">
                  <c:v>450.26919757016998</c:v>
                </c:pt>
                <c:pt idx="20457">
                  <c:v>450.49835189530501</c:v>
                </c:pt>
                <c:pt idx="20458">
                  <c:v>450.33970718570566</c:v>
                </c:pt>
                <c:pt idx="20459">
                  <c:v>450.33970718570566</c:v>
                </c:pt>
                <c:pt idx="20460">
                  <c:v>450.06354800590111</c:v>
                </c:pt>
                <c:pt idx="20461">
                  <c:v>450.01871242667858</c:v>
                </c:pt>
                <c:pt idx="20462">
                  <c:v>450.02241778190984</c:v>
                </c:pt>
                <c:pt idx="20463">
                  <c:v>450.40063391959654</c:v>
                </c:pt>
                <c:pt idx="20464">
                  <c:v>450.10467822989244</c:v>
                </c:pt>
                <c:pt idx="20465">
                  <c:v>450.02241778190984</c:v>
                </c:pt>
                <c:pt idx="20466">
                  <c:v>450.15973014827091</c:v>
                </c:pt>
                <c:pt idx="20467">
                  <c:v>450.43371846613513</c:v>
                </c:pt>
                <c:pt idx="20468">
                  <c:v>450.07529883834803</c:v>
                </c:pt>
                <c:pt idx="20469">
                  <c:v>450.0304632591255</c:v>
                </c:pt>
                <c:pt idx="20470">
                  <c:v>450.27136813945617</c:v>
                </c:pt>
                <c:pt idx="20471">
                  <c:v>450.29270077534852</c:v>
                </c:pt>
                <c:pt idx="20472">
                  <c:v>450.09880204352658</c:v>
                </c:pt>
                <c:pt idx="20473">
                  <c:v>450.22806888646346</c:v>
                </c:pt>
                <c:pt idx="20474">
                  <c:v>450.29487088254928</c:v>
                </c:pt>
                <c:pt idx="20475">
                  <c:v>450.61215953160558</c:v>
                </c:pt>
                <c:pt idx="20476">
                  <c:v>450.07529883834803</c:v>
                </c:pt>
                <c:pt idx="20477">
                  <c:v>450.07159348311677</c:v>
                </c:pt>
                <c:pt idx="20478">
                  <c:v>450.1832318131647</c:v>
                </c:pt>
                <c:pt idx="20479">
                  <c:v>450.51227252689569</c:v>
                </c:pt>
                <c:pt idx="20480">
                  <c:v>451.19973195964576</c:v>
                </c:pt>
                <c:pt idx="20481">
                  <c:v>450.700296165954</c:v>
                </c:pt>
                <c:pt idx="20482">
                  <c:v>450.67091677440959</c:v>
                </c:pt>
                <c:pt idx="20483">
                  <c:v>450.07746966948264</c:v>
                </c:pt>
                <c:pt idx="20484">
                  <c:v>450.36537957391408</c:v>
                </c:pt>
                <c:pt idx="20485">
                  <c:v>450.23023806949334</c:v>
                </c:pt>
                <c:pt idx="20486">
                  <c:v>450.18910799953051</c:v>
                </c:pt>
                <c:pt idx="20487">
                  <c:v>450.23023806949334</c:v>
                </c:pt>
                <c:pt idx="20488">
                  <c:v>450.56885997055593</c:v>
                </c:pt>
                <c:pt idx="20489">
                  <c:v>451.015414861838</c:v>
                </c:pt>
                <c:pt idx="20490">
                  <c:v>450.39258824214386</c:v>
                </c:pt>
                <c:pt idx="20491">
                  <c:v>450.68049826979814</c:v>
                </c:pt>
                <c:pt idx="20492">
                  <c:v>450.44546929858205</c:v>
                </c:pt>
                <c:pt idx="20493">
                  <c:v>450.42784227976932</c:v>
                </c:pt>
                <c:pt idx="20494">
                  <c:v>450.06354800590111</c:v>
                </c:pt>
                <c:pt idx="20495">
                  <c:v>450.33600095251211</c:v>
                </c:pt>
                <c:pt idx="20496">
                  <c:v>450.14797776013637</c:v>
                </c:pt>
                <c:pt idx="20497">
                  <c:v>450.34775240107291</c:v>
                </c:pt>
                <c:pt idx="20498">
                  <c:v>450.14797776013637</c:v>
                </c:pt>
                <c:pt idx="20499">
                  <c:v>450.31249805539051</c:v>
                </c:pt>
                <c:pt idx="20500">
                  <c:v>450.31837377967088</c:v>
                </c:pt>
                <c:pt idx="20501">
                  <c:v>450.17735716708364</c:v>
                </c:pt>
                <c:pt idx="20502">
                  <c:v>450.09880204352658</c:v>
                </c:pt>
                <c:pt idx="20503">
                  <c:v>450.20673501834324</c:v>
                </c:pt>
                <c:pt idx="20504">
                  <c:v>450.0304632591255</c:v>
                </c:pt>
                <c:pt idx="20505">
                  <c:v>450.14580848468944</c:v>
                </c:pt>
                <c:pt idx="20506">
                  <c:v>450.08117502471384</c:v>
                </c:pt>
                <c:pt idx="20507">
                  <c:v>450.32424950395131</c:v>
                </c:pt>
                <c:pt idx="20508">
                  <c:v>450.14580848468944</c:v>
                </c:pt>
                <c:pt idx="20509">
                  <c:v>450.04221563185718</c:v>
                </c:pt>
                <c:pt idx="20510">
                  <c:v>450.28682458898271</c:v>
                </c:pt>
                <c:pt idx="20511">
                  <c:v>450.07746966948264</c:v>
                </c:pt>
                <c:pt idx="20512">
                  <c:v>450.2772437097081</c:v>
                </c:pt>
                <c:pt idx="20513">
                  <c:v>450.57102930761425</c:v>
                </c:pt>
                <c:pt idx="20514">
                  <c:v>450.04809027793823</c:v>
                </c:pt>
                <c:pt idx="20515">
                  <c:v>450.26919757016998</c:v>
                </c:pt>
                <c:pt idx="20516">
                  <c:v>450.42784227976932</c:v>
                </c:pt>
                <c:pt idx="20517">
                  <c:v>450.05984265066991</c:v>
                </c:pt>
                <c:pt idx="20518">
                  <c:v>450.43588826527895</c:v>
                </c:pt>
                <c:pt idx="20519">
                  <c:v>450.39258824214386</c:v>
                </c:pt>
                <c:pt idx="20520">
                  <c:v>450.0576718195353</c:v>
                </c:pt>
                <c:pt idx="20521">
                  <c:v>450.0576718195353</c:v>
                </c:pt>
                <c:pt idx="20522">
                  <c:v>450.58648698936867</c:v>
                </c:pt>
                <c:pt idx="20523">
                  <c:v>450.16343545729359</c:v>
                </c:pt>
                <c:pt idx="20524">
                  <c:v>450.29270077534852</c:v>
                </c:pt>
                <c:pt idx="20525">
                  <c:v>450.18693866247219</c:v>
                </c:pt>
                <c:pt idx="20526">
                  <c:v>450.01871242667858</c:v>
                </c:pt>
                <c:pt idx="20527">
                  <c:v>450.38300674675531</c:v>
                </c:pt>
                <c:pt idx="20528">
                  <c:v>450.52402397545649</c:v>
                </c:pt>
                <c:pt idx="20529">
                  <c:v>450.31249805539051</c:v>
                </c:pt>
                <c:pt idx="20530">
                  <c:v>450.55927847516739</c:v>
                </c:pt>
                <c:pt idx="20531">
                  <c:v>450.33600095251211</c:v>
                </c:pt>
                <c:pt idx="20532">
                  <c:v>450.11859989347391</c:v>
                </c:pt>
                <c:pt idx="20533">
                  <c:v>450.2889951582689</c:v>
                </c:pt>
                <c:pt idx="20534">
                  <c:v>450.27136813945617</c:v>
                </c:pt>
                <c:pt idx="20535">
                  <c:v>450.33383099933985</c:v>
                </c:pt>
                <c:pt idx="20536">
                  <c:v>450.27507375653579</c:v>
                </c:pt>
                <c:pt idx="20537">
                  <c:v>450.01066695716435</c:v>
                </c:pt>
                <c:pt idx="20538">
                  <c:v>450.32424950395131</c:v>
                </c:pt>
                <c:pt idx="20539">
                  <c:v>450.21848585079016</c:v>
                </c:pt>
                <c:pt idx="20540">
                  <c:v>450.25744673772306</c:v>
                </c:pt>
                <c:pt idx="20541">
                  <c:v>450.56885997055593</c:v>
                </c:pt>
                <c:pt idx="20542">
                  <c:v>450.18910799953051</c:v>
                </c:pt>
                <c:pt idx="20543">
                  <c:v>450.0892205019295</c:v>
                </c:pt>
                <c:pt idx="20544">
                  <c:v>450.23981971891033</c:v>
                </c:pt>
                <c:pt idx="20545">
                  <c:v>450.24198951805414</c:v>
                </c:pt>
                <c:pt idx="20546">
                  <c:v>450.2889951582689</c:v>
                </c:pt>
                <c:pt idx="20547">
                  <c:v>450.25374096661494</c:v>
                </c:pt>
                <c:pt idx="20548">
                  <c:v>450.23023806949334</c:v>
                </c:pt>
                <c:pt idx="20549">
                  <c:v>450.04221563185718</c:v>
                </c:pt>
                <c:pt idx="20550">
                  <c:v>450.16931164365946</c:v>
                </c:pt>
                <c:pt idx="20551">
                  <c:v>450.16343545729359</c:v>
                </c:pt>
                <c:pt idx="20552">
                  <c:v>450.22806888646346</c:v>
                </c:pt>
                <c:pt idx="20553">
                  <c:v>450.04809027793823</c:v>
                </c:pt>
                <c:pt idx="20554">
                  <c:v>450.15973014827091</c:v>
                </c:pt>
                <c:pt idx="20555">
                  <c:v>450.36537957391408</c:v>
                </c:pt>
                <c:pt idx="20556">
                  <c:v>450.01283624647391</c:v>
                </c:pt>
                <c:pt idx="20557">
                  <c:v>450.33012522823168</c:v>
                </c:pt>
                <c:pt idx="20558">
                  <c:v>450.0576718195353</c:v>
                </c:pt>
                <c:pt idx="20559">
                  <c:v>450.4689725037606</c:v>
                </c:pt>
                <c:pt idx="20560">
                  <c:v>450.92140342738003</c:v>
                </c:pt>
                <c:pt idx="20561">
                  <c:v>450.51597891411774</c:v>
                </c:pt>
                <c:pt idx="20562">
                  <c:v>450.67462362371708</c:v>
                </c:pt>
                <c:pt idx="20563">
                  <c:v>450.49247570893914</c:v>
                </c:pt>
                <c:pt idx="20564">
                  <c:v>450.01283624647391</c:v>
                </c:pt>
                <c:pt idx="20565">
                  <c:v>450.8119344651962</c:v>
                </c:pt>
                <c:pt idx="20566">
                  <c:v>450.98233000724241</c:v>
                </c:pt>
                <c:pt idx="20567">
                  <c:v>450.58865632642699</c:v>
                </c:pt>
                <c:pt idx="20568">
                  <c:v>450.55340228880152</c:v>
                </c:pt>
                <c:pt idx="20569">
                  <c:v>450.77668042757074</c:v>
                </c:pt>
                <c:pt idx="20570">
                  <c:v>450.33600095251211</c:v>
                </c:pt>
                <c:pt idx="20571">
                  <c:v>450.38671205577805</c:v>
                </c:pt>
                <c:pt idx="20572">
                  <c:v>450.5277297465646</c:v>
                </c:pt>
                <c:pt idx="20573">
                  <c:v>450.28682458898271</c:v>
                </c:pt>
                <c:pt idx="20574">
                  <c:v>450.13405611195776</c:v>
                </c:pt>
                <c:pt idx="20575">
                  <c:v>450.09880204352658</c:v>
                </c:pt>
                <c:pt idx="20576">
                  <c:v>450.08334431556369</c:v>
                </c:pt>
                <c:pt idx="20577">
                  <c:v>450.15973014827091</c:v>
                </c:pt>
                <c:pt idx="20578">
                  <c:v>450.2772437097081</c:v>
                </c:pt>
                <c:pt idx="20579">
                  <c:v>450.71204699840087</c:v>
                </c:pt>
                <c:pt idx="20580">
                  <c:v>450.52402397545649</c:v>
                </c:pt>
                <c:pt idx="20581">
                  <c:v>450.42413681671815</c:v>
                </c:pt>
                <c:pt idx="20582">
                  <c:v>450.04004480072257</c:v>
                </c:pt>
                <c:pt idx="20583">
                  <c:v>450.23611379377371</c:v>
                </c:pt>
                <c:pt idx="20584">
                  <c:v>450.02241778190984</c:v>
                </c:pt>
                <c:pt idx="20585">
                  <c:v>450.52402397545649</c:v>
                </c:pt>
                <c:pt idx="20586">
                  <c:v>450.06354800590111</c:v>
                </c:pt>
                <c:pt idx="20587">
                  <c:v>450.34558183178672</c:v>
                </c:pt>
                <c:pt idx="20588">
                  <c:v>450.11859989347391</c:v>
                </c:pt>
                <c:pt idx="20589">
                  <c:v>450.14580848468944</c:v>
                </c:pt>
                <c:pt idx="20590">
                  <c:v>450.45134548494786</c:v>
                </c:pt>
                <c:pt idx="20591">
                  <c:v>450.19281330855324</c:v>
                </c:pt>
                <c:pt idx="20592">
                  <c:v>450.08117502471384</c:v>
                </c:pt>
                <c:pt idx="20593">
                  <c:v>450.31032779416125</c:v>
                </c:pt>
                <c:pt idx="20594">
                  <c:v>450.02241778190984</c:v>
                </c:pt>
                <c:pt idx="20595">
                  <c:v>450.36908503696532</c:v>
                </c:pt>
                <c:pt idx="20596">
                  <c:v>450.31032779416125</c:v>
                </c:pt>
                <c:pt idx="20597">
                  <c:v>450.19498418589637</c:v>
                </c:pt>
                <c:pt idx="20598">
                  <c:v>450.38300674675531</c:v>
                </c:pt>
                <c:pt idx="20599">
                  <c:v>450.48876978380252</c:v>
                </c:pt>
                <c:pt idx="20600">
                  <c:v>450.06942419226698</c:v>
                </c:pt>
                <c:pt idx="20601">
                  <c:v>450.01654159554403</c:v>
                </c:pt>
                <c:pt idx="20602">
                  <c:v>450.04004480072257</c:v>
                </c:pt>
                <c:pt idx="20603">
                  <c:v>450.12447453955497</c:v>
                </c:pt>
                <c:pt idx="20604">
                  <c:v>450.700296165954</c:v>
                </c:pt>
                <c:pt idx="20605">
                  <c:v>450.04592098708844</c:v>
                </c:pt>
                <c:pt idx="20606">
                  <c:v>450.02241778190984</c:v>
                </c:pt>
                <c:pt idx="20607">
                  <c:v>450.50422654138606</c:v>
                </c:pt>
                <c:pt idx="20608">
                  <c:v>450.51010272775187</c:v>
                </c:pt>
                <c:pt idx="20609">
                  <c:v>450.3007466068297</c:v>
                </c:pt>
                <c:pt idx="20610">
                  <c:v>450.16343545729359</c:v>
                </c:pt>
                <c:pt idx="20611">
                  <c:v>450.11642909314503</c:v>
                </c:pt>
                <c:pt idx="20612">
                  <c:v>450.42784227976932</c:v>
                </c:pt>
                <c:pt idx="20613">
                  <c:v>450.10097287466118</c:v>
                </c:pt>
                <c:pt idx="20614">
                  <c:v>450.37125437402364</c:v>
                </c:pt>
                <c:pt idx="20615">
                  <c:v>450.26549241517574</c:v>
                </c:pt>
                <c:pt idx="20616">
                  <c:v>450.01654159554403</c:v>
                </c:pt>
                <c:pt idx="20617">
                  <c:v>450.06571729675096</c:v>
                </c:pt>
                <c:pt idx="20618">
                  <c:v>450.47701833524172</c:v>
                </c:pt>
                <c:pt idx="20619">
                  <c:v>450.26549241517574</c:v>
                </c:pt>
                <c:pt idx="20620">
                  <c:v>450.11055441625825</c:v>
                </c:pt>
                <c:pt idx="20621">
                  <c:v>450.11859989347391</c:v>
                </c:pt>
                <c:pt idx="20622">
                  <c:v>450.38887523169734</c:v>
                </c:pt>
                <c:pt idx="20623">
                  <c:v>450.35950384963371</c:v>
                </c:pt>
                <c:pt idx="20624">
                  <c:v>450.37496122333113</c:v>
                </c:pt>
                <c:pt idx="20625">
                  <c:v>450.68049826979814</c:v>
                </c:pt>
                <c:pt idx="20626">
                  <c:v>450.22219270009765</c:v>
                </c:pt>
                <c:pt idx="20627">
                  <c:v>450.34775240107291</c:v>
                </c:pt>
                <c:pt idx="20628">
                  <c:v>450.36321039088421</c:v>
                </c:pt>
                <c:pt idx="20629">
                  <c:v>450.20085883197743</c:v>
                </c:pt>
                <c:pt idx="20630">
                  <c:v>450.12818146587671</c:v>
                </c:pt>
                <c:pt idx="20631">
                  <c:v>450.04221563185718</c:v>
                </c:pt>
                <c:pt idx="20632">
                  <c:v>450.02458707275969</c:v>
                </c:pt>
                <c:pt idx="20633">
                  <c:v>450.01283624647391</c:v>
                </c:pt>
                <c:pt idx="20634">
                  <c:v>450.16560479435196</c:v>
                </c:pt>
                <c:pt idx="20635">
                  <c:v>450.01871242667858</c:v>
                </c:pt>
                <c:pt idx="20636">
                  <c:v>450.36537957391408</c:v>
                </c:pt>
                <c:pt idx="20637">
                  <c:v>450.05396646430404</c:v>
                </c:pt>
                <c:pt idx="20638">
                  <c:v>450.1127237071081</c:v>
                </c:pt>
                <c:pt idx="20639">
                  <c:v>450.18693866247219</c:v>
                </c:pt>
                <c:pt idx="20640">
                  <c:v>450.69812528861087</c:v>
                </c:pt>
                <c:pt idx="20641">
                  <c:v>450.16931164365946</c:v>
                </c:pt>
                <c:pt idx="20642">
                  <c:v>450.06942419226698</c:v>
                </c:pt>
                <c:pt idx="20643">
                  <c:v>450.10684752074224</c:v>
                </c:pt>
                <c:pt idx="20644">
                  <c:v>450.19498418589637</c:v>
                </c:pt>
                <c:pt idx="20645">
                  <c:v>450.34558183178672</c:v>
                </c:pt>
                <c:pt idx="20646">
                  <c:v>450.0892205019295</c:v>
                </c:pt>
                <c:pt idx="20647">
                  <c:v>450.16343545729359</c:v>
                </c:pt>
                <c:pt idx="20648">
                  <c:v>450.2772437097081</c:v>
                </c:pt>
                <c:pt idx="20649">
                  <c:v>450.28682458898271</c:v>
                </c:pt>
                <c:pt idx="20650">
                  <c:v>450.24786524233457</c:v>
                </c:pt>
                <c:pt idx="20651">
                  <c:v>450.68854379322232</c:v>
                </c:pt>
                <c:pt idx="20652">
                  <c:v>450.15385394650224</c:v>
                </c:pt>
                <c:pt idx="20653">
                  <c:v>450.0892205019295</c:v>
                </c:pt>
                <c:pt idx="20654">
                  <c:v>450.19498418589637</c:v>
                </c:pt>
                <c:pt idx="20655">
                  <c:v>450.35362812535328</c:v>
                </c:pt>
                <c:pt idx="20656">
                  <c:v>450.15755927092778</c:v>
                </c:pt>
                <c:pt idx="20657">
                  <c:v>450.43371846613513</c:v>
                </c:pt>
                <c:pt idx="20658">
                  <c:v>450.82151611461319</c:v>
                </c:pt>
                <c:pt idx="20659">
                  <c:v>450.33970718570566</c:v>
                </c:pt>
                <c:pt idx="20660">
                  <c:v>450.11859989347391</c:v>
                </c:pt>
                <c:pt idx="20661">
                  <c:v>450.39475911948699</c:v>
                </c:pt>
                <c:pt idx="20662">
                  <c:v>450.32424950395131</c:v>
                </c:pt>
                <c:pt idx="20663">
                  <c:v>450.00479077079854</c:v>
                </c:pt>
                <c:pt idx="20664">
                  <c:v>450.05396646430404</c:v>
                </c:pt>
                <c:pt idx="20665">
                  <c:v>450.07159348311677</c:v>
                </c:pt>
                <c:pt idx="20666">
                  <c:v>450.00479077079854</c:v>
                </c:pt>
                <c:pt idx="20667">
                  <c:v>450.41826109243772</c:v>
                </c:pt>
                <c:pt idx="20668">
                  <c:v>450.15755927092778</c:v>
                </c:pt>
                <c:pt idx="20669">
                  <c:v>450.21631651373178</c:v>
                </c:pt>
                <c:pt idx="20670">
                  <c:v>450.02241778190984</c:v>
                </c:pt>
                <c:pt idx="20671">
                  <c:v>450.34558183178672</c:v>
                </c:pt>
                <c:pt idx="20672">
                  <c:v>450.70987766134255</c:v>
                </c:pt>
                <c:pt idx="20673">
                  <c:v>450.13993229832357</c:v>
                </c:pt>
                <c:pt idx="20674">
                  <c:v>450.37713826181329</c:v>
                </c:pt>
                <c:pt idx="20675">
                  <c:v>450.48289405952215</c:v>
                </c:pt>
                <c:pt idx="20676">
                  <c:v>450.26549241517574</c:v>
                </c:pt>
                <c:pt idx="20677">
                  <c:v>450.17148098071777</c:v>
                </c:pt>
                <c:pt idx="20678">
                  <c:v>450.02458707275969</c:v>
                </c:pt>
                <c:pt idx="20679">
                  <c:v>450.57102930761425</c:v>
                </c:pt>
                <c:pt idx="20680">
                  <c:v>450.59453251279285</c:v>
                </c:pt>
                <c:pt idx="20681">
                  <c:v>450.01654159554403</c:v>
                </c:pt>
                <c:pt idx="20682">
                  <c:v>450.34775240107291</c:v>
                </c:pt>
                <c:pt idx="20683">
                  <c:v>450.24786524233457</c:v>
                </c:pt>
                <c:pt idx="20684">
                  <c:v>450.48876978380252</c:v>
                </c:pt>
                <c:pt idx="20685">
                  <c:v>450.3007466068297</c:v>
                </c:pt>
                <c:pt idx="20686">
                  <c:v>450.10684752074224</c:v>
                </c:pt>
                <c:pt idx="20687">
                  <c:v>450.1832318131647</c:v>
                </c:pt>
                <c:pt idx="20688">
                  <c:v>450.08117502471384</c:v>
                </c:pt>
                <c:pt idx="20689">
                  <c:v>450.61586638091302</c:v>
                </c:pt>
                <c:pt idx="20690">
                  <c:v>450.70987766134255</c:v>
                </c:pt>
                <c:pt idx="20691">
                  <c:v>450.75100788533382</c:v>
                </c:pt>
                <c:pt idx="20692">
                  <c:v>450.47484869012646</c:v>
                </c:pt>
                <c:pt idx="20693">
                  <c:v>450.42784227976932</c:v>
                </c:pt>
                <c:pt idx="20694">
                  <c:v>450.01654159554403</c:v>
                </c:pt>
                <c:pt idx="20695">
                  <c:v>450.35145801815258</c:v>
                </c:pt>
                <c:pt idx="20696">
                  <c:v>450.16560479435196</c:v>
                </c:pt>
                <c:pt idx="20697">
                  <c:v>450.34187667679248</c:v>
                </c:pt>
                <c:pt idx="20698">
                  <c:v>450.92944895080421</c:v>
                </c:pt>
                <c:pt idx="20699">
                  <c:v>450.62391190433721</c:v>
                </c:pt>
                <c:pt idx="20700">
                  <c:v>450.48876978380252</c:v>
                </c:pt>
                <c:pt idx="20701">
                  <c:v>450.60628334523972</c:v>
                </c:pt>
                <c:pt idx="20702">
                  <c:v>450.14797776013637</c:v>
                </c:pt>
                <c:pt idx="20703">
                  <c:v>450.04592098708844</c:v>
                </c:pt>
                <c:pt idx="20704">
                  <c:v>450.00479077079854</c:v>
                </c:pt>
                <c:pt idx="20705">
                  <c:v>450.14797776013637</c:v>
                </c:pt>
                <c:pt idx="20706">
                  <c:v>450.45722167131373</c:v>
                </c:pt>
                <c:pt idx="20707">
                  <c:v>450.82151611461319</c:v>
                </c:pt>
                <c:pt idx="20708">
                  <c:v>450.93903044619276</c:v>
                </c:pt>
                <c:pt idx="20709">
                  <c:v>450.21044032736597</c:v>
                </c:pt>
                <c:pt idx="20710">
                  <c:v>450.09880204352658</c:v>
                </c:pt>
                <c:pt idx="20711">
                  <c:v>450.00479077079854</c:v>
                </c:pt>
                <c:pt idx="20712">
                  <c:v>450.16343545729359</c:v>
                </c:pt>
                <c:pt idx="20713">
                  <c:v>450.03633944549131</c:v>
                </c:pt>
                <c:pt idx="20714">
                  <c:v>450.43001254099852</c:v>
                </c:pt>
                <c:pt idx="20715">
                  <c:v>450.0304632591255</c:v>
                </c:pt>
                <c:pt idx="20716">
                  <c:v>450.09880204352658</c:v>
                </c:pt>
                <c:pt idx="20717">
                  <c:v>450.51010272775187</c:v>
                </c:pt>
                <c:pt idx="20718">
                  <c:v>450.31249805539051</c:v>
                </c:pt>
                <c:pt idx="20719">
                  <c:v>450.69441997958813</c:v>
                </c:pt>
                <c:pt idx="20720">
                  <c:v>450.36537957391408</c:v>
                </c:pt>
                <c:pt idx="20721">
                  <c:v>450.14797776013637</c:v>
                </c:pt>
                <c:pt idx="20722">
                  <c:v>450.33012522823168</c:v>
                </c:pt>
                <c:pt idx="20723">
                  <c:v>450.17148098071777</c:v>
                </c:pt>
                <c:pt idx="20724">
                  <c:v>450.40433907459078</c:v>
                </c:pt>
                <c:pt idx="20725">
                  <c:v>450.58648698936867</c:v>
                </c:pt>
                <c:pt idx="20726">
                  <c:v>450.16931164365946</c:v>
                </c:pt>
                <c:pt idx="20727">
                  <c:v>450.40433907459078</c:v>
                </c:pt>
                <c:pt idx="20728">
                  <c:v>450.33600095251211</c:v>
                </c:pt>
                <c:pt idx="20729">
                  <c:v>450.38887523169734</c:v>
                </c:pt>
                <c:pt idx="20730">
                  <c:v>450.52989969973692</c:v>
                </c:pt>
                <c:pt idx="20731">
                  <c:v>450.35362812535328</c:v>
                </c:pt>
                <c:pt idx="20732">
                  <c:v>450.97057917479555</c:v>
                </c:pt>
                <c:pt idx="20733">
                  <c:v>450.34775240107291</c:v>
                </c:pt>
                <c:pt idx="20734">
                  <c:v>450.44176398955932</c:v>
                </c:pt>
                <c:pt idx="20735">
                  <c:v>450.51227252689569</c:v>
                </c:pt>
                <c:pt idx="20736">
                  <c:v>450.12818146587671</c:v>
                </c:pt>
                <c:pt idx="20737">
                  <c:v>450.13622691228665</c:v>
                </c:pt>
                <c:pt idx="20738">
                  <c:v>450.11642909314503</c:v>
                </c:pt>
                <c:pt idx="20739">
                  <c:v>450.32208016689293</c:v>
                </c:pt>
                <c:pt idx="20740">
                  <c:v>450.51010272775187</c:v>
                </c:pt>
                <c:pt idx="20741">
                  <c:v>450.23981971891033</c:v>
                </c:pt>
                <c:pt idx="20742">
                  <c:v>450.46309631739479</c:v>
                </c:pt>
                <c:pt idx="20743">
                  <c:v>450.15755927092778</c:v>
                </c:pt>
                <c:pt idx="20744">
                  <c:v>450.17518628974051</c:v>
                </c:pt>
                <c:pt idx="20745">
                  <c:v>450.18910799953051</c:v>
                </c:pt>
                <c:pt idx="20746">
                  <c:v>450.06571729675096</c:v>
                </c:pt>
                <c:pt idx="20747">
                  <c:v>450.1832318131647</c:v>
                </c:pt>
                <c:pt idx="20748">
                  <c:v>450.3007466068297</c:v>
                </c:pt>
                <c:pt idx="20749">
                  <c:v>450.3007466068297</c:v>
                </c:pt>
                <c:pt idx="20750">
                  <c:v>450.10467822989244</c:v>
                </c:pt>
                <c:pt idx="20751">
                  <c:v>450.00108541587537</c:v>
                </c:pt>
                <c:pt idx="20752">
                  <c:v>450.26919757016998</c:v>
                </c:pt>
                <c:pt idx="20753">
                  <c:v>450.18693866247219</c:v>
                </c:pt>
                <c:pt idx="20754">
                  <c:v>450.0576718195353</c:v>
                </c:pt>
                <c:pt idx="20755">
                  <c:v>450.01871242667858</c:v>
                </c:pt>
                <c:pt idx="20756">
                  <c:v>450.07746966948264</c:v>
                </c:pt>
                <c:pt idx="20757">
                  <c:v>450.34775240107291</c:v>
                </c:pt>
                <c:pt idx="20758">
                  <c:v>450.51227252689569</c:v>
                </c:pt>
                <c:pt idx="20759">
                  <c:v>450.06942419226698</c:v>
                </c:pt>
                <c:pt idx="20760">
                  <c:v>450.07529883834803</c:v>
                </c:pt>
                <c:pt idx="20761">
                  <c:v>450.0282939682757</c:v>
                </c:pt>
                <c:pt idx="20762">
                  <c:v>450.31620398052712</c:v>
                </c:pt>
                <c:pt idx="20763">
                  <c:v>450.72750468015522</c:v>
                </c:pt>
                <c:pt idx="20764">
                  <c:v>450.37125437402364</c:v>
                </c:pt>
                <c:pt idx="20765">
                  <c:v>450.41826109243772</c:v>
                </c:pt>
                <c:pt idx="20766">
                  <c:v>450.08117502471384</c:v>
                </c:pt>
                <c:pt idx="20767">
                  <c:v>450.19868949491905</c:v>
                </c:pt>
                <c:pt idx="20768">
                  <c:v>450.04592098708844</c:v>
                </c:pt>
                <c:pt idx="20769">
                  <c:v>450.01654159554403</c:v>
                </c:pt>
                <c:pt idx="20770">
                  <c:v>450.60999019454721</c:v>
                </c:pt>
                <c:pt idx="20771">
                  <c:v>450.10467822989244</c:v>
                </c:pt>
                <c:pt idx="20772">
                  <c:v>450.06942419226698</c:v>
                </c:pt>
                <c:pt idx="20773">
                  <c:v>450.24786524233457</c:v>
                </c:pt>
                <c:pt idx="20774">
                  <c:v>450.74730103602633</c:v>
                </c:pt>
                <c:pt idx="20775">
                  <c:v>450.68266914714127</c:v>
                </c:pt>
                <c:pt idx="20776">
                  <c:v>450.70617081203505</c:v>
                </c:pt>
                <c:pt idx="20777">
                  <c:v>450.47114261096135</c:v>
                </c:pt>
                <c:pt idx="20778">
                  <c:v>450.08117502471384</c:v>
                </c:pt>
                <c:pt idx="20779">
                  <c:v>450.1127237071081</c:v>
                </c:pt>
                <c:pt idx="20780">
                  <c:v>450.17148098071777</c:v>
                </c:pt>
                <c:pt idx="20781">
                  <c:v>450.21631651373178</c:v>
                </c:pt>
                <c:pt idx="20782">
                  <c:v>450.18693866247219</c:v>
                </c:pt>
                <c:pt idx="20783">
                  <c:v>450.25961669089537</c:v>
                </c:pt>
                <c:pt idx="20784">
                  <c:v>450.0282939682757</c:v>
                </c:pt>
                <c:pt idx="20785">
                  <c:v>450.26919757016998</c:v>
                </c:pt>
                <c:pt idx="20786">
                  <c:v>450.13405611195776</c:v>
                </c:pt>
                <c:pt idx="20787">
                  <c:v>450.42784227976932</c:v>
                </c:pt>
                <c:pt idx="20788">
                  <c:v>450.62174102699413</c:v>
                </c:pt>
                <c:pt idx="20789">
                  <c:v>450.49247570893914</c:v>
                </c:pt>
                <c:pt idx="20790">
                  <c:v>450.24569590527619</c:v>
                </c:pt>
                <c:pt idx="20791">
                  <c:v>450.2772437097081</c:v>
                </c:pt>
                <c:pt idx="20792">
                  <c:v>450.35950384963371</c:v>
                </c:pt>
                <c:pt idx="20793">
                  <c:v>450.00479077079854</c:v>
                </c:pt>
                <c:pt idx="20794">
                  <c:v>450.04221563185718</c:v>
                </c:pt>
                <c:pt idx="20795">
                  <c:v>450.06571729675096</c:v>
                </c:pt>
                <c:pt idx="20796">
                  <c:v>450.12230527951084</c:v>
                </c:pt>
                <c:pt idx="20797">
                  <c:v>450.24569590527619</c:v>
                </c:pt>
                <c:pt idx="20798">
                  <c:v>450.34775240107291</c:v>
                </c:pt>
                <c:pt idx="20799">
                  <c:v>450.60628334523972</c:v>
                </c:pt>
                <c:pt idx="20800">
                  <c:v>450.38887523169734</c:v>
                </c:pt>
                <c:pt idx="20801">
                  <c:v>450.7296740172136</c:v>
                </c:pt>
                <c:pt idx="20802">
                  <c:v>450.82956148400893</c:v>
                </c:pt>
                <c:pt idx="20803">
                  <c:v>450.15973014827091</c:v>
                </c:pt>
                <c:pt idx="20804">
                  <c:v>450.29487088254928</c:v>
                </c:pt>
                <c:pt idx="20805">
                  <c:v>450.0892205019295</c:v>
                </c:pt>
                <c:pt idx="20806">
                  <c:v>450.28094994290166</c:v>
                </c:pt>
                <c:pt idx="20807">
                  <c:v>450.38671205577805</c:v>
                </c:pt>
                <c:pt idx="20808">
                  <c:v>450.19281330855324</c:v>
                </c:pt>
                <c:pt idx="20809">
                  <c:v>450.16343545729359</c:v>
                </c:pt>
                <c:pt idx="20810">
                  <c:v>450.03417015464152</c:v>
                </c:pt>
                <c:pt idx="20811">
                  <c:v>450.19281330855324</c:v>
                </c:pt>
                <c:pt idx="20812">
                  <c:v>450.70987766134255</c:v>
                </c:pt>
                <c:pt idx="20813">
                  <c:v>450.15755927092778</c:v>
                </c:pt>
                <c:pt idx="20814">
                  <c:v>450.44546929858205</c:v>
                </c:pt>
                <c:pt idx="20815">
                  <c:v>450.18910799953051</c:v>
                </c:pt>
                <c:pt idx="20816">
                  <c:v>450.36537957391408</c:v>
                </c:pt>
                <c:pt idx="20817">
                  <c:v>450.50639680261526</c:v>
                </c:pt>
                <c:pt idx="20818">
                  <c:v>450.23023806949334</c:v>
                </c:pt>
                <c:pt idx="20819">
                  <c:v>450.09509668829537</c:v>
                </c:pt>
                <c:pt idx="20820">
                  <c:v>450.11642909314503</c:v>
                </c:pt>
                <c:pt idx="20821">
                  <c:v>450.05396646430404</c:v>
                </c:pt>
                <c:pt idx="20822">
                  <c:v>450.11859989347391</c:v>
                </c:pt>
                <c:pt idx="20823">
                  <c:v>450.17148098071777</c:v>
                </c:pt>
                <c:pt idx="20824">
                  <c:v>450.2889951582689</c:v>
                </c:pt>
                <c:pt idx="20825">
                  <c:v>450.24198951805414</c:v>
                </c:pt>
                <c:pt idx="20826">
                  <c:v>450.16931164365946</c:v>
                </c:pt>
                <c:pt idx="20827">
                  <c:v>450.21631651373178</c:v>
                </c:pt>
                <c:pt idx="20828">
                  <c:v>450.24786524233457</c:v>
                </c:pt>
                <c:pt idx="20829">
                  <c:v>450.41021526095659</c:v>
                </c:pt>
                <c:pt idx="20830">
                  <c:v>450.4160914473224</c:v>
                </c:pt>
                <c:pt idx="20831">
                  <c:v>450.37496122333113</c:v>
                </c:pt>
                <c:pt idx="20832">
                  <c:v>450.0576718195353</c:v>
                </c:pt>
                <c:pt idx="20833">
                  <c:v>450.01871242667858</c:v>
                </c:pt>
                <c:pt idx="20834">
                  <c:v>450.62978655041832</c:v>
                </c:pt>
                <c:pt idx="20835">
                  <c:v>450.45351543812012</c:v>
                </c:pt>
                <c:pt idx="20836">
                  <c:v>450.08117502471384</c:v>
                </c:pt>
                <c:pt idx="20837">
                  <c:v>450.09880204352658</c:v>
                </c:pt>
                <c:pt idx="20838">
                  <c:v>450.23611379377371</c:v>
                </c:pt>
                <c:pt idx="20839">
                  <c:v>450.42784227976932</c:v>
                </c:pt>
                <c:pt idx="20840">
                  <c:v>450.79801275540615</c:v>
                </c:pt>
                <c:pt idx="20841">
                  <c:v>450.79213656904034</c:v>
                </c:pt>
                <c:pt idx="20842">
                  <c:v>450.39475911948699</c:v>
                </c:pt>
                <c:pt idx="20843">
                  <c:v>450.52402397545649</c:v>
                </c:pt>
                <c:pt idx="20844">
                  <c:v>450.44763971383975</c:v>
                </c:pt>
                <c:pt idx="20845">
                  <c:v>450.49464535405446</c:v>
                </c:pt>
                <c:pt idx="20846">
                  <c:v>450.7884312600176</c:v>
                </c:pt>
                <c:pt idx="20847">
                  <c:v>450.60040869915866</c:v>
                </c:pt>
                <c:pt idx="20848">
                  <c:v>450.15973014827091</c:v>
                </c:pt>
                <c:pt idx="20849">
                  <c:v>450.35362812535328</c:v>
                </c:pt>
                <c:pt idx="20850">
                  <c:v>450.22436203715597</c:v>
                </c:pt>
                <c:pt idx="20851">
                  <c:v>450.59823782181553</c:v>
                </c:pt>
                <c:pt idx="20852">
                  <c:v>450.0282939682757</c:v>
                </c:pt>
                <c:pt idx="20853">
                  <c:v>450.50422654138606</c:v>
                </c:pt>
                <c:pt idx="20854">
                  <c:v>450.56298378419007</c:v>
                </c:pt>
                <c:pt idx="20855">
                  <c:v>450.86264618457602</c:v>
                </c:pt>
                <c:pt idx="20856">
                  <c:v>451.02129089417537</c:v>
                </c:pt>
                <c:pt idx="20857">
                  <c:v>451.10354995590166</c:v>
                </c:pt>
                <c:pt idx="20858">
                  <c:v>450.45722167131373</c:v>
                </c:pt>
                <c:pt idx="20859">
                  <c:v>450.02458707275969</c:v>
                </c:pt>
                <c:pt idx="20860">
                  <c:v>450.03633944549131</c:v>
                </c:pt>
                <c:pt idx="20861">
                  <c:v>450.40063391959654</c:v>
                </c:pt>
                <c:pt idx="20862">
                  <c:v>450.90006955925986</c:v>
                </c:pt>
                <c:pt idx="20863">
                  <c:v>450.76492805483906</c:v>
                </c:pt>
                <c:pt idx="20864">
                  <c:v>451.27024003489669</c:v>
                </c:pt>
                <c:pt idx="20865">
                  <c:v>450.80605827883033</c:v>
                </c:pt>
                <c:pt idx="20866">
                  <c:v>450.87656789436602</c:v>
                </c:pt>
                <c:pt idx="20867">
                  <c:v>451.21148279209268</c:v>
                </c:pt>
                <c:pt idx="20868">
                  <c:v>450.16560479435196</c:v>
                </c:pt>
                <c:pt idx="20869">
                  <c:v>450.23394353254452</c:v>
                </c:pt>
                <c:pt idx="20870">
                  <c:v>450.35733420451839</c:v>
                </c:pt>
                <c:pt idx="20871">
                  <c:v>450.42196763368827</c:v>
                </c:pt>
                <c:pt idx="20872">
                  <c:v>450.92727807346108</c:v>
                </c:pt>
                <c:pt idx="20873">
                  <c:v>450.89202403583568</c:v>
                </c:pt>
                <c:pt idx="20874">
                  <c:v>451.21519272196969</c:v>
                </c:pt>
                <c:pt idx="20875">
                  <c:v>451.17993560377471</c:v>
                </c:pt>
                <c:pt idx="20876">
                  <c:v>450.39846442850967</c:v>
                </c:pt>
                <c:pt idx="20877">
                  <c:v>450.29857696171439</c:v>
                </c:pt>
                <c:pt idx="20878">
                  <c:v>450.19281330855324</c:v>
                </c:pt>
                <c:pt idx="20879">
                  <c:v>450.27136813945617</c:v>
                </c:pt>
                <c:pt idx="20880">
                  <c:v>450.01654159554403</c:v>
                </c:pt>
                <c:pt idx="20881">
                  <c:v>450.50052107833488</c:v>
                </c:pt>
                <c:pt idx="20882">
                  <c:v>450.69441997958813</c:v>
                </c:pt>
                <c:pt idx="20883">
                  <c:v>451.26436538881563</c:v>
                </c:pt>
                <c:pt idx="20884">
                  <c:v>451.6345363265379</c:v>
                </c:pt>
                <c:pt idx="20885">
                  <c:v>450.98233000724241</c:v>
                </c:pt>
                <c:pt idx="20886">
                  <c:v>450.60040869915866</c:v>
                </c:pt>
                <c:pt idx="20887">
                  <c:v>450.05179717345425</c:v>
                </c:pt>
                <c:pt idx="20888">
                  <c:v>450.24569590527619</c:v>
                </c:pt>
                <c:pt idx="20889">
                  <c:v>450.29487088254928</c:v>
                </c:pt>
                <c:pt idx="20890">
                  <c:v>450.3007466068297</c:v>
                </c:pt>
                <c:pt idx="20891">
                  <c:v>450.09292585716076</c:v>
                </c:pt>
                <c:pt idx="20892">
                  <c:v>450.05396646430404</c:v>
                </c:pt>
                <c:pt idx="20893">
                  <c:v>450.07746966948264</c:v>
                </c:pt>
                <c:pt idx="20894">
                  <c:v>450.32208016689293</c:v>
                </c:pt>
                <c:pt idx="20895">
                  <c:v>450.45722167131373</c:v>
                </c:pt>
                <c:pt idx="20896">
                  <c:v>450.24569590527619</c:v>
                </c:pt>
                <c:pt idx="20897">
                  <c:v>450.19281330855324</c:v>
                </c:pt>
                <c:pt idx="20898">
                  <c:v>450.26332292408892</c:v>
                </c:pt>
                <c:pt idx="20899">
                  <c:v>450.0576718195353</c:v>
                </c:pt>
                <c:pt idx="20900">
                  <c:v>450.1832318131647</c:v>
                </c:pt>
                <c:pt idx="20901">
                  <c:v>450.22806888646346</c:v>
                </c:pt>
                <c:pt idx="20902">
                  <c:v>450.04004480072257</c:v>
                </c:pt>
                <c:pt idx="20903">
                  <c:v>450.23394353254452</c:v>
                </c:pt>
                <c:pt idx="20904">
                  <c:v>450.03417015464152</c:v>
                </c:pt>
                <c:pt idx="20905">
                  <c:v>450.49464535405446</c:v>
                </c:pt>
                <c:pt idx="20906">
                  <c:v>450.39475911948699</c:v>
                </c:pt>
                <c:pt idx="20907">
                  <c:v>450.31249805539051</c:v>
                </c:pt>
                <c:pt idx="20908">
                  <c:v>450.27507375653579</c:v>
                </c:pt>
                <c:pt idx="20909">
                  <c:v>450.38083740969694</c:v>
                </c:pt>
                <c:pt idx="20910">
                  <c:v>450.51597891411774</c:v>
                </c:pt>
                <c:pt idx="20911">
                  <c:v>450.42413681671815</c:v>
                </c:pt>
                <c:pt idx="20912">
                  <c:v>450.38300674675531</c:v>
                </c:pt>
                <c:pt idx="20913">
                  <c:v>450.06571729675096</c:v>
                </c:pt>
                <c:pt idx="20914">
                  <c:v>450.44763971383975</c:v>
                </c:pt>
                <c:pt idx="20915">
                  <c:v>450.21261120470911</c:v>
                </c:pt>
                <c:pt idx="20916">
                  <c:v>450.17148098071777</c:v>
                </c:pt>
                <c:pt idx="20917">
                  <c:v>450.14797776013637</c:v>
                </c:pt>
                <c:pt idx="20918">
                  <c:v>450.44176398955932</c:v>
                </c:pt>
                <c:pt idx="20919">
                  <c:v>450.06942419226698</c:v>
                </c:pt>
                <c:pt idx="20920">
                  <c:v>450.16931164365946</c:v>
                </c:pt>
                <c:pt idx="20921">
                  <c:v>450.42784227976932</c:v>
                </c:pt>
                <c:pt idx="20922">
                  <c:v>450.55710913810901</c:v>
                </c:pt>
                <c:pt idx="20923">
                  <c:v>450.56298378419007</c:v>
                </c:pt>
                <c:pt idx="20924">
                  <c:v>450.439594652501</c:v>
                </c:pt>
                <c:pt idx="20925">
                  <c:v>450.16931164365946</c:v>
                </c:pt>
                <c:pt idx="20926">
                  <c:v>450.24786524233457</c:v>
                </c:pt>
                <c:pt idx="20927">
                  <c:v>450.26332292408892</c:v>
                </c:pt>
                <c:pt idx="20928">
                  <c:v>450.14797776013637</c:v>
                </c:pt>
                <c:pt idx="20929">
                  <c:v>450.16560479435196</c:v>
                </c:pt>
                <c:pt idx="20930">
                  <c:v>450.23023806949334</c:v>
                </c:pt>
                <c:pt idx="20931">
                  <c:v>450.59453251279285</c:v>
                </c:pt>
                <c:pt idx="20932">
                  <c:v>451.09396830648461</c:v>
                </c:pt>
                <c:pt idx="20933">
                  <c:v>450.1127237071081</c:v>
                </c:pt>
                <c:pt idx="20934">
                  <c:v>450.40650964387692</c:v>
                </c:pt>
                <c:pt idx="20935">
                  <c:v>450.33012522823168</c:v>
                </c:pt>
                <c:pt idx="20936">
                  <c:v>450.23394353254452</c:v>
                </c:pt>
                <c:pt idx="20937">
                  <c:v>450.22806888646346</c:v>
                </c:pt>
                <c:pt idx="20938">
                  <c:v>450.0069600601081</c:v>
                </c:pt>
                <c:pt idx="20939">
                  <c:v>450.06571729675096</c:v>
                </c:pt>
                <c:pt idx="20940">
                  <c:v>450.26549241517574</c:v>
                </c:pt>
                <c:pt idx="20941">
                  <c:v>450.31249805539051</c:v>
                </c:pt>
                <c:pt idx="20942">
                  <c:v>450.04221563185718</c:v>
                </c:pt>
                <c:pt idx="20943">
                  <c:v>450.18693866247219</c:v>
                </c:pt>
                <c:pt idx="20944">
                  <c:v>450.08334431556369</c:v>
                </c:pt>
                <c:pt idx="20945">
                  <c:v>450.27507375653579</c:v>
                </c:pt>
                <c:pt idx="20946">
                  <c:v>450.26919757016998</c:v>
                </c:pt>
                <c:pt idx="20947">
                  <c:v>450.06942419226698</c:v>
                </c:pt>
                <c:pt idx="20948">
                  <c:v>450.44176398955932</c:v>
                </c:pt>
                <c:pt idx="20949">
                  <c:v>450.35950384963371</c:v>
                </c:pt>
                <c:pt idx="20950">
                  <c:v>450.03417015464152</c:v>
                </c:pt>
                <c:pt idx="20951">
                  <c:v>450.26919757016998</c:v>
                </c:pt>
                <c:pt idx="20952">
                  <c:v>450.22436203715597</c:v>
                </c:pt>
                <c:pt idx="20953">
                  <c:v>450.33383099933985</c:v>
                </c:pt>
                <c:pt idx="20954">
                  <c:v>450.35145801815258</c:v>
                </c:pt>
                <c:pt idx="20955">
                  <c:v>450.1127237071081</c:v>
                </c:pt>
                <c:pt idx="20956">
                  <c:v>450.18693866247219</c:v>
                </c:pt>
                <c:pt idx="20957">
                  <c:v>450.33970718570566</c:v>
                </c:pt>
                <c:pt idx="20958">
                  <c:v>450.64524423217267</c:v>
                </c:pt>
                <c:pt idx="20959">
                  <c:v>450.37713826181329</c:v>
                </c:pt>
                <c:pt idx="20960">
                  <c:v>450.09880204352658</c:v>
                </c:pt>
                <c:pt idx="20961">
                  <c:v>450.50052107833488</c:v>
                </c:pt>
                <c:pt idx="20962">
                  <c:v>450.08117502471384</c:v>
                </c:pt>
                <c:pt idx="20963">
                  <c:v>450.63566273678413</c:v>
                </c:pt>
                <c:pt idx="20964">
                  <c:v>450.45351543812012</c:v>
                </c:pt>
                <c:pt idx="20965">
                  <c:v>450.32424950395131</c:v>
                </c:pt>
                <c:pt idx="20966">
                  <c:v>450.23981971891033</c:v>
                </c:pt>
                <c:pt idx="20967">
                  <c:v>450.16343545729359</c:v>
                </c:pt>
                <c:pt idx="20968">
                  <c:v>450.3007466068297</c:v>
                </c:pt>
                <c:pt idx="20969">
                  <c:v>450.08334431556369</c:v>
                </c:pt>
                <c:pt idx="20970">
                  <c:v>450.05179717345425</c:v>
                </c:pt>
                <c:pt idx="20971">
                  <c:v>450.28682458898271</c:v>
                </c:pt>
                <c:pt idx="20972">
                  <c:v>450.31032779416125</c:v>
                </c:pt>
                <c:pt idx="20973">
                  <c:v>450.27136813945617</c:v>
                </c:pt>
                <c:pt idx="20974">
                  <c:v>450.0576718195353</c:v>
                </c:pt>
                <c:pt idx="20975">
                  <c:v>450.25744673772306</c:v>
                </c:pt>
                <c:pt idx="20976">
                  <c:v>450.11642909314503</c:v>
                </c:pt>
                <c:pt idx="20977">
                  <c:v>450.35145801815258</c:v>
                </c:pt>
                <c:pt idx="20978">
                  <c:v>450.66874743735121</c:v>
                </c:pt>
                <c:pt idx="20979">
                  <c:v>450.4689725037606</c:v>
                </c:pt>
                <c:pt idx="20980">
                  <c:v>450.15168313077049</c:v>
                </c:pt>
                <c:pt idx="20981">
                  <c:v>450.30662233111008</c:v>
                </c:pt>
                <c:pt idx="20982">
                  <c:v>450.64153892314994</c:v>
                </c:pt>
                <c:pt idx="20983">
                  <c:v>450.63566273678413</c:v>
                </c:pt>
                <c:pt idx="20984">
                  <c:v>450.45351543812012</c:v>
                </c:pt>
                <c:pt idx="20985">
                  <c:v>450.46526688668092</c:v>
                </c:pt>
                <c:pt idx="20986">
                  <c:v>451.39363070687057</c:v>
                </c:pt>
                <c:pt idx="20987">
                  <c:v>450.88244254044713</c:v>
                </c:pt>
                <c:pt idx="20988">
                  <c:v>450.20673501834324</c:v>
                </c:pt>
                <c:pt idx="20989">
                  <c:v>450.12818146587671</c:v>
                </c:pt>
                <c:pt idx="20990">
                  <c:v>450.38083740969694</c:v>
                </c:pt>
                <c:pt idx="20991">
                  <c:v>450.439594652501</c:v>
                </c:pt>
                <c:pt idx="20992">
                  <c:v>450.04592098708844</c:v>
                </c:pt>
                <c:pt idx="20993">
                  <c:v>450.61586638091302</c:v>
                </c:pt>
                <c:pt idx="20994">
                  <c:v>450.09292585716076</c:v>
                </c:pt>
                <c:pt idx="20995">
                  <c:v>450.09509668829537</c:v>
                </c:pt>
                <c:pt idx="20996">
                  <c:v>450.31032779416125</c:v>
                </c:pt>
                <c:pt idx="20997">
                  <c:v>450.0892205019295</c:v>
                </c:pt>
                <c:pt idx="20998">
                  <c:v>450.24198951805414</c:v>
                </c:pt>
                <c:pt idx="20999">
                  <c:v>450.60628334523972</c:v>
                </c:pt>
                <c:pt idx="21000">
                  <c:v>450.20085883197743</c:v>
                </c:pt>
                <c:pt idx="21001">
                  <c:v>450.49835189530501</c:v>
                </c:pt>
                <c:pt idx="21002">
                  <c:v>450.33970718570566</c:v>
                </c:pt>
                <c:pt idx="21003">
                  <c:v>450.18693866247219</c:v>
                </c:pt>
                <c:pt idx="21004">
                  <c:v>450.38083740969694</c:v>
                </c:pt>
                <c:pt idx="21005">
                  <c:v>450.99778784302526</c:v>
                </c:pt>
                <c:pt idx="21006">
                  <c:v>450.56298378419007</c:v>
                </c:pt>
                <c:pt idx="21007">
                  <c:v>450.05179717345425</c:v>
                </c:pt>
                <c:pt idx="21008">
                  <c:v>450.18106247610632</c:v>
                </c:pt>
                <c:pt idx="21009">
                  <c:v>450.41826109243772</c:v>
                </c:pt>
                <c:pt idx="21010">
                  <c:v>450.01871242667858</c:v>
                </c:pt>
                <c:pt idx="21011">
                  <c:v>450.61215953160558</c:v>
                </c:pt>
                <c:pt idx="21012">
                  <c:v>450.25374096661494</c:v>
                </c:pt>
                <c:pt idx="21013">
                  <c:v>450.17735716708364</c:v>
                </c:pt>
                <c:pt idx="21014">
                  <c:v>450.33012522823168</c:v>
                </c:pt>
                <c:pt idx="21015">
                  <c:v>450.10684752074224</c:v>
                </c:pt>
                <c:pt idx="21016">
                  <c:v>450.65328975559686</c:v>
                </c:pt>
                <c:pt idx="21017">
                  <c:v>450.37125437402364</c:v>
                </c:pt>
                <c:pt idx="21018">
                  <c:v>450.20456568128492</c:v>
                </c:pt>
                <c:pt idx="21019">
                  <c:v>450.32208016689293</c:v>
                </c:pt>
                <c:pt idx="21020">
                  <c:v>450.33970718570566</c:v>
                </c:pt>
                <c:pt idx="21021">
                  <c:v>450.07529883834803</c:v>
                </c:pt>
                <c:pt idx="21022">
                  <c:v>450.32208016689293</c:v>
                </c:pt>
                <c:pt idx="21023">
                  <c:v>450.25744673772306</c:v>
                </c:pt>
                <c:pt idx="21024">
                  <c:v>450.2772437097081</c:v>
                </c:pt>
                <c:pt idx="21025">
                  <c:v>450.54752764272047</c:v>
                </c:pt>
                <c:pt idx="21026">
                  <c:v>450.30662233111008</c:v>
                </c:pt>
                <c:pt idx="21027">
                  <c:v>450.30662233111008</c:v>
                </c:pt>
                <c:pt idx="21028">
                  <c:v>450.40650964387692</c:v>
                </c:pt>
                <c:pt idx="21029">
                  <c:v>450.34187667679248</c:v>
                </c:pt>
                <c:pt idx="21030">
                  <c:v>450.01283624647391</c:v>
                </c:pt>
                <c:pt idx="21031">
                  <c:v>450.43588826527895</c:v>
                </c:pt>
                <c:pt idx="21032">
                  <c:v>450.05179717345425</c:v>
                </c:pt>
                <c:pt idx="21033">
                  <c:v>450.23023806949334</c:v>
                </c:pt>
                <c:pt idx="21034">
                  <c:v>450.13405611195776</c:v>
                </c:pt>
                <c:pt idx="21035">
                  <c:v>450.03417015464152</c:v>
                </c:pt>
                <c:pt idx="21036">
                  <c:v>450.10684752074224</c:v>
                </c:pt>
                <c:pt idx="21037">
                  <c:v>450.12818146587671</c:v>
                </c:pt>
                <c:pt idx="21038">
                  <c:v>450.39258824214386</c:v>
                </c:pt>
                <c:pt idx="21039">
                  <c:v>450.63936804580686</c:v>
                </c:pt>
                <c:pt idx="21040">
                  <c:v>450.0282939682757</c:v>
                </c:pt>
                <c:pt idx="21041">
                  <c:v>450.61586638091302</c:v>
                </c:pt>
                <c:pt idx="21042">
                  <c:v>450.70400147497668</c:v>
                </c:pt>
                <c:pt idx="21043">
                  <c:v>450.35733420451839</c:v>
                </c:pt>
                <c:pt idx="21044">
                  <c:v>450.62174102699413</c:v>
                </c:pt>
                <c:pt idx="21045">
                  <c:v>450.12230527951084</c:v>
                </c:pt>
                <c:pt idx="21046">
                  <c:v>450.06942419226698</c:v>
                </c:pt>
                <c:pt idx="21047">
                  <c:v>450.13622691228665</c:v>
                </c:pt>
                <c:pt idx="21048">
                  <c:v>450.40063391959654</c:v>
                </c:pt>
                <c:pt idx="21049">
                  <c:v>450.22436203715597</c:v>
                </c:pt>
                <c:pt idx="21050">
                  <c:v>450.31837377967088</c:v>
                </c:pt>
                <c:pt idx="21051">
                  <c:v>450.31837377967088</c:v>
                </c:pt>
                <c:pt idx="21052">
                  <c:v>450.75317722239214</c:v>
                </c:pt>
                <c:pt idx="21053">
                  <c:v>450.02241778190984</c:v>
                </c:pt>
                <c:pt idx="21054">
                  <c:v>450.20673501834324</c:v>
                </c:pt>
                <c:pt idx="21055">
                  <c:v>450.1832318131647</c:v>
                </c:pt>
                <c:pt idx="21056">
                  <c:v>450.17518628974051</c:v>
                </c:pt>
                <c:pt idx="21057">
                  <c:v>450.50052107833488</c:v>
                </c:pt>
                <c:pt idx="21058">
                  <c:v>450.40650964387692</c:v>
                </c:pt>
                <c:pt idx="21059">
                  <c:v>450.28094994290166</c:v>
                </c:pt>
                <c:pt idx="21060">
                  <c:v>450.14580848468944</c:v>
                </c:pt>
                <c:pt idx="21061">
                  <c:v>450.39258824214386</c:v>
                </c:pt>
                <c:pt idx="21062">
                  <c:v>450.05396646430404</c:v>
                </c:pt>
                <c:pt idx="21063">
                  <c:v>450.6767929607754</c:v>
                </c:pt>
                <c:pt idx="21064">
                  <c:v>450.98820619360828</c:v>
                </c:pt>
                <c:pt idx="21065">
                  <c:v>450.27136813945617</c:v>
                </c:pt>
                <c:pt idx="21066">
                  <c:v>450.19281330855324</c:v>
                </c:pt>
                <c:pt idx="21067">
                  <c:v>450.17735716708364</c:v>
                </c:pt>
                <c:pt idx="21068">
                  <c:v>450.20673501834324</c:v>
                </c:pt>
                <c:pt idx="21069">
                  <c:v>450.01066695716435</c:v>
                </c:pt>
                <c:pt idx="21070">
                  <c:v>450.03633944549131</c:v>
                </c:pt>
                <c:pt idx="21071">
                  <c:v>450.24198951805414</c:v>
                </c:pt>
                <c:pt idx="21072">
                  <c:v>450.12818146587671</c:v>
                </c:pt>
                <c:pt idx="21073">
                  <c:v>450.33383099933985</c:v>
                </c:pt>
                <c:pt idx="21074">
                  <c:v>450.49247570893914</c:v>
                </c:pt>
                <c:pt idx="21075">
                  <c:v>450.39846442850967</c:v>
                </c:pt>
                <c:pt idx="21076">
                  <c:v>450.47484869012646</c:v>
                </c:pt>
                <c:pt idx="21077">
                  <c:v>451.04479255906915</c:v>
                </c:pt>
                <c:pt idx="21078">
                  <c:v>450.03417015464152</c:v>
                </c:pt>
                <c:pt idx="21079">
                  <c:v>450.03417015464152</c:v>
                </c:pt>
                <c:pt idx="21080">
                  <c:v>450.14580848468944</c:v>
                </c:pt>
                <c:pt idx="21081">
                  <c:v>450.09509668829537</c:v>
                </c:pt>
                <c:pt idx="21082">
                  <c:v>450.38887523169734</c:v>
                </c:pt>
                <c:pt idx="21083">
                  <c:v>450.65328975559686</c:v>
                </c:pt>
                <c:pt idx="21084">
                  <c:v>450.52989969973692</c:v>
                </c:pt>
                <c:pt idx="21085">
                  <c:v>450.01871242667858</c:v>
                </c:pt>
                <c:pt idx="21086">
                  <c:v>450.38083740969694</c:v>
                </c:pt>
                <c:pt idx="21087">
                  <c:v>450.21044032736597</c:v>
                </c:pt>
                <c:pt idx="21088">
                  <c:v>450.18106247610632</c:v>
                </c:pt>
                <c:pt idx="21089">
                  <c:v>450.34558183178672</c:v>
                </c:pt>
                <c:pt idx="21090">
                  <c:v>450.27507375653579</c:v>
                </c:pt>
                <c:pt idx="21091">
                  <c:v>450.12818146587671</c:v>
                </c:pt>
                <c:pt idx="21092">
                  <c:v>450.39846442850967</c:v>
                </c:pt>
                <c:pt idx="21093">
                  <c:v>450.01066695716435</c:v>
                </c:pt>
                <c:pt idx="21094">
                  <c:v>450.21261120470911</c:v>
                </c:pt>
                <c:pt idx="21095">
                  <c:v>450.23981971891033</c:v>
                </c:pt>
                <c:pt idx="21096">
                  <c:v>450.52989969973692</c:v>
                </c:pt>
                <c:pt idx="21097">
                  <c:v>450.55927847516739</c:v>
                </c:pt>
                <c:pt idx="21098">
                  <c:v>450.35950384963371</c:v>
                </c:pt>
                <c:pt idx="21099">
                  <c:v>450.88244254044713</c:v>
                </c:pt>
                <c:pt idx="21100">
                  <c:v>451.00583321242095</c:v>
                </c:pt>
                <c:pt idx="21101">
                  <c:v>450.60628334523972</c:v>
                </c:pt>
                <c:pt idx="21102">
                  <c:v>450.29857696171439</c:v>
                </c:pt>
                <c:pt idx="21103">
                  <c:v>450.44546929858205</c:v>
                </c:pt>
                <c:pt idx="21104">
                  <c:v>450.08334431556369</c:v>
                </c:pt>
                <c:pt idx="21105">
                  <c:v>450.08334431556369</c:v>
                </c:pt>
                <c:pt idx="21106">
                  <c:v>450.0892205019295</c:v>
                </c:pt>
                <c:pt idx="21107">
                  <c:v>450.19868949491905</c:v>
                </c:pt>
                <c:pt idx="21108">
                  <c:v>450.59823782181553</c:v>
                </c:pt>
                <c:pt idx="21109">
                  <c:v>450.33970718570566</c:v>
                </c:pt>
                <c:pt idx="21110">
                  <c:v>450.32795481297399</c:v>
                </c:pt>
                <c:pt idx="21111">
                  <c:v>450.00108541587537</c:v>
                </c:pt>
                <c:pt idx="21112">
                  <c:v>450.03417015464152</c:v>
                </c:pt>
                <c:pt idx="21113">
                  <c:v>450.11642909314503</c:v>
                </c:pt>
                <c:pt idx="21114">
                  <c:v>450.26549241517574</c:v>
                </c:pt>
                <c:pt idx="21115">
                  <c:v>450.05179717345425</c:v>
                </c:pt>
                <c:pt idx="21116">
                  <c:v>450.18693866247219</c:v>
                </c:pt>
                <c:pt idx="21117">
                  <c:v>450.32424950395131</c:v>
                </c:pt>
                <c:pt idx="21118">
                  <c:v>450.38300674675531</c:v>
                </c:pt>
                <c:pt idx="21119">
                  <c:v>450.10684752074224</c:v>
                </c:pt>
                <c:pt idx="21120">
                  <c:v>450.50052107833488</c:v>
                </c:pt>
                <c:pt idx="21121">
                  <c:v>450.71792318476673</c:v>
                </c:pt>
                <c:pt idx="21122">
                  <c:v>450.60040869915866</c:v>
                </c:pt>
                <c:pt idx="21123">
                  <c:v>450.60628334523972</c:v>
                </c:pt>
                <c:pt idx="21124">
                  <c:v>450.10467822989244</c:v>
                </c:pt>
                <c:pt idx="21125">
                  <c:v>450.38083740969694</c:v>
                </c:pt>
                <c:pt idx="21126">
                  <c:v>450.48659952257333</c:v>
                </c:pt>
                <c:pt idx="21127">
                  <c:v>450.21044032736597</c:v>
                </c:pt>
                <c:pt idx="21128">
                  <c:v>450.20456568128492</c:v>
                </c:pt>
                <c:pt idx="21129">
                  <c:v>450.40433907459078</c:v>
                </c:pt>
                <c:pt idx="21130">
                  <c:v>450.09880204352658</c:v>
                </c:pt>
                <c:pt idx="21131">
                  <c:v>450.26919757016998</c:v>
                </c:pt>
                <c:pt idx="21132">
                  <c:v>450.26549241517574</c:v>
                </c:pt>
                <c:pt idx="21133">
                  <c:v>450.01871242667858</c:v>
                </c:pt>
                <c:pt idx="21134">
                  <c:v>450.52402397545649</c:v>
                </c:pt>
                <c:pt idx="21135">
                  <c:v>450.15755927092778</c:v>
                </c:pt>
                <c:pt idx="21136">
                  <c:v>450.69441997958813</c:v>
                </c:pt>
                <c:pt idx="21137">
                  <c:v>450.11859989347391</c:v>
                </c:pt>
                <c:pt idx="21138">
                  <c:v>450.03633944549131</c:v>
                </c:pt>
                <c:pt idx="21139">
                  <c:v>450.38671205577805</c:v>
                </c:pt>
                <c:pt idx="21140">
                  <c:v>450.14580848468944</c:v>
                </c:pt>
                <c:pt idx="21141">
                  <c:v>450.18106247610632</c:v>
                </c:pt>
                <c:pt idx="21142">
                  <c:v>450.02241778190984</c:v>
                </c:pt>
                <c:pt idx="21143">
                  <c:v>450.63936804580686</c:v>
                </c:pt>
                <c:pt idx="21144">
                  <c:v>450.74513169896795</c:v>
                </c:pt>
                <c:pt idx="21145">
                  <c:v>450.49247570893914</c:v>
                </c:pt>
                <c:pt idx="21146">
                  <c:v>450.36321039088421</c:v>
                </c:pt>
                <c:pt idx="21147">
                  <c:v>450.07746966948264</c:v>
                </c:pt>
                <c:pt idx="21148">
                  <c:v>450.38300674675531</c:v>
                </c:pt>
                <c:pt idx="21149">
                  <c:v>450.16343545729359</c:v>
                </c:pt>
                <c:pt idx="21150">
                  <c:v>450.20673501834324</c:v>
                </c:pt>
                <c:pt idx="21151">
                  <c:v>450.03417015464152</c:v>
                </c:pt>
                <c:pt idx="21152">
                  <c:v>450.44176398955932</c:v>
                </c:pt>
                <c:pt idx="21153">
                  <c:v>450.80605827883033</c:v>
                </c:pt>
                <c:pt idx="21154">
                  <c:v>450.41238536815735</c:v>
                </c:pt>
                <c:pt idx="21155">
                  <c:v>450.17735716708364</c:v>
                </c:pt>
                <c:pt idx="21156">
                  <c:v>450.25961669089537</c:v>
                </c:pt>
                <c:pt idx="21157">
                  <c:v>450.20085883197743</c:v>
                </c:pt>
                <c:pt idx="21158">
                  <c:v>450.84718850282167</c:v>
                </c:pt>
                <c:pt idx="21159">
                  <c:v>450.64741356923105</c:v>
                </c:pt>
                <c:pt idx="21160">
                  <c:v>450.30662233111008</c:v>
                </c:pt>
                <c:pt idx="21161">
                  <c:v>450.30662233111008</c:v>
                </c:pt>
                <c:pt idx="21162">
                  <c:v>450.03417015464152</c:v>
                </c:pt>
                <c:pt idx="21163">
                  <c:v>450.15385394650224</c:v>
                </c:pt>
                <c:pt idx="21164">
                  <c:v>450.31837377967088</c:v>
                </c:pt>
                <c:pt idx="21165">
                  <c:v>450.12818146587671</c:v>
                </c:pt>
                <c:pt idx="21166">
                  <c:v>450.13035072592078</c:v>
                </c:pt>
                <c:pt idx="21167">
                  <c:v>450.22219270009765</c:v>
                </c:pt>
                <c:pt idx="21168">
                  <c:v>450.41021526095659</c:v>
                </c:pt>
                <c:pt idx="21169">
                  <c:v>450.62174102699413</c:v>
                </c:pt>
                <c:pt idx="21170">
                  <c:v>450.24569590527619</c:v>
                </c:pt>
                <c:pt idx="21171">
                  <c:v>450.25744673772306</c:v>
                </c:pt>
                <c:pt idx="21172">
                  <c:v>450.18106247610632</c:v>
                </c:pt>
                <c:pt idx="21173">
                  <c:v>450.40433907459078</c:v>
                </c:pt>
                <c:pt idx="21174">
                  <c:v>450.03633944549131</c:v>
                </c:pt>
                <c:pt idx="21175">
                  <c:v>450.08334431556369</c:v>
                </c:pt>
                <c:pt idx="21176">
                  <c:v>450.05179717345425</c:v>
                </c:pt>
                <c:pt idx="21177">
                  <c:v>450.439594652501</c:v>
                </c:pt>
                <c:pt idx="21178">
                  <c:v>450.44546929858205</c:v>
                </c:pt>
                <c:pt idx="21179">
                  <c:v>450.51010272775187</c:v>
                </c:pt>
                <c:pt idx="21180">
                  <c:v>450.20456568128492</c:v>
                </c:pt>
                <c:pt idx="21181">
                  <c:v>450.05984265066991</c:v>
                </c:pt>
                <c:pt idx="21182">
                  <c:v>450.27136813945617</c:v>
                </c:pt>
                <c:pt idx="21183">
                  <c:v>451.05871426885915</c:v>
                </c:pt>
                <c:pt idx="21184">
                  <c:v>450.68266914714127</c:v>
                </c:pt>
                <c:pt idx="21185">
                  <c:v>450.80605827883033</c:v>
                </c:pt>
                <c:pt idx="21186">
                  <c:v>450.54165145635466</c:v>
                </c:pt>
                <c:pt idx="21187">
                  <c:v>450.21848585079016</c:v>
                </c:pt>
                <c:pt idx="21188">
                  <c:v>450.45939116240055</c:v>
                </c:pt>
                <c:pt idx="21189">
                  <c:v>450.17518628974051</c:v>
                </c:pt>
                <c:pt idx="21190">
                  <c:v>450.55710913810901</c:v>
                </c:pt>
                <c:pt idx="21191">
                  <c:v>450.70987766134255</c:v>
                </c:pt>
                <c:pt idx="21192">
                  <c:v>450.66874743735121</c:v>
                </c:pt>
                <c:pt idx="21193">
                  <c:v>450.6041140081814</c:v>
                </c:pt>
                <c:pt idx="21194">
                  <c:v>450.09880204352658</c:v>
                </c:pt>
                <c:pt idx="21195">
                  <c:v>450.38887523169734</c:v>
                </c:pt>
                <c:pt idx="21196">
                  <c:v>450.19498418589637</c:v>
                </c:pt>
                <c:pt idx="21197">
                  <c:v>450.95295215598281</c:v>
                </c:pt>
                <c:pt idx="21198">
                  <c:v>450.47701833524172</c:v>
                </c:pt>
                <c:pt idx="21199">
                  <c:v>450.20673501834324</c:v>
                </c:pt>
                <c:pt idx="21200">
                  <c:v>450.73555020357946</c:v>
                </c:pt>
                <c:pt idx="21201">
                  <c:v>450.60040869915866</c:v>
                </c:pt>
                <c:pt idx="21202">
                  <c:v>450.03633944549131</c:v>
                </c:pt>
                <c:pt idx="21203">
                  <c:v>450.14580848468944</c:v>
                </c:pt>
                <c:pt idx="21204">
                  <c:v>450.33970718570566</c:v>
                </c:pt>
                <c:pt idx="21205">
                  <c:v>450.64524423217267</c:v>
                </c:pt>
                <c:pt idx="21206">
                  <c:v>450.49247570893914</c:v>
                </c:pt>
                <c:pt idx="21207">
                  <c:v>450.09292585716076</c:v>
                </c:pt>
                <c:pt idx="21208">
                  <c:v>450.17735716708364</c:v>
                </c:pt>
                <c:pt idx="21209">
                  <c:v>450.34558183178672</c:v>
                </c:pt>
                <c:pt idx="21210">
                  <c:v>450.3044531480802</c:v>
                </c:pt>
                <c:pt idx="21211">
                  <c:v>450.48072333620752</c:v>
                </c:pt>
                <c:pt idx="21212">
                  <c:v>450.06571729675096</c:v>
                </c:pt>
                <c:pt idx="21213">
                  <c:v>450.68266914714127</c:v>
                </c:pt>
                <c:pt idx="21214">
                  <c:v>450.44176398955932</c:v>
                </c:pt>
                <c:pt idx="21215">
                  <c:v>450.11859989347391</c:v>
                </c:pt>
                <c:pt idx="21216">
                  <c:v>450.41826109243772</c:v>
                </c:pt>
                <c:pt idx="21217">
                  <c:v>450.3007466068297</c:v>
                </c:pt>
                <c:pt idx="21218">
                  <c:v>450.26332292408892</c:v>
                </c:pt>
                <c:pt idx="21219">
                  <c:v>450.14580848468944</c:v>
                </c:pt>
                <c:pt idx="21220">
                  <c:v>450.05179717345425</c:v>
                </c:pt>
                <c:pt idx="21221">
                  <c:v>450.1832318131647</c:v>
                </c:pt>
                <c:pt idx="21222">
                  <c:v>450.52185356019879</c:v>
                </c:pt>
                <c:pt idx="21223">
                  <c:v>450.33383099933985</c:v>
                </c:pt>
                <c:pt idx="21224">
                  <c:v>450.29857696171439</c:v>
                </c:pt>
                <c:pt idx="21225">
                  <c:v>450.63349339972575</c:v>
                </c:pt>
                <c:pt idx="21226">
                  <c:v>450.36908503696532</c:v>
                </c:pt>
                <c:pt idx="21227">
                  <c:v>450.43371846613513</c:v>
                </c:pt>
                <c:pt idx="21228">
                  <c:v>450.13622691228665</c:v>
                </c:pt>
                <c:pt idx="21229">
                  <c:v>450.23023806949334</c:v>
                </c:pt>
                <c:pt idx="21230">
                  <c:v>450.35362812535328</c:v>
                </c:pt>
                <c:pt idx="21231">
                  <c:v>450.16560479435196</c:v>
                </c:pt>
                <c:pt idx="21232">
                  <c:v>450.41826109243772</c:v>
                </c:pt>
                <c:pt idx="21233">
                  <c:v>450.55927847516739</c:v>
                </c:pt>
                <c:pt idx="21234">
                  <c:v>450.49464535405446</c:v>
                </c:pt>
                <c:pt idx="21235">
                  <c:v>450.0282939682757</c:v>
                </c:pt>
                <c:pt idx="21236">
                  <c:v>450.00108541587537</c:v>
                </c:pt>
                <c:pt idx="21237">
                  <c:v>450.28094994290166</c:v>
                </c:pt>
                <c:pt idx="21238">
                  <c:v>450.44546929858205</c:v>
                </c:pt>
                <c:pt idx="21239">
                  <c:v>450.08117502471384</c:v>
                </c:pt>
                <c:pt idx="21240">
                  <c:v>450.43371846613513</c:v>
                </c:pt>
                <c:pt idx="21241">
                  <c:v>450.28682458898271</c:v>
                </c:pt>
                <c:pt idx="21242">
                  <c:v>450.17518628974051</c:v>
                </c:pt>
                <c:pt idx="21243">
                  <c:v>450.04004480072257</c:v>
                </c:pt>
                <c:pt idx="21244">
                  <c:v>450.42413681671815</c:v>
                </c:pt>
                <c:pt idx="21245">
                  <c:v>450.48289405952215</c:v>
                </c:pt>
                <c:pt idx="21246">
                  <c:v>450.44763971383975</c:v>
                </c:pt>
                <c:pt idx="21247">
                  <c:v>450.8648155216344</c:v>
                </c:pt>
                <c:pt idx="21248">
                  <c:v>450.77668042757074</c:v>
                </c:pt>
                <c:pt idx="21249">
                  <c:v>450.82956148400893</c:v>
                </c:pt>
                <c:pt idx="21250">
                  <c:v>450.35950384963371</c:v>
                </c:pt>
                <c:pt idx="21251">
                  <c:v>450.77080424120487</c:v>
                </c:pt>
                <c:pt idx="21252">
                  <c:v>450.36537957391408</c:v>
                </c:pt>
                <c:pt idx="21253">
                  <c:v>450.58865632642699</c:v>
                </c:pt>
                <c:pt idx="21254">
                  <c:v>450.57690549398012</c:v>
                </c:pt>
                <c:pt idx="21255">
                  <c:v>450.20673501834324</c:v>
                </c:pt>
                <c:pt idx="21256">
                  <c:v>450.59236317573448</c:v>
                </c:pt>
                <c:pt idx="21257">
                  <c:v>450.55710913810901</c:v>
                </c:pt>
                <c:pt idx="21258">
                  <c:v>450.89790022220149</c:v>
                </c:pt>
                <c:pt idx="21259">
                  <c:v>450.75100788533382</c:v>
                </c:pt>
                <c:pt idx="21260">
                  <c:v>450.60999019454721</c:v>
                </c:pt>
                <c:pt idx="21261">
                  <c:v>450.48659952257333</c:v>
                </c:pt>
                <c:pt idx="21262">
                  <c:v>450.91552724101422</c:v>
                </c:pt>
                <c:pt idx="21263">
                  <c:v>450.18106247610632</c:v>
                </c:pt>
                <c:pt idx="21264">
                  <c:v>450.43371846613513</c:v>
                </c:pt>
                <c:pt idx="21265">
                  <c:v>450.20673501834324</c:v>
                </c:pt>
                <c:pt idx="21266">
                  <c:v>450.33970718570566</c:v>
                </c:pt>
                <c:pt idx="21267">
                  <c:v>450.32795481297399</c:v>
                </c:pt>
                <c:pt idx="21268">
                  <c:v>450.10684752074224</c:v>
                </c:pt>
                <c:pt idx="21269">
                  <c:v>450.69812528861087</c:v>
                </c:pt>
                <c:pt idx="21270">
                  <c:v>450.21044032736597</c:v>
                </c:pt>
                <c:pt idx="21271">
                  <c:v>450.58865632642699</c:v>
                </c:pt>
                <c:pt idx="21272">
                  <c:v>450.94119978325114</c:v>
                </c:pt>
                <c:pt idx="21273">
                  <c:v>450.26549241517574</c:v>
                </c:pt>
                <c:pt idx="21274">
                  <c:v>450.57690549398012</c:v>
                </c:pt>
                <c:pt idx="21275">
                  <c:v>450.87069155397171</c:v>
                </c:pt>
                <c:pt idx="21276">
                  <c:v>450.03417015464152</c:v>
                </c:pt>
                <c:pt idx="21277">
                  <c:v>450.26332292408892</c:v>
                </c:pt>
                <c:pt idx="21278">
                  <c:v>450.25374096661494</c:v>
                </c:pt>
                <c:pt idx="21279">
                  <c:v>450.06571729675096</c:v>
                </c:pt>
                <c:pt idx="21280">
                  <c:v>450.03417015464152</c:v>
                </c:pt>
                <c:pt idx="21281">
                  <c:v>450.0892205019295</c:v>
                </c:pt>
                <c:pt idx="21282">
                  <c:v>450.31837377967088</c:v>
                </c:pt>
                <c:pt idx="21283">
                  <c:v>450.64153892314994</c:v>
                </c:pt>
                <c:pt idx="21284">
                  <c:v>450.21848585079016</c:v>
                </c:pt>
                <c:pt idx="21285">
                  <c:v>450.00479077079854</c:v>
                </c:pt>
                <c:pt idx="21286">
                  <c:v>450.09509668829537</c:v>
                </c:pt>
                <c:pt idx="21287">
                  <c:v>450.09880204352658</c:v>
                </c:pt>
                <c:pt idx="21288">
                  <c:v>450.15973014827091</c:v>
                </c:pt>
                <c:pt idx="21289">
                  <c:v>450.20456568128492</c:v>
                </c:pt>
                <c:pt idx="21290">
                  <c:v>450.42784227976932</c:v>
                </c:pt>
                <c:pt idx="21291">
                  <c:v>450.31620398052712</c:v>
                </c:pt>
                <c:pt idx="21292">
                  <c:v>450.60999019454721</c:v>
                </c:pt>
                <c:pt idx="21293">
                  <c:v>450.0892205019295</c:v>
                </c:pt>
                <c:pt idx="21294">
                  <c:v>450.10467822989244</c:v>
                </c:pt>
                <c:pt idx="21295">
                  <c:v>450.26549241517574</c:v>
                </c:pt>
                <c:pt idx="21296">
                  <c:v>450.18910799953051</c:v>
                </c:pt>
                <c:pt idx="21297">
                  <c:v>450.3007466068297</c:v>
                </c:pt>
                <c:pt idx="21298">
                  <c:v>450.08334431556369</c:v>
                </c:pt>
                <c:pt idx="21299">
                  <c:v>450.0282939682757</c:v>
                </c:pt>
                <c:pt idx="21300">
                  <c:v>450.10684752074224</c:v>
                </c:pt>
                <c:pt idx="21301">
                  <c:v>450.44763971383975</c:v>
                </c:pt>
                <c:pt idx="21302">
                  <c:v>450.06942419226698</c:v>
                </c:pt>
                <c:pt idx="21303">
                  <c:v>450.32795481297399</c:v>
                </c:pt>
                <c:pt idx="21304">
                  <c:v>450.26919757016998</c:v>
                </c:pt>
                <c:pt idx="21305">
                  <c:v>450.26919757016998</c:v>
                </c:pt>
                <c:pt idx="21306">
                  <c:v>450.18693866247219</c:v>
                </c:pt>
                <c:pt idx="21307">
                  <c:v>450.12818146587671</c:v>
                </c:pt>
                <c:pt idx="21308">
                  <c:v>450.49835189530501</c:v>
                </c:pt>
                <c:pt idx="21309">
                  <c:v>450.56298378419007</c:v>
                </c:pt>
                <c:pt idx="21310">
                  <c:v>450.0282939682757</c:v>
                </c:pt>
                <c:pt idx="21311">
                  <c:v>450.17148098071777</c:v>
                </c:pt>
                <c:pt idx="21312">
                  <c:v>450.63566273678413</c:v>
                </c:pt>
                <c:pt idx="21313">
                  <c:v>450.98233000724241</c:v>
                </c:pt>
                <c:pt idx="21314">
                  <c:v>451.06459045522502</c:v>
                </c:pt>
                <c:pt idx="21315">
                  <c:v>451.22910965687691</c:v>
                </c:pt>
                <c:pt idx="21316">
                  <c:v>450.87069155397171</c:v>
                </c:pt>
                <c:pt idx="21317">
                  <c:v>450.10684752074224</c:v>
                </c:pt>
                <c:pt idx="21318">
                  <c:v>450.12818146587671</c:v>
                </c:pt>
                <c:pt idx="21319">
                  <c:v>450.26332292408892</c:v>
                </c:pt>
                <c:pt idx="21320">
                  <c:v>450.06942419226698</c:v>
                </c:pt>
                <c:pt idx="21321">
                  <c:v>450.02241778190984</c:v>
                </c:pt>
                <c:pt idx="21322">
                  <c:v>450.0069600601081</c:v>
                </c:pt>
                <c:pt idx="21323">
                  <c:v>450.10684752074224</c:v>
                </c:pt>
                <c:pt idx="21324">
                  <c:v>450.62761721335994</c:v>
                </c:pt>
                <c:pt idx="21325">
                  <c:v>450.14580848468944</c:v>
                </c:pt>
                <c:pt idx="21326">
                  <c:v>450.24569590527619</c:v>
                </c:pt>
                <c:pt idx="21327">
                  <c:v>450.14580848468944</c:v>
                </c:pt>
                <c:pt idx="21328">
                  <c:v>450.01871242667858</c:v>
                </c:pt>
                <c:pt idx="21329">
                  <c:v>450.2889951582689</c:v>
                </c:pt>
                <c:pt idx="21330">
                  <c:v>450.09880204352658</c:v>
                </c:pt>
                <c:pt idx="21331">
                  <c:v>450.29270077534852</c:v>
                </c:pt>
                <c:pt idx="21332">
                  <c:v>450.15755927092778</c:v>
                </c:pt>
                <c:pt idx="21333">
                  <c:v>450.11859989347391</c:v>
                </c:pt>
                <c:pt idx="21334">
                  <c:v>450.01654159554403</c:v>
                </c:pt>
                <c:pt idx="21335">
                  <c:v>450.18693866247219</c:v>
                </c:pt>
                <c:pt idx="21336">
                  <c:v>450.15385394650224</c:v>
                </c:pt>
                <c:pt idx="21337">
                  <c:v>450.04004480072257</c:v>
                </c:pt>
                <c:pt idx="21338">
                  <c:v>450.42413681671815</c:v>
                </c:pt>
                <c:pt idx="21339">
                  <c:v>450.10097287466118</c:v>
                </c:pt>
                <c:pt idx="21340">
                  <c:v>450.22806888646346</c:v>
                </c:pt>
                <c:pt idx="21341">
                  <c:v>450.32795481297399</c:v>
                </c:pt>
                <c:pt idx="21342">
                  <c:v>450.34558183178672</c:v>
                </c:pt>
                <c:pt idx="21343">
                  <c:v>450.29270077534852</c:v>
                </c:pt>
                <c:pt idx="21344">
                  <c:v>450.23981971891033</c:v>
                </c:pt>
                <c:pt idx="21345">
                  <c:v>450.12447453955497</c:v>
                </c:pt>
                <c:pt idx="21346">
                  <c:v>450.06571729675096</c:v>
                </c:pt>
                <c:pt idx="21347">
                  <c:v>450.24786524233457</c:v>
                </c:pt>
                <c:pt idx="21348">
                  <c:v>450.10467822989244</c:v>
                </c:pt>
                <c:pt idx="21349">
                  <c:v>450.01066695716435</c:v>
                </c:pt>
                <c:pt idx="21350">
                  <c:v>450.08334431556369</c:v>
                </c:pt>
                <c:pt idx="21351">
                  <c:v>450.19868949491905</c:v>
                </c:pt>
                <c:pt idx="21352">
                  <c:v>450.44546929858205</c:v>
                </c:pt>
                <c:pt idx="21353">
                  <c:v>450.4689725037606</c:v>
                </c:pt>
                <c:pt idx="21354">
                  <c:v>450.15168313077049</c:v>
                </c:pt>
                <c:pt idx="21355">
                  <c:v>450.43001254099852</c:v>
                </c:pt>
                <c:pt idx="21356">
                  <c:v>450.69441997958813</c:v>
                </c:pt>
                <c:pt idx="21357">
                  <c:v>450.14797776013637</c:v>
                </c:pt>
                <c:pt idx="21358">
                  <c:v>450.13622691228665</c:v>
                </c:pt>
                <c:pt idx="21359">
                  <c:v>450.62978655041832</c:v>
                </c:pt>
                <c:pt idx="21360">
                  <c:v>450.37125437402364</c:v>
                </c:pt>
                <c:pt idx="21361">
                  <c:v>450.27136813945617</c:v>
                </c:pt>
                <c:pt idx="21362">
                  <c:v>450.72750468015522</c:v>
                </c:pt>
                <c:pt idx="21363">
                  <c:v>450.23611379377371</c:v>
                </c:pt>
                <c:pt idx="21364">
                  <c:v>450.1832318131647</c:v>
                </c:pt>
                <c:pt idx="21365">
                  <c:v>450.24786524233457</c:v>
                </c:pt>
                <c:pt idx="21366">
                  <c:v>450.14210157377056</c:v>
                </c:pt>
                <c:pt idx="21367">
                  <c:v>450.36908503696532</c:v>
                </c:pt>
                <c:pt idx="21368">
                  <c:v>450.2772437097081</c:v>
                </c:pt>
                <c:pt idx="21369">
                  <c:v>450.04004480072257</c:v>
                </c:pt>
                <c:pt idx="21370">
                  <c:v>450.51597891411774</c:v>
                </c:pt>
                <c:pt idx="21371">
                  <c:v>450.02241778190984</c:v>
                </c:pt>
                <c:pt idx="21372">
                  <c:v>450.13035072592078</c:v>
                </c:pt>
                <c:pt idx="21373">
                  <c:v>450.21261120470911</c:v>
                </c:pt>
                <c:pt idx="21374">
                  <c:v>450.2772437097081</c:v>
                </c:pt>
                <c:pt idx="21375">
                  <c:v>450.23023806949334</c:v>
                </c:pt>
                <c:pt idx="21376">
                  <c:v>450.36321039088421</c:v>
                </c:pt>
                <c:pt idx="21377">
                  <c:v>450.06942419226698</c:v>
                </c:pt>
                <c:pt idx="21378">
                  <c:v>450.30662233111008</c:v>
                </c:pt>
                <c:pt idx="21379">
                  <c:v>450.13035072592078</c:v>
                </c:pt>
                <c:pt idx="21380">
                  <c:v>450.50052107833488</c:v>
                </c:pt>
                <c:pt idx="21381">
                  <c:v>450.61215953160558</c:v>
                </c:pt>
                <c:pt idx="21382">
                  <c:v>450.19868949491905</c:v>
                </c:pt>
                <c:pt idx="21383">
                  <c:v>450.20456568128492</c:v>
                </c:pt>
                <c:pt idx="21384">
                  <c:v>450.29857696171439</c:v>
                </c:pt>
                <c:pt idx="21385">
                  <c:v>450.0576718195353</c:v>
                </c:pt>
                <c:pt idx="21386">
                  <c:v>450.17518628974051</c:v>
                </c:pt>
                <c:pt idx="21387">
                  <c:v>450.31620398052712</c:v>
                </c:pt>
                <c:pt idx="21388">
                  <c:v>450.3007466068297</c:v>
                </c:pt>
                <c:pt idx="21389">
                  <c:v>450.09292585716076</c:v>
                </c:pt>
                <c:pt idx="21390">
                  <c:v>450.3044531480802</c:v>
                </c:pt>
                <c:pt idx="21391">
                  <c:v>450.01871242667858</c:v>
                </c:pt>
                <c:pt idx="21392">
                  <c:v>450.34187667679248</c:v>
                </c:pt>
                <c:pt idx="21393">
                  <c:v>450.54535676537733</c:v>
                </c:pt>
                <c:pt idx="21394">
                  <c:v>450.69225064252981</c:v>
                </c:pt>
                <c:pt idx="21395">
                  <c:v>450.35733420451839</c:v>
                </c:pt>
                <c:pt idx="21396">
                  <c:v>450.28094994290166</c:v>
                </c:pt>
                <c:pt idx="21397">
                  <c:v>450.29270077534852</c:v>
                </c:pt>
                <c:pt idx="21398">
                  <c:v>450.77668042757074</c:v>
                </c:pt>
                <c:pt idx="21399">
                  <c:v>450.65328975559686</c:v>
                </c:pt>
                <c:pt idx="21400">
                  <c:v>451.22910965687691</c:v>
                </c:pt>
                <c:pt idx="21401">
                  <c:v>451.38187987442365</c:v>
                </c:pt>
                <c:pt idx="21402">
                  <c:v>450.39475911948699</c:v>
                </c:pt>
                <c:pt idx="21403">
                  <c:v>450.74142638994527</c:v>
                </c:pt>
                <c:pt idx="21404">
                  <c:v>450.21848585079016</c:v>
                </c:pt>
                <c:pt idx="21405">
                  <c:v>450.20085883197743</c:v>
                </c:pt>
                <c:pt idx="21406">
                  <c:v>450.05984265066991</c:v>
                </c:pt>
                <c:pt idx="21407">
                  <c:v>450.68049826979814</c:v>
                </c:pt>
                <c:pt idx="21408">
                  <c:v>450.88027320338875</c:v>
                </c:pt>
                <c:pt idx="21409">
                  <c:v>451.14468002586449</c:v>
                </c:pt>
                <c:pt idx="21410">
                  <c:v>450.12230527951084</c:v>
                </c:pt>
                <c:pt idx="21411">
                  <c:v>450.33383099933985</c:v>
                </c:pt>
                <c:pt idx="21412">
                  <c:v>450.12818146587671</c:v>
                </c:pt>
                <c:pt idx="21413">
                  <c:v>450.24198951805414</c:v>
                </c:pt>
                <c:pt idx="21414">
                  <c:v>450.53577542401729</c:v>
                </c:pt>
                <c:pt idx="21415">
                  <c:v>450.14210157377056</c:v>
                </c:pt>
                <c:pt idx="21416">
                  <c:v>450.27136813945617</c:v>
                </c:pt>
                <c:pt idx="21417">
                  <c:v>450.85306453515898</c:v>
                </c:pt>
                <c:pt idx="21418">
                  <c:v>450.34775240107291</c:v>
                </c:pt>
                <c:pt idx="21419">
                  <c:v>450.18106247610632</c:v>
                </c:pt>
                <c:pt idx="21420">
                  <c:v>450.92727807346108</c:v>
                </c:pt>
                <c:pt idx="21421">
                  <c:v>450.85676999821021</c:v>
                </c:pt>
                <c:pt idx="21422">
                  <c:v>450.3044531480802</c:v>
                </c:pt>
                <c:pt idx="21423">
                  <c:v>450.17518628974051</c:v>
                </c:pt>
                <c:pt idx="21424">
                  <c:v>450.26919757016998</c:v>
                </c:pt>
                <c:pt idx="21425">
                  <c:v>450.21044032736597</c:v>
                </c:pt>
                <c:pt idx="21426">
                  <c:v>450.35145801815258</c:v>
                </c:pt>
                <c:pt idx="21427">
                  <c:v>450.23023806949334</c:v>
                </c:pt>
                <c:pt idx="21428">
                  <c:v>450.03633944549131</c:v>
                </c:pt>
                <c:pt idx="21429">
                  <c:v>450.04809027793823</c:v>
                </c:pt>
                <c:pt idx="21430">
                  <c:v>450.58278168034593</c:v>
                </c:pt>
                <c:pt idx="21431">
                  <c:v>450.21848585079016</c:v>
                </c:pt>
                <c:pt idx="21432">
                  <c:v>450.16931164365946</c:v>
                </c:pt>
                <c:pt idx="21433">
                  <c:v>450.03633944549131</c:v>
                </c:pt>
                <c:pt idx="21434">
                  <c:v>450.58278168034593</c:v>
                </c:pt>
                <c:pt idx="21435">
                  <c:v>450.3007466068297</c:v>
                </c:pt>
                <c:pt idx="21436">
                  <c:v>450.36537957391408</c:v>
                </c:pt>
                <c:pt idx="21437">
                  <c:v>450.58278168034593</c:v>
                </c:pt>
                <c:pt idx="21438">
                  <c:v>450.04004480072257</c:v>
                </c:pt>
                <c:pt idx="21439">
                  <c:v>450.0282939682757</c:v>
                </c:pt>
                <c:pt idx="21440">
                  <c:v>450.1127237071081</c:v>
                </c:pt>
                <c:pt idx="21441">
                  <c:v>450.10684752074224</c:v>
                </c:pt>
                <c:pt idx="21442">
                  <c:v>450.19498418589637</c:v>
                </c:pt>
                <c:pt idx="21443">
                  <c:v>450.33970718570566</c:v>
                </c:pt>
                <c:pt idx="21444">
                  <c:v>450.26919757016998</c:v>
                </c:pt>
                <c:pt idx="21445">
                  <c:v>450.12230527951084</c:v>
                </c:pt>
                <c:pt idx="21446">
                  <c:v>450.24786524233457</c:v>
                </c:pt>
                <c:pt idx="21447">
                  <c:v>450.27136813945617</c:v>
                </c:pt>
                <c:pt idx="21448">
                  <c:v>450.17735716708364</c:v>
                </c:pt>
                <c:pt idx="21449">
                  <c:v>450.32208016689293</c:v>
                </c:pt>
                <c:pt idx="21450">
                  <c:v>450.01283624647391</c:v>
                </c:pt>
                <c:pt idx="21451">
                  <c:v>450.75905340875801</c:v>
                </c:pt>
                <c:pt idx="21452">
                  <c:v>450.19498418589637</c:v>
                </c:pt>
                <c:pt idx="21453">
                  <c:v>450.15385394650224</c:v>
                </c:pt>
                <c:pt idx="21454">
                  <c:v>450.64524423217267</c:v>
                </c:pt>
                <c:pt idx="21455">
                  <c:v>450.07159348311677</c:v>
                </c:pt>
                <c:pt idx="21456">
                  <c:v>450.10097287466118</c:v>
                </c:pt>
                <c:pt idx="21457">
                  <c:v>450.03633944549131</c:v>
                </c:pt>
                <c:pt idx="21458">
                  <c:v>450.18693866247219</c:v>
                </c:pt>
                <c:pt idx="21459">
                  <c:v>450.10097287466118</c:v>
                </c:pt>
                <c:pt idx="21460">
                  <c:v>450.14580848468944</c:v>
                </c:pt>
                <c:pt idx="21461">
                  <c:v>450.18693866247219</c:v>
                </c:pt>
                <c:pt idx="21462">
                  <c:v>450.05984265066991</c:v>
                </c:pt>
                <c:pt idx="21463">
                  <c:v>450.28311943398847</c:v>
                </c:pt>
                <c:pt idx="21464">
                  <c:v>450.0892205019295</c:v>
                </c:pt>
                <c:pt idx="21465">
                  <c:v>450.23611379377371</c:v>
                </c:pt>
                <c:pt idx="21466">
                  <c:v>450.01066695716435</c:v>
                </c:pt>
                <c:pt idx="21467">
                  <c:v>450.12447453955497</c:v>
                </c:pt>
                <c:pt idx="21468">
                  <c:v>450.49247570893914</c:v>
                </c:pt>
                <c:pt idx="21469">
                  <c:v>450.20456568128492</c:v>
                </c:pt>
                <c:pt idx="21470">
                  <c:v>450.21261120470911</c:v>
                </c:pt>
                <c:pt idx="21471">
                  <c:v>450.22806888646346</c:v>
                </c:pt>
                <c:pt idx="21472">
                  <c:v>450.23023806949334</c:v>
                </c:pt>
                <c:pt idx="21473">
                  <c:v>450.11642909314503</c:v>
                </c:pt>
                <c:pt idx="21474">
                  <c:v>450.15755927092778</c:v>
                </c:pt>
                <c:pt idx="21475">
                  <c:v>450.29857696171439</c:v>
                </c:pt>
                <c:pt idx="21476">
                  <c:v>450.1127237071081</c:v>
                </c:pt>
                <c:pt idx="21477">
                  <c:v>450.11642909314503</c:v>
                </c:pt>
                <c:pt idx="21478">
                  <c:v>450.51597891411774</c:v>
                </c:pt>
                <c:pt idx="21479">
                  <c:v>450.59236317573448</c:v>
                </c:pt>
                <c:pt idx="21480">
                  <c:v>450.00479077079854</c:v>
                </c:pt>
                <c:pt idx="21481">
                  <c:v>450.14210157377056</c:v>
                </c:pt>
                <c:pt idx="21482">
                  <c:v>450.00108541587537</c:v>
                </c:pt>
                <c:pt idx="21483">
                  <c:v>450.34775240107291</c:v>
                </c:pt>
                <c:pt idx="21484">
                  <c:v>450.41238536815735</c:v>
                </c:pt>
                <c:pt idx="21485">
                  <c:v>450.77668042757074</c:v>
                </c:pt>
                <c:pt idx="21486">
                  <c:v>450.1832318131647</c:v>
                </c:pt>
                <c:pt idx="21487">
                  <c:v>450.14210157377056</c:v>
                </c:pt>
                <c:pt idx="21488">
                  <c:v>450.40063391959654</c:v>
                </c:pt>
                <c:pt idx="21489">
                  <c:v>450.0304632591255</c:v>
                </c:pt>
                <c:pt idx="21490">
                  <c:v>450.00108541587537</c:v>
                </c:pt>
                <c:pt idx="21491">
                  <c:v>450.31032779416125</c:v>
                </c:pt>
                <c:pt idx="21492">
                  <c:v>450.79213656904034</c:v>
                </c:pt>
                <c:pt idx="21493">
                  <c:v>450.09292585716076</c:v>
                </c:pt>
                <c:pt idx="21494">
                  <c:v>450.00108541587537</c:v>
                </c:pt>
                <c:pt idx="21495">
                  <c:v>450.6767929607754</c:v>
                </c:pt>
                <c:pt idx="21496">
                  <c:v>450.73555020357946</c:v>
                </c:pt>
                <c:pt idx="21497">
                  <c:v>450.65916594196267</c:v>
                </c:pt>
                <c:pt idx="21498">
                  <c:v>450.27136813945617</c:v>
                </c:pt>
                <c:pt idx="21499">
                  <c:v>450.40650964387692</c:v>
                </c:pt>
                <c:pt idx="21500">
                  <c:v>450.35362812535328</c:v>
                </c:pt>
                <c:pt idx="21501">
                  <c:v>450.29487088254928</c:v>
                </c:pt>
                <c:pt idx="21502">
                  <c:v>450.0282939682757</c:v>
                </c:pt>
                <c:pt idx="21503">
                  <c:v>450.31837377967088</c:v>
                </c:pt>
                <c:pt idx="21504">
                  <c:v>450.16560479435196</c:v>
                </c:pt>
                <c:pt idx="21505">
                  <c:v>450.08705121107971</c:v>
                </c:pt>
                <c:pt idx="21506">
                  <c:v>450.41021526095659</c:v>
                </c:pt>
                <c:pt idx="21507">
                  <c:v>450.59823782181553</c:v>
                </c:pt>
                <c:pt idx="21508">
                  <c:v>450.92140342738003</c:v>
                </c:pt>
                <c:pt idx="21509">
                  <c:v>450.78038573659342</c:v>
                </c:pt>
                <c:pt idx="21510">
                  <c:v>450.88027320338875</c:v>
                </c:pt>
                <c:pt idx="21511">
                  <c:v>450.12818146587671</c:v>
                </c:pt>
                <c:pt idx="21512">
                  <c:v>450.23981971891033</c:v>
                </c:pt>
                <c:pt idx="21513">
                  <c:v>450.35950384963371</c:v>
                </c:pt>
                <c:pt idx="21514">
                  <c:v>450.41826109243772</c:v>
                </c:pt>
                <c:pt idx="21515">
                  <c:v>450.18693866247219</c:v>
                </c:pt>
                <c:pt idx="21516">
                  <c:v>450.35145801815258</c:v>
                </c:pt>
                <c:pt idx="21517">
                  <c:v>450.09509668829537</c:v>
                </c:pt>
                <c:pt idx="21518">
                  <c:v>450.64153892314994</c:v>
                </c:pt>
                <c:pt idx="21519">
                  <c:v>450.75317722239214</c:v>
                </c:pt>
                <c:pt idx="21520">
                  <c:v>450.33012522823168</c:v>
                </c:pt>
                <c:pt idx="21521">
                  <c:v>450.31249805539051</c:v>
                </c:pt>
                <c:pt idx="21522">
                  <c:v>450.06942419226698</c:v>
                </c:pt>
                <c:pt idx="21523">
                  <c:v>450.5806108030028</c:v>
                </c:pt>
                <c:pt idx="21524">
                  <c:v>450.46309631739479</c:v>
                </c:pt>
                <c:pt idx="21525">
                  <c:v>450.48072333620752</c:v>
                </c:pt>
                <c:pt idx="21526">
                  <c:v>450.73337932623633</c:v>
                </c:pt>
                <c:pt idx="21527">
                  <c:v>450.07159348311677</c:v>
                </c:pt>
                <c:pt idx="21528">
                  <c:v>450.01871242667858</c:v>
                </c:pt>
                <c:pt idx="21529">
                  <c:v>450.01283624647391</c:v>
                </c:pt>
                <c:pt idx="21530">
                  <c:v>450.53577542401729</c:v>
                </c:pt>
                <c:pt idx="21531">
                  <c:v>450.58278168034593</c:v>
                </c:pt>
                <c:pt idx="21532">
                  <c:v>450.20085883197743</c:v>
                </c:pt>
                <c:pt idx="21533">
                  <c:v>450.16560479435196</c:v>
                </c:pt>
                <c:pt idx="21534">
                  <c:v>450.52402397545649</c:v>
                </c:pt>
                <c:pt idx="21535">
                  <c:v>450.0576718195353</c:v>
                </c:pt>
                <c:pt idx="21536">
                  <c:v>450.48659952257333</c:v>
                </c:pt>
                <c:pt idx="21537">
                  <c:v>450.08705121107971</c:v>
                </c:pt>
                <c:pt idx="21538">
                  <c:v>450.16931164365946</c:v>
                </c:pt>
                <c:pt idx="21539">
                  <c:v>450.65328975559686</c:v>
                </c:pt>
                <c:pt idx="21540">
                  <c:v>450.28682458898271</c:v>
                </c:pt>
                <c:pt idx="21541">
                  <c:v>450.10097287466118</c:v>
                </c:pt>
                <c:pt idx="21542">
                  <c:v>450.07159348311677</c:v>
                </c:pt>
                <c:pt idx="21543">
                  <c:v>450.05396646430404</c:v>
                </c:pt>
                <c:pt idx="21544">
                  <c:v>450.07529883834803</c:v>
                </c:pt>
                <c:pt idx="21545">
                  <c:v>450.0069600601081</c:v>
                </c:pt>
                <c:pt idx="21546">
                  <c:v>450.14580848468944</c:v>
                </c:pt>
                <c:pt idx="21547">
                  <c:v>450.05179717345425</c:v>
                </c:pt>
                <c:pt idx="21548">
                  <c:v>450.28311943398847</c:v>
                </c:pt>
                <c:pt idx="21549">
                  <c:v>450.50639680261526</c:v>
                </c:pt>
                <c:pt idx="21550">
                  <c:v>450.58865632642699</c:v>
                </c:pt>
                <c:pt idx="21551">
                  <c:v>450.35362812535328</c:v>
                </c:pt>
                <c:pt idx="21552">
                  <c:v>450.63566273678413</c:v>
                </c:pt>
                <c:pt idx="21553">
                  <c:v>450.23023806949334</c:v>
                </c:pt>
                <c:pt idx="21554">
                  <c:v>450.53948057901152</c:v>
                </c:pt>
                <c:pt idx="21555">
                  <c:v>450.31032779416125</c:v>
                </c:pt>
                <c:pt idx="21556">
                  <c:v>450.6628712509854</c:v>
                </c:pt>
                <c:pt idx="21557">
                  <c:v>450.60999019454721</c:v>
                </c:pt>
                <c:pt idx="21558">
                  <c:v>450.48659952257333</c:v>
                </c:pt>
                <c:pt idx="21559">
                  <c:v>450.19868949491905</c:v>
                </c:pt>
                <c:pt idx="21560">
                  <c:v>450.23394353254452</c:v>
                </c:pt>
                <c:pt idx="21561">
                  <c:v>450.19281330855324</c:v>
                </c:pt>
                <c:pt idx="21562">
                  <c:v>450.08705121107971</c:v>
                </c:pt>
                <c:pt idx="21563">
                  <c:v>450.31620398052712</c:v>
                </c:pt>
                <c:pt idx="21564">
                  <c:v>450.53360593293047</c:v>
                </c:pt>
                <c:pt idx="21565">
                  <c:v>450.31620398052712</c:v>
                </c:pt>
                <c:pt idx="21566">
                  <c:v>450.32208016689293</c:v>
                </c:pt>
                <c:pt idx="21567">
                  <c:v>450.08334431556369</c:v>
                </c:pt>
                <c:pt idx="21568">
                  <c:v>450.35362812535328</c:v>
                </c:pt>
                <c:pt idx="21569">
                  <c:v>450.51227252689569</c:v>
                </c:pt>
                <c:pt idx="21570">
                  <c:v>450.12447453955497</c:v>
                </c:pt>
                <c:pt idx="21571">
                  <c:v>450.31032779416125</c:v>
                </c:pt>
                <c:pt idx="21572">
                  <c:v>450.35362812535328</c:v>
                </c:pt>
                <c:pt idx="21573">
                  <c:v>450.49464535405446</c:v>
                </c:pt>
                <c:pt idx="21574">
                  <c:v>450.23023806949334</c:v>
                </c:pt>
                <c:pt idx="21575">
                  <c:v>450.10684752074224</c:v>
                </c:pt>
                <c:pt idx="21576">
                  <c:v>450.11055441625825</c:v>
                </c:pt>
                <c:pt idx="21577">
                  <c:v>450.10684752074224</c:v>
                </c:pt>
                <c:pt idx="21578">
                  <c:v>450.16931164365946</c:v>
                </c:pt>
                <c:pt idx="21579">
                  <c:v>450.03633944549131</c:v>
                </c:pt>
                <c:pt idx="21580">
                  <c:v>450.31837377967088</c:v>
                </c:pt>
                <c:pt idx="21581">
                  <c:v>450.45351543812012</c:v>
                </c:pt>
                <c:pt idx="21582">
                  <c:v>450.43001254099852</c:v>
                </c:pt>
                <c:pt idx="21583">
                  <c:v>450.62391190433721</c:v>
                </c:pt>
                <c:pt idx="21584">
                  <c:v>450.08334431556369</c:v>
                </c:pt>
                <c:pt idx="21585">
                  <c:v>450.07159348311677</c:v>
                </c:pt>
                <c:pt idx="21586">
                  <c:v>450.07159348311677</c:v>
                </c:pt>
                <c:pt idx="21587">
                  <c:v>450.41238536815735</c:v>
                </c:pt>
                <c:pt idx="21588">
                  <c:v>450.25744673772306</c:v>
                </c:pt>
                <c:pt idx="21589">
                  <c:v>450.78626192295928</c:v>
                </c:pt>
                <c:pt idx="21590">
                  <c:v>450.31032779416125</c:v>
                </c:pt>
                <c:pt idx="21591">
                  <c:v>450.57102930761425</c:v>
                </c:pt>
                <c:pt idx="21592">
                  <c:v>450.35362812535328</c:v>
                </c:pt>
                <c:pt idx="21593">
                  <c:v>450.08705121107971</c:v>
                </c:pt>
                <c:pt idx="21594">
                  <c:v>450.12818146587671</c:v>
                </c:pt>
                <c:pt idx="21595">
                  <c:v>450.12230527951084</c:v>
                </c:pt>
                <c:pt idx="21596">
                  <c:v>450.20456568128492</c:v>
                </c:pt>
                <c:pt idx="21597">
                  <c:v>450.77080424120487</c:v>
                </c:pt>
                <c:pt idx="21598">
                  <c:v>450.41826109243772</c:v>
                </c:pt>
                <c:pt idx="21599">
                  <c:v>450.26332292408892</c:v>
                </c:pt>
                <c:pt idx="21600">
                  <c:v>450.16343545729359</c:v>
                </c:pt>
                <c:pt idx="21601">
                  <c:v>450.43371846613513</c:v>
                </c:pt>
                <c:pt idx="21602">
                  <c:v>450.38671205577805</c:v>
                </c:pt>
                <c:pt idx="21603">
                  <c:v>450.4689725037606</c:v>
                </c:pt>
                <c:pt idx="21604">
                  <c:v>450.14580848468944</c:v>
                </c:pt>
                <c:pt idx="21605">
                  <c:v>450.04592098708844</c:v>
                </c:pt>
                <c:pt idx="21606">
                  <c:v>450.33383099933985</c:v>
                </c:pt>
                <c:pt idx="21607">
                  <c:v>450.33012522823168</c:v>
                </c:pt>
                <c:pt idx="21608">
                  <c:v>450.10097287466118</c:v>
                </c:pt>
                <c:pt idx="21609">
                  <c:v>450.02241778190984</c:v>
                </c:pt>
                <c:pt idx="21610">
                  <c:v>450.09292585716076</c:v>
                </c:pt>
                <c:pt idx="21611">
                  <c:v>450.15168313077049</c:v>
                </c:pt>
                <c:pt idx="21612">
                  <c:v>450.21261120470911</c:v>
                </c:pt>
                <c:pt idx="21613">
                  <c:v>450.3007466068297</c:v>
                </c:pt>
                <c:pt idx="21614">
                  <c:v>450.41238536815735</c:v>
                </c:pt>
                <c:pt idx="21615">
                  <c:v>450.85306453515898</c:v>
                </c:pt>
                <c:pt idx="21616">
                  <c:v>450.5651546615332</c:v>
                </c:pt>
                <c:pt idx="21617">
                  <c:v>450.0892205019295</c:v>
                </c:pt>
                <c:pt idx="21618">
                  <c:v>450.05396646430404</c:v>
                </c:pt>
                <c:pt idx="21619">
                  <c:v>450.03417015464152</c:v>
                </c:pt>
                <c:pt idx="21620">
                  <c:v>450.12230527951084</c:v>
                </c:pt>
                <c:pt idx="21621">
                  <c:v>450.26919757016998</c:v>
                </c:pt>
                <c:pt idx="21622">
                  <c:v>450.34558183178672</c:v>
                </c:pt>
                <c:pt idx="21623">
                  <c:v>450.18106247610632</c:v>
                </c:pt>
                <c:pt idx="21624">
                  <c:v>450.36321039088421</c:v>
                </c:pt>
                <c:pt idx="21625">
                  <c:v>450.6041140081814</c:v>
                </c:pt>
                <c:pt idx="21626">
                  <c:v>450.75100788533382</c:v>
                </c:pt>
                <c:pt idx="21627">
                  <c:v>450.4160914473224</c:v>
                </c:pt>
                <c:pt idx="21628">
                  <c:v>450.15755927092778</c:v>
                </c:pt>
                <c:pt idx="21629">
                  <c:v>450.1127237071081</c:v>
                </c:pt>
                <c:pt idx="21630">
                  <c:v>450.07159348311677</c:v>
                </c:pt>
                <c:pt idx="21631">
                  <c:v>450.47701833524172</c:v>
                </c:pt>
                <c:pt idx="21632">
                  <c:v>450.48876978380252</c:v>
                </c:pt>
                <c:pt idx="21633">
                  <c:v>450.69441997958813</c:v>
                </c:pt>
                <c:pt idx="21634">
                  <c:v>450.07159348311677</c:v>
                </c:pt>
                <c:pt idx="21635">
                  <c:v>450.25157055135725</c:v>
                </c:pt>
                <c:pt idx="21636">
                  <c:v>450.10467822989244</c:v>
                </c:pt>
                <c:pt idx="21637">
                  <c:v>450.37125437402364</c:v>
                </c:pt>
                <c:pt idx="21638">
                  <c:v>450.14210157377056</c:v>
                </c:pt>
                <c:pt idx="21639">
                  <c:v>450.32795481297399</c:v>
                </c:pt>
                <c:pt idx="21640">
                  <c:v>450.15755927092778</c:v>
                </c:pt>
                <c:pt idx="21641">
                  <c:v>450.30662233111008</c:v>
                </c:pt>
                <c:pt idx="21642">
                  <c:v>450.6767929607754</c:v>
                </c:pt>
                <c:pt idx="21643">
                  <c:v>450.32424950395131</c:v>
                </c:pt>
                <c:pt idx="21644">
                  <c:v>450.1832318131647</c:v>
                </c:pt>
                <c:pt idx="21645">
                  <c:v>450.33012522823168</c:v>
                </c:pt>
                <c:pt idx="21646">
                  <c:v>450.63566273678413</c:v>
                </c:pt>
                <c:pt idx="21647">
                  <c:v>450.20673501834324</c:v>
                </c:pt>
                <c:pt idx="21648">
                  <c:v>450.20085883197743</c:v>
                </c:pt>
                <c:pt idx="21649">
                  <c:v>450.32424950395131</c:v>
                </c:pt>
                <c:pt idx="21650">
                  <c:v>450.57102930761425</c:v>
                </c:pt>
                <c:pt idx="21651">
                  <c:v>450.67091677440959</c:v>
                </c:pt>
                <c:pt idx="21652">
                  <c:v>450.40650964387692</c:v>
                </c:pt>
                <c:pt idx="21653">
                  <c:v>450.23981971891033</c:v>
                </c:pt>
                <c:pt idx="21654">
                  <c:v>450.05396646430404</c:v>
                </c:pt>
                <c:pt idx="21655">
                  <c:v>450.01654159554403</c:v>
                </c:pt>
                <c:pt idx="21656">
                  <c:v>450.66874743735121</c:v>
                </c:pt>
                <c:pt idx="21657">
                  <c:v>450.78038573659342</c:v>
                </c:pt>
                <c:pt idx="21658">
                  <c:v>450.72162849378941</c:v>
                </c:pt>
                <c:pt idx="21659">
                  <c:v>450.78626192295928</c:v>
                </c:pt>
                <c:pt idx="21660">
                  <c:v>450.84501916576329</c:v>
                </c:pt>
                <c:pt idx="21661">
                  <c:v>450.35145801815258</c:v>
                </c:pt>
                <c:pt idx="21662">
                  <c:v>450.5806108030028</c:v>
                </c:pt>
                <c:pt idx="21663">
                  <c:v>450.23981971891033</c:v>
                </c:pt>
                <c:pt idx="21664">
                  <c:v>450.25744673772306</c:v>
                </c:pt>
                <c:pt idx="21665">
                  <c:v>450.19868949491905</c:v>
                </c:pt>
                <c:pt idx="21666">
                  <c:v>450.14580848468944</c:v>
                </c:pt>
                <c:pt idx="21667">
                  <c:v>450.06571729675096</c:v>
                </c:pt>
                <c:pt idx="21668">
                  <c:v>450.40650964387692</c:v>
                </c:pt>
                <c:pt idx="21669">
                  <c:v>450.87656789436602</c:v>
                </c:pt>
                <c:pt idx="21670">
                  <c:v>450.19498418589637</c:v>
                </c:pt>
                <c:pt idx="21671">
                  <c:v>450.17518628974051</c:v>
                </c:pt>
                <c:pt idx="21672">
                  <c:v>450.05179717345425</c:v>
                </c:pt>
                <c:pt idx="21673">
                  <c:v>450.23611379377371</c:v>
                </c:pt>
                <c:pt idx="21674">
                  <c:v>450.02241778190984</c:v>
                </c:pt>
                <c:pt idx="21675">
                  <c:v>450.78038573659342</c:v>
                </c:pt>
                <c:pt idx="21676">
                  <c:v>450.5512329517432</c:v>
                </c:pt>
                <c:pt idx="21677">
                  <c:v>450.43371846613513</c:v>
                </c:pt>
                <c:pt idx="21678">
                  <c:v>450.43588826527895</c:v>
                </c:pt>
                <c:pt idx="21679">
                  <c:v>450.60628334523972</c:v>
                </c:pt>
                <c:pt idx="21680">
                  <c:v>450.0304632591255</c:v>
                </c:pt>
                <c:pt idx="21681">
                  <c:v>450.63566273678413</c:v>
                </c:pt>
                <c:pt idx="21682">
                  <c:v>450.83543767037474</c:v>
                </c:pt>
                <c:pt idx="21683">
                  <c:v>450.51227252689569</c:v>
                </c:pt>
                <c:pt idx="21684">
                  <c:v>450.7296740172136</c:v>
                </c:pt>
                <c:pt idx="21685">
                  <c:v>451.09984449285048</c:v>
                </c:pt>
                <c:pt idx="21686">
                  <c:v>450.8648155216344</c:v>
                </c:pt>
                <c:pt idx="21687">
                  <c:v>450.42196763368827</c:v>
                </c:pt>
                <c:pt idx="21688">
                  <c:v>450.04221563185718</c:v>
                </c:pt>
                <c:pt idx="21689">
                  <c:v>450.15385394650224</c:v>
                </c:pt>
                <c:pt idx="21690">
                  <c:v>450.35145801815258</c:v>
                </c:pt>
                <c:pt idx="21691">
                  <c:v>451.04479255906915</c:v>
                </c:pt>
                <c:pt idx="21692">
                  <c:v>451.06242111816664</c:v>
                </c:pt>
                <c:pt idx="21693">
                  <c:v>450.83326679303161</c:v>
                </c:pt>
                <c:pt idx="21694">
                  <c:v>450.0576718195353</c:v>
                </c:pt>
                <c:pt idx="21695">
                  <c:v>450.8648155216344</c:v>
                </c:pt>
                <c:pt idx="21696">
                  <c:v>450.45351543812012</c:v>
                </c:pt>
                <c:pt idx="21697">
                  <c:v>450.11859989347391</c:v>
                </c:pt>
                <c:pt idx="21698">
                  <c:v>450.35950384963371</c:v>
                </c:pt>
                <c:pt idx="21699">
                  <c:v>450.21848585079016</c:v>
                </c:pt>
                <c:pt idx="21700">
                  <c:v>450.03633944549131</c:v>
                </c:pt>
                <c:pt idx="21701">
                  <c:v>450.31032779416125</c:v>
                </c:pt>
                <c:pt idx="21702">
                  <c:v>450.63349339972575</c:v>
                </c:pt>
                <c:pt idx="21703">
                  <c:v>451.39146291009695</c:v>
                </c:pt>
                <c:pt idx="21704">
                  <c:v>450.80388894177202</c:v>
                </c:pt>
                <c:pt idx="21705">
                  <c:v>450.75688253141487</c:v>
                </c:pt>
                <c:pt idx="21706">
                  <c:v>450.57473615692174</c:v>
                </c:pt>
                <c:pt idx="21707">
                  <c:v>450.34558183178672</c:v>
                </c:pt>
                <c:pt idx="21708">
                  <c:v>450.1127237071081</c:v>
                </c:pt>
                <c:pt idx="21709">
                  <c:v>450.02241778190984</c:v>
                </c:pt>
                <c:pt idx="21710">
                  <c:v>450.48289405952215</c:v>
                </c:pt>
                <c:pt idx="21711">
                  <c:v>451.04696343641228</c:v>
                </c:pt>
                <c:pt idx="21712">
                  <c:v>450.5651546615332</c:v>
                </c:pt>
                <c:pt idx="21713">
                  <c:v>450.50052107833488</c:v>
                </c:pt>
                <c:pt idx="21714">
                  <c:v>450.38300674675531</c:v>
                </c:pt>
                <c:pt idx="21715">
                  <c:v>450.38300674675531</c:v>
                </c:pt>
                <c:pt idx="21716">
                  <c:v>450.41826109243772</c:v>
                </c:pt>
                <c:pt idx="21717">
                  <c:v>450.27136813945617</c:v>
                </c:pt>
                <c:pt idx="21718">
                  <c:v>450.41826109243772</c:v>
                </c:pt>
                <c:pt idx="21719">
                  <c:v>450.22436203715597</c:v>
                </c:pt>
                <c:pt idx="21720">
                  <c:v>450.55340228880152</c:v>
                </c:pt>
                <c:pt idx="21721">
                  <c:v>450.53577542401729</c:v>
                </c:pt>
                <c:pt idx="21722">
                  <c:v>450.64741356923105</c:v>
                </c:pt>
                <c:pt idx="21723">
                  <c:v>450.39475911948699</c:v>
                </c:pt>
                <c:pt idx="21724">
                  <c:v>450.09880204352658</c:v>
                </c:pt>
                <c:pt idx="21725">
                  <c:v>450.16560479435196</c:v>
                </c:pt>
                <c:pt idx="21726">
                  <c:v>451.08004813697937</c:v>
                </c:pt>
                <c:pt idx="21727">
                  <c:v>451.20930883418004</c:v>
                </c:pt>
                <c:pt idx="21728">
                  <c:v>450.68049826979814</c:v>
                </c:pt>
                <c:pt idx="21729">
                  <c:v>450.42784227976932</c:v>
                </c:pt>
                <c:pt idx="21730">
                  <c:v>450.10467822989244</c:v>
                </c:pt>
                <c:pt idx="21731">
                  <c:v>450.10684752074224</c:v>
                </c:pt>
                <c:pt idx="21732">
                  <c:v>450.20456568128492</c:v>
                </c:pt>
                <c:pt idx="21733">
                  <c:v>450.26549241517574</c:v>
                </c:pt>
                <c:pt idx="21734">
                  <c:v>450.25961669089537</c:v>
                </c:pt>
                <c:pt idx="21735">
                  <c:v>450.09880204352658</c:v>
                </c:pt>
                <c:pt idx="21736">
                  <c:v>450.29487088254928</c:v>
                </c:pt>
                <c:pt idx="21737">
                  <c:v>450.27507375653579</c:v>
                </c:pt>
                <c:pt idx="21738">
                  <c:v>450.35733420451839</c:v>
                </c:pt>
                <c:pt idx="21739">
                  <c:v>450.22219270009765</c:v>
                </c:pt>
                <c:pt idx="21740">
                  <c:v>450.08705121107971</c:v>
                </c:pt>
                <c:pt idx="21741">
                  <c:v>450.63349339972575</c:v>
                </c:pt>
                <c:pt idx="21742">
                  <c:v>450.75100788533382</c:v>
                </c:pt>
                <c:pt idx="21743">
                  <c:v>450.70400147497668</c:v>
                </c:pt>
                <c:pt idx="21744">
                  <c:v>450.37713826181329</c:v>
                </c:pt>
                <c:pt idx="21745">
                  <c:v>450.40650964387692</c:v>
                </c:pt>
                <c:pt idx="21746">
                  <c:v>450.15755927092778</c:v>
                </c:pt>
                <c:pt idx="21747">
                  <c:v>450.51814825117606</c:v>
                </c:pt>
                <c:pt idx="21748">
                  <c:v>450.47114261096135</c:v>
                </c:pt>
                <c:pt idx="21749">
                  <c:v>450.68266914714127</c:v>
                </c:pt>
                <c:pt idx="21750">
                  <c:v>450.21848585079016</c:v>
                </c:pt>
                <c:pt idx="21751">
                  <c:v>450.13622691228665</c:v>
                </c:pt>
                <c:pt idx="21752">
                  <c:v>450.8119344651962</c:v>
                </c:pt>
                <c:pt idx="21753">
                  <c:v>450.52402397545649</c:v>
                </c:pt>
                <c:pt idx="21754">
                  <c:v>450.51814825117606</c:v>
                </c:pt>
                <c:pt idx="21755">
                  <c:v>450.45351543812012</c:v>
                </c:pt>
                <c:pt idx="21756">
                  <c:v>450.16560479435196</c:v>
                </c:pt>
                <c:pt idx="21757">
                  <c:v>450.52989969973692</c:v>
                </c:pt>
                <c:pt idx="21758">
                  <c:v>450.16931164365946</c:v>
                </c:pt>
                <c:pt idx="21759">
                  <c:v>450.19281330855324</c:v>
                </c:pt>
                <c:pt idx="21760">
                  <c:v>450.45134548494786</c:v>
                </c:pt>
                <c:pt idx="21761">
                  <c:v>450.51597891411774</c:v>
                </c:pt>
                <c:pt idx="21762">
                  <c:v>450.45722167131373</c:v>
                </c:pt>
                <c:pt idx="21763">
                  <c:v>450.06942419226698</c:v>
                </c:pt>
                <c:pt idx="21764">
                  <c:v>450.31620398052712</c:v>
                </c:pt>
                <c:pt idx="21765">
                  <c:v>450.19281330855324</c:v>
                </c:pt>
                <c:pt idx="21766">
                  <c:v>450.15755927092778</c:v>
                </c:pt>
                <c:pt idx="21767">
                  <c:v>450.64153892314994</c:v>
                </c:pt>
                <c:pt idx="21768">
                  <c:v>450.06571729675096</c:v>
                </c:pt>
                <c:pt idx="21769">
                  <c:v>450.1832318131647</c:v>
                </c:pt>
                <c:pt idx="21770">
                  <c:v>450.15973014827091</c:v>
                </c:pt>
                <c:pt idx="21771">
                  <c:v>450.56298378419007</c:v>
                </c:pt>
                <c:pt idx="21772">
                  <c:v>450.59823782181553</c:v>
                </c:pt>
                <c:pt idx="21773">
                  <c:v>450.26549241517574</c:v>
                </c:pt>
                <c:pt idx="21774">
                  <c:v>450.32424950395131</c:v>
                </c:pt>
                <c:pt idx="21775">
                  <c:v>450.54165145635466</c:v>
                </c:pt>
                <c:pt idx="21776">
                  <c:v>450.15973014827091</c:v>
                </c:pt>
                <c:pt idx="21777">
                  <c:v>450.19281330855324</c:v>
                </c:pt>
                <c:pt idx="21778">
                  <c:v>450.55340228880152</c:v>
                </c:pt>
                <c:pt idx="21779">
                  <c:v>450.08334431556369</c:v>
                </c:pt>
                <c:pt idx="21780">
                  <c:v>450.1832318131647</c:v>
                </c:pt>
                <c:pt idx="21781">
                  <c:v>450.50052107833488</c:v>
                </c:pt>
                <c:pt idx="21782">
                  <c:v>450.01871242667858</c:v>
                </c:pt>
                <c:pt idx="21783">
                  <c:v>450.04592098708844</c:v>
                </c:pt>
                <c:pt idx="21784">
                  <c:v>450.2772437097081</c:v>
                </c:pt>
                <c:pt idx="21785">
                  <c:v>451.03521106368061</c:v>
                </c:pt>
                <c:pt idx="21786">
                  <c:v>450.15385394650224</c:v>
                </c:pt>
                <c:pt idx="21787">
                  <c:v>450.24569590527619</c:v>
                </c:pt>
                <c:pt idx="21788">
                  <c:v>450.58648698936867</c:v>
                </c:pt>
                <c:pt idx="21789">
                  <c:v>450.51597891411774</c:v>
                </c:pt>
                <c:pt idx="21790">
                  <c:v>450.86852237094183</c:v>
                </c:pt>
                <c:pt idx="21791">
                  <c:v>450.89202403583568</c:v>
                </c:pt>
                <c:pt idx="21792">
                  <c:v>450.4689725037606</c:v>
                </c:pt>
                <c:pt idx="21793">
                  <c:v>450.96840829745241</c:v>
                </c:pt>
                <c:pt idx="21794">
                  <c:v>450.03417015464152</c:v>
                </c:pt>
                <c:pt idx="21795">
                  <c:v>450.54165145635466</c:v>
                </c:pt>
                <c:pt idx="21796">
                  <c:v>450.08334431556369</c:v>
                </c:pt>
                <c:pt idx="21797">
                  <c:v>450.13622691228665</c:v>
                </c:pt>
                <c:pt idx="21798">
                  <c:v>450.0892205019295</c:v>
                </c:pt>
                <c:pt idx="21799">
                  <c:v>450.32795481297399</c:v>
                </c:pt>
                <c:pt idx="21800">
                  <c:v>450.30662233111008</c:v>
                </c:pt>
                <c:pt idx="21801">
                  <c:v>450.73555020357946</c:v>
                </c:pt>
                <c:pt idx="21802">
                  <c:v>450.95882680206387</c:v>
                </c:pt>
                <c:pt idx="21803">
                  <c:v>450.65916594196267</c:v>
                </c:pt>
                <c:pt idx="21804">
                  <c:v>450.07159348311677</c:v>
                </c:pt>
                <c:pt idx="21805">
                  <c:v>450.08334431556369</c:v>
                </c:pt>
                <c:pt idx="21806">
                  <c:v>450.19498418589637</c:v>
                </c:pt>
                <c:pt idx="21807">
                  <c:v>450.15973014827091</c:v>
                </c:pt>
                <c:pt idx="21808">
                  <c:v>450.14210157377056</c:v>
                </c:pt>
                <c:pt idx="21809">
                  <c:v>450.41238536815735</c:v>
                </c:pt>
                <c:pt idx="21810">
                  <c:v>450.0576718195353</c:v>
                </c:pt>
                <c:pt idx="21811">
                  <c:v>450.08334431556369</c:v>
                </c:pt>
                <c:pt idx="21812">
                  <c:v>450.47114261096135</c:v>
                </c:pt>
                <c:pt idx="21813">
                  <c:v>450.60040869915866</c:v>
                </c:pt>
                <c:pt idx="21814">
                  <c:v>450.53577542401729</c:v>
                </c:pt>
                <c:pt idx="21815">
                  <c:v>450.0892205019295</c:v>
                </c:pt>
                <c:pt idx="21816">
                  <c:v>450.52185356019879</c:v>
                </c:pt>
                <c:pt idx="21817">
                  <c:v>450.60999019454721</c:v>
                </c:pt>
                <c:pt idx="21818">
                  <c:v>450.12447453955497</c:v>
                </c:pt>
                <c:pt idx="21819">
                  <c:v>450.13405611195776</c:v>
                </c:pt>
                <c:pt idx="21820">
                  <c:v>450.19498418589637</c:v>
                </c:pt>
                <c:pt idx="21821">
                  <c:v>450.73555020357946</c:v>
                </c:pt>
                <c:pt idx="21822">
                  <c:v>450.22436203715597</c:v>
                </c:pt>
                <c:pt idx="21823">
                  <c:v>450.31249805539051</c:v>
                </c:pt>
                <c:pt idx="21824">
                  <c:v>450.02241778190984</c:v>
                </c:pt>
                <c:pt idx="21825">
                  <c:v>450.04809027793823</c:v>
                </c:pt>
                <c:pt idx="21826">
                  <c:v>450.48072333620752</c:v>
                </c:pt>
                <c:pt idx="21827">
                  <c:v>450.79213656904034</c:v>
                </c:pt>
                <c:pt idx="21828">
                  <c:v>451.19168797650633</c:v>
                </c:pt>
                <c:pt idx="21829">
                  <c:v>450.9625338053998</c:v>
                </c:pt>
                <c:pt idx="21830">
                  <c:v>450.34558183178672</c:v>
                </c:pt>
                <c:pt idx="21831">
                  <c:v>450.82151611461319</c:v>
                </c:pt>
                <c:pt idx="21832">
                  <c:v>450.07529883834803</c:v>
                </c:pt>
                <c:pt idx="21833">
                  <c:v>450.1832318131647</c:v>
                </c:pt>
                <c:pt idx="21834">
                  <c:v>450.68854379322232</c:v>
                </c:pt>
                <c:pt idx="21835">
                  <c:v>450.60040869915866</c:v>
                </c:pt>
                <c:pt idx="21836">
                  <c:v>450.34775240107291</c:v>
                </c:pt>
                <c:pt idx="21837">
                  <c:v>450.19498418589637</c:v>
                </c:pt>
                <c:pt idx="21838">
                  <c:v>450.32424950395131</c:v>
                </c:pt>
                <c:pt idx="21839">
                  <c:v>450.10684752074224</c:v>
                </c:pt>
                <c:pt idx="21840">
                  <c:v>450.26919757016998</c:v>
                </c:pt>
                <c:pt idx="21841">
                  <c:v>450.01066695716435</c:v>
                </c:pt>
                <c:pt idx="21842">
                  <c:v>450.48876978380252</c:v>
                </c:pt>
                <c:pt idx="21843">
                  <c:v>450.33600095251211</c:v>
                </c:pt>
                <c:pt idx="21844">
                  <c:v>450.08334431556369</c:v>
                </c:pt>
                <c:pt idx="21845">
                  <c:v>450.19868949491905</c:v>
                </c:pt>
                <c:pt idx="21846">
                  <c:v>450.25961669089537</c:v>
                </c:pt>
                <c:pt idx="21847">
                  <c:v>450.24786524233457</c:v>
                </c:pt>
                <c:pt idx="21848">
                  <c:v>450.13993229832357</c:v>
                </c:pt>
                <c:pt idx="21849">
                  <c:v>450.19498418589637</c:v>
                </c:pt>
                <c:pt idx="21850">
                  <c:v>450.47701833524172</c:v>
                </c:pt>
                <c:pt idx="21851">
                  <c:v>450.58278168034593</c:v>
                </c:pt>
                <c:pt idx="21852">
                  <c:v>450.59453251279285</c:v>
                </c:pt>
                <c:pt idx="21853">
                  <c:v>450.21044032736597</c:v>
                </c:pt>
                <c:pt idx="21854">
                  <c:v>450.13993229832357</c:v>
                </c:pt>
                <c:pt idx="21855">
                  <c:v>450.22219270009765</c:v>
                </c:pt>
                <c:pt idx="21856">
                  <c:v>450.79801275540615</c:v>
                </c:pt>
                <c:pt idx="21857">
                  <c:v>450.67462362371708</c:v>
                </c:pt>
                <c:pt idx="21858">
                  <c:v>450.66874743735121</c:v>
                </c:pt>
                <c:pt idx="21859">
                  <c:v>450.36321039088421</c:v>
                </c:pt>
                <c:pt idx="21860">
                  <c:v>450.11642909314503</c:v>
                </c:pt>
                <c:pt idx="21861">
                  <c:v>450.07159348311677</c:v>
                </c:pt>
                <c:pt idx="21862">
                  <c:v>450.20085883197743</c:v>
                </c:pt>
                <c:pt idx="21863">
                  <c:v>450.43588826527895</c:v>
                </c:pt>
                <c:pt idx="21864">
                  <c:v>450.24198951805414</c:v>
                </c:pt>
                <c:pt idx="21865">
                  <c:v>450.10097287466118</c:v>
                </c:pt>
                <c:pt idx="21866">
                  <c:v>450.51814825117606</c:v>
                </c:pt>
                <c:pt idx="21867">
                  <c:v>450.2772437097081</c:v>
                </c:pt>
                <c:pt idx="21868">
                  <c:v>450.51227252689569</c:v>
                </c:pt>
                <c:pt idx="21869">
                  <c:v>450.28311943398847</c:v>
                </c:pt>
                <c:pt idx="21870">
                  <c:v>450.53948057901152</c:v>
                </c:pt>
                <c:pt idx="21871">
                  <c:v>450.05984265066991</c:v>
                </c:pt>
                <c:pt idx="21872">
                  <c:v>450.20456568128492</c:v>
                </c:pt>
                <c:pt idx="21873">
                  <c:v>450.29270077534852</c:v>
                </c:pt>
                <c:pt idx="21874">
                  <c:v>450.56298378419007</c:v>
                </c:pt>
                <c:pt idx="21875">
                  <c:v>450.16343545729359</c:v>
                </c:pt>
                <c:pt idx="21876">
                  <c:v>450.1832318131647</c:v>
                </c:pt>
                <c:pt idx="21877">
                  <c:v>450.01066695716435</c:v>
                </c:pt>
                <c:pt idx="21878">
                  <c:v>450.07159348311677</c:v>
                </c:pt>
                <c:pt idx="21879">
                  <c:v>450.0304632591255</c:v>
                </c:pt>
                <c:pt idx="21880">
                  <c:v>450.3007466068297</c:v>
                </c:pt>
                <c:pt idx="21881">
                  <c:v>451.06459045522502</c:v>
                </c:pt>
                <c:pt idx="21882">
                  <c:v>450.67091677440959</c:v>
                </c:pt>
                <c:pt idx="21883">
                  <c:v>450.07159348311677</c:v>
                </c:pt>
                <c:pt idx="21884">
                  <c:v>450.15973014827091</c:v>
                </c:pt>
                <c:pt idx="21885">
                  <c:v>450.25961669089537</c:v>
                </c:pt>
                <c:pt idx="21886">
                  <c:v>450.41238536815735</c:v>
                </c:pt>
                <c:pt idx="21887">
                  <c:v>450.43001254099852</c:v>
                </c:pt>
                <c:pt idx="21888">
                  <c:v>450.52402397545649</c:v>
                </c:pt>
                <c:pt idx="21889">
                  <c:v>450.31249805539051</c:v>
                </c:pt>
                <c:pt idx="21890">
                  <c:v>450.36321039088421</c:v>
                </c:pt>
                <c:pt idx="21891">
                  <c:v>450.05179717345425</c:v>
                </c:pt>
                <c:pt idx="21892">
                  <c:v>450.55710913810901</c:v>
                </c:pt>
                <c:pt idx="21893">
                  <c:v>450.22219270009765</c:v>
                </c:pt>
                <c:pt idx="21894">
                  <c:v>450.34187667679248</c:v>
                </c:pt>
                <c:pt idx="21895">
                  <c:v>450.0304632591255</c:v>
                </c:pt>
                <c:pt idx="21896">
                  <c:v>450.26919757016998</c:v>
                </c:pt>
                <c:pt idx="21897">
                  <c:v>450.40433907459078</c:v>
                </c:pt>
                <c:pt idx="21898">
                  <c:v>450.39475911948699</c:v>
                </c:pt>
                <c:pt idx="21899">
                  <c:v>450.2772437097081</c:v>
                </c:pt>
                <c:pt idx="21900">
                  <c:v>450.48659952257333</c:v>
                </c:pt>
                <c:pt idx="21901">
                  <c:v>450.55710913810901</c:v>
                </c:pt>
                <c:pt idx="21902">
                  <c:v>450.49835189530501</c:v>
                </c:pt>
                <c:pt idx="21903">
                  <c:v>450.7157523074236</c:v>
                </c:pt>
                <c:pt idx="21904">
                  <c:v>450.95078127863968</c:v>
                </c:pt>
                <c:pt idx="21905">
                  <c:v>450.56298378419007</c:v>
                </c:pt>
                <c:pt idx="21906">
                  <c:v>450.38083740969694</c:v>
                </c:pt>
                <c:pt idx="21907">
                  <c:v>450.23394353254452</c:v>
                </c:pt>
                <c:pt idx="21908">
                  <c:v>450.29270077534852</c:v>
                </c:pt>
                <c:pt idx="21909">
                  <c:v>450.01654159554403</c:v>
                </c:pt>
                <c:pt idx="21910">
                  <c:v>450.52402397545649</c:v>
                </c:pt>
                <c:pt idx="21911">
                  <c:v>450.37713826181329</c:v>
                </c:pt>
                <c:pt idx="21912">
                  <c:v>450.75905340875801</c:v>
                </c:pt>
                <c:pt idx="21913">
                  <c:v>450.13622691228665</c:v>
                </c:pt>
                <c:pt idx="21914">
                  <c:v>450.01654159554403</c:v>
                </c:pt>
                <c:pt idx="21915">
                  <c:v>450.85306453515898</c:v>
                </c:pt>
                <c:pt idx="21916">
                  <c:v>450.40063391959654</c:v>
                </c:pt>
                <c:pt idx="21917">
                  <c:v>450.0304632591255</c:v>
                </c:pt>
                <c:pt idx="21918">
                  <c:v>450.03633944549131</c:v>
                </c:pt>
                <c:pt idx="21919">
                  <c:v>450.21631651373178</c:v>
                </c:pt>
                <c:pt idx="21920">
                  <c:v>450.39846442850967</c:v>
                </c:pt>
                <c:pt idx="21921">
                  <c:v>450.27507375653579</c:v>
                </c:pt>
                <c:pt idx="21922">
                  <c:v>450.07159348311677</c:v>
                </c:pt>
                <c:pt idx="21923">
                  <c:v>450.03633944549131</c:v>
                </c:pt>
                <c:pt idx="21924">
                  <c:v>450.27136813945617</c:v>
                </c:pt>
                <c:pt idx="21925">
                  <c:v>450.04004480072257</c:v>
                </c:pt>
                <c:pt idx="21926">
                  <c:v>450.38671205577805</c:v>
                </c:pt>
                <c:pt idx="21927">
                  <c:v>450.16931164365946</c:v>
                </c:pt>
                <c:pt idx="21928">
                  <c:v>450.28311943398847</c:v>
                </c:pt>
                <c:pt idx="21929">
                  <c:v>450.15385394650224</c:v>
                </c:pt>
                <c:pt idx="21930">
                  <c:v>450.11055441625825</c:v>
                </c:pt>
                <c:pt idx="21931">
                  <c:v>450.35362812535328</c:v>
                </c:pt>
                <c:pt idx="21932">
                  <c:v>450.47114261096135</c:v>
                </c:pt>
                <c:pt idx="21933">
                  <c:v>450.96470298842968</c:v>
                </c:pt>
                <c:pt idx="21934">
                  <c:v>451.11747151166321</c:v>
                </c:pt>
                <c:pt idx="21935">
                  <c:v>450.63566273678413</c:v>
                </c:pt>
                <c:pt idx="21936">
                  <c:v>450.31837377967088</c:v>
                </c:pt>
                <c:pt idx="21937">
                  <c:v>450.31249805539051</c:v>
                </c:pt>
                <c:pt idx="21938">
                  <c:v>450.09880204352658</c:v>
                </c:pt>
                <c:pt idx="21939">
                  <c:v>450.439594652501</c:v>
                </c:pt>
                <c:pt idx="21940">
                  <c:v>450.13993229832357</c:v>
                </c:pt>
                <c:pt idx="21941">
                  <c:v>450.06354800590111</c:v>
                </c:pt>
                <c:pt idx="21942">
                  <c:v>450.44546929858205</c:v>
                </c:pt>
                <c:pt idx="21943">
                  <c:v>450.5277297465646</c:v>
                </c:pt>
                <c:pt idx="21944">
                  <c:v>450.49835189530501</c:v>
                </c:pt>
                <c:pt idx="21945">
                  <c:v>450.19281330855324</c:v>
                </c:pt>
                <c:pt idx="21946">
                  <c:v>450.14210157377056</c:v>
                </c:pt>
                <c:pt idx="21947">
                  <c:v>450.50052107833488</c:v>
                </c:pt>
                <c:pt idx="21948">
                  <c:v>450.29857696171439</c:v>
                </c:pt>
                <c:pt idx="21949">
                  <c:v>450.6041140081814</c:v>
                </c:pt>
                <c:pt idx="21950">
                  <c:v>450.18693866247219</c:v>
                </c:pt>
                <c:pt idx="21951">
                  <c:v>450.5806108030028</c:v>
                </c:pt>
                <c:pt idx="21952">
                  <c:v>450.13405611195776</c:v>
                </c:pt>
                <c:pt idx="21953">
                  <c:v>450.55340228880152</c:v>
                </c:pt>
                <c:pt idx="21954">
                  <c:v>450.16343545729359</c:v>
                </c:pt>
                <c:pt idx="21955">
                  <c:v>450.12230527951084</c:v>
                </c:pt>
                <c:pt idx="21956">
                  <c:v>450.38083740969694</c:v>
                </c:pt>
                <c:pt idx="21957">
                  <c:v>450.47484869012646</c:v>
                </c:pt>
                <c:pt idx="21958">
                  <c:v>450.22436203715597</c:v>
                </c:pt>
                <c:pt idx="21959">
                  <c:v>450.3044531480802</c:v>
                </c:pt>
                <c:pt idx="21960">
                  <c:v>450.04592098708844</c:v>
                </c:pt>
                <c:pt idx="21961">
                  <c:v>450.04809027793823</c:v>
                </c:pt>
                <c:pt idx="21962">
                  <c:v>450.37713826181329</c:v>
                </c:pt>
                <c:pt idx="21963">
                  <c:v>450.34187667679248</c:v>
                </c:pt>
                <c:pt idx="21964">
                  <c:v>450.20673501834324</c:v>
                </c:pt>
                <c:pt idx="21965">
                  <c:v>450.16560479435196</c:v>
                </c:pt>
                <c:pt idx="21966">
                  <c:v>450.32424950395131</c:v>
                </c:pt>
                <c:pt idx="21967">
                  <c:v>450.96470298842968</c:v>
                </c:pt>
                <c:pt idx="21968">
                  <c:v>450.37713826181329</c:v>
                </c:pt>
                <c:pt idx="21969">
                  <c:v>450.31837377967088</c:v>
                </c:pt>
                <c:pt idx="21970">
                  <c:v>450.38671205577805</c:v>
                </c:pt>
                <c:pt idx="21971">
                  <c:v>450.45722167131373</c:v>
                </c:pt>
                <c:pt idx="21972">
                  <c:v>450.16343545729359</c:v>
                </c:pt>
                <c:pt idx="21973">
                  <c:v>450.45134548494786</c:v>
                </c:pt>
                <c:pt idx="21974">
                  <c:v>450.45134548494786</c:v>
                </c:pt>
                <c:pt idx="21975">
                  <c:v>450.26332292408892</c:v>
                </c:pt>
                <c:pt idx="21976">
                  <c:v>450.04809027793823</c:v>
                </c:pt>
                <c:pt idx="21977">
                  <c:v>450.15168313077049</c:v>
                </c:pt>
                <c:pt idx="21978">
                  <c:v>450.32795481297399</c:v>
                </c:pt>
                <c:pt idx="21979">
                  <c:v>450.48289405952215</c:v>
                </c:pt>
                <c:pt idx="21980">
                  <c:v>450.20085883197743</c:v>
                </c:pt>
                <c:pt idx="21981">
                  <c:v>450.60628334523972</c:v>
                </c:pt>
                <c:pt idx="21982">
                  <c:v>451.02346023123368</c:v>
                </c:pt>
                <c:pt idx="21983">
                  <c:v>450.01283624647391</c:v>
                </c:pt>
                <c:pt idx="21984">
                  <c:v>450.17148098071777</c:v>
                </c:pt>
                <c:pt idx="21985">
                  <c:v>450.26919757016998</c:v>
                </c:pt>
                <c:pt idx="21986">
                  <c:v>450.3044531480802</c:v>
                </c:pt>
                <c:pt idx="21987">
                  <c:v>450.11642909314503</c:v>
                </c:pt>
                <c:pt idx="21988">
                  <c:v>450.13993229832357</c:v>
                </c:pt>
                <c:pt idx="21989">
                  <c:v>450.00108541587537</c:v>
                </c:pt>
                <c:pt idx="21990">
                  <c:v>450.48072333620752</c:v>
                </c:pt>
                <c:pt idx="21991">
                  <c:v>450.47484869012646</c:v>
                </c:pt>
                <c:pt idx="21992">
                  <c:v>450.12230527951084</c:v>
                </c:pt>
                <c:pt idx="21993">
                  <c:v>450.09880204352658</c:v>
                </c:pt>
                <c:pt idx="21994">
                  <c:v>450.29857696171439</c:v>
                </c:pt>
                <c:pt idx="21995">
                  <c:v>450.13035072592078</c:v>
                </c:pt>
                <c:pt idx="21996">
                  <c:v>450.55340228880152</c:v>
                </c:pt>
                <c:pt idx="21997">
                  <c:v>450.42413681671815</c:v>
                </c:pt>
                <c:pt idx="21998">
                  <c:v>450.60628334523972</c:v>
                </c:pt>
                <c:pt idx="21999">
                  <c:v>450.1127237071081</c:v>
                </c:pt>
                <c:pt idx="22000">
                  <c:v>450.26332292408892</c:v>
                </c:pt>
                <c:pt idx="22001">
                  <c:v>450.44546929858205</c:v>
                </c:pt>
                <c:pt idx="22002">
                  <c:v>450.0282939682757</c:v>
                </c:pt>
                <c:pt idx="22003">
                  <c:v>450.16931164365946</c:v>
                </c:pt>
                <c:pt idx="22004">
                  <c:v>450.33600095251211</c:v>
                </c:pt>
                <c:pt idx="22005">
                  <c:v>450.64741356923105</c:v>
                </c:pt>
                <c:pt idx="22006">
                  <c:v>450.17518628974051</c:v>
                </c:pt>
                <c:pt idx="22007">
                  <c:v>450.5806108030028</c:v>
                </c:pt>
                <c:pt idx="22008">
                  <c:v>450.56885997055593</c:v>
                </c:pt>
                <c:pt idx="22009">
                  <c:v>450.63936804580686</c:v>
                </c:pt>
                <c:pt idx="22010">
                  <c:v>450.11642909314503</c:v>
                </c:pt>
                <c:pt idx="22011">
                  <c:v>450.14580848468944</c:v>
                </c:pt>
                <c:pt idx="22012">
                  <c:v>450.32208016689293</c:v>
                </c:pt>
                <c:pt idx="22013">
                  <c:v>450.40063391959654</c:v>
                </c:pt>
                <c:pt idx="22014">
                  <c:v>450.40650964387692</c:v>
                </c:pt>
                <c:pt idx="22015">
                  <c:v>450.68854379322232</c:v>
                </c:pt>
                <c:pt idx="22016">
                  <c:v>450.95882680206387</c:v>
                </c:pt>
                <c:pt idx="22017">
                  <c:v>450.17148098071777</c:v>
                </c:pt>
                <c:pt idx="22018">
                  <c:v>450.31837377967088</c:v>
                </c:pt>
                <c:pt idx="22019">
                  <c:v>450.20085883197743</c:v>
                </c:pt>
                <c:pt idx="22020">
                  <c:v>450.47484869012646</c:v>
                </c:pt>
                <c:pt idx="22021">
                  <c:v>450.16343545729359</c:v>
                </c:pt>
                <c:pt idx="22022">
                  <c:v>450.15755927092778</c:v>
                </c:pt>
                <c:pt idx="22023">
                  <c:v>450.05984265066991</c:v>
                </c:pt>
                <c:pt idx="22024">
                  <c:v>450.16560479435196</c:v>
                </c:pt>
                <c:pt idx="22025">
                  <c:v>450.02458707275969</c:v>
                </c:pt>
                <c:pt idx="22026">
                  <c:v>450.23023806949334</c:v>
                </c:pt>
                <c:pt idx="22027">
                  <c:v>450.23611379377371</c:v>
                </c:pt>
                <c:pt idx="22028">
                  <c:v>450.04221563185718</c:v>
                </c:pt>
                <c:pt idx="22029">
                  <c:v>450.38671205577805</c:v>
                </c:pt>
                <c:pt idx="22030">
                  <c:v>450.41826109243772</c:v>
                </c:pt>
                <c:pt idx="22031">
                  <c:v>450.69441997958813</c:v>
                </c:pt>
                <c:pt idx="22032">
                  <c:v>450.43588826527895</c:v>
                </c:pt>
                <c:pt idx="22033">
                  <c:v>450.0069600601081</c:v>
                </c:pt>
                <c:pt idx="22034">
                  <c:v>450.21044032736597</c:v>
                </c:pt>
                <c:pt idx="22035">
                  <c:v>450.00479077079854</c:v>
                </c:pt>
                <c:pt idx="22036">
                  <c:v>450.8119344651962</c:v>
                </c:pt>
                <c:pt idx="22037">
                  <c:v>450.1832318131647</c:v>
                </c:pt>
                <c:pt idx="22038">
                  <c:v>450.01871242667858</c:v>
                </c:pt>
                <c:pt idx="22039">
                  <c:v>450.04809027793823</c:v>
                </c:pt>
                <c:pt idx="22040">
                  <c:v>450.09509668829537</c:v>
                </c:pt>
                <c:pt idx="22041">
                  <c:v>450.60999019454721</c:v>
                </c:pt>
                <c:pt idx="22042">
                  <c:v>450.22219270009765</c:v>
                </c:pt>
                <c:pt idx="22043">
                  <c:v>450.50422654138606</c:v>
                </c:pt>
                <c:pt idx="22044">
                  <c:v>450.0892205019295</c:v>
                </c:pt>
                <c:pt idx="22045">
                  <c:v>450.20085883197743</c:v>
                </c:pt>
                <c:pt idx="22046">
                  <c:v>450.0282939682757</c:v>
                </c:pt>
                <c:pt idx="22047">
                  <c:v>450.02241778190984</c:v>
                </c:pt>
                <c:pt idx="22048">
                  <c:v>450.21631651373178</c:v>
                </c:pt>
                <c:pt idx="22049">
                  <c:v>450.21848585079016</c:v>
                </c:pt>
                <c:pt idx="22050">
                  <c:v>450.17518628974051</c:v>
                </c:pt>
                <c:pt idx="22051">
                  <c:v>450.26332292408892</c:v>
                </c:pt>
                <c:pt idx="22052">
                  <c:v>450.30662233111008</c:v>
                </c:pt>
                <c:pt idx="22053">
                  <c:v>450.21848585079016</c:v>
                </c:pt>
                <c:pt idx="22054">
                  <c:v>450.02241778190984</c:v>
                </c:pt>
                <c:pt idx="22055">
                  <c:v>450.51597891411774</c:v>
                </c:pt>
                <c:pt idx="22056">
                  <c:v>450.32795481297399</c:v>
                </c:pt>
                <c:pt idx="22057">
                  <c:v>450.39846442850967</c:v>
                </c:pt>
                <c:pt idx="22058">
                  <c:v>450.14580848468944</c:v>
                </c:pt>
                <c:pt idx="22059">
                  <c:v>450.09292585716076</c:v>
                </c:pt>
                <c:pt idx="22060">
                  <c:v>450.14797776013637</c:v>
                </c:pt>
                <c:pt idx="22061">
                  <c:v>450.01066695716435</c:v>
                </c:pt>
                <c:pt idx="22062">
                  <c:v>450.38887523169734</c:v>
                </c:pt>
                <c:pt idx="22063">
                  <c:v>450.5651546615332</c:v>
                </c:pt>
                <c:pt idx="22064">
                  <c:v>450.79430744638347</c:v>
                </c:pt>
                <c:pt idx="22065">
                  <c:v>450.58865632642699</c:v>
                </c:pt>
                <c:pt idx="22066">
                  <c:v>450.24786524233457</c:v>
                </c:pt>
                <c:pt idx="22067">
                  <c:v>450.58865632642699</c:v>
                </c:pt>
                <c:pt idx="22068">
                  <c:v>450.43588826527895</c:v>
                </c:pt>
                <c:pt idx="22069">
                  <c:v>450.48659952257333</c:v>
                </c:pt>
                <c:pt idx="22070">
                  <c:v>450.72162849378941</c:v>
                </c:pt>
                <c:pt idx="22071">
                  <c:v>450.62761721335994</c:v>
                </c:pt>
                <c:pt idx="22072">
                  <c:v>450.88027320338875</c:v>
                </c:pt>
                <c:pt idx="22073">
                  <c:v>450.52185356019879</c:v>
                </c:pt>
                <c:pt idx="22074">
                  <c:v>450.05984265066991</c:v>
                </c:pt>
                <c:pt idx="22075">
                  <c:v>450.05984265066991</c:v>
                </c:pt>
                <c:pt idx="22076">
                  <c:v>450.0282939682757</c:v>
                </c:pt>
                <c:pt idx="22077">
                  <c:v>450.0892205019295</c:v>
                </c:pt>
                <c:pt idx="22078">
                  <c:v>450.0892205019295</c:v>
                </c:pt>
                <c:pt idx="22079">
                  <c:v>450.24198951805414</c:v>
                </c:pt>
                <c:pt idx="22080">
                  <c:v>450.60040869915866</c:v>
                </c:pt>
                <c:pt idx="22081">
                  <c:v>450.52402397545649</c:v>
                </c:pt>
                <c:pt idx="22082">
                  <c:v>450.05396646430404</c:v>
                </c:pt>
                <c:pt idx="22083">
                  <c:v>450.98233000724241</c:v>
                </c:pt>
                <c:pt idx="22084">
                  <c:v>450.70617081203505</c:v>
                </c:pt>
                <c:pt idx="22085">
                  <c:v>450.55340228880152</c:v>
                </c:pt>
                <c:pt idx="22086">
                  <c:v>450.30662233111008</c:v>
                </c:pt>
                <c:pt idx="22087">
                  <c:v>450.16560479435196</c:v>
                </c:pt>
                <c:pt idx="22088">
                  <c:v>450.22436203715597</c:v>
                </c:pt>
                <c:pt idx="22089">
                  <c:v>450.33970718570566</c:v>
                </c:pt>
                <c:pt idx="22090">
                  <c:v>450.70987766134255</c:v>
                </c:pt>
                <c:pt idx="22091">
                  <c:v>450.51010272775187</c:v>
                </c:pt>
                <c:pt idx="22092">
                  <c:v>450.67462362371708</c:v>
                </c:pt>
                <c:pt idx="22093">
                  <c:v>450.40433907459078</c:v>
                </c:pt>
                <c:pt idx="22094">
                  <c:v>450.04221563185718</c:v>
                </c:pt>
                <c:pt idx="22095">
                  <c:v>450.12818146587671</c:v>
                </c:pt>
                <c:pt idx="22096">
                  <c:v>450.42784227976932</c:v>
                </c:pt>
                <c:pt idx="22097">
                  <c:v>450.13405611195776</c:v>
                </c:pt>
                <c:pt idx="22098">
                  <c:v>450.24198951805414</c:v>
                </c:pt>
                <c:pt idx="22099">
                  <c:v>450.25374096661494</c:v>
                </c:pt>
                <c:pt idx="22100">
                  <c:v>450.8413123164558</c:v>
                </c:pt>
                <c:pt idx="22101">
                  <c:v>450.71204699840087</c:v>
                </c:pt>
                <c:pt idx="22102">
                  <c:v>450.71204699840087</c:v>
                </c:pt>
                <c:pt idx="22103">
                  <c:v>450.40063391959654</c:v>
                </c:pt>
                <c:pt idx="22104">
                  <c:v>450.04592098708844</c:v>
                </c:pt>
                <c:pt idx="22105">
                  <c:v>450.16343545729359</c:v>
                </c:pt>
                <c:pt idx="22106">
                  <c:v>450.48659952257333</c:v>
                </c:pt>
                <c:pt idx="22107">
                  <c:v>450.22219270009765</c:v>
                </c:pt>
                <c:pt idx="22108">
                  <c:v>450.09292585716076</c:v>
                </c:pt>
                <c:pt idx="22109">
                  <c:v>450.08117502471384</c:v>
                </c:pt>
                <c:pt idx="22110">
                  <c:v>450.18910799953051</c:v>
                </c:pt>
                <c:pt idx="22111">
                  <c:v>450.01654159554403</c:v>
                </c:pt>
                <c:pt idx="22112">
                  <c:v>450.14797776013637</c:v>
                </c:pt>
                <c:pt idx="22113">
                  <c:v>450.41826109243772</c:v>
                </c:pt>
                <c:pt idx="22114">
                  <c:v>450.06942419226698</c:v>
                </c:pt>
                <c:pt idx="22115">
                  <c:v>450.15973014827091</c:v>
                </c:pt>
                <c:pt idx="22116">
                  <c:v>450.3007466068297</c:v>
                </c:pt>
                <c:pt idx="22117">
                  <c:v>450.25374096661494</c:v>
                </c:pt>
                <c:pt idx="22118">
                  <c:v>450.0576718195353</c:v>
                </c:pt>
                <c:pt idx="22119">
                  <c:v>450.38671205577805</c:v>
                </c:pt>
                <c:pt idx="22120">
                  <c:v>450.34558183178672</c:v>
                </c:pt>
                <c:pt idx="22121">
                  <c:v>450.18106247610632</c:v>
                </c:pt>
                <c:pt idx="22122">
                  <c:v>450.5512329517432</c:v>
                </c:pt>
                <c:pt idx="22123">
                  <c:v>450.26919757016998</c:v>
                </c:pt>
                <c:pt idx="22124">
                  <c:v>450.22436203715597</c:v>
                </c:pt>
                <c:pt idx="22125">
                  <c:v>450.06942419226698</c:v>
                </c:pt>
                <c:pt idx="22126">
                  <c:v>450.4160914473224</c:v>
                </c:pt>
                <c:pt idx="22127">
                  <c:v>450.35145801815258</c:v>
                </c:pt>
                <c:pt idx="22128">
                  <c:v>450.45134548494786</c:v>
                </c:pt>
                <c:pt idx="22129">
                  <c:v>450.15385394650224</c:v>
                </c:pt>
                <c:pt idx="22130">
                  <c:v>450.04592098708844</c:v>
                </c:pt>
                <c:pt idx="22131">
                  <c:v>450.49835189530501</c:v>
                </c:pt>
                <c:pt idx="22132">
                  <c:v>450.02458707275969</c:v>
                </c:pt>
                <c:pt idx="22133">
                  <c:v>450.41238536815735</c:v>
                </c:pt>
                <c:pt idx="22134">
                  <c:v>450.57690549398012</c:v>
                </c:pt>
                <c:pt idx="22135">
                  <c:v>450.58278168034593</c:v>
                </c:pt>
                <c:pt idx="22136">
                  <c:v>450.45351543812012</c:v>
                </c:pt>
                <c:pt idx="22137">
                  <c:v>450.1832318131647</c:v>
                </c:pt>
                <c:pt idx="22138">
                  <c:v>450.07159348311677</c:v>
                </c:pt>
                <c:pt idx="22139">
                  <c:v>450.1127237071081</c:v>
                </c:pt>
                <c:pt idx="22140">
                  <c:v>450.35733420451839</c:v>
                </c:pt>
                <c:pt idx="22141">
                  <c:v>450.48659952257333</c:v>
                </c:pt>
                <c:pt idx="22142">
                  <c:v>450.28682458898271</c:v>
                </c:pt>
                <c:pt idx="22143">
                  <c:v>450.37496122333113</c:v>
                </c:pt>
                <c:pt idx="22144">
                  <c:v>450.31620398052712</c:v>
                </c:pt>
                <c:pt idx="22145">
                  <c:v>450.23023806949334</c:v>
                </c:pt>
                <c:pt idx="22146">
                  <c:v>451.05283808249334</c:v>
                </c:pt>
                <c:pt idx="22147">
                  <c:v>450.90006955925986</c:v>
                </c:pt>
                <c:pt idx="22148">
                  <c:v>450.31837377967088</c:v>
                </c:pt>
                <c:pt idx="22149">
                  <c:v>450.46526688668092</c:v>
                </c:pt>
                <c:pt idx="22150">
                  <c:v>450.31249805539051</c:v>
                </c:pt>
                <c:pt idx="22151">
                  <c:v>450.47114261096135</c:v>
                </c:pt>
                <c:pt idx="22152">
                  <c:v>450.62391190433721</c:v>
                </c:pt>
                <c:pt idx="22153">
                  <c:v>450.14580848468944</c:v>
                </c:pt>
                <c:pt idx="22154">
                  <c:v>450.28094994290166</c:v>
                </c:pt>
                <c:pt idx="22155">
                  <c:v>450.19281330855324</c:v>
                </c:pt>
                <c:pt idx="22156">
                  <c:v>450.57473615692174</c:v>
                </c:pt>
                <c:pt idx="22157">
                  <c:v>450.19281330855324</c:v>
                </c:pt>
                <c:pt idx="22158">
                  <c:v>450.01066695716435</c:v>
                </c:pt>
                <c:pt idx="22159">
                  <c:v>450.04221563185718</c:v>
                </c:pt>
                <c:pt idx="22160">
                  <c:v>450.05179717345425</c:v>
                </c:pt>
                <c:pt idx="22161">
                  <c:v>450.04809027793823</c:v>
                </c:pt>
                <c:pt idx="22162">
                  <c:v>450.18693866247219</c:v>
                </c:pt>
                <c:pt idx="22163">
                  <c:v>450.29487088254928</c:v>
                </c:pt>
                <c:pt idx="22164">
                  <c:v>450.41826109243772</c:v>
                </c:pt>
                <c:pt idx="22165">
                  <c:v>450.47114261096135</c:v>
                </c:pt>
                <c:pt idx="22166">
                  <c:v>450.33012522823168</c:v>
                </c:pt>
                <c:pt idx="22167">
                  <c:v>450.08334431556369</c:v>
                </c:pt>
                <c:pt idx="22168">
                  <c:v>450.07159348311677</c:v>
                </c:pt>
                <c:pt idx="22169">
                  <c:v>450.01283624647391</c:v>
                </c:pt>
                <c:pt idx="22170">
                  <c:v>450.06942419226698</c:v>
                </c:pt>
                <c:pt idx="22171">
                  <c:v>450.06942419226698</c:v>
                </c:pt>
                <c:pt idx="22172">
                  <c:v>450.14580848468944</c:v>
                </c:pt>
                <c:pt idx="22173">
                  <c:v>450.29857696171439</c:v>
                </c:pt>
                <c:pt idx="22174">
                  <c:v>450.14797776013637</c:v>
                </c:pt>
                <c:pt idx="22175">
                  <c:v>450.18693866247219</c:v>
                </c:pt>
                <c:pt idx="22176">
                  <c:v>450.15755927092778</c:v>
                </c:pt>
                <c:pt idx="22177">
                  <c:v>450.15755927092778</c:v>
                </c:pt>
                <c:pt idx="22178">
                  <c:v>450.36908503696532</c:v>
                </c:pt>
                <c:pt idx="22179">
                  <c:v>450.38083740969694</c:v>
                </c:pt>
                <c:pt idx="22180">
                  <c:v>450.12447453955497</c:v>
                </c:pt>
                <c:pt idx="22181">
                  <c:v>450.11859989347391</c:v>
                </c:pt>
                <c:pt idx="22182">
                  <c:v>450.10097287466118</c:v>
                </c:pt>
                <c:pt idx="22183">
                  <c:v>450.17148098071777</c:v>
                </c:pt>
                <c:pt idx="22184">
                  <c:v>450.09292585716076</c:v>
                </c:pt>
                <c:pt idx="22185">
                  <c:v>450.24569590527619</c:v>
                </c:pt>
                <c:pt idx="22186">
                  <c:v>450.21261120470911</c:v>
                </c:pt>
                <c:pt idx="22187">
                  <c:v>450.51597891411774</c:v>
                </c:pt>
                <c:pt idx="22188">
                  <c:v>450.13405611195776</c:v>
                </c:pt>
                <c:pt idx="22189">
                  <c:v>450.24569590527619</c:v>
                </c:pt>
                <c:pt idx="22190">
                  <c:v>450.15755927092778</c:v>
                </c:pt>
                <c:pt idx="22191">
                  <c:v>450.13405611195776</c:v>
                </c:pt>
                <c:pt idx="22192">
                  <c:v>450.17148098071777</c:v>
                </c:pt>
                <c:pt idx="22193">
                  <c:v>450.25157055135725</c:v>
                </c:pt>
                <c:pt idx="22194">
                  <c:v>450.14580848468944</c:v>
                </c:pt>
                <c:pt idx="22195">
                  <c:v>450.13993229832357</c:v>
                </c:pt>
                <c:pt idx="22196">
                  <c:v>450.70617081203505</c:v>
                </c:pt>
                <c:pt idx="22197">
                  <c:v>450.95295215598281</c:v>
                </c:pt>
                <c:pt idx="22198">
                  <c:v>450.81781065156201</c:v>
                </c:pt>
                <c:pt idx="22199">
                  <c:v>450.54165145635466</c:v>
                </c:pt>
                <c:pt idx="22200">
                  <c:v>450.55340228880152</c:v>
                </c:pt>
                <c:pt idx="22201">
                  <c:v>450.54165145635466</c:v>
                </c:pt>
                <c:pt idx="22202">
                  <c:v>450.13035072592078</c:v>
                </c:pt>
                <c:pt idx="22203">
                  <c:v>450.2889951582689</c:v>
                </c:pt>
                <c:pt idx="22204">
                  <c:v>450.19868949491905</c:v>
                </c:pt>
                <c:pt idx="22205">
                  <c:v>450.18910799953051</c:v>
                </c:pt>
                <c:pt idx="22206">
                  <c:v>450.38887523169734</c:v>
                </c:pt>
                <c:pt idx="22207">
                  <c:v>450.05179717345425</c:v>
                </c:pt>
                <c:pt idx="22208">
                  <c:v>450.0282939682757</c:v>
                </c:pt>
                <c:pt idx="22209">
                  <c:v>450.51597891411774</c:v>
                </c:pt>
                <c:pt idx="22210">
                  <c:v>450.5277297465646</c:v>
                </c:pt>
                <c:pt idx="22211">
                  <c:v>450.23981971891033</c:v>
                </c:pt>
                <c:pt idx="22212">
                  <c:v>450.33600095251211</c:v>
                </c:pt>
                <c:pt idx="22213">
                  <c:v>450.45939116240055</c:v>
                </c:pt>
                <c:pt idx="22214">
                  <c:v>450.05179717345425</c:v>
                </c:pt>
                <c:pt idx="22215">
                  <c:v>450.12447453955497</c:v>
                </c:pt>
                <c:pt idx="22216">
                  <c:v>450.1127237071081</c:v>
                </c:pt>
                <c:pt idx="22217">
                  <c:v>450.0282939682757</c:v>
                </c:pt>
                <c:pt idx="22218">
                  <c:v>450.38083740969694</c:v>
                </c:pt>
                <c:pt idx="22219">
                  <c:v>450.94490663255863</c:v>
                </c:pt>
                <c:pt idx="22220">
                  <c:v>450.42784227976932</c:v>
                </c:pt>
                <c:pt idx="22221">
                  <c:v>450.45722167131373</c:v>
                </c:pt>
                <c:pt idx="22222">
                  <c:v>450.07746966948264</c:v>
                </c:pt>
                <c:pt idx="22223">
                  <c:v>450.05396646430404</c:v>
                </c:pt>
                <c:pt idx="22224">
                  <c:v>450.05179717345425</c:v>
                </c:pt>
                <c:pt idx="22225">
                  <c:v>450.32208016689293</c:v>
                </c:pt>
                <c:pt idx="22226">
                  <c:v>450.02458707275969</c:v>
                </c:pt>
                <c:pt idx="22227">
                  <c:v>450.25961669089537</c:v>
                </c:pt>
                <c:pt idx="22228">
                  <c:v>450.36321039088421</c:v>
                </c:pt>
                <c:pt idx="22229">
                  <c:v>450.38671205577805</c:v>
                </c:pt>
                <c:pt idx="22230">
                  <c:v>450.34558183178672</c:v>
                </c:pt>
                <c:pt idx="22231">
                  <c:v>450.1127237071081</c:v>
                </c:pt>
                <c:pt idx="22232">
                  <c:v>450.82956148400893</c:v>
                </c:pt>
                <c:pt idx="22233">
                  <c:v>450.67091677440959</c:v>
                </c:pt>
                <c:pt idx="22234">
                  <c:v>450.40063391959654</c:v>
                </c:pt>
                <c:pt idx="22235">
                  <c:v>450.16560479435196</c:v>
                </c:pt>
                <c:pt idx="22236">
                  <c:v>450.35733420451839</c:v>
                </c:pt>
                <c:pt idx="22237">
                  <c:v>450.21261120470911</c:v>
                </c:pt>
                <c:pt idx="22238">
                  <c:v>450.17735716708364</c:v>
                </c:pt>
                <c:pt idx="22239">
                  <c:v>450.10097287466118</c:v>
                </c:pt>
                <c:pt idx="22240">
                  <c:v>450.22436203715597</c:v>
                </c:pt>
                <c:pt idx="22241">
                  <c:v>450.32795481297399</c:v>
                </c:pt>
                <c:pt idx="22242">
                  <c:v>450.0282939682757</c:v>
                </c:pt>
                <c:pt idx="22243">
                  <c:v>450.0304632591255</c:v>
                </c:pt>
                <c:pt idx="22244">
                  <c:v>450.01283624647391</c:v>
                </c:pt>
                <c:pt idx="22245">
                  <c:v>450.13405611195776</c:v>
                </c:pt>
                <c:pt idx="22246">
                  <c:v>450.73555020357946</c:v>
                </c:pt>
                <c:pt idx="22247">
                  <c:v>450.90006955925986</c:v>
                </c:pt>
                <c:pt idx="22248">
                  <c:v>450.47701833524172</c:v>
                </c:pt>
                <c:pt idx="22249">
                  <c:v>450.20085883197743</c:v>
                </c:pt>
                <c:pt idx="22250">
                  <c:v>450.55927847516739</c:v>
                </c:pt>
                <c:pt idx="22251">
                  <c:v>450.2889951582689</c:v>
                </c:pt>
                <c:pt idx="22252">
                  <c:v>450.19498418589637</c:v>
                </c:pt>
                <c:pt idx="22253">
                  <c:v>450.60040869915866</c:v>
                </c:pt>
                <c:pt idx="22254">
                  <c:v>450.26332292408892</c:v>
                </c:pt>
                <c:pt idx="22255">
                  <c:v>450.56298378419007</c:v>
                </c:pt>
                <c:pt idx="22256">
                  <c:v>450.21631651373178</c:v>
                </c:pt>
                <c:pt idx="22257">
                  <c:v>450.37496122333113</c:v>
                </c:pt>
                <c:pt idx="22258">
                  <c:v>450.74513169896795</c:v>
                </c:pt>
                <c:pt idx="22259">
                  <c:v>450.02458707275969</c:v>
                </c:pt>
                <c:pt idx="22260">
                  <c:v>450.60999019454721</c:v>
                </c:pt>
                <c:pt idx="22261">
                  <c:v>451.015414861838</c:v>
                </c:pt>
                <c:pt idx="22262">
                  <c:v>450.38671205577805</c:v>
                </c:pt>
                <c:pt idx="22263">
                  <c:v>450.38083740969694</c:v>
                </c:pt>
                <c:pt idx="22264">
                  <c:v>450.01654159554403</c:v>
                </c:pt>
                <c:pt idx="22265">
                  <c:v>450.25374096661494</c:v>
                </c:pt>
                <c:pt idx="22266">
                  <c:v>450.08117502471384</c:v>
                </c:pt>
                <c:pt idx="22267">
                  <c:v>450.27136813945617</c:v>
                </c:pt>
                <c:pt idx="22268">
                  <c:v>450.1832318131647</c:v>
                </c:pt>
                <c:pt idx="22269">
                  <c:v>450.05984265066991</c:v>
                </c:pt>
                <c:pt idx="22270">
                  <c:v>450.20673501834324</c:v>
                </c:pt>
                <c:pt idx="22271">
                  <c:v>450.9235727644384</c:v>
                </c:pt>
                <c:pt idx="22272">
                  <c:v>450.46526688668092</c:v>
                </c:pt>
                <c:pt idx="22273">
                  <c:v>450.58865632642699</c:v>
                </c:pt>
                <c:pt idx="22274">
                  <c:v>450.26919757016998</c:v>
                </c:pt>
                <c:pt idx="22275">
                  <c:v>450.46309631739479</c:v>
                </c:pt>
                <c:pt idx="22276">
                  <c:v>450.5277297465646</c:v>
                </c:pt>
                <c:pt idx="22277">
                  <c:v>450.31249805539051</c:v>
                </c:pt>
                <c:pt idx="22278">
                  <c:v>450.44176398955932</c:v>
                </c:pt>
                <c:pt idx="22279">
                  <c:v>450.04809027793823</c:v>
                </c:pt>
                <c:pt idx="22280">
                  <c:v>450.0282939682757</c:v>
                </c:pt>
                <c:pt idx="22281">
                  <c:v>450.44763971383975</c:v>
                </c:pt>
                <c:pt idx="22282">
                  <c:v>450.07529883834803</c:v>
                </c:pt>
                <c:pt idx="22283">
                  <c:v>450.26332292408892</c:v>
                </c:pt>
                <c:pt idx="22284">
                  <c:v>450.26332292408892</c:v>
                </c:pt>
                <c:pt idx="22285">
                  <c:v>450.21631651373178</c:v>
                </c:pt>
                <c:pt idx="22286">
                  <c:v>450.04004480072257</c:v>
                </c:pt>
                <c:pt idx="22287">
                  <c:v>450.65328975559686</c:v>
                </c:pt>
                <c:pt idx="22288">
                  <c:v>450.1832318131647</c:v>
                </c:pt>
                <c:pt idx="22289">
                  <c:v>450.25157055135725</c:v>
                </c:pt>
                <c:pt idx="22290">
                  <c:v>450.28094994290166</c:v>
                </c:pt>
                <c:pt idx="22291">
                  <c:v>450.0069600601081</c:v>
                </c:pt>
                <c:pt idx="22292">
                  <c:v>450.10684752074224</c:v>
                </c:pt>
                <c:pt idx="22293">
                  <c:v>450.16931164365946</c:v>
                </c:pt>
                <c:pt idx="22294">
                  <c:v>450.00108541587537</c:v>
                </c:pt>
                <c:pt idx="22295">
                  <c:v>450.31837377967088</c:v>
                </c:pt>
                <c:pt idx="22296">
                  <c:v>450.50052107833488</c:v>
                </c:pt>
                <c:pt idx="22297">
                  <c:v>450.54752764272047</c:v>
                </c:pt>
                <c:pt idx="22298">
                  <c:v>450.07159348311677</c:v>
                </c:pt>
                <c:pt idx="22299">
                  <c:v>450.82368529764307</c:v>
                </c:pt>
                <c:pt idx="22300">
                  <c:v>450.06571729675096</c:v>
                </c:pt>
                <c:pt idx="22301">
                  <c:v>450.44176398955932</c:v>
                </c:pt>
                <c:pt idx="22302">
                  <c:v>450.51814825117606</c:v>
                </c:pt>
                <c:pt idx="22303">
                  <c:v>450.24786524233457</c:v>
                </c:pt>
                <c:pt idx="22304">
                  <c:v>450.02458707275969</c:v>
                </c:pt>
                <c:pt idx="22305">
                  <c:v>450.1127237071081</c:v>
                </c:pt>
                <c:pt idx="22306">
                  <c:v>450.42784227976932</c:v>
                </c:pt>
                <c:pt idx="22307">
                  <c:v>450.38083740969694</c:v>
                </c:pt>
                <c:pt idx="22308">
                  <c:v>450.27507375653579</c:v>
                </c:pt>
                <c:pt idx="22309">
                  <c:v>450.23394353254452</c:v>
                </c:pt>
                <c:pt idx="22310">
                  <c:v>450.59236317573448</c:v>
                </c:pt>
                <c:pt idx="22311">
                  <c:v>450.02241778190984</c:v>
                </c:pt>
                <c:pt idx="22312">
                  <c:v>450.27507375653579</c:v>
                </c:pt>
                <c:pt idx="22313">
                  <c:v>450.14580848468944</c:v>
                </c:pt>
                <c:pt idx="22314">
                  <c:v>450.31837377967088</c:v>
                </c:pt>
                <c:pt idx="22315">
                  <c:v>450.64741356923105</c:v>
                </c:pt>
                <c:pt idx="22316">
                  <c:v>450.57102930761425</c:v>
                </c:pt>
                <c:pt idx="22317">
                  <c:v>450.42413681671815</c:v>
                </c:pt>
                <c:pt idx="22318">
                  <c:v>450.21848585079016</c:v>
                </c:pt>
                <c:pt idx="22319">
                  <c:v>450.56885997055593</c:v>
                </c:pt>
                <c:pt idx="22320">
                  <c:v>450.26332292408892</c:v>
                </c:pt>
                <c:pt idx="22321">
                  <c:v>450.82151611461319</c:v>
                </c:pt>
                <c:pt idx="22322">
                  <c:v>450.82151611461319</c:v>
                </c:pt>
                <c:pt idx="22323">
                  <c:v>450.07529883834803</c:v>
                </c:pt>
                <c:pt idx="22324">
                  <c:v>450.25157055135725</c:v>
                </c:pt>
                <c:pt idx="22325">
                  <c:v>450.54535676537733</c:v>
                </c:pt>
                <c:pt idx="22326">
                  <c:v>450.21044032736597</c:v>
                </c:pt>
                <c:pt idx="22327">
                  <c:v>450.06571729675096</c:v>
                </c:pt>
                <c:pt idx="22328">
                  <c:v>450.28682458898271</c:v>
                </c:pt>
                <c:pt idx="22329">
                  <c:v>450.04221563185718</c:v>
                </c:pt>
                <c:pt idx="22330">
                  <c:v>450.06354800590111</c:v>
                </c:pt>
                <c:pt idx="22331">
                  <c:v>450.1832318131647</c:v>
                </c:pt>
                <c:pt idx="22332">
                  <c:v>450.31837377967088</c:v>
                </c:pt>
                <c:pt idx="22333">
                  <c:v>450.35362812535328</c:v>
                </c:pt>
                <c:pt idx="22334">
                  <c:v>450.16560479435196</c:v>
                </c:pt>
                <c:pt idx="22335">
                  <c:v>450.37713826181329</c:v>
                </c:pt>
                <c:pt idx="22336">
                  <c:v>450.35950384963371</c:v>
                </c:pt>
                <c:pt idx="22337">
                  <c:v>450.64741356923105</c:v>
                </c:pt>
                <c:pt idx="22338">
                  <c:v>450.61215953160558</c:v>
                </c:pt>
                <c:pt idx="22339">
                  <c:v>450.40650964387692</c:v>
                </c:pt>
                <c:pt idx="22340">
                  <c:v>450.35362812535328</c:v>
                </c:pt>
                <c:pt idx="22341">
                  <c:v>450.06354800590111</c:v>
                </c:pt>
                <c:pt idx="22342">
                  <c:v>450.18106247610632</c:v>
                </c:pt>
                <c:pt idx="22343">
                  <c:v>450.26549241517574</c:v>
                </c:pt>
                <c:pt idx="22344">
                  <c:v>450.64153892314994</c:v>
                </c:pt>
                <c:pt idx="22345">
                  <c:v>450.1127237071081</c:v>
                </c:pt>
                <c:pt idx="22346">
                  <c:v>450.06571729675096</c:v>
                </c:pt>
                <c:pt idx="22347">
                  <c:v>450.0304632591255</c:v>
                </c:pt>
                <c:pt idx="22348">
                  <c:v>450.60040869915866</c:v>
                </c:pt>
                <c:pt idx="22349">
                  <c:v>450.60040869915866</c:v>
                </c:pt>
                <c:pt idx="22350">
                  <c:v>450.39258824214386</c:v>
                </c:pt>
                <c:pt idx="22351">
                  <c:v>450.51597891411774</c:v>
                </c:pt>
                <c:pt idx="22352">
                  <c:v>450.24569590527619</c:v>
                </c:pt>
                <c:pt idx="22353">
                  <c:v>450.24569590527619</c:v>
                </c:pt>
                <c:pt idx="22354">
                  <c:v>450.08334431556369</c:v>
                </c:pt>
                <c:pt idx="22355">
                  <c:v>450.12230527951084</c:v>
                </c:pt>
                <c:pt idx="22356">
                  <c:v>450.00108541587537</c:v>
                </c:pt>
                <c:pt idx="22357">
                  <c:v>450.65112041853848</c:v>
                </c:pt>
                <c:pt idx="22358">
                  <c:v>450.70987766134255</c:v>
                </c:pt>
                <c:pt idx="22359">
                  <c:v>450.99778784302526</c:v>
                </c:pt>
                <c:pt idx="22360">
                  <c:v>450.77450955022761</c:v>
                </c:pt>
                <c:pt idx="22361">
                  <c:v>450.0576718195353</c:v>
                </c:pt>
                <c:pt idx="22362">
                  <c:v>450.51227252689569</c:v>
                </c:pt>
                <c:pt idx="22363">
                  <c:v>450.73555020357946</c:v>
                </c:pt>
                <c:pt idx="22364">
                  <c:v>450.52989969973692</c:v>
                </c:pt>
                <c:pt idx="22365">
                  <c:v>450.21261120470911</c:v>
                </c:pt>
                <c:pt idx="22366">
                  <c:v>450.02458707275969</c:v>
                </c:pt>
                <c:pt idx="22367">
                  <c:v>450.21848585079016</c:v>
                </c:pt>
                <c:pt idx="22368">
                  <c:v>450.08705121107971</c:v>
                </c:pt>
                <c:pt idx="22369">
                  <c:v>450.04221563185718</c:v>
                </c:pt>
                <c:pt idx="22370">
                  <c:v>450.68266914714127</c:v>
                </c:pt>
                <c:pt idx="22371">
                  <c:v>450.16560479435196</c:v>
                </c:pt>
                <c:pt idx="22372">
                  <c:v>450.0304632591255</c:v>
                </c:pt>
                <c:pt idx="22373">
                  <c:v>450.28311943398847</c:v>
                </c:pt>
                <c:pt idx="22374">
                  <c:v>450.12818146587671</c:v>
                </c:pt>
                <c:pt idx="22375">
                  <c:v>450.36321039088421</c:v>
                </c:pt>
                <c:pt idx="22376">
                  <c:v>450.0304632591255</c:v>
                </c:pt>
                <c:pt idx="22377">
                  <c:v>450.0304632591255</c:v>
                </c:pt>
                <c:pt idx="22378">
                  <c:v>450.01654159554403</c:v>
                </c:pt>
                <c:pt idx="22379">
                  <c:v>450.40433907459078</c:v>
                </c:pt>
                <c:pt idx="22380">
                  <c:v>450.05984265066991</c:v>
                </c:pt>
                <c:pt idx="22381">
                  <c:v>450.04004480072257</c:v>
                </c:pt>
                <c:pt idx="22382">
                  <c:v>450.14580848468944</c:v>
                </c:pt>
                <c:pt idx="22383">
                  <c:v>450.1127237071081</c:v>
                </c:pt>
                <c:pt idx="22384">
                  <c:v>450.09509668829537</c:v>
                </c:pt>
                <c:pt idx="22385">
                  <c:v>450.06354800590111</c:v>
                </c:pt>
                <c:pt idx="22386">
                  <c:v>450.07529883834803</c:v>
                </c:pt>
                <c:pt idx="22387">
                  <c:v>450.12230527951084</c:v>
                </c:pt>
                <c:pt idx="22388">
                  <c:v>450.33970718570566</c:v>
                </c:pt>
                <c:pt idx="22389">
                  <c:v>450.09292585716076</c:v>
                </c:pt>
                <c:pt idx="22390">
                  <c:v>450.32795481297399</c:v>
                </c:pt>
                <c:pt idx="22391">
                  <c:v>450.41021526095659</c:v>
                </c:pt>
                <c:pt idx="22392">
                  <c:v>450.28311943398847</c:v>
                </c:pt>
                <c:pt idx="22393">
                  <c:v>450.19281330855324</c:v>
                </c:pt>
                <c:pt idx="22394">
                  <c:v>450.4160914473224</c:v>
                </c:pt>
                <c:pt idx="22395">
                  <c:v>450.1127237071081</c:v>
                </c:pt>
                <c:pt idx="22396">
                  <c:v>450.03417015464152</c:v>
                </c:pt>
                <c:pt idx="22397">
                  <c:v>450.22219270009765</c:v>
                </c:pt>
                <c:pt idx="22398">
                  <c:v>450.00108541587537</c:v>
                </c:pt>
                <c:pt idx="22399">
                  <c:v>450.13035072592078</c:v>
                </c:pt>
                <c:pt idx="22400">
                  <c:v>450.24198951805414</c:v>
                </c:pt>
                <c:pt idx="22401">
                  <c:v>450.12230527951084</c:v>
                </c:pt>
                <c:pt idx="22402">
                  <c:v>450.34558183178672</c:v>
                </c:pt>
                <c:pt idx="22403">
                  <c:v>450.71204699840087</c:v>
                </c:pt>
                <c:pt idx="22404">
                  <c:v>450.2772437097081</c:v>
                </c:pt>
                <c:pt idx="22405">
                  <c:v>450.06571729675096</c:v>
                </c:pt>
                <c:pt idx="22406">
                  <c:v>450.24198951805414</c:v>
                </c:pt>
                <c:pt idx="22407">
                  <c:v>450.35950384963371</c:v>
                </c:pt>
                <c:pt idx="22408">
                  <c:v>450.27136813945617</c:v>
                </c:pt>
                <c:pt idx="22409">
                  <c:v>450.16560479435196</c:v>
                </c:pt>
                <c:pt idx="22410">
                  <c:v>450.48289405952215</c:v>
                </c:pt>
                <c:pt idx="22411">
                  <c:v>450.17148098071777</c:v>
                </c:pt>
                <c:pt idx="22412">
                  <c:v>450.16560479435196</c:v>
                </c:pt>
                <c:pt idx="22413">
                  <c:v>450.25374096661494</c:v>
                </c:pt>
                <c:pt idx="22414">
                  <c:v>450.28094994290166</c:v>
                </c:pt>
                <c:pt idx="22415">
                  <c:v>450.14210157377056</c:v>
                </c:pt>
                <c:pt idx="22416">
                  <c:v>450.04221563185718</c:v>
                </c:pt>
                <c:pt idx="22417">
                  <c:v>450.90006955925986</c:v>
                </c:pt>
                <c:pt idx="22418">
                  <c:v>450.3007466068297</c:v>
                </c:pt>
                <c:pt idx="22419">
                  <c:v>450.8648155216344</c:v>
                </c:pt>
                <c:pt idx="22420">
                  <c:v>450.25157055135725</c:v>
                </c:pt>
                <c:pt idx="22421">
                  <c:v>450.16560479435196</c:v>
                </c:pt>
                <c:pt idx="22422">
                  <c:v>450.58865632642699</c:v>
                </c:pt>
                <c:pt idx="22423">
                  <c:v>450.17518628974051</c:v>
                </c:pt>
                <c:pt idx="22424">
                  <c:v>450.11055441625825</c:v>
                </c:pt>
                <c:pt idx="22425">
                  <c:v>450.1127237071081</c:v>
                </c:pt>
                <c:pt idx="22426">
                  <c:v>450.46526688668092</c:v>
                </c:pt>
                <c:pt idx="22427">
                  <c:v>450.41021526095659</c:v>
                </c:pt>
                <c:pt idx="22428">
                  <c:v>450.6041140081814</c:v>
                </c:pt>
                <c:pt idx="22429">
                  <c:v>450.9037764085673</c:v>
                </c:pt>
                <c:pt idx="22430">
                  <c:v>450.79801275540615</c:v>
                </c:pt>
                <c:pt idx="22431">
                  <c:v>450.52185356019879</c:v>
                </c:pt>
                <c:pt idx="22432">
                  <c:v>450.51010272775187</c:v>
                </c:pt>
                <c:pt idx="22433">
                  <c:v>450.56298378419007</c:v>
                </c:pt>
                <c:pt idx="22434">
                  <c:v>450.02241778190984</c:v>
                </c:pt>
                <c:pt idx="22435">
                  <c:v>450.24198951805414</c:v>
                </c:pt>
                <c:pt idx="22436">
                  <c:v>450.07746966948264</c:v>
                </c:pt>
                <c:pt idx="22437">
                  <c:v>450.0282939682757</c:v>
                </c:pt>
                <c:pt idx="22438">
                  <c:v>450.35145801815258</c:v>
                </c:pt>
                <c:pt idx="22439">
                  <c:v>450.00479077079854</c:v>
                </c:pt>
                <c:pt idx="22440">
                  <c:v>450.28682458898271</c:v>
                </c:pt>
                <c:pt idx="22441">
                  <c:v>450.26332292408892</c:v>
                </c:pt>
                <c:pt idx="22442">
                  <c:v>450.28094994290166</c:v>
                </c:pt>
                <c:pt idx="22443">
                  <c:v>450.16560479435196</c:v>
                </c:pt>
                <c:pt idx="22444">
                  <c:v>450.11642909314503</c:v>
                </c:pt>
                <c:pt idx="22445">
                  <c:v>450.07529883834803</c:v>
                </c:pt>
                <c:pt idx="22446">
                  <c:v>450.19498418589637</c:v>
                </c:pt>
                <c:pt idx="22447">
                  <c:v>450.68854379322232</c:v>
                </c:pt>
                <c:pt idx="22448">
                  <c:v>450.70617081203505</c:v>
                </c:pt>
                <c:pt idx="22449">
                  <c:v>450.85893933526853</c:v>
                </c:pt>
                <c:pt idx="22450">
                  <c:v>450.43001254099852</c:v>
                </c:pt>
                <c:pt idx="22451">
                  <c:v>450.85306453515898</c:v>
                </c:pt>
                <c:pt idx="22452">
                  <c:v>450.34187667679248</c:v>
                </c:pt>
                <c:pt idx="22453">
                  <c:v>450.43001254099852</c:v>
                </c:pt>
                <c:pt idx="22454">
                  <c:v>450.2889951582689</c:v>
                </c:pt>
                <c:pt idx="22455">
                  <c:v>450.09292585716076</c:v>
                </c:pt>
                <c:pt idx="22456">
                  <c:v>450.11055441625825</c:v>
                </c:pt>
                <c:pt idx="22457">
                  <c:v>450.87439701702294</c:v>
                </c:pt>
                <c:pt idx="22458">
                  <c:v>450.23394353254452</c:v>
                </c:pt>
                <c:pt idx="22459">
                  <c:v>450.01283624647391</c:v>
                </c:pt>
                <c:pt idx="22460">
                  <c:v>450.15973014827091</c:v>
                </c:pt>
                <c:pt idx="22461">
                  <c:v>450.14210157377056</c:v>
                </c:pt>
                <c:pt idx="22462">
                  <c:v>450.23981971891033</c:v>
                </c:pt>
                <c:pt idx="22463">
                  <c:v>450.03417015464152</c:v>
                </c:pt>
                <c:pt idx="22464">
                  <c:v>450.50052107833488</c:v>
                </c:pt>
                <c:pt idx="22465">
                  <c:v>450.20673501834324</c:v>
                </c:pt>
                <c:pt idx="22466">
                  <c:v>450.07746966948264</c:v>
                </c:pt>
                <c:pt idx="22467">
                  <c:v>450.14580848468944</c:v>
                </c:pt>
                <c:pt idx="22468">
                  <c:v>450.09509668829537</c:v>
                </c:pt>
                <c:pt idx="22469">
                  <c:v>450.20085883197743</c:v>
                </c:pt>
                <c:pt idx="22470">
                  <c:v>450.39475911948699</c:v>
                </c:pt>
                <c:pt idx="22471">
                  <c:v>450.04809027793823</c:v>
                </c:pt>
                <c:pt idx="22472">
                  <c:v>450.49835189530501</c:v>
                </c:pt>
                <c:pt idx="22473">
                  <c:v>450.16931164365946</c:v>
                </c:pt>
                <c:pt idx="22474">
                  <c:v>450.36321039088421</c:v>
                </c:pt>
                <c:pt idx="22475">
                  <c:v>450.68049826979814</c:v>
                </c:pt>
                <c:pt idx="22476">
                  <c:v>450.54535676537733</c:v>
                </c:pt>
                <c:pt idx="22477">
                  <c:v>450.56298378419007</c:v>
                </c:pt>
                <c:pt idx="22478">
                  <c:v>450.25157055135725</c:v>
                </c:pt>
                <c:pt idx="22479">
                  <c:v>450.13035072592078</c:v>
                </c:pt>
                <c:pt idx="22480">
                  <c:v>450.20673501834324</c:v>
                </c:pt>
                <c:pt idx="22481">
                  <c:v>450.19498418589637</c:v>
                </c:pt>
                <c:pt idx="22482">
                  <c:v>450.31249805539051</c:v>
                </c:pt>
                <c:pt idx="22483">
                  <c:v>450.45351543812012</c:v>
                </c:pt>
                <c:pt idx="22484">
                  <c:v>450.17518628974051</c:v>
                </c:pt>
                <c:pt idx="22485">
                  <c:v>450.38887523169734</c:v>
                </c:pt>
                <c:pt idx="22486">
                  <c:v>450.52989969973692</c:v>
                </c:pt>
                <c:pt idx="22487">
                  <c:v>450.15973014827091</c:v>
                </c:pt>
                <c:pt idx="22488">
                  <c:v>450.07159348311677</c:v>
                </c:pt>
                <c:pt idx="22489">
                  <c:v>450.25961669089537</c:v>
                </c:pt>
                <c:pt idx="22490">
                  <c:v>450.19498418589637</c:v>
                </c:pt>
                <c:pt idx="22491">
                  <c:v>450.13622691228665</c:v>
                </c:pt>
                <c:pt idx="22492">
                  <c:v>450.08117502471384</c:v>
                </c:pt>
                <c:pt idx="22493">
                  <c:v>450.20673501834324</c:v>
                </c:pt>
                <c:pt idx="22494">
                  <c:v>450.02241778190984</c:v>
                </c:pt>
                <c:pt idx="22495">
                  <c:v>450.16560479435196</c:v>
                </c:pt>
                <c:pt idx="22496">
                  <c:v>450.17735716708364</c:v>
                </c:pt>
                <c:pt idx="22497">
                  <c:v>450.30662233111008</c:v>
                </c:pt>
                <c:pt idx="22498">
                  <c:v>450.60040869915866</c:v>
                </c:pt>
                <c:pt idx="22499">
                  <c:v>450.55927847516739</c:v>
                </c:pt>
                <c:pt idx="22500">
                  <c:v>450.29487088254928</c:v>
                </c:pt>
                <c:pt idx="22501">
                  <c:v>450.1127237071081</c:v>
                </c:pt>
                <c:pt idx="22502">
                  <c:v>450.10467822989244</c:v>
                </c:pt>
                <c:pt idx="22503">
                  <c:v>450.04004480072257</c:v>
                </c:pt>
                <c:pt idx="22504">
                  <c:v>450.03417015464152</c:v>
                </c:pt>
                <c:pt idx="22505">
                  <c:v>450.4160914473224</c:v>
                </c:pt>
                <c:pt idx="22506">
                  <c:v>450.76863490414655</c:v>
                </c:pt>
                <c:pt idx="22507">
                  <c:v>450.89202403583568</c:v>
                </c:pt>
                <c:pt idx="22508">
                  <c:v>450.78626192295928</c:v>
                </c:pt>
                <c:pt idx="22509">
                  <c:v>450.85676999821021</c:v>
                </c:pt>
                <c:pt idx="22510">
                  <c:v>450.11642909314503</c:v>
                </c:pt>
                <c:pt idx="22511">
                  <c:v>450.19868949491905</c:v>
                </c:pt>
                <c:pt idx="22512">
                  <c:v>450.28094994290166</c:v>
                </c:pt>
                <c:pt idx="22513">
                  <c:v>450.3007466068297</c:v>
                </c:pt>
                <c:pt idx="22514">
                  <c:v>450.25744673772306</c:v>
                </c:pt>
                <c:pt idx="22515">
                  <c:v>450.08117502471384</c:v>
                </c:pt>
                <c:pt idx="22516">
                  <c:v>450.25961669089537</c:v>
                </c:pt>
                <c:pt idx="22517">
                  <c:v>450.30662233111008</c:v>
                </c:pt>
                <c:pt idx="22518">
                  <c:v>450.10097287466118</c:v>
                </c:pt>
                <c:pt idx="22519">
                  <c:v>450.01654159554403</c:v>
                </c:pt>
                <c:pt idx="22520">
                  <c:v>450.09509668829537</c:v>
                </c:pt>
                <c:pt idx="22521">
                  <c:v>450.34775240107291</c:v>
                </c:pt>
                <c:pt idx="22522">
                  <c:v>450.19498418589637</c:v>
                </c:pt>
                <c:pt idx="22523">
                  <c:v>450.01871242667858</c:v>
                </c:pt>
                <c:pt idx="22524">
                  <c:v>450.25961669089537</c:v>
                </c:pt>
                <c:pt idx="22525">
                  <c:v>450.37713826181329</c:v>
                </c:pt>
                <c:pt idx="22526">
                  <c:v>450.10097287466118</c:v>
                </c:pt>
                <c:pt idx="22527">
                  <c:v>450.31249805539051</c:v>
                </c:pt>
                <c:pt idx="22528">
                  <c:v>450.28682458898271</c:v>
                </c:pt>
                <c:pt idx="22529">
                  <c:v>450.28311943398847</c:v>
                </c:pt>
                <c:pt idx="22530">
                  <c:v>450.2772437097081</c:v>
                </c:pt>
                <c:pt idx="22531">
                  <c:v>450.17735716708364</c:v>
                </c:pt>
                <c:pt idx="22532">
                  <c:v>450.17735716708364</c:v>
                </c:pt>
                <c:pt idx="22533">
                  <c:v>450.28682458898271</c:v>
                </c:pt>
                <c:pt idx="22534">
                  <c:v>450.44546929858205</c:v>
                </c:pt>
                <c:pt idx="22535">
                  <c:v>450.21631651373178</c:v>
                </c:pt>
                <c:pt idx="22536">
                  <c:v>450.01283624647391</c:v>
                </c:pt>
                <c:pt idx="22537">
                  <c:v>450.03633944549131</c:v>
                </c:pt>
                <c:pt idx="22538">
                  <c:v>450.0304632591255</c:v>
                </c:pt>
                <c:pt idx="22539">
                  <c:v>450.14797776013637</c:v>
                </c:pt>
                <c:pt idx="22540">
                  <c:v>450.1832318131647</c:v>
                </c:pt>
                <c:pt idx="22541">
                  <c:v>450.1832318131647</c:v>
                </c:pt>
                <c:pt idx="22542">
                  <c:v>450.03417015464152</c:v>
                </c:pt>
                <c:pt idx="22543">
                  <c:v>450.03633944549131</c:v>
                </c:pt>
                <c:pt idx="22544">
                  <c:v>450.78626192295928</c:v>
                </c:pt>
                <c:pt idx="22545">
                  <c:v>450.02241778190984</c:v>
                </c:pt>
                <c:pt idx="22546">
                  <c:v>450.54165145635466</c:v>
                </c:pt>
                <c:pt idx="22547">
                  <c:v>450.13405611195776</c:v>
                </c:pt>
                <c:pt idx="22548">
                  <c:v>450.13405611195776</c:v>
                </c:pt>
                <c:pt idx="22549">
                  <c:v>450.40650964387692</c:v>
                </c:pt>
                <c:pt idx="22550">
                  <c:v>450.34187667679248</c:v>
                </c:pt>
                <c:pt idx="22551">
                  <c:v>450.54165145635466</c:v>
                </c:pt>
                <c:pt idx="22552">
                  <c:v>450.21848585079016</c:v>
                </c:pt>
                <c:pt idx="22553">
                  <c:v>450.36321039088421</c:v>
                </c:pt>
                <c:pt idx="22554">
                  <c:v>450.33383099933985</c:v>
                </c:pt>
                <c:pt idx="22555">
                  <c:v>450.47701833524172</c:v>
                </c:pt>
                <c:pt idx="22556">
                  <c:v>450.49835189530501</c:v>
                </c:pt>
                <c:pt idx="22557">
                  <c:v>450.25744673772306</c:v>
                </c:pt>
                <c:pt idx="22558">
                  <c:v>450.62761721335994</c:v>
                </c:pt>
                <c:pt idx="22559">
                  <c:v>450.48659952257333</c:v>
                </c:pt>
                <c:pt idx="22560">
                  <c:v>450.01871242667858</c:v>
                </c:pt>
                <c:pt idx="22561">
                  <c:v>450.20673501834324</c:v>
                </c:pt>
                <c:pt idx="22562">
                  <c:v>450.21261120470911</c:v>
                </c:pt>
                <c:pt idx="22563">
                  <c:v>450.40650964387692</c:v>
                </c:pt>
                <c:pt idx="22564">
                  <c:v>450.45351543812012</c:v>
                </c:pt>
                <c:pt idx="22565">
                  <c:v>450.2772437097081</c:v>
                </c:pt>
                <c:pt idx="22566">
                  <c:v>450.33970718570566</c:v>
                </c:pt>
                <c:pt idx="22567">
                  <c:v>450.07529883834803</c:v>
                </c:pt>
                <c:pt idx="22568">
                  <c:v>450.22219270009765</c:v>
                </c:pt>
                <c:pt idx="22569">
                  <c:v>450.44176398955932</c:v>
                </c:pt>
                <c:pt idx="22570">
                  <c:v>450.0282939682757</c:v>
                </c:pt>
                <c:pt idx="22571">
                  <c:v>450.5651546615332</c:v>
                </c:pt>
                <c:pt idx="22572">
                  <c:v>450.07159348311677</c:v>
                </c:pt>
                <c:pt idx="22573">
                  <c:v>450.26919757016998</c:v>
                </c:pt>
                <c:pt idx="22574">
                  <c:v>450.09292585716076</c:v>
                </c:pt>
                <c:pt idx="22575">
                  <c:v>450.15385394650224</c:v>
                </c:pt>
                <c:pt idx="22576">
                  <c:v>450.34775240107291</c:v>
                </c:pt>
                <c:pt idx="22577">
                  <c:v>450.33600095251211</c:v>
                </c:pt>
                <c:pt idx="22578">
                  <c:v>450.27507375653579</c:v>
                </c:pt>
                <c:pt idx="22579">
                  <c:v>450.15385394650224</c:v>
                </c:pt>
                <c:pt idx="22580">
                  <c:v>450.29857696171439</c:v>
                </c:pt>
                <c:pt idx="22581">
                  <c:v>450.40063391959654</c:v>
                </c:pt>
                <c:pt idx="22582">
                  <c:v>450.57102930761425</c:v>
                </c:pt>
                <c:pt idx="22583">
                  <c:v>450.07746966948264</c:v>
                </c:pt>
                <c:pt idx="22584">
                  <c:v>450.10684752074224</c:v>
                </c:pt>
                <c:pt idx="22585">
                  <c:v>450.16931164365946</c:v>
                </c:pt>
                <c:pt idx="22586">
                  <c:v>450.42196763368827</c:v>
                </c:pt>
                <c:pt idx="22587">
                  <c:v>450.02458707275969</c:v>
                </c:pt>
                <c:pt idx="22588">
                  <c:v>450.11642909314503</c:v>
                </c:pt>
                <c:pt idx="22589">
                  <c:v>450.68049826979814</c:v>
                </c:pt>
                <c:pt idx="22590">
                  <c:v>450.86264618457602</c:v>
                </c:pt>
                <c:pt idx="22591">
                  <c:v>450.47484869012646</c:v>
                </c:pt>
                <c:pt idx="22592">
                  <c:v>450.65699506461959</c:v>
                </c:pt>
                <c:pt idx="22593">
                  <c:v>450.3044531480802</c:v>
                </c:pt>
                <c:pt idx="22594">
                  <c:v>450.13035072592078</c:v>
                </c:pt>
                <c:pt idx="22595">
                  <c:v>450.06942419226698</c:v>
                </c:pt>
                <c:pt idx="22596">
                  <c:v>450.36537957391408</c:v>
                </c:pt>
                <c:pt idx="22597">
                  <c:v>450.50052107833488</c:v>
                </c:pt>
                <c:pt idx="22598">
                  <c:v>450.35950384963371</c:v>
                </c:pt>
                <c:pt idx="22599">
                  <c:v>450.51227252689569</c:v>
                </c:pt>
                <c:pt idx="22600">
                  <c:v>451.02933641759955</c:v>
                </c:pt>
                <c:pt idx="22601">
                  <c:v>450.25961669089537</c:v>
                </c:pt>
                <c:pt idx="22602">
                  <c:v>450.55927847516739</c:v>
                </c:pt>
                <c:pt idx="22603">
                  <c:v>450.59453251279285</c:v>
                </c:pt>
                <c:pt idx="22604">
                  <c:v>450.33012522823168</c:v>
                </c:pt>
                <c:pt idx="22605">
                  <c:v>450.09509668829537</c:v>
                </c:pt>
                <c:pt idx="22606">
                  <c:v>450.3044531480802</c:v>
                </c:pt>
                <c:pt idx="22607">
                  <c:v>450.40433907459078</c:v>
                </c:pt>
                <c:pt idx="22608">
                  <c:v>450.33383099933985</c:v>
                </c:pt>
                <c:pt idx="22609">
                  <c:v>450.01066695716435</c:v>
                </c:pt>
                <c:pt idx="22610">
                  <c:v>450.40063391959654</c:v>
                </c:pt>
                <c:pt idx="22611">
                  <c:v>450.00108541587537</c:v>
                </c:pt>
                <c:pt idx="22612">
                  <c:v>450.14210157377056</c:v>
                </c:pt>
                <c:pt idx="22613">
                  <c:v>450.22806888646346</c:v>
                </c:pt>
                <c:pt idx="22614">
                  <c:v>450.20085883197743</c:v>
                </c:pt>
                <c:pt idx="22615">
                  <c:v>450.21848585079016</c:v>
                </c:pt>
                <c:pt idx="22616">
                  <c:v>450.00108541587537</c:v>
                </c:pt>
                <c:pt idx="22617">
                  <c:v>450.03417015464152</c:v>
                </c:pt>
                <c:pt idx="22618">
                  <c:v>450.03417015464152</c:v>
                </c:pt>
                <c:pt idx="22619">
                  <c:v>450.28094994290166</c:v>
                </c:pt>
                <c:pt idx="22620">
                  <c:v>450.01871242667858</c:v>
                </c:pt>
                <c:pt idx="22621">
                  <c:v>450.37496122333113</c:v>
                </c:pt>
                <c:pt idx="22622">
                  <c:v>450.21044032736597</c:v>
                </c:pt>
                <c:pt idx="22623">
                  <c:v>450.0304632591255</c:v>
                </c:pt>
                <c:pt idx="22624">
                  <c:v>450.04004480072257</c:v>
                </c:pt>
                <c:pt idx="22625">
                  <c:v>450.55340228880152</c:v>
                </c:pt>
                <c:pt idx="22626">
                  <c:v>450.33383099933985</c:v>
                </c:pt>
                <c:pt idx="22627">
                  <c:v>450.18106247610632</c:v>
                </c:pt>
                <c:pt idx="22628">
                  <c:v>450.12818146587671</c:v>
                </c:pt>
                <c:pt idx="22629">
                  <c:v>450.10097287466118</c:v>
                </c:pt>
                <c:pt idx="22630">
                  <c:v>450.15755927092778</c:v>
                </c:pt>
                <c:pt idx="22631">
                  <c:v>450.46526688668092</c:v>
                </c:pt>
                <c:pt idx="22632">
                  <c:v>450.13035072592078</c:v>
                </c:pt>
                <c:pt idx="22633">
                  <c:v>450.74730103602633</c:v>
                </c:pt>
                <c:pt idx="22634">
                  <c:v>450.1127237071081</c:v>
                </c:pt>
                <c:pt idx="22635">
                  <c:v>450.11859989347391</c:v>
                </c:pt>
                <c:pt idx="22636">
                  <c:v>450.26332292408892</c:v>
                </c:pt>
                <c:pt idx="22637">
                  <c:v>450.63936804580686</c:v>
                </c:pt>
                <c:pt idx="22638">
                  <c:v>450.66874743735121</c:v>
                </c:pt>
                <c:pt idx="22639">
                  <c:v>450.45134548494786</c:v>
                </c:pt>
                <c:pt idx="22640">
                  <c:v>450.5806108030028</c:v>
                </c:pt>
                <c:pt idx="22641">
                  <c:v>450.27507375653579</c:v>
                </c:pt>
                <c:pt idx="22642">
                  <c:v>450.17735716708364</c:v>
                </c:pt>
                <c:pt idx="22643">
                  <c:v>450.03417015464152</c:v>
                </c:pt>
                <c:pt idx="22644">
                  <c:v>450.40433907459078</c:v>
                </c:pt>
                <c:pt idx="22645">
                  <c:v>450.06571729675096</c:v>
                </c:pt>
                <c:pt idx="22646">
                  <c:v>450.64153892314994</c:v>
                </c:pt>
                <c:pt idx="22647">
                  <c:v>450.50639680261526</c:v>
                </c:pt>
                <c:pt idx="22648">
                  <c:v>450.31249805539051</c:v>
                </c:pt>
                <c:pt idx="22649">
                  <c:v>450.24198951805414</c:v>
                </c:pt>
                <c:pt idx="22650">
                  <c:v>450.21848585079016</c:v>
                </c:pt>
                <c:pt idx="22651">
                  <c:v>450.31837377967088</c:v>
                </c:pt>
                <c:pt idx="22652">
                  <c:v>450.32424950395131</c:v>
                </c:pt>
                <c:pt idx="22653">
                  <c:v>450.15168313077049</c:v>
                </c:pt>
                <c:pt idx="22654">
                  <c:v>450.17148098071777</c:v>
                </c:pt>
                <c:pt idx="22655">
                  <c:v>450.48876978380252</c:v>
                </c:pt>
                <c:pt idx="22656">
                  <c:v>450.38300674675531</c:v>
                </c:pt>
                <c:pt idx="22657">
                  <c:v>450.04809027793823</c:v>
                </c:pt>
                <c:pt idx="22658">
                  <c:v>450.24569590527619</c:v>
                </c:pt>
                <c:pt idx="22659">
                  <c:v>450.05984265066991</c:v>
                </c:pt>
                <c:pt idx="22660">
                  <c:v>450.42784227976932</c:v>
                </c:pt>
                <c:pt idx="22661">
                  <c:v>450.63936804580686</c:v>
                </c:pt>
                <c:pt idx="22662">
                  <c:v>450.73925551260214</c:v>
                </c:pt>
                <c:pt idx="22663">
                  <c:v>450.62174102699413</c:v>
                </c:pt>
                <c:pt idx="22664">
                  <c:v>450.0304632591255</c:v>
                </c:pt>
                <c:pt idx="22665">
                  <c:v>450.07529883834803</c:v>
                </c:pt>
                <c:pt idx="22666">
                  <c:v>450.46526688668092</c:v>
                </c:pt>
                <c:pt idx="22667">
                  <c:v>450.03633944549131</c:v>
                </c:pt>
                <c:pt idx="22668">
                  <c:v>450.37713826181329</c:v>
                </c:pt>
                <c:pt idx="22669">
                  <c:v>450.15973014827091</c:v>
                </c:pt>
                <c:pt idx="22670">
                  <c:v>450.1127237071081</c:v>
                </c:pt>
                <c:pt idx="22671">
                  <c:v>450.19868949491905</c:v>
                </c:pt>
                <c:pt idx="22672">
                  <c:v>450.26332292408892</c:v>
                </c:pt>
                <c:pt idx="22673">
                  <c:v>450.20085883197743</c:v>
                </c:pt>
                <c:pt idx="22674">
                  <c:v>450.19498418589637</c:v>
                </c:pt>
                <c:pt idx="22675">
                  <c:v>450.08117502471384</c:v>
                </c:pt>
                <c:pt idx="22676">
                  <c:v>450.14797776013637</c:v>
                </c:pt>
                <c:pt idx="22677">
                  <c:v>450.03417015464152</c:v>
                </c:pt>
                <c:pt idx="22678">
                  <c:v>450.01066695716435</c:v>
                </c:pt>
                <c:pt idx="22679">
                  <c:v>450.31032779416125</c:v>
                </c:pt>
                <c:pt idx="22680">
                  <c:v>450.0304632591255</c:v>
                </c:pt>
                <c:pt idx="22681">
                  <c:v>450.29487088254928</c:v>
                </c:pt>
                <c:pt idx="22682">
                  <c:v>450.70617081203505</c:v>
                </c:pt>
                <c:pt idx="22683">
                  <c:v>450.8413123164558</c:v>
                </c:pt>
                <c:pt idx="22684">
                  <c:v>450.34775240107291</c:v>
                </c:pt>
                <c:pt idx="22685">
                  <c:v>450.27507375653579</c:v>
                </c:pt>
                <c:pt idx="22686">
                  <c:v>450.13405611195776</c:v>
                </c:pt>
                <c:pt idx="22687">
                  <c:v>450.0069600601081</c:v>
                </c:pt>
                <c:pt idx="22688">
                  <c:v>450.01066695716435</c:v>
                </c:pt>
                <c:pt idx="22689">
                  <c:v>450.10684752074224</c:v>
                </c:pt>
                <c:pt idx="22690">
                  <c:v>450.65328975559686</c:v>
                </c:pt>
                <c:pt idx="22691">
                  <c:v>450.36537957391408</c:v>
                </c:pt>
                <c:pt idx="22692">
                  <c:v>450.06354800590111</c:v>
                </c:pt>
                <c:pt idx="22693">
                  <c:v>450.38887523169734</c:v>
                </c:pt>
                <c:pt idx="22694">
                  <c:v>450.30662233111008</c:v>
                </c:pt>
                <c:pt idx="22695">
                  <c:v>450.1127237071081</c:v>
                </c:pt>
                <c:pt idx="22696">
                  <c:v>450.22806888646346</c:v>
                </c:pt>
                <c:pt idx="22697">
                  <c:v>450.09880204352658</c:v>
                </c:pt>
                <c:pt idx="22698">
                  <c:v>450.51010272775187</c:v>
                </c:pt>
                <c:pt idx="22699">
                  <c:v>450.01654159554403</c:v>
                </c:pt>
                <c:pt idx="22700">
                  <c:v>450.13993229832357</c:v>
                </c:pt>
                <c:pt idx="22701">
                  <c:v>450.06354800590111</c:v>
                </c:pt>
                <c:pt idx="22702">
                  <c:v>450.25744673772306</c:v>
                </c:pt>
                <c:pt idx="22703">
                  <c:v>450.50422654138606</c:v>
                </c:pt>
                <c:pt idx="22704">
                  <c:v>450.60999019454721</c:v>
                </c:pt>
                <c:pt idx="22705">
                  <c:v>450.2772437097081</c:v>
                </c:pt>
                <c:pt idx="22706">
                  <c:v>450.14580848468944</c:v>
                </c:pt>
                <c:pt idx="22707">
                  <c:v>450.23981971891033</c:v>
                </c:pt>
                <c:pt idx="22708">
                  <c:v>450.44546929858205</c:v>
                </c:pt>
                <c:pt idx="22709">
                  <c:v>450.05179717345425</c:v>
                </c:pt>
                <c:pt idx="22710">
                  <c:v>450.4160914473224</c:v>
                </c:pt>
                <c:pt idx="22711">
                  <c:v>450.0576718195353</c:v>
                </c:pt>
                <c:pt idx="22712">
                  <c:v>450.09509668829537</c:v>
                </c:pt>
                <c:pt idx="22713">
                  <c:v>450.06942419226698</c:v>
                </c:pt>
                <c:pt idx="22714">
                  <c:v>450.39475911948699</c:v>
                </c:pt>
                <c:pt idx="22715">
                  <c:v>450.45939116240055</c:v>
                </c:pt>
                <c:pt idx="22716">
                  <c:v>450.01654159554403</c:v>
                </c:pt>
                <c:pt idx="22717">
                  <c:v>450.43001254099852</c:v>
                </c:pt>
                <c:pt idx="22718">
                  <c:v>450.46526688668092</c:v>
                </c:pt>
                <c:pt idx="22719">
                  <c:v>450.39475911948699</c:v>
                </c:pt>
                <c:pt idx="22720">
                  <c:v>450.23023806949334</c:v>
                </c:pt>
                <c:pt idx="22721">
                  <c:v>450.15973014827091</c:v>
                </c:pt>
                <c:pt idx="22722">
                  <c:v>450.05179717345425</c:v>
                </c:pt>
                <c:pt idx="22723">
                  <c:v>450.21044032736597</c:v>
                </c:pt>
                <c:pt idx="22724">
                  <c:v>450.24786524233457</c:v>
                </c:pt>
                <c:pt idx="22725">
                  <c:v>450.18910799953051</c:v>
                </c:pt>
                <c:pt idx="22726">
                  <c:v>450.60040869915866</c:v>
                </c:pt>
                <c:pt idx="22727">
                  <c:v>450.04809027793823</c:v>
                </c:pt>
                <c:pt idx="22728">
                  <c:v>450.35733420451839</c:v>
                </c:pt>
                <c:pt idx="22729">
                  <c:v>450.24569590527619</c:v>
                </c:pt>
                <c:pt idx="22730">
                  <c:v>450.19281330855324</c:v>
                </c:pt>
                <c:pt idx="22731">
                  <c:v>450.09880204352658</c:v>
                </c:pt>
                <c:pt idx="22732">
                  <c:v>450.08334431556369</c:v>
                </c:pt>
                <c:pt idx="22733">
                  <c:v>450.15385394650224</c:v>
                </c:pt>
                <c:pt idx="22734">
                  <c:v>450.39475911948699</c:v>
                </c:pt>
                <c:pt idx="22735">
                  <c:v>450.01283624647391</c:v>
                </c:pt>
                <c:pt idx="22736">
                  <c:v>450.25961669089537</c:v>
                </c:pt>
                <c:pt idx="22737">
                  <c:v>450.3007466068297</c:v>
                </c:pt>
                <c:pt idx="22738">
                  <c:v>450.32795481297399</c:v>
                </c:pt>
                <c:pt idx="22739">
                  <c:v>450.28094994290166</c:v>
                </c:pt>
                <c:pt idx="22740">
                  <c:v>450.31032779416125</c:v>
                </c:pt>
                <c:pt idx="22741">
                  <c:v>450.99191150263096</c:v>
                </c:pt>
                <c:pt idx="22742">
                  <c:v>450.84501916576329</c:v>
                </c:pt>
                <c:pt idx="22743">
                  <c:v>450.83326679303161</c:v>
                </c:pt>
                <c:pt idx="22744">
                  <c:v>450.42196763368827</c:v>
                </c:pt>
                <c:pt idx="22745">
                  <c:v>450.43001254099852</c:v>
                </c:pt>
                <c:pt idx="22746">
                  <c:v>450.78255507365179</c:v>
                </c:pt>
                <c:pt idx="22747">
                  <c:v>450.58278168034593</c:v>
                </c:pt>
                <c:pt idx="22748">
                  <c:v>451.33487346406656</c:v>
                </c:pt>
                <c:pt idx="22749">
                  <c:v>450.63566273678413</c:v>
                </c:pt>
                <c:pt idx="22750">
                  <c:v>450.41826109243772</c:v>
                </c:pt>
                <c:pt idx="22751">
                  <c:v>450.9235727644384</c:v>
                </c:pt>
                <c:pt idx="22752">
                  <c:v>450.08334431556369</c:v>
                </c:pt>
                <c:pt idx="22753">
                  <c:v>450.09509668829537</c:v>
                </c:pt>
                <c:pt idx="22754">
                  <c:v>450.13993229832357</c:v>
                </c:pt>
                <c:pt idx="22755">
                  <c:v>450.14580848468944</c:v>
                </c:pt>
                <c:pt idx="22756">
                  <c:v>450.13405611195776</c:v>
                </c:pt>
                <c:pt idx="22757">
                  <c:v>450.24569590527619</c:v>
                </c:pt>
                <c:pt idx="22758">
                  <c:v>450.13405611195776</c:v>
                </c:pt>
                <c:pt idx="22759">
                  <c:v>450.51010272775187</c:v>
                </c:pt>
                <c:pt idx="22760">
                  <c:v>450.31032779416125</c:v>
                </c:pt>
                <c:pt idx="22761">
                  <c:v>450.21044032736597</c:v>
                </c:pt>
                <c:pt idx="22762">
                  <c:v>450.11055441625825</c:v>
                </c:pt>
                <c:pt idx="22763">
                  <c:v>450.17518628974051</c:v>
                </c:pt>
                <c:pt idx="22764">
                  <c:v>450.12818146587671</c:v>
                </c:pt>
                <c:pt idx="22765">
                  <c:v>450.62978655041832</c:v>
                </c:pt>
                <c:pt idx="22766">
                  <c:v>450.87656789436602</c:v>
                </c:pt>
                <c:pt idx="22767">
                  <c:v>450.62391190433721</c:v>
                </c:pt>
                <c:pt idx="22768">
                  <c:v>450.25374096661494</c:v>
                </c:pt>
                <c:pt idx="22769">
                  <c:v>450.11642909314503</c:v>
                </c:pt>
                <c:pt idx="22770">
                  <c:v>450.73337932623633</c:v>
                </c:pt>
                <c:pt idx="22771">
                  <c:v>450.24569590527619</c:v>
                </c:pt>
                <c:pt idx="22772">
                  <c:v>450.33383099933985</c:v>
                </c:pt>
                <c:pt idx="22773">
                  <c:v>450.18106247610632</c:v>
                </c:pt>
                <c:pt idx="22774">
                  <c:v>450.07529883834803</c:v>
                </c:pt>
                <c:pt idx="22775">
                  <c:v>450.17735716708364</c:v>
                </c:pt>
                <c:pt idx="22776">
                  <c:v>450.28094994290166</c:v>
                </c:pt>
                <c:pt idx="22777">
                  <c:v>450.14210157377056</c:v>
                </c:pt>
                <c:pt idx="22778">
                  <c:v>450.46526688668092</c:v>
                </c:pt>
                <c:pt idx="22779">
                  <c:v>450.31249805539051</c:v>
                </c:pt>
                <c:pt idx="22780">
                  <c:v>450.2772437097081</c:v>
                </c:pt>
                <c:pt idx="22781">
                  <c:v>450.10097287466118</c:v>
                </c:pt>
                <c:pt idx="22782">
                  <c:v>450.57102930761425</c:v>
                </c:pt>
                <c:pt idx="22783">
                  <c:v>450.2772437097081</c:v>
                </c:pt>
                <c:pt idx="22784">
                  <c:v>450.0304632591255</c:v>
                </c:pt>
                <c:pt idx="22785">
                  <c:v>450.05396646430404</c:v>
                </c:pt>
                <c:pt idx="22786">
                  <c:v>450.01283624647391</c:v>
                </c:pt>
                <c:pt idx="22787">
                  <c:v>450.37496122333113</c:v>
                </c:pt>
                <c:pt idx="22788">
                  <c:v>450.45722167131373</c:v>
                </c:pt>
                <c:pt idx="22789">
                  <c:v>450.25157055135725</c:v>
                </c:pt>
                <c:pt idx="22790">
                  <c:v>450.73337932623633</c:v>
                </c:pt>
                <c:pt idx="22791">
                  <c:v>450.23981971891033</c:v>
                </c:pt>
                <c:pt idx="22792">
                  <c:v>450.24786524233457</c:v>
                </c:pt>
                <c:pt idx="22793">
                  <c:v>450.67091677440959</c:v>
                </c:pt>
                <c:pt idx="22794">
                  <c:v>451.01170939878682</c:v>
                </c:pt>
                <c:pt idx="22795">
                  <c:v>450.60628334523972</c:v>
                </c:pt>
                <c:pt idx="22796">
                  <c:v>450.87069155397171</c:v>
                </c:pt>
                <c:pt idx="22797">
                  <c:v>450.48289405952215</c:v>
                </c:pt>
                <c:pt idx="22798">
                  <c:v>450.17148098071777</c:v>
                </c:pt>
                <c:pt idx="22799">
                  <c:v>450.08705121107971</c:v>
                </c:pt>
                <c:pt idx="22800">
                  <c:v>450.15385394650224</c:v>
                </c:pt>
                <c:pt idx="22801">
                  <c:v>450.11859989347391</c:v>
                </c:pt>
                <c:pt idx="22802">
                  <c:v>450.18693866247219</c:v>
                </c:pt>
                <c:pt idx="22803">
                  <c:v>450.54535676537733</c:v>
                </c:pt>
                <c:pt idx="22804">
                  <c:v>450.4689725037606</c:v>
                </c:pt>
                <c:pt idx="22805">
                  <c:v>450.62174102699413</c:v>
                </c:pt>
                <c:pt idx="22806">
                  <c:v>450.54535676537733</c:v>
                </c:pt>
                <c:pt idx="22807">
                  <c:v>450.26332292408892</c:v>
                </c:pt>
                <c:pt idx="22808">
                  <c:v>450.3044531480802</c:v>
                </c:pt>
                <c:pt idx="22809">
                  <c:v>450.0304632591255</c:v>
                </c:pt>
                <c:pt idx="22810">
                  <c:v>450.05396646430404</c:v>
                </c:pt>
                <c:pt idx="22811">
                  <c:v>450.29270077534852</c:v>
                </c:pt>
                <c:pt idx="22812">
                  <c:v>450.21631651373178</c:v>
                </c:pt>
                <c:pt idx="22813">
                  <c:v>450.52185356019879</c:v>
                </c:pt>
                <c:pt idx="22814">
                  <c:v>450.29270077534852</c:v>
                </c:pt>
                <c:pt idx="22815">
                  <c:v>450.05179717345425</c:v>
                </c:pt>
                <c:pt idx="22816">
                  <c:v>450.1127237071081</c:v>
                </c:pt>
                <c:pt idx="22817">
                  <c:v>450.08334431556369</c:v>
                </c:pt>
                <c:pt idx="22818">
                  <c:v>450.84718850282167</c:v>
                </c:pt>
                <c:pt idx="22819">
                  <c:v>450.90006955925986</c:v>
                </c:pt>
                <c:pt idx="22820">
                  <c:v>450.77080424120487</c:v>
                </c:pt>
                <c:pt idx="22821">
                  <c:v>450.46526688668092</c:v>
                </c:pt>
                <c:pt idx="22822">
                  <c:v>450.50052107833488</c:v>
                </c:pt>
                <c:pt idx="22823">
                  <c:v>450.0282939682757</c:v>
                </c:pt>
                <c:pt idx="22824">
                  <c:v>450.00479077079854</c:v>
                </c:pt>
                <c:pt idx="22825">
                  <c:v>450.13035072592078</c:v>
                </c:pt>
                <c:pt idx="22826">
                  <c:v>450.11642909314503</c:v>
                </c:pt>
                <c:pt idx="22827">
                  <c:v>450.14210157377056</c:v>
                </c:pt>
                <c:pt idx="22828">
                  <c:v>450.22436203715597</c:v>
                </c:pt>
                <c:pt idx="22829">
                  <c:v>450.18106247610632</c:v>
                </c:pt>
                <c:pt idx="22830">
                  <c:v>450.23611379377371</c:v>
                </c:pt>
                <c:pt idx="22831">
                  <c:v>450.40063391959654</c:v>
                </c:pt>
                <c:pt idx="22832">
                  <c:v>450.23023806949334</c:v>
                </c:pt>
                <c:pt idx="22833">
                  <c:v>450.05179717345425</c:v>
                </c:pt>
                <c:pt idx="22834">
                  <c:v>450.31837377967088</c:v>
                </c:pt>
                <c:pt idx="22835">
                  <c:v>450.09509668829537</c:v>
                </c:pt>
                <c:pt idx="22836">
                  <c:v>450.35145801815258</c:v>
                </c:pt>
                <c:pt idx="22837">
                  <c:v>450.84501916576329</c:v>
                </c:pt>
                <c:pt idx="22838">
                  <c:v>450.26919757016998</c:v>
                </c:pt>
                <c:pt idx="22839">
                  <c:v>450.38083740969694</c:v>
                </c:pt>
                <c:pt idx="22840">
                  <c:v>450.13405611195776</c:v>
                </c:pt>
                <c:pt idx="22841">
                  <c:v>450.36321039088421</c:v>
                </c:pt>
                <c:pt idx="22842">
                  <c:v>450.51010272775187</c:v>
                </c:pt>
                <c:pt idx="22843">
                  <c:v>450.29270077534852</c:v>
                </c:pt>
                <c:pt idx="22844">
                  <c:v>450.34558183178672</c:v>
                </c:pt>
                <c:pt idx="22845">
                  <c:v>450.49464535405446</c:v>
                </c:pt>
                <c:pt idx="22846">
                  <c:v>450.58278168034593</c:v>
                </c:pt>
                <c:pt idx="22847">
                  <c:v>450.03633944549131</c:v>
                </c:pt>
                <c:pt idx="22848">
                  <c:v>450.37713826181329</c:v>
                </c:pt>
                <c:pt idx="22849">
                  <c:v>450.38887523169734</c:v>
                </c:pt>
                <c:pt idx="22850">
                  <c:v>450.22436203715597</c:v>
                </c:pt>
                <c:pt idx="22851">
                  <c:v>450.35145801815258</c:v>
                </c:pt>
                <c:pt idx="22852">
                  <c:v>450.16931164365946</c:v>
                </c:pt>
                <c:pt idx="22853">
                  <c:v>450.56885997055593</c:v>
                </c:pt>
                <c:pt idx="22854">
                  <c:v>450.2772437097081</c:v>
                </c:pt>
                <c:pt idx="22855">
                  <c:v>450.01283624647391</c:v>
                </c:pt>
                <c:pt idx="22856">
                  <c:v>450.38671205577805</c:v>
                </c:pt>
                <c:pt idx="22857">
                  <c:v>450.34558183178672</c:v>
                </c:pt>
                <c:pt idx="22858">
                  <c:v>450.19868949491905</c:v>
                </c:pt>
                <c:pt idx="22859">
                  <c:v>450.01283624647391</c:v>
                </c:pt>
                <c:pt idx="22860">
                  <c:v>450.25374096661494</c:v>
                </c:pt>
                <c:pt idx="22861">
                  <c:v>450.44763971383975</c:v>
                </c:pt>
                <c:pt idx="22862">
                  <c:v>450.25374096661494</c:v>
                </c:pt>
                <c:pt idx="22863">
                  <c:v>450.37713826181329</c:v>
                </c:pt>
                <c:pt idx="22864">
                  <c:v>450.73555020357946</c:v>
                </c:pt>
                <c:pt idx="22865">
                  <c:v>450.47701833524172</c:v>
                </c:pt>
                <c:pt idx="22866">
                  <c:v>450.48289405952215</c:v>
                </c:pt>
                <c:pt idx="22867">
                  <c:v>450.66504058804378</c:v>
                </c:pt>
                <c:pt idx="22868">
                  <c:v>450.59453251279285</c:v>
                </c:pt>
                <c:pt idx="22869">
                  <c:v>450.48876978380252</c:v>
                </c:pt>
                <c:pt idx="22870">
                  <c:v>450.08334431556369</c:v>
                </c:pt>
                <c:pt idx="22871">
                  <c:v>450.24198951805414</c:v>
                </c:pt>
                <c:pt idx="22872">
                  <c:v>450.0304632591255</c:v>
                </c:pt>
                <c:pt idx="22873">
                  <c:v>450.23981971891033</c:v>
                </c:pt>
                <c:pt idx="22874">
                  <c:v>450.5512329517432</c:v>
                </c:pt>
                <c:pt idx="22875">
                  <c:v>450.5806108030028</c:v>
                </c:pt>
                <c:pt idx="22876">
                  <c:v>450.13622691228665</c:v>
                </c:pt>
                <c:pt idx="22877">
                  <c:v>450.37713826181329</c:v>
                </c:pt>
                <c:pt idx="22878">
                  <c:v>450.19498418589637</c:v>
                </c:pt>
                <c:pt idx="22879">
                  <c:v>450.17518628974051</c:v>
                </c:pt>
                <c:pt idx="22880">
                  <c:v>450.10684752074224</c:v>
                </c:pt>
                <c:pt idx="22881">
                  <c:v>450.24569590527619</c:v>
                </c:pt>
                <c:pt idx="22882">
                  <c:v>450.23394353254452</c:v>
                </c:pt>
                <c:pt idx="22883">
                  <c:v>450.41238536815735</c:v>
                </c:pt>
                <c:pt idx="22884">
                  <c:v>450.34187667679248</c:v>
                </c:pt>
                <c:pt idx="22885">
                  <c:v>450.09509668829537</c:v>
                </c:pt>
                <c:pt idx="22886">
                  <c:v>450.13035072592078</c:v>
                </c:pt>
                <c:pt idx="22887">
                  <c:v>450.17518628974051</c:v>
                </c:pt>
                <c:pt idx="22888">
                  <c:v>450.78038573659342</c:v>
                </c:pt>
                <c:pt idx="22889">
                  <c:v>450.61586638091302</c:v>
                </c:pt>
                <c:pt idx="22890">
                  <c:v>450.34558183178672</c:v>
                </c:pt>
                <c:pt idx="22891">
                  <c:v>450.26919757016998</c:v>
                </c:pt>
                <c:pt idx="22892">
                  <c:v>450.07159348311677</c:v>
                </c:pt>
                <c:pt idx="22893">
                  <c:v>450.08334431556369</c:v>
                </c:pt>
                <c:pt idx="22894">
                  <c:v>450.42413681671815</c:v>
                </c:pt>
                <c:pt idx="22895">
                  <c:v>450.1127237071081</c:v>
                </c:pt>
                <c:pt idx="22896">
                  <c:v>450.29487088254928</c:v>
                </c:pt>
                <c:pt idx="22897">
                  <c:v>450.31837377967088</c:v>
                </c:pt>
                <c:pt idx="22898">
                  <c:v>450.05984265066991</c:v>
                </c:pt>
                <c:pt idx="22899">
                  <c:v>450.37125437402364</c:v>
                </c:pt>
                <c:pt idx="22900">
                  <c:v>450.31837377967088</c:v>
                </c:pt>
                <c:pt idx="22901">
                  <c:v>450.32208016689293</c:v>
                </c:pt>
                <c:pt idx="22902">
                  <c:v>450.29270077534852</c:v>
                </c:pt>
                <c:pt idx="22903">
                  <c:v>450.38671205577805</c:v>
                </c:pt>
                <c:pt idx="22904">
                  <c:v>450.0069600601081</c:v>
                </c:pt>
                <c:pt idx="22905">
                  <c:v>450.10684752074224</c:v>
                </c:pt>
                <c:pt idx="22906">
                  <c:v>450.30662233111008</c:v>
                </c:pt>
                <c:pt idx="22907">
                  <c:v>450.20456568128492</c:v>
                </c:pt>
                <c:pt idx="22908">
                  <c:v>450.20456568128492</c:v>
                </c:pt>
                <c:pt idx="22909">
                  <c:v>450.45351543812012</c:v>
                </c:pt>
                <c:pt idx="22910">
                  <c:v>450.62391190433721</c:v>
                </c:pt>
                <c:pt idx="22911">
                  <c:v>450.36537957391408</c:v>
                </c:pt>
                <c:pt idx="22912">
                  <c:v>450.33012522823168</c:v>
                </c:pt>
                <c:pt idx="22913">
                  <c:v>450.1127237071081</c:v>
                </c:pt>
                <c:pt idx="22914">
                  <c:v>450.73337932623633</c:v>
                </c:pt>
                <c:pt idx="22915">
                  <c:v>450.05984265066991</c:v>
                </c:pt>
                <c:pt idx="22916">
                  <c:v>450.12818146587671</c:v>
                </c:pt>
                <c:pt idx="22917">
                  <c:v>450.48072333620752</c:v>
                </c:pt>
                <c:pt idx="22918">
                  <c:v>450.65699506461959</c:v>
                </c:pt>
                <c:pt idx="22919">
                  <c:v>450.87439701702294</c:v>
                </c:pt>
                <c:pt idx="22920">
                  <c:v>450.39846442850967</c:v>
                </c:pt>
                <c:pt idx="22921">
                  <c:v>450.47484869012646</c:v>
                </c:pt>
                <c:pt idx="22922">
                  <c:v>450.19498418589637</c:v>
                </c:pt>
                <c:pt idx="22923">
                  <c:v>450.0576718195353</c:v>
                </c:pt>
                <c:pt idx="22924">
                  <c:v>450.00479077079854</c:v>
                </c:pt>
                <c:pt idx="22925">
                  <c:v>450.36321039088421</c:v>
                </c:pt>
                <c:pt idx="22926">
                  <c:v>450.62978655041832</c:v>
                </c:pt>
                <c:pt idx="22927">
                  <c:v>450.75317722239214</c:v>
                </c:pt>
                <c:pt idx="22928">
                  <c:v>450.79430744638347</c:v>
                </c:pt>
                <c:pt idx="22929">
                  <c:v>450.58278168034593</c:v>
                </c:pt>
                <c:pt idx="22930">
                  <c:v>450.49464535405446</c:v>
                </c:pt>
                <c:pt idx="22931">
                  <c:v>450.64153892314994</c:v>
                </c:pt>
                <c:pt idx="22932">
                  <c:v>451.14685090320756</c:v>
                </c:pt>
                <c:pt idx="22933">
                  <c:v>450.41826109243772</c:v>
                </c:pt>
                <c:pt idx="22934">
                  <c:v>450.21631651373178</c:v>
                </c:pt>
                <c:pt idx="22935">
                  <c:v>450.02458707275969</c:v>
                </c:pt>
                <c:pt idx="22936">
                  <c:v>450.22806888646346</c:v>
                </c:pt>
                <c:pt idx="22937">
                  <c:v>450.11642909314503</c:v>
                </c:pt>
                <c:pt idx="22938">
                  <c:v>450.38887523169734</c:v>
                </c:pt>
                <c:pt idx="22939">
                  <c:v>450.42413681671815</c:v>
                </c:pt>
                <c:pt idx="22940">
                  <c:v>450.02458707275969</c:v>
                </c:pt>
                <c:pt idx="22941">
                  <c:v>450.12447453955497</c:v>
                </c:pt>
                <c:pt idx="22942">
                  <c:v>450.89790022220149</c:v>
                </c:pt>
                <c:pt idx="22943">
                  <c:v>450.53360593293047</c:v>
                </c:pt>
                <c:pt idx="22944">
                  <c:v>450.24569590527619</c:v>
                </c:pt>
                <c:pt idx="22945">
                  <c:v>450.14580848468944</c:v>
                </c:pt>
                <c:pt idx="22946">
                  <c:v>450.06571729675096</c:v>
                </c:pt>
                <c:pt idx="22947">
                  <c:v>450.35362812535328</c:v>
                </c:pt>
                <c:pt idx="22948">
                  <c:v>450.72379783084779</c:v>
                </c:pt>
                <c:pt idx="22949">
                  <c:v>450.11859989347391</c:v>
                </c:pt>
                <c:pt idx="22950">
                  <c:v>450.24786524233457</c:v>
                </c:pt>
                <c:pt idx="22951">
                  <c:v>450.34187667679248</c:v>
                </c:pt>
                <c:pt idx="22952">
                  <c:v>450.29270077534852</c:v>
                </c:pt>
                <c:pt idx="22953">
                  <c:v>450.11055441625825</c:v>
                </c:pt>
                <c:pt idx="22954">
                  <c:v>450.21631651373178</c:v>
                </c:pt>
                <c:pt idx="22955">
                  <c:v>450.29857696171439</c:v>
                </c:pt>
                <c:pt idx="22956">
                  <c:v>450.09880204352658</c:v>
                </c:pt>
                <c:pt idx="22957">
                  <c:v>450.31837377967088</c:v>
                </c:pt>
                <c:pt idx="22958">
                  <c:v>450.07529883834803</c:v>
                </c:pt>
                <c:pt idx="22959">
                  <c:v>450.23981971891033</c:v>
                </c:pt>
                <c:pt idx="22960">
                  <c:v>450.1127237071081</c:v>
                </c:pt>
                <c:pt idx="22961">
                  <c:v>450.19281330855324</c:v>
                </c:pt>
                <c:pt idx="22962">
                  <c:v>450.49835189530501</c:v>
                </c:pt>
                <c:pt idx="22963">
                  <c:v>450.68637445616395</c:v>
                </c:pt>
                <c:pt idx="22964">
                  <c:v>450.12447453955497</c:v>
                </c:pt>
                <c:pt idx="22965">
                  <c:v>450.04004480072257</c:v>
                </c:pt>
                <c:pt idx="22966">
                  <c:v>450.65699506461959</c:v>
                </c:pt>
                <c:pt idx="22967">
                  <c:v>450.45722167131373</c:v>
                </c:pt>
                <c:pt idx="22968">
                  <c:v>450.10684752074224</c:v>
                </c:pt>
                <c:pt idx="22969">
                  <c:v>450.06942419226698</c:v>
                </c:pt>
                <c:pt idx="22970">
                  <c:v>450.0304632591255</c:v>
                </c:pt>
                <c:pt idx="22971">
                  <c:v>450.09509668829537</c:v>
                </c:pt>
                <c:pt idx="22972">
                  <c:v>450.28311943398847</c:v>
                </c:pt>
                <c:pt idx="22973">
                  <c:v>450.1832318131647</c:v>
                </c:pt>
                <c:pt idx="22974">
                  <c:v>450.15385394650224</c:v>
                </c:pt>
                <c:pt idx="22975">
                  <c:v>450.58278168034593</c:v>
                </c:pt>
                <c:pt idx="22976">
                  <c:v>450.58865632642699</c:v>
                </c:pt>
                <c:pt idx="22977">
                  <c:v>450.60628334523972</c:v>
                </c:pt>
                <c:pt idx="22978">
                  <c:v>450.99995702605514</c:v>
                </c:pt>
                <c:pt idx="22979">
                  <c:v>450.75317722239214</c:v>
                </c:pt>
                <c:pt idx="22980">
                  <c:v>450.18910799953051</c:v>
                </c:pt>
                <c:pt idx="22981">
                  <c:v>450.34775240107291</c:v>
                </c:pt>
                <c:pt idx="22982">
                  <c:v>450.12818146587671</c:v>
                </c:pt>
                <c:pt idx="22983">
                  <c:v>450.3044531480802</c:v>
                </c:pt>
                <c:pt idx="22984">
                  <c:v>450.80388894177202</c:v>
                </c:pt>
                <c:pt idx="22985">
                  <c:v>450.63349339972575</c:v>
                </c:pt>
                <c:pt idx="22986">
                  <c:v>450.39258824214386</c:v>
                </c:pt>
                <c:pt idx="22987">
                  <c:v>450.37496122333113</c:v>
                </c:pt>
                <c:pt idx="22988">
                  <c:v>450.75100788533382</c:v>
                </c:pt>
                <c:pt idx="22989">
                  <c:v>450.59236317573448</c:v>
                </c:pt>
                <c:pt idx="22990">
                  <c:v>450.31620398052712</c:v>
                </c:pt>
                <c:pt idx="22991">
                  <c:v>450.43588826527895</c:v>
                </c:pt>
                <c:pt idx="22992">
                  <c:v>450.10684752074224</c:v>
                </c:pt>
                <c:pt idx="22993">
                  <c:v>450.22436203715597</c:v>
                </c:pt>
                <c:pt idx="22994">
                  <c:v>450.39475911948699</c:v>
                </c:pt>
                <c:pt idx="22995">
                  <c:v>450.7296740172136</c:v>
                </c:pt>
                <c:pt idx="22996">
                  <c:v>450.07159348311677</c:v>
                </c:pt>
                <c:pt idx="22997">
                  <c:v>450.07746966948264</c:v>
                </c:pt>
                <c:pt idx="22998">
                  <c:v>450.2889951582689</c:v>
                </c:pt>
                <c:pt idx="22999">
                  <c:v>450.47114261096135</c:v>
                </c:pt>
                <c:pt idx="23000">
                  <c:v>450.11055441625825</c:v>
                </c:pt>
                <c:pt idx="23001">
                  <c:v>450.64153892314994</c:v>
                </c:pt>
                <c:pt idx="23002">
                  <c:v>450.2889951582689</c:v>
                </c:pt>
                <c:pt idx="23003">
                  <c:v>450.10684752074224</c:v>
                </c:pt>
                <c:pt idx="23004">
                  <c:v>450.11642909314503</c:v>
                </c:pt>
                <c:pt idx="23005">
                  <c:v>450.06571729675096</c:v>
                </c:pt>
                <c:pt idx="23006">
                  <c:v>450.21044032736597</c:v>
                </c:pt>
                <c:pt idx="23007">
                  <c:v>450.3044531480802</c:v>
                </c:pt>
                <c:pt idx="23008">
                  <c:v>450.32208016689293</c:v>
                </c:pt>
                <c:pt idx="23009">
                  <c:v>450.35145801815258</c:v>
                </c:pt>
                <c:pt idx="23010">
                  <c:v>450.49835189530501</c:v>
                </c:pt>
                <c:pt idx="23011">
                  <c:v>450.51010272775187</c:v>
                </c:pt>
                <c:pt idx="23012">
                  <c:v>450.51010272775187</c:v>
                </c:pt>
                <c:pt idx="23013">
                  <c:v>450.10467822989244</c:v>
                </c:pt>
                <c:pt idx="23014">
                  <c:v>450.47701833524172</c:v>
                </c:pt>
                <c:pt idx="23015">
                  <c:v>450.21631651373178</c:v>
                </c:pt>
                <c:pt idx="23016">
                  <c:v>450.19498418589637</c:v>
                </c:pt>
                <c:pt idx="23017">
                  <c:v>450.05984265066991</c:v>
                </c:pt>
                <c:pt idx="23018">
                  <c:v>450.46526688668092</c:v>
                </c:pt>
                <c:pt idx="23019">
                  <c:v>450.96470298842968</c:v>
                </c:pt>
                <c:pt idx="23020">
                  <c:v>450.72379783084779</c:v>
                </c:pt>
                <c:pt idx="23021">
                  <c:v>450.50639680261526</c:v>
                </c:pt>
                <c:pt idx="23022">
                  <c:v>450.46526688668092</c:v>
                </c:pt>
                <c:pt idx="23023">
                  <c:v>450.18910799953051</c:v>
                </c:pt>
                <c:pt idx="23024">
                  <c:v>450.04004480072257</c:v>
                </c:pt>
                <c:pt idx="23025">
                  <c:v>450.5277297465646</c:v>
                </c:pt>
                <c:pt idx="23026">
                  <c:v>450.24569590527619</c:v>
                </c:pt>
                <c:pt idx="23027">
                  <c:v>450.11642909314503</c:v>
                </c:pt>
                <c:pt idx="23028">
                  <c:v>450.45939116240055</c:v>
                </c:pt>
                <c:pt idx="23029">
                  <c:v>450.25157055135725</c:v>
                </c:pt>
                <c:pt idx="23030">
                  <c:v>450.82151611461319</c:v>
                </c:pt>
                <c:pt idx="23031">
                  <c:v>450.58648698936867</c:v>
                </c:pt>
                <c:pt idx="23032">
                  <c:v>450.24786524233457</c:v>
                </c:pt>
                <c:pt idx="23033">
                  <c:v>450.32424950395131</c:v>
                </c:pt>
                <c:pt idx="23034">
                  <c:v>450.45722167131373</c:v>
                </c:pt>
                <c:pt idx="23035">
                  <c:v>450.41021526095659</c:v>
                </c:pt>
                <c:pt idx="23036">
                  <c:v>450.03417015464152</c:v>
                </c:pt>
                <c:pt idx="23037">
                  <c:v>450.11055441625825</c:v>
                </c:pt>
                <c:pt idx="23038">
                  <c:v>450.28311943398847</c:v>
                </c:pt>
                <c:pt idx="23039">
                  <c:v>450.04592098708844</c:v>
                </c:pt>
                <c:pt idx="23040">
                  <c:v>450.28094994290166</c:v>
                </c:pt>
                <c:pt idx="23041">
                  <c:v>450.34558183178672</c:v>
                </c:pt>
                <c:pt idx="23042">
                  <c:v>450.84501916576329</c:v>
                </c:pt>
                <c:pt idx="23043">
                  <c:v>450.60999019454721</c:v>
                </c:pt>
                <c:pt idx="23044">
                  <c:v>450.44546929858205</c:v>
                </c:pt>
                <c:pt idx="23045">
                  <c:v>450.14797776013637</c:v>
                </c:pt>
                <c:pt idx="23046">
                  <c:v>450.71792318476673</c:v>
                </c:pt>
                <c:pt idx="23047">
                  <c:v>450.48289405952215</c:v>
                </c:pt>
                <c:pt idx="23048">
                  <c:v>450.51227252689569</c:v>
                </c:pt>
                <c:pt idx="23049">
                  <c:v>450.34187667679248</c:v>
                </c:pt>
                <c:pt idx="23050">
                  <c:v>450.47701833524172</c:v>
                </c:pt>
                <c:pt idx="23051">
                  <c:v>450.23023806949334</c:v>
                </c:pt>
                <c:pt idx="23052">
                  <c:v>450.35950384963371</c:v>
                </c:pt>
                <c:pt idx="23053">
                  <c:v>450.52402397545649</c:v>
                </c:pt>
                <c:pt idx="23054">
                  <c:v>450.88244254044713</c:v>
                </c:pt>
                <c:pt idx="23055">
                  <c:v>450.44763971383975</c:v>
                </c:pt>
                <c:pt idx="23056">
                  <c:v>450.21631651373178</c:v>
                </c:pt>
                <c:pt idx="23057">
                  <c:v>450.33012522823168</c:v>
                </c:pt>
                <c:pt idx="23058">
                  <c:v>450.04592098708844</c:v>
                </c:pt>
                <c:pt idx="23059">
                  <c:v>450.35733420451839</c:v>
                </c:pt>
                <c:pt idx="23060">
                  <c:v>450.28682458898271</c:v>
                </c:pt>
                <c:pt idx="23061">
                  <c:v>450.43371846613513</c:v>
                </c:pt>
                <c:pt idx="23062">
                  <c:v>450.21631651373178</c:v>
                </c:pt>
                <c:pt idx="23063">
                  <c:v>450.27136813945617</c:v>
                </c:pt>
                <c:pt idx="23064">
                  <c:v>450.18693866247219</c:v>
                </c:pt>
                <c:pt idx="23065">
                  <c:v>450.0282939682757</c:v>
                </c:pt>
                <c:pt idx="23066">
                  <c:v>450.01871242667858</c:v>
                </c:pt>
                <c:pt idx="23067">
                  <c:v>450.04592098708844</c:v>
                </c:pt>
                <c:pt idx="23068">
                  <c:v>450.12230527951084</c:v>
                </c:pt>
                <c:pt idx="23069">
                  <c:v>450.18106247610632</c:v>
                </c:pt>
                <c:pt idx="23070">
                  <c:v>450.04004480072257</c:v>
                </c:pt>
                <c:pt idx="23071">
                  <c:v>450.20673501834324</c:v>
                </c:pt>
                <c:pt idx="23072">
                  <c:v>450.04809027793823</c:v>
                </c:pt>
                <c:pt idx="23073">
                  <c:v>450.64524423217267</c:v>
                </c:pt>
                <c:pt idx="23074">
                  <c:v>450.42196763368827</c:v>
                </c:pt>
                <c:pt idx="23075">
                  <c:v>450.64524423217267</c:v>
                </c:pt>
                <c:pt idx="23076">
                  <c:v>450.61586638091302</c:v>
                </c:pt>
                <c:pt idx="23077">
                  <c:v>450.00108541587537</c:v>
                </c:pt>
                <c:pt idx="23078">
                  <c:v>450.53577542401729</c:v>
                </c:pt>
                <c:pt idx="23079">
                  <c:v>450.31249805539051</c:v>
                </c:pt>
                <c:pt idx="23080">
                  <c:v>450.77080424120487</c:v>
                </c:pt>
                <c:pt idx="23081">
                  <c:v>450.75905340875801</c:v>
                </c:pt>
                <c:pt idx="23082">
                  <c:v>450.80605827883033</c:v>
                </c:pt>
                <c:pt idx="23083">
                  <c:v>451.07046664159083</c:v>
                </c:pt>
                <c:pt idx="23084">
                  <c:v>450.59453251279285</c:v>
                </c:pt>
                <c:pt idx="23085">
                  <c:v>450.52402397545649</c:v>
                </c:pt>
                <c:pt idx="23086">
                  <c:v>450.25374096661494</c:v>
                </c:pt>
                <c:pt idx="23087">
                  <c:v>450.20673501834324</c:v>
                </c:pt>
                <c:pt idx="23088">
                  <c:v>450.04004480072257</c:v>
                </c:pt>
                <c:pt idx="23089">
                  <c:v>450.38083740969694</c:v>
                </c:pt>
                <c:pt idx="23090">
                  <c:v>450.73337932623633</c:v>
                </c:pt>
                <c:pt idx="23091">
                  <c:v>450.56885997055593</c:v>
                </c:pt>
                <c:pt idx="23092">
                  <c:v>450.75100788533382</c:v>
                </c:pt>
                <c:pt idx="23093">
                  <c:v>450.53948057901152</c:v>
                </c:pt>
                <c:pt idx="23094">
                  <c:v>450.36908503696532</c:v>
                </c:pt>
                <c:pt idx="23095">
                  <c:v>450.21044032736597</c:v>
                </c:pt>
                <c:pt idx="23096">
                  <c:v>450.09292585716076</c:v>
                </c:pt>
                <c:pt idx="23097">
                  <c:v>450.22219270009765</c:v>
                </c:pt>
                <c:pt idx="23098">
                  <c:v>450.07746966948264</c:v>
                </c:pt>
                <c:pt idx="23099">
                  <c:v>450.34775240107291</c:v>
                </c:pt>
                <c:pt idx="23100">
                  <c:v>450.25961669089537</c:v>
                </c:pt>
                <c:pt idx="23101">
                  <c:v>450.09880204352658</c:v>
                </c:pt>
                <c:pt idx="23102">
                  <c:v>450.04221563185718</c:v>
                </c:pt>
                <c:pt idx="23103">
                  <c:v>450.37125437402364</c:v>
                </c:pt>
                <c:pt idx="23104">
                  <c:v>450.0892205019295</c:v>
                </c:pt>
                <c:pt idx="23105">
                  <c:v>450.18910799953051</c:v>
                </c:pt>
                <c:pt idx="23106">
                  <c:v>450.24786524233457</c:v>
                </c:pt>
                <c:pt idx="23107">
                  <c:v>450.24198951805414</c:v>
                </c:pt>
                <c:pt idx="23108">
                  <c:v>450.09880204352658</c:v>
                </c:pt>
                <c:pt idx="23109">
                  <c:v>450.09880204352658</c:v>
                </c:pt>
                <c:pt idx="23110">
                  <c:v>450.23981971891033</c:v>
                </c:pt>
                <c:pt idx="23111">
                  <c:v>450.09509668829537</c:v>
                </c:pt>
                <c:pt idx="23112">
                  <c:v>450.64153892314994</c:v>
                </c:pt>
                <c:pt idx="23113">
                  <c:v>450.58278168034593</c:v>
                </c:pt>
                <c:pt idx="23114">
                  <c:v>450.31837377967088</c:v>
                </c:pt>
                <c:pt idx="23115">
                  <c:v>450.49464535405446</c:v>
                </c:pt>
                <c:pt idx="23116">
                  <c:v>450.64153892314994</c:v>
                </c:pt>
                <c:pt idx="23117">
                  <c:v>450.68266914714127</c:v>
                </c:pt>
                <c:pt idx="23118">
                  <c:v>450.34187667679248</c:v>
                </c:pt>
                <c:pt idx="23119">
                  <c:v>450.23394353254452</c:v>
                </c:pt>
                <c:pt idx="23120">
                  <c:v>450.07159348311677</c:v>
                </c:pt>
                <c:pt idx="23121">
                  <c:v>450.52402397545649</c:v>
                </c:pt>
                <c:pt idx="23122">
                  <c:v>450.37713826181329</c:v>
                </c:pt>
                <c:pt idx="23123">
                  <c:v>450.38083740969694</c:v>
                </c:pt>
                <c:pt idx="23124">
                  <c:v>450.74513169896795</c:v>
                </c:pt>
                <c:pt idx="23125">
                  <c:v>450.68049826979814</c:v>
                </c:pt>
                <c:pt idx="23126">
                  <c:v>450.91552724101422</c:v>
                </c:pt>
                <c:pt idx="23127">
                  <c:v>450.90965105464841</c:v>
                </c:pt>
                <c:pt idx="23128">
                  <c:v>450.0069600601081</c:v>
                </c:pt>
                <c:pt idx="23129">
                  <c:v>450.19868949491905</c:v>
                </c:pt>
                <c:pt idx="23130">
                  <c:v>450.33600095251211</c:v>
                </c:pt>
                <c:pt idx="23131">
                  <c:v>450.37125437402364</c:v>
                </c:pt>
                <c:pt idx="23132">
                  <c:v>450.1832318131647</c:v>
                </c:pt>
                <c:pt idx="23133">
                  <c:v>450.21261120470911</c:v>
                </c:pt>
                <c:pt idx="23134">
                  <c:v>450.01654159554403</c:v>
                </c:pt>
                <c:pt idx="23135">
                  <c:v>450.20673501834324</c:v>
                </c:pt>
                <c:pt idx="23136">
                  <c:v>450.17148098071777</c:v>
                </c:pt>
                <c:pt idx="23137">
                  <c:v>450.50639680261526</c:v>
                </c:pt>
                <c:pt idx="23138">
                  <c:v>450.34775240107291</c:v>
                </c:pt>
                <c:pt idx="23139">
                  <c:v>450.01066695716435</c:v>
                </c:pt>
                <c:pt idx="23140">
                  <c:v>450.08705121107971</c:v>
                </c:pt>
                <c:pt idx="23141">
                  <c:v>450.45134548494786</c:v>
                </c:pt>
                <c:pt idx="23142">
                  <c:v>450.35145801815258</c:v>
                </c:pt>
                <c:pt idx="23143">
                  <c:v>450.06354800590111</c:v>
                </c:pt>
                <c:pt idx="23144">
                  <c:v>450.54165145635466</c:v>
                </c:pt>
                <c:pt idx="23145">
                  <c:v>450.57690549398012</c:v>
                </c:pt>
                <c:pt idx="23146">
                  <c:v>450.09292585716076</c:v>
                </c:pt>
                <c:pt idx="23147">
                  <c:v>450.33383099933985</c:v>
                </c:pt>
                <c:pt idx="23148">
                  <c:v>450.05984265066991</c:v>
                </c:pt>
                <c:pt idx="23149">
                  <c:v>450.10467822989244</c:v>
                </c:pt>
                <c:pt idx="23150">
                  <c:v>450.14797776013637</c:v>
                </c:pt>
                <c:pt idx="23151">
                  <c:v>450.15973014827091</c:v>
                </c:pt>
                <c:pt idx="23152">
                  <c:v>450.04809027793823</c:v>
                </c:pt>
                <c:pt idx="23153">
                  <c:v>450.26919757016998</c:v>
                </c:pt>
                <c:pt idx="23154">
                  <c:v>450.61586638091302</c:v>
                </c:pt>
                <c:pt idx="23155">
                  <c:v>450.73925551260214</c:v>
                </c:pt>
                <c:pt idx="23156">
                  <c:v>450.31032779416125</c:v>
                </c:pt>
                <c:pt idx="23157">
                  <c:v>450.35145801815258</c:v>
                </c:pt>
                <c:pt idx="23158">
                  <c:v>450.16343545729359</c:v>
                </c:pt>
                <c:pt idx="23159">
                  <c:v>450.1832318131647</c:v>
                </c:pt>
                <c:pt idx="23160">
                  <c:v>450.33600095251211</c:v>
                </c:pt>
                <c:pt idx="23161">
                  <c:v>450.01654159554403</c:v>
                </c:pt>
                <c:pt idx="23162">
                  <c:v>450.14210157377056</c:v>
                </c:pt>
                <c:pt idx="23163">
                  <c:v>450.08334431556369</c:v>
                </c:pt>
                <c:pt idx="23164">
                  <c:v>450.31249805539051</c:v>
                </c:pt>
                <c:pt idx="23165">
                  <c:v>450.47114261096135</c:v>
                </c:pt>
                <c:pt idx="23166">
                  <c:v>450.25961669089537</c:v>
                </c:pt>
                <c:pt idx="23167">
                  <c:v>450.47701833524172</c:v>
                </c:pt>
                <c:pt idx="23168">
                  <c:v>450.67091677440959</c:v>
                </c:pt>
                <c:pt idx="23169">
                  <c:v>450.48876978380252</c:v>
                </c:pt>
                <c:pt idx="23170">
                  <c:v>450.04221563185718</c:v>
                </c:pt>
                <c:pt idx="23171">
                  <c:v>450.18693866247219</c:v>
                </c:pt>
                <c:pt idx="23172">
                  <c:v>450.38083740969694</c:v>
                </c:pt>
                <c:pt idx="23173">
                  <c:v>450.39258824214386</c:v>
                </c:pt>
                <c:pt idx="23174">
                  <c:v>450.05179717345425</c:v>
                </c:pt>
                <c:pt idx="23175">
                  <c:v>450.48072333620752</c:v>
                </c:pt>
                <c:pt idx="23176">
                  <c:v>450.45134548494786</c:v>
                </c:pt>
                <c:pt idx="23177">
                  <c:v>450.21848585079016</c:v>
                </c:pt>
                <c:pt idx="23178">
                  <c:v>450.51597891411774</c:v>
                </c:pt>
                <c:pt idx="23179">
                  <c:v>450.12230527951084</c:v>
                </c:pt>
                <c:pt idx="23180">
                  <c:v>450.05984265066991</c:v>
                </c:pt>
                <c:pt idx="23181">
                  <c:v>450.14797776013637</c:v>
                </c:pt>
                <c:pt idx="23182">
                  <c:v>450.05984265066991</c:v>
                </c:pt>
                <c:pt idx="23183">
                  <c:v>450.12230527951084</c:v>
                </c:pt>
                <c:pt idx="23184">
                  <c:v>450.29487088254928</c:v>
                </c:pt>
                <c:pt idx="23185">
                  <c:v>450.62391190433721</c:v>
                </c:pt>
                <c:pt idx="23186">
                  <c:v>450.3044531480802</c:v>
                </c:pt>
                <c:pt idx="23187">
                  <c:v>450.04221563185718</c:v>
                </c:pt>
                <c:pt idx="23188">
                  <c:v>450.01871242667858</c:v>
                </c:pt>
                <c:pt idx="23189">
                  <c:v>450.52989969973692</c:v>
                </c:pt>
                <c:pt idx="23190">
                  <c:v>450.31249805539051</c:v>
                </c:pt>
                <c:pt idx="23191">
                  <c:v>450.19281330855324</c:v>
                </c:pt>
                <c:pt idx="23192">
                  <c:v>450.19868949491905</c:v>
                </c:pt>
                <c:pt idx="23193">
                  <c:v>450.33970718570566</c:v>
                </c:pt>
                <c:pt idx="23194">
                  <c:v>450.27507375653579</c:v>
                </c:pt>
                <c:pt idx="23195">
                  <c:v>450.0304632591255</c:v>
                </c:pt>
                <c:pt idx="23196">
                  <c:v>450.33600095251211</c:v>
                </c:pt>
                <c:pt idx="23197">
                  <c:v>450.59453251279285</c:v>
                </c:pt>
                <c:pt idx="23198">
                  <c:v>450.65916594196267</c:v>
                </c:pt>
                <c:pt idx="23199">
                  <c:v>450.44176398955932</c:v>
                </c:pt>
                <c:pt idx="23200">
                  <c:v>450.62978655041832</c:v>
                </c:pt>
                <c:pt idx="23201">
                  <c:v>450.51814825117606</c:v>
                </c:pt>
                <c:pt idx="23202">
                  <c:v>450.31249805539051</c:v>
                </c:pt>
                <c:pt idx="23203">
                  <c:v>450.43001254099852</c:v>
                </c:pt>
                <c:pt idx="23204">
                  <c:v>450.15385394650224</c:v>
                </c:pt>
                <c:pt idx="23205">
                  <c:v>450.44546929858205</c:v>
                </c:pt>
                <c:pt idx="23206">
                  <c:v>450.29857696171439</c:v>
                </c:pt>
                <c:pt idx="23207">
                  <c:v>450.52185356019879</c:v>
                </c:pt>
                <c:pt idx="23208">
                  <c:v>450.39258824214386</c:v>
                </c:pt>
                <c:pt idx="23209">
                  <c:v>450.33383099933985</c:v>
                </c:pt>
                <c:pt idx="23210">
                  <c:v>450.51597891411774</c:v>
                </c:pt>
                <c:pt idx="23211">
                  <c:v>450.20456568128492</c:v>
                </c:pt>
                <c:pt idx="23212">
                  <c:v>450.27136813945617</c:v>
                </c:pt>
                <c:pt idx="23213">
                  <c:v>450.26332292408892</c:v>
                </c:pt>
                <c:pt idx="23214">
                  <c:v>450.25961669089537</c:v>
                </c:pt>
                <c:pt idx="23215">
                  <c:v>450.0282939682757</c:v>
                </c:pt>
                <c:pt idx="23216">
                  <c:v>450.31249805539051</c:v>
                </c:pt>
                <c:pt idx="23217">
                  <c:v>450.23023806949334</c:v>
                </c:pt>
                <c:pt idx="23218">
                  <c:v>450.16343545729359</c:v>
                </c:pt>
                <c:pt idx="23219">
                  <c:v>450.13993229832357</c:v>
                </c:pt>
                <c:pt idx="23220">
                  <c:v>450.14580848468944</c:v>
                </c:pt>
                <c:pt idx="23221">
                  <c:v>450.5277297465646</c:v>
                </c:pt>
                <c:pt idx="23222">
                  <c:v>450.55710913810901</c:v>
                </c:pt>
                <c:pt idx="23223">
                  <c:v>450.62761721335994</c:v>
                </c:pt>
                <c:pt idx="23224">
                  <c:v>450.46526688668092</c:v>
                </c:pt>
                <c:pt idx="23225">
                  <c:v>450.03633944549131</c:v>
                </c:pt>
                <c:pt idx="23226">
                  <c:v>450.48659952257333</c:v>
                </c:pt>
                <c:pt idx="23227">
                  <c:v>450.28682458898271</c:v>
                </c:pt>
                <c:pt idx="23228">
                  <c:v>450.25961669089537</c:v>
                </c:pt>
                <c:pt idx="23229">
                  <c:v>450.48876978380252</c:v>
                </c:pt>
                <c:pt idx="23230">
                  <c:v>450.37125437402364</c:v>
                </c:pt>
                <c:pt idx="23231">
                  <c:v>450.38887523169734</c:v>
                </c:pt>
                <c:pt idx="23232">
                  <c:v>450.04592098708844</c:v>
                </c:pt>
                <c:pt idx="23233">
                  <c:v>450.2889951582689</c:v>
                </c:pt>
                <c:pt idx="23234">
                  <c:v>450.47114261096135</c:v>
                </c:pt>
                <c:pt idx="23235">
                  <c:v>450.6180357179714</c:v>
                </c:pt>
                <c:pt idx="23236">
                  <c:v>450.0576718195353</c:v>
                </c:pt>
                <c:pt idx="23237">
                  <c:v>450.56885997055593</c:v>
                </c:pt>
                <c:pt idx="23238">
                  <c:v>450.04809027793823</c:v>
                </c:pt>
                <c:pt idx="23239">
                  <c:v>450.10684752074224</c:v>
                </c:pt>
                <c:pt idx="23240">
                  <c:v>450.15755927092778</c:v>
                </c:pt>
                <c:pt idx="23241">
                  <c:v>450.13993229832357</c:v>
                </c:pt>
                <c:pt idx="23242">
                  <c:v>450.32795481297399</c:v>
                </c:pt>
                <c:pt idx="23243">
                  <c:v>450.6628712509854</c:v>
                </c:pt>
                <c:pt idx="23244">
                  <c:v>451.00366387536263</c:v>
                </c:pt>
                <c:pt idx="23245">
                  <c:v>450.17518628974051</c:v>
                </c:pt>
                <c:pt idx="23246">
                  <c:v>450.34775240107291</c:v>
                </c:pt>
                <c:pt idx="23247">
                  <c:v>450.58865632642699</c:v>
                </c:pt>
                <c:pt idx="23248">
                  <c:v>450.7884312600176</c:v>
                </c:pt>
                <c:pt idx="23249">
                  <c:v>450.50639680261526</c:v>
                </c:pt>
                <c:pt idx="23250">
                  <c:v>450.7296740172136</c:v>
                </c:pt>
                <c:pt idx="23251">
                  <c:v>450.40063391959654</c:v>
                </c:pt>
                <c:pt idx="23252">
                  <c:v>450.3044531480802</c:v>
                </c:pt>
                <c:pt idx="23253">
                  <c:v>450.07159348311677</c:v>
                </c:pt>
                <c:pt idx="23254">
                  <c:v>450.04221563185718</c:v>
                </c:pt>
                <c:pt idx="23255">
                  <c:v>450.0304632591255</c:v>
                </c:pt>
                <c:pt idx="23256">
                  <c:v>450.0576718195353</c:v>
                </c:pt>
                <c:pt idx="23257">
                  <c:v>450.42784227976932</c:v>
                </c:pt>
                <c:pt idx="23258">
                  <c:v>450.02241778190984</c:v>
                </c:pt>
                <c:pt idx="23259">
                  <c:v>450.23611379377371</c:v>
                </c:pt>
                <c:pt idx="23260">
                  <c:v>450.09880204352658</c:v>
                </c:pt>
                <c:pt idx="23261">
                  <c:v>450.07746966948264</c:v>
                </c:pt>
                <c:pt idx="23262">
                  <c:v>450.27136813945617</c:v>
                </c:pt>
                <c:pt idx="23263">
                  <c:v>450.62391190433721</c:v>
                </c:pt>
                <c:pt idx="23264">
                  <c:v>450.25961669089537</c:v>
                </c:pt>
                <c:pt idx="23265">
                  <c:v>450.04004480072257</c:v>
                </c:pt>
                <c:pt idx="23266">
                  <c:v>450.0576718195353</c:v>
                </c:pt>
                <c:pt idx="23267">
                  <c:v>450.43001254099852</c:v>
                </c:pt>
                <c:pt idx="23268">
                  <c:v>450.22436203715597</c:v>
                </c:pt>
                <c:pt idx="23269">
                  <c:v>450.01066695716435</c:v>
                </c:pt>
                <c:pt idx="23270">
                  <c:v>450.25961669089537</c:v>
                </c:pt>
                <c:pt idx="23271">
                  <c:v>450.44176398955932</c:v>
                </c:pt>
                <c:pt idx="23272">
                  <c:v>450.12447453955497</c:v>
                </c:pt>
                <c:pt idx="23273">
                  <c:v>450.13035072592078</c:v>
                </c:pt>
                <c:pt idx="23274">
                  <c:v>450.24569590527619</c:v>
                </c:pt>
                <c:pt idx="23275">
                  <c:v>450.05396646430404</c:v>
                </c:pt>
                <c:pt idx="23276">
                  <c:v>450.13405611195776</c:v>
                </c:pt>
                <c:pt idx="23277">
                  <c:v>450.32208016689293</c:v>
                </c:pt>
                <c:pt idx="23278">
                  <c:v>450.31620398052712</c:v>
                </c:pt>
                <c:pt idx="23279">
                  <c:v>450.12230527951084</c:v>
                </c:pt>
                <c:pt idx="23280">
                  <c:v>450.13035072592078</c:v>
                </c:pt>
                <c:pt idx="23281">
                  <c:v>450.44176398955932</c:v>
                </c:pt>
                <c:pt idx="23282">
                  <c:v>450.14210157377056</c:v>
                </c:pt>
                <c:pt idx="23283">
                  <c:v>450.37496122333113</c:v>
                </c:pt>
                <c:pt idx="23284">
                  <c:v>450.62761721335994</c:v>
                </c:pt>
                <c:pt idx="23285">
                  <c:v>450.56885997055593</c:v>
                </c:pt>
                <c:pt idx="23286">
                  <c:v>450.43371846613513</c:v>
                </c:pt>
                <c:pt idx="23287">
                  <c:v>450.03633944549131</c:v>
                </c:pt>
                <c:pt idx="23288">
                  <c:v>450.0304632591255</c:v>
                </c:pt>
                <c:pt idx="23289">
                  <c:v>450.83326679303161</c:v>
                </c:pt>
                <c:pt idx="23290">
                  <c:v>451.25631832510669</c:v>
                </c:pt>
                <c:pt idx="23291">
                  <c:v>451.37971053736533</c:v>
                </c:pt>
                <c:pt idx="23292">
                  <c:v>450.69812528861087</c:v>
                </c:pt>
                <c:pt idx="23293">
                  <c:v>450.43371846613513</c:v>
                </c:pt>
                <c:pt idx="23294">
                  <c:v>450.0576718195353</c:v>
                </c:pt>
                <c:pt idx="23295">
                  <c:v>450.30662233111008</c:v>
                </c:pt>
                <c:pt idx="23296">
                  <c:v>450.34775240107291</c:v>
                </c:pt>
                <c:pt idx="23297">
                  <c:v>451.07046664159083</c:v>
                </c:pt>
                <c:pt idx="23298">
                  <c:v>450.54165145635466</c:v>
                </c:pt>
                <c:pt idx="23299">
                  <c:v>450.65916594196267</c:v>
                </c:pt>
                <c:pt idx="23300">
                  <c:v>450.95882680206387</c:v>
                </c:pt>
                <c:pt idx="23301">
                  <c:v>450.79430744638347</c:v>
                </c:pt>
                <c:pt idx="23302">
                  <c:v>450.43588826527895</c:v>
                </c:pt>
                <c:pt idx="23303">
                  <c:v>450.48289405952215</c:v>
                </c:pt>
                <c:pt idx="23304">
                  <c:v>450.07529883834803</c:v>
                </c:pt>
                <c:pt idx="23305">
                  <c:v>450.18693866247219</c:v>
                </c:pt>
                <c:pt idx="23306">
                  <c:v>450.47484869012646</c:v>
                </c:pt>
                <c:pt idx="23307">
                  <c:v>450.20085883197743</c:v>
                </c:pt>
                <c:pt idx="23308">
                  <c:v>450.46526688668092</c:v>
                </c:pt>
                <c:pt idx="23309">
                  <c:v>450.33600095251211</c:v>
                </c:pt>
                <c:pt idx="23310">
                  <c:v>450.09880204352658</c:v>
                </c:pt>
                <c:pt idx="23311">
                  <c:v>450.04221563185718</c:v>
                </c:pt>
                <c:pt idx="23312">
                  <c:v>450.28311943398847</c:v>
                </c:pt>
                <c:pt idx="23313">
                  <c:v>450.44763971383975</c:v>
                </c:pt>
                <c:pt idx="23314">
                  <c:v>450.22806888646346</c:v>
                </c:pt>
                <c:pt idx="23315">
                  <c:v>450.3007466068297</c:v>
                </c:pt>
                <c:pt idx="23316">
                  <c:v>450.40650964387692</c:v>
                </c:pt>
                <c:pt idx="23317">
                  <c:v>450.38300674675531</c:v>
                </c:pt>
                <c:pt idx="23318">
                  <c:v>450.57102930761425</c:v>
                </c:pt>
                <c:pt idx="23319">
                  <c:v>450.64741356923105</c:v>
                </c:pt>
                <c:pt idx="23320">
                  <c:v>450.21848585079016</c:v>
                </c:pt>
                <c:pt idx="23321">
                  <c:v>450.32795481297399</c:v>
                </c:pt>
                <c:pt idx="23322">
                  <c:v>450.64524423217267</c:v>
                </c:pt>
                <c:pt idx="23323">
                  <c:v>450.66874743735121</c:v>
                </c:pt>
                <c:pt idx="23324">
                  <c:v>450.84501916576329</c:v>
                </c:pt>
                <c:pt idx="23325">
                  <c:v>450.75100788533382</c:v>
                </c:pt>
                <c:pt idx="23326">
                  <c:v>450.53948057901152</c:v>
                </c:pt>
                <c:pt idx="23327">
                  <c:v>450.18693866247219</c:v>
                </c:pt>
                <c:pt idx="23328">
                  <c:v>450.08117502471384</c:v>
                </c:pt>
                <c:pt idx="23329">
                  <c:v>450.16931164365946</c:v>
                </c:pt>
                <c:pt idx="23330">
                  <c:v>450.5651546615332</c:v>
                </c:pt>
                <c:pt idx="23331">
                  <c:v>450.20456568128492</c:v>
                </c:pt>
                <c:pt idx="23332">
                  <c:v>450.51814825117606</c:v>
                </c:pt>
                <c:pt idx="23333">
                  <c:v>450.17518628974051</c:v>
                </c:pt>
                <c:pt idx="23334">
                  <c:v>450.57690549398012</c:v>
                </c:pt>
                <c:pt idx="23335">
                  <c:v>450.30662233111008</c:v>
                </c:pt>
                <c:pt idx="23336">
                  <c:v>450.28094994290166</c:v>
                </c:pt>
                <c:pt idx="23337">
                  <c:v>450.38083740969694</c:v>
                </c:pt>
                <c:pt idx="23338">
                  <c:v>450.04004480072257</c:v>
                </c:pt>
                <c:pt idx="23339">
                  <c:v>450.55710913810901</c:v>
                </c:pt>
                <c:pt idx="23340">
                  <c:v>450.46309631739479</c:v>
                </c:pt>
                <c:pt idx="23341">
                  <c:v>451.02129089417537</c:v>
                </c:pt>
                <c:pt idx="23342">
                  <c:v>450.61586638091302</c:v>
                </c:pt>
                <c:pt idx="23343">
                  <c:v>450.05984265066991</c:v>
                </c:pt>
                <c:pt idx="23344">
                  <c:v>450.05984265066991</c:v>
                </c:pt>
                <c:pt idx="23345">
                  <c:v>450.62978655041832</c:v>
                </c:pt>
                <c:pt idx="23346">
                  <c:v>450.77668042757074</c:v>
                </c:pt>
                <c:pt idx="23347">
                  <c:v>450.35362812535328</c:v>
                </c:pt>
                <c:pt idx="23348">
                  <c:v>450.46526688668092</c:v>
                </c:pt>
                <c:pt idx="23349">
                  <c:v>450.50639680261526</c:v>
                </c:pt>
                <c:pt idx="23350">
                  <c:v>450.35362812535328</c:v>
                </c:pt>
                <c:pt idx="23351">
                  <c:v>450.91769657807259</c:v>
                </c:pt>
                <c:pt idx="23352">
                  <c:v>450.68266914714127</c:v>
                </c:pt>
                <c:pt idx="23353">
                  <c:v>450.10684752074224</c:v>
                </c:pt>
                <c:pt idx="23354">
                  <c:v>450.09509668829537</c:v>
                </c:pt>
                <c:pt idx="23355">
                  <c:v>450.04004480072257</c:v>
                </c:pt>
                <c:pt idx="23356">
                  <c:v>450.49247570893914</c:v>
                </c:pt>
                <c:pt idx="23357">
                  <c:v>450.26332292408892</c:v>
                </c:pt>
                <c:pt idx="23358">
                  <c:v>450.39846442850967</c:v>
                </c:pt>
                <c:pt idx="23359">
                  <c:v>450.53948057901152</c:v>
                </c:pt>
                <c:pt idx="23360">
                  <c:v>450.4160914473224</c:v>
                </c:pt>
                <c:pt idx="23361">
                  <c:v>450.1832318131647</c:v>
                </c:pt>
                <c:pt idx="23362">
                  <c:v>450.24198951805414</c:v>
                </c:pt>
                <c:pt idx="23363">
                  <c:v>450.0282939682757</c:v>
                </c:pt>
                <c:pt idx="23364">
                  <c:v>450.5651546615332</c:v>
                </c:pt>
                <c:pt idx="23365">
                  <c:v>450.21261120470911</c:v>
                </c:pt>
                <c:pt idx="23366">
                  <c:v>450.02241778190984</c:v>
                </c:pt>
                <c:pt idx="23367">
                  <c:v>450.15385394650224</c:v>
                </c:pt>
                <c:pt idx="23368">
                  <c:v>450.00108541587537</c:v>
                </c:pt>
                <c:pt idx="23369">
                  <c:v>450.05984265066991</c:v>
                </c:pt>
                <c:pt idx="23370">
                  <c:v>450.0576718195353</c:v>
                </c:pt>
                <c:pt idx="23371">
                  <c:v>450.28682458898271</c:v>
                </c:pt>
                <c:pt idx="23372">
                  <c:v>450.33383099933985</c:v>
                </c:pt>
                <c:pt idx="23373">
                  <c:v>450.52185356019879</c:v>
                </c:pt>
                <c:pt idx="23374">
                  <c:v>450.21044032736597</c:v>
                </c:pt>
                <c:pt idx="23375">
                  <c:v>450.53360593293047</c:v>
                </c:pt>
                <c:pt idx="23376">
                  <c:v>450.15755927092778</c:v>
                </c:pt>
                <c:pt idx="23377">
                  <c:v>450.22806888646346</c:v>
                </c:pt>
                <c:pt idx="23378">
                  <c:v>450.17148098071777</c:v>
                </c:pt>
                <c:pt idx="23379">
                  <c:v>450.0576718195353</c:v>
                </c:pt>
                <c:pt idx="23380">
                  <c:v>450.5651546615332</c:v>
                </c:pt>
                <c:pt idx="23381">
                  <c:v>450.09509668829537</c:v>
                </c:pt>
                <c:pt idx="23382">
                  <c:v>450.21631651373178</c:v>
                </c:pt>
                <c:pt idx="23383">
                  <c:v>450.01654159554403</c:v>
                </c:pt>
                <c:pt idx="23384">
                  <c:v>450.34775240107291</c:v>
                </c:pt>
                <c:pt idx="23385">
                  <c:v>450.24198951805414</c:v>
                </c:pt>
                <c:pt idx="23386">
                  <c:v>450.03633944549131</c:v>
                </c:pt>
                <c:pt idx="23387">
                  <c:v>450.13035072592078</c:v>
                </c:pt>
                <c:pt idx="23388">
                  <c:v>450.05396646430404</c:v>
                </c:pt>
                <c:pt idx="23389">
                  <c:v>450.62391190433721</c:v>
                </c:pt>
                <c:pt idx="23390">
                  <c:v>450.50639680261526</c:v>
                </c:pt>
                <c:pt idx="23391">
                  <c:v>450.57102930761425</c:v>
                </c:pt>
                <c:pt idx="23392">
                  <c:v>450.13035072592078</c:v>
                </c:pt>
                <c:pt idx="23393">
                  <c:v>450.38671205577805</c:v>
                </c:pt>
                <c:pt idx="23394">
                  <c:v>450.07159348311677</c:v>
                </c:pt>
                <c:pt idx="23395">
                  <c:v>450.15385394650224</c:v>
                </c:pt>
                <c:pt idx="23396">
                  <c:v>450.02458707275969</c:v>
                </c:pt>
                <c:pt idx="23397">
                  <c:v>450.27507375653579</c:v>
                </c:pt>
                <c:pt idx="23398">
                  <c:v>450.04592098708844</c:v>
                </c:pt>
                <c:pt idx="23399">
                  <c:v>450.08117502471384</c:v>
                </c:pt>
                <c:pt idx="23400">
                  <c:v>450.36537957391408</c:v>
                </c:pt>
                <c:pt idx="23401">
                  <c:v>450.51814825117606</c:v>
                </c:pt>
                <c:pt idx="23402">
                  <c:v>450.38300674675531</c:v>
                </c:pt>
                <c:pt idx="23403">
                  <c:v>450.40063391959654</c:v>
                </c:pt>
                <c:pt idx="23404">
                  <c:v>450.49247570893914</c:v>
                </c:pt>
                <c:pt idx="23405">
                  <c:v>450.20456568128492</c:v>
                </c:pt>
                <c:pt idx="23406">
                  <c:v>450.57473615692174</c:v>
                </c:pt>
                <c:pt idx="23407">
                  <c:v>450.90965105464841</c:v>
                </c:pt>
                <c:pt idx="23408">
                  <c:v>450.78626192295928</c:v>
                </c:pt>
                <c:pt idx="23409">
                  <c:v>450.5277297465646</c:v>
                </c:pt>
                <c:pt idx="23410">
                  <c:v>450.9625338053998</c:v>
                </c:pt>
                <c:pt idx="23411">
                  <c:v>450.67462362371708</c:v>
                </c:pt>
                <c:pt idx="23412">
                  <c:v>450.12447453955497</c:v>
                </c:pt>
                <c:pt idx="23413">
                  <c:v>450.28311943398847</c:v>
                </c:pt>
                <c:pt idx="23414">
                  <c:v>450.19498418589637</c:v>
                </c:pt>
                <c:pt idx="23415">
                  <c:v>450.51814825117606</c:v>
                </c:pt>
                <c:pt idx="23416">
                  <c:v>450.68266914714127</c:v>
                </c:pt>
                <c:pt idx="23417">
                  <c:v>450.52402397545649</c:v>
                </c:pt>
                <c:pt idx="23418">
                  <c:v>450.25374096661494</c:v>
                </c:pt>
                <c:pt idx="23419">
                  <c:v>450.04004480072257</c:v>
                </c:pt>
                <c:pt idx="23420">
                  <c:v>450.31249805539051</c:v>
                </c:pt>
                <c:pt idx="23421">
                  <c:v>450.11055441625825</c:v>
                </c:pt>
                <c:pt idx="23422">
                  <c:v>450.26919757016998</c:v>
                </c:pt>
                <c:pt idx="23423">
                  <c:v>450.1832318131647</c:v>
                </c:pt>
                <c:pt idx="23424">
                  <c:v>450.28311943398847</c:v>
                </c:pt>
                <c:pt idx="23425">
                  <c:v>450.02241778190984</c:v>
                </c:pt>
                <c:pt idx="23426">
                  <c:v>450.12447453955497</c:v>
                </c:pt>
                <c:pt idx="23427">
                  <c:v>450.29487088254928</c:v>
                </c:pt>
                <c:pt idx="23428">
                  <c:v>450.1832318131647</c:v>
                </c:pt>
                <c:pt idx="23429">
                  <c:v>450.07159348311677</c:v>
                </c:pt>
                <c:pt idx="23430">
                  <c:v>450.2772437097081</c:v>
                </c:pt>
                <c:pt idx="23431">
                  <c:v>450.28311943398847</c:v>
                </c:pt>
                <c:pt idx="23432">
                  <c:v>450.15973014827091</c:v>
                </c:pt>
                <c:pt idx="23433">
                  <c:v>450.06354800590111</c:v>
                </c:pt>
                <c:pt idx="23434">
                  <c:v>450.16931164365946</c:v>
                </c:pt>
                <c:pt idx="23435">
                  <c:v>450.36908503696532</c:v>
                </c:pt>
                <c:pt idx="23436">
                  <c:v>450.35733420451839</c:v>
                </c:pt>
                <c:pt idx="23437">
                  <c:v>450.19281330855324</c:v>
                </c:pt>
                <c:pt idx="23438">
                  <c:v>450.02241778190984</c:v>
                </c:pt>
                <c:pt idx="23439">
                  <c:v>450.5651546615332</c:v>
                </c:pt>
                <c:pt idx="23440">
                  <c:v>450.68266914714127</c:v>
                </c:pt>
                <c:pt idx="23441">
                  <c:v>450.31837377967088</c:v>
                </c:pt>
                <c:pt idx="23442">
                  <c:v>450.05984265066991</c:v>
                </c:pt>
                <c:pt idx="23443">
                  <c:v>450.32424950395131</c:v>
                </c:pt>
                <c:pt idx="23444">
                  <c:v>450.06571729675096</c:v>
                </c:pt>
                <c:pt idx="23445">
                  <c:v>450.30662233111008</c:v>
                </c:pt>
                <c:pt idx="23446">
                  <c:v>450.70617081203505</c:v>
                </c:pt>
                <c:pt idx="23447">
                  <c:v>450.63566273678413</c:v>
                </c:pt>
                <c:pt idx="23448">
                  <c:v>450.22436203715597</c:v>
                </c:pt>
                <c:pt idx="23449">
                  <c:v>450.35362812535328</c:v>
                </c:pt>
                <c:pt idx="23450">
                  <c:v>450.23611379377371</c:v>
                </c:pt>
                <c:pt idx="23451">
                  <c:v>450.59823782181553</c:v>
                </c:pt>
                <c:pt idx="23452">
                  <c:v>450.52185356019879</c:v>
                </c:pt>
                <c:pt idx="23453">
                  <c:v>450.98603531626514</c:v>
                </c:pt>
                <c:pt idx="23454">
                  <c:v>450.25157055135725</c:v>
                </c:pt>
                <c:pt idx="23455">
                  <c:v>450.27507375653579</c:v>
                </c:pt>
                <c:pt idx="23456">
                  <c:v>450.31620398052712</c:v>
                </c:pt>
                <c:pt idx="23457">
                  <c:v>450.14797776013637</c:v>
                </c:pt>
                <c:pt idx="23458">
                  <c:v>450.00479077079854</c:v>
                </c:pt>
                <c:pt idx="23459">
                  <c:v>450.45134548494786</c:v>
                </c:pt>
                <c:pt idx="23460">
                  <c:v>450.27507375653579</c:v>
                </c:pt>
                <c:pt idx="23461">
                  <c:v>450.40433907459078</c:v>
                </c:pt>
                <c:pt idx="23462">
                  <c:v>450.75688253141487</c:v>
                </c:pt>
                <c:pt idx="23463">
                  <c:v>450.63936804580686</c:v>
                </c:pt>
                <c:pt idx="23464">
                  <c:v>450.33383099933985</c:v>
                </c:pt>
                <c:pt idx="23465">
                  <c:v>450.43001254099852</c:v>
                </c:pt>
                <c:pt idx="23466">
                  <c:v>450.10097287466118</c:v>
                </c:pt>
                <c:pt idx="23467">
                  <c:v>450.54165145635466</c:v>
                </c:pt>
                <c:pt idx="23468">
                  <c:v>450.77080424120487</c:v>
                </c:pt>
                <c:pt idx="23469">
                  <c:v>450.64153892314994</c:v>
                </c:pt>
                <c:pt idx="23470">
                  <c:v>450.38887523169734</c:v>
                </c:pt>
                <c:pt idx="23471">
                  <c:v>450.3007466068297</c:v>
                </c:pt>
                <c:pt idx="23472">
                  <c:v>450.06942419226698</c:v>
                </c:pt>
                <c:pt idx="23473">
                  <c:v>450.21631651373178</c:v>
                </c:pt>
                <c:pt idx="23474">
                  <c:v>450.49835189530501</c:v>
                </c:pt>
                <c:pt idx="23475">
                  <c:v>450.08117502471384</c:v>
                </c:pt>
                <c:pt idx="23476">
                  <c:v>450.02458707275969</c:v>
                </c:pt>
                <c:pt idx="23477">
                  <c:v>450.49464535405446</c:v>
                </c:pt>
                <c:pt idx="23478">
                  <c:v>450.35362812535328</c:v>
                </c:pt>
                <c:pt idx="23479">
                  <c:v>450.65916594196267</c:v>
                </c:pt>
                <c:pt idx="23480">
                  <c:v>450.51227252689569</c:v>
                </c:pt>
                <c:pt idx="23481">
                  <c:v>450.85306453515898</c:v>
                </c:pt>
                <c:pt idx="23482">
                  <c:v>450.21848585079016</c:v>
                </c:pt>
                <c:pt idx="23483">
                  <c:v>450.68266914714127</c:v>
                </c:pt>
                <c:pt idx="23484">
                  <c:v>450.15973014827091</c:v>
                </c:pt>
                <c:pt idx="23485">
                  <c:v>450.33970718570566</c:v>
                </c:pt>
                <c:pt idx="23486">
                  <c:v>450.83326679303161</c:v>
                </c:pt>
                <c:pt idx="23487">
                  <c:v>450.49247570893914</c:v>
                </c:pt>
                <c:pt idx="23488">
                  <c:v>450.3044531480802</c:v>
                </c:pt>
                <c:pt idx="23489">
                  <c:v>450.65112041853848</c:v>
                </c:pt>
                <c:pt idx="23490">
                  <c:v>450.15385394650224</c:v>
                </c:pt>
                <c:pt idx="23491">
                  <c:v>450.20456568128492</c:v>
                </c:pt>
                <c:pt idx="23492">
                  <c:v>450.03633944549131</c:v>
                </c:pt>
                <c:pt idx="23493">
                  <c:v>450.10684752074224</c:v>
                </c:pt>
                <c:pt idx="23494">
                  <c:v>450.13035072592078</c:v>
                </c:pt>
                <c:pt idx="23495">
                  <c:v>450.17518628974051</c:v>
                </c:pt>
                <c:pt idx="23496">
                  <c:v>450.48876978380252</c:v>
                </c:pt>
                <c:pt idx="23497">
                  <c:v>450.04809027793823</c:v>
                </c:pt>
                <c:pt idx="23498">
                  <c:v>450.09880204352658</c:v>
                </c:pt>
                <c:pt idx="23499">
                  <c:v>450.35362812535328</c:v>
                </c:pt>
                <c:pt idx="23500">
                  <c:v>450.51227252689569</c:v>
                </c:pt>
                <c:pt idx="23501">
                  <c:v>450.12447453955497</c:v>
                </c:pt>
                <c:pt idx="23502">
                  <c:v>450.28311943398847</c:v>
                </c:pt>
                <c:pt idx="23503">
                  <c:v>450.26332292408892</c:v>
                </c:pt>
                <c:pt idx="23504">
                  <c:v>450.22806888646346</c:v>
                </c:pt>
                <c:pt idx="23505">
                  <c:v>450.53948057901152</c:v>
                </c:pt>
                <c:pt idx="23506">
                  <c:v>450.4160914473224</c:v>
                </c:pt>
                <c:pt idx="23507">
                  <c:v>450.16343545729359</c:v>
                </c:pt>
                <c:pt idx="23508">
                  <c:v>450.34775240107291</c:v>
                </c:pt>
                <c:pt idx="23509">
                  <c:v>450.51227252689569</c:v>
                </c:pt>
                <c:pt idx="23510">
                  <c:v>450.22436203715597</c:v>
                </c:pt>
                <c:pt idx="23511">
                  <c:v>450.05984265066991</c:v>
                </c:pt>
                <c:pt idx="23512">
                  <c:v>450.15755927092778</c:v>
                </c:pt>
                <c:pt idx="23513">
                  <c:v>450.14580848468944</c:v>
                </c:pt>
                <c:pt idx="23514">
                  <c:v>450.68049826979814</c:v>
                </c:pt>
                <c:pt idx="23515">
                  <c:v>450.53948057901152</c:v>
                </c:pt>
                <c:pt idx="23516">
                  <c:v>450.19281330855324</c:v>
                </c:pt>
                <c:pt idx="23517">
                  <c:v>450.01871242667858</c:v>
                </c:pt>
                <c:pt idx="23518">
                  <c:v>450.04004480072257</c:v>
                </c:pt>
                <c:pt idx="23519">
                  <c:v>450.58278168034593</c:v>
                </c:pt>
                <c:pt idx="23520">
                  <c:v>450.60628334523972</c:v>
                </c:pt>
                <c:pt idx="23521">
                  <c:v>450.00479077079854</c:v>
                </c:pt>
                <c:pt idx="23522">
                  <c:v>450.09880204352658</c:v>
                </c:pt>
                <c:pt idx="23523">
                  <c:v>450.13622691228665</c:v>
                </c:pt>
                <c:pt idx="23524">
                  <c:v>450.35362812535328</c:v>
                </c:pt>
                <c:pt idx="23525">
                  <c:v>450.29487088254928</c:v>
                </c:pt>
                <c:pt idx="23526">
                  <c:v>450.38887523169734</c:v>
                </c:pt>
                <c:pt idx="23527">
                  <c:v>450.3007466068297</c:v>
                </c:pt>
                <c:pt idx="23528">
                  <c:v>450.90594574562567</c:v>
                </c:pt>
                <c:pt idx="23529">
                  <c:v>450.75317722239214</c:v>
                </c:pt>
                <c:pt idx="23530">
                  <c:v>450.6767929607754</c:v>
                </c:pt>
                <c:pt idx="23531">
                  <c:v>450.3007466068297</c:v>
                </c:pt>
                <c:pt idx="23532">
                  <c:v>450.16931164365946</c:v>
                </c:pt>
                <c:pt idx="23533">
                  <c:v>450.41021526095659</c:v>
                </c:pt>
                <c:pt idx="23534">
                  <c:v>450.20456568128492</c:v>
                </c:pt>
                <c:pt idx="23535">
                  <c:v>450.13622691228665</c:v>
                </c:pt>
                <c:pt idx="23536">
                  <c:v>450.07529883834803</c:v>
                </c:pt>
                <c:pt idx="23537">
                  <c:v>450.5806108030028</c:v>
                </c:pt>
                <c:pt idx="23538">
                  <c:v>450.67462362371708</c:v>
                </c:pt>
                <c:pt idx="23539">
                  <c:v>450.29270077534852</c:v>
                </c:pt>
                <c:pt idx="23540">
                  <c:v>450.44546929858205</c:v>
                </c:pt>
                <c:pt idx="23541">
                  <c:v>450.59823782181553</c:v>
                </c:pt>
                <c:pt idx="23542">
                  <c:v>450.31620398052712</c:v>
                </c:pt>
                <c:pt idx="23543">
                  <c:v>450.44546929858205</c:v>
                </c:pt>
                <c:pt idx="23544">
                  <c:v>450.28682458898271</c:v>
                </c:pt>
                <c:pt idx="23545">
                  <c:v>450.13405611195776</c:v>
                </c:pt>
                <c:pt idx="23546">
                  <c:v>450.24569590527619</c:v>
                </c:pt>
                <c:pt idx="23547">
                  <c:v>450.36321039088421</c:v>
                </c:pt>
                <c:pt idx="23548">
                  <c:v>450.04809027793823</c:v>
                </c:pt>
                <c:pt idx="23549">
                  <c:v>450.21044032736597</c:v>
                </c:pt>
                <c:pt idx="23550">
                  <c:v>450.26919757016998</c:v>
                </c:pt>
                <c:pt idx="23551">
                  <c:v>450.28682458898271</c:v>
                </c:pt>
                <c:pt idx="23552">
                  <c:v>450.31249805539051</c:v>
                </c:pt>
                <c:pt idx="23553">
                  <c:v>450.60628334523972</c:v>
                </c:pt>
                <c:pt idx="23554">
                  <c:v>450.28311943398847</c:v>
                </c:pt>
                <c:pt idx="23555">
                  <c:v>450.10097287466118</c:v>
                </c:pt>
                <c:pt idx="23556">
                  <c:v>450.42413681671815</c:v>
                </c:pt>
                <c:pt idx="23557">
                  <c:v>450.61215953160558</c:v>
                </c:pt>
                <c:pt idx="23558">
                  <c:v>450.64153892314994</c:v>
                </c:pt>
                <c:pt idx="23559">
                  <c:v>450.27136813945617</c:v>
                </c:pt>
                <c:pt idx="23560">
                  <c:v>450.04221563185718</c:v>
                </c:pt>
                <c:pt idx="23561">
                  <c:v>450.22219270009765</c:v>
                </c:pt>
                <c:pt idx="23562">
                  <c:v>450.65699506461959</c:v>
                </c:pt>
                <c:pt idx="23563">
                  <c:v>450.5512329517432</c:v>
                </c:pt>
                <c:pt idx="23564">
                  <c:v>450.21044032736597</c:v>
                </c:pt>
                <c:pt idx="23565">
                  <c:v>450.08334431556369</c:v>
                </c:pt>
                <c:pt idx="23566">
                  <c:v>450.2889951582689</c:v>
                </c:pt>
                <c:pt idx="23567">
                  <c:v>451.10572067921629</c:v>
                </c:pt>
                <c:pt idx="23568">
                  <c:v>450.65328975559686</c:v>
                </c:pt>
                <c:pt idx="23569">
                  <c:v>450.55927847516739</c:v>
                </c:pt>
                <c:pt idx="23570">
                  <c:v>450.95882680206387</c:v>
                </c:pt>
                <c:pt idx="23571">
                  <c:v>450.19498418589637</c:v>
                </c:pt>
                <c:pt idx="23572">
                  <c:v>450.23981971891033</c:v>
                </c:pt>
                <c:pt idx="23573">
                  <c:v>450.09509668829537</c:v>
                </c:pt>
                <c:pt idx="23574">
                  <c:v>450.25374096661494</c:v>
                </c:pt>
                <c:pt idx="23575">
                  <c:v>450.53948057901152</c:v>
                </c:pt>
                <c:pt idx="23576">
                  <c:v>450.99778784302526</c:v>
                </c:pt>
                <c:pt idx="23577">
                  <c:v>450.68049826979814</c:v>
                </c:pt>
                <c:pt idx="23578">
                  <c:v>450.94490663255863</c:v>
                </c:pt>
                <c:pt idx="23579">
                  <c:v>450.29857696171439</c:v>
                </c:pt>
                <c:pt idx="23580">
                  <c:v>450.5651546615332</c:v>
                </c:pt>
                <c:pt idx="23581">
                  <c:v>450.73555020357946</c:v>
                </c:pt>
                <c:pt idx="23582">
                  <c:v>451.40538153931749</c:v>
                </c:pt>
                <c:pt idx="23583">
                  <c:v>450.77668042757074</c:v>
                </c:pt>
                <c:pt idx="23584">
                  <c:v>450.13035072592078</c:v>
                </c:pt>
                <c:pt idx="23585">
                  <c:v>450.79213656904034</c:v>
                </c:pt>
                <c:pt idx="23586">
                  <c:v>450.84501916576329</c:v>
                </c:pt>
                <c:pt idx="23587">
                  <c:v>451.31508018876497</c:v>
                </c:pt>
                <c:pt idx="23588">
                  <c:v>451.05066889946346</c:v>
                </c:pt>
                <c:pt idx="23589">
                  <c:v>450.95665746500549</c:v>
                </c:pt>
                <c:pt idx="23590">
                  <c:v>450.62761721335994</c:v>
                </c:pt>
                <c:pt idx="23591">
                  <c:v>450.16931164365946</c:v>
                </c:pt>
                <c:pt idx="23592">
                  <c:v>450.37125437402364</c:v>
                </c:pt>
                <c:pt idx="23593">
                  <c:v>450.06571729675096</c:v>
                </c:pt>
                <c:pt idx="23594">
                  <c:v>450.06942419226698</c:v>
                </c:pt>
                <c:pt idx="23595">
                  <c:v>450.77668042757074</c:v>
                </c:pt>
                <c:pt idx="23596">
                  <c:v>451.11159532529734</c:v>
                </c:pt>
                <c:pt idx="23597">
                  <c:v>451.05283808249334</c:v>
                </c:pt>
                <c:pt idx="23598">
                  <c:v>450.9764538208766</c:v>
                </c:pt>
                <c:pt idx="23599">
                  <c:v>450.75905340875801</c:v>
                </c:pt>
                <c:pt idx="23600">
                  <c:v>450.08705121107971</c:v>
                </c:pt>
                <c:pt idx="23601">
                  <c:v>450.16931164365946</c:v>
                </c:pt>
                <c:pt idx="23602">
                  <c:v>450.10467822989244</c:v>
                </c:pt>
                <c:pt idx="23603">
                  <c:v>450.04592098708844</c:v>
                </c:pt>
                <c:pt idx="23604">
                  <c:v>450.19498418589637</c:v>
                </c:pt>
                <c:pt idx="23605">
                  <c:v>450.23611379377371</c:v>
                </c:pt>
                <c:pt idx="23606">
                  <c:v>450.15168313077049</c:v>
                </c:pt>
                <c:pt idx="23607">
                  <c:v>450.68637445616395</c:v>
                </c:pt>
                <c:pt idx="23608">
                  <c:v>450.66874743735121</c:v>
                </c:pt>
                <c:pt idx="23609">
                  <c:v>450.26919757016998</c:v>
                </c:pt>
                <c:pt idx="23610">
                  <c:v>450.15168313077049</c:v>
                </c:pt>
                <c:pt idx="23611">
                  <c:v>450.38083740969694</c:v>
                </c:pt>
                <c:pt idx="23612">
                  <c:v>450.21631651373178</c:v>
                </c:pt>
                <c:pt idx="23613">
                  <c:v>450.45134548494786</c:v>
                </c:pt>
                <c:pt idx="23614">
                  <c:v>450.70617081203505</c:v>
                </c:pt>
                <c:pt idx="23615">
                  <c:v>450.24786524233457</c:v>
                </c:pt>
                <c:pt idx="23616">
                  <c:v>450.45351543812012</c:v>
                </c:pt>
                <c:pt idx="23617">
                  <c:v>450.65916594196267</c:v>
                </c:pt>
                <c:pt idx="23618">
                  <c:v>450.41826109243772</c:v>
                </c:pt>
                <c:pt idx="23619">
                  <c:v>450.0892205019295</c:v>
                </c:pt>
                <c:pt idx="23620">
                  <c:v>450.28311943398847</c:v>
                </c:pt>
                <c:pt idx="23621">
                  <c:v>450.36908503696532</c:v>
                </c:pt>
                <c:pt idx="23622">
                  <c:v>450.17518628974051</c:v>
                </c:pt>
                <c:pt idx="23623">
                  <c:v>450.09880204352658</c:v>
                </c:pt>
                <c:pt idx="23624">
                  <c:v>450.19868949491905</c:v>
                </c:pt>
                <c:pt idx="23625">
                  <c:v>450.00479077079854</c:v>
                </c:pt>
                <c:pt idx="23626">
                  <c:v>450.49464535405446</c:v>
                </c:pt>
                <c:pt idx="23627">
                  <c:v>450.06942419226698</c:v>
                </c:pt>
                <c:pt idx="23628">
                  <c:v>450.58648698936867</c:v>
                </c:pt>
                <c:pt idx="23629">
                  <c:v>450.21261120470911</c:v>
                </c:pt>
                <c:pt idx="23630">
                  <c:v>450.33012522823168</c:v>
                </c:pt>
                <c:pt idx="23631">
                  <c:v>450.71792318476673</c:v>
                </c:pt>
                <c:pt idx="23632">
                  <c:v>450.20673501834324</c:v>
                </c:pt>
                <c:pt idx="23633">
                  <c:v>450.08117502471384</c:v>
                </c:pt>
                <c:pt idx="23634">
                  <c:v>450.27136813945617</c:v>
                </c:pt>
                <c:pt idx="23635">
                  <c:v>450.1127237071081</c:v>
                </c:pt>
                <c:pt idx="23636">
                  <c:v>450.11642909314503</c:v>
                </c:pt>
                <c:pt idx="23637">
                  <c:v>450.21848585079016</c:v>
                </c:pt>
                <c:pt idx="23638">
                  <c:v>450.19281330855324</c:v>
                </c:pt>
                <c:pt idx="23639">
                  <c:v>450.47484869012646</c:v>
                </c:pt>
                <c:pt idx="23640">
                  <c:v>450.75688253141487</c:v>
                </c:pt>
                <c:pt idx="23641">
                  <c:v>451.0976751557921</c:v>
                </c:pt>
                <c:pt idx="23642">
                  <c:v>450.23981971891033</c:v>
                </c:pt>
                <c:pt idx="23643">
                  <c:v>450.09292585716076</c:v>
                </c:pt>
                <c:pt idx="23644">
                  <c:v>450.28311943398847</c:v>
                </c:pt>
                <c:pt idx="23645">
                  <c:v>450.51814825117606</c:v>
                </c:pt>
                <c:pt idx="23646">
                  <c:v>450.06354800590111</c:v>
                </c:pt>
                <c:pt idx="23647">
                  <c:v>450.18106247610632</c:v>
                </c:pt>
                <c:pt idx="23648">
                  <c:v>450.19281330855324</c:v>
                </c:pt>
                <c:pt idx="23649">
                  <c:v>450.06571729675096</c:v>
                </c:pt>
                <c:pt idx="23650">
                  <c:v>450.58278168034593</c:v>
                </c:pt>
                <c:pt idx="23651">
                  <c:v>450.21848585079016</c:v>
                </c:pt>
                <c:pt idx="23652">
                  <c:v>450.27136813945617</c:v>
                </c:pt>
                <c:pt idx="23653">
                  <c:v>450.05984265066991</c:v>
                </c:pt>
                <c:pt idx="23654">
                  <c:v>450.23394353254452</c:v>
                </c:pt>
                <c:pt idx="23655">
                  <c:v>450.31032779416125</c:v>
                </c:pt>
                <c:pt idx="23656">
                  <c:v>450.40650964387692</c:v>
                </c:pt>
                <c:pt idx="23657">
                  <c:v>450.32424950395131</c:v>
                </c:pt>
                <c:pt idx="23658">
                  <c:v>450.29487088254928</c:v>
                </c:pt>
                <c:pt idx="23659">
                  <c:v>450.06571729675096</c:v>
                </c:pt>
                <c:pt idx="23660">
                  <c:v>450.22806888646346</c:v>
                </c:pt>
                <c:pt idx="23661">
                  <c:v>450.13622691228665</c:v>
                </c:pt>
                <c:pt idx="23662">
                  <c:v>450.38887523169734</c:v>
                </c:pt>
                <c:pt idx="23663">
                  <c:v>451.10572067921629</c:v>
                </c:pt>
                <c:pt idx="23664">
                  <c:v>451.28786705370942</c:v>
                </c:pt>
                <c:pt idx="23665">
                  <c:v>450.27136813945617</c:v>
                </c:pt>
                <c:pt idx="23666">
                  <c:v>450.33012522823168</c:v>
                </c:pt>
                <c:pt idx="23667">
                  <c:v>450.700296165954</c:v>
                </c:pt>
                <c:pt idx="23668">
                  <c:v>450.38671205577805</c:v>
                </c:pt>
                <c:pt idx="23669">
                  <c:v>450.15385394650224</c:v>
                </c:pt>
                <c:pt idx="23670">
                  <c:v>450.49247570893914</c:v>
                </c:pt>
                <c:pt idx="23671">
                  <c:v>450.98016082421253</c:v>
                </c:pt>
                <c:pt idx="23672">
                  <c:v>450.0304632591255</c:v>
                </c:pt>
                <c:pt idx="23673">
                  <c:v>450.73337932623633</c:v>
                </c:pt>
                <c:pt idx="23674">
                  <c:v>450.61586638091302</c:v>
                </c:pt>
                <c:pt idx="23675">
                  <c:v>450.16931164365946</c:v>
                </c:pt>
                <c:pt idx="23676">
                  <c:v>450.26332292408892</c:v>
                </c:pt>
                <c:pt idx="23677">
                  <c:v>450.45134548494786</c:v>
                </c:pt>
                <c:pt idx="23678">
                  <c:v>450.46309631739479</c:v>
                </c:pt>
                <c:pt idx="23679">
                  <c:v>450.13035072592078</c:v>
                </c:pt>
                <c:pt idx="23680">
                  <c:v>450.0282939682757</c:v>
                </c:pt>
                <c:pt idx="23681">
                  <c:v>450.42784227976932</c:v>
                </c:pt>
                <c:pt idx="23682">
                  <c:v>450.23981971891033</c:v>
                </c:pt>
                <c:pt idx="23683">
                  <c:v>450.23023806949334</c:v>
                </c:pt>
                <c:pt idx="23684">
                  <c:v>450.30662233111008</c:v>
                </c:pt>
                <c:pt idx="23685">
                  <c:v>450.39475911948699</c:v>
                </c:pt>
                <c:pt idx="23686">
                  <c:v>450.28311943398847</c:v>
                </c:pt>
                <c:pt idx="23687">
                  <c:v>450.08334431556369</c:v>
                </c:pt>
                <c:pt idx="23688">
                  <c:v>450.15385394650224</c:v>
                </c:pt>
                <c:pt idx="23689">
                  <c:v>450.40650964387692</c:v>
                </c:pt>
                <c:pt idx="23690">
                  <c:v>450.11859989347391</c:v>
                </c:pt>
                <c:pt idx="23691">
                  <c:v>450.13622691228665</c:v>
                </c:pt>
                <c:pt idx="23692">
                  <c:v>450.71792318476673</c:v>
                </c:pt>
                <c:pt idx="23693">
                  <c:v>450.35362812535328</c:v>
                </c:pt>
                <c:pt idx="23694">
                  <c:v>450.57473615692174</c:v>
                </c:pt>
                <c:pt idx="23695">
                  <c:v>451.29157544330167</c:v>
                </c:pt>
                <c:pt idx="23696">
                  <c:v>450.62761721335994</c:v>
                </c:pt>
                <c:pt idx="23697">
                  <c:v>450.38671205577805</c:v>
                </c:pt>
                <c:pt idx="23698">
                  <c:v>450.20673501834324</c:v>
                </c:pt>
                <c:pt idx="23699">
                  <c:v>450.10467822989244</c:v>
                </c:pt>
                <c:pt idx="23700">
                  <c:v>450.49464535405446</c:v>
                </c:pt>
                <c:pt idx="23701">
                  <c:v>451.07046664159083</c:v>
                </c:pt>
                <c:pt idx="23702">
                  <c:v>450.24198951805414</c:v>
                </c:pt>
                <c:pt idx="23703">
                  <c:v>450.38083740969694</c:v>
                </c:pt>
                <c:pt idx="23704">
                  <c:v>450.25374096661494</c:v>
                </c:pt>
                <c:pt idx="23705">
                  <c:v>450.15385394650224</c:v>
                </c:pt>
                <c:pt idx="23706">
                  <c:v>450.13622691228665</c:v>
                </c:pt>
                <c:pt idx="23707">
                  <c:v>450.65328975559686</c:v>
                </c:pt>
                <c:pt idx="23708">
                  <c:v>450.20673501834324</c:v>
                </c:pt>
                <c:pt idx="23709">
                  <c:v>450.38887523169734</c:v>
                </c:pt>
                <c:pt idx="23710">
                  <c:v>450.35362812535328</c:v>
                </c:pt>
                <c:pt idx="23711">
                  <c:v>450.29487088254928</c:v>
                </c:pt>
                <c:pt idx="23712">
                  <c:v>450.35362812535328</c:v>
                </c:pt>
                <c:pt idx="23713">
                  <c:v>450.68266914714127</c:v>
                </c:pt>
                <c:pt idx="23714">
                  <c:v>450.15385394650224</c:v>
                </c:pt>
                <c:pt idx="23715">
                  <c:v>450.24786524233457</c:v>
                </c:pt>
                <c:pt idx="23716">
                  <c:v>450.29857696171439</c:v>
                </c:pt>
                <c:pt idx="23717">
                  <c:v>450.38671205577805</c:v>
                </c:pt>
                <c:pt idx="23718">
                  <c:v>451.0389179129881</c:v>
                </c:pt>
                <c:pt idx="23719">
                  <c:v>450.52185356019879</c:v>
                </c:pt>
                <c:pt idx="23720">
                  <c:v>450.43371846613513</c:v>
                </c:pt>
                <c:pt idx="23721">
                  <c:v>450.56298378419007</c:v>
                </c:pt>
                <c:pt idx="23722">
                  <c:v>450.65699506461959</c:v>
                </c:pt>
                <c:pt idx="23723">
                  <c:v>450.56298378419007</c:v>
                </c:pt>
                <c:pt idx="23724">
                  <c:v>450.49247570893914</c:v>
                </c:pt>
                <c:pt idx="23725">
                  <c:v>450.21848585079016</c:v>
                </c:pt>
                <c:pt idx="23726">
                  <c:v>450.0069600601081</c:v>
                </c:pt>
                <c:pt idx="23727">
                  <c:v>450.61215953160558</c:v>
                </c:pt>
                <c:pt idx="23728">
                  <c:v>450.44176398955932</c:v>
                </c:pt>
                <c:pt idx="23729">
                  <c:v>450.06942419226698</c:v>
                </c:pt>
                <c:pt idx="23730">
                  <c:v>450.10097287466118</c:v>
                </c:pt>
                <c:pt idx="23731">
                  <c:v>450.23981971891033</c:v>
                </c:pt>
                <c:pt idx="23732">
                  <c:v>450.0069600601081</c:v>
                </c:pt>
                <c:pt idx="23733">
                  <c:v>450.89419491317875</c:v>
                </c:pt>
                <c:pt idx="23734">
                  <c:v>451.09984449285048</c:v>
                </c:pt>
                <c:pt idx="23735">
                  <c:v>450.69441997958813</c:v>
                </c:pt>
                <c:pt idx="23736">
                  <c:v>450.26549241517574</c:v>
                </c:pt>
                <c:pt idx="23737">
                  <c:v>450.17735716708364</c:v>
                </c:pt>
                <c:pt idx="23738">
                  <c:v>450.4160914473224</c:v>
                </c:pt>
                <c:pt idx="23739">
                  <c:v>450.22806888646346</c:v>
                </c:pt>
                <c:pt idx="23740">
                  <c:v>450.33383099933985</c:v>
                </c:pt>
                <c:pt idx="23741">
                  <c:v>450.06571729675096</c:v>
                </c:pt>
                <c:pt idx="23742">
                  <c:v>450.1127237071081</c:v>
                </c:pt>
                <c:pt idx="23743">
                  <c:v>450.16343545729359</c:v>
                </c:pt>
                <c:pt idx="23744">
                  <c:v>450.01871242667858</c:v>
                </c:pt>
                <c:pt idx="23745">
                  <c:v>450.00479077079854</c:v>
                </c:pt>
                <c:pt idx="23746">
                  <c:v>450.07746966948264</c:v>
                </c:pt>
                <c:pt idx="23747">
                  <c:v>450.07529883834803</c:v>
                </c:pt>
                <c:pt idx="23748">
                  <c:v>450.35950384963371</c:v>
                </c:pt>
                <c:pt idx="23749">
                  <c:v>450.13622691228665</c:v>
                </c:pt>
                <c:pt idx="23750">
                  <c:v>450.01871242667858</c:v>
                </c:pt>
                <c:pt idx="23751">
                  <c:v>450.77668042757074</c:v>
                </c:pt>
                <c:pt idx="23752">
                  <c:v>450.74730103602633</c:v>
                </c:pt>
                <c:pt idx="23753">
                  <c:v>450.1127237071081</c:v>
                </c:pt>
                <c:pt idx="23754">
                  <c:v>450.28682458898271</c:v>
                </c:pt>
                <c:pt idx="23755">
                  <c:v>450.52185356019879</c:v>
                </c:pt>
                <c:pt idx="23756">
                  <c:v>450.61586638091302</c:v>
                </c:pt>
                <c:pt idx="23757">
                  <c:v>450.32208016689293</c:v>
                </c:pt>
                <c:pt idx="23758">
                  <c:v>450.86264618457602</c:v>
                </c:pt>
                <c:pt idx="23759">
                  <c:v>450.22806888646346</c:v>
                </c:pt>
                <c:pt idx="23760">
                  <c:v>450.28311943398847</c:v>
                </c:pt>
                <c:pt idx="23761">
                  <c:v>450.25157055135725</c:v>
                </c:pt>
                <c:pt idx="23762">
                  <c:v>450.06942419226698</c:v>
                </c:pt>
                <c:pt idx="23763">
                  <c:v>450.20085883197743</c:v>
                </c:pt>
                <c:pt idx="23764">
                  <c:v>450.64153892314994</c:v>
                </c:pt>
                <c:pt idx="23765">
                  <c:v>450.22436203715597</c:v>
                </c:pt>
                <c:pt idx="23766">
                  <c:v>450.52402397545649</c:v>
                </c:pt>
                <c:pt idx="23767">
                  <c:v>450.50639680261526</c:v>
                </c:pt>
                <c:pt idx="23768">
                  <c:v>450.36537957391408</c:v>
                </c:pt>
                <c:pt idx="23769">
                  <c:v>450.13993229832357</c:v>
                </c:pt>
                <c:pt idx="23770">
                  <c:v>450.29857696171439</c:v>
                </c:pt>
                <c:pt idx="23771">
                  <c:v>450.61586638091302</c:v>
                </c:pt>
                <c:pt idx="23772">
                  <c:v>450.66874743735121</c:v>
                </c:pt>
                <c:pt idx="23773">
                  <c:v>450.73337932623633</c:v>
                </c:pt>
                <c:pt idx="23774">
                  <c:v>450.65699506461959</c:v>
                </c:pt>
                <c:pt idx="23775">
                  <c:v>450.65699506461959</c:v>
                </c:pt>
                <c:pt idx="23776">
                  <c:v>450.09509668829537</c:v>
                </c:pt>
                <c:pt idx="23777">
                  <c:v>450.72379783084779</c:v>
                </c:pt>
                <c:pt idx="23778">
                  <c:v>450.37125437402364</c:v>
                </c:pt>
                <c:pt idx="23779">
                  <c:v>450.31249805539051</c:v>
                </c:pt>
                <c:pt idx="23780">
                  <c:v>450.50052107833488</c:v>
                </c:pt>
                <c:pt idx="23781">
                  <c:v>450.21848585079016</c:v>
                </c:pt>
                <c:pt idx="23782">
                  <c:v>450.38887523169734</c:v>
                </c:pt>
                <c:pt idx="23783">
                  <c:v>450.83543767037474</c:v>
                </c:pt>
                <c:pt idx="23784">
                  <c:v>450.35950384963371</c:v>
                </c:pt>
                <c:pt idx="23785">
                  <c:v>450.03417015464152</c:v>
                </c:pt>
                <c:pt idx="23786">
                  <c:v>450.00108541587537</c:v>
                </c:pt>
                <c:pt idx="23787">
                  <c:v>450.26332292408892</c:v>
                </c:pt>
                <c:pt idx="23788">
                  <c:v>450.73337932623633</c:v>
                </c:pt>
                <c:pt idx="23789">
                  <c:v>450.46309631739479</c:v>
                </c:pt>
                <c:pt idx="23790">
                  <c:v>450.13035072592078</c:v>
                </c:pt>
                <c:pt idx="23791">
                  <c:v>450.02458707275969</c:v>
                </c:pt>
                <c:pt idx="23792">
                  <c:v>450.08117502471384</c:v>
                </c:pt>
                <c:pt idx="23793">
                  <c:v>450.29857696171439</c:v>
                </c:pt>
                <c:pt idx="23794">
                  <c:v>450.06942419226698</c:v>
                </c:pt>
                <c:pt idx="23795">
                  <c:v>450.42413681671815</c:v>
                </c:pt>
                <c:pt idx="23796">
                  <c:v>450.91182193199148</c:v>
                </c:pt>
                <c:pt idx="23797">
                  <c:v>450.40063391959654</c:v>
                </c:pt>
                <c:pt idx="23798">
                  <c:v>450.49464535405446</c:v>
                </c:pt>
                <c:pt idx="23799">
                  <c:v>450.44763971383975</c:v>
                </c:pt>
                <c:pt idx="23800">
                  <c:v>450.20673501834324</c:v>
                </c:pt>
                <c:pt idx="23801">
                  <c:v>450.02458707275969</c:v>
                </c:pt>
                <c:pt idx="23802">
                  <c:v>450.13035072592078</c:v>
                </c:pt>
                <c:pt idx="23803">
                  <c:v>450.26919757016998</c:v>
                </c:pt>
                <c:pt idx="23804">
                  <c:v>450.48659952257333</c:v>
                </c:pt>
                <c:pt idx="23805">
                  <c:v>450.06942419226698</c:v>
                </c:pt>
                <c:pt idx="23806">
                  <c:v>450.3044531480802</c:v>
                </c:pt>
                <c:pt idx="23807">
                  <c:v>450.31032779416125</c:v>
                </c:pt>
                <c:pt idx="23808">
                  <c:v>450.1127237071081</c:v>
                </c:pt>
                <c:pt idx="23809">
                  <c:v>450.41826109243772</c:v>
                </c:pt>
                <c:pt idx="23810">
                  <c:v>450.17735716708364</c:v>
                </c:pt>
                <c:pt idx="23811">
                  <c:v>450.38887523169734</c:v>
                </c:pt>
                <c:pt idx="23812">
                  <c:v>450.7296740172136</c:v>
                </c:pt>
                <c:pt idx="23813">
                  <c:v>450.53577542401729</c:v>
                </c:pt>
                <c:pt idx="23814">
                  <c:v>450.36537957391408</c:v>
                </c:pt>
                <c:pt idx="23815">
                  <c:v>450.04809027793823</c:v>
                </c:pt>
                <c:pt idx="23816">
                  <c:v>450.54535676537733</c:v>
                </c:pt>
                <c:pt idx="23817">
                  <c:v>450.13405611195776</c:v>
                </c:pt>
                <c:pt idx="23818">
                  <c:v>450.29270077534852</c:v>
                </c:pt>
                <c:pt idx="23819">
                  <c:v>450.63349339972575</c:v>
                </c:pt>
                <c:pt idx="23820">
                  <c:v>450.2772437097081</c:v>
                </c:pt>
                <c:pt idx="23821">
                  <c:v>450.20673501834324</c:v>
                </c:pt>
                <c:pt idx="23822">
                  <c:v>450.38083740969694</c:v>
                </c:pt>
                <c:pt idx="23823">
                  <c:v>450.32795481297399</c:v>
                </c:pt>
                <c:pt idx="23824">
                  <c:v>450.20456568128492</c:v>
                </c:pt>
                <c:pt idx="23825">
                  <c:v>450.48659952257333</c:v>
                </c:pt>
                <c:pt idx="23826">
                  <c:v>450.02241778190984</c:v>
                </c:pt>
                <c:pt idx="23827">
                  <c:v>450.63349339972575</c:v>
                </c:pt>
                <c:pt idx="23828">
                  <c:v>450.08117502471384</c:v>
                </c:pt>
                <c:pt idx="23829">
                  <c:v>450.11859989347391</c:v>
                </c:pt>
                <c:pt idx="23830">
                  <c:v>450.41238536815735</c:v>
                </c:pt>
                <c:pt idx="23831">
                  <c:v>450.00479077079854</c:v>
                </c:pt>
                <c:pt idx="23832">
                  <c:v>450.04004480072257</c:v>
                </c:pt>
                <c:pt idx="23833">
                  <c:v>450.24786524233457</c:v>
                </c:pt>
                <c:pt idx="23834">
                  <c:v>450.14210157377056</c:v>
                </c:pt>
                <c:pt idx="23835">
                  <c:v>450.01654159554403</c:v>
                </c:pt>
                <c:pt idx="23836">
                  <c:v>450.64153892314994</c:v>
                </c:pt>
                <c:pt idx="23837">
                  <c:v>450.55927847516739</c:v>
                </c:pt>
                <c:pt idx="23838">
                  <c:v>450.0304632591255</c:v>
                </c:pt>
                <c:pt idx="23839">
                  <c:v>450.32208016689293</c:v>
                </c:pt>
                <c:pt idx="23840">
                  <c:v>450.23981971891033</c:v>
                </c:pt>
                <c:pt idx="23841">
                  <c:v>450.15755927092778</c:v>
                </c:pt>
                <c:pt idx="23842">
                  <c:v>450.00479077079854</c:v>
                </c:pt>
                <c:pt idx="23843">
                  <c:v>450.37125437402364</c:v>
                </c:pt>
                <c:pt idx="23844">
                  <c:v>450.17735716708364</c:v>
                </c:pt>
                <c:pt idx="23845">
                  <c:v>450.77080424120487</c:v>
                </c:pt>
                <c:pt idx="23846">
                  <c:v>450.24786524233457</c:v>
                </c:pt>
                <c:pt idx="23847">
                  <c:v>450.25961669089537</c:v>
                </c:pt>
                <c:pt idx="23848">
                  <c:v>450.48289405952215</c:v>
                </c:pt>
                <c:pt idx="23849">
                  <c:v>450.10097287466118</c:v>
                </c:pt>
                <c:pt idx="23850">
                  <c:v>450.25961669089537</c:v>
                </c:pt>
                <c:pt idx="23851">
                  <c:v>450.46526688668092</c:v>
                </c:pt>
                <c:pt idx="23852">
                  <c:v>450.31032779416125</c:v>
                </c:pt>
                <c:pt idx="23853">
                  <c:v>450.5512329517432</c:v>
                </c:pt>
                <c:pt idx="23854">
                  <c:v>450.85676999821021</c:v>
                </c:pt>
                <c:pt idx="23855">
                  <c:v>450.76863490414655</c:v>
                </c:pt>
                <c:pt idx="23856">
                  <c:v>450.75688253141487</c:v>
                </c:pt>
                <c:pt idx="23857">
                  <c:v>450.91552724101422</c:v>
                </c:pt>
                <c:pt idx="23858">
                  <c:v>450.59823782181553</c:v>
                </c:pt>
                <c:pt idx="23859">
                  <c:v>450.0282939682757</c:v>
                </c:pt>
                <c:pt idx="23860">
                  <c:v>450.29487088254928</c:v>
                </c:pt>
                <c:pt idx="23861">
                  <c:v>450.63566273678413</c:v>
                </c:pt>
                <c:pt idx="23862">
                  <c:v>450.35362812535328</c:v>
                </c:pt>
                <c:pt idx="23863">
                  <c:v>450.0892205019295</c:v>
                </c:pt>
                <c:pt idx="23864">
                  <c:v>451.14097471684175</c:v>
                </c:pt>
                <c:pt idx="23865">
                  <c:v>450.01066695716435</c:v>
                </c:pt>
                <c:pt idx="23866">
                  <c:v>450.24569590527619</c:v>
                </c:pt>
                <c:pt idx="23867">
                  <c:v>450.43371846613513</c:v>
                </c:pt>
                <c:pt idx="23868">
                  <c:v>450.02241778190984</c:v>
                </c:pt>
                <c:pt idx="23869">
                  <c:v>450.18693866247219</c:v>
                </c:pt>
                <c:pt idx="23870">
                  <c:v>450.46309631739479</c:v>
                </c:pt>
                <c:pt idx="23871">
                  <c:v>450.24569590527619</c:v>
                </c:pt>
                <c:pt idx="23872">
                  <c:v>450.1127237071081</c:v>
                </c:pt>
                <c:pt idx="23873">
                  <c:v>450.5277297465646</c:v>
                </c:pt>
                <c:pt idx="23874">
                  <c:v>450.20456568128492</c:v>
                </c:pt>
                <c:pt idx="23875">
                  <c:v>450.07159348311677</c:v>
                </c:pt>
                <c:pt idx="23876">
                  <c:v>450.1832318131647</c:v>
                </c:pt>
                <c:pt idx="23877">
                  <c:v>450.09292585716076</c:v>
                </c:pt>
                <c:pt idx="23878">
                  <c:v>450.29270077534852</c:v>
                </c:pt>
                <c:pt idx="23879">
                  <c:v>450.19281330855324</c:v>
                </c:pt>
                <c:pt idx="23880">
                  <c:v>450.58865632642699</c:v>
                </c:pt>
                <c:pt idx="23881">
                  <c:v>450.8648155216344</c:v>
                </c:pt>
                <c:pt idx="23882">
                  <c:v>451.05871426885915</c:v>
                </c:pt>
                <c:pt idx="23883">
                  <c:v>450.62978655041832</c:v>
                </c:pt>
                <c:pt idx="23884">
                  <c:v>450.62391190433721</c:v>
                </c:pt>
                <c:pt idx="23885">
                  <c:v>450.31249805539051</c:v>
                </c:pt>
                <c:pt idx="23886">
                  <c:v>450.0576718195353</c:v>
                </c:pt>
                <c:pt idx="23887">
                  <c:v>450.11642909314503</c:v>
                </c:pt>
                <c:pt idx="23888">
                  <c:v>450.07746966948264</c:v>
                </c:pt>
                <c:pt idx="23889">
                  <c:v>450.35950384963371</c:v>
                </c:pt>
                <c:pt idx="23890">
                  <c:v>450.22219270009765</c:v>
                </c:pt>
                <c:pt idx="23891">
                  <c:v>450.41021526095659</c:v>
                </c:pt>
                <c:pt idx="23892">
                  <c:v>450.31620398052712</c:v>
                </c:pt>
                <c:pt idx="23893">
                  <c:v>450.32208016689293</c:v>
                </c:pt>
                <c:pt idx="23894">
                  <c:v>450.16560479435196</c:v>
                </c:pt>
                <c:pt idx="23895">
                  <c:v>450.23981971891033</c:v>
                </c:pt>
                <c:pt idx="23896">
                  <c:v>450.15755927092778</c:v>
                </c:pt>
                <c:pt idx="23897">
                  <c:v>450.3044531480802</c:v>
                </c:pt>
                <c:pt idx="23898">
                  <c:v>450.59236317573448</c:v>
                </c:pt>
                <c:pt idx="23899">
                  <c:v>450.70987766134255</c:v>
                </c:pt>
                <c:pt idx="23900">
                  <c:v>450.04809027793823</c:v>
                </c:pt>
                <c:pt idx="23901">
                  <c:v>450.39475911948699</c:v>
                </c:pt>
                <c:pt idx="23902">
                  <c:v>450.51227252689569</c:v>
                </c:pt>
                <c:pt idx="23903">
                  <c:v>450.04809027793823</c:v>
                </c:pt>
                <c:pt idx="23904">
                  <c:v>450.26549241517574</c:v>
                </c:pt>
                <c:pt idx="23905">
                  <c:v>450.13622691228665</c:v>
                </c:pt>
                <c:pt idx="23906">
                  <c:v>450.08117502471384</c:v>
                </c:pt>
                <c:pt idx="23907">
                  <c:v>450.80018363274928</c:v>
                </c:pt>
                <c:pt idx="23908">
                  <c:v>450.19498418589637</c:v>
                </c:pt>
                <c:pt idx="23909">
                  <c:v>450.18910799953051</c:v>
                </c:pt>
                <c:pt idx="23910">
                  <c:v>450.0069600601081</c:v>
                </c:pt>
                <c:pt idx="23911">
                  <c:v>450.28094994290166</c:v>
                </c:pt>
                <c:pt idx="23912">
                  <c:v>450.20456568128492</c:v>
                </c:pt>
                <c:pt idx="23913">
                  <c:v>450.13035072592078</c:v>
                </c:pt>
                <c:pt idx="23914">
                  <c:v>450.19281330855324</c:v>
                </c:pt>
                <c:pt idx="23915">
                  <c:v>450.02241778190984</c:v>
                </c:pt>
                <c:pt idx="23916">
                  <c:v>450.23394353254452</c:v>
                </c:pt>
                <c:pt idx="23917">
                  <c:v>450.09509668829537</c:v>
                </c:pt>
                <c:pt idx="23918">
                  <c:v>450.12447453955497</c:v>
                </c:pt>
                <c:pt idx="23919">
                  <c:v>450.51227252689569</c:v>
                </c:pt>
                <c:pt idx="23920">
                  <c:v>450.2889951582689</c:v>
                </c:pt>
                <c:pt idx="23921">
                  <c:v>450.10467822989244</c:v>
                </c:pt>
                <c:pt idx="23922">
                  <c:v>450.15755927092778</c:v>
                </c:pt>
                <c:pt idx="23923">
                  <c:v>450.02458707275969</c:v>
                </c:pt>
                <c:pt idx="23924">
                  <c:v>450.45134548494786</c:v>
                </c:pt>
                <c:pt idx="23925">
                  <c:v>450.15168313077049</c:v>
                </c:pt>
                <c:pt idx="23926">
                  <c:v>450.89790022220149</c:v>
                </c:pt>
                <c:pt idx="23927">
                  <c:v>450.72162849378941</c:v>
                </c:pt>
                <c:pt idx="23928">
                  <c:v>450.38083740969694</c:v>
                </c:pt>
                <c:pt idx="23929">
                  <c:v>450.14580848468944</c:v>
                </c:pt>
                <c:pt idx="23930">
                  <c:v>450.37125437402364</c:v>
                </c:pt>
                <c:pt idx="23931">
                  <c:v>450.40063391959654</c:v>
                </c:pt>
                <c:pt idx="23932">
                  <c:v>450.33012522823168</c:v>
                </c:pt>
                <c:pt idx="23933">
                  <c:v>450.59453251279285</c:v>
                </c:pt>
                <c:pt idx="23934">
                  <c:v>450.67091677440959</c:v>
                </c:pt>
                <c:pt idx="23935">
                  <c:v>450.24786524233457</c:v>
                </c:pt>
                <c:pt idx="23936">
                  <c:v>450.69441997958813</c:v>
                </c:pt>
                <c:pt idx="23937">
                  <c:v>450.47114261096135</c:v>
                </c:pt>
                <c:pt idx="23938">
                  <c:v>450.19281330855324</c:v>
                </c:pt>
                <c:pt idx="23939">
                  <c:v>450.04592098708844</c:v>
                </c:pt>
                <c:pt idx="23940">
                  <c:v>450.45134548494786</c:v>
                </c:pt>
                <c:pt idx="23941">
                  <c:v>450.88027320338875</c:v>
                </c:pt>
                <c:pt idx="23942">
                  <c:v>450.44546929858205</c:v>
                </c:pt>
                <c:pt idx="23943">
                  <c:v>450.12230527951084</c:v>
                </c:pt>
                <c:pt idx="23944">
                  <c:v>450.25744673772306</c:v>
                </c:pt>
                <c:pt idx="23945">
                  <c:v>450.07159348311677</c:v>
                </c:pt>
                <c:pt idx="23946">
                  <c:v>450.16560479435196</c:v>
                </c:pt>
                <c:pt idx="23947">
                  <c:v>450.01066695716435</c:v>
                </c:pt>
                <c:pt idx="23948">
                  <c:v>450.43588826527895</c:v>
                </c:pt>
                <c:pt idx="23949">
                  <c:v>450.23023806949334</c:v>
                </c:pt>
                <c:pt idx="23950">
                  <c:v>450.22219270009765</c:v>
                </c:pt>
                <c:pt idx="23951">
                  <c:v>450.05396646430404</c:v>
                </c:pt>
                <c:pt idx="23952">
                  <c:v>450.58865632642699</c:v>
                </c:pt>
                <c:pt idx="23953">
                  <c:v>450.31837377967088</c:v>
                </c:pt>
                <c:pt idx="23954">
                  <c:v>450.16560479435196</c:v>
                </c:pt>
                <c:pt idx="23955">
                  <c:v>450.31249805539051</c:v>
                </c:pt>
                <c:pt idx="23956">
                  <c:v>450.15385394650224</c:v>
                </c:pt>
                <c:pt idx="23957">
                  <c:v>450.62391190433721</c:v>
                </c:pt>
                <c:pt idx="23958">
                  <c:v>450.43001254099852</c:v>
                </c:pt>
                <c:pt idx="23959">
                  <c:v>450.00479077079854</c:v>
                </c:pt>
                <c:pt idx="23960">
                  <c:v>450.31032779416125</c:v>
                </c:pt>
                <c:pt idx="23961">
                  <c:v>450.42784227976932</c:v>
                </c:pt>
                <c:pt idx="23962">
                  <c:v>450.70987766134255</c:v>
                </c:pt>
                <c:pt idx="23963">
                  <c:v>450.18106247610632</c:v>
                </c:pt>
                <c:pt idx="23964">
                  <c:v>450.15385394650224</c:v>
                </c:pt>
                <c:pt idx="23965">
                  <c:v>450.46526688668092</c:v>
                </c:pt>
                <c:pt idx="23966">
                  <c:v>450.20673501834324</c:v>
                </c:pt>
                <c:pt idx="23967">
                  <c:v>450.57690549398012</c:v>
                </c:pt>
                <c:pt idx="23968">
                  <c:v>450.61215953160558</c:v>
                </c:pt>
                <c:pt idx="23969">
                  <c:v>450.1832318131647</c:v>
                </c:pt>
                <c:pt idx="23970">
                  <c:v>450.06571729675096</c:v>
                </c:pt>
                <c:pt idx="23971">
                  <c:v>450.21261120470911</c:v>
                </c:pt>
                <c:pt idx="23972">
                  <c:v>450.37125437402364</c:v>
                </c:pt>
                <c:pt idx="23973">
                  <c:v>450.16931164365946</c:v>
                </c:pt>
                <c:pt idx="23974">
                  <c:v>450.65699506461959</c:v>
                </c:pt>
                <c:pt idx="23975">
                  <c:v>450.09880204352658</c:v>
                </c:pt>
                <c:pt idx="23976">
                  <c:v>450.33383099933985</c:v>
                </c:pt>
                <c:pt idx="23977">
                  <c:v>450.44546929858205</c:v>
                </c:pt>
                <c:pt idx="23978">
                  <c:v>450.76863490414655</c:v>
                </c:pt>
                <c:pt idx="23979">
                  <c:v>450.31032779416125</c:v>
                </c:pt>
                <c:pt idx="23980">
                  <c:v>450.04592098708844</c:v>
                </c:pt>
                <c:pt idx="23981">
                  <c:v>450.38300674675531</c:v>
                </c:pt>
                <c:pt idx="23982">
                  <c:v>450.58278168034593</c:v>
                </c:pt>
                <c:pt idx="23983">
                  <c:v>450.41238536815735</c:v>
                </c:pt>
                <c:pt idx="23984">
                  <c:v>450.07746966948264</c:v>
                </c:pt>
                <c:pt idx="23985">
                  <c:v>450.03417015464152</c:v>
                </c:pt>
                <c:pt idx="23986">
                  <c:v>450.06942419226698</c:v>
                </c:pt>
                <c:pt idx="23987">
                  <c:v>450.13993229832357</c:v>
                </c:pt>
                <c:pt idx="23988">
                  <c:v>450.13993229832357</c:v>
                </c:pt>
                <c:pt idx="23989">
                  <c:v>450.49247570893914</c:v>
                </c:pt>
                <c:pt idx="23990">
                  <c:v>450.73925551260214</c:v>
                </c:pt>
                <c:pt idx="23991">
                  <c:v>450.20456568128492</c:v>
                </c:pt>
                <c:pt idx="23992">
                  <c:v>450.33383099933985</c:v>
                </c:pt>
                <c:pt idx="23993">
                  <c:v>450.05984265066991</c:v>
                </c:pt>
                <c:pt idx="23994">
                  <c:v>450.0892205019295</c:v>
                </c:pt>
                <c:pt idx="23995">
                  <c:v>450.37713826181329</c:v>
                </c:pt>
                <c:pt idx="23996">
                  <c:v>450.90594574562567</c:v>
                </c:pt>
                <c:pt idx="23997">
                  <c:v>450.62978655041832</c:v>
                </c:pt>
                <c:pt idx="23998">
                  <c:v>450.53577542401729</c:v>
                </c:pt>
                <c:pt idx="23999">
                  <c:v>450.74730103602633</c:v>
                </c:pt>
                <c:pt idx="24000">
                  <c:v>450.81781065156201</c:v>
                </c:pt>
                <c:pt idx="24001">
                  <c:v>450.87656789436602</c:v>
                </c:pt>
                <c:pt idx="24002">
                  <c:v>450.37713826181329</c:v>
                </c:pt>
                <c:pt idx="24003">
                  <c:v>450.34558183178672</c:v>
                </c:pt>
                <c:pt idx="24004">
                  <c:v>450.42784227976932</c:v>
                </c:pt>
                <c:pt idx="24005">
                  <c:v>450.22806888646346</c:v>
                </c:pt>
                <c:pt idx="24006">
                  <c:v>450.53360593293047</c:v>
                </c:pt>
                <c:pt idx="24007">
                  <c:v>450.03633944549131</c:v>
                </c:pt>
                <c:pt idx="24008">
                  <c:v>450.36908503696532</c:v>
                </c:pt>
                <c:pt idx="24009">
                  <c:v>450.05179717345425</c:v>
                </c:pt>
                <c:pt idx="24010">
                  <c:v>450.46309631739479</c:v>
                </c:pt>
                <c:pt idx="24011">
                  <c:v>450.68049826979814</c:v>
                </c:pt>
                <c:pt idx="24012">
                  <c:v>450.28682458898271</c:v>
                </c:pt>
                <c:pt idx="24013">
                  <c:v>450.16931164365946</c:v>
                </c:pt>
                <c:pt idx="24014">
                  <c:v>450.25157055135725</c:v>
                </c:pt>
                <c:pt idx="24015">
                  <c:v>450.16343545729359</c:v>
                </c:pt>
                <c:pt idx="24016">
                  <c:v>450.15755927092778</c:v>
                </c:pt>
                <c:pt idx="24017">
                  <c:v>450.05984265066991</c:v>
                </c:pt>
                <c:pt idx="24018">
                  <c:v>450.15973014827091</c:v>
                </c:pt>
                <c:pt idx="24019">
                  <c:v>450.34187667679248</c:v>
                </c:pt>
                <c:pt idx="24020">
                  <c:v>450.23023806949334</c:v>
                </c:pt>
                <c:pt idx="24021">
                  <c:v>450.24569590527619</c:v>
                </c:pt>
                <c:pt idx="24022">
                  <c:v>450.09509668829537</c:v>
                </c:pt>
                <c:pt idx="24023">
                  <c:v>450.06942419226698</c:v>
                </c:pt>
                <c:pt idx="24024">
                  <c:v>450.19868949491905</c:v>
                </c:pt>
                <c:pt idx="24025">
                  <c:v>450.48876978380252</c:v>
                </c:pt>
                <c:pt idx="24026">
                  <c:v>450.37125437402364</c:v>
                </c:pt>
                <c:pt idx="24027">
                  <c:v>450.5651546615332</c:v>
                </c:pt>
                <c:pt idx="24028">
                  <c:v>450.01283624647391</c:v>
                </c:pt>
                <c:pt idx="24029">
                  <c:v>450.2889951582689</c:v>
                </c:pt>
                <c:pt idx="24030">
                  <c:v>450.62391190433721</c:v>
                </c:pt>
                <c:pt idx="24031">
                  <c:v>450.57102930761425</c:v>
                </c:pt>
                <c:pt idx="24032">
                  <c:v>450.42413681671815</c:v>
                </c:pt>
                <c:pt idx="24033">
                  <c:v>450.35950384963371</c:v>
                </c:pt>
                <c:pt idx="24034">
                  <c:v>450.34775240107291</c:v>
                </c:pt>
                <c:pt idx="24035">
                  <c:v>450.42196763368827</c:v>
                </c:pt>
                <c:pt idx="24036">
                  <c:v>450.65699506461959</c:v>
                </c:pt>
                <c:pt idx="24037">
                  <c:v>450.75100788533382</c:v>
                </c:pt>
                <c:pt idx="24038">
                  <c:v>450.66874743735121</c:v>
                </c:pt>
                <c:pt idx="24039">
                  <c:v>450.31032779416125</c:v>
                </c:pt>
                <c:pt idx="24040">
                  <c:v>450.09880204352658</c:v>
                </c:pt>
                <c:pt idx="24041">
                  <c:v>450.46526688668092</c:v>
                </c:pt>
                <c:pt idx="24042">
                  <c:v>450.74142638994527</c:v>
                </c:pt>
                <c:pt idx="24043">
                  <c:v>450.15385394650224</c:v>
                </c:pt>
                <c:pt idx="24044">
                  <c:v>450.13035072592078</c:v>
                </c:pt>
                <c:pt idx="24045">
                  <c:v>450.21631651373178</c:v>
                </c:pt>
                <c:pt idx="24046">
                  <c:v>450.3044531480802</c:v>
                </c:pt>
                <c:pt idx="24047">
                  <c:v>450.41021526095659</c:v>
                </c:pt>
                <c:pt idx="24048">
                  <c:v>450.17148098071777</c:v>
                </c:pt>
                <c:pt idx="24049">
                  <c:v>450.16560479435196</c:v>
                </c:pt>
                <c:pt idx="24050">
                  <c:v>450.29487088254928</c:v>
                </c:pt>
                <c:pt idx="24051">
                  <c:v>450.1127237071081</c:v>
                </c:pt>
                <c:pt idx="24052">
                  <c:v>450.13993229832357</c:v>
                </c:pt>
                <c:pt idx="24053">
                  <c:v>450.31620398052712</c:v>
                </c:pt>
                <c:pt idx="24054">
                  <c:v>450.13405611195776</c:v>
                </c:pt>
                <c:pt idx="24055">
                  <c:v>450.24569590527619</c:v>
                </c:pt>
                <c:pt idx="24056">
                  <c:v>450.56298378419007</c:v>
                </c:pt>
                <c:pt idx="24057">
                  <c:v>450.44546929858205</c:v>
                </c:pt>
                <c:pt idx="24058">
                  <c:v>450.24569590527619</c:v>
                </c:pt>
                <c:pt idx="24059">
                  <c:v>450.37125437402364</c:v>
                </c:pt>
                <c:pt idx="24060">
                  <c:v>450.35950384963371</c:v>
                </c:pt>
                <c:pt idx="24061">
                  <c:v>450.04809027793823</c:v>
                </c:pt>
                <c:pt idx="24062">
                  <c:v>450.0069600601081</c:v>
                </c:pt>
                <c:pt idx="24063">
                  <c:v>450.05984265066991</c:v>
                </c:pt>
                <c:pt idx="24064">
                  <c:v>450.04221563185718</c:v>
                </c:pt>
                <c:pt idx="24065">
                  <c:v>450.38300674675531</c:v>
                </c:pt>
                <c:pt idx="24066">
                  <c:v>450.57690549398012</c:v>
                </c:pt>
                <c:pt idx="24067">
                  <c:v>450.89419491317875</c:v>
                </c:pt>
                <c:pt idx="24068">
                  <c:v>450.62391190433721</c:v>
                </c:pt>
                <c:pt idx="24069">
                  <c:v>450.49464535405446</c:v>
                </c:pt>
                <c:pt idx="24070">
                  <c:v>450.04592098708844</c:v>
                </c:pt>
                <c:pt idx="24071">
                  <c:v>450.14797776013637</c:v>
                </c:pt>
                <c:pt idx="24072">
                  <c:v>450.21261120470911</c:v>
                </c:pt>
                <c:pt idx="24073">
                  <c:v>450.0892205019295</c:v>
                </c:pt>
                <c:pt idx="24074">
                  <c:v>450.37125437402364</c:v>
                </c:pt>
                <c:pt idx="24075">
                  <c:v>450.0892205019295</c:v>
                </c:pt>
                <c:pt idx="24076">
                  <c:v>450.27136813945617</c:v>
                </c:pt>
                <c:pt idx="24077">
                  <c:v>450.35145801815258</c:v>
                </c:pt>
                <c:pt idx="24078">
                  <c:v>450.82739214695056</c:v>
                </c:pt>
                <c:pt idx="24079">
                  <c:v>450.69812528861087</c:v>
                </c:pt>
                <c:pt idx="24080">
                  <c:v>450.23981971891033</c:v>
                </c:pt>
                <c:pt idx="24081">
                  <c:v>450.13405611195776</c:v>
                </c:pt>
                <c:pt idx="24082">
                  <c:v>450.13622691228665</c:v>
                </c:pt>
                <c:pt idx="24083">
                  <c:v>450.14797776013637</c:v>
                </c:pt>
                <c:pt idx="24084">
                  <c:v>450.02241778190984</c:v>
                </c:pt>
                <c:pt idx="24085">
                  <c:v>450.20456568128492</c:v>
                </c:pt>
                <c:pt idx="24086">
                  <c:v>450.06571729675096</c:v>
                </c:pt>
                <c:pt idx="24087">
                  <c:v>450.3044531480802</c:v>
                </c:pt>
                <c:pt idx="24088">
                  <c:v>450.439594652501</c:v>
                </c:pt>
                <c:pt idx="24089">
                  <c:v>450.40433907459078</c:v>
                </c:pt>
                <c:pt idx="24090">
                  <c:v>450.36908503696532</c:v>
                </c:pt>
                <c:pt idx="24091">
                  <c:v>450.24569590527619</c:v>
                </c:pt>
                <c:pt idx="24092">
                  <c:v>450.23981971891033</c:v>
                </c:pt>
                <c:pt idx="24093">
                  <c:v>450.34558183178672</c:v>
                </c:pt>
                <c:pt idx="24094">
                  <c:v>450.05179717345425</c:v>
                </c:pt>
                <c:pt idx="24095">
                  <c:v>450.12818146587671</c:v>
                </c:pt>
                <c:pt idx="24096">
                  <c:v>450.66504058804378</c:v>
                </c:pt>
                <c:pt idx="24097">
                  <c:v>450.58278168034593</c:v>
                </c:pt>
                <c:pt idx="24098">
                  <c:v>450.82368529764307</c:v>
                </c:pt>
                <c:pt idx="24099">
                  <c:v>450.43001254099852</c:v>
                </c:pt>
                <c:pt idx="24100">
                  <c:v>450.69441997958813</c:v>
                </c:pt>
                <c:pt idx="24101">
                  <c:v>450.41238536815735</c:v>
                </c:pt>
                <c:pt idx="24102">
                  <c:v>450.44176398955932</c:v>
                </c:pt>
                <c:pt idx="24103">
                  <c:v>450.06942419226698</c:v>
                </c:pt>
                <c:pt idx="24104">
                  <c:v>450.01871242667858</c:v>
                </c:pt>
                <c:pt idx="24105">
                  <c:v>450.74513169896795</c:v>
                </c:pt>
                <c:pt idx="24106">
                  <c:v>450.86852237094183</c:v>
                </c:pt>
                <c:pt idx="24107">
                  <c:v>450.3044531480802</c:v>
                </c:pt>
                <c:pt idx="24108">
                  <c:v>450.10467822989244</c:v>
                </c:pt>
                <c:pt idx="24109">
                  <c:v>450.04221563185718</c:v>
                </c:pt>
                <c:pt idx="24110">
                  <c:v>450.26332292408892</c:v>
                </c:pt>
                <c:pt idx="24111">
                  <c:v>450.5277297465646</c:v>
                </c:pt>
                <c:pt idx="24112">
                  <c:v>450.0892205019295</c:v>
                </c:pt>
                <c:pt idx="24113">
                  <c:v>450.50052107833488</c:v>
                </c:pt>
                <c:pt idx="24114">
                  <c:v>450.65328975559686</c:v>
                </c:pt>
                <c:pt idx="24115">
                  <c:v>451.26436538881563</c:v>
                </c:pt>
                <c:pt idx="24116">
                  <c:v>450.73555020357946</c:v>
                </c:pt>
                <c:pt idx="24117">
                  <c:v>450.67091677440959</c:v>
                </c:pt>
                <c:pt idx="24118">
                  <c:v>450.37125437402364</c:v>
                </c:pt>
                <c:pt idx="24119">
                  <c:v>450.01283624647391</c:v>
                </c:pt>
                <c:pt idx="24120">
                  <c:v>450.30662233111008</c:v>
                </c:pt>
                <c:pt idx="24121">
                  <c:v>450.06571729675096</c:v>
                </c:pt>
                <c:pt idx="24122">
                  <c:v>450.55710913810901</c:v>
                </c:pt>
                <c:pt idx="24123">
                  <c:v>450.53360593293047</c:v>
                </c:pt>
                <c:pt idx="24124">
                  <c:v>451.07417195061356</c:v>
                </c:pt>
                <c:pt idx="24125">
                  <c:v>450.54535676537733</c:v>
                </c:pt>
                <c:pt idx="24126">
                  <c:v>450.70987766134255</c:v>
                </c:pt>
                <c:pt idx="24127">
                  <c:v>450.21044032736597</c:v>
                </c:pt>
                <c:pt idx="24128">
                  <c:v>450.31032779416125</c:v>
                </c:pt>
                <c:pt idx="24129">
                  <c:v>450.0304632591255</c:v>
                </c:pt>
                <c:pt idx="24130">
                  <c:v>450.12447453955497</c:v>
                </c:pt>
                <c:pt idx="24131">
                  <c:v>450.10684752074224</c:v>
                </c:pt>
                <c:pt idx="24132">
                  <c:v>450.18910799953051</c:v>
                </c:pt>
                <c:pt idx="24133">
                  <c:v>450.22436203715597</c:v>
                </c:pt>
                <c:pt idx="24134">
                  <c:v>450.29487088254928</c:v>
                </c:pt>
                <c:pt idx="24135">
                  <c:v>450.30662233111008</c:v>
                </c:pt>
                <c:pt idx="24136">
                  <c:v>450.10467822989244</c:v>
                </c:pt>
                <c:pt idx="24137">
                  <c:v>450.05179717345425</c:v>
                </c:pt>
                <c:pt idx="24138">
                  <c:v>450.00108541587537</c:v>
                </c:pt>
                <c:pt idx="24139">
                  <c:v>450.55710913810901</c:v>
                </c:pt>
                <c:pt idx="24140">
                  <c:v>450.16931164365946</c:v>
                </c:pt>
                <c:pt idx="24141">
                  <c:v>450.21044032736597</c:v>
                </c:pt>
                <c:pt idx="24142">
                  <c:v>450.17148098071777</c:v>
                </c:pt>
                <c:pt idx="24143">
                  <c:v>450.17518628974051</c:v>
                </c:pt>
                <c:pt idx="24144">
                  <c:v>450.13405611195776</c:v>
                </c:pt>
                <c:pt idx="24145">
                  <c:v>450.03633944549131</c:v>
                </c:pt>
                <c:pt idx="24146">
                  <c:v>450.33012522823168</c:v>
                </c:pt>
                <c:pt idx="24147">
                  <c:v>450.25961669089537</c:v>
                </c:pt>
                <c:pt idx="24148">
                  <c:v>450.54165145635466</c:v>
                </c:pt>
                <c:pt idx="24149">
                  <c:v>450.50052107833488</c:v>
                </c:pt>
                <c:pt idx="24150">
                  <c:v>450.04592098708844</c:v>
                </c:pt>
                <c:pt idx="24151">
                  <c:v>450.38887523169734</c:v>
                </c:pt>
                <c:pt idx="24152">
                  <c:v>450.25961669089537</c:v>
                </c:pt>
                <c:pt idx="24153">
                  <c:v>450.19281330855324</c:v>
                </c:pt>
                <c:pt idx="24154">
                  <c:v>450.31249805539051</c:v>
                </c:pt>
                <c:pt idx="24155">
                  <c:v>450.31249805539051</c:v>
                </c:pt>
                <c:pt idx="24156">
                  <c:v>450.05984265066991</c:v>
                </c:pt>
                <c:pt idx="24157">
                  <c:v>450.03417015464152</c:v>
                </c:pt>
                <c:pt idx="24158">
                  <c:v>450.61586638091302</c:v>
                </c:pt>
                <c:pt idx="24159">
                  <c:v>450.2889951582689</c:v>
                </c:pt>
                <c:pt idx="24160">
                  <c:v>450.34775240107291</c:v>
                </c:pt>
                <c:pt idx="24161">
                  <c:v>450.03417015464152</c:v>
                </c:pt>
                <c:pt idx="24162">
                  <c:v>450.32424950395131</c:v>
                </c:pt>
                <c:pt idx="24163">
                  <c:v>450.89419491317875</c:v>
                </c:pt>
                <c:pt idx="24164">
                  <c:v>451.01758404486787</c:v>
                </c:pt>
                <c:pt idx="24165">
                  <c:v>450.77668042757074</c:v>
                </c:pt>
                <c:pt idx="24166">
                  <c:v>450.31249805539051</c:v>
                </c:pt>
                <c:pt idx="24167">
                  <c:v>450.52989969973692</c:v>
                </c:pt>
                <c:pt idx="24168">
                  <c:v>450.27507375653579</c:v>
                </c:pt>
                <c:pt idx="24169">
                  <c:v>450.88027320338875</c:v>
                </c:pt>
                <c:pt idx="24170">
                  <c:v>450.6041140081814</c:v>
                </c:pt>
                <c:pt idx="24171">
                  <c:v>450.34558183178672</c:v>
                </c:pt>
                <c:pt idx="24172">
                  <c:v>450.37496122333113</c:v>
                </c:pt>
                <c:pt idx="24173">
                  <c:v>450.14580848468944</c:v>
                </c:pt>
                <c:pt idx="24174">
                  <c:v>450.38671205577805</c:v>
                </c:pt>
                <c:pt idx="24175">
                  <c:v>450.36321039088421</c:v>
                </c:pt>
                <c:pt idx="24176">
                  <c:v>450.63349339972575</c:v>
                </c:pt>
                <c:pt idx="24177">
                  <c:v>450.04809027793823</c:v>
                </c:pt>
                <c:pt idx="24178">
                  <c:v>450.01871242667858</c:v>
                </c:pt>
                <c:pt idx="24179">
                  <c:v>450.15973014827091</c:v>
                </c:pt>
                <c:pt idx="24180">
                  <c:v>450.13035072592078</c:v>
                </c:pt>
                <c:pt idx="24181">
                  <c:v>450.17518628974051</c:v>
                </c:pt>
                <c:pt idx="24182">
                  <c:v>450.11642909314503</c:v>
                </c:pt>
                <c:pt idx="24183">
                  <c:v>450.26332292408892</c:v>
                </c:pt>
                <c:pt idx="24184">
                  <c:v>450.25374096661494</c:v>
                </c:pt>
                <c:pt idx="24185">
                  <c:v>450.1127237071081</c:v>
                </c:pt>
                <c:pt idx="24186">
                  <c:v>450.39475911948699</c:v>
                </c:pt>
                <c:pt idx="24187">
                  <c:v>450.1127237071081</c:v>
                </c:pt>
                <c:pt idx="24188">
                  <c:v>450.24569590527619</c:v>
                </c:pt>
                <c:pt idx="24189">
                  <c:v>450.19281330855324</c:v>
                </c:pt>
                <c:pt idx="24190">
                  <c:v>450.10097287466118</c:v>
                </c:pt>
                <c:pt idx="24191">
                  <c:v>450.33970718570566</c:v>
                </c:pt>
                <c:pt idx="24192">
                  <c:v>450.49835189530501</c:v>
                </c:pt>
                <c:pt idx="24193">
                  <c:v>450.0304632591255</c:v>
                </c:pt>
                <c:pt idx="24194">
                  <c:v>450.31837377967088</c:v>
                </c:pt>
                <c:pt idx="24195">
                  <c:v>450.64741356923105</c:v>
                </c:pt>
                <c:pt idx="24196">
                  <c:v>450.06571729675096</c:v>
                </c:pt>
                <c:pt idx="24197">
                  <c:v>450.21261120470911</c:v>
                </c:pt>
                <c:pt idx="24198">
                  <c:v>450.60040869915866</c:v>
                </c:pt>
                <c:pt idx="24199">
                  <c:v>450.30662233111008</c:v>
                </c:pt>
                <c:pt idx="24200">
                  <c:v>450.16931164365946</c:v>
                </c:pt>
                <c:pt idx="24201">
                  <c:v>450.01654159554403</c:v>
                </c:pt>
                <c:pt idx="24202">
                  <c:v>450.26332292408892</c:v>
                </c:pt>
                <c:pt idx="24203">
                  <c:v>450.39846442850967</c:v>
                </c:pt>
                <c:pt idx="24204">
                  <c:v>450.04221563185718</c:v>
                </c:pt>
                <c:pt idx="24205">
                  <c:v>450.58865632642699</c:v>
                </c:pt>
                <c:pt idx="24206">
                  <c:v>450.38300674675531</c:v>
                </c:pt>
                <c:pt idx="24207">
                  <c:v>450.15973014827091</c:v>
                </c:pt>
                <c:pt idx="24208">
                  <c:v>450.18106247610632</c:v>
                </c:pt>
                <c:pt idx="24209">
                  <c:v>450.07529883834803</c:v>
                </c:pt>
                <c:pt idx="24210">
                  <c:v>450.38887523169734</c:v>
                </c:pt>
                <c:pt idx="24211">
                  <c:v>450.20673501834324</c:v>
                </c:pt>
                <c:pt idx="24212">
                  <c:v>450.20673501834324</c:v>
                </c:pt>
                <c:pt idx="24213">
                  <c:v>450.54165145635466</c:v>
                </c:pt>
                <c:pt idx="24214">
                  <c:v>450.52402397545649</c:v>
                </c:pt>
                <c:pt idx="24215">
                  <c:v>450.80018363274928</c:v>
                </c:pt>
                <c:pt idx="24216">
                  <c:v>450.5651546615332</c:v>
                </c:pt>
                <c:pt idx="24217">
                  <c:v>450.1127237071081</c:v>
                </c:pt>
                <c:pt idx="24218">
                  <c:v>450.22806888646346</c:v>
                </c:pt>
                <c:pt idx="24219">
                  <c:v>450.22806888646346</c:v>
                </c:pt>
                <c:pt idx="24220">
                  <c:v>450.15168313077049</c:v>
                </c:pt>
                <c:pt idx="24221">
                  <c:v>450.37496122333113</c:v>
                </c:pt>
                <c:pt idx="24222">
                  <c:v>450.11642909314503</c:v>
                </c:pt>
                <c:pt idx="24223">
                  <c:v>450.22806888646346</c:v>
                </c:pt>
                <c:pt idx="24224">
                  <c:v>450.13405611195776</c:v>
                </c:pt>
                <c:pt idx="24225">
                  <c:v>450.10467822989244</c:v>
                </c:pt>
                <c:pt idx="24226">
                  <c:v>450.01871242667858</c:v>
                </c:pt>
                <c:pt idx="24227">
                  <c:v>450.2889951582689</c:v>
                </c:pt>
                <c:pt idx="24228">
                  <c:v>450.25961669089537</c:v>
                </c:pt>
                <c:pt idx="24229">
                  <c:v>450.14797776013637</c:v>
                </c:pt>
                <c:pt idx="24230">
                  <c:v>450.20673501834324</c:v>
                </c:pt>
                <c:pt idx="24231">
                  <c:v>450.13405611195776</c:v>
                </c:pt>
                <c:pt idx="24232">
                  <c:v>450.28682458898271</c:v>
                </c:pt>
                <c:pt idx="24233">
                  <c:v>450.22806888646346</c:v>
                </c:pt>
                <c:pt idx="24234">
                  <c:v>450.07159348311677</c:v>
                </c:pt>
                <c:pt idx="24235">
                  <c:v>450.07159348311677</c:v>
                </c:pt>
                <c:pt idx="24236">
                  <c:v>450.36321039088421</c:v>
                </c:pt>
                <c:pt idx="24237">
                  <c:v>450.11642909314503</c:v>
                </c:pt>
                <c:pt idx="24238">
                  <c:v>450.21044032736597</c:v>
                </c:pt>
                <c:pt idx="24239">
                  <c:v>450.02241778190984</c:v>
                </c:pt>
                <c:pt idx="24240">
                  <c:v>450.26919757016998</c:v>
                </c:pt>
                <c:pt idx="24241">
                  <c:v>450.06571729675096</c:v>
                </c:pt>
                <c:pt idx="24242">
                  <c:v>450.23023806949334</c:v>
                </c:pt>
                <c:pt idx="24243">
                  <c:v>450.55927847516739</c:v>
                </c:pt>
                <c:pt idx="24244">
                  <c:v>450.13035072592078</c:v>
                </c:pt>
                <c:pt idx="24245">
                  <c:v>450.35145801815258</c:v>
                </c:pt>
                <c:pt idx="24246">
                  <c:v>450.42196763368827</c:v>
                </c:pt>
                <c:pt idx="24247">
                  <c:v>450.05396646430404</c:v>
                </c:pt>
                <c:pt idx="24248">
                  <c:v>450.01283624647391</c:v>
                </c:pt>
                <c:pt idx="24249">
                  <c:v>450.0892205019295</c:v>
                </c:pt>
                <c:pt idx="24250">
                  <c:v>450.07746966948264</c:v>
                </c:pt>
                <c:pt idx="24251">
                  <c:v>450.0069600601081</c:v>
                </c:pt>
                <c:pt idx="24252">
                  <c:v>450.01654159554403</c:v>
                </c:pt>
                <c:pt idx="24253">
                  <c:v>450.33383099933985</c:v>
                </c:pt>
                <c:pt idx="24254">
                  <c:v>450.19868949491905</c:v>
                </c:pt>
                <c:pt idx="24255">
                  <c:v>450.17148098071777</c:v>
                </c:pt>
                <c:pt idx="24256">
                  <c:v>450.0576718195353</c:v>
                </c:pt>
                <c:pt idx="24257">
                  <c:v>450.01654159554403</c:v>
                </c:pt>
                <c:pt idx="24258">
                  <c:v>450.70617081203505</c:v>
                </c:pt>
                <c:pt idx="24259">
                  <c:v>450.57102930761425</c:v>
                </c:pt>
                <c:pt idx="24260">
                  <c:v>450.25374096661494</c:v>
                </c:pt>
                <c:pt idx="24261">
                  <c:v>450.37713826181329</c:v>
                </c:pt>
                <c:pt idx="24262">
                  <c:v>450.31249805539051</c:v>
                </c:pt>
                <c:pt idx="24263">
                  <c:v>450.48659952257333</c:v>
                </c:pt>
                <c:pt idx="24264">
                  <c:v>450.14797776013637</c:v>
                </c:pt>
                <c:pt idx="24265">
                  <c:v>450.17735716708364</c:v>
                </c:pt>
                <c:pt idx="24266">
                  <c:v>450.27136813945617</c:v>
                </c:pt>
                <c:pt idx="24267">
                  <c:v>450.11859989347391</c:v>
                </c:pt>
                <c:pt idx="24268">
                  <c:v>450.35362812535328</c:v>
                </c:pt>
                <c:pt idx="24269">
                  <c:v>450.41238536815735</c:v>
                </c:pt>
                <c:pt idx="24270">
                  <c:v>450.3007466068297</c:v>
                </c:pt>
                <c:pt idx="24271">
                  <c:v>450.0069600601081</c:v>
                </c:pt>
                <c:pt idx="24272">
                  <c:v>450.66874743735121</c:v>
                </c:pt>
                <c:pt idx="24273">
                  <c:v>450.73925551260214</c:v>
                </c:pt>
                <c:pt idx="24274">
                  <c:v>450.42784227976932</c:v>
                </c:pt>
                <c:pt idx="24275">
                  <c:v>450.36321039088421</c:v>
                </c:pt>
                <c:pt idx="24276">
                  <c:v>450.51597891411774</c:v>
                </c:pt>
                <c:pt idx="24277">
                  <c:v>450.53948057901152</c:v>
                </c:pt>
                <c:pt idx="24278">
                  <c:v>450.07529883834803</c:v>
                </c:pt>
                <c:pt idx="24279">
                  <c:v>450.72379783084779</c:v>
                </c:pt>
                <c:pt idx="24280">
                  <c:v>450.51227252689569</c:v>
                </c:pt>
                <c:pt idx="24281">
                  <c:v>450.09880204352658</c:v>
                </c:pt>
                <c:pt idx="24282">
                  <c:v>450.13993229832357</c:v>
                </c:pt>
                <c:pt idx="24283">
                  <c:v>450.04592098708844</c:v>
                </c:pt>
                <c:pt idx="24284">
                  <c:v>450.20673501834324</c:v>
                </c:pt>
                <c:pt idx="24285">
                  <c:v>450.09509668829537</c:v>
                </c:pt>
                <c:pt idx="24286">
                  <c:v>450.11642909314503</c:v>
                </c:pt>
                <c:pt idx="24287">
                  <c:v>450.49835189530501</c:v>
                </c:pt>
                <c:pt idx="24288">
                  <c:v>450.25744673772306</c:v>
                </c:pt>
                <c:pt idx="24289">
                  <c:v>450.03633944549131</c:v>
                </c:pt>
                <c:pt idx="24290">
                  <c:v>450.01654159554403</c:v>
                </c:pt>
                <c:pt idx="24291">
                  <c:v>450.08117502471384</c:v>
                </c:pt>
                <c:pt idx="24292">
                  <c:v>450.06942419226698</c:v>
                </c:pt>
                <c:pt idx="24293">
                  <c:v>450.0304632591255</c:v>
                </c:pt>
                <c:pt idx="24294">
                  <c:v>450.47701833524172</c:v>
                </c:pt>
                <c:pt idx="24295">
                  <c:v>450.71792318476673</c:v>
                </c:pt>
                <c:pt idx="24296">
                  <c:v>450.83543767037474</c:v>
                </c:pt>
                <c:pt idx="24297">
                  <c:v>450.30662233111008</c:v>
                </c:pt>
                <c:pt idx="24298">
                  <c:v>450.46526688668092</c:v>
                </c:pt>
                <c:pt idx="24299">
                  <c:v>451.06459045522502</c:v>
                </c:pt>
                <c:pt idx="24300">
                  <c:v>450.96470298842968</c:v>
                </c:pt>
                <c:pt idx="24301">
                  <c:v>450.82956148400893</c:v>
                </c:pt>
                <c:pt idx="24302">
                  <c:v>450.2772437097081</c:v>
                </c:pt>
                <c:pt idx="24303">
                  <c:v>450.46309631739479</c:v>
                </c:pt>
                <c:pt idx="24304">
                  <c:v>450.3044531480802</c:v>
                </c:pt>
                <c:pt idx="24305">
                  <c:v>450.62174102699413</c:v>
                </c:pt>
                <c:pt idx="24306">
                  <c:v>450.50422654138606</c:v>
                </c:pt>
                <c:pt idx="24307">
                  <c:v>450.32208016689293</c:v>
                </c:pt>
                <c:pt idx="24308">
                  <c:v>450.65699506461959</c:v>
                </c:pt>
                <c:pt idx="24309">
                  <c:v>451.06829591827619</c:v>
                </c:pt>
                <c:pt idx="24310">
                  <c:v>450.50422654138606</c:v>
                </c:pt>
                <c:pt idx="24311">
                  <c:v>450.51597891411774</c:v>
                </c:pt>
                <c:pt idx="24312">
                  <c:v>450.67462362371708</c:v>
                </c:pt>
                <c:pt idx="24313">
                  <c:v>450.56298378419007</c:v>
                </c:pt>
                <c:pt idx="24314">
                  <c:v>450.37496122333113</c:v>
                </c:pt>
                <c:pt idx="24315">
                  <c:v>450.17148098071777</c:v>
                </c:pt>
                <c:pt idx="24316">
                  <c:v>450.26549241517574</c:v>
                </c:pt>
                <c:pt idx="24317">
                  <c:v>450.10684752074224</c:v>
                </c:pt>
                <c:pt idx="24318">
                  <c:v>450.50052107833488</c:v>
                </c:pt>
                <c:pt idx="24319">
                  <c:v>450.14797776013637</c:v>
                </c:pt>
                <c:pt idx="24320">
                  <c:v>450.15385394650224</c:v>
                </c:pt>
                <c:pt idx="24321">
                  <c:v>450.27136813945617</c:v>
                </c:pt>
                <c:pt idx="24322">
                  <c:v>450.33383099933985</c:v>
                </c:pt>
                <c:pt idx="24323">
                  <c:v>450.41021526095659</c:v>
                </c:pt>
                <c:pt idx="24324">
                  <c:v>450.02241778190984</c:v>
                </c:pt>
                <c:pt idx="24325">
                  <c:v>450.29857696171439</c:v>
                </c:pt>
                <c:pt idx="24326">
                  <c:v>450.32424950395131</c:v>
                </c:pt>
                <c:pt idx="24327">
                  <c:v>450.18910799953051</c:v>
                </c:pt>
                <c:pt idx="24328">
                  <c:v>450.57690549398012</c:v>
                </c:pt>
                <c:pt idx="24329">
                  <c:v>450.43588826527895</c:v>
                </c:pt>
                <c:pt idx="24330">
                  <c:v>451.18210494083303</c:v>
                </c:pt>
                <c:pt idx="24331">
                  <c:v>451.10572067921629</c:v>
                </c:pt>
                <c:pt idx="24332">
                  <c:v>450.47701833524172</c:v>
                </c:pt>
                <c:pt idx="24333">
                  <c:v>450.24786524233457</c:v>
                </c:pt>
                <c:pt idx="24334">
                  <c:v>450.08334431556369</c:v>
                </c:pt>
                <c:pt idx="24335">
                  <c:v>450.05396646430404</c:v>
                </c:pt>
                <c:pt idx="24336">
                  <c:v>450.00479077079854</c:v>
                </c:pt>
                <c:pt idx="24337">
                  <c:v>450.2772437097081</c:v>
                </c:pt>
                <c:pt idx="24338">
                  <c:v>450.07529883834803</c:v>
                </c:pt>
                <c:pt idx="24339">
                  <c:v>450.35733420451839</c:v>
                </c:pt>
                <c:pt idx="24340">
                  <c:v>450.33012522823168</c:v>
                </c:pt>
                <c:pt idx="24341">
                  <c:v>450.2889951582689</c:v>
                </c:pt>
                <c:pt idx="24342">
                  <c:v>450.42196763368827</c:v>
                </c:pt>
                <c:pt idx="24343">
                  <c:v>450.47484869012646</c:v>
                </c:pt>
                <c:pt idx="24344">
                  <c:v>450.15168313077049</c:v>
                </c:pt>
                <c:pt idx="24345">
                  <c:v>450.02458707275969</c:v>
                </c:pt>
                <c:pt idx="24346">
                  <c:v>450.0892205019295</c:v>
                </c:pt>
                <c:pt idx="24347">
                  <c:v>450.25744673772306</c:v>
                </c:pt>
                <c:pt idx="24348">
                  <c:v>450.36908503696532</c:v>
                </c:pt>
                <c:pt idx="24349">
                  <c:v>450.18693866247219</c:v>
                </c:pt>
                <c:pt idx="24350">
                  <c:v>450.31837377967088</c:v>
                </c:pt>
                <c:pt idx="24351">
                  <c:v>450.22219270009765</c:v>
                </c:pt>
                <c:pt idx="24352">
                  <c:v>450.44546929858205</c:v>
                </c:pt>
                <c:pt idx="24353">
                  <c:v>450.23981971891033</c:v>
                </c:pt>
                <c:pt idx="24354">
                  <c:v>450.39258824214386</c:v>
                </c:pt>
                <c:pt idx="24355">
                  <c:v>450.01283624647391</c:v>
                </c:pt>
                <c:pt idx="24356">
                  <c:v>450.66504058804378</c:v>
                </c:pt>
                <c:pt idx="24357">
                  <c:v>450.55927847516739</c:v>
                </c:pt>
                <c:pt idx="24358">
                  <c:v>450.06354800590111</c:v>
                </c:pt>
                <c:pt idx="24359">
                  <c:v>450.22219270009765</c:v>
                </c:pt>
                <c:pt idx="24360">
                  <c:v>450.439594652501</c:v>
                </c:pt>
                <c:pt idx="24361">
                  <c:v>450.08117502471384</c:v>
                </c:pt>
                <c:pt idx="24362">
                  <c:v>450.04221563185718</c:v>
                </c:pt>
                <c:pt idx="24363">
                  <c:v>450.51227252689569</c:v>
                </c:pt>
                <c:pt idx="24364">
                  <c:v>450.1127237071081</c:v>
                </c:pt>
                <c:pt idx="24365">
                  <c:v>450.16931164365946</c:v>
                </c:pt>
                <c:pt idx="24366">
                  <c:v>450.16560479435196</c:v>
                </c:pt>
                <c:pt idx="24367">
                  <c:v>450.07159348311677</c:v>
                </c:pt>
                <c:pt idx="24368">
                  <c:v>450.00479077079854</c:v>
                </c:pt>
                <c:pt idx="24369">
                  <c:v>450.06571729675096</c:v>
                </c:pt>
                <c:pt idx="24370">
                  <c:v>450.25157055135725</c:v>
                </c:pt>
                <c:pt idx="24371">
                  <c:v>450.3044531480802</c:v>
                </c:pt>
                <c:pt idx="24372">
                  <c:v>450.05984265066991</c:v>
                </c:pt>
                <c:pt idx="24373">
                  <c:v>450.13622691228665</c:v>
                </c:pt>
                <c:pt idx="24374">
                  <c:v>450.44763971383975</c:v>
                </c:pt>
                <c:pt idx="24375">
                  <c:v>450.47701833524172</c:v>
                </c:pt>
                <c:pt idx="24376">
                  <c:v>450.59453251279285</c:v>
                </c:pt>
                <c:pt idx="24377">
                  <c:v>450.2772437097081</c:v>
                </c:pt>
                <c:pt idx="24378">
                  <c:v>450.25744673772306</c:v>
                </c:pt>
                <c:pt idx="24379">
                  <c:v>450.76275871778068</c:v>
                </c:pt>
                <c:pt idx="24380">
                  <c:v>450.42196763368827</c:v>
                </c:pt>
                <c:pt idx="24381">
                  <c:v>450.01654159554403</c:v>
                </c:pt>
                <c:pt idx="24382">
                  <c:v>450.01283624647391</c:v>
                </c:pt>
                <c:pt idx="24383">
                  <c:v>450.0892205019295</c:v>
                </c:pt>
                <c:pt idx="24384">
                  <c:v>450.51814825117606</c:v>
                </c:pt>
                <c:pt idx="24385">
                  <c:v>450.10097287466118</c:v>
                </c:pt>
                <c:pt idx="24386">
                  <c:v>450.41238536815735</c:v>
                </c:pt>
                <c:pt idx="24387">
                  <c:v>450.01654159554403</c:v>
                </c:pt>
                <c:pt idx="24388">
                  <c:v>450.5806108030028</c:v>
                </c:pt>
                <c:pt idx="24389">
                  <c:v>450.42196763368827</c:v>
                </c:pt>
                <c:pt idx="24390">
                  <c:v>450.06942419226698</c:v>
                </c:pt>
                <c:pt idx="24391">
                  <c:v>450.27507375653579</c:v>
                </c:pt>
                <c:pt idx="24392">
                  <c:v>450.56298378419007</c:v>
                </c:pt>
                <c:pt idx="24393">
                  <c:v>450.08705121107971</c:v>
                </c:pt>
                <c:pt idx="24394">
                  <c:v>450.45939116240055</c:v>
                </c:pt>
                <c:pt idx="24395">
                  <c:v>450.51814825117606</c:v>
                </c:pt>
                <c:pt idx="24396">
                  <c:v>450.23023806949334</c:v>
                </c:pt>
                <c:pt idx="24397">
                  <c:v>450.21848585079016</c:v>
                </c:pt>
                <c:pt idx="24398">
                  <c:v>450.40650964387692</c:v>
                </c:pt>
                <c:pt idx="24399">
                  <c:v>450.43588826527895</c:v>
                </c:pt>
                <c:pt idx="24400">
                  <c:v>450.37713826181329</c:v>
                </c:pt>
                <c:pt idx="24401">
                  <c:v>450.21261120470911</c:v>
                </c:pt>
                <c:pt idx="24402">
                  <c:v>450.31249805539051</c:v>
                </c:pt>
                <c:pt idx="24403">
                  <c:v>450.14210157377056</c:v>
                </c:pt>
                <c:pt idx="24404">
                  <c:v>450.22219270009765</c:v>
                </c:pt>
                <c:pt idx="24405">
                  <c:v>450.06942419226698</c:v>
                </c:pt>
                <c:pt idx="24406">
                  <c:v>450.22219270009765</c:v>
                </c:pt>
                <c:pt idx="24407">
                  <c:v>450.25744673772306</c:v>
                </c:pt>
                <c:pt idx="24408">
                  <c:v>450.00479077079854</c:v>
                </c:pt>
                <c:pt idx="24409">
                  <c:v>450.33970718570566</c:v>
                </c:pt>
                <c:pt idx="24410">
                  <c:v>450.51010272775187</c:v>
                </c:pt>
                <c:pt idx="24411">
                  <c:v>450.55927847516739</c:v>
                </c:pt>
                <c:pt idx="24412">
                  <c:v>450.17735716708364</c:v>
                </c:pt>
                <c:pt idx="24413">
                  <c:v>450.08334431556369</c:v>
                </c:pt>
                <c:pt idx="24414">
                  <c:v>450.40063391959654</c:v>
                </c:pt>
                <c:pt idx="24415">
                  <c:v>450.49464535405446</c:v>
                </c:pt>
                <c:pt idx="24416">
                  <c:v>450.2772437097081</c:v>
                </c:pt>
                <c:pt idx="24417">
                  <c:v>450.23394353254452</c:v>
                </c:pt>
                <c:pt idx="24418">
                  <c:v>450.00479077079854</c:v>
                </c:pt>
                <c:pt idx="24419">
                  <c:v>450.25744673772306</c:v>
                </c:pt>
                <c:pt idx="24420">
                  <c:v>450.5512329517432</c:v>
                </c:pt>
                <c:pt idx="24421">
                  <c:v>450.08334431556369</c:v>
                </c:pt>
                <c:pt idx="24422">
                  <c:v>450.22436203715597</c:v>
                </c:pt>
                <c:pt idx="24423">
                  <c:v>450.35145801815258</c:v>
                </c:pt>
                <c:pt idx="24424">
                  <c:v>450.22219270009765</c:v>
                </c:pt>
                <c:pt idx="24425">
                  <c:v>450.2772437097081</c:v>
                </c:pt>
                <c:pt idx="24426">
                  <c:v>450.700296165954</c:v>
                </c:pt>
                <c:pt idx="24427">
                  <c:v>450.68854379322232</c:v>
                </c:pt>
                <c:pt idx="24428">
                  <c:v>450.35362812535328</c:v>
                </c:pt>
                <c:pt idx="24429">
                  <c:v>450.2889951582689</c:v>
                </c:pt>
                <c:pt idx="24430">
                  <c:v>450.16931164365946</c:v>
                </c:pt>
                <c:pt idx="24431">
                  <c:v>450.15973014827091</c:v>
                </c:pt>
                <c:pt idx="24432">
                  <c:v>450.33012522823168</c:v>
                </c:pt>
                <c:pt idx="24433">
                  <c:v>450.28682458898271</c:v>
                </c:pt>
                <c:pt idx="24434">
                  <c:v>450.38887523169734</c:v>
                </c:pt>
                <c:pt idx="24435">
                  <c:v>450.33600095251211</c:v>
                </c:pt>
                <c:pt idx="24436">
                  <c:v>450.38887523169734</c:v>
                </c:pt>
                <c:pt idx="24437">
                  <c:v>450.08334431556369</c:v>
                </c:pt>
                <c:pt idx="24438">
                  <c:v>450.05179717345425</c:v>
                </c:pt>
                <c:pt idx="24439">
                  <c:v>450.53360593293047</c:v>
                </c:pt>
                <c:pt idx="24440">
                  <c:v>450.35733420451839</c:v>
                </c:pt>
                <c:pt idx="24441">
                  <c:v>450.28682458898271</c:v>
                </c:pt>
                <c:pt idx="24442">
                  <c:v>450.05179717345425</c:v>
                </c:pt>
                <c:pt idx="24443">
                  <c:v>450.09509668829537</c:v>
                </c:pt>
                <c:pt idx="24444">
                  <c:v>450.21631651373178</c:v>
                </c:pt>
                <c:pt idx="24445">
                  <c:v>450.09880204352658</c:v>
                </c:pt>
                <c:pt idx="24446">
                  <c:v>450.27507375653579</c:v>
                </c:pt>
                <c:pt idx="24447">
                  <c:v>450.19498418589637</c:v>
                </c:pt>
                <c:pt idx="24448">
                  <c:v>450.81781065156201</c:v>
                </c:pt>
                <c:pt idx="24449">
                  <c:v>450.41826109243772</c:v>
                </c:pt>
                <c:pt idx="24450">
                  <c:v>450.44763971383975</c:v>
                </c:pt>
                <c:pt idx="24451">
                  <c:v>450.28311943398847</c:v>
                </c:pt>
                <c:pt idx="24452">
                  <c:v>450.38083740969694</c:v>
                </c:pt>
                <c:pt idx="24453">
                  <c:v>450.05179717345425</c:v>
                </c:pt>
                <c:pt idx="24454">
                  <c:v>450.13405611195776</c:v>
                </c:pt>
                <c:pt idx="24455">
                  <c:v>450.80976512813783</c:v>
                </c:pt>
                <c:pt idx="24456">
                  <c:v>450.39258824214386</c:v>
                </c:pt>
                <c:pt idx="24457">
                  <c:v>450.44546929858205</c:v>
                </c:pt>
                <c:pt idx="24458">
                  <c:v>450.3044531480802</c:v>
                </c:pt>
                <c:pt idx="24459">
                  <c:v>450.31620398052712</c:v>
                </c:pt>
                <c:pt idx="24460">
                  <c:v>450.22806888646346</c:v>
                </c:pt>
                <c:pt idx="24461">
                  <c:v>450.72750468015522</c:v>
                </c:pt>
                <c:pt idx="24462">
                  <c:v>450.08117502471384</c:v>
                </c:pt>
                <c:pt idx="24463">
                  <c:v>450.5651546615332</c:v>
                </c:pt>
                <c:pt idx="24464">
                  <c:v>450.32424950395131</c:v>
                </c:pt>
                <c:pt idx="24465">
                  <c:v>450.34187667679248</c:v>
                </c:pt>
                <c:pt idx="24466">
                  <c:v>450.25374096661494</c:v>
                </c:pt>
                <c:pt idx="24467">
                  <c:v>450.82368529764307</c:v>
                </c:pt>
                <c:pt idx="24468">
                  <c:v>450.68854379322232</c:v>
                </c:pt>
                <c:pt idx="24469">
                  <c:v>450.91182193199148</c:v>
                </c:pt>
                <c:pt idx="24470">
                  <c:v>450.38300674675531</c:v>
                </c:pt>
                <c:pt idx="24471">
                  <c:v>450.23023806949334</c:v>
                </c:pt>
                <c:pt idx="24472">
                  <c:v>450.33600095251211</c:v>
                </c:pt>
                <c:pt idx="24473">
                  <c:v>450.23611379377371</c:v>
                </c:pt>
                <c:pt idx="24474">
                  <c:v>450.40063391959654</c:v>
                </c:pt>
                <c:pt idx="24475">
                  <c:v>450.1832318131647</c:v>
                </c:pt>
                <c:pt idx="24476">
                  <c:v>450.06354800590111</c:v>
                </c:pt>
                <c:pt idx="24477">
                  <c:v>450.22806888646346</c:v>
                </c:pt>
                <c:pt idx="24478">
                  <c:v>450.12447453955497</c:v>
                </c:pt>
                <c:pt idx="24479">
                  <c:v>450.10467822989244</c:v>
                </c:pt>
                <c:pt idx="24480">
                  <c:v>450.32795481297399</c:v>
                </c:pt>
                <c:pt idx="24481">
                  <c:v>450.27507375653579</c:v>
                </c:pt>
                <c:pt idx="24482">
                  <c:v>450.31032779416125</c:v>
                </c:pt>
                <c:pt idx="24483">
                  <c:v>450.14797776013637</c:v>
                </c:pt>
                <c:pt idx="24484">
                  <c:v>450.01654159554403</c:v>
                </c:pt>
                <c:pt idx="24485">
                  <c:v>450.09292585716076</c:v>
                </c:pt>
                <c:pt idx="24486">
                  <c:v>450.3007466068297</c:v>
                </c:pt>
                <c:pt idx="24487">
                  <c:v>450.09292585716076</c:v>
                </c:pt>
                <c:pt idx="24488">
                  <c:v>450.08334431556369</c:v>
                </c:pt>
                <c:pt idx="24489">
                  <c:v>450.28094994290166</c:v>
                </c:pt>
                <c:pt idx="24490">
                  <c:v>450.10467822989244</c:v>
                </c:pt>
                <c:pt idx="24491">
                  <c:v>450.26332292408892</c:v>
                </c:pt>
                <c:pt idx="24492">
                  <c:v>450.44546929858205</c:v>
                </c:pt>
                <c:pt idx="24493">
                  <c:v>450.49247570893914</c:v>
                </c:pt>
                <c:pt idx="24494">
                  <c:v>450.56885997055593</c:v>
                </c:pt>
                <c:pt idx="24495">
                  <c:v>450.17518628974051</c:v>
                </c:pt>
                <c:pt idx="24496">
                  <c:v>450.11055441625825</c:v>
                </c:pt>
                <c:pt idx="24497">
                  <c:v>450.70987766134255</c:v>
                </c:pt>
                <c:pt idx="24498">
                  <c:v>450.65112041853848</c:v>
                </c:pt>
                <c:pt idx="24499">
                  <c:v>450.25744673772306</c:v>
                </c:pt>
                <c:pt idx="24500">
                  <c:v>450.38300674675531</c:v>
                </c:pt>
                <c:pt idx="24501">
                  <c:v>450.43588826527895</c:v>
                </c:pt>
                <c:pt idx="24502">
                  <c:v>450.48876978380252</c:v>
                </c:pt>
                <c:pt idx="24503">
                  <c:v>450.18910799953051</c:v>
                </c:pt>
                <c:pt idx="24504">
                  <c:v>450.18693866247219</c:v>
                </c:pt>
                <c:pt idx="24505">
                  <c:v>450.34558183178672</c:v>
                </c:pt>
                <c:pt idx="24506">
                  <c:v>450.45351543812012</c:v>
                </c:pt>
                <c:pt idx="24507">
                  <c:v>450.57690549398012</c:v>
                </c:pt>
                <c:pt idx="24508">
                  <c:v>451.00583321242095</c:v>
                </c:pt>
                <c:pt idx="24509">
                  <c:v>450.99995702605514</c:v>
                </c:pt>
                <c:pt idx="24510">
                  <c:v>450.8119344651962</c:v>
                </c:pt>
                <c:pt idx="24511">
                  <c:v>450.77080424120487</c:v>
                </c:pt>
                <c:pt idx="24512">
                  <c:v>450.15973014827091</c:v>
                </c:pt>
                <c:pt idx="24513">
                  <c:v>450.55927847516739</c:v>
                </c:pt>
                <c:pt idx="24514">
                  <c:v>450.62391190433721</c:v>
                </c:pt>
                <c:pt idx="24515">
                  <c:v>450.01871242667858</c:v>
                </c:pt>
                <c:pt idx="24516">
                  <c:v>450.26332292408892</c:v>
                </c:pt>
                <c:pt idx="24517">
                  <c:v>450.63936804580686</c:v>
                </c:pt>
                <c:pt idx="24518">
                  <c:v>450.37496122333113</c:v>
                </c:pt>
                <c:pt idx="24519">
                  <c:v>450.31620398052712</c:v>
                </c:pt>
                <c:pt idx="24520">
                  <c:v>450.06354800590111</c:v>
                </c:pt>
                <c:pt idx="24521">
                  <c:v>450.10684752074224</c:v>
                </c:pt>
                <c:pt idx="24522">
                  <c:v>450.21631651373178</c:v>
                </c:pt>
                <c:pt idx="24523">
                  <c:v>450.23981971891033</c:v>
                </c:pt>
                <c:pt idx="24524">
                  <c:v>450.22436203715597</c:v>
                </c:pt>
                <c:pt idx="24525">
                  <c:v>450.15168313077049</c:v>
                </c:pt>
                <c:pt idx="24526">
                  <c:v>450.09509668829537</c:v>
                </c:pt>
                <c:pt idx="24527">
                  <c:v>450.19498418589637</c:v>
                </c:pt>
                <c:pt idx="24528">
                  <c:v>450.39258824214386</c:v>
                </c:pt>
                <c:pt idx="24529">
                  <c:v>450.73337932623633</c:v>
                </c:pt>
                <c:pt idx="24530">
                  <c:v>450.78626192295928</c:v>
                </c:pt>
                <c:pt idx="24531">
                  <c:v>450.22806888646346</c:v>
                </c:pt>
                <c:pt idx="24532">
                  <c:v>450.46526688668092</c:v>
                </c:pt>
                <c:pt idx="24533">
                  <c:v>450.04809027793823</c:v>
                </c:pt>
                <c:pt idx="24534">
                  <c:v>450.11642909314503</c:v>
                </c:pt>
                <c:pt idx="24535">
                  <c:v>450.06942419226698</c:v>
                </c:pt>
                <c:pt idx="24536">
                  <c:v>450.09880204352658</c:v>
                </c:pt>
                <c:pt idx="24537">
                  <c:v>450.42413681671815</c:v>
                </c:pt>
                <c:pt idx="24538">
                  <c:v>450.31249805539051</c:v>
                </c:pt>
                <c:pt idx="24539">
                  <c:v>450.63566273678413</c:v>
                </c:pt>
                <c:pt idx="24540">
                  <c:v>450.66504058804378</c:v>
                </c:pt>
                <c:pt idx="24541">
                  <c:v>450.44763971383975</c:v>
                </c:pt>
                <c:pt idx="24542">
                  <c:v>450.53577542401729</c:v>
                </c:pt>
                <c:pt idx="24543">
                  <c:v>450.31620398052712</c:v>
                </c:pt>
                <c:pt idx="24544">
                  <c:v>450.49835189530501</c:v>
                </c:pt>
                <c:pt idx="24545">
                  <c:v>450.43371846613513</c:v>
                </c:pt>
                <c:pt idx="24546">
                  <c:v>450.79213656904034</c:v>
                </c:pt>
                <c:pt idx="24547">
                  <c:v>450.05396646430404</c:v>
                </c:pt>
                <c:pt idx="24548">
                  <c:v>450.01654159554403</c:v>
                </c:pt>
                <c:pt idx="24549">
                  <c:v>450.16560479435196</c:v>
                </c:pt>
                <c:pt idx="24550">
                  <c:v>450.67091677440959</c:v>
                </c:pt>
                <c:pt idx="24551">
                  <c:v>450.54752764272047</c:v>
                </c:pt>
                <c:pt idx="24552">
                  <c:v>450.47701833524172</c:v>
                </c:pt>
                <c:pt idx="24553">
                  <c:v>450.00479077079854</c:v>
                </c:pt>
                <c:pt idx="24554">
                  <c:v>450.48072333620752</c:v>
                </c:pt>
                <c:pt idx="24555">
                  <c:v>450.40433907459078</c:v>
                </c:pt>
                <c:pt idx="24556">
                  <c:v>450.21044032736597</c:v>
                </c:pt>
                <c:pt idx="24557">
                  <c:v>450.26332292408892</c:v>
                </c:pt>
                <c:pt idx="24558">
                  <c:v>450.26332292408892</c:v>
                </c:pt>
                <c:pt idx="24559">
                  <c:v>450.19281330855324</c:v>
                </c:pt>
                <c:pt idx="24560">
                  <c:v>450.03633944549131</c:v>
                </c:pt>
                <c:pt idx="24561">
                  <c:v>450.05984265066991</c:v>
                </c:pt>
                <c:pt idx="24562">
                  <c:v>450.21044032736597</c:v>
                </c:pt>
                <c:pt idx="24563">
                  <c:v>450.35950384963371</c:v>
                </c:pt>
                <c:pt idx="24564">
                  <c:v>450.34187667679248</c:v>
                </c:pt>
                <c:pt idx="24565">
                  <c:v>450.78255507365179</c:v>
                </c:pt>
                <c:pt idx="24566">
                  <c:v>450.40063391959654</c:v>
                </c:pt>
                <c:pt idx="24567">
                  <c:v>450.41238536815735</c:v>
                </c:pt>
                <c:pt idx="24568">
                  <c:v>450.15385394650224</c:v>
                </c:pt>
                <c:pt idx="24569">
                  <c:v>450.42413681671815</c:v>
                </c:pt>
                <c:pt idx="24570">
                  <c:v>450.1127237071081</c:v>
                </c:pt>
                <c:pt idx="24571">
                  <c:v>450.45134548494786</c:v>
                </c:pt>
                <c:pt idx="24572">
                  <c:v>450.53360593293047</c:v>
                </c:pt>
                <c:pt idx="24573">
                  <c:v>450.63349339972575</c:v>
                </c:pt>
                <c:pt idx="24574">
                  <c:v>450.63349339972575</c:v>
                </c:pt>
                <c:pt idx="24575">
                  <c:v>450.38083740969694</c:v>
                </c:pt>
                <c:pt idx="24576">
                  <c:v>450.16560479435196</c:v>
                </c:pt>
                <c:pt idx="24577">
                  <c:v>450.21631651373178</c:v>
                </c:pt>
                <c:pt idx="24578">
                  <c:v>450.19868949491905</c:v>
                </c:pt>
                <c:pt idx="24579">
                  <c:v>450.21044032736597</c:v>
                </c:pt>
                <c:pt idx="24580">
                  <c:v>450.31249805539051</c:v>
                </c:pt>
                <c:pt idx="24581">
                  <c:v>450.50052107833488</c:v>
                </c:pt>
                <c:pt idx="24582">
                  <c:v>450.50052107833488</c:v>
                </c:pt>
                <c:pt idx="24583">
                  <c:v>450.31249805539051</c:v>
                </c:pt>
                <c:pt idx="24584">
                  <c:v>450.36537957391408</c:v>
                </c:pt>
                <c:pt idx="24585">
                  <c:v>450.40063391959654</c:v>
                </c:pt>
                <c:pt idx="24586">
                  <c:v>450.41238536815735</c:v>
                </c:pt>
                <c:pt idx="24587">
                  <c:v>450.34775240107291</c:v>
                </c:pt>
                <c:pt idx="24588">
                  <c:v>450.17148098071777</c:v>
                </c:pt>
                <c:pt idx="24589">
                  <c:v>450.23981971891033</c:v>
                </c:pt>
                <c:pt idx="24590">
                  <c:v>450.01283624647391</c:v>
                </c:pt>
                <c:pt idx="24591">
                  <c:v>450.62391190433721</c:v>
                </c:pt>
                <c:pt idx="24592">
                  <c:v>450.14210157377056</c:v>
                </c:pt>
                <c:pt idx="24593">
                  <c:v>450.01654159554403</c:v>
                </c:pt>
                <c:pt idx="24594">
                  <c:v>450.1127237071081</c:v>
                </c:pt>
                <c:pt idx="24595">
                  <c:v>450.51814825117606</c:v>
                </c:pt>
                <c:pt idx="24596">
                  <c:v>450.01283624647391</c:v>
                </c:pt>
                <c:pt idx="24597">
                  <c:v>450.39846442850967</c:v>
                </c:pt>
                <c:pt idx="24598">
                  <c:v>450.14580848468944</c:v>
                </c:pt>
                <c:pt idx="24599">
                  <c:v>450.07159348311677</c:v>
                </c:pt>
                <c:pt idx="24600">
                  <c:v>450.06354800590111</c:v>
                </c:pt>
                <c:pt idx="24601">
                  <c:v>450.26332292408892</c:v>
                </c:pt>
                <c:pt idx="24602">
                  <c:v>450.03417015464152</c:v>
                </c:pt>
                <c:pt idx="24603">
                  <c:v>450.52185356019879</c:v>
                </c:pt>
                <c:pt idx="24604">
                  <c:v>450.70987766134255</c:v>
                </c:pt>
                <c:pt idx="24605">
                  <c:v>451.08592293708892</c:v>
                </c:pt>
                <c:pt idx="24606">
                  <c:v>450.79801275540615</c:v>
                </c:pt>
                <c:pt idx="24607">
                  <c:v>450.5806108030028</c:v>
                </c:pt>
                <c:pt idx="24608">
                  <c:v>450.41021526095659</c:v>
                </c:pt>
                <c:pt idx="24609">
                  <c:v>450.07529883834803</c:v>
                </c:pt>
                <c:pt idx="24610">
                  <c:v>450.35950384963371</c:v>
                </c:pt>
                <c:pt idx="24611">
                  <c:v>450.14580848468944</c:v>
                </c:pt>
                <c:pt idx="24612">
                  <c:v>450.05396646430404</c:v>
                </c:pt>
                <c:pt idx="24613">
                  <c:v>450.2772437097081</c:v>
                </c:pt>
                <c:pt idx="24614">
                  <c:v>450.15973014827091</c:v>
                </c:pt>
                <c:pt idx="24615">
                  <c:v>450.58865632642699</c:v>
                </c:pt>
                <c:pt idx="24616">
                  <c:v>450.6180357179714</c:v>
                </c:pt>
                <c:pt idx="24617">
                  <c:v>450.64153892314994</c:v>
                </c:pt>
                <c:pt idx="24618">
                  <c:v>450.94119978325114</c:v>
                </c:pt>
                <c:pt idx="24619">
                  <c:v>450.25374096661494</c:v>
                </c:pt>
                <c:pt idx="24620">
                  <c:v>450.45939116240055</c:v>
                </c:pt>
                <c:pt idx="24621">
                  <c:v>450.34775240107291</c:v>
                </c:pt>
                <c:pt idx="24622">
                  <c:v>450.01871242667858</c:v>
                </c:pt>
                <c:pt idx="24623">
                  <c:v>450.70400147497668</c:v>
                </c:pt>
                <c:pt idx="24624">
                  <c:v>450.06571729675096</c:v>
                </c:pt>
                <c:pt idx="24625">
                  <c:v>450.50422654138606</c:v>
                </c:pt>
                <c:pt idx="24626">
                  <c:v>450.07159348311677</c:v>
                </c:pt>
                <c:pt idx="24627">
                  <c:v>450.11055441625825</c:v>
                </c:pt>
                <c:pt idx="24628">
                  <c:v>450.11642909314503</c:v>
                </c:pt>
                <c:pt idx="24629">
                  <c:v>450.53577542401729</c:v>
                </c:pt>
                <c:pt idx="24630">
                  <c:v>450.43001254099852</c:v>
                </c:pt>
                <c:pt idx="24631">
                  <c:v>450.30662233111008</c:v>
                </c:pt>
                <c:pt idx="24632">
                  <c:v>450.21848585079016</c:v>
                </c:pt>
                <c:pt idx="24633">
                  <c:v>450.32424950395131</c:v>
                </c:pt>
                <c:pt idx="24634">
                  <c:v>450.45351543812012</c:v>
                </c:pt>
                <c:pt idx="24635">
                  <c:v>450.48876978380252</c:v>
                </c:pt>
                <c:pt idx="24636">
                  <c:v>450.21044032736597</c:v>
                </c:pt>
                <c:pt idx="24637">
                  <c:v>450.5277297465646</c:v>
                </c:pt>
                <c:pt idx="24638">
                  <c:v>450.01066695716435</c:v>
                </c:pt>
                <c:pt idx="24639">
                  <c:v>450.01871242667858</c:v>
                </c:pt>
                <c:pt idx="24640">
                  <c:v>450.25744673772306</c:v>
                </c:pt>
                <c:pt idx="24641">
                  <c:v>450.23394353254452</c:v>
                </c:pt>
                <c:pt idx="24642">
                  <c:v>450.29270077534852</c:v>
                </c:pt>
                <c:pt idx="24643">
                  <c:v>450.39258824214386</c:v>
                </c:pt>
                <c:pt idx="24644">
                  <c:v>450.20456568128492</c:v>
                </c:pt>
                <c:pt idx="24645">
                  <c:v>450.42413681671815</c:v>
                </c:pt>
                <c:pt idx="24646">
                  <c:v>450.73555020357946</c:v>
                </c:pt>
                <c:pt idx="24647">
                  <c:v>450.71792318476673</c:v>
                </c:pt>
                <c:pt idx="24648">
                  <c:v>450.04221563185718</c:v>
                </c:pt>
                <c:pt idx="24649">
                  <c:v>450.32424950395131</c:v>
                </c:pt>
                <c:pt idx="24650">
                  <c:v>450.43001254099852</c:v>
                </c:pt>
                <c:pt idx="24651">
                  <c:v>450.12818146587671</c:v>
                </c:pt>
                <c:pt idx="24652">
                  <c:v>450.19868949491905</c:v>
                </c:pt>
                <c:pt idx="24653">
                  <c:v>450.6628712509854</c:v>
                </c:pt>
                <c:pt idx="24654">
                  <c:v>450.42784227976932</c:v>
                </c:pt>
                <c:pt idx="24655">
                  <c:v>450.01871242667858</c:v>
                </c:pt>
                <c:pt idx="24656">
                  <c:v>450.12818146587671</c:v>
                </c:pt>
                <c:pt idx="24657">
                  <c:v>450.0576718195353</c:v>
                </c:pt>
                <c:pt idx="24658">
                  <c:v>450.51010272775187</c:v>
                </c:pt>
                <c:pt idx="24659">
                  <c:v>450.2889951582689</c:v>
                </c:pt>
                <c:pt idx="24660">
                  <c:v>450.10684752074224</c:v>
                </c:pt>
                <c:pt idx="24661">
                  <c:v>450.00108541587537</c:v>
                </c:pt>
                <c:pt idx="24662">
                  <c:v>450.04221563185718</c:v>
                </c:pt>
                <c:pt idx="24663">
                  <c:v>450.48289405952215</c:v>
                </c:pt>
                <c:pt idx="24664">
                  <c:v>450.48289405952215</c:v>
                </c:pt>
                <c:pt idx="24665">
                  <c:v>450.62391190433721</c:v>
                </c:pt>
                <c:pt idx="24666">
                  <c:v>450.59453251279285</c:v>
                </c:pt>
                <c:pt idx="24667">
                  <c:v>450.71792318476673</c:v>
                </c:pt>
                <c:pt idx="24668">
                  <c:v>450.20085883197743</c:v>
                </c:pt>
                <c:pt idx="24669">
                  <c:v>450.0282939682757</c:v>
                </c:pt>
                <c:pt idx="24670">
                  <c:v>450.36537957391408</c:v>
                </c:pt>
                <c:pt idx="24671">
                  <c:v>450.42413681671815</c:v>
                </c:pt>
                <c:pt idx="24672">
                  <c:v>450.05179717345425</c:v>
                </c:pt>
                <c:pt idx="24673">
                  <c:v>450.32208016689293</c:v>
                </c:pt>
                <c:pt idx="24674">
                  <c:v>450.88614938975456</c:v>
                </c:pt>
                <c:pt idx="24675">
                  <c:v>450.9625338053998</c:v>
                </c:pt>
                <c:pt idx="24676">
                  <c:v>450.79213656904034</c:v>
                </c:pt>
                <c:pt idx="24677">
                  <c:v>450.67462362371708</c:v>
                </c:pt>
                <c:pt idx="24678">
                  <c:v>450.5512329517432</c:v>
                </c:pt>
                <c:pt idx="24679">
                  <c:v>450.38671205577805</c:v>
                </c:pt>
                <c:pt idx="24680">
                  <c:v>450.28094994290166</c:v>
                </c:pt>
                <c:pt idx="24681">
                  <c:v>450.38300674675531</c:v>
                </c:pt>
                <c:pt idx="24682">
                  <c:v>450.1127237071081</c:v>
                </c:pt>
                <c:pt idx="24683">
                  <c:v>450.16931164365946</c:v>
                </c:pt>
                <c:pt idx="24684">
                  <c:v>450.19498418589637</c:v>
                </c:pt>
                <c:pt idx="24685">
                  <c:v>450.54752764272047</c:v>
                </c:pt>
                <c:pt idx="24686">
                  <c:v>450.13405611195776</c:v>
                </c:pt>
                <c:pt idx="24687">
                  <c:v>450.47484869012646</c:v>
                </c:pt>
                <c:pt idx="24688">
                  <c:v>450.01283624647391</c:v>
                </c:pt>
                <c:pt idx="24689">
                  <c:v>450.7296740172136</c:v>
                </c:pt>
                <c:pt idx="24690">
                  <c:v>450.48289405952215</c:v>
                </c:pt>
                <c:pt idx="24691">
                  <c:v>451.19385577327995</c:v>
                </c:pt>
                <c:pt idx="24692">
                  <c:v>450.28311943398847</c:v>
                </c:pt>
                <c:pt idx="24693">
                  <c:v>450.26332292408892</c:v>
                </c:pt>
                <c:pt idx="24694">
                  <c:v>450.41238536815735</c:v>
                </c:pt>
                <c:pt idx="24695">
                  <c:v>450.47114261096135</c:v>
                </c:pt>
                <c:pt idx="24696">
                  <c:v>450.57102930761425</c:v>
                </c:pt>
                <c:pt idx="24697">
                  <c:v>450.9235727644384</c:v>
                </c:pt>
                <c:pt idx="24698">
                  <c:v>450.01283624647391</c:v>
                </c:pt>
                <c:pt idx="24699">
                  <c:v>450.13993229832357</c:v>
                </c:pt>
                <c:pt idx="24700">
                  <c:v>450.12818146587671</c:v>
                </c:pt>
                <c:pt idx="24701">
                  <c:v>450.65328975559686</c:v>
                </c:pt>
                <c:pt idx="24702">
                  <c:v>450.74142638994527</c:v>
                </c:pt>
                <c:pt idx="24703">
                  <c:v>450.18910799953051</c:v>
                </c:pt>
                <c:pt idx="24704">
                  <c:v>450.04004480072257</c:v>
                </c:pt>
                <c:pt idx="24705">
                  <c:v>450.16931164365946</c:v>
                </c:pt>
                <c:pt idx="24706">
                  <c:v>450.63936804580686</c:v>
                </c:pt>
                <c:pt idx="24707">
                  <c:v>451.35033730695994</c:v>
                </c:pt>
                <c:pt idx="24708">
                  <c:v>450.98603531626514</c:v>
                </c:pt>
                <c:pt idx="24709">
                  <c:v>450.90965105464841</c:v>
                </c:pt>
                <c:pt idx="24710">
                  <c:v>450.55710913810901</c:v>
                </c:pt>
                <c:pt idx="24711">
                  <c:v>450.38083740969694</c:v>
                </c:pt>
                <c:pt idx="24712">
                  <c:v>450.6041140081814</c:v>
                </c:pt>
                <c:pt idx="24713">
                  <c:v>450.07746966948264</c:v>
                </c:pt>
                <c:pt idx="24714">
                  <c:v>450.32424950395131</c:v>
                </c:pt>
                <c:pt idx="24715">
                  <c:v>450.64741356923105</c:v>
                </c:pt>
                <c:pt idx="24716">
                  <c:v>450.07746966948264</c:v>
                </c:pt>
                <c:pt idx="24717">
                  <c:v>450.52402397545649</c:v>
                </c:pt>
                <c:pt idx="24718">
                  <c:v>450.51227252689569</c:v>
                </c:pt>
                <c:pt idx="24719">
                  <c:v>450.52989969973692</c:v>
                </c:pt>
                <c:pt idx="24720">
                  <c:v>451.07634128767188</c:v>
                </c:pt>
                <c:pt idx="24721">
                  <c:v>450.97057917479555</c:v>
                </c:pt>
                <c:pt idx="24722">
                  <c:v>450.66504058804378</c:v>
                </c:pt>
                <c:pt idx="24723">
                  <c:v>450.1832318131647</c:v>
                </c:pt>
                <c:pt idx="24724">
                  <c:v>450.14580848468944</c:v>
                </c:pt>
                <c:pt idx="24725">
                  <c:v>450.37496122333113</c:v>
                </c:pt>
                <c:pt idx="24726">
                  <c:v>450.0576718195353</c:v>
                </c:pt>
                <c:pt idx="24727">
                  <c:v>450.14580848468944</c:v>
                </c:pt>
                <c:pt idx="24728">
                  <c:v>450.04592098708844</c:v>
                </c:pt>
                <c:pt idx="24729">
                  <c:v>450.07529883834803</c:v>
                </c:pt>
                <c:pt idx="24730">
                  <c:v>450.05396646430404</c:v>
                </c:pt>
                <c:pt idx="24731">
                  <c:v>450.03633944549131</c:v>
                </c:pt>
                <c:pt idx="24732">
                  <c:v>450.36908503696532</c:v>
                </c:pt>
                <c:pt idx="24733">
                  <c:v>450.04592098708844</c:v>
                </c:pt>
                <c:pt idx="24734">
                  <c:v>450.47114261096135</c:v>
                </c:pt>
                <c:pt idx="24735">
                  <c:v>450.32424950395131</c:v>
                </c:pt>
                <c:pt idx="24736">
                  <c:v>450.76275871778068</c:v>
                </c:pt>
                <c:pt idx="24737">
                  <c:v>450.0576718195353</c:v>
                </c:pt>
                <c:pt idx="24738">
                  <c:v>450.45939116240055</c:v>
                </c:pt>
                <c:pt idx="24739">
                  <c:v>450.47484869012646</c:v>
                </c:pt>
                <c:pt idx="24740">
                  <c:v>450.18910799953051</c:v>
                </c:pt>
                <c:pt idx="24741">
                  <c:v>450.36908503696532</c:v>
                </c:pt>
                <c:pt idx="24742">
                  <c:v>450.36908503696532</c:v>
                </c:pt>
                <c:pt idx="24743">
                  <c:v>450.88027320338875</c:v>
                </c:pt>
                <c:pt idx="24744">
                  <c:v>451.05066889946346</c:v>
                </c:pt>
                <c:pt idx="24745">
                  <c:v>450.25157055135725</c:v>
                </c:pt>
                <c:pt idx="24746">
                  <c:v>450.34775240107291</c:v>
                </c:pt>
                <c:pt idx="24747">
                  <c:v>450.36537957391408</c:v>
                </c:pt>
                <c:pt idx="24748">
                  <c:v>450.33012522823168</c:v>
                </c:pt>
                <c:pt idx="24749">
                  <c:v>450.46526688668092</c:v>
                </c:pt>
                <c:pt idx="24750">
                  <c:v>450.7884312600176</c:v>
                </c:pt>
                <c:pt idx="24751">
                  <c:v>451.02346023123368</c:v>
                </c:pt>
                <c:pt idx="24752">
                  <c:v>450.40650964387692</c:v>
                </c:pt>
                <c:pt idx="24753">
                  <c:v>450.3007466068297</c:v>
                </c:pt>
                <c:pt idx="24754">
                  <c:v>450.05396646430404</c:v>
                </c:pt>
                <c:pt idx="24755">
                  <c:v>450.17735716708364</c:v>
                </c:pt>
                <c:pt idx="24756">
                  <c:v>450.33012522823168</c:v>
                </c:pt>
                <c:pt idx="24757">
                  <c:v>450.16931164365946</c:v>
                </c:pt>
                <c:pt idx="24758">
                  <c:v>450.13993229832357</c:v>
                </c:pt>
                <c:pt idx="24759">
                  <c:v>450.25157055135725</c:v>
                </c:pt>
                <c:pt idx="24760">
                  <c:v>450.40063391959654</c:v>
                </c:pt>
                <c:pt idx="24761">
                  <c:v>450.25374096661494</c:v>
                </c:pt>
                <c:pt idx="24762">
                  <c:v>450.57102930761425</c:v>
                </c:pt>
                <c:pt idx="24763">
                  <c:v>450.33600095251211</c:v>
                </c:pt>
                <c:pt idx="24764">
                  <c:v>450.1832318131647</c:v>
                </c:pt>
                <c:pt idx="24765">
                  <c:v>450.5651546615332</c:v>
                </c:pt>
                <c:pt idx="24766">
                  <c:v>450.38300674675531</c:v>
                </c:pt>
                <c:pt idx="24767">
                  <c:v>450.38300674675531</c:v>
                </c:pt>
                <c:pt idx="24768">
                  <c:v>450.17148098071777</c:v>
                </c:pt>
                <c:pt idx="24769">
                  <c:v>450.58648698936867</c:v>
                </c:pt>
                <c:pt idx="24770">
                  <c:v>450.78626192295928</c:v>
                </c:pt>
                <c:pt idx="24771">
                  <c:v>450.62174102699413</c:v>
                </c:pt>
                <c:pt idx="24772">
                  <c:v>450.48659952257333</c:v>
                </c:pt>
                <c:pt idx="24773">
                  <c:v>450.16560479435196</c:v>
                </c:pt>
                <c:pt idx="24774">
                  <c:v>450.20456568128492</c:v>
                </c:pt>
                <c:pt idx="24775">
                  <c:v>450.53360593293047</c:v>
                </c:pt>
                <c:pt idx="24776">
                  <c:v>450.42196763368827</c:v>
                </c:pt>
                <c:pt idx="24777">
                  <c:v>450.09292585716076</c:v>
                </c:pt>
                <c:pt idx="24778">
                  <c:v>450.01871242667858</c:v>
                </c:pt>
                <c:pt idx="24779">
                  <c:v>450.10097287466118</c:v>
                </c:pt>
                <c:pt idx="24780">
                  <c:v>450.06571729675096</c:v>
                </c:pt>
                <c:pt idx="24781">
                  <c:v>450.25374096661494</c:v>
                </c:pt>
                <c:pt idx="24782">
                  <c:v>450.16560479435196</c:v>
                </c:pt>
                <c:pt idx="24783">
                  <c:v>450.6767929607754</c:v>
                </c:pt>
                <c:pt idx="24784">
                  <c:v>450.55927847516739</c:v>
                </c:pt>
                <c:pt idx="24785">
                  <c:v>450.12447453955497</c:v>
                </c:pt>
                <c:pt idx="24786">
                  <c:v>450.34775240107291</c:v>
                </c:pt>
                <c:pt idx="24787">
                  <c:v>450.11859989347391</c:v>
                </c:pt>
                <c:pt idx="24788">
                  <c:v>450.15973014827091</c:v>
                </c:pt>
                <c:pt idx="24789">
                  <c:v>450.80388894177202</c:v>
                </c:pt>
                <c:pt idx="24790">
                  <c:v>451.00366387536263</c:v>
                </c:pt>
                <c:pt idx="24791">
                  <c:v>450.37496122333113</c:v>
                </c:pt>
                <c:pt idx="24792">
                  <c:v>450.10097287466118</c:v>
                </c:pt>
                <c:pt idx="24793">
                  <c:v>450.0282939682757</c:v>
                </c:pt>
                <c:pt idx="24794">
                  <c:v>450.23981971891033</c:v>
                </c:pt>
                <c:pt idx="24795">
                  <c:v>450.06571729675096</c:v>
                </c:pt>
                <c:pt idx="24796">
                  <c:v>450.1127237071081</c:v>
                </c:pt>
                <c:pt idx="24797">
                  <c:v>450.40650964387692</c:v>
                </c:pt>
                <c:pt idx="24798">
                  <c:v>450.53577542401729</c:v>
                </c:pt>
                <c:pt idx="24799">
                  <c:v>450.01066695716435</c:v>
                </c:pt>
                <c:pt idx="24800">
                  <c:v>450.25961669089537</c:v>
                </c:pt>
                <c:pt idx="24801">
                  <c:v>450.03633944549131</c:v>
                </c:pt>
                <c:pt idx="24802">
                  <c:v>450.3007466068297</c:v>
                </c:pt>
                <c:pt idx="24803">
                  <c:v>450.42196763368827</c:v>
                </c:pt>
                <c:pt idx="24804">
                  <c:v>450.14210157377056</c:v>
                </c:pt>
                <c:pt idx="24805">
                  <c:v>450.33600095251211</c:v>
                </c:pt>
                <c:pt idx="24806">
                  <c:v>450.28311943398847</c:v>
                </c:pt>
                <c:pt idx="24807">
                  <c:v>450.03633944549131</c:v>
                </c:pt>
                <c:pt idx="24808">
                  <c:v>450.25157055135725</c:v>
                </c:pt>
                <c:pt idx="24809">
                  <c:v>450.20456568128492</c:v>
                </c:pt>
                <c:pt idx="24810">
                  <c:v>450.43588826527895</c:v>
                </c:pt>
                <c:pt idx="24811">
                  <c:v>450.35362812535328</c:v>
                </c:pt>
                <c:pt idx="24812">
                  <c:v>450.13405611195776</c:v>
                </c:pt>
                <c:pt idx="24813">
                  <c:v>450.09509668829537</c:v>
                </c:pt>
                <c:pt idx="24814">
                  <c:v>450.20085883197743</c:v>
                </c:pt>
                <c:pt idx="24815">
                  <c:v>450.11055441625825</c:v>
                </c:pt>
                <c:pt idx="24816">
                  <c:v>450.20085883197743</c:v>
                </c:pt>
                <c:pt idx="24817">
                  <c:v>450.14797776013637</c:v>
                </c:pt>
                <c:pt idx="24818">
                  <c:v>450.50639680261526</c:v>
                </c:pt>
                <c:pt idx="24819">
                  <c:v>450.35362812535328</c:v>
                </c:pt>
                <c:pt idx="24820">
                  <c:v>450.71792318476673</c:v>
                </c:pt>
                <c:pt idx="24821">
                  <c:v>450.00479077079854</c:v>
                </c:pt>
                <c:pt idx="24822">
                  <c:v>450.6041140081814</c:v>
                </c:pt>
                <c:pt idx="24823">
                  <c:v>450.54535676537733</c:v>
                </c:pt>
                <c:pt idx="24824">
                  <c:v>450.17518628974051</c:v>
                </c:pt>
                <c:pt idx="24825">
                  <c:v>450.48072333620752</c:v>
                </c:pt>
                <c:pt idx="24826">
                  <c:v>450.51597891411774</c:v>
                </c:pt>
                <c:pt idx="24827">
                  <c:v>450.06942419226698</c:v>
                </c:pt>
                <c:pt idx="24828">
                  <c:v>450.42784227976932</c:v>
                </c:pt>
                <c:pt idx="24829">
                  <c:v>450.27136813945617</c:v>
                </c:pt>
                <c:pt idx="24830">
                  <c:v>450.52402397545649</c:v>
                </c:pt>
                <c:pt idx="24831">
                  <c:v>450.27136813945617</c:v>
                </c:pt>
                <c:pt idx="24832">
                  <c:v>450.69441997958813</c:v>
                </c:pt>
                <c:pt idx="24833">
                  <c:v>450.07746966948264</c:v>
                </c:pt>
                <c:pt idx="24834">
                  <c:v>450.01066695716435</c:v>
                </c:pt>
                <c:pt idx="24835">
                  <c:v>450.15755927092778</c:v>
                </c:pt>
                <c:pt idx="24836">
                  <c:v>450.41021526095659</c:v>
                </c:pt>
                <c:pt idx="24837">
                  <c:v>450.47484869012646</c:v>
                </c:pt>
                <c:pt idx="24838">
                  <c:v>450.13993229832357</c:v>
                </c:pt>
                <c:pt idx="24839">
                  <c:v>450.54535676537733</c:v>
                </c:pt>
                <c:pt idx="24840">
                  <c:v>450.52185356019879</c:v>
                </c:pt>
                <c:pt idx="24841">
                  <c:v>450.32208016689293</c:v>
                </c:pt>
                <c:pt idx="24842">
                  <c:v>450.26919757016998</c:v>
                </c:pt>
                <c:pt idx="24843">
                  <c:v>450.14210157377056</c:v>
                </c:pt>
                <c:pt idx="24844">
                  <c:v>450.01066695716435</c:v>
                </c:pt>
                <c:pt idx="24845">
                  <c:v>450.09509668829537</c:v>
                </c:pt>
                <c:pt idx="24846">
                  <c:v>450.0069600601081</c:v>
                </c:pt>
                <c:pt idx="24847">
                  <c:v>450.02241778190984</c:v>
                </c:pt>
                <c:pt idx="24848">
                  <c:v>450.22436203715597</c:v>
                </c:pt>
                <c:pt idx="24849">
                  <c:v>450.83543767037474</c:v>
                </c:pt>
                <c:pt idx="24850">
                  <c:v>450.95295215598281</c:v>
                </c:pt>
                <c:pt idx="24851">
                  <c:v>450.79430744638347</c:v>
                </c:pt>
                <c:pt idx="24852">
                  <c:v>450.05179717345425</c:v>
                </c:pt>
                <c:pt idx="24853">
                  <c:v>450.15755927092778</c:v>
                </c:pt>
                <c:pt idx="24854">
                  <c:v>450.14580848468944</c:v>
                </c:pt>
                <c:pt idx="24855">
                  <c:v>450.15973014827091</c:v>
                </c:pt>
                <c:pt idx="24856">
                  <c:v>450.36321039088421</c:v>
                </c:pt>
                <c:pt idx="24857">
                  <c:v>450.23023806949334</c:v>
                </c:pt>
                <c:pt idx="24858">
                  <c:v>450.38300674675531</c:v>
                </c:pt>
                <c:pt idx="24859">
                  <c:v>450.0892205019295</c:v>
                </c:pt>
                <c:pt idx="24860">
                  <c:v>450.33600095251211</c:v>
                </c:pt>
                <c:pt idx="24861">
                  <c:v>450.12818146587671</c:v>
                </c:pt>
                <c:pt idx="24862">
                  <c:v>450.11859989347391</c:v>
                </c:pt>
                <c:pt idx="24863">
                  <c:v>450.25744673772306</c:v>
                </c:pt>
                <c:pt idx="24864">
                  <c:v>450.31249805539051</c:v>
                </c:pt>
                <c:pt idx="24865">
                  <c:v>450.15755927092778</c:v>
                </c:pt>
                <c:pt idx="24866">
                  <c:v>450.46309631739479</c:v>
                </c:pt>
                <c:pt idx="24867">
                  <c:v>450.40433907459078</c:v>
                </c:pt>
                <c:pt idx="24868">
                  <c:v>450.21631651373178</c:v>
                </c:pt>
                <c:pt idx="24869">
                  <c:v>450.0304632591255</c:v>
                </c:pt>
                <c:pt idx="24870">
                  <c:v>450.41826109243772</c:v>
                </c:pt>
                <c:pt idx="24871">
                  <c:v>450.35362812535328</c:v>
                </c:pt>
                <c:pt idx="24872">
                  <c:v>450.20456568128492</c:v>
                </c:pt>
                <c:pt idx="24873">
                  <c:v>450.53948057901152</c:v>
                </c:pt>
                <c:pt idx="24874">
                  <c:v>450.20456568128492</c:v>
                </c:pt>
                <c:pt idx="24875">
                  <c:v>450.52185356019879</c:v>
                </c:pt>
                <c:pt idx="24876">
                  <c:v>450.62174102699413</c:v>
                </c:pt>
                <c:pt idx="24877">
                  <c:v>450.31032779416125</c:v>
                </c:pt>
                <c:pt idx="24878">
                  <c:v>450.25374096661494</c:v>
                </c:pt>
                <c:pt idx="24879">
                  <c:v>450.2772437097081</c:v>
                </c:pt>
                <c:pt idx="24880">
                  <c:v>451.23498599727122</c:v>
                </c:pt>
                <c:pt idx="24881">
                  <c:v>450.78255507365179</c:v>
                </c:pt>
                <c:pt idx="24882">
                  <c:v>450.62978655041832</c:v>
                </c:pt>
                <c:pt idx="24883">
                  <c:v>450.26549241517574</c:v>
                </c:pt>
                <c:pt idx="24884">
                  <c:v>450.52402397545649</c:v>
                </c:pt>
                <c:pt idx="24885">
                  <c:v>450.16343545729359</c:v>
                </c:pt>
                <c:pt idx="24886">
                  <c:v>450.04004480072257</c:v>
                </c:pt>
                <c:pt idx="24887">
                  <c:v>450.4160914473224</c:v>
                </c:pt>
                <c:pt idx="24888">
                  <c:v>450.21044032736597</c:v>
                </c:pt>
                <c:pt idx="24889">
                  <c:v>450.16343545729359</c:v>
                </c:pt>
                <c:pt idx="24890">
                  <c:v>450.5806108030028</c:v>
                </c:pt>
                <c:pt idx="24891">
                  <c:v>450.00108541587537</c:v>
                </c:pt>
                <c:pt idx="24892">
                  <c:v>450.40063391959654</c:v>
                </c:pt>
                <c:pt idx="24893">
                  <c:v>450.32424950395131</c:v>
                </c:pt>
                <c:pt idx="24894">
                  <c:v>450.40650964387692</c:v>
                </c:pt>
                <c:pt idx="24895">
                  <c:v>450.01283624647391</c:v>
                </c:pt>
                <c:pt idx="24896">
                  <c:v>450.29857696171439</c:v>
                </c:pt>
                <c:pt idx="24897">
                  <c:v>450.7157523074236</c:v>
                </c:pt>
                <c:pt idx="24898">
                  <c:v>450.24786524233457</c:v>
                </c:pt>
                <c:pt idx="24899">
                  <c:v>450.88244254044713</c:v>
                </c:pt>
                <c:pt idx="24900">
                  <c:v>450.17148098071777</c:v>
                </c:pt>
                <c:pt idx="24901">
                  <c:v>450.27136813945617</c:v>
                </c:pt>
                <c:pt idx="24902">
                  <c:v>450.23611379377371</c:v>
                </c:pt>
                <c:pt idx="24903">
                  <c:v>450.26332292408892</c:v>
                </c:pt>
                <c:pt idx="24904">
                  <c:v>450.32795481297399</c:v>
                </c:pt>
                <c:pt idx="24905">
                  <c:v>450.35145801815258</c:v>
                </c:pt>
                <c:pt idx="24906">
                  <c:v>450.48659952257333</c:v>
                </c:pt>
                <c:pt idx="24907">
                  <c:v>450.73925551260214</c:v>
                </c:pt>
                <c:pt idx="24908">
                  <c:v>450.0304632591255</c:v>
                </c:pt>
                <c:pt idx="24909">
                  <c:v>450.21044032736597</c:v>
                </c:pt>
                <c:pt idx="24910">
                  <c:v>450.43371846613513</c:v>
                </c:pt>
                <c:pt idx="24911">
                  <c:v>450.08117502471384</c:v>
                </c:pt>
                <c:pt idx="24912">
                  <c:v>450.35362812535328</c:v>
                </c:pt>
                <c:pt idx="24913">
                  <c:v>450.21261120470911</c:v>
                </c:pt>
                <c:pt idx="24914">
                  <c:v>450.23611379377371</c:v>
                </c:pt>
                <c:pt idx="24915">
                  <c:v>450.12447453955497</c:v>
                </c:pt>
                <c:pt idx="24916">
                  <c:v>450.31249805539051</c:v>
                </c:pt>
                <c:pt idx="24917">
                  <c:v>450.26549241517574</c:v>
                </c:pt>
                <c:pt idx="24918">
                  <c:v>450.37125437402364</c:v>
                </c:pt>
                <c:pt idx="24919">
                  <c:v>450.08117502471384</c:v>
                </c:pt>
                <c:pt idx="24920">
                  <c:v>450.14797776013637</c:v>
                </c:pt>
                <c:pt idx="24921">
                  <c:v>450.25744673772306</c:v>
                </c:pt>
                <c:pt idx="24922">
                  <c:v>450.01066695716435</c:v>
                </c:pt>
                <c:pt idx="24923">
                  <c:v>450.29857696171439</c:v>
                </c:pt>
                <c:pt idx="24924">
                  <c:v>450.42784227976932</c:v>
                </c:pt>
                <c:pt idx="24925">
                  <c:v>450.51597891411774</c:v>
                </c:pt>
                <c:pt idx="24926">
                  <c:v>450.38671205577805</c:v>
                </c:pt>
                <c:pt idx="24927">
                  <c:v>450.1127237071081</c:v>
                </c:pt>
                <c:pt idx="24928">
                  <c:v>450.42413681671815</c:v>
                </c:pt>
                <c:pt idx="24929">
                  <c:v>450.68266914714127</c:v>
                </c:pt>
                <c:pt idx="24930">
                  <c:v>450.26549241517574</c:v>
                </c:pt>
                <c:pt idx="24931">
                  <c:v>450.57102930761425</c:v>
                </c:pt>
                <c:pt idx="24932">
                  <c:v>450.700296165954</c:v>
                </c:pt>
                <c:pt idx="24933">
                  <c:v>450.13035072592078</c:v>
                </c:pt>
                <c:pt idx="24934">
                  <c:v>450.27136813945617</c:v>
                </c:pt>
                <c:pt idx="24935">
                  <c:v>450.18693866247219</c:v>
                </c:pt>
                <c:pt idx="24936">
                  <c:v>450.35145801815258</c:v>
                </c:pt>
                <c:pt idx="24937">
                  <c:v>450.22806888646346</c:v>
                </c:pt>
                <c:pt idx="24938">
                  <c:v>450.11055441625825</c:v>
                </c:pt>
                <c:pt idx="24939">
                  <c:v>450.3007466068297</c:v>
                </c:pt>
                <c:pt idx="24940">
                  <c:v>450.02241778190984</c:v>
                </c:pt>
                <c:pt idx="24941">
                  <c:v>450.38671205577805</c:v>
                </c:pt>
                <c:pt idx="24942">
                  <c:v>450.19868949491905</c:v>
                </c:pt>
                <c:pt idx="24943">
                  <c:v>450.05984265066991</c:v>
                </c:pt>
                <c:pt idx="24944">
                  <c:v>450.56885997055593</c:v>
                </c:pt>
                <c:pt idx="24945">
                  <c:v>450.14797776013637</c:v>
                </c:pt>
                <c:pt idx="24946">
                  <c:v>450.50052107833488</c:v>
                </c:pt>
                <c:pt idx="24947">
                  <c:v>450.71792318476673</c:v>
                </c:pt>
                <c:pt idx="24948">
                  <c:v>450.40650964387692</c:v>
                </c:pt>
                <c:pt idx="24949">
                  <c:v>450.29487088254928</c:v>
                </c:pt>
                <c:pt idx="24950">
                  <c:v>450.44546929858205</c:v>
                </c:pt>
                <c:pt idx="24951">
                  <c:v>450.4160914473224</c:v>
                </c:pt>
                <c:pt idx="24952">
                  <c:v>451.16818323104303</c:v>
                </c:pt>
                <c:pt idx="24953">
                  <c:v>450.13405611195776</c:v>
                </c:pt>
                <c:pt idx="24954">
                  <c:v>450.0282939682757</c:v>
                </c:pt>
                <c:pt idx="24955">
                  <c:v>450.04221563185718</c:v>
                </c:pt>
                <c:pt idx="24956">
                  <c:v>450.29487088254928</c:v>
                </c:pt>
                <c:pt idx="24957">
                  <c:v>450.09292585716076</c:v>
                </c:pt>
                <c:pt idx="24958">
                  <c:v>450.04004480072257</c:v>
                </c:pt>
                <c:pt idx="24959">
                  <c:v>450.04592098708844</c:v>
                </c:pt>
                <c:pt idx="24960">
                  <c:v>450.03417015464152</c:v>
                </c:pt>
                <c:pt idx="24961">
                  <c:v>450.34187667679248</c:v>
                </c:pt>
                <c:pt idx="24962">
                  <c:v>450.66504058804378</c:v>
                </c:pt>
                <c:pt idx="24963">
                  <c:v>450.41238536815735</c:v>
                </c:pt>
                <c:pt idx="24964">
                  <c:v>450.75905340875801</c:v>
                </c:pt>
                <c:pt idx="24965">
                  <c:v>450.58278168034593</c:v>
                </c:pt>
                <c:pt idx="24966">
                  <c:v>450.55927847516739</c:v>
                </c:pt>
                <c:pt idx="24967">
                  <c:v>450.27136813945617</c:v>
                </c:pt>
                <c:pt idx="24968">
                  <c:v>450.28311943398847</c:v>
                </c:pt>
                <c:pt idx="24969">
                  <c:v>450.11055441625825</c:v>
                </c:pt>
                <c:pt idx="24970">
                  <c:v>450.06942419226698</c:v>
                </c:pt>
                <c:pt idx="24971">
                  <c:v>450.48072333620752</c:v>
                </c:pt>
                <c:pt idx="24972">
                  <c:v>451.24456595237501</c:v>
                </c:pt>
                <c:pt idx="24973">
                  <c:v>450.84501916576329</c:v>
                </c:pt>
                <c:pt idx="24974">
                  <c:v>450.29857696171439</c:v>
                </c:pt>
                <c:pt idx="24975">
                  <c:v>450.29270077534852</c:v>
                </c:pt>
                <c:pt idx="24976">
                  <c:v>450.12230527951084</c:v>
                </c:pt>
                <c:pt idx="24977">
                  <c:v>450.09292585716076</c:v>
                </c:pt>
                <c:pt idx="24978">
                  <c:v>450.02458707275969</c:v>
                </c:pt>
                <c:pt idx="24979">
                  <c:v>450.06942419226698</c:v>
                </c:pt>
                <c:pt idx="24980">
                  <c:v>450.24198951805414</c:v>
                </c:pt>
                <c:pt idx="24981">
                  <c:v>450.66504058804378</c:v>
                </c:pt>
                <c:pt idx="24982">
                  <c:v>450.36537957391408</c:v>
                </c:pt>
                <c:pt idx="24983">
                  <c:v>450.14797776013637</c:v>
                </c:pt>
                <c:pt idx="24984">
                  <c:v>450.71204699840087</c:v>
                </c:pt>
                <c:pt idx="24985">
                  <c:v>450.14210157377056</c:v>
                </c:pt>
                <c:pt idx="24986">
                  <c:v>450.10684752074224</c:v>
                </c:pt>
                <c:pt idx="24987">
                  <c:v>450.55340228880152</c:v>
                </c:pt>
                <c:pt idx="24988">
                  <c:v>450.07159348311677</c:v>
                </c:pt>
                <c:pt idx="24989">
                  <c:v>450.22219270009765</c:v>
                </c:pt>
                <c:pt idx="24990">
                  <c:v>450.09880204352658</c:v>
                </c:pt>
                <c:pt idx="24991">
                  <c:v>450.09880204352658</c:v>
                </c:pt>
                <c:pt idx="24992">
                  <c:v>450.54535676537733</c:v>
                </c:pt>
                <c:pt idx="24993">
                  <c:v>450.3044531480802</c:v>
                </c:pt>
                <c:pt idx="24994">
                  <c:v>450.48072333620752</c:v>
                </c:pt>
                <c:pt idx="24995">
                  <c:v>451.015414861838</c:v>
                </c:pt>
                <c:pt idx="24996">
                  <c:v>450.5512329517432</c:v>
                </c:pt>
                <c:pt idx="24997">
                  <c:v>450.05179717345425</c:v>
                </c:pt>
                <c:pt idx="24998">
                  <c:v>450.13993229832357</c:v>
                </c:pt>
                <c:pt idx="24999">
                  <c:v>450.15168313077049</c:v>
                </c:pt>
                <c:pt idx="25000">
                  <c:v>450.23611379377371</c:v>
                </c:pt>
                <c:pt idx="25001">
                  <c:v>450.64741356923105</c:v>
                </c:pt>
                <c:pt idx="25002">
                  <c:v>450.48876978380252</c:v>
                </c:pt>
                <c:pt idx="25003">
                  <c:v>450.42413681671815</c:v>
                </c:pt>
                <c:pt idx="25004">
                  <c:v>450.14797776013637</c:v>
                </c:pt>
                <c:pt idx="25005">
                  <c:v>450.2772437097081</c:v>
                </c:pt>
                <c:pt idx="25006">
                  <c:v>450.0304632591255</c:v>
                </c:pt>
                <c:pt idx="25007">
                  <c:v>450.08117502471384</c:v>
                </c:pt>
                <c:pt idx="25008">
                  <c:v>450.28311943398847</c:v>
                </c:pt>
                <c:pt idx="25009">
                  <c:v>450.22806888646346</c:v>
                </c:pt>
                <c:pt idx="25010">
                  <c:v>450.439594652501</c:v>
                </c:pt>
                <c:pt idx="25011">
                  <c:v>450.31837377967088</c:v>
                </c:pt>
                <c:pt idx="25012">
                  <c:v>450.44763971383975</c:v>
                </c:pt>
                <c:pt idx="25013">
                  <c:v>450.35950384963371</c:v>
                </c:pt>
                <c:pt idx="25014">
                  <c:v>450.80605827883033</c:v>
                </c:pt>
                <c:pt idx="25015">
                  <c:v>450.99995702605514</c:v>
                </c:pt>
                <c:pt idx="25016">
                  <c:v>450.95295215598281</c:v>
                </c:pt>
                <c:pt idx="25017">
                  <c:v>450.74730103602633</c:v>
                </c:pt>
                <c:pt idx="25018">
                  <c:v>450.49464535405446</c:v>
                </c:pt>
                <c:pt idx="25019">
                  <c:v>450.17148098071777</c:v>
                </c:pt>
                <c:pt idx="25020">
                  <c:v>450.25374096661494</c:v>
                </c:pt>
                <c:pt idx="25021">
                  <c:v>450.00108541587537</c:v>
                </c:pt>
                <c:pt idx="25022">
                  <c:v>450.40433907459078</c:v>
                </c:pt>
                <c:pt idx="25023">
                  <c:v>450.31620398052712</c:v>
                </c:pt>
                <c:pt idx="25024">
                  <c:v>450.21631651373178</c:v>
                </c:pt>
                <c:pt idx="25025">
                  <c:v>450.41238536815735</c:v>
                </c:pt>
                <c:pt idx="25026">
                  <c:v>450.11642909314503</c:v>
                </c:pt>
                <c:pt idx="25027">
                  <c:v>450.99778784302526</c:v>
                </c:pt>
                <c:pt idx="25028">
                  <c:v>450.86852237094183</c:v>
                </c:pt>
                <c:pt idx="25029">
                  <c:v>450.84501916576329</c:v>
                </c:pt>
                <c:pt idx="25030">
                  <c:v>450.03417015464152</c:v>
                </c:pt>
                <c:pt idx="25031">
                  <c:v>450.29857696171439</c:v>
                </c:pt>
                <c:pt idx="25032">
                  <c:v>450.32208016689293</c:v>
                </c:pt>
                <c:pt idx="25033">
                  <c:v>450.36908503696532</c:v>
                </c:pt>
                <c:pt idx="25034">
                  <c:v>450.0892205019295</c:v>
                </c:pt>
                <c:pt idx="25035">
                  <c:v>450.10684752074224</c:v>
                </c:pt>
                <c:pt idx="25036">
                  <c:v>450.42196763368827</c:v>
                </c:pt>
                <c:pt idx="25037">
                  <c:v>450.45134548494786</c:v>
                </c:pt>
                <c:pt idx="25038">
                  <c:v>450.34558183178672</c:v>
                </c:pt>
                <c:pt idx="25039">
                  <c:v>450.11859989347391</c:v>
                </c:pt>
                <c:pt idx="25040">
                  <c:v>450.01871242667858</c:v>
                </c:pt>
                <c:pt idx="25041">
                  <c:v>450.29487088254928</c:v>
                </c:pt>
                <c:pt idx="25042">
                  <c:v>450.34775240107291</c:v>
                </c:pt>
                <c:pt idx="25043">
                  <c:v>450.16560479435196</c:v>
                </c:pt>
                <c:pt idx="25044">
                  <c:v>450.16931164365946</c:v>
                </c:pt>
                <c:pt idx="25045">
                  <c:v>450.07746966948264</c:v>
                </c:pt>
                <c:pt idx="25046">
                  <c:v>450.10097287466118</c:v>
                </c:pt>
                <c:pt idx="25047">
                  <c:v>450.21848585079016</c:v>
                </c:pt>
                <c:pt idx="25048">
                  <c:v>450.57102930761425</c:v>
                </c:pt>
                <c:pt idx="25049">
                  <c:v>450.88244254044713</c:v>
                </c:pt>
                <c:pt idx="25050">
                  <c:v>450.80018363274928</c:v>
                </c:pt>
                <c:pt idx="25051">
                  <c:v>450.91182193199148</c:v>
                </c:pt>
                <c:pt idx="25052">
                  <c:v>450.07529883834803</c:v>
                </c:pt>
                <c:pt idx="25053">
                  <c:v>450.25374096661494</c:v>
                </c:pt>
                <c:pt idx="25054">
                  <c:v>450.01654159554403</c:v>
                </c:pt>
                <c:pt idx="25055">
                  <c:v>450.05179717345425</c:v>
                </c:pt>
                <c:pt idx="25056">
                  <c:v>450.40063391959654</c:v>
                </c:pt>
                <c:pt idx="25057">
                  <c:v>450.20673501834324</c:v>
                </c:pt>
                <c:pt idx="25058">
                  <c:v>450.59823782181553</c:v>
                </c:pt>
                <c:pt idx="25059">
                  <c:v>450.58648698936867</c:v>
                </c:pt>
                <c:pt idx="25060">
                  <c:v>450.70400147497668</c:v>
                </c:pt>
                <c:pt idx="25061">
                  <c:v>450.4160914473224</c:v>
                </c:pt>
                <c:pt idx="25062">
                  <c:v>450.17518628974051</c:v>
                </c:pt>
                <c:pt idx="25063">
                  <c:v>450.17148098071777</c:v>
                </c:pt>
                <c:pt idx="25064">
                  <c:v>450.28682458898271</c:v>
                </c:pt>
                <c:pt idx="25065">
                  <c:v>450.29270077534852</c:v>
                </c:pt>
                <c:pt idx="25066">
                  <c:v>450.64524423217267</c:v>
                </c:pt>
                <c:pt idx="25067">
                  <c:v>450.29857696171439</c:v>
                </c:pt>
                <c:pt idx="25068">
                  <c:v>450.41826109243772</c:v>
                </c:pt>
                <c:pt idx="25069">
                  <c:v>450.50052107833488</c:v>
                </c:pt>
                <c:pt idx="25070">
                  <c:v>450.50052107833488</c:v>
                </c:pt>
                <c:pt idx="25071">
                  <c:v>450.2772437097081</c:v>
                </c:pt>
                <c:pt idx="25072">
                  <c:v>450.31837377967088</c:v>
                </c:pt>
                <c:pt idx="25073">
                  <c:v>450.64741356923105</c:v>
                </c:pt>
                <c:pt idx="25074">
                  <c:v>450.74730103602633</c:v>
                </c:pt>
                <c:pt idx="25075">
                  <c:v>450.37125437402364</c:v>
                </c:pt>
                <c:pt idx="25076">
                  <c:v>450.14210157377056</c:v>
                </c:pt>
                <c:pt idx="25077">
                  <c:v>450.01066695716435</c:v>
                </c:pt>
                <c:pt idx="25078">
                  <c:v>450.1127237071081</c:v>
                </c:pt>
                <c:pt idx="25079">
                  <c:v>450.6767929607754</c:v>
                </c:pt>
                <c:pt idx="25080">
                  <c:v>450.74142638994527</c:v>
                </c:pt>
                <c:pt idx="25081">
                  <c:v>450.09292585716076</c:v>
                </c:pt>
                <c:pt idx="25082">
                  <c:v>450.13993229832357</c:v>
                </c:pt>
                <c:pt idx="25083">
                  <c:v>450.23981971891033</c:v>
                </c:pt>
                <c:pt idx="25084">
                  <c:v>450.31620398052712</c:v>
                </c:pt>
                <c:pt idx="25085">
                  <c:v>450.19281330855324</c:v>
                </c:pt>
                <c:pt idx="25086">
                  <c:v>450.35145801815258</c:v>
                </c:pt>
                <c:pt idx="25087">
                  <c:v>450.35145801815258</c:v>
                </c:pt>
                <c:pt idx="25088">
                  <c:v>450.14580848468944</c:v>
                </c:pt>
                <c:pt idx="25089">
                  <c:v>450.09292585716076</c:v>
                </c:pt>
                <c:pt idx="25090">
                  <c:v>450.6041140081814</c:v>
                </c:pt>
                <c:pt idx="25091">
                  <c:v>450.77450955022761</c:v>
                </c:pt>
                <c:pt idx="25092">
                  <c:v>450.6041140081814</c:v>
                </c:pt>
                <c:pt idx="25093">
                  <c:v>450.26919757016998</c:v>
                </c:pt>
                <c:pt idx="25094">
                  <c:v>450.21631651373178</c:v>
                </c:pt>
                <c:pt idx="25095">
                  <c:v>450.40433907459078</c:v>
                </c:pt>
                <c:pt idx="25096">
                  <c:v>450.09292585716076</c:v>
                </c:pt>
                <c:pt idx="25097">
                  <c:v>450.21261120470911</c:v>
                </c:pt>
                <c:pt idx="25098">
                  <c:v>450.44763971383975</c:v>
                </c:pt>
                <c:pt idx="25099">
                  <c:v>450.75905340875801</c:v>
                </c:pt>
                <c:pt idx="25100">
                  <c:v>451.25848920244977</c:v>
                </c:pt>
                <c:pt idx="25101">
                  <c:v>450.74730103602633</c:v>
                </c:pt>
                <c:pt idx="25102">
                  <c:v>450.27136813945617</c:v>
                </c:pt>
                <c:pt idx="25103">
                  <c:v>450.06354800590111</c:v>
                </c:pt>
                <c:pt idx="25104">
                  <c:v>450.04004480072257</c:v>
                </c:pt>
                <c:pt idx="25105">
                  <c:v>450.01283624647391</c:v>
                </c:pt>
                <c:pt idx="25106">
                  <c:v>450.1832318131647</c:v>
                </c:pt>
                <c:pt idx="25107">
                  <c:v>450.21631651373178</c:v>
                </c:pt>
                <c:pt idx="25108">
                  <c:v>450.5512329517432</c:v>
                </c:pt>
                <c:pt idx="25109">
                  <c:v>450.0282939682757</c:v>
                </c:pt>
                <c:pt idx="25110">
                  <c:v>450.85893933526853</c:v>
                </c:pt>
                <c:pt idx="25111">
                  <c:v>450.37713826181329</c:v>
                </c:pt>
                <c:pt idx="25112">
                  <c:v>450.33012522823168</c:v>
                </c:pt>
                <c:pt idx="25113">
                  <c:v>450.65328975559686</c:v>
                </c:pt>
                <c:pt idx="25114">
                  <c:v>450.21044032736597</c:v>
                </c:pt>
                <c:pt idx="25115">
                  <c:v>450.51010272775187</c:v>
                </c:pt>
                <c:pt idx="25116">
                  <c:v>450.18106247610632</c:v>
                </c:pt>
                <c:pt idx="25117">
                  <c:v>450.700296165954</c:v>
                </c:pt>
                <c:pt idx="25118">
                  <c:v>450.0282939682757</c:v>
                </c:pt>
                <c:pt idx="25119">
                  <c:v>450.0304632591255</c:v>
                </c:pt>
                <c:pt idx="25120">
                  <c:v>450.17518628974051</c:v>
                </c:pt>
                <c:pt idx="25121">
                  <c:v>450.48876978380252</c:v>
                </c:pt>
                <c:pt idx="25122">
                  <c:v>450.15168313077049</c:v>
                </c:pt>
                <c:pt idx="25123">
                  <c:v>450.12230527951084</c:v>
                </c:pt>
                <c:pt idx="25124">
                  <c:v>450.02241778190984</c:v>
                </c:pt>
                <c:pt idx="25125">
                  <c:v>450.22806888646346</c:v>
                </c:pt>
                <c:pt idx="25126">
                  <c:v>450.10467822989244</c:v>
                </c:pt>
                <c:pt idx="25127">
                  <c:v>450.06942419226698</c:v>
                </c:pt>
                <c:pt idx="25128">
                  <c:v>450.09292585716076</c:v>
                </c:pt>
                <c:pt idx="25129">
                  <c:v>450.08705121107971</c:v>
                </c:pt>
                <c:pt idx="25130">
                  <c:v>450.04809027793823</c:v>
                </c:pt>
                <c:pt idx="25131">
                  <c:v>450.01066695716435</c:v>
                </c:pt>
                <c:pt idx="25132">
                  <c:v>450.25374096661494</c:v>
                </c:pt>
                <c:pt idx="25133">
                  <c:v>450.14797776013637</c:v>
                </c:pt>
                <c:pt idx="25134">
                  <c:v>450.17518628974051</c:v>
                </c:pt>
                <c:pt idx="25135">
                  <c:v>450.17735716708364</c:v>
                </c:pt>
                <c:pt idx="25136">
                  <c:v>450.04004480072257</c:v>
                </c:pt>
                <c:pt idx="25137">
                  <c:v>450.51597891411774</c:v>
                </c:pt>
                <c:pt idx="25138">
                  <c:v>450.61586638091302</c:v>
                </c:pt>
                <c:pt idx="25139">
                  <c:v>450.39846442850967</c:v>
                </c:pt>
                <c:pt idx="25140">
                  <c:v>450.03417015464152</c:v>
                </c:pt>
                <c:pt idx="25141">
                  <c:v>450.08117502471384</c:v>
                </c:pt>
                <c:pt idx="25142">
                  <c:v>450.02458707275969</c:v>
                </c:pt>
                <c:pt idx="25143">
                  <c:v>450.69441997958813</c:v>
                </c:pt>
                <c:pt idx="25144">
                  <c:v>450.14797776013637</c:v>
                </c:pt>
                <c:pt idx="25145">
                  <c:v>450.28682458898271</c:v>
                </c:pt>
                <c:pt idx="25146">
                  <c:v>450.54165145635466</c:v>
                </c:pt>
                <c:pt idx="25147">
                  <c:v>450.28311943398847</c:v>
                </c:pt>
                <c:pt idx="25148">
                  <c:v>450.47114261096135</c:v>
                </c:pt>
                <c:pt idx="25149">
                  <c:v>450.50052107833488</c:v>
                </c:pt>
                <c:pt idx="25150">
                  <c:v>450.34775240107291</c:v>
                </c:pt>
                <c:pt idx="25151">
                  <c:v>450.25744673772306</c:v>
                </c:pt>
                <c:pt idx="25152">
                  <c:v>450.62174102699413</c:v>
                </c:pt>
                <c:pt idx="25153">
                  <c:v>450.3044531480802</c:v>
                </c:pt>
                <c:pt idx="25154">
                  <c:v>450.48072333620752</c:v>
                </c:pt>
                <c:pt idx="25155">
                  <c:v>450.21044032736597</c:v>
                </c:pt>
                <c:pt idx="25156">
                  <c:v>450.22806888646346</c:v>
                </c:pt>
                <c:pt idx="25157">
                  <c:v>450.39846442850967</c:v>
                </c:pt>
                <c:pt idx="25158">
                  <c:v>450.00479077079854</c:v>
                </c:pt>
                <c:pt idx="25159">
                  <c:v>450.15168313077049</c:v>
                </c:pt>
                <c:pt idx="25160">
                  <c:v>450.02458707275969</c:v>
                </c:pt>
                <c:pt idx="25161">
                  <c:v>450.53577542401729</c:v>
                </c:pt>
                <c:pt idx="25162">
                  <c:v>450.34775240107291</c:v>
                </c:pt>
                <c:pt idx="25163">
                  <c:v>450.22806888646346</c:v>
                </c:pt>
                <c:pt idx="25164">
                  <c:v>450.25961669089537</c:v>
                </c:pt>
                <c:pt idx="25165">
                  <c:v>450.77080424120487</c:v>
                </c:pt>
                <c:pt idx="25166">
                  <c:v>450.87069155397171</c:v>
                </c:pt>
                <c:pt idx="25167">
                  <c:v>450.17735716708364</c:v>
                </c:pt>
                <c:pt idx="25168">
                  <c:v>450.65328975559686</c:v>
                </c:pt>
                <c:pt idx="25169">
                  <c:v>450.66504058804378</c:v>
                </c:pt>
                <c:pt idx="25170">
                  <c:v>450.48876978380252</c:v>
                </c:pt>
                <c:pt idx="25171">
                  <c:v>450.01283624647391</c:v>
                </c:pt>
                <c:pt idx="25172">
                  <c:v>450.20456568128492</c:v>
                </c:pt>
                <c:pt idx="25173">
                  <c:v>450.44546929858205</c:v>
                </c:pt>
                <c:pt idx="25174">
                  <c:v>450.01283624647391</c:v>
                </c:pt>
                <c:pt idx="25175">
                  <c:v>450.21631651373178</c:v>
                </c:pt>
                <c:pt idx="25176">
                  <c:v>450.13993229832357</c:v>
                </c:pt>
                <c:pt idx="25177">
                  <c:v>450.04592098708844</c:v>
                </c:pt>
                <c:pt idx="25178">
                  <c:v>450.29857696171439</c:v>
                </c:pt>
                <c:pt idx="25179">
                  <c:v>450.21631651373178</c:v>
                </c:pt>
                <c:pt idx="25180">
                  <c:v>450.06942419226698</c:v>
                </c:pt>
                <c:pt idx="25181">
                  <c:v>450.07529883834803</c:v>
                </c:pt>
                <c:pt idx="25182">
                  <c:v>450.34187667679248</c:v>
                </c:pt>
                <c:pt idx="25183">
                  <c:v>450.40650964387692</c:v>
                </c:pt>
                <c:pt idx="25184">
                  <c:v>450.6180357179714</c:v>
                </c:pt>
                <c:pt idx="25185">
                  <c:v>450.25374096661494</c:v>
                </c:pt>
                <c:pt idx="25186">
                  <c:v>450.54165145635466</c:v>
                </c:pt>
                <c:pt idx="25187">
                  <c:v>450.04592098708844</c:v>
                </c:pt>
                <c:pt idx="25188">
                  <c:v>450.7157523074236</c:v>
                </c:pt>
                <c:pt idx="25189">
                  <c:v>450.16931164365946</c:v>
                </c:pt>
                <c:pt idx="25190">
                  <c:v>450.81563977421888</c:v>
                </c:pt>
                <c:pt idx="25191">
                  <c:v>450.4689725037606</c:v>
                </c:pt>
                <c:pt idx="25192">
                  <c:v>450.01654159554403</c:v>
                </c:pt>
                <c:pt idx="25193">
                  <c:v>450.64524423217267</c:v>
                </c:pt>
                <c:pt idx="25194">
                  <c:v>450.4160914473224</c:v>
                </c:pt>
                <c:pt idx="25195">
                  <c:v>450.34187667679248</c:v>
                </c:pt>
                <c:pt idx="25196">
                  <c:v>450.52989969973692</c:v>
                </c:pt>
                <c:pt idx="25197">
                  <c:v>450.64153892314994</c:v>
                </c:pt>
                <c:pt idx="25198">
                  <c:v>450.35950384963371</c:v>
                </c:pt>
                <c:pt idx="25199">
                  <c:v>450.00479077079854</c:v>
                </c:pt>
                <c:pt idx="25200">
                  <c:v>450.0069600601081</c:v>
                </c:pt>
                <c:pt idx="25201">
                  <c:v>450.08705121107971</c:v>
                </c:pt>
                <c:pt idx="25202">
                  <c:v>450.37125437402364</c:v>
                </c:pt>
                <c:pt idx="25203">
                  <c:v>450.44176398955932</c:v>
                </c:pt>
                <c:pt idx="25204">
                  <c:v>450.01871242667858</c:v>
                </c:pt>
                <c:pt idx="25205">
                  <c:v>450.42196763368827</c:v>
                </c:pt>
                <c:pt idx="25206">
                  <c:v>451.06829591827619</c:v>
                </c:pt>
                <c:pt idx="25207">
                  <c:v>450.43371846613513</c:v>
                </c:pt>
                <c:pt idx="25208">
                  <c:v>450.03633944549131</c:v>
                </c:pt>
                <c:pt idx="25209">
                  <c:v>450.01871242667858</c:v>
                </c:pt>
                <c:pt idx="25210">
                  <c:v>450.23611379377371</c:v>
                </c:pt>
                <c:pt idx="25211">
                  <c:v>450.2889951582689</c:v>
                </c:pt>
                <c:pt idx="25212">
                  <c:v>450.77668042757074</c:v>
                </c:pt>
                <c:pt idx="25213">
                  <c:v>450.34775240107291</c:v>
                </c:pt>
                <c:pt idx="25214">
                  <c:v>450.68854379322232</c:v>
                </c:pt>
                <c:pt idx="25215">
                  <c:v>450.59453251279285</c:v>
                </c:pt>
                <c:pt idx="25216">
                  <c:v>450.72379783084779</c:v>
                </c:pt>
                <c:pt idx="25217">
                  <c:v>450.60040869915866</c:v>
                </c:pt>
                <c:pt idx="25218">
                  <c:v>450.07746966948264</c:v>
                </c:pt>
                <c:pt idx="25219">
                  <c:v>450.67091677440959</c:v>
                </c:pt>
                <c:pt idx="25220">
                  <c:v>450.0576718195353</c:v>
                </c:pt>
                <c:pt idx="25221">
                  <c:v>450.46309631739479</c:v>
                </c:pt>
                <c:pt idx="25222">
                  <c:v>450.14580848468944</c:v>
                </c:pt>
                <c:pt idx="25223">
                  <c:v>451.10354995590166</c:v>
                </c:pt>
                <c:pt idx="25224">
                  <c:v>450.13993229832357</c:v>
                </c:pt>
                <c:pt idx="25225">
                  <c:v>450.37125437402364</c:v>
                </c:pt>
                <c:pt idx="25226">
                  <c:v>450.18910799953051</c:v>
                </c:pt>
                <c:pt idx="25227">
                  <c:v>450.06942419226698</c:v>
                </c:pt>
                <c:pt idx="25228">
                  <c:v>450.32208016689293</c:v>
                </c:pt>
                <c:pt idx="25229">
                  <c:v>450.57473615692174</c:v>
                </c:pt>
                <c:pt idx="25230">
                  <c:v>450.25744673772306</c:v>
                </c:pt>
                <c:pt idx="25231">
                  <c:v>450.53948057901152</c:v>
                </c:pt>
                <c:pt idx="25232">
                  <c:v>450.1832318131647</c:v>
                </c:pt>
                <c:pt idx="25233">
                  <c:v>450.05179717345425</c:v>
                </c:pt>
                <c:pt idx="25234">
                  <c:v>450.0282939682757</c:v>
                </c:pt>
                <c:pt idx="25235">
                  <c:v>450.12230527951084</c:v>
                </c:pt>
                <c:pt idx="25236">
                  <c:v>450.03417015464152</c:v>
                </c:pt>
                <c:pt idx="25237">
                  <c:v>450.21044032736597</c:v>
                </c:pt>
                <c:pt idx="25238">
                  <c:v>450.26919757016998</c:v>
                </c:pt>
                <c:pt idx="25239">
                  <c:v>450.44546929858205</c:v>
                </c:pt>
                <c:pt idx="25240">
                  <c:v>450.14210157377056</c:v>
                </c:pt>
                <c:pt idx="25241">
                  <c:v>450.31249805539051</c:v>
                </c:pt>
                <c:pt idx="25242">
                  <c:v>450.04004480072257</c:v>
                </c:pt>
                <c:pt idx="25243">
                  <c:v>450.14210157377056</c:v>
                </c:pt>
                <c:pt idx="25244">
                  <c:v>450.87656789436602</c:v>
                </c:pt>
                <c:pt idx="25245">
                  <c:v>450.32424950395131</c:v>
                </c:pt>
                <c:pt idx="25246">
                  <c:v>450.04221563185718</c:v>
                </c:pt>
                <c:pt idx="25247">
                  <c:v>450.44176398955932</c:v>
                </c:pt>
                <c:pt idx="25248">
                  <c:v>450.1832318131647</c:v>
                </c:pt>
                <c:pt idx="25249">
                  <c:v>450.08334431556369</c:v>
                </c:pt>
                <c:pt idx="25250">
                  <c:v>450.12818146587671</c:v>
                </c:pt>
                <c:pt idx="25251">
                  <c:v>450.35362812535328</c:v>
                </c:pt>
                <c:pt idx="25252">
                  <c:v>450.90006955925986</c:v>
                </c:pt>
                <c:pt idx="25253">
                  <c:v>450.59453251279285</c:v>
                </c:pt>
                <c:pt idx="25254">
                  <c:v>450.3007466068297</c:v>
                </c:pt>
                <c:pt idx="25255">
                  <c:v>450.35950384963371</c:v>
                </c:pt>
                <c:pt idx="25256">
                  <c:v>450.04221563185718</c:v>
                </c:pt>
                <c:pt idx="25257">
                  <c:v>450.06942419226698</c:v>
                </c:pt>
                <c:pt idx="25258">
                  <c:v>450.13622691228665</c:v>
                </c:pt>
                <c:pt idx="25259">
                  <c:v>450.19498418589637</c:v>
                </c:pt>
                <c:pt idx="25260">
                  <c:v>450.49835189530501</c:v>
                </c:pt>
                <c:pt idx="25261">
                  <c:v>450.61586638091302</c:v>
                </c:pt>
                <c:pt idx="25262">
                  <c:v>450.76863490414655</c:v>
                </c:pt>
                <c:pt idx="25263">
                  <c:v>450.70987766134255</c:v>
                </c:pt>
                <c:pt idx="25264">
                  <c:v>450.35145801815258</c:v>
                </c:pt>
                <c:pt idx="25265">
                  <c:v>450.4160914473224</c:v>
                </c:pt>
                <c:pt idx="25266">
                  <c:v>450.25744673772306</c:v>
                </c:pt>
                <c:pt idx="25267">
                  <c:v>450.03417015464152</c:v>
                </c:pt>
                <c:pt idx="25268">
                  <c:v>450.47701833524172</c:v>
                </c:pt>
                <c:pt idx="25269">
                  <c:v>450.13622691228665</c:v>
                </c:pt>
                <c:pt idx="25270">
                  <c:v>450.19498418589637</c:v>
                </c:pt>
                <c:pt idx="25271">
                  <c:v>450.41238536815735</c:v>
                </c:pt>
                <c:pt idx="25272">
                  <c:v>450.44763971383975</c:v>
                </c:pt>
                <c:pt idx="25273">
                  <c:v>450.04592098708844</c:v>
                </c:pt>
                <c:pt idx="25274">
                  <c:v>450.24786524233457</c:v>
                </c:pt>
                <c:pt idx="25275">
                  <c:v>450.38300674675531</c:v>
                </c:pt>
                <c:pt idx="25276">
                  <c:v>450.35362812535328</c:v>
                </c:pt>
                <c:pt idx="25277">
                  <c:v>450.42413681671815</c:v>
                </c:pt>
                <c:pt idx="25278">
                  <c:v>450.42413681671815</c:v>
                </c:pt>
                <c:pt idx="25279">
                  <c:v>450.15385394650224</c:v>
                </c:pt>
                <c:pt idx="25280">
                  <c:v>450.01066695716435</c:v>
                </c:pt>
                <c:pt idx="25281">
                  <c:v>450.42413681671815</c:v>
                </c:pt>
                <c:pt idx="25282">
                  <c:v>450.23611379377371</c:v>
                </c:pt>
                <c:pt idx="25283">
                  <c:v>450.23023806949334</c:v>
                </c:pt>
                <c:pt idx="25284">
                  <c:v>450.04809027793823</c:v>
                </c:pt>
                <c:pt idx="25285">
                  <c:v>450.21631651373178</c:v>
                </c:pt>
                <c:pt idx="25286">
                  <c:v>450.04221563185718</c:v>
                </c:pt>
                <c:pt idx="25287">
                  <c:v>450.19498418589637</c:v>
                </c:pt>
                <c:pt idx="25288">
                  <c:v>450.25157055135725</c:v>
                </c:pt>
                <c:pt idx="25289">
                  <c:v>450.65699506461959</c:v>
                </c:pt>
                <c:pt idx="25290">
                  <c:v>450.51010272775187</c:v>
                </c:pt>
                <c:pt idx="25291">
                  <c:v>450.11055441625825</c:v>
                </c:pt>
                <c:pt idx="25292">
                  <c:v>450.77450955022761</c:v>
                </c:pt>
                <c:pt idx="25293">
                  <c:v>450.19868949491905</c:v>
                </c:pt>
                <c:pt idx="25294">
                  <c:v>450.25961669089537</c:v>
                </c:pt>
                <c:pt idx="25295">
                  <c:v>450.01654159554403</c:v>
                </c:pt>
                <c:pt idx="25296">
                  <c:v>450.20673501834324</c:v>
                </c:pt>
                <c:pt idx="25297">
                  <c:v>450.07746966948264</c:v>
                </c:pt>
                <c:pt idx="25298">
                  <c:v>450.16931164365946</c:v>
                </c:pt>
                <c:pt idx="25299">
                  <c:v>450.1832318131647</c:v>
                </c:pt>
                <c:pt idx="25300">
                  <c:v>450.13405611195776</c:v>
                </c:pt>
                <c:pt idx="25301">
                  <c:v>450.01283624647391</c:v>
                </c:pt>
                <c:pt idx="25302">
                  <c:v>450.24198951805414</c:v>
                </c:pt>
                <c:pt idx="25303">
                  <c:v>450.67091677440959</c:v>
                </c:pt>
                <c:pt idx="25304">
                  <c:v>450.21848585079016</c:v>
                </c:pt>
                <c:pt idx="25305">
                  <c:v>450.07159348311677</c:v>
                </c:pt>
                <c:pt idx="25306">
                  <c:v>450.4689725037606</c:v>
                </c:pt>
                <c:pt idx="25307">
                  <c:v>450.62761721335994</c:v>
                </c:pt>
                <c:pt idx="25308">
                  <c:v>450.11642909314503</c:v>
                </c:pt>
                <c:pt idx="25309">
                  <c:v>450.03417015464152</c:v>
                </c:pt>
                <c:pt idx="25310">
                  <c:v>450.31249805539051</c:v>
                </c:pt>
                <c:pt idx="25311">
                  <c:v>450.11859989347391</c:v>
                </c:pt>
                <c:pt idx="25312">
                  <c:v>450.11859989347391</c:v>
                </c:pt>
                <c:pt idx="25313">
                  <c:v>450.38300674675531</c:v>
                </c:pt>
                <c:pt idx="25314">
                  <c:v>450.64741356923105</c:v>
                </c:pt>
                <c:pt idx="25315">
                  <c:v>450.26549241517574</c:v>
                </c:pt>
                <c:pt idx="25316">
                  <c:v>450.29487088254928</c:v>
                </c:pt>
                <c:pt idx="25317">
                  <c:v>450.68266914714127</c:v>
                </c:pt>
                <c:pt idx="25318">
                  <c:v>450.47701833524172</c:v>
                </c:pt>
                <c:pt idx="25319">
                  <c:v>450.01654159554403</c:v>
                </c:pt>
                <c:pt idx="25320">
                  <c:v>450.04809027793823</c:v>
                </c:pt>
                <c:pt idx="25321">
                  <c:v>450.0069600601081</c:v>
                </c:pt>
                <c:pt idx="25322">
                  <c:v>450.04592098708844</c:v>
                </c:pt>
                <c:pt idx="25323">
                  <c:v>450.28094994290166</c:v>
                </c:pt>
                <c:pt idx="25324">
                  <c:v>450.81563977421888</c:v>
                </c:pt>
                <c:pt idx="25325">
                  <c:v>450.73925551260214</c:v>
                </c:pt>
                <c:pt idx="25326">
                  <c:v>450.26332292408892</c:v>
                </c:pt>
                <c:pt idx="25327">
                  <c:v>450.42784227976932</c:v>
                </c:pt>
                <c:pt idx="25328">
                  <c:v>450.63936804580686</c:v>
                </c:pt>
                <c:pt idx="25329">
                  <c:v>450.15973014827091</c:v>
                </c:pt>
                <c:pt idx="25330">
                  <c:v>450.03417015464152</c:v>
                </c:pt>
                <c:pt idx="25331">
                  <c:v>450.06354800590111</c:v>
                </c:pt>
                <c:pt idx="25332">
                  <c:v>450.33012522823168</c:v>
                </c:pt>
                <c:pt idx="25333">
                  <c:v>450.60040869915866</c:v>
                </c:pt>
                <c:pt idx="25334">
                  <c:v>450.47114261096135</c:v>
                </c:pt>
                <c:pt idx="25335">
                  <c:v>450.51227252689569</c:v>
                </c:pt>
                <c:pt idx="25336">
                  <c:v>450.20085883197743</c:v>
                </c:pt>
                <c:pt idx="25337">
                  <c:v>450.38887523169734</c:v>
                </c:pt>
                <c:pt idx="25338">
                  <c:v>450.52402397545649</c:v>
                </c:pt>
                <c:pt idx="25339">
                  <c:v>450.21044032736597</c:v>
                </c:pt>
                <c:pt idx="25340">
                  <c:v>450.04004480072257</c:v>
                </c:pt>
                <c:pt idx="25341">
                  <c:v>450.32424950395131</c:v>
                </c:pt>
                <c:pt idx="25342">
                  <c:v>450.67091677440959</c:v>
                </c:pt>
                <c:pt idx="25343">
                  <c:v>450.38300674675531</c:v>
                </c:pt>
                <c:pt idx="25344">
                  <c:v>450.54165145635466</c:v>
                </c:pt>
                <c:pt idx="25345">
                  <c:v>450.40650964387692</c:v>
                </c:pt>
                <c:pt idx="25346">
                  <c:v>450.68854379322232</c:v>
                </c:pt>
                <c:pt idx="25347">
                  <c:v>450.25374096661494</c:v>
                </c:pt>
                <c:pt idx="25348">
                  <c:v>450.26549241517574</c:v>
                </c:pt>
                <c:pt idx="25349">
                  <c:v>450.02241778190984</c:v>
                </c:pt>
                <c:pt idx="25350">
                  <c:v>450.36321039088421</c:v>
                </c:pt>
                <c:pt idx="25351">
                  <c:v>450.56298378419007</c:v>
                </c:pt>
                <c:pt idx="25352">
                  <c:v>450.73337932623633</c:v>
                </c:pt>
                <c:pt idx="25353">
                  <c:v>450.70987766134255</c:v>
                </c:pt>
                <c:pt idx="25354">
                  <c:v>450.63936804580686</c:v>
                </c:pt>
                <c:pt idx="25355">
                  <c:v>450.53948057901152</c:v>
                </c:pt>
                <c:pt idx="25356">
                  <c:v>450.92140342738003</c:v>
                </c:pt>
                <c:pt idx="25357">
                  <c:v>451.03304188065073</c:v>
                </c:pt>
                <c:pt idx="25358">
                  <c:v>450.4689725037606</c:v>
                </c:pt>
                <c:pt idx="25359">
                  <c:v>450.22219270009765</c:v>
                </c:pt>
                <c:pt idx="25360">
                  <c:v>450.75688253141487</c:v>
                </c:pt>
                <c:pt idx="25361">
                  <c:v>450.0069600601081</c:v>
                </c:pt>
                <c:pt idx="25362">
                  <c:v>450.02241778190984</c:v>
                </c:pt>
                <c:pt idx="25363">
                  <c:v>450.19498418589637</c:v>
                </c:pt>
                <c:pt idx="25364">
                  <c:v>450.54165145635466</c:v>
                </c:pt>
                <c:pt idx="25365">
                  <c:v>450.62978655041832</c:v>
                </c:pt>
                <c:pt idx="25366">
                  <c:v>450.78255507365179</c:v>
                </c:pt>
                <c:pt idx="25367">
                  <c:v>450.85893933526853</c:v>
                </c:pt>
                <c:pt idx="25368">
                  <c:v>450.77668042757074</c:v>
                </c:pt>
                <c:pt idx="25369">
                  <c:v>450.77080424120487</c:v>
                </c:pt>
                <c:pt idx="25370">
                  <c:v>450.65328975559686</c:v>
                </c:pt>
                <c:pt idx="25371">
                  <c:v>450.02458707275969</c:v>
                </c:pt>
                <c:pt idx="25372">
                  <c:v>450.14580848468944</c:v>
                </c:pt>
                <c:pt idx="25373">
                  <c:v>450.01871242667858</c:v>
                </c:pt>
                <c:pt idx="25374">
                  <c:v>450.12230527951084</c:v>
                </c:pt>
                <c:pt idx="25375">
                  <c:v>450.42196763368827</c:v>
                </c:pt>
                <c:pt idx="25376">
                  <c:v>450.20456568128492</c:v>
                </c:pt>
                <c:pt idx="25377">
                  <c:v>450.11642909314503</c:v>
                </c:pt>
                <c:pt idx="25378">
                  <c:v>450.18693866247219</c:v>
                </c:pt>
                <c:pt idx="25379">
                  <c:v>450.51010272775187</c:v>
                </c:pt>
                <c:pt idx="25380">
                  <c:v>450.18106247610632</c:v>
                </c:pt>
                <c:pt idx="25381">
                  <c:v>450.1832318131647</c:v>
                </c:pt>
                <c:pt idx="25382">
                  <c:v>450.37713826181329</c:v>
                </c:pt>
                <c:pt idx="25383">
                  <c:v>450.45939116240055</c:v>
                </c:pt>
                <c:pt idx="25384">
                  <c:v>450.43588826527895</c:v>
                </c:pt>
                <c:pt idx="25385">
                  <c:v>450.24786524233457</c:v>
                </c:pt>
                <c:pt idx="25386">
                  <c:v>450.24786524233457</c:v>
                </c:pt>
                <c:pt idx="25387">
                  <c:v>450.47114261096135</c:v>
                </c:pt>
                <c:pt idx="25388">
                  <c:v>450.27136813945617</c:v>
                </c:pt>
                <c:pt idx="25389">
                  <c:v>450.06942419226698</c:v>
                </c:pt>
                <c:pt idx="25390">
                  <c:v>450.02458707275969</c:v>
                </c:pt>
                <c:pt idx="25391">
                  <c:v>450.3007466068297</c:v>
                </c:pt>
                <c:pt idx="25392">
                  <c:v>450.41826109243772</c:v>
                </c:pt>
                <c:pt idx="25393">
                  <c:v>450.15168313077049</c:v>
                </c:pt>
                <c:pt idx="25394">
                  <c:v>450.01283624647391</c:v>
                </c:pt>
                <c:pt idx="25395">
                  <c:v>450.17735716708364</c:v>
                </c:pt>
                <c:pt idx="25396">
                  <c:v>450.31032779416125</c:v>
                </c:pt>
                <c:pt idx="25397">
                  <c:v>450.0282939682757</c:v>
                </c:pt>
                <c:pt idx="25398">
                  <c:v>450.06354800590111</c:v>
                </c:pt>
                <c:pt idx="25399">
                  <c:v>450.13622691228665</c:v>
                </c:pt>
                <c:pt idx="25400">
                  <c:v>450.34187667679248</c:v>
                </c:pt>
                <c:pt idx="25401">
                  <c:v>450.3044531480802</c:v>
                </c:pt>
                <c:pt idx="25402">
                  <c:v>450.62761721335994</c:v>
                </c:pt>
                <c:pt idx="25403">
                  <c:v>450.01871242667858</c:v>
                </c:pt>
                <c:pt idx="25404">
                  <c:v>450.12230527951084</c:v>
                </c:pt>
                <c:pt idx="25405">
                  <c:v>450.13993229832357</c:v>
                </c:pt>
                <c:pt idx="25406">
                  <c:v>450.11642909314503</c:v>
                </c:pt>
                <c:pt idx="25407">
                  <c:v>450.23611379377371</c:v>
                </c:pt>
                <c:pt idx="25408">
                  <c:v>450.36321039088421</c:v>
                </c:pt>
                <c:pt idx="25409">
                  <c:v>450.08705121107971</c:v>
                </c:pt>
                <c:pt idx="25410">
                  <c:v>450.85089381184434</c:v>
                </c:pt>
                <c:pt idx="25411">
                  <c:v>450.31620398052712</c:v>
                </c:pt>
                <c:pt idx="25412">
                  <c:v>450.25157055135725</c:v>
                </c:pt>
                <c:pt idx="25413">
                  <c:v>450.15755927092778</c:v>
                </c:pt>
                <c:pt idx="25414">
                  <c:v>450.00479077079854</c:v>
                </c:pt>
                <c:pt idx="25415">
                  <c:v>450.62391190433721</c:v>
                </c:pt>
                <c:pt idx="25416">
                  <c:v>450.90006955925986</c:v>
                </c:pt>
                <c:pt idx="25417">
                  <c:v>450.36537957391408</c:v>
                </c:pt>
                <c:pt idx="25418">
                  <c:v>450.03633944549131</c:v>
                </c:pt>
                <c:pt idx="25419">
                  <c:v>450.21044032736597</c:v>
                </c:pt>
                <c:pt idx="25420">
                  <c:v>450.0069600601081</c:v>
                </c:pt>
                <c:pt idx="25421">
                  <c:v>450.62174102699413</c:v>
                </c:pt>
                <c:pt idx="25422">
                  <c:v>450.42196763368827</c:v>
                </c:pt>
                <c:pt idx="25423">
                  <c:v>450.439594652501</c:v>
                </c:pt>
                <c:pt idx="25424">
                  <c:v>450.03633944549131</c:v>
                </c:pt>
                <c:pt idx="25425">
                  <c:v>450.25374096661494</c:v>
                </c:pt>
                <c:pt idx="25426">
                  <c:v>450.72379783084779</c:v>
                </c:pt>
                <c:pt idx="25427">
                  <c:v>450.26549241517574</c:v>
                </c:pt>
                <c:pt idx="25428">
                  <c:v>450.32424950395131</c:v>
                </c:pt>
                <c:pt idx="25429">
                  <c:v>450.44176398955932</c:v>
                </c:pt>
                <c:pt idx="25430">
                  <c:v>450.14797776013637</c:v>
                </c:pt>
                <c:pt idx="25431">
                  <c:v>450.12230527951084</c:v>
                </c:pt>
                <c:pt idx="25432">
                  <c:v>450.3044531480802</c:v>
                </c:pt>
                <c:pt idx="25433">
                  <c:v>450.23981971891033</c:v>
                </c:pt>
                <c:pt idx="25434">
                  <c:v>450.1832318131647</c:v>
                </c:pt>
                <c:pt idx="25435">
                  <c:v>450.16560479435196</c:v>
                </c:pt>
                <c:pt idx="25436">
                  <c:v>450.12447453955497</c:v>
                </c:pt>
                <c:pt idx="25437">
                  <c:v>450.04809027793823</c:v>
                </c:pt>
                <c:pt idx="25438">
                  <c:v>450.01871242667858</c:v>
                </c:pt>
                <c:pt idx="25439">
                  <c:v>450.20673501834324</c:v>
                </c:pt>
                <c:pt idx="25440">
                  <c:v>450.03417015464152</c:v>
                </c:pt>
                <c:pt idx="25441">
                  <c:v>450.12447453955497</c:v>
                </c:pt>
                <c:pt idx="25442">
                  <c:v>450.30662233111008</c:v>
                </c:pt>
                <c:pt idx="25443">
                  <c:v>450.68854379322232</c:v>
                </c:pt>
                <c:pt idx="25444">
                  <c:v>450.27136813945617</c:v>
                </c:pt>
                <c:pt idx="25445">
                  <c:v>450.62978655041832</c:v>
                </c:pt>
                <c:pt idx="25446">
                  <c:v>450.55927847516739</c:v>
                </c:pt>
                <c:pt idx="25447">
                  <c:v>450.63566273678413</c:v>
                </c:pt>
                <c:pt idx="25448">
                  <c:v>450.50052107833488</c:v>
                </c:pt>
                <c:pt idx="25449">
                  <c:v>450.14797776013637</c:v>
                </c:pt>
                <c:pt idx="25450">
                  <c:v>450.14797776013637</c:v>
                </c:pt>
                <c:pt idx="25451">
                  <c:v>450.04221563185718</c:v>
                </c:pt>
                <c:pt idx="25452">
                  <c:v>450.51597891411774</c:v>
                </c:pt>
                <c:pt idx="25453">
                  <c:v>450.04592098708844</c:v>
                </c:pt>
                <c:pt idx="25454">
                  <c:v>450.37496122333113</c:v>
                </c:pt>
                <c:pt idx="25455">
                  <c:v>450.33383099933985</c:v>
                </c:pt>
                <c:pt idx="25456">
                  <c:v>450.45134548494786</c:v>
                </c:pt>
                <c:pt idx="25457">
                  <c:v>450.21044032736597</c:v>
                </c:pt>
                <c:pt idx="25458">
                  <c:v>450.40433907459078</c:v>
                </c:pt>
                <c:pt idx="25459">
                  <c:v>450.73337932623633</c:v>
                </c:pt>
                <c:pt idx="25460">
                  <c:v>450.25157055135725</c:v>
                </c:pt>
                <c:pt idx="25461">
                  <c:v>450.09292585716076</c:v>
                </c:pt>
                <c:pt idx="25462">
                  <c:v>450.13405611195776</c:v>
                </c:pt>
                <c:pt idx="25463">
                  <c:v>450.20673501834324</c:v>
                </c:pt>
                <c:pt idx="25464">
                  <c:v>450.09292585716076</c:v>
                </c:pt>
                <c:pt idx="25465">
                  <c:v>450.13622691228665</c:v>
                </c:pt>
                <c:pt idx="25466">
                  <c:v>450.55340228880152</c:v>
                </c:pt>
                <c:pt idx="25467">
                  <c:v>450.24198951805414</c:v>
                </c:pt>
                <c:pt idx="25468">
                  <c:v>450.14797776013637</c:v>
                </c:pt>
                <c:pt idx="25469">
                  <c:v>450.14580848468944</c:v>
                </c:pt>
                <c:pt idx="25470">
                  <c:v>450.23981971891033</c:v>
                </c:pt>
                <c:pt idx="25471">
                  <c:v>450.1832318131647</c:v>
                </c:pt>
                <c:pt idx="25472">
                  <c:v>450.36537957391408</c:v>
                </c:pt>
                <c:pt idx="25473">
                  <c:v>450.71204699840087</c:v>
                </c:pt>
                <c:pt idx="25474">
                  <c:v>450.22436203715597</c:v>
                </c:pt>
                <c:pt idx="25475">
                  <c:v>450.02458707275969</c:v>
                </c:pt>
                <c:pt idx="25476">
                  <c:v>450.08117502471384</c:v>
                </c:pt>
                <c:pt idx="25477">
                  <c:v>450.4160914473224</c:v>
                </c:pt>
                <c:pt idx="25478">
                  <c:v>450.04592098708844</c:v>
                </c:pt>
                <c:pt idx="25479">
                  <c:v>450.37713826181329</c:v>
                </c:pt>
                <c:pt idx="25480">
                  <c:v>450.51227252689569</c:v>
                </c:pt>
                <c:pt idx="25481">
                  <c:v>450.24786524233457</c:v>
                </c:pt>
                <c:pt idx="25482">
                  <c:v>450.34187667679248</c:v>
                </c:pt>
                <c:pt idx="25483">
                  <c:v>450.22806888646346</c:v>
                </c:pt>
                <c:pt idx="25484">
                  <c:v>450.65699506461959</c:v>
                </c:pt>
                <c:pt idx="25485">
                  <c:v>450.02458707275969</c:v>
                </c:pt>
                <c:pt idx="25486">
                  <c:v>450.10467822989244</c:v>
                </c:pt>
                <c:pt idx="25487">
                  <c:v>450.04592098708844</c:v>
                </c:pt>
                <c:pt idx="25488">
                  <c:v>450.0069600601081</c:v>
                </c:pt>
                <c:pt idx="25489">
                  <c:v>450.52402397545649</c:v>
                </c:pt>
                <c:pt idx="25490">
                  <c:v>450.46526688668092</c:v>
                </c:pt>
                <c:pt idx="25491">
                  <c:v>450.11859989347391</c:v>
                </c:pt>
                <c:pt idx="25492">
                  <c:v>450.11642909314503</c:v>
                </c:pt>
                <c:pt idx="25493">
                  <c:v>450.25744673772306</c:v>
                </c:pt>
                <c:pt idx="25494">
                  <c:v>450.3007466068297</c:v>
                </c:pt>
                <c:pt idx="25495">
                  <c:v>450.25961669089537</c:v>
                </c:pt>
                <c:pt idx="25496">
                  <c:v>450.79430744638347</c:v>
                </c:pt>
                <c:pt idx="25497">
                  <c:v>450.38300674675531</c:v>
                </c:pt>
                <c:pt idx="25498">
                  <c:v>450.42413681671815</c:v>
                </c:pt>
                <c:pt idx="25499">
                  <c:v>450.3007466068297</c:v>
                </c:pt>
                <c:pt idx="25500">
                  <c:v>450.21261120470911</c:v>
                </c:pt>
                <c:pt idx="25501">
                  <c:v>450.49247570893914</c:v>
                </c:pt>
                <c:pt idx="25502">
                  <c:v>451.05654493180083</c:v>
                </c:pt>
                <c:pt idx="25503">
                  <c:v>450.90965105464841</c:v>
                </c:pt>
                <c:pt idx="25504">
                  <c:v>450.78626192295928</c:v>
                </c:pt>
                <c:pt idx="25505">
                  <c:v>450.80976512813783</c:v>
                </c:pt>
                <c:pt idx="25506">
                  <c:v>450.01871242667858</c:v>
                </c:pt>
                <c:pt idx="25507">
                  <c:v>450.0892205019295</c:v>
                </c:pt>
                <c:pt idx="25508">
                  <c:v>450.25744673772306</c:v>
                </c:pt>
                <c:pt idx="25509">
                  <c:v>450.21044032736597</c:v>
                </c:pt>
                <c:pt idx="25510">
                  <c:v>450.0069600601081</c:v>
                </c:pt>
                <c:pt idx="25511">
                  <c:v>450.59453251279285</c:v>
                </c:pt>
                <c:pt idx="25512">
                  <c:v>450.68854379322232</c:v>
                </c:pt>
                <c:pt idx="25513">
                  <c:v>450.21261120470911</c:v>
                </c:pt>
                <c:pt idx="25514">
                  <c:v>450.25961669089537</c:v>
                </c:pt>
                <c:pt idx="25515">
                  <c:v>450.38300674675531</c:v>
                </c:pt>
                <c:pt idx="25516">
                  <c:v>450.41826109243772</c:v>
                </c:pt>
                <c:pt idx="25517">
                  <c:v>450.74142638994527</c:v>
                </c:pt>
                <c:pt idx="25518">
                  <c:v>450.37713826181329</c:v>
                </c:pt>
                <c:pt idx="25519">
                  <c:v>450.1832318131647</c:v>
                </c:pt>
                <c:pt idx="25520">
                  <c:v>450.37496122333113</c:v>
                </c:pt>
                <c:pt idx="25521">
                  <c:v>450.13405611195776</c:v>
                </c:pt>
                <c:pt idx="25522">
                  <c:v>450.15385394650224</c:v>
                </c:pt>
                <c:pt idx="25523">
                  <c:v>450.10097287466118</c:v>
                </c:pt>
                <c:pt idx="25524">
                  <c:v>450.22806888646346</c:v>
                </c:pt>
                <c:pt idx="25525">
                  <c:v>450.22219270009765</c:v>
                </c:pt>
                <c:pt idx="25526">
                  <c:v>450.35145801815258</c:v>
                </c:pt>
                <c:pt idx="25527">
                  <c:v>450.00108541587537</c:v>
                </c:pt>
                <c:pt idx="25528">
                  <c:v>450.10467822989244</c:v>
                </c:pt>
                <c:pt idx="25529">
                  <c:v>450.13993229832357</c:v>
                </c:pt>
                <c:pt idx="25530">
                  <c:v>450.01654159554403</c:v>
                </c:pt>
                <c:pt idx="25531">
                  <c:v>450.18693866247219</c:v>
                </c:pt>
                <c:pt idx="25532">
                  <c:v>450.17518628974051</c:v>
                </c:pt>
                <c:pt idx="25533">
                  <c:v>450.04004480072257</c:v>
                </c:pt>
                <c:pt idx="25534">
                  <c:v>450.27136813945617</c:v>
                </c:pt>
                <c:pt idx="25535">
                  <c:v>450.38300674675531</c:v>
                </c:pt>
                <c:pt idx="25536">
                  <c:v>450.81781065156201</c:v>
                </c:pt>
                <c:pt idx="25537">
                  <c:v>450.95295215598281</c:v>
                </c:pt>
                <c:pt idx="25538">
                  <c:v>450.52402397545649</c:v>
                </c:pt>
                <c:pt idx="25539">
                  <c:v>450.31620398052712</c:v>
                </c:pt>
                <c:pt idx="25540">
                  <c:v>450.07159348311677</c:v>
                </c:pt>
                <c:pt idx="25541">
                  <c:v>450.11859989347391</c:v>
                </c:pt>
                <c:pt idx="25542">
                  <c:v>450.05984265066991</c:v>
                </c:pt>
                <c:pt idx="25543">
                  <c:v>450.14580848468944</c:v>
                </c:pt>
                <c:pt idx="25544">
                  <c:v>450.54535676537733</c:v>
                </c:pt>
                <c:pt idx="25545">
                  <c:v>450.18106247610632</c:v>
                </c:pt>
                <c:pt idx="25546">
                  <c:v>450.07159348311677</c:v>
                </c:pt>
                <c:pt idx="25547">
                  <c:v>450.06354800590111</c:v>
                </c:pt>
                <c:pt idx="25548">
                  <c:v>450.43001254099852</c:v>
                </c:pt>
                <c:pt idx="25549">
                  <c:v>450.02241778190984</c:v>
                </c:pt>
                <c:pt idx="25550">
                  <c:v>450.10684752074224</c:v>
                </c:pt>
                <c:pt idx="25551">
                  <c:v>450.49464535405446</c:v>
                </c:pt>
                <c:pt idx="25552">
                  <c:v>450.44176398955932</c:v>
                </c:pt>
                <c:pt idx="25553">
                  <c:v>450.31620398052712</c:v>
                </c:pt>
                <c:pt idx="25554">
                  <c:v>450.49835189530501</c:v>
                </c:pt>
                <c:pt idx="25555">
                  <c:v>450.54535676537733</c:v>
                </c:pt>
                <c:pt idx="25556">
                  <c:v>450.13035072592078</c:v>
                </c:pt>
                <c:pt idx="25557">
                  <c:v>450.23981971891033</c:v>
                </c:pt>
                <c:pt idx="25558">
                  <c:v>450.39846442850967</c:v>
                </c:pt>
                <c:pt idx="25559">
                  <c:v>450.50422654138606</c:v>
                </c:pt>
                <c:pt idx="25560">
                  <c:v>450.0304632591255</c:v>
                </c:pt>
                <c:pt idx="25561">
                  <c:v>450.51597891411774</c:v>
                </c:pt>
                <c:pt idx="25562">
                  <c:v>450.21044032736597</c:v>
                </c:pt>
                <c:pt idx="25563">
                  <c:v>450.06354800590111</c:v>
                </c:pt>
                <c:pt idx="25564">
                  <c:v>450.1127237071081</c:v>
                </c:pt>
                <c:pt idx="25565">
                  <c:v>450.13622691228665</c:v>
                </c:pt>
                <c:pt idx="25566">
                  <c:v>450.31249805539051</c:v>
                </c:pt>
                <c:pt idx="25567">
                  <c:v>450.17735716708364</c:v>
                </c:pt>
                <c:pt idx="25568">
                  <c:v>450.22436203715597</c:v>
                </c:pt>
                <c:pt idx="25569">
                  <c:v>450.700296165954</c:v>
                </c:pt>
                <c:pt idx="25570">
                  <c:v>450.37125437402364</c:v>
                </c:pt>
                <c:pt idx="25571">
                  <c:v>450.04221563185718</c:v>
                </c:pt>
                <c:pt idx="25572">
                  <c:v>450.1832318131647</c:v>
                </c:pt>
                <c:pt idx="25573">
                  <c:v>450.49835189530501</c:v>
                </c:pt>
                <c:pt idx="25574">
                  <c:v>450.19281330855324</c:v>
                </c:pt>
                <c:pt idx="25575">
                  <c:v>450.05984265066991</c:v>
                </c:pt>
                <c:pt idx="25576">
                  <c:v>450.09292585716076</c:v>
                </c:pt>
                <c:pt idx="25577">
                  <c:v>450.02241778190984</c:v>
                </c:pt>
                <c:pt idx="25578">
                  <c:v>450.09509668829537</c:v>
                </c:pt>
                <c:pt idx="25579">
                  <c:v>450.41238536815735</c:v>
                </c:pt>
                <c:pt idx="25580">
                  <c:v>450.7296740172136</c:v>
                </c:pt>
                <c:pt idx="25581">
                  <c:v>450.97057917479555</c:v>
                </c:pt>
                <c:pt idx="25582">
                  <c:v>450.97057917479555</c:v>
                </c:pt>
                <c:pt idx="25583">
                  <c:v>450.44763971383975</c:v>
                </c:pt>
                <c:pt idx="25584">
                  <c:v>450.15973014827091</c:v>
                </c:pt>
                <c:pt idx="25585">
                  <c:v>450.13622691228665</c:v>
                </c:pt>
                <c:pt idx="25586">
                  <c:v>450.28311943398847</c:v>
                </c:pt>
                <c:pt idx="25587">
                  <c:v>450.15168313077049</c:v>
                </c:pt>
                <c:pt idx="25588">
                  <c:v>450.52185356019879</c:v>
                </c:pt>
                <c:pt idx="25589">
                  <c:v>450.62761721335994</c:v>
                </c:pt>
                <c:pt idx="25590">
                  <c:v>450.62174102699413</c:v>
                </c:pt>
                <c:pt idx="25591">
                  <c:v>450.48072333620752</c:v>
                </c:pt>
                <c:pt idx="25592">
                  <c:v>450.35145801815258</c:v>
                </c:pt>
                <c:pt idx="25593">
                  <c:v>450.08117502471384</c:v>
                </c:pt>
                <c:pt idx="25594">
                  <c:v>450.21631651373178</c:v>
                </c:pt>
                <c:pt idx="25595">
                  <c:v>450.38671205577805</c:v>
                </c:pt>
                <c:pt idx="25596">
                  <c:v>450.05984265066991</c:v>
                </c:pt>
                <c:pt idx="25597">
                  <c:v>450.09880204352658</c:v>
                </c:pt>
                <c:pt idx="25598">
                  <c:v>450.16560479435196</c:v>
                </c:pt>
                <c:pt idx="25599">
                  <c:v>450.66504058804378</c:v>
                </c:pt>
                <c:pt idx="25600">
                  <c:v>451.31724629122533</c:v>
                </c:pt>
                <c:pt idx="25601">
                  <c:v>450.50639680261526</c:v>
                </c:pt>
                <c:pt idx="25602">
                  <c:v>450.24198951805414</c:v>
                </c:pt>
                <c:pt idx="25603">
                  <c:v>450.0892205019295</c:v>
                </c:pt>
                <c:pt idx="25604">
                  <c:v>450.35950384963371</c:v>
                </c:pt>
                <c:pt idx="25605">
                  <c:v>450.18910799953051</c:v>
                </c:pt>
                <c:pt idx="25606">
                  <c:v>450.09292585716076</c:v>
                </c:pt>
                <c:pt idx="25607">
                  <c:v>450.38083740969694</c:v>
                </c:pt>
                <c:pt idx="25608">
                  <c:v>450.07529883834803</c:v>
                </c:pt>
                <c:pt idx="25609">
                  <c:v>450.21044032736597</c:v>
                </c:pt>
                <c:pt idx="25610">
                  <c:v>450.38083740969694</c:v>
                </c:pt>
                <c:pt idx="25611">
                  <c:v>450.49247570893914</c:v>
                </c:pt>
                <c:pt idx="25612">
                  <c:v>450.31032779416125</c:v>
                </c:pt>
                <c:pt idx="25613">
                  <c:v>450.14580848468944</c:v>
                </c:pt>
                <c:pt idx="25614">
                  <c:v>450.0282939682757</c:v>
                </c:pt>
                <c:pt idx="25615">
                  <c:v>450.19498418589637</c:v>
                </c:pt>
                <c:pt idx="25616">
                  <c:v>450.74142638994527</c:v>
                </c:pt>
                <c:pt idx="25617">
                  <c:v>450.33012522823168</c:v>
                </c:pt>
                <c:pt idx="25618">
                  <c:v>450.43588826527895</c:v>
                </c:pt>
                <c:pt idx="25619">
                  <c:v>450.41238536815735</c:v>
                </c:pt>
                <c:pt idx="25620">
                  <c:v>450.43001254099852</c:v>
                </c:pt>
                <c:pt idx="25621">
                  <c:v>450.08117502471384</c:v>
                </c:pt>
                <c:pt idx="25622">
                  <c:v>450.28094994290166</c:v>
                </c:pt>
                <c:pt idx="25623">
                  <c:v>450.32795481297399</c:v>
                </c:pt>
                <c:pt idx="25624">
                  <c:v>450.18106247610632</c:v>
                </c:pt>
                <c:pt idx="25625">
                  <c:v>450.27507375653579</c:v>
                </c:pt>
                <c:pt idx="25626">
                  <c:v>450.01654159554403</c:v>
                </c:pt>
                <c:pt idx="25627">
                  <c:v>450.41238536815735</c:v>
                </c:pt>
                <c:pt idx="25628">
                  <c:v>450.31249805539051</c:v>
                </c:pt>
                <c:pt idx="25629">
                  <c:v>450.23394353254452</c:v>
                </c:pt>
                <c:pt idx="25630">
                  <c:v>450.09880204352658</c:v>
                </c:pt>
                <c:pt idx="25631">
                  <c:v>450.24569590527619</c:v>
                </c:pt>
                <c:pt idx="25632">
                  <c:v>450.11642909314503</c:v>
                </c:pt>
                <c:pt idx="25633">
                  <c:v>450.33012522823168</c:v>
                </c:pt>
                <c:pt idx="25634">
                  <c:v>450.48072333620752</c:v>
                </c:pt>
                <c:pt idx="25635">
                  <c:v>450.28094994290166</c:v>
                </c:pt>
                <c:pt idx="25636">
                  <c:v>450.22436203715597</c:v>
                </c:pt>
                <c:pt idx="25637">
                  <c:v>450.11055441625825</c:v>
                </c:pt>
                <c:pt idx="25638">
                  <c:v>450.0069600601081</c:v>
                </c:pt>
                <c:pt idx="25639">
                  <c:v>450.38671205577805</c:v>
                </c:pt>
                <c:pt idx="25640">
                  <c:v>450.86852237094183</c:v>
                </c:pt>
                <c:pt idx="25641">
                  <c:v>450.22219270009765</c:v>
                </c:pt>
                <c:pt idx="25642">
                  <c:v>450.48289405952215</c:v>
                </c:pt>
                <c:pt idx="25643">
                  <c:v>450.63566273678413</c:v>
                </c:pt>
                <c:pt idx="25644">
                  <c:v>450.95882680206387</c:v>
                </c:pt>
                <c:pt idx="25645">
                  <c:v>450.23611379377371</c:v>
                </c:pt>
                <c:pt idx="25646">
                  <c:v>450.07529883834803</c:v>
                </c:pt>
                <c:pt idx="25647">
                  <c:v>450.04809027793823</c:v>
                </c:pt>
                <c:pt idx="25648">
                  <c:v>450.30662233111008</c:v>
                </c:pt>
                <c:pt idx="25649">
                  <c:v>450.44176398955932</c:v>
                </c:pt>
                <c:pt idx="25650">
                  <c:v>450.69441997958813</c:v>
                </c:pt>
                <c:pt idx="25651">
                  <c:v>450.1127237071081</c:v>
                </c:pt>
                <c:pt idx="25652">
                  <c:v>450.14797776013637</c:v>
                </c:pt>
                <c:pt idx="25653">
                  <c:v>450.10097287466118</c:v>
                </c:pt>
                <c:pt idx="25654">
                  <c:v>450.22806888646346</c:v>
                </c:pt>
                <c:pt idx="25655">
                  <c:v>450.6628712509854</c:v>
                </c:pt>
                <c:pt idx="25656">
                  <c:v>450.38083740969694</c:v>
                </c:pt>
                <c:pt idx="25657">
                  <c:v>450.3044531480802</c:v>
                </c:pt>
                <c:pt idx="25658">
                  <c:v>450.13622691228665</c:v>
                </c:pt>
                <c:pt idx="25659">
                  <c:v>450.06942419226698</c:v>
                </c:pt>
                <c:pt idx="25660">
                  <c:v>450.20456568128492</c:v>
                </c:pt>
                <c:pt idx="25661">
                  <c:v>450.05396646430404</c:v>
                </c:pt>
                <c:pt idx="25662">
                  <c:v>450.14580848468944</c:v>
                </c:pt>
                <c:pt idx="25663">
                  <c:v>450.37496122333113</c:v>
                </c:pt>
                <c:pt idx="25664">
                  <c:v>450.10467822989244</c:v>
                </c:pt>
                <c:pt idx="25665">
                  <c:v>450.36537957391408</c:v>
                </c:pt>
                <c:pt idx="25666">
                  <c:v>450.33012522823168</c:v>
                </c:pt>
                <c:pt idx="25667">
                  <c:v>450.13622691228665</c:v>
                </c:pt>
                <c:pt idx="25668">
                  <c:v>450.02241778190984</c:v>
                </c:pt>
                <c:pt idx="25669">
                  <c:v>450.68854379322232</c:v>
                </c:pt>
                <c:pt idx="25670">
                  <c:v>450.64153892314994</c:v>
                </c:pt>
                <c:pt idx="25671">
                  <c:v>450.09880204352658</c:v>
                </c:pt>
                <c:pt idx="25672">
                  <c:v>450.50422654138606</c:v>
                </c:pt>
                <c:pt idx="25673">
                  <c:v>450.13993229832357</c:v>
                </c:pt>
                <c:pt idx="25674">
                  <c:v>450.21044032736597</c:v>
                </c:pt>
                <c:pt idx="25675">
                  <c:v>450.21044032736597</c:v>
                </c:pt>
                <c:pt idx="25676">
                  <c:v>450.35362812535328</c:v>
                </c:pt>
                <c:pt idx="25677">
                  <c:v>450.26549241517574</c:v>
                </c:pt>
                <c:pt idx="25678">
                  <c:v>450.15755927092778</c:v>
                </c:pt>
                <c:pt idx="25679">
                  <c:v>450.19498418589637</c:v>
                </c:pt>
                <c:pt idx="25680">
                  <c:v>450.40650964387692</c:v>
                </c:pt>
                <c:pt idx="25681">
                  <c:v>450.23023806949334</c:v>
                </c:pt>
                <c:pt idx="25682">
                  <c:v>450.25157055135725</c:v>
                </c:pt>
                <c:pt idx="25683">
                  <c:v>450.37125437402364</c:v>
                </c:pt>
                <c:pt idx="25684">
                  <c:v>450.04004480072257</c:v>
                </c:pt>
                <c:pt idx="25685">
                  <c:v>450.13035072592078</c:v>
                </c:pt>
                <c:pt idx="25686">
                  <c:v>450.1832318131647</c:v>
                </c:pt>
                <c:pt idx="25687">
                  <c:v>450.12230527951084</c:v>
                </c:pt>
                <c:pt idx="25688">
                  <c:v>450.00479077079854</c:v>
                </c:pt>
                <c:pt idx="25689">
                  <c:v>450.29487088254928</c:v>
                </c:pt>
                <c:pt idx="25690">
                  <c:v>450.11859989347391</c:v>
                </c:pt>
                <c:pt idx="25691">
                  <c:v>450.21848585079016</c:v>
                </c:pt>
                <c:pt idx="25692">
                  <c:v>450.3007466068297</c:v>
                </c:pt>
                <c:pt idx="25693">
                  <c:v>450.09292585716076</c:v>
                </c:pt>
                <c:pt idx="25694">
                  <c:v>450.30662233111008</c:v>
                </c:pt>
                <c:pt idx="25695">
                  <c:v>450.56885997055593</c:v>
                </c:pt>
                <c:pt idx="25696">
                  <c:v>450.31032779416125</c:v>
                </c:pt>
                <c:pt idx="25697">
                  <c:v>450.38300674675531</c:v>
                </c:pt>
                <c:pt idx="25698">
                  <c:v>450.18910799953051</c:v>
                </c:pt>
                <c:pt idx="25699">
                  <c:v>450.06354800590111</c:v>
                </c:pt>
                <c:pt idx="25700">
                  <c:v>450.48659952257333</c:v>
                </c:pt>
                <c:pt idx="25701">
                  <c:v>450.27507375653579</c:v>
                </c:pt>
                <c:pt idx="25702">
                  <c:v>450.06354800590111</c:v>
                </c:pt>
                <c:pt idx="25703">
                  <c:v>450.16560479435196</c:v>
                </c:pt>
                <c:pt idx="25704">
                  <c:v>450.18693866247219</c:v>
                </c:pt>
                <c:pt idx="25705">
                  <c:v>450.11642909314503</c:v>
                </c:pt>
                <c:pt idx="25706">
                  <c:v>450.45134548494786</c:v>
                </c:pt>
                <c:pt idx="25707">
                  <c:v>450.59823782181553</c:v>
                </c:pt>
                <c:pt idx="25708">
                  <c:v>450.62174102699413</c:v>
                </c:pt>
                <c:pt idx="25709">
                  <c:v>450.33600095251211</c:v>
                </c:pt>
                <c:pt idx="25710">
                  <c:v>450.08117502471384</c:v>
                </c:pt>
                <c:pt idx="25711">
                  <c:v>450.29857696171439</c:v>
                </c:pt>
                <c:pt idx="25712">
                  <c:v>450.05179717345425</c:v>
                </c:pt>
                <c:pt idx="25713">
                  <c:v>450.35362812535328</c:v>
                </c:pt>
                <c:pt idx="25714">
                  <c:v>450.46526688668092</c:v>
                </c:pt>
                <c:pt idx="25715">
                  <c:v>450.02458707275969</c:v>
                </c:pt>
                <c:pt idx="25716">
                  <c:v>450.5651546615332</c:v>
                </c:pt>
                <c:pt idx="25717">
                  <c:v>450.54752764272047</c:v>
                </c:pt>
                <c:pt idx="25718">
                  <c:v>450.08334431556369</c:v>
                </c:pt>
                <c:pt idx="25719">
                  <c:v>450.45939116240055</c:v>
                </c:pt>
                <c:pt idx="25720">
                  <c:v>450.31837377967088</c:v>
                </c:pt>
                <c:pt idx="25721">
                  <c:v>450.70617081203505</c:v>
                </c:pt>
                <c:pt idx="25722">
                  <c:v>450.38300674675531</c:v>
                </c:pt>
                <c:pt idx="25723">
                  <c:v>450.24198951805414</c:v>
                </c:pt>
                <c:pt idx="25724">
                  <c:v>450.16343545729359</c:v>
                </c:pt>
                <c:pt idx="25725">
                  <c:v>450.41021526095659</c:v>
                </c:pt>
                <c:pt idx="25726">
                  <c:v>450.06942419226698</c:v>
                </c:pt>
                <c:pt idx="25727">
                  <c:v>450.28094994290166</c:v>
                </c:pt>
                <c:pt idx="25728">
                  <c:v>450.07746966948264</c:v>
                </c:pt>
                <c:pt idx="25729">
                  <c:v>450.15755927092778</c:v>
                </c:pt>
                <c:pt idx="25730">
                  <c:v>450.10097287466118</c:v>
                </c:pt>
                <c:pt idx="25731">
                  <c:v>450.07746966948264</c:v>
                </c:pt>
                <c:pt idx="25732">
                  <c:v>450.11055441625825</c:v>
                </c:pt>
                <c:pt idx="25733">
                  <c:v>450.05179717345425</c:v>
                </c:pt>
                <c:pt idx="25734">
                  <c:v>450.07746966948264</c:v>
                </c:pt>
                <c:pt idx="25735">
                  <c:v>450.48659952257333</c:v>
                </c:pt>
                <c:pt idx="25736">
                  <c:v>450.08334431556369</c:v>
                </c:pt>
                <c:pt idx="25737">
                  <c:v>450.14580848468944</c:v>
                </c:pt>
                <c:pt idx="25738">
                  <c:v>450.23981971891033</c:v>
                </c:pt>
                <c:pt idx="25739">
                  <c:v>450.34558183178672</c:v>
                </c:pt>
                <c:pt idx="25740">
                  <c:v>450.18106247610632</c:v>
                </c:pt>
                <c:pt idx="25741">
                  <c:v>450.14580848468944</c:v>
                </c:pt>
                <c:pt idx="25742">
                  <c:v>450.15385394650224</c:v>
                </c:pt>
                <c:pt idx="25743">
                  <c:v>450.13622691228665</c:v>
                </c:pt>
                <c:pt idx="25744">
                  <c:v>450.3007466068297</c:v>
                </c:pt>
                <c:pt idx="25745">
                  <c:v>450.15973014827091</c:v>
                </c:pt>
                <c:pt idx="25746">
                  <c:v>450.24786524233457</c:v>
                </c:pt>
                <c:pt idx="25747">
                  <c:v>450.12818146587671</c:v>
                </c:pt>
                <c:pt idx="25748">
                  <c:v>450.23394353254452</c:v>
                </c:pt>
                <c:pt idx="25749">
                  <c:v>450.1832318131647</c:v>
                </c:pt>
                <c:pt idx="25750">
                  <c:v>450.16560479435196</c:v>
                </c:pt>
                <c:pt idx="25751">
                  <c:v>450.11859989347391</c:v>
                </c:pt>
                <c:pt idx="25752">
                  <c:v>450.29270077534852</c:v>
                </c:pt>
                <c:pt idx="25753">
                  <c:v>450.16560479435196</c:v>
                </c:pt>
                <c:pt idx="25754">
                  <c:v>450.02241778190984</c:v>
                </c:pt>
                <c:pt idx="25755">
                  <c:v>450.0069600601081</c:v>
                </c:pt>
                <c:pt idx="25756">
                  <c:v>450.01283624647391</c:v>
                </c:pt>
                <c:pt idx="25757">
                  <c:v>450.19498418589637</c:v>
                </c:pt>
                <c:pt idx="25758">
                  <c:v>450.17735716708364</c:v>
                </c:pt>
                <c:pt idx="25759">
                  <c:v>450.55710913810901</c:v>
                </c:pt>
                <c:pt idx="25760">
                  <c:v>450.18693866247219</c:v>
                </c:pt>
                <c:pt idx="25761">
                  <c:v>450.17148098071777</c:v>
                </c:pt>
                <c:pt idx="25762">
                  <c:v>450.35950384963371</c:v>
                </c:pt>
                <c:pt idx="25763">
                  <c:v>450.09292585716076</c:v>
                </c:pt>
                <c:pt idx="25764">
                  <c:v>450.43588826527895</c:v>
                </c:pt>
                <c:pt idx="25765">
                  <c:v>450.75905340875801</c:v>
                </c:pt>
                <c:pt idx="25766">
                  <c:v>450.99408237997409</c:v>
                </c:pt>
                <c:pt idx="25767">
                  <c:v>450.79430744638347</c:v>
                </c:pt>
                <c:pt idx="25768">
                  <c:v>450.61215953160558</c:v>
                </c:pt>
                <c:pt idx="25769">
                  <c:v>450.33600095251211</c:v>
                </c:pt>
                <c:pt idx="25770">
                  <c:v>450.07746966948264</c:v>
                </c:pt>
                <c:pt idx="25771">
                  <c:v>450.10467822989244</c:v>
                </c:pt>
                <c:pt idx="25772">
                  <c:v>450.76863490414655</c:v>
                </c:pt>
                <c:pt idx="25773">
                  <c:v>450.93903044619276</c:v>
                </c:pt>
                <c:pt idx="25774">
                  <c:v>450.67462362371708</c:v>
                </c:pt>
                <c:pt idx="25775">
                  <c:v>450.42784227976932</c:v>
                </c:pt>
                <c:pt idx="25776">
                  <c:v>450.38671205577805</c:v>
                </c:pt>
                <c:pt idx="25777">
                  <c:v>450.1127237071081</c:v>
                </c:pt>
                <c:pt idx="25778">
                  <c:v>450.35950384963371</c:v>
                </c:pt>
                <c:pt idx="25779">
                  <c:v>450.11859989347391</c:v>
                </c:pt>
                <c:pt idx="25780">
                  <c:v>450.00479077079854</c:v>
                </c:pt>
                <c:pt idx="25781">
                  <c:v>450.15385394650224</c:v>
                </c:pt>
                <c:pt idx="25782">
                  <c:v>450.03417015464152</c:v>
                </c:pt>
                <c:pt idx="25783">
                  <c:v>450.38887523169734</c:v>
                </c:pt>
                <c:pt idx="25784">
                  <c:v>450.31249805539051</c:v>
                </c:pt>
                <c:pt idx="25785">
                  <c:v>450.64153892314994</c:v>
                </c:pt>
                <c:pt idx="25786">
                  <c:v>450.43001254099852</c:v>
                </c:pt>
                <c:pt idx="25787">
                  <c:v>450.08705121107971</c:v>
                </c:pt>
                <c:pt idx="25788">
                  <c:v>450.27507375653579</c:v>
                </c:pt>
                <c:pt idx="25789">
                  <c:v>450.34558183178672</c:v>
                </c:pt>
                <c:pt idx="25790">
                  <c:v>450.63936804580686</c:v>
                </c:pt>
                <c:pt idx="25791">
                  <c:v>450.25961669089537</c:v>
                </c:pt>
                <c:pt idx="25792">
                  <c:v>450.05984265066991</c:v>
                </c:pt>
                <c:pt idx="25793">
                  <c:v>450.68637445616395</c:v>
                </c:pt>
                <c:pt idx="25794">
                  <c:v>450.68637445616395</c:v>
                </c:pt>
                <c:pt idx="25795">
                  <c:v>450.62761721335994</c:v>
                </c:pt>
                <c:pt idx="25796">
                  <c:v>450.05396646430404</c:v>
                </c:pt>
                <c:pt idx="25797">
                  <c:v>450.32795481297399</c:v>
                </c:pt>
                <c:pt idx="25798">
                  <c:v>450.08117502471384</c:v>
                </c:pt>
                <c:pt idx="25799">
                  <c:v>450.65328975559686</c:v>
                </c:pt>
                <c:pt idx="25800">
                  <c:v>450.7884312600176</c:v>
                </c:pt>
                <c:pt idx="25801">
                  <c:v>450.65328975559686</c:v>
                </c:pt>
                <c:pt idx="25802">
                  <c:v>450.71792318476673</c:v>
                </c:pt>
                <c:pt idx="25803">
                  <c:v>450.85306453515898</c:v>
                </c:pt>
                <c:pt idx="25804">
                  <c:v>450.1127237071081</c:v>
                </c:pt>
                <c:pt idx="25805">
                  <c:v>450.21631651373178</c:v>
                </c:pt>
                <c:pt idx="25806">
                  <c:v>450.1127237071081</c:v>
                </c:pt>
                <c:pt idx="25807">
                  <c:v>450.46309631739479</c:v>
                </c:pt>
                <c:pt idx="25808">
                  <c:v>450.28094994290166</c:v>
                </c:pt>
                <c:pt idx="25809">
                  <c:v>450.37125437402364</c:v>
                </c:pt>
                <c:pt idx="25810">
                  <c:v>450.13035072592078</c:v>
                </c:pt>
                <c:pt idx="25811">
                  <c:v>450.439594652501</c:v>
                </c:pt>
                <c:pt idx="25812">
                  <c:v>450.04221563185718</c:v>
                </c:pt>
                <c:pt idx="25813">
                  <c:v>450.16560479435196</c:v>
                </c:pt>
                <c:pt idx="25814">
                  <c:v>450.24198951805414</c:v>
                </c:pt>
                <c:pt idx="25815">
                  <c:v>450.57690549398012</c:v>
                </c:pt>
                <c:pt idx="25816">
                  <c:v>451.11747151166321</c:v>
                </c:pt>
                <c:pt idx="25817">
                  <c:v>451.19385577327995</c:v>
                </c:pt>
                <c:pt idx="25818">
                  <c:v>450.68266914714127</c:v>
                </c:pt>
                <c:pt idx="25819">
                  <c:v>450.12447453955497</c:v>
                </c:pt>
                <c:pt idx="25820">
                  <c:v>450.32795481297399</c:v>
                </c:pt>
                <c:pt idx="25821">
                  <c:v>450.25157055135725</c:v>
                </c:pt>
                <c:pt idx="25822">
                  <c:v>450.19281330855324</c:v>
                </c:pt>
                <c:pt idx="25823">
                  <c:v>450.439594652501</c:v>
                </c:pt>
                <c:pt idx="25824">
                  <c:v>450.38083740969694</c:v>
                </c:pt>
                <c:pt idx="25825">
                  <c:v>450.439594652501</c:v>
                </c:pt>
                <c:pt idx="25826">
                  <c:v>450.81563977421888</c:v>
                </c:pt>
                <c:pt idx="25827">
                  <c:v>450.78038573659342</c:v>
                </c:pt>
                <c:pt idx="25828">
                  <c:v>450.4160914473224</c:v>
                </c:pt>
                <c:pt idx="25829">
                  <c:v>450.47701833524172</c:v>
                </c:pt>
                <c:pt idx="25830">
                  <c:v>451.23498599727122</c:v>
                </c:pt>
                <c:pt idx="25831">
                  <c:v>450.43588826527895</c:v>
                </c:pt>
                <c:pt idx="25832">
                  <c:v>450.23981971891033</c:v>
                </c:pt>
                <c:pt idx="25833">
                  <c:v>450.05984265066991</c:v>
                </c:pt>
                <c:pt idx="25834">
                  <c:v>450.37713826181329</c:v>
                </c:pt>
                <c:pt idx="25835">
                  <c:v>450.19281330855324</c:v>
                </c:pt>
                <c:pt idx="25836">
                  <c:v>450.51010272775187</c:v>
                </c:pt>
                <c:pt idx="25837">
                  <c:v>450.53360593293047</c:v>
                </c:pt>
                <c:pt idx="25838">
                  <c:v>450.39846442850967</c:v>
                </c:pt>
                <c:pt idx="25839">
                  <c:v>450.37125437402364</c:v>
                </c:pt>
                <c:pt idx="25840">
                  <c:v>450.34775240107291</c:v>
                </c:pt>
                <c:pt idx="25841">
                  <c:v>450.22436203715597</c:v>
                </c:pt>
                <c:pt idx="25842">
                  <c:v>450.1127237071081</c:v>
                </c:pt>
                <c:pt idx="25843">
                  <c:v>450.48289405952215</c:v>
                </c:pt>
                <c:pt idx="25844">
                  <c:v>450.84718850282167</c:v>
                </c:pt>
                <c:pt idx="25845">
                  <c:v>451.05871426885915</c:v>
                </c:pt>
                <c:pt idx="25846">
                  <c:v>450.47701833524172</c:v>
                </c:pt>
                <c:pt idx="25847">
                  <c:v>450.32208016689293</c:v>
                </c:pt>
                <c:pt idx="25848">
                  <c:v>450.51814825117606</c:v>
                </c:pt>
                <c:pt idx="25849">
                  <c:v>450.04809027793823</c:v>
                </c:pt>
                <c:pt idx="25850">
                  <c:v>450.17148098071777</c:v>
                </c:pt>
                <c:pt idx="25851">
                  <c:v>450.39846442850967</c:v>
                </c:pt>
                <c:pt idx="25852">
                  <c:v>450.65699506461959</c:v>
                </c:pt>
                <c:pt idx="25853">
                  <c:v>450.7157523074236</c:v>
                </c:pt>
                <c:pt idx="25854">
                  <c:v>450.48072333620752</c:v>
                </c:pt>
                <c:pt idx="25855">
                  <c:v>450.99191150263096</c:v>
                </c:pt>
                <c:pt idx="25856">
                  <c:v>450.20673501834324</c:v>
                </c:pt>
                <c:pt idx="25857">
                  <c:v>450.14580848468944</c:v>
                </c:pt>
                <c:pt idx="25858">
                  <c:v>450.40433907459078</c:v>
                </c:pt>
                <c:pt idx="25859">
                  <c:v>450.04592098708844</c:v>
                </c:pt>
                <c:pt idx="25860">
                  <c:v>450.37496122333113</c:v>
                </c:pt>
                <c:pt idx="25861">
                  <c:v>450.0576718195353</c:v>
                </c:pt>
                <c:pt idx="25862">
                  <c:v>450.04809027793823</c:v>
                </c:pt>
                <c:pt idx="25863">
                  <c:v>450.0576718195353</c:v>
                </c:pt>
                <c:pt idx="25864">
                  <c:v>450.02458707275969</c:v>
                </c:pt>
                <c:pt idx="25865">
                  <c:v>450.19498418589637</c:v>
                </c:pt>
                <c:pt idx="25866">
                  <c:v>450.39475911948699</c:v>
                </c:pt>
                <c:pt idx="25867">
                  <c:v>450.87656789436602</c:v>
                </c:pt>
                <c:pt idx="25868">
                  <c:v>450.54752764272047</c:v>
                </c:pt>
                <c:pt idx="25869">
                  <c:v>450.1832318131647</c:v>
                </c:pt>
                <c:pt idx="25870">
                  <c:v>450.0576718195353</c:v>
                </c:pt>
                <c:pt idx="25871">
                  <c:v>450.15973014827091</c:v>
                </c:pt>
                <c:pt idx="25872">
                  <c:v>450.2772437097081</c:v>
                </c:pt>
                <c:pt idx="25873">
                  <c:v>450.3007466068297</c:v>
                </c:pt>
                <c:pt idx="25874">
                  <c:v>450.18106247610632</c:v>
                </c:pt>
                <c:pt idx="25875">
                  <c:v>450.35733420451839</c:v>
                </c:pt>
                <c:pt idx="25876">
                  <c:v>450.62174102699413</c:v>
                </c:pt>
                <c:pt idx="25877">
                  <c:v>450.23981971891033</c:v>
                </c:pt>
                <c:pt idx="25878">
                  <c:v>450.19281330855324</c:v>
                </c:pt>
                <c:pt idx="25879">
                  <c:v>450.5277297465646</c:v>
                </c:pt>
                <c:pt idx="25880">
                  <c:v>450.22219270009765</c:v>
                </c:pt>
                <c:pt idx="25881">
                  <c:v>450.12230527951084</c:v>
                </c:pt>
                <c:pt idx="25882">
                  <c:v>450.36537957391408</c:v>
                </c:pt>
                <c:pt idx="25883">
                  <c:v>450.55710913810901</c:v>
                </c:pt>
                <c:pt idx="25884">
                  <c:v>450.31620398052712</c:v>
                </c:pt>
                <c:pt idx="25885">
                  <c:v>450.21261120470911</c:v>
                </c:pt>
                <c:pt idx="25886">
                  <c:v>450.38300674675531</c:v>
                </c:pt>
                <c:pt idx="25887">
                  <c:v>450.21848585079016</c:v>
                </c:pt>
                <c:pt idx="25888">
                  <c:v>450.49464535405446</c:v>
                </c:pt>
                <c:pt idx="25889">
                  <c:v>450.21261120470911</c:v>
                </c:pt>
                <c:pt idx="25890">
                  <c:v>450.13035072592078</c:v>
                </c:pt>
                <c:pt idx="25891">
                  <c:v>450.04004480072257</c:v>
                </c:pt>
                <c:pt idx="25892">
                  <c:v>450.18693866247219</c:v>
                </c:pt>
                <c:pt idx="25893">
                  <c:v>450.28094994290166</c:v>
                </c:pt>
                <c:pt idx="25894">
                  <c:v>450.06571729675096</c:v>
                </c:pt>
                <c:pt idx="25895">
                  <c:v>450.29487088254928</c:v>
                </c:pt>
                <c:pt idx="25896">
                  <c:v>450.41826109243772</c:v>
                </c:pt>
                <c:pt idx="25897">
                  <c:v>450.68266914714127</c:v>
                </c:pt>
                <c:pt idx="25898">
                  <c:v>451.43476093086184</c:v>
                </c:pt>
                <c:pt idx="25899">
                  <c:v>451.02933641759955</c:v>
                </c:pt>
                <c:pt idx="25900">
                  <c:v>450.8648155216344</c:v>
                </c:pt>
                <c:pt idx="25901">
                  <c:v>450.95882680206387</c:v>
                </c:pt>
                <c:pt idx="25902">
                  <c:v>450.17735716708364</c:v>
                </c:pt>
                <c:pt idx="25903">
                  <c:v>450.62761721335994</c:v>
                </c:pt>
                <c:pt idx="25904">
                  <c:v>450.63349339972575</c:v>
                </c:pt>
                <c:pt idx="25905">
                  <c:v>450.51597891411774</c:v>
                </c:pt>
                <c:pt idx="25906">
                  <c:v>450.11055441625825</c:v>
                </c:pt>
                <c:pt idx="25907">
                  <c:v>450.63936804580686</c:v>
                </c:pt>
                <c:pt idx="25908">
                  <c:v>450.11055441625825</c:v>
                </c:pt>
                <c:pt idx="25909">
                  <c:v>450.01871242667858</c:v>
                </c:pt>
                <c:pt idx="25910">
                  <c:v>450.33970718570566</c:v>
                </c:pt>
                <c:pt idx="25911">
                  <c:v>450.51010272775187</c:v>
                </c:pt>
                <c:pt idx="25912">
                  <c:v>450.60999019454721</c:v>
                </c:pt>
                <c:pt idx="25913">
                  <c:v>450.50422654138606</c:v>
                </c:pt>
                <c:pt idx="25914">
                  <c:v>450.56298378419007</c:v>
                </c:pt>
                <c:pt idx="25915">
                  <c:v>450.23611379377371</c:v>
                </c:pt>
                <c:pt idx="25916">
                  <c:v>450.51010272775187</c:v>
                </c:pt>
                <c:pt idx="25917">
                  <c:v>450.01654159554403</c:v>
                </c:pt>
                <c:pt idx="25918">
                  <c:v>450.35950384963371</c:v>
                </c:pt>
                <c:pt idx="25919">
                  <c:v>450.07746966948264</c:v>
                </c:pt>
                <c:pt idx="25920">
                  <c:v>450.27507375653579</c:v>
                </c:pt>
                <c:pt idx="25921">
                  <c:v>450.09509668829537</c:v>
                </c:pt>
                <c:pt idx="25922">
                  <c:v>450.09880204352658</c:v>
                </c:pt>
                <c:pt idx="25923">
                  <c:v>450.33383099933985</c:v>
                </c:pt>
                <c:pt idx="25924">
                  <c:v>450.51597891411774</c:v>
                </c:pt>
                <c:pt idx="25925">
                  <c:v>450.29270077534852</c:v>
                </c:pt>
                <c:pt idx="25926">
                  <c:v>450.34558183178672</c:v>
                </c:pt>
                <c:pt idx="25927">
                  <c:v>450.18106247610632</c:v>
                </c:pt>
                <c:pt idx="25928">
                  <c:v>450.04221563185718</c:v>
                </c:pt>
                <c:pt idx="25929">
                  <c:v>450.0069600601081</c:v>
                </c:pt>
                <c:pt idx="25930">
                  <c:v>450.11642909314503</c:v>
                </c:pt>
                <c:pt idx="25931">
                  <c:v>450.65916594196267</c:v>
                </c:pt>
                <c:pt idx="25932">
                  <c:v>450.57102930761425</c:v>
                </c:pt>
                <c:pt idx="25933">
                  <c:v>450.58865632642699</c:v>
                </c:pt>
                <c:pt idx="25934">
                  <c:v>450.72379783084779</c:v>
                </c:pt>
                <c:pt idx="25935">
                  <c:v>450.54752764272047</c:v>
                </c:pt>
                <c:pt idx="25936">
                  <c:v>450.54165145635466</c:v>
                </c:pt>
                <c:pt idx="25937">
                  <c:v>450.18910799953051</c:v>
                </c:pt>
                <c:pt idx="25938">
                  <c:v>450.29487088254928</c:v>
                </c:pt>
                <c:pt idx="25939">
                  <c:v>450.08334431556369</c:v>
                </c:pt>
                <c:pt idx="25940">
                  <c:v>450.30662233111008</c:v>
                </c:pt>
                <c:pt idx="25941">
                  <c:v>450.45722167131373</c:v>
                </c:pt>
                <c:pt idx="25942">
                  <c:v>450.53948057901152</c:v>
                </c:pt>
                <c:pt idx="25943">
                  <c:v>450.39258824214386</c:v>
                </c:pt>
                <c:pt idx="25944">
                  <c:v>450.50052107833488</c:v>
                </c:pt>
                <c:pt idx="25945">
                  <c:v>450.45351543812012</c:v>
                </c:pt>
                <c:pt idx="25946">
                  <c:v>450.05396646430404</c:v>
                </c:pt>
                <c:pt idx="25947">
                  <c:v>450.37125437402364</c:v>
                </c:pt>
                <c:pt idx="25948">
                  <c:v>450.05396646430404</c:v>
                </c:pt>
                <c:pt idx="25949">
                  <c:v>450.20673501834324</c:v>
                </c:pt>
                <c:pt idx="25950">
                  <c:v>450.11642909314503</c:v>
                </c:pt>
                <c:pt idx="25951">
                  <c:v>450.0069600601081</c:v>
                </c:pt>
                <c:pt idx="25952">
                  <c:v>450.84501916576329</c:v>
                </c:pt>
                <c:pt idx="25953">
                  <c:v>450.5512329517432</c:v>
                </c:pt>
                <c:pt idx="25954">
                  <c:v>450.10684752074224</c:v>
                </c:pt>
                <c:pt idx="25955">
                  <c:v>450.31620398052712</c:v>
                </c:pt>
                <c:pt idx="25956">
                  <c:v>450.03417015464152</c:v>
                </c:pt>
                <c:pt idx="25957">
                  <c:v>450.05179717345425</c:v>
                </c:pt>
                <c:pt idx="25958">
                  <c:v>450.09509668829537</c:v>
                </c:pt>
                <c:pt idx="25959">
                  <c:v>450.25374096661494</c:v>
                </c:pt>
                <c:pt idx="25960">
                  <c:v>450.0304632591255</c:v>
                </c:pt>
                <c:pt idx="25961">
                  <c:v>450.16560479435196</c:v>
                </c:pt>
                <c:pt idx="25962">
                  <c:v>450.40650964387692</c:v>
                </c:pt>
                <c:pt idx="25963">
                  <c:v>450.21848585079016</c:v>
                </c:pt>
                <c:pt idx="25964">
                  <c:v>450.3007466068297</c:v>
                </c:pt>
                <c:pt idx="25965">
                  <c:v>450.05179717345425</c:v>
                </c:pt>
                <c:pt idx="25966">
                  <c:v>450.23611379377371</c:v>
                </c:pt>
                <c:pt idx="25967">
                  <c:v>450.25374096661494</c:v>
                </c:pt>
                <c:pt idx="25968">
                  <c:v>450.20085883197743</c:v>
                </c:pt>
                <c:pt idx="25969">
                  <c:v>450.0304632591255</c:v>
                </c:pt>
                <c:pt idx="25970">
                  <c:v>450.01654159554403</c:v>
                </c:pt>
                <c:pt idx="25971">
                  <c:v>450.11055441625825</c:v>
                </c:pt>
                <c:pt idx="25972">
                  <c:v>450.5277297465646</c:v>
                </c:pt>
                <c:pt idx="25973">
                  <c:v>450.09509668829537</c:v>
                </c:pt>
                <c:pt idx="25974">
                  <c:v>450.38083740969694</c:v>
                </c:pt>
                <c:pt idx="25975">
                  <c:v>450.68637445616395</c:v>
                </c:pt>
                <c:pt idx="25976">
                  <c:v>450.57473615692174</c:v>
                </c:pt>
                <c:pt idx="25977">
                  <c:v>450.31032779416125</c:v>
                </c:pt>
                <c:pt idx="25978">
                  <c:v>450.11055441625825</c:v>
                </c:pt>
                <c:pt idx="25979">
                  <c:v>450.11859989347391</c:v>
                </c:pt>
                <c:pt idx="25980">
                  <c:v>450.31837377967088</c:v>
                </c:pt>
                <c:pt idx="25981">
                  <c:v>450.2889951582689</c:v>
                </c:pt>
                <c:pt idx="25982">
                  <c:v>450.34187667679248</c:v>
                </c:pt>
                <c:pt idx="25983">
                  <c:v>450.37713826181329</c:v>
                </c:pt>
                <c:pt idx="25984">
                  <c:v>450.07159348311677</c:v>
                </c:pt>
                <c:pt idx="25985">
                  <c:v>450.02241778190984</c:v>
                </c:pt>
                <c:pt idx="25986">
                  <c:v>450.17518628974051</c:v>
                </c:pt>
                <c:pt idx="25987">
                  <c:v>450.02241778190984</c:v>
                </c:pt>
                <c:pt idx="25988">
                  <c:v>450.25744673772306</c:v>
                </c:pt>
                <c:pt idx="25989">
                  <c:v>450.41021526095659</c:v>
                </c:pt>
                <c:pt idx="25990">
                  <c:v>450.08117502471384</c:v>
                </c:pt>
                <c:pt idx="25991">
                  <c:v>450.00108541587537</c:v>
                </c:pt>
                <c:pt idx="25992">
                  <c:v>450.19498418589637</c:v>
                </c:pt>
                <c:pt idx="25993">
                  <c:v>450.33012522823168</c:v>
                </c:pt>
                <c:pt idx="25994">
                  <c:v>450.04221563185718</c:v>
                </c:pt>
                <c:pt idx="25995">
                  <c:v>450.10467822989244</c:v>
                </c:pt>
                <c:pt idx="25996">
                  <c:v>450.01066695716435</c:v>
                </c:pt>
                <c:pt idx="25997">
                  <c:v>450.17735716708364</c:v>
                </c:pt>
                <c:pt idx="25998">
                  <c:v>450.62391190433721</c:v>
                </c:pt>
                <c:pt idx="25999">
                  <c:v>450.88831872681294</c:v>
                </c:pt>
                <c:pt idx="26000">
                  <c:v>450.37125437402364</c:v>
                </c:pt>
                <c:pt idx="26001">
                  <c:v>450.92944895080421</c:v>
                </c:pt>
                <c:pt idx="26002">
                  <c:v>450.55927847516739</c:v>
                </c:pt>
                <c:pt idx="26003">
                  <c:v>450.21631651373178</c:v>
                </c:pt>
                <c:pt idx="26004">
                  <c:v>450.39846442850967</c:v>
                </c:pt>
                <c:pt idx="26005">
                  <c:v>450.09292585716076</c:v>
                </c:pt>
                <c:pt idx="26006">
                  <c:v>450.51597891411774</c:v>
                </c:pt>
                <c:pt idx="26007">
                  <c:v>450.32208016689293</c:v>
                </c:pt>
                <c:pt idx="26008">
                  <c:v>450.39258824214386</c:v>
                </c:pt>
                <c:pt idx="26009">
                  <c:v>450.9037764085673</c:v>
                </c:pt>
                <c:pt idx="26010">
                  <c:v>450.63936804580686</c:v>
                </c:pt>
                <c:pt idx="26011">
                  <c:v>450.51010272775187</c:v>
                </c:pt>
                <c:pt idx="26012">
                  <c:v>450.00479077079854</c:v>
                </c:pt>
                <c:pt idx="26013">
                  <c:v>450.01654159554403</c:v>
                </c:pt>
                <c:pt idx="26014">
                  <c:v>450.34187667679248</c:v>
                </c:pt>
                <c:pt idx="26015">
                  <c:v>450.85306453515898</c:v>
                </c:pt>
                <c:pt idx="26016">
                  <c:v>450.6767929607754</c:v>
                </c:pt>
                <c:pt idx="26017">
                  <c:v>450.48289405952215</c:v>
                </c:pt>
                <c:pt idx="26018">
                  <c:v>450.22436203715597</c:v>
                </c:pt>
                <c:pt idx="26019">
                  <c:v>450.16931164365946</c:v>
                </c:pt>
                <c:pt idx="26020">
                  <c:v>450.24786524233457</c:v>
                </c:pt>
                <c:pt idx="26021">
                  <c:v>450.00479077079854</c:v>
                </c:pt>
                <c:pt idx="26022">
                  <c:v>450.13405611195776</c:v>
                </c:pt>
                <c:pt idx="26023">
                  <c:v>450.36908503696532</c:v>
                </c:pt>
                <c:pt idx="26024">
                  <c:v>450.54535676537733</c:v>
                </c:pt>
                <c:pt idx="26025">
                  <c:v>450.45722167131373</c:v>
                </c:pt>
                <c:pt idx="26026">
                  <c:v>450.17148098071777</c:v>
                </c:pt>
                <c:pt idx="26027">
                  <c:v>450.55340228880152</c:v>
                </c:pt>
                <c:pt idx="26028">
                  <c:v>450.20085883197743</c:v>
                </c:pt>
                <c:pt idx="26029">
                  <c:v>450.60628334523972</c:v>
                </c:pt>
                <c:pt idx="26030">
                  <c:v>450.6180357179714</c:v>
                </c:pt>
                <c:pt idx="26031">
                  <c:v>450.40650964387692</c:v>
                </c:pt>
                <c:pt idx="26032">
                  <c:v>450.29487088254928</c:v>
                </c:pt>
                <c:pt idx="26033">
                  <c:v>450.0576718195353</c:v>
                </c:pt>
                <c:pt idx="26034">
                  <c:v>450.12818146587671</c:v>
                </c:pt>
                <c:pt idx="26035">
                  <c:v>450.75100788533382</c:v>
                </c:pt>
                <c:pt idx="26036">
                  <c:v>450.72162849378941</c:v>
                </c:pt>
                <c:pt idx="26037">
                  <c:v>450.80976512813783</c:v>
                </c:pt>
                <c:pt idx="26038">
                  <c:v>450.61586638091302</c:v>
                </c:pt>
                <c:pt idx="26039">
                  <c:v>450.26919757016998</c:v>
                </c:pt>
                <c:pt idx="26040">
                  <c:v>450.25157055135725</c:v>
                </c:pt>
                <c:pt idx="26041">
                  <c:v>450.21044032736597</c:v>
                </c:pt>
                <c:pt idx="26042">
                  <c:v>450.00479077079854</c:v>
                </c:pt>
                <c:pt idx="26043">
                  <c:v>450.34558183178672</c:v>
                </c:pt>
                <c:pt idx="26044">
                  <c:v>450.88244254044713</c:v>
                </c:pt>
                <c:pt idx="26045">
                  <c:v>450.28311943398847</c:v>
                </c:pt>
                <c:pt idx="26046">
                  <c:v>450.09292585716076</c:v>
                </c:pt>
                <c:pt idx="26047">
                  <c:v>450.20085883197743</c:v>
                </c:pt>
                <c:pt idx="26048">
                  <c:v>450.38300674675531</c:v>
                </c:pt>
                <c:pt idx="26049">
                  <c:v>450.55340228880152</c:v>
                </c:pt>
                <c:pt idx="26050">
                  <c:v>450.63566273678413</c:v>
                </c:pt>
                <c:pt idx="26051">
                  <c:v>450.51814825117606</c:v>
                </c:pt>
                <c:pt idx="26052">
                  <c:v>450.00479077079854</c:v>
                </c:pt>
                <c:pt idx="26053">
                  <c:v>450.42784227976932</c:v>
                </c:pt>
                <c:pt idx="26054">
                  <c:v>450.88614938975456</c:v>
                </c:pt>
                <c:pt idx="26055">
                  <c:v>450.67462362371708</c:v>
                </c:pt>
                <c:pt idx="26056">
                  <c:v>450.0892205019295</c:v>
                </c:pt>
                <c:pt idx="26057">
                  <c:v>450.0069600601081</c:v>
                </c:pt>
                <c:pt idx="26058">
                  <c:v>450.15755927092778</c:v>
                </c:pt>
                <c:pt idx="26059">
                  <c:v>450.31620398052712</c:v>
                </c:pt>
                <c:pt idx="26060">
                  <c:v>450.0304632591255</c:v>
                </c:pt>
                <c:pt idx="26061">
                  <c:v>450.10467822989244</c:v>
                </c:pt>
                <c:pt idx="26062">
                  <c:v>450.31249805539051</c:v>
                </c:pt>
                <c:pt idx="26063">
                  <c:v>450.62978655041832</c:v>
                </c:pt>
                <c:pt idx="26064">
                  <c:v>450.65328975559686</c:v>
                </c:pt>
                <c:pt idx="26065">
                  <c:v>450.85893933526853</c:v>
                </c:pt>
                <c:pt idx="26066">
                  <c:v>450.38887523169734</c:v>
                </c:pt>
                <c:pt idx="26067">
                  <c:v>450.35362812535328</c:v>
                </c:pt>
                <c:pt idx="26068">
                  <c:v>450.1832318131647</c:v>
                </c:pt>
                <c:pt idx="26069">
                  <c:v>450.07159348311677</c:v>
                </c:pt>
                <c:pt idx="26070">
                  <c:v>450.3044531480802</c:v>
                </c:pt>
                <c:pt idx="26071">
                  <c:v>450.13993229832357</c:v>
                </c:pt>
                <c:pt idx="26072">
                  <c:v>450.12230527951084</c:v>
                </c:pt>
                <c:pt idx="26073">
                  <c:v>450.39258824214386</c:v>
                </c:pt>
                <c:pt idx="26074">
                  <c:v>450.12818146587671</c:v>
                </c:pt>
                <c:pt idx="26075">
                  <c:v>450.08334431556369</c:v>
                </c:pt>
                <c:pt idx="26076">
                  <c:v>450.35950384963371</c:v>
                </c:pt>
                <c:pt idx="26077">
                  <c:v>450.41826109243772</c:v>
                </c:pt>
                <c:pt idx="26078">
                  <c:v>450.27136813945617</c:v>
                </c:pt>
                <c:pt idx="26079">
                  <c:v>450.21631651373178</c:v>
                </c:pt>
                <c:pt idx="26080">
                  <c:v>450.1832318131647</c:v>
                </c:pt>
                <c:pt idx="26081">
                  <c:v>450.0282939682757</c:v>
                </c:pt>
                <c:pt idx="26082">
                  <c:v>450.51597891411774</c:v>
                </c:pt>
                <c:pt idx="26083">
                  <c:v>450.10684752074224</c:v>
                </c:pt>
                <c:pt idx="26084">
                  <c:v>450.20456568128492</c:v>
                </c:pt>
                <c:pt idx="26085">
                  <c:v>450.17518628974051</c:v>
                </c:pt>
                <c:pt idx="26086">
                  <c:v>450.0576718195353</c:v>
                </c:pt>
                <c:pt idx="26087">
                  <c:v>450.78038573659342</c:v>
                </c:pt>
                <c:pt idx="26088">
                  <c:v>450.83326679303161</c:v>
                </c:pt>
                <c:pt idx="26089">
                  <c:v>450.06942419226698</c:v>
                </c:pt>
                <c:pt idx="26090">
                  <c:v>450.01066695716435</c:v>
                </c:pt>
                <c:pt idx="26091">
                  <c:v>450.1832318131647</c:v>
                </c:pt>
                <c:pt idx="26092">
                  <c:v>450.19868949491905</c:v>
                </c:pt>
                <c:pt idx="26093">
                  <c:v>450.43588826527895</c:v>
                </c:pt>
                <c:pt idx="26094">
                  <c:v>450.38300674675531</c:v>
                </c:pt>
                <c:pt idx="26095">
                  <c:v>450.08117502471384</c:v>
                </c:pt>
                <c:pt idx="26096">
                  <c:v>450.31032779416125</c:v>
                </c:pt>
                <c:pt idx="26097">
                  <c:v>450.18106247610632</c:v>
                </c:pt>
                <c:pt idx="26098">
                  <c:v>450.53577542401729</c:v>
                </c:pt>
                <c:pt idx="26099">
                  <c:v>450.94707596961695</c:v>
                </c:pt>
                <c:pt idx="26100">
                  <c:v>450.58865632642699</c:v>
                </c:pt>
                <c:pt idx="26101">
                  <c:v>450.74730103602633</c:v>
                </c:pt>
                <c:pt idx="26102">
                  <c:v>450.23023806949334</c:v>
                </c:pt>
                <c:pt idx="26103">
                  <c:v>450.01871242667858</c:v>
                </c:pt>
                <c:pt idx="26104">
                  <c:v>450.0576718195353</c:v>
                </c:pt>
                <c:pt idx="26105">
                  <c:v>450.05179717345425</c:v>
                </c:pt>
                <c:pt idx="26106">
                  <c:v>450.1127237071081</c:v>
                </c:pt>
                <c:pt idx="26107">
                  <c:v>450.57102930761425</c:v>
                </c:pt>
                <c:pt idx="26108">
                  <c:v>450.38300674675531</c:v>
                </c:pt>
                <c:pt idx="26109">
                  <c:v>450.15973014827091</c:v>
                </c:pt>
                <c:pt idx="26110">
                  <c:v>450.56298378419007</c:v>
                </c:pt>
                <c:pt idx="26111">
                  <c:v>450.38083740969694</c:v>
                </c:pt>
                <c:pt idx="26112">
                  <c:v>450.47701833524172</c:v>
                </c:pt>
                <c:pt idx="26113">
                  <c:v>450.0304632591255</c:v>
                </c:pt>
                <c:pt idx="26114">
                  <c:v>450.55710913810901</c:v>
                </c:pt>
                <c:pt idx="26115">
                  <c:v>450.26919757016998</c:v>
                </c:pt>
                <c:pt idx="26116">
                  <c:v>450.1832318131647</c:v>
                </c:pt>
                <c:pt idx="26117">
                  <c:v>450.21044032736597</c:v>
                </c:pt>
                <c:pt idx="26118">
                  <c:v>450.1127237071081</c:v>
                </c:pt>
                <c:pt idx="26119">
                  <c:v>450.04221563185718</c:v>
                </c:pt>
                <c:pt idx="26120">
                  <c:v>450.0282939682757</c:v>
                </c:pt>
                <c:pt idx="26121">
                  <c:v>450.33383099933985</c:v>
                </c:pt>
                <c:pt idx="26122">
                  <c:v>450.36908503696532</c:v>
                </c:pt>
                <c:pt idx="26123">
                  <c:v>450.4689725037606</c:v>
                </c:pt>
                <c:pt idx="26124">
                  <c:v>450.65699506461959</c:v>
                </c:pt>
                <c:pt idx="26125">
                  <c:v>450.21044032736597</c:v>
                </c:pt>
                <c:pt idx="26126">
                  <c:v>450.12230527951084</c:v>
                </c:pt>
                <c:pt idx="26127">
                  <c:v>450.09509668829537</c:v>
                </c:pt>
                <c:pt idx="26128">
                  <c:v>450.18106247610632</c:v>
                </c:pt>
                <c:pt idx="26129">
                  <c:v>450.21261120470911</c:v>
                </c:pt>
                <c:pt idx="26130">
                  <c:v>450.5651546615332</c:v>
                </c:pt>
                <c:pt idx="26131">
                  <c:v>450.52402397545649</c:v>
                </c:pt>
                <c:pt idx="26132">
                  <c:v>450.75317722239214</c:v>
                </c:pt>
                <c:pt idx="26133">
                  <c:v>450.31837377967088</c:v>
                </c:pt>
                <c:pt idx="26134">
                  <c:v>450.19498418589637</c:v>
                </c:pt>
                <c:pt idx="26135">
                  <c:v>450.11642909314503</c:v>
                </c:pt>
                <c:pt idx="26136">
                  <c:v>450.02241778190984</c:v>
                </c:pt>
                <c:pt idx="26137">
                  <c:v>450.20456568128492</c:v>
                </c:pt>
                <c:pt idx="26138">
                  <c:v>450.19868949491905</c:v>
                </c:pt>
                <c:pt idx="26139">
                  <c:v>450.07746966948264</c:v>
                </c:pt>
                <c:pt idx="26140">
                  <c:v>450.43001254099852</c:v>
                </c:pt>
                <c:pt idx="26141">
                  <c:v>450.07746966948264</c:v>
                </c:pt>
                <c:pt idx="26142">
                  <c:v>450.21631651373178</c:v>
                </c:pt>
                <c:pt idx="26143">
                  <c:v>450.02241778190984</c:v>
                </c:pt>
                <c:pt idx="26144">
                  <c:v>450.23981971891033</c:v>
                </c:pt>
                <c:pt idx="26145">
                  <c:v>450.15385394650224</c:v>
                </c:pt>
                <c:pt idx="26146">
                  <c:v>450.28094994290166</c:v>
                </c:pt>
                <c:pt idx="26147">
                  <c:v>450.11859989347391</c:v>
                </c:pt>
                <c:pt idx="26148">
                  <c:v>450.57690549398012</c:v>
                </c:pt>
                <c:pt idx="26149">
                  <c:v>451.02346023123368</c:v>
                </c:pt>
                <c:pt idx="26150">
                  <c:v>450.99408237997409</c:v>
                </c:pt>
                <c:pt idx="26151">
                  <c:v>450.57690549398012</c:v>
                </c:pt>
                <c:pt idx="26152">
                  <c:v>450.53577542401729</c:v>
                </c:pt>
                <c:pt idx="26153">
                  <c:v>450.26919757016998</c:v>
                </c:pt>
                <c:pt idx="26154">
                  <c:v>450.09292585716076</c:v>
                </c:pt>
                <c:pt idx="26155">
                  <c:v>450.76863490414655</c:v>
                </c:pt>
                <c:pt idx="26156">
                  <c:v>450.67462362371708</c:v>
                </c:pt>
                <c:pt idx="26157">
                  <c:v>451.30919630097532</c:v>
                </c:pt>
                <c:pt idx="26158">
                  <c:v>451.02129089417537</c:v>
                </c:pt>
                <c:pt idx="26159">
                  <c:v>450.89202403583568</c:v>
                </c:pt>
                <c:pt idx="26160">
                  <c:v>450.21631651373178</c:v>
                </c:pt>
                <c:pt idx="26161">
                  <c:v>450.66504058804378</c:v>
                </c:pt>
                <c:pt idx="26162">
                  <c:v>450.14797776013637</c:v>
                </c:pt>
                <c:pt idx="26163">
                  <c:v>450.03633944549131</c:v>
                </c:pt>
                <c:pt idx="26164">
                  <c:v>450.19498418589637</c:v>
                </c:pt>
                <c:pt idx="26165">
                  <c:v>450.20456568128492</c:v>
                </c:pt>
                <c:pt idx="26166">
                  <c:v>450.56298378419007</c:v>
                </c:pt>
                <c:pt idx="26167">
                  <c:v>450.05179717345425</c:v>
                </c:pt>
                <c:pt idx="26168">
                  <c:v>450.0576718195353</c:v>
                </c:pt>
                <c:pt idx="26169">
                  <c:v>450.43588826527895</c:v>
                </c:pt>
                <c:pt idx="26170">
                  <c:v>450.54165145635466</c:v>
                </c:pt>
                <c:pt idx="26171">
                  <c:v>450.62391190433721</c:v>
                </c:pt>
                <c:pt idx="26172">
                  <c:v>450.15385394650224</c:v>
                </c:pt>
                <c:pt idx="26173">
                  <c:v>450.48072333620752</c:v>
                </c:pt>
                <c:pt idx="26174">
                  <c:v>450.40433907459078</c:v>
                </c:pt>
                <c:pt idx="26175">
                  <c:v>450.53360593293047</c:v>
                </c:pt>
                <c:pt idx="26176">
                  <c:v>450.04809027793823</c:v>
                </c:pt>
                <c:pt idx="26177">
                  <c:v>450.21044032736597</c:v>
                </c:pt>
                <c:pt idx="26178">
                  <c:v>450.47484869012646</c:v>
                </c:pt>
                <c:pt idx="26179">
                  <c:v>450.09880204352658</c:v>
                </c:pt>
                <c:pt idx="26180">
                  <c:v>450.20673501834324</c:v>
                </c:pt>
                <c:pt idx="26181">
                  <c:v>450.09880204352658</c:v>
                </c:pt>
                <c:pt idx="26182">
                  <c:v>450.43588826527895</c:v>
                </c:pt>
                <c:pt idx="26183">
                  <c:v>450.45939116240055</c:v>
                </c:pt>
                <c:pt idx="26184">
                  <c:v>450.20673501834324</c:v>
                </c:pt>
                <c:pt idx="26185">
                  <c:v>450.14210157377056</c:v>
                </c:pt>
                <c:pt idx="26186">
                  <c:v>450.04004480072257</c:v>
                </c:pt>
                <c:pt idx="26187">
                  <c:v>450.20456568128492</c:v>
                </c:pt>
                <c:pt idx="26188">
                  <c:v>450.09292585716076</c:v>
                </c:pt>
                <c:pt idx="26189">
                  <c:v>450.32208016689293</c:v>
                </c:pt>
                <c:pt idx="26190">
                  <c:v>450.49247570893914</c:v>
                </c:pt>
                <c:pt idx="26191">
                  <c:v>450.11055441625825</c:v>
                </c:pt>
                <c:pt idx="26192">
                  <c:v>450.53577542401729</c:v>
                </c:pt>
                <c:pt idx="26193">
                  <c:v>450.50052107833488</c:v>
                </c:pt>
                <c:pt idx="26194">
                  <c:v>450.04809027793823</c:v>
                </c:pt>
                <c:pt idx="26195">
                  <c:v>450.84718850282167</c:v>
                </c:pt>
                <c:pt idx="26196">
                  <c:v>450.73555020357946</c:v>
                </c:pt>
                <c:pt idx="26197">
                  <c:v>450.39475911948699</c:v>
                </c:pt>
                <c:pt idx="26198">
                  <c:v>450.51814825117606</c:v>
                </c:pt>
                <c:pt idx="26199">
                  <c:v>450.74142638994527</c:v>
                </c:pt>
                <c:pt idx="26200">
                  <c:v>450.54752764272047</c:v>
                </c:pt>
                <c:pt idx="26201">
                  <c:v>450.2772437097081</c:v>
                </c:pt>
                <c:pt idx="26202">
                  <c:v>450.36908503696532</c:v>
                </c:pt>
                <c:pt idx="26203">
                  <c:v>450.68637445616395</c:v>
                </c:pt>
                <c:pt idx="26204">
                  <c:v>450.39846442850967</c:v>
                </c:pt>
                <c:pt idx="26205">
                  <c:v>450.64524423217267</c:v>
                </c:pt>
                <c:pt idx="26206">
                  <c:v>450.14580848468944</c:v>
                </c:pt>
                <c:pt idx="26207">
                  <c:v>450.31620398052712</c:v>
                </c:pt>
                <c:pt idx="26208">
                  <c:v>450.25157055135725</c:v>
                </c:pt>
                <c:pt idx="26209">
                  <c:v>450.14580848468944</c:v>
                </c:pt>
                <c:pt idx="26210">
                  <c:v>450.26332292408892</c:v>
                </c:pt>
                <c:pt idx="26211">
                  <c:v>450.76863490414655</c:v>
                </c:pt>
                <c:pt idx="26212">
                  <c:v>450.0282939682757</c:v>
                </c:pt>
                <c:pt idx="26213">
                  <c:v>450.11642909314503</c:v>
                </c:pt>
                <c:pt idx="26214">
                  <c:v>450.34187667679248</c:v>
                </c:pt>
                <c:pt idx="26215">
                  <c:v>450.85306453515898</c:v>
                </c:pt>
                <c:pt idx="26216">
                  <c:v>450.74142638994527</c:v>
                </c:pt>
                <c:pt idx="26217">
                  <c:v>450.52989969973692</c:v>
                </c:pt>
                <c:pt idx="26218">
                  <c:v>450.97057917479555</c:v>
                </c:pt>
                <c:pt idx="26219">
                  <c:v>450.65916594196267</c:v>
                </c:pt>
                <c:pt idx="26220">
                  <c:v>450.6041140081814</c:v>
                </c:pt>
                <c:pt idx="26221">
                  <c:v>450.66874743735121</c:v>
                </c:pt>
                <c:pt idx="26222">
                  <c:v>451.1505562122303</c:v>
                </c:pt>
                <c:pt idx="26223">
                  <c:v>451.20344034923801</c:v>
                </c:pt>
                <c:pt idx="26224">
                  <c:v>450.66874743735121</c:v>
                </c:pt>
                <c:pt idx="26225">
                  <c:v>450.36321039088421</c:v>
                </c:pt>
                <c:pt idx="26226">
                  <c:v>450.83543767037474</c:v>
                </c:pt>
                <c:pt idx="26227">
                  <c:v>450.67091677440959</c:v>
                </c:pt>
                <c:pt idx="26228">
                  <c:v>450.58278168034593</c:v>
                </c:pt>
                <c:pt idx="26229">
                  <c:v>450.61215953160558</c:v>
                </c:pt>
                <c:pt idx="26230">
                  <c:v>450.29270077534852</c:v>
                </c:pt>
                <c:pt idx="26231">
                  <c:v>450.20456568128492</c:v>
                </c:pt>
                <c:pt idx="26232">
                  <c:v>450.15973014827091</c:v>
                </c:pt>
                <c:pt idx="26233">
                  <c:v>450.32424950395131</c:v>
                </c:pt>
                <c:pt idx="26234">
                  <c:v>450.25961669089537</c:v>
                </c:pt>
                <c:pt idx="26235">
                  <c:v>450.02458707275969</c:v>
                </c:pt>
                <c:pt idx="26236">
                  <c:v>450.24786524233457</c:v>
                </c:pt>
                <c:pt idx="26237">
                  <c:v>450.09880204352658</c:v>
                </c:pt>
                <c:pt idx="26238">
                  <c:v>450.44546929858205</c:v>
                </c:pt>
                <c:pt idx="26239">
                  <c:v>450.5512329517432</c:v>
                </c:pt>
                <c:pt idx="26240">
                  <c:v>450.04004480072257</c:v>
                </c:pt>
                <c:pt idx="26241">
                  <c:v>450.08705121107971</c:v>
                </c:pt>
                <c:pt idx="26242">
                  <c:v>450.43588826527895</c:v>
                </c:pt>
                <c:pt idx="26243">
                  <c:v>450.79430744638347</c:v>
                </c:pt>
                <c:pt idx="26244">
                  <c:v>450.700296165954</c:v>
                </c:pt>
                <c:pt idx="26245">
                  <c:v>450.7296740172136</c:v>
                </c:pt>
                <c:pt idx="26246">
                  <c:v>450.44176398955932</c:v>
                </c:pt>
                <c:pt idx="26247">
                  <c:v>450.64741356923105</c:v>
                </c:pt>
                <c:pt idx="26248">
                  <c:v>451.09984449285048</c:v>
                </c:pt>
                <c:pt idx="26249">
                  <c:v>450.8119344651962</c:v>
                </c:pt>
                <c:pt idx="26250">
                  <c:v>450.37713826181329</c:v>
                </c:pt>
                <c:pt idx="26251">
                  <c:v>450.24786524233457</c:v>
                </c:pt>
                <c:pt idx="26252">
                  <c:v>450.01871242667858</c:v>
                </c:pt>
                <c:pt idx="26253">
                  <c:v>450.19868949491905</c:v>
                </c:pt>
                <c:pt idx="26254">
                  <c:v>450.89202403583568</c:v>
                </c:pt>
                <c:pt idx="26255">
                  <c:v>450.85676999821021</c:v>
                </c:pt>
                <c:pt idx="26256">
                  <c:v>450.82151611461319</c:v>
                </c:pt>
                <c:pt idx="26257">
                  <c:v>450.39846442850967</c:v>
                </c:pt>
                <c:pt idx="26258">
                  <c:v>450.32795481297399</c:v>
                </c:pt>
                <c:pt idx="26259">
                  <c:v>450.21631651373178</c:v>
                </c:pt>
                <c:pt idx="26260">
                  <c:v>450.62174102699413</c:v>
                </c:pt>
                <c:pt idx="26261">
                  <c:v>450.32208016689293</c:v>
                </c:pt>
                <c:pt idx="26262">
                  <c:v>450.11642909314503</c:v>
                </c:pt>
                <c:pt idx="26263">
                  <c:v>450.3007466068297</c:v>
                </c:pt>
                <c:pt idx="26264">
                  <c:v>450.78255507365179</c:v>
                </c:pt>
                <c:pt idx="26265">
                  <c:v>450.14797776013637</c:v>
                </c:pt>
                <c:pt idx="26266">
                  <c:v>450.29487088254928</c:v>
                </c:pt>
                <c:pt idx="26267">
                  <c:v>450.26549241517574</c:v>
                </c:pt>
                <c:pt idx="26268">
                  <c:v>450.24786524233457</c:v>
                </c:pt>
                <c:pt idx="26269">
                  <c:v>450.07746966948264</c:v>
                </c:pt>
                <c:pt idx="26270">
                  <c:v>450.20456568128492</c:v>
                </c:pt>
                <c:pt idx="26271">
                  <c:v>450.15168313077049</c:v>
                </c:pt>
                <c:pt idx="26272">
                  <c:v>450.01654159554403</c:v>
                </c:pt>
                <c:pt idx="26273">
                  <c:v>450.41021526095659</c:v>
                </c:pt>
                <c:pt idx="26274">
                  <c:v>450.25744673772306</c:v>
                </c:pt>
                <c:pt idx="26275">
                  <c:v>450.26332292408892</c:v>
                </c:pt>
                <c:pt idx="26276">
                  <c:v>450.01871242667858</c:v>
                </c:pt>
                <c:pt idx="26277">
                  <c:v>450.16931164365946</c:v>
                </c:pt>
                <c:pt idx="26278">
                  <c:v>450.20456568128492</c:v>
                </c:pt>
                <c:pt idx="26279">
                  <c:v>450.76863490414655</c:v>
                </c:pt>
                <c:pt idx="26280">
                  <c:v>450.4689725037606</c:v>
                </c:pt>
                <c:pt idx="26281">
                  <c:v>450.25744673772306</c:v>
                </c:pt>
                <c:pt idx="26282">
                  <c:v>450.34775240107291</c:v>
                </c:pt>
                <c:pt idx="26283">
                  <c:v>450.71204699840087</c:v>
                </c:pt>
                <c:pt idx="26284">
                  <c:v>450.68854379322232</c:v>
                </c:pt>
                <c:pt idx="26285">
                  <c:v>450.21848585079016</c:v>
                </c:pt>
                <c:pt idx="26286">
                  <c:v>450.52402397545649</c:v>
                </c:pt>
                <c:pt idx="26287">
                  <c:v>450.24786524233457</c:v>
                </c:pt>
                <c:pt idx="26288">
                  <c:v>450.44176398955932</c:v>
                </c:pt>
                <c:pt idx="26289">
                  <c:v>450.02458707275969</c:v>
                </c:pt>
                <c:pt idx="26290">
                  <c:v>450.37125437402364</c:v>
                </c:pt>
                <c:pt idx="26291">
                  <c:v>450.45939116240055</c:v>
                </c:pt>
                <c:pt idx="26292">
                  <c:v>450.94707596961695</c:v>
                </c:pt>
                <c:pt idx="26293">
                  <c:v>450.53577542401729</c:v>
                </c:pt>
                <c:pt idx="26294">
                  <c:v>450.62391190433721</c:v>
                </c:pt>
                <c:pt idx="26295">
                  <c:v>450.50052107833488</c:v>
                </c:pt>
                <c:pt idx="26296">
                  <c:v>450.33600095251211</c:v>
                </c:pt>
                <c:pt idx="26297">
                  <c:v>450.18693866247219</c:v>
                </c:pt>
                <c:pt idx="26298">
                  <c:v>450.01066695716435</c:v>
                </c:pt>
                <c:pt idx="26299">
                  <c:v>450.01871242667858</c:v>
                </c:pt>
                <c:pt idx="26300">
                  <c:v>450.25157055135725</c:v>
                </c:pt>
                <c:pt idx="26301">
                  <c:v>450.06571729675096</c:v>
                </c:pt>
                <c:pt idx="26302">
                  <c:v>450.56298378419007</c:v>
                </c:pt>
                <c:pt idx="26303">
                  <c:v>450.67462362371708</c:v>
                </c:pt>
                <c:pt idx="26304">
                  <c:v>450.19498418589637</c:v>
                </c:pt>
                <c:pt idx="26305">
                  <c:v>450.01654159554403</c:v>
                </c:pt>
                <c:pt idx="26306">
                  <c:v>450.28682458898271</c:v>
                </c:pt>
                <c:pt idx="26307">
                  <c:v>451.00953852144369</c:v>
                </c:pt>
                <c:pt idx="26308">
                  <c:v>450.28094994290166</c:v>
                </c:pt>
                <c:pt idx="26309">
                  <c:v>450.56298378419007</c:v>
                </c:pt>
                <c:pt idx="26310">
                  <c:v>450.48072333620752</c:v>
                </c:pt>
                <c:pt idx="26311">
                  <c:v>450.0282939682757</c:v>
                </c:pt>
                <c:pt idx="26312">
                  <c:v>450.0069600601081</c:v>
                </c:pt>
                <c:pt idx="26313">
                  <c:v>450.20085883197743</c:v>
                </c:pt>
                <c:pt idx="26314">
                  <c:v>450.31837377967088</c:v>
                </c:pt>
                <c:pt idx="26315">
                  <c:v>450.42413681671815</c:v>
                </c:pt>
                <c:pt idx="26316">
                  <c:v>450.21261120470911</c:v>
                </c:pt>
                <c:pt idx="26317">
                  <c:v>450.25374096661494</c:v>
                </c:pt>
                <c:pt idx="26318">
                  <c:v>450.19498418589637</c:v>
                </c:pt>
                <c:pt idx="26319">
                  <c:v>450.04809027793823</c:v>
                </c:pt>
                <c:pt idx="26320">
                  <c:v>450.09292585716076</c:v>
                </c:pt>
                <c:pt idx="26321">
                  <c:v>450.28682458898271</c:v>
                </c:pt>
                <c:pt idx="26322">
                  <c:v>450.11642909314503</c:v>
                </c:pt>
                <c:pt idx="26323">
                  <c:v>450.33970718570566</c:v>
                </c:pt>
                <c:pt idx="26324">
                  <c:v>450.11055441625825</c:v>
                </c:pt>
                <c:pt idx="26325">
                  <c:v>450.48072333620752</c:v>
                </c:pt>
                <c:pt idx="26326">
                  <c:v>450.70400147497668</c:v>
                </c:pt>
                <c:pt idx="26327">
                  <c:v>450.15755927092778</c:v>
                </c:pt>
                <c:pt idx="26328">
                  <c:v>450.2889951582689</c:v>
                </c:pt>
                <c:pt idx="26329">
                  <c:v>450.36537957391408</c:v>
                </c:pt>
                <c:pt idx="26330">
                  <c:v>450.52402397545649</c:v>
                </c:pt>
                <c:pt idx="26331">
                  <c:v>450.04809027793823</c:v>
                </c:pt>
                <c:pt idx="26332">
                  <c:v>450.26549241517574</c:v>
                </c:pt>
                <c:pt idx="26333">
                  <c:v>450.64741356923105</c:v>
                </c:pt>
                <c:pt idx="26334">
                  <c:v>450.91182193199148</c:v>
                </c:pt>
                <c:pt idx="26335">
                  <c:v>450.95882680206387</c:v>
                </c:pt>
                <c:pt idx="26336">
                  <c:v>451.75792545822702</c:v>
                </c:pt>
                <c:pt idx="26337">
                  <c:v>451.09984449285048</c:v>
                </c:pt>
                <c:pt idx="26338">
                  <c:v>450.55927847516739</c:v>
                </c:pt>
                <c:pt idx="26339">
                  <c:v>450.08334431556369</c:v>
                </c:pt>
                <c:pt idx="26340">
                  <c:v>450.29270077534852</c:v>
                </c:pt>
                <c:pt idx="26341">
                  <c:v>450.42196763368827</c:v>
                </c:pt>
                <c:pt idx="26342">
                  <c:v>450.48659952257333</c:v>
                </c:pt>
                <c:pt idx="26343">
                  <c:v>451.0389179129881</c:v>
                </c:pt>
                <c:pt idx="26344">
                  <c:v>450.31620398052712</c:v>
                </c:pt>
                <c:pt idx="26345">
                  <c:v>450.13993229832357</c:v>
                </c:pt>
                <c:pt idx="26346">
                  <c:v>450.22219270009765</c:v>
                </c:pt>
                <c:pt idx="26347">
                  <c:v>450.04221563185718</c:v>
                </c:pt>
                <c:pt idx="26348">
                  <c:v>450.00479077079854</c:v>
                </c:pt>
                <c:pt idx="26349">
                  <c:v>450.00108541587537</c:v>
                </c:pt>
                <c:pt idx="26350">
                  <c:v>450.15168313077049</c:v>
                </c:pt>
                <c:pt idx="26351">
                  <c:v>450.28682458898271</c:v>
                </c:pt>
                <c:pt idx="26352">
                  <c:v>450.60999019454721</c:v>
                </c:pt>
                <c:pt idx="26353">
                  <c:v>450.10684752074224</c:v>
                </c:pt>
                <c:pt idx="26354">
                  <c:v>450.02241778190984</c:v>
                </c:pt>
                <c:pt idx="26355">
                  <c:v>450.14580848468944</c:v>
                </c:pt>
                <c:pt idx="26356">
                  <c:v>450.63349339972575</c:v>
                </c:pt>
                <c:pt idx="26357">
                  <c:v>450.26332292408892</c:v>
                </c:pt>
                <c:pt idx="26358">
                  <c:v>450.18106247610632</c:v>
                </c:pt>
                <c:pt idx="26359">
                  <c:v>450.25744673772306</c:v>
                </c:pt>
                <c:pt idx="26360">
                  <c:v>450.2889951582689</c:v>
                </c:pt>
                <c:pt idx="26361">
                  <c:v>450.10684752074224</c:v>
                </c:pt>
                <c:pt idx="26362">
                  <c:v>450.25961669089537</c:v>
                </c:pt>
                <c:pt idx="26363">
                  <c:v>450.41826109243772</c:v>
                </c:pt>
                <c:pt idx="26364">
                  <c:v>450.14210157377056</c:v>
                </c:pt>
                <c:pt idx="26365">
                  <c:v>450.14797776013637</c:v>
                </c:pt>
                <c:pt idx="26366">
                  <c:v>450.34775240107291</c:v>
                </c:pt>
                <c:pt idx="26367">
                  <c:v>450.41238536815735</c:v>
                </c:pt>
                <c:pt idx="26368">
                  <c:v>450.2889951582689</c:v>
                </c:pt>
                <c:pt idx="26369">
                  <c:v>450.75317722239214</c:v>
                </c:pt>
                <c:pt idx="26370">
                  <c:v>450.17148098071777</c:v>
                </c:pt>
                <c:pt idx="26371">
                  <c:v>450.19281330855324</c:v>
                </c:pt>
                <c:pt idx="26372">
                  <c:v>450.26549241517574</c:v>
                </c:pt>
                <c:pt idx="26373">
                  <c:v>450.21261120470911</c:v>
                </c:pt>
                <c:pt idx="26374">
                  <c:v>450.0304632591255</c:v>
                </c:pt>
                <c:pt idx="26375">
                  <c:v>450.0304632591255</c:v>
                </c:pt>
                <c:pt idx="26376">
                  <c:v>450.12230527951084</c:v>
                </c:pt>
                <c:pt idx="26377">
                  <c:v>450.31620398052712</c:v>
                </c:pt>
                <c:pt idx="26378">
                  <c:v>450.38671205577805</c:v>
                </c:pt>
                <c:pt idx="26379">
                  <c:v>450.52185356019879</c:v>
                </c:pt>
                <c:pt idx="26380">
                  <c:v>450.17518628974051</c:v>
                </c:pt>
                <c:pt idx="26381">
                  <c:v>450.55340228880152</c:v>
                </c:pt>
                <c:pt idx="26382">
                  <c:v>450.21261120470911</c:v>
                </c:pt>
                <c:pt idx="26383">
                  <c:v>450.18693866247219</c:v>
                </c:pt>
                <c:pt idx="26384">
                  <c:v>450.32795481297399</c:v>
                </c:pt>
                <c:pt idx="26385">
                  <c:v>450.33012522823168</c:v>
                </c:pt>
                <c:pt idx="26386">
                  <c:v>450.07529883834803</c:v>
                </c:pt>
                <c:pt idx="26387">
                  <c:v>450.23611379377371</c:v>
                </c:pt>
                <c:pt idx="26388">
                  <c:v>450.17735716708364</c:v>
                </c:pt>
                <c:pt idx="26389">
                  <c:v>450.14580848468944</c:v>
                </c:pt>
                <c:pt idx="26390">
                  <c:v>450.28094994290166</c:v>
                </c:pt>
                <c:pt idx="26391">
                  <c:v>450.27507375653579</c:v>
                </c:pt>
                <c:pt idx="26392">
                  <c:v>450.19498418589637</c:v>
                </c:pt>
                <c:pt idx="26393">
                  <c:v>450.13035072592078</c:v>
                </c:pt>
                <c:pt idx="26394">
                  <c:v>450.64153892314994</c:v>
                </c:pt>
                <c:pt idx="26395">
                  <c:v>450.25961669089537</c:v>
                </c:pt>
                <c:pt idx="26396">
                  <c:v>451.02933641759955</c:v>
                </c:pt>
                <c:pt idx="26397">
                  <c:v>450.40650964387692</c:v>
                </c:pt>
                <c:pt idx="26398">
                  <c:v>450.20085883197743</c:v>
                </c:pt>
                <c:pt idx="26399">
                  <c:v>450.57690549398012</c:v>
                </c:pt>
                <c:pt idx="26400">
                  <c:v>450.11055441625825</c:v>
                </c:pt>
                <c:pt idx="26401">
                  <c:v>450.36908503696532</c:v>
                </c:pt>
                <c:pt idx="26402">
                  <c:v>450.1832318131647</c:v>
                </c:pt>
                <c:pt idx="26403">
                  <c:v>450.04221563185718</c:v>
                </c:pt>
                <c:pt idx="26404">
                  <c:v>450.22219270009765</c:v>
                </c:pt>
                <c:pt idx="26405">
                  <c:v>450.35733420451839</c:v>
                </c:pt>
                <c:pt idx="26406">
                  <c:v>450.91552724101422</c:v>
                </c:pt>
                <c:pt idx="26407">
                  <c:v>450.93315425982695</c:v>
                </c:pt>
                <c:pt idx="26408">
                  <c:v>450.75100788533382</c:v>
                </c:pt>
                <c:pt idx="26409">
                  <c:v>450.95665746500549</c:v>
                </c:pt>
                <c:pt idx="26410">
                  <c:v>450.25744673772306</c:v>
                </c:pt>
                <c:pt idx="26411">
                  <c:v>450.23981971891033</c:v>
                </c:pt>
                <c:pt idx="26412">
                  <c:v>450.05984265066991</c:v>
                </c:pt>
                <c:pt idx="26413">
                  <c:v>450.85306453515898</c:v>
                </c:pt>
                <c:pt idx="26414">
                  <c:v>451.20560814601163</c:v>
                </c:pt>
                <c:pt idx="26415">
                  <c:v>451.10572067921629</c:v>
                </c:pt>
                <c:pt idx="26416">
                  <c:v>450.88831872681294</c:v>
                </c:pt>
                <c:pt idx="26417">
                  <c:v>450.68266914714127</c:v>
                </c:pt>
                <c:pt idx="26418">
                  <c:v>450.97057917479555</c:v>
                </c:pt>
                <c:pt idx="26419">
                  <c:v>450.91182193199148</c:v>
                </c:pt>
                <c:pt idx="26420">
                  <c:v>450.72379783084779</c:v>
                </c:pt>
                <c:pt idx="26421">
                  <c:v>450.01283624647391</c:v>
                </c:pt>
                <c:pt idx="26422">
                  <c:v>450.0892205019295</c:v>
                </c:pt>
                <c:pt idx="26423">
                  <c:v>450.13035072592078</c:v>
                </c:pt>
                <c:pt idx="26424">
                  <c:v>450.5277297465646</c:v>
                </c:pt>
                <c:pt idx="26425">
                  <c:v>450.59823782181553</c:v>
                </c:pt>
                <c:pt idx="26426">
                  <c:v>450.89202403583568</c:v>
                </c:pt>
                <c:pt idx="26427">
                  <c:v>450.85676999821021</c:v>
                </c:pt>
                <c:pt idx="26428">
                  <c:v>450.03417015464152</c:v>
                </c:pt>
                <c:pt idx="26429">
                  <c:v>451.05066889946346</c:v>
                </c:pt>
                <c:pt idx="26430">
                  <c:v>450.31620398052712</c:v>
                </c:pt>
                <c:pt idx="26431">
                  <c:v>450.13405611195776</c:v>
                </c:pt>
                <c:pt idx="26432">
                  <c:v>450.32424950395131</c:v>
                </c:pt>
                <c:pt idx="26433">
                  <c:v>450.09880204352658</c:v>
                </c:pt>
                <c:pt idx="26434">
                  <c:v>450.28094994290166</c:v>
                </c:pt>
                <c:pt idx="26435">
                  <c:v>450.31837377967088</c:v>
                </c:pt>
                <c:pt idx="26436">
                  <c:v>450.23023806949334</c:v>
                </c:pt>
                <c:pt idx="26437">
                  <c:v>450.18910799953051</c:v>
                </c:pt>
                <c:pt idx="26438">
                  <c:v>450.52402397545649</c:v>
                </c:pt>
                <c:pt idx="26439">
                  <c:v>450.65916594196267</c:v>
                </c:pt>
                <c:pt idx="26440">
                  <c:v>450.20085883197743</c:v>
                </c:pt>
                <c:pt idx="26441">
                  <c:v>450.25157055135725</c:v>
                </c:pt>
                <c:pt idx="26442">
                  <c:v>450.63349339972575</c:v>
                </c:pt>
                <c:pt idx="26443">
                  <c:v>450.56298378419007</c:v>
                </c:pt>
                <c:pt idx="26444">
                  <c:v>450.19281330855324</c:v>
                </c:pt>
                <c:pt idx="26445">
                  <c:v>450.12230527951084</c:v>
                </c:pt>
                <c:pt idx="26446">
                  <c:v>450.05396646430404</c:v>
                </c:pt>
                <c:pt idx="26447">
                  <c:v>450.23981971891033</c:v>
                </c:pt>
                <c:pt idx="26448">
                  <c:v>450.4689725037606</c:v>
                </c:pt>
                <c:pt idx="26449">
                  <c:v>450.07159348311677</c:v>
                </c:pt>
                <c:pt idx="26450">
                  <c:v>450.0304632591255</c:v>
                </c:pt>
                <c:pt idx="26451">
                  <c:v>450.32424950395131</c:v>
                </c:pt>
                <c:pt idx="26452">
                  <c:v>450.51814825117606</c:v>
                </c:pt>
                <c:pt idx="26453">
                  <c:v>450.66504058804378</c:v>
                </c:pt>
                <c:pt idx="26454">
                  <c:v>450.52402397545649</c:v>
                </c:pt>
                <c:pt idx="26455">
                  <c:v>450.43001254099852</c:v>
                </c:pt>
                <c:pt idx="26456">
                  <c:v>450.23611379377371</c:v>
                </c:pt>
                <c:pt idx="26457">
                  <c:v>450.55927847516739</c:v>
                </c:pt>
                <c:pt idx="26458">
                  <c:v>450.8119344651962</c:v>
                </c:pt>
                <c:pt idx="26459">
                  <c:v>450.51227252689569</c:v>
                </c:pt>
                <c:pt idx="26460">
                  <c:v>450.19498418589637</c:v>
                </c:pt>
                <c:pt idx="26461">
                  <c:v>450.19498418589637</c:v>
                </c:pt>
                <c:pt idx="26462">
                  <c:v>450.34187667679248</c:v>
                </c:pt>
                <c:pt idx="26463">
                  <c:v>450.15385394650224</c:v>
                </c:pt>
                <c:pt idx="26464">
                  <c:v>450.28311943398847</c:v>
                </c:pt>
                <c:pt idx="26465">
                  <c:v>450.38887523169734</c:v>
                </c:pt>
                <c:pt idx="26466">
                  <c:v>450.13035072592078</c:v>
                </c:pt>
                <c:pt idx="26467">
                  <c:v>450.08705121107971</c:v>
                </c:pt>
                <c:pt idx="26468">
                  <c:v>450.65699506461959</c:v>
                </c:pt>
                <c:pt idx="26469">
                  <c:v>451.39146291009695</c:v>
                </c:pt>
                <c:pt idx="26470">
                  <c:v>450.82151611461319</c:v>
                </c:pt>
                <c:pt idx="26471">
                  <c:v>450.69225064252981</c:v>
                </c:pt>
                <c:pt idx="26472">
                  <c:v>450.09880204352658</c:v>
                </c:pt>
                <c:pt idx="26473">
                  <c:v>450.19868949491905</c:v>
                </c:pt>
                <c:pt idx="26474">
                  <c:v>450.75688253141487</c:v>
                </c:pt>
                <c:pt idx="26475">
                  <c:v>450.46309631739479</c:v>
                </c:pt>
                <c:pt idx="26476">
                  <c:v>450.44546929858205</c:v>
                </c:pt>
                <c:pt idx="26477">
                  <c:v>450.83543767037474</c:v>
                </c:pt>
                <c:pt idx="26478">
                  <c:v>450.17148098071777</c:v>
                </c:pt>
                <c:pt idx="26479">
                  <c:v>450.43001254099852</c:v>
                </c:pt>
                <c:pt idx="26480">
                  <c:v>450.27136813945617</c:v>
                </c:pt>
                <c:pt idx="26481">
                  <c:v>450.6767929607754</c:v>
                </c:pt>
                <c:pt idx="26482">
                  <c:v>450.44763971383975</c:v>
                </c:pt>
                <c:pt idx="26483">
                  <c:v>450.65916594196267</c:v>
                </c:pt>
                <c:pt idx="26484">
                  <c:v>450.16560479435196</c:v>
                </c:pt>
                <c:pt idx="26485">
                  <c:v>450.42196763368827</c:v>
                </c:pt>
                <c:pt idx="26486">
                  <c:v>450.75688253141487</c:v>
                </c:pt>
                <c:pt idx="26487">
                  <c:v>450.41021526095659</c:v>
                </c:pt>
                <c:pt idx="26488">
                  <c:v>450.28094994290166</c:v>
                </c:pt>
                <c:pt idx="26489">
                  <c:v>450.25744673772306</c:v>
                </c:pt>
                <c:pt idx="26490">
                  <c:v>450.4160914473224</c:v>
                </c:pt>
                <c:pt idx="26491">
                  <c:v>450.20456568128492</c:v>
                </c:pt>
                <c:pt idx="26492">
                  <c:v>450.00479077079854</c:v>
                </c:pt>
                <c:pt idx="26493">
                  <c:v>450.14210157377056</c:v>
                </c:pt>
                <c:pt idx="26494">
                  <c:v>450.17735716708364</c:v>
                </c:pt>
                <c:pt idx="26495">
                  <c:v>450.10684752074224</c:v>
                </c:pt>
                <c:pt idx="26496">
                  <c:v>450.04592098708844</c:v>
                </c:pt>
                <c:pt idx="26497">
                  <c:v>450.52989969973692</c:v>
                </c:pt>
                <c:pt idx="26498">
                  <c:v>450.54165145635466</c:v>
                </c:pt>
                <c:pt idx="26499">
                  <c:v>450.12818146587671</c:v>
                </c:pt>
                <c:pt idx="26500">
                  <c:v>450.00108541587537</c:v>
                </c:pt>
                <c:pt idx="26501">
                  <c:v>450.73555020357946</c:v>
                </c:pt>
                <c:pt idx="26502">
                  <c:v>450.60628334523972</c:v>
                </c:pt>
                <c:pt idx="26503">
                  <c:v>450.04809027793823</c:v>
                </c:pt>
                <c:pt idx="26504">
                  <c:v>450.20673501834324</c:v>
                </c:pt>
                <c:pt idx="26505">
                  <c:v>450.51814825117606</c:v>
                </c:pt>
                <c:pt idx="26506">
                  <c:v>450.80605827883033</c:v>
                </c:pt>
                <c:pt idx="26507">
                  <c:v>450.48289405952215</c:v>
                </c:pt>
                <c:pt idx="26508">
                  <c:v>450.26549241517574</c:v>
                </c:pt>
                <c:pt idx="26509">
                  <c:v>450.35733420451839</c:v>
                </c:pt>
                <c:pt idx="26510">
                  <c:v>450.23023806949334</c:v>
                </c:pt>
                <c:pt idx="26511">
                  <c:v>450.06354800590111</c:v>
                </c:pt>
                <c:pt idx="26512">
                  <c:v>450.17735716708364</c:v>
                </c:pt>
                <c:pt idx="26513">
                  <c:v>450.1832318131647</c:v>
                </c:pt>
                <c:pt idx="26514">
                  <c:v>450.11642909314503</c:v>
                </c:pt>
                <c:pt idx="26515">
                  <c:v>450.5277297465646</c:v>
                </c:pt>
                <c:pt idx="26516">
                  <c:v>450.62174102699413</c:v>
                </c:pt>
                <c:pt idx="26517">
                  <c:v>450.5512329517432</c:v>
                </c:pt>
                <c:pt idx="26518">
                  <c:v>450.85089381184434</c:v>
                </c:pt>
                <c:pt idx="26519">
                  <c:v>450.28682458898271</c:v>
                </c:pt>
                <c:pt idx="26520">
                  <c:v>450.07529883834803</c:v>
                </c:pt>
                <c:pt idx="26521">
                  <c:v>450.49247570893914</c:v>
                </c:pt>
                <c:pt idx="26522">
                  <c:v>450.11642909314503</c:v>
                </c:pt>
                <c:pt idx="26523">
                  <c:v>450.16931164365946</c:v>
                </c:pt>
                <c:pt idx="26524">
                  <c:v>450.01283624647391</c:v>
                </c:pt>
                <c:pt idx="26525">
                  <c:v>450.10097287466118</c:v>
                </c:pt>
                <c:pt idx="26526">
                  <c:v>450.3007466068297</c:v>
                </c:pt>
                <c:pt idx="26527">
                  <c:v>450.40063391959654</c:v>
                </c:pt>
                <c:pt idx="26528">
                  <c:v>450.07159348311677</c:v>
                </c:pt>
                <c:pt idx="26529">
                  <c:v>450.59453251279285</c:v>
                </c:pt>
                <c:pt idx="26530">
                  <c:v>450.46526688668092</c:v>
                </c:pt>
                <c:pt idx="26531">
                  <c:v>450.64153892314994</c:v>
                </c:pt>
                <c:pt idx="26532">
                  <c:v>450.52402397545649</c:v>
                </c:pt>
                <c:pt idx="26533">
                  <c:v>451.09396830648461</c:v>
                </c:pt>
                <c:pt idx="26534">
                  <c:v>450.80605827883033</c:v>
                </c:pt>
                <c:pt idx="26535">
                  <c:v>450.47701833524172</c:v>
                </c:pt>
                <c:pt idx="26536">
                  <c:v>450.35733420451839</c:v>
                </c:pt>
                <c:pt idx="26537">
                  <c:v>450.31620398052712</c:v>
                </c:pt>
                <c:pt idx="26538">
                  <c:v>450.69225064252981</c:v>
                </c:pt>
                <c:pt idx="26539">
                  <c:v>451.17405171598506</c:v>
                </c:pt>
                <c:pt idx="26540">
                  <c:v>450.19281330855324</c:v>
                </c:pt>
                <c:pt idx="26541">
                  <c:v>450.42196763368827</c:v>
                </c:pt>
                <c:pt idx="26542">
                  <c:v>450.0304632591255</c:v>
                </c:pt>
                <c:pt idx="26543">
                  <c:v>450.30662233111008</c:v>
                </c:pt>
                <c:pt idx="26544">
                  <c:v>450.36537957391408</c:v>
                </c:pt>
                <c:pt idx="26545">
                  <c:v>450.00479077079854</c:v>
                </c:pt>
                <c:pt idx="26546">
                  <c:v>450.22806888646346</c:v>
                </c:pt>
                <c:pt idx="26547">
                  <c:v>450.09880204352658</c:v>
                </c:pt>
                <c:pt idx="26548">
                  <c:v>450.52185356019879</c:v>
                </c:pt>
                <c:pt idx="26549">
                  <c:v>450.32424950395131</c:v>
                </c:pt>
                <c:pt idx="26550">
                  <c:v>450.4160914473224</c:v>
                </c:pt>
                <c:pt idx="26551">
                  <c:v>450.0576718195353</c:v>
                </c:pt>
                <c:pt idx="26552">
                  <c:v>450.14210157377056</c:v>
                </c:pt>
                <c:pt idx="26553">
                  <c:v>450.64153892314994</c:v>
                </c:pt>
                <c:pt idx="26554">
                  <c:v>450.5651546615332</c:v>
                </c:pt>
                <c:pt idx="26555">
                  <c:v>450.5651546615332</c:v>
                </c:pt>
                <c:pt idx="26556">
                  <c:v>450.53577542401729</c:v>
                </c:pt>
                <c:pt idx="26557">
                  <c:v>450.55927847516739</c:v>
                </c:pt>
                <c:pt idx="26558">
                  <c:v>450.18693866247219</c:v>
                </c:pt>
                <c:pt idx="26559">
                  <c:v>450.36321039088421</c:v>
                </c:pt>
                <c:pt idx="26560">
                  <c:v>450.36908503696532</c:v>
                </c:pt>
                <c:pt idx="26561">
                  <c:v>450.4160914473224</c:v>
                </c:pt>
                <c:pt idx="26562">
                  <c:v>450.33970718570566</c:v>
                </c:pt>
                <c:pt idx="26563">
                  <c:v>450.16560479435196</c:v>
                </c:pt>
                <c:pt idx="26564">
                  <c:v>450.14210157377056</c:v>
                </c:pt>
                <c:pt idx="26565">
                  <c:v>450.18693866247219</c:v>
                </c:pt>
                <c:pt idx="26566">
                  <c:v>450.06942419226698</c:v>
                </c:pt>
                <c:pt idx="26567">
                  <c:v>450.21044032736597</c:v>
                </c:pt>
                <c:pt idx="26568">
                  <c:v>450.13035072592078</c:v>
                </c:pt>
                <c:pt idx="26569">
                  <c:v>450.05984265066991</c:v>
                </c:pt>
                <c:pt idx="26570">
                  <c:v>450.04809027793823</c:v>
                </c:pt>
                <c:pt idx="26571">
                  <c:v>450.17518628974051</c:v>
                </c:pt>
                <c:pt idx="26572">
                  <c:v>450.14210157377056</c:v>
                </c:pt>
                <c:pt idx="26573">
                  <c:v>450.35950384963371</c:v>
                </c:pt>
                <c:pt idx="26574">
                  <c:v>450.32424950395131</c:v>
                </c:pt>
                <c:pt idx="26575">
                  <c:v>450.36537957391408</c:v>
                </c:pt>
                <c:pt idx="26576">
                  <c:v>450.57102930761425</c:v>
                </c:pt>
                <c:pt idx="26577">
                  <c:v>450.60628334523972</c:v>
                </c:pt>
                <c:pt idx="26578">
                  <c:v>450.55340228880152</c:v>
                </c:pt>
                <c:pt idx="26579">
                  <c:v>450.33600095251211</c:v>
                </c:pt>
                <c:pt idx="26580">
                  <c:v>450.77080424120487</c:v>
                </c:pt>
                <c:pt idx="26581">
                  <c:v>450.20673501834324</c:v>
                </c:pt>
                <c:pt idx="26582">
                  <c:v>450.38887523169734</c:v>
                </c:pt>
                <c:pt idx="26583">
                  <c:v>450.39475911948699</c:v>
                </c:pt>
                <c:pt idx="26584">
                  <c:v>450.0282939682757</c:v>
                </c:pt>
                <c:pt idx="26585">
                  <c:v>450.54752764272047</c:v>
                </c:pt>
                <c:pt idx="26586">
                  <c:v>450.1127237071081</c:v>
                </c:pt>
                <c:pt idx="26587">
                  <c:v>450.15168313077049</c:v>
                </c:pt>
                <c:pt idx="26588">
                  <c:v>450.12818146587671</c:v>
                </c:pt>
                <c:pt idx="26589">
                  <c:v>450.42196763368827</c:v>
                </c:pt>
                <c:pt idx="26590">
                  <c:v>450.44546929858205</c:v>
                </c:pt>
                <c:pt idx="26591">
                  <c:v>450.63349339972575</c:v>
                </c:pt>
                <c:pt idx="26592">
                  <c:v>450.70987766134255</c:v>
                </c:pt>
                <c:pt idx="26593">
                  <c:v>450.59823782181553</c:v>
                </c:pt>
                <c:pt idx="26594">
                  <c:v>450.60999019454721</c:v>
                </c:pt>
                <c:pt idx="26595">
                  <c:v>450.23394353254452</c:v>
                </c:pt>
                <c:pt idx="26596">
                  <c:v>450.26919757016998</c:v>
                </c:pt>
                <c:pt idx="26597">
                  <c:v>450.16931164365946</c:v>
                </c:pt>
                <c:pt idx="26598">
                  <c:v>450.50422654138606</c:v>
                </c:pt>
                <c:pt idx="26599">
                  <c:v>450.21631651373178</c:v>
                </c:pt>
                <c:pt idx="26600">
                  <c:v>450.04592098708844</c:v>
                </c:pt>
                <c:pt idx="26601">
                  <c:v>450.24569590527619</c:v>
                </c:pt>
                <c:pt idx="26602">
                  <c:v>450.09292585716076</c:v>
                </c:pt>
                <c:pt idx="26603">
                  <c:v>450.03417015464152</c:v>
                </c:pt>
                <c:pt idx="26604">
                  <c:v>450.17518628974051</c:v>
                </c:pt>
                <c:pt idx="26605">
                  <c:v>450.13993229832357</c:v>
                </c:pt>
                <c:pt idx="26606">
                  <c:v>450.23394353254452</c:v>
                </c:pt>
                <c:pt idx="26607">
                  <c:v>450.30662233111008</c:v>
                </c:pt>
                <c:pt idx="26608">
                  <c:v>450.05179717345425</c:v>
                </c:pt>
                <c:pt idx="26609">
                  <c:v>450.32424950395131</c:v>
                </c:pt>
                <c:pt idx="26610">
                  <c:v>450.41238536815735</c:v>
                </c:pt>
                <c:pt idx="26611">
                  <c:v>450.1127237071081</c:v>
                </c:pt>
                <c:pt idx="26612">
                  <c:v>450.23611379377371</c:v>
                </c:pt>
                <c:pt idx="26613">
                  <c:v>450.23611379377371</c:v>
                </c:pt>
                <c:pt idx="26614">
                  <c:v>450.60040869915866</c:v>
                </c:pt>
                <c:pt idx="26615">
                  <c:v>450.58865632642699</c:v>
                </c:pt>
                <c:pt idx="26616">
                  <c:v>450.71204699840087</c:v>
                </c:pt>
                <c:pt idx="26617">
                  <c:v>450.64741356923105</c:v>
                </c:pt>
                <c:pt idx="26618">
                  <c:v>450.58278168034593</c:v>
                </c:pt>
                <c:pt idx="26619">
                  <c:v>450.38300674675531</c:v>
                </c:pt>
                <c:pt idx="26620">
                  <c:v>450.48289405952215</c:v>
                </c:pt>
                <c:pt idx="26621">
                  <c:v>450.48289405952215</c:v>
                </c:pt>
                <c:pt idx="26622">
                  <c:v>450.14210157377056</c:v>
                </c:pt>
                <c:pt idx="26623">
                  <c:v>450.05179717345425</c:v>
                </c:pt>
                <c:pt idx="26624">
                  <c:v>450.15168313077049</c:v>
                </c:pt>
                <c:pt idx="26625">
                  <c:v>450.08117502471384</c:v>
                </c:pt>
                <c:pt idx="26626">
                  <c:v>450.04592098708844</c:v>
                </c:pt>
                <c:pt idx="26627">
                  <c:v>450.39846442850967</c:v>
                </c:pt>
                <c:pt idx="26628">
                  <c:v>450.10467822989244</c:v>
                </c:pt>
                <c:pt idx="26629">
                  <c:v>450.04592098708844</c:v>
                </c:pt>
                <c:pt idx="26630">
                  <c:v>450.2889951582689</c:v>
                </c:pt>
                <c:pt idx="26631">
                  <c:v>450.18693866247219</c:v>
                </c:pt>
                <c:pt idx="26632">
                  <c:v>450.63936804580686</c:v>
                </c:pt>
                <c:pt idx="26633">
                  <c:v>450.42196763368827</c:v>
                </c:pt>
                <c:pt idx="26634">
                  <c:v>450.06354800590111</c:v>
                </c:pt>
                <c:pt idx="26635">
                  <c:v>450.22436203715597</c:v>
                </c:pt>
                <c:pt idx="26636">
                  <c:v>450.09880204352658</c:v>
                </c:pt>
                <c:pt idx="26637">
                  <c:v>450.59236317573448</c:v>
                </c:pt>
                <c:pt idx="26638">
                  <c:v>450.75688253141487</c:v>
                </c:pt>
                <c:pt idx="26639">
                  <c:v>450.19281330855324</c:v>
                </c:pt>
                <c:pt idx="26640">
                  <c:v>450.17518628974051</c:v>
                </c:pt>
                <c:pt idx="26641">
                  <c:v>450.439594652501</c:v>
                </c:pt>
                <c:pt idx="26642">
                  <c:v>450.12818146587671</c:v>
                </c:pt>
                <c:pt idx="26643">
                  <c:v>450.17148098071777</c:v>
                </c:pt>
                <c:pt idx="26644">
                  <c:v>450.19868949491905</c:v>
                </c:pt>
                <c:pt idx="26645">
                  <c:v>450.05179717345425</c:v>
                </c:pt>
                <c:pt idx="26646">
                  <c:v>450.5651546615332</c:v>
                </c:pt>
                <c:pt idx="26647">
                  <c:v>450.64153892314994</c:v>
                </c:pt>
                <c:pt idx="26648">
                  <c:v>450.52402397545649</c:v>
                </c:pt>
                <c:pt idx="26649">
                  <c:v>450.16343545729359</c:v>
                </c:pt>
                <c:pt idx="26650">
                  <c:v>450.93532513717008</c:v>
                </c:pt>
                <c:pt idx="26651">
                  <c:v>450.92944895080421</c:v>
                </c:pt>
                <c:pt idx="26652">
                  <c:v>450.70617081203505</c:v>
                </c:pt>
                <c:pt idx="26653">
                  <c:v>450.31249805539051</c:v>
                </c:pt>
                <c:pt idx="26654">
                  <c:v>450.01283624647391</c:v>
                </c:pt>
                <c:pt idx="26655">
                  <c:v>450.11055441625825</c:v>
                </c:pt>
                <c:pt idx="26656">
                  <c:v>450.51010272775187</c:v>
                </c:pt>
                <c:pt idx="26657">
                  <c:v>450.56885997055593</c:v>
                </c:pt>
                <c:pt idx="26658">
                  <c:v>450.54535676537733</c:v>
                </c:pt>
                <c:pt idx="26659">
                  <c:v>450.64524423217267</c:v>
                </c:pt>
                <c:pt idx="26660">
                  <c:v>450.19868949491905</c:v>
                </c:pt>
                <c:pt idx="26661">
                  <c:v>450.27507375653579</c:v>
                </c:pt>
                <c:pt idx="26662">
                  <c:v>450.16560479435196</c:v>
                </c:pt>
                <c:pt idx="26663">
                  <c:v>450.22436203715597</c:v>
                </c:pt>
                <c:pt idx="26664">
                  <c:v>450.30662233111008</c:v>
                </c:pt>
                <c:pt idx="26665">
                  <c:v>450.02241778190984</c:v>
                </c:pt>
                <c:pt idx="26666">
                  <c:v>450.14210157377056</c:v>
                </c:pt>
                <c:pt idx="26667">
                  <c:v>450.58278168034593</c:v>
                </c:pt>
                <c:pt idx="26668">
                  <c:v>450.47114261096135</c:v>
                </c:pt>
                <c:pt idx="26669">
                  <c:v>450.5651546615332</c:v>
                </c:pt>
                <c:pt idx="26670">
                  <c:v>450.28311943398847</c:v>
                </c:pt>
                <c:pt idx="26671">
                  <c:v>450.17518628974051</c:v>
                </c:pt>
                <c:pt idx="26672">
                  <c:v>450.10097287466118</c:v>
                </c:pt>
                <c:pt idx="26673">
                  <c:v>450.34558183178672</c:v>
                </c:pt>
                <c:pt idx="26674">
                  <c:v>450.62761721335994</c:v>
                </c:pt>
                <c:pt idx="26675">
                  <c:v>450.02458707275969</c:v>
                </c:pt>
                <c:pt idx="26676">
                  <c:v>450.07746966948264</c:v>
                </c:pt>
                <c:pt idx="26677">
                  <c:v>450.21044032736597</c:v>
                </c:pt>
                <c:pt idx="26678">
                  <c:v>450.4689725037606</c:v>
                </c:pt>
                <c:pt idx="26679">
                  <c:v>450.02241778190984</c:v>
                </c:pt>
                <c:pt idx="26680">
                  <c:v>450.3007466068297</c:v>
                </c:pt>
                <c:pt idx="26681">
                  <c:v>450.42413681671815</c:v>
                </c:pt>
                <c:pt idx="26682">
                  <c:v>450.61215953160558</c:v>
                </c:pt>
                <c:pt idx="26683">
                  <c:v>450.55927847516739</c:v>
                </c:pt>
                <c:pt idx="26684">
                  <c:v>450.64153892314994</c:v>
                </c:pt>
                <c:pt idx="26685">
                  <c:v>450.67091677440959</c:v>
                </c:pt>
                <c:pt idx="26686">
                  <c:v>450.44546929858205</c:v>
                </c:pt>
                <c:pt idx="26687">
                  <c:v>450.00479077079854</c:v>
                </c:pt>
                <c:pt idx="26688">
                  <c:v>450.10467822989244</c:v>
                </c:pt>
                <c:pt idx="26689">
                  <c:v>450.0069600601081</c:v>
                </c:pt>
                <c:pt idx="26690">
                  <c:v>450.26549241517574</c:v>
                </c:pt>
                <c:pt idx="26691">
                  <c:v>450.3044531480802</c:v>
                </c:pt>
                <c:pt idx="26692">
                  <c:v>450.22219270009765</c:v>
                </c:pt>
                <c:pt idx="26693">
                  <c:v>450.11642909314503</c:v>
                </c:pt>
                <c:pt idx="26694">
                  <c:v>450.21261120470911</c:v>
                </c:pt>
                <c:pt idx="26695">
                  <c:v>450.16560479435196</c:v>
                </c:pt>
                <c:pt idx="26696">
                  <c:v>450.33012522823168</c:v>
                </c:pt>
                <c:pt idx="26697">
                  <c:v>450.44176398955932</c:v>
                </c:pt>
                <c:pt idx="26698">
                  <c:v>450.15973014827091</c:v>
                </c:pt>
                <c:pt idx="26699">
                  <c:v>450.18693866247219</c:v>
                </c:pt>
                <c:pt idx="26700">
                  <c:v>450.10097287466118</c:v>
                </c:pt>
                <c:pt idx="26701">
                  <c:v>450.29487088254928</c:v>
                </c:pt>
                <c:pt idx="26702">
                  <c:v>450.04809027793823</c:v>
                </c:pt>
                <c:pt idx="26703">
                  <c:v>450.09880204352658</c:v>
                </c:pt>
                <c:pt idx="26704">
                  <c:v>450.22219270009765</c:v>
                </c:pt>
                <c:pt idx="26705">
                  <c:v>450.09509668829537</c:v>
                </c:pt>
                <c:pt idx="26706">
                  <c:v>450.40433907459078</c:v>
                </c:pt>
                <c:pt idx="26707">
                  <c:v>450.15168313077049</c:v>
                </c:pt>
                <c:pt idx="26708">
                  <c:v>450.03417015464152</c:v>
                </c:pt>
                <c:pt idx="26709">
                  <c:v>450.0892205019295</c:v>
                </c:pt>
                <c:pt idx="26710">
                  <c:v>450.19281330855324</c:v>
                </c:pt>
                <c:pt idx="26711">
                  <c:v>450.4160914473224</c:v>
                </c:pt>
                <c:pt idx="26712">
                  <c:v>450.16931164365946</c:v>
                </c:pt>
                <c:pt idx="26713">
                  <c:v>450.34558183178672</c:v>
                </c:pt>
                <c:pt idx="26714">
                  <c:v>450.08705121107971</c:v>
                </c:pt>
                <c:pt idx="26715">
                  <c:v>450.16560479435196</c:v>
                </c:pt>
                <c:pt idx="26716">
                  <c:v>450.10097287466118</c:v>
                </c:pt>
                <c:pt idx="26717">
                  <c:v>450.0892205019295</c:v>
                </c:pt>
                <c:pt idx="26718">
                  <c:v>450.21631651373178</c:v>
                </c:pt>
                <c:pt idx="26719">
                  <c:v>450.45134548494786</c:v>
                </c:pt>
                <c:pt idx="26720">
                  <c:v>450.46526688668092</c:v>
                </c:pt>
                <c:pt idx="26721">
                  <c:v>450.58865632642699</c:v>
                </c:pt>
                <c:pt idx="26722">
                  <c:v>450.12447453955497</c:v>
                </c:pt>
                <c:pt idx="26723">
                  <c:v>450.09292585716076</c:v>
                </c:pt>
                <c:pt idx="26724">
                  <c:v>450.61586638091302</c:v>
                </c:pt>
                <c:pt idx="26725">
                  <c:v>450.39846442850967</c:v>
                </c:pt>
                <c:pt idx="26726">
                  <c:v>450.16343545729359</c:v>
                </c:pt>
                <c:pt idx="26727">
                  <c:v>450.1127237071081</c:v>
                </c:pt>
                <c:pt idx="26728">
                  <c:v>450.66504058804378</c:v>
                </c:pt>
                <c:pt idx="26729">
                  <c:v>450.33600095251211</c:v>
                </c:pt>
                <c:pt idx="26730">
                  <c:v>450.09509668829537</c:v>
                </c:pt>
                <c:pt idx="26731">
                  <c:v>450.3007466068297</c:v>
                </c:pt>
                <c:pt idx="26732">
                  <c:v>450.48289405952215</c:v>
                </c:pt>
                <c:pt idx="26733">
                  <c:v>450.05984265066991</c:v>
                </c:pt>
                <c:pt idx="26734">
                  <c:v>450.28682458898271</c:v>
                </c:pt>
                <c:pt idx="26735">
                  <c:v>450.09292585716076</c:v>
                </c:pt>
                <c:pt idx="26736">
                  <c:v>450.01066695716435</c:v>
                </c:pt>
                <c:pt idx="26737">
                  <c:v>450.0304632591255</c:v>
                </c:pt>
                <c:pt idx="26738">
                  <c:v>450.09292585716076</c:v>
                </c:pt>
                <c:pt idx="26739">
                  <c:v>450.15973014827091</c:v>
                </c:pt>
                <c:pt idx="26740">
                  <c:v>450.12447453955497</c:v>
                </c:pt>
                <c:pt idx="26741">
                  <c:v>450.11859989347391</c:v>
                </c:pt>
                <c:pt idx="26742">
                  <c:v>450.39258824214386</c:v>
                </c:pt>
                <c:pt idx="26743">
                  <c:v>450.35362812535328</c:v>
                </c:pt>
                <c:pt idx="26744">
                  <c:v>450.00108541587537</c:v>
                </c:pt>
                <c:pt idx="26745">
                  <c:v>450.21631651373178</c:v>
                </c:pt>
                <c:pt idx="26746">
                  <c:v>450.04221563185718</c:v>
                </c:pt>
                <c:pt idx="26747">
                  <c:v>450.1127237071081</c:v>
                </c:pt>
                <c:pt idx="26748">
                  <c:v>450.25374096661494</c:v>
                </c:pt>
                <c:pt idx="26749">
                  <c:v>450.43001254099852</c:v>
                </c:pt>
                <c:pt idx="26750">
                  <c:v>450.48289405952215</c:v>
                </c:pt>
                <c:pt idx="26751">
                  <c:v>450.29857696171439</c:v>
                </c:pt>
                <c:pt idx="26752">
                  <c:v>450.09509668829537</c:v>
                </c:pt>
                <c:pt idx="26753">
                  <c:v>450.0282939682757</c:v>
                </c:pt>
                <c:pt idx="26754">
                  <c:v>450.20456568128492</c:v>
                </c:pt>
                <c:pt idx="26755">
                  <c:v>450.53948057901152</c:v>
                </c:pt>
                <c:pt idx="26756">
                  <c:v>450.59236317573448</c:v>
                </c:pt>
                <c:pt idx="26757">
                  <c:v>450.17735716708364</c:v>
                </c:pt>
                <c:pt idx="26758">
                  <c:v>450.41826109243772</c:v>
                </c:pt>
                <c:pt idx="26759">
                  <c:v>450.57690549398012</c:v>
                </c:pt>
                <c:pt idx="26760">
                  <c:v>450.25744673772306</c:v>
                </c:pt>
                <c:pt idx="26761">
                  <c:v>450.42413681671815</c:v>
                </c:pt>
                <c:pt idx="26762">
                  <c:v>450.54165145635466</c:v>
                </c:pt>
                <c:pt idx="26763">
                  <c:v>450.00479077079854</c:v>
                </c:pt>
                <c:pt idx="26764">
                  <c:v>450.04221563185718</c:v>
                </c:pt>
                <c:pt idx="26765">
                  <c:v>450.31032779416125</c:v>
                </c:pt>
                <c:pt idx="26766">
                  <c:v>450.17735716708364</c:v>
                </c:pt>
                <c:pt idx="26767">
                  <c:v>450.38671205577805</c:v>
                </c:pt>
                <c:pt idx="26768">
                  <c:v>450.48072333620752</c:v>
                </c:pt>
                <c:pt idx="26769">
                  <c:v>450.49464535405446</c:v>
                </c:pt>
                <c:pt idx="26770">
                  <c:v>450.58865632642699</c:v>
                </c:pt>
                <c:pt idx="26771">
                  <c:v>450.14210157377056</c:v>
                </c:pt>
                <c:pt idx="26772">
                  <c:v>450.05179717345425</c:v>
                </c:pt>
                <c:pt idx="26773">
                  <c:v>450.25744673772306</c:v>
                </c:pt>
                <c:pt idx="26774">
                  <c:v>450.32795481297399</c:v>
                </c:pt>
                <c:pt idx="26775">
                  <c:v>450.12230527951084</c:v>
                </c:pt>
                <c:pt idx="26776">
                  <c:v>450.08334431556369</c:v>
                </c:pt>
                <c:pt idx="26777">
                  <c:v>450.11642909314503</c:v>
                </c:pt>
                <c:pt idx="26778">
                  <c:v>450.2772437097081</c:v>
                </c:pt>
                <c:pt idx="26779">
                  <c:v>450.63349339972575</c:v>
                </c:pt>
                <c:pt idx="26780">
                  <c:v>450.37496122333113</c:v>
                </c:pt>
                <c:pt idx="26781">
                  <c:v>450.35145801815258</c:v>
                </c:pt>
                <c:pt idx="26782">
                  <c:v>450.12447453955497</c:v>
                </c:pt>
                <c:pt idx="26783">
                  <c:v>450.03417015464152</c:v>
                </c:pt>
                <c:pt idx="26784">
                  <c:v>450.18693866247219</c:v>
                </c:pt>
                <c:pt idx="26785">
                  <c:v>450.00108541587537</c:v>
                </c:pt>
                <c:pt idx="26786">
                  <c:v>450.31620398052712</c:v>
                </c:pt>
                <c:pt idx="26787">
                  <c:v>450.11859989347391</c:v>
                </c:pt>
                <c:pt idx="26788">
                  <c:v>450.11642909314503</c:v>
                </c:pt>
                <c:pt idx="26789">
                  <c:v>450.45722167131373</c:v>
                </c:pt>
                <c:pt idx="26790">
                  <c:v>450.15168313077049</c:v>
                </c:pt>
                <c:pt idx="26791">
                  <c:v>450.35362812535328</c:v>
                </c:pt>
                <c:pt idx="26792">
                  <c:v>450.51010272775187</c:v>
                </c:pt>
                <c:pt idx="26793">
                  <c:v>450.69812528861087</c:v>
                </c:pt>
                <c:pt idx="26794">
                  <c:v>450.21631651373178</c:v>
                </c:pt>
                <c:pt idx="26795">
                  <c:v>450.32424950395131</c:v>
                </c:pt>
                <c:pt idx="26796">
                  <c:v>450.65328975559686</c:v>
                </c:pt>
                <c:pt idx="26797">
                  <c:v>450.65916594196267</c:v>
                </c:pt>
                <c:pt idx="26798">
                  <c:v>451.34662429651343</c:v>
                </c:pt>
                <c:pt idx="26799">
                  <c:v>451.19385577327995</c:v>
                </c:pt>
                <c:pt idx="26800">
                  <c:v>450.87656789436602</c:v>
                </c:pt>
                <c:pt idx="26801">
                  <c:v>450.3007466068297</c:v>
                </c:pt>
                <c:pt idx="26802">
                  <c:v>450.60040869915866</c:v>
                </c:pt>
                <c:pt idx="26803">
                  <c:v>450.25374096661494</c:v>
                </c:pt>
                <c:pt idx="26804">
                  <c:v>450.78255507365179</c:v>
                </c:pt>
                <c:pt idx="26805">
                  <c:v>450.51597891411774</c:v>
                </c:pt>
                <c:pt idx="26806">
                  <c:v>450.29270077534852</c:v>
                </c:pt>
                <c:pt idx="26807">
                  <c:v>450.21044032736597</c:v>
                </c:pt>
                <c:pt idx="26808">
                  <c:v>450.56885997055593</c:v>
                </c:pt>
                <c:pt idx="26809">
                  <c:v>450.58648698936867</c:v>
                </c:pt>
                <c:pt idx="26810">
                  <c:v>450.7157523074236</c:v>
                </c:pt>
                <c:pt idx="26811">
                  <c:v>450.85089381184434</c:v>
                </c:pt>
                <c:pt idx="26812">
                  <c:v>450.08117502471384</c:v>
                </c:pt>
                <c:pt idx="26813">
                  <c:v>450.2889951582689</c:v>
                </c:pt>
                <c:pt idx="26814">
                  <c:v>450.82956148400893</c:v>
                </c:pt>
                <c:pt idx="26815">
                  <c:v>450.35950384963371</c:v>
                </c:pt>
                <c:pt idx="26816">
                  <c:v>450.13622691228665</c:v>
                </c:pt>
                <c:pt idx="26817">
                  <c:v>450.47701833524172</c:v>
                </c:pt>
                <c:pt idx="26818">
                  <c:v>450.18693866247219</c:v>
                </c:pt>
                <c:pt idx="26819">
                  <c:v>450.21631651373178</c:v>
                </c:pt>
                <c:pt idx="26820">
                  <c:v>450.06942419226698</c:v>
                </c:pt>
                <c:pt idx="26821">
                  <c:v>450.28094994290166</c:v>
                </c:pt>
                <c:pt idx="26822">
                  <c:v>450.45134548494786</c:v>
                </c:pt>
                <c:pt idx="26823">
                  <c:v>450.28094994290166</c:v>
                </c:pt>
                <c:pt idx="26824">
                  <c:v>450.30662233111008</c:v>
                </c:pt>
                <c:pt idx="26825">
                  <c:v>450.1832318131647</c:v>
                </c:pt>
                <c:pt idx="26826">
                  <c:v>450.13035072592078</c:v>
                </c:pt>
                <c:pt idx="26827">
                  <c:v>450.08705121107971</c:v>
                </c:pt>
                <c:pt idx="26828">
                  <c:v>450.39258824214386</c:v>
                </c:pt>
                <c:pt idx="26829">
                  <c:v>450.45722167131373</c:v>
                </c:pt>
                <c:pt idx="26830">
                  <c:v>450.36321039088421</c:v>
                </c:pt>
                <c:pt idx="26831">
                  <c:v>450.23611379377371</c:v>
                </c:pt>
                <c:pt idx="26832">
                  <c:v>450.07529883834803</c:v>
                </c:pt>
                <c:pt idx="26833">
                  <c:v>450.10467822989244</c:v>
                </c:pt>
                <c:pt idx="26834">
                  <c:v>450.05179717345425</c:v>
                </c:pt>
                <c:pt idx="26835">
                  <c:v>450.08117502471384</c:v>
                </c:pt>
                <c:pt idx="26836">
                  <c:v>450.28094994290166</c:v>
                </c:pt>
                <c:pt idx="26837">
                  <c:v>450.25744673772306</c:v>
                </c:pt>
                <c:pt idx="26838">
                  <c:v>450.58648698936867</c:v>
                </c:pt>
                <c:pt idx="26839">
                  <c:v>450.17518628974051</c:v>
                </c:pt>
                <c:pt idx="26840">
                  <c:v>450.26919757016998</c:v>
                </c:pt>
                <c:pt idx="26841">
                  <c:v>450.00108541587537</c:v>
                </c:pt>
                <c:pt idx="26842">
                  <c:v>450.38671205577805</c:v>
                </c:pt>
                <c:pt idx="26843">
                  <c:v>450.3044531480802</c:v>
                </c:pt>
                <c:pt idx="26844">
                  <c:v>450.07159348311677</c:v>
                </c:pt>
                <c:pt idx="26845">
                  <c:v>450.65328975559686</c:v>
                </c:pt>
                <c:pt idx="26846">
                  <c:v>450.87656789436602</c:v>
                </c:pt>
                <c:pt idx="26847">
                  <c:v>451.24086218363703</c:v>
                </c:pt>
                <c:pt idx="26848">
                  <c:v>451.19385577327995</c:v>
                </c:pt>
                <c:pt idx="26849">
                  <c:v>451.05283808249334</c:v>
                </c:pt>
                <c:pt idx="26850">
                  <c:v>450.35950384963371</c:v>
                </c:pt>
                <c:pt idx="26851">
                  <c:v>450.06942419226698</c:v>
                </c:pt>
                <c:pt idx="26852">
                  <c:v>450.09880204352658</c:v>
                </c:pt>
                <c:pt idx="26853">
                  <c:v>450.13622691228665</c:v>
                </c:pt>
                <c:pt idx="26854">
                  <c:v>450.10684752074224</c:v>
                </c:pt>
                <c:pt idx="26855">
                  <c:v>450.14210157377056</c:v>
                </c:pt>
                <c:pt idx="26856">
                  <c:v>450.04221563185718</c:v>
                </c:pt>
                <c:pt idx="26857">
                  <c:v>450.00108541587537</c:v>
                </c:pt>
                <c:pt idx="26858">
                  <c:v>450.10467822989244</c:v>
                </c:pt>
                <c:pt idx="26859">
                  <c:v>450.13405611195776</c:v>
                </c:pt>
                <c:pt idx="26860">
                  <c:v>450.16560479435196</c:v>
                </c:pt>
                <c:pt idx="26861">
                  <c:v>450.31620398052712</c:v>
                </c:pt>
                <c:pt idx="26862">
                  <c:v>450.92140342738003</c:v>
                </c:pt>
                <c:pt idx="26863">
                  <c:v>450.53948057901152</c:v>
                </c:pt>
                <c:pt idx="26864">
                  <c:v>450.13993229832357</c:v>
                </c:pt>
                <c:pt idx="26865">
                  <c:v>450.14580848468944</c:v>
                </c:pt>
                <c:pt idx="26866">
                  <c:v>450.2889951582689</c:v>
                </c:pt>
                <c:pt idx="26867">
                  <c:v>450.27507375653579</c:v>
                </c:pt>
                <c:pt idx="26868">
                  <c:v>450.01654159554403</c:v>
                </c:pt>
                <c:pt idx="26869">
                  <c:v>450.24198951805414</c:v>
                </c:pt>
                <c:pt idx="26870">
                  <c:v>450.1832318131647</c:v>
                </c:pt>
                <c:pt idx="26871">
                  <c:v>450.19498418589637</c:v>
                </c:pt>
                <c:pt idx="26872">
                  <c:v>450.10684752074224</c:v>
                </c:pt>
                <c:pt idx="26873">
                  <c:v>450.15168313077049</c:v>
                </c:pt>
                <c:pt idx="26874">
                  <c:v>450.48072333620752</c:v>
                </c:pt>
                <c:pt idx="26875">
                  <c:v>450.50639680261526</c:v>
                </c:pt>
                <c:pt idx="26876">
                  <c:v>450.16560479435196</c:v>
                </c:pt>
                <c:pt idx="26877">
                  <c:v>450.40650964387692</c:v>
                </c:pt>
                <c:pt idx="26878">
                  <c:v>450.42413681671815</c:v>
                </c:pt>
                <c:pt idx="26879">
                  <c:v>450.0892205019295</c:v>
                </c:pt>
                <c:pt idx="26880">
                  <c:v>450.15973014827091</c:v>
                </c:pt>
                <c:pt idx="26881">
                  <c:v>450.30662233111008</c:v>
                </c:pt>
                <c:pt idx="26882">
                  <c:v>450.61215953160558</c:v>
                </c:pt>
                <c:pt idx="26883">
                  <c:v>450.55340228880152</c:v>
                </c:pt>
                <c:pt idx="26884">
                  <c:v>450.67091677440959</c:v>
                </c:pt>
                <c:pt idx="26885">
                  <c:v>450.17148098071777</c:v>
                </c:pt>
                <c:pt idx="26886">
                  <c:v>450.29270077534852</c:v>
                </c:pt>
                <c:pt idx="26887">
                  <c:v>450.31249805539051</c:v>
                </c:pt>
                <c:pt idx="26888">
                  <c:v>450.19281330855324</c:v>
                </c:pt>
                <c:pt idx="26889">
                  <c:v>450.73925551260214</c:v>
                </c:pt>
                <c:pt idx="26890">
                  <c:v>450.36321039088421</c:v>
                </c:pt>
                <c:pt idx="26891">
                  <c:v>450.58648698936867</c:v>
                </c:pt>
                <c:pt idx="26892">
                  <c:v>450.76863490414655</c:v>
                </c:pt>
                <c:pt idx="26893">
                  <c:v>450.73925551260214</c:v>
                </c:pt>
                <c:pt idx="26894">
                  <c:v>450.5806108030028</c:v>
                </c:pt>
                <c:pt idx="26895">
                  <c:v>450.88027320338875</c:v>
                </c:pt>
                <c:pt idx="26896">
                  <c:v>450.72750468015522</c:v>
                </c:pt>
                <c:pt idx="26897">
                  <c:v>450.27507375653579</c:v>
                </c:pt>
                <c:pt idx="26898">
                  <c:v>450.33970718570566</c:v>
                </c:pt>
                <c:pt idx="26899">
                  <c:v>450.09880204352658</c:v>
                </c:pt>
                <c:pt idx="26900">
                  <c:v>450.28311943398847</c:v>
                </c:pt>
                <c:pt idx="26901">
                  <c:v>450.48289405952215</c:v>
                </c:pt>
                <c:pt idx="26902">
                  <c:v>450.15385394650224</c:v>
                </c:pt>
                <c:pt idx="26903">
                  <c:v>450.00479077079854</c:v>
                </c:pt>
                <c:pt idx="26904">
                  <c:v>450.38300674675531</c:v>
                </c:pt>
                <c:pt idx="26905">
                  <c:v>450.37713826181329</c:v>
                </c:pt>
                <c:pt idx="26906">
                  <c:v>450.20456568128492</c:v>
                </c:pt>
                <c:pt idx="26907">
                  <c:v>450.43588826527895</c:v>
                </c:pt>
                <c:pt idx="26908">
                  <c:v>450.35950384963371</c:v>
                </c:pt>
                <c:pt idx="26909">
                  <c:v>450.28311943398847</c:v>
                </c:pt>
                <c:pt idx="26910">
                  <c:v>450.40063391959654</c:v>
                </c:pt>
                <c:pt idx="26911">
                  <c:v>450.28311943398847</c:v>
                </c:pt>
                <c:pt idx="26912">
                  <c:v>450.23611379377371</c:v>
                </c:pt>
                <c:pt idx="26913">
                  <c:v>450.59453251279285</c:v>
                </c:pt>
                <c:pt idx="26914">
                  <c:v>450.67091677440959</c:v>
                </c:pt>
                <c:pt idx="26915">
                  <c:v>451.21735897845849</c:v>
                </c:pt>
                <c:pt idx="26916">
                  <c:v>451.08809366040356</c:v>
                </c:pt>
                <c:pt idx="26917">
                  <c:v>450.70617081203505</c:v>
                </c:pt>
                <c:pt idx="26918">
                  <c:v>450.24786524233457</c:v>
                </c:pt>
                <c:pt idx="26919">
                  <c:v>450.29857696171439</c:v>
                </c:pt>
                <c:pt idx="26920">
                  <c:v>450.03417015464152</c:v>
                </c:pt>
                <c:pt idx="26921">
                  <c:v>450.00479077079854</c:v>
                </c:pt>
                <c:pt idx="26922">
                  <c:v>450.26332292408892</c:v>
                </c:pt>
                <c:pt idx="26923">
                  <c:v>450.08705121107971</c:v>
                </c:pt>
                <c:pt idx="26924">
                  <c:v>450.22806888646346</c:v>
                </c:pt>
                <c:pt idx="26925">
                  <c:v>450.51010272775187</c:v>
                </c:pt>
                <c:pt idx="26926">
                  <c:v>450.0282939682757</c:v>
                </c:pt>
                <c:pt idx="26927">
                  <c:v>450.25744673772306</c:v>
                </c:pt>
                <c:pt idx="26928">
                  <c:v>450.16931164365946</c:v>
                </c:pt>
                <c:pt idx="26929">
                  <c:v>450.13993229832357</c:v>
                </c:pt>
                <c:pt idx="26930">
                  <c:v>450.25744673772306</c:v>
                </c:pt>
                <c:pt idx="26931">
                  <c:v>450.04592098708844</c:v>
                </c:pt>
                <c:pt idx="26932">
                  <c:v>450.27507375653579</c:v>
                </c:pt>
                <c:pt idx="26933">
                  <c:v>450.12818146587671</c:v>
                </c:pt>
                <c:pt idx="26934">
                  <c:v>450.37713826181329</c:v>
                </c:pt>
                <c:pt idx="26935">
                  <c:v>450.11055441625825</c:v>
                </c:pt>
                <c:pt idx="26936">
                  <c:v>450.21848585079016</c:v>
                </c:pt>
                <c:pt idx="26937">
                  <c:v>450.17518628974051</c:v>
                </c:pt>
                <c:pt idx="26938">
                  <c:v>450.81563977421888</c:v>
                </c:pt>
                <c:pt idx="26939">
                  <c:v>450.07159348311677</c:v>
                </c:pt>
                <c:pt idx="26940">
                  <c:v>450.32795481297399</c:v>
                </c:pt>
                <c:pt idx="26941">
                  <c:v>450.56298378419007</c:v>
                </c:pt>
                <c:pt idx="26942">
                  <c:v>450.51010272775187</c:v>
                </c:pt>
                <c:pt idx="26943">
                  <c:v>450.08705121107971</c:v>
                </c:pt>
                <c:pt idx="26944">
                  <c:v>450.2889951582689</c:v>
                </c:pt>
                <c:pt idx="26945">
                  <c:v>450.39475911948699</c:v>
                </c:pt>
                <c:pt idx="26946">
                  <c:v>450.40650964387692</c:v>
                </c:pt>
                <c:pt idx="26947">
                  <c:v>450.10684752074224</c:v>
                </c:pt>
                <c:pt idx="26948">
                  <c:v>450.45351543812012</c:v>
                </c:pt>
                <c:pt idx="26949">
                  <c:v>450.24198951805414</c:v>
                </c:pt>
                <c:pt idx="26950">
                  <c:v>450.30662233111008</c:v>
                </c:pt>
                <c:pt idx="26951">
                  <c:v>450.34775240107291</c:v>
                </c:pt>
                <c:pt idx="26952">
                  <c:v>450.40063391959654</c:v>
                </c:pt>
                <c:pt idx="26953">
                  <c:v>450.05984265066991</c:v>
                </c:pt>
                <c:pt idx="26954">
                  <c:v>450.25744673772306</c:v>
                </c:pt>
                <c:pt idx="26955">
                  <c:v>450.19868949491905</c:v>
                </c:pt>
                <c:pt idx="26956">
                  <c:v>450.04004480072257</c:v>
                </c:pt>
                <c:pt idx="26957">
                  <c:v>450.04004480072257</c:v>
                </c:pt>
                <c:pt idx="26958">
                  <c:v>450.20085883197743</c:v>
                </c:pt>
                <c:pt idx="26959">
                  <c:v>450.19281330855324</c:v>
                </c:pt>
                <c:pt idx="26960">
                  <c:v>450.18910799953051</c:v>
                </c:pt>
                <c:pt idx="26961">
                  <c:v>450.14210157377056</c:v>
                </c:pt>
                <c:pt idx="26962">
                  <c:v>450.13035072592078</c:v>
                </c:pt>
                <c:pt idx="26963">
                  <c:v>450.55927847516739</c:v>
                </c:pt>
                <c:pt idx="26964">
                  <c:v>450.35950384963371</c:v>
                </c:pt>
                <c:pt idx="26965">
                  <c:v>450.48876978380252</c:v>
                </c:pt>
                <c:pt idx="26966">
                  <c:v>450.25374096661494</c:v>
                </c:pt>
                <c:pt idx="26967">
                  <c:v>450.1832318131647</c:v>
                </c:pt>
                <c:pt idx="26968">
                  <c:v>450.22806888646346</c:v>
                </c:pt>
                <c:pt idx="26969">
                  <c:v>450.48876978380252</c:v>
                </c:pt>
                <c:pt idx="26970">
                  <c:v>450.17148098071777</c:v>
                </c:pt>
                <c:pt idx="26971">
                  <c:v>450.07529883834803</c:v>
                </c:pt>
                <c:pt idx="26972">
                  <c:v>450.26332292408892</c:v>
                </c:pt>
                <c:pt idx="26973">
                  <c:v>450.39846442850967</c:v>
                </c:pt>
                <c:pt idx="26974">
                  <c:v>450.10097287466118</c:v>
                </c:pt>
                <c:pt idx="26975">
                  <c:v>450.21848585079016</c:v>
                </c:pt>
                <c:pt idx="26976">
                  <c:v>450.05984265066991</c:v>
                </c:pt>
                <c:pt idx="26977">
                  <c:v>450.34775240107291</c:v>
                </c:pt>
                <c:pt idx="26978">
                  <c:v>450.04592098708844</c:v>
                </c:pt>
                <c:pt idx="26979">
                  <c:v>450.38671205577805</c:v>
                </c:pt>
                <c:pt idx="26980">
                  <c:v>450.22806888646346</c:v>
                </c:pt>
                <c:pt idx="26981">
                  <c:v>450.09509668829537</c:v>
                </c:pt>
                <c:pt idx="26982">
                  <c:v>450.18910799953051</c:v>
                </c:pt>
                <c:pt idx="26983">
                  <c:v>450.12447453955497</c:v>
                </c:pt>
                <c:pt idx="26984">
                  <c:v>450.38887523169734</c:v>
                </c:pt>
                <c:pt idx="26985">
                  <c:v>450.37713826181329</c:v>
                </c:pt>
                <c:pt idx="26986">
                  <c:v>450.50639680261526</c:v>
                </c:pt>
                <c:pt idx="26987">
                  <c:v>450.15973014827091</c:v>
                </c:pt>
                <c:pt idx="26988">
                  <c:v>450.02458707275969</c:v>
                </c:pt>
                <c:pt idx="26989">
                  <c:v>450.11642909314503</c:v>
                </c:pt>
                <c:pt idx="26990">
                  <c:v>450.31032779416125</c:v>
                </c:pt>
                <c:pt idx="26991">
                  <c:v>450.56298378419007</c:v>
                </c:pt>
                <c:pt idx="26992">
                  <c:v>450.9625338053998</c:v>
                </c:pt>
                <c:pt idx="26993">
                  <c:v>450.53360593293047</c:v>
                </c:pt>
                <c:pt idx="26994">
                  <c:v>450.52185356019879</c:v>
                </c:pt>
                <c:pt idx="26995">
                  <c:v>450.28094994290166</c:v>
                </c:pt>
                <c:pt idx="26996">
                  <c:v>450.02241778190984</c:v>
                </c:pt>
                <c:pt idx="26997">
                  <c:v>450.19868949491905</c:v>
                </c:pt>
                <c:pt idx="26998">
                  <c:v>450.19498418589637</c:v>
                </c:pt>
                <c:pt idx="26999">
                  <c:v>450.54165145635466</c:v>
                </c:pt>
                <c:pt idx="27000">
                  <c:v>450.6180357179714</c:v>
                </c:pt>
                <c:pt idx="27001">
                  <c:v>450.9235727644384</c:v>
                </c:pt>
                <c:pt idx="27002">
                  <c:v>451.28786705370942</c:v>
                </c:pt>
                <c:pt idx="27003">
                  <c:v>450.71204699840087</c:v>
                </c:pt>
                <c:pt idx="27004">
                  <c:v>450.28311943398847</c:v>
                </c:pt>
                <c:pt idx="27005">
                  <c:v>450.05396646430404</c:v>
                </c:pt>
                <c:pt idx="27006">
                  <c:v>450.05179717345425</c:v>
                </c:pt>
                <c:pt idx="27007">
                  <c:v>450.18693866247219</c:v>
                </c:pt>
                <c:pt idx="27008">
                  <c:v>450.68637445616395</c:v>
                </c:pt>
                <c:pt idx="27009">
                  <c:v>450.44546929858205</c:v>
                </c:pt>
                <c:pt idx="27010">
                  <c:v>450.70400147497668</c:v>
                </c:pt>
                <c:pt idx="27011">
                  <c:v>450.56885997055593</c:v>
                </c:pt>
                <c:pt idx="27012">
                  <c:v>450.15973014827091</c:v>
                </c:pt>
                <c:pt idx="27013">
                  <c:v>450.14797776013637</c:v>
                </c:pt>
                <c:pt idx="27014">
                  <c:v>450.09509668829537</c:v>
                </c:pt>
                <c:pt idx="27015">
                  <c:v>450.25374096661494</c:v>
                </c:pt>
                <c:pt idx="27016">
                  <c:v>450.03417015464152</c:v>
                </c:pt>
                <c:pt idx="27017">
                  <c:v>450.27507375653579</c:v>
                </c:pt>
                <c:pt idx="27018">
                  <c:v>450.15168313077049</c:v>
                </c:pt>
                <c:pt idx="27019">
                  <c:v>450.61586638091302</c:v>
                </c:pt>
                <c:pt idx="27020">
                  <c:v>450.439594652501</c:v>
                </c:pt>
                <c:pt idx="27021">
                  <c:v>450.25374096661494</c:v>
                </c:pt>
                <c:pt idx="27022">
                  <c:v>450.15973014827091</c:v>
                </c:pt>
                <c:pt idx="27023">
                  <c:v>450.2772437097081</c:v>
                </c:pt>
                <c:pt idx="27024">
                  <c:v>450.43588826527895</c:v>
                </c:pt>
                <c:pt idx="27025">
                  <c:v>450.64153892314994</c:v>
                </c:pt>
                <c:pt idx="27026">
                  <c:v>450.02241778190984</c:v>
                </c:pt>
                <c:pt idx="27027">
                  <c:v>450.39846442850967</c:v>
                </c:pt>
                <c:pt idx="27028">
                  <c:v>450.42196763368827</c:v>
                </c:pt>
                <c:pt idx="27029">
                  <c:v>450.02458707275969</c:v>
                </c:pt>
                <c:pt idx="27030">
                  <c:v>450.26549241517574</c:v>
                </c:pt>
                <c:pt idx="27031">
                  <c:v>450.17148098071777</c:v>
                </c:pt>
                <c:pt idx="27032">
                  <c:v>450.51227252689569</c:v>
                </c:pt>
                <c:pt idx="27033">
                  <c:v>450.16560479435196</c:v>
                </c:pt>
                <c:pt idx="27034">
                  <c:v>450.33012522823168</c:v>
                </c:pt>
                <c:pt idx="27035">
                  <c:v>450.18910799953051</c:v>
                </c:pt>
                <c:pt idx="27036">
                  <c:v>450.12230527951084</c:v>
                </c:pt>
                <c:pt idx="27037">
                  <c:v>450.50052107833488</c:v>
                </c:pt>
                <c:pt idx="27038">
                  <c:v>450.57102930761425</c:v>
                </c:pt>
                <c:pt idx="27039">
                  <c:v>450.16343545729359</c:v>
                </c:pt>
                <c:pt idx="27040">
                  <c:v>450.17148098071777</c:v>
                </c:pt>
                <c:pt idx="27041">
                  <c:v>450.70617081203505</c:v>
                </c:pt>
                <c:pt idx="27042">
                  <c:v>450.57102930761425</c:v>
                </c:pt>
                <c:pt idx="27043">
                  <c:v>450.50052107833488</c:v>
                </c:pt>
                <c:pt idx="27044">
                  <c:v>450.24198951805414</c:v>
                </c:pt>
                <c:pt idx="27045">
                  <c:v>450.65916594196267</c:v>
                </c:pt>
                <c:pt idx="27046">
                  <c:v>450.37125437402364</c:v>
                </c:pt>
                <c:pt idx="27047">
                  <c:v>450.04221563185718</c:v>
                </c:pt>
                <c:pt idx="27048">
                  <c:v>450.5806108030028</c:v>
                </c:pt>
                <c:pt idx="27049">
                  <c:v>450.23394353254452</c:v>
                </c:pt>
                <c:pt idx="27050">
                  <c:v>450.51597891411774</c:v>
                </c:pt>
                <c:pt idx="27051">
                  <c:v>450.45722167131373</c:v>
                </c:pt>
                <c:pt idx="27052">
                  <c:v>450.51010272775187</c:v>
                </c:pt>
                <c:pt idx="27053">
                  <c:v>450.63349339972575</c:v>
                </c:pt>
                <c:pt idx="27054">
                  <c:v>450.53360593293047</c:v>
                </c:pt>
                <c:pt idx="27055">
                  <c:v>450.08705121107971</c:v>
                </c:pt>
                <c:pt idx="27056">
                  <c:v>450.0304632591255</c:v>
                </c:pt>
                <c:pt idx="27057">
                  <c:v>450.40433907459078</c:v>
                </c:pt>
                <c:pt idx="27058">
                  <c:v>450.01871242667858</c:v>
                </c:pt>
                <c:pt idx="27059">
                  <c:v>450.01871242667858</c:v>
                </c:pt>
                <c:pt idx="27060">
                  <c:v>450.20085883197743</c:v>
                </c:pt>
                <c:pt idx="27061">
                  <c:v>450.70987766134255</c:v>
                </c:pt>
                <c:pt idx="27062">
                  <c:v>450.29270077534852</c:v>
                </c:pt>
                <c:pt idx="27063">
                  <c:v>450.0892205019295</c:v>
                </c:pt>
                <c:pt idx="27064">
                  <c:v>450.57102930761425</c:v>
                </c:pt>
                <c:pt idx="27065">
                  <c:v>450.44176398955932</c:v>
                </c:pt>
                <c:pt idx="27066">
                  <c:v>450.04592098708844</c:v>
                </c:pt>
                <c:pt idx="27067">
                  <c:v>450.12818146587671</c:v>
                </c:pt>
                <c:pt idx="27068">
                  <c:v>450.23981971891033</c:v>
                </c:pt>
                <c:pt idx="27069">
                  <c:v>450.06571729675096</c:v>
                </c:pt>
                <c:pt idx="27070">
                  <c:v>450.03417015464152</c:v>
                </c:pt>
                <c:pt idx="27071">
                  <c:v>450.08334431556369</c:v>
                </c:pt>
                <c:pt idx="27072">
                  <c:v>450.00479077079854</c:v>
                </c:pt>
                <c:pt idx="27073">
                  <c:v>450.22436203715597</c:v>
                </c:pt>
                <c:pt idx="27074">
                  <c:v>450.40650964387692</c:v>
                </c:pt>
                <c:pt idx="27075">
                  <c:v>450.51814825117606</c:v>
                </c:pt>
                <c:pt idx="27076">
                  <c:v>450.24786524233457</c:v>
                </c:pt>
                <c:pt idx="27077">
                  <c:v>450.16931164365946</c:v>
                </c:pt>
                <c:pt idx="27078">
                  <c:v>450.17148098071777</c:v>
                </c:pt>
                <c:pt idx="27079">
                  <c:v>450.17148098071777</c:v>
                </c:pt>
                <c:pt idx="27080">
                  <c:v>450.59453251279285</c:v>
                </c:pt>
                <c:pt idx="27081">
                  <c:v>451.01170939878682</c:v>
                </c:pt>
                <c:pt idx="27082">
                  <c:v>450.57102930761425</c:v>
                </c:pt>
                <c:pt idx="27083">
                  <c:v>450.08117502471384</c:v>
                </c:pt>
                <c:pt idx="27084">
                  <c:v>450.10097287466118</c:v>
                </c:pt>
                <c:pt idx="27085">
                  <c:v>450.32795481297399</c:v>
                </c:pt>
                <c:pt idx="27086">
                  <c:v>450.01654159554403</c:v>
                </c:pt>
                <c:pt idx="27087">
                  <c:v>450.08705121107971</c:v>
                </c:pt>
                <c:pt idx="27088">
                  <c:v>450.55710913810901</c:v>
                </c:pt>
                <c:pt idx="27089">
                  <c:v>450.41021526095659</c:v>
                </c:pt>
                <c:pt idx="27090">
                  <c:v>450.3044531480802</c:v>
                </c:pt>
                <c:pt idx="27091">
                  <c:v>450.26332292408892</c:v>
                </c:pt>
                <c:pt idx="27092">
                  <c:v>450.25744673772306</c:v>
                </c:pt>
                <c:pt idx="27093">
                  <c:v>450.82151611461319</c:v>
                </c:pt>
                <c:pt idx="27094">
                  <c:v>450.44546929858205</c:v>
                </c:pt>
                <c:pt idx="27095">
                  <c:v>450.07746966948264</c:v>
                </c:pt>
                <c:pt idx="27096">
                  <c:v>450.01654159554403</c:v>
                </c:pt>
                <c:pt idx="27097">
                  <c:v>450.48659952257333</c:v>
                </c:pt>
                <c:pt idx="27098">
                  <c:v>450.25157055135725</c:v>
                </c:pt>
                <c:pt idx="27099">
                  <c:v>450.31249805539051</c:v>
                </c:pt>
                <c:pt idx="27100">
                  <c:v>450.01654159554403</c:v>
                </c:pt>
                <c:pt idx="27101">
                  <c:v>450.50052107833488</c:v>
                </c:pt>
                <c:pt idx="27102">
                  <c:v>450.83543767037474</c:v>
                </c:pt>
                <c:pt idx="27103">
                  <c:v>450.73555020357946</c:v>
                </c:pt>
                <c:pt idx="27104">
                  <c:v>450.2889951582689</c:v>
                </c:pt>
                <c:pt idx="27105">
                  <c:v>450.40650964387692</c:v>
                </c:pt>
                <c:pt idx="27106">
                  <c:v>450.45351543812012</c:v>
                </c:pt>
                <c:pt idx="27107">
                  <c:v>450.09509668829537</c:v>
                </c:pt>
                <c:pt idx="27108">
                  <c:v>450.17148098071777</c:v>
                </c:pt>
                <c:pt idx="27109">
                  <c:v>450.0576718195353</c:v>
                </c:pt>
                <c:pt idx="27110">
                  <c:v>450.12447453955497</c:v>
                </c:pt>
                <c:pt idx="27111">
                  <c:v>450.19868949491905</c:v>
                </c:pt>
                <c:pt idx="27112">
                  <c:v>450.11642909314503</c:v>
                </c:pt>
                <c:pt idx="27113">
                  <c:v>450.29270077534852</c:v>
                </c:pt>
                <c:pt idx="27114">
                  <c:v>450.15973014827091</c:v>
                </c:pt>
                <c:pt idx="27115">
                  <c:v>450.75905340875801</c:v>
                </c:pt>
                <c:pt idx="27116">
                  <c:v>450.98233000724241</c:v>
                </c:pt>
                <c:pt idx="27117">
                  <c:v>450.84718850282167</c:v>
                </c:pt>
                <c:pt idx="27118">
                  <c:v>451.07046664159083</c:v>
                </c:pt>
                <c:pt idx="27119">
                  <c:v>450.08117502471384</c:v>
                </c:pt>
                <c:pt idx="27120">
                  <c:v>450.4689725037606</c:v>
                </c:pt>
                <c:pt idx="27121">
                  <c:v>450.43371846613513</c:v>
                </c:pt>
                <c:pt idx="27122">
                  <c:v>450.93315425982695</c:v>
                </c:pt>
                <c:pt idx="27123">
                  <c:v>450.63349339972575</c:v>
                </c:pt>
                <c:pt idx="27124">
                  <c:v>450.0282939682757</c:v>
                </c:pt>
                <c:pt idx="27125">
                  <c:v>450.36321039088421</c:v>
                </c:pt>
                <c:pt idx="27126">
                  <c:v>450.33383099933985</c:v>
                </c:pt>
                <c:pt idx="27127">
                  <c:v>450.45722167131373</c:v>
                </c:pt>
                <c:pt idx="27128">
                  <c:v>450.65112041853848</c:v>
                </c:pt>
                <c:pt idx="27129">
                  <c:v>450.09292585716076</c:v>
                </c:pt>
                <c:pt idx="27130">
                  <c:v>450.36537957391408</c:v>
                </c:pt>
                <c:pt idx="27131">
                  <c:v>450.48876978380252</c:v>
                </c:pt>
                <c:pt idx="27132">
                  <c:v>450.38887523169734</c:v>
                </c:pt>
                <c:pt idx="27133">
                  <c:v>450.45939116240055</c:v>
                </c:pt>
                <c:pt idx="27134">
                  <c:v>450.04809027793823</c:v>
                </c:pt>
                <c:pt idx="27135">
                  <c:v>450.01283624647391</c:v>
                </c:pt>
                <c:pt idx="27136">
                  <c:v>450.01871242667858</c:v>
                </c:pt>
                <c:pt idx="27137">
                  <c:v>450.19281330855324</c:v>
                </c:pt>
                <c:pt idx="27138">
                  <c:v>450.13035072592078</c:v>
                </c:pt>
                <c:pt idx="27139">
                  <c:v>450.16931164365946</c:v>
                </c:pt>
                <c:pt idx="27140">
                  <c:v>450.05179717345425</c:v>
                </c:pt>
                <c:pt idx="27141">
                  <c:v>450.25374096661494</c:v>
                </c:pt>
                <c:pt idx="27142">
                  <c:v>450.29487088254928</c:v>
                </c:pt>
                <c:pt idx="27143">
                  <c:v>450.12230527951084</c:v>
                </c:pt>
                <c:pt idx="27144">
                  <c:v>450.05179717345425</c:v>
                </c:pt>
                <c:pt idx="27145">
                  <c:v>450.32424950395131</c:v>
                </c:pt>
                <c:pt idx="27146">
                  <c:v>450.64741356923105</c:v>
                </c:pt>
                <c:pt idx="27147">
                  <c:v>450.07529883834803</c:v>
                </c:pt>
                <c:pt idx="27148">
                  <c:v>450.09880204352658</c:v>
                </c:pt>
                <c:pt idx="27149">
                  <c:v>450.25374096661494</c:v>
                </c:pt>
                <c:pt idx="27150">
                  <c:v>450.21631651373178</c:v>
                </c:pt>
                <c:pt idx="27151">
                  <c:v>450.06942419226698</c:v>
                </c:pt>
                <c:pt idx="27152">
                  <c:v>450.12447453955497</c:v>
                </c:pt>
                <c:pt idx="27153">
                  <c:v>450.07529883834803</c:v>
                </c:pt>
                <c:pt idx="27154">
                  <c:v>450.24198951805414</c:v>
                </c:pt>
                <c:pt idx="27155">
                  <c:v>450.42196763368827</c:v>
                </c:pt>
                <c:pt idx="27156">
                  <c:v>450.55710913810901</c:v>
                </c:pt>
                <c:pt idx="27157">
                  <c:v>450.06354800590111</c:v>
                </c:pt>
                <c:pt idx="27158">
                  <c:v>450.75688253141487</c:v>
                </c:pt>
                <c:pt idx="27159">
                  <c:v>450.13405611195776</c:v>
                </c:pt>
                <c:pt idx="27160">
                  <c:v>450.38887523169734</c:v>
                </c:pt>
                <c:pt idx="27161">
                  <c:v>450.48876978380252</c:v>
                </c:pt>
                <c:pt idx="27162">
                  <c:v>450.34775240107291</c:v>
                </c:pt>
                <c:pt idx="27163">
                  <c:v>450.2772437097081</c:v>
                </c:pt>
                <c:pt idx="27164">
                  <c:v>450.92944895080421</c:v>
                </c:pt>
                <c:pt idx="27165">
                  <c:v>450.48876978380252</c:v>
                </c:pt>
                <c:pt idx="27166">
                  <c:v>450.24198951805414</c:v>
                </c:pt>
                <c:pt idx="27167">
                  <c:v>450.22436203715597</c:v>
                </c:pt>
                <c:pt idx="27168">
                  <c:v>450.29487088254928</c:v>
                </c:pt>
                <c:pt idx="27169">
                  <c:v>450.23611379377371</c:v>
                </c:pt>
                <c:pt idx="27170">
                  <c:v>450.12818146587671</c:v>
                </c:pt>
                <c:pt idx="27171">
                  <c:v>450.1127237071081</c:v>
                </c:pt>
                <c:pt idx="27172">
                  <c:v>450.37713826181329</c:v>
                </c:pt>
                <c:pt idx="27173">
                  <c:v>450.25961669089537</c:v>
                </c:pt>
                <c:pt idx="27174">
                  <c:v>450.69225064252981</c:v>
                </c:pt>
                <c:pt idx="27175">
                  <c:v>450.83914297939748</c:v>
                </c:pt>
                <c:pt idx="27176">
                  <c:v>450.439594652501</c:v>
                </c:pt>
                <c:pt idx="27177">
                  <c:v>450.11055441625825</c:v>
                </c:pt>
                <c:pt idx="27178">
                  <c:v>450.29270077534852</c:v>
                </c:pt>
                <c:pt idx="27179">
                  <c:v>450.26919757016998</c:v>
                </c:pt>
                <c:pt idx="27180">
                  <c:v>450.00108541587537</c:v>
                </c:pt>
                <c:pt idx="27181">
                  <c:v>450.14210157377056</c:v>
                </c:pt>
                <c:pt idx="27182">
                  <c:v>450.09880204352658</c:v>
                </c:pt>
                <c:pt idx="27183">
                  <c:v>450.22219270009765</c:v>
                </c:pt>
                <c:pt idx="27184">
                  <c:v>450.22436203715597</c:v>
                </c:pt>
                <c:pt idx="27185">
                  <c:v>450.07529883834803</c:v>
                </c:pt>
                <c:pt idx="27186">
                  <c:v>450.28094994290166</c:v>
                </c:pt>
                <c:pt idx="27187">
                  <c:v>450.45134548494786</c:v>
                </c:pt>
                <c:pt idx="27188">
                  <c:v>450.20673501834324</c:v>
                </c:pt>
                <c:pt idx="27189">
                  <c:v>450.21631651373178</c:v>
                </c:pt>
                <c:pt idx="27190">
                  <c:v>450.32208016689293</c:v>
                </c:pt>
                <c:pt idx="27191">
                  <c:v>450.04809027793823</c:v>
                </c:pt>
                <c:pt idx="27192">
                  <c:v>450.48289405952215</c:v>
                </c:pt>
                <c:pt idx="27193">
                  <c:v>450.40063391959654</c:v>
                </c:pt>
                <c:pt idx="27194">
                  <c:v>450.09509668829537</c:v>
                </c:pt>
                <c:pt idx="27195">
                  <c:v>450.50639680261526</c:v>
                </c:pt>
                <c:pt idx="27196">
                  <c:v>450.88244254044713</c:v>
                </c:pt>
                <c:pt idx="27197">
                  <c:v>451.4112577256833</c:v>
                </c:pt>
                <c:pt idx="27198">
                  <c:v>451.09396830648461</c:v>
                </c:pt>
                <c:pt idx="27199">
                  <c:v>451.17622875446722</c:v>
                </c:pt>
                <c:pt idx="27200">
                  <c:v>450.68266914714127</c:v>
                </c:pt>
                <c:pt idx="27201">
                  <c:v>450.62391190433721</c:v>
                </c:pt>
                <c:pt idx="27202">
                  <c:v>450.16560479435196</c:v>
                </c:pt>
                <c:pt idx="27203">
                  <c:v>450.0576718195353</c:v>
                </c:pt>
                <c:pt idx="27204">
                  <c:v>450.29857696171439</c:v>
                </c:pt>
                <c:pt idx="27205">
                  <c:v>450.79213656904034</c:v>
                </c:pt>
                <c:pt idx="27206">
                  <c:v>450.7157523074236</c:v>
                </c:pt>
                <c:pt idx="27207">
                  <c:v>450.01283624647391</c:v>
                </c:pt>
                <c:pt idx="27208">
                  <c:v>450.0576718195353</c:v>
                </c:pt>
                <c:pt idx="27209">
                  <c:v>450.51597891411774</c:v>
                </c:pt>
                <c:pt idx="27210">
                  <c:v>450.13993229832357</c:v>
                </c:pt>
                <c:pt idx="27211">
                  <c:v>450.34558183178672</c:v>
                </c:pt>
                <c:pt idx="27212">
                  <c:v>450.11055441625825</c:v>
                </c:pt>
                <c:pt idx="27213">
                  <c:v>450.28682458898271</c:v>
                </c:pt>
                <c:pt idx="27214">
                  <c:v>450.39258824214386</c:v>
                </c:pt>
                <c:pt idx="27215">
                  <c:v>450.0304632591255</c:v>
                </c:pt>
                <c:pt idx="27216">
                  <c:v>450.13405611195776</c:v>
                </c:pt>
                <c:pt idx="27217">
                  <c:v>450.19498418589637</c:v>
                </c:pt>
                <c:pt idx="27218">
                  <c:v>450.15385394650224</c:v>
                </c:pt>
                <c:pt idx="27219">
                  <c:v>450.14210157377056</c:v>
                </c:pt>
                <c:pt idx="27220">
                  <c:v>450.44546929858205</c:v>
                </c:pt>
                <c:pt idx="27221">
                  <c:v>450.51010272775187</c:v>
                </c:pt>
                <c:pt idx="27222">
                  <c:v>450.09292585716076</c:v>
                </c:pt>
                <c:pt idx="27223">
                  <c:v>450.17518628974051</c:v>
                </c:pt>
                <c:pt idx="27224">
                  <c:v>450.36537957391408</c:v>
                </c:pt>
                <c:pt idx="27225">
                  <c:v>450.09509668829537</c:v>
                </c:pt>
                <c:pt idx="27226">
                  <c:v>450.11859989347391</c:v>
                </c:pt>
                <c:pt idx="27227">
                  <c:v>450.01283624647391</c:v>
                </c:pt>
                <c:pt idx="27228">
                  <c:v>450.06354800590111</c:v>
                </c:pt>
                <c:pt idx="27229">
                  <c:v>450.20085883197743</c:v>
                </c:pt>
                <c:pt idx="27230">
                  <c:v>450.19498418589637</c:v>
                </c:pt>
                <c:pt idx="27231">
                  <c:v>450.04221563185718</c:v>
                </c:pt>
                <c:pt idx="27232">
                  <c:v>450.25374096661494</c:v>
                </c:pt>
                <c:pt idx="27233">
                  <c:v>450.09509668829537</c:v>
                </c:pt>
                <c:pt idx="27234">
                  <c:v>450.23611379377371</c:v>
                </c:pt>
                <c:pt idx="27235">
                  <c:v>450.6180357179714</c:v>
                </c:pt>
                <c:pt idx="27236">
                  <c:v>450.00479077079854</c:v>
                </c:pt>
                <c:pt idx="27237">
                  <c:v>450.04592098708844</c:v>
                </c:pt>
                <c:pt idx="27238">
                  <c:v>450.38083740969694</c:v>
                </c:pt>
                <c:pt idx="27239">
                  <c:v>450.42196763368827</c:v>
                </c:pt>
                <c:pt idx="27240">
                  <c:v>450.24198951805414</c:v>
                </c:pt>
                <c:pt idx="27241">
                  <c:v>450.26332292408892</c:v>
                </c:pt>
                <c:pt idx="27242">
                  <c:v>450.39846442850967</c:v>
                </c:pt>
                <c:pt idx="27243">
                  <c:v>450.1832318131647</c:v>
                </c:pt>
                <c:pt idx="27244">
                  <c:v>450.22806888646346</c:v>
                </c:pt>
                <c:pt idx="27245">
                  <c:v>450.73925551260214</c:v>
                </c:pt>
                <c:pt idx="27246">
                  <c:v>450.48072333620752</c:v>
                </c:pt>
                <c:pt idx="27247">
                  <c:v>450.65699506461959</c:v>
                </c:pt>
                <c:pt idx="27248">
                  <c:v>450.11642909314503</c:v>
                </c:pt>
                <c:pt idx="27249">
                  <c:v>450.50052107833488</c:v>
                </c:pt>
                <c:pt idx="27250">
                  <c:v>450.0576718195353</c:v>
                </c:pt>
                <c:pt idx="27251">
                  <c:v>450.25157055135725</c:v>
                </c:pt>
                <c:pt idx="27252">
                  <c:v>450.23611379377371</c:v>
                </c:pt>
                <c:pt idx="27253">
                  <c:v>450.66504058804378</c:v>
                </c:pt>
                <c:pt idx="27254">
                  <c:v>451.49939281974696</c:v>
                </c:pt>
                <c:pt idx="27255">
                  <c:v>451.29374324007523</c:v>
                </c:pt>
                <c:pt idx="27256">
                  <c:v>451.03521106368061</c:v>
                </c:pt>
                <c:pt idx="27257">
                  <c:v>450.59453251279285</c:v>
                </c:pt>
                <c:pt idx="27258">
                  <c:v>450.23023806949334</c:v>
                </c:pt>
                <c:pt idx="27259">
                  <c:v>450.12230527951084</c:v>
                </c:pt>
                <c:pt idx="27260">
                  <c:v>450.27136813945617</c:v>
                </c:pt>
                <c:pt idx="27261">
                  <c:v>450.58278168034593</c:v>
                </c:pt>
                <c:pt idx="27262">
                  <c:v>450.8119344651962</c:v>
                </c:pt>
                <c:pt idx="27263">
                  <c:v>450.37713826181329</c:v>
                </c:pt>
                <c:pt idx="27264">
                  <c:v>450.21044032736597</c:v>
                </c:pt>
                <c:pt idx="27265">
                  <c:v>450.01066695716435</c:v>
                </c:pt>
                <c:pt idx="27266">
                  <c:v>450.14797776013637</c:v>
                </c:pt>
                <c:pt idx="27267">
                  <c:v>450.21848585079016</c:v>
                </c:pt>
                <c:pt idx="27268">
                  <c:v>450.34558183178672</c:v>
                </c:pt>
                <c:pt idx="27269">
                  <c:v>450.35733420451839</c:v>
                </c:pt>
                <c:pt idx="27270">
                  <c:v>450.35145801815258</c:v>
                </c:pt>
                <c:pt idx="27271">
                  <c:v>450.48659952257333</c:v>
                </c:pt>
                <c:pt idx="27272">
                  <c:v>450.47484869012646</c:v>
                </c:pt>
                <c:pt idx="27273">
                  <c:v>450.34558183178672</c:v>
                </c:pt>
                <c:pt idx="27274">
                  <c:v>450.19868949491905</c:v>
                </c:pt>
                <c:pt idx="27275">
                  <c:v>450.42196763368827</c:v>
                </c:pt>
                <c:pt idx="27276">
                  <c:v>450.78038573659342</c:v>
                </c:pt>
                <c:pt idx="27277">
                  <c:v>450.74513169896795</c:v>
                </c:pt>
                <c:pt idx="27278">
                  <c:v>450.73925551260214</c:v>
                </c:pt>
                <c:pt idx="27279">
                  <c:v>450.06942419226698</c:v>
                </c:pt>
                <c:pt idx="27280">
                  <c:v>450.28311943398847</c:v>
                </c:pt>
                <c:pt idx="27281">
                  <c:v>450.44546929858205</c:v>
                </c:pt>
                <c:pt idx="27282">
                  <c:v>450.09880204352658</c:v>
                </c:pt>
                <c:pt idx="27283">
                  <c:v>450.82956148400893</c:v>
                </c:pt>
                <c:pt idx="27284">
                  <c:v>450.33012522823168</c:v>
                </c:pt>
                <c:pt idx="27285">
                  <c:v>450.53577542401729</c:v>
                </c:pt>
                <c:pt idx="27286">
                  <c:v>450.43588826527895</c:v>
                </c:pt>
                <c:pt idx="27287">
                  <c:v>450.16343545729359</c:v>
                </c:pt>
                <c:pt idx="27288">
                  <c:v>450.39846442850967</c:v>
                </c:pt>
                <c:pt idx="27289">
                  <c:v>450.04004480072257</c:v>
                </c:pt>
                <c:pt idx="27290">
                  <c:v>450.18106247610632</c:v>
                </c:pt>
                <c:pt idx="27291">
                  <c:v>450.39258824214386</c:v>
                </c:pt>
                <c:pt idx="27292">
                  <c:v>450.31620398052712</c:v>
                </c:pt>
                <c:pt idx="27293">
                  <c:v>450.29487088254928</c:v>
                </c:pt>
                <c:pt idx="27294">
                  <c:v>450.23611379377371</c:v>
                </c:pt>
                <c:pt idx="27295">
                  <c:v>450.25961669089537</c:v>
                </c:pt>
                <c:pt idx="27296">
                  <c:v>450.41826109243772</c:v>
                </c:pt>
                <c:pt idx="27297">
                  <c:v>450.18106247610632</c:v>
                </c:pt>
                <c:pt idx="27298">
                  <c:v>450.13622691228665</c:v>
                </c:pt>
                <c:pt idx="27299">
                  <c:v>450.09292585716076</c:v>
                </c:pt>
                <c:pt idx="27300">
                  <c:v>450.19498418589637</c:v>
                </c:pt>
                <c:pt idx="27301">
                  <c:v>450.76492805483906</c:v>
                </c:pt>
                <c:pt idx="27302">
                  <c:v>450.97057917479555</c:v>
                </c:pt>
                <c:pt idx="27303">
                  <c:v>451.07634128767188</c:v>
                </c:pt>
                <c:pt idx="27304">
                  <c:v>450.75905340875801</c:v>
                </c:pt>
                <c:pt idx="27305">
                  <c:v>450.39475911948699</c:v>
                </c:pt>
                <c:pt idx="27306">
                  <c:v>450.1127237071081</c:v>
                </c:pt>
                <c:pt idx="27307">
                  <c:v>450.24786524233457</c:v>
                </c:pt>
                <c:pt idx="27308">
                  <c:v>450.65916594196267</c:v>
                </c:pt>
                <c:pt idx="27309">
                  <c:v>450.13622691228665</c:v>
                </c:pt>
                <c:pt idx="27310">
                  <c:v>450.45722167131373</c:v>
                </c:pt>
                <c:pt idx="27311">
                  <c:v>450.5277297465646</c:v>
                </c:pt>
                <c:pt idx="27312">
                  <c:v>450.51597891411774</c:v>
                </c:pt>
                <c:pt idx="27313">
                  <c:v>450.76275871778068</c:v>
                </c:pt>
                <c:pt idx="27314">
                  <c:v>450.28682458898271</c:v>
                </c:pt>
                <c:pt idx="27315">
                  <c:v>450.35145801815258</c:v>
                </c:pt>
                <c:pt idx="27316">
                  <c:v>450.1832318131647</c:v>
                </c:pt>
                <c:pt idx="27317">
                  <c:v>450.66874743735121</c:v>
                </c:pt>
                <c:pt idx="27318">
                  <c:v>450.28094994290166</c:v>
                </c:pt>
                <c:pt idx="27319">
                  <c:v>450.46309631739479</c:v>
                </c:pt>
                <c:pt idx="27320">
                  <c:v>450.15385394650224</c:v>
                </c:pt>
                <c:pt idx="27321">
                  <c:v>450.03633944549131</c:v>
                </c:pt>
                <c:pt idx="27322">
                  <c:v>450.00108541587537</c:v>
                </c:pt>
                <c:pt idx="27323">
                  <c:v>450.06571729675096</c:v>
                </c:pt>
                <c:pt idx="27324">
                  <c:v>450.20456568128492</c:v>
                </c:pt>
                <c:pt idx="27325">
                  <c:v>450.15755927092778</c:v>
                </c:pt>
                <c:pt idx="27326">
                  <c:v>450.09292585716076</c:v>
                </c:pt>
                <c:pt idx="27327">
                  <c:v>450.53360593293047</c:v>
                </c:pt>
                <c:pt idx="27328">
                  <c:v>450.3044531480802</c:v>
                </c:pt>
                <c:pt idx="27329">
                  <c:v>450.07159348311677</c:v>
                </c:pt>
                <c:pt idx="27330">
                  <c:v>450.20456568128492</c:v>
                </c:pt>
                <c:pt idx="27331">
                  <c:v>450.20673501834324</c:v>
                </c:pt>
                <c:pt idx="27332">
                  <c:v>451.02933641759955</c:v>
                </c:pt>
                <c:pt idx="27333">
                  <c:v>450.98233000724241</c:v>
                </c:pt>
                <c:pt idx="27334">
                  <c:v>450.49464535405446</c:v>
                </c:pt>
                <c:pt idx="27335">
                  <c:v>450.01283624647391</c:v>
                </c:pt>
                <c:pt idx="27336">
                  <c:v>450.08117502471384</c:v>
                </c:pt>
                <c:pt idx="27337">
                  <c:v>450.16931164365946</c:v>
                </c:pt>
                <c:pt idx="27338">
                  <c:v>450.09880204352658</c:v>
                </c:pt>
                <c:pt idx="27339">
                  <c:v>450.22806888646346</c:v>
                </c:pt>
                <c:pt idx="27340">
                  <c:v>450.08334431556369</c:v>
                </c:pt>
                <c:pt idx="27341">
                  <c:v>450.25157055135725</c:v>
                </c:pt>
                <c:pt idx="27342">
                  <c:v>450.41238536815735</c:v>
                </c:pt>
                <c:pt idx="27343">
                  <c:v>450.21848585079016</c:v>
                </c:pt>
                <c:pt idx="27344">
                  <c:v>450.07529883834803</c:v>
                </c:pt>
                <c:pt idx="27345">
                  <c:v>450.41826109243772</c:v>
                </c:pt>
                <c:pt idx="27346">
                  <c:v>450.14580848468944</c:v>
                </c:pt>
                <c:pt idx="27347">
                  <c:v>450.34187667679248</c:v>
                </c:pt>
                <c:pt idx="27348">
                  <c:v>450.88244254044713</c:v>
                </c:pt>
                <c:pt idx="27349">
                  <c:v>450.62978655041832</c:v>
                </c:pt>
                <c:pt idx="27350">
                  <c:v>450.20673501834324</c:v>
                </c:pt>
                <c:pt idx="27351">
                  <c:v>450.08705121107971</c:v>
                </c:pt>
                <c:pt idx="27352">
                  <c:v>450.43001254099852</c:v>
                </c:pt>
                <c:pt idx="27353">
                  <c:v>450.19498418589637</c:v>
                </c:pt>
                <c:pt idx="27354">
                  <c:v>450.08334431556369</c:v>
                </c:pt>
                <c:pt idx="27355">
                  <c:v>450.15168313077049</c:v>
                </c:pt>
                <c:pt idx="27356">
                  <c:v>450.09880204352658</c:v>
                </c:pt>
                <c:pt idx="27357">
                  <c:v>450.15755927092778</c:v>
                </c:pt>
                <c:pt idx="27358">
                  <c:v>450.21631651373178</c:v>
                </c:pt>
                <c:pt idx="27359">
                  <c:v>450.41826109243772</c:v>
                </c:pt>
                <c:pt idx="27360">
                  <c:v>450.17735716708364</c:v>
                </c:pt>
                <c:pt idx="27361">
                  <c:v>450.24198951805414</c:v>
                </c:pt>
                <c:pt idx="27362">
                  <c:v>450.19498418589637</c:v>
                </c:pt>
                <c:pt idx="27363">
                  <c:v>450.35362812535328</c:v>
                </c:pt>
                <c:pt idx="27364">
                  <c:v>450.25374096661494</c:v>
                </c:pt>
                <c:pt idx="27365">
                  <c:v>450.17735716708364</c:v>
                </c:pt>
                <c:pt idx="27366">
                  <c:v>450.06571729675096</c:v>
                </c:pt>
                <c:pt idx="27367">
                  <c:v>450.07746966948264</c:v>
                </c:pt>
                <c:pt idx="27368">
                  <c:v>450.2889951582689</c:v>
                </c:pt>
                <c:pt idx="27369">
                  <c:v>450.04221563185718</c:v>
                </c:pt>
                <c:pt idx="27370">
                  <c:v>450.16931164365946</c:v>
                </c:pt>
                <c:pt idx="27371">
                  <c:v>450.09292585716076</c:v>
                </c:pt>
                <c:pt idx="27372">
                  <c:v>450.89202403583568</c:v>
                </c:pt>
                <c:pt idx="27373">
                  <c:v>450.73337932623633</c:v>
                </c:pt>
                <c:pt idx="27374">
                  <c:v>451.18580408871668</c:v>
                </c:pt>
                <c:pt idx="27375">
                  <c:v>450.53948057901152</c:v>
                </c:pt>
                <c:pt idx="27376">
                  <c:v>450.47484869012646</c:v>
                </c:pt>
                <c:pt idx="27377">
                  <c:v>450.05984265066991</c:v>
                </c:pt>
                <c:pt idx="27378">
                  <c:v>450.01283624647391</c:v>
                </c:pt>
                <c:pt idx="27379">
                  <c:v>450.4160914473224</c:v>
                </c:pt>
                <c:pt idx="27380">
                  <c:v>450.04592098708844</c:v>
                </c:pt>
                <c:pt idx="27381">
                  <c:v>450.05984265066991</c:v>
                </c:pt>
                <c:pt idx="27382">
                  <c:v>450.85893933526853</c:v>
                </c:pt>
                <c:pt idx="27383">
                  <c:v>450.6180357179714</c:v>
                </c:pt>
                <c:pt idx="27384">
                  <c:v>450.12818146587671</c:v>
                </c:pt>
                <c:pt idx="27385">
                  <c:v>450.13622691228665</c:v>
                </c:pt>
                <c:pt idx="27386">
                  <c:v>450.33970718570566</c:v>
                </c:pt>
                <c:pt idx="27387">
                  <c:v>450.3044531480802</c:v>
                </c:pt>
                <c:pt idx="27388">
                  <c:v>450.10097287466118</c:v>
                </c:pt>
                <c:pt idx="27389">
                  <c:v>450.33012522823168</c:v>
                </c:pt>
                <c:pt idx="27390">
                  <c:v>450.23981971891033</c:v>
                </c:pt>
                <c:pt idx="27391">
                  <c:v>450.18693866247219</c:v>
                </c:pt>
                <c:pt idx="27392">
                  <c:v>450.02458707275969</c:v>
                </c:pt>
                <c:pt idx="27393">
                  <c:v>450.2889951582689</c:v>
                </c:pt>
                <c:pt idx="27394">
                  <c:v>450.98820619360828</c:v>
                </c:pt>
                <c:pt idx="27395">
                  <c:v>450.68266914714127</c:v>
                </c:pt>
                <c:pt idx="27396">
                  <c:v>450.62978655041832</c:v>
                </c:pt>
                <c:pt idx="27397">
                  <c:v>450.99995702605514</c:v>
                </c:pt>
                <c:pt idx="27398">
                  <c:v>450.16560479435196</c:v>
                </c:pt>
                <c:pt idx="27399">
                  <c:v>450.31620398052712</c:v>
                </c:pt>
                <c:pt idx="27400">
                  <c:v>450.09509668829537</c:v>
                </c:pt>
                <c:pt idx="27401">
                  <c:v>450.54165145635466</c:v>
                </c:pt>
                <c:pt idx="27402">
                  <c:v>450.35950384963371</c:v>
                </c:pt>
                <c:pt idx="27403">
                  <c:v>450.0282939682757</c:v>
                </c:pt>
                <c:pt idx="27404">
                  <c:v>450.08705121107971</c:v>
                </c:pt>
                <c:pt idx="27405">
                  <c:v>450.75317722239214</c:v>
                </c:pt>
                <c:pt idx="27406">
                  <c:v>450.21848585079016</c:v>
                </c:pt>
                <c:pt idx="27407">
                  <c:v>450.14797776013637</c:v>
                </c:pt>
                <c:pt idx="27408">
                  <c:v>450.29857696171439</c:v>
                </c:pt>
                <c:pt idx="27409">
                  <c:v>450.52185356019879</c:v>
                </c:pt>
                <c:pt idx="27410">
                  <c:v>450.03417015464152</c:v>
                </c:pt>
                <c:pt idx="27411">
                  <c:v>450.08117502471384</c:v>
                </c:pt>
                <c:pt idx="27412">
                  <c:v>450.03417015464152</c:v>
                </c:pt>
                <c:pt idx="27413">
                  <c:v>450.04221563185718</c:v>
                </c:pt>
                <c:pt idx="27414">
                  <c:v>450.13405611195776</c:v>
                </c:pt>
                <c:pt idx="27415">
                  <c:v>450.31620398052712</c:v>
                </c:pt>
                <c:pt idx="27416">
                  <c:v>450.57473615692174</c:v>
                </c:pt>
                <c:pt idx="27417">
                  <c:v>450.11055441625825</c:v>
                </c:pt>
                <c:pt idx="27418">
                  <c:v>450.21631651373178</c:v>
                </c:pt>
                <c:pt idx="27419">
                  <c:v>450.06942419226698</c:v>
                </c:pt>
                <c:pt idx="27420">
                  <c:v>450.02458707275969</c:v>
                </c:pt>
                <c:pt idx="27421">
                  <c:v>450.10467822989244</c:v>
                </c:pt>
                <c:pt idx="27422">
                  <c:v>450.01066695716435</c:v>
                </c:pt>
                <c:pt idx="27423">
                  <c:v>450.09880204352658</c:v>
                </c:pt>
                <c:pt idx="27424">
                  <c:v>450.69812528861087</c:v>
                </c:pt>
                <c:pt idx="27425">
                  <c:v>450.32208016689293</c:v>
                </c:pt>
                <c:pt idx="27426">
                  <c:v>450.10684752074224</c:v>
                </c:pt>
                <c:pt idx="27427">
                  <c:v>450.04004480072257</c:v>
                </c:pt>
                <c:pt idx="27428">
                  <c:v>450.09509668829537</c:v>
                </c:pt>
                <c:pt idx="27429">
                  <c:v>450.33600095251211</c:v>
                </c:pt>
                <c:pt idx="27430">
                  <c:v>450.35362812535328</c:v>
                </c:pt>
                <c:pt idx="27431">
                  <c:v>450.1832318131647</c:v>
                </c:pt>
                <c:pt idx="27432">
                  <c:v>450.31249805539051</c:v>
                </c:pt>
                <c:pt idx="27433">
                  <c:v>450.16560479435196</c:v>
                </c:pt>
                <c:pt idx="27434">
                  <c:v>450.33012522823168</c:v>
                </c:pt>
                <c:pt idx="27435">
                  <c:v>450.24786524233457</c:v>
                </c:pt>
                <c:pt idx="27436">
                  <c:v>450.33970718570566</c:v>
                </c:pt>
                <c:pt idx="27437">
                  <c:v>450.40433907459078</c:v>
                </c:pt>
                <c:pt idx="27438">
                  <c:v>450.05984265066991</c:v>
                </c:pt>
                <c:pt idx="27439">
                  <c:v>450.75100788533382</c:v>
                </c:pt>
                <c:pt idx="27440">
                  <c:v>450.48659952257333</c:v>
                </c:pt>
                <c:pt idx="27441">
                  <c:v>450.35145801815258</c:v>
                </c:pt>
                <c:pt idx="27442">
                  <c:v>450.08334431556369</c:v>
                </c:pt>
                <c:pt idx="27443">
                  <c:v>450.54752764272047</c:v>
                </c:pt>
                <c:pt idx="27444">
                  <c:v>450.42413681671815</c:v>
                </c:pt>
                <c:pt idx="27445">
                  <c:v>450.6180357179714</c:v>
                </c:pt>
                <c:pt idx="27446">
                  <c:v>450.0069600601081</c:v>
                </c:pt>
                <c:pt idx="27447">
                  <c:v>450.23023806949334</c:v>
                </c:pt>
                <c:pt idx="27448">
                  <c:v>450.33600095251211</c:v>
                </c:pt>
                <c:pt idx="27449">
                  <c:v>450.71204699840087</c:v>
                </c:pt>
                <c:pt idx="27450">
                  <c:v>450.91182193199148</c:v>
                </c:pt>
                <c:pt idx="27451">
                  <c:v>450.40650964387692</c:v>
                </c:pt>
                <c:pt idx="27452">
                  <c:v>450.63566273678413</c:v>
                </c:pt>
                <c:pt idx="27453">
                  <c:v>450.30662233111008</c:v>
                </c:pt>
                <c:pt idx="27454">
                  <c:v>450.20456568128492</c:v>
                </c:pt>
                <c:pt idx="27455">
                  <c:v>450.88027320338875</c:v>
                </c:pt>
                <c:pt idx="27456">
                  <c:v>450.65699506461959</c:v>
                </c:pt>
                <c:pt idx="27457">
                  <c:v>450.68049826979814</c:v>
                </c:pt>
                <c:pt idx="27458">
                  <c:v>450.43371846613513</c:v>
                </c:pt>
                <c:pt idx="27459">
                  <c:v>450.02458707275969</c:v>
                </c:pt>
                <c:pt idx="27460">
                  <c:v>450.16343545729359</c:v>
                </c:pt>
                <c:pt idx="27461">
                  <c:v>450.07159348311677</c:v>
                </c:pt>
                <c:pt idx="27462">
                  <c:v>450.0282939682757</c:v>
                </c:pt>
                <c:pt idx="27463">
                  <c:v>450.22219270009765</c:v>
                </c:pt>
                <c:pt idx="27464">
                  <c:v>450.21631651373178</c:v>
                </c:pt>
                <c:pt idx="27465">
                  <c:v>450.10684752074224</c:v>
                </c:pt>
                <c:pt idx="27466">
                  <c:v>450.45939116240055</c:v>
                </c:pt>
                <c:pt idx="27467">
                  <c:v>450.44763971383975</c:v>
                </c:pt>
                <c:pt idx="27468">
                  <c:v>450.93532513717008</c:v>
                </c:pt>
                <c:pt idx="27469">
                  <c:v>450.80018363274928</c:v>
                </c:pt>
                <c:pt idx="27470">
                  <c:v>450.51227252689569</c:v>
                </c:pt>
                <c:pt idx="27471">
                  <c:v>450.49247570893914</c:v>
                </c:pt>
                <c:pt idx="27472">
                  <c:v>450.26332292408892</c:v>
                </c:pt>
                <c:pt idx="27473">
                  <c:v>450.35145801815258</c:v>
                </c:pt>
                <c:pt idx="27474">
                  <c:v>450.25157055135725</c:v>
                </c:pt>
                <c:pt idx="27475">
                  <c:v>450.89790022220149</c:v>
                </c:pt>
                <c:pt idx="27476">
                  <c:v>450.79801275540615</c:v>
                </c:pt>
                <c:pt idx="27477">
                  <c:v>450.09509668829537</c:v>
                </c:pt>
                <c:pt idx="27478">
                  <c:v>450.09509668829537</c:v>
                </c:pt>
                <c:pt idx="27479">
                  <c:v>450.0304632591255</c:v>
                </c:pt>
                <c:pt idx="27480">
                  <c:v>450.48289405952215</c:v>
                </c:pt>
                <c:pt idx="27481">
                  <c:v>450.65328975559686</c:v>
                </c:pt>
                <c:pt idx="27482">
                  <c:v>450.25961669089537</c:v>
                </c:pt>
                <c:pt idx="27483">
                  <c:v>450.02458707275969</c:v>
                </c:pt>
                <c:pt idx="27484">
                  <c:v>450.37713826181329</c:v>
                </c:pt>
                <c:pt idx="27485">
                  <c:v>450.04004480072257</c:v>
                </c:pt>
                <c:pt idx="27486">
                  <c:v>450.13993229832357</c:v>
                </c:pt>
                <c:pt idx="27487">
                  <c:v>450.16343545729359</c:v>
                </c:pt>
                <c:pt idx="27488">
                  <c:v>450.14580848468944</c:v>
                </c:pt>
                <c:pt idx="27489">
                  <c:v>450.04809027793823</c:v>
                </c:pt>
                <c:pt idx="27490">
                  <c:v>450.06942419226698</c:v>
                </c:pt>
                <c:pt idx="27491">
                  <c:v>450.49247570893914</c:v>
                </c:pt>
                <c:pt idx="27492">
                  <c:v>450.23981971891033</c:v>
                </c:pt>
                <c:pt idx="27493">
                  <c:v>450.31032779416125</c:v>
                </c:pt>
                <c:pt idx="27494">
                  <c:v>450.30662233111008</c:v>
                </c:pt>
                <c:pt idx="27495">
                  <c:v>450.28311943398847</c:v>
                </c:pt>
                <c:pt idx="27496">
                  <c:v>450.54165145635466</c:v>
                </c:pt>
                <c:pt idx="27497">
                  <c:v>450.83543767037474</c:v>
                </c:pt>
                <c:pt idx="27498">
                  <c:v>450.27136813945617</c:v>
                </c:pt>
                <c:pt idx="27499">
                  <c:v>450.12447453955497</c:v>
                </c:pt>
                <c:pt idx="27500">
                  <c:v>450.30662233111008</c:v>
                </c:pt>
                <c:pt idx="27501">
                  <c:v>450.33970718570566</c:v>
                </c:pt>
                <c:pt idx="27502">
                  <c:v>450.3044531480802</c:v>
                </c:pt>
                <c:pt idx="27503">
                  <c:v>450.0576718195353</c:v>
                </c:pt>
                <c:pt idx="27504">
                  <c:v>450.15755927092778</c:v>
                </c:pt>
                <c:pt idx="27505">
                  <c:v>450.31032779416125</c:v>
                </c:pt>
                <c:pt idx="27506">
                  <c:v>450.33383099933985</c:v>
                </c:pt>
                <c:pt idx="27507">
                  <c:v>450.24198951805414</c:v>
                </c:pt>
                <c:pt idx="27508">
                  <c:v>450.14210157377056</c:v>
                </c:pt>
                <c:pt idx="27509">
                  <c:v>450.22436203715597</c:v>
                </c:pt>
                <c:pt idx="27510">
                  <c:v>450.33970718570566</c:v>
                </c:pt>
                <c:pt idx="27511">
                  <c:v>450.12818146587671</c:v>
                </c:pt>
                <c:pt idx="27512">
                  <c:v>450.11642909314503</c:v>
                </c:pt>
                <c:pt idx="27513">
                  <c:v>450.48659952257333</c:v>
                </c:pt>
                <c:pt idx="27514">
                  <c:v>450.11859989347391</c:v>
                </c:pt>
                <c:pt idx="27515">
                  <c:v>450.0069600601081</c:v>
                </c:pt>
                <c:pt idx="27516">
                  <c:v>450.32424950395131</c:v>
                </c:pt>
                <c:pt idx="27517">
                  <c:v>450.14210157377056</c:v>
                </c:pt>
                <c:pt idx="27518">
                  <c:v>450.21631651373178</c:v>
                </c:pt>
                <c:pt idx="27519">
                  <c:v>450.66874743735121</c:v>
                </c:pt>
                <c:pt idx="27520">
                  <c:v>450.2772437097081</c:v>
                </c:pt>
                <c:pt idx="27521">
                  <c:v>450.23611379377371</c:v>
                </c:pt>
                <c:pt idx="27522">
                  <c:v>450.46526688668092</c:v>
                </c:pt>
                <c:pt idx="27523">
                  <c:v>450.73555020357946</c:v>
                </c:pt>
                <c:pt idx="27524">
                  <c:v>450.24198951805414</c:v>
                </c:pt>
                <c:pt idx="27525">
                  <c:v>450.14210157377056</c:v>
                </c:pt>
                <c:pt idx="27526">
                  <c:v>450.29487088254928</c:v>
                </c:pt>
                <c:pt idx="27527">
                  <c:v>450.23023806949334</c:v>
                </c:pt>
                <c:pt idx="27528">
                  <c:v>450.10684752074224</c:v>
                </c:pt>
                <c:pt idx="27529">
                  <c:v>450.38300674675531</c:v>
                </c:pt>
                <c:pt idx="27530">
                  <c:v>450.12447453955497</c:v>
                </c:pt>
                <c:pt idx="27531">
                  <c:v>450.3007466068297</c:v>
                </c:pt>
                <c:pt idx="27532">
                  <c:v>450.07159348311677</c:v>
                </c:pt>
                <c:pt idx="27533">
                  <c:v>450.33970718570566</c:v>
                </c:pt>
                <c:pt idx="27534">
                  <c:v>450.54535676537733</c:v>
                </c:pt>
                <c:pt idx="27535">
                  <c:v>450.17148098071777</c:v>
                </c:pt>
                <c:pt idx="27536">
                  <c:v>450.25157055135725</c:v>
                </c:pt>
                <c:pt idx="27537">
                  <c:v>450.4160914473224</c:v>
                </c:pt>
                <c:pt idx="27538">
                  <c:v>450.20456568128492</c:v>
                </c:pt>
                <c:pt idx="27539">
                  <c:v>450.32795481297399</c:v>
                </c:pt>
                <c:pt idx="27540">
                  <c:v>450.25744673772306</c:v>
                </c:pt>
                <c:pt idx="27541">
                  <c:v>450.25744673772306</c:v>
                </c:pt>
                <c:pt idx="27542">
                  <c:v>450.14580848468944</c:v>
                </c:pt>
                <c:pt idx="27543">
                  <c:v>450.09292585716076</c:v>
                </c:pt>
                <c:pt idx="27544">
                  <c:v>450.15168313077049</c:v>
                </c:pt>
                <c:pt idx="27545">
                  <c:v>450.5651546615332</c:v>
                </c:pt>
                <c:pt idx="27546">
                  <c:v>450.08705121107971</c:v>
                </c:pt>
                <c:pt idx="27547">
                  <c:v>450.11055441625825</c:v>
                </c:pt>
                <c:pt idx="27548">
                  <c:v>450.07746966948264</c:v>
                </c:pt>
                <c:pt idx="27549">
                  <c:v>450.32424950395131</c:v>
                </c:pt>
                <c:pt idx="27550">
                  <c:v>450.35950384963371</c:v>
                </c:pt>
                <c:pt idx="27551">
                  <c:v>450.00479077079854</c:v>
                </c:pt>
                <c:pt idx="27552">
                  <c:v>450.12818146587671</c:v>
                </c:pt>
                <c:pt idx="27553">
                  <c:v>450.20456568128492</c:v>
                </c:pt>
                <c:pt idx="27554">
                  <c:v>450.18910799953051</c:v>
                </c:pt>
                <c:pt idx="27555">
                  <c:v>450.34187667679248</c:v>
                </c:pt>
                <c:pt idx="27556">
                  <c:v>450.39475911948699</c:v>
                </c:pt>
                <c:pt idx="27557">
                  <c:v>450.29270077534852</c:v>
                </c:pt>
                <c:pt idx="27558">
                  <c:v>450.23981971891033</c:v>
                </c:pt>
                <c:pt idx="27559">
                  <c:v>450.30662233111008</c:v>
                </c:pt>
                <c:pt idx="27560">
                  <c:v>450.03417015464152</c:v>
                </c:pt>
                <c:pt idx="27561">
                  <c:v>450.00479077079854</c:v>
                </c:pt>
                <c:pt idx="27562">
                  <c:v>450.65328975559686</c:v>
                </c:pt>
                <c:pt idx="27563">
                  <c:v>451.02346023123368</c:v>
                </c:pt>
                <c:pt idx="27564">
                  <c:v>450.52402397545649</c:v>
                </c:pt>
                <c:pt idx="27565">
                  <c:v>450.20085883197743</c:v>
                </c:pt>
                <c:pt idx="27566">
                  <c:v>450.05179717345425</c:v>
                </c:pt>
                <c:pt idx="27567">
                  <c:v>450.10097287466118</c:v>
                </c:pt>
                <c:pt idx="27568">
                  <c:v>450.0576718195353</c:v>
                </c:pt>
                <c:pt idx="27569">
                  <c:v>450.11055441625825</c:v>
                </c:pt>
                <c:pt idx="27570">
                  <c:v>450.16931164365946</c:v>
                </c:pt>
                <c:pt idx="27571">
                  <c:v>450.13993229832357</c:v>
                </c:pt>
                <c:pt idx="27572">
                  <c:v>450.18910799953051</c:v>
                </c:pt>
                <c:pt idx="27573">
                  <c:v>450.29487088254928</c:v>
                </c:pt>
                <c:pt idx="27574">
                  <c:v>450.05179717345425</c:v>
                </c:pt>
                <c:pt idx="27575">
                  <c:v>450.34187667679248</c:v>
                </c:pt>
                <c:pt idx="27576">
                  <c:v>450.11859989347391</c:v>
                </c:pt>
                <c:pt idx="27577">
                  <c:v>450.08334431556369</c:v>
                </c:pt>
                <c:pt idx="27578">
                  <c:v>450.00108541587537</c:v>
                </c:pt>
                <c:pt idx="27579">
                  <c:v>450.46526688668092</c:v>
                </c:pt>
                <c:pt idx="27580">
                  <c:v>450.07529883834803</c:v>
                </c:pt>
                <c:pt idx="27581">
                  <c:v>450.36908503696532</c:v>
                </c:pt>
                <c:pt idx="27582">
                  <c:v>450.27507375653579</c:v>
                </c:pt>
                <c:pt idx="27583">
                  <c:v>450.16560479435196</c:v>
                </c:pt>
                <c:pt idx="27584">
                  <c:v>450.24786524233457</c:v>
                </c:pt>
                <c:pt idx="27585">
                  <c:v>450.26332292408892</c:v>
                </c:pt>
                <c:pt idx="27586">
                  <c:v>450.23394353254452</c:v>
                </c:pt>
                <c:pt idx="27587">
                  <c:v>450.4689725037606</c:v>
                </c:pt>
                <c:pt idx="27588">
                  <c:v>451.28569155551202</c:v>
                </c:pt>
                <c:pt idx="27589">
                  <c:v>450.56885997055593</c:v>
                </c:pt>
                <c:pt idx="27590">
                  <c:v>450.28682458898271</c:v>
                </c:pt>
                <c:pt idx="27591">
                  <c:v>450.02241778190984</c:v>
                </c:pt>
                <c:pt idx="27592">
                  <c:v>450.13035072592078</c:v>
                </c:pt>
                <c:pt idx="27593">
                  <c:v>450.41238536815735</c:v>
                </c:pt>
                <c:pt idx="27594">
                  <c:v>450.04004480072257</c:v>
                </c:pt>
                <c:pt idx="27595">
                  <c:v>450.24786524233457</c:v>
                </c:pt>
                <c:pt idx="27596">
                  <c:v>450.48876978380252</c:v>
                </c:pt>
                <c:pt idx="27597">
                  <c:v>450.53577542401729</c:v>
                </c:pt>
                <c:pt idx="27598">
                  <c:v>450.55927847516739</c:v>
                </c:pt>
                <c:pt idx="27599">
                  <c:v>450.44763971383975</c:v>
                </c:pt>
                <c:pt idx="27600">
                  <c:v>450.01871242667858</c:v>
                </c:pt>
                <c:pt idx="27601">
                  <c:v>450.25157055135725</c:v>
                </c:pt>
                <c:pt idx="27602">
                  <c:v>450.13035072592078</c:v>
                </c:pt>
                <c:pt idx="27603">
                  <c:v>450.07159348311677</c:v>
                </c:pt>
                <c:pt idx="27604">
                  <c:v>450.11859989347391</c:v>
                </c:pt>
                <c:pt idx="27605">
                  <c:v>450.2889951582689</c:v>
                </c:pt>
                <c:pt idx="27606">
                  <c:v>450.30662233111008</c:v>
                </c:pt>
                <c:pt idx="27607">
                  <c:v>450.20673501834324</c:v>
                </c:pt>
                <c:pt idx="27608">
                  <c:v>450.37125437402364</c:v>
                </c:pt>
                <c:pt idx="27609">
                  <c:v>450.08117502471384</c:v>
                </c:pt>
                <c:pt idx="27610">
                  <c:v>450.5512329517432</c:v>
                </c:pt>
                <c:pt idx="27611">
                  <c:v>450.23394353254452</c:v>
                </c:pt>
                <c:pt idx="27612">
                  <c:v>450.439594652501</c:v>
                </c:pt>
                <c:pt idx="27613">
                  <c:v>450.23981971891033</c:v>
                </c:pt>
                <c:pt idx="27614">
                  <c:v>450.53577542401729</c:v>
                </c:pt>
                <c:pt idx="27615">
                  <c:v>450.88831872681294</c:v>
                </c:pt>
                <c:pt idx="27616">
                  <c:v>450.47114261096135</c:v>
                </c:pt>
                <c:pt idx="27617">
                  <c:v>450.66504058804378</c:v>
                </c:pt>
                <c:pt idx="27618">
                  <c:v>450.1832318131647</c:v>
                </c:pt>
                <c:pt idx="27619">
                  <c:v>450.34775240107291</c:v>
                </c:pt>
                <c:pt idx="27620">
                  <c:v>450.41826109243772</c:v>
                </c:pt>
                <c:pt idx="27621">
                  <c:v>450.23981971891033</c:v>
                </c:pt>
                <c:pt idx="27622">
                  <c:v>450.86852237094183</c:v>
                </c:pt>
                <c:pt idx="27623">
                  <c:v>450.48659952257333</c:v>
                </c:pt>
                <c:pt idx="27624">
                  <c:v>450.17148098071777</c:v>
                </c:pt>
                <c:pt idx="27625">
                  <c:v>450.25744673772306</c:v>
                </c:pt>
                <c:pt idx="27626">
                  <c:v>450.25744673772306</c:v>
                </c:pt>
                <c:pt idx="27627">
                  <c:v>450.16931164365946</c:v>
                </c:pt>
                <c:pt idx="27628">
                  <c:v>450.42196763368827</c:v>
                </c:pt>
                <c:pt idx="27629">
                  <c:v>450.11859989347391</c:v>
                </c:pt>
                <c:pt idx="27630">
                  <c:v>450.0892205019295</c:v>
                </c:pt>
                <c:pt idx="27631">
                  <c:v>450.25961669089537</c:v>
                </c:pt>
                <c:pt idx="27632">
                  <c:v>450.05984265066991</c:v>
                </c:pt>
                <c:pt idx="27633">
                  <c:v>450.3007466068297</c:v>
                </c:pt>
                <c:pt idx="27634">
                  <c:v>450.16560479435196</c:v>
                </c:pt>
                <c:pt idx="27635">
                  <c:v>450.17148098071777</c:v>
                </c:pt>
                <c:pt idx="27636">
                  <c:v>450.43371846613513</c:v>
                </c:pt>
                <c:pt idx="27637">
                  <c:v>450.50422654138606</c:v>
                </c:pt>
                <c:pt idx="27638">
                  <c:v>450.31620398052712</c:v>
                </c:pt>
                <c:pt idx="27639">
                  <c:v>450.51010272775187</c:v>
                </c:pt>
                <c:pt idx="27640">
                  <c:v>450.01283624647391</c:v>
                </c:pt>
                <c:pt idx="27641">
                  <c:v>450.1127237071081</c:v>
                </c:pt>
                <c:pt idx="27642">
                  <c:v>450.27507375653579</c:v>
                </c:pt>
                <c:pt idx="27643">
                  <c:v>450.06942419226698</c:v>
                </c:pt>
                <c:pt idx="27644">
                  <c:v>450.09292585716076</c:v>
                </c:pt>
                <c:pt idx="27645">
                  <c:v>450.21261120470911</c:v>
                </c:pt>
                <c:pt idx="27646">
                  <c:v>450.07159348311677</c:v>
                </c:pt>
                <c:pt idx="27647">
                  <c:v>450.0304632591255</c:v>
                </c:pt>
                <c:pt idx="27648">
                  <c:v>450.36537957391408</c:v>
                </c:pt>
                <c:pt idx="27649">
                  <c:v>450.45939116240055</c:v>
                </c:pt>
                <c:pt idx="27650">
                  <c:v>450.54165145635466</c:v>
                </c:pt>
                <c:pt idx="27651">
                  <c:v>450.33012522823168</c:v>
                </c:pt>
                <c:pt idx="27652">
                  <c:v>450.15973014827091</c:v>
                </c:pt>
                <c:pt idx="27653">
                  <c:v>450.20085883197743</c:v>
                </c:pt>
                <c:pt idx="27654">
                  <c:v>450.41238536815735</c:v>
                </c:pt>
                <c:pt idx="27655">
                  <c:v>450.09509668829537</c:v>
                </c:pt>
                <c:pt idx="27656">
                  <c:v>450.33970718570566</c:v>
                </c:pt>
                <c:pt idx="27657">
                  <c:v>450.69225064252981</c:v>
                </c:pt>
                <c:pt idx="27658">
                  <c:v>450.42784227976932</c:v>
                </c:pt>
                <c:pt idx="27659">
                  <c:v>450.48659952257333</c:v>
                </c:pt>
                <c:pt idx="27660">
                  <c:v>450.48659952257333</c:v>
                </c:pt>
                <c:pt idx="27661">
                  <c:v>450.08334431556369</c:v>
                </c:pt>
                <c:pt idx="27662">
                  <c:v>450.0304632591255</c:v>
                </c:pt>
                <c:pt idx="27663">
                  <c:v>450.55927847516739</c:v>
                </c:pt>
                <c:pt idx="27664">
                  <c:v>450.50052107833488</c:v>
                </c:pt>
                <c:pt idx="27665">
                  <c:v>450.7884312600176</c:v>
                </c:pt>
                <c:pt idx="27666">
                  <c:v>451.08221747403775</c:v>
                </c:pt>
                <c:pt idx="27667">
                  <c:v>450.31249805539051</c:v>
                </c:pt>
                <c:pt idx="27668">
                  <c:v>450.16931164365946</c:v>
                </c:pt>
                <c:pt idx="27669">
                  <c:v>450.19498418589637</c:v>
                </c:pt>
                <c:pt idx="27670">
                  <c:v>450.11642909314503</c:v>
                </c:pt>
                <c:pt idx="27671">
                  <c:v>450.06571729675096</c:v>
                </c:pt>
                <c:pt idx="27672">
                  <c:v>450.22806888646346</c:v>
                </c:pt>
                <c:pt idx="27673">
                  <c:v>450.29270077534852</c:v>
                </c:pt>
                <c:pt idx="27674">
                  <c:v>450.45134548494786</c:v>
                </c:pt>
                <c:pt idx="27675">
                  <c:v>450.51597891411774</c:v>
                </c:pt>
                <c:pt idx="27676">
                  <c:v>450.07159348311677</c:v>
                </c:pt>
                <c:pt idx="27677">
                  <c:v>450.43371846613513</c:v>
                </c:pt>
                <c:pt idx="27678">
                  <c:v>450.36908503696532</c:v>
                </c:pt>
                <c:pt idx="27679">
                  <c:v>450.47701833524172</c:v>
                </c:pt>
                <c:pt idx="27680">
                  <c:v>450.01654159554403</c:v>
                </c:pt>
                <c:pt idx="27681">
                  <c:v>450.41238536815735</c:v>
                </c:pt>
                <c:pt idx="27682">
                  <c:v>450.14797776013637</c:v>
                </c:pt>
                <c:pt idx="27683">
                  <c:v>450.04004480072257</c:v>
                </c:pt>
                <c:pt idx="27684">
                  <c:v>450.0892205019295</c:v>
                </c:pt>
                <c:pt idx="27685">
                  <c:v>450.71792318476673</c:v>
                </c:pt>
                <c:pt idx="27686">
                  <c:v>450.60040869915866</c:v>
                </c:pt>
                <c:pt idx="27687">
                  <c:v>450.2889951582689</c:v>
                </c:pt>
                <c:pt idx="27688">
                  <c:v>450.02241778190984</c:v>
                </c:pt>
                <c:pt idx="27689">
                  <c:v>450.01871242667858</c:v>
                </c:pt>
                <c:pt idx="27690">
                  <c:v>450.32424950395131</c:v>
                </c:pt>
                <c:pt idx="27691">
                  <c:v>450.64741356923105</c:v>
                </c:pt>
                <c:pt idx="27692">
                  <c:v>450.17735716708364</c:v>
                </c:pt>
                <c:pt idx="27693">
                  <c:v>450.11642909314503</c:v>
                </c:pt>
                <c:pt idx="27694">
                  <c:v>450.08117502471384</c:v>
                </c:pt>
                <c:pt idx="27695">
                  <c:v>450.24569590527619</c:v>
                </c:pt>
                <c:pt idx="27696">
                  <c:v>450.70987766134255</c:v>
                </c:pt>
                <c:pt idx="27697">
                  <c:v>450.11055441625825</c:v>
                </c:pt>
                <c:pt idx="27698">
                  <c:v>450.19498418589637</c:v>
                </c:pt>
                <c:pt idx="27699">
                  <c:v>450.36537957391408</c:v>
                </c:pt>
                <c:pt idx="27700">
                  <c:v>450.36537957391408</c:v>
                </c:pt>
                <c:pt idx="27701">
                  <c:v>450.65328975559686</c:v>
                </c:pt>
                <c:pt idx="27702">
                  <c:v>450.55927847516739</c:v>
                </c:pt>
                <c:pt idx="27703">
                  <c:v>450.04004480072257</c:v>
                </c:pt>
                <c:pt idx="27704">
                  <c:v>450.50422654138606</c:v>
                </c:pt>
                <c:pt idx="27705">
                  <c:v>450.34558183178672</c:v>
                </c:pt>
                <c:pt idx="27706">
                  <c:v>450.6628712509854</c:v>
                </c:pt>
                <c:pt idx="27707">
                  <c:v>450.5277297465646</c:v>
                </c:pt>
                <c:pt idx="27708">
                  <c:v>450.61586638091302</c:v>
                </c:pt>
                <c:pt idx="27709">
                  <c:v>450.02241778190984</c:v>
                </c:pt>
                <c:pt idx="27710">
                  <c:v>450.05179717345425</c:v>
                </c:pt>
                <c:pt idx="27711">
                  <c:v>450.11055441625825</c:v>
                </c:pt>
                <c:pt idx="27712">
                  <c:v>450.16343545729359</c:v>
                </c:pt>
                <c:pt idx="27713">
                  <c:v>450.08705121107971</c:v>
                </c:pt>
                <c:pt idx="27714">
                  <c:v>450.26549241517574</c:v>
                </c:pt>
                <c:pt idx="27715">
                  <c:v>450.34187667679248</c:v>
                </c:pt>
                <c:pt idx="27716">
                  <c:v>450.21848585079016</c:v>
                </c:pt>
                <c:pt idx="27717">
                  <c:v>450.30662233111008</c:v>
                </c:pt>
                <c:pt idx="27718">
                  <c:v>450.57102930761425</c:v>
                </c:pt>
                <c:pt idx="27719">
                  <c:v>450.38887523169734</c:v>
                </c:pt>
                <c:pt idx="27720">
                  <c:v>450.4160914473224</c:v>
                </c:pt>
                <c:pt idx="27721">
                  <c:v>450.23981971891033</c:v>
                </c:pt>
                <c:pt idx="27722">
                  <c:v>450.0282939682757</c:v>
                </c:pt>
                <c:pt idx="27723">
                  <c:v>450.09509668829537</c:v>
                </c:pt>
                <c:pt idx="27724">
                  <c:v>450.42413681671815</c:v>
                </c:pt>
                <c:pt idx="27725">
                  <c:v>450.33600095251211</c:v>
                </c:pt>
                <c:pt idx="27726">
                  <c:v>450.05984265066991</c:v>
                </c:pt>
                <c:pt idx="27727">
                  <c:v>450.18693866247219</c:v>
                </c:pt>
                <c:pt idx="27728">
                  <c:v>450.19868949491905</c:v>
                </c:pt>
                <c:pt idx="27729">
                  <c:v>450.35362812535328</c:v>
                </c:pt>
                <c:pt idx="27730">
                  <c:v>450.40650964387692</c:v>
                </c:pt>
                <c:pt idx="27731">
                  <c:v>450.01066695716435</c:v>
                </c:pt>
                <c:pt idx="27732">
                  <c:v>450.19281330855324</c:v>
                </c:pt>
                <c:pt idx="27733">
                  <c:v>450.25961669089537</c:v>
                </c:pt>
                <c:pt idx="27734">
                  <c:v>450.58278168034593</c:v>
                </c:pt>
                <c:pt idx="27735">
                  <c:v>450.21848585079016</c:v>
                </c:pt>
                <c:pt idx="27736">
                  <c:v>450.20085883197743</c:v>
                </c:pt>
                <c:pt idx="27737">
                  <c:v>450.49247570893914</c:v>
                </c:pt>
                <c:pt idx="27738">
                  <c:v>450.20456568128492</c:v>
                </c:pt>
                <c:pt idx="27739">
                  <c:v>450.17735716708364</c:v>
                </c:pt>
                <c:pt idx="27740">
                  <c:v>450.26332292408892</c:v>
                </c:pt>
                <c:pt idx="27741">
                  <c:v>450.32208016689293</c:v>
                </c:pt>
                <c:pt idx="27742">
                  <c:v>450.15385394650224</c:v>
                </c:pt>
                <c:pt idx="27743">
                  <c:v>450.38083740969694</c:v>
                </c:pt>
                <c:pt idx="27744">
                  <c:v>450.04592098708844</c:v>
                </c:pt>
                <c:pt idx="27745">
                  <c:v>450.49464535405446</c:v>
                </c:pt>
                <c:pt idx="27746">
                  <c:v>450.03417015464152</c:v>
                </c:pt>
                <c:pt idx="27747">
                  <c:v>450.28311943398847</c:v>
                </c:pt>
                <c:pt idx="27748">
                  <c:v>450.20673501834324</c:v>
                </c:pt>
                <c:pt idx="27749">
                  <c:v>450.3007466068297</c:v>
                </c:pt>
                <c:pt idx="27750">
                  <c:v>450.33600095251211</c:v>
                </c:pt>
                <c:pt idx="27751">
                  <c:v>450.55927847516739</c:v>
                </c:pt>
                <c:pt idx="27752">
                  <c:v>450.26332292408892</c:v>
                </c:pt>
                <c:pt idx="27753">
                  <c:v>450.76863490414655</c:v>
                </c:pt>
                <c:pt idx="27754">
                  <c:v>450.46309631739479</c:v>
                </c:pt>
                <c:pt idx="27755">
                  <c:v>450.08117502471384</c:v>
                </c:pt>
                <c:pt idx="27756">
                  <c:v>450.33012522823168</c:v>
                </c:pt>
                <c:pt idx="27757">
                  <c:v>450.6180357179714</c:v>
                </c:pt>
                <c:pt idx="27758">
                  <c:v>450.47114261096135</c:v>
                </c:pt>
                <c:pt idx="27759">
                  <c:v>450.13035072592078</c:v>
                </c:pt>
                <c:pt idx="27760">
                  <c:v>450.24569590527619</c:v>
                </c:pt>
                <c:pt idx="27761">
                  <c:v>450.17735716708364</c:v>
                </c:pt>
                <c:pt idx="27762">
                  <c:v>450.40650964387692</c:v>
                </c:pt>
                <c:pt idx="27763">
                  <c:v>450.31249805539051</c:v>
                </c:pt>
                <c:pt idx="27764">
                  <c:v>450.07746966948264</c:v>
                </c:pt>
                <c:pt idx="27765">
                  <c:v>450.0282939682757</c:v>
                </c:pt>
                <c:pt idx="27766">
                  <c:v>450.25961669089537</c:v>
                </c:pt>
                <c:pt idx="27767">
                  <c:v>450.03633944549131</c:v>
                </c:pt>
                <c:pt idx="27768">
                  <c:v>450.0892205019295</c:v>
                </c:pt>
                <c:pt idx="27769">
                  <c:v>450.21261120470911</c:v>
                </c:pt>
                <c:pt idx="27770">
                  <c:v>450.439594652501</c:v>
                </c:pt>
                <c:pt idx="27771">
                  <c:v>450.14580848468944</c:v>
                </c:pt>
                <c:pt idx="27772">
                  <c:v>450.38671205577805</c:v>
                </c:pt>
                <c:pt idx="27773">
                  <c:v>450.36321039088421</c:v>
                </c:pt>
                <c:pt idx="27774">
                  <c:v>450.22806888646346</c:v>
                </c:pt>
                <c:pt idx="27775">
                  <c:v>450.08117502471384</c:v>
                </c:pt>
                <c:pt idx="27776">
                  <c:v>450.08705121107971</c:v>
                </c:pt>
                <c:pt idx="27777">
                  <c:v>450.21848585079016</c:v>
                </c:pt>
                <c:pt idx="27778">
                  <c:v>450.09292585716076</c:v>
                </c:pt>
                <c:pt idx="27779">
                  <c:v>450.15168313077049</c:v>
                </c:pt>
                <c:pt idx="27780">
                  <c:v>450.04592098708844</c:v>
                </c:pt>
                <c:pt idx="27781">
                  <c:v>450.20673501834324</c:v>
                </c:pt>
                <c:pt idx="27782">
                  <c:v>450.13993229832357</c:v>
                </c:pt>
                <c:pt idx="27783">
                  <c:v>450.11859989347391</c:v>
                </c:pt>
                <c:pt idx="27784">
                  <c:v>450.16343545729359</c:v>
                </c:pt>
                <c:pt idx="27785">
                  <c:v>450.20085883197743</c:v>
                </c:pt>
                <c:pt idx="27786">
                  <c:v>450.19498418589637</c:v>
                </c:pt>
                <c:pt idx="27787">
                  <c:v>450.28311943398847</c:v>
                </c:pt>
                <c:pt idx="27788">
                  <c:v>450.21261120470911</c:v>
                </c:pt>
                <c:pt idx="27789">
                  <c:v>450.36321039088421</c:v>
                </c:pt>
                <c:pt idx="27790">
                  <c:v>450.23981971891033</c:v>
                </c:pt>
                <c:pt idx="27791">
                  <c:v>450.33383099933985</c:v>
                </c:pt>
                <c:pt idx="27792">
                  <c:v>450.5651546615332</c:v>
                </c:pt>
                <c:pt idx="27793">
                  <c:v>450.02241778190984</c:v>
                </c:pt>
                <c:pt idx="27794">
                  <c:v>450.16560479435196</c:v>
                </c:pt>
                <c:pt idx="27795">
                  <c:v>450.01654159554403</c:v>
                </c:pt>
                <c:pt idx="27796">
                  <c:v>450.1127237071081</c:v>
                </c:pt>
                <c:pt idx="27797">
                  <c:v>450.35950384963371</c:v>
                </c:pt>
                <c:pt idx="27798">
                  <c:v>450.48289405952215</c:v>
                </c:pt>
                <c:pt idx="27799">
                  <c:v>450.76492805483906</c:v>
                </c:pt>
                <c:pt idx="27800">
                  <c:v>450.39475911948699</c:v>
                </c:pt>
                <c:pt idx="27801">
                  <c:v>450.21044032736597</c:v>
                </c:pt>
                <c:pt idx="27802">
                  <c:v>450.22806888646346</c:v>
                </c:pt>
                <c:pt idx="27803">
                  <c:v>450.42784227976932</c:v>
                </c:pt>
                <c:pt idx="27804">
                  <c:v>450.08117502471384</c:v>
                </c:pt>
                <c:pt idx="27805">
                  <c:v>450.17148098071777</c:v>
                </c:pt>
                <c:pt idx="27806">
                  <c:v>450.22219270009765</c:v>
                </c:pt>
                <c:pt idx="27807">
                  <c:v>450.39475911948699</c:v>
                </c:pt>
                <c:pt idx="27808">
                  <c:v>450.50422654138606</c:v>
                </c:pt>
                <c:pt idx="27809">
                  <c:v>450.23981971891033</c:v>
                </c:pt>
                <c:pt idx="27810">
                  <c:v>450.24198951805414</c:v>
                </c:pt>
                <c:pt idx="27811">
                  <c:v>450.29487088254928</c:v>
                </c:pt>
                <c:pt idx="27812">
                  <c:v>450.10467822989244</c:v>
                </c:pt>
                <c:pt idx="27813">
                  <c:v>450.50422654138606</c:v>
                </c:pt>
                <c:pt idx="27814">
                  <c:v>450.20085883197743</c:v>
                </c:pt>
                <c:pt idx="27815">
                  <c:v>450.30662233111008</c:v>
                </c:pt>
                <c:pt idx="27816">
                  <c:v>450.10097287466118</c:v>
                </c:pt>
                <c:pt idx="27817">
                  <c:v>450.0576718195353</c:v>
                </c:pt>
                <c:pt idx="27818">
                  <c:v>450.6180357179714</c:v>
                </c:pt>
                <c:pt idx="27819">
                  <c:v>450.33383099933985</c:v>
                </c:pt>
                <c:pt idx="27820">
                  <c:v>450.39258824214386</c:v>
                </c:pt>
                <c:pt idx="27821">
                  <c:v>450.10467822989244</c:v>
                </c:pt>
                <c:pt idx="27822">
                  <c:v>450.05984265066991</c:v>
                </c:pt>
                <c:pt idx="27823">
                  <c:v>450.19868949491905</c:v>
                </c:pt>
                <c:pt idx="27824">
                  <c:v>450.4689725037606</c:v>
                </c:pt>
                <c:pt idx="27825">
                  <c:v>450.10467822989244</c:v>
                </c:pt>
                <c:pt idx="27826">
                  <c:v>450.13035072592078</c:v>
                </c:pt>
                <c:pt idx="27827">
                  <c:v>450.68266914714127</c:v>
                </c:pt>
                <c:pt idx="27828">
                  <c:v>450.35362812535328</c:v>
                </c:pt>
                <c:pt idx="27829">
                  <c:v>450.42784227976932</c:v>
                </c:pt>
                <c:pt idx="27830">
                  <c:v>450.70617081203505</c:v>
                </c:pt>
                <c:pt idx="27831">
                  <c:v>450.81781065156201</c:v>
                </c:pt>
                <c:pt idx="27832">
                  <c:v>450.64153892314994</c:v>
                </c:pt>
                <c:pt idx="27833">
                  <c:v>450.17735716708364</c:v>
                </c:pt>
                <c:pt idx="27834">
                  <c:v>450.07746966948264</c:v>
                </c:pt>
                <c:pt idx="27835">
                  <c:v>450.33600095251211</c:v>
                </c:pt>
                <c:pt idx="27836">
                  <c:v>450.08117502471384</c:v>
                </c:pt>
                <c:pt idx="27837">
                  <c:v>450.15168313077049</c:v>
                </c:pt>
                <c:pt idx="27838">
                  <c:v>450.08117502471384</c:v>
                </c:pt>
                <c:pt idx="27839">
                  <c:v>450.06942419226698</c:v>
                </c:pt>
                <c:pt idx="27840">
                  <c:v>450.42196763368827</c:v>
                </c:pt>
                <c:pt idx="27841">
                  <c:v>450.61586638091302</c:v>
                </c:pt>
                <c:pt idx="27842">
                  <c:v>450.26332292408892</c:v>
                </c:pt>
                <c:pt idx="27843">
                  <c:v>450.44546929858205</c:v>
                </c:pt>
                <c:pt idx="27844">
                  <c:v>450.22806888646346</c:v>
                </c:pt>
                <c:pt idx="27845">
                  <c:v>450.3044531480802</c:v>
                </c:pt>
                <c:pt idx="27846">
                  <c:v>450.09880204352658</c:v>
                </c:pt>
                <c:pt idx="27847">
                  <c:v>450.12230527951084</c:v>
                </c:pt>
                <c:pt idx="27848">
                  <c:v>450.69441997958813</c:v>
                </c:pt>
                <c:pt idx="27849">
                  <c:v>450.47114261096135</c:v>
                </c:pt>
                <c:pt idx="27850">
                  <c:v>450.16560479435196</c:v>
                </c:pt>
                <c:pt idx="27851">
                  <c:v>450.02241778190984</c:v>
                </c:pt>
                <c:pt idx="27852">
                  <c:v>450.29270077534852</c:v>
                </c:pt>
                <c:pt idx="27853">
                  <c:v>450.05179717345425</c:v>
                </c:pt>
                <c:pt idx="27854">
                  <c:v>450.1127237071081</c:v>
                </c:pt>
                <c:pt idx="27855">
                  <c:v>450.46526688668092</c:v>
                </c:pt>
                <c:pt idx="27856">
                  <c:v>450.74730103602633</c:v>
                </c:pt>
                <c:pt idx="27857">
                  <c:v>450.0892205019295</c:v>
                </c:pt>
                <c:pt idx="27858">
                  <c:v>450.4689725037606</c:v>
                </c:pt>
                <c:pt idx="27859">
                  <c:v>450.5512329517432</c:v>
                </c:pt>
                <c:pt idx="27860">
                  <c:v>450.32208016689293</c:v>
                </c:pt>
                <c:pt idx="27861">
                  <c:v>450.18910799953051</c:v>
                </c:pt>
                <c:pt idx="27862">
                  <c:v>450.2772437097081</c:v>
                </c:pt>
                <c:pt idx="27863">
                  <c:v>450.05396646430404</c:v>
                </c:pt>
                <c:pt idx="27864">
                  <c:v>450.06942419226698</c:v>
                </c:pt>
                <c:pt idx="27865">
                  <c:v>450.45939116240055</c:v>
                </c:pt>
                <c:pt idx="27866">
                  <c:v>450.14797776013637</c:v>
                </c:pt>
                <c:pt idx="27867">
                  <c:v>450.08334431556369</c:v>
                </c:pt>
                <c:pt idx="27868">
                  <c:v>450.1127237071081</c:v>
                </c:pt>
                <c:pt idx="27869">
                  <c:v>450.70617081203505</c:v>
                </c:pt>
                <c:pt idx="27870">
                  <c:v>450.09292585716076</c:v>
                </c:pt>
                <c:pt idx="27871">
                  <c:v>450.01654159554403</c:v>
                </c:pt>
                <c:pt idx="27872">
                  <c:v>450.11859989347391</c:v>
                </c:pt>
                <c:pt idx="27873">
                  <c:v>450.10467822989244</c:v>
                </c:pt>
                <c:pt idx="27874">
                  <c:v>450.32208016689293</c:v>
                </c:pt>
                <c:pt idx="27875">
                  <c:v>450.40433907459078</c:v>
                </c:pt>
                <c:pt idx="27876">
                  <c:v>450.04592098708844</c:v>
                </c:pt>
                <c:pt idx="27877">
                  <c:v>450.32795481297399</c:v>
                </c:pt>
                <c:pt idx="27878">
                  <c:v>450.5651546615332</c:v>
                </c:pt>
                <c:pt idx="27879">
                  <c:v>450.29487088254928</c:v>
                </c:pt>
                <c:pt idx="27880">
                  <c:v>450.55340228880152</c:v>
                </c:pt>
                <c:pt idx="27881">
                  <c:v>450.700296165954</c:v>
                </c:pt>
                <c:pt idx="27882">
                  <c:v>450.54165145635466</c:v>
                </c:pt>
                <c:pt idx="27883">
                  <c:v>450.35362812535328</c:v>
                </c:pt>
                <c:pt idx="27884">
                  <c:v>450.0576718195353</c:v>
                </c:pt>
                <c:pt idx="27885">
                  <c:v>450.31837377967088</c:v>
                </c:pt>
                <c:pt idx="27886">
                  <c:v>450.00108541587537</c:v>
                </c:pt>
                <c:pt idx="27887">
                  <c:v>450.09880204352658</c:v>
                </c:pt>
                <c:pt idx="27888">
                  <c:v>450.13993229832357</c:v>
                </c:pt>
                <c:pt idx="27889">
                  <c:v>450.38671205577805</c:v>
                </c:pt>
                <c:pt idx="27890">
                  <c:v>450.38083740969694</c:v>
                </c:pt>
                <c:pt idx="27891">
                  <c:v>450.75100788533382</c:v>
                </c:pt>
                <c:pt idx="27892">
                  <c:v>450.38083740969694</c:v>
                </c:pt>
                <c:pt idx="27893">
                  <c:v>450.52185356019879</c:v>
                </c:pt>
                <c:pt idx="27894">
                  <c:v>450.20456568128492</c:v>
                </c:pt>
                <c:pt idx="27895">
                  <c:v>450.32424950395131</c:v>
                </c:pt>
                <c:pt idx="27896">
                  <c:v>450.28311943398847</c:v>
                </c:pt>
                <c:pt idx="27897">
                  <c:v>450.01871242667858</c:v>
                </c:pt>
                <c:pt idx="27898">
                  <c:v>450.25374096661494</c:v>
                </c:pt>
                <c:pt idx="27899">
                  <c:v>450.77080424120487</c:v>
                </c:pt>
                <c:pt idx="27900">
                  <c:v>450.54752764272047</c:v>
                </c:pt>
                <c:pt idx="27901">
                  <c:v>450.13993229832357</c:v>
                </c:pt>
                <c:pt idx="27902">
                  <c:v>450.14210157377056</c:v>
                </c:pt>
                <c:pt idx="27903">
                  <c:v>450.19498418589637</c:v>
                </c:pt>
                <c:pt idx="27904">
                  <c:v>450.55927847516739</c:v>
                </c:pt>
                <c:pt idx="27905">
                  <c:v>450.49464535405446</c:v>
                </c:pt>
                <c:pt idx="27906">
                  <c:v>450.13993229832357</c:v>
                </c:pt>
                <c:pt idx="27907">
                  <c:v>450.93315425982695</c:v>
                </c:pt>
                <c:pt idx="27908">
                  <c:v>450.22806888646346</c:v>
                </c:pt>
                <c:pt idx="27909">
                  <c:v>450.18106247610632</c:v>
                </c:pt>
                <c:pt idx="27910">
                  <c:v>450.13035072592078</c:v>
                </c:pt>
                <c:pt idx="27911">
                  <c:v>450.29487088254928</c:v>
                </c:pt>
                <c:pt idx="27912">
                  <c:v>450.00108541587537</c:v>
                </c:pt>
                <c:pt idx="27913">
                  <c:v>450.33600095251211</c:v>
                </c:pt>
                <c:pt idx="27914">
                  <c:v>450.53577542401729</c:v>
                </c:pt>
                <c:pt idx="27915">
                  <c:v>450.71792318476673</c:v>
                </c:pt>
                <c:pt idx="27916">
                  <c:v>450.10467822989244</c:v>
                </c:pt>
                <c:pt idx="27917">
                  <c:v>450.09292585716076</c:v>
                </c:pt>
                <c:pt idx="27918">
                  <c:v>450.42196763368827</c:v>
                </c:pt>
                <c:pt idx="27919">
                  <c:v>450.53948057901152</c:v>
                </c:pt>
                <c:pt idx="27920">
                  <c:v>450.31032779416125</c:v>
                </c:pt>
                <c:pt idx="27921">
                  <c:v>450.07529883834803</c:v>
                </c:pt>
                <c:pt idx="27922">
                  <c:v>450.73925551260214</c:v>
                </c:pt>
                <c:pt idx="27923">
                  <c:v>450.19868949491905</c:v>
                </c:pt>
                <c:pt idx="27924">
                  <c:v>450.38671205577805</c:v>
                </c:pt>
                <c:pt idx="27925">
                  <c:v>450.19498418589637</c:v>
                </c:pt>
                <c:pt idx="27926">
                  <c:v>450.05984265066991</c:v>
                </c:pt>
                <c:pt idx="27927">
                  <c:v>450.17735716708364</c:v>
                </c:pt>
                <c:pt idx="27928">
                  <c:v>450.29487088254928</c:v>
                </c:pt>
                <c:pt idx="27929">
                  <c:v>450.46526688668092</c:v>
                </c:pt>
                <c:pt idx="27930">
                  <c:v>450.60040869915866</c:v>
                </c:pt>
                <c:pt idx="27931">
                  <c:v>450.1832318131647</c:v>
                </c:pt>
                <c:pt idx="27932">
                  <c:v>450.0892205019295</c:v>
                </c:pt>
                <c:pt idx="27933">
                  <c:v>450.25374096661494</c:v>
                </c:pt>
                <c:pt idx="27934">
                  <c:v>450.24786524233457</c:v>
                </c:pt>
                <c:pt idx="27935">
                  <c:v>450.34775240107291</c:v>
                </c:pt>
                <c:pt idx="27936">
                  <c:v>450.0304632591255</c:v>
                </c:pt>
                <c:pt idx="27937">
                  <c:v>450.3007466068297</c:v>
                </c:pt>
                <c:pt idx="27938">
                  <c:v>450.04592098708844</c:v>
                </c:pt>
                <c:pt idx="27939">
                  <c:v>450.48659952257333</c:v>
                </c:pt>
                <c:pt idx="27940">
                  <c:v>450.48659952257333</c:v>
                </c:pt>
                <c:pt idx="27941">
                  <c:v>450.72750468015522</c:v>
                </c:pt>
                <c:pt idx="27942">
                  <c:v>450.00108541587537</c:v>
                </c:pt>
                <c:pt idx="27943">
                  <c:v>450.15755927092778</c:v>
                </c:pt>
                <c:pt idx="27944">
                  <c:v>450.04221563185718</c:v>
                </c:pt>
                <c:pt idx="27945">
                  <c:v>450.40650964387692</c:v>
                </c:pt>
                <c:pt idx="27946">
                  <c:v>450.27136813945617</c:v>
                </c:pt>
                <c:pt idx="27947">
                  <c:v>450.61215953160558</c:v>
                </c:pt>
                <c:pt idx="27948">
                  <c:v>450.77080424120487</c:v>
                </c:pt>
                <c:pt idx="27949">
                  <c:v>450.8648155216344</c:v>
                </c:pt>
                <c:pt idx="27950">
                  <c:v>451.09396830648461</c:v>
                </c:pt>
                <c:pt idx="27951">
                  <c:v>450.71792318476673</c:v>
                </c:pt>
                <c:pt idx="27952">
                  <c:v>450.53577542401729</c:v>
                </c:pt>
                <c:pt idx="27953">
                  <c:v>450.15973014827091</c:v>
                </c:pt>
                <c:pt idx="27954">
                  <c:v>450.06942419226698</c:v>
                </c:pt>
                <c:pt idx="27955">
                  <c:v>450.95078127863968</c:v>
                </c:pt>
                <c:pt idx="27956">
                  <c:v>450.08705121107971</c:v>
                </c:pt>
                <c:pt idx="27957">
                  <c:v>450.44546929858205</c:v>
                </c:pt>
                <c:pt idx="27958">
                  <c:v>450.40433907459078</c:v>
                </c:pt>
                <c:pt idx="27959">
                  <c:v>450.4689725037606</c:v>
                </c:pt>
                <c:pt idx="27960">
                  <c:v>450.7157523074236</c:v>
                </c:pt>
                <c:pt idx="27961">
                  <c:v>450.56885997055593</c:v>
                </c:pt>
                <c:pt idx="27962">
                  <c:v>450.35950384963371</c:v>
                </c:pt>
                <c:pt idx="27963">
                  <c:v>450.41826109243772</c:v>
                </c:pt>
                <c:pt idx="27964">
                  <c:v>450.15168313077049</c:v>
                </c:pt>
                <c:pt idx="27965">
                  <c:v>450.38300674675531</c:v>
                </c:pt>
                <c:pt idx="27966">
                  <c:v>450.27507375653579</c:v>
                </c:pt>
                <c:pt idx="27967">
                  <c:v>450.49247570893914</c:v>
                </c:pt>
                <c:pt idx="27968">
                  <c:v>450.16343545729359</c:v>
                </c:pt>
                <c:pt idx="27969">
                  <c:v>450.69225064252981</c:v>
                </c:pt>
                <c:pt idx="27970">
                  <c:v>450.75688253141487</c:v>
                </c:pt>
                <c:pt idx="27971">
                  <c:v>450.5277297465646</c:v>
                </c:pt>
                <c:pt idx="27972">
                  <c:v>450.28682458898271</c:v>
                </c:pt>
                <c:pt idx="27973">
                  <c:v>450.6041140081814</c:v>
                </c:pt>
                <c:pt idx="27974">
                  <c:v>450.39258824214386</c:v>
                </c:pt>
                <c:pt idx="27975">
                  <c:v>450.44176398955932</c:v>
                </c:pt>
                <c:pt idx="27976">
                  <c:v>450.44763971383975</c:v>
                </c:pt>
                <c:pt idx="27977">
                  <c:v>450.17148098071777</c:v>
                </c:pt>
                <c:pt idx="27978">
                  <c:v>450.33012522823168</c:v>
                </c:pt>
                <c:pt idx="27979">
                  <c:v>450.55927847516739</c:v>
                </c:pt>
                <c:pt idx="27980">
                  <c:v>450.72379783084779</c:v>
                </c:pt>
                <c:pt idx="27981">
                  <c:v>450.88831872681294</c:v>
                </c:pt>
                <c:pt idx="27982">
                  <c:v>450.65328975559686</c:v>
                </c:pt>
                <c:pt idx="27983">
                  <c:v>450.17735716708364</c:v>
                </c:pt>
                <c:pt idx="27984">
                  <c:v>450.34775240107291</c:v>
                </c:pt>
                <c:pt idx="27985">
                  <c:v>450.62978655041832</c:v>
                </c:pt>
                <c:pt idx="27986">
                  <c:v>450.64741356923105</c:v>
                </c:pt>
                <c:pt idx="27987">
                  <c:v>450.48876978380252</c:v>
                </c:pt>
                <c:pt idx="27988">
                  <c:v>450.47114261096135</c:v>
                </c:pt>
                <c:pt idx="27989">
                  <c:v>450.02458707275969</c:v>
                </c:pt>
                <c:pt idx="27990">
                  <c:v>450.01283624647391</c:v>
                </c:pt>
                <c:pt idx="27991">
                  <c:v>450.03633944549131</c:v>
                </c:pt>
                <c:pt idx="27992">
                  <c:v>450.40650964387692</c:v>
                </c:pt>
                <c:pt idx="27993">
                  <c:v>450.20085883197743</c:v>
                </c:pt>
                <c:pt idx="27994">
                  <c:v>450.48072333620752</c:v>
                </c:pt>
                <c:pt idx="27995">
                  <c:v>450.35733420451839</c:v>
                </c:pt>
                <c:pt idx="27996">
                  <c:v>450.2772437097081</c:v>
                </c:pt>
                <c:pt idx="27997">
                  <c:v>450.05179717345425</c:v>
                </c:pt>
                <c:pt idx="27998">
                  <c:v>450.41238536815735</c:v>
                </c:pt>
                <c:pt idx="27999">
                  <c:v>450.21848585079016</c:v>
                </c:pt>
                <c:pt idx="28000">
                  <c:v>450.27136813945617</c:v>
                </c:pt>
                <c:pt idx="28001">
                  <c:v>450.04221563185718</c:v>
                </c:pt>
                <c:pt idx="28002">
                  <c:v>450.25374096661494</c:v>
                </c:pt>
                <c:pt idx="28003">
                  <c:v>450.47484869012646</c:v>
                </c:pt>
                <c:pt idx="28004">
                  <c:v>450.50422654138606</c:v>
                </c:pt>
                <c:pt idx="28005">
                  <c:v>450.89202403583568</c:v>
                </c:pt>
                <c:pt idx="28006">
                  <c:v>450.63349339972575</c:v>
                </c:pt>
                <c:pt idx="28007">
                  <c:v>450.08117502471384</c:v>
                </c:pt>
                <c:pt idx="28008">
                  <c:v>450.5277297465646</c:v>
                </c:pt>
                <c:pt idx="28009">
                  <c:v>450.14580848468944</c:v>
                </c:pt>
                <c:pt idx="28010">
                  <c:v>450.12818146587671</c:v>
                </c:pt>
                <c:pt idx="28011">
                  <c:v>450.41021526095659</c:v>
                </c:pt>
                <c:pt idx="28012">
                  <c:v>450.63936804580686</c:v>
                </c:pt>
                <c:pt idx="28013">
                  <c:v>450.25961669089537</c:v>
                </c:pt>
                <c:pt idx="28014">
                  <c:v>450.40650964387692</c:v>
                </c:pt>
                <c:pt idx="28015">
                  <c:v>450.24786524233457</c:v>
                </c:pt>
                <c:pt idx="28016">
                  <c:v>450.29487088254928</c:v>
                </c:pt>
                <c:pt idx="28017">
                  <c:v>450.39475911948699</c:v>
                </c:pt>
                <c:pt idx="28018">
                  <c:v>450.44763971383975</c:v>
                </c:pt>
                <c:pt idx="28019">
                  <c:v>451.00583321242095</c:v>
                </c:pt>
                <c:pt idx="28020">
                  <c:v>450.39475911948699</c:v>
                </c:pt>
                <c:pt idx="28021">
                  <c:v>450.15385394650224</c:v>
                </c:pt>
                <c:pt idx="28022">
                  <c:v>450.29857696171439</c:v>
                </c:pt>
                <c:pt idx="28023">
                  <c:v>450.47484869012646</c:v>
                </c:pt>
                <c:pt idx="28024">
                  <c:v>450.45722167131373</c:v>
                </c:pt>
                <c:pt idx="28025">
                  <c:v>450.19868949491905</c:v>
                </c:pt>
                <c:pt idx="28026">
                  <c:v>450.32795481297399</c:v>
                </c:pt>
                <c:pt idx="28027">
                  <c:v>450.48072333620752</c:v>
                </c:pt>
                <c:pt idx="28028">
                  <c:v>450.53360593293047</c:v>
                </c:pt>
                <c:pt idx="28029">
                  <c:v>450.07159348311677</c:v>
                </c:pt>
                <c:pt idx="28030">
                  <c:v>450.01871242667858</c:v>
                </c:pt>
                <c:pt idx="28031">
                  <c:v>450.3007466068297</c:v>
                </c:pt>
                <c:pt idx="28032">
                  <c:v>450.77080424120487</c:v>
                </c:pt>
                <c:pt idx="28033">
                  <c:v>450.71204699840087</c:v>
                </c:pt>
                <c:pt idx="28034">
                  <c:v>450.04809027793823</c:v>
                </c:pt>
                <c:pt idx="28035">
                  <c:v>450.1127237071081</c:v>
                </c:pt>
                <c:pt idx="28036">
                  <c:v>450.55927847516739</c:v>
                </c:pt>
                <c:pt idx="28037">
                  <c:v>450.09509668829537</c:v>
                </c:pt>
                <c:pt idx="28038">
                  <c:v>450.26919757016998</c:v>
                </c:pt>
                <c:pt idx="28039">
                  <c:v>450.05984265066991</c:v>
                </c:pt>
                <c:pt idx="28040">
                  <c:v>450.33012522823168</c:v>
                </c:pt>
                <c:pt idx="28041">
                  <c:v>450.04221563185718</c:v>
                </c:pt>
                <c:pt idx="28042">
                  <c:v>450.21848585079016</c:v>
                </c:pt>
                <c:pt idx="28043">
                  <c:v>450.19498418589637</c:v>
                </c:pt>
                <c:pt idx="28044">
                  <c:v>450.15755927092778</c:v>
                </c:pt>
                <c:pt idx="28045">
                  <c:v>450.37125437402364</c:v>
                </c:pt>
                <c:pt idx="28046">
                  <c:v>450.59453251279285</c:v>
                </c:pt>
                <c:pt idx="28047">
                  <c:v>450.15973014827091</c:v>
                </c:pt>
                <c:pt idx="28048">
                  <c:v>450.24198951805414</c:v>
                </c:pt>
                <c:pt idx="28049">
                  <c:v>450.15385394650224</c:v>
                </c:pt>
                <c:pt idx="28050">
                  <c:v>450.22436203715597</c:v>
                </c:pt>
                <c:pt idx="28051">
                  <c:v>450.52989969973692</c:v>
                </c:pt>
                <c:pt idx="28052">
                  <c:v>450.14797776013637</c:v>
                </c:pt>
                <c:pt idx="28053">
                  <c:v>450.19498418589637</c:v>
                </c:pt>
                <c:pt idx="28054">
                  <c:v>450.42784227976932</c:v>
                </c:pt>
                <c:pt idx="28055">
                  <c:v>450.32795481297399</c:v>
                </c:pt>
                <c:pt idx="28056">
                  <c:v>450.44546929858205</c:v>
                </c:pt>
                <c:pt idx="28057">
                  <c:v>450.21631651373178</c:v>
                </c:pt>
                <c:pt idx="28058">
                  <c:v>450.09292585716076</c:v>
                </c:pt>
                <c:pt idx="28059">
                  <c:v>450.0304632591255</c:v>
                </c:pt>
                <c:pt idx="28060">
                  <c:v>450.21848585079016</c:v>
                </c:pt>
                <c:pt idx="28061">
                  <c:v>450.0576718195353</c:v>
                </c:pt>
                <c:pt idx="28062">
                  <c:v>450.12447453955497</c:v>
                </c:pt>
                <c:pt idx="28063">
                  <c:v>450.06942419226698</c:v>
                </c:pt>
                <c:pt idx="28064">
                  <c:v>450.16343545729359</c:v>
                </c:pt>
                <c:pt idx="28065">
                  <c:v>450.22806888646346</c:v>
                </c:pt>
                <c:pt idx="28066">
                  <c:v>450.04809027793823</c:v>
                </c:pt>
                <c:pt idx="28067">
                  <c:v>450.09292585716076</c:v>
                </c:pt>
                <c:pt idx="28068">
                  <c:v>450.36908503696532</c:v>
                </c:pt>
                <c:pt idx="28069">
                  <c:v>450.20456568128492</c:v>
                </c:pt>
                <c:pt idx="28070">
                  <c:v>450.12230527951084</c:v>
                </c:pt>
                <c:pt idx="28071">
                  <c:v>450.23394353254452</c:v>
                </c:pt>
                <c:pt idx="28072">
                  <c:v>450.00479077079854</c:v>
                </c:pt>
                <c:pt idx="28073">
                  <c:v>450.12447453955497</c:v>
                </c:pt>
                <c:pt idx="28074">
                  <c:v>450.2889951582689</c:v>
                </c:pt>
                <c:pt idx="28075">
                  <c:v>450.14210157377056</c:v>
                </c:pt>
                <c:pt idx="28076">
                  <c:v>450.02241778190984</c:v>
                </c:pt>
                <c:pt idx="28077">
                  <c:v>450.15973014827091</c:v>
                </c:pt>
                <c:pt idx="28078">
                  <c:v>450.16560479435196</c:v>
                </c:pt>
                <c:pt idx="28079">
                  <c:v>450.34187667679248</c:v>
                </c:pt>
                <c:pt idx="28080">
                  <c:v>450.57690549398012</c:v>
                </c:pt>
                <c:pt idx="28081">
                  <c:v>450.97057917479555</c:v>
                </c:pt>
                <c:pt idx="28082">
                  <c:v>450.76492805483906</c:v>
                </c:pt>
                <c:pt idx="28083">
                  <c:v>450.68266914714127</c:v>
                </c:pt>
                <c:pt idx="28084">
                  <c:v>450.65916594196267</c:v>
                </c:pt>
                <c:pt idx="28085">
                  <c:v>450.24786524233457</c:v>
                </c:pt>
                <c:pt idx="28086">
                  <c:v>450.04592098708844</c:v>
                </c:pt>
                <c:pt idx="28087">
                  <c:v>450.42196763368827</c:v>
                </c:pt>
                <c:pt idx="28088">
                  <c:v>450.36321039088421</c:v>
                </c:pt>
                <c:pt idx="28089">
                  <c:v>450.28682458898271</c:v>
                </c:pt>
                <c:pt idx="28090">
                  <c:v>450.5806108030028</c:v>
                </c:pt>
                <c:pt idx="28091">
                  <c:v>450.439594652501</c:v>
                </c:pt>
                <c:pt idx="28092">
                  <c:v>450.70987766134255</c:v>
                </c:pt>
                <c:pt idx="28093">
                  <c:v>450.56885997055593</c:v>
                </c:pt>
                <c:pt idx="28094">
                  <c:v>450.26332292408892</c:v>
                </c:pt>
                <c:pt idx="28095">
                  <c:v>450.56298378419007</c:v>
                </c:pt>
                <c:pt idx="28096">
                  <c:v>450.27507375653579</c:v>
                </c:pt>
                <c:pt idx="28097">
                  <c:v>450.32208016689293</c:v>
                </c:pt>
                <c:pt idx="28098">
                  <c:v>450.38083740969694</c:v>
                </c:pt>
                <c:pt idx="28099">
                  <c:v>450.33383099933985</c:v>
                </c:pt>
                <c:pt idx="28100">
                  <c:v>450.06571729675096</c:v>
                </c:pt>
                <c:pt idx="28101">
                  <c:v>450.28682458898271</c:v>
                </c:pt>
                <c:pt idx="28102">
                  <c:v>450.07746966948264</c:v>
                </c:pt>
                <c:pt idx="28103">
                  <c:v>450.15385394650224</c:v>
                </c:pt>
                <c:pt idx="28104">
                  <c:v>450.65916594196267</c:v>
                </c:pt>
                <c:pt idx="28105">
                  <c:v>450.47701833524172</c:v>
                </c:pt>
                <c:pt idx="28106">
                  <c:v>450.36537957391408</c:v>
                </c:pt>
                <c:pt idx="28107">
                  <c:v>450.40063391959654</c:v>
                </c:pt>
                <c:pt idx="28108">
                  <c:v>450.37713826181329</c:v>
                </c:pt>
                <c:pt idx="28109">
                  <c:v>450.07529883834803</c:v>
                </c:pt>
                <c:pt idx="28110">
                  <c:v>450.71792318476673</c:v>
                </c:pt>
                <c:pt idx="28111">
                  <c:v>450.25374096661494</c:v>
                </c:pt>
                <c:pt idx="28112">
                  <c:v>450.08117502471384</c:v>
                </c:pt>
                <c:pt idx="28113">
                  <c:v>450.13993229832357</c:v>
                </c:pt>
                <c:pt idx="28114">
                  <c:v>450.05179717345425</c:v>
                </c:pt>
                <c:pt idx="28115">
                  <c:v>450.02241778190984</c:v>
                </c:pt>
                <c:pt idx="28116">
                  <c:v>450.31837377967088</c:v>
                </c:pt>
                <c:pt idx="28117">
                  <c:v>450.74730103602633</c:v>
                </c:pt>
                <c:pt idx="28118">
                  <c:v>450.15755927092778</c:v>
                </c:pt>
                <c:pt idx="28119">
                  <c:v>450.0304632591255</c:v>
                </c:pt>
                <c:pt idx="28120">
                  <c:v>450.04592098708844</c:v>
                </c:pt>
                <c:pt idx="28121">
                  <c:v>450.22806888646346</c:v>
                </c:pt>
                <c:pt idx="28122">
                  <c:v>450.26332292408892</c:v>
                </c:pt>
                <c:pt idx="28123">
                  <c:v>450.01871242667858</c:v>
                </c:pt>
                <c:pt idx="28124">
                  <c:v>450.47484869012646</c:v>
                </c:pt>
                <c:pt idx="28125">
                  <c:v>450.03417015464152</c:v>
                </c:pt>
                <c:pt idx="28126">
                  <c:v>450.49247570893914</c:v>
                </c:pt>
                <c:pt idx="28127">
                  <c:v>450.39846442850967</c:v>
                </c:pt>
                <c:pt idx="28128">
                  <c:v>450.6767929607754</c:v>
                </c:pt>
                <c:pt idx="28129">
                  <c:v>450.8119344651962</c:v>
                </c:pt>
                <c:pt idx="28130">
                  <c:v>450.23023806949334</c:v>
                </c:pt>
                <c:pt idx="28131">
                  <c:v>450.25961669089537</c:v>
                </c:pt>
                <c:pt idx="28132">
                  <c:v>450.02458707275969</c:v>
                </c:pt>
                <c:pt idx="28133">
                  <c:v>450.48659952257333</c:v>
                </c:pt>
                <c:pt idx="28134">
                  <c:v>450.0069600601081</c:v>
                </c:pt>
                <c:pt idx="28135">
                  <c:v>450.20673501834324</c:v>
                </c:pt>
                <c:pt idx="28136">
                  <c:v>450.04809027793823</c:v>
                </c:pt>
                <c:pt idx="28137">
                  <c:v>450.24198951805414</c:v>
                </c:pt>
                <c:pt idx="28138">
                  <c:v>450.00479077079854</c:v>
                </c:pt>
                <c:pt idx="28139">
                  <c:v>450.04809027793823</c:v>
                </c:pt>
                <c:pt idx="28140">
                  <c:v>450.27136813945617</c:v>
                </c:pt>
                <c:pt idx="28141">
                  <c:v>450.53360593293047</c:v>
                </c:pt>
                <c:pt idx="28142">
                  <c:v>450.25744673772306</c:v>
                </c:pt>
                <c:pt idx="28143">
                  <c:v>450.26919757016998</c:v>
                </c:pt>
                <c:pt idx="28144">
                  <c:v>450.24786524233457</c:v>
                </c:pt>
                <c:pt idx="28145">
                  <c:v>450.85306453515898</c:v>
                </c:pt>
                <c:pt idx="28146">
                  <c:v>450.12447453955497</c:v>
                </c:pt>
                <c:pt idx="28147">
                  <c:v>450.16931164365946</c:v>
                </c:pt>
                <c:pt idx="28148">
                  <c:v>450.19498418589637</c:v>
                </c:pt>
                <c:pt idx="28149">
                  <c:v>450.42413681671815</c:v>
                </c:pt>
                <c:pt idx="28150">
                  <c:v>450.36537957391408</c:v>
                </c:pt>
                <c:pt idx="28151">
                  <c:v>450.62391190433721</c:v>
                </c:pt>
                <c:pt idx="28152">
                  <c:v>450.2889951582689</c:v>
                </c:pt>
                <c:pt idx="28153">
                  <c:v>450.01871242667858</c:v>
                </c:pt>
                <c:pt idx="28154">
                  <c:v>450.06354800590111</c:v>
                </c:pt>
                <c:pt idx="28155">
                  <c:v>450.10467822989244</c:v>
                </c:pt>
                <c:pt idx="28156">
                  <c:v>450.34558183178672</c:v>
                </c:pt>
                <c:pt idx="28157">
                  <c:v>450.82151611461319</c:v>
                </c:pt>
                <c:pt idx="28158">
                  <c:v>450.23394353254452</c:v>
                </c:pt>
                <c:pt idx="28159">
                  <c:v>450.32795481297399</c:v>
                </c:pt>
                <c:pt idx="28160">
                  <c:v>450.10097287466118</c:v>
                </c:pt>
                <c:pt idx="28161">
                  <c:v>450.05396646430404</c:v>
                </c:pt>
                <c:pt idx="28162">
                  <c:v>450.04592098708844</c:v>
                </c:pt>
                <c:pt idx="28163">
                  <c:v>450.09880204352658</c:v>
                </c:pt>
                <c:pt idx="28164">
                  <c:v>450.35733420451839</c:v>
                </c:pt>
                <c:pt idx="28165">
                  <c:v>450.13405611195776</c:v>
                </c:pt>
                <c:pt idx="28166">
                  <c:v>450.46526688668092</c:v>
                </c:pt>
                <c:pt idx="28167">
                  <c:v>450.26549241517574</c:v>
                </c:pt>
                <c:pt idx="28168">
                  <c:v>450.15385394650224</c:v>
                </c:pt>
                <c:pt idx="28169">
                  <c:v>450.05396646430404</c:v>
                </c:pt>
                <c:pt idx="28170">
                  <c:v>450.34558183178672</c:v>
                </c:pt>
                <c:pt idx="28171">
                  <c:v>450.85676999821021</c:v>
                </c:pt>
                <c:pt idx="28172">
                  <c:v>450.73925551260214</c:v>
                </c:pt>
                <c:pt idx="28173">
                  <c:v>450.10684752074224</c:v>
                </c:pt>
                <c:pt idx="28174">
                  <c:v>450.0892205019295</c:v>
                </c:pt>
                <c:pt idx="28175">
                  <c:v>450.15755927092778</c:v>
                </c:pt>
                <c:pt idx="28176">
                  <c:v>450.64741356923105</c:v>
                </c:pt>
                <c:pt idx="28177">
                  <c:v>450.52402397545649</c:v>
                </c:pt>
                <c:pt idx="28178">
                  <c:v>450.51814825117606</c:v>
                </c:pt>
                <c:pt idx="28179">
                  <c:v>450.2772437097081</c:v>
                </c:pt>
                <c:pt idx="28180">
                  <c:v>450.29487088254928</c:v>
                </c:pt>
                <c:pt idx="28181">
                  <c:v>450.64741356923105</c:v>
                </c:pt>
                <c:pt idx="28182">
                  <c:v>450.88831872681294</c:v>
                </c:pt>
                <c:pt idx="28183">
                  <c:v>450.39475911948699</c:v>
                </c:pt>
                <c:pt idx="28184">
                  <c:v>450.26332292408892</c:v>
                </c:pt>
                <c:pt idx="28185">
                  <c:v>450.04221563185718</c:v>
                </c:pt>
                <c:pt idx="28186">
                  <c:v>450.21044032736597</c:v>
                </c:pt>
                <c:pt idx="28187">
                  <c:v>450.23394353254452</c:v>
                </c:pt>
                <c:pt idx="28188">
                  <c:v>450.16343545729359</c:v>
                </c:pt>
                <c:pt idx="28189">
                  <c:v>450.46309631739479</c:v>
                </c:pt>
                <c:pt idx="28190">
                  <c:v>450.29270077534852</c:v>
                </c:pt>
                <c:pt idx="28191">
                  <c:v>450.23981971891033</c:v>
                </c:pt>
                <c:pt idx="28192">
                  <c:v>450.24569590527619</c:v>
                </c:pt>
                <c:pt idx="28193">
                  <c:v>450.13035072592078</c:v>
                </c:pt>
                <c:pt idx="28194">
                  <c:v>450.19868949491905</c:v>
                </c:pt>
                <c:pt idx="28195">
                  <c:v>450.26332292408892</c:v>
                </c:pt>
                <c:pt idx="28196">
                  <c:v>450.06354800590111</c:v>
                </c:pt>
                <c:pt idx="28197">
                  <c:v>450.19498418589637</c:v>
                </c:pt>
                <c:pt idx="28198">
                  <c:v>450.01871242667858</c:v>
                </c:pt>
                <c:pt idx="28199">
                  <c:v>450.36537957391408</c:v>
                </c:pt>
                <c:pt idx="28200">
                  <c:v>450.62978655041832</c:v>
                </c:pt>
                <c:pt idx="28201">
                  <c:v>450.90594574562567</c:v>
                </c:pt>
                <c:pt idx="28202">
                  <c:v>450.45939116240055</c:v>
                </c:pt>
                <c:pt idx="28203">
                  <c:v>450.1127237071081</c:v>
                </c:pt>
                <c:pt idx="28204">
                  <c:v>450.03417015464152</c:v>
                </c:pt>
                <c:pt idx="28205">
                  <c:v>450.32208016689293</c:v>
                </c:pt>
                <c:pt idx="28206">
                  <c:v>450.40433907459078</c:v>
                </c:pt>
                <c:pt idx="28207">
                  <c:v>450.28094994290166</c:v>
                </c:pt>
                <c:pt idx="28208">
                  <c:v>450.23394353254452</c:v>
                </c:pt>
                <c:pt idx="28209">
                  <c:v>450.18910799953051</c:v>
                </c:pt>
                <c:pt idx="28210">
                  <c:v>450.11642909314503</c:v>
                </c:pt>
                <c:pt idx="28211">
                  <c:v>450.70987766134255</c:v>
                </c:pt>
                <c:pt idx="28212">
                  <c:v>450.25744673772306</c:v>
                </c:pt>
                <c:pt idx="28213">
                  <c:v>450.07746966948264</c:v>
                </c:pt>
                <c:pt idx="28214">
                  <c:v>450.17148098071777</c:v>
                </c:pt>
                <c:pt idx="28215">
                  <c:v>450.28311943398847</c:v>
                </c:pt>
                <c:pt idx="28216">
                  <c:v>450.69441997958813</c:v>
                </c:pt>
                <c:pt idx="28217">
                  <c:v>450.31249805539051</c:v>
                </c:pt>
                <c:pt idx="28218">
                  <c:v>450.41238536815735</c:v>
                </c:pt>
                <c:pt idx="28219">
                  <c:v>450.3007466068297</c:v>
                </c:pt>
                <c:pt idx="28220">
                  <c:v>450.04221563185718</c:v>
                </c:pt>
                <c:pt idx="28221">
                  <c:v>450.1832318131647</c:v>
                </c:pt>
                <c:pt idx="28222">
                  <c:v>450.25157055135725</c:v>
                </c:pt>
                <c:pt idx="28223">
                  <c:v>450.21044032736597</c:v>
                </c:pt>
                <c:pt idx="28224">
                  <c:v>450.20085883197743</c:v>
                </c:pt>
                <c:pt idx="28225">
                  <c:v>450.70400147497668</c:v>
                </c:pt>
                <c:pt idx="28226">
                  <c:v>450.72750468015522</c:v>
                </c:pt>
                <c:pt idx="28227">
                  <c:v>450.18693866247219</c:v>
                </c:pt>
                <c:pt idx="28228">
                  <c:v>450.32208016689293</c:v>
                </c:pt>
                <c:pt idx="28229">
                  <c:v>450.42413681671815</c:v>
                </c:pt>
                <c:pt idx="28230">
                  <c:v>450.01066695716435</c:v>
                </c:pt>
                <c:pt idx="28231">
                  <c:v>450.37713826181329</c:v>
                </c:pt>
                <c:pt idx="28232">
                  <c:v>450.14797776013637</c:v>
                </c:pt>
                <c:pt idx="28233">
                  <c:v>450.34558183178672</c:v>
                </c:pt>
                <c:pt idx="28234">
                  <c:v>450.25374096661494</c:v>
                </c:pt>
                <c:pt idx="28235">
                  <c:v>450.2889951582689</c:v>
                </c:pt>
                <c:pt idx="28236">
                  <c:v>450.02241778190984</c:v>
                </c:pt>
                <c:pt idx="28237">
                  <c:v>450.06942419226698</c:v>
                </c:pt>
                <c:pt idx="28238">
                  <c:v>450.46526688668092</c:v>
                </c:pt>
                <c:pt idx="28239">
                  <c:v>450.10097287466118</c:v>
                </c:pt>
                <c:pt idx="28240">
                  <c:v>450.06942419226698</c:v>
                </c:pt>
                <c:pt idx="28241">
                  <c:v>450.06571729675096</c:v>
                </c:pt>
                <c:pt idx="28242">
                  <c:v>450.10684752074224</c:v>
                </c:pt>
                <c:pt idx="28243">
                  <c:v>450.49835189530501</c:v>
                </c:pt>
                <c:pt idx="28244">
                  <c:v>450.6628712509854</c:v>
                </c:pt>
                <c:pt idx="28245">
                  <c:v>450.41826109243772</c:v>
                </c:pt>
                <c:pt idx="28246">
                  <c:v>450.00479077079854</c:v>
                </c:pt>
                <c:pt idx="28247">
                  <c:v>450.06571729675096</c:v>
                </c:pt>
                <c:pt idx="28248">
                  <c:v>450.14797776013637</c:v>
                </c:pt>
                <c:pt idx="28249">
                  <c:v>450.49464535405446</c:v>
                </c:pt>
                <c:pt idx="28250">
                  <c:v>450.35362812535328</c:v>
                </c:pt>
                <c:pt idx="28251">
                  <c:v>450.55927847516739</c:v>
                </c:pt>
                <c:pt idx="28252">
                  <c:v>450.38887523169734</c:v>
                </c:pt>
                <c:pt idx="28253">
                  <c:v>450.41238536815735</c:v>
                </c:pt>
                <c:pt idx="28254">
                  <c:v>450.15168313077049</c:v>
                </c:pt>
                <c:pt idx="28255">
                  <c:v>450.14210157377056</c:v>
                </c:pt>
                <c:pt idx="28256">
                  <c:v>450.04809027793823</c:v>
                </c:pt>
                <c:pt idx="28257">
                  <c:v>450.04221563185718</c:v>
                </c:pt>
                <c:pt idx="28258">
                  <c:v>450.16343545729359</c:v>
                </c:pt>
                <c:pt idx="28259">
                  <c:v>450.01066695716435</c:v>
                </c:pt>
                <c:pt idx="28260">
                  <c:v>450.15973014827091</c:v>
                </c:pt>
                <c:pt idx="28261">
                  <c:v>450.00479077079854</c:v>
                </c:pt>
                <c:pt idx="28262">
                  <c:v>450.02241778190984</c:v>
                </c:pt>
                <c:pt idx="28263">
                  <c:v>450.2772437097081</c:v>
                </c:pt>
                <c:pt idx="28264">
                  <c:v>450.33600095251211</c:v>
                </c:pt>
                <c:pt idx="28265">
                  <c:v>450.91769657807259</c:v>
                </c:pt>
                <c:pt idx="28266">
                  <c:v>450.700296165954</c:v>
                </c:pt>
                <c:pt idx="28267">
                  <c:v>450.21261120470911</c:v>
                </c:pt>
                <c:pt idx="28268">
                  <c:v>450.40063391959654</c:v>
                </c:pt>
                <c:pt idx="28269">
                  <c:v>450.42196763368827</c:v>
                </c:pt>
                <c:pt idx="28270">
                  <c:v>450.89202403583568</c:v>
                </c:pt>
                <c:pt idx="28271">
                  <c:v>451.40908376777065</c:v>
                </c:pt>
                <c:pt idx="28272">
                  <c:v>451.37382664957568</c:v>
                </c:pt>
                <c:pt idx="28273">
                  <c:v>450.53360593293047</c:v>
                </c:pt>
                <c:pt idx="28274">
                  <c:v>450.16343545729359</c:v>
                </c:pt>
                <c:pt idx="28275">
                  <c:v>450.49835189530501</c:v>
                </c:pt>
                <c:pt idx="28276">
                  <c:v>450.01066695716435</c:v>
                </c:pt>
                <c:pt idx="28277">
                  <c:v>450.19281330855324</c:v>
                </c:pt>
                <c:pt idx="28278">
                  <c:v>450.01283624647391</c:v>
                </c:pt>
                <c:pt idx="28279">
                  <c:v>450.19281330855324</c:v>
                </c:pt>
                <c:pt idx="28280">
                  <c:v>450.32424950395131</c:v>
                </c:pt>
                <c:pt idx="28281">
                  <c:v>450.76492805483906</c:v>
                </c:pt>
                <c:pt idx="28282">
                  <c:v>450.48289405952215</c:v>
                </c:pt>
                <c:pt idx="28283">
                  <c:v>450.64153892314994</c:v>
                </c:pt>
                <c:pt idx="28284">
                  <c:v>450.52989969973692</c:v>
                </c:pt>
                <c:pt idx="28285">
                  <c:v>450.25374096661494</c:v>
                </c:pt>
                <c:pt idx="28286">
                  <c:v>450.50639680261526</c:v>
                </c:pt>
                <c:pt idx="28287">
                  <c:v>450.15168313077049</c:v>
                </c:pt>
                <c:pt idx="28288">
                  <c:v>450.56885997055593</c:v>
                </c:pt>
                <c:pt idx="28289">
                  <c:v>450.08334431556369</c:v>
                </c:pt>
                <c:pt idx="28290">
                  <c:v>450.2772437097081</c:v>
                </c:pt>
                <c:pt idx="28291">
                  <c:v>450.11859989347391</c:v>
                </c:pt>
                <c:pt idx="28292">
                  <c:v>450.36537957391408</c:v>
                </c:pt>
                <c:pt idx="28293">
                  <c:v>450.43001254099852</c:v>
                </c:pt>
                <c:pt idx="28294">
                  <c:v>450.32424950395131</c:v>
                </c:pt>
                <c:pt idx="28295">
                  <c:v>450.16560479435196</c:v>
                </c:pt>
                <c:pt idx="28296">
                  <c:v>450.32424950395131</c:v>
                </c:pt>
                <c:pt idx="28297">
                  <c:v>450.65328975559686</c:v>
                </c:pt>
                <c:pt idx="28298">
                  <c:v>450.23611379377371</c:v>
                </c:pt>
                <c:pt idx="28299">
                  <c:v>450.20673501834324</c:v>
                </c:pt>
                <c:pt idx="28300">
                  <c:v>450.1832318131647</c:v>
                </c:pt>
                <c:pt idx="28301">
                  <c:v>450.09880204352658</c:v>
                </c:pt>
                <c:pt idx="28302">
                  <c:v>450.17518628974051</c:v>
                </c:pt>
                <c:pt idx="28303">
                  <c:v>450.42196763368827</c:v>
                </c:pt>
                <c:pt idx="28304">
                  <c:v>450.28682458898271</c:v>
                </c:pt>
                <c:pt idx="28305">
                  <c:v>450.0892205019295</c:v>
                </c:pt>
                <c:pt idx="28306">
                  <c:v>450.39846442850967</c:v>
                </c:pt>
                <c:pt idx="28307">
                  <c:v>450.6628712509854</c:v>
                </c:pt>
                <c:pt idx="28308">
                  <c:v>450.42784227976932</c:v>
                </c:pt>
                <c:pt idx="28309">
                  <c:v>450.21631651373178</c:v>
                </c:pt>
                <c:pt idx="28310">
                  <c:v>450.03417015464152</c:v>
                </c:pt>
                <c:pt idx="28311">
                  <c:v>450.32424950395131</c:v>
                </c:pt>
                <c:pt idx="28312">
                  <c:v>450.0069600601081</c:v>
                </c:pt>
                <c:pt idx="28313">
                  <c:v>450.80605827883033</c:v>
                </c:pt>
                <c:pt idx="28314">
                  <c:v>451.01170939878682</c:v>
                </c:pt>
                <c:pt idx="28315">
                  <c:v>450.04221563185718</c:v>
                </c:pt>
                <c:pt idx="28316">
                  <c:v>450.01654159554403</c:v>
                </c:pt>
                <c:pt idx="28317">
                  <c:v>450.16931164365946</c:v>
                </c:pt>
                <c:pt idx="28318">
                  <c:v>450.08705121107971</c:v>
                </c:pt>
                <c:pt idx="28319">
                  <c:v>450.03633944549131</c:v>
                </c:pt>
                <c:pt idx="28320">
                  <c:v>450.34558183178672</c:v>
                </c:pt>
                <c:pt idx="28321">
                  <c:v>450.06942419226698</c:v>
                </c:pt>
                <c:pt idx="28322">
                  <c:v>450.35145801815258</c:v>
                </c:pt>
                <c:pt idx="28323">
                  <c:v>450.55710913810901</c:v>
                </c:pt>
                <c:pt idx="28324">
                  <c:v>450.4160914473224</c:v>
                </c:pt>
                <c:pt idx="28325">
                  <c:v>450.20673501834324</c:v>
                </c:pt>
                <c:pt idx="28326">
                  <c:v>450.40063391959654</c:v>
                </c:pt>
                <c:pt idx="28327">
                  <c:v>450.32424950395131</c:v>
                </c:pt>
                <c:pt idx="28328">
                  <c:v>450.62978655041832</c:v>
                </c:pt>
                <c:pt idx="28329">
                  <c:v>450.29487088254928</c:v>
                </c:pt>
                <c:pt idx="28330">
                  <c:v>450.2772437097081</c:v>
                </c:pt>
                <c:pt idx="28331">
                  <c:v>450.17735716708364</c:v>
                </c:pt>
                <c:pt idx="28332">
                  <c:v>450.18910799953051</c:v>
                </c:pt>
                <c:pt idx="28333">
                  <c:v>450.49464535405446</c:v>
                </c:pt>
                <c:pt idx="28334">
                  <c:v>450.33600095251211</c:v>
                </c:pt>
                <c:pt idx="28335">
                  <c:v>450.16560479435196</c:v>
                </c:pt>
                <c:pt idx="28336">
                  <c:v>450.439594652501</c:v>
                </c:pt>
                <c:pt idx="28337">
                  <c:v>450.07746966948264</c:v>
                </c:pt>
                <c:pt idx="28338">
                  <c:v>450.29270077534852</c:v>
                </c:pt>
                <c:pt idx="28339">
                  <c:v>450.44546929858205</c:v>
                </c:pt>
                <c:pt idx="28340">
                  <c:v>450.35145801815258</c:v>
                </c:pt>
                <c:pt idx="28341">
                  <c:v>450.20456568128492</c:v>
                </c:pt>
                <c:pt idx="28342">
                  <c:v>450.16343545729359</c:v>
                </c:pt>
                <c:pt idx="28343">
                  <c:v>450.69812528861087</c:v>
                </c:pt>
                <c:pt idx="28344">
                  <c:v>450.16931164365946</c:v>
                </c:pt>
                <c:pt idx="28345">
                  <c:v>450.48876978380252</c:v>
                </c:pt>
                <c:pt idx="28346">
                  <c:v>450.62391190433721</c:v>
                </c:pt>
                <c:pt idx="28347">
                  <c:v>450.25961669089537</c:v>
                </c:pt>
                <c:pt idx="28348">
                  <c:v>450.1127237071081</c:v>
                </c:pt>
                <c:pt idx="28349">
                  <c:v>450.57102930761425</c:v>
                </c:pt>
                <c:pt idx="28350">
                  <c:v>450.40650964387692</c:v>
                </c:pt>
                <c:pt idx="28351">
                  <c:v>450.14580848468944</c:v>
                </c:pt>
                <c:pt idx="28352">
                  <c:v>450.48289405952215</c:v>
                </c:pt>
                <c:pt idx="28353">
                  <c:v>450.27136813945617</c:v>
                </c:pt>
                <c:pt idx="28354">
                  <c:v>450.08117502471384</c:v>
                </c:pt>
                <c:pt idx="28355">
                  <c:v>450.09880204352658</c:v>
                </c:pt>
                <c:pt idx="28356">
                  <c:v>450.31620398052712</c:v>
                </c:pt>
                <c:pt idx="28357">
                  <c:v>450.69225064252981</c:v>
                </c:pt>
                <c:pt idx="28358">
                  <c:v>450.63349339972575</c:v>
                </c:pt>
                <c:pt idx="28359">
                  <c:v>450.49247570893914</c:v>
                </c:pt>
                <c:pt idx="28360">
                  <c:v>450.92727807346108</c:v>
                </c:pt>
                <c:pt idx="28361">
                  <c:v>450.42784227976932</c:v>
                </c:pt>
                <c:pt idx="28362">
                  <c:v>450.25157055135725</c:v>
                </c:pt>
                <c:pt idx="28363">
                  <c:v>450.58278168034593</c:v>
                </c:pt>
                <c:pt idx="28364">
                  <c:v>450.28311943398847</c:v>
                </c:pt>
                <c:pt idx="28365">
                  <c:v>450.67091677440959</c:v>
                </c:pt>
                <c:pt idx="28366">
                  <c:v>450.65916594196267</c:v>
                </c:pt>
                <c:pt idx="28367">
                  <c:v>450.62978655041832</c:v>
                </c:pt>
                <c:pt idx="28368">
                  <c:v>450.80605827883033</c:v>
                </c:pt>
                <c:pt idx="28369">
                  <c:v>450.57102930761425</c:v>
                </c:pt>
                <c:pt idx="28370">
                  <c:v>450.61215953160558</c:v>
                </c:pt>
                <c:pt idx="28371">
                  <c:v>450.21261120470911</c:v>
                </c:pt>
                <c:pt idx="28372">
                  <c:v>450.09292585716076</c:v>
                </c:pt>
                <c:pt idx="28373">
                  <c:v>450.30662233111008</c:v>
                </c:pt>
                <c:pt idx="28374">
                  <c:v>450.03633944549131</c:v>
                </c:pt>
                <c:pt idx="28375">
                  <c:v>450.60999019454721</c:v>
                </c:pt>
                <c:pt idx="28376">
                  <c:v>450.48659952257333</c:v>
                </c:pt>
                <c:pt idx="28377">
                  <c:v>450.15385394650224</c:v>
                </c:pt>
                <c:pt idx="28378">
                  <c:v>450.32424950395131</c:v>
                </c:pt>
                <c:pt idx="28379">
                  <c:v>450.11055441625825</c:v>
                </c:pt>
                <c:pt idx="28380">
                  <c:v>450.22436203715597</c:v>
                </c:pt>
                <c:pt idx="28381">
                  <c:v>450.54165145635466</c:v>
                </c:pt>
                <c:pt idx="28382">
                  <c:v>450.71792318476673</c:v>
                </c:pt>
                <c:pt idx="28383">
                  <c:v>450.46526688668092</c:v>
                </c:pt>
                <c:pt idx="28384">
                  <c:v>450.05396646430404</c:v>
                </c:pt>
                <c:pt idx="28385">
                  <c:v>450.36321039088421</c:v>
                </c:pt>
                <c:pt idx="28386">
                  <c:v>450.07746966948264</c:v>
                </c:pt>
                <c:pt idx="28387">
                  <c:v>450.51010272775187</c:v>
                </c:pt>
                <c:pt idx="28388">
                  <c:v>450.25744673772306</c:v>
                </c:pt>
                <c:pt idx="28389">
                  <c:v>450.42196763368827</c:v>
                </c:pt>
                <c:pt idx="28390">
                  <c:v>450.23981971891033</c:v>
                </c:pt>
                <c:pt idx="28391">
                  <c:v>450.06942419226698</c:v>
                </c:pt>
                <c:pt idx="28392">
                  <c:v>450.28682458898271</c:v>
                </c:pt>
                <c:pt idx="28393">
                  <c:v>450.56298378419007</c:v>
                </c:pt>
                <c:pt idx="28394">
                  <c:v>450.33383099933985</c:v>
                </c:pt>
                <c:pt idx="28395">
                  <c:v>450.23981971891033</c:v>
                </c:pt>
                <c:pt idx="28396">
                  <c:v>450.10097287466118</c:v>
                </c:pt>
                <c:pt idx="28397">
                  <c:v>450.46526688668092</c:v>
                </c:pt>
                <c:pt idx="28398">
                  <c:v>450.20673501834324</c:v>
                </c:pt>
                <c:pt idx="28399">
                  <c:v>450.22436203715597</c:v>
                </c:pt>
                <c:pt idx="28400">
                  <c:v>450.21848585079016</c:v>
                </c:pt>
                <c:pt idx="28401">
                  <c:v>450.43001254099852</c:v>
                </c:pt>
                <c:pt idx="28402">
                  <c:v>450.77668042757074</c:v>
                </c:pt>
                <c:pt idx="28403">
                  <c:v>450.33012522823168</c:v>
                </c:pt>
                <c:pt idx="28404">
                  <c:v>450.01871242667858</c:v>
                </c:pt>
                <c:pt idx="28405">
                  <c:v>450.12447453955497</c:v>
                </c:pt>
                <c:pt idx="28406">
                  <c:v>450.08334431556369</c:v>
                </c:pt>
                <c:pt idx="28407">
                  <c:v>450.47484869012646</c:v>
                </c:pt>
                <c:pt idx="28408">
                  <c:v>450.32208016689293</c:v>
                </c:pt>
                <c:pt idx="28409">
                  <c:v>450.18693866247219</c:v>
                </c:pt>
                <c:pt idx="28410">
                  <c:v>450.23394353254452</c:v>
                </c:pt>
                <c:pt idx="28411">
                  <c:v>450.17518628974051</c:v>
                </c:pt>
                <c:pt idx="28412">
                  <c:v>450.17148098071777</c:v>
                </c:pt>
                <c:pt idx="28413">
                  <c:v>450.14797776013637</c:v>
                </c:pt>
                <c:pt idx="28414">
                  <c:v>450.02241778190984</c:v>
                </c:pt>
                <c:pt idx="28415">
                  <c:v>450.64153892314994</c:v>
                </c:pt>
                <c:pt idx="28416">
                  <c:v>450.49464535405446</c:v>
                </c:pt>
                <c:pt idx="28417">
                  <c:v>450.39475911948699</c:v>
                </c:pt>
                <c:pt idx="28418">
                  <c:v>450.08334431556369</c:v>
                </c:pt>
                <c:pt idx="28419">
                  <c:v>450.68266914714127</c:v>
                </c:pt>
                <c:pt idx="28420">
                  <c:v>450.15973014827091</c:v>
                </c:pt>
                <c:pt idx="28421">
                  <c:v>450.41238536815735</c:v>
                </c:pt>
                <c:pt idx="28422">
                  <c:v>450.7296740172136</c:v>
                </c:pt>
                <c:pt idx="28423">
                  <c:v>450.02241778190984</c:v>
                </c:pt>
                <c:pt idx="28424">
                  <c:v>450.66874743735121</c:v>
                </c:pt>
                <c:pt idx="28425">
                  <c:v>450.15168313077049</c:v>
                </c:pt>
                <c:pt idx="28426">
                  <c:v>450.16343545729359</c:v>
                </c:pt>
                <c:pt idx="28427">
                  <c:v>450.51010272775187</c:v>
                </c:pt>
                <c:pt idx="28428">
                  <c:v>450.39846442850967</c:v>
                </c:pt>
                <c:pt idx="28429">
                  <c:v>450.28682458898271</c:v>
                </c:pt>
                <c:pt idx="28430">
                  <c:v>450.27507375653579</c:v>
                </c:pt>
                <c:pt idx="28431">
                  <c:v>450.16560479435196</c:v>
                </c:pt>
                <c:pt idx="28432">
                  <c:v>450.04592098708844</c:v>
                </c:pt>
                <c:pt idx="28433">
                  <c:v>450.04592098708844</c:v>
                </c:pt>
                <c:pt idx="28434">
                  <c:v>450.10684752074224</c:v>
                </c:pt>
                <c:pt idx="28435">
                  <c:v>450.42413681671815</c:v>
                </c:pt>
                <c:pt idx="28436">
                  <c:v>450.07159348311677</c:v>
                </c:pt>
                <c:pt idx="28437">
                  <c:v>450.45351543812012</c:v>
                </c:pt>
                <c:pt idx="28438">
                  <c:v>450.19498418589637</c:v>
                </c:pt>
                <c:pt idx="28439">
                  <c:v>450.01066695716435</c:v>
                </c:pt>
                <c:pt idx="28440">
                  <c:v>450.13622691228665</c:v>
                </c:pt>
                <c:pt idx="28441">
                  <c:v>450.24569590527619</c:v>
                </c:pt>
                <c:pt idx="28442">
                  <c:v>450.26332292408892</c:v>
                </c:pt>
                <c:pt idx="28443">
                  <c:v>450.32424950395131</c:v>
                </c:pt>
                <c:pt idx="28444">
                  <c:v>450.08334431556369</c:v>
                </c:pt>
                <c:pt idx="28445">
                  <c:v>450.37713826181329</c:v>
                </c:pt>
                <c:pt idx="28446">
                  <c:v>450.18910799953051</c:v>
                </c:pt>
                <c:pt idx="28447">
                  <c:v>450.04004480072257</c:v>
                </c:pt>
                <c:pt idx="28448">
                  <c:v>450.36537957391408</c:v>
                </c:pt>
                <c:pt idx="28449">
                  <c:v>450.12447453955497</c:v>
                </c:pt>
                <c:pt idx="28450">
                  <c:v>450.41826109243772</c:v>
                </c:pt>
                <c:pt idx="28451">
                  <c:v>450.61215953160558</c:v>
                </c:pt>
                <c:pt idx="28452">
                  <c:v>450.40063391959654</c:v>
                </c:pt>
                <c:pt idx="28453">
                  <c:v>450.44763971383975</c:v>
                </c:pt>
                <c:pt idx="28454">
                  <c:v>450.1832318131647</c:v>
                </c:pt>
                <c:pt idx="28455">
                  <c:v>450.44763971383975</c:v>
                </c:pt>
                <c:pt idx="28456">
                  <c:v>450.85306453515898</c:v>
                </c:pt>
                <c:pt idx="28457">
                  <c:v>450.16343545729359</c:v>
                </c:pt>
                <c:pt idx="28458">
                  <c:v>450.77450955022761</c:v>
                </c:pt>
                <c:pt idx="28459">
                  <c:v>450.38083740969694</c:v>
                </c:pt>
                <c:pt idx="28460">
                  <c:v>450.63936804580686</c:v>
                </c:pt>
                <c:pt idx="28461">
                  <c:v>450.6041140081814</c:v>
                </c:pt>
                <c:pt idx="28462">
                  <c:v>450.40433907459078</c:v>
                </c:pt>
                <c:pt idx="28463">
                  <c:v>450.36321039088421</c:v>
                </c:pt>
                <c:pt idx="28464">
                  <c:v>450.33012522823168</c:v>
                </c:pt>
                <c:pt idx="28465">
                  <c:v>450.02241778190984</c:v>
                </c:pt>
                <c:pt idx="28466">
                  <c:v>450.47484869012646</c:v>
                </c:pt>
                <c:pt idx="28467">
                  <c:v>450.15755927092778</c:v>
                </c:pt>
                <c:pt idx="28468">
                  <c:v>450.06942419226698</c:v>
                </c:pt>
                <c:pt idx="28469">
                  <c:v>450.07529883834803</c:v>
                </c:pt>
                <c:pt idx="28470">
                  <c:v>450.64153892314994</c:v>
                </c:pt>
                <c:pt idx="28471">
                  <c:v>450.45939116240055</c:v>
                </c:pt>
                <c:pt idx="28472">
                  <c:v>450.19868949491905</c:v>
                </c:pt>
                <c:pt idx="28473">
                  <c:v>450.53360593293047</c:v>
                </c:pt>
                <c:pt idx="28474">
                  <c:v>451.18580408871668</c:v>
                </c:pt>
                <c:pt idx="28475">
                  <c:v>450.24569590527619</c:v>
                </c:pt>
                <c:pt idx="28476">
                  <c:v>450.21848585079016</c:v>
                </c:pt>
                <c:pt idx="28477">
                  <c:v>450.48289405952215</c:v>
                </c:pt>
                <c:pt idx="28478">
                  <c:v>450.35362812535328</c:v>
                </c:pt>
                <c:pt idx="28479">
                  <c:v>450.13405611195776</c:v>
                </c:pt>
                <c:pt idx="28480">
                  <c:v>450.26549241517574</c:v>
                </c:pt>
                <c:pt idx="28481">
                  <c:v>450.49464535405446</c:v>
                </c:pt>
                <c:pt idx="28482">
                  <c:v>450.07746966948264</c:v>
                </c:pt>
                <c:pt idx="28483">
                  <c:v>450.0892205019295</c:v>
                </c:pt>
                <c:pt idx="28484">
                  <c:v>450.09292585716076</c:v>
                </c:pt>
                <c:pt idx="28485">
                  <c:v>450.27136813945617</c:v>
                </c:pt>
                <c:pt idx="28486">
                  <c:v>450.35950384963371</c:v>
                </c:pt>
                <c:pt idx="28487">
                  <c:v>450.0069600601081</c:v>
                </c:pt>
                <c:pt idx="28488">
                  <c:v>450.01066695716435</c:v>
                </c:pt>
                <c:pt idx="28489">
                  <c:v>450.35362812535328</c:v>
                </c:pt>
                <c:pt idx="28490">
                  <c:v>450.24786524233457</c:v>
                </c:pt>
                <c:pt idx="28491">
                  <c:v>450.17735716708364</c:v>
                </c:pt>
                <c:pt idx="28492">
                  <c:v>450.05179717345425</c:v>
                </c:pt>
                <c:pt idx="28493">
                  <c:v>450.40433907459078</c:v>
                </c:pt>
                <c:pt idx="28494">
                  <c:v>450.17735716708364</c:v>
                </c:pt>
                <c:pt idx="28495">
                  <c:v>450.38887523169734</c:v>
                </c:pt>
                <c:pt idx="28496">
                  <c:v>450.58865632642699</c:v>
                </c:pt>
                <c:pt idx="28497">
                  <c:v>450.47114261096135</c:v>
                </c:pt>
                <c:pt idx="28498">
                  <c:v>450.38887523169734</c:v>
                </c:pt>
                <c:pt idx="28499">
                  <c:v>450.2889951582689</c:v>
                </c:pt>
                <c:pt idx="28500">
                  <c:v>450.16343545729359</c:v>
                </c:pt>
                <c:pt idx="28501">
                  <c:v>450.45351543812012</c:v>
                </c:pt>
                <c:pt idx="28502">
                  <c:v>450.11642909314503</c:v>
                </c:pt>
                <c:pt idx="28503">
                  <c:v>450.04592098708844</c:v>
                </c:pt>
                <c:pt idx="28504">
                  <c:v>450.21848585079016</c:v>
                </c:pt>
                <c:pt idx="28505">
                  <c:v>450.44546929858205</c:v>
                </c:pt>
                <c:pt idx="28506">
                  <c:v>450.5277297465646</c:v>
                </c:pt>
                <c:pt idx="28507">
                  <c:v>450.04592098708844</c:v>
                </c:pt>
                <c:pt idx="28508">
                  <c:v>450.23394353254452</c:v>
                </c:pt>
                <c:pt idx="28509">
                  <c:v>450.22806888646346</c:v>
                </c:pt>
                <c:pt idx="28510">
                  <c:v>450.10467822989244</c:v>
                </c:pt>
                <c:pt idx="28511">
                  <c:v>450.26332292408892</c:v>
                </c:pt>
                <c:pt idx="28512">
                  <c:v>450.35145801815258</c:v>
                </c:pt>
                <c:pt idx="28513">
                  <c:v>450.03417015464152</c:v>
                </c:pt>
                <c:pt idx="28514">
                  <c:v>450.10467822989244</c:v>
                </c:pt>
                <c:pt idx="28515">
                  <c:v>450.14210157377056</c:v>
                </c:pt>
                <c:pt idx="28516">
                  <c:v>450.31837377967088</c:v>
                </c:pt>
                <c:pt idx="28517">
                  <c:v>450.2772437097081</c:v>
                </c:pt>
                <c:pt idx="28518">
                  <c:v>451.12922388439483</c:v>
                </c:pt>
                <c:pt idx="28519">
                  <c:v>450.71792318476673</c:v>
                </c:pt>
                <c:pt idx="28520">
                  <c:v>450.01283624647391</c:v>
                </c:pt>
                <c:pt idx="28521">
                  <c:v>450.15973014827091</c:v>
                </c:pt>
                <c:pt idx="28522">
                  <c:v>450.12447453955497</c:v>
                </c:pt>
                <c:pt idx="28523">
                  <c:v>450.05179717345425</c:v>
                </c:pt>
                <c:pt idx="28524">
                  <c:v>450.45134548494786</c:v>
                </c:pt>
                <c:pt idx="28525">
                  <c:v>450.05179717345425</c:v>
                </c:pt>
                <c:pt idx="28526">
                  <c:v>450.28311943398847</c:v>
                </c:pt>
                <c:pt idx="28527">
                  <c:v>450.40433907459078</c:v>
                </c:pt>
                <c:pt idx="28528">
                  <c:v>450.36321039088421</c:v>
                </c:pt>
                <c:pt idx="28529">
                  <c:v>450.11642909314503</c:v>
                </c:pt>
                <c:pt idx="28530">
                  <c:v>450.01283624647391</c:v>
                </c:pt>
                <c:pt idx="28531">
                  <c:v>450.19498418589637</c:v>
                </c:pt>
                <c:pt idx="28532">
                  <c:v>450.20085883197743</c:v>
                </c:pt>
                <c:pt idx="28533">
                  <c:v>450.14210157377056</c:v>
                </c:pt>
                <c:pt idx="28534">
                  <c:v>450.26549241517574</c:v>
                </c:pt>
                <c:pt idx="28535">
                  <c:v>450.35950384963371</c:v>
                </c:pt>
                <c:pt idx="28536">
                  <c:v>450.21044032736597</c:v>
                </c:pt>
                <c:pt idx="28537">
                  <c:v>450.38671205577805</c:v>
                </c:pt>
                <c:pt idx="28538">
                  <c:v>450.79213656904034</c:v>
                </c:pt>
                <c:pt idx="28539">
                  <c:v>450.6628712509854</c:v>
                </c:pt>
                <c:pt idx="28540">
                  <c:v>450.09509668829537</c:v>
                </c:pt>
                <c:pt idx="28541">
                  <c:v>450.31032779416125</c:v>
                </c:pt>
                <c:pt idx="28542">
                  <c:v>450.09292585716076</c:v>
                </c:pt>
                <c:pt idx="28543">
                  <c:v>450.18910799953051</c:v>
                </c:pt>
                <c:pt idx="28544">
                  <c:v>450.03417015464152</c:v>
                </c:pt>
                <c:pt idx="28545">
                  <c:v>450.95882680206387</c:v>
                </c:pt>
                <c:pt idx="28546">
                  <c:v>450.90594574562567</c:v>
                </c:pt>
                <c:pt idx="28547">
                  <c:v>450.24786524233457</c:v>
                </c:pt>
                <c:pt idx="28548">
                  <c:v>450.23611379377371</c:v>
                </c:pt>
                <c:pt idx="28549">
                  <c:v>450.24198951805414</c:v>
                </c:pt>
                <c:pt idx="28550">
                  <c:v>450.01066695716435</c:v>
                </c:pt>
                <c:pt idx="28551">
                  <c:v>450.20085883197743</c:v>
                </c:pt>
                <c:pt idx="28552">
                  <c:v>450.45939116240055</c:v>
                </c:pt>
                <c:pt idx="28553">
                  <c:v>450.07746966948264</c:v>
                </c:pt>
                <c:pt idx="28554">
                  <c:v>450.24569590527619</c:v>
                </c:pt>
                <c:pt idx="28555">
                  <c:v>450.19868949491905</c:v>
                </c:pt>
                <c:pt idx="28556">
                  <c:v>450.09292585716076</c:v>
                </c:pt>
                <c:pt idx="28557">
                  <c:v>450.07529883834803</c:v>
                </c:pt>
                <c:pt idx="28558">
                  <c:v>450.18693866247219</c:v>
                </c:pt>
                <c:pt idx="28559">
                  <c:v>450.21631651373178</c:v>
                </c:pt>
                <c:pt idx="28560">
                  <c:v>450.02458707275969</c:v>
                </c:pt>
                <c:pt idx="28561">
                  <c:v>450.31249805539051</c:v>
                </c:pt>
                <c:pt idx="28562">
                  <c:v>450.45351543812012</c:v>
                </c:pt>
                <c:pt idx="28563">
                  <c:v>450.0069600601081</c:v>
                </c:pt>
                <c:pt idx="28564">
                  <c:v>450.10684752074224</c:v>
                </c:pt>
                <c:pt idx="28565">
                  <c:v>450.65699506461959</c:v>
                </c:pt>
                <c:pt idx="28566">
                  <c:v>450.54535676537733</c:v>
                </c:pt>
                <c:pt idx="28567">
                  <c:v>450.34558183178672</c:v>
                </c:pt>
                <c:pt idx="28568">
                  <c:v>450.18106247610632</c:v>
                </c:pt>
                <c:pt idx="28569">
                  <c:v>450.3007466068297</c:v>
                </c:pt>
                <c:pt idx="28570">
                  <c:v>450.25961669089537</c:v>
                </c:pt>
                <c:pt idx="28571">
                  <c:v>450.16343545729359</c:v>
                </c:pt>
                <c:pt idx="28572">
                  <c:v>450.16560479435196</c:v>
                </c:pt>
                <c:pt idx="28573">
                  <c:v>450.09509668829537</c:v>
                </c:pt>
                <c:pt idx="28574">
                  <c:v>450.12447453955497</c:v>
                </c:pt>
                <c:pt idx="28575">
                  <c:v>450.07529883834803</c:v>
                </c:pt>
                <c:pt idx="28576">
                  <c:v>450.17148098071777</c:v>
                </c:pt>
                <c:pt idx="28577">
                  <c:v>450.01066695716435</c:v>
                </c:pt>
                <c:pt idx="28578">
                  <c:v>450.61586638091302</c:v>
                </c:pt>
                <c:pt idx="28579">
                  <c:v>450.93315425982695</c:v>
                </c:pt>
                <c:pt idx="28580">
                  <c:v>451.66762010293417</c:v>
                </c:pt>
                <c:pt idx="28581">
                  <c:v>451.44434088596563</c:v>
                </c:pt>
                <c:pt idx="28582">
                  <c:v>450.56885997055593</c:v>
                </c:pt>
                <c:pt idx="28583">
                  <c:v>450.04221563185718</c:v>
                </c:pt>
                <c:pt idx="28584">
                  <c:v>450.15168313077049</c:v>
                </c:pt>
                <c:pt idx="28585">
                  <c:v>450.3044531480802</c:v>
                </c:pt>
                <c:pt idx="28586">
                  <c:v>450.74730103602633</c:v>
                </c:pt>
                <c:pt idx="28587">
                  <c:v>452.30437382341501</c:v>
                </c:pt>
                <c:pt idx="28588">
                  <c:v>452.31612619614663</c:v>
                </c:pt>
                <c:pt idx="28589">
                  <c:v>451.77555247703975</c:v>
                </c:pt>
                <c:pt idx="28590">
                  <c:v>450.700296165954</c:v>
                </c:pt>
                <c:pt idx="28591">
                  <c:v>451.30549407252215</c:v>
                </c:pt>
                <c:pt idx="28592">
                  <c:v>451.39950689323638</c:v>
                </c:pt>
                <c:pt idx="28593">
                  <c:v>452.11635126255601</c:v>
                </c:pt>
                <c:pt idx="28594">
                  <c:v>451.99295905029737</c:v>
                </c:pt>
                <c:pt idx="28595">
                  <c:v>450.48659952257333</c:v>
                </c:pt>
                <c:pt idx="28596">
                  <c:v>457.26718672841361</c:v>
                </c:pt>
                <c:pt idx="28597">
                  <c:v>457.46107777421457</c:v>
                </c:pt>
                <c:pt idx="28598">
                  <c:v>455.98627051774827</c:v>
                </c:pt>
                <c:pt idx="28599">
                  <c:v>455.28705825018108</c:v>
                </c:pt>
                <c:pt idx="28600">
                  <c:v>453.71236352691938</c:v>
                </c:pt>
                <c:pt idx="28601">
                  <c:v>455.12842432257509</c:v>
                </c:pt>
                <c:pt idx="28602">
                  <c:v>450.31032779416125</c:v>
                </c:pt>
                <c:pt idx="28603">
                  <c:v>452.90956710912889</c:v>
                </c:pt>
                <c:pt idx="28604">
                  <c:v>452.77225072262462</c:v>
                </c:pt>
                <c:pt idx="28605">
                  <c:v>454.70754151144445</c:v>
                </c:pt>
                <c:pt idx="28606">
                  <c:v>478.12815662108346</c:v>
                </c:pt>
                <c:pt idx="28607">
                  <c:v>484.79127447165922</c:v>
                </c:pt>
                <c:pt idx="28608">
                  <c:v>477.93423476958725</c:v>
                </c:pt>
                <c:pt idx="28609">
                  <c:v>452.17509772336672</c:v>
                </c:pt>
                <c:pt idx="28610">
                  <c:v>461.23329830725788</c:v>
                </c:pt>
                <c:pt idx="28611">
                  <c:v>463.02538882178379</c:v>
                </c:pt>
                <c:pt idx="28612">
                  <c:v>461.4330732408485</c:v>
                </c:pt>
                <c:pt idx="28613">
                  <c:v>458.93001654573891</c:v>
                </c:pt>
                <c:pt idx="28614">
                  <c:v>456.26242817267087</c:v>
                </c:pt>
                <c:pt idx="28615">
                  <c:v>456.18017696639686</c:v>
                </c:pt>
                <c:pt idx="28616">
                  <c:v>456.59147920630977</c:v>
                </c:pt>
                <c:pt idx="28617">
                  <c:v>456.05678475413822</c:v>
                </c:pt>
                <c:pt idx="28618">
                  <c:v>453.35395466572277</c:v>
                </c:pt>
                <c:pt idx="28619">
                  <c:v>456.23305494226548</c:v>
                </c:pt>
                <c:pt idx="28620">
                  <c:v>463.0959030581738</c:v>
                </c:pt>
                <c:pt idx="28621">
                  <c:v>466.29812273173815</c:v>
                </c:pt>
                <c:pt idx="28622">
                  <c:v>462.94900610045181</c:v>
                </c:pt>
                <c:pt idx="28623">
                  <c:v>457.6784735654789</c:v>
                </c:pt>
                <c:pt idx="28624">
                  <c:v>452.65691419966959</c:v>
                </c:pt>
                <c:pt idx="28625">
                  <c:v>474.19734990926185</c:v>
                </c:pt>
                <c:pt idx="28626">
                  <c:v>480.24928276640071</c:v>
                </c:pt>
                <c:pt idx="28627">
                  <c:v>470.53085606254541</c:v>
                </c:pt>
                <c:pt idx="28628">
                  <c:v>458.60902120140361</c:v>
                </c:pt>
                <c:pt idx="28629">
                  <c:v>457.97226748092282</c:v>
                </c:pt>
                <c:pt idx="28630">
                  <c:v>455.92750865408993</c:v>
                </c:pt>
                <c:pt idx="28631">
                  <c:v>457.57271761374153</c:v>
                </c:pt>
                <c:pt idx="28632">
                  <c:v>454.55847275220856</c:v>
                </c:pt>
                <c:pt idx="28633">
                  <c:v>452.56660730409197</c:v>
                </c:pt>
                <c:pt idx="28634">
                  <c:v>451.79688080013483</c:v>
                </c:pt>
                <c:pt idx="28635">
                  <c:v>452.02016047918875</c:v>
                </c:pt>
                <c:pt idx="28636">
                  <c:v>455.61022539603033</c:v>
                </c:pt>
                <c:pt idx="28637">
                  <c:v>456.89114160669567</c:v>
                </c:pt>
                <c:pt idx="28638">
                  <c:v>454.31168832769129</c:v>
                </c:pt>
                <c:pt idx="28639">
                  <c:v>450.39475911948699</c:v>
                </c:pt>
                <c:pt idx="28640">
                  <c:v>454.11408519561462</c:v>
                </c:pt>
                <c:pt idx="28641">
                  <c:v>455.69466380666591</c:v>
                </c:pt>
                <c:pt idx="28642">
                  <c:v>461.10619246843879</c:v>
                </c:pt>
                <c:pt idx="28643">
                  <c:v>460.64201071237244</c:v>
                </c:pt>
                <c:pt idx="28644">
                  <c:v>455.48900498528565</c:v>
                </c:pt>
                <c:pt idx="28645">
                  <c:v>454.80742897823978</c:v>
                </c:pt>
                <c:pt idx="28646">
                  <c:v>455.16583783943639</c:v>
                </c:pt>
                <c:pt idx="28647">
                  <c:v>453.51847248111841</c:v>
                </c:pt>
                <c:pt idx="28648">
                  <c:v>460.08165819664077</c:v>
                </c:pt>
                <c:pt idx="28649">
                  <c:v>460.33431110610007</c:v>
                </c:pt>
                <c:pt idx="28650">
                  <c:v>457.19667249202365</c:v>
                </c:pt>
                <c:pt idx="28651">
                  <c:v>452.30437382341501</c:v>
                </c:pt>
                <c:pt idx="28652">
                  <c:v>464.66688261459024</c:v>
                </c:pt>
                <c:pt idx="28653">
                  <c:v>450.51814825117606</c:v>
                </c:pt>
                <c:pt idx="28654">
                  <c:v>455.65723488695699</c:v>
                </c:pt>
                <c:pt idx="28655">
                  <c:v>458.61860177262133</c:v>
                </c:pt>
                <c:pt idx="28656">
                  <c:v>467.74953306267452</c:v>
                </c:pt>
                <c:pt idx="28657">
                  <c:v>465.2816903577866</c:v>
                </c:pt>
                <c:pt idx="28658">
                  <c:v>450.90965105464841</c:v>
                </c:pt>
                <c:pt idx="28659">
                  <c:v>455.01307239677243</c:v>
                </c:pt>
                <c:pt idx="28660">
                  <c:v>455.04244562717776</c:v>
                </c:pt>
                <c:pt idx="28661">
                  <c:v>470.52500298045101</c:v>
                </c:pt>
                <c:pt idx="28662">
                  <c:v>473.03397282876068</c:v>
                </c:pt>
                <c:pt idx="28663">
                  <c:v>458.00969640063175</c:v>
                </c:pt>
                <c:pt idx="28664">
                  <c:v>454.75237920085715</c:v>
                </c:pt>
                <c:pt idx="28665">
                  <c:v>450.81563977421888</c:v>
                </c:pt>
                <c:pt idx="28666">
                  <c:v>461.83477642612655</c:v>
                </c:pt>
                <c:pt idx="28667">
                  <c:v>456.58776712003407</c:v>
                </c:pt>
                <c:pt idx="28668">
                  <c:v>453.97090032416833</c:v>
                </c:pt>
                <c:pt idx="28669">
                  <c:v>456.62672092165712</c:v>
                </c:pt>
                <c:pt idx="28670">
                  <c:v>454.27643120949631</c:v>
                </c:pt>
                <c:pt idx="28671">
                  <c:v>462.11464924789436</c:v>
                </c:pt>
                <c:pt idx="28672">
                  <c:v>461.32730188626351</c:v>
                </c:pt>
                <c:pt idx="28673">
                  <c:v>452.73112511948761</c:v>
                </c:pt>
                <c:pt idx="28674">
                  <c:v>451.8578129250223</c:v>
                </c:pt>
                <c:pt idx="28675">
                  <c:v>450.57473615692174</c:v>
                </c:pt>
                <c:pt idx="28676">
                  <c:v>454.43138385652185</c:v>
                </c:pt>
                <c:pt idx="28677">
                  <c:v>452.0399531383764</c:v>
                </c:pt>
                <c:pt idx="28678">
                  <c:v>450.01654159554403</c:v>
                </c:pt>
                <c:pt idx="28679">
                  <c:v>450.70400147497668</c:v>
                </c:pt>
                <c:pt idx="28680">
                  <c:v>451.93202538512509</c:v>
                </c:pt>
                <c:pt idx="28681">
                  <c:v>456.57972683357809</c:v>
                </c:pt>
                <c:pt idx="28682">
                  <c:v>457.41406828328792</c:v>
                </c:pt>
                <c:pt idx="28683">
                  <c:v>450.80018363274928</c:v>
                </c:pt>
                <c:pt idx="28684">
                  <c:v>453.99069298335598</c:v>
                </c:pt>
                <c:pt idx="28685">
                  <c:v>450.43001254099852</c:v>
                </c:pt>
                <c:pt idx="28686">
                  <c:v>451.94964624279879</c:v>
                </c:pt>
                <c:pt idx="28687">
                  <c:v>451.38557902230735</c:v>
                </c:pt>
                <c:pt idx="28688">
                  <c:v>450.46309631739479</c:v>
                </c:pt>
                <c:pt idx="28689">
                  <c:v>450.44763971383975</c:v>
                </c:pt>
                <c:pt idx="28690">
                  <c:v>451.22910965687691</c:v>
                </c:pt>
                <c:pt idx="28691">
                  <c:v>451.72854760696737</c:v>
                </c:pt>
                <c:pt idx="28692">
                  <c:v>451.59928074862768</c:v>
                </c:pt>
                <c:pt idx="28693">
                  <c:v>451.21735897845849</c:v>
                </c:pt>
                <c:pt idx="28694">
                  <c:v>450.82368529764307</c:v>
                </c:pt>
                <c:pt idx="28695">
                  <c:v>451.49351817366585</c:v>
                </c:pt>
                <c:pt idx="28696">
                  <c:v>451.46413878212149</c:v>
                </c:pt>
                <c:pt idx="28697">
                  <c:v>450.80018363274928</c:v>
                </c:pt>
                <c:pt idx="28698">
                  <c:v>450.55927847516739</c:v>
                </c:pt>
                <c:pt idx="28699">
                  <c:v>450.95295215598281</c:v>
                </c:pt>
                <c:pt idx="28700">
                  <c:v>451.21735897845849</c:v>
                </c:pt>
                <c:pt idx="28701">
                  <c:v>450.55927847516739</c:v>
                </c:pt>
                <c:pt idx="28702">
                  <c:v>450.07159348311677</c:v>
                </c:pt>
                <c:pt idx="28703">
                  <c:v>450.31837377967088</c:v>
                </c:pt>
                <c:pt idx="28704">
                  <c:v>450.7296740172136</c:v>
                </c:pt>
                <c:pt idx="28705">
                  <c:v>450.8648155216344</c:v>
                </c:pt>
                <c:pt idx="28706">
                  <c:v>450.61215953160558</c:v>
                </c:pt>
                <c:pt idx="28707">
                  <c:v>450.37125437402364</c:v>
                </c:pt>
                <c:pt idx="28708">
                  <c:v>450.01283624647391</c:v>
                </c:pt>
                <c:pt idx="28709">
                  <c:v>450.34775240107291</c:v>
                </c:pt>
                <c:pt idx="28710">
                  <c:v>450.60628334523972</c:v>
                </c:pt>
                <c:pt idx="28711">
                  <c:v>450.41238536815735</c:v>
                </c:pt>
                <c:pt idx="28712">
                  <c:v>451.08809366040356</c:v>
                </c:pt>
                <c:pt idx="28713">
                  <c:v>451.01758404486787</c:v>
                </c:pt>
                <c:pt idx="28714">
                  <c:v>450.65328975559686</c:v>
                </c:pt>
                <c:pt idx="28715">
                  <c:v>450.65328975559686</c:v>
                </c:pt>
                <c:pt idx="28716">
                  <c:v>450.14580848468944</c:v>
                </c:pt>
                <c:pt idx="28717">
                  <c:v>450.59236317573448</c:v>
                </c:pt>
                <c:pt idx="28718">
                  <c:v>450.86852237094183</c:v>
                </c:pt>
                <c:pt idx="28719">
                  <c:v>451.45609325869731</c:v>
                </c:pt>
                <c:pt idx="28720">
                  <c:v>451.72049807880279</c:v>
                </c:pt>
                <c:pt idx="28721">
                  <c:v>451.46196174363934</c:v>
                </c:pt>
                <c:pt idx="28722">
                  <c:v>451.46196174363934</c:v>
                </c:pt>
                <c:pt idx="28723">
                  <c:v>451.02129089417537</c:v>
                </c:pt>
                <c:pt idx="28724">
                  <c:v>450.13993229832357</c:v>
                </c:pt>
                <c:pt idx="28725">
                  <c:v>451.64999924526046</c:v>
                </c:pt>
                <c:pt idx="28726">
                  <c:v>459.07102961567125</c:v>
                </c:pt>
                <c:pt idx="28727">
                  <c:v>459.52345899900592</c:v>
                </c:pt>
                <c:pt idx="28728">
                  <c:v>455.36344097151306</c:v>
                </c:pt>
                <c:pt idx="28729">
                  <c:v>451.98490336099377</c:v>
                </c:pt>
                <c:pt idx="28730">
                  <c:v>456.51138439870209</c:v>
                </c:pt>
                <c:pt idx="28731">
                  <c:v>471.47089185260216</c:v>
                </c:pt>
                <c:pt idx="28732">
                  <c:v>472.81063153831627</c:v>
                </c:pt>
                <c:pt idx="28733">
                  <c:v>453.52651276757445</c:v>
                </c:pt>
                <c:pt idx="28734">
                  <c:v>456.55622208811474</c:v>
                </c:pt>
                <c:pt idx="28735">
                  <c:v>459.30606166745685</c:v>
                </c:pt>
                <c:pt idx="28736">
                  <c:v>453.28344042933281</c:v>
                </c:pt>
                <c:pt idx="28737">
                  <c:v>460.01918116613729</c:v>
                </c:pt>
                <c:pt idx="28738">
                  <c:v>461.48811993766162</c:v>
                </c:pt>
                <c:pt idx="28739">
                  <c:v>450.15755927092778</c:v>
                </c:pt>
                <c:pt idx="28740">
                  <c:v>456.61496854892545</c:v>
                </c:pt>
                <c:pt idx="28741">
                  <c:v>458.84186604882763</c:v>
                </c:pt>
                <c:pt idx="28742">
                  <c:v>457.91938950505414</c:v>
                </c:pt>
                <c:pt idx="28743">
                  <c:v>454.62310310080886</c:v>
                </c:pt>
                <c:pt idx="28744">
                  <c:v>453.60660757518207</c:v>
                </c:pt>
                <c:pt idx="28745">
                  <c:v>451.1505562122303</c:v>
                </c:pt>
                <c:pt idx="28746">
                  <c:v>452.09284651709271</c:v>
                </c:pt>
                <c:pt idx="28747">
                  <c:v>450.33970718570566</c:v>
                </c:pt>
                <c:pt idx="28748">
                  <c:v>452.23168778551104</c:v>
                </c:pt>
                <c:pt idx="28749">
                  <c:v>454.29993595495961</c:v>
                </c:pt>
                <c:pt idx="28750">
                  <c:v>465.41091870900726</c:v>
                </c:pt>
                <c:pt idx="28751">
                  <c:v>474.29497315745743</c:v>
                </c:pt>
                <c:pt idx="28752">
                  <c:v>462.17927805620991</c:v>
                </c:pt>
                <c:pt idx="28753">
                  <c:v>453.15635153364616</c:v>
                </c:pt>
                <c:pt idx="28754">
                  <c:v>460.51275155545659</c:v>
                </c:pt>
                <c:pt idx="28755">
                  <c:v>476.87082217011954</c:v>
                </c:pt>
                <c:pt idx="28756">
                  <c:v>485.87240034588638</c:v>
                </c:pt>
                <c:pt idx="28757">
                  <c:v>474.84365339526511</c:v>
                </c:pt>
                <c:pt idx="28758">
                  <c:v>452.39250891747861</c:v>
                </c:pt>
                <c:pt idx="28759">
                  <c:v>451.96945430483407</c:v>
                </c:pt>
                <c:pt idx="28760">
                  <c:v>450.52989969973692</c:v>
                </c:pt>
                <c:pt idx="28761">
                  <c:v>454.77586854347282</c:v>
                </c:pt>
                <c:pt idx="28762">
                  <c:v>454.15892288502727</c:v>
                </c:pt>
                <c:pt idx="28763">
                  <c:v>455.70424437788358</c:v>
                </c:pt>
                <c:pt idx="28764">
                  <c:v>459.99352156229236</c:v>
                </c:pt>
                <c:pt idx="28765">
                  <c:v>457.76074017460053</c:v>
                </c:pt>
                <c:pt idx="28766">
                  <c:v>453.62422843285577</c:v>
                </c:pt>
                <c:pt idx="28767">
                  <c:v>455.18934258489975</c:v>
                </c:pt>
                <c:pt idx="28768">
                  <c:v>458.66776766221432</c:v>
                </c:pt>
                <c:pt idx="28769">
                  <c:v>457.10265351017034</c:v>
                </c:pt>
                <c:pt idx="28770">
                  <c:v>472.45587315200487</c:v>
                </c:pt>
                <c:pt idx="28771">
                  <c:v>475.5288952800438</c:v>
                </c:pt>
                <c:pt idx="28772">
                  <c:v>462.5377038605389</c:v>
                </c:pt>
                <c:pt idx="28773">
                  <c:v>458.25059693735938</c:v>
                </c:pt>
                <c:pt idx="28774">
                  <c:v>464.39072495966764</c:v>
                </c:pt>
                <c:pt idx="28775">
                  <c:v>472.55802483739984</c:v>
                </c:pt>
                <c:pt idx="28776">
                  <c:v>451.36795816463365</c:v>
                </c:pt>
                <c:pt idx="28777">
                  <c:v>458.08390732044978</c:v>
                </c:pt>
                <c:pt idx="28778">
                  <c:v>456.09791035727523</c:v>
                </c:pt>
                <c:pt idx="28779">
                  <c:v>450.35145801815258</c:v>
                </c:pt>
                <c:pt idx="28780">
                  <c:v>459.6020119815671</c:v>
                </c:pt>
                <c:pt idx="28781">
                  <c:v>463.97354037224989</c:v>
                </c:pt>
                <c:pt idx="28782">
                  <c:v>459.98176918956068</c:v>
                </c:pt>
                <c:pt idx="28783">
                  <c:v>467.94330088569455</c:v>
                </c:pt>
                <c:pt idx="28784">
                  <c:v>459.13565996427155</c:v>
                </c:pt>
                <c:pt idx="28785">
                  <c:v>454.17284705927295</c:v>
                </c:pt>
                <c:pt idx="28786">
                  <c:v>461.92292692303783</c:v>
                </c:pt>
                <c:pt idx="28787">
                  <c:v>477.5523981771654</c:v>
                </c:pt>
                <c:pt idx="28788">
                  <c:v>464.226207144272</c:v>
                </c:pt>
                <c:pt idx="28789">
                  <c:v>453.57135045698709</c:v>
                </c:pt>
                <c:pt idx="28790">
                  <c:v>461.92075666180858</c:v>
                </c:pt>
                <c:pt idx="28791">
                  <c:v>451.24086218363703</c:v>
                </c:pt>
                <c:pt idx="28792">
                  <c:v>460.68902020329909</c:v>
                </c:pt>
                <c:pt idx="28793">
                  <c:v>453.02490363208386</c:v>
                </c:pt>
                <c:pt idx="28794">
                  <c:v>467.63786241745231</c:v>
                </c:pt>
                <c:pt idx="28795">
                  <c:v>459.94062972386081</c:v>
                </c:pt>
                <c:pt idx="28796">
                  <c:v>450.56298378419007</c:v>
                </c:pt>
                <c:pt idx="28797">
                  <c:v>461.21196228273897</c:v>
                </c:pt>
                <c:pt idx="28798">
                  <c:v>467.24635283672706</c:v>
                </c:pt>
                <c:pt idx="28799">
                  <c:v>478.18098838840928</c:v>
                </c:pt>
                <c:pt idx="28800">
                  <c:v>470.06661423537338</c:v>
                </c:pt>
                <c:pt idx="28801">
                  <c:v>458.35635288909674</c:v>
                </c:pt>
                <c:pt idx="28802">
                  <c:v>463.73046803400825</c:v>
                </c:pt>
                <c:pt idx="28803">
                  <c:v>470.71088454549124</c:v>
                </c:pt>
                <c:pt idx="28804">
                  <c:v>464.86448882723641</c:v>
                </c:pt>
                <c:pt idx="28805">
                  <c:v>451.64999924526046</c:v>
                </c:pt>
                <c:pt idx="28806">
                  <c:v>474.0776389775836</c:v>
                </c:pt>
                <c:pt idx="28807">
                  <c:v>481.0050696932646</c:v>
                </c:pt>
                <c:pt idx="28808">
                  <c:v>465.41677179110167</c:v>
                </c:pt>
                <c:pt idx="28809">
                  <c:v>463.82665881737552</c:v>
                </c:pt>
                <c:pt idx="28810">
                  <c:v>461.0063034613587</c:v>
                </c:pt>
                <c:pt idx="28811">
                  <c:v>457.16358717534263</c:v>
                </c:pt>
                <c:pt idx="28812">
                  <c:v>453.14459916091448</c:v>
                </c:pt>
                <c:pt idx="28813">
                  <c:v>463.48585387072018</c:v>
                </c:pt>
                <c:pt idx="28814">
                  <c:v>451.9577019321024</c:v>
                </c:pt>
                <c:pt idx="28815">
                  <c:v>461.19215576098844</c:v>
                </c:pt>
                <c:pt idx="28816">
                  <c:v>460.50469740643769</c:v>
                </c:pt>
                <c:pt idx="28817">
                  <c:v>460.48120652353725</c:v>
                </c:pt>
                <c:pt idx="28818">
                  <c:v>458.85950230934895</c:v>
                </c:pt>
                <c:pt idx="28819">
                  <c:v>456.13903596041223</c:v>
                </c:pt>
                <c:pt idx="28820">
                  <c:v>453.64186469337704</c:v>
                </c:pt>
                <c:pt idx="28821">
                  <c:v>451.23869746743298</c:v>
                </c:pt>
                <c:pt idx="28822">
                  <c:v>450.29857696171439</c:v>
                </c:pt>
                <c:pt idx="28823">
                  <c:v>453.46188241897408</c:v>
                </c:pt>
                <c:pt idx="28824">
                  <c:v>456.31160946511147</c:v>
                </c:pt>
                <c:pt idx="28825">
                  <c:v>457.99794402790008</c:v>
                </c:pt>
                <c:pt idx="28826">
                  <c:v>459.70189790807763</c:v>
                </c:pt>
                <c:pt idx="28827">
                  <c:v>458.51500221955035</c:v>
                </c:pt>
                <c:pt idx="28828">
                  <c:v>458.43275101327635</c:v>
                </c:pt>
                <c:pt idx="28829">
                  <c:v>459.43749416617146</c:v>
                </c:pt>
                <c:pt idx="28830">
                  <c:v>458.2153398191644</c:v>
                </c:pt>
                <c:pt idx="28831">
                  <c:v>457.6865292547825</c:v>
                </c:pt>
                <c:pt idx="28832">
                  <c:v>456.32923032278518</c:v>
                </c:pt>
                <c:pt idx="28833">
                  <c:v>453.93194652254527</c:v>
                </c:pt>
                <c:pt idx="28834">
                  <c:v>450.8413123164558</c:v>
                </c:pt>
                <c:pt idx="28835">
                  <c:v>451.03521106368061</c:v>
                </c:pt>
                <c:pt idx="28836">
                  <c:v>451.72267142060156</c:v>
                </c:pt>
                <c:pt idx="28837">
                  <c:v>452.43363452061561</c:v>
                </c:pt>
                <c:pt idx="28838">
                  <c:v>450.70617081203505</c:v>
                </c:pt>
                <c:pt idx="28839">
                  <c:v>451.04479255906915</c:v>
                </c:pt>
                <c:pt idx="28840">
                  <c:v>453.23643093840616</c:v>
                </c:pt>
                <c:pt idx="28841">
                  <c:v>454.5114632612819</c:v>
                </c:pt>
                <c:pt idx="28842">
                  <c:v>457.23192961021863</c:v>
                </c:pt>
                <c:pt idx="28843">
                  <c:v>463.87736653201495</c:v>
                </c:pt>
                <c:pt idx="28844">
                  <c:v>467.16776750818582</c:v>
                </c:pt>
                <c:pt idx="28845">
                  <c:v>461.69159309496501</c:v>
                </c:pt>
                <c:pt idx="28846">
                  <c:v>452.18467829458439</c:v>
                </c:pt>
                <c:pt idx="28847">
                  <c:v>456.60538797770778</c:v>
                </c:pt>
                <c:pt idx="28848">
                  <c:v>459.8840519839946</c:v>
                </c:pt>
                <c:pt idx="28849">
                  <c:v>450.48072333620752</c:v>
                </c:pt>
                <c:pt idx="28850">
                  <c:v>457.21646515121131</c:v>
                </c:pt>
                <c:pt idx="28851">
                  <c:v>460.09556542775402</c:v>
                </c:pt>
                <c:pt idx="28852">
                  <c:v>462.24607866603947</c:v>
                </c:pt>
                <c:pt idx="28853">
                  <c:v>463.90891002364953</c:v>
                </c:pt>
                <c:pt idx="28854">
                  <c:v>452.0671699701154</c:v>
                </c:pt>
                <c:pt idx="28855">
                  <c:v>457.29067607102928</c:v>
                </c:pt>
                <c:pt idx="28856">
                  <c:v>465.37564772824942</c:v>
                </c:pt>
                <c:pt idx="28857">
                  <c:v>471.15741309790388</c:v>
                </c:pt>
                <c:pt idx="28858">
                  <c:v>470.58150062550965</c:v>
                </c:pt>
                <c:pt idx="28859">
                  <c:v>460.59283250050134</c:v>
                </c:pt>
                <c:pt idx="28860">
                  <c:v>455.30686631221636</c:v>
                </c:pt>
                <c:pt idx="28861">
                  <c:v>483.59262487011551</c:v>
                </c:pt>
                <c:pt idx="28862">
                  <c:v>478.06346466109267</c:v>
                </c:pt>
                <c:pt idx="28863">
                  <c:v>451.1644779220203</c:v>
                </c:pt>
                <c:pt idx="28864">
                  <c:v>451.01170939878682</c:v>
                </c:pt>
                <c:pt idx="28865">
                  <c:v>454.11779728189026</c:v>
                </c:pt>
                <c:pt idx="28866">
                  <c:v>462.86673949133018</c:v>
                </c:pt>
                <c:pt idx="28867">
                  <c:v>462.59058183640758</c:v>
                </c:pt>
                <c:pt idx="28868">
                  <c:v>466.66840718844736</c:v>
                </c:pt>
                <c:pt idx="28869">
                  <c:v>457.39056353782462</c:v>
                </c:pt>
                <c:pt idx="28870">
                  <c:v>460.71839497398923</c:v>
                </c:pt>
                <c:pt idx="28871">
                  <c:v>456.07070892838385</c:v>
                </c:pt>
                <c:pt idx="28872">
                  <c:v>456.05090086634857</c:v>
                </c:pt>
                <c:pt idx="28873">
                  <c:v>457.96051510819115</c:v>
                </c:pt>
                <c:pt idx="28874">
                  <c:v>453.10717024120549</c:v>
                </c:pt>
                <c:pt idx="28875">
                  <c:v>453.49713953716906</c:v>
                </c:pt>
                <c:pt idx="28876">
                  <c:v>454.34911724740022</c:v>
                </c:pt>
                <c:pt idx="28877">
                  <c:v>450.06354800590111</c:v>
                </c:pt>
                <c:pt idx="28878">
                  <c:v>450.82151611461319</c:v>
                </c:pt>
                <c:pt idx="28879">
                  <c:v>450.41238536815735</c:v>
                </c:pt>
                <c:pt idx="28880">
                  <c:v>457.83929469744646</c:v>
                </c:pt>
                <c:pt idx="28881">
                  <c:v>463.20969621579758</c:v>
                </c:pt>
                <c:pt idx="28882">
                  <c:v>457.62776739112422</c:v>
                </c:pt>
                <c:pt idx="28883">
                  <c:v>451.42888474449603</c:v>
                </c:pt>
                <c:pt idx="28884">
                  <c:v>450.91769657807259</c:v>
                </c:pt>
                <c:pt idx="28885">
                  <c:v>451.05871426885915</c:v>
                </c:pt>
                <c:pt idx="28886">
                  <c:v>451.89306696264777</c:v>
                </c:pt>
                <c:pt idx="28887">
                  <c:v>452.22797569923534</c:v>
                </c:pt>
                <c:pt idx="28888">
                  <c:v>451.20560814601163</c:v>
                </c:pt>
                <c:pt idx="28889">
                  <c:v>451.86739503652478</c:v>
                </c:pt>
                <c:pt idx="28890">
                  <c:v>453.69474420953048</c:v>
                </c:pt>
                <c:pt idx="28891">
                  <c:v>455.62197776876195</c:v>
                </c:pt>
                <c:pt idx="28892">
                  <c:v>455.52797418975632</c:v>
                </c:pt>
                <c:pt idx="28893">
                  <c:v>454.71123819487252</c:v>
                </c:pt>
                <c:pt idx="28894">
                  <c:v>453.78287776330939</c:v>
                </c:pt>
                <c:pt idx="28895">
                  <c:v>452.16705743691068</c:v>
                </c:pt>
                <c:pt idx="28896">
                  <c:v>450.57473615692174</c:v>
                </c:pt>
                <c:pt idx="28897">
                  <c:v>451.5581505246364</c:v>
                </c:pt>
                <c:pt idx="28898">
                  <c:v>452.83905287273888</c:v>
                </c:pt>
                <c:pt idx="28899">
                  <c:v>452.92131948186051</c:v>
                </c:pt>
                <c:pt idx="28900">
                  <c:v>452.70392369059624</c:v>
                </c:pt>
                <c:pt idx="28901">
                  <c:v>452.29848993562535</c:v>
                </c:pt>
                <c:pt idx="28902">
                  <c:v>451.74029843941429</c:v>
                </c:pt>
                <c:pt idx="28903">
                  <c:v>451.23498599727122</c:v>
                </c:pt>
                <c:pt idx="28904">
                  <c:v>451.15860173565449</c:v>
                </c:pt>
                <c:pt idx="28905">
                  <c:v>450.92944895080421</c:v>
                </c:pt>
                <c:pt idx="28906">
                  <c:v>451.01758404486787</c:v>
                </c:pt>
                <c:pt idx="28907">
                  <c:v>450.33012522823168</c:v>
                </c:pt>
                <c:pt idx="28908">
                  <c:v>450.44176398955932</c:v>
                </c:pt>
                <c:pt idx="28909">
                  <c:v>451.23498599727122</c:v>
                </c:pt>
                <c:pt idx="28910">
                  <c:v>450.65328975559686</c:v>
                </c:pt>
                <c:pt idx="28911">
                  <c:v>450.02241778190984</c:v>
                </c:pt>
                <c:pt idx="28912">
                  <c:v>450.21044032736597</c:v>
                </c:pt>
                <c:pt idx="28913">
                  <c:v>450.85676999821021</c:v>
                </c:pt>
                <c:pt idx="28914">
                  <c:v>451.60885823927583</c:v>
                </c:pt>
                <c:pt idx="28915">
                  <c:v>451.47959800416061</c:v>
                </c:pt>
                <c:pt idx="28916">
                  <c:v>453.17180058980585</c:v>
                </c:pt>
                <c:pt idx="28917">
                  <c:v>454.73474294033582</c:v>
                </c:pt>
                <c:pt idx="28918">
                  <c:v>453.48321536292343</c:v>
                </c:pt>
                <c:pt idx="28919">
                  <c:v>451.08592293708892</c:v>
                </c:pt>
                <c:pt idx="28920">
                  <c:v>451.00583321242095</c:v>
                </c:pt>
                <c:pt idx="28921">
                  <c:v>454.59590167191749</c:v>
                </c:pt>
                <c:pt idx="28922">
                  <c:v>451.55011177846518</c:v>
                </c:pt>
                <c:pt idx="28923">
                  <c:v>464.82336322409941</c:v>
                </c:pt>
                <c:pt idx="28924">
                  <c:v>466.02780275606233</c:v>
                </c:pt>
                <c:pt idx="28925">
                  <c:v>457.11440588290202</c:v>
                </c:pt>
                <c:pt idx="28926">
                  <c:v>459.2847287235075</c:v>
                </c:pt>
                <c:pt idx="28927">
                  <c:v>476.66504012595834</c:v>
                </c:pt>
                <c:pt idx="28928">
                  <c:v>491.63060089897181</c:v>
                </c:pt>
                <c:pt idx="28929">
                  <c:v>464.5611112600053</c:v>
                </c:pt>
                <c:pt idx="28930">
                  <c:v>458.2190519054401</c:v>
                </c:pt>
                <c:pt idx="28931">
                  <c:v>460.1110314270461</c:v>
                </c:pt>
                <c:pt idx="28932">
                  <c:v>459.8995041207238</c:v>
                </c:pt>
                <c:pt idx="28933">
                  <c:v>456.55033820032514</c:v>
                </c:pt>
                <c:pt idx="28934">
                  <c:v>454.79937328893618</c:v>
                </c:pt>
                <c:pt idx="28935">
                  <c:v>454.92864938898441</c:v>
                </c:pt>
                <c:pt idx="28936">
                  <c:v>454.82876192218913</c:v>
                </c:pt>
                <c:pt idx="28937">
                  <c:v>454.34107696094424</c:v>
                </c:pt>
                <c:pt idx="28938">
                  <c:v>453.82988725423604</c:v>
                </c:pt>
                <c:pt idx="28939">
                  <c:v>452.87802207720955</c:v>
                </c:pt>
                <c:pt idx="28940">
                  <c:v>451.7910123151928</c:v>
                </c:pt>
                <c:pt idx="28941">
                  <c:v>450.54535676537733</c:v>
                </c:pt>
                <c:pt idx="28942">
                  <c:v>450.68854379322232</c:v>
                </c:pt>
                <c:pt idx="28943">
                  <c:v>453.37963121270008</c:v>
                </c:pt>
                <c:pt idx="28944">
                  <c:v>450.14210157377056</c:v>
                </c:pt>
                <c:pt idx="28945">
                  <c:v>455.55734742016165</c:v>
                </c:pt>
                <c:pt idx="28946">
                  <c:v>456.32705852127117</c:v>
                </c:pt>
                <c:pt idx="28947">
                  <c:v>452.83688107122492</c:v>
                </c:pt>
                <c:pt idx="28948">
                  <c:v>452.11635126255601</c:v>
                </c:pt>
                <c:pt idx="28949">
                  <c:v>450.76275871778068</c:v>
                </c:pt>
                <c:pt idx="28950">
                  <c:v>451.92027301239347</c:v>
                </c:pt>
                <c:pt idx="28951">
                  <c:v>452.40208948869633</c:v>
                </c:pt>
                <c:pt idx="28952">
                  <c:v>454.00027355457365</c:v>
                </c:pt>
                <c:pt idx="28953">
                  <c:v>461.12382872896012</c:v>
                </c:pt>
                <c:pt idx="28954">
                  <c:v>483.2987385375859</c:v>
                </c:pt>
                <c:pt idx="28955">
                  <c:v>469.72005016399413</c:v>
                </c:pt>
                <c:pt idx="28956">
                  <c:v>452.29848993562535</c:v>
                </c:pt>
                <c:pt idx="28957">
                  <c:v>454.2411894941489</c:v>
                </c:pt>
                <c:pt idx="28958">
                  <c:v>459.25316828874054</c:v>
                </c:pt>
                <c:pt idx="28959">
                  <c:v>454.65836021900384</c:v>
                </c:pt>
                <c:pt idx="28960">
                  <c:v>454.04728304550031</c:v>
                </c:pt>
                <c:pt idx="28961">
                  <c:v>451.35250032885079</c:v>
                </c:pt>
                <c:pt idx="28962">
                  <c:v>456.8286676567617</c:v>
                </c:pt>
                <c:pt idx="28963">
                  <c:v>454.50776657785383</c:v>
                </c:pt>
                <c:pt idx="28964">
                  <c:v>454.5349680067452</c:v>
                </c:pt>
                <c:pt idx="28965">
                  <c:v>457.66673659559484</c:v>
                </c:pt>
                <c:pt idx="28966">
                  <c:v>456.18017696639686</c:v>
                </c:pt>
                <c:pt idx="28967">
                  <c:v>455.68073963242028</c:v>
                </c:pt>
                <c:pt idx="28968">
                  <c:v>454.73474294033582</c:v>
                </c:pt>
                <c:pt idx="28969">
                  <c:v>452.84276495901457</c:v>
                </c:pt>
                <c:pt idx="28970">
                  <c:v>451.59123738160218</c:v>
                </c:pt>
                <c:pt idx="28971">
                  <c:v>450.77450955022761</c:v>
                </c:pt>
                <c:pt idx="28972">
                  <c:v>450.6041140081814</c:v>
                </c:pt>
                <c:pt idx="28973">
                  <c:v>450.87439701702294</c:v>
                </c:pt>
                <c:pt idx="28974">
                  <c:v>451.32094867370699</c:v>
                </c:pt>
                <c:pt idx="28975">
                  <c:v>451.49135037689229</c:v>
                </c:pt>
                <c:pt idx="28976">
                  <c:v>451.29157544330167</c:v>
                </c:pt>
                <c:pt idx="28977">
                  <c:v>450.69812528861087</c:v>
                </c:pt>
                <c:pt idx="28978">
                  <c:v>450.49464535405446</c:v>
                </c:pt>
                <c:pt idx="28979">
                  <c:v>450.58278168034593</c:v>
                </c:pt>
                <c:pt idx="28980">
                  <c:v>451.40538153931749</c:v>
                </c:pt>
                <c:pt idx="28981">
                  <c:v>454.77217186004481</c:v>
                </c:pt>
                <c:pt idx="28982">
                  <c:v>457.64540365164549</c:v>
                </c:pt>
                <c:pt idx="28983">
                  <c:v>452.8801938787235</c:v>
                </c:pt>
                <c:pt idx="28984">
                  <c:v>450.0069600601081</c:v>
                </c:pt>
                <c:pt idx="28985">
                  <c:v>450.62391190433721</c:v>
                </c:pt>
                <c:pt idx="28986">
                  <c:v>450.79213656904034</c:v>
                </c:pt>
                <c:pt idx="28987">
                  <c:v>452.41971034636998</c:v>
                </c:pt>
                <c:pt idx="28988">
                  <c:v>453.00141428946819</c:v>
                </c:pt>
                <c:pt idx="28989">
                  <c:v>450.15755927092778</c:v>
                </c:pt>
                <c:pt idx="28990">
                  <c:v>452.463007751021</c:v>
                </c:pt>
                <c:pt idx="28991">
                  <c:v>451.25848920244977</c:v>
                </c:pt>
                <c:pt idx="28992">
                  <c:v>450.89419491317875</c:v>
                </c:pt>
                <c:pt idx="28993">
                  <c:v>451.34662429651343</c:v>
                </c:pt>
                <c:pt idx="28994">
                  <c:v>451.75204927186121</c:v>
                </c:pt>
                <c:pt idx="28995">
                  <c:v>451.60515693499349</c:v>
                </c:pt>
                <c:pt idx="28996">
                  <c:v>450.5277297465646</c:v>
                </c:pt>
                <c:pt idx="28997">
                  <c:v>459.95238209659249</c:v>
                </c:pt>
                <c:pt idx="28998">
                  <c:v>457.15554688888665</c:v>
                </c:pt>
                <c:pt idx="28999">
                  <c:v>453.92389083324167</c:v>
                </c:pt>
                <c:pt idx="29000">
                  <c:v>454.11408519561462</c:v>
                </c:pt>
                <c:pt idx="29001">
                  <c:v>471.09490834227466</c:v>
                </c:pt>
                <c:pt idx="29002">
                  <c:v>465.88905390472968</c:v>
                </c:pt>
                <c:pt idx="29003">
                  <c:v>450.24198951805414</c:v>
                </c:pt>
                <c:pt idx="29004">
                  <c:v>458.66776766221432</c:v>
                </c:pt>
                <c:pt idx="29005">
                  <c:v>456.69352307177144</c:v>
                </c:pt>
                <c:pt idx="29006">
                  <c:v>451.23281357964333</c:v>
                </c:pt>
                <c:pt idx="29007">
                  <c:v>457.76662406239018</c:v>
                </c:pt>
                <c:pt idx="29008">
                  <c:v>458.8536184215593</c:v>
                </c:pt>
                <c:pt idx="29009">
                  <c:v>457.41406828328792</c:v>
                </c:pt>
                <c:pt idx="29010">
                  <c:v>456.05678475413822</c:v>
                </c:pt>
                <c:pt idx="29011">
                  <c:v>457.99577222638612</c:v>
                </c:pt>
                <c:pt idx="29012">
                  <c:v>461.16278407086787</c:v>
                </c:pt>
                <c:pt idx="29013">
                  <c:v>459.17678556740856</c:v>
                </c:pt>
                <c:pt idx="29014">
                  <c:v>461.5153229068377</c:v>
                </c:pt>
                <c:pt idx="29015">
                  <c:v>466.71538587367877</c:v>
                </c:pt>
                <c:pt idx="29016">
                  <c:v>455.93339254187958</c:v>
                </c:pt>
                <c:pt idx="29017">
                  <c:v>456.01565915100122</c:v>
                </c:pt>
                <c:pt idx="29018">
                  <c:v>463.79727018412257</c:v>
                </c:pt>
                <c:pt idx="29019">
                  <c:v>492.77626470471353</c:v>
                </c:pt>
                <c:pt idx="29020">
                  <c:v>485.10857313256645</c:v>
                </c:pt>
                <c:pt idx="29021">
                  <c:v>459.75477588394631</c:v>
                </c:pt>
                <c:pt idx="29022">
                  <c:v>450.03417015464152</c:v>
                </c:pt>
                <c:pt idx="29023">
                  <c:v>460.83961692501862</c:v>
                </c:pt>
                <c:pt idx="29024">
                  <c:v>458.85950230934895</c:v>
                </c:pt>
                <c:pt idx="29025">
                  <c:v>454.20593237595392</c:v>
                </c:pt>
                <c:pt idx="29026">
                  <c:v>452.302202021901</c:v>
                </c:pt>
                <c:pt idx="29027">
                  <c:v>452.44908357677537</c:v>
                </c:pt>
                <c:pt idx="29028">
                  <c:v>454.93451787392644</c:v>
                </c:pt>
                <c:pt idx="29029">
                  <c:v>459.17678556740856</c:v>
                </c:pt>
                <c:pt idx="29030">
                  <c:v>458.63035414535295</c:v>
                </c:pt>
                <c:pt idx="29031">
                  <c:v>458.96525826108626</c:v>
                </c:pt>
                <c:pt idx="29032">
                  <c:v>458.18966327218709</c:v>
                </c:pt>
                <c:pt idx="29033">
                  <c:v>458.33656022990908</c:v>
                </c:pt>
                <c:pt idx="29034">
                  <c:v>453.77700927836736</c:v>
                </c:pt>
                <c:pt idx="29035">
                  <c:v>452.38075654474699</c:v>
                </c:pt>
                <c:pt idx="29036">
                  <c:v>458.87929496853661</c:v>
                </c:pt>
                <c:pt idx="29037">
                  <c:v>464.00292746521808</c:v>
                </c:pt>
                <c:pt idx="29038">
                  <c:v>467.71644774599349</c:v>
                </c:pt>
                <c:pt idx="29039">
                  <c:v>456.66414984136605</c:v>
                </c:pt>
                <c:pt idx="29040">
                  <c:v>451.25848920244977</c:v>
                </c:pt>
                <c:pt idx="29041">
                  <c:v>450.11859989347391</c:v>
                </c:pt>
                <c:pt idx="29042">
                  <c:v>450.17148098071777</c:v>
                </c:pt>
                <c:pt idx="29043">
                  <c:v>450.45939116240055</c:v>
                </c:pt>
                <c:pt idx="29044">
                  <c:v>450.19498418589637</c:v>
                </c:pt>
                <c:pt idx="29045">
                  <c:v>450.27507375653579</c:v>
                </c:pt>
                <c:pt idx="29046">
                  <c:v>450.06354800590111</c:v>
                </c:pt>
                <c:pt idx="29047">
                  <c:v>450.40433907459078</c:v>
                </c:pt>
                <c:pt idx="29048">
                  <c:v>450.23611379377371</c:v>
                </c:pt>
                <c:pt idx="29049">
                  <c:v>451.90481933537944</c:v>
                </c:pt>
                <c:pt idx="29050">
                  <c:v>451.17035256810141</c:v>
                </c:pt>
                <c:pt idx="29051">
                  <c:v>450.59236317573448</c:v>
                </c:pt>
                <c:pt idx="29052">
                  <c:v>454.55260426726653</c:v>
                </c:pt>
                <c:pt idx="29053">
                  <c:v>456.05090086634857</c:v>
                </c:pt>
                <c:pt idx="29054">
                  <c:v>455.83937356002627</c:v>
                </c:pt>
                <c:pt idx="29055">
                  <c:v>454.98739584979512</c:v>
                </c:pt>
                <c:pt idx="29056">
                  <c:v>453.40683264159145</c:v>
                </c:pt>
                <c:pt idx="29057">
                  <c:v>455.35757248657103</c:v>
                </c:pt>
                <c:pt idx="29058">
                  <c:v>451.89676826693011</c:v>
                </c:pt>
                <c:pt idx="29059">
                  <c:v>450.31837377967088</c:v>
                </c:pt>
                <c:pt idx="29060">
                  <c:v>453.33262172177342</c:v>
                </c:pt>
                <c:pt idx="29061">
                  <c:v>461.51162622340968</c:v>
                </c:pt>
                <c:pt idx="29062">
                  <c:v>471.58256249782437</c:v>
                </c:pt>
                <c:pt idx="29063">
                  <c:v>458.65601528948264</c:v>
                </c:pt>
                <c:pt idx="29064">
                  <c:v>453.97090032416833</c:v>
                </c:pt>
                <c:pt idx="29065">
                  <c:v>453.88276523010467</c:v>
                </c:pt>
                <c:pt idx="29066">
                  <c:v>453.19530533526915</c:v>
                </c:pt>
                <c:pt idx="29067">
                  <c:v>452.62536916775025</c:v>
                </c:pt>
                <c:pt idx="29068">
                  <c:v>452.51959781316532</c:v>
                </c:pt>
                <c:pt idx="29069">
                  <c:v>452.41384186142795</c:v>
                </c:pt>
                <c:pt idx="29070">
                  <c:v>453.02490363208386</c:v>
                </c:pt>
                <c:pt idx="29071">
                  <c:v>452.75462986495091</c:v>
                </c:pt>
                <c:pt idx="29072">
                  <c:v>452.302202021901</c:v>
                </c:pt>
                <c:pt idx="29073">
                  <c:v>452.16705743691068</c:v>
                </c:pt>
                <c:pt idx="29074">
                  <c:v>451.42672002829192</c:v>
                </c:pt>
                <c:pt idx="29075">
                  <c:v>451.75575519699782</c:v>
                </c:pt>
                <c:pt idx="29076">
                  <c:v>452.66649477088725</c:v>
                </c:pt>
                <c:pt idx="29077">
                  <c:v>450.62174102699413</c:v>
                </c:pt>
                <c:pt idx="29078">
                  <c:v>450.28094994290166</c:v>
                </c:pt>
                <c:pt idx="29079">
                  <c:v>450.95078127863968</c:v>
                </c:pt>
                <c:pt idx="29080">
                  <c:v>450.04221563185718</c:v>
                </c:pt>
                <c:pt idx="29081">
                  <c:v>450.89790022220149</c:v>
                </c:pt>
                <c:pt idx="29082">
                  <c:v>451.62649449979716</c:v>
                </c:pt>
                <c:pt idx="29083">
                  <c:v>450.52185356019879</c:v>
                </c:pt>
                <c:pt idx="29084">
                  <c:v>450.91182193199148</c:v>
                </c:pt>
                <c:pt idx="29085">
                  <c:v>452.35725179928363</c:v>
                </c:pt>
                <c:pt idx="29086">
                  <c:v>456.28223623470615</c:v>
                </c:pt>
                <c:pt idx="29087">
                  <c:v>456.13533927698415</c:v>
                </c:pt>
                <c:pt idx="29088">
                  <c:v>451.73442225304848</c:v>
                </c:pt>
                <c:pt idx="29089">
                  <c:v>450.26332292408892</c:v>
                </c:pt>
                <c:pt idx="29090">
                  <c:v>451.45022477375528</c:v>
                </c:pt>
                <c:pt idx="29091">
                  <c:v>451.14468002586449</c:v>
                </c:pt>
                <c:pt idx="29092">
                  <c:v>450.07529883834803</c:v>
                </c:pt>
                <c:pt idx="29093">
                  <c:v>452.16705743691068</c:v>
                </c:pt>
                <c:pt idx="29094">
                  <c:v>453.6653694388404</c:v>
                </c:pt>
                <c:pt idx="29095">
                  <c:v>451.94964624279879</c:v>
                </c:pt>
                <c:pt idx="29096">
                  <c:v>454.64073936133019</c:v>
                </c:pt>
                <c:pt idx="29097">
                  <c:v>456.52096496991976</c:v>
                </c:pt>
                <c:pt idx="29098">
                  <c:v>460.1132016882753</c:v>
                </c:pt>
                <c:pt idx="29099">
                  <c:v>479.96725662653608</c:v>
                </c:pt>
                <c:pt idx="29100">
                  <c:v>471.36522831795048</c:v>
                </c:pt>
                <c:pt idx="29101">
                  <c:v>451.81080651466522</c:v>
                </c:pt>
                <c:pt idx="29102">
                  <c:v>459.42356999192583</c:v>
                </c:pt>
                <c:pt idx="29103">
                  <c:v>459.95826598438214</c:v>
                </c:pt>
                <c:pt idx="29104">
                  <c:v>454.87575601026816</c:v>
                </c:pt>
                <c:pt idx="29105">
                  <c:v>453.58527463123272</c:v>
                </c:pt>
                <c:pt idx="29106">
                  <c:v>455.52797418975632</c:v>
                </c:pt>
                <c:pt idx="29107">
                  <c:v>458.37768583304609</c:v>
                </c:pt>
                <c:pt idx="29108">
                  <c:v>458.3483126026407</c:v>
                </c:pt>
                <c:pt idx="29109">
                  <c:v>457.64323185013154</c:v>
                </c:pt>
                <c:pt idx="29110">
                  <c:v>455.14604518024873</c:v>
                </c:pt>
                <c:pt idx="29111">
                  <c:v>453.16593210486383</c:v>
                </c:pt>
                <c:pt idx="29112">
                  <c:v>451.02129089417537</c:v>
                </c:pt>
                <c:pt idx="29113">
                  <c:v>451.44651176330876</c:v>
                </c:pt>
                <c:pt idx="29114">
                  <c:v>452.65691419966959</c:v>
                </c:pt>
                <c:pt idx="29115">
                  <c:v>451.72854760696737</c:v>
                </c:pt>
                <c:pt idx="29116">
                  <c:v>450.5651546615332</c:v>
                </c:pt>
                <c:pt idx="29117">
                  <c:v>450.25374096661494</c:v>
                </c:pt>
                <c:pt idx="29118">
                  <c:v>450.2772437097081</c:v>
                </c:pt>
                <c:pt idx="29119">
                  <c:v>452.90152682267285</c:v>
                </c:pt>
                <c:pt idx="29120">
                  <c:v>451.26807069783831</c:v>
                </c:pt>
                <c:pt idx="29121">
                  <c:v>450.79430744638347</c:v>
                </c:pt>
                <c:pt idx="29122">
                  <c:v>450.01654159554403</c:v>
                </c:pt>
                <c:pt idx="29123">
                  <c:v>454.31757221548094</c:v>
                </c:pt>
                <c:pt idx="29124">
                  <c:v>451.17035256810141</c:v>
                </c:pt>
                <c:pt idx="29125">
                  <c:v>451.1879811271989</c:v>
                </c:pt>
                <c:pt idx="29126">
                  <c:v>457.14008242987933</c:v>
                </c:pt>
                <c:pt idx="29127">
                  <c:v>462.8865460130807</c:v>
                </c:pt>
                <c:pt idx="29128">
                  <c:v>464.37897258693596</c:v>
                </c:pt>
                <c:pt idx="29129">
                  <c:v>453.03295932138752</c:v>
                </c:pt>
                <c:pt idx="29130">
                  <c:v>450.32424950395131</c:v>
                </c:pt>
                <c:pt idx="29131">
                  <c:v>450.87439701702294</c:v>
                </c:pt>
                <c:pt idx="29132">
                  <c:v>455.58672065056697</c:v>
                </c:pt>
                <c:pt idx="29133">
                  <c:v>456.75011313391576</c:v>
                </c:pt>
                <c:pt idx="29134">
                  <c:v>460.62222113375435</c:v>
                </c:pt>
                <c:pt idx="29135">
                  <c:v>461.54471308037546</c:v>
                </c:pt>
                <c:pt idx="29136">
                  <c:v>453.52064428263242</c:v>
                </c:pt>
                <c:pt idx="29137">
                  <c:v>468.32747871095415</c:v>
                </c:pt>
                <c:pt idx="29138">
                  <c:v>456.07657741332588</c:v>
                </c:pt>
                <c:pt idx="29139">
                  <c:v>451.26220221289628</c:v>
                </c:pt>
                <c:pt idx="29140">
                  <c:v>452.28086907795165</c:v>
                </c:pt>
                <c:pt idx="29141">
                  <c:v>450.98603531626514</c:v>
                </c:pt>
                <c:pt idx="29142">
                  <c:v>454.4938424036082</c:v>
                </c:pt>
                <c:pt idx="29143">
                  <c:v>453.22467856567448</c:v>
                </c:pt>
                <c:pt idx="29144">
                  <c:v>452.41384186142795</c:v>
                </c:pt>
                <c:pt idx="29145">
                  <c:v>451.82626943338778</c:v>
                </c:pt>
                <c:pt idx="29146">
                  <c:v>451.77337605467147</c:v>
                </c:pt>
                <c:pt idx="29147">
                  <c:v>450.20673501834324</c:v>
                </c:pt>
                <c:pt idx="29148">
                  <c:v>450.26332292408892</c:v>
                </c:pt>
                <c:pt idx="29149">
                  <c:v>453.0601607502789</c:v>
                </c:pt>
                <c:pt idx="29150">
                  <c:v>453.65948555105075</c:v>
                </c:pt>
                <c:pt idx="29151">
                  <c:v>455.43982369284504</c:v>
                </c:pt>
                <c:pt idx="29152">
                  <c:v>455.56321590510368</c:v>
                </c:pt>
                <c:pt idx="29153">
                  <c:v>451.30919630097532</c:v>
                </c:pt>
                <c:pt idx="29154">
                  <c:v>451.65803799143168</c:v>
                </c:pt>
                <c:pt idx="29155">
                  <c:v>451.07046664159083</c:v>
                </c:pt>
                <c:pt idx="29156">
                  <c:v>450.05396646430404</c:v>
                </c:pt>
                <c:pt idx="29157">
                  <c:v>455.68073963242028</c:v>
                </c:pt>
                <c:pt idx="29158">
                  <c:v>452.73112511948761</c:v>
                </c:pt>
                <c:pt idx="29159">
                  <c:v>450.55927847516739</c:v>
                </c:pt>
                <c:pt idx="29160">
                  <c:v>451.73442225304848</c:v>
                </c:pt>
                <c:pt idx="29161">
                  <c:v>461.01218888943311</c:v>
                </c:pt>
                <c:pt idx="29162">
                  <c:v>461.55861877120395</c:v>
                </c:pt>
                <c:pt idx="29163">
                  <c:v>471.53558381259296</c:v>
                </c:pt>
                <c:pt idx="29164">
                  <c:v>478.95082271229978</c:v>
                </c:pt>
                <c:pt idx="29165">
                  <c:v>456.15296013465786</c:v>
                </c:pt>
                <c:pt idx="29166">
                  <c:v>455.89813542368461</c:v>
                </c:pt>
                <c:pt idx="29167">
                  <c:v>458.50696193309432</c:v>
                </c:pt>
                <c:pt idx="29168">
                  <c:v>458.75961484255362</c:v>
                </c:pt>
                <c:pt idx="29169">
                  <c:v>455.15779755298041</c:v>
                </c:pt>
                <c:pt idx="29170">
                  <c:v>458.6009655121</c:v>
                </c:pt>
                <c:pt idx="29171">
                  <c:v>462.79035522971344</c:v>
                </c:pt>
                <c:pt idx="29172">
                  <c:v>461.17453644359955</c:v>
                </c:pt>
                <c:pt idx="29173">
                  <c:v>456.32119003632914</c:v>
                </c:pt>
                <c:pt idx="29174">
                  <c:v>454.77804034498683</c:v>
                </c:pt>
                <c:pt idx="29175">
                  <c:v>462.16969594470748</c:v>
                </c:pt>
                <c:pt idx="29176">
                  <c:v>454.21180086089595</c:v>
                </c:pt>
                <c:pt idx="29177">
                  <c:v>464.65296152091412</c:v>
                </c:pt>
                <c:pt idx="29178">
                  <c:v>468.51921335808879</c:v>
                </c:pt>
                <c:pt idx="29179">
                  <c:v>461.19215576098844</c:v>
                </c:pt>
                <c:pt idx="29180">
                  <c:v>450.99995702605514</c:v>
                </c:pt>
                <c:pt idx="29181">
                  <c:v>458.64426291675102</c:v>
                </c:pt>
                <c:pt idx="29182">
                  <c:v>456.64652898369241</c:v>
                </c:pt>
                <c:pt idx="29183">
                  <c:v>457.26935852992756</c:v>
                </c:pt>
                <c:pt idx="29184">
                  <c:v>461.74077284712087</c:v>
                </c:pt>
                <c:pt idx="29185">
                  <c:v>451.33487346406656</c:v>
                </c:pt>
                <c:pt idx="29186">
                  <c:v>452.25519253097434</c:v>
                </c:pt>
                <c:pt idx="29187">
                  <c:v>450.45351543812012</c:v>
                </c:pt>
                <c:pt idx="29188">
                  <c:v>452.01646379576073</c:v>
                </c:pt>
                <c:pt idx="29189">
                  <c:v>451.62061061200751</c:v>
                </c:pt>
                <c:pt idx="29190">
                  <c:v>453.68299029651405</c:v>
                </c:pt>
                <c:pt idx="29191">
                  <c:v>456.06853712686984</c:v>
                </c:pt>
                <c:pt idx="29192">
                  <c:v>453.04840837754722</c:v>
                </c:pt>
                <c:pt idx="29193">
                  <c:v>454.81918135097146</c:v>
                </c:pt>
                <c:pt idx="29194">
                  <c:v>460.81828244078451</c:v>
                </c:pt>
                <c:pt idx="29195">
                  <c:v>468.82098594859821</c:v>
                </c:pt>
                <c:pt idx="29196">
                  <c:v>472.42864091741825</c:v>
                </c:pt>
                <c:pt idx="29197">
                  <c:v>461.39410095580831</c:v>
                </c:pt>
                <c:pt idx="29198">
                  <c:v>454.86988752532613</c:v>
                </c:pt>
                <c:pt idx="29199">
                  <c:v>456.22130256953386</c:v>
                </c:pt>
                <c:pt idx="29200">
                  <c:v>457.72548305640555</c:v>
                </c:pt>
                <c:pt idx="29201">
                  <c:v>456.77950176716871</c:v>
                </c:pt>
                <c:pt idx="29202">
                  <c:v>456.46220310626148</c:v>
                </c:pt>
                <c:pt idx="29203">
                  <c:v>454.04728304550031</c:v>
                </c:pt>
                <c:pt idx="29204">
                  <c:v>456.23892342720751</c:v>
                </c:pt>
                <c:pt idx="29205">
                  <c:v>453.45971061746013</c:v>
                </c:pt>
                <c:pt idx="29206">
                  <c:v>452.56660730409197</c:v>
                </c:pt>
                <c:pt idx="29207">
                  <c:v>451.29374324007523</c:v>
                </c:pt>
                <c:pt idx="29208">
                  <c:v>450.37496122333113</c:v>
                </c:pt>
                <c:pt idx="29209">
                  <c:v>452.65474239815558</c:v>
                </c:pt>
                <c:pt idx="29210">
                  <c:v>453.46559450524973</c:v>
                </c:pt>
                <c:pt idx="29211">
                  <c:v>452.40795797363836</c:v>
                </c:pt>
                <c:pt idx="29212">
                  <c:v>452.22581930056901</c:v>
                </c:pt>
                <c:pt idx="29213">
                  <c:v>453.00728277441021</c:v>
                </c:pt>
                <c:pt idx="29214">
                  <c:v>451.98490336099377</c:v>
                </c:pt>
                <c:pt idx="29215">
                  <c:v>450.17518628974051</c:v>
                </c:pt>
                <c:pt idx="29216">
                  <c:v>451.94594955937072</c:v>
                </c:pt>
                <c:pt idx="29217">
                  <c:v>453.30911697631012</c:v>
                </c:pt>
                <c:pt idx="29218">
                  <c:v>452.08696262930306</c:v>
                </c:pt>
                <c:pt idx="29219">
                  <c:v>450.02241778190984</c:v>
                </c:pt>
                <c:pt idx="29220">
                  <c:v>450.50422654138606</c:v>
                </c:pt>
                <c:pt idx="29221">
                  <c:v>451.14468002586449</c:v>
                </c:pt>
                <c:pt idx="29222">
                  <c:v>451.80493186858416</c:v>
                </c:pt>
                <c:pt idx="29223">
                  <c:v>450.80018363274928</c:v>
                </c:pt>
                <c:pt idx="29224">
                  <c:v>452.70762037402426</c:v>
                </c:pt>
                <c:pt idx="29225">
                  <c:v>456.16842459366518</c:v>
                </c:pt>
                <c:pt idx="29226">
                  <c:v>455.24006416210204</c:v>
                </c:pt>
                <c:pt idx="29227">
                  <c:v>461.15320041908069</c:v>
                </c:pt>
                <c:pt idx="29228">
                  <c:v>476.15397364203102</c:v>
                </c:pt>
                <c:pt idx="29229">
                  <c:v>471.38278756423369</c:v>
                </c:pt>
                <c:pt idx="29230">
                  <c:v>453.29149611863642</c:v>
                </c:pt>
                <c:pt idx="29231">
                  <c:v>454.88163989805781</c:v>
                </c:pt>
                <c:pt idx="29232">
                  <c:v>454.34107696094424</c:v>
                </c:pt>
                <c:pt idx="29233">
                  <c:v>454.98152736485309</c:v>
                </c:pt>
                <c:pt idx="29234">
                  <c:v>454.32344070042291</c:v>
                </c:pt>
                <c:pt idx="29235">
                  <c:v>450.29270077534852</c:v>
                </c:pt>
                <c:pt idx="29236">
                  <c:v>455.12842432257509</c:v>
                </c:pt>
                <c:pt idx="29237">
                  <c:v>460.13453617250946</c:v>
                </c:pt>
                <c:pt idx="29238">
                  <c:v>458.89475942754393</c:v>
                </c:pt>
                <c:pt idx="29239">
                  <c:v>456.03328000867486</c:v>
                </c:pt>
                <c:pt idx="29240">
                  <c:v>452.79575546808792</c:v>
                </c:pt>
                <c:pt idx="29241">
                  <c:v>450.78626192295928</c:v>
                </c:pt>
                <c:pt idx="29242">
                  <c:v>451.9341971866391</c:v>
                </c:pt>
                <c:pt idx="29243">
                  <c:v>450.24569590527619</c:v>
                </c:pt>
                <c:pt idx="29244">
                  <c:v>451.89089978198808</c:v>
                </c:pt>
                <c:pt idx="29245">
                  <c:v>450.68854379322232</c:v>
                </c:pt>
                <c:pt idx="29246">
                  <c:v>454.32561250193692</c:v>
                </c:pt>
                <c:pt idx="29247">
                  <c:v>452.28086907795165</c:v>
                </c:pt>
                <c:pt idx="29248">
                  <c:v>451.58535349381253</c:v>
                </c:pt>
                <c:pt idx="29249">
                  <c:v>451.86151114873513</c:v>
                </c:pt>
                <c:pt idx="29250">
                  <c:v>450.41021526095659</c:v>
                </c:pt>
                <c:pt idx="29251">
                  <c:v>451.28786705370942</c:v>
                </c:pt>
                <c:pt idx="29252">
                  <c:v>453.93194652254527</c:v>
                </c:pt>
                <c:pt idx="29253">
                  <c:v>453.04471015383439</c:v>
                </c:pt>
                <c:pt idx="29254">
                  <c:v>451.88501589419843</c:v>
                </c:pt>
                <c:pt idx="29255">
                  <c:v>450.75317722239214</c:v>
                </c:pt>
                <c:pt idx="29256">
                  <c:v>456.17646488012116</c:v>
                </c:pt>
                <c:pt idx="29257">
                  <c:v>458.03320114609511</c:v>
                </c:pt>
                <c:pt idx="29258">
                  <c:v>454.1941800032223</c:v>
                </c:pt>
                <c:pt idx="29259">
                  <c:v>457.69022593821057</c:v>
                </c:pt>
                <c:pt idx="29260">
                  <c:v>455.89226693874258</c:v>
                </c:pt>
                <c:pt idx="29261">
                  <c:v>450.55710913810901</c:v>
                </c:pt>
                <c:pt idx="29262">
                  <c:v>451.58165372981495</c:v>
                </c:pt>
                <c:pt idx="29263">
                  <c:v>452.50414875700562</c:v>
                </c:pt>
                <c:pt idx="29264">
                  <c:v>454.19635180473625</c:v>
                </c:pt>
                <c:pt idx="29265">
                  <c:v>453.87101285737305</c:v>
                </c:pt>
                <c:pt idx="29266">
                  <c:v>457.95464662324912</c:v>
                </c:pt>
                <c:pt idx="29267">
                  <c:v>456.76774939443703</c:v>
                </c:pt>
                <c:pt idx="29268">
                  <c:v>454.82876192218913</c:v>
                </c:pt>
                <c:pt idx="29269">
                  <c:v>461.76427759258422</c:v>
                </c:pt>
                <c:pt idx="29270">
                  <c:v>480.03780166862128</c:v>
                </c:pt>
                <c:pt idx="29271">
                  <c:v>473.0573851571383</c:v>
                </c:pt>
                <c:pt idx="29272">
                  <c:v>462.29308815696612</c:v>
                </c:pt>
                <c:pt idx="29273">
                  <c:v>458.71260535162696</c:v>
                </c:pt>
                <c:pt idx="29274">
                  <c:v>465.36979310587026</c:v>
                </c:pt>
                <c:pt idx="29275">
                  <c:v>467.84934351523174</c:v>
                </c:pt>
                <c:pt idx="29276">
                  <c:v>460.52820061161628</c:v>
                </c:pt>
                <c:pt idx="29277">
                  <c:v>454.86988752532613</c:v>
                </c:pt>
                <c:pt idx="29278">
                  <c:v>452.71350426181391</c:v>
                </c:pt>
                <c:pt idx="29279">
                  <c:v>452.11417946104206</c:v>
                </c:pt>
                <c:pt idx="29280">
                  <c:v>451.49721886183431</c:v>
                </c:pt>
                <c:pt idx="29281">
                  <c:v>455.34582011383935</c:v>
                </c:pt>
                <c:pt idx="29282">
                  <c:v>467.4086680449135</c:v>
                </c:pt>
                <c:pt idx="29283">
                  <c:v>466.99155893144899</c:v>
                </c:pt>
                <c:pt idx="29284">
                  <c:v>459.14741233700323</c:v>
                </c:pt>
                <c:pt idx="29285">
                  <c:v>451.29157544330167</c:v>
                </c:pt>
                <c:pt idx="29286">
                  <c:v>477.5171256561228</c:v>
                </c:pt>
                <c:pt idx="29287">
                  <c:v>509.85709854094983</c:v>
                </c:pt>
                <c:pt idx="29288">
                  <c:v>479.59127311620864</c:v>
                </c:pt>
                <c:pt idx="29289">
                  <c:v>452.8075078408196</c:v>
                </c:pt>
                <c:pt idx="29290">
                  <c:v>459.78199579625482</c:v>
                </c:pt>
                <c:pt idx="29291">
                  <c:v>460.00526007246117</c:v>
                </c:pt>
                <c:pt idx="29292">
                  <c:v>460.7514802906702</c:v>
                </c:pt>
                <c:pt idx="29293">
                  <c:v>460.44006705783738</c:v>
                </c:pt>
                <c:pt idx="29294">
                  <c:v>456.6854827853154</c:v>
                </c:pt>
                <c:pt idx="29295">
                  <c:v>452.02016047918875</c:v>
                </c:pt>
                <c:pt idx="29296">
                  <c:v>450.16343545729359</c:v>
                </c:pt>
                <c:pt idx="29297">
                  <c:v>450.99191150263096</c:v>
                </c:pt>
                <c:pt idx="29298">
                  <c:v>454.10016102136899</c:v>
                </c:pt>
                <c:pt idx="29299">
                  <c:v>457.64910033507357</c:v>
                </c:pt>
                <c:pt idx="29300">
                  <c:v>454.77586854347282</c:v>
                </c:pt>
                <c:pt idx="29301">
                  <c:v>452.27281338864805</c:v>
                </c:pt>
                <c:pt idx="29302">
                  <c:v>451.94964624279879</c:v>
                </c:pt>
                <c:pt idx="29303">
                  <c:v>451.51485512235558</c:v>
                </c:pt>
                <c:pt idx="29304">
                  <c:v>452.25519253097434</c:v>
                </c:pt>
                <c:pt idx="29305">
                  <c:v>450.51227252689569</c:v>
                </c:pt>
                <c:pt idx="29306">
                  <c:v>458.17421421602739</c:v>
                </c:pt>
                <c:pt idx="29307">
                  <c:v>453.06233255179285</c:v>
                </c:pt>
                <c:pt idx="29308">
                  <c:v>450.56298378419007</c:v>
                </c:pt>
                <c:pt idx="29309">
                  <c:v>452.54527436014263</c:v>
                </c:pt>
                <c:pt idx="29310">
                  <c:v>452.92131948186051</c:v>
                </c:pt>
                <c:pt idx="29311">
                  <c:v>457.84517858523611</c:v>
                </c:pt>
                <c:pt idx="29312">
                  <c:v>455.94143282833556</c:v>
                </c:pt>
                <c:pt idx="29313">
                  <c:v>452.74874597716126</c:v>
                </c:pt>
                <c:pt idx="29314">
                  <c:v>451.46784563142893</c:v>
                </c:pt>
                <c:pt idx="29315">
                  <c:v>450.84501916576329</c:v>
                </c:pt>
                <c:pt idx="29316">
                  <c:v>454.5349680067452</c:v>
                </c:pt>
                <c:pt idx="29317">
                  <c:v>456.30356917865549</c:v>
                </c:pt>
                <c:pt idx="29318">
                  <c:v>454.72887445539379</c:v>
                </c:pt>
                <c:pt idx="29319">
                  <c:v>450.07159348311677</c:v>
                </c:pt>
                <c:pt idx="29320">
                  <c:v>462.71025888182106</c:v>
                </c:pt>
                <c:pt idx="29321">
                  <c:v>467.39314197451569</c:v>
                </c:pt>
                <c:pt idx="29322">
                  <c:v>455.48096469882967</c:v>
                </c:pt>
                <c:pt idx="29323">
                  <c:v>462.84323320558212</c:v>
                </c:pt>
                <c:pt idx="29324">
                  <c:v>464.87035577189368</c:v>
                </c:pt>
                <c:pt idx="29325">
                  <c:v>461.78561361710308</c:v>
                </c:pt>
                <c:pt idx="29326">
                  <c:v>452.28086907795165</c:v>
                </c:pt>
                <c:pt idx="29327">
                  <c:v>460.48336292220358</c:v>
                </c:pt>
                <c:pt idx="29328">
                  <c:v>468.12185069526913</c:v>
                </c:pt>
                <c:pt idx="29329">
                  <c:v>486.36590758353043</c:v>
                </c:pt>
                <c:pt idx="29330">
                  <c:v>465.57762372876448</c:v>
                </c:pt>
                <c:pt idx="29331">
                  <c:v>466.76236455891018</c:v>
                </c:pt>
                <c:pt idx="29332">
                  <c:v>469.75898856276956</c:v>
                </c:pt>
                <c:pt idx="29333">
                  <c:v>457.84300678372216</c:v>
                </c:pt>
                <c:pt idx="29334">
                  <c:v>452.80967964233355</c:v>
                </c:pt>
                <c:pt idx="29335">
                  <c:v>452.09871500203474</c:v>
                </c:pt>
                <c:pt idx="29336">
                  <c:v>451.37971053736533</c:v>
                </c:pt>
                <c:pt idx="29337">
                  <c:v>454.84638277986284</c:v>
                </c:pt>
                <c:pt idx="29338">
                  <c:v>454.54672037947688</c:v>
                </c:pt>
                <c:pt idx="29339">
                  <c:v>456.4093251303928</c:v>
                </c:pt>
                <c:pt idx="29340">
                  <c:v>454.73474294033582</c:v>
                </c:pt>
                <c:pt idx="29341">
                  <c:v>452.29044964916932</c:v>
                </c:pt>
                <c:pt idx="29342">
                  <c:v>450.5512329517432</c:v>
                </c:pt>
                <c:pt idx="29343">
                  <c:v>450.67462362371708</c:v>
                </c:pt>
                <c:pt idx="29344">
                  <c:v>450.23394353254452</c:v>
                </c:pt>
                <c:pt idx="29345">
                  <c:v>450.13405611195776</c:v>
                </c:pt>
                <c:pt idx="29346">
                  <c:v>450.82151611461319</c:v>
                </c:pt>
                <c:pt idx="29347">
                  <c:v>454.06491930602164</c:v>
                </c:pt>
                <c:pt idx="29348">
                  <c:v>456.3858203849295</c:v>
                </c:pt>
                <c:pt idx="29349">
                  <c:v>454.2823150972859</c:v>
                </c:pt>
                <c:pt idx="29350">
                  <c:v>450.76863490414655</c:v>
                </c:pt>
                <c:pt idx="29351">
                  <c:v>451.43476093086184</c:v>
                </c:pt>
                <c:pt idx="29352">
                  <c:v>456.15296013465786</c:v>
                </c:pt>
                <c:pt idx="29353">
                  <c:v>460.20720526728098</c:v>
                </c:pt>
                <c:pt idx="29354">
                  <c:v>457.22234903900096</c:v>
                </c:pt>
                <c:pt idx="29355">
                  <c:v>452.75680166646487</c:v>
                </c:pt>
                <c:pt idx="29356">
                  <c:v>451.45826413604044</c:v>
                </c:pt>
                <c:pt idx="29357">
                  <c:v>450.8648155216344</c:v>
                </c:pt>
                <c:pt idx="29358">
                  <c:v>451.39950689323638</c:v>
                </c:pt>
                <c:pt idx="29359">
                  <c:v>450.8119344651962</c:v>
                </c:pt>
                <c:pt idx="29360">
                  <c:v>450.75317722239214</c:v>
                </c:pt>
                <c:pt idx="29361">
                  <c:v>450.55927847516739</c:v>
                </c:pt>
                <c:pt idx="29362">
                  <c:v>450.33012522823168</c:v>
                </c:pt>
                <c:pt idx="29363">
                  <c:v>450.14210157377056</c:v>
                </c:pt>
                <c:pt idx="29364">
                  <c:v>450.38300674675531</c:v>
                </c:pt>
                <c:pt idx="29365">
                  <c:v>450.24569590527619</c:v>
                </c:pt>
                <c:pt idx="29366">
                  <c:v>450.62174102699413</c:v>
                </c:pt>
                <c:pt idx="29367">
                  <c:v>450.48659952257333</c:v>
                </c:pt>
                <c:pt idx="29368">
                  <c:v>450.54535676537733</c:v>
                </c:pt>
                <c:pt idx="29369">
                  <c:v>450.4160914473224</c:v>
                </c:pt>
                <c:pt idx="29370">
                  <c:v>451.29744392824369</c:v>
                </c:pt>
                <c:pt idx="29371">
                  <c:v>450.72162849378941</c:v>
                </c:pt>
                <c:pt idx="29372">
                  <c:v>450.40433907459078</c:v>
                </c:pt>
                <c:pt idx="29373">
                  <c:v>450.48659952257333</c:v>
                </c:pt>
                <c:pt idx="29374">
                  <c:v>450.79801275540615</c:v>
                </c:pt>
                <c:pt idx="29375">
                  <c:v>450.56298378419007</c:v>
                </c:pt>
                <c:pt idx="29376">
                  <c:v>450.96840829745241</c:v>
                </c:pt>
                <c:pt idx="29377">
                  <c:v>450.38083740969694</c:v>
                </c:pt>
                <c:pt idx="29378">
                  <c:v>450.53948057901152</c:v>
                </c:pt>
                <c:pt idx="29379">
                  <c:v>450.13622691228665</c:v>
                </c:pt>
                <c:pt idx="29380">
                  <c:v>450.50639680261526</c:v>
                </c:pt>
                <c:pt idx="29381">
                  <c:v>451.37600353402934</c:v>
                </c:pt>
                <c:pt idx="29382">
                  <c:v>451.32899727770069</c:v>
                </c:pt>
                <c:pt idx="29383">
                  <c:v>450.700296165954</c:v>
                </c:pt>
                <c:pt idx="29384">
                  <c:v>450.61586638091302</c:v>
                </c:pt>
                <c:pt idx="29385">
                  <c:v>450.75688253141487</c:v>
                </c:pt>
                <c:pt idx="29386">
                  <c:v>450.17148098071777</c:v>
                </c:pt>
                <c:pt idx="29387">
                  <c:v>450.04221563185718</c:v>
                </c:pt>
                <c:pt idx="29388">
                  <c:v>450.41021526095659</c:v>
                </c:pt>
                <c:pt idx="29389">
                  <c:v>451.00366387536263</c:v>
                </c:pt>
                <c:pt idx="29390">
                  <c:v>450.9625338053998</c:v>
                </c:pt>
                <c:pt idx="29391">
                  <c:v>451.22106120691171</c:v>
                </c:pt>
                <c:pt idx="29392">
                  <c:v>451.55011177846518</c:v>
                </c:pt>
                <c:pt idx="29393">
                  <c:v>450.74513169896795</c:v>
                </c:pt>
                <c:pt idx="29394">
                  <c:v>450.69812528861087</c:v>
                </c:pt>
                <c:pt idx="29395">
                  <c:v>450.63566273678413</c:v>
                </c:pt>
                <c:pt idx="29396">
                  <c:v>450.36537957391408</c:v>
                </c:pt>
                <c:pt idx="29397">
                  <c:v>450.85306453515898</c:v>
                </c:pt>
                <c:pt idx="29398">
                  <c:v>450.99408237997409</c:v>
                </c:pt>
                <c:pt idx="29399">
                  <c:v>450.58278168034593</c:v>
                </c:pt>
                <c:pt idx="29400">
                  <c:v>450.82368529764307</c:v>
                </c:pt>
                <c:pt idx="29401">
                  <c:v>450.8648155216344</c:v>
                </c:pt>
                <c:pt idx="29402">
                  <c:v>450.66504058804378</c:v>
                </c:pt>
                <c:pt idx="29403">
                  <c:v>450.07746966948264</c:v>
                </c:pt>
                <c:pt idx="29404">
                  <c:v>450.34187667679248</c:v>
                </c:pt>
                <c:pt idx="29405">
                  <c:v>450.70617081203505</c:v>
                </c:pt>
                <c:pt idx="29406">
                  <c:v>450.65328975559686</c:v>
                </c:pt>
                <c:pt idx="29407">
                  <c:v>450.33600095251211</c:v>
                </c:pt>
                <c:pt idx="29408">
                  <c:v>450.11642909314503</c:v>
                </c:pt>
                <c:pt idx="29409">
                  <c:v>450.24786524233457</c:v>
                </c:pt>
                <c:pt idx="29410">
                  <c:v>450.50052107833488</c:v>
                </c:pt>
                <c:pt idx="29411">
                  <c:v>451.12922388439483</c:v>
                </c:pt>
                <c:pt idx="29412">
                  <c:v>450.54752764272047</c:v>
                </c:pt>
                <c:pt idx="29413">
                  <c:v>450.67091677440959</c:v>
                </c:pt>
                <c:pt idx="29414">
                  <c:v>450.62391190433721</c:v>
                </c:pt>
                <c:pt idx="29415">
                  <c:v>451.01170939878682</c:v>
                </c:pt>
                <c:pt idx="29416">
                  <c:v>450.85089381184434</c:v>
                </c:pt>
                <c:pt idx="29417">
                  <c:v>450.51597891411774</c:v>
                </c:pt>
                <c:pt idx="29418">
                  <c:v>450.56885997055593</c:v>
                </c:pt>
                <c:pt idx="29419">
                  <c:v>451.1623149001295</c:v>
                </c:pt>
                <c:pt idx="29420">
                  <c:v>450.97428448381822</c:v>
                </c:pt>
                <c:pt idx="29421">
                  <c:v>450.95078127863968</c:v>
                </c:pt>
                <c:pt idx="29422">
                  <c:v>450.65112041853848</c:v>
                </c:pt>
                <c:pt idx="29423">
                  <c:v>450.38300674675531</c:v>
                </c:pt>
                <c:pt idx="29424">
                  <c:v>452.6194852799606</c:v>
                </c:pt>
                <c:pt idx="29425">
                  <c:v>452.0906747155787</c:v>
                </c:pt>
                <c:pt idx="29426">
                  <c:v>450.77668042757074</c:v>
                </c:pt>
                <c:pt idx="29427">
                  <c:v>453.73804007389668</c:v>
                </c:pt>
                <c:pt idx="29428">
                  <c:v>452.63340945420623</c:v>
                </c:pt>
                <c:pt idx="29429">
                  <c:v>452.84493676052853</c:v>
                </c:pt>
                <c:pt idx="29430">
                  <c:v>450.53577542401729</c:v>
                </c:pt>
                <c:pt idx="29431">
                  <c:v>455.13429280751706</c:v>
                </c:pt>
                <c:pt idx="29432">
                  <c:v>456.02152763594324</c:v>
                </c:pt>
                <c:pt idx="29433">
                  <c:v>453.48909925071308</c:v>
                </c:pt>
                <c:pt idx="29434">
                  <c:v>450.34187667679248</c:v>
                </c:pt>
                <c:pt idx="29435">
                  <c:v>451.86368911138817</c:v>
                </c:pt>
                <c:pt idx="29436">
                  <c:v>451.45238794967457</c:v>
                </c:pt>
                <c:pt idx="29437">
                  <c:v>451.99295905029737</c:v>
                </c:pt>
                <c:pt idx="29438">
                  <c:v>452.12221974749804</c:v>
                </c:pt>
                <c:pt idx="29439">
                  <c:v>451.64041097261895</c:v>
                </c:pt>
                <c:pt idx="29440">
                  <c:v>450.9764538208766</c:v>
                </c:pt>
                <c:pt idx="29441">
                  <c:v>450.95882680206387</c:v>
                </c:pt>
                <c:pt idx="29442">
                  <c:v>450.36537957391408</c:v>
                </c:pt>
                <c:pt idx="29443">
                  <c:v>450.14797776013637</c:v>
                </c:pt>
                <c:pt idx="29444">
                  <c:v>450.22806888646346</c:v>
                </c:pt>
                <c:pt idx="29445">
                  <c:v>450.18693866247219</c:v>
                </c:pt>
                <c:pt idx="29446">
                  <c:v>450.3007466068297</c:v>
                </c:pt>
                <c:pt idx="29447">
                  <c:v>450.80018363274928</c:v>
                </c:pt>
                <c:pt idx="29448">
                  <c:v>450.20673501834324</c:v>
                </c:pt>
                <c:pt idx="29449">
                  <c:v>450.26332292408892</c:v>
                </c:pt>
                <c:pt idx="29450">
                  <c:v>450.03417015464152</c:v>
                </c:pt>
                <c:pt idx="29451">
                  <c:v>450.04592098708844</c:v>
                </c:pt>
                <c:pt idx="29452">
                  <c:v>450.10467822989244</c:v>
                </c:pt>
                <c:pt idx="29453">
                  <c:v>450.00479077079854</c:v>
                </c:pt>
                <c:pt idx="29454">
                  <c:v>450.04004480072257</c:v>
                </c:pt>
                <c:pt idx="29455">
                  <c:v>450.42784227976932</c:v>
                </c:pt>
                <c:pt idx="29456">
                  <c:v>450.5512329517432</c:v>
                </c:pt>
                <c:pt idx="29457">
                  <c:v>451.00366387536263</c:v>
                </c:pt>
                <c:pt idx="29458">
                  <c:v>450.28094994290166</c:v>
                </c:pt>
                <c:pt idx="29459">
                  <c:v>450.13405611195776</c:v>
                </c:pt>
                <c:pt idx="29460">
                  <c:v>450.35145801815258</c:v>
                </c:pt>
                <c:pt idx="29461">
                  <c:v>450.1127237071081</c:v>
                </c:pt>
                <c:pt idx="29462">
                  <c:v>450.0069600601081</c:v>
                </c:pt>
                <c:pt idx="29463">
                  <c:v>450.13993229832357</c:v>
                </c:pt>
                <c:pt idx="29464">
                  <c:v>450.48289405952215</c:v>
                </c:pt>
                <c:pt idx="29465">
                  <c:v>450.07746966948264</c:v>
                </c:pt>
                <c:pt idx="29466">
                  <c:v>450.00479077079854</c:v>
                </c:pt>
                <c:pt idx="29467">
                  <c:v>450.32424950395131</c:v>
                </c:pt>
                <c:pt idx="29468">
                  <c:v>450.49464535405446</c:v>
                </c:pt>
                <c:pt idx="29469">
                  <c:v>450.21044032736597</c:v>
                </c:pt>
                <c:pt idx="29470">
                  <c:v>450.24786524233457</c:v>
                </c:pt>
                <c:pt idx="29471">
                  <c:v>450.21848585079016</c:v>
                </c:pt>
                <c:pt idx="29472">
                  <c:v>450.29857696171439</c:v>
                </c:pt>
                <c:pt idx="29473">
                  <c:v>450.18693866247219</c:v>
                </c:pt>
                <c:pt idx="29474">
                  <c:v>450.23611379377371</c:v>
                </c:pt>
                <c:pt idx="29475">
                  <c:v>450.64153892314994</c:v>
                </c:pt>
                <c:pt idx="29476">
                  <c:v>450.96470298842968</c:v>
                </c:pt>
                <c:pt idx="29477">
                  <c:v>450.02241778190984</c:v>
                </c:pt>
                <c:pt idx="29478">
                  <c:v>450.13622691228665</c:v>
                </c:pt>
                <c:pt idx="29479">
                  <c:v>450.43371846613513</c:v>
                </c:pt>
                <c:pt idx="29480">
                  <c:v>450.37496122333113</c:v>
                </c:pt>
                <c:pt idx="29481">
                  <c:v>450.03417015464152</c:v>
                </c:pt>
                <c:pt idx="29482">
                  <c:v>450.39846442850967</c:v>
                </c:pt>
                <c:pt idx="29483">
                  <c:v>450.39475911948699</c:v>
                </c:pt>
                <c:pt idx="29484">
                  <c:v>450.23023806949334</c:v>
                </c:pt>
                <c:pt idx="29485">
                  <c:v>450.35950384963371</c:v>
                </c:pt>
                <c:pt idx="29486">
                  <c:v>450.01871242667858</c:v>
                </c:pt>
                <c:pt idx="29487">
                  <c:v>450.12230527951084</c:v>
                </c:pt>
                <c:pt idx="29488">
                  <c:v>450.50422654138606</c:v>
                </c:pt>
                <c:pt idx="29489">
                  <c:v>450.14797776013637</c:v>
                </c:pt>
                <c:pt idx="29490">
                  <c:v>450.17735716708364</c:v>
                </c:pt>
                <c:pt idx="29491">
                  <c:v>450.04592098708844</c:v>
                </c:pt>
                <c:pt idx="29492">
                  <c:v>450.3007466068297</c:v>
                </c:pt>
                <c:pt idx="29493">
                  <c:v>450.25374096661494</c:v>
                </c:pt>
                <c:pt idx="29494">
                  <c:v>450.09292585716076</c:v>
                </c:pt>
                <c:pt idx="29495">
                  <c:v>450.08117502471384</c:v>
                </c:pt>
                <c:pt idx="29496">
                  <c:v>450.11642909314503</c:v>
                </c:pt>
                <c:pt idx="29497">
                  <c:v>450.54165145635466</c:v>
                </c:pt>
                <c:pt idx="29498">
                  <c:v>450.63566273678413</c:v>
                </c:pt>
                <c:pt idx="29499">
                  <c:v>450.24198951805414</c:v>
                </c:pt>
                <c:pt idx="29500">
                  <c:v>450.36537957391408</c:v>
                </c:pt>
                <c:pt idx="29501">
                  <c:v>450.3044531480802</c:v>
                </c:pt>
                <c:pt idx="29502">
                  <c:v>450.6041140081814</c:v>
                </c:pt>
                <c:pt idx="29503">
                  <c:v>451.05654493180083</c:v>
                </c:pt>
                <c:pt idx="29504">
                  <c:v>450.29857696171439</c:v>
                </c:pt>
                <c:pt idx="29505">
                  <c:v>450.5512329517432</c:v>
                </c:pt>
                <c:pt idx="29506">
                  <c:v>450.23023806949334</c:v>
                </c:pt>
                <c:pt idx="29507">
                  <c:v>450.16931164365946</c:v>
                </c:pt>
                <c:pt idx="29508">
                  <c:v>450.13035072592078</c:v>
                </c:pt>
                <c:pt idx="29509">
                  <c:v>450.21848585079016</c:v>
                </c:pt>
                <c:pt idx="29510">
                  <c:v>450.05396646430404</c:v>
                </c:pt>
                <c:pt idx="29511">
                  <c:v>450.16931164365946</c:v>
                </c:pt>
                <c:pt idx="29512">
                  <c:v>450.04809027793823</c:v>
                </c:pt>
                <c:pt idx="29513">
                  <c:v>450.41826109243772</c:v>
                </c:pt>
                <c:pt idx="29514">
                  <c:v>450.82368529764307</c:v>
                </c:pt>
                <c:pt idx="29515">
                  <c:v>450.43588826527895</c:v>
                </c:pt>
                <c:pt idx="29516">
                  <c:v>450.02458707275969</c:v>
                </c:pt>
                <c:pt idx="29517">
                  <c:v>450.3007466068297</c:v>
                </c:pt>
                <c:pt idx="29518">
                  <c:v>450.08334431556369</c:v>
                </c:pt>
                <c:pt idx="29519">
                  <c:v>450.45134548494786</c:v>
                </c:pt>
                <c:pt idx="29520">
                  <c:v>450.42784227976932</c:v>
                </c:pt>
                <c:pt idx="29521">
                  <c:v>450.39258824214386</c:v>
                </c:pt>
                <c:pt idx="29522">
                  <c:v>450.5512329517432</c:v>
                </c:pt>
                <c:pt idx="29523">
                  <c:v>450.53360593293047</c:v>
                </c:pt>
                <c:pt idx="29524">
                  <c:v>450.46309631739479</c:v>
                </c:pt>
                <c:pt idx="29525">
                  <c:v>450.15973014827091</c:v>
                </c:pt>
                <c:pt idx="29526">
                  <c:v>450.09509668829537</c:v>
                </c:pt>
                <c:pt idx="29527">
                  <c:v>450.38887523169734</c:v>
                </c:pt>
                <c:pt idx="29528">
                  <c:v>450.33600095251211</c:v>
                </c:pt>
                <c:pt idx="29529">
                  <c:v>450.09292585716076</c:v>
                </c:pt>
                <c:pt idx="29530">
                  <c:v>450.04809027793823</c:v>
                </c:pt>
                <c:pt idx="29531">
                  <c:v>450.47701833524172</c:v>
                </c:pt>
                <c:pt idx="29532">
                  <c:v>451.05283808249334</c:v>
                </c:pt>
                <c:pt idx="29533">
                  <c:v>450.60040869915866</c:v>
                </c:pt>
                <c:pt idx="29534">
                  <c:v>450.2889951582689</c:v>
                </c:pt>
                <c:pt idx="29535">
                  <c:v>450.82368529764307</c:v>
                </c:pt>
                <c:pt idx="29536">
                  <c:v>450.3007466068297</c:v>
                </c:pt>
                <c:pt idx="29537">
                  <c:v>450.44176398955932</c:v>
                </c:pt>
                <c:pt idx="29538">
                  <c:v>450.0892205019295</c:v>
                </c:pt>
                <c:pt idx="29539">
                  <c:v>450.18106247610632</c:v>
                </c:pt>
                <c:pt idx="29540">
                  <c:v>450.66874743735121</c:v>
                </c:pt>
                <c:pt idx="29541">
                  <c:v>450.87439701702294</c:v>
                </c:pt>
                <c:pt idx="29542">
                  <c:v>450.02241778190984</c:v>
                </c:pt>
                <c:pt idx="29543">
                  <c:v>450.58865632642699</c:v>
                </c:pt>
                <c:pt idx="29544">
                  <c:v>450.2889951582689</c:v>
                </c:pt>
                <c:pt idx="29545">
                  <c:v>450.35950384963371</c:v>
                </c:pt>
                <c:pt idx="29546">
                  <c:v>450.69441997958813</c:v>
                </c:pt>
                <c:pt idx="29547">
                  <c:v>450.41238536815735</c:v>
                </c:pt>
                <c:pt idx="29548">
                  <c:v>450.00479077079854</c:v>
                </c:pt>
                <c:pt idx="29549">
                  <c:v>450.0282939682757</c:v>
                </c:pt>
                <c:pt idx="29550">
                  <c:v>450.36321039088421</c:v>
                </c:pt>
                <c:pt idx="29551">
                  <c:v>450.19868949491905</c:v>
                </c:pt>
                <c:pt idx="29552">
                  <c:v>450.21631651373178</c:v>
                </c:pt>
                <c:pt idx="29553">
                  <c:v>450.84501916576329</c:v>
                </c:pt>
                <c:pt idx="29554">
                  <c:v>450.60999019454721</c:v>
                </c:pt>
                <c:pt idx="29555">
                  <c:v>450.6628712509854</c:v>
                </c:pt>
                <c:pt idx="29556">
                  <c:v>450.3044531480802</c:v>
                </c:pt>
                <c:pt idx="29557">
                  <c:v>450.11055441625825</c:v>
                </c:pt>
                <c:pt idx="29558">
                  <c:v>450.01066695716435</c:v>
                </c:pt>
                <c:pt idx="29559">
                  <c:v>450.04004480072257</c:v>
                </c:pt>
                <c:pt idx="29560">
                  <c:v>450.27136813945617</c:v>
                </c:pt>
                <c:pt idx="29561">
                  <c:v>450.24786524233457</c:v>
                </c:pt>
                <c:pt idx="29562">
                  <c:v>450.25961669089537</c:v>
                </c:pt>
                <c:pt idx="29563">
                  <c:v>450.28311943398847</c:v>
                </c:pt>
                <c:pt idx="29564">
                  <c:v>450.13622691228665</c:v>
                </c:pt>
                <c:pt idx="29565">
                  <c:v>450.77080424120487</c:v>
                </c:pt>
                <c:pt idx="29566">
                  <c:v>450.58865632642699</c:v>
                </c:pt>
                <c:pt idx="29567">
                  <c:v>450.45351543812012</c:v>
                </c:pt>
                <c:pt idx="29568">
                  <c:v>450.33012522823168</c:v>
                </c:pt>
                <c:pt idx="29569">
                  <c:v>450.49464535405446</c:v>
                </c:pt>
                <c:pt idx="29570">
                  <c:v>450.15973014827091</c:v>
                </c:pt>
                <c:pt idx="29571">
                  <c:v>450.16343545729359</c:v>
                </c:pt>
                <c:pt idx="29572">
                  <c:v>450.13035072592078</c:v>
                </c:pt>
                <c:pt idx="29573">
                  <c:v>450.08334431556369</c:v>
                </c:pt>
                <c:pt idx="29574">
                  <c:v>450.1127237071081</c:v>
                </c:pt>
                <c:pt idx="29575">
                  <c:v>450.13622691228665</c:v>
                </c:pt>
                <c:pt idx="29576">
                  <c:v>450.98603531626514</c:v>
                </c:pt>
                <c:pt idx="29577">
                  <c:v>450.86264618457602</c:v>
                </c:pt>
                <c:pt idx="29578">
                  <c:v>450.85089381184434</c:v>
                </c:pt>
                <c:pt idx="29579">
                  <c:v>450.28682458898271</c:v>
                </c:pt>
                <c:pt idx="29580">
                  <c:v>450.31620398052712</c:v>
                </c:pt>
                <c:pt idx="29581">
                  <c:v>450.19281330855324</c:v>
                </c:pt>
                <c:pt idx="29582">
                  <c:v>450.09509668829537</c:v>
                </c:pt>
                <c:pt idx="29583">
                  <c:v>450.32208016689293</c:v>
                </c:pt>
                <c:pt idx="29584">
                  <c:v>450.20673501834324</c:v>
                </c:pt>
                <c:pt idx="29585">
                  <c:v>450.32424950395131</c:v>
                </c:pt>
                <c:pt idx="29586">
                  <c:v>450.1832318131647</c:v>
                </c:pt>
                <c:pt idx="29587">
                  <c:v>450.42413681671815</c:v>
                </c:pt>
                <c:pt idx="29588">
                  <c:v>450.15385394650224</c:v>
                </c:pt>
                <c:pt idx="29589">
                  <c:v>450.31032779416125</c:v>
                </c:pt>
                <c:pt idx="29590">
                  <c:v>450.11642909314503</c:v>
                </c:pt>
                <c:pt idx="29591">
                  <c:v>450.2889951582689</c:v>
                </c:pt>
                <c:pt idx="29592">
                  <c:v>450.59453251279285</c:v>
                </c:pt>
                <c:pt idx="29593">
                  <c:v>450.17735716708364</c:v>
                </c:pt>
                <c:pt idx="29594">
                  <c:v>450.12818146587671</c:v>
                </c:pt>
                <c:pt idx="29595">
                  <c:v>450.37713826181329</c:v>
                </c:pt>
                <c:pt idx="29596">
                  <c:v>450.34187667679248</c:v>
                </c:pt>
                <c:pt idx="29597">
                  <c:v>450.41826109243772</c:v>
                </c:pt>
                <c:pt idx="29598">
                  <c:v>450.04004480072257</c:v>
                </c:pt>
                <c:pt idx="29599">
                  <c:v>450.48876978380252</c:v>
                </c:pt>
                <c:pt idx="29600">
                  <c:v>450.37713826181329</c:v>
                </c:pt>
                <c:pt idx="29601">
                  <c:v>450.36537957391408</c:v>
                </c:pt>
                <c:pt idx="29602">
                  <c:v>450.10684752074224</c:v>
                </c:pt>
                <c:pt idx="29603">
                  <c:v>450.10684752074224</c:v>
                </c:pt>
                <c:pt idx="29604">
                  <c:v>450.13993229832357</c:v>
                </c:pt>
                <c:pt idx="29605">
                  <c:v>450.439594652501</c:v>
                </c:pt>
                <c:pt idx="29606">
                  <c:v>450.54535676537733</c:v>
                </c:pt>
                <c:pt idx="29607">
                  <c:v>450.08117502471384</c:v>
                </c:pt>
                <c:pt idx="29608">
                  <c:v>450.27136813945617</c:v>
                </c:pt>
                <c:pt idx="29609">
                  <c:v>450.26332292408892</c:v>
                </c:pt>
                <c:pt idx="29610">
                  <c:v>450.73337932623633</c:v>
                </c:pt>
                <c:pt idx="29611">
                  <c:v>450.41021526095659</c:v>
                </c:pt>
                <c:pt idx="29612">
                  <c:v>450.0069600601081</c:v>
                </c:pt>
                <c:pt idx="29613">
                  <c:v>450.07529883834803</c:v>
                </c:pt>
                <c:pt idx="29614">
                  <c:v>450.64153892314994</c:v>
                </c:pt>
                <c:pt idx="29615">
                  <c:v>450.79430744638347</c:v>
                </c:pt>
                <c:pt idx="29616">
                  <c:v>450.10684752074224</c:v>
                </c:pt>
                <c:pt idx="29617">
                  <c:v>450.35950384963371</c:v>
                </c:pt>
                <c:pt idx="29618">
                  <c:v>450.02241778190984</c:v>
                </c:pt>
                <c:pt idx="29619">
                  <c:v>450.59823782181553</c:v>
                </c:pt>
                <c:pt idx="29620">
                  <c:v>450.3044531480802</c:v>
                </c:pt>
                <c:pt idx="29621">
                  <c:v>450.06571729675096</c:v>
                </c:pt>
                <c:pt idx="29622">
                  <c:v>450.07159348311677</c:v>
                </c:pt>
                <c:pt idx="29623">
                  <c:v>450.16560479435196</c:v>
                </c:pt>
                <c:pt idx="29624">
                  <c:v>450.06942419226698</c:v>
                </c:pt>
                <c:pt idx="29625">
                  <c:v>450.26332292408892</c:v>
                </c:pt>
                <c:pt idx="29626">
                  <c:v>450.46309631739479</c:v>
                </c:pt>
                <c:pt idx="29627">
                  <c:v>450.28311943398847</c:v>
                </c:pt>
                <c:pt idx="29628">
                  <c:v>450.77668042757074</c:v>
                </c:pt>
                <c:pt idx="29629">
                  <c:v>450.72379783084779</c:v>
                </c:pt>
                <c:pt idx="29630">
                  <c:v>450.57690549398012</c:v>
                </c:pt>
                <c:pt idx="29631">
                  <c:v>450.11642909314503</c:v>
                </c:pt>
                <c:pt idx="29632">
                  <c:v>450.43371846613513</c:v>
                </c:pt>
                <c:pt idx="29633">
                  <c:v>450.28094994290166</c:v>
                </c:pt>
                <c:pt idx="29634">
                  <c:v>450.22806888646346</c:v>
                </c:pt>
                <c:pt idx="29635">
                  <c:v>450.21044032736597</c:v>
                </c:pt>
                <c:pt idx="29636">
                  <c:v>450.01066695716435</c:v>
                </c:pt>
                <c:pt idx="29637">
                  <c:v>450.05984265066991</c:v>
                </c:pt>
                <c:pt idx="29638">
                  <c:v>450.5512329517432</c:v>
                </c:pt>
                <c:pt idx="29639">
                  <c:v>450.38083740969694</c:v>
                </c:pt>
                <c:pt idx="29640">
                  <c:v>450.72750468015522</c:v>
                </c:pt>
                <c:pt idx="29641">
                  <c:v>450.70987766134255</c:v>
                </c:pt>
                <c:pt idx="29642">
                  <c:v>450.31620398052712</c:v>
                </c:pt>
                <c:pt idx="29643">
                  <c:v>450.27136813945617</c:v>
                </c:pt>
                <c:pt idx="29644">
                  <c:v>450.12230527951084</c:v>
                </c:pt>
                <c:pt idx="29645">
                  <c:v>450.20085883197743</c:v>
                </c:pt>
                <c:pt idx="29646">
                  <c:v>450.82368529764307</c:v>
                </c:pt>
                <c:pt idx="29647">
                  <c:v>450.64153892314994</c:v>
                </c:pt>
                <c:pt idx="29648">
                  <c:v>450.80018363274928</c:v>
                </c:pt>
                <c:pt idx="29649">
                  <c:v>451.26436538881563</c:v>
                </c:pt>
                <c:pt idx="29650">
                  <c:v>450.94707596961695</c:v>
                </c:pt>
                <c:pt idx="29651">
                  <c:v>451.00583321242095</c:v>
                </c:pt>
                <c:pt idx="29652">
                  <c:v>450.07746966948264</c:v>
                </c:pt>
                <c:pt idx="29653">
                  <c:v>450.04221563185718</c:v>
                </c:pt>
                <c:pt idx="29654">
                  <c:v>450.24198951805414</c:v>
                </c:pt>
                <c:pt idx="29655">
                  <c:v>450.32795481297399</c:v>
                </c:pt>
                <c:pt idx="29656">
                  <c:v>450.21044032736597</c:v>
                </c:pt>
                <c:pt idx="29657">
                  <c:v>450.13622691228665</c:v>
                </c:pt>
                <c:pt idx="29658">
                  <c:v>450.15755927092778</c:v>
                </c:pt>
                <c:pt idx="29659">
                  <c:v>450.0282939682757</c:v>
                </c:pt>
                <c:pt idx="29660">
                  <c:v>450.29270077534852</c:v>
                </c:pt>
                <c:pt idx="29661">
                  <c:v>450.69812528861087</c:v>
                </c:pt>
                <c:pt idx="29662">
                  <c:v>451.13880537978338</c:v>
                </c:pt>
                <c:pt idx="29663">
                  <c:v>450.08334431556369</c:v>
                </c:pt>
                <c:pt idx="29664">
                  <c:v>450.07159348311677</c:v>
                </c:pt>
                <c:pt idx="29665">
                  <c:v>450.05179717345425</c:v>
                </c:pt>
                <c:pt idx="29666">
                  <c:v>450.06942419226698</c:v>
                </c:pt>
                <c:pt idx="29667">
                  <c:v>450.36908503696532</c:v>
                </c:pt>
                <c:pt idx="29668">
                  <c:v>450.14797776013637</c:v>
                </c:pt>
                <c:pt idx="29669">
                  <c:v>450.32424950395131</c:v>
                </c:pt>
                <c:pt idx="29670">
                  <c:v>450.58865632642699</c:v>
                </c:pt>
                <c:pt idx="29671">
                  <c:v>450.75317722239214</c:v>
                </c:pt>
                <c:pt idx="29672">
                  <c:v>450.25961669089537</c:v>
                </c:pt>
                <c:pt idx="29673">
                  <c:v>450.15973014827091</c:v>
                </c:pt>
                <c:pt idx="29674">
                  <c:v>450.11642909314503</c:v>
                </c:pt>
                <c:pt idx="29675">
                  <c:v>450.54752764272047</c:v>
                </c:pt>
                <c:pt idx="29676">
                  <c:v>450.12818146587671</c:v>
                </c:pt>
                <c:pt idx="29677">
                  <c:v>450.5277297465646</c:v>
                </c:pt>
                <c:pt idx="29678">
                  <c:v>450.73337932623633</c:v>
                </c:pt>
                <c:pt idx="29679">
                  <c:v>450.45134548494786</c:v>
                </c:pt>
                <c:pt idx="29680">
                  <c:v>450.97428448381822</c:v>
                </c:pt>
                <c:pt idx="29681">
                  <c:v>450.98016082421253</c:v>
                </c:pt>
                <c:pt idx="29682">
                  <c:v>450.13035072592078</c:v>
                </c:pt>
                <c:pt idx="29683">
                  <c:v>450.09292585716076</c:v>
                </c:pt>
                <c:pt idx="29684">
                  <c:v>450.07746966948264</c:v>
                </c:pt>
                <c:pt idx="29685">
                  <c:v>450.88831872681294</c:v>
                </c:pt>
                <c:pt idx="29686">
                  <c:v>450.9235727644384</c:v>
                </c:pt>
                <c:pt idx="29687">
                  <c:v>450.96470298842968</c:v>
                </c:pt>
                <c:pt idx="29688">
                  <c:v>451.05283808249334</c:v>
                </c:pt>
                <c:pt idx="29689">
                  <c:v>450.15973014827091</c:v>
                </c:pt>
                <c:pt idx="29690">
                  <c:v>450.73337932623633</c:v>
                </c:pt>
                <c:pt idx="29691">
                  <c:v>450.87439701702294</c:v>
                </c:pt>
                <c:pt idx="29692">
                  <c:v>450.52185356019879</c:v>
                </c:pt>
                <c:pt idx="29693">
                  <c:v>450.11642909314503</c:v>
                </c:pt>
                <c:pt idx="29694">
                  <c:v>450.04004480072257</c:v>
                </c:pt>
                <c:pt idx="29695">
                  <c:v>450.14210157377056</c:v>
                </c:pt>
                <c:pt idx="29696">
                  <c:v>450.12447453955497</c:v>
                </c:pt>
                <c:pt idx="29697">
                  <c:v>450.64741356923105</c:v>
                </c:pt>
                <c:pt idx="29698">
                  <c:v>450.17148098071777</c:v>
                </c:pt>
                <c:pt idx="29699">
                  <c:v>450.03633944549131</c:v>
                </c:pt>
                <c:pt idx="29700">
                  <c:v>450.45351543812012</c:v>
                </c:pt>
                <c:pt idx="29701">
                  <c:v>450.19498418589637</c:v>
                </c:pt>
                <c:pt idx="29702">
                  <c:v>450.55340228880152</c:v>
                </c:pt>
                <c:pt idx="29703">
                  <c:v>450.0304632591255</c:v>
                </c:pt>
                <c:pt idx="29704">
                  <c:v>450.24198951805414</c:v>
                </c:pt>
                <c:pt idx="29705">
                  <c:v>450.20673501834324</c:v>
                </c:pt>
                <c:pt idx="29706">
                  <c:v>450.67462362371708</c:v>
                </c:pt>
                <c:pt idx="29707">
                  <c:v>450.75100788533382</c:v>
                </c:pt>
                <c:pt idx="29708">
                  <c:v>450.79801275540615</c:v>
                </c:pt>
                <c:pt idx="29709">
                  <c:v>450.54535676537733</c:v>
                </c:pt>
                <c:pt idx="29710">
                  <c:v>450.62174102699413</c:v>
                </c:pt>
                <c:pt idx="29711">
                  <c:v>450.54535676537733</c:v>
                </c:pt>
                <c:pt idx="29712">
                  <c:v>450.21631651373178</c:v>
                </c:pt>
                <c:pt idx="29713">
                  <c:v>450.33012522823168</c:v>
                </c:pt>
                <c:pt idx="29714">
                  <c:v>450.65916594196267</c:v>
                </c:pt>
                <c:pt idx="29715">
                  <c:v>450.58865632642699</c:v>
                </c:pt>
                <c:pt idx="29716">
                  <c:v>450.44763971383975</c:v>
                </c:pt>
                <c:pt idx="29717">
                  <c:v>450.10097287466118</c:v>
                </c:pt>
                <c:pt idx="29718">
                  <c:v>450.04809027793823</c:v>
                </c:pt>
                <c:pt idx="29719">
                  <c:v>450.21848585079016</c:v>
                </c:pt>
                <c:pt idx="29720">
                  <c:v>450.04809027793823</c:v>
                </c:pt>
                <c:pt idx="29721">
                  <c:v>450.50422654138606</c:v>
                </c:pt>
                <c:pt idx="29722">
                  <c:v>450.12818146587671</c:v>
                </c:pt>
                <c:pt idx="29723">
                  <c:v>450.45134548494786</c:v>
                </c:pt>
                <c:pt idx="29724">
                  <c:v>450.80976512813783</c:v>
                </c:pt>
                <c:pt idx="29725">
                  <c:v>450.09880204352658</c:v>
                </c:pt>
                <c:pt idx="29726">
                  <c:v>450.47114261096135</c:v>
                </c:pt>
                <c:pt idx="29727">
                  <c:v>450.41238536815735</c:v>
                </c:pt>
                <c:pt idx="29728">
                  <c:v>450.04221563185718</c:v>
                </c:pt>
                <c:pt idx="29729">
                  <c:v>450.65328975559686</c:v>
                </c:pt>
                <c:pt idx="29730">
                  <c:v>450.88244254044713</c:v>
                </c:pt>
                <c:pt idx="29731">
                  <c:v>451.24086218363703</c:v>
                </c:pt>
                <c:pt idx="29732">
                  <c:v>450.53577542401729</c:v>
                </c:pt>
                <c:pt idx="29733">
                  <c:v>450.34775240107291</c:v>
                </c:pt>
                <c:pt idx="29734">
                  <c:v>450.58865632642699</c:v>
                </c:pt>
                <c:pt idx="29735">
                  <c:v>450.35362812535328</c:v>
                </c:pt>
                <c:pt idx="29736">
                  <c:v>450.31620398052712</c:v>
                </c:pt>
                <c:pt idx="29737">
                  <c:v>450.08117502471384</c:v>
                </c:pt>
                <c:pt idx="29738">
                  <c:v>450.22806888646346</c:v>
                </c:pt>
                <c:pt idx="29739">
                  <c:v>450.07746966948264</c:v>
                </c:pt>
                <c:pt idx="29740">
                  <c:v>450.04221563185718</c:v>
                </c:pt>
                <c:pt idx="29741">
                  <c:v>450.26549241517574</c:v>
                </c:pt>
                <c:pt idx="29742">
                  <c:v>450.52185356019879</c:v>
                </c:pt>
                <c:pt idx="29743">
                  <c:v>450.35145801815258</c:v>
                </c:pt>
                <c:pt idx="29744">
                  <c:v>450.51010272775187</c:v>
                </c:pt>
                <c:pt idx="29745">
                  <c:v>450.75688253141487</c:v>
                </c:pt>
                <c:pt idx="29746">
                  <c:v>450.5512329517432</c:v>
                </c:pt>
                <c:pt idx="29747">
                  <c:v>450.29857696171439</c:v>
                </c:pt>
                <c:pt idx="29748">
                  <c:v>450.26332292408892</c:v>
                </c:pt>
                <c:pt idx="29749">
                  <c:v>450.36321039088421</c:v>
                </c:pt>
                <c:pt idx="29750">
                  <c:v>450.11859989347391</c:v>
                </c:pt>
                <c:pt idx="29751">
                  <c:v>450.25961669089537</c:v>
                </c:pt>
                <c:pt idx="29752">
                  <c:v>450.31837377967088</c:v>
                </c:pt>
                <c:pt idx="29753">
                  <c:v>450.25157055135725</c:v>
                </c:pt>
                <c:pt idx="29754">
                  <c:v>450.31249805539051</c:v>
                </c:pt>
                <c:pt idx="29755">
                  <c:v>450.52402397545649</c:v>
                </c:pt>
                <c:pt idx="29756">
                  <c:v>450.11642909314503</c:v>
                </c:pt>
                <c:pt idx="29757">
                  <c:v>450.79430744638347</c:v>
                </c:pt>
                <c:pt idx="29758">
                  <c:v>450.55927847516739</c:v>
                </c:pt>
                <c:pt idx="29759">
                  <c:v>450.24786524233457</c:v>
                </c:pt>
                <c:pt idx="29760">
                  <c:v>450.38300674675531</c:v>
                </c:pt>
                <c:pt idx="29761">
                  <c:v>450.09880204352658</c:v>
                </c:pt>
                <c:pt idx="29762">
                  <c:v>450.02241778190984</c:v>
                </c:pt>
                <c:pt idx="29763">
                  <c:v>450.59453251279285</c:v>
                </c:pt>
                <c:pt idx="29764">
                  <c:v>450.14797776013637</c:v>
                </c:pt>
                <c:pt idx="29765">
                  <c:v>450.10097287466118</c:v>
                </c:pt>
                <c:pt idx="29766">
                  <c:v>450.09880204352658</c:v>
                </c:pt>
                <c:pt idx="29767">
                  <c:v>450.45722167131373</c:v>
                </c:pt>
                <c:pt idx="29768">
                  <c:v>450.5277297465646</c:v>
                </c:pt>
                <c:pt idx="29769">
                  <c:v>451.05654493180083</c:v>
                </c:pt>
                <c:pt idx="29770">
                  <c:v>451.05654493180083</c:v>
                </c:pt>
                <c:pt idx="29771">
                  <c:v>450.53948057901152</c:v>
                </c:pt>
                <c:pt idx="29772">
                  <c:v>450.41021526095659</c:v>
                </c:pt>
                <c:pt idx="29773">
                  <c:v>450.34558183178672</c:v>
                </c:pt>
                <c:pt idx="29774">
                  <c:v>450.28682458898271</c:v>
                </c:pt>
                <c:pt idx="29775">
                  <c:v>450.53948057901152</c:v>
                </c:pt>
                <c:pt idx="29776">
                  <c:v>450.01066695716435</c:v>
                </c:pt>
                <c:pt idx="29777">
                  <c:v>450.21848585079016</c:v>
                </c:pt>
                <c:pt idx="29778">
                  <c:v>450.71204699840087</c:v>
                </c:pt>
                <c:pt idx="29779">
                  <c:v>450.28311943398847</c:v>
                </c:pt>
                <c:pt idx="29780">
                  <c:v>450.9764538208766</c:v>
                </c:pt>
                <c:pt idx="29781">
                  <c:v>450.47114261096135</c:v>
                </c:pt>
                <c:pt idx="29782">
                  <c:v>450.00479077079854</c:v>
                </c:pt>
                <c:pt idx="29783">
                  <c:v>450.05179717345425</c:v>
                </c:pt>
                <c:pt idx="29784">
                  <c:v>450.04004480072257</c:v>
                </c:pt>
                <c:pt idx="29785">
                  <c:v>450.08117502471384</c:v>
                </c:pt>
                <c:pt idx="29786">
                  <c:v>450.05984265066991</c:v>
                </c:pt>
                <c:pt idx="29787">
                  <c:v>450.0576718195353</c:v>
                </c:pt>
                <c:pt idx="29788">
                  <c:v>450.14580848468944</c:v>
                </c:pt>
                <c:pt idx="29789">
                  <c:v>450.14797776013637</c:v>
                </c:pt>
                <c:pt idx="29790">
                  <c:v>450.22219270009765</c:v>
                </c:pt>
                <c:pt idx="29791">
                  <c:v>450.10097287466118</c:v>
                </c:pt>
                <c:pt idx="29792">
                  <c:v>450.00108541587537</c:v>
                </c:pt>
                <c:pt idx="29793">
                  <c:v>450.38887523169734</c:v>
                </c:pt>
                <c:pt idx="29794">
                  <c:v>450.2889951582689</c:v>
                </c:pt>
                <c:pt idx="29795">
                  <c:v>450.18910799953051</c:v>
                </c:pt>
                <c:pt idx="29796">
                  <c:v>450.35362812535328</c:v>
                </c:pt>
                <c:pt idx="29797">
                  <c:v>450.57102930761425</c:v>
                </c:pt>
                <c:pt idx="29798">
                  <c:v>450.16343545729359</c:v>
                </c:pt>
                <c:pt idx="29799">
                  <c:v>450.27136813945617</c:v>
                </c:pt>
                <c:pt idx="29800">
                  <c:v>450.11859989347391</c:v>
                </c:pt>
                <c:pt idx="29801">
                  <c:v>450.33600095251211</c:v>
                </c:pt>
                <c:pt idx="29802">
                  <c:v>450.10097287466118</c:v>
                </c:pt>
                <c:pt idx="29803">
                  <c:v>450.24198951805414</c:v>
                </c:pt>
                <c:pt idx="29804">
                  <c:v>450.01283624647391</c:v>
                </c:pt>
                <c:pt idx="29805">
                  <c:v>450.23981971891033</c:v>
                </c:pt>
                <c:pt idx="29806">
                  <c:v>450.10097287466118</c:v>
                </c:pt>
                <c:pt idx="29807">
                  <c:v>450.25744673772306</c:v>
                </c:pt>
                <c:pt idx="29808">
                  <c:v>450.39846442850967</c:v>
                </c:pt>
                <c:pt idx="29809">
                  <c:v>450.09292585716076</c:v>
                </c:pt>
                <c:pt idx="29810">
                  <c:v>450.19498418589637</c:v>
                </c:pt>
                <c:pt idx="29811">
                  <c:v>450.15973014827091</c:v>
                </c:pt>
                <c:pt idx="29812">
                  <c:v>450.57102930761425</c:v>
                </c:pt>
                <c:pt idx="29813">
                  <c:v>450.60040869915866</c:v>
                </c:pt>
                <c:pt idx="29814">
                  <c:v>450.32424950395131</c:v>
                </c:pt>
                <c:pt idx="29815">
                  <c:v>450.50052107833488</c:v>
                </c:pt>
                <c:pt idx="29816">
                  <c:v>450.33600095251211</c:v>
                </c:pt>
                <c:pt idx="29817">
                  <c:v>450.10097287466118</c:v>
                </c:pt>
                <c:pt idx="29818">
                  <c:v>450.25374096661494</c:v>
                </c:pt>
                <c:pt idx="29819">
                  <c:v>450.15168313077049</c:v>
                </c:pt>
                <c:pt idx="29820">
                  <c:v>450.29270077534852</c:v>
                </c:pt>
                <c:pt idx="29821">
                  <c:v>450.77450955022761</c:v>
                </c:pt>
                <c:pt idx="29822">
                  <c:v>450.82151611461319</c:v>
                </c:pt>
                <c:pt idx="29823">
                  <c:v>450.94490663255863</c:v>
                </c:pt>
                <c:pt idx="29824">
                  <c:v>450.79213656904034</c:v>
                </c:pt>
                <c:pt idx="29825">
                  <c:v>450.47484869012646</c:v>
                </c:pt>
                <c:pt idx="29826">
                  <c:v>450.58648698936867</c:v>
                </c:pt>
                <c:pt idx="29827">
                  <c:v>450.13993229832357</c:v>
                </c:pt>
                <c:pt idx="29828">
                  <c:v>450.39258824214386</c:v>
                </c:pt>
                <c:pt idx="29829">
                  <c:v>450.21044032736597</c:v>
                </c:pt>
                <c:pt idx="29830">
                  <c:v>450.06571729675096</c:v>
                </c:pt>
                <c:pt idx="29831">
                  <c:v>450.38887523169734</c:v>
                </c:pt>
                <c:pt idx="29832">
                  <c:v>450.54752764272047</c:v>
                </c:pt>
                <c:pt idx="29833">
                  <c:v>450.38887523169734</c:v>
                </c:pt>
                <c:pt idx="29834">
                  <c:v>450.6767929607754</c:v>
                </c:pt>
                <c:pt idx="29835">
                  <c:v>451.22910965687691</c:v>
                </c:pt>
                <c:pt idx="29836">
                  <c:v>450.71792318476673</c:v>
                </c:pt>
                <c:pt idx="29837">
                  <c:v>450.65916594196267</c:v>
                </c:pt>
                <c:pt idx="29838">
                  <c:v>450.12447453955497</c:v>
                </c:pt>
                <c:pt idx="29839">
                  <c:v>450.15973014827091</c:v>
                </c:pt>
                <c:pt idx="29840">
                  <c:v>450.11859989347391</c:v>
                </c:pt>
                <c:pt idx="29841">
                  <c:v>450.07746966948264</c:v>
                </c:pt>
                <c:pt idx="29842">
                  <c:v>450.02241778190984</c:v>
                </c:pt>
                <c:pt idx="29843">
                  <c:v>450.25157055135725</c:v>
                </c:pt>
                <c:pt idx="29844">
                  <c:v>450.47484869012646</c:v>
                </c:pt>
                <c:pt idx="29845">
                  <c:v>450.34558183178672</c:v>
                </c:pt>
                <c:pt idx="29846">
                  <c:v>450.06571729675096</c:v>
                </c:pt>
                <c:pt idx="29847">
                  <c:v>450.25374096661494</c:v>
                </c:pt>
                <c:pt idx="29848">
                  <c:v>450.08334431556369</c:v>
                </c:pt>
                <c:pt idx="29849">
                  <c:v>450.0304632591255</c:v>
                </c:pt>
                <c:pt idx="29850">
                  <c:v>450.26549241517574</c:v>
                </c:pt>
                <c:pt idx="29851">
                  <c:v>450.01654159554403</c:v>
                </c:pt>
                <c:pt idx="29852">
                  <c:v>450.01871242667858</c:v>
                </c:pt>
                <c:pt idx="29853">
                  <c:v>450.09292585716076</c:v>
                </c:pt>
                <c:pt idx="29854">
                  <c:v>450.439594652501</c:v>
                </c:pt>
                <c:pt idx="29855">
                  <c:v>450.14210157377056</c:v>
                </c:pt>
                <c:pt idx="29856">
                  <c:v>450.35145801815258</c:v>
                </c:pt>
                <c:pt idx="29857">
                  <c:v>450.42196763368827</c:v>
                </c:pt>
                <c:pt idx="29858">
                  <c:v>450.39846442850967</c:v>
                </c:pt>
                <c:pt idx="29859">
                  <c:v>450.38671205577805</c:v>
                </c:pt>
                <c:pt idx="29860">
                  <c:v>450.08117502471384</c:v>
                </c:pt>
                <c:pt idx="29861">
                  <c:v>450.17735716708364</c:v>
                </c:pt>
                <c:pt idx="29862">
                  <c:v>450.47701833524172</c:v>
                </c:pt>
                <c:pt idx="29863">
                  <c:v>450.29487088254928</c:v>
                </c:pt>
                <c:pt idx="29864">
                  <c:v>450.55340228880152</c:v>
                </c:pt>
                <c:pt idx="29865">
                  <c:v>450.53577542401729</c:v>
                </c:pt>
                <c:pt idx="29866">
                  <c:v>450.04221563185718</c:v>
                </c:pt>
                <c:pt idx="29867">
                  <c:v>450.35733420451839</c:v>
                </c:pt>
                <c:pt idx="29868">
                  <c:v>450.3044531480802</c:v>
                </c:pt>
                <c:pt idx="29869">
                  <c:v>450.64524423217267</c:v>
                </c:pt>
                <c:pt idx="29870">
                  <c:v>450.36908503696532</c:v>
                </c:pt>
                <c:pt idx="29871">
                  <c:v>450.53360593293047</c:v>
                </c:pt>
                <c:pt idx="29872">
                  <c:v>450.15755927092778</c:v>
                </c:pt>
                <c:pt idx="29873">
                  <c:v>450.36537957391408</c:v>
                </c:pt>
                <c:pt idx="29874">
                  <c:v>450.04221563185718</c:v>
                </c:pt>
                <c:pt idx="29875">
                  <c:v>450.52185356019879</c:v>
                </c:pt>
                <c:pt idx="29876">
                  <c:v>450.52185356019879</c:v>
                </c:pt>
                <c:pt idx="29877">
                  <c:v>450.07529883834803</c:v>
                </c:pt>
                <c:pt idx="29878">
                  <c:v>450.43001254099852</c:v>
                </c:pt>
                <c:pt idx="29879">
                  <c:v>450.58865632642699</c:v>
                </c:pt>
                <c:pt idx="29880">
                  <c:v>450.37125437402364</c:v>
                </c:pt>
                <c:pt idx="29881">
                  <c:v>450.79430744638347</c:v>
                </c:pt>
                <c:pt idx="29882">
                  <c:v>450.79430744638347</c:v>
                </c:pt>
                <c:pt idx="29883">
                  <c:v>450.40063391959654</c:v>
                </c:pt>
                <c:pt idx="29884">
                  <c:v>450.07529883834803</c:v>
                </c:pt>
                <c:pt idx="29885">
                  <c:v>450.26549241517574</c:v>
                </c:pt>
                <c:pt idx="29886">
                  <c:v>450.16560479435196</c:v>
                </c:pt>
                <c:pt idx="29887">
                  <c:v>450.05984265066991</c:v>
                </c:pt>
                <c:pt idx="29888">
                  <c:v>450.01871242667858</c:v>
                </c:pt>
                <c:pt idx="29889">
                  <c:v>450.10684752074224</c:v>
                </c:pt>
                <c:pt idx="29890">
                  <c:v>450.15385394650224</c:v>
                </c:pt>
                <c:pt idx="29891">
                  <c:v>450.14797776013637</c:v>
                </c:pt>
                <c:pt idx="29892">
                  <c:v>450.22436203715597</c:v>
                </c:pt>
                <c:pt idx="29893">
                  <c:v>450.55340228880152</c:v>
                </c:pt>
                <c:pt idx="29894">
                  <c:v>450.25961669089537</c:v>
                </c:pt>
                <c:pt idx="29895">
                  <c:v>450.16931164365946</c:v>
                </c:pt>
                <c:pt idx="29896">
                  <c:v>450.27507375653579</c:v>
                </c:pt>
                <c:pt idx="29897">
                  <c:v>450.11055441625825</c:v>
                </c:pt>
                <c:pt idx="29898">
                  <c:v>450.29487088254928</c:v>
                </c:pt>
                <c:pt idx="29899">
                  <c:v>450.25374096661494</c:v>
                </c:pt>
                <c:pt idx="29900">
                  <c:v>450.09292585716076</c:v>
                </c:pt>
                <c:pt idx="29901">
                  <c:v>450.21044032736597</c:v>
                </c:pt>
                <c:pt idx="29902">
                  <c:v>450.04004480072257</c:v>
                </c:pt>
                <c:pt idx="29903">
                  <c:v>450.75688253141487</c:v>
                </c:pt>
                <c:pt idx="29904">
                  <c:v>450.72750468015522</c:v>
                </c:pt>
                <c:pt idx="29905">
                  <c:v>450.44546929858205</c:v>
                </c:pt>
                <c:pt idx="29906">
                  <c:v>450.62174102699413</c:v>
                </c:pt>
                <c:pt idx="29907">
                  <c:v>450.42196763368827</c:v>
                </c:pt>
                <c:pt idx="29908">
                  <c:v>450.56885997055593</c:v>
                </c:pt>
                <c:pt idx="29909">
                  <c:v>450.45722167131373</c:v>
                </c:pt>
                <c:pt idx="29910">
                  <c:v>450.63936804580686</c:v>
                </c:pt>
                <c:pt idx="29911">
                  <c:v>450.12230527951084</c:v>
                </c:pt>
                <c:pt idx="29912">
                  <c:v>450.04221563185718</c:v>
                </c:pt>
                <c:pt idx="29913">
                  <c:v>450.62978655041832</c:v>
                </c:pt>
                <c:pt idx="29914">
                  <c:v>450.45939116240055</c:v>
                </c:pt>
                <c:pt idx="29915">
                  <c:v>450.40063391959654</c:v>
                </c:pt>
                <c:pt idx="29916">
                  <c:v>450.40650964387692</c:v>
                </c:pt>
                <c:pt idx="29917">
                  <c:v>450.50052107833488</c:v>
                </c:pt>
                <c:pt idx="29918">
                  <c:v>450.7884312600176</c:v>
                </c:pt>
                <c:pt idx="29919">
                  <c:v>450.41826109243772</c:v>
                </c:pt>
                <c:pt idx="29920">
                  <c:v>450.3007466068297</c:v>
                </c:pt>
                <c:pt idx="29921">
                  <c:v>450.37125437402364</c:v>
                </c:pt>
                <c:pt idx="29922">
                  <c:v>450.12447453955497</c:v>
                </c:pt>
                <c:pt idx="29923">
                  <c:v>450.08117502471384</c:v>
                </c:pt>
                <c:pt idx="29924">
                  <c:v>450.19281330855324</c:v>
                </c:pt>
                <c:pt idx="29925">
                  <c:v>450.12230527951084</c:v>
                </c:pt>
                <c:pt idx="29926">
                  <c:v>450.05396646430404</c:v>
                </c:pt>
                <c:pt idx="29927">
                  <c:v>450.36908503696532</c:v>
                </c:pt>
                <c:pt idx="29928">
                  <c:v>450.28682458898271</c:v>
                </c:pt>
                <c:pt idx="29929">
                  <c:v>450.21261120470911</c:v>
                </c:pt>
                <c:pt idx="29930">
                  <c:v>450.0069600601081</c:v>
                </c:pt>
                <c:pt idx="29931">
                  <c:v>450.24198951805414</c:v>
                </c:pt>
                <c:pt idx="29932">
                  <c:v>450.25374096661494</c:v>
                </c:pt>
                <c:pt idx="29933">
                  <c:v>450.50052107833488</c:v>
                </c:pt>
                <c:pt idx="29934">
                  <c:v>450.01871242667858</c:v>
                </c:pt>
                <c:pt idx="29935">
                  <c:v>450.41238536815735</c:v>
                </c:pt>
                <c:pt idx="29936">
                  <c:v>450.27136813945617</c:v>
                </c:pt>
                <c:pt idx="29937">
                  <c:v>450.02458707275969</c:v>
                </c:pt>
                <c:pt idx="29938">
                  <c:v>450.35733420451839</c:v>
                </c:pt>
                <c:pt idx="29939">
                  <c:v>450.38671205577805</c:v>
                </c:pt>
                <c:pt idx="29940">
                  <c:v>450.32208016689293</c:v>
                </c:pt>
                <c:pt idx="29941">
                  <c:v>450.10467822989244</c:v>
                </c:pt>
                <c:pt idx="29942">
                  <c:v>450.29270077534852</c:v>
                </c:pt>
                <c:pt idx="29943">
                  <c:v>450.15168313077049</c:v>
                </c:pt>
                <c:pt idx="29944">
                  <c:v>450.04004480072257</c:v>
                </c:pt>
                <c:pt idx="29945">
                  <c:v>450.24198951805414</c:v>
                </c:pt>
                <c:pt idx="29946">
                  <c:v>450.04809027793823</c:v>
                </c:pt>
                <c:pt idx="29947">
                  <c:v>450.04592098708844</c:v>
                </c:pt>
                <c:pt idx="29948">
                  <c:v>450.50639680261526</c:v>
                </c:pt>
                <c:pt idx="29949">
                  <c:v>450.74142638994527</c:v>
                </c:pt>
                <c:pt idx="29950">
                  <c:v>450.47114261096135</c:v>
                </c:pt>
                <c:pt idx="29951">
                  <c:v>450.17148098071777</c:v>
                </c:pt>
                <c:pt idx="29952">
                  <c:v>450.09292585716076</c:v>
                </c:pt>
                <c:pt idx="29953">
                  <c:v>450.37496122333113</c:v>
                </c:pt>
                <c:pt idx="29954">
                  <c:v>450.51597891411774</c:v>
                </c:pt>
                <c:pt idx="29955">
                  <c:v>450.4160914473224</c:v>
                </c:pt>
                <c:pt idx="29956">
                  <c:v>450.75100788533382</c:v>
                </c:pt>
                <c:pt idx="29957">
                  <c:v>450.4689725037606</c:v>
                </c:pt>
                <c:pt idx="29958">
                  <c:v>450.15168313077049</c:v>
                </c:pt>
                <c:pt idx="29959">
                  <c:v>450.01871242667858</c:v>
                </c:pt>
                <c:pt idx="29960">
                  <c:v>450.47484869012646</c:v>
                </c:pt>
                <c:pt idx="29961">
                  <c:v>450.21044032736597</c:v>
                </c:pt>
                <c:pt idx="29962">
                  <c:v>450.07159348311677</c:v>
                </c:pt>
                <c:pt idx="29963">
                  <c:v>450.13622691228665</c:v>
                </c:pt>
                <c:pt idx="29964">
                  <c:v>450.18910799953051</c:v>
                </c:pt>
                <c:pt idx="29965">
                  <c:v>450.46526688668092</c:v>
                </c:pt>
                <c:pt idx="29966">
                  <c:v>450.46526688668092</c:v>
                </c:pt>
                <c:pt idx="29967">
                  <c:v>450.12447453955497</c:v>
                </c:pt>
                <c:pt idx="29968">
                  <c:v>450.71204699840087</c:v>
                </c:pt>
                <c:pt idx="29969">
                  <c:v>450.28311943398847</c:v>
                </c:pt>
                <c:pt idx="29970">
                  <c:v>450.33600095251211</c:v>
                </c:pt>
                <c:pt idx="29971">
                  <c:v>450.23023806949334</c:v>
                </c:pt>
                <c:pt idx="29972">
                  <c:v>450.25744673772306</c:v>
                </c:pt>
                <c:pt idx="29973">
                  <c:v>450.27507375653579</c:v>
                </c:pt>
                <c:pt idx="29974">
                  <c:v>450.46309631739479</c:v>
                </c:pt>
                <c:pt idx="29975">
                  <c:v>450.28094994290166</c:v>
                </c:pt>
                <c:pt idx="29976">
                  <c:v>450.92140342738003</c:v>
                </c:pt>
                <c:pt idx="29977">
                  <c:v>450.50422654138606</c:v>
                </c:pt>
                <c:pt idx="29978">
                  <c:v>450.10097287466118</c:v>
                </c:pt>
                <c:pt idx="29979">
                  <c:v>450.11642909314503</c:v>
                </c:pt>
                <c:pt idx="29980">
                  <c:v>450.54752764272047</c:v>
                </c:pt>
                <c:pt idx="29981">
                  <c:v>450.33600095251211</c:v>
                </c:pt>
                <c:pt idx="29982">
                  <c:v>450.54752764272047</c:v>
                </c:pt>
                <c:pt idx="29983">
                  <c:v>450.55927847516739</c:v>
                </c:pt>
                <c:pt idx="29984">
                  <c:v>450.48289405952215</c:v>
                </c:pt>
                <c:pt idx="29985">
                  <c:v>450.41238536815735</c:v>
                </c:pt>
                <c:pt idx="29986">
                  <c:v>450.03417015464152</c:v>
                </c:pt>
                <c:pt idx="29987">
                  <c:v>450.19498418589637</c:v>
                </c:pt>
                <c:pt idx="29988">
                  <c:v>450.23611379377371</c:v>
                </c:pt>
                <c:pt idx="29989">
                  <c:v>450.18693866247219</c:v>
                </c:pt>
                <c:pt idx="29990">
                  <c:v>450.31837377967088</c:v>
                </c:pt>
                <c:pt idx="29991">
                  <c:v>450.22436203715597</c:v>
                </c:pt>
                <c:pt idx="29992">
                  <c:v>450.02458707275969</c:v>
                </c:pt>
                <c:pt idx="29993">
                  <c:v>450.37496122333113</c:v>
                </c:pt>
                <c:pt idx="29994">
                  <c:v>450.16931164365946</c:v>
                </c:pt>
                <c:pt idx="29995">
                  <c:v>450.14580848468944</c:v>
                </c:pt>
                <c:pt idx="29996">
                  <c:v>450.0892205019295</c:v>
                </c:pt>
                <c:pt idx="29997">
                  <c:v>450.19498418589637</c:v>
                </c:pt>
                <c:pt idx="29998">
                  <c:v>450.36537957391408</c:v>
                </c:pt>
                <c:pt idx="29999">
                  <c:v>450.17518628974051</c:v>
                </c:pt>
                <c:pt idx="30000">
                  <c:v>450.12447453955497</c:v>
                </c:pt>
                <c:pt idx="30001">
                  <c:v>450.43001254099852</c:v>
                </c:pt>
                <c:pt idx="30002">
                  <c:v>450.10684752074224</c:v>
                </c:pt>
                <c:pt idx="30003">
                  <c:v>450.2772437097081</c:v>
                </c:pt>
                <c:pt idx="30004">
                  <c:v>450.37125437402364</c:v>
                </c:pt>
                <c:pt idx="30005">
                  <c:v>450.14580848468944</c:v>
                </c:pt>
                <c:pt idx="30006">
                  <c:v>450.48659952257333</c:v>
                </c:pt>
                <c:pt idx="30007">
                  <c:v>450.75688253141487</c:v>
                </c:pt>
                <c:pt idx="30008">
                  <c:v>450.51597891411774</c:v>
                </c:pt>
                <c:pt idx="30009">
                  <c:v>450.02241778190984</c:v>
                </c:pt>
                <c:pt idx="30010">
                  <c:v>450.0304632591255</c:v>
                </c:pt>
                <c:pt idx="30011">
                  <c:v>450.19498418589637</c:v>
                </c:pt>
                <c:pt idx="30012">
                  <c:v>450.46526688668092</c:v>
                </c:pt>
                <c:pt idx="30013">
                  <c:v>450.11859989347391</c:v>
                </c:pt>
                <c:pt idx="30014">
                  <c:v>450.3044531480802</c:v>
                </c:pt>
                <c:pt idx="30015">
                  <c:v>450.43588826527895</c:v>
                </c:pt>
                <c:pt idx="30016">
                  <c:v>450.08705121107971</c:v>
                </c:pt>
                <c:pt idx="30017">
                  <c:v>450.20456568128492</c:v>
                </c:pt>
                <c:pt idx="30018">
                  <c:v>450.3007466068297</c:v>
                </c:pt>
                <c:pt idx="30019">
                  <c:v>450.34775240107291</c:v>
                </c:pt>
                <c:pt idx="30020">
                  <c:v>450.14210157377056</c:v>
                </c:pt>
                <c:pt idx="30021">
                  <c:v>450.04592098708844</c:v>
                </c:pt>
                <c:pt idx="30022">
                  <c:v>450.48072333620752</c:v>
                </c:pt>
                <c:pt idx="30023">
                  <c:v>450.09292585716076</c:v>
                </c:pt>
                <c:pt idx="30024">
                  <c:v>450.33383099933985</c:v>
                </c:pt>
                <c:pt idx="30025">
                  <c:v>450.13993229832357</c:v>
                </c:pt>
                <c:pt idx="30026">
                  <c:v>450.20085883197743</c:v>
                </c:pt>
                <c:pt idx="30027">
                  <c:v>450.27136813945617</c:v>
                </c:pt>
                <c:pt idx="30028">
                  <c:v>450.07159348311677</c:v>
                </c:pt>
                <c:pt idx="30029">
                  <c:v>450.04809027793823</c:v>
                </c:pt>
                <c:pt idx="30030">
                  <c:v>450.39475911948699</c:v>
                </c:pt>
                <c:pt idx="30031">
                  <c:v>450.05984265066991</c:v>
                </c:pt>
                <c:pt idx="30032">
                  <c:v>450.04004480072257</c:v>
                </c:pt>
                <c:pt idx="30033">
                  <c:v>450.12447453955497</c:v>
                </c:pt>
                <c:pt idx="30034">
                  <c:v>450.31620398052712</c:v>
                </c:pt>
                <c:pt idx="30035">
                  <c:v>450.48659952257333</c:v>
                </c:pt>
                <c:pt idx="30036">
                  <c:v>450.44546929858205</c:v>
                </c:pt>
                <c:pt idx="30037">
                  <c:v>450.35145801815258</c:v>
                </c:pt>
                <c:pt idx="30038">
                  <c:v>450.32795481297399</c:v>
                </c:pt>
                <c:pt idx="30039">
                  <c:v>450.17735716708364</c:v>
                </c:pt>
                <c:pt idx="30040">
                  <c:v>450.37496122333113</c:v>
                </c:pt>
                <c:pt idx="30041">
                  <c:v>450.10467822989244</c:v>
                </c:pt>
                <c:pt idx="30042">
                  <c:v>450.50052107833488</c:v>
                </c:pt>
                <c:pt idx="30043">
                  <c:v>450.50052107833488</c:v>
                </c:pt>
                <c:pt idx="30044">
                  <c:v>450.2772437097081</c:v>
                </c:pt>
                <c:pt idx="30045">
                  <c:v>450.06354800590111</c:v>
                </c:pt>
                <c:pt idx="30046">
                  <c:v>450.09509668829537</c:v>
                </c:pt>
                <c:pt idx="30047">
                  <c:v>450.34187667679248</c:v>
                </c:pt>
                <c:pt idx="30048">
                  <c:v>450.08705121107971</c:v>
                </c:pt>
                <c:pt idx="30049">
                  <c:v>450.26549241517574</c:v>
                </c:pt>
                <c:pt idx="30050">
                  <c:v>450.10097287466118</c:v>
                </c:pt>
                <c:pt idx="30051">
                  <c:v>450.41826109243772</c:v>
                </c:pt>
                <c:pt idx="30052">
                  <c:v>450.00479077079854</c:v>
                </c:pt>
                <c:pt idx="30053">
                  <c:v>450.27136813945617</c:v>
                </c:pt>
                <c:pt idx="30054">
                  <c:v>450.1832318131647</c:v>
                </c:pt>
                <c:pt idx="30055">
                  <c:v>450.09880204352658</c:v>
                </c:pt>
                <c:pt idx="30056">
                  <c:v>450.06354800590111</c:v>
                </c:pt>
                <c:pt idx="30057">
                  <c:v>450.06942419226698</c:v>
                </c:pt>
                <c:pt idx="30058">
                  <c:v>450.45134548494786</c:v>
                </c:pt>
                <c:pt idx="30059">
                  <c:v>450.31032779416125</c:v>
                </c:pt>
                <c:pt idx="30060">
                  <c:v>450.01654159554403</c:v>
                </c:pt>
                <c:pt idx="30061">
                  <c:v>450.01871242667858</c:v>
                </c:pt>
                <c:pt idx="30062">
                  <c:v>450.27136813945617</c:v>
                </c:pt>
                <c:pt idx="30063">
                  <c:v>450.0304632591255</c:v>
                </c:pt>
                <c:pt idx="30064">
                  <c:v>450.29857696171439</c:v>
                </c:pt>
                <c:pt idx="30065">
                  <c:v>450.00108541587537</c:v>
                </c:pt>
                <c:pt idx="30066">
                  <c:v>450.70617081203505</c:v>
                </c:pt>
                <c:pt idx="30067">
                  <c:v>450.44763971383975</c:v>
                </c:pt>
                <c:pt idx="30068">
                  <c:v>450.54165145635466</c:v>
                </c:pt>
                <c:pt idx="30069">
                  <c:v>450.32424950395131</c:v>
                </c:pt>
                <c:pt idx="30070">
                  <c:v>450.04221563185718</c:v>
                </c:pt>
                <c:pt idx="30071">
                  <c:v>450.28311943398847</c:v>
                </c:pt>
                <c:pt idx="30072">
                  <c:v>450.23394353254452</c:v>
                </c:pt>
                <c:pt idx="30073">
                  <c:v>450.46309631739479</c:v>
                </c:pt>
                <c:pt idx="30074">
                  <c:v>450.22219270009765</c:v>
                </c:pt>
                <c:pt idx="30075">
                  <c:v>450.22219270009765</c:v>
                </c:pt>
                <c:pt idx="30076">
                  <c:v>450.25157055135725</c:v>
                </c:pt>
                <c:pt idx="30077">
                  <c:v>450.59236317573448</c:v>
                </c:pt>
                <c:pt idx="30078">
                  <c:v>450.0892205019295</c:v>
                </c:pt>
                <c:pt idx="30079">
                  <c:v>450.75905340875801</c:v>
                </c:pt>
                <c:pt idx="30080">
                  <c:v>450.44763971383975</c:v>
                </c:pt>
                <c:pt idx="30081">
                  <c:v>450.88244254044713</c:v>
                </c:pt>
                <c:pt idx="30082">
                  <c:v>450.30662233111008</c:v>
                </c:pt>
                <c:pt idx="30083">
                  <c:v>450.17148098071777</c:v>
                </c:pt>
                <c:pt idx="30084">
                  <c:v>450.32424950395131</c:v>
                </c:pt>
                <c:pt idx="30085">
                  <c:v>450.32424950395131</c:v>
                </c:pt>
                <c:pt idx="30086">
                  <c:v>450.03633944549131</c:v>
                </c:pt>
                <c:pt idx="30087">
                  <c:v>450.01871242667858</c:v>
                </c:pt>
                <c:pt idx="30088">
                  <c:v>450.29270077534852</c:v>
                </c:pt>
                <c:pt idx="30089">
                  <c:v>450.14210157377056</c:v>
                </c:pt>
                <c:pt idx="30090">
                  <c:v>450.22436203715597</c:v>
                </c:pt>
                <c:pt idx="30091">
                  <c:v>450.38671205577805</c:v>
                </c:pt>
                <c:pt idx="30092">
                  <c:v>450.4689725037606</c:v>
                </c:pt>
                <c:pt idx="30093">
                  <c:v>450.39846442850967</c:v>
                </c:pt>
                <c:pt idx="30094">
                  <c:v>450.51597891411774</c:v>
                </c:pt>
                <c:pt idx="30095">
                  <c:v>450.21631651373178</c:v>
                </c:pt>
                <c:pt idx="30096">
                  <c:v>450.40650964387692</c:v>
                </c:pt>
                <c:pt idx="30097">
                  <c:v>450.53577542401729</c:v>
                </c:pt>
                <c:pt idx="30098">
                  <c:v>450.44763971383975</c:v>
                </c:pt>
                <c:pt idx="30099">
                  <c:v>450.13035072592078</c:v>
                </c:pt>
                <c:pt idx="30100">
                  <c:v>450.09509668829537</c:v>
                </c:pt>
                <c:pt idx="30101">
                  <c:v>450.11859989347391</c:v>
                </c:pt>
                <c:pt idx="30102">
                  <c:v>450.08117502471384</c:v>
                </c:pt>
                <c:pt idx="30103">
                  <c:v>450.24198951805414</c:v>
                </c:pt>
                <c:pt idx="30104">
                  <c:v>450.10467822989244</c:v>
                </c:pt>
                <c:pt idx="30105">
                  <c:v>450.03417015464152</c:v>
                </c:pt>
                <c:pt idx="30106">
                  <c:v>450.31620398052712</c:v>
                </c:pt>
                <c:pt idx="30107">
                  <c:v>450.52185356019879</c:v>
                </c:pt>
                <c:pt idx="30108">
                  <c:v>450.77450955022761</c:v>
                </c:pt>
                <c:pt idx="30109">
                  <c:v>450.19868949491905</c:v>
                </c:pt>
                <c:pt idx="30110">
                  <c:v>450.01871242667858</c:v>
                </c:pt>
                <c:pt idx="30111">
                  <c:v>450.17148098071777</c:v>
                </c:pt>
                <c:pt idx="30112">
                  <c:v>450.46526688668092</c:v>
                </c:pt>
                <c:pt idx="30113">
                  <c:v>450.57690549398012</c:v>
                </c:pt>
                <c:pt idx="30114">
                  <c:v>450.59453251279285</c:v>
                </c:pt>
                <c:pt idx="30115">
                  <c:v>450.10684752074224</c:v>
                </c:pt>
                <c:pt idx="30116">
                  <c:v>450.29857696171439</c:v>
                </c:pt>
                <c:pt idx="30117">
                  <c:v>450.18910799953051</c:v>
                </c:pt>
                <c:pt idx="30118">
                  <c:v>450.1832318131647</c:v>
                </c:pt>
                <c:pt idx="30119">
                  <c:v>450.19281330855324</c:v>
                </c:pt>
                <c:pt idx="30120">
                  <c:v>450.17518628974051</c:v>
                </c:pt>
                <c:pt idx="30121">
                  <c:v>450.10467822989244</c:v>
                </c:pt>
                <c:pt idx="30122">
                  <c:v>450.13622691228665</c:v>
                </c:pt>
                <c:pt idx="30123">
                  <c:v>450.01283624647391</c:v>
                </c:pt>
                <c:pt idx="30124">
                  <c:v>450.25374096661494</c:v>
                </c:pt>
                <c:pt idx="30125">
                  <c:v>450.09880204352658</c:v>
                </c:pt>
                <c:pt idx="30126">
                  <c:v>450.12447453955497</c:v>
                </c:pt>
                <c:pt idx="30127">
                  <c:v>450.21261120470911</c:v>
                </c:pt>
                <c:pt idx="30128">
                  <c:v>450.16343545729359</c:v>
                </c:pt>
                <c:pt idx="30129">
                  <c:v>450.01283624647391</c:v>
                </c:pt>
                <c:pt idx="30130">
                  <c:v>450.60628334523972</c:v>
                </c:pt>
                <c:pt idx="30131">
                  <c:v>450.8119344651962</c:v>
                </c:pt>
                <c:pt idx="30132">
                  <c:v>450.39475911948699</c:v>
                </c:pt>
                <c:pt idx="30133">
                  <c:v>450.33600095251211</c:v>
                </c:pt>
                <c:pt idx="30134">
                  <c:v>450.50422654138606</c:v>
                </c:pt>
                <c:pt idx="30135">
                  <c:v>450.31620398052712</c:v>
                </c:pt>
                <c:pt idx="30136">
                  <c:v>450.07746966948264</c:v>
                </c:pt>
                <c:pt idx="30137">
                  <c:v>450.10684752074224</c:v>
                </c:pt>
                <c:pt idx="30138">
                  <c:v>450.22219270009765</c:v>
                </c:pt>
                <c:pt idx="30139">
                  <c:v>450.03417015464152</c:v>
                </c:pt>
                <c:pt idx="30140">
                  <c:v>450.07529883834803</c:v>
                </c:pt>
                <c:pt idx="30141">
                  <c:v>450.04592098708844</c:v>
                </c:pt>
                <c:pt idx="30142">
                  <c:v>450.28682458898271</c:v>
                </c:pt>
                <c:pt idx="30143">
                  <c:v>450.13405611195776</c:v>
                </c:pt>
                <c:pt idx="30144">
                  <c:v>450.25374096661494</c:v>
                </c:pt>
                <c:pt idx="30145">
                  <c:v>450.18910799953051</c:v>
                </c:pt>
                <c:pt idx="30146">
                  <c:v>450.20085883197743</c:v>
                </c:pt>
                <c:pt idx="30147">
                  <c:v>450.31837377967088</c:v>
                </c:pt>
                <c:pt idx="30148">
                  <c:v>450.11642909314503</c:v>
                </c:pt>
                <c:pt idx="30149">
                  <c:v>450.19868949491905</c:v>
                </c:pt>
                <c:pt idx="30150">
                  <c:v>450.04004480072257</c:v>
                </c:pt>
                <c:pt idx="30151">
                  <c:v>450.38887523169734</c:v>
                </c:pt>
                <c:pt idx="30152">
                  <c:v>450.08705121107971</c:v>
                </c:pt>
                <c:pt idx="30153">
                  <c:v>450.3044531480802</c:v>
                </c:pt>
                <c:pt idx="30154">
                  <c:v>450.04004480072257</c:v>
                </c:pt>
                <c:pt idx="30155">
                  <c:v>450.16931164365946</c:v>
                </c:pt>
                <c:pt idx="30156">
                  <c:v>450.0576718195353</c:v>
                </c:pt>
                <c:pt idx="30157">
                  <c:v>450.23981971891033</c:v>
                </c:pt>
                <c:pt idx="30158">
                  <c:v>450.4160914473224</c:v>
                </c:pt>
                <c:pt idx="30159">
                  <c:v>450.45351543812012</c:v>
                </c:pt>
                <c:pt idx="30160">
                  <c:v>450.35362812535328</c:v>
                </c:pt>
                <c:pt idx="30161">
                  <c:v>450.52989969973692</c:v>
                </c:pt>
                <c:pt idx="30162">
                  <c:v>450.19868949491905</c:v>
                </c:pt>
                <c:pt idx="30163">
                  <c:v>450.32424950395131</c:v>
                </c:pt>
                <c:pt idx="30164">
                  <c:v>450.43588826527895</c:v>
                </c:pt>
                <c:pt idx="30165">
                  <c:v>450.41238536815735</c:v>
                </c:pt>
                <c:pt idx="30166">
                  <c:v>450.15168313077049</c:v>
                </c:pt>
                <c:pt idx="30167">
                  <c:v>450.31249805539051</c:v>
                </c:pt>
                <c:pt idx="30168">
                  <c:v>450.12447453955497</c:v>
                </c:pt>
                <c:pt idx="30169">
                  <c:v>450.02241778190984</c:v>
                </c:pt>
                <c:pt idx="30170">
                  <c:v>450.0304632591255</c:v>
                </c:pt>
                <c:pt idx="30171">
                  <c:v>450.20085883197743</c:v>
                </c:pt>
                <c:pt idx="30172">
                  <c:v>450.19868949491905</c:v>
                </c:pt>
                <c:pt idx="30173">
                  <c:v>450.48072333620752</c:v>
                </c:pt>
                <c:pt idx="30174">
                  <c:v>450.22806888646346</c:v>
                </c:pt>
                <c:pt idx="30175">
                  <c:v>450.1127237071081</c:v>
                </c:pt>
                <c:pt idx="30176">
                  <c:v>450.13993229832357</c:v>
                </c:pt>
                <c:pt idx="30177">
                  <c:v>450.42196763368827</c:v>
                </c:pt>
                <c:pt idx="30178">
                  <c:v>450.08117502471384</c:v>
                </c:pt>
                <c:pt idx="30179">
                  <c:v>450.34775240107291</c:v>
                </c:pt>
                <c:pt idx="30180">
                  <c:v>450.36321039088421</c:v>
                </c:pt>
                <c:pt idx="30181">
                  <c:v>450.0069600601081</c:v>
                </c:pt>
                <c:pt idx="30182">
                  <c:v>450.48876978380252</c:v>
                </c:pt>
                <c:pt idx="30183">
                  <c:v>450.37125437402364</c:v>
                </c:pt>
                <c:pt idx="30184">
                  <c:v>450.52989969973692</c:v>
                </c:pt>
                <c:pt idx="30185">
                  <c:v>450.38887523169734</c:v>
                </c:pt>
                <c:pt idx="30186">
                  <c:v>450.39846442850967</c:v>
                </c:pt>
                <c:pt idx="30187">
                  <c:v>450.44546929858205</c:v>
                </c:pt>
                <c:pt idx="30188">
                  <c:v>450.439594652501</c:v>
                </c:pt>
                <c:pt idx="30189">
                  <c:v>450.19281330855324</c:v>
                </c:pt>
                <c:pt idx="30190">
                  <c:v>450.23394353254452</c:v>
                </c:pt>
                <c:pt idx="30191">
                  <c:v>450.49835189530501</c:v>
                </c:pt>
                <c:pt idx="30192">
                  <c:v>450.70400147497668</c:v>
                </c:pt>
                <c:pt idx="30193">
                  <c:v>450.23981971891033</c:v>
                </c:pt>
                <c:pt idx="30194">
                  <c:v>450.08334431556369</c:v>
                </c:pt>
                <c:pt idx="30195">
                  <c:v>450.57102930761425</c:v>
                </c:pt>
                <c:pt idx="30196">
                  <c:v>450.85306453515898</c:v>
                </c:pt>
                <c:pt idx="30197">
                  <c:v>450.74142638994527</c:v>
                </c:pt>
                <c:pt idx="30198">
                  <c:v>450.89419491317875</c:v>
                </c:pt>
                <c:pt idx="30199">
                  <c:v>450.47114261096135</c:v>
                </c:pt>
                <c:pt idx="30200">
                  <c:v>450.57690549398012</c:v>
                </c:pt>
                <c:pt idx="30201">
                  <c:v>450.58278168034593</c:v>
                </c:pt>
                <c:pt idx="30202">
                  <c:v>450.50639680261526</c:v>
                </c:pt>
                <c:pt idx="30203">
                  <c:v>450.27136813945617</c:v>
                </c:pt>
                <c:pt idx="30204">
                  <c:v>450.50639680261526</c:v>
                </c:pt>
                <c:pt idx="30205">
                  <c:v>450.11859989347391</c:v>
                </c:pt>
                <c:pt idx="30206">
                  <c:v>450.00479077079854</c:v>
                </c:pt>
                <c:pt idx="30207">
                  <c:v>450.20456568128492</c:v>
                </c:pt>
                <c:pt idx="30208">
                  <c:v>450.55340228880152</c:v>
                </c:pt>
                <c:pt idx="30209">
                  <c:v>450.42413681671815</c:v>
                </c:pt>
                <c:pt idx="30210">
                  <c:v>450.3007466068297</c:v>
                </c:pt>
                <c:pt idx="30211">
                  <c:v>450.21044032736597</c:v>
                </c:pt>
                <c:pt idx="30212">
                  <c:v>450.13622691228665</c:v>
                </c:pt>
                <c:pt idx="30213">
                  <c:v>450.44763971383975</c:v>
                </c:pt>
                <c:pt idx="30214">
                  <c:v>450.36908503696532</c:v>
                </c:pt>
                <c:pt idx="30215">
                  <c:v>450.32795481297399</c:v>
                </c:pt>
                <c:pt idx="30216">
                  <c:v>450.69812528861087</c:v>
                </c:pt>
                <c:pt idx="30217">
                  <c:v>450.48659952257333</c:v>
                </c:pt>
                <c:pt idx="30218">
                  <c:v>450.65112041853848</c:v>
                </c:pt>
                <c:pt idx="30219">
                  <c:v>450.68049826979814</c:v>
                </c:pt>
                <c:pt idx="30220">
                  <c:v>451.36208967969162</c:v>
                </c:pt>
                <c:pt idx="30221">
                  <c:v>451.015414861838</c:v>
                </c:pt>
                <c:pt idx="30222">
                  <c:v>450.59823782181553</c:v>
                </c:pt>
                <c:pt idx="30223">
                  <c:v>450.12818146587671</c:v>
                </c:pt>
                <c:pt idx="30224">
                  <c:v>450.18106247610632</c:v>
                </c:pt>
                <c:pt idx="30225">
                  <c:v>450.01066695716435</c:v>
                </c:pt>
                <c:pt idx="30226">
                  <c:v>450.25157055135725</c:v>
                </c:pt>
                <c:pt idx="30227">
                  <c:v>450.41238536815735</c:v>
                </c:pt>
                <c:pt idx="30228">
                  <c:v>450.20673501834324</c:v>
                </c:pt>
                <c:pt idx="30229">
                  <c:v>450.8119344651962</c:v>
                </c:pt>
                <c:pt idx="30230">
                  <c:v>450.8413123164558</c:v>
                </c:pt>
                <c:pt idx="30231">
                  <c:v>450.43001254099852</c:v>
                </c:pt>
                <c:pt idx="30232">
                  <c:v>450.44176398955932</c:v>
                </c:pt>
                <c:pt idx="30233">
                  <c:v>450.48876978380252</c:v>
                </c:pt>
                <c:pt idx="30234">
                  <c:v>450.52402397545649</c:v>
                </c:pt>
                <c:pt idx="30235">
                  <c:v>450.54165145635466</c:v>
                </c:pt>
                <c:pt idx="30236">
                  <c:v>450.40063391959654</c:v>
                </c:pt>
                <c:pt idx="30237">
                  <c:v>450.58278168034593</c:v>
                </c:pt>
                <c:pt idx="30238">
                  <c:v>450.3007466068297</c:v>
                </c:pt>
                <c:pt idx="30239">
                  <c:v>450.32795481297399</c:v>
                </c:pt>
                <c:pt idx="30240">
                  <c:v>450.52185356019879</c:v>
                </c:pt>
                <c:pt idx="30241">
                  <c:v>450.42196763368827</c:v>
                </c:pt>
                <c:pt idx="30242">
                  <c:v>450.10097287466118</c:v>
                </c:pt>
                <c:pt idx="30243">
                  <c:v>450.30662233111008</c:v>
                </c:pt>
                <c:pt idx="30244">
                  <c:v>450.0304632591255</c:v>
                </c:pt>
                <c:pt idx="30245">
                  <c:v>450.18910799953051</c:v>
                </c:pt>
                <c:pt idx="30246">
                  <c:v>450.13035072592078</c:v>
                </c:pt>
                <c:pt idx="30247">
                  <c:v>450.25961669089537</c:v>
                </c:pt>
                <c:pt idx="30248">
                  <c:v>450.0282939682757</c:v>
                </c:pt>
                <c:pt idx="30249">
                  <c:v>450.06571729675096</c:v>
                </c:pt>
                <c:pt idx="30250">
                  <c:v>450.11859989347391</c:v>
                </c:pt>
                <c:pt idx="30251">
                  <c:v>450.00479077079854</c:v>
                </c:pt>
                <c:pt idx="30252">
                  <c:v>450.13035072592078</c:v>
                </c:pt>
                <c:pt idx="30253">
                  <c:v>450.36321039088421</c:v>
                </c:pt>
                <c:pt idx="30254">
                  <c:v>450.45722167131373</c:v>
                </c:pt>
                <c:pt idx="30255">
                  <c:v>450.11055441625825</c:v>
                </c:pt>
                <c:pt idx="30256">
                  <c:v>450.42784227976932</c:v>
                </c:pt>
                <c:pt idx="30257">
                  <c:v>450.55710913810901</c:v>
                </c:pt>
                <c:pt idx="30258">
                  <c:v>450.48659952257333</c:v>
                </c:pt>
                <c:pt idx="30259">
                  <c:v>450.0576718195353</c:v>
                </c:pt>
                <c:pt idx="30260">
                  <c:v>450.41238536815735</c:v>
                </c:pt>
                <c:pt idx="30261">
                  <c:v>450.05396646430404</c:v>
                </c:pt>
                <c:pt idx="30262">
                  <c:v>450.0069600601081</c:v>
                </c:pt>
                <c:pt idx="30263">
                  <c:v>450.05984265066991</c:v>
                </c:pt>
                <c:pt idx="30264">
                  <c:v>450.50052107833488</c:v>
                </c:pt>
                <c:pt idx="30265">
                  <c:v>450.55927847516739</c:v>
                </c:pt>
                <c:pt idx="30266">
                  <c:v>450.43001254099852</c:v>
                </c:pt>
                <c:pt idx="30267">
                  <c:v>450.15973014827091</c:v>
                </c:pt>
                <c:pt idx="30268">
                  <c:v>450.21848585079016</c:v>
                </c:pt>
                <c:pt idx="30269">
                  <c:v>450.15385394650224</c:v>
                </c:pt>
                <c:pt idx="30270">
                  <c:v>450.04221563185718</c:v>
                </c:pt>
                <c:pt idx="30271">
                  <c:v>450.11859989347391</c:v>
                </c:pt>
                <c:pt idx="30272">
                  <c:v>450.36537957391408</c:v>
                </c:pt>
                <c:pt idx="30273">
                  <c:v>450.4160914473224</c:v>
                </c:pt>
                <c:pt idx="30274">
                  <c:v>450.47484869012646</c:v>
                </c:pt>
                <c:pt idx="30275">
                  <c:v>450.25744673772306</c:v>
                </c:pt>
                <c:pt idx="30276">
                  <c:v>450.07746966948264</c:v>
                </c:pt>
                <c:pt idx="30277">
                  <c:v>450.57473615692174</c:v>
                </c:pt>
                <c:pt idx="30278">
                  <c:v>450.98016082421253</c:v>
                </c:pt>
                <c:pt idx="30279">
                  <c:v>450.21044032736597</c:v>
                </c:pt>
                <c:pt idx="30280">
                  <c:v>450.21261120470911</c:v>
                </c:pt>
                <c:pt idx="30281">
                  <c:v>450.33383099933985</c:v>
                </c:pt>
                <c:pt idx="30282">
                  <c:v>450.06571729675096</c:v>
                </c:pt>
                <c:pt idx="30283">
                  <c:v>450.49464535405446</c:v>
                </c:pt>
                <c:pt idx="30284">
                  <c:v>450.44763971383975</c:v>
                </c:pt>
                <c:pt idx="30285">
                  <c:v>450.70617081203505</c:v>
                </c:pt>
                <c:pt idx="30286">
                  <c:v>450.17148098071777</c:v>
                </c:pt>
                <c:pt idx="30287">
                  <c:v>450.69225064252981</c:v>
                </c:pt>
                <c:pt idx="30288">
                  <c:v>450.10467822989244</c:v>
                </c:pt>
                <c:pt idx="30289">
                  <c:v>450.13993229832357</c:v>
                </c:pt>
                <c:pt idx="30290">
                  <c:v>450.10467822989244</c:v>
                </c:pt>
                <c:pt idx="30291">
                  <c:v>450.09880204352658</c:v>
                </c:pt>
                <c:pt idx="30292">
                  <c:v>450.10684752074224</c:v>
                </c:pt>
                <c:pt idx="30293">
                  <c:v>450.47114261096135</c:v>
                </c:pt>
                <c:pt idx="30294">
                  <c:v>450.82956148400893</c:v>
                </c:pt>
                <c:pt idx="30295">
                  <c:v>450.68266914714127</c:v>
                </c:pt>
                <c:pt idx="30296">
                  <c:v>450.63566273678413</c:v>
                </c:pt>
                <c:pt idx="30297">
                  <c:v>450.80018363274928</c:v>
                </c:pt>
                <c:pt idx="30298">
                  <c:v>451.1879811271989</c:v>
                </c:pt>
                <c:pt idx="30299">
                  <c:v>451.22323516482436</c:v>
                </c:pt>
                <c:pt idx="30300">
                  <c:v>450.31249805539051</c:v>
                </c:pt>
                <c:pt idx="30301">
                  <c:v>450.16931164365946</c:v>
                </c:pt>
                <c:pt idx="30302">
                  <c:v>450.25157055135725</c:v>
                </c:pt>
                <c:pt idx="30303">
                  <c:v>450.50422654138606</c:v>
                </c:pt>
                <c:pt idx="30304">
                  <c:v>450.83326679303161</c:v>
                </c:pt>
                <c:pt idx="30305">
                  <c:v>450.79801275540615</c:v>
                </c:pt>
                <c:pt idx="30306">
                  <c:v>450.74513169896795</c:v>
                </c:pt>
                <c:pt idx="30307">
                  <c:v>450.25744673772306</c:v>
                </c:pt>
                <c:pt idx="30308">
                  <c:v>450.7157523074236</c:v>
                </c:pt>
                <c:pt idx="30309">
                  <c:v>450.48072333620752</c:v>
                </c:pt>
                <c:pt idx="30310">
                  <c:v>450.36321039088421</c:v>
                </c:pt>
                <c:pt idx="30311">
                  <c:v>450.06354800590111</c:v>
                </c:pt>
                <c:pt idx="30312">
                  <c:v>450.33600095251211</c:v>
                </c:pt>
                <c:pt idx="30313">
                  <c:v>450.0069600601081</c:v>
                </c:pt>
                <c:pt idx="30314">
                  <c:v>450.02458707275969</c:v>
                </c:pt>
                <c:pt idx="30315">
                  <c:v>450.53577542401729</c:v>
                </c:pt>
                <c:pt idx="30316">
                  <c:v>450.05396646430404</c:v>
                </c:pt>
                <c:pt idx="30317">
                  <c:v>450.3044531480802</c:v>
                </c:pt>
                <c:pt idx="30318">
                  <c:v>450.07159348311677</c:v>
                </c:pt>
                <c:pt idx="30319">
                  <c:v>450.0304632591255</c:v>
                </c:pt>
                <c:pt idx="30320">
                  <c:v>450.54165145635466</c:v>
                </c:pt>
                <c:pt idx="30321">
                  <c:v>450.85306453515898</c:v>
                </c:pt>
                <c:pt idx="30322">
                  <c:v>450.12447453955497</c:v>
                </c:pt>
                <c:pt idx="30323">
                  <c:v>450.21261120470911</c:v>
                </c:pt>
                <c:pt idx="30324">
                  <c:v>451.02716554025642</c:v>
                </c:pt>
                <c:pt idx="30325">
                  <c:v>450.59823782181553</c:v>
                </c:pt>
                <c:pt idx="30326">
                  <c:v>450.67462362371708</c:v>
                </c:pt>
                <c:pt idx="30327">
                  <c:v>451.08592293708892</c:v>
                </c:pt>
                <c:pt idx="30328">
                  <c:v>450.62761721335994</c:v>
                </c:pt>
                <c:pt idx="30329">
                  <c:v>450.35733420451839</c:v>
                </c:pt>
                <c:pt idx="30330">
                  <c:v>450.05179717345425</c:v>
                </c:pt>
                <c:pt idx="30331">
                  <c:v>450.10467822989244</c:v>
                </c:pt>
                <c:pt idx="30332">
                  <c:v>450.47114261096135</c:v>
                </c:pt>
                <c:pt idx="30333">
                  <c:v>451.06459045522502</c:v>
                </c:pt>
                <c:pt idx="30334">
                  <c:v>451.09984449285048</c:v>
                </c:pt>
                <c:pt idx="30335">
                  <c:v>450.25374096661494</c:v>
                </c:pt>
                <c:pt idx="30336">
                  <c:v>450.47114261096135</c:v>
                </c:pt>
                <c:pt idx="30337">
                  <c:v>451.06459045522502</c:v>
                </c:pt>
                <c:pt idx="30338">
                  <c:v>451.1879811271989</c:v>
                </c:pt>
                <c:pt idx="30339">
                  <c:v>451.21735897845849</c:v>
                </c:pt>
                <c:pt idx="30340">
                  <c:v>450.20673501834324</c:v>
                </c:pt>
                <c:pt idx="30341">
                  <c:v>450.13622691228665</c:v>
                </c:pt>
                <c:pt idx="30342">
                  <c:v>450.31249805539051</c:v>
                </c:pt>
                <c:pt idx="30343">
                  <c:v>450.28094994290166</c:v>
                </c:pt>
                <c:pt idx="30344">
                  <c:v>450.33600095251211</c:v>
                </c:pt>
                <c:pt idx="30345">
                  <c:v>450.02241778190984</c:v>
                </c:pt>
                <c:pt idx="30346">
                  <c:v>451.12117836097065</c:v>
                </c:pt>
                <c:pt idx="30347">
                  <c:v>450.19868949491905</c:v>
                </c:pt>
                <c:pt idx="30348">
                  <c:v>450.98233000724241</c:v>
                </c:pt>
                <c:pt idx="30349">
                  <c:v>451.59340610254662</c:v>
                </c:pt>
                <c:pt idx="30350">
                  <c:v>452.26323281743038</c:v>
                </c:pt>
                <c:pt idx="30351">
                  <c:v>452.10459888982433</c:v>
                </c:pt>
                <c:pt idx="30352">
                  <c:v>450.01871242667858</c:v>
                </c:pt>
                <c:pt idx="30353">
                  <c:v>452.70762037402426</c:v>
                </c:pt>
                <c:pt idx="30354">
                  <c:v>456.36231563946615</c:v>
                </c:pt>
                <c:pt idx="30355">
                  <c:v>457.73723542913717</c:v>
                </c:pt>
                <c:pt idx="30356">
                  <c:v>454.81700954945745</c:v>
                </c:pt>
                <c:pt idx="30357">
                  <c:v>451.68524096060781</c:v>
                </c:pt>
                <c:pt idx="30358">
                  <c:v>450.21261120470911</c:v>
                </c:pt>
                <c:pt idx="30359">
                  <c:v>451.06459045522502</c:v>
                </c:pt>
                <c:pt idx="30360">
                  <c:v>451.12922388439483</c:v>
                </c:pt>
                <c:pt idx="30361">
                  <c:v>452.41012977515231</c:v>
                </c:pt>
                <c:pt idx="30362">
                  <c:v>453.64403649489105</c:v>
                </c:pt>
                <c:pt idx="30363">
                  <c:v>453.58527463123272</c:v>
                </c:pt>
                <c:pt idx="30364">
                  <c:v>453.17397239131981</c:v>
                </c:pt>
                <c:pt idx="30365">
                  <c:v>453.20334562172513</c:v>
                </c:pt>
                <c:pt idx="30366">
                  <c:v>451.35250032885079</c:v>
                </c:pt>
                <c:pt idx="30367">
                  <c:v>450.28094994290166</c:v>
                </c:pt>
                <c:pt idx="30368">
                  <c:v>450.36908503696532</c:v>
                </c:pt>
                <c:pt idx="30369">
                  <c:v>451.03304188065073</c:v>
                </c:pt>
                <c:pt idx="30370">
                  <c:v>451.32094867370699</c:v>
                </c:pt>
                <c:pt idx="30371">
                  <c:v>450.62174102699413</c:v>
                </c:pt>
                <c:pt idx="30372">
                  <c:v>450.65328975559686</c:v>
                </c:pt>
                <c:pt idx="30373">
                  <c:v>451.1879811271989</c:v>
                </c:pt>
                <c:pt idx="30374">
                  <c:v>451.46413878212149</c:v>
                </c:pt>
                <c:pt idx="30375">
                  <c:v>451.44063711722771</c:v>
                </c:pt>
                <c:pt idx="30376">
                  <c:v>450.40063391959654</c:v>
                </c:pt>
                <c:pt idx="30377">
                  <c:v>450.87439701702294</c:v>
                </c:pt>
                <c:pt idx="30378">
                  <c:v>450.50422654138606</c:v>
                </c:pt>
                <c:pt idx="30379">
                  <c:v>450.86852237094183</c:v>
                </c:pt>
                <c:pt idx="30380">
                  <c:v>451.10942598823902</c:v>
                </c:pt>
                <c:pt idx="30381">
                  <c:v>451.36795816463365</c:v>
                </c:pt>
                <c:pt idx="30382">
                  <c:v>450.51597891411774</c:v>
                </c:pt>
                <c:pt idx="30383">
                  <c:v>450.11055441625825</c:v>
                </c:pt>
                <c:pt idx="30384">
                  <c:v>450.36908503696532</c:v>
                </c:pt>
                <c:pt idx="30385">
                  <c:v>450.62391190433721</c:v>
                </c:pt>
                <c:pt idx="30386">
                  <c:v>451.31724629122533</c:v>
                </c:pt>
                <c:pt idx="30387">
                  <c:v>450.35950384963371</c:v>
                </c:pt>
                <c:pt idx="30388">
                  <c:v>450.57690549398012</c:v>
                </c:pt>
                <c:pt idx="30389">
                  <c:v>450.28682458898271</c:v>
                </c:pt>
                <c:pt idx="30390">
                  <c:v>453.24818331113784</c:v>
                </c:pt>
                <c:pt idx="30391">
                  <c:v>453.05429226533687</c:v>
                </c:pt>
                <c:pt idx="30392">
                  <c:v>451.92615690018306</c:v>
                </c:pt>
                <c:pt idx="30393">
                  <c:v>451.92027301239347</c:v>
                </c:pt>
                <c:pt idx="30394">
                  <c:v>450.5512329517432</c:v>
                </c:pt>
                <c:pt idx="30395">
                  <c:v>450.30662233111008</c:v>
                </c:pt>
                <c:pt idx="30396">
                  <c:v>451.56402671100221</c:v>
                </c:pt>
                <c:pt idx="30397">
                  <c:v>451.26436538881563</c:v>
                </c:pt>
                <c:pt idx="30398">
                  <c:v>451.40538153931749</c:v>
                </c:pt>
                <c:pt idx="30399">
                  <c:v>451.08221747403775</c:v>
                </c:pt>
                <c:pt idx="30400">
                  <c:v>451.48764198730004</c:v>
                </c:pt>
                <c:pt idx="30401">
                  <c:v>450.09880204352658</c:v>
                </c:pt>
                <c:pt idx="30402">
                  <c:v>450.82151611461319</c:v>
                </c:pt>
                <c:pt idx="30403">
                  <c:v>451.0389179129881</c:v>
                </c:pt>
                <c:pt idx="30404">
                  <c:v>450.60999019454721</c:v>
                </c:pt>
                <c:pt idx="30405">
                  <c:v>450.23981971891033</c:v>
                </c:pt>
                <c:pt idx="30406">
                  <c:v>450.61586638091302</c:v>
                </c:pt>
                <c:pt idx="30407">
                  <c:v>451.41713391204911</c:v>
                </c:pt>
                <c:pt idx="30408">
                  <c:v>455.15408546670471</c:v>
                </c:pt>
                <c:pt idx="30409">
                  <c:v>454.75453559952348</c:v>
                </c:pt>
                <c:pt idx="30410">
                  <c:v>450.21261120470911</c:v>
                </c:pt>
                <c:pt idx="30411">
                  <c:v>451.67937247566579</c:v>
                </c:pt>
                <c:pt idx="30412">
                  <c:v>451.87914740925646</c:v>
                </c:pt>
                <c:pt idx="30413">
                  <c:v>451.46784563142893</c:v>
                </c:pt>
                <c:pt idx="30414">
                  <c:v>450.62174102699413</c:v>
                </c:pt>
                <c:pt idx="30415">
                  <c:v>450.74730103602633</c:v>
                </c:pt>
                <c:pt idx="30416">
                  <c:v>452.82730050000725</c:v>
                </c:pt>
                <c:pt idx="30417">
                  <c:v>453.09758966998783</c:v>
                </c:pt>
                <c:pt idx="30418">
                  <c:v>452.73329692100157</c:v>
                </c:pt>
                <c:pt idx="30419">
                  <c:v>450.31249805539051</c:v>
                </c:pt>
                <c:pt idx="30420">
                  <c:v>452.05541759738372</c:v>
                </c:pt>
                <c:pt idx="30421">
                  <c:v>452.42559423415963</c:v>
                </c:pt>
                <c:pt idx="30422">
                  <c:v>451.66762010293417</c:v>
                </c:pt>
                <c:pt idx="30423">
                  <c:v>451.27393918278034</c:v>
                </c:pt>
                <c:pt idx="30424">
                  <c:v>450.59823782181553</c:v>
                </c:pt>
                <c:pt idx="30425">
                  <c:v>450.5277297465646</c:v>
                </c:pt>
                <c:pt idx="30426">
                  <c:v>450.51010272775187</c:v>
                </c:pt>
                <c:pt idx="30427">
                  <c:v>450.68049826979814</c:v>
                </c:pt>
                <c:pt idx="30428">
                  <c:v>451.55011177846518</c:v>
                </c:pt>
                <c:pt idx="30429">
                  <c:v>452.95440479854153</c:v>
                </c:pt>
                <c:pt idx="30430">
                  <c:v>452.34919610998003</c:v>
                </c:pt>
                <c:pt idx="30431">
                  <c:v>452.27281338864805</c:v>
                </c:pt>
                <c:pt idx="30432">
                  <c:v>450.77450955022761</c:v>
                </c:pt>
                <c:pt idx="30433">
                  <c:v>450.25744673772306</c:v>
                </c:pt>
                <c:pt idx="30434">
                  <c:v>450.51010272775187</c:v>
                </c:pt>
                <c:pt idx="30435">
                  <c:v>450.37496122333113</c:v>
                </c:pt>
                <c:pt idx="30436">
                  <c:v>450.83543767037474</c:v>
                </c:pt>
                <c:pt idx="30437">
                  <c:v>452.69803980280659</c:v>
                </c:pt>
                <c:pt idx="30438">
                  <c:v>453.73804007389668</c:v>
                </c:pt>
                <c:pt idx="30439">
                  <c:v>453.00357068813452</c:v>
                </c:pt>
                <c:pt idx="30440">
                  <c:v>451.65803799143168</c:v>
                </c:pt>
                <c:pt idx="30441">
                  <c:v>450.47114261096135</c:v>
                </c:pt>
                <c:pt idx="30442">
                  <c:v>450.04004480072257</c:v>
                </c:pt>
                <c:pt idx="30443">
                  <c:v>450.3044531480802</c:v>
                </c:pt>
                <c:pt idx="30444">
                  <c:v>451.34445341917035</c:v>
                </c:pt>
                <c:pt idx="30445">
                  <c:v>451.19168797650633</c:v>
                </c:pt>
                <c:pt idx="30446">
                  <c:v>450.76492805483906</c:v>
                </c:pt>
                <c:pt idx="30447">
                  <c:v>451.32899727770069</c:v>
                </c:pt>
                <c:pt idx="30448">
                  <c:v>450.60628334523972</c:v>
                </c:pt>
                <c:pt idx="30449">
                  <c:v>450.28311943398847</c:v>
                </c:pt>
                <c:pt idx="30450">
                  <c:v>450.58865632642699</c:v>
                </c:pt>
                <c:pt idx="30451">
                  <c:v>450.06942419226698</c:v>
                </c:pt>
                <c:pt idx="30452">
                  <c:v>450.75317722239214</c:v>
                </c:pt>
                <c:pt idx="30453">
                  <c:v>452.63340945420623</c:v>
                </c:pt>
                <c:pt idx="30454">
                  <c:v>453.94369889527695</c:v>
                </c:pt>
                <c:pt idx="30455">
                  <c:v>453.8496799134237</c:v>
                </c:pt>
                <c:pt idx="30456">
                  <c:v>450.08117502471384</c:v>
                </c:pt>
                <c:pt idx="30457">
                  <c:v>452.39033711596466</c:v>
                </c:pt>
                <c:pt idx="30458">
                  <c:v>453.41270112653348</c:v>
                </c:pt>
                <c:pt idx="30459">
                  <c:v>454.28818358222793</c:v>
                </c:pt>
                <c:pt idx="30460">
                  <c:v>453.78876165109898</c:v>
                </c:pt>
                <c:pt idx="30461">
                  <c:v>452.72524123169796</c:v>
                </c:pt>
                <c:pt idx="30462">
                  <c:v>451.39146291009695</c:v>
                </c:pt>
                <c:pt idx="30463">
                  <c:v>450.36908503696532</c:v>
                </c:pt>
                <c:pt idx="30464">
                  <c:v>451.24673682971815</c:v>
                </c:pt>
                <c:pt idx="30465">
                  <c:v>453.55001751303774</c:v>
                </c:pt>
                <c:pt idx="30466">
                  <c:v>453.74979244662836</c:v>
                </c:pt>
                <c:pt idx="30467">
                  <c:v>451.10572067921629</c:v>
                </c:pt>
                <c:pt idx="30468">
                  <c:v>450.6767929607754</c:v>
                </c:pt>
                <c:pt idx="30469">
                  <c:v>450.32795481297399</c:v>
                </c:pt>
                <c:pt idx="30470">
                  <c:v>450.48072333620752</c:v>
                </c:pt>
                <c:pt idx="30471">
                  <c:v>451.17405171598506</c:v>
                </c:pt>
                <c:pt idx="30472">
                  <c:v>450.35145801815258</c:v>
                </c:pt>
                <c:pt idx="30473">
                  <c:v>452.15159297790336</c:v>
                </c:pt>
                <c:pt idx="30474">
                  <c:v>451.30549407252215</c:v>
                </c:pt>
                <c:pt idx="30475">
                  <c:v>450.09509668829537</c:v>
                </c:pt>
                <c:pt idx="30476">
                  <c:v>450.05396646430404</c:v>
                </c:pt>
                <c:pt idx="30477">
                  <c:v>450.52185356019879</c:v>
                </c:pt>
                <c:pt idx="30478">
                  <c:v>453.67712181157202</c:v>
                </c:pt>
                <c:pt idx="30479">
                  <c:v>453.52434096606044</c:v>
                </c:pt>
                <c:pt idx="30480">
                  <c:v>452.07303845505743</c:v>
                </c:pt>
                <c:pt idx="30481">
                  <c:v>450.18106247610632</c:v>
                </c:pt>
                <c:pt idx="30482">
                  <c:v>451.44651176330876</c:v>
                </c:pt>
                <c:pt idx="30483">
                  <c:v>450.50639680261526</c:v>
                </c:pt>
                <c:pt idx="30484">
                  <c:v>451.13509853047594</c:v>
                </c:pt>
                <c:pt idx="30485">
                  <c:v>450.19498418589637</c:v>
                </c:pt>
                <c:pt idx="30486">
                  <c:v>450.23023806949334</c:v>
                </c:pt>
                <c:pt idx="30487">
                  <c:v>450.8648155216344</c:v>
                </c:pt>
                <c:pt idx="30488">
                  <c:v>450.21044032736597</c:v>
                </c:pt>
                <c:pt idx="30489">
                  <c:v>450.09509668829537</c:v>
                </c:pt>
                <c:pt idx="30490">
                  <c:v>450.78255507365179</c:v>
                </c:pt>
                <c:pt idx="30491">
                  <c:v>450.8648155216344</c:v>
                </c:pt>
                <c:pt idx="30492">
                  <c:v>451.39950689323638</c:v>
                </c:pt>
                <c:pt idx="30493">
                  <c:v>450.95882680206387</c:v>
                </c:pt>
                <c:pt idx="30494">
                  <c:v>450.46526688668092</c:v>
                </c:pt>
                <c:pt idx="30495">
                  <c:v>450.17518628974051</c:v>
                </c:pt>
                <c:pt idx="30496">
                  <c:v>450.56885997055593</c:v>
                </c:pt>
                <c:pt idx="30497">
                  <c:v>450.73925551260214</c:v>
                </c:pt>
                <c:pt idx="30498">
                  <c:v>450.62174102699413</c:v>
                </c:pt>
                <c:pt idx="30499">
                  <c:v>451.0389179129881</c:v>
                </c:pt>
                <c:pt idx="30500">
                  <c:v>452.56660730409197</c:v>
                </c:pt>
                <c:pt idx="30501">
                  <c:v>452.60186442228695</c:v>
                </c:pt>
                <c:pt idx="30502">
                  <c:v>452.06128608232575</c:v>
                </c:pt>
                <c:pt idx="30503">
                  <c:v>450.75100788533382</c:v>
                </c:pt>
                <c:pt idx="30504">
                  <c:v>451.89894314901363</c:v>
                </c:pt>
                <c:pt idx="30505">
                  <c:v>454.37262199286357</c:v>
                </c:pt>
                <c:pt idx="30506">
                  <c:v>453.90255788929232</c:v>
                </c:pt>
                <c:pt idx="30507">
                  <c:v>452.38075654474699</c:v>
                </c:pt>
                <c:pt idx="30508">
                  <c:v>450.73555020357946</c:v>
                </c:pt>
                <c:pt idx="30509">
                  <c:v>450.73555020357946</c:v>
                </c:pt>
                <c:pt idx="30510">
                  <c:v>450.35950384963371</c:v>
                </c:pt>
                <c:pt idx="30511">
                  <c:v>450.11642909314503</c:v>
                </c:pt>
                <c:pt idx="30512">
                  <c:v>450.13622691228665</c:v>
                </c:pt>
                <c:pt idx="30513">
                  <c:v>450.51010272775187</c:v>
                </c:pt>
                <c:pt idx="30514">
                  <c:v>451.49721886183431</c:v>
                </c:pt>
                <c:pt idx="30515">
                  <c:v>450.79213656904034</c:v>
                </c:pt>
                <c:pt idx="30516">
                  <c:v>450.00108541587537</c:v>
                </c:pt>
                <c:pt idx="30517">
                  <c:v>450.26919757016998</c:v>
                </c:pt>
                <c:pt idx="30518">
                  <c:v>451.21148279209268</c:v>
                </c:pt>
                <c:pt idx="30519">
                  <c:v>452.57464759054795</c:v>
                </c:pt>
                <c:pt idx="30520">
                  <c:v>451.03521106368061</c:v>
                </c:pt>
                <c:pt idx="30521">
                  <c:v>450.45722167131373</c:v>
                </c:pt>
                <c:pt idx="30522">
                  <c:v>450.59823782181553</c:v>
                </c:pt>
                <c:pt idx="30523">
                  <c:v>450.06354800590111</c:v>
                </c:pt>
                <c:pt idx="30524">
                  <c:v>450.75317722239214</c:v>
                </c:pt>
                <c:pt idx="30525">
                  <c:v>450.22806888646346</c:v>
                </c:pt>
                <c:pt idx="30526">
                  <c:v>451.39146291009695</c:v>
                </c:pt>
                <c:pt idx="30527">
                  <c:v>453.10130175626347</c:v>
                </c:pt>
                <c:pt idx="30528">
                  <c:v>453.74175216017238</c:v>
                </c:pt>
                <c:pt idx="30529">
                  <c:v>451.29157544330167</c:v>
                </c:pt>
                <c:pt idx="30530">
                  <c:v>450.6180357179714</c:v>
                </c:pt>
                <c:pt idx="30531">
                  <c:v>450.87069155397171</c:v>
                </c:pt>
                <c:pt idx="30532">
                  <c:v>450.76492805483906</c:v>
                </c:pt>
                <c:pt idx="30533">
                  <c:v>451.49135037689229</c:v>
                </c:pt>
                <c:pt idx="30534">
                  <c:v>453.58310282971877</c:v>
                </c:pt>
                <c:pt idx="30535">
                  <c:v>453.08954938353185</c:v>
                </c:pt>
                <c:pt idx="30536">
                  <c:v>451.56773263613883</c:v>
                </c:pt>
                <c:pt idx="30537">
                  <c:v>450.36908503696532</c:v>
                </c:pt>
                <c:pt idx="30538">
                  <c:v>451.46413878212149</c:v>
                </c:pt>
                <c:pt idx="30539">
                  <c:v>454.26098215333656</c:v>
                </c:pt>
                <c:pt idx="30540">
                  <c:v>454.74866711458145</c:v>
                </c:pt>
                <c:pt idx="30541">
                  <c:v>452.89781473639721</c:v>
                </c:pt>
                <c:pt idx="30542">
                  <c:v>451.87543994383503</c:v>
                </c:pt>
                <c:pt idx="30543">
                  <c:v>451.1879811271989</c:v>
                </c:pt>
                <c:pt idx="30544">
                  <c:v>450.8413123164558</c:v>
                </c:pt>
                <c:pt idx="30545">
                  <c:v>450.05396646430404</c:v>
                </c:pt>
                <c:pt idx="30546">
                  <c:v>450.68637445616395</c:v>
                </c:pt>
                <c:pt idx="30547">
                  <c:v>451.0389179129881</c:v>
                </c:pt>
                <c:pt idx="30548">
                  <c:v>451.21148279209268</c:v>
                </c:pt>
                <c:pt idx="30549">
                  <c:v>452.30437382341501</c:v>
                </c:pt>
                <c:pt idx="30550">
                  <c:v>451.18210494083303</c:v>
                </c:pt>
                <c:pt idx="30551">
                  <c:v>450.48659952257333</c:v>
                </c:pt>
                <c:pt idx="30552">
                  <c:v>450.95882680206387</c:v>
                </c:pt>
                <c:pt idx="30553">
                  <c:v>450.17518628974051</c:v>
                </c:pt>
                <c:pt idx="30554">
                  <c:v>451.55011177846518</c:v>
                </c:pt>
                <c:pt idx="30555">
                  <c:v>450.21848585079016</c:v>
                </c:pt>
                <c:pt idx="30556">
                  <c:v>450.02458707275969</c:v>
                </c:pt>
                <c:pt idx="30557">
                  <c:v>451.93202538512509</c:v>
                </c:pt>
                <c:pt idx="30558">
                  <c:v>451.12705300705176</c:v>
                </c:pt>
                <c:pt idx="30559">
                  <c:v>451.90265215471976</c:v>
                </c:pt>
                <c:pt idx="30560">
                  <c:v>453.01316666219986</c:v>
                </c:pt>
                <c:pt idx="30561">
                  <c:v>450.88027320338875</c:v>
                </c:pt>
                <c:pt idx="30562">
                  <c:v>451.11530217460484</c:v>
                </c:pt>
                <c:pt idx="30563">
                  <c:v>451.73225045153447</c:v>
                </c:pt>
                <c:pt idx="30564">
                  <c:v>451.15643239859611</c:v>
                </c:pt>
                <c:pt idx="30565">
                  <c:v>451.29157544330167</c:v>
                </c:pt>
                <c:pt idx="30566">
                  <c:v>450.04004480072257</c:v>
                </c:pt>
                <c:pt idx="30567">
                  <c:v>451.20560814601163</c:v>
                </c:pt>
                <c:pt idx="30568">
                  <c:v>452.69803980280659</c:v>
                </c:pt>
                <c:pt idx="30569">
                  <c:v>454.05533873480391</c:v>
                </c:pt>
                <c:pt idx="30570">
                  <c:v>452.8801938787235</c:v>
                </c:pt>
                <c:pt idx="30571">
                  <c:v>450.08334431556369</c:v>
                </c:pt>
                <c:pt idx="30572">
                  <c:v>451.46196174363934</c:v>
                </c:pt>
                <c:pt idx="30573">
                  <c:v>451.98490336099377</c:v>
                </c:pt>
                <c:pt idx="30574">
                  <c:v>451.40321528282863</c:v>
                </c:pt>
                <c:pt idx="30575">
                  <c:v>451.0976751557921</c:v>
                </c:pt>
                <c:pt idx="30576">
                  <c:v>450.19868949491905</c:v>
                </c:pt>
                <c:pt idx="30577">
                  <c:v>450.42413681671815</c:v>
                </c:pt>
                <c:pt idx="30578">
                  <c:v>451.7990556822183</c:v>
                </c:pt>
                <c:pt idx="30579">
                  <c:v>451.44651176330876</c:v>
                </c:pt>
                <c:pt idx="30580">
                  <c:v>450.18106247610632</c:v>
                </c:pt>
                <c:pt idx="30581">
                  <c:v>450.97428448381822</c:v>
                </c:pt>
                <c:pt idx="30582">
                  <c:v>450.86852237094183</c:v>
                </c:pt>
                <c:pt idx="30583">
                  <c:v>451.34074949640387</c:v>
                </c:pt>
                <c:pt idx="30584">
                  <c:v>453.03882780632955</c:v>
                </c:pt>
                <c:pt idx="30585">
                  <c:v>454.54302369604881</c:v>
                </c:pt>
                <c:pt idx="30586">
                  <c:v>453.73217158895466</c:v>
                </c:pt>
                <c:pt idx="30587">
                  <c:v>450.82151611461319</c:v>
                </c:pt>
                <c:pt idx="30588">
                  <c:v>451.22694509470131</c:v>
                </c:pt>
                <c:pt idx="30589">
                  <c:v>450.73925551260214</c:v>
                </c:pt>
                <c:pt idx="30590">
                  <c:v>451.20344034923801</c:v>
                </c:pt>
                <c:pt idx="30591">
                  <c:v>451.37971053736533</c:v>
                </c:pt>
                <c:pt idx="30592">
                  <c:v>451.10354995590166</c:v>
                </c:pt>
                <c:pt idx="30593">
                  <c:v>450.85676999821021</c:v>
                </c:pt>
                <c:pt idx="30594">
                  <c:v>451.17405171598506</c:v>
                </c:pt>
                <c:pt idx="30595">
                  <c:v>450.89202403583568</c:v>
                </c:pt>
                <c:pt idx="30596">
                  <c:v>450.46526688668092</c:v>
                </c:pt>
                <c:pt idx="30597">
                  <c:v>450.77668042757074</c:v>
                </c:pt>
                <c:pt idx="30598">
                  <c:v>450.08334431556369</c:v>
                </c:pt>
                <c:pt idx="30599">
                  <c:v>450.35362812535328</c:v>
                </c:pt>
                <c:pt idx="30600">
                  <c:v>450.09880204352658</c:v>
                </c:pt>
                <c:pt idx="30601">
                  <c:v>450.31620398052712</c:v>
                </c:pt>
                <c:pt idx="30602">
                  <c:v>450.86264618457602</c:v>
                </c:pt>
                <c:pt idx="30603">
                  <c:v>451.23281357964333</c:v>
                </c:pt>
                <c:pt idx="30604">
                  <c:v>450.20673501834324</c:v>
                </c:pt>
                <c:pt idx="30605">
                  <c:v>450.55927847516739</c:v>
                </c:pt>
                <c:pt idx="30606">
                  <c:v>450.29270077534852</c:v>
                </c:pt>
                <c:pt idx="30607">
                  <c:v>450.61586638091302</c:v>
                </c:pt>
                <c:pt idx="30608">
                  <c:v>451.00366387536263</c:v>
                </c:pt>
                <c:pt idx="30609">
                  <c:v>450.86852237094183</c:v>
                </c:pt>
                <c:pt idx="30610">
                  <c:v>451.57360112108086</c:v>
                </c:pt>
                <c:pt idx="30611">
                  <c:v>452.24344015824272</c:v>
                </c:pt>
                <c:pt idx="30612">
                  <c:v>450.32795481297399</c:v>
                </c:pt>
                <c:pt idx="30613">
                  <c:v>451.49939281974696</c:v>
                </c:pt>
                <c:pt idx="30614">
                  <c:v>452.07521025657138</c:v>
                </c:pt>
                <c:pt idx="30615">
                  <c:v>452.58639996327963</c:v>
                </c:pt>
                <c:pt idx="30616">
                  <c:v>451.74029843941429</c:v>
                </c:pt>
                <c:pt idx="30617">
                  <c:v>450.29487088254928</c:v>
                </c:pt>
                <c:pt idx="30618">
                  <c:v>450.08334431556369</c:v>
                </c:pt>
                <c:pt idx="30619">
                  <c:v>450.78038573659342</c:v>
                </c:pt>
                <c:pt idx="30620">
                  <c:v>452.81926021355122</c:v>
                </c:pt>
                <c:pt idx="30621">
                  <c:v>453.38332789612815</c:v>
                </c:pt>
                <c:pt idx="30622">
                  <c:v>451.98490336099377</c:v>
                </c:pt>
                <c:pt idx="30623">
                  <c:v>451.2996194264411</c:v>
                </c:pt>
                <c:pt idx="30624">
                  <c:v>452.93894033953421</c:v>
                </c:pt>
                <c:pt idx="30625">
                  <c:v>454.02008161660893</c:v>
                </c:pt>
                <c:pt idx="30626">
                  <c:v>453.08583729725615</c:v>
                </c:pt>
                <c:pt idx="30627">
                  <c:v>450.52989969973692</c:v>
                </c:pt>
                <c:pt idx="30628">
                  <c:v>451.84389029106143</c:v>
                </c:pt>
                <c:pt idx="30629">
                  <c:v>450.82739214695056</c:v>
                </c:pt>
                <c:pt idx="30630">
                  <c:v>450.22219270009765</c:v>
                </c:pt>
                <c:pt idx="30631">
                  <c:v>453.19530533526915</c:v>
                </c:pt>
                <c:pt idx="30632">
                  <c:v>451.7910123151928</c:v>
                </c:pt>
                <c:pt idx="30633">
                  <c:v>450.32795481297399</c:v>
                </c:pt>
                <c:pt idx="30634">
                  <c:v>450.6628712509854</c:v>
                </c:pt>
                <c:pt idx="30635">
                  <c:v>452.24561195975667</c:v>
                </c:pt>
                <c:pt idx="30636">
                  <c:v>453.23860273992017</c:v>
                </c:pt>
                <c:pt idx="30637">
                  <c:v>453.64990497983302</c:v>
                </c:pt>
                <c:pt idx="30638">
                  <c:v>452.90956710912889</c:v>
                </c:pt>
                <c:pt idx="30639">
                  <c:v>452.73329692100157</c:v>
                </c:pt>
                <c:pt idx="30640">
                  <c:v>452.05758939889773</c:v>
                </c:pt>
                <c:pt idx="30641">
                  <c:v>450.50052107833488</c:v>
                </c:pt>
                <c:pt idx="30642">
                  <c:v>450.13405611195776</c:v>
                </c:pt>
                <c:pt idx="30643">
                  <c:v>450.01654159554403</c:v>
                </c:pt>
                <c:pt idx="30644">
                  <c:v>451.05066889946346</c:v>
                </c:pt>
                <c:pt idx="30645">
                  <c:v>452.09654320052073</c:v>
                </c:pt>
                <c:pt idx="30646">
                  <c:v>453.6888741843037</c:v>
                </c:pt>
                <c:pt idx="30647">
                  <c:v>452.84276495901457</c:v>
                </c:pt>
                <c:pt idx="30648">
                  <c:v>452.81339172860919</c:v>
                </c:pt>
                <c:pt idx="30649">
                  <c:v>450.08705121107971</c:v>
                </c:pt>
                <c:pt idx="30650">
                  <c:v>454.9425735632301</c:v>
                </c:pt>
                <c:pt idx="30651">
                  <c:v>454.88968018451379</c:v>
                </c:pt>
                <c:pt idx="30652">
                  <c:v>454.05533873480391</c:v>
                </c:pt>
                <c:pt idx="30653">
                  <c:v>450.23611379377371</c:v>
                </c:pt>
                <c:pt idx="30654">
                  <c:v>453.43620587199678</c:v>
                </c:pt>
                <c:pt idx="30655">
                  <c:v>454.04141456055828</c:v>
                </c:pt>
                <c:pt idx="30656">
                  <c:v>453.73586827238273</c:v>
                </c:pt>
                <c:pt idx="30657">
                  <c:v>453.90626997556802</c:v>
                </c:pt>
                <c:pt idx="30658">
                  <c:v>454.86400363753648</c:v>
                </c:pt>
                <c:pt idx="30659">
                  <c:v>453.88863371504669</c:v>
                </c:pt>
                <c:pt idx="30660">
                  <c:v>453.34807077793312</c:v>
                </c:pt>
                <c:pt idx="30661">
                  <c:v>453.21881008073251</c:v>
                </c:pt>
                <c:pt idx="30662">
                  <c:v>452.00840810645707</c:v>
                </c:pt>
                <c:pt idx="30663">
                  <c:v>450.85676999821021</c:v>
                </c:pt>
                <c:pt idx="30664">
                  <c:v>450.30662233111008</c:v>
                </c:pt>
                <c:pt idx="30665">
                  <c:v>452.08109414436103</c:v>
                </c:pt>
                <c:pt idx="30666">
                  <c:v>453.60289548890643</c:v>
                </c:pt>
                <c:pt idx="30667">
                  <c:v>454.33149638972657</c:v>
                </c:pt>
                <c:pt idx="30668">
                  <c:v>453.3208693490418</c:v>
                </c:pt>
                <c:pt idx="30669">
                  <c:v>452.25736433248835</c:v>
                </c:pt>
                <c:pt idx="30670">
                  <c:v>453.72041921622304</c:v>
                </c:pt>
                <c:pt idx="30671">
                  <c:v>455.1188422110726</c:v>
                </c:pt>
                <c:pt idx="30672">
                  <c:v>454.53127132331718</c:v>
                </c:pt>
                <c:pt idx="30673">
                  <c:v>452.14572449296134</c:v>
                </c:pt>
                <c:pt idx="30674">
                  <c:v>451.28199225359987</c:v>
                </c:pt>
                <c:pt idx="30675">
                  <c:v>450.63566273678413</c:v>
                </c:pt>
                <c:pt idx="30676">
                  <c:v>450.47701833524172</c:v>
                </c:pt>
                <c:pt idx="30677">
                  <c:v>450.35950384963371</c:v>
                </c:pt>
                <c:pt idx="30678">
                  <c:v>450.35362812535328</c:v>
                </c:pt>
                <c:pt idx="30679">
                  <c:v>452.16705743691068</c:v>
                </c:pt>
                <c:pt idx="30680">
                  <c:v>453.43620587199678</c:v>
                </c:pt>
                <c:pt idx="30681">
                  <c:v>452.53721867083897</c:v>
                </c:pt>
                <c:pt idx="30682">
                  <c:v>451.8380218061194</c:v>
                </c:pt>
                <c:pt idx="30683">
                  <c:v>455.79237947194724</c:v>
                </c:pt>
                <c:pt idx="30684">
                  <c:v>453.81813488150436</c:v>
                </c:pt>
                <c:pt idx="30685">
                  <c:v>452.07521025657138</c:v>
                </c:pt>
                <c:pt idx="30686">
                  <c:v>453.33262172177342</c:v>
                </c:pt>
                <c:pt idx="30687">
                  <c:v>451.73442225304848</c:v>
                </c:pt>
                <c:pt idx="30688">
                  <c:v>450.97057917479555</c:v>
                </c:pt>
                <c:pt idx="30689">
                  <c:v>450.88831872681294</c:v>
                </c:pt>
                <c:pt idx="30690">
                  <c:v>450.84718850282167</c:v>
                </c:pt>
                <c:pt idx="30691">
                  <c:v>450.61215953160558</c:v>
                </c:pt>
                <c:pt idx="30692">
                  <c:v>450.44763971383975</c:v>
                </c:pt>
                <c:pt idx="30693">
                  <c:v>450.23394353254452</c:v>
                </c:pt>
                <c:pt idx="30694">
                  <c:v>450.74513169896795</c:v>
                </c:pt>
                <c:pt idx="30695">
                  <c:v>450.33383099933985</c:v>
                </c:pt>
                <c:pt idx="30696">
                  <c:v>450.06354800590111</c:v>
                </c:pt>
                <c:pt idx="30697">
                  <c:v>450.70987766134255</c:v>
                </c:pt>
                <c:pt idx="30698">
                  <c:v>451.36795816463365</c:v>
                </c:pt>
                <c:pt idx="30699">
                  <c:v>450.94490663255863</c:v>
                </c:pt>
                <c:pt idx="30700">
                  <c:v>450.37496122333113</c:v>
                </c:pt>
                <c:pt idx="30701">
                  <c:v>450.57473615692174</c:v>
                </c:pt>
                <c:pt idx="30702">
                  <c:v>450.14210157377056</c:v>
                </c:pt>
                <c:pt idx="30703">
                  <c:v>451.25261301608396</c:v>
                </c:pt>
                <c:pt idx="30704">
                  <c:v>451.57577908373389</c:v>
                </c:pt>
                <c:pt idx="30705">
                  <c:v>451.7990556822183</c:v>
                </c:pt>
                <c:pt idx="30706">
                  <c:v>451.1644779220203</c:v>
                </c:pt>
                <c:pt idx="30707">
                  <c:v>450.64153892314994</c:v>
                </c:pt>
                <c:pt idx="30708">
                  <c:v>450.17735716708364</c:v>
                </c:pt>
                <c:pt idx="30709">
                  <c:v>451.24456595237501</c:v>
                </c:pt>
                <c:pt idx="30710">
                  <c:v>451.98490336099377</c:v>
                </c:pt>
                <c:pt idx="30711">
                  <c:v>451.67937247566579</c:v>
                </c:pt>
                <c:pt idx="30712">
                  <c:v>452.1318003187157</c:v>
                </c:pt>
                <c:pt idx="30713">
                  <c:v>453.07191312301052</c:v>
                </c:pt>
                <c:pt idx="30714">
                  <c:v>452.40795797363836</c:v>
                </c:pt>
                <c:pt idx="30715">
                  <c:v>450.64524423217267</c:v>
                </c:pt>
                <c:pt idx="30716">
                  <c:v>450.56298378419007</c:v>
                </c:pt>
                <c:pt idx="30717">
                  <c:v>450.09880204352658</c:v>
                </c:pt>
                <c:pt idx="30718">
                  <c:v>450.32424950395131</c:v>
                </c:pt>
                <c:pt idx="30719">
                  <c:v>452.13397212022971</c:v>
                </c:pt>
                <c:pt idx="30720">
                  <c:v>453.41487292804743</c:v>
                </c:pt>
                <c:pt idx="30721">
                  <c:v>453.45013004624241</c:v>
                </c:pt>
                <c:pt idx="30722">
                  <c:v>451.71092058815464</c:v>
                </c:pt>
                <c:pt idx="30723">
                  <c:v>450.21631651373178</c:v>
                </c:pt>
                <c:pt idx="30724">
                  <c:v>451.015414861838</c:v>
                </c:pt>
                <c:pt idx="30725">
                  <c:v>450.80976512813783</c:v>
                </c:pt>
                <c:pt idx="30726">
                  <c:v>450.53360593293047</c:v>
                </c:pt>
                <c:pt idx="30727">
                  <c:v>450.4689725037606</c:v>
                </c:pt>
                <c:pt idx="30728">
                  <c:v>450.71792318476673</c:v>
                </c:pt>
                <c:pt idx="30729">
                  <c:v>451.80493186858416</c:v>
                </c:pt>
                <c:pt idx="30730">
                  <c:v>452.92131948186051</c:v>
                </c:pt>
                <c:pt idx="30731">
                  <c:v>452.8331843877969</c:v>
                </c:pt>
                <c:pt idx="30732">
                  <c:v>451.86368911138817</c:v>
                </c:pt>
                <c:pt idx="30733">
                  <c:v>450.31837377967088</c:v>
                </c:pt>
                <c:pt idx="30734">
                  <c:v>450.56885997055593</c:v>
                </c:pt>
                <c:pt idx="30735">
                  <c:v>451.53247598002929</c:v>
                </c:pt>
                <c:pt idx="30736">
                  <c:v>450.23981971891033</c:v>
                </c:pt>
                <c:pt idx="30737">
                  <c:v>450.34187667679248</c:v>
                </c:pt>
                <c:pt idx="30738">
                  <c:v>450.68637445616395</c:v>
                </c:pt>
                <c:pt idx="30739">
                  <c:v>451.12117836097065</c:v>
                </c:pt>
                <c:pt idx="30740">
                  <c:v>451.17993560377471</c:v>
                </c:pt>
                <c:pt idx="30741">
                  <c:v>450.99191150263096</c:v>
                </c:pt>
                <c:pt idx="30742">
                  <c:v>452.26106101591637</c:v>
                </c:pt>
                <c:pt idx="30743">
                  <c:v>451.63236298473919</c:v>
                </c:pt>
                <c:pt idx="30744">
                  <c:v>451.22106120691171</c:v>
                </c:pt>
                <c:pt idx="30745">
                  <c:v>450.76275871778068</c:v>
                </c:pt>
                <c:pt idx="30746">
                  <c:v>450.02458707275969</c:v>
                </c:pt>
                <c:pt idx="30747">
                  <c:v>450.20673501834324</c:v>
                </c:pt>
                <c:pt idx="30748">
                  <c:v>451.17405171598506</c:v>
                </c:pt>
                <c:pt idx="30749">
                  <c:v>451.25044984016466</c:v>
                </c:pt>
                <c:pt idx="30750">
                  <c:v>450.82956148400893</c:v>
                </c:pt>
                <c:pt idx="30751">
                  <c:v>450.06571729675096</c:v>
                </c:pt>
                <c:pt idx="30752">
                  <c:v>450.61215953160558</c:v>
                </c:pt>
                <c:pt idx="30753">
                  <c:v>451.96357041704442</c:v>
                </c:pt>
                <c:pt idx="30754">
                  <c:v>452.42188214788399</c:v>
                </c:pt>
                <c:pt idx="30755">
                  <c:v>450.29270077534852</c:v>
                </c:pt>
                <c:pt idx="30756">
                  <c:v>450.01654159554403</c:v>
                </c:pt>
                <c:pt idx="30757">
                  <c:v>450.55927847516739</c:v>
                </c:pt>
                <c:pt idx="30758">
                  <c:v>450.26549241517574</c:v>
                </c:pt>
                <c:pt idx="30759">
                  <c:v>450.27136813945617</c:v>
                </c:pt>
                <c:pt idx="30760">
                  <c:v>450.54165145635466</c:v>
                </c:pt>
                <c:pt idx="30761">
                  <c:v>450.06942419226698</c:v>
                </c:pt>
                <c:pt idx="30762">
                  <c:v>450.85676999821021</c:v>
                </c:pt>
                <c:pt idx="30763">
                  <c:v>450.39475911948699</c:v>
                </c:pt>
                <c:pt idx="30764">
                  <c:v>451.99295905029737</c:v>
                </c:pt>
                <c:pt idx="30765">
                  <c:v>451.44651176330876</c:v>
                </c:pt>
                <c:pt idx="30766">
                  <c:v>450.57102930761425</c:v>
                </c:pt>
                <c:pt idx="30767">
                  <c:v>450.29857696171439</c:v>
                </c:pt>
                <c:pt idx="30768">
                  <c:v>450.82151611461319</c:v>
                </c:pt>
                <c:pt idx="30769">
                  <c:v>452.46671983729664</c:v>
                </c:pt>
                <c:pt idx="30770">
                  <c:v>451.44434088596563</c:v>
                </c:pt>
                <c:pt idx="30771">
                  <c:v>450.54165145635466</c:v>
                </c:pt>
                <c:pt idx="30772">
                  <c:v>452.463007751021</c:v>
                </c:pt>
                <c:pt idx="30773">
                  <c:v>455.02482322921935</c:v>
                </c:pt>
                <c:pt idx="30774">
                  <c:v>453.46188241897408</c:v>
                </c:pt>
                <c:pt idx="30775">
                  <c:v>451.19385577327995</c:v>
                </c:pt>
                <c:pt idx="30776">
                  <c:v>451.35033730695994</c:v>
                </c:pt>
                <c:pt idx="30777">
                  <c:v>453.38921178391774</c:v>
                </c:pt>
                <c:pt idx="30778">
                  <c:v>454.86400363753648</c:v>
                </c:pt>
                <c:pt idx="30779">
                  <c:v>454.64073936133019</c:v>
                </c:pt>
                <c:pt idx="30780">
                  <c:v>453.11303872614752</c:v>
                </c:pt>
                <c:pt idx="30781">
                  <c:v>452.94265242580985</c:v>
                </c:pt>
                <c:pt idx="30782">
                  <c:v>451.00953852144369</c:v>
                </c:pt>
                <c:pt idx="30783">
                  <c:v>450.74142638994527</c:v>
                </c:pt>
                <c:pt idx="30784">
                  <c:v>451.25044984016466</c:v>
                </c:pt>
                <c:pt idx="30785">
                  <c:v>451.39733139503898</c:v>
                </c:pt>
                <c:pt idx="30786">
                  <c:v>450.0304632591255</c:v>
                </c:pt>
                <c:pt idx="30787">
                  <c:v>450.7157523074236</c:v>
                </c:pt>
                <c:pt idx="30788">
                  <c:v>450.1127237071081</c:v>
                </c:pt>
                <c:pt idx="30789">
                  <c:v>451.17035256810141</c:v>
                </c:pt>
                <c:pt idx="30790">
                  <c:v>451.15860173565449</c:v>
                </c:pt>
                <c:pt idx="30791">
                  <c:v>451.74029843941429</c:v>
                </c:pt>
                <c:pt idx="30792">
                  <c:v>454.21985655019955</c:v>
                </c:pt>
                <c:pt idx="30793">
                  <c:v>455.13059612408904</c:v>
                </c:pt>
                <c:pt idx="30794">
                  <c:v>455.77691501293992</c:v>
                </c:pt>
                <c:pt idx="30795">
                  <c:v>455.92381197066192</c:v>
                </c:pt>
                <c:pt idx="30796">
                  <c:v>454.7310462569078</c:v>
                </c:pt>
                <c:pt idx="30797">
                  <c:v>451.35250032885079</c:v>
                </c:pt>
                <c:pt idx="30798">
                  <c:v>452.76049834989294</c:v>
                </c:pt>
                <c:pt idx="30799">
                  <c:v>454.7876209162045</c:v>
                </c:pt>
                <c:pt idx="30800">
                  <c:v>455.52209030196667</c:v>
                </c:pt>
                <c:pt idx="30801">
                  <c:v>455.51622181702464</c:v>
                </c:pt>
                <c:pt idx="30802">
                  <c:v>452.84276495901457</c:v>
                </c:pt>
                <c:pt idx="30803">
                  <c:v>450.99995702605514</c:v>
                </c:pt>
                <c:pt idx="30804">
                  <c:v>451.24086218363703</c:v>
                </c:pt>
                <c:pt idx="30805">
                  <c:v>450.76492805483906</c:v>
                </c:pt>
                <c:pt idx="30806">
                  <c:v>451.33858493422832</c:v>
                </c:pt>
                <c:pt idx="30807">
                  <c:v>451.69112484839746</c:v>
                </c:pt>
                <c:pt idx="30808">
                  <c:v>450.2772437097081</c:v>
                </c:pt>
                <c:pt idx="30809">
                  <c:v>451.28786705370942</c:v>
                </c:pt>
                <c:pt idx="30810">
                  <c:v>451.54052350582367</c:v>
                </c:pt>
                <c:pt idx="30811">
                  <c:v>452.97419745772919</c:v>
                </c:pt>
                <c:pt idx="30812">
                  <c:v>453.85556380121329</c:v>
                </c:pt>
                <c:pt idx="30813">
                  <c:v>452.11635126255601</c:v>
                </c:pt>
                <c:pt idx="30814">
                  <c:v>450.95295215598281</c:v>
                </c:pt>
                <c:pt idx="30815">
                  <c:v>450.1832318131647</c:v>
                </c:pt>
                <c:pt idx="30816">
                  <c:v>450.43371846613513</c:v>
                </c:pt>
                <c:pt idx="30817">
                  <c:v>450.65112041853848</c:v>
                </c:pt>
                <c:pt idx="30818">
                  <c:v>450.58648698936867</c:v>
                </c:pt>
                <c:pt idx="30819">
                  <c:v>451.86151114873513</c:v>
                </c:pt>
                <c:pt idx="30820">
                  <c:v>451.45609325869731</c:v>
                </c:pt>
                <c:pt idx="30821">
                  <c:v>451.01170939878682</c:v>
                </c:pt>
                <c:pt idx="30822">
                  <c:v>451.75792545822702</c:v>
                </c:pt>
                <c:pt idx="30823">
                  <c:v>450.78038573659342</c:v>
                </c:pt>
                <c:pt idx="30824">
                  <c:v>454.45271680047119</c:v>
                </c:pt>
                <c:pt idx="30825">
                  <c:v>456.87938923396399</c:v>
                </c:pt>
                <c:pt idx="30826">
                  <c:v>457.30831233155061</c:v>
                </c:pt>
                <c:pt idx="30827">
                  <c:v>454.1941800032223</c:v>
                </c:pt>
                <c:pt idx="30828">
                  <c:v>451.32683256149664</c:v>
                </c:pt>
                <c:pt idx="30829">
                  <c:v>450.7296740172136</c:v>
                </c:pt>
                <c:pt idx="30830">
                  <c:v>452.16922923842469</c:v>
                </c:pt>
                <c:pt idx="30831">
                  <c:v>454.07882807741964</c:v>
                </c:pt>
                <c:pt idx="30832">
                  <c:v>454.02595010155096</c:v>
                </c:pt>
                <c:pt idx="30833">
                  <c:v>454.36673810507392</c:v>
                </c:pt>
                <c:pt idx="30834">
                  <c:v>453.50889190990074</c:v>
                </c:pt>
                <c:pt idx="30835">
                  <c:v>452.5276380996213</c:v>
                </c:pt>
                <c:pt idx="30836">
                  <c:v>451.38187987442365</c:v>
                </c:pt>
                <c:pt idx="30837">
                  <c:v>450.93315425982695</c:v>
                </c:pt>
                <c:pt idx="30838">
                  <c:v>450.83326679303161</c:v>
                </c:pt>
                <c:pt idx="30839">
                  <c:v>452.14572449296134</c:v>
                </c:pt>
                <c:pt idx="30840">
                  <c:v>450.44176398955932</c:v>
                </c:pt>
                <c:pt idx="30841">
                  <c:v>452.1318003187157</c:v>
                </c:pt>
                <c:pt idx="30842">
                  <c:v>451.51485512235558</c:v>
                </c:pt>
                <c:pt idx="30843">
                  <c:v>451.40908376777065</c:v>
                </c:pt>
                <c:pt idx="30844">
                  <c:v>451.11530217460484</c:v>
                </c:pt>
                <c:pt idx="30845">
                  <c:v>450.13993229832357</c:v>
                </c:pt>
                <c:pt idx="30846">
                  <c:v>450.40063391959654</c:v>
                </c:pt>
                <c:pt idx="30847">
                  <c:v>450.74142638994527</c:v>
                </c:pt>
                <c:pt idx="30848">
                  <c:v>450.36908503696532</c:v>
                </c:pt>
                <c:pt idx="30849">
                  <c:v>450.4689725037606</c:v>
                </c:pt>
                <c:pt idx="30850">
                  <c:v>451.5581505246364</c:v>
                </c:pt>
                <c:pt idx="30851">
                  <c:v>452.2103548415617</c:v>
                </c:pt>
                <c:pt idx="30852">
                  <c:v>451.25261301608396</c:v>
                </c:pt>
                <c:pt idx="30853">
                  <c:v>451.28786705370942</c:v>
                </c:pt>
                <c:pt idx="30854">
                  <c:v>450.53577542401729</c:v>
                </c:pt>
                <c:pt idx="30855">
                  <c:v>450.34775240107291</c:v>
                </c:pt>
                <c:pt idx="30856">
                  <c:v>450.12447453955497</c:v>
                </c:pt>
                <c:pt idx="30857">
                  <c:v>451.14685090320756</c:v>
                </c:pt>
                <c:pt idx="30858">
                  <c:v>450.35733420451839</c:v>
                </c:pt>
                <c:pt idx="30859">
                  <c:v>450.69225064252981</c:v>
                </c:pt>
                <c:pt idx="30860">
                  <c:v>450.20673501834324</c:v>
                </c:pt>
                <c:pt idx="30861">
                  <c:v>450.33383099933985</c:v>
                </c:pt>
                <c:pt idx="30862">
                  <c:v>451.1505562122303</c:v>
                </c:pt>
                <c:pt idx="30863">
                  <c:v>452.56660730409197</c:v>
                </c:pt>
                <c:pt idx="30864">
                  <c:v>453.18355296253748</c:v>
                </c:pt>
                <c:pt idx="30865">
                  <c:v>451.50310274962396</c:v>
                </c:pt>
                <c:pt idx="30866">
                  <c:v>451.27024003489669</c:v>
                </c:pt>
                <c:pt idx="30867">
                  <c:v>452.75091777867527</c:v>
                </c:pt>
                <c:pt idx="30868">
                  <c:v>451.21735897845849</c:v>
                </c:pt>
                <c:pt idx="30869">
                  <c:v>450.4160914473224</c:v>
                </c:pt>
                <c:pt idx="30870">
                  <c:v>451.55598026340715</c:v>
                </c:pt>
                <c:pt idx="30871">
                  <c:v>454.17655914554859</c:v>
                </c:pt>
                <c:pt idx="30872">
                  <c:v>454.22943712141728</c:v>
                </c:pt>
                <c:pt idx="30873">
                  <c:v>453.04840837754722</c:v>
                </c:pt>
                <c:pt idx="30874">
                  <c:v>452.36094848271171</c:v>
                </c:pt>
                <c:pt idx="30875">
                  <c:v>453.06604617835325</c:v>
                </c:pt>
                <c:pt idx="30876">
                  <c:v>450.93903044619276</c:v>
                </c:pt>
                <c:pt idx="30877">
                  <c:v>451.24086218363703</c:v>
                </c:pt>
                <c:pt idx="30878">
                  <c:v>452.80967964233355</c:v>
                </c:pt>
                <c:pt idx="30879">
                  <c:v>453.33262172177342</c:v>
                </c:pt>
                <c:pt idx="30880">
                  <c:v>455.07770274537273</c:v>
                </c:pt>
                <c:pt idx="30881">
                  <c:v>456.13533927698415</c:v>
                </c:pt>
                <c:pt idx="30882">
                  <c:v>453.12109441545113</c:v>
                </c:pt>
                <c:pt idx="30883">
                  <c:v>451.94006567158112</c:v>
                </c:pt>
                <c:pt idx="30884">
                  <c:v>451.94594955937072</c:v>
                </c:pt>
                <c:pt idx="30885">
                  <c:v>451.80493186858416</c:v>
                </c:pt>
                <c:pt idx="30886">
                  <c:v>453.69103058297003</c:v>
                </c:pt>
                <c:pt idx="30887">
                  <c:v>452.5805314783376</c:v>
                </c:pt>
                <c:pt idx="30888">
                  <c:v>451.04108725004642</c:v>
                </c:pt>
                <c:pt idx="30889">
                  <c:v>450.18106247610632</c:v>
                </c:pt>
                <c:pt idx="30890">
                  <c:v>451.48546648910263</c:v>
                </c:pt>
                <c:pt idx="30891">
                  <c:v>451.67937247566579</c:v>
                </c:pt>
                <c:pt idx="30892">
                  <c:v>452.05541759738372</c:v>
                </c:pt>
                <c:pt idx="30893">
                  <c:v>452.41971034636998</c:v>
                </c:pt>
                <c:pt idx="30894">
                  <c:v>452.36094848271171</c:v>
                </c:pt>
                <c:pt idx="30895">
                  <c:v>452.21993541277936</c:v>
                </c:pt>
                <c:pt idx="30896">
                  <c:v>450.98016082421253</c:v>
                </c:pt>
                <c:pt idx="30897">
                  <c:v>450.58648698936867</c:v>
                </c:pt>
                <c:pt idx="30898">
                  <c:v>453.55372959931339</c:v>
                </c:pt>
                <c:pt idx="30899">
                  <c:v>454.05903541823199</c:v>
                </c:pt>
                <c:pt idx="30900">
                  <c:v>454.35282933367591</c:v>
                </c:pt>
                <c:pt idx="30901">
                  <c:v>453.38921178391774</c:v>
                </c:pt>
                <c:pt idx="30902">
                  <c:v>451.84975877600345</c:v>
                </c:pt>
                <c:pt idx="30903">
                  <c:v>451.58535349381253</c:v>
                </c:pt>
                <c:pt idx="30904">
                  <c:v>450.62391190433721</c:v>
                </c:pt>
                <c:pt idx="30905">
                  <c:v>452.56289521781628</c:v>
                </c:pt>
                <c:pt idx="30906">
                  <c:v>455.57714007934931</c:v>
                </c:pt>
                <c:pt idx="30907">
                  <c:v>455.19522647268934</c:v>
                </c:pt>
                <c:pt idx="30908">
                  <c:v>451.9341971866391</c:v>
                </c:pt>
                <c:pt idx="30909">
                  <c:v>451.26436538881563</c:v>
                </c:pt>
                <c:pt idx="30910">
                  <c:v>452.04583702616605</c:v>
                </c:pt>
                <c:pt idx="30911">
                  <c:v>450.71204699840087</c:v>
                </c:pt>
                <c:pt idx="30912">
                  <c:v>450.64741356923105</c:v>
                </c:pt>
                <c:pt idx="30913">
                  <c:v>451.12922388439483</c:v>
                </c:pt>
                <c:pt idx="30914">
                  <c:v>451.69916821542301</c:v>
                </c:pt>
                <c:pt idx="30915">
                  <c:v>452.01057990797108</c:v>
                </c:pt>
                <c:pt idx="30916">
                  <c:v>451.46413878212149</c:v>
                </c:pt>
                <c:pt idx="30917">
                  <c:v>450.57690549398012</c:v>
                </c:pt>
                <c:pt idx="30918">
                  <c:v>451.62061061200751</c:v>
                </c:pt>
                <c:pt idx="30919">
                  <c:v>452.53135018589694</c:v>
                </c:pt>
                <c:pt idx="30920">
                  <c:v>450.89202403583568</c:v>
                </c:pt>
                <c:pt idx="30921">
                  <c:v>450.52402397545649</c:v>
                </c:pt>
                <c:pt idx="30922">
                  <c:v>452.39620560090668</c:v>
                </c:pt>
                <c:pt idx="30923">
                  <c:v>453.6653694388404</c:v>
                </c:pt>
                <c:pt idx="30924">
                  <c:v>453.03665600481554</c:v>
                </c:pt>
                <c:pt idx="30925">
                  <c:v>451.94377775785676</c:v>
                </c:pt>
                <c:pt idx="30926">
                  <c:v>450.44763971383975</c:v>
                </c:pt>
                <c:pt idx="30927">
                  <c:v>450.74730103602633</c:v>
                </c:pt>
                <c:pt idx="30928">
                  <c:v>451.80493186858416</c:v>
                </c:pt>
                <c:pt idx="30929">
                  <c:v>451.9753227897761</c:v>
                </c:pt>
                <c:pt idx="30930">
                  <c:v>452.8801938787235</c:v>
                </c:pt>
                <c:pt idx="30931">
                  <c:v>450.7296740172136</c:v>
                </c:pt>
                <c:pt idx="30932">
                  <c:v>450.67462362371708</c:v>
                </c:pt>
                <c:pt idx="30933">
                  <c:v>450.70987766134255</c:v>
                </c:pt>
                <c:pt idx="30934">
                  <c:v>450.3044531480802</c:v>
                </c:pt>
                <c:pt idx="30935">
                  <c:v>451.86151114873513</c:v>
                </c:pt>
                <c:pt idx="30936">
                  <c:v>451.45609325869731</c:v>
                </c:pt>
                <c:pt idx="30937">
                  <c:v>453.74175216017238</c:v>
                </c:pt>
                <c:pt idx="30938">
                  <c:v>455.76887472648394</c:v>
                </c:pt>
                <c:pt idx="30939">
                  <c:v>450.55927847516739</c:v>
                </c:pt>
                <c:pt idx="30940">
                  <c:v>457.38098296660695</c:v>
                </c:pt>
                <c:pt idx="30941">
                  <c:v>457.76291197611448</c:v>
                </c:pt>
                <c:pt idx="30942">
                  <c:v>451.82843507376271</c:v>
                </c:pt>
                <c:pt idx="30943">
                  <c:v>451.60298975433381</c:v>
                </c:pt>
                <c:pt idx="30944">
                  <c:v>451.51485512235558</c:v>
                </c:pt>
                <c:pt idx="30945">
                  <c:v>451.92615690018306</c:v>
                </c:pt>
                <c:pt idx="30946">
                  <c:v>452.70175188908223</c:v>
                </c:pt>
                <c:pt idx="30947">
                  <c:v>450.92140342738003</c:v>
                </c:pt>
                <c:pt idx="30948">
                  <c:v>451.18210494083303</c:v>
                </c:pt>
                <c:pt idx="30949">
                  <c:v>451.86368911138817</c:v>
                </c:pt>
                <c:pt idx="30950">
                  <c:v>452.28086907795165</c:v>
                </c:pt>
                <c:pt idx="30951">
                  <c:v>451.80493186858416</c:v>
                </c:pt>
                <c:pt idx="30952">
                  <c:v>451.73442225304848</c:v>
                </c:pt>
                <c:pt idx="30953">
                  <c:v>451.19385577327995</c:v>
                </c:pt>
                <c:pt idx="30954">
                  <c:v>450.58865632642699</c:v>
                </c:pt>
                <c:pt idx="30955">
                  <c:v>450.0892205019295</c:v>
                </c:pt>
                <c:pt idx="30956">
                  <c:v>450.72162849378941</c:v>
                </c:pt>
                <c:pt idx="30957">
                  <c:v>453.17180058980585</c:v>
                </c:pt>
                <c:pt idx="30958">
                  <c:v>454.41157579448657</c:v>
                </c:pt>
                <c:pt idx="30959">
                  <c:v>452.6194852799606</c:v>
                </c:pt>
                <c:pt idx="30960">
                  <c:v>451.33270104643867</c:v>
                </c:pt>
                <c:pt idx="30961">
                  <c:v>450.0576718195353</c:v>
                </c:pt>
                <c:pt idx="30962">
                  <c:v>451.70504440178883</c:v>
                </c:pt>
                <c:pt idx="30963">
                  <c:v>452.00471142302905</c:v>
                </c:pt>
                <c:pt idx="30964">
                  <c:v>451.79317949585248</c:v>
                </c:pt>
                <c:pt idx="30965">
                  <c:v>450.81781065156201</c:v>
                </c:pt>
                <c:pt idx="30966">
                  <c:v>450.98820619360828</c:v>
                </c:pt>
                <c:pt idx="30967">
                  <c:v>450.05396646430404</c:v>
                </c:pt>
                <c:pt idx="30968">
                  <c:v>450.51597891411774</c:v>
                </c:pt>
                <c:pt idx="30969">
                  <c:v>451.09179896942629</c:v>
                </c:pt>
                <c:pt idx="30970">
                  <c:v>450.35950384963371</c:v>
                </c:pt>
                <c:pt idx="30971">
                  <c:v>450.43001254099852</c:v>
                </c:pt>
                <c:pt idx="30972">
                  <c:v>451.12922388439483</c:v>
                </c:pt>
                <c:pt idx="30973">
                  <c:v>450.30662233111008</c:v>
                </c:pt>
                <c:pt idx="30974">
                  <c:v>450.42784227976932</c:v>
                </c:pt>
                <c:pt idx="30975">
                  <c:v>450.18106247610632</c:v>
                </c:pt>
                <c:pt idx="30976">
                  <c:v>450.10467822989244</c:v>
                </c:pt>
                <c:pt idx="30977">
                  <c:v>450.0892205019295</c:v>
                </c:pt>
                <c:pt idx="30978">
                  <c:v>450.10097287466118</c:v>
                </c:pt>
                <c:pt idx="30979">
                  <c:v>450.2772437097081</c:v>
                </c:pt>
                <c:pt idx="30980">
                  <c:v>451.23498599727122</c:v>
                </c:pt>
                <c:pt idx="30981">
                  <c:v>450.33600095251211</c:v>
                </c:pt>
                <c:pt idx="30982">
                  <c:v>452.10242708831038</c:v>
                </c:pt>
                <c:pt idx="30983">
                  <c:v>451.13880537978338</c:v>
                </c:pt>
                <c:pt idx="30984">
                  <c:v>450.28094994290166</c:v>
                </c:pt>
                <c:pt idx="30985">
                  <c:v>450.56298378419007</c:v>
                </c:pt>
                <c:pt idx="30986">
                  <c:v>450.8648155216344</c:v>
                </c:pt>
                <c:pt idx="30987">
                  <c:v>452.77442252413857</c:v>
                </c:pt>
                <c:pt idx="30988">
                  <c:v>451.86956375746922</c:v>
                </c:pt>
                <c:pt idx="30989">
                  <c:v>450.12230527951084</c:v>
                </c:pt>
                <c:pt idx="30990">
                  <c:v>450.24569590527619</c:v>
                </c:pt>
                <c:pt idx="30991">
                  <c:v>450.45939116240055</c:v>
                </c:pt>
                <c:pt idx="30992">
                  <c:v>451.04479255906915</c:v>
                </c:pt>
                <c:pt idx="30993">
                  <c:v>451.76750756972945</c:v>
                </c:pt>
                <c:pt idx="30994">
                  <c:v>452.0906747155787</c:v>
                </c:pt>
                <c:pt idx="30995">
                  <c:v>451.19168797650633</c:v>
                </c:pt>
                <c:pt idx="30996">
                  <c:v>450.23394353254452</c:v>
                </c:pt>
                <c:pt idx="30997">
                  <c:v>450.62761721335994</c:v>
                </c:pt>
                <c:pt idx="30998">
                  <c:v>451.62278395380622</c:v>
                </c:pt>
                <c:pt idx="30999">
                  <c:v>454.91318492997709</c:v>
                </c:pt>
                <c:pt idx="31000">
                  <c:v>454.61352252959119</c:v>
                </c:pt>
                <c:pt idx="31001">
                  <c:v>450.31620398052712</c:v>
                </c:pt>
                <c:pt idx="31002">
                  <c:v>451.7498867120558</c:v>
                </c:pt>
                <c:pt idx="31003">
                  <c:v>452.03779673971007</c:v>
                </c:pt>
                <c:pt idx="31004">
                  <c:v>451.67937247566579</c:v>
                </c:pt>
                <c:pt idx="31005">
                  <c:v>450.69441997958813</c:v>
                </c:pt>
                <c:pt idx="31006">
                  <c:v>453.80855431028669</c:v>
                </c:pt>
                <c:pt idx="31007">
                  <c:v>454.21397266240996</c:v>
                </c:pt>
                <c:pt idx="31008">
                  <c:v>451.56990289736808</c:v>
                </c:pt>
                <c:pt idx="31009">
                  <c:v>451.86739503652478</c:v>
                </c:pt>
                <c:pt idx="31010">
                  <c:v>453.78876165109898</c:v>
                </c:pt>
                <c:pt idx="31011">
                  <c:v>453.71824741470903</c:v>
                </c:pt>
                <c:pt idx="31012">
                  <c:v>455.3281992561657</c:v>
                </c:pt>
                <c:pt idx="31013">
                  <c:v>456.25655968772884</c:v>
                </c:pt>
                <c:pt idx="31014">
                  <c:v>456.70310364298911</c:v>
                </c:pt>
                <c:pt idx="31015">
                  <c:v>455.0226529679901</c:v>
                </c:pt>
                <c:pt idx="31016">
                  <c:v>452.61361679501857</c:v>
                </c:pt>
                <c:pt idx="31017">
                  <c:v>451.19755646144836</c:v>
                </c:pt>
                <c:pt idx="31018">
                  <c:v>450.50052107833488</c:v>
                </c:pt>
                <c:pt idx="31019">
                  <c:v>453.56765377355902</c:v>
                </c:pt>
                <c:pt idx="31020">
                  <c:v>454.86617543905049</c:v>
                </c:pt>
                <c:pt idx="31021">
                  <c:v>456.05307266786252</c:v>
                </c:pt>
                <c:pt idx="31022">
                  <c:v>454.69578913871283</c:v>
                </c:pt>
                <c:pt idx="31023">
                  <c:v>454.63702727505449</c:v>
                </c:pt>
                <c:pt idx="31024">
                  <c:v>454.16697857433093</c:v>
                </c:pt>
                <c:pt idx="31025">
                  <c:v>453.64403649489105</c:v>
                </c:pt>
                <c:pt idx="31026">
                  <c:v>453.90844177708198</c:v>
                </c:pt>
                <c:pt idx="31027">
                  <c:v>454.20810417746793</c:v>
                </c:pt>
                <c:pt idx="31028">
                  <c:v>452.5276380996213</c:v>
                </c:pt>
                <c:pt idx="31029">
                  <c:v>450.09292585716076</c:v>
                </c:pt>
                <c:pt idx="31030">
                  <c:v>450.22219270009765</c:v>
                </c:pt>
                <c:pt idx="31031">
                  <c:v>451.06459045522502</c:v>
                </c:pt>
                <c:pt idx="31032">
                  <c:v>451.11747151166321</c:v>
                </c:pt>
                <c:pt idx="31033">
                  <c:v>451.01170939878682</c:v>
                </c:pt>
                <c:pt idx="31034">
                  <c:v>450.56885997055593</c:v>
                </c:pt>
                <c:pt idx="31035">
                  <c:v>454.00027355457365</c:v>
                </c:pt>
                <c:pt idx="31036">
                  <c:v>454.7700000585308</c:v>
                </c:pt>
                <c:pt idx="31037">
                  <c:v>451.50310274962396</c:v>
                </c:pt>
                <c:pt idx="31038">
                  <c:v>450.24786524233457</c:v>
                </c:pt>
                <c:pt idx="31039">
                  <c:v>451.69699333333949</c:v>
                </c:pt>
                <c:pt idx="31040">
                  <c:v>450.67462362371708</c:v>
                </c:pt>
                <c:pt idx="31041">
                  <c:v>450.91769657807259</c:v>
                </c:pt>
                <c:pt idx="31042">
                  <c:v>450.9235727644384</c:v>
                </c:pt>
                <c:pt idx="31043">
                  <c:v>450.09509668829537</c:v>
                </c:pt>
                <c:pt idx="31044">
                  <c:v>451.89676826693011</c:v>
                </c:pt>
                <c:pt idx="31045">
                  <c:v>455.37519334424474</c:v>
                </c:pt>
                <c:pt idx="31046">
                  <c:v>456.81474348251606</c:v>
                </c:pt>
                <c:pt idx="31047">
                  <c:v>455.34582011383935</c:v>
                </c:pt>
                <c:pt idx="31048">
                  <c:v>453.63598080558739</c:v>
                </c:pt>
                <c:pt idx="31049">
                  <c:v>450.98016082421253</c:v>
                </c:pt>
                <c:pt idx="31050">
                  <c:v>450.87656789436602</c:v>
                </c:pt>
                <c:pt idx="31051">
                  <c:v>450.45351543812012</c:v>
                </c:pt>
                <c:pt idx="31052">
                  <c:v>450.54165145635466</c:v>
                </c:pt>
                <c:pt idx="31053">
                  <c:v>450.61215953160558</c:v>
                </c:pt>
                <c:pt idx="31054">
                  <c:v>452.07521025657138</c:v>
                </c:pt>
                <c:pt idx="31055">
                  <c:v>455.67702754614464</c:v>
                </c:pt>
                <c:pt idx="31056">
                  <c:v>456.19996962558452</c:v>
                </c:pt>
                <c:pt idx="31057">
                  <c:v>455.68291143393424</c:v>
                </c:pt>
                <c:pt idx="31058">
                  <c:v>453.67929361308603</c:v>
                </c:pt>
                <c:pt idx="31059">
                  <c:v>451.46413878212149</c:v>
                </c:pt>
                <c:pt idx="31060">
                  <c:v>451.73813433932412</c:v>
                </c:pt>
                <c:pt idx="31061">
                  <c:v>453.97090032416833</c:v>
                </c:pt>
                <c:pt idx="31062">
                  <c:v>455.39869808970803</c:v>
                </c:pt>
                <c:pt idx="31063">
                  <c:v>454.56435663999815</c:v>
                </c:pt>
                <c:pt idx="31064">
                  <c:v>452.37858474323298</c:v>
                </c:pt>
                <c:pt idx="31065">
                  <c:v>450.50422654138606</c:v>
                </c:pt>
                <c:pt idx="31066">
                  <c:v>451.07634128767188</c:v>
                </c:pt>
                <c:pt idx="31067">
                  <c:v>451.48764198730004</c:v>
                </c:pt>
                <c:pt idx="31068">
                  <c:v>451.18210494083303</c:v>
                </c:pt>
                <c:pt idx="31069">
                  <c:v>450.48876978380252</c:v>
                </c:pt>
                <c:pt idx="31070">
                  <c:v>450.2889951582689</c:v>
                </c:pt>
                <c:pt idx="31071">
                  <c:v>451.69329202905715</c:v>
                </c:pt>
                <c:pt idx="31072">
                  <c:v>451.57577908373389</c:v>
                </c:pt>
                <c:pt idx="31073">
                  <c:v>452.15747686569301</c:v>
                </c:pt>
                <c:pt idx="31074">
                  <c:v>451.55227587855535</c:v>
                </c:pt>
                <c:pt idx="31075">
                  <c:v>451.09984449285048</c:v>
                </c:pt>
                <c:pt idx="31076">
                  <c:v>450.35145801815258</c:v>
                </c:pt>
                <c:pt idx="31077">
                  <c:v>450.94490663255863</c:v>
                </c:pt>
                <c:pt idx="31078">
                  <c:v>450.96470298842968</c:v>
                </c:pt>
                <c:pt idx="31079">
                  <c:v>452.06345788383976</c:v>
                </c:pt>
                <c:pt idx="31080">
                  <c:v>451.7461746257801</c:v>
                </c:pt>
                <c:pt idx="31081">
                  <c:v>450.23611379377371</c:v>
                </c:pt>
                <c:pt idx="31082">
                  <c:v>450.26332292408892</c:v>
                </c:pt>
                <c:pt idx="31083">
                  <c:v>450.37125437402364</c:v>
                </c:pt>
                <c:pt idx="31084">
                  <c:v>451.05654493180083</c:v>
                </c:pt>
                <c:pt idx="31085">
                  <c:v>450.16343545729359</c:v>
                </c:pt>
                <c:pt idx="31086">
                  <c:v>450.38887523169734</c:v>
                </c:pt>
                <c:pt idx="31087">
                  <c:v>450.08117502471384</c:v>
                </c:pt>
                <c:pt idx="31088">
                  <c:v>451.75575519699782</c:v>
                </c:pt>
                <c:pt idx="31089">
                  <c:v>450.94490663255863</c:v>
                </c:pt>
                <c:pt idx="31090">
                  <c:v>450.2772437097081</c:v>
                </c:pt>
                <c:pt idx="31091">
                  <c:v>450.7884312600176</c:v>
                </c:pt>
                <c:pt idx="31092">
                  <c:v>451.68154119661028</c:v>
                </c:pt>
                <c:pt idx="31093">
                  <c:v>451.13509853047594</c:v>
                </c:pt>
                <c:pt idx="31094">
                  <c:v>451.66979036416336</c:v>
                </c:pt>
                <c:pt idx="31095">
                  <c:v>452.44538689334729</c:v>
                </c:pt>
                <c:pt idx="31096">
                  <c:v>450.21261120470911</c:v>
                </c:pt>
                <c:pt idx="31097">
                  <c:v>451.93202538512509</c:v>
                </c:pt>
                <c:pt idx="31098">
                  <c:v>450.38887523169734</c:v>
                </c:pt>
                <c:pt idx="31099">
                  <c:v>450.00108541587537</c:v>
                </c:pt>
                <c:pt idx="31100">
                  <c:v>453.35982315066479</c:v>
                </c:pt>
                <c:pt idx="31101">
                  <c:v>456.06853712686984</c:v>
                </c:pt>
                <c:pt idx="31102">
                  <c:v>458.31893937223538</c:v>
                </c:pt>
                <c:pt idx="31103">
                  <c:v>458.86537079429098</c:v>
                </c:pt>
                <c:pt idx="31104">
                  <c:v>457.08503265249664</c:v>
                </c:pt>
                <c:pt idx="31105">
                  <c:v>453.88276523010467</c:v>
                </c:pt>
                <c:pt idx="31106">
                  <c:v>451.97903487605174</c:v>
                </c:pt>
                <c:pt idx="31107">
                  <c:v>451.00583321242095</c:v>
                </c:pt>
                <c:pt idx="31108">
                  <c:v>453.81442279522867</c:v>
                </c:pt>
                <c:pt idx="31109">
                  <c:v>454.9425735632301</c:v>
                </c:pt>
                <c:pt idx="31110">
                  <c:v>456.11770301646288</c:v>
                </c:pt>
                <c:pt idx="31111">
                  <c:v>455.94731671612521</c:v>
                </c:pt>
                <c:pt idx="31112">
                  <c:v>455.27747767896335</c:v>
                </c:pt>
                <c:pt idx="31113">
                  <c:v>455.55363533388601</c:v>
                </c:pt>
                <c:pt idx="31114">
                  <c:v>456.33511421057477</c:v>
                </c:pt>
                <c:pt idx="31115">
                  <c:v>455.10709137862574</c:v>
                </c:pt>
                <c:pt idx="31116">
                  <c:v>452.66866657240126</c:v>
                </c:pt>
                <c:pt idx="31117">
                  <c:v>453.46776630676374</c:v>
                </c:pt>
                <c:pt idx="31118">
                  <c:v>451.44063711722771</c:v>
                </c:pt>
                <c:pt idx="31119">
                  <c:v>451.96728250332006</c:v>
                </c:pt>
                <c:pt idx="31120">
                  <c:v>453.51258859332876</c:v>
                </c:pt>
                <c:pt idx="31121">
                  <c:v>456.25655968772884</c:v>
                </c:pt>
                <c:pt idx="31122">
                  <c:v>456.30943766359752</c:v>
                </c:pt>
                <c:pt idx="31123">
                  <c:v>451.89089978198808</c:v>
                </c:pt>
                <c:pt idx="31124">
                  <c:v>451.80493186858416</c:v>
                </c:pt>
                <c:pt idx="31125">
                  <c:v>451.66979036416336</c:v>
                </c:pt>
                <c:pt idx="31126">
                  <c:v>450.71792318476673</c:v>
                </c:pt>
                <c:pt idx="31127">
                  <c:v>450.50639680261526</c:v>
                </c:pt>
                <c:pt idx="31128">
                  <c:v>450.41826109243772</c:v>
                </c:pt>
                <c:pt idx="31129">
                  <c:v>450.75317722239214</c:v>
                </c:pt>
                <c:pt idx="31130">
                  <c:v>450.22219270009765</c:v>
                </c:pt>
                <c:pt idx="31131">
                  <c:v>452.07303845505743</c:v>
                </c:pt>
                <c:pt idx="31132">
                  <c:v>453.05429226533687</c:v>
                </c:pt>
                <c:pt idx="31133">
                  <c:v>451.0976751557921</c:v>
                </c:pt>
                <c:pt idx="31134">
                  <c:v>450.15973014827091</c:v>
                </c:pt>
                <c:pt idx="31135">
                  <c:v>450.99191150263096</c:v>
                </c:pt>
                <c:pt idx="31136">
                  <c:v>452.74504929373325</c:v>
                </c:pt>
                <c:pt idx="31137">
                  <c:v>456.25284760145314</c:v>
                </c:pt>
                <c:pt idx="31138">
                  <c:v>452.57464759054795</c:v>
                </c:pt>
                <c:pt idx="31139">
                  <c:v>450.89790022220149</c:v>
                </c:pt>
                <c:pt idx="31140">
                  <c:v>452.90739530761488</c:v>
                </c:pt>
                <c:pt idx="31141">
                  <c:v>453.80638250877269</c:v>
                </c:pt>
                <c:pt idx="31142">
                  <c:v>454.05316693328996</c:v>
                </c:pt>
                <c:pt idx="31143">
                  <c:v>454.98152736485309</c:v>
                </c:pt>
                <c:pt idx="31144">
                  <c:v>455.62197776876195</c:v>
                </c:pt>
                <c:pt idx="31145">
                  <c:v>454.18242763049062</c:v>
                </c:pt>
                <c:pt idx="31146">
                  <c:v>451.10354995590166</c:v>
                </c:pt>
                <c:pt idx="31147">
                  <c:v>451.07634128767188</c:v>
                </c:pt>
                <c:pt idx="31148">
                  <c:v>451.26436538881563</c:v>
                </c:pt>
                <c:pt idx="31149">
                  <c:v>451.91657016782636</c:v>
                </c:pt>
                <c:pt idx="31150">
                  <c:v>453.43837767351079</c:v>
                </c:pt>
                <c:pt idx="31151">
                  <c:v>454.50776657785383</c:v>
                </c:pt>
                <c:pt idx="31152">
                  <c:v>454.22572503514158</c:v>
                </c:pt>
                <c:pt idx="31153">
                  <c:v>451.9577019321024</c:v>
                </c:pt>
                <c:pt idx="31154">
                  <c:v>450.68266914714127</c:v>
                </c:pt>
                <c:pt idx="31155">
                  <c:v>450.23023806949334</c:v>
                </c:pt>
                <c:pt idx="31156">
                  <c:v>450.05984265066991</c:v>
                </c:pt>
                <c:pt idx="31157">
                  <c:v>451.38187987442365</c:v>
                </c:pt>
                <c:pt idx="31158">
                  <c:v>452.45713926607897</c:v>
                </c:pt>
                <c:pt idx="31159">
                  <c:v>454.76041948731313</c:v>
                </c:pt>
                <c:pt idx="31160">
                  <c:v>453.22685036718849</c:v>
                </c:pt>
                <c:pt idx="31161">
                  <c:v>451.09179896942629</c:v>
                </c:pt>
                <c:pt idx="31162">
                  <c:v>451.16818323104303</c:v>
                </c:pt>
                <c:pt idx="31163">
                  <c:v>450.79801275540615</c:v>
                </c:pt>
                <c:pt idx="31164">
                  <c:v>450.35733420451839</c:v>
                </c:pt>
                <c:pt idx="31165">
                  <c:v>451.06242111816664</c:v>
                </c:pt>
                <c:pt idx="31166">
                  <c:v>452.63123765269228</c:v>
                </c:pt>
                <c:pt idx="31167">
                  <c:v>451.72049807880279</c:v>
                </c:pt>
                <c:pt idx="31168">
                  <c:v>450.83326679303161</c:v>
                </c:pt>
                <c:pt idx="31169">
                  <c:v>453.18355296253748</c:v>
                </c:pt>
                <c:pt idx="31170">
                  <c:v>452.46671983729664</c:v>
                </c:pt>
                <c:pt idx="31171">
                  <c:v>450.92944895080421</c:v>
                </c:pt>
                <c:pt idx="31172">
                  <c:v>453.15046764585651</c:v>
                </c:pt>
                <c:pt idx="31173">
                  <c:v>452.35136791149398</c:v>
                </c:pt>
                <c:pt idx="31174">
                  <c:v>450.23394353254452</c:v>
                </c:pt>
                <c:pt idx="31175">
                  <c:v>452.93090005307823</c:v>
                </c:pt>
                <c:pt idx="31176">
                  <c:v>451.85564266379311</c:v>
                </c:pt>
                <c:pt idx="31177">
                  <c:v>450.52185356019879</c:v>
                </c:pt>
                <c:pt idx="31178">
                  <c:v>450.62761721335994</c:v>
                </c:pt>
                <c:pt idx="31179">
                  <c:v>451.9753227897761</c:v>
                </c:pt>
                <c:pt idx="31180">
                  <c:v>453.26210748538347</c:v>
                </c:pt>
                <c:pt idx="31181">
                  <c:v>451.24673682971815</c:v>
                </c:pt>
                <c:pt idx="31182">
                  <c:v>451.34662429651343</c:v>
                </c:pt>
                <c:pt idx="31183">
                  <c:v>451.9577019321024</c:v>
                </c:pt>
                <c:pt idx="31184">
                  <c:v>450.70400147497668</c:v>
                </c:pt>
                <c:pt idx="31185">
                  <c:v>452.90152682267285</c:v>
                </c:pt>
                <c:pt idx="31186">
                  <c:v>453.13654347161088</c:v>
                </c:pt>
                <c:pt idx="31187">
                  <c:v>452.36683237050136</c:v>
                </c:pt>
                <c:pt idx="31188">
                  <c:v>453.03665600481554</c:v>
                </c:pt>
                <c:pt idx="31189">
                  <c:v>451.63236298473919</c:v>
                </c:pt>
                <c:pt idx="31190">
                  <c:v>450.42784227976932</c:v>
                </c:pt>
                <c:pt idx="31191">
                  <c:v>450.21848585079016</c:v>
                </c:pt>
                <c:pt idx="31192">
                  <c:v>451.47589115485317</c:v>
                </c:pt>
                <c:pt idx="31193">
                  <c:v>452.21623872935135</c:v>
                </c:pt>
                <c:pt idx="31194">
                  <c:v>452.75680166646487</c:v>
                </c:pt>
                <c:pt idx="31195">
                  <c:v>454.57826541139622</c:v>
                </c:pt>
                <c:pt idx="31196">
                  <c:v>454.9543105331141</c:v>
                </c:pt>
                <c:pt idx="31197">
                  <c:v>452.65691419966959</c:v>
                </c:pt>
                <c:pt idx="31198">
                  <c:v>451.71462959386082</c:v>
                </c:pt>
                <c:pt idx="31199">
                  <c:v>455.32231536837605</c:v>
                </c:pt>
                <c:pt idx="31200">
                  <c:v>457.05565942209131</c:v>
                </c:pt>
                <c:pt idx="31201">
                  <c:v>452.16705743691068</c:v>
                </c:pt>
                <c:pt idx="31202">
                  <c:v>452.02821616849235</c:v>
                </c:pt>
                <c:pt idx="31203">
                  <c:v>455.94731671612521</c:v>
                </c:pt>
                <c:pt idx="31204">
                  <c:v>456.81104679908805</c:v>
                </c:pt>
                <c:pt idx="31205">
                  <c:v>455.92381197066192</c:v>
                </c:pt>
                <c:pt idx="31206">
                  <c:v>450.96470298842968</c:v>
                </c:pt>
                <c:pt idx="31207">
                  <c:v>451.97903487605174</c:v>
                </c:pt>
                <c:pt idx="31208">
                  <c:v>454.61135072807718</c:v>
                </c:pt>
                <c:pt idx="31209">
                  <c:v>456.23305494226548</c:v>
                </c:pt>
                <c:pt idx="31210">
                  <c:v>456.46808699405113</c:v>
                </c:pt>
                <c:pt idx="31211">
                  <c:v>458.47757329984137</c:v>
                </c:pt>
                <c:pt idx="31212">
                  <c:v>456.76774939443703</c:v>
                </c:pt>
                <c:pt idx="31213">
                  <c:v>450.82739214695056</c:v>
                </c:pt>
                <c:pt idx="31214">
                  <c:v>455.40675377901164</c:v>
                </c:pt>
                <c:pt idx="31215">
                  <c:v>457.53376381211854</c:v>
                </c:pt>
                <c:pt idx="31216">
                  <c:v>456.9461913840783</c:v>
                </c:pt>
                <c:pt idx="31217">
                  <c:v>458.48562898914497</c:v>
                </c:pt>
                <c:pt idx="31218">
                  <c:v>457.79228520651986</c:v>
                </c:pt>
                <c:pt idx="31219">
                  <c:v>454.69578913871283</c:v>
                </c:pt>
                <c:pt idx="31220">
                  <c:v>450.47114261096135</c:v>
                </c:pt>
                <c:pt idx="31221">
                  <c:v>453.78876165109898</c:v>
                </c:pt>
                <c:pt idx="31222">
                  <c:v>457.56096524100991</c:v>
                </c:pt>
                <c:pt idx="31223">
                  <c:v>457.59622235920489</c:v>
                </c:pt>
                <c:pt idx="31224">
                  <c:v>453.52434096606044</c:v>
                </c:pt>
                <c:pt idx="31225">
                  <c:v>451.70287722112914</c:v>
                </c:pt>
                <c:pt idx="31226">
                  <c:v>451.26436538881563</c:v>
                </c:pt>
                <c:pt idx="31227">
                  <c:v>453.37963121270008</c:v>
                </c:pt>
                <c:pt idx="31228">
                  <c:v>454.90731644503512</c:v>
                </c:pt>
                <c:pt idx="31229">
                  <c:v>457.49850669392356</c:v>
                </c:pt>
                <c:pt idx="31230">
                  <c:v>454.70165762365485</c:v>
                </c:pt>
                <c:pt idx="31231">
                  <c:v>451.33487346406656</c:v>
                </c:pt>
                <c:pt idx="31232">
                  <c:v>451.29744392824369</c:v>
                </c:pt>
                <c:pt idx="31233">
                  <c:v>454.40570730954454</c:v>
                </c:pt>
                <c:pt idx="31234">
                  <c:v>457.65498422286316</c:v>
                </c:pt>
                <c:pt idx="31235">
                  <c:v>458.40119057850939</c:v>
                </c:pt>
                <c:pt idx="31236">
                  <c:v>458.29543462677208</c:v>
                </c:pt>
                <c:pt idx="31237">
                  <c:v>454.96389110433182</c:v>
                </c:pt>
                <c:pt idx="31238">
                  <c:v>451.95553013058844</c:v>
                </c:pt>
                <c:pt idx="31239">
                  <c:v>450.33600095251211</c:v>
                </c:pt>
                <c:pt idx="31240">
                  <c:v>452.05758939889773</c:v>
                </c:pt>
                <c:pt idx="31241">
                  <c:v>452.32199468108865</c:v>
                </c:pt>
                <c:pt idx="31242">
                  <c:v>451.42888474449603</c:v>
                </c:pt>
                <c:pt idx="31243">
                  <c:v>451.41713391204911</c:v>
                </c:pt>
                <c:pt idx="31244">
                  <c:v>451.98120667756569</c:v>
                </c:pt>
                <c:pt idx="31245">
                  <c:v>453.26799137317312</c:v>
                </c:pt>
                <c:pt idx="31246">
                  <c:v>454.20222028967828</c:v>
                </c:pt>
                <c:pt idx="31247">
                  <c:v>454.21397266240996</c:v>
                </c:pt>
                <c:pt idx="31248">
                  <c:v>454.08471196520929</c:v>
                </c:pt>
                <c:pt idx="31249">
                  <c:v>452.19860246883002</c:v>
                </c:pt>
                <c:pt idx="31250">
                  <c:v>450.15973014827091</c:v>
                </c:pt>
                <c:pt idx="31251">
                  <c:v>450.58648698936867</c:v>
                </c:pt>
                <c:pt idx="31252">
                  <c:v>451.52072360729761</c:v>
                </c:pt>
                <c:pt idx="31253">
                  <c:v>451.71462959386082</c:v>
                </c:pt>
                <c:pt idx="31254">
                  <c:v>451.55598026340715</c:v>
                </c:pt>
                <c:pt idx="31255">
                  <c:v>450.48072333620752</c:v>
                </c:pt>
                <c:pt idx="31256">
                  <c:v>450.9235727644384</c:v>
                </c:pt>
                <c:pt idx="31257">
                  <c:v>450.70617081203505</c:v>
                </c:pt>
                <c:pt idx="31258">
                  <c:v>450.08705121107971</c:v>
                </c:pt>
                <c:pt idx="31259">
                  <c:v>450.28094994290166</c:v>
                </c:pt>
                <c:pt idx="31260">
                  <c:v>450.22219270009765</c:v>
                </c:pt>
                <c:pt idx="31261">
                  <c:v>450.29487088254928</c:v>
                </c:pt>
                <c:pt idx="31262">
                  <c:v>451.53464824362868</c:v>
                </c:pt>
                <c:pt idx="31263">
                  <c:v>452.2514804446987</c:v>
                </c:pt>
                <c:pt idx="31264">
                  <c:v>451.9341971866391</c:v>
                </c:pt>
                <c:pt idx="31265">
                  <c:v>451.23498599727122</c:v>
                </c:pt>
                <c:pt idx="31266">
                  <c:v>450.50052107833488</c:v>
                </c:pt>
                <c:pt idx="31267">
                  <c:v>452.58422816176562</c:v>
                </c:pt>
                <c:pt idx="31268">
                  <c:v>454.91101312846314</c:v>
                </c:pt>
                <c:pt idx="31269">
                  <c:v>455.9040193114742</c:v>
                </c:pt>
                <c:pt idx="31270">
                  <c:v>455.82175270235263</c:v>
                </c:pt>
                <c:pt idx="31271">
                  <c:v>454.17655914554859</c:v>
                </c:pt>
                <c:pt idx="31272">
                  <c:v>451.37382664957568</c:v>
                </c:pt>
                <c:pt idx="31273">
                  <c:v>451.55227587855535</c:v>
                </c:pt>
                <c:pt idx="31274">
                  <c:v>452.97419745772919</c:v>
                </c:pt>
                <c:pt idx="31275">
                  <c:v>453.05646406685082</c:v>
                </c:pt>
                <c:pt idx="31276">
                  <c:v>453.55590140082739</c:v>
                </c:pt>
                <c:pt idx="31277">
                  <c:v>454.54302369604881</c:v>
                </c:pt>
                <c:pt idx="31278">
                  <c:v>452.84493676052853</c:v>
                </c:pt>
                <c:pt idx="31279">
                  <c:v>450.08334431556369</c:v>
                </c:pt>
                <c:pt idx="31280">
                  <c:v>450.43371846613513</c:v>
                </c:pt>
                <c:pt idx="31281">
                  <c:v>451.49135037689229</c:v>
                </c:pt>
                <c:pt idx="31282">
                  <c:v>451.26220221289628</c:v>
                </c:pt>
                <c:pt idx="31283">
                  <c:v>451.36425131532616</c:v>
                </c:pt>
                <c:pt idx="31284">
                  <c:v>450.01066695716435</c:v>
                </c:pt>
                <c:pt idx="31285">
                  <c:v>450.42784227976932</c:v>
                </c:pt>
                <c:pt idx="31286">
                  <c:v>450.15385394650224</c:v>
                </c:pt>
                <c:pt idx="31287">
                  <c:v>450.15385394650224</c:v>
                </c:pt>
                <c:pt idx="31288">
                  <c:v>452.46889163881059</c:v>
                </c:pt>
                <c:pt idx="31289">
                  <c:v>455.75929415526628</c:v>
                </c:pt>
                <c:pt idx="31290">
                  <c:v>458.72652952587265</c:v>
                </c:pt>
                <c:pt idx="31291">
                  <c:v>455.46550023982235</c:v>
                </c:pt>
                <c:pt idx="31292">
                  <c:v>452.56660730409197</c:v>
                </c:pt>
                <c:pt idx="31293">
                  <c:v>458.45406855437807</c:v>
                </c:pt>
                <c:pt idx="31294">
                  <c:v>461.7738612443714</c:v>
                </c:pt>
                <c:pt idx="31295">
                  <c:v>461.35080509144211</c:v>
                </c:pt>
                <c:pt idx="31296">
                  <c:v>457.7019783109422</c:v>
                </c:pt>
                <c:pt idx="31297">
                  <c:v>453.32456603246982</c:v>
                </c:pt>
                <c:pt idx="31298">
                  <c:v>451.64628715898482</c:v>
                </c:pt>
                <c:pt idx="31299">
                  <c:v>453.94956738021898</c:v>
                </c:pt>
                <c:pt idx="31300">
                  <c:v>454.34324876245819</c:v>
                </c:pt>
                <c:pt idx="31301">
                  <c:v>453.83205905574999</c:v>
                </c:pt>
                <c:pt idx="31302">
                  <c:v>451.00583321242095</c:v>
                </c:pt>
                <c:pt idx="31303">
                  <c:v>451.16818323104303</c:v>
                </c:pt>
                <c:pt idx="31304">
                  <c:v>451.31137025888796</c:v>
                </c:pt>
                <c:pt idx="31305">
                  <c:v>452.73329692100157</c:v>
                </c:pt>
                <c:pt idx="31306">
                  <c:v>452.47476012375262</c:v>
                </c:pt>
                <c:pt idx="31307">
                  <c:v>451.44063711722771</c:v>
                </c:pt>
                <c:pt idx="31308">
                  <c:v>450.08334431556369</c:v>
                </c:pt>
                <c:pt idx="31309">
                  <c:v>450.07746966948264</c:v>
                </c:pt>
                <c:pt idx="31310">
                  <c:v>451.64041097261895</c:v>
                </c:pt>
                <c:pt idx="31311">
                  <c:v>452.98008134551884</c:v>
                </c:pt>
                <c:pt idx="31312">
                  <c:v>452.66866657240126</c:v>
                </c:pt>
                <c:pt idx="31313">
                  <c:v>451.47589115485317</c:v>
                </c:pt>
                <c:pt idx="31314">
                  <c:v>452.64516182693791</c:v>
                </c:pt>
                <c:pt idx="31315">
                  <c:v>452.73329692100157</c:v>
                </c:pt>
                <c:pt idx="31316">
                  <c:v>450.99408237997409</c:v>
                </c:pt>
                <c:pt idx="31317">
                  <c:v>450.40433907459078</c:v>
                </c:pt>
                <c:pt idx="31318">
                  <c:v>451.94964624279879</c:v>
                </c:pt>
                <c:pt idx="31319">
                  <c:v>451.11530217460484</c:v>
                </c:pt>
                <c:pt idx="31320">
                  <c:v>450.28682458898271</c:v>
                </c:pt>
                <c:pt idx="31321">
                  <c:v>450.44546929858205</c:v>
                </c:pt>
                <c:pt idx="31322">
                  <c:v>450.96840829745241</c:v>
                </c:pt>
                <c:pt idx="31323">
                  <c:v>451.17993560377471</c:v>
                </c:pt>
                <c:pt idx="31324">
                  <c:v>450.26549241517574</c:v>
                </c:pt>
                <c:pt idx="31325">
                  <c:v>450.15385394650224</c:v>
                </c:pt>
                <c:pt idx="31326">
                  <c:v>452.16117354912109</c:v>
                </c:pt>
                <c:pt idx="31327">
                  <c:v>453.68299029651405</c:v>
                </c:pt>
                <c:pt idx="31328">
                  <c:v>455.58085216562495</c:v>
                </c:pt>
                <c:pt idx="31329">
                  <c:v>454.08254016369528</c:v>
                </c:pt>
                <c:pt idx="31330">
                  <c:v>451.7616236819398</c:v>
                </c:pt>
                <c:pt idx="31331">
                  <c:v>451.4384724010236</c:v>
                </c:pt>
                <c:pt idx="31332">
                  <c:v>450.59236317573448</c:v>
                </c:pt>
                <c:pt idx="31333">
                  <c:v>450.30662233111008</c:v>
                </c:pt>
                <c:pt idx="31334">
                  <c:v>450.80605827883033</c:v>
                </c:pt>
                <c:pt idx="31335">
                  <c:v>450.03417015464152</c:v>
                </c:pt>
                <c:pt idx="31336">
                  <c:v>450.70400147497668</c:v>
                </c:pt>
                <c:pt idx="31337">
                  <c:v>450.44546929858205</c:v>
                </c:pt>
                <c:pt idx="31338">
                  <c:v>450.14210157377056</c:v>
                </c:pt>
                <c:pt idx="31339">
                  <c:v>450.82956148400893</c:v>
                </c:pt>
                <c:pt idx="31340">
                  <c:v>451.75792545822702</c:v>
                </c:pt>
                <c:pt idx="31341">
                  <c:v>452.12221974749804</c:v>
                </c:pt>
                <c:pt idx="31342">
                  <c:v>452.93894033953421</c:v>
                </c:pt>
                <c:pt idx="31343">
                  <c:v>453.49125564937941</c:v>
                </c:pt>
                <c:pt idx="31344">
                  <c:v>453.3678788399684</c:v>
                </c:pt>
                <c:pt idx="31345">
                  <c:v>453.16810390637778</c:v>
                </c:pt>
                <c:pt idx="31346">
                  <c:v>452.11635126255601</c:v>
                </c:pt>
                <c:pt idx="31347">
                  <c:v>450.93532513717008</c:v>
                </c:pt>
                <c:pt idx="31348">
                  <c:v>451.02346023123368</c:v>
                </c:pt>
                <c:pt idx="31349">
                  <c:v>450.15973014827091</c:v>
                </c:pt>
                <c:pt idx="31350">
                  <c:v>450.73337932623633</c:v>
                </c:pt>
                <c:pt idx="31351">
                  <c:v>450.0069600601081</c:v>
                </c:pt>
                <c:pt idx="31352">
                  <c:v>450.20085883197743</c:v>
                </c:pt>
                <c:pt idx="31353">
                  <c:v>451.29157544330167</c:v>
                </c:pt>
                <c:pt idx="31354">
                  <c:v>451.83213791832981</c:v>
                </c:pt>
                <c:pt idx="31355">
                  <c:v>450.5651546615332</c:v>
                </c:pt>
                <c:pt idx="31356">
                  <c:v>451.9106939814605</c:v>
                </c:pt>
                <c:pt idx="31357">
                  <c:v>451.07634128767188</c:v>
                </c:pt>
                <c:pt idx="31358">
                  <c:v>451.61474212706548</c:v>
                </c:pt>
                <c:pt idx="31359">
                  <c:v>455.08728331659046</c:v>
                </c:pt>
                <c:pt idx="31360">
                  <c:v>455.43982369284504</c:v>
                </c:pt>
                <c:pt idx="31361">
                  <c:v>454.97564347706344</c:v>
                </c:pt>
                <c:pt idx="31362">
                  <c:v>454.37045019134956</c:v>
                </c:pt>
                <c:pt idx="31363">
                  <c:v>453.23056245346413</c:v>
                </c:pt>
                <c:pt idx="31364">
                  <c:v>450.96840829745241</c:v>
                </c:pt>
                <c:pt idx="31365">
                  <c:v>451.94594955937072</c:v>
                </c:pt>
                <c:pt idx="31366">
                  <c:v>453.67340818501162</c:v>
                </c:pt>
                <c:pt idx="31367">
                  <c:v>453.43250918856876</c:v>
                </c:pt>
                <c:pt idx="31368">
                  <c:v>452.89194625145518</c:v>
                </c:pt>
                <c:pt idx="31369">
                  <c:v>452.28086907795165</c:v>
                </c:pt>
                <c:pt idx="31370">
                  <c:v>452.15747686569301</c:v>
                </c:pt>
                <c:pt idx="31371">
                  <c:v>452.83905287273888</c:v>
                </c:pt>
                <c:pt idx="31372">
                  <c:v>452.82143201506523</c:v>
                </c:pt>
                <c:pt idx="31373">
                  <c:v>451.7696778309587</c:v>
                </c:pt>
                <c:pt idx="31374">
                  <c:v>451.12922388439483</c:v>
                </c:pt>
                <c:pt idx="31375">
                  <c:v>452.04583702616605</c:v>
                </c:pt>
                <c:pt idx="31376">
                  <c:v>451.84606209257544</c:v>
                </c:pt>
                <c:pt idx="31377">
                  <c:v>450.35145801815258</c:v>
                </c:pt>
                <c:pt idx="31378">
                  <c:v>451.79688080013483</c:v>
                </c:pt>
                <c:pt idx="31379">
                  <c:v>450.82739214695056</c:v>
                </c:pt>
                <c:pt idx="31380">
                  <c:v>451.55598026340715</c:v>
                </c:pt>
                <c:pt idx="31381">
                  <c:v>452.68999951635061</c:v>
                </c:pt>
                <c:pt idx="31382">
                  <c:v>453.35395466572277</c:v>
                </c:pt>
                <c:pt idx="31383">
                  <c:v>453.34807077793312</c:v>
                </c:pt>
                <c:pt idx="31384">
                  <c:v>452.50197695549161</c:v>
                </c:pt>
                <c:pt idx="31385">
                  <c:v>451.54422789067553</c:v>
                </c:pt>
                <c:pt idx="31386">
                  <c:v>450.58648698936867</c:v>
                </c:pt>
                <c:pt idx="31387">
                  <c:v>450.04809027793823</c:v>
                </c:pt>
                <c:pt idx="31388">
                  <c:v>450.54165145635466</c:v>
                </c:pt>
                <c:pt idx="31389">
                  <c:v>450.33012522823168</c:v>
                </c:pt>
                <c:pt idx="31390">
                  <c:v>450.23611379377371</c:v>
                </c:pt>
                <c:pt idx="31391">
                  <c:v>451.21519272196969</c:v>
                </c:pt>
                <c:pt idx="31392">
                  <c:v>451.46784563142893</c:v>
                </c:pt>
                <c:pt idx="31393">
                  <c:v>451.45826413604044</c:v>
                </c:pt>
                <c:pt idx="31394">
                  <c:v>454.21985655019955</c:v>
                </c:pt>
                <c:pt idx="31395">
                  <c:v>453.77918107988131</c:v>
                </c:pt>
                <c:pt idx="31396">
                  <c:v>454.00832924387731</c:v>
                </c:pt>
                <c:pt idx="31397">
                  <c:v>453.67340818501162</c:v>
                </c:pt>
                <c:pt idx="31398">
                  <c:v>451.94006567158112</c:v>
                </c:pt>
                <c:pt idx="31399">
                  <c:v>450.16343545729359</c:v>
                </c:pt>
                <c:pt idx="31400">
                  <c:v>451.39733139503898</c:v>
                </c:pt>
                <c:pt idx="31401">
                  <c:v>452.19056218237404</c:v>
                </c:pt>
                <c:pt idx="31402">
                  <c:v>451.86739503652478</c:v>
                </c:pt>
                <c:pt idx="31403">
                  <c:v>451.86151114873513</c:v>
                </c:pt>
                <c:pt idx="31404">
                  <c:v>450.98603531626514</c:v>
                </c:pt>
                <c:pt idx="31405">
                  <c:v>450.78038573659342</c:v>
                </c:pt>
                <c:pt idx="31406">
                  <c:v>450.42784227976932</c:v>
                </c:pt>
                <c:pt idx="31407">
                  <c:v>451.50310274962396</c:v>
                </c:pt>
                <c:pt idx="31408">
                  <c:v>451.66762010293417</c:v>
                </c:pt>
                <c:pt idx="31409">
                  <c:v>450.60999019454721</c:v>
                </c:pt>
                <c:pt idx="31410">
                  <c:v>450.37713826181329</c:v>
                </c:pt>
                <c:pt idx="31411">
                  <c:v>450.51227252689569</c:v>
                </c:pt>
                <c:pt idx="31412">
                  <c:v>452.94482422732386</c:v>
                </c:pt>
                <c:pt idx="31413">
                  <c:v>454.1258375683463</c:v>
                </c:pt>
                <c:pt idx="31414">
                  <c:v>453.97307212568228</c:v>
                </c:pt>
                <c:pt idx="31415">
                  <c:v>451.10572067921629</c:v>
                </c:pt>
                <c:pt idx="31416">
                  <c:v>450.47701833524172</c:v>
                </c:pt>
                <c:pt idx="31417">
                  <c:v>450.55340228880152</c:v>
                </c:pt>
                <c:pt idx="31418">
                  <c:v>450.50639680261526</c:v>
                </c:pt>
                <c:pt idx="31419">
                  <c:v>451.72267142060156</c:v>
                </c:pt>
                <c:pt idx="31420">
                  <c:v>451.09396830648461</c:v>
                </c:pt>
                <c:pt idx="31421">
                  <c:v>451.53247598002929</c:v>
                </c:pt>
                <c:pt idx="31422">
                  <c:v>452.74287749221924</c:v>
                </c:pt>
                <c:pt idx="31423">
                  <c:v>452.85451733174625</c:v>
                </c:pt>
                <c:pt idx="31424">
                  <c:v>453.81813488150436</c:v>
                </c:pt>
                <c:pt idx="31425">
                  <c:v>454.39395493681292</c:v>
                </c:pt>
                <c:pt idx="31426">
                  <c:v>454.98739584979512</c:v>
                </c:pt>
                <c:pt idx="31427">
                  <c:v>454.12954965462194</c:v>
                </c:pt>
                <c:pt idx="31428">
                  <c:v>451.21519272196969</c:v>
                </c:pt>
                <c:pt idx="31429">
                  <c:v>450.41826109243772</c:v>
                </c:pt>
                <c:pt idx="31430">
                  <c:v>450.9764538208766</c:v>
                </c:pt>
                <c:pt idx="31431">
                  <c:v>451.59340610254662</c:v>
                </c:pt>
                <c:pt idx="31432">
                  <c:v>451.98707516250772</c:v>
                </c:pt>
                <c:pt idx="31433">
                  <c:v>450.91182193199148</c:v>
                </c:pt>
                <c:pt idx="31434">
                  <c:v>451.37012750169202</c:v>
                </c:pt>
                <c:pt idx="31435">
                  <c:v>452.8801938787235</c:v>
                </c:pt>
                <c:pt idx="31436">
                  <c:v>454.7310462569078</c:v>
                </c:pt>
                <c:pt idx="31437">
                  <c:v>453.0917211850458</c:v>
                </c:pt>
                <c:pt idx="31438">
                  <c:v>451.04696343641228</c:v>
                </c:pt>
                <c:pt idx="31439">
                  <c:v>450.41238536815735</c:v>
                </c:pt>
                <c:pt idx="31440">
                  <c:v>450.51010272775187</c:v>
                </c:pt>
                <c:pt idx="31441">
                  <c:v>451.84389029106143</c:v>
                </c:pt>
                <c:pt idx="31442">
                  <c:v>451.57360112108086</c:v>
                </c:pt>
                <c:pt idx="31443">
                  <c:v>450.50422654138606</c:v>
                </c:pt>
                <c:pt idx="31444">
                  <c:v>450.68266914714127</c:v>
                </c:pt>
                <c:pt idx="31445">
                  <c:v>452.61577319368496</c:v>
                </c:pt>
                <c:pt idx="31446">
                  <c:v>453.14459916091448</c:v>
                </c:pt>
                <c:pt idx="31447">
                  <c:v>451.09984449285048</c:v>
                </c:pt>
                <c:pt idx="31448">
                  <c:v>451.30919630097532</c:v>
                </c:pt>
                <c:pt idx="31449">
                  <c:v>450.62761721335994</c:v>
                </c:pt>
                <c:pt idx="31450">
                  <c:v>451.0389179129881</c:v>
                </c:pt>
                <c:pt idx="31451">
                  <c:v>452.77813461041421</c:v>
                </c:pt>
                <c:pt idx="31452">
                  <c:v>453.23056245346413</c:v>
                </c:pt>
                <c:pt idx="31453">
                  <c:v>451.64999924526046</c:v>
                </c:pt>
                <c:pt idx="31454">
                  <c:v>451.17405171598506</c:v>
                </c:pt>
                <c:pt idx="31455">
                  <c:v>450.53360593293047</c:v>
                </c:pt>
                <c:pt idx="31456">
                  <c:v>451.28786705370942</c:v>
                </c:pt>
                <c:pt idx="31457">
                  <c:v>451.1879811271989</c:v>
                </c:pt>
                <c:pt idx="31458">
                  <c:v>450.99995702605514</c:v>
                </c:pt>
                <c:pt idx="31459">
                  <c:v>450.98233000724241</c:v>
                </c:pt>
                <c:pt idx="31460">
                  <c:v>450.80605827883033</c:v>
                </c:pt>
                <c:pt idx="31461">
                  <c:v>450.49835189530501</c:v>
                </c:pt>
                <c:pt idx="31462">
                  <c:v>450.62174102699413</c:v>
                </c:pt>
                <c:pt idx="31463">
                  <c:v>450.55340228880152</c:v>
                </c:pt>
                <c:pt idx="31464">
                  <c:v>450.98820619360828</c:v>
                </c:pt>
                <c:pt idx="31465">
                  <c:v>451.19973195964576</c:v>
                </c:pt>
                <c:pt idx="31466">
                  <c:v>450.25374096661494</c:v>
                </c:pt>
                <c:pt idx="31467">
                  <c:v>450.1832318131647</c:v>
                </c:pt>
                <c:pt idx="31468">
                  <c:v>450.26549241517574</c:v>
                </c:pt>
                <c:pt idx="31469">
                  <c:v>450.24569590527619</c:v>
                </c:pt>
                <c:pt idx="31470">
                  <c:v>450.09292585716076</c:v>
                </c:pt>
                <c:pt idx="31471">
                  <c:v>450.3007466068297</c:v>
                </c:pt>
                <c:pt idx="31472">
                  <c:v>450.05179717345425</c:v>
                </c:pt>
                <c:pt idx="31473">
                  <c:v>450.29270077534852</c:v>
                </c:pt>
                <c:pt idx="31474">
                  <c:v>450.72162849378941</c:v>
                </c:pt>
                <c:pt idx="31475">
                  <c:v>451.64411535747081</c:v>
                </c:pt>
                <c:pt idx="31476">
                  <c:v>451.62649449979716</c:v>
                </c:pt>
                <c:pt idx="31477">
                  <c:v>451.36795816463365</c:v>
                </c:pt>
                <c:pt idx="31478">
                  <c:v>450.70400147497668</c:v>
                </c:pt>
                <c:pt idx="31479">
                  <c:v>450.59453251279285</c:v>
                </c:pt>
                <c:pt idx="31480">
                  <c:v>452.34549942655201</c:v>
                </c:pt>
                <c:pt idx="31481">
                  <c:v>453.27385985811515</c:v>
                </c:pt>
                <c:pt idx="31482">
                  <c:v>452.12810363528769</c:v>
                </c:pt>
                <c:pt idx="31483">
                  <c:v>451.66391417779755</c:v>
                </c:pt>
                <c:pt idx="31484">
                  <c:v>450.36908503696532</c:v>
                </c:pt>
                <c:pt idx="31485">
                  <c:v>450.33970718570566</c:v>
                </c:pt>
                <c:pt idx="31486">
                  <c:v>451.40908376777065</c:v>
                </c:pt>
                <c:pt idx="31487">
                  <c:v>452.43733120404369</c:v>
                </c:pt>
                <c:pt idx="31488">
                  <c:v>452.67824714361893</c:v>
                </c:pt>
                <c:pt idx="31489">
                  <c:v>452.43733120404369</c:v>
                </c:pt>
                <c:pt idx="31490">
                  <c:v>451.1623149001295</c:v>
                </c:pt>
                <c:pt idx="31491">
                  <c:v>451.52072360729761</c:v>
                </c:pt>
                <c:pt idx="31492">
                  <c:v>451.62061061200751</c:v>
                </c:pt>
                <c:pt idx="31493">
                  <c:v>450.4160914473224</c:v>
                </c:pt>
                <c:pt idx="31494">
                  <c:v>451.17035256810141</c:v>
                </c:pt>
                <c:pt idx="31495">
                  <c:v>452.49826486921597</c:v>
                </c:pt>
                <c:pt idx="31496">
                  <c:v>452.50414875700562</c:v>
                </c:pt>
                <c:pt idx="31497">
                  <c:v>452.05170551110808</c:v>
                </c:pt>
                <c:pt idx="31498">
                  <c:v>452.18685009609834</c:v>
                </c:pt>
                <c:pt idx="31499">
                  <c:v>452.60990470874293</c:v>
                </c:pt>
                <c:pt idx="31500">
                  <c:v>453.3678788399684</c:v>
                </c:pt>
                <c:pt idx="31501">
                  <c:v>452.39837740242064</c:v>
                </c:pt>
                <c:pt idx="31502">
                  <c:v>451.51114503845014</c:v>
                </c:pt>
                <c:pt idx="31503">
                  <c:v>450.54165145635466</c:v>
                </c:pt>
                <c:pt idx="31504">
                  <c:v>452.45496746456496</c:v>
                </c:pt>
                <c:pt idx="31505">
                  <c:v>454.85813515259446</c:v>
                </c:pt>
                <c:pt idx="31506">
                  <c:v>455.75712235375227</c:v>
                </c:pt>
                <c:pt idx="31507">
                  <c:v>452.17880980964236</c:v>
                </c:pt>
                <c:pt idx="31508">
                  <c:v>450.23394353254452</c:v>
                </c:pt>
                <c:pt idx="31509">
                  <c:v>450.60628334523972</c:v>
                </c:pt>
                <c:pt idx="31510">
                  <c:v>451.08221747403775</c:v>
                </c:pt>
                <c:pt idx="31511">
                  <c:v>450.65916594196267</c:v>
                </c:pt>
                <c:pt idx="31512">
                  <c:v>451.21735897845849</c:v>
                </c:pt>
                <c:pt idx="31513">
                  <c:v>451.96945430483407</c:v>
                </c:pt>
                <c:pt idx="31514">
                  <c:v>451.83430971984376</c:v>
                </c:pt>
                <c:pt idx="31515">
                  <c:v>450.80605827883033</c:v>
                </c:pt>
                <c:pt idx="31516">
                  <c:v>450.90594574562567</c:v>
                </c:pt>
                <c:pt idx="31517">
                  <c:v>450.48876978380252</c:v>
                </c:pt>
                <c:pt idx="31518">
                  <c:v>450.24786524233457</c:v>
                </c:pt>
                <c:pt idx="31519">
                  <c:v>450.08705121107971</c:v>
                </c:pt>
                <c:pt idx="31520">
                  <c:v>450.28682458898271</c:v>
                </c:pt>
                <c:pt idx="31521">
                  <c:v>450.45134548494786</c:v>
                </c:pt>
                <c:pt idx="31522">
                  <c:v>450.98016082421253</c:v>
                </c:pt>
                <c:pt idx="31523">
                  <c:v>450.40063391959654</c:v>
                </c:pt>
                <c:pt idx="31524">
                  <c:v>450.47114261096135</c:v>
                </c:pt>
                <c:pt idx="31525">
                  <c:v>450.80388894177202</c:v>
                </c:pt>
                <c:pt idx="31526">
                  <c:v>450.42784227976932</c:v>
                </c:pt>
                <c:pt idx="31527">
                  <c:v>450.73337932623633</c:v>
                </c:pt>
                <c:pt idx="31528">
                  <c:v>451.63824687252878</c:v>
                </c:pt>
                <c:pt idx="31529">
                  <c:v>451.91440452745144</c:v>
                </c:pt>
                <c:pt idx="31530">
                  <c:v>450.36321039088421</c:v>
                </c:pt>
                <c:pt idx="31531">
                  <c:v>451.1644779220203</c:v>
                </c:pt>
                <c:pt idx="31532">
                  <c:v>450.60628334523972</c:v>
                </c:pt>
                <c:pt idx="31533">
                  <c:v>450.12230527951084</c:v>
                </c:pt>
                <c:pt idx="31534">
                  <c:v>450.36908503696532</c:v>
                </c:pt>
                <c:pt idx="31535">
                  <c:v>450.71792318476673</c:v>
                </c:pt>
                <c:pt idx="31536">
                  <c:v>450.48876978380252</c:v>
                </c:pt>
                <c:pt idx="31537">
                  <c:v>450.48876978380252</c:v>
                </c:pt>
                <c:pt idx="31538">
                  <c:v>450.31837377967088</c:v>
                </c:pt>
                <c:pt idx="31539">
                  <c:v>450.25157055135725</c:v>
                </c:pt>
                <c:pt idx="31540">
                  <c:v>450.29487088254928</c:v>
                </c:pt>
                <c:pt idx="31541">
                  <c:v>450.50052107833488</c:v>
                </c:pt>
                <c:pt idx="31542">
                  <c:v>450.18106247610632</c:v>
                </c:pt>
                <c:pt idx="31543">
                  <c:v>451.7498867120558</c:v>
                </c:pt>
                <c:pt idx="31544">
                  <c:v>451.65586773020249</c:v>
                </c:pt>
                <c:pt idx="31545">
                  <c:v>450.59823782181553</c:v>
                </c:pt>
                <c:pt idx="31546">
                  <c:v>451.03521106368061</c:v>
                </c:pt>
                <c:pt idx="31547">
                  <c:v>451.02346023123368</c:v>
                </c:pt>
                <c:pt idx="31548">
                  <c:v>450.79801275540615</c:v>
                </c:pt>
                <c:pt idx="31549">
                  <c:v>450.01283624647391</c:v>
                </c:pt>
                <c:pt idx="31550">
                  <c:v>450.33383099933985</c:v>
                </c:pt>
                <c:pt idx="31551">
                  <c:v>450.23981971891033</c:v>
                </c:pt>
                <c:pt idx="31552">
                  <c:v>450.09292585716076</c:v>
                </c:pt>
                <c:pt idx="31553">
                  <c:v>451.15860173565449</c:v>
                </c:pt>
                <c:pt idx="31554">
                  <c:v>451.65803799143168</c:v>
                </c:pt>
                <c:pt idx="31555">
                  <c:v>451.70504440178883</c:v>
                </c:pt>
                <c:pt idx="31556">
                  <c:v>451.21735897845849</c:v>
                </c:pt>
                <c:pt idx="31557">
                  <c:v>450.99408237997409</c:v>
                </c:pt>
                <c:pt idx="31558">
                  <c:v>450.79430744638347</c:v>
                </c:pt>
                <c:pt idx="31559">
                  <c:v>450.35362812535328</c:v>
                </c:pt>
                <c:pt idx="31560">
                  <c:v>450.38300674675531</c:v>
                </c:pt>
                <c:pt idx="31561">
                  <c:v>450.31620398052712</c:v>
                </c:pt>
                <c:pt idx="31562">
                  <c:v>450.23394353254452</c:v>
                </c:pt>
                <c:pt idx="31563">
                  <c:v>450.35950384963371</c:v>
                </c:pt>
                <c:pt idx="31564">
                  <c:v>451.11747151166321</c:v>
                </c:pt>
                <c:pt idx="31565">
                  <c:v>450.23611379377371</c:v>
                </c:pt>
                <c:pt idx="31566">
                  <c:v>451.37971053736533</c:v>
                </c:pt>
                <c:pt idx="31567">
                  <c:v>450.55340228880152</c:v>
                </c:pt>
                <c:pt idx="31568">
                  <c:v>450.04004480072257</c:v>
                </c:pt>
                <c:pt idx="31569">
                  <c:v>451.0976751557921</c:v>
                </c:pt>
                <c:pt idx="31570">
                  <c:v>450.07746966948264</c:v>
                </c:pt>
                <c:pt idx="31571">
                  <c:v>450.23611379377371</c:v>
                </c:pt>
                <c:pt idx="31572">
                  <c:v>451.27393918278034</c:v>
                </c:pt>
                <c:pt idx="31573">
                  <c:v>451.45609325869731</c:v>
                </c:pt>
                <c:pt idx="31574">
                  <c:v>452.25519253097434</c:v>
                </c:pt>
                <c:pt idx="31575">
                  <c:v>452.45496746456496</c:v>
                </c:pt>
                <c:pt idx="31576">
                  <c:v>451.26220221289628</c:v>
                </c:pt>
                <c:pt idx="31577">
                  <c:v>450.73925551260214</c:v>
                </c:pt>
                <c:pt idx="31578">
                  <c:v>450.23394353254452</c:v>
                </c:pt>
                <c:pt idx="31579">
                  <c:v>452.6040362238009</c:v>
                </c:pt>
                <c:pt idx="31580">
                  <c:v>455.65940668847094</c:v>
                </c:pt>
                <c:pt idx="31581">
                  <c:v>454.59590167191749</c:v>
                </c:pt>
                <c:pt idx="31582">
                  <c:v>450.91182193199148</c:v>
                </c:pt>
                <c:pt idx="31583">
                  <c:v>450.05396646430404</c:v>
                </c:pt>
                <c:pt idx="31584">
                  <c:v>451.7910123151928</c:v>
                </c:pt>
                <c:pt idx="31585">
                  <c:v>453.4538421325181</c:v>
                </c:pt>
                <c:pt idx="31586">
                  <c:v>452.47847221002831</c:v>
                </c:pt>
                <c:pt idx="31587">
                  <c:v>450.77450955022761</c:v>
                </c:pt>
                <c:pt idx="31588">
                  <c:v>450.33383099933985</c:v>
                </c:pt>
                <c:pt idx="31589">
                  <c:v>450.16343545729359</c:v>
                </c:pt>
                <c:pt idx="31590">
                  <c:v>450.05984265066991</c:v>
                </c:pt>
                <c:pt idx="31591">
                  <c:v>450.62978655041832</c:v>
                </c:pt>
                <c:pt idx="31592">
                  <c:v>450.35145801815258</c:v>
                </c:pt>
                <c:pt idx="31593">
                  <c:v>450.41238536815735</c:v>
                </c:pt>
                <c:pt idx="31594">
                  <c:v>451.14097471684175</c:v>
                </c:pt>
                <c:pt idx="31595">
                  <c:v>451.07046664159083</c:v>
                </c:pt>
                <c:pt idx="31596">
                  <c:v>450.44763971383975</c:v>
                </c:pt>
                <c:pt idx="31597">
                  <c:v>450.18106247610632</c:v>
                </c:pt>
                <c:pt idx="31598">
                  <c:v>450.08117502471384</c:v>
                </c:pt>
                <c:pt idx="31599">
                  <c:v>450.80976512813783</c:v>
                </c:pt>
                <c:pt idx="31600">
                  <c:v>451.23869746743298</c:v>
                </c:pt>
                <c:pt idx="31601">
                  <c:v>450.50422654138606</c:v>
                </c:pt>
                <c:pt idx="31602">
                  <c:v>452.09284651709271</c:v>
                </c:pt>
                <c:pt idx="31603">
                  <c:v>453.76154481936004</c:v>
                </c:pt>
                <c:pt idx="31604">
                  <c:v>453.60877937669602</c:v>
                </c:pt>
                <c:pt idx="31605">
                  <c:v>451.8813161302009</c:v>
                </c:pt>
                <c:pt idx="31606">
                  <c:v>450.21044032736597</c:v>
                </c:pt>
                <c:pt idx="31607">
                  <c:v>452.67236325582928</c:v>
                </c:pt>
                <c:pt idx="31608">
                  <c:v>453.88863371504669</c:v>
                </c:pt>
                <c:pt idx="31609">
                  <c:v>453.11303872614752</c:v>
                </c:pt>
                <c:pt idx="31610">
                  <c:v>452.22581930056901</c:v>
                </c:pt>
                <c:pt idx="31611">
                  <c:v>450.17518628974051</c:v>
                </c:pt>
                <c:pt idx="31612">
                  <c:v>451.01170939878682</c:v>
                </c:pt>
                <c:pt idx="31613">
                  <c:v>452.39837740242064</c:v>
                </c:pt>
                <c:pt idx="31614">
                  <c:v>450.98820619360828</c:v>
                </c:pt>
                <c:pt idx="31615">
                  <c:v>451.06459045522502</c:v>
                </c:pt>
                <c:pt idx="31616">
                  <c:v>450.95882680206387</c:v>
                </c:pt>
                <c:pt idx="31617">
                  <c:v>450.95295215598281</c:v>
                </c:pt>
                <c:pt idx="31618">
                  <c:v>451.07634128767188</c:v>
                </c:pt>
                <c:pt idx="31619">
                  <c:v>450.48289405952215</c:v>
                </c:pt>
                <c:pt idx="31620">
                  <c:v>450.16343545729359</c:v>
                </c:pt>
                <c:pt idx="31621">
                  <c:v>450.15755927092778</c:v>
                </c:pt>
                <c:pt idx="31622">
                  <c:v>450.60999019454721</c:v>
                </c:pt>
                <c:pt idx="31623">
                  <c:v>451.19755646144836</c:v>
                </c:pt>
                <c:pt idx="31624">
                  <c:v>450.79801275540615</c:v>
                </c:pt>
                <c:pt idx="31625">
                  <c:v>450.59236317573448</c:v>
                </c:pt>
                <c:pt idx="31626">
                  <c:v>450.18693866247219</c:v>
                </c:pt>
                <c:pt idx="31627">
                  <c:v>450.7296740172136</c:v>
                </c:pt>
                <c:pt idx="31628">
                  <c:v>451.66391417779755</c:v>
                </c:pt>
                <c:pt idx="31629">
                  <c:v>451.67566501024442</c:v>
                </c:pt>
                <c:pt idx="31630">
                  <c:v>451.73442225304848</c:v>
                </c:pt>
                <c:pt idx="31631">
                  <c:v>450.14580848468944</c:v>
                </c:pt>
                <c:pt idx="31632">
                  <c:v>450.89790022220149</c:v>
                </c:pt>
                <c:pt idx="31633">
                  <c:v>453.01903514714184</c:v>
                </c:pt>
                <c:pt idx="31634">
                  <c:v>452.96027328348356</c:v>
                </c:pt>
                <c:pt idx="31635">
                  <c:v>453.58898671750836</c:v>
                </c:pt>
                <c:pt idx="31636">
                  <c:v>453.00728277441021</c:v>
                </c:pt>
                <c:pt idx="31637">
                  <c:v>451.19168797650633</c:v>
                </c:pt>
                <c:pt idx="31638">
                  <c:v>451.32312263161964</c:v>
                </c:pt>
                <c:pt idx="31639">
                  <c:v>451.15272554928868</c:v>
                </c:pt>
                <c:pt idx="31640">
                  <c:v>450.82368529764307</c:v>
                </c:pt>
                <c:pt idx="31641">
                  <c:v>451.40538153931749</c:v>
                </c:pt>
                <c:pt idx="31642">
                  <c:v>451.72267142060156</c:v>
                </c:pt>
                <c:pt idx="31643">
                  <c:v>452.91543559407091</c:v>
                </c:pt>
                <c:pt idx="31644">
                  <c:v>451.58752991618076</c:v>
                </c:pt>
                <c:pt idx="31645">
                  <c:v>451.01758404486787</c:v>
                </c:pt>
                <c:pt idx="31646">
                  <c:v>450.81781065156201</c:v>
                </c:pt>
                <c:pt idx="31647">
                  <c:v>450.31837377967088</c:v>
                </c:pt>
                <c:pt idx="31648">
                  <c:v>450.13993229832357</c:v>
                </c:pt>
                <c:pt idx="31649">
                  <c:v>450.38083740969694</c:v>
                </c:pt>
                <c:pt idx="31650">
                  <c:v>450.80605827883033</c:v>
                </c:pt>
                <c:pt idx="31651">
                  <c:v>451.38775436647626</c:v>
                </c:pt>
                <c:pt idx="31652">
                  <c:v>450.32424950395131</c:v>
                </c:pt>
                <c:pt idx="31653">
                  <c:v>450.28094994290166</c:v>
                </c:pt>
                <c:pt idx="31654">
                  <c:v>451.46784563142893</c:v>
                </c:pt>
                <c:pt idx="31655">
                  <c:v>452.43733120404369</c:v>
                </c:pt>
                <c:pt idx="31656">
                  <c:v>453.14242735940047</c:v>
                </c:pt>
                <c:pt idx="31657">
                  <c:v>452.58422816176562</c:v>
                </c:pt>
                <c:pt idx="31658">
                  <c:v>450.35733420451839</c:v>
                </c:pt>
                <c:pt idx="31659">
                  <c:v>451.45826413604044</c:v>
                </c:pt>
                <c:pt idx="31660">
                  <c:v>452.07521025657138</c:v>
                </c:pt>
                <c:pt idx="31661">
                  <c:v>451.07634128767188</c:v>
                </c:pt>
                <c:pt idx="31662">
                  <c:v>450.77668042757074</c:v>
                </c:pt>
                <c:pt idx="31663">
                  <c:v>451.62278395380622</c:v>
                </c:pt>
                <c:pt idx="31664">
                  <c:v>450.88831872681294</c:v>
                </c:pt>
                <c:pt idx="31665">
                  <c:v>450.37125437402364</c:v>
                </c:pt>
                <c:pt idx="31666">
                  <c:v>451.26436538881563</c:v>
                </c:pt>
                <c:pt idx="31667">
                  <c:v>450.08334431556369</c:v>
                </c:pt>
                <c:pt idx="31668">
                  <c:v>451.24456595237501</c:v>
                </c:pt>
                <c:pt idx="31669">
                  <c:v>450.65699506461959</c:v>
                </c:pt>
                <c:pt idx="31670">
                  <c:v>450.59823782181553</c:v>
                </c:pt>
                <c:pt idx="31671">
                  <c:v>450.33970718570566</c:v>
                </c:pt>
                <c:pt idx="31672">
                  <c:v>451.0389179129881</c:v>
                </c:pt>
                <c:pt idx="31673">
                  <c:v>452.36683237050136</c:v>
                </c:pt>
                <c:pt idx="31674">
                  <c:v>451.7910123151928</c:v>
                </c:pt>
                <c:pt idx="31675">
                  <c:v>451.0976751557921</c:v>
                </c:pt>
                <c:pt idx="31676">
                  <c:v>451.8380218061194</c:v>
                </c:pt>
                <c:pt idx="31677">
                  <c:v>450.33600095251211</c:v>
                </c:pt>
                <c:pt idx="31678">
                  <c:v>451.81080651466522</c:v>
                </c:pt>
                <c:pt idx="31679">
                  <c:v>451.66391417779755</c:v>
                </c:pt>
                <c:pt idx="31680">
                  <c:v>451.72267142060156</c:v>
                </c:pt>
                <c:pt idx="31681">
                  <c:v>452.12221974749804</c:v>
                </c:pt>
                <c:pt idx="31682">
                  <c:v>452.8801938787235</c:v>
                </c:pt>
                <c:pt idx="31683">
                  <c:v>451.19755646144836</c:v>
                </c:pt>
                <c:pt idx="31684">
                  <c:v>450.65112041853848</c:v>
                </c:pt>
                <c:pt idx="31685">
                  <c:v>450.76492805483906</c:v>
                </c:pt>
                <c:pt idx="31686">
                  <c:v>450.51597891411774</c:v>
                </c:pt>
                <c:pt idx="31687">
                  <c:v>450.73925551260214</c:v>
                </c:pt>
                <c:pt idx="31688">
                  <c:v>450.14580848468944</c:v>
                </c:pt>
                <c:pt idx="31689">
                  <c:v>452.95657660005548</c:v>
                </c:pt>
                <c:pt idx="31690">
                  <c:v>451.7461746257801</c:v>
                </c:pt>
                <c:pt idx="31691">
                  <c:v>450.3044531480802</c:v>
                </c:pt>
                <c:pt idx="31692">
                  <c:v>450.4689725037606</c:v>
                </c:pt>
                <c:pt idx="31693">
                  <c:v>450.4689725037606</c:v>
                </c:pt>
                <c:pt idx="31694">
                  <c:v>451.84389029106143</c:v>
                </c:pt>
                <c:pt idx="31695">
                  <c:v>451.86151114873513</c:v>
                </c:pt>
                <c:pt idx="31696">
                  <c:v>450.6628712509854</c:v>
                </c:pt>
                <c:pt idx="31697">
                  <c:v>450.34187667679248</c:v>
                </c:pt>
                <c:pt idx="31698">
                  <c:v>450.16931164365946</c:v>
                </c:pt>
                <c:pt idx="31699">
                  <c:v>450.41238536815735</c:v>
                </c:pt>
                <c:pt idx="31700">
                  <c:v>450.700296165954</c:v>
                </c:pt>
                <c:pt idx="31701">
                  <c:v>451.06242111816664</c:v>
                </c:pt>
                <c:pt idx="31702">
                  <c:v>452.03779673971007</c:v>
                </c:pt>
                <c:pt idx="31703">
                  <c:v>452.17880980964236</c:v>
                </c:pt>
                <c:pt idx="31704">
                  <c:v>452.16117354912109</c:v>
                </c:pt>
                <c:pt idx="31705">
                  <c:v>450.17735716708364</c:v>
                </c:pt>
                <c:pt idx="31706">
                  <c:v>452.98008134551884</c:v>
                </c:pt>
                <c:pt idx="31707">
                  <c:v>452.08109414436103</c:v>
                </c:pt>
                <c:pt idx="31708">
                  <c:v>451.67566501024442</c:v>
                </c:pt>
                <c:pt idx="31709">
                  <c:v>452.5276380996213</c:v>
                </c:pt>
                <c:pt idx="31710">
                  <c:v>452.06934177162935</c:v>
                </c:pt>
                <c:pt idx="31711">
                  <c:v>450.82368529764307</c:v>
                </c:pt>
                <c:pt idx="31712">
                  <c:v>450.8119344651962</c:v>
                </c:pt>
                <c:pt idx="31713">
                  <c:v>450.14210157377056</c:v>
                </c:pt>
                <c:pt idx="31714">
                  <c:v>453.39508026885977</c:v>
                </c:pt>
                <c:pt idx="31715">
                  <c:v>454.62898698859851</c:v>
                </c:pt>
                <c:pt idx="31716">
                  <c:v>452.83688107122492</c:v>
                </c:pt>
                <c:pt idx="31717">
                  <c:v>451.07417195061356</c:v>
                </c:pt>
                <c:pt idx="31718">
                  <c:v>450.70617081203505</c:v>
                </c:pt>
                <c:pt idx="31719">
                  <c:v>452.96832897278716</c:v>
                </c:pt>
                <c:pt idx="31720">
                  <c:v>455.28923005169503</c:v>
                </c:pt>
                <c:pt idx="31721">
                  <c:v>450.96470298842968</c:v>
                </c:pt>
                <c:pt idx="31722">
                  <c:v>450.56298378419007</c:v>
                </c:pt>
                <c:pt idx="31723">
                  <c:v>452.8075078408196</c:v>
                </c:pt>
                <c:pt idx="31724">
                  <c:v>453.21881008073251</c:v>
                </c:pt>
                <c:pt idx="31725">
                  <c:v>450.92727807346108</c:v>
                </c:pt>
                <c:pt idx="31726">
                  <c:v>450.35362812535328</c:v>
                </c:pt>
                <c:pt idx="31727">
                  <c:v>451.2996194264411</c:v>
                </c:pt>
                <c:pt idx="31728">
                  <c:v>452.274985190162</c:v>
                </c:pt>
                <c:pt idx="31729">
                  <c:v>451.56990289736808</c:v>
                </c:pt>
                <c:pt idx="31730">
                  <c:v>450.90594574562567</c:v>
                </c:pt>
                <c:pt idx="31731">
                  <c:v>450.12818146587671</c:v>
                </c:pt>
                <c:pt idx="31732">
                  <c:v>451.03304188065073</c:v>
                </c:pt>
                <c:pt idx="31733">
                  <c:v>450.8413123164558</c:v>
                </c:pt>
                <c:pt idx="31734">
                  <c:v>451.94006567158112</c:v>
                </c:pt>
                <c:pt idx="31735">
                  <c:v>450.25961669089537</c:v>
                </c:pt>
                <c:pt idx="31736">
                  <c:v>450.13622691228665</c:v>
                </c:pt>
                <c:pt idx="31737">
                  <c:v>450.12230527951084</c:v>
                </c:pt>
                <c:pt idx="31738">
                  <c:v>451.52072360729761</c:v>
                </c:pt>
                <c:pt idx="31739">
                  <c:v>453.01903514714184</c:v>
                </c:pt>
                <c:pt idx="31740">
                  <c:v>453.26581957165911</c:v>
                </c:pt>
                <c:pt idx="31741">
                  <c:v>452.5783596768236</c:v>
                </c:pt>
                <c:pt idx="31742">
                  <c:v>450.52185356019879</c:v>
                </c:pt>
                <c:pt idx="31743">
                  <c:v>450.94119978325114</c:v>
                </c:pt>
                <c:pt idx="31744">
                  <c:v>452.81554812727558</c:v>
                </c:pt>
                <c:pt idx="31745">
                  <c:v>451.66391417779755</c:v>
                </c:pt>
                <c:pt idx="31746">
                  <c:v>450.11055441625825</c:v>
                </c:pt>
                <c:pt idx="31747">
                  <c:v>450.42413681671815</c:v>
                </c:pt>
                <c:pt idx="31748">
                  <c:v>451.47001496848731</c:v>
                </c:pt>
                <c:pt idx="31749">
                  <c:v>452.42775063282602</c:v>
                </c:pt>
                <c:pt idx="31750">
                  <c:v>451.69916821542301</c:v>
                </c:pt>
                <c:pt idx="31751">
                  <c:v>451.9753227897761</c:v>
                </c:pt>
                <c:pt idx="31752">
                  <c:v>450.32795481297399</c:v>
                </c:pt>
                <c:pt idx="31753">
                  <c:v>452.29044964916932</c:v>
                </c:pt>
                <c:pt idx="31754">
                  <c:v>452.19643066731606</c:v>
                </c:pt>
                <c:pt idx="31755">
                  <c:v>451.57360112108086</c:v>
                </c:pt>
                <c:pt idx="31756">
                  <c:v>451.36795816463365</c:v>
                </c:pt>
                <c:pt idx="31757">
                  <c:v>451.54422789067553</c:v>
                </c:pt>
                <c:pt idx="31758">
                  <c:v>452.33374705382033</c:v>
                </c:pt>
                <c:pt idx="31759">
                  <c:v>451.3583766692451</c:v>
                </c:pt>
                <c:pt idx="31760">
                  <c:v>450.05179717345425</c:v>
                </c:pt>
                <c:pt idx="31761">
                  <c:v>450.5277297465646</c:v>
                </c:pt>
                <c:pt idx="31762">
                  <c:v>450.33383099933985</c:v>
                </c:pt>
                <c:pt idx="31763">
                  <c:v>451.07634128767188</c:v>
                </c:pt>
                <c:pt idx="31764">
                  <c:v>450.95882680206387</c:v>
                </c:pt>
                <c:pt idx="31765">
                  <c:v>450.54165145635466</c:v>
                </c:pt>
                <c:pt idx="31766">
                  <c:v>450.95295215598281</c:v>
                </c:pt>
                <c:pt idx="31767">
                  <c:v>450.91769657807259</c:v>
                </c:pt>
                <c:pt idx="31768">
                  <c:v>450.1832318131647</c:v>
                </c:pt>
                <c:pt idx="31769">
                  <c:v>450.10467822989244</c:v>
                </c:pt>
                <c:pt idx="31770">
                  <c:v>450.06354800590111</c:v>
                </c:pt>
                <c:pt idx="31771">
                  <c:v>450.40433907459078</c:v>
                </c:pt>
                <c:pt idx="31772">
                  <c:v>450.49835189530501</c:v>
                </c:pt>
                <c:pt idx="31773">
                  <c:v>451.08221747403775</c:v>
                </c:pt>
                <c:pt idx="31774">
                  <c:v>450.91769657807259</c:v>
                </c:pt>
                <c:pt idx="31775">
                  <c:v>450.15168313077049</c:v>
                </c:pt>
                <c:pt idx="31776">
                  <c:v>451.015414861838</c:v>
                </c:pt>
                <c:pt idx="31777">
                  <c:v>452.66649477088725</c:v>
                </c:pt>
                <c:pt idx="31778">
                  <c:v>451.36795816463365</c:v>
                </c:pt>
                <c:pt idx="31779">
                  <c:v>450.1832318131647</c:v>
                </c:pt>
                <c:pt idx="31780">
                  <c:v>450.82368529764307</c:v>
                </c:pt>
                <c:pt idx="31781">
                  <c:v>450.70400147497668</c:v>
                </c:pt>
                <c:pt idx="31782">
                  <c:v>451.68524096060781</c:v>
                </c:pt>
                <c:pt idx="31783">
                  <c:v>451.08004813697937</c:v>
                </c:pt>
                <c:pt idx="31784">
                  <c:v>450.61215953160558</c:v>
                </c:pt>
                <c:pt idx="31785">
                  <c:v>450.77080424120487</c:v>
                </c:pt>
                <c:pt idx="31786">
                  <c:v>451.31137025888796</c:v>
                </c:pt>
                <c:pt idx="31787">
                  <c:v>450.93532513717008</c:v>
                </c:pt>
                <c:pt idx="31788">
                  <c:v>451.19385577327995</c:v>
                </c:pt>
                <c:pt idx="31789">
                  <c:v>450.6180357179714</c:v>
                </c:pt>
                <c:pt idx="31790">
                  <c:v>450.99408237997409</c:v>
                </c:pt>
                <c:pt idx="31791">
                  <c:v>450.06571729675096</c:v>
                </c:pt>
                <c:pt idx="31792">
                  <c:v>450.10467822989244</c:v>
                </c:pt>
                <c:pt idx="31793">
                  <c:v>450.439594652501</c:v>
                </c:pt>
                <c:pt idx="31794">
                  <c:v>450.11859989347391</c:v>
                </c:pt>
                <c:pt idx="31795">
                  <c:v>450.22219270009765</c:v>
                </c:pt>
                <c:pt idx="31796">
                  <c:v>450.13993229832357</c:v>
                </c:pt>
                <c:pt idx="31797">
                  <c:v>450.09509668829537</c:v>
                </c:pt>
                <c:pt idx="31798">
                  <c:v>451.87326352146681</c:v>
                </c:pt>
                <c:pt idx="31799">
                  <c:v>452.0260443669784</c:v>
                </c:pt>
                <c:pt idx="31800">
                  <c:v>451.23281357964333</c:v>
                </c:pt>
                <c:pt idx="31801">
                  <c:v>450.23394353254452</c:v>
                </c:pt>
                <c:pt idx="31802">
                  <c:v>450.53577542401729</c:v>
                </c:pt>
                <c:pt idx="31803">
                  <c:v>450.07746966948264</c:v>
                </c:pt>
                <c:pt idx="31804">
                  <c:v>450.5512329517432</c:v>
                </c:pt>
                <c:pt idx="31805">
                  <c:v>451.4112577256833</c:v>
                </c:pt>
                <c:pt idx="31806">
                  <c:v>452.76855403919654</c:v>
                </c:pt>
                <c:pt idx="31807">
                  <c:v>450.31249805539051</c:v>
                </c:pt>
                <c:pt idx="31808">
                  <c:v>450.93315425982695</c:v>
                </c:pt>
                <c:pt idx="31809">
                  <c:v>451.19755646144836</c:v>
                </c:pt>
                <c:pt idx="31810">
                  <c:v>450.68266914714127</c:v>
                </c:pt>
                <c:pt idx="31811">
                  <c:v>450.04592098708844</c:v>
                </c:pt>
                <c:pt idx="31812">
                  <c:v>451.72638196659244</c:v>
                </c:pt>
                <c:pt idx="31813">
                  <c:v>450.19281330855324</c:v>
                </c:pt>
                <c:pt idx="31814">
                  <c:v>450.3007466068297</c:v>
                </c:pt>
                <c:pt idx="31815">
                  <c:v>450.3007466068297</c:v>
                </c:pt>
                <c:pt idx="31816">
                  <c:v>451.82255888739689</c:v>
                </c:pt>
                <c:pt idx="31817">
                  <c:v>452.76267015140689</c:v>
                </c:pt>
                <c:pt idx="31818">
                  <c:v>452.98008134551884</c:v>
                </c:pt>
                <c:pt idx="31819">
                  <c:v>450.04592098708844</c:v>
                </c:pt>
                <c:pt idx="31820">
                  <c:v>452.34919610998003</c:v>
                </c:pt>
                <c:pt idx="31821">
                  <c:v>450.29270077534852</c:v>
                </c:pt>
                <c:pt idx="31822">
                  <c:v>450.0576718195353</c:v>
                </c:pt>
                <c:pt idx="31823">
                  <c:v>450.48659952257333</c:v>
                </c:pt>
                <c:pt idx="31824">
                  <c:v>450.16343545729359</c:v>
                </c:pt>
                <c:pt idx="31825">
                  <c:v>450.1127237071081</c:v>
                </c:pt>
                <c:pt idx="31826">
                  <c:v>450.09509668829537</c:v>
                </c:pt>
                <c:pt idx="31827">
                  <c:v>450.10467822989244</c:v>
                </c:pt>
                <c:pt idx="31828">
                  <c:v>450.21631651373178</c:v>
                </c:pt>
                <c:pt idx="31829">
                  <c:v>450.51010272775187</c:v>
                </c:pt>
                <c:pt idx="31830">
                  <c:v>450.19498418589637</c:v>
                </c:pt>
                <c:pt idx="31831">
                  <c:v>450.53577542401729</c:v>
                </c:pt>
                <c:pt idx="31832">
                  <c:v>450.80018363274928</c:v>
                </c:pt>
                <c:pt idx="31833">
                  <c:v>450.85893933526853</c:v>
                </c:pt>
                <c:pt idx="31834">
                  <c:v>450.25961669089537</c:v>
                </c:pt>
                <c:pt idx="31835">
                  <c:v>451.56184874834918</c:v>
                </c:pt>
                <c:pt idx="31836">
                  <c:v>451.98490336099377</c:v>
                </c:pt>
                <c:pt idx="31837">
                  <c:v>450.38083740969694</c:v>
                </c:pt>
                <c:pt idx="31838">
                  <c:v>452.08696262930306</c:v>
                </c:pt>
                <c:pt idx="31839">
                  <c:v>450.81781065156201</c:v>
                </c:pt>
                <c:pt idx="31840">
                  <c:v>450.85089381184434</c:v>
                </c:pt>
                <c:pt idx="31841">
                  <c:v>451.25044984016466</c:v>
                </c:pt>
                <c:pt idx="31842">
                  <c:v>451.05066889946346</c:v>
                </c:pt>
                <c:pt idx="31843">
                  <c:v>450.19868949491905</c:v>
                </c:pt>
                <c:pt idx="31844">
                  <c:v>450.24198951805414</c:v>
                </c:pt>
                <c:pt idx="31845">
                  <c:v>451.14685090320756</c:v>
                </c:pt>
                <c:pt idx="31846">
                  <c:v>450.71792318476673</c:v>
                </c:pt>
                <c:pt idx="31847">
                  <c:v>450.69225064252981</c:v>
                </c:pt>
                <c:pt idx="31848">
                  <c:v>450.78038573659342</c:v>
                </c:pt>
                <c:pt idx="31849">
                  <c:v>450.87439701702294</c:v>
                </c:pt>
                <c:pt idx="31850">
                  <c:v>450.97428448381822</c:v>
                </c:pt>
                <c:pt idx="31851">
                  <c:v>450.48289405952215</c:v>
                </c:pt>
                <c:pt idx="31852">
                  <c:v>451.18210494083303</c:v>
                </c:pt>
                <c:pt idx="31853">
                  <c:v>450.43001254099852</c:v>
                </c:pt>
                <c:pt idx="31854">
                  <c:v>451.56402671100221</c:v>
                </c:pt>
                <c:pt idx="31855">
                  <c:v>450.44176398955932</c:v>
                </c:pt>
                <c:pt idx="31856">
                  <c:v>451.38557902230735</c:v>
                </c:pt>
                <c:pt idx="31857">
                  <c:v>452.73112511948761</c:v>
                </c:pt>
                <c:pt idx="31858">
                  <c:v>451.33270104643867</c:v>
                </c:pt>
                <c:pt idx="31859">
                  <c:v>450.8648155216344</c:v>
                </c:pt>
                <c:pt idx="31860">
                  <c:v>451.81080651466522</c:v>
                </c:pt>
                <c:pt idx="31861">
                  <c:v>452.56877910560593</c:v>
                </c:pt>
                <c:pt idx="31862">
                  <c:v>451.12922388439483</c:v>
                </c:pt>
                <c:pt idx="31863">
                  <c:v>451.24456595237501</c:v>
                </c:pt>
                <c:pt idx="31864">
                  <c:v>451.09179896942629</c:v>
                </c:pt>
                <c:pt idx="31865">
                  <c:v>450.09880204352658</c:v>
                </c:pt>
                <c:pt idx="31866">
                  <c:v>450.51227252689569</c:v>
                </c:pt>
                <c:pt idx="31867">
                  <c:v>450.38083740969694</c:v>
                </c:pt>
                <c:pt idx="31868">
                  <c:v>450.1127237071081</c:v>
                </c:pt>
                <c:pt idx="31869">
                  <c:v>450.32795481297399</c:v>
                </c:pt>
                <c:pt idx="31870">
                  <c:v>450.15755927092778</c:v>
                </c:pt>
                <c:pt idx="31871">
                  <c:v>450.68854379322232</c:v>
                </c:pt>
                <c:pt idx="31872">
                  <c:v>451.37600353402934</c:v>
                </c:pt>
                <c:pt idx="31873">
                  <c:v>450.19498418589637</c:v>
                </c:pt>
                <c:pt idx="31874">
                  <c:v>450.26332292408892</c:v>
                </c:pt>
                <c:pt idx="31875">
                  <c:v>451.37382664957568</c:v>
                </c:pt>
                <c:pt idx="31876">
                  <c:v>450.70400147497668</c:v>
                </c:pt>
                <c:pt idx="31877">
                  <c:v>450.40650964387692</c:v>
                </c:pt>
                <c:pt idx="31878">
                  <c:v>450.52989969973692</c:v>
                </c:pt>
                <c:pt idx="31879">
                  <c:v>451.88719231656671</c:v>
                </c:pt>
                <c:pt idx="31880">
                  <c:v>453.98482449841396</c:v>
                </c:pt>
                <c:pt idx="31881">
                  <c:v>451.84018590620957</c:v>
                </c:pt>
                <c:pt idx="31882">
                  <c:v>450.27136813945617</c:v>
                </c:pt>
                <c:pt idx="31883">
                  <c:v>450.35733420451839</c:v>
                </c:pt>
                <c:pt idx="31884">
                  <c:v>451.07417195061356</c:v>
                </c:pt>
                <c:pt idx="31885">
                  <c:v>450.15755927092778</c:v>
                </c:pt>
                <c:pt idx="31886">
                  <c:v>450.47484869012646</c:v>
                </c:pt>
                <c:pt idx="31887">
                  <c:v>451.18580408871668</c:v>
                </c:pt>
                <c:pt idx="31888">
                  <c:v>450.12230527951084</c:v>
                </c:pt>
                <c:pt idx="31889">
                  <c:v>450.39258824214386</c:v>
                </c:pt>
                <c:pt idx="31890">
                  <c:v>450.23023806949334</c:v>
                </c:pt>
                <c:pt idx="31891">
                  <c:v>450.04221563185718</c:v>
                </c:pt>
                <c:pt idx="31892">
                  <c:v>450.82151611461319</c:v>
                </c:pt>
                <c:pt idx="31893">
                  <c:v>450.80388894177202</c:v>
                </c:pt>
                <c:pt idx="31894">
                  <c:v>450.73925551260214</c:v>
                </c:pt>
                <c:pt idx="31895">
                  <c:v>451.86739503652478</c:v>
                </c:pt>
                <c:pt idx="31896">
                  <c:v>452.07892234284708</c:v>
                </c:pt>
                <c:pt idx="31897">
                  <c:v>452.04366522465205</c:v>
                </c:pt>
                <c:pt idx="31898">
                  <c:v>452.99553040167854</c:v>
                </c:pt>
                <c:pt idx="31899">
                  <c:v>451.33270104643867</c:v>
                </c:pt>
                <c:pt idx="31900">
                  <c:v>452.13397212022971</c:v>
                </c:pt>
                <c:pt idx="31901">
                  <c:v>453.50300802211109</c:v>
                </c:pt>
                <c:pt idx="31902">
                  <c:v>453.00357068813452</c:v>
                </c:pt>
                <c:pt idx="31903">
                  <c:v>450.89419491317875</c:v>
                </c:pt>
                <c:pt idx="31904">
                  <c:v>450.01283624647391</c:v>
                </c:pt>
                <c:pt idx="31905">
                  <c:v>450.39258824214386</c:v>
                </c:pt>
                <c:pt idx="31906">
                  <c:v>451.17993560377471</c:v>
                </c:pt>
                <c:pt idx="31907">
                  <c:v>451.94377775785676</c:v>
                </c:pt>
                <c:pt idx="31908">
                  <c:v>450.26919757016998</c:v>
                </c:pt>
                <c:pt idx="31909">
                  <c:v>450.31620398052712</c:v>
                </c:pt>
                <c:pt idx="31910">
                  <c:v>451.12922388439483</c:v>
                </c:pt>
                <c:pt idx="31911">
                  <c:v>453.33262172177342</c:v>
                </c:pt>
                <c:pt idx="31912">
                  <c:v>454.90143255724547</c:v>
                </c:pt>
                <c:pt idx="31913">
                  <c:v>450.13993229832357</c:v>
                </c:pt>
                <c:pt idx="31914">
                  <c:v>453.28344042933281</c:v>
                </c:pt>
                <c:pt idx="31915">
                  <c:v>453.03665600481554</c:v>
                </c:pt>
                <c:pt idx="31916">
                  <c:v>452.97790954400483</c:v>
                </c:pt>
                <c:pt idx="31917">
                  <c:v>451.94377775785676</c:v>
                </c:pt>
                <c:pt idx="31918">
                  <c:v>450.36537957391408</c:v>
                </c:pt>
                <c:pt idx="31919">
                  <c:v>451.65803799143168</c:v>
                </c:pt>
                <c:pt idx="31920">
                  <c:v>452.08696262930306</c:v>
                </c:pt>
                <c:pt idx="31921">
                  <c:v>452.03408465343438</c:v>
                </c:pt>
                <c:pt idx="31922">
                  <c:v>451.37600353402934</c:v>
                </c:pt>
                <c:pt idx="31923">
                  <c:v>451.42888474449603</c:v>
                </c:pt>
                <c:pt idx="31924">
                  <c:v>450.47114261096135</c:v>
                </c:pt>
                <c:pt idx="31925">
                  <c:v>450.75317722239214</c:v>
                </c:pt>
                <c:pt idx="31926">
                  <c:v>451.5581505246364</c:v>
                </c:pt>
                <c:pt idx="31927">
                  <c:v>451.67566501024442</c:v>
                </c:pt>
                <c:pt idx="31928">
                  <c:v>450.8648155216344</c:v>
                </c:pt>
                <c:pt idx="31929">
                  <c:v>451.72049807880279</c:v>
                </c:pt>
                <c:pt idx="31930">
                  <c:v>451.4149676555603</c:v>
                </c:pt>
                <c:pt idx="31931">
                  <c:v>451.14468002586449</c:v>
                </c:pt>
                <c:pt idx="31932">
                  <c:v>450.12818146587671</c:v>
                </c:pt>
                <c:pt idx="31933">
                  <c:v>450.26549241517574</c:v>
                </c:pt>
                <c:pt idx="31934">
                  <c:v>450.34775240107291</c:v>
                </c:pt>
                <c:pt idx="31935">
                  <c:v>450.80388894177202</c:v>
                </c:pt>
                <c:pt idx="31936">
                  <c:v>450.51597891411774</c:v>
                </c:pt>
                <c:pt idx="31937">
                  <c:v>450.4689725037606</c:v>
                </c:pt>
                <c:pt idx="31938">
                  <c:v>450.04809027793823</c:v>
                </c:pt>
                <c:pt idx="31939">
                  <c:v>450.12447453955497</c:v>
                </c:pt>
                <c:pt idx="31940">
                  <c:v>451.7696778309587</c:v>
                </c:pt>
                <c:pt idx="31941">
                  <c:v>450.93315425982695</c:v>
                </c:pt>
                <c:pt idx="31942">
                  <c:v>452.71937274675594</c:v>
                </c:pt>
                <c:pt idx="31943">
                  <c:v>451.46196174363934</c:v>
                </c:pt>
                <c:pt idx="31944">
                  <c:v>451.89676826693011</c:v>
                </c:pt>
                <c:pt idx="31945">
                  <c:v>450.80388894177202</c:v>
                </c:pt>
                <c:pt idx="31946">
                  <c:v>450.55340228880152</c:v>
                </c:pt>
                <c:pt idx="31947">
                  <c:v>451.21148279209268</c:v>
                </c:pt>
                <c:pt idx="31948">
                  <c:v>450.96470298842968</c:v>
                </c:pt>
                <c:pt idx="31949">
                  <c:v>451.81668270103103</c:v>
                </c:pt>
                <c:pt idx="31950">
                  <c:v>451.39363070687057</c:v>
                </c:pt>
                <c:pt idx="31951">
                  <c:v>450.07529883834803</c:v>
                </c:pt>
                <c:pt idx="31952">
                  <c:v>450.18910799953051</c:v>
                </c:pt>
                <c:pt idx="31953">
                  <c:v>450.13993229832357</c:v>
                </c:pt>
                <c:pt idx="31954">
                  <c:v>451.64999924526046</c:v>
                </c:pt>
                <c:pt idx="31955">
                  <c:v>451.17405171598506</c:v>
                </c:pt>
                <c:pt idx="31956">
                  <c:v>450.91182193199148</c:v>
                </c:pt>
                <c:pt idx="31957">
                  <c:v>451.86956375746922</c:v>
                </c:pt>
                <c:pt idx="31958">
                  <c:v>451.66391417779755</c:v>
                </c:pt>
                <c:pt idx="31959">
                  <c:v>451.07634128767188</c:v>
                </c:pt>
                <c:pt idx="31960">
                  <c:v>450.32208016689293</c:v>
                </c:pt>
                <c:pt idx="31961">
                  <c:v>451.17405171598506</c:v>
                </c:pt>
                <c:pt idx="31962">
                  <c:v>453.57135045698709</c:v>
                </c:pt>
                <c:pt idx="31963">
                  <c:v>453.58310282971877</c:v>
                </c:pt>
                <c:pt idx="31964">
                  <c:v>450.34187667679248</c:v>
                </c:pt>
                <c:pt idx="31965">
                  <c:v>451.68741738297609</c:v>
                </c:pt>
                <c:pt idx="31966">
                  <c:v>451.51114503845014</c:v>
                </c:pt>
                <c:pt idx="31967">
                  <c:v>450.33012522823168</c:v>
                </c:pt>
                <c:pt idx="31968">
                  <c:v>450.58648698936867</c:v>
                </c:pt>
                <c:pt idx="31969">
                  <c:v>451.4149676555603</c:v>
                </c:pt>
                <c:pt idx="31970">
                  <c:v>451.86739503652478</c:v>
                </c:pt>
                <c:pt idx="31971">
                  <c:v>451.05066889946346</c:v>
                </c:pt>
                <c:pt idx="31972">
                  <c:v>450.48289405952215</c:v>
                </c:pt>
                <c:pt idx="31973">
                  <c:v>452.53939047235298</c:v>
                </c:pt>
                <c:pt idx="31974">
                  <c:v>452.35725179928363</c:v>
                </c:pt>
                <c:pt idx="31975">
                  <c:v>452.92718796680253</c:v>
                </c:pt>
                <c:pt idx="31976">
                  <c:v>454.10233282288294</c:v>
                </c:pt>
                <c:pt idx="31977">
                  <c:v>454.79567660550811</c:v>
                </c:pt>
                <c:pt idx="31978">
                  <c:v>451.78142866340556</c:v>
                </c:pt>
                <c:pt idx="31979">
                  <c:v>450.67462362371708</c:v>
                </c:pt>
                <c:pt idx="31980">
                  <c:v>451.25631832510669</c:v>
                </c:pt>
                <c:pt idx="31981">
                  <c:v>450.92727807346108</c:v>
                </c:pt>
                <c:pt idx="31982">
                  <c:v>451.49135037689229</c:v>
                </c:pt>
                <c:pt idx="31983">
                  <c:v>452.5959805344973</c:v>
                </c:pt>
                <c:pt idx="31984">
                  <c:v>451.91440452745144</c:v>
                </c:pt>
                <c:pt idx="31985">
                  <c:v>451.7616236819398</c:v>
                </c:pt>
                <c:pt idx="31986">
                  <c:v>451.4384724010236</c:v>
                </c:pt>
                <c:pt idx="31987">
                  <c:v>451.09179896942629</c:v>
                </c:pt>
                <c:pt idx="31988">
                  <c:v>450.92727807346108</c:v>
                </c:pt>
                <c:pt idx="31989">
                  <c:v>450.32208016689293</c:v>
                </c:pt>
                <c:pt idx="31990">
                  <c:v>450.86852237094183</c:v>
                </c:pt>
                <c:pt idx="31991">
                  <c:v>450.51597891411774</c:v>
                </c:pt>
                <c:pt idx="31992">
                  <c:v>450.91552724101422</c:v>
                </c:pt>
                <c:pt idx="31993">
                  <c:v>450.27507375653579</c:v>
                </c:pt>
                <c:pt idx="31994">
                  <c:v>450.21261120470911</c:v>
                </c:pt>
                <c:pt idx="31995">
                  <c:v>450.33600095251211</c:v>
                </c:pt>
                <c:pt idx="31996">
                  <c:v>450.35950384963371</c:v>
                </c:pt>
                <c:pt idx="31997">
                  <c:v>451.15272554928868</c:v>
                </c:pt>
                <c:pt idx="31998">
                  <c:v>451.77555247703975</c:v>
                </c:pt>
                <c:pt idx="31999">
                  <c:v>451.61103312135936</c:v>
                </c:pt>
                <c:pt idx="32000">
                  <c:v>450.09292585716076</c:v>
                </c:pt>
                <c:pt idx="32001">
                  <c:v>450.12447453955497</c:v>
                </c:pt>
                <c:pt idx="32002">
                  <c:v>450.27507375653579</c:v>
                </c:pt>
                <c:pt idx="32003">
                  <c:v>450.38671205577805</c:v>
                </c:pt>
                <c:pt idx="32004">
                  <c:v>451.17035256810141</c:v>
                </c:pt>
                <c:pt idx="32005">
                  <c:v>452.20448635661967</c:v>
                </c:pt>
                <c:pt idx="32006">
                  <c:v>451.82255888739689</c:v>
                </c:pt>
                <c:pt idx="32007">
                  <c:v>452.31612619614663</c:v>
                </c:pt>
                <c:pt idx="32008">
                  <c:v>451.38775436647626</c:v>
                </c:pt>
                <c:pt idx="32009">
                  <c:v>453.38332789612815</c:v>
                </c:pt>
                <c:pt idx="32010">
                  <c:v>455.78649558415759</c:v>
                </c:pt>
                <c:pt idx="32011">
                  <c:v>453.88276523010467</c:v>
                </c:pt>
                <c:pt idx="32012">
                  <c:v>453.15417973213215</c:v>
                </c:pt>
                <c:pt idx="32013">
                  <c:v>451.78142866340556</c:v>
                </c:pt>
                <c:pt idx="32014">
                  <c:v>453.80267042249704</c:v>
                </c:pt>
                <c:pt idx="32015">
                  <c:v>453.07408492452453</c:v>
                </c:pt>
                <c:pt idx="32016">
                  <c:v>453.12696290039315</c:v>
                </c:pt>
                <c:pt idx="32017">
                  <c:v>453.20334562172513</c:v>
                </c:pt>
                <c:pt idx="32018">
                  <c:v>451.57577908373389</c:v>
                </c:pt>
                <c:pt idx="32019">
                  <c:v>451.86739503652478</c:v>
                </c:pt>
                <c:pt idx="32020">
                  <c:v>453.17180058980585</c:v>
                </c:pt>
                <c:pt idx="32021">
                  <c:v>453.71236352691938</c:v>
                </c:pt>
                <c:pt idx="32022">
                  <c:v>451.44434088596563</c:v>
                </c:pt>
                <c:pt idx="32023">
                  <c:v>450.72162849378941</c:v>
                </c:pt>
                <c:pt idx="32024">
                  <c:v>450.99191150263096</c:v>
                </c:pt>
                <c:pt idx="32025">
                  <c:v>450.2772437097081</c:v>
                </c:pt>
                <c:pt idx="32026">
                  <c:v>451.38775436647626</c:v>
                </c:pt>
                <c:pt idx="32027">
                  <c:v>451.68154119661028</c:v>
                </c:pt>
                <c:pt idx="32028">
                  <c:v>451.15272554928868</c:v>
                </c:pt>
                <c:pt idx="32029">
                  <c:v>450.3007466068297</c:v>
                </c:pt>
                <c:pt idx="32030">
                  <c:v>450.01283624647391</c:v>
                </c:pt>
                <c:pt idx="32031">
                  <c:v>450.31249805539051</c:v>
                </c:pt>
                <c:pt idx="32032">
                  <c:v>451.14685090320756</c:v>
                </c:pt>
                <c:pt idx="32033">
                  <c:v>451.24086218363703</c:v>
                </c:pt>
                <c:pt idx="32034">
                  <c:v>451.65216334535063</c:v>
                </c:pt>
                <c:pt idx="32035">
                  <c:v>452.16334535063504</c:v>
                </c:pt>
                <c:pt idx="32036">
                  <c:v>452.73112511948761</c:v>
                </c:pt>
                <c:pt idx="32037">
                  <c:v>452.80163935587757</c:v>
                </c:pt>
                <c:pt idx="32038">
                  <c:v>453.21881008073251</c:v>
                </c:pt>
                <c:pt idx="32039">
                  <c:v>452.67824714361893</c:v>
                </c:pt>
                <c:pt idx="32040">
                  <c:v>450.07159348311677</c:v>
                </c:pt>
                <c:pt idx="32041">
                  <c:v>451.66979036416336</c:v>
                </c:pt>
                <c:pt idx="32042">
                  <c:v>451.80493186858416</c:v>
                </c:pt>
                <c:pt idx="32043">
                  <c:v>450.41826109243772</c:v>
                </c:pt>
                <c:pt idx="32044">
                  <c:v>450.02241778190984</c:v>
                </c:pt>
                <c:pt idx="32045">
                  <c:v>450.19281330855324</c:v>
                </c:pt>
                <c:pt idx="32046">
                  <c:v>450.91552724101422</c:v>
                </c:pt>
                <c:pt idx="32047">
                  <c:v>450.23981971891033</c:v>
                </c:pt>
                <c:pt idx="32048">
                  <c:v>451.9341971866391</c:v>
                </c:pt>
                <c:pt idx="32049">
                  <c:v>451.88719231656671</c:v>
                </c:pt>
                <c:pt idx="32050">
                  <c:v>451.29374324007523</c:v>
                </c:pt>
                <c:pt idx="32051">
                  <c:v>451.61690776744041</c:v>
                </c:pt>
                <c:pt idx="32052">
                  <c:v>450.57690549398012</c:v>
                </c:pt>
                <c:pt idx="32053">
                  <c:v>452.06128608232575</c:v>
                </c:pt>
                <c:pt idx="32054">
                  <c:v>453.89451760283634</c:v>
                </c:pt>
                <c:pt idx="32055">
                  <c:v>453.24818331113784</c:v>
                </c:pt>
                <c:pt idx="32056">
                  <c:v>451.30332781603329</c:v>
                </c:pt>
                <c:pt idx="32057">
                  <c:v>450.6767929607754</c:v>
                </c:pt>
                <c:pt idx="32058">
                  <c:v>452.98008134551884</c:v>
                </c:pt>
                <c:pt idx="32059">
                  <c:v>452.78030641192822</c:v>
                </c:pt>
                <c:pt idx="32060">
                  <c:v>451.2996194264411</c:v>
                </c:pt>
                <c:pt idx="32061">
                  <c:v>450.4689725037606</c:v>
                </c:pt>
                <c:pt idx="32062">
                  <c:v>451.77925994246112</c:v>
                </c:pt>
                <c:pt idx="32063">
                  <c:v>450.51010272775187</c:v>
                </c:pt>
                <c:pt idx="32064">
                  <c:v>450.96470298842968</c:v>
                </c:pt>
                <c:pt idx="32065">
                  <c:v>450.73555020357946</c:v>
                </c:pt>
                <c:pt idx="32066">
                  <c:v>450.6767929607754</c:v>
                </c:pt>
                <c:pt idx="32067">
                  <c:v>450.94707596961695</c:v>
                </c:pt>
                <c:pt idx="32068">
                  <c:v>450.79430744638347</c:v>
                </c:pt>
                <c:pt idx="32069">
                  <c:v>450.98233000724241</c:v>
                </c:pt>
                <c:pt idx="32070">
                  <c:v>450.25961669089537</c:v>
                </c:pt>
                <c:pt idx="32071">
                  <c:v>450.73337932623633</c:v>
                </c:pt>
                <c:pt idx="32072">
                  <c:v>450.72162849378941</c:v>
                </c:pt>
                <c:pt idx="32073">
                  <c:v>450.81563977421888</c:v>
                </c:pt>
                <c:pt idx="32074">
                  <c:v>450.80976512813783</c:v>
                </c:pt>
                <c:pt idx="32075">
                  <c:v>450.23023806949334</c:v>
                </c:pt>
                <c:pt idx="32076">
                  <c:v>450.76492805483906</c:v>
                </c:pt>
                <c:pt idx="32077">
                  <c:v>451.51485512235558</c:v>
                </c:pt>
                <c:pt idx="32078">
                  <c:v>452.6606108830976</c:v>
                </c:pt>
                <c:pt idx="32079">
                  <c:v>452.6194852799606</c:v>
                </c:pt>
                <c:pt idx="32080">
                  <c:v>451.50897123456593</c:v>
                </c:pt>
                <c:pt idx="32081">
                  <c:v>451.23498599727122</c:v>
                </c:pt>
                <c:pt idx="32082">
                  <c:v>456.98731698721531</c:v>
                </c:pt>
                <c:pt idx="32083">
                  <c:v>455.0072039118304</c:v>
                </c:pt>
                <c:pt idx="32084">
                  <c:v>451.47589115485317</c:v>
                </c:pt>
                <c:pt idx="32085">
                  <c:v>452.20818304004769</c:v>
                </c:pt>
                <c:pt idx="32086">
                  <c:v>452.0260443669784</c:v>
                </c:pt>
                <c:pt idx="32087">
                  <c:v>450.85893933526853</c:v>
                </c:pt>
                <c:pt idx="32088">
                  <c:v>452.02821616849235</c:v>
                </c:pt>
                <c:pt idx="32089">
                  <c:v>450.92944895080421</c:v>
                </c:pt>
                <c:pt idx="32090">
                  <c:v>451.20344034923801</c:v>
                </c:pt>
                <c:pt idx="32091">
                  <c:v>453.68299029651405</c:v>
                </c:pt>
                <c:pt idx="32092">
                  <c:v>454.58784598261389</c:v>
                </c:pt>
                <c:pt idx="32093">
                  <c:v>452.75462986495091</c:v>
                </c:pt>
                <c:pt idx="32094">
                  <c:v>452.50784544043364</c:v>
                </c:pt>
                <c:pt idx="32095">
                  <c:v>450.70987766134255</c:v>
                </c:pt>
                <c:pt idx="32096">
                  <c:v>451.03521106368061</c:v>
                </c:pt>
                <c:pt idx="32097">
                  <c:v>453.23273425497814</c:v>
                </c:pt>
                <c:pt idx="32098">
                  <c:v>451.3583766692451</c:v>
                </c:pt>
                <c:pt idx="32099">
                  <c:v>450.52402397545649</c:v>
                </c:pt>
                <c:pt idx="32100">
                  <c:v>451.11747151166321</c:v>
                </c:pt>
                <c:pt idx="32101">
                  <c:v>450.03633944549131</c:v>
                </c:pt>
                <c:pt idx="32102">
                  <c:v>450.6628712509854</c:v>
                </c:pt>
                <c:pt idx="32103">
                  <c:v>450.33012522823168</c:v>
                </c:pt>
                <c:pt idx="32104">
                  <c:v>451.77555247703975</c:v>
                </c:pt>
                <c:pt idx="32105">
                  <c:v>452.05170551110808</c:v>
                </c:pt>
                <c:pt idx="32106">
                  <c:v>453.02120694865584</c:v>
                </c:pt>
                <c:pt idx="32107">
                  <c:v>452.62752556641664</c:v>
                </c:pt>
                <c:pt idx="32108">
                  <c:v>450.11055441625825</c:v>
                </c:pt>
                <c:pt idx="32109">
                  <c:v>451.90852063966179</c:v>
                </c:pt>
                <c:pt idx="32110">
                  <c:v>452.63123765269228</c:v>
                </c:pt>
                <c:pt idx="32111">
                  <c:v>452.5959805344973</c:v>
                </c:pt>
                <c:pt idx="32112">
                  <c:v>450.42196763368827</c:v>
                </c:pt>
                <c:pt idx="32113">
                  <c:v>450.11642909314503</c:v>
                </c:pt>
                <c:pt idx="32114">
                  <c:v>451.74400282426615</c:v>
                </c:pt>
                <c:pt idx="32115">
                  <c:v>450.02241778190984</c:v>
                </c:pt>
                <c:pt idx="32116">
                  <c:v>451.37012750169202</c:v>
                </c:pt>
                <c:pt idx="32117">
                  <c:v>450.61215953160558</c:v>
                </c:pt>
                <c:pt idx="32118">
                  <c:v>450.07746966948264</c:v>
                </c:pt>
                <c:pt idx="32119">
                  <c:v>450.32795481297399</c:v>
                </c:pt>
                <c:pt idx="32120">
                  <c:v>450.59823782181553</c:v>
                </c:pt>
                <c:pt idx="32121">
                  <c:v>450.48876978380252</c:v>
                </c:pt>
                <c:pt idx="32122">
                  <c:v>450.0282939682757</c:v>
                </c:pt>
                <c:pt idx="32123">
                  <c:v>450.99191150263096</c:v>
                </c:pt>
                <c:pt idx="32124">
                  <c:v>450.77450955022761</c:v>
                </c:pt>
                <c:pt idx="32125">
                  <c:v>451.30332781603329</c:v>
                </c:pt>
                <c:pt idx="32126">
                  <c:v>450.27136813945617</c:v>
                </c:pt>
                <c:pt idx="32127">
                  <c:v>452.55114284508466</c:v>
                </c:pt>
                <c:pt idx="32128">
                  <c:v>453.00945457592417</c:v>
                </c:pt>
                <c:pt idx="32129">
                  <c:v>451.1644779220203</c:v>
                </c:pt>
                <c:pt idx="32130">
                  <c:v>450.17148098071777</c:v>
                </c:pt>
                <c:pt idx="32131">
                  <c:v>450.17518628974051</c:v>
                </c:pt>
                <c:pt idx="32132">
                  <c:v>450.13993229832357</c:v>
                </c:pt>
                <c:pt idx="32133">
                  <c:v>450.50422654138606</c:v>
                </c:pt>
                <c:pt idx="32134">
                  <c:v>451.49721886183431</c:v>
                </c:pt>
                <c:pt idx="32135">
                  <c:v>450.31249805539051</c:v>
                </c:pt>
                <c:pt idx="32136">
                  <c:v>450.78255507365179</c:v>
                </c:pt>
                <c:pt idx="32137">
                  <c:v>450.15385394650224</c:v>
                </c:pt>
                <c:pt idx="32138">
                  <c:v>450.700296165954</c:v>
                </c:pt>
                <c:pt idx="32139">
                  <c:v>451.4112577256833</c:v>
                </c:pt>
                <c:pt idx="32140">
                  <c:v>450.33970718570566</c:v>
                </c:pt>
                <c:pt idx="32141">
                  <c:v>451.69699333333949</c:v>
                </c:pt>
                <c:pt idx="32142">
                  <c:v>451.86739503652478</c:v>
                </c:pt>
                <c:pt idx="32143">
                  <c:v>450.77450955022761</c:v>
                </c:pt>
                <c:pt idx="32144">
                  <c:v>451.58752991618076</c:v>
                </c:pt>
                <c:pt idx="32145">
                  <c:v>450.76492805483906</c:v>
                </c:pt>
                <c:pt idx="32146">
                  <c:v>450.14580848468944</c:v>
                </c:pt>
                <c:pt idx="32147">
                  <c:v>450.28682458898271</c:v>
                </c:pt>
                <c:pt idx="32148">
                  <c:v>450.34558183178672</c:v>
                </c:pt>
                <c:pt idx="32149">
                  <c:v>450.66504058804378</c:v>
                </c:pt>
                <c:pt idx="32150">
                  <c:v>450.7884312600176</c:v>
                </c:pt>
                <c:pt idx="32151">
                  <c:v>450.24786524233457</c:v>
                </c:pt>
                <c:pt idx="32152">
                  <c:v>450.54535676537733</c:v>
                </c:pt>
                <c:pt idx="32153">
                  <c:v>450.87439701702294</c:v>
                </c:pt>
                <c:pt idx="32154">
                  <c:v>451.99665573372545</c:v>
                </c:pt>
                <c:pt idx="32155">
                  <c:v>451.12117836097065</c:v>
                </c:pt>
                <c:pt idx="32156">
                  <c:v>450.03417015464152</c:v>
                </c:pt>
                <c:pt idx="32157">
                  <c:v>450.08705121107971</c:v>
                </c:pt>
                <c:pt idx="32158">
                  <c:v>450.40063391959654</c:v>
                </c:pt>
                <c:pt idx="32159">
                  <c:v>450.60628334523972</c:v>
                </c:pt>
                <c:pt idx="32160">
                  <c:v>451.78730484977143</c:v>
                </c:pt>
                <c:pt idx="32161">
                  <c:v>450.96470298842968</c:v>
                </c:pt>
                <c:pt idx="32162">
                  <c:v>450.29487088254928</c:v>
                </c:pt>
                <c:pt idx="32163">
                  <c:v>450.71792318476673</c:v>
                </c:pt>
                <c:pt idx="32164">
                  <c:v>451.38557902230735</c:v>
                </c:pt>
                <c:pt idx="32165">
                  <c:v>452.10829557325241</c:v>
                </c:pt>
                <c:pt idx="32166">
                  <c:v>450.21631651373178</c:v>
                </c:pt>
                <c:pt idx="32167">
                  <c:v>452.11635126255601</c:v>
                </c:pt>
                <c:pt idx="32168">
                  <c:v>451.39363070687057</c:v>
                </c:pt>
                <c:pt idx="32169">
                  <c:v>450.30662233111008</c:v>
                </c:pt>
                <c:pt idx="32170">
                  <c:v>450.95295215598281</c:v>
                </c:pt>
                <c:pt idx="32171">
                  <c:v>450.62978655041832</c:v>
                </c:pt>
                <c:pt idx="32172">
                  <c:v>450.52185356019879</c:v>
                </c:pt>
                <c:pt idx="32173">
                  <c:v>450.9037764085673</c:v>
                </c:pt>
                <c:pt idx="32174">
                  <c:v>451.8145170606561</c:v>
                </c:pt>
                <c:pt idx="32175">
                  <c:v>450.3044531480802</c:v>
                </c:pt>
                <c:pt idx="32176">
                  <c:v>450.77080424120487</c:v>
                </c:pt>
                <c:pt idx="32177">
                  <c:v>450.90594574562567</c:v>
                </c:pt>
                <c:pt idx="32178">
                  <c:v>450.8119344651962</c:v>
                </c:pt>
                <c:pt idx="32179">
                  <c:v>450.46526688668092</c:v>
                </c:pt>
                <c:pt idx="32180">
                  <c:v>450.23023806949334</c:v>
                </c:pt>
                <c:pt idx="32181">
                  <c:v>450.68266914714127</c:v>
                </c:pt>
                <c:pt idx="32182">
                  <c:v>450.29270077534852</c:v>
                </c:pt>
                <c:pt idx="32183">
                  <c:v>451.17993560377471</c:v>
                </c:pt>
                <c:pt idx="32184">
                  <c:v>450.55710913810901</c:v>
                </c:pt>
                <c:pt idx="32185">
                  <c:v>450.26919757016998</c:v>
                </c:pt>
                <c:pt idx="32186">
                  <c:v>450.3044531480802</c:v>
                </c:pt>
                <c:pt idx="32187">
                  <c:v>450.30662233111008</c:v>
                </c:pt>
                <c:pt idx="32188">
                  <c:v>451.15860173565449</c:v>
                </c:pt>
                <c:pt idx="32189">
                  <c:v>450.99191150263096</c:v>
                </c:pt>
                <c:pt idx="32190">
                  <c:v>450.88614938975456</c:v>
                </c:pt>
                <c:pt idx="32191">
                  <c:v>450.63566273678413</c:v>
                </c:pt>
                <c:pt idx="32192">
                  <c:v>450.93532513717008</c:v>
                </c:pt>
                <c:pt idx="32193">
                  <c:v>450.79213656904034</c:v>
                </c:pt>
                <c:pt idx="32194">
                  <c:v>450.76275871778068</c:v>
                </c:pt>
                <c:pt idx="32195">
                  <c:v>450.23023806949334</c:v>
                </c:pt>
                <c:pt idx="32196">
                  <c:v>450.20673501834324</c:v>
                </c:pt>
                <c:pt idx="32197">
                  <c:v>450.14580848468944</c:v>
                </c:pt>
                <c:pt idx="32198">
                  <c:v>450.74730103602633</c:v>
                </c:pt>
                <c:pt idx="32199">
                  <c:v>451.41713391204911</c:v>
                </c:pt>
                <c:pt idx="32200">
                  <c:v>450.88027320338875</c:v>
                </c:pt>
                <c:pt idx="32201">
                  <c:v>451.07417195061356</c:v>
                </c:pt>
                <c:pt idx="32202">
                  <c:v>450.0304632591255</c:v>
                </c:pt>
                <c:pt idx="32203">
                  <c:v>450.5806108030028</c:v>
                </c:pt>
                <c:pt idx="32204">
                  <c:v>450.26332292408892</c:v>
                </c:pt>
                <c:pt idx="32205">
                  <c:v>450.76492805483906</c:v>
                </c:pt>
                <c:pt idx="32206">
                  <c:v>451.70504440178883</c:v>
                </c:pt>
                <c:pt idx="32207">
                  <c:v>451.34074949640387</c:v>
                </c:pt>
                <c:pt idx="32208">
                  <c:v>451.41713391204911</c:v>
                </c:pt>
                <c:pt idx="32209">
                  <c:v>451.19385577327995</c:v>
                </c:pt>
                <c:pt idx="32210">
                  <c:v>450.43588826527895</c:v>
                </c:pt>
                <c:pt idx="32211">
                  <c:v>451.52660749508726</c:v>
                </c:pt>
                <c:pt idx="32212">
                  <c:v>453.4773468779814</c:v>
                </c:pt>
                <c:pt idx="32213">
                  <c:v>451.86739503652478</c:v>
                </c:pt>
                <c:pt idx="32214">
                  <c:v>450.88027320338875</c:v>
                </c:pt>
                <c:pt idx="32215">
                  <c:v>451.02346023123368</c:v>
                </c:pt>
                <c:pt idx="32216">
                  <c:v>451.43476093086184</c:v>
                </c:pt>
                <c:pt idx="32217">
                  <c:v>451.89306696264777</c:v>
                </c:pt>
                <c:pt idx="32218">
                  <c:v>451.71092058815464</c:v>
                </c:pt>
                <c:pt idx="32219">
                  <c:v>451.17622875446722</c:v>
                </c:pt>
                <c:pt idx="32220">
                  <c:v>450.22806888646346</c:v>
                </c:pt>
                <c:pt idx="32221">
                  <c:v>451.43258851323395</c:v>
                </c:pt>
                <c:pt idx="32222">
                  <c:v>452.14355269144738</c:v>
                </c:pt>
                <c:pt idx="32223">
                  <c:v>452.08479082778911</c:v>
                </c:pt>
                <c:pt idx="32224">
                  <c:v>452.03191285192042</c:v>
                </c:pt>
                <c:pt idx="32225">
                  <c:v>450.23394353254452</c:v>
                </c:pt>
                <c:pt idx="32226">
                  <c:v>450.71792318476673</c:v>
                </c:pt>
                <c:pt idx="32227">
                  <c:v>450.80605827883033</c:v>
                </c:pt>
                <c:pt idx="32228">
                  <c:v>451.09984449285048</c:v>
                </c:pt>
                <c:pt idx="32229">
                  <c:v>451.66391417779755</c:v>
                </c:pt>
                <c:pt idx="32230">
                  <c:v>451.1644779220203</c:v>
                </c:pt>
                <c:pt idx="32231">
                  <c:v>450.36537957391408</c:v>
                </c:pt>
                <c:pt idx="32232">
                  <c:v>450.46526688668092</c:v>
                </c:pt>
                <c:pt idx="32233">
                  <c:v>450.01283624647391</c:v>
                </c:pt>
                <c:pt idx="32234">
                  <c:v>450.40063391959654</c:v>
                </c:pt>
                <c:pt idx="32235">
                  <c:v>450.37496122333113</c:v>
                </c:pt>
                <c:pt idx="32236">
                  <c:v>450.52185356019879</c:v>
                </c:pt>
                <c:pt idx="32237">
                  <c:v>450.34558183178672</c:v>
                </c:pt>
                <c:pt idx="32238">
                  <c:v>451.06829591827619</c:v>
                </c:pt>
                <c:pt idx="32239">
                  <c:v>451.50897123456593</c:v>
                </c:pt>
                <c:pt idx="32240">
                  <c:v>451.13880537978338</c:v>
                </c:pt>
                <c:pt idx="32241">
                  <c:v>451.29744392824369</c:v>
                </c:pt>
                <c:pt idx="32242">
                  <c:v>450.7157523074236</c:v>
                </c:pt>
                <c:pt idx="32243">
                  <c:v>452.79792726960187</c:v>
                </c:pt>
                <c:pt idx="32244">
                  <c:v>454.75453559952348</c:v>
                </c:pt>
                <c:pt idx="32245">
                  <c:v>451.08809366040356</c:v>
                </c:pt>
                <c:pt idx="32246">
                  <c:v>450.44546929858205</c:v>
                </c:pt>
                <c:pt idx="32247">
                  <c:v>450.96840829745241</c:v>
                </c:pt>
                <c:pt idx="32248">
                  <c:v>450.6628712509854</c:v>
                </c:pt>
                <c:pt idx="32249">
                  <c:v>450.62391190433721</c:v>
                </c:pt>
                <c:pt idx="32250">
                  <c:v>450.13993229832357</c:v>
                </c:pt>
                <c:pt idx="32251">
                  <c:v>451.50897123456593</c:v>
                </c:pt>
                <c:pt idx="32252">
                  <c:v>451.07417195061356</c:v>
                </c:pt>
                <c:pt idx="32253">
                  <c:v>450.47484869012646</c:v>
                </c:pt>
                <c:pt idx="32254">
                  <c:v>450.42784227976932</c:v>
                </c:pt>
                <c:pt idx="32255">
                  <c:v>451.04696343641228</c:v>
                </c:pt>
                <c:pt idx="32256">
                  <c:v>453.19747713678316</c:v>
                </c:pt>
                <c:pt idx="32257">
                  <c:v>450.99995702605514</c:v>
                </c:pt>
                <c:pt idx="32258">
                  <c:v>450.70987766134255</c:v>
                </c:pt>
                <c:pt idx="32259">
                  <c:v>450.28682458898271</c:v>
                </c:pt>
                <c:pt idx="32260">
                  <c:v>450.04809027793823</c:v>
                </c:pt>
                <c:pt idx="32261">
                  <c:v>450.89790022220149</c:v>
                </c:pt>
                <c:pt idx="32262">
                  <c:v>450.88614938975456</c:v>
                </c:pt>
                <c:pt idx="32263">
                  <c:v>450.47114261096135</c:v>
                </c:pt>
                <c:pt idx="32264">
                  <c:v>450.68266914714127</c:v>
                </c:pt>
                <c:pt idx="32265">
                  <c:v>450.41826109243772</c:v>
                </c:pt>
                <c:pt idx="32266">
                  <c:v>450.31620398052712</c:v>
                </c:pt>
                <c:pt idx="32267">
                  <c:v>452.39620560090668</c:v>
                </c:pt>
                <c:pt idx="32268">
                  <c:v>452.63123765269228</c:v>
                </c:pt>
                <c:pt idx="32269">
                  <c:v>450.78626192295928</c:v>
                </c:pt>
                <c:pt idx="32270">
                  <c:v>450.04592098708844</c:v>
                </c:pt>
                <c:pt idx="32271">
                  <c:v>450.63349339972575</c:v>
                </c:pt>
                <c:pt idx="32272">
                  <c:v>451.02716554025642</c:v>
                </c:pt>
                <c:pt idx="32273">
                  <c:v>452.39250891747861</c:v>
                </c:pt>
                <c:pt idx="32274">
                  <c:v>453.09758966998783</c:v>
                </c:pt>
                <c:pt idx="32275">
                  <c:v>452.15159297790336</c:v>
                </c:pt>
                <c:pt idx="32276">
                  <c:v>451.02346023123368</c:v>
                </c:pt>
                <c:pt idx="32277">
                  <c:v>450.77668042757074</c:v>
                </c:pt>
                <c:pt idx="32278">
                  <c:v>450.80388894177202</c:v>
                </c:pt>
                <c:pt idx="32279">
                  <c:v>451.30332781603329</c:v>
                </c:pt>
                <c:pt idx="32280">
                  <c:v>451.30919630097532</c:v>
                </c:pt>
                <c:pt idx="32281">
                  <c:v>450.40433907459078</c:v>
                </c:pt>
                <c:pt idx="32282">
                  <c:v>451.05283808249334</c:v>
                </c:pt>
                <c:pt idx="32283">
                  <c:v>451.86956375746922</c:v>
                </c:pt>
                <c:pt idx="32284">
                  <c:v>451.07046664159083</c:v>
                </c:pt>
                <c:pt idx="32285">
                  <c:v>450.21631651373178</c:v>
                </c:pt>
                <c:pt idx="32286">
                  <c:v>450.21848585079016</c:v>
                </c:pt>
                <c:pt idx="32287">
                  <c:v>450.34558183178672</c:v>
                </c:pt>
                <c:pt idx="32288">
                  <c:v>451.09179896942629</c:v>
                </c:pt>
                <c:pt idx="32289">
                  <c:v>450.66874743735121</c:v>
                </c:pt>
                <c:pt idx="32290">
                  <c:v>451.82626943338778</c:v>
                </c:pt>
                <c:pt idx="32291">
                  <c:v>452.44908357677537</c:v>
                </c:pt>
                <c:pt idx="32292">
                  <c:v>450.58278168034593</c:v>
                </c:pt>
                <c:pt idx="32293">
                  <c:v>452.06345788383976</c:v>
                </c:pt>
                <c:pt idx="32294">
                  <c:v>450.40650964387692</c:v>
                </c:pt>
                <c:pt idx="32295">
                  <c:v>450.1127237071081</c:v>
                </c:pt>
                <c:pt idx="32296">
                  <c:v>450.06942419226698</c:v>
                </c:pt>
                <c:pt idx="32297">
                  <c:v>450.14797776013637</c:v>
                </c:pt>
                <c:pt idx="32298">
                  <c:v>450.439594652501</c:v>
                </c:pt>
                <c:pt idx="32299">
                  <c:v>450.11859989347391</c:v>
                </c:pt>
                <c:pt idx="32300">
                  <c:v>450.65328975559686</c:v>
                </c:pt>
                <c:pt idx="32301">
                  <c:v>451.45826413604044</c:v>
                </c:pt>
                <c:pt idx="32302">
                  <c:v>450.0304632591255</c:v>
                </c:pt>
                <c:pt idx="32303">
                  <c:v>450.64741356923105</c:v>
                </c:pt>
                <c:pt idx="32304">
                  <c:v>450.40063391959654</c:v>
                </c:pt>
                <c:pt idx="32305">
                  <c:v>450.0069600601081</c:v>
                </c:pt>
                <c:pt idx="32306">
                  <c:v>450.35145801815258</c:v>
                </c:pt>
                <c:pt idx="32307">
                  <c:v>450.23394353254452</c:v>
                </c:pt>
                <c:pt idx="32308">
                  <c:v>450.79801275540615</c:v>
                </c:pt>
                <c:pt idx="32309">
                  <c:v>451.39146291009695</c:v>
                </c:pt>
                <c:pt idx="32310">
                  <c:v>451.20344034923801</c:v>
                </c:pt>
                <c:pt idx="32311">
                  <c:v>451.80276468792442</c:v>
                </c:pt>
                <c:pt idx="32312">
                  <c:v>451.20930883418004</c:v>
                </c:pt>
                <c:pt idx="32313">
                  <c:v>450.37125437402364</c:v>
                </c:pt>
                <c:pt idx="32314">
                  <c:v>450.37713826181329</c:v>
                </c:pt>
                <c:pt idx="32315">
                  <c:v>452.53939047235298</c:v>
                </c:pt>
                <c:pt idx="32316">
                  <c:v>453.05058017906117</c:v>
                </c:pt>
                <c:pt idx="32317">
                  <c:v>451.2761162212625</c:v>
                </c:pt>
                <c:pt idx="32318">
                  <c:v>450.79801275540615</c:v>
                </c:pt>
                <c:pt idx="32319">
                  <c:v>451.32094867370699</c:v>
                </c:pt>
                <c:pt idx="32320">
                  <c:v>451.51485512235558</c:v>
                </c:pt>
                <c:pt idx="32321">
                  <c:v>450.16560479435196</c:v>
                </c:pt>
                <c:pt idx="32322">
                  <c:v>450.35733420451839</c:v>
                </c:pt>
                <c:pt idx="32323">
                  <c:v>452.07303845505743</c:v>
                </c:pt>
                <c:pt idx="32324">
                  <c:v>450.24198951805414</c:v>
                </c:pt>
                <c:pt idx="32325">
                  <c:v>452.28673756289368</c:v>
                </c:pt>
                <c:pt idx="32326">
                  <c:v>452.38075654474699</c:v>
                </c:pt>
                <c:pt idx="32327">
                  <c:v>451.92244635419218</c:v>
                </c:pt>
                <c:pt idx="32328">
                  <c:v>451.79317949585248</c:v>
                </c:pt>
                <c:pt idx="32329">
                  <c:v>450.23981971891033</c:v>
                </c:pt>
                <c:pt idx="32330">
                  <c:v>451.8380218061194</c:v>
                </c:pt>
                <c:pt idx="32331">
                  <c:v>450.40433907459078</c:v>
                </c:pt>
                <c:pt idx="32332">
                  <c:v>450.02458707275969</c:v>
                </c:pt>
                <c:pt idx="32333">
                  <c:v>450.57473615692174</c:v>
                </c:pt>
                <c:pt idx="32334">
                  <c:v>450.03633944549131</c:v>
                </c:pt>
                <c:pt idx="32335">
                  <c:v>450.42784227976932</c:v>
                </c:pt>
                <c:pt idx="32336">
                  <c:v>450.44546929858205</c:v>
                </c:pt>
                <c:pt idx="32337">
                  <c:v>450.90965105464841</c:v>
                </c:pt>
                <c:pt idx="32338">
                  <c:v>451.06829591827619</c:v>
                </c:pt>
                <c:pt idx="32339">
                  <c:v>450.51597891411774</c:v>
                </c:pt>
                <c:pt idx="32340">
                  <c:v>450.32208016689293</c:v>
                </c:pt>
                <c:pt idx="32341">
                  <c:v>450.3007466068297</c:v>
                </c:pt>
                <c:pt idx="32342">
                  <c:v>450.25374096661494</c:v>
                </c:pt>
                <c:pt idx="32343">
                  <c:v>450.01066695716435</c:v>
                </c:pt>
                <c:pt idx="32344">
                  <c:v>450.31620398052712</c:v>
                </c:pt>
                <c:pt idx="32345">
                  <c:v>450.17148098071777</c:v>
                </c:pt>
                <c:pt idx="32346">
                  <c:v>450.38887523169734</c:v>
                </c:pt>
                <c:pt idx="32347">
                  <c:v>450.51227252689569</c:v>
                </c:pt>
                <c:pt idx="32348">
                  <c:v>450.79430744638347</c:v>
                </c:pt>
                <c:pt idx="32349">
                  <c:v>451.4112577256833</c:v>
                </c:pt>
                <c:pt idx="32350">
                  <c:v>451.22910965687691</c:v>
                </c:pt>
                <c:pt idx="32351">
                  <c:v>450.58278168034593</c:v>
                </c:pt>
                <c:pt idx="32352">
                  <c:v>450.06571729675096</c:v>
                </c:pt>
                <c:pt idx="32353">
                  <c:v>452.26106101591637</c:v>
                </c:pt>
                <c:pt idx="32354">
                  <c:v>451.83213791832981</c:v>
                </c:pt>
                <c:pt idx="32355">
                  <c:v>450.9625338053998</c:v>
                </c:pt>
                <c:pt idx="32356">
                  <c:v>450.0069600601081</c:v>
                </c:pt>
                <c:pt idx="32357">
                  <c:v>450.28311943398847</c:v>
                </c:pt>
                <c:pt idx="32358">
                  <c:v>451.36795816463365</c:v>
                </c:pt>
                <c:pt idx="32359">
                  <c:v>450.13993229832357</c:v>
                </c:pt>
                <c:pt idx="32360">
                  <c:v>450.2889951582689</c:v>
                </c:pt>
                <c:pt idx="32361">
                  <c:v>450.54752764272047</c:v>
                </c:pt>
                <c:pt idx="32362">
                  <c:v>450.75317722239214</c:v>
                </c:pt>
                <c:pt idx="32363">
                  <c:v>450.98233000724241</c:v>
                </c:pt>
                <c:pt idx="32364">
                  <c:v>451.19973195964576</c:v>
                </c:pt>
                <c:pt idx="32365">
                  <c:v>451.12922388439483</c:v>
                </c:pt>
                <c:pt idx="32366">
                  <c:v>451.19385577327995</c:v>
                </c:pt>
                <c:pt idx="32367">
                  <c:v>450.41826109243772</c:v>
                </c:pt>
                <c:pt idx="32368">
                  <c:v>450.20456568128492</c:v>
                </c:pt>
                <c:pt idx="32369">
                  <c:v>450.04004480072257</c:v>
                </c:pt>
                <c:pt idx="32370">
                  <c:v>450.28682458898271</c:v>
                </c:pt>
                <c:pt idx="32371">
                  <c:v>450.10467822989244</c:v>
                </c:pt>
                <c:pt idx="32372">
                  <c:v>450.93532513717008</c:v>
                </c:pt>
                <c:pt idx="32373">
                  <c:v>452.40795797363836</c:v>
                </c:pt>
                <c:pt idx="32374">
                  <c:v>454.4938424036082</c:v>
                </c:pt>
                <c:pt idx="32375">
                  <c:v>451.84975877600345</c:v>
                </c:pt>
                <c:pt idx="32376">
                  <c:v>451.51485512235558</c:v>
                </c:pt>
                <c:pt idx="32377">
                  <c:v>450.45939116240055</c:v>
                </c:pt>
                <c:pt idx="32378">
                  <c:v>453.69103058297003</c:v>
                </c:pt>
                <c:pt idx="32379">
                  <c:v>454.44313622925353</c:v>
                </c:pt>
                <c:pt idx="32380">
                  <c:v>450.07159348311677</c:v>
                </c:pt>
                <c:pt idx="32381">
                  <c:v>452.10829557325241</c:v>
                </c:pt>
                <c:pt idx="32382">
                  <c:v>450.80605827883033</c:v>
                </c:pt>
                <c:pt idx="32383">
                  <c:v>450.25961669089537</c:v>
                </c:pt>
                <c:pt idx="32384">
                  <c:v>450.53948057901152</c:v>
                </c:pt>
                <c:pt idx="32385">
                  <c:v>450.13035072592078</c:v>
                </c:pt>
                <c:pt idx="32386">
                  <c:v>450.27507375653579</c:v>
                </c:pt>
                <c:pt idx="32387">
                  <c:v>450.1127237071081</c:v>
                </c:pt>
                <c:pt idx="32388">
                  <c:v>450.8119344651962</c:v>
                </c:pt>
                <c:pt idx="32389">
                  <c:v>450.91769657807259</c:v>
                </c:pt>
                <c:pt idx="32390">
                  <c:v>451.43476093086184</c:v>
                </c:pt>
                <c:pt idx="32391">
                  <c:v>450.3007466068297</c:v>
                </c:pt>
                <c:pt idx="32392">
                  <c:v>450.12818146587671</c:v>
                </c:pt>
                <c:pt idx="32393">
                  <c:v>450.44546929858205</c:v>
                </c:pt>
                <c:pt idx="32394">
                  <c:v>451.97903487605174</c:v>
                </c:pt>
                <c:pt idx="32395">
                  <c:v>451.55598026340715</c:v>
                </c:pt>
                <c:pt idx="32396">
                  <c:v>450.02458707275969</c:v>
                </c:pt>
                <c:pt idx="32397">
                  <c:v>450.02241778190984</c:v>
                </c:pt>
                <c:pt idx="32398">
                  <c:v>450.08117502471384</c:v>
                </c:pt>
                <c:pt idx="32399">
                  <c:v>450.16931164365946</c:v>
                </c:pt>
                <c:pt idx="32400">
                  <c:v>450.59823782181553</c:v>
                </c:pt>
                <c:pt idx="32401">
                  <c:v>451.60298975433381</c:v>
                </c:pt>
                <c:pt idx="32402">
                  <c:v>450.27507375653579</c:v>
                </c:pt>
                <c:pt idx="32403">
                  <c:v>451.04696343641228</c:v>
                </c:pt>
                <c:pt idx="32404">
                  <c:v>450.5651546615332</c:v>
                </c:pt>
                <c:pt idx="32405">
                  <c:v>450.42413681671815</c:v>
                </c:pt>
                <c:pt idx="32406">
                  <c:v>451.38775436647626</c:v>
                </c:pt>
                <c:pt idx="32407">
                  <c:v>451.00583321242095</c:v>
                </c:pt>
                <c:pt idx="32408">
                  <c:v>450.62391190433721</c:v>
                </c:pt>
                <c:pt idx="32409">
                  <c:v>450.75317722239214</c:v>
                </c:pt>
                <c:pt idx="32410">
                  <c:v>450.24198951805414</c:v>
                </c:pt>
                <c:pt idx="32411">
                  <c:v>450.22219270009765</c:v>
                </c:pt>
                <c:pt idx="32412">
                  <c:v>450.67462362371708</c:v>
                </c:pt>
                <c:pt idx="32413">
                  <c:v>450.45939116240055</c:v>
                </c:pt>
                <c:pt idx="32414">
                  <c:v>450.6767929607754</c:v>
                </c:pt>
                <c:pt idx="32415">
                  <c:v>450.0576718195353</c:v>
                </c:pt>
                <c:pt idx="32416">
                  <c:v>450.99778784302526</c:v>
                </c:pt>
                <c:pt idx="32417">
                  <c:v>451.76750756972945</c:v>
                </c:pt>
                <c:pt idx="32418">
                  <c:v>450.29270077534852</c:v>
                </c:pt>
                <c:pt idx="32419">
                  <c:v>450.58278168034593</c:v>
                </c:pt>
                <c:pt idx="32420">
                  <c:v>450.62391190433721</c:v>
                </c:pt>
                <c:pt idx="32421">
                  <c:v>450.70987766134255</c:v>
                </c:pt>
                <c:pt idx="32422">
                  <c:v>451.49721886183431</c:v>
                </c:pt>
                <c:pt idx="32423">
                  <c:v>451.95553013058844</c:v>
                </c:pt>
                <c:pt idx="32424">
                  <c:v>451.76750756972945</c:v>
                </c:pt>
                <c:pt idx="32425">
                  <c:v>450.34558183178672</c:v>
                </c:pt>
                <c:pt idx="32426">
                  <c:v>451.84018590620957</c:v>
                </c:pt>
                <c:pt idx="32427">
                  <c:v>451.11159532529734</c:v>
                </c:pt>
                <c:pt idx="32428">
                  <c:v>451.1644779220203</c:v>
                </c:pt>
                <c:pt idx="32429">
                  <c:v>450.5651546615332</c:v>
                </c:pt>
                <c:pt idx="32430">
                  <c:v>450.30662233111008</c:v>
                </c:pt>
                <c:pt idx="32431">
                  <c:v>451.08221747403775</c:v>
                </c:pt>
                <c:pt idx="32432">
                  <c:v>451.77555247703975</c:v>
                </c:pt>
                <c:pt idx="32433">
                  <c:v>451.34074949640387</c:v>
                </c:pt>
                <c:pt idx="32434">
                  <c:v>451.28199225359987</c:v>
                </c:pt>
                <c:pt idx="32435">
                  <c:v>451.15860173565449</c:v>
                </c:pt>
                <c:pt idx="32436">
                  <c:v>450.73555020357946</c:v>
                </c:pt>
                <c:pt idx="32437">
                  <c:v>450.5806108030028</c:v>
                </c:pt>
                <c:pt idx="32438">
                  <c:v>450.32208016689293</c:v>
                </c:pt>
                <c:pt idx="32439">
                  <c:v>450.34558183178672</c:v>
                </c:pt>
                <c:pt idx="32440">
                  <c:v>450.77080424120487</c:v>
                </c:pt>
                <c:pt idx="32441">
                  <c:v>450.44763971383975</c:v>
                </c:pt>
                <c:pt idx="32442">
                  <c:v>450.69812528861087</c:v>
                </c:pt>
                <c:pt idx="32443">
                  <c:v>451.53835986781894</c:v>
                </c:pt>
                <c:pt idx="32444">
                  <c:v>452.03779673971007</c:v>
                </c:pt>
                <c:pt idx="32445">
                  <c:v>450.93315425982695</c:v>
                </c:pt>
                <c:pt idx="32446">
                  <c:v>450.17735716708364</c:v>
                </c:pt>
                <c:pt idx="32447">
                  <c:v>450.87656789436602</c:v>
                </c:pt>
                <c:pt idx="32448">
                  <c:v>451.08809366040356</c:v>
                </c:pt>
                <c:pt idx="32449">
                  <c:v>450.98233000724241</c:v>
                </c:pt>
                <c:pt idx="32450">
                  <c:v>450.42413681671815</c:v>
                </c:pt>
                <c:pt idx="32451">
                  <c:v>450.45134548494786</c:v>
                </c:pt>
                <c:pt idx="32452">
                  <c:v>451.00953852144369</c:v>
                </c:pt>
                <c:pt idx="32453">
                  <c:v>450.31620398052712</c:v>
                </c:pt>
                <c:pt idx="32454">
                  <c:v>451.37971053736533</c:v>
                </c:pt>
                <c:pt idx="32455">
                  <c:v>450.70400147497668</c:v>
                </c:pt>
                <c:pt idx="32456">
                  <c:v>450.60999019454721</c:v>
                </c:pt>
                <c:pt idx="32457">
                  <c:v>450.24198951805414</c:v>
                </c:pt>
                <c:pt idx="32458">
                  <c:v>450.44176398955932</c:v>
                </c:pt>
                <c:pt idx="32459">
                  <c:v>451.04696343641228</c:v>
                </c:pt>
                <c:pt idx="32460">
                  <c:v>451.9577019321024</c:v>
                </c:pt>
                <c:pt idx="32461">
                  <c:v>451.84606209257544</c:v>
                </c:pt>
                <c:pt idx="32462">
                  <c:v>451.02933641759955</c:v>
                </c:pt>
                <c:pt idx="32463">
                  <c:v>450.3044531480802</c:v>
                </c:pt>
                <c:pt idx="32464">
                  <c:v>450.99778784302526</c:v>
                </c:pt>
                <c:pt idx="32465">
                  <c:v>451.58535349381253</c:v>
                </c:pt>
                <c:pt idx="32466">
                  <c:v>452.14355269144738</c:v>
                </c:pt>
                <c:pt idx="32467">
                  <c:v>450.21261120470911</c:v>
                </c:pt>
                <c:pt idx="32468">
                  <c:v>453.06233255179285</c:v>
                </c:pt>
                <c:pt idx="32469">
                  <c:v>451.17035256810141</c:v>
                </c:pt>
                <c:pt idx="32470">
                  <c:v>451.67348858787619</c:v>
                </c:pt>
                <c:pt idx="32471">
                  <c:v>452.41384186142795</c:v>
                </c:pt>
                <c:pt idx="32472">
                  <c:v>453.48321536292343</c:v>
                </c:pt>
                <c:pt idx="32473">
                  <c:v>454.48209003087652</c:v>
                </c:pt>
                <c:pt idx="32474">
                  <c:v>452.34919610998003</c:v>
                </c:pt>
                <c:pt idx="32475">
                  <c:v>450.38300674675531</c:v>
                </c:pt>
                <c:pt idx="32476">
                  <c:v>451.52877221129131</c:v>
                </c:pt>
                <c:pt idx="32477">
                  <c:v>451.46413878212149</c:v>
                </c:pt>
                <c:pt idx="32478">
                  <c:v>452.60990470874293</c:v>
                </c:pt>
                <c:pt idx="32479">
                  <c:v>451.92244635419218</c:v>
                </c:pt>
                <c:pt idx="32480">
                  <c:v>451.98707516250772</c:v>
                </c:pt>
                <c:pt idx="32481">
                  <c:v>452.05170551110808</c:v>
                </c:pt>
                <c:pt idx="32482">
                  <c:v>451.08221747403775</c:v>
                </c:pt>
                <c:pt idx="32483">
                  <c:v>450.38887523169734</c:v>
                </c:pt>
                <c:pt idx="32484">
                  <c:v>450.07159348311677</c:v>
                </c:pt>
                <c:pt idx="32485">
                  <c:v>450.95078127863968</c:v>
                </c:pt>
                <c:pt idx="32486">
                  <c:v>450.04004480072257</c:v>
                </c:pt>
                <c:pt idx="32487">
                  <c:v>450.52989969973692</c:v>
                </c:pt>
                <c:pt idx="32488">
                  <c:v>450.33600095251211</c:v>
                </c:pt>
                <c:pt idx="32489">
                  <c:v>450.41826109243772</c:v>
                </c:pt>
                <c:pt idx="32490">
                  <c:v>450.53948057901152</c:v>
                </c:pt>
                <c:pt idx="32491">
                  <c:v>450.07529883834803</c:v>
                </c:pt>
                <c:pt idx="32492">
                  <c:v>450.14210157377056</c:v>
                </c:pt>
                <c:pt idx="32493">
                  <c:v>451.36795816463365</c:v>
                </c:pt>
                <c:pt idx="32494">
                  <c:v>450.89790022220149</c:v>
                </c:pt>
                <c:pt idx="32495">
                  <c:v>450.68637445616395</c:v>
                </c:pt>
                <c:pt idx="32496">
                  <c:v>450.20456568128492</c:v>
                </c:pt>
                <c:pt idx="32497">
                  <c:v>451.11159532529734</c:v>
                </c:pt>
                <c:pt idx="32498">
                  <c:v>451.31137025888796</c:v>
                </c:pt>
                <c:pt idx="32499">
                  <c:v>450.21261120470911</c:v>
                </c:pt>
                <c:pt idx="32500">
                  <c:v>450.08117502471384</c:v>
                </c:pt>
                <c:pt idx="32501">
                  <c:v>450.17735716708364</c:v>
                </c:pt>
                <c:pt idx="32502">
                  <c:v>450.4689725037606</c:v>
                </c:pt>
                <c:pt idx="32503">
                  <c:v>450.90965105464841</c:v>
                </c:pt>
                <c:pt idx="32504">
                  <c:v>452.1318003187157</c:v>
                </c:pt>
                <c:pt idx="32505">
                  <c:v>451.94377775785676</c:v>
                </c:pt>
                <c:pt idx="32506">
                  <c:v>450.19868949491905</c:v>
                </c:pt>
                <c:pt idx="32507">
                  <c:v>451.94006567158112</c:v>
                </c:pt>
                <c:pt idx="32508">
                  <c:v>452.22210721429337</c:v>
                </c:pt>
                <c:pt idx="32509">
                  <c:v>450.14580848468944</c:v>
                </c:pt>
                <c:pt idx="32510">
                  <c:v>450.07529883834803</c:v>
                </c:pt>
                <c:pt idx="32511">
                  <c:v>450.62978655041832</c:v>
                </c:pt>
                <c:pt idx="32512">
                  <c:v>450.5651546615332</c:v>
                </c:pt>
                <c:pt idx="32513">
                  <c:v>450.91182193199148</c:v>
                </c:pt>
                <c:pt idx="32514">
                  <c:v>450.87656789436602</c:v>
                </c:pt>
                <c:pt idx="32515">
                  <c:v>450.19281330855324</c:v>
                </c:pt>
                <c:pt idx="32516">
                  <c:v>450.54752764272047</c:v>
                </c:pt>
                <c:pt idx="32517">
                  <c:v>450.13993229832357</c:v>
                </c:pt>
                <c:pt idx="32518">
                  <c:v>450.21044032736597</c:v>
                </c:pt>
                <c:pt idx="32519">
                  <c:v>450.33012522823168</c:v>
                </c:pt>
                <c:pt idx="32520">
                  <c:v>450.10467822989244</c:v>
                </c:pt>
                <c:pt idx="32521">
                  <c:v>450.47484869012646</c:v>
                </c:pt>
                <c:pt idx="32522">
                  <c:v>450.31620398052712</c:v>
                </c:pt>
                <c:pt idx="32523">
                  <c:v>450.3007466068297</c:v>
                </c:pt>
                <c:pt idx="32524">
                  <c:v>450.47701833524172</c:v>
                </c:pt>
                <c:pt idx="32525">
                  <c:v>451.10354995590166</c:v>
                </c:pt>
                <c:pt idx="32526">
                  <c:v>452.21406692783734</c:v>
                </c:pt>
                <c:pt idx="32527">
                  <c:v>451.25044984016466</c:v>
                </c:pt>
                <c:pt idx="32528">
                  <c:v>450.8413123164558</c:v>
                </c:pt>
                <c:pt idx="32529">
                  <c:v>450.95295215598281</c:v>
                </c:pt>
                <c:pt idx="32530">
                  <c:v>450.9764538208766</c:v>
                </c:pt>
                <c:pt idx="32531">
                  <c:v>451.45826413604044</c:v>
                </c:pt>
                <c:pt idx="32532">
                  <c:v>451.14685090320756</c:v>
                </c:pt>
                <c:pt idx="32533">
                  <c:v>450.2889951582689</c:v>
                </c:pt>
                <c:pt idx="32534">
                  <c:v>450.39475911948699</c:v>
                </c:pt>
                <c:pt idx="32535">
                  <c:v>450.2889951582689</c:v>
                </c:pt>
                <c:pt idx="32536">
                  <c:v>450.24198951805414</c:v>
                </c:pt>
                <c:pt idx="32537">
                  <c:v>450.11055441625825</c:v>
                </c:pt>
                <c:pt idx="32538">
                  <c:v>450.80976512813783</c:v>
                </c:pt>
                <c:pt idx="32539">
                  <c:v>450.77450955022761</c:v>
                </c:pt>
                <c:pt idx="32540">
                  <c:v>450.28682458898271</c:v>
                </c:pt>
                <c:pt idx="32541">
                  <c:v>450.21044032736597</c:v>
                </c:pt>
                <c:pt idx="32542">
                  <c:v>451.0389179129881</c:v>
                </c:pt>
                <c:pt idx="32543">
                  <c:v>450.05984265066991</c:v>
                </c:pt>
                <c:pt idx="32544">
                  <c:v>450.700296165954</c:v>
                </c:pt>
                <c:pt idx="32545">
                  <c:v>450.67462362371708</c:v>
                </c:pt>
                <c:pt idx="32546">
                  <c:v>451.17993560377471</c:v>
                </c:pt>
                <c:pt idx="32547">
                  <c:v>451.70287722112914</c:v>
                </c:pt>
                <c:pt idx="32548">
                  <c:v>450.68049826979814</c:v>
                </c:pt>
                <c:pt idx="32549">
                  <c:v>450.12447453955497</c:v>
                </c:pt>
                <c:pt idx="32550">
                  <c:v>450.98820619360828</c:v>
                </c:pt>
                <c:pt idx="32551">
                  <c:v>451.17622875446722</c:v>
                </c:pt>
                <c:pt idx="32552">
                  <c:v>451.4112577256833</c:v>
                </c:pt>
                <c:pt idx="32553">
                  <c:v>451.73442225304848</c:v>
                </c:pt>
                <c:pt idx="32554">
                  <c:v>450.92944895080421</c:v>
                </c:pt>
                <c:pt idx="32555">
                  <c:v>450.34775240107291</c:v>
                </c:pt>
                <c:pt idx="32556">
                  <c:v>450.06354800590111</c:v>
                </c:pt>
                <c:pt idx="32557">
                  <c:v>450.26332292408892</c:v>
                </c:pt>
                <c:pt idx="32558">
                  <c:v>450.29270077534852</c:v>
                </c:pt>
                <c:pt idx="32559">
                  <c:v>450.21631651373178</c:v>
                </c:pt>
                <c:pt idx="32560">
                  <c:v>450.21848585079016</c:v>
                </c:pt>
                <c:pt idx="32561">
                  <c:v>450.09509668829537</c:v>
                </c:pt>
                <c:pt idx="32562">
                  <c:v>450.24198951805414</c:v>
                </c:pt>
                <c:pt idx="32563">
                  <c:v>450.35362812535328</c:v>
                </c:pt>
                <c:pt idx="32564">
                  <c:v>450.43001254099852</c:v>
                </c:pt>
                <c:pt idx="32565">
                  <c:v>450.12230527951084</c:v>
                </c:pt>
                <c:pt idx="32566">
                  <c:v>451.21735897845849</c:v>
                </c:pt>
                <c:pt idx="32567">
                  <c:v>450.77080424120487</c:v>
                </c:pt>
                <c:pt idx="32568">
                  <c:v>450.66874743735121</c:v>
                </c:pt>
                <c:pt idx="32569">
                  <c:v>450.93903044619276</c:v>
                </c:pt>
                <c:pt idx="32570">
                  <c:v>451.52660749508726</c:v>
                </c:pt>
                <c:pt idx="32571">
                  <c:v>451.52072360729761</c:v>
                </c:pt>
                <c:pt idx="32572">
                  <c:v>450.90965105464841</c:v>
                </c:pt>
                <c:pt idx="32573">
                  <c:v>450.16560479435196</c:v>
                </c:pt>
                <c:pt idx="32574">
                  <c:v>450.47701833524172</c:v>
                </c:pt>
                <c:pt idx="32575">
                  <c:v>450.17735716708364</c:v>
                </c:pt>
                <c:pt idx="32576">
                  <c:v>450.35733420451839</c:v>
                </c:pt>
                <c:pt idx="32577">
                  <c:v>450.48876978380252</c:v>
                </c:pt>
                <c:pt idx="32578">
                  <c:v>450.65328975559686</c:v>
                </c:pt>
                <c:pt idx="32579">
                  <c:v>450.07159348311677</c:v>
                </c:pt>
                <c:pt idx="32580">
                  <c:v>450.47484869012646</c:v>
                </c:pt>
                <c:pt idx="32581">
                  <c:v>451.45022477375528</c:v>
                </c:pt>
                <c:pt idx="32582">
                  <c:v>451.04479255906915</c:v>
                </c:pt>
                <c:pt idx="32583">
                  <c:v>450.08705121107971</c:v>
                </c:pt>
                <c:pt idx="32584">
                  <c:v>450.78626192295928</c:v>
                </c:pt>
                <c:pt idx="32585">
                  <c:v>451.20930883418004</c:v>
                </c:pt>
                <c:pt idx="32586">
                  <c:v>450.9037764085673</c:v>
                </c:pt>
                <c:pt idx="32587">
                  <c:v>450.35733420451839</c:v>
                </c:pt>
                <c:pt idx="32588">
                  <c:v>450.0282939682757</c:v>
                </c:pt>
                <c:pt idx="32589">
                  <c:v>451.29374324007523</c:v>
                </c:pt>
                <c:pt idx="32590">
                  <c:v>451.43476093086184</c:v>
                </c:pt>
                <c:pt idx="32591">
                  <c:v>451.75792545822702</c:v>
                </c:pt>
                <c:pt idx="32592">
                  <c:v>451.78730484977143</c:v>
                </c:pt>
                <c:pt idx="32593">
                  <c:v>451.78730484977143</c:v>
                </c:pt>
                <c:pt idx="32594">
                  <c:v>452.19273398388799</c:v>
                </c:pt>
                <c:pt idx="32595">
                  <c:v>451.89894314901363</c:v>
                </c:pt>
                <c:pt idx="32596">
                  <c:v>451.92244635419218</c:v>
                </c:pt>
                <c:pt idx="32597">
                  <c:v>451.01170939878682</c:v>
                </c:pt>
                <c:pt idx="32598">
                  <c:v>450.55340228880152</c:v>
                </c:pt>
                <c:pt idx="32599">
                  <c:v>450.44176398955932</c:v>
                </c:pt>
                <c:pt idx="32600">
                  <c:v>451.12334769802902</c:v>
                </c:pt>
                <c:pt idx="32601">
                  <c:v>450.12818146587671</c:v>
                </c:pt>
                <c:pt idx="32602">
                  <c:v>451.19755646144836</c:v>
                </c:pt>
                <c:pt idx="32603">
                  <c:v>451.45609325869731</c:v>
                </c:pt>
                <c:pt idx="32604">
                  <c:v>450.46309631739479</c:v>
                </c:pt>
                <c:pt idx="32605">
                  <c:v>451.21519272196969</c:v>
                </c:pt>
                <c:pt idx="32606">
                  <c:v>451.98490336099377</c:v>
                </c:pt>
                <c:pt idx="32607">
                  <c:v>451.96139861553047</c:v>
                </c:pt>
                <c:pt idx="32608">
                  <c:v>452.12004794598408</c:v>
                </c:pt>
                <c:pt idx="32609">
                  <c:v>451.00953852144369</c:v>
                </c:pt>
                <c:pt idx="32610">
                  <c:v>451.02716554025642</c:v>
                </c:pt>
                <c:pt idx="32611">
                  <c:v>451.86151114873513</c:v>
                </c:pt>
                <c:pt idx="32612">
                  <c:v>452.10242708831038</c:v>
                </c:pt>
                <c:pt idx="32613">
                  <c:v>450.15973014827091</c:v>
                </c:pt>
                <c:pt idx="32614">
                  <c:v>450.85893933526853</c:v>
                </c:pt>
                <c:pt idx="32615">
                  <c:v>450.0892205019295</c:v>
                </c:pt>
                <c:pt idx="32616">
                  <c:v>450.15973014827091</c:v>
                </c:pt>
                <c:pt idx="32617">
                  <c:v>451.69916821542301</c:v>
                </c:pt>
                <c:pt idx="32618">
                  <c:v>453.39138358543175</c:v>
                </c:pt>
                <c:pt idx="32619">
                  <c:v>452.98008134551884</c:v>
                </c:pt>
                <c:pt idx="32620">
                  <c:v>451.9106939814605</c:v>
                </c:pt>
                <c:pt idx="32621">
                  <c:v>450.21261120470911</c:v>
                </c:pt>
                <c:pt idx="32622">
                  <c:v>451.07046664159083</c:v>
                </c:pt>
                <c:pt idx="32623">
                  <c:v>451.11159532529734</c:v>
                </c:pt>
                <c:pt idx="32624">
                  <c:v>450.48659952257333</c:v>
                </c:pt>
                <c:pt idx="32625">
                  <c:v>451.06242111816664</c:v>
                </c:pt>
                <c:pt idx="32626">
                  <c:v>451.82038554559813</c:v>
                </c:pt>
                <c:pt idx="32627">
                  <c:v>452.36683237050136</c:v>
                </c:pt>
                <c:pt idx="32628">
                  <c:v>453.43620587199678</c:v>
                </c:pt>
                <c:pt idx="32629">
                  <c:v>452.51372932822329</c:v>
                </c:pt>
                <c:pt idx="32630">
                  <c:v>450.58648698936867</c:v>
                </c:pt>
                <c:pt idx="32631">
                  <c:v>451.34662429651343</c:v>
                </c:pt>
                <c:pt idx="32632">
                  <c:v>451.45238794967457</c:v>
                </c:pt>
                <c:pt idx="32633">
                  <c:v>452.56877910560593</c:v>
                </c:pt>
                <c:pt idx="32634">
                  <c:v>453.57940614629069</c:v>
                </c:pt>
                <c:pt idx="32635">
                  <c:v>452.45125537828932</c:v>
                </c:pt>
                <c:pt idx="32636">
                  <c:v>451.94594955937072</c:v>
                </c:pt>
                <c:pt idx="32637">
                  <c:v>450.01871242667858</c:v>
                </c:pt>
                <c:pt idx="32638">
                  <c:v>451.08592293708892</c:v>
                </c:pt>
                <c:pt idx="32639">
                  <c:v>450.98016082421253</c:v>
                </c:pt>
                <c:pt idx="32640">
                  <c:v>452.0260443669784</c:v>
                </c:pt>
                <c:pt idx="32641">
                  <c:v>452.5783596768236</c:v>
                </c:pt>
                <c:pt idx="32642">
                  <c:v>451.80863317286645</c:v>
                </c:pt>
                <c:pt idx="32643">
                  <c:v>451.46196174363934</c:v>
                </c:pt>
                <c:pt idx="32644">
                  <c:v>451.49135037689229</c:v>
                </c:pt>
                <c:pt idx="32645">
                  <c:v>450.65112041853848</c:v>
                </c:pt>
                <c:pt idx="32646">
                  <c:v>450.60628334523972</c:v>
                </c:pt>
                <c:pt idx="32647">
                  <c:v>451.69916821542301</c:v>
                </c:pt>
                <c:pt idx="32648">
                  <c:v>451.64041097261895</c:v>
                </c:pt>
                <c:pt idx="32649">
                  <c:v>452.2514804446987</c:v>
                </c:pt>
                <c:pt idx="32650">
                  <c:v>452.08696262930306</c:v>
                </c:pt>
                <c:pt idx="32651">
                  <c:v>451.7461746257801</c:v>
                </c:pt>
                <c:pt idx="32652">
                  <c:v>450.35950384963371</c:v>
                </c:pt>
                <c:pt idx="32653">
                  <c:v>451.77337605467147</c:v>
                </c:pt>
                <c:pt idx="32654">
                  <c:v>453.67123792378237</c:v>
                </c:pt>
                <c:pt idx="32655">
                  <c:v>453.83575573917801</c:v>
                </c:pt>
                <c:pt idx="32656">
                  <c:v>452.94265242580985</c:v>
                </c:pt>
                <c:pt idx="32657">
                  <c:v>450.03417015464152</c:v>
                </c:pt>
                <c:pt idx="32658">
                  <c:v>451.58752991618076</c:v>
                </c:pt>
                <c:pt idx="32659">
                  <c:v>452.14572449296134</c:v>
                </c:pt>
                <c:pt idx="32660">
                  <c:v>453.26210748538347</c:v>
                </c:pt>
                <c:pt idx="32661">
                  <c:v>455.08358663316238</c:v>
                </c:pt>
                <c:pt idx="32662">
                  <c:v>455.40675377901164</c:v>
                </c:pt>
                <c:pt idx="32663">
                  <c:v>454.24336129566291</c:v>
                </c:pt>
                <c:pt idx="32664">
                  <c:v>451.94594955937072</c:v>
                </c:pt>
                <c:pt idx="32665">
                  <c:v>450.43588826527895</c:v>
                </c:pt>
                <c:pt idx="32666">
                  <c:v>453.53022485385009</c:v>
                </c:pt>
                <c:pt idx="32667">
                  <c:v>454.4703376581449</c:v>
                </c:pt>
                <c:pt idx="32668">
                  <c:v>454.02966218782666</c:v>
                </c:pt>
                <c:pt idx="32669">
                  <c:v>454.62310310080886</c:v>
                </c:pt>
                <c:pt idx="32670">
                  <c:v>454.20004848816427</c:v>
                </c:pt>
                <c:pt idx="32671">
                  <c:v>453.31869754752779</c:v>
                </c:pt>
                <c:pt idx="32672">
                  <c:v>451.05654493180083</c:v>
                </c:pt>
                <c:pt idx="32673">
                  <c:v>451.12922388439483</c:v>
                </c:pt>
                <c:pt idx="32674">
                  <c:v>451.64041097261895</c:v>
                </c:pt>
                <c:pt idx="32675">
                  <c:v>451.29374324007523</c:v>
                </c:pt>
                <c:pt idx="32676">
                  <c:v>451.12922388439483</c:v>
                </c:pt>
                <c:pt idx="32677">
                  <c:v>450.79430744638347</c:v>
                </c:pt>
                <c:pt idx="32678">
                  <c:v>451.33487346406656</c:v>
                </c:pt>
                <c:pt idx="32679">
                  <c:v>452.01646379576073</c:v>
                </c:pt>
                <c:pt idx="32680">
                  <c:v>452.48651249648429</c:v>
                </c:pt>
                <c:pt idx="32681">
                  <c:v>452.16334535063504</c:v>
                </c:pt>
                <c:pt idx="32682">
                  <c:v>451.19973195964576</c:v>
                </c:pt>
                <c:pt idx="32683">
                  <c:v>450.41826109243772</c:v>
                </c:pt>
                <c:pt idx="32684">
                  <c:v>450.10467822989244</c:v>
                </c:pt>
                <c:pt idx="32685">
                  <c:v>450.84501916576329</c:v>
                </c:pt>
                <c:pt idx="32686">
                  <c:v>450.28682458898271</c:v>
                </c:pt>
                <c:pt idx="32687">
                  <c:v>450.56298378419007</c:v>
                </c:pt>
                <c:pt idx="32688">
                  <c:v>451.27982307056999</c:v>
                </c:pt>
                <c:pt idx="32689">
                  <c:v>450.70400147497668</c:v>
                </c:pt>
                <c:pt idx="32690">
                  <c:v>450.64153892314994</c:v>
                </c:pt>
                <c:pt idx="32691">
                  <c:v>450.16560479435196</c:v>
                </c:pt>
                <c:pt idx="32692">
                  <c:v>450.0892205019295</c:v>
                </c:pt>
                <c:pt idx="32693">
                  <c:v>450.18910799953051</c:v>
                </c:pt>
                <c:pt idx="32694">
                  <c:v>450.32424950395131</c:v>
                </c:pt>
                <c:pt idx="32695">
                  <c:v>450.25157055135725</c:v>
                </c:pt>
                <c:pt idx="32696">
                  <c:v>451.14468002586449</c:v>
                </c:pt>
                <c:pt idx="32697">
                  <c:v>450.88027320338875</c:v>
                </c:pt>
                <c:pt idx="32698">
                  <c:v>450.1127237071081</c:v>
                </c:pt>
                <c:pt idx="32699">
                  <c:v>450.33600095251211</c:v>
                </c:pt>
                <c:pt idx="32700">
                  <c:v>450.06354800590111</c:v>
                </c:pt>
                <c:pt idx="32701">
                  <c:v>450.6041140081814</c:v>
                </c:pt>
                <c:pt idx="32702">
                  <c:v>450.21631651373178</c:v>
                </c:pt>
                <c:pt idx="32703">
                  <c:v>450.44546929858205</c:v>
                </c:pt>
                <c:pt idx="32704">
                  <c:v>450.92727807346108</c:v>
                </c:pt>
                <c:pt idx="32705">
                  <c:v>451.15643239859611</c:v>
                </c:pt>
                <c:pt idx="32706">
                  <c:v>450.37496122333113</c:v>
                </c:pt>
                <c:pt idx="32707">
                  <c:v>451.39733139503898</c:v>
                </c:pt>
                <c:pt idx="32708">
                  <c:v>451.32094867370699</c:v>
                </c:pt>
                <c:pt idx="32709">
                  <c:v>451.17622875446722</c:v>
                </c:pt>
                <c:pt idx="32710">
                  <c:v>452.26911670521997</c:v>
                </c:pt>
                <c:pt idx="32711">
                  <c:v>451.69916821542301</c:v>
                </c:pt>
                <c:pt idx="32712">
                  <c:v>450.17518628974051</c:v>
                </c:pt>
                <c:pt idx="32713">
                  <c:v>451.22106120691171</c:v>
                </c:pt>
                <c:pt idx="32714">
                  <c:v>450.92727807346108</c:v>
                </c:pt>
                <c:pt idx="32715">
                  <c:v>450.22436203715597</c:v>
                </c:pt>
                <c:pt idx="32716">
                  <c:v>450.53577542401729</c:v>
                </c:pt>
                <c:pt idx="32717">
                  <c:v>450.76492805483906</c:v>
                </c:pt>
                <c:pt idx="32718">
                  <c:v>451.64041097261895</c:v>
                </c:pt>
                <c:pt idx="32719">
                  <c:v>451.2996194264411</c:v>
                </c:pt>
                <c:pt idx="32720">
                  <c:v>452.96244508499751</c:v>
                </c:pt>
                <c:pt idx="32721">
                  <c:v>454.3021062161888</c:v>
                </c:pt>
                <c:pt idx="32722">
                  <c:v>453.47951867949541</c:v>
                </c:pt>
                <c:pt idx="32723">
                  <c:v>452.57464759054795</c:v>
                </c:pt>
                <c:pt idx="32724">
                  <c:v>450.44176398955932</c:v>
                </c:pt>
                <c:pt idx="32725">
                  <c:v>452.26694490370602</c:v>
                </c:pt>
                <c:pt idx="32726">
                  <c:v>454.05316693328996</c:v>
                </c:pt>
                <c:pt idx="32727">
                  <c:v>455.05202619839548</c:v>
                </c:pt>
                <c:pt idx="32728">
                  <c:v>454.98152736485309</c:v>
                </c:pt>
                <c:pt idx="32729">
                  <c:v>453.68299029651405</c:v>
                </c:pt>
                <c:pt idx="32730">
                  <c:v>451.56184874834918</c:v>
                </c:pt>
                <c:pt idx="32731">
                  <c:v>450.16931164365946</c:v>
                </c:pt>
                <c:pt idx="32732">
                  <c:v>450.08334431556369</c:v>
                </c:pt>
                <c:pt idx="32733">
                  <c:v>451.09984449285048</c:v>
                </c:pt>
                <c:pt idx="32734">
                  <c:v>452.18098161115637</c:v>
                </c:pt>
                <c:pt idx="32735">
                  <c:v>452.05758939889773</c:v>
                </c:pt>
                <c:pt idx="32736">
                  <c:v>451.57577908373389</c:v>
                </c:pt>
                <c:pt idx="32737">
                  <c:v>451.23498599727122</c:v>
                </c:pt>
                <c:pt idx="32738">
                  <c:v>450.20673501834324</c:v>
                </c:pt>
                <c:pt idx="32739">
                  <c:v>450.31620398052712</c:v>
                </c:pt>
                <c:pt idx="32740">
                  <c:v>450.83914297939748</c:v>
                </c:pt>
                <c:pt idx="32741">
                  <c:v>450.00108541587537</c:v>
                </c:pt>
                <c:pt idx="32742">
                  <c:v>452.25736433248835</c:v>
                </c:pt>
                <c:pt idx="32743">
                  <c:v>453.80855431028669</c:v>
                </c:pt>
                <c:pt idx="32744">
                  <c:v>452.00471142302905</c:v>
                </c:pt>
                <c:pt idx="32745">
                  <c:v>450.88831872681294</c:v>
                </c:pt>
                <c:pt idx="32746">
                  <c:v>450.0576718195353</c:v>
                </c:pt>
                <c:pt idx="32747">
                  <c:v>450.56885997055593</c:v>
                </c:pt>
                <c:pt idx="32748">
                  <c:v>451.23281357964333</c:v>
                </c:pt>
                <c:pt idx="32749">
                  <c:v>451.00953852144369</c:v>
                </c:pt>
                <c:pt idx="32750">
                  <c:v>450.25744673772306</c:v>
                </c:pt>
                <c:pt idx="32751">
                  <c:v>451.07417195061356</c:v>
                </c:pt>
                <c:pt idx="32752">
                  <c:v>451.29157544330167</c:v>
                </c:pt>
                <c:pt idx="32753">
                  <c:v>450.08117502471384</c:v>
                </c:pt>
                <c:pt idx="32754">
                  <c:v>450.59453251279285</c:v>
                </c:pt>
                <c:pt idx="32755">
                  <c:v>452.47847221002831</c:v>
                </c:pt>
                <c:pt idx="32756">
                  <c:v>454.50559477633988</c:v>
                </c:pt>
                <c:pt idx="32757">
                  <c:v>452.90152682267285</c:v>
                </c:pt>
                <c:pt idx="32758">
                  <c:v>451.36208967969162</c:v>
                </c:pt>
                <c:pt idx="32759">
                  <c:v>451.19168797650633</c:v>
                </c:pt>
                <c:pt idx="32760">
                  <c:v>450.27136813945617</c:v>
                </c:pt>
                <c:pt idx="32761">
                  <c:v>450.54752764272047</c:v>
                </c:pt>
                <c:pt idx="32762">
                  <c:v>451.55227587855535</c:v>
                </c:pt>
                <c:pt idx="32763">
                  <c:v>452.12221974749804</c:v>
                </c:pt>
                <c:pt idx="32764">
                  <c:v>452.35725179928363</c:v>
                </c:pt>
                <c:pt idx="32765">
                  <c:v>451.89306696264777</c:v>
                </c:pt>
                <c:pt idx="32766">
                  <c:v>451.36425131532616</c:v>
                </c:pt>
                <c:pt idx="32767">
                  <c:v>451.94006567158112</c:v>
                </c:pt>
                <c:pt idx="32768">
                  <c:v>451.89894314901363</c:v>
                </c:pt>
                <c:pt idx="32769">
                  <c:v>451.35250032885079</c:v>
                </c:pt>
                <c:pt idx="32770">
                  <c:v>450.53948057901152</c:v>
                </c:pt>
                <c:pt idx="32771">
                  <c:v>450.82151611461319</c:v>
                </c:pt>
                <c:pt idx="32772">
                  <c:v>450.93903044619276</c:v>
                </c:pt>
                <c:pt idx="32773">
                  <c:v>450.3007466068297</c:v>
                </c:pt>
                <c:pt idx="32774">
                  <c:v>450.97057917479555</c:v>
                </c:pt>
                <c:pt idx="32775">
                  <c:v>450.55927847516739</c:v>
                </c:pt>
                <c:pt idx="32776">
                  <c:v>450.12818146587671</c:v>
                </c:pt>
                <c:pt idx="32777">
                  <c:v>450.38083740969694</c:v>
                </c:pt>
                <c:pt idx="32778">
                  <c:v>450.18693866247219</c:v>
                </c:pt>
                <c:pt idx="32779">
                  <c:v>451.98490336099377</c:v>
                </c:pt>
                <c:pt idx="32780">
                  <c:v>452.25519253097434</c:v>
                </c:pt>
                <c:pt idx="32781">
                  <c:v>451.27982307056999</c:v>
                </c:pt>
                <c:pt idx="32782">
                  <c:v>451.20930883418004</c:v>
                </c:pt>
                <c:pt idx="32783">
                  <c:v>451.23869746743298</c:v>
                </c:pt>
                <c:pt idx="32784">
                  <c:v>451.65586773020249</c:v>
                </c:pt>
                <c:pt idx="32785">
                  <c:v>451.57948500887051</c:v>
                </c:pt>
                <c:pt idx="32786">
                  <c:v>450.02458707275969</c:v>
                </c:pt>
                <c:pt idx="32787">
                  <c:v>451.47001496848731</c:v>
                </c:pt>
                <c:pt idx="32788">
                  <c:v>452.12810363528769</c:v>
                </c:pt>
                <c:pt idx="32789">
                  <c:v>452.70392369059624</c:v>
                </c:pt>
                <c:pt idx="32790">
                  <c:v>452.09284651709271</c:v>
                </c:pt>
                <c:pt idx="32791">
                  <c:v>451.02346023123368</c:v>
                </c:pt>
                <c:pt idx="32792">
                  <c:v>451.1879811271989</c:v>
                </c:pt>
                <c:pt idx="32793">
                  <c:v>451.20560814601163</c:v>
                </c:pt>
                <c:pt idx="32794">
                  <c:v>451.31137025888796</c:v>
                </c:pt>
                <c:pt idx="32795">
                  <c:v>450.65328975559686</c:v>
                </c:pt>
                <c:pt idx="32796">
                  <c:v>450.52185356019879</c:v>
                </c:pt>
                <c:pt idx="32797">
                  <c:v>450.64524423217267</c:v>
                </c:pt>
                <c:pt idx="32798">
                  <c:v>451.56773263613883</c:v>
                </c:pt>
                <c:pt idx="32799">
                  <c:v>450.25961669089537</c:v>
                </c:pt>
                <c:pt idx="32800">
                  <c:v>450.9235727644384</c:v>
                </c:pt>
                <c:pt idx="32801">
                  <c:v>450.33600095251211</c:v>
                </c:pt>
                <c:pt idx="32802">
                  <c:v>450.80976512813783</c:v>
                </c:pt>
                <c:pt idx="32803">
                  <c:v>450.29270077534852</c:v>
                </c:pt>
                <c:pt idx="32804">
                  <c:v>450.65699506461959</c:v>
                </c:pt>
                <c:pt idx="32805">
                  <c:v>450.35145801815258</c:v>
                </c:pt>
                <c:pt idx="32806">
                  <c:v>450.38671205577805</c:v>
                </c:pt>
                <c:pt idx="32807">
                  <c:v>451.32094867370699</c:v>
                </c:pt>
                <c:pt idx="32808">
                  <c:v>450.50422654138606</c:v>
                </c:pt>
                <c:pt idx="32809">
                  <c:v>450.60040869915866</c:v>
                </c:pt>
                <c:pt idx="32810">
                  <c:v>451.21148279209268</c:v>
                </c:pt>
                <c:pt idx="32811">
                  <c:v>451.06459045522502</c:v>
                </c:pt>
                <c:pt idx="32812">
                  <c:v>450.44176398955932</c:v>
                </c:pt>
                <c:pt idx="32813">
                  <c:v>450.4160914473224</c:v>
                </c:pt>
                <c:pt idx="32814">
                  <c:v>453.82988725423604</c:v>
                </c:pt>
                <c:pt idx="32815">
                  <c:v>454.44683291268154</c:v>
                </c:pt>
                <c:pt idx="32816">
                  <c:v>451.36795816463365</c:v>
                </c:pt>
                <c:pt idx="32817">
                  <c:v>450.59453251279285</c:v>
                </c:pt>
                <c:pt idx="32818">
                  <c:v>450.36537957391408</c:v>
                </c:pt>
                <c:pt idx="32819">
                  <c:v>451.2996194264411</c:v>
                </c:pt>
                <c:pt idx="32820">
                  <c:v>451.49939281974696</c:v>
                </c:pt>
                <c:pt idx="32821">
                  <c:v>452.15747686569301</c:v>
                </c:pt>
                <c:pt idx="32822">
                  <c:v>452.01646379576073</c:v>
                </c:pt>
                <c:pt idx="32823">
                  <c:v>451.50526900611277</c:v>
                </c:pt>
                <c:pt idx="32824">
                  <c:v>450.16560479435196</c:v>
                </c:pt>
                <c:pt idx="32825">
                  <c:v>451.97315098826209</c:v>
                </c:pt>
                <c:pt idx="32826">
                  <c:v>452.10829557325241</c:v>
                </c:pt>
                <c:pt idx="32827">
                  <c:v>451.32094867370699</c:v>
                </c:pt>
                <c:pt idx="32828">
                  <c:v>451.62649449979716</c:v>
                </c:pt>
                <c:pt idx="32829">
                  <c:v>450.84501916576329</c:v>
                </c:pt>
                <c:pt idx="32830">
                  <c:v>450.98233000724241</c:v>
                </c:pt>
                <c:pt idx="32831">
                  <c:v>452.6040362238009</c:v>
                </c:pt>
                <c:pt idx="32832">
                  <c:v>452.88606236366553</c:v>
                </c:pt>
                <c:pt idx="32833">
                  <c:v>452.38662502968901</c:v>
                </c:pt>
                <c:pt idx="32834">
                  <c:v>451.81668270103103</c:v>
                </c:pt>
                <c:pt idx="32835">
                  <c:v>451.02933641759955</c:v>
                </c:pt>
                <c:pt idx="32836">
                  <c:v>450.33012522823168</c:v>
                </c:pt>
                <c:pt idx="32837">
                  <c:v>450.13993229832357</c:v>
                </c:pt>
                <c:pt idx="32838">
                  <c:v>451.00583321242095</c:v>
                </c:pt>
                <c:pt idx="32839">
                  <c:v>452.0399531383764</c:v>
                </c:pt>
                <c:pt idx="32840">
                  <c:v>452.81554812727558</c:v>
                </c:pt>
                <c:pt idx="32841">
                  <c:v>451.5581505246364</c:v>
                </c:pt>
                <c:pt idx="32842">
                  <c:v>450.29857696171439</c:v>
                </c:pt>
                <c:pt idx="32843">
                  <c:v>451.02716554025642</c:v>
                </c:pt>
                <c:pt idx="32844">
                  <c:v>452.37858474323298</c:v>
                </c:pt>
                <c:pt idx="32845">
                  <c:v>453.20705770800083</c:v>
                </c:pt>
                <c:pt idx="32846">
                  <c:v>451.86739503652478</c:v>
                </c:pt>
                <c:pt idx="32847">
                  <c:v>450.6628712509854</c:v>
                </c:pt>
                <c:pt idx="32848">
                  <c:v>451.45022477375528</c:v>
                </c:pt>
                <c:pt idx="32849">
                  <c:v>451.82626943338778</c:v>
                </c:pt>
                <c:pt idx="32850">
                  <c:v>450.11055441625825</c:v>
                </c:pt>
                <c:pt idx="32851">
                  <c:v>450.06354800590111</c:v>
                </c:pt>
                <c:pt idx="32852">
                  <c:v>450.33383099933985</c:v>
                </c:pt>
                <c:pt idx="32853">
                  <c:v>450.75100788533382</c:v>
                </c:pt>
                <c:pt idx="32854">
                  <c:v>450.85089381184434</c:v>
                </c:pt>
                <c:pt idx="32855">
                  <c:v>450.78626192295928</c:v>
                </c:pt>
                <c:pt idx="32856">
                  <c:v>450.08705121107971</c:v>
                </c:pt>
                <c:pt idx="32857">
                  <c:v>450.39846442850967</c:v>
                </c:pt>
                <c:pt idx="32858">
                  <c:v>450.25157055135725</c:v>
                </c:pt>
                <c:pt idx="32859">
                  <c:v>450.86264618457602</c:v>
                </c:pt>
                <c:pt idx="32860">
                  <c:v>451.03304188065073</c:v>
                </c:pt>
                <c:pt idx="32861">
                  <c:v>450.13622691228665</c:v>
                </c:pt>
                <c:pt idx="32862">
                  <c:v>450.77668042757074</c:v>
                </c:pt>
                <c:pt idx="32863">
                  <c:v>451.01758404486787</c:v>
                </c:pt>
                <c:pt idx="32864">
                  <c:v>451.02346023123368</c:v>
                </c:pt>
                <c:pt idx="32865">
                  <c:v>450.04809027793823</c:v>
                </c:pt>
                <c:pt idx="32866">
                  <c:v>450.49835189530501</c:v>
                </c:pt>
                <c:pt idx="32867">
                  <c:v>452.16334535063504</c:v>
                </c:pt>
                <c:pt idx="32868">
                  <c:v>453.05646406685082</c:v>
                </c:pt>
                <c:pt idx="32869">
                  <c:v>452.38075654474699</c:v>
                </c:pt>
                <c:pt idx="32870">
                  <c:v>452.62752556641664</c:v>
                </c:pt>
                <c:pt idx="32871">
                  <c:v>451.9988275352394</c:v>
                </c:pt>
                <c:pt idx="32872">
                  <c:v>450.08117502471384</c:v>
                </c:pt>
                <c:pt idx="32873">
                  <c:v>452.50197695549161</c:v>
                </c:pt>
                <c:pt idx="32874">
                  <c:v>454.62310310080886</c:v>
                </c:pt>
                <c:pt idx="32875">
                  <c:v>454.04728304550031</c:v>
                </c:pt>
                <c:pt idx="32876">
                  <c:v>451.30919630097532</c:v>
                </c:pt>
                <c:pt idx="32877">
                  <c:v>451.81668270103103</c:v>
                </c:pt>
                <c:pt idx="32878">
                  <c:v>453.05646406685082</c:v>
                </c:pt>
                <c:pt idx="32879">
                  <c:v>450.91182193199148</c:v>
                </c:pt>
                <c:pt idx="32880">
                  <c:v>450.49835189530501</c:v>
                </c:pt>
                <c:pt idx="32881">
                  <c:v>450.40063391959654</c:v>
                </c:pt>
                <c:pt idx="32882">
                  <c:v>450.82956148400893</c:v>
                </c:pt>
                <c:pt idx="32883">
                  <c:v>450.34775240107291</c:v>
                </c:pt>
                <c:pt idx="32884">
                  <c:v>452.07892234284708</c:v>
                </c:pt>
                <c:pt idx="32885">
                  <c:v>453.07779701080017</c:v>
                </c:pt>
                <c:pt idx="32886">
                  <c:v>452.56072341630232</c:v>
                </c:pt>
                <c:pt idx="32887">
                  <c:v>450.35733420451839</c:v>
                </c:pt>
                <c:pt idx="32888">
                  <c:v>451.20560814601163</c:v>
                </c:pt>
                <c:pt idx="32889">
                  <c:v>451.51702137884445</c:v>
                </c:pt>
                <c:pt idx="32890">
                  <c:v>452.13984060517174</c:v>
                </c:pt>
                <c:pt idx="32891">
                  <c:v>451.47589115485317</c:v>
                </c:pt>
                <c:pt idx="32892">
                  <c:v>450.6767929607754</c:v>
                </c:pt>
                <c:pt idx="32893">
                  <c:v>451.24673682971815</c:v>
                </c:pt>
                <c:pt idx="32894">
                  <c:v>452.14572449296134</c:v>
                </c:pt>
                <c:pt idx="32895">
                  <c:v>452.01057990797108</c:v>
                </c:pt>
                <c:pt idx="32896">
                  <c:v>451.61103312135936</c:v>
                </c:pt>
                <c:pt idx="32897">
                  <c:v>450.89419491317875</c:v>
                </c:pt>
                <c:pt idx="32898">
                  <c:v>450.21848585079016</c:v>
                </c:pt>
                <c:pt idx="32899">
                  <c:v>450.59236317573448</c:v>
                </c:pt>
                <c:pt idx="32900">
                  <c:v>451.96728250332006</c:v>
                </c:pt>
                <c:pt idx="32901">
                  <c:v>452.71937274675594</c:v>
                </c:pt>
                <c:pt idx="32902">
                  <c:v>451.35033730695994</c:v>
                </c:pt>
                <c:pt idx="32903">
                  <c:v>450.16931164365946</c:v>
                </c:pt>
                <c:pt idx="32904">
                  <c:v>450.14580848468944</c:v>
                </c:pt>
                <c:pt idx="32905">
                  <c:v>451.29157544330167</c:v>
                </c:pt>
                <c:pt idx="32906">
                  <c:v>450.61215953160558</c:v>
                </c:pt>
                <c:pt idx="32907">
                  <c:v>450.82368529764307</c:v>
                </c:pt>
                <c:pt idx="32908">
                  <c:v>451.07046664159083</c:v>
                </c:pt>
                <c:pt idx="32909">
                  <c:v>451.49351817366585</c:v>
                </c:pt>
                <c:pt idx="32910">
                  <c:v>450.53577542401729</c:v>
                </c:pt>
                <c:pt idx="32911">
                  <c:v>452.25519253097434</c:v>
                </c:pt>
                <c:pt idx="32912">
                  <c:v>452.89564293488326</c:v>
                </c:pt>
                <c:pt idx="32913">
                  <c:v>451.51485512235558</c:v>
                </c:pt>
                <c:pt idx="32914">
                  <c:v>451.53835986781894</c:v>
                </c:pt>
                <c:pt idx="32915">
                  <c:v>451.015414861838</c:v>
                </c:pt>
                <c:pt idx="32916">
                  <c:v>450.54535676537733</c:v>
                </c:pt>
                <c:pt idx="32917">
                  <c:v>450.45134548494786</c:v>
                </c:pt>
                <c:pt idx="32918">
                  <c:v>450.05396646430404</c:v>
                </c:pt>
                <c:pt idx="32919">
                  <c:v>450.42196763368827</c:v>
                </c:pt>
                <c:pt idx="32920">
                  <c:v>450.19868949491905</c:v>
                </c:pt>
                <c:pt idx="32921">
                  <c:v>450.21261120470911</c:v>
                </c:pt>
                <c:pt idx="32922">
                  <c:v>450.55340228880152</c:v>
                </c:pt>
                <c:pt idx="32923">
                  <c:v>451.33487346406656</c:v>
                </c:pt>
                <c:pt idx="32924">
                  <c:v>452.62752556641664</c:v>
                </c:pt>
                <c:pt idx="32925">
                  <c:v>452.32199468108865</c:v>
                </c:pt>
                <c:pt idx="32926">
                  <c:v>451.22323516482436</c:v>
                </c:pt>
                <c:pt idx="32927">
                  <c:v>451.08809366040356</c:v>
                </c:pt>
                <c:pt idx="32928">
                  <c:v>451.25044984016466</c:v>
                </c:pt>
                <c:pt idx="32929">
                  <c:v>451.10354995590166</c:v>
                </c:pt>
                <c:pt idx="32930">
                  <c:v>450.99995702605514</c:v>
                </c:pt>
                <c:pt idx="32931">
                  <c:v>450.96470298842968</c:v>
                </c:pt>
                <c:pt idx="32932">
                  <c:v>451.16818323104303</c:v>
                </c:pt>
                <c:pt idx="32933">
                  <c:v>452.15530506417906</c:v>
                </c:pt>
                <c:pt idx="32934">
                  <c:v>450.90006955925986</c:v>
                </c:pt>
                <c:pt idx="32935">
                  <c:v>451.66391417779755</c:v>
                </c:pt>
                <c:pt idx="32936">
                  <c:v>450.75317722239214</c:v>
                </c:pt>
                <c:pt idx="32937">
                  <c:v>450.13993229832357</c:v>
                </c:pt>
                <c:pt idx="32938">
                  <c:v>450.9037764085673</c:v>
                </c:pt>
                <c:pt idx="32939">
                  <c:v>451.29744392824369</c:v>
                </c:pt>
                <c:pt idx="32940">
                  <c:v>450.08334431556369</c:v>
                </c:pt>
                <c:pt idx="32941">
                  <c:v>451.02933641759955</c:v>
                </c:pt>
                <c:pt idx="32942">
                  <c:v>450.79430744638347</c:v>
                </c:pt>
                <c:pt idx="32943">
                  <c:v>450.58865632642699</c:v>
                </c:pt>
                <c:pt idx="32944">
                  <c:v>450.17735716708364</c:v>
                </c:pt>
                <c:pt idx="32945">
                  <c:v>450.5277297465646</c:v>
                </c:pt>
                <c:pt idx="32946">
                  <c:v>450.27507375653579</c:v>
                </c:pt>
                <c:pt idx="32947">
                  <c:v>450.26549241517574</c:v>
                </c:pt>
                <c:pt idx="32948">
                  <c:v>450.18910799953051</c:v>
                </c:pt>
                <c:pt idx="32949">
                  <c:v>450.08705121107971</c:v>
                </c:pt>
                <c:pt idx="32950">
                  <c:v>450.15385394650224</c:v>
                </c:pt>
                <c:pt idx="32951">
                  <c:v>450.09509668829537</c:v>
                </c:pt>
                <c:pt idx="32952">
                  <c:v>450.00108541587537</c:v>
                </c:pt>
                <c:pt idx="32953">
                  <c:v>450.28094994290166</c:v>
                </c:pt>
                <c:pt idx="32954">
                  <c:v>450.76863490414655</c:v>
                </c:pt>
                <c:pt idx="32955">
                  <c:v>452.23168778551104</c:v>
                </c:pt>
                <c:pt idx="32956">
                  <c:v>452.29631813411135</c:v>
                </c:pt>
                <c:pt idx="32957">
                  <c:v>450.13405611195776</c:v>
                </c:pt>
                <c:pt idx="32958">
                  <c:v>450.62391190433721</c:v>
                </c:pt>
                <c:pt idx="32959">
                  <c:v>450.19868949491905</c:v>
                </c:pt>
                <c:pt idx="32960">
                  <c:v>451.14468002586449</c:v>
                </c:pt>
                <c:pt idx="32961">
                  <c:v>452.26694490370602</c:v>
                </c:pt>
                <c:pt idx="32962">
                  <c:v>452.03779673971007</c:v>
                </c:pt>
                <c:pt idx="32963">
                  <c:v>450.47701833524172</c:v>
                </c:pt>
                <c:pt idx="32964">
                  <c:v>452.81554812727558</c:v>
                </c:pt>
                <c:pt idx="32965">
                  <c:v>453.24448662770976</c:v>
                </c:pt>
                <c:pt idx="32966">
                  <c:v>452.06345788383976</c:v>
                </c:pt>
                <c:pt idx="32967">
                  <c:v>451.65216334535063</c:v>
                </c:pt>
                <c:pt idx="32968">
                  <c:v>452.62752556641664</c:v>
                </c:pt>
                <c:pt idx="32969">
                  <c:v>451.98120667756569</c:v>
                </c:pt>
                <c:pt idx="32970">
                  <c:v>451.12334769802902</c:v>
                </c:pt>
                <c:pt idx="32971">
                  <c:v>450.20085883197743</c:v>
                </c:pt>
                <c:pt idx="32972">
                  <c:v>450.92140342738003</c:v>
                </c:pt>
                <c:pt idx="32973">
                  <c:v>451.64411535747081</c:v>
                </c:pt>
                <c:pt idx="32974">
                  <c:v>452.10829557325241</c:v>
                </c:pt>
                <c:pt idx="32975">
                  <c:v>451.89676826693011</c:v>
                </c:pt>
                <c:pt idx="32976">
                  <c:v>450.81563977421888</c:v>
                </c:pt>
                <c:pt idx="32977">
                  <c:v>450.49247570893914</c:v>
                </c:pt>
                <c:pt idx="32978">
                  <c:v>451.32683256149664</c:v>
                </c:pt>
                <c:pt idx="32979">
                  <c:v>450.56298378419007</c:v>
                </c:pt>
                <c:pt idx="32980">
                  <c:v>450.75905340875801</c:v>
                </c:pt>
                <c:pt idx="32981">
                  <c:v>450.50422654138606</c:v>
                </c:pt>
                <c:pt idx="32982">
                  <c:v>450.91769657807259</c:v>
                </c:pt>
                <c:pt idx="32983">
                  <c:v>453.914310262024</c:v>
                </c:pt>
                <c:pt idx="32984">
                  <c:v>455.48313650034362</c:v>
                </c:pt>
                <c:pt idx="32985">
                  <c:v>452.19860246883002</c:v>
                </c:pt>
                <c:pt idx="32986">
                  <c:v>450.1127237071081</c:v>
                </c:pt>
                <c:pt idx="32987">
                  <c:v>450.89419491317875</c:v>
                </c:pt>
                <c:pt idx="32988">
                  <c:v>450.72379783084779</c:v>
                </c:pt>
                <c:pt idx="32989">
                  <c:v>450.59236317573448</c:v>
                </c:pt>
                <c:pt idx="32990">
                  <c:v>452.31395439463267</c:v>
                </c:pt>
                <c:pt idx="32991">
                  <c:v>454.07667167875326</c:v>
                </c:pt>
                <c:pt idx="32992">
                  <c:v>454.90514464352111</c:v>
                </c:pt>
                <c:pt idx="32993">
                  <c:v>453.10717024120549</c:v>
                </c:pt>
                <c:pt idx="32994">
                  <c:v>452.21406692783734</c:v>
                </c:pt>
                <c:pt idx="32995">
                  <c:v>451.37382664957568</c:v>
                </c:pt>
                <c:pt idx="32996">
                  <c:v>450.95665746500549</c:v>
                </c:pt>
                <c:pt idx="32997">
                  <c:v>450.10097287466118</c:v>
                </c:pt>
                <c:pt idx="32998">
                  <c:v>450.2772437097081</c:v>
                </c:pt>
                <c:pt idx="32999">
                  <c:v>450.10097287466118</c:v>
                </c:pt>
                <c:pt idx="33000">
                  <c:v>450.80976512813783</c:v>
                </c:pt>
                <c:pt idx="33001">
                  <c:v>450.6767929607754</c:v>
                </c:pt>
                <c:pt idx="33002">
                  <c:v>453.02707543359787</c:v>
                </c:pt>
                <c:pt idx="33003">
                  <c:v>453.0682164395825</c:v>
                </c:pt>
                <c:pt idx="33004">
                  <c:v>452.00471142302905</c:v>
                </c:pt>
                <c:pt idx="33005">
                  <c:v>451.90481933537944</c:v>
                </c:pt>
                <c:pt idx="33006">
                  <c:v>451.51114503845014</c:v>
                </c:pt>
                <c:pt idx="33007">
                  <c:v>451.31137025888796</c:v>
                </c:pt>
                <c:pt idx="33008">
                  <c:v>450.29487088254928</c:v>
                </c:pt>
                <c:pt idx="33009">
                  <c:v>450.34558183178672</c:v>
                </c:pt>
                <c:pt idx="33010">
                  <c:v>450.48289405952215</c:v>
                </c:pt>
                <c:pt idx="33011">
                  <c:v>450.34187667679248</c:v>
                </c:pt>
                <c:pt idx="33012">
                  <c:v>450.39846442850967</c:v>
                </c:pt>
                <c:pt idx="33013">
                  <c:v>451.7616236819398</c:v>
                </c:pt>
                <c:pt idx="33014">
                  <c:v>452.10242708831038</c:v>
                </c:pt>
                <c:pt idx="33015">
                  <c:v>450.48659952257333</c:v>
                </c:pt>
                <c:pt idx="33016">
                  <c:v>450.57690549398012</c:v>
                </c:pt>
                <c:pt idx="33017">
                  <c:v>452.15747686569301</c:v>
                </c:pt>
                <c:pt idx="33018">
                  <c:v>452.10459888982433</c:v>
                </c:pt>
                <c:pt idx="33019">
                  <c:v>450.52989969973692</c:v>
                </c:pt>
                <c:pt idx="33020">
                  <c:v>450.97057917479555</c:v>
                </c:pt>
                <c:pt idx="33021">
                  <c:v>450.94119978325114</c:v>
                </c:pt>
                <c:pt idx="33022">
                  <c:v>450.78255507365179</c:v>
                </c:pt>
                <c:pt idx="33023">
                  <c:v>450.80976512813783</c:v>
                </c:pt>
                <c:pt idx="33024">
                  <c:v>452.96027328348356</c:v>
                </c:pt>
                <c:pt idx="33025">
                  <c:v>453.21881008073251</c:v>
                </c:pt>
                <c:pt idx="33026">
                  <c:v>453.68299029651405</c:v>
                </c:pt>
                <c:pt idx="33027">
                  <c:v>452.67236325582928</c:v>
                </c:pt>
                <c:pt idx="33028">
                  <c:v>451.48546648910263</c:v>
                </c:pt>
                <c:pt idx="33029">
                  <c:v>450.48659952257333</c:v>
                </c:pt>
                <c:pt idx="33030">
                  <c:v>450.75317722239214</c:v>
                </c:pt>
                <c:pt idx="33031">
                  <c:v>451.62278395380622</c:v>
                </c:pt>
                <c:pt idx="33032">
                  <c:v>452.17509772336672</c:v>
                </c:pt>
                <c:pt idx="33033">
                  <c:v>451.19973195964576</c:v>
                </c:pt>
                <c:pt idx="33034">
                  <c:v>450.99408237997409</c:v>
                </c:pt>
                <c:pt idx="33035">
                  <c:v>451.00583321242095</c:v>
                </c:pt>
                <c:pt idx="33036">
                  <c:v>451.12334769802902</c:v>
                </c:pt>
                <c:pt idx="33037">
                  <c:v>451.69329202905715</c:v>
                </c:pt>
                <c:pt idx="33038">
                  <c:v>451.54052350582367</c:v>
                </c:pt>
                <c:pt idx="33039">
                  <c:v>450.95882680206387</c:v>
                </c:pt>
                <c:pt idx="33040">
                  <c:v>450.55340228880152</c:v>
                </c:pt>
                <c:pt idx="33041">
                  <c:v>450.44546929858205</c:v>
                </c:pt>
                <c:pt idx="33042">
                  <c:v>450.5277297465646</c:v>
                </c:pt>
                <c:pt idx="33043">
                  <c:v>450.33383099933985</c:v>
                </c:pt>
                <c:pt idx="33044">
                  <c:v>451.0389179129881</c:v>
                </c:pt>
                <c:pt idx="33045">
                  <c:v>450.72162849378941</c:v>
                </c:pt>
                <c:pt idx="33046">
                  <c:v>450.45722167131373</c:v>
                </c:pt>
                <c:pt idx="33047">
                  <c:v>450.62978655041832</c:v>
                </c:pt>
                <c:pt idx="33048">
                  <c:v>452.0399531383764</c:v>
                </c:pt>
                <c:pt idx="33049">
                  <c:v>451.31137025888796</c:v>
                </c:pt>
                <c:pt idx="33050">
                  <c:v>450.84501916576329</c:v>
                </c:pt>
                <c:pt idx="33051">
                  <c:v>451.54422789067553</c:v>
                </c:pt>
                <c:pt idx="33052">
                  <c:v>451.96728250332006</c:v>
                </c:pt>
                <c:pt idx="33053">
                  <c:v>451.45022477375528</c:v>
                </c:pt>
                <c:pt idx="33054">
                  <c:v>451.8145170606561</c:v>
                </c:pt>
                <c:pt idx="33055">
                  <c:v>452.54310255862862</c:v>
                </c:pt>
                <c:pt idx="33056">
                  <c:v>451.98490336099377</c:v>
                </c:pt>
                <c:pt idx="33057">
                  <c:v>452.47258832223866</c:v>
                </c:pt>
                <c:pt idx="33058">
                  <c:v>451.8380218061194</c:v>
                </c:pt>
                <c:pt idx="33059">
                  <c:v>451.17035256810141</c:v>
                </c:pt>
                <c:pt idx="33060">
                  <c:v>452.66866657240126</c:v>
                </c:pt>
                <c:pt idx="33061">
                  <c:v>452.76855403919654</c:v>
                </c:pt>
                <c:pt idx="33062">
                  <c:v>452.19273398388799</c:v>
                </c:pt>
                <c:pt idx="33063">
                  <c:v>452.66278268461161</c:v>
                </c:pt>
                <c:pt idx="33064">
                  <c:v>451.82843507376271</c:v>
                </c:pt>
                <c:pt idx="33065">
                  <c:v>450.40063391959654</c:v>
                </c:pt>
                <c:pt idx="33066">
                  <c:v>450.69441997958813</c:v>
                </c:pt>
                <c:pt idx="33067">
                  <c:v>451.5581505246364</c:v>
                </c:pt>
                <c:pt idx="33068">
                  <c:v>450.02458707275969</c:v>
                </c:pt>
                <c:pt idx="33069">
                  <c:v>450.73337932623633</c:v>
                </c:pt>
                <c:pt idx="33070">
                  <c:v>450.86852237094183</c:v>
                </c:pt>
                <c:pt idx="33071">
                  <c:v>450.42784227976932</c:v>
                </c:pt>
                <c:pt idx="33072">
                  <c:v>450.29270077534852</c:v>
                </c:pt>
                <c:pt idx="33073">
                  <c:v>450.48659952257333</c:v>
                </c:pt>
                <c:pt idx="33074">
                  <c:v>450.89419491317875</c:v>
                </c:pt>
                <c:pt idx="33075">
                  <c:v>450.77668042757074</c:v>
                </c:pt>
                <c:pt idx="33076">
                  <c:v>450.28094994290166</c:v>
                </c:pt>
                <c:pt idx="33077">
                  <c:v>451.05066889946346</c:v>
                </c:pt>
                <c:pt idx="33078">
                  <c:v>450.93315425982695</c:v>
                </c:pt>
                <c:pt idx="33079">
                  <c:v>450.0282939682757</c:v>
                </c:pt>
                <c:pt idx="33080">
                  <c:v>450.60628334523972</c:v>
                </c:pt>
                <c:pt idx="33081">
                  <c:v>451.24086218363703</c:v>
                </c:pt>
                <c:pt idx="33082">
                  <c:v>450.52185356019879</c:v>
                </c:pt>
                <c:pt idx="33083">
                  <c:v>453.1247910988792</c:v>
                </c:pt>
                <c:pt idx="33084">
                  <c:v>453.01903514714184</c:v>
                </c:pt>
                <c:pt idx="33085">
                  <c:v>450.94490663255863</c:v>
                </c:pt>
                <c:pt idx="33086">
                  <c:v>451.2761162212625</c:v>
                </c:pt>
                <c:pt idx="33087">
                  <c:v>451.46413878212149</c:v>
                </c:pt>
                <c:pt idx="33088">
                  <c:v>450.68637445616395</c:v>
                </c:pt>
                <c:pt idx="33089">
                  <c:v>451.43258851323395</c:v>
                </c:pt>
                <c:pt idx="33090">
                  <c:v>451.75575519699782</c:v>
                </c:pt>
                <c:pt idx="33091">
                  <c:v>451.68524096060781</c:v>
                </c:pt>
                <c:pt idx="33092">
                  <c:v>450.51010272775187</c:v>
                </c:pt>
                <c:pt idx="33093">
                  <c:v>450.99995702605514</c:v>
                </c:pt>
                <c:pt idx="33094">
                  <c:v>451.88719231656671</c:v>
                </c:pt>
                <c:pt idx="33095">
                  <c:v>452.15159297790336</c:v>
                </c:pt>
                <c:pt idx="33096">
                  <c:v>452.59815233601125</c:v>
                </c:pt>
                <c:pt idx="33097">
                  <c:v>452.2103548415617</c:v>
                </c:pt>
                <c:pt idx="33098">
                  <c:v>451.81080651466522</c:v>
                </c:pt>
                <c:pt idx="33099">
                  <c:v>451.2761162212625</c:v>
                </c:pt>
                <c:pt idx="33100">
                  <c:v>451.2996194264411</c:v>
                </c:pt>
                <c:pt idx="33101">
                  <c:v>450.32795481297399</c:v>
                </c:pt>
                <c:pt idx="33102">
                  <c:v>451.59710586654421</c:v>
                </c:pt>
                <c:pt idx="33103">
                  <c:v>450.49247570893914</c:v>
                </c:pt>
                <c:pt idx="33104">
                  <c:v>450.95295215598281</c:v>
                </c:pt>
                <c:pt idx="33105">
                  <c:v>451.71092058815464</c:v>
                </c:pt>
                <c:pt idx="33106">
                  <c:v>451.66979036416336</c:v>
                </c:pt>
                <c:pt idx="33107">
                  <c:v>450.03417015464152</c:v>
                </c:pt>
                <c:pt idx="33108">
                  <c:v>452.77225072262462</c:v>
                </c:pt>
                <c:pt idx="33109">
                  <c:v>452.56660730409197</c:v>
                </c:pt>
                <c:pt idx="33110">
                  <c:v>450.76275871778068</c:v>
                </c:pt>
                <c:pt idx="33111">
                  <c:v>450.68637445616395</c:v>
                </c:pt>
                <c:pt idx="33112">
                  <c:v>450.43371846613513</c:v>
                </c:pt>
                <c:pt idx="33113">
                  <c:v>450.50422654138606</c:v>
                </c:pt>
                <c:pt idx="33114">
                  <c:v>450.85089381184434</c:v>
                </c:pt>
                <c:pt idx="33115">
                  <c:v>450.80388894177202</c:v>
                </c:pt>
                <c:pt idx="33116">
                  <c:v>450.13622691228665</c:v>
                </c:pt>
                <c:pt idx="33117">
                  <c:v>450.48876978380252</c:v>
                </c:pt>
                <c:pt idx="33118">
                  <c:v>450.39475911948699</c:v>
                </c:pt>
                <c:pt idx="33119">
                  <c:v>450.36321039088421</c:v>
                </c:pt>
                <c:pt idx="33120">
                  <c:v>450.65328975559686</c:v>
                </c:pt>
                <c:pt idx="33121">
                  <c:v>451.49351817366585</c:v>
                </c:pt>
                <c:pt idx="33122">
                  <c:v>450.01066695716435</c:v>
                </c:pt>
                <c:pt idx="33123">
                  <c:v>450.92140342738003</c:v>
                </c:pt>
                <c:pt idx="33124">
                  <c:v>450.24198951805414</c:v>
                </c:pt>
                <c:pt idx="33125">
                  <c:v>450.82956148400893</c:v>
                </c:pt>
                <c:pt idx="33126">
                  <c:v>450.42784227976932</c:v>
                </c:pt>
                <c:pt idx="33127">
                  <c:v>450.59453251279285</c:v>
                </c:pt>
                <c:pt idx="33128">
                  <c:v>450.54752764272047</c:v>
                </c:pt>
                <c:pt idx="33129">
                  <c:v>450.05984265066991</c:v>
                </c:pt>
                <c:pt idx="33130">
                  <c:v>450.70987766134255</c:v>
                </c:pt>
                <c:pt idx="33131">
                  <c:v>450.20673501834324</c:v>
                </c:pt>
                <c:pt idx="33132">
                  <c:v>450.90594574562567</c:v>
                </c:pt>
                <c:pt idx="33133">
                  <c:v>451.15860173565449</c:v>
                </c:pt>
                <c:pt idx="33134">
                  <c:v>450.74142638994527</c:v>
                </c:pt>
                <c:pt idx="33135">
                  <c:v>450.17518628974051</c:v>
                </c:pt>
                <c:pt idx="33136">
                  <c:v>450.55927847516739</c:v>
                </c:pt>
                <c:pt idx="33137">
                  <c:v>451.84018590620957</c:v>
                </c:pt>
                <c:pt idx="33138">
                  <c:v>451.51702137884445</c:v>
                </c:pt>
                <c:pt idx="33139">
                  <c:v>450.01654159554403</c:v>
                </c:pt>
                <c:pt idx="33140">
                  <c:v>452.8310125862829</c:v>
                </c:pt>
                <c:pt idx="33141">
                  <c:v>454.29406747001758</c:v>
                </c:pt>
                <c:pt idx="33142">
                  <c:v>454.66422870394587</c:v>
                </c:pt>
                <c:pt idx="33143">
                  <c:v>453.07779701080017</c:v>
                </c:pt>
                <c:pt idx="33144">
                  <c:v>451.68524096060781</c:v>
                </c:pt>
                <c:pt idx="33145">
                  <c:v>451.23869746743298</c:v>
                </c:pt>
                <c:pt idx="33146">
                  <c:v>451.02933641759955</c:v>
                </c:pt>
                <c:pt idx="33147">
                  <c:v>453.20922950951478</c:v>
                </c:pt>
                <c:pt idx="33148">
                  <c:v>452.76855403919654</c:v>
                </c:pt>
                <c:pt idx="33149">
                  <c:v>451.66979036416336</c:v>
                </c:pt>
                <c:pt idx="33150">
                  <c:v>450.87656789436602</c:v>
                </c:pt>
                <c:pt idx="33151">
                  <c:v>450.0282939682757</c:v>
                </c:pt>
                <c:pt idx="33152">
                  <c:v>450.11859989347391</c:v>
                </c:pt>
                <c:pt idx="33153">
                  <c:v>450.29487088254928</c:v>
                </c:pt>
                <c:pt idx="33154">
                  <c:v>451.72267142060156</c:v>
                </c:pt>
                <c:pt idx="33155">
                  <c:v>451.25261301608396</c:v>
                </c:pt>
                <c:pt idx="33156">
                  <c:v>450.60628334523972</c:v>
                </c:pt>
                <c:pt idx="33157">
                  <c:v>450.50422654138606</c:v>
                </c:pt>
                <c:pt idx="33158">
                  <c:v>450.46309631739479</c:v>
                </c:pt>
                <c:pt idx="33159">
                  <c:v>450.65328975559686</c:v>
                </c:pt>
                <c:pt idx="33160">
                  <c:v>451.04696343641228</c:v>
                </c:pt>
                <c:pt idx="33161">
                  <c:v>451.22323516482436</c:v>
                </c:pt>
                <c:pt idx="33162">
                  <c:v>451.02933641759955</c:v>
                </c:pt>
                <c:pt idx="33163">
                  <c:v>450.15973014827091</c:v>
                </c:pt>
                <c:pt idx="33164">
                  <c:v>450.00479077079854</c:v>
                </c:pt>
                <c:pt idx="33165">
                  <c:v>450.05984265066991</c:v>
                </c:pt>
                <c:pt idx="33166">
                  <c:v>450.55710913810901</c:v>
                </c:pt>
                <c:pt idx="33167">
                  <c:v>450.36321039088421</c:v>
                </c:pt>
                <c:pt idx="33168">
                  <c:v>450.28311943398847</c:v>
                </c:pt>
                <c:pt idx="33169">
                  <c:v>450.35950384963371</c:v>
                </c:pt>
                <c:pt idx="33170">
                  <c:v>450.54165145635466</c:v>
                </c:pt>
                <c:pt idx="33171">
                  <c:v>450.77450955022761</c:v>
                </c:pt>
                <c:pt idx="33172">
                  <c:v>451.38557902230735</c:v>
                </c:pt>
                <c:pt idx="33173">
                  <c:v>451.85564266379311</c:v>
                </c:pt>
                <c:pt idx="33174">
                  <c:v>452.17292592185271</c:v>
                </c:pt>
                <c:pt idx="33175">
                  <c:v>450.69225064252981</c:v>
                </c:pt>
                <c:pt idx="33176">
                  <c:v>450.75905340875801</c:v>
                </c:pt>
                <c:pt idx="33177">
                  <c:v>450.09292585716076</c:v>
                </c:pt>
                <c:pt idx="33178">
                  <c:v>450.70400147497668</c:v>
                </c:pt>
                <c:pt idx="33179">
                  <c:v>450.11055441625825</c:v>
                </c:pt>
                <c:pt idx="33180">
                  <c:v>450.08705121107971</c:v>
                </c:pt>
                <c:pt idx="33181">
                  <c:v>452.05541759738372</c:v>
                </c:pt>
                <c:pt idx="33182">
                  <c:v>452.60186442228695</c:v>
                </c:pt>
                <c:pt idx="33183">
                  <c:v>450.21631651373178</c:v>
                </c:pt>
                <c:pt idx="33184">
                  <c:v>451.59340610254662</c:v>
                </c:pt>
                <c:pt idx="33185">
                  <c:v>450.96470298842968</c:v>
                </c:pt>
                <c:pt idx="33186">
                  <c:v>450.52402397545649</c:v>
                </c:pt>
                <c:pt idx="33187">
                  <c:v>450.92944895080421</c:v>
                </c:pt>
                <c:pt idx="33188">
                  <c:v>451.05871426885915</c:v>
                </c:pt>
                <c:pt idx="33189">
                  <c:v>451.58752991618076</c:v>
                </c:pt>
                <c:pt idx="33190">
                  <c:v>451.87543994383503</c:v>
                </c:pt>
                <c:pt idx="33191">
                  <c:v>450.81781065156201</c:v>
                </c:pt>
                <c:pt idx="33192">
                  <c:v>450.22436203715597</c:v>
                </c:pt>
                <c:pt idx="33193">
                  <c:v>450.21631651373178</c:v>
                </c:pt>
                <c:pt idx="33194">
                  <c:v>450.25961669089537</c:v>
                </c:pt>
                <c:pt idx="33195">
                  <c:v>450.22436203715597</c:v>
                </c:pt>
                <c:pt idx="33196">
                  <c:v>451.32312263161964</c:v>
                </c:pt>
                <c:pt idx="33197">
                  <c:v>453.02120694865584</c:v>
                </c:pt>
                <c:pt idx="33198">
                  <c:v>452.62752556641664</c:v>
                </c:pt>
                <c:pt idx="33199">
                  <c:v>450.65916594196267</c:v>
                </c:pt>
                <c:pt idx="33200">
                  <c:v>450.28094994290166</c:v>
                </c:pt>
                <c:pt idx="33201">
                  <c:v>451.17993560377471</c:v>
                </c:pt>
                <c:pt idx="33202">
                  <c:v>452.5783596768236</c:v>
                </c:pt>
                <c:pt idx="33203">
                  <c:v>452.52548170095497</c:v>
                </c:pt>
                <c:pt idx="33204">
                  <c:v>452.60186442228695</c:v>
                </c:pt>
                <c:pt idx="33205">
                  <c:v>451.45022477375528</c:v>
                </c:pt>
                <c:pt idx="33206">
                  <c:v>450.0576718195353</c:v>
                </c:pt>
                <c:pt idx="33207">
                  <c:v>451.05654493180083</c:v>
                </c:pt>
                <c:pt idx="33208">
                  <c:v>451.35033730695994</c:v>
                </c:pt>
                <c:pt idx="33209">
                  <c:v>450.74513169896795</c:v>
                </c:pt>
                <c:pt idx="33210">
                  <c:v>450.69812528861087</c:v>
                </c:pt>
                <c:pt idx="33211">
                  <c:v>450.25374096661494</c:v>
                </c:pt>
                <c:pt idx="33212">
                  <c:v>452.63340945420623</c:v>
                </c:pt>
                <c:pt idx="33213">
                  <c:v>452.32786316603068</c:v>
                </c:pt>
                <c:pt idx="33214">
                  <c:v>450.77668042757074</c:v>
                </c:pt>
                <c:pt idx="33215">
                  <c:v>450.02241778190984</c:v>
                </c:pt>
                <c:pt idx="33216">
                  <c:v>450.34558183178672</c:v>
                </c:pt>
                <c:pt idx="33217">
                  <c:v>450.06354800590111</c:v>
                </c:pt>
                <c:pt idx="33218">
                  <c:v>450.08334431556369</c:v>
                </c:pt>
                <c:pt idx="33219">
                  <c:v>450.79430744638347</c:v>
                </c:pt>
                <c:pt idx="33220">
                  <c:v>450.07529883834803</c:v>
                </c:pt>
                <c:pt idx="33221">
                  <c:v>450.0282939682757</c:v>
                </c:pt>
                <c:pt idx="33222">
                  <c:v>450.30662233111008</c:v>
                </c:pt>
                <c:pt idx="33223">
                  <c:v>451.49351817366585</c:v>
                </c:pt>
                <c:pt idx="33224">
                  <c:v>450.71204699840087</c:v>
                </c:pt>
                <c:pt idx="33225">
                  <c:v>450.04004480072257</c:v>
                </c:pt>
                <c:pt idx="33226">
                  <c:v>451.7498867120558</c:v>
                </c:pt>
                <c:pt idx="33227">
                  <c:v>454.12954965462194</c:v>
                </c:pt>
                <c:pt idx="33228">
                  <c:v>453.25406719892749</c:v>
                </c:pt>
                <c:pt idx="33229">
                  <c:v>450.48072333620752</c:v>
                </c:pt>
                <c:pt idx="33230">
                  <c:v>451.79317949585248</c:v>
                </c:pt>
                <c:pt idx="33231">
                  <c:v>451.4112577256833</c:v>
                </c:pt>
                <c:pt idx="33232">
                  <c:v>451.48176580093423</c:v>
                </c:pt>
                <c:pt idx="33233">
                  <c:v>450.85893933526853</c:v>
                </c:pt>
                <c:pt idx="33234">
                  <c:v>450.76492805483906</c:v>
                </c:pt>
                <c:pt idx="33235">
                  <c:v>451.34074949640387</c:v>
                </c:pt>
                <c:pt idx="33236">
                  <c:v>451.05871426885915</c:v>
                </c:pt>
                <c:pt idx="33237">
                  <c:v>450.21261120470911</c:v>
                </c:pt>
                <c:pt idx="33238">
                  <c:v>450.85306453515898</c:v>
                </c:pt>
                <c:pt idx="33239">
                  <c:v>450.9764538208766</c:v>
                </c:pt>
                <c:pt idx="33240">
                  <c:v>450.2889951582689</c:v>
                </c:pt>
                <c:pt idx="33241">
                  <c:v>450.4689725037606</c:v>
                </c:pt>
                <c:pt idx="33242">
                  <c:v>450.31032779416125</c:v>
                </c:pt>
                <c:pt idx="33243">
                  <c:v>450.89202403583568</c:v>
                </c:pt>
                <c:pt idx="33244">
                  <c:v>450.42196763368827</c:v>
                </c:pt>
                <c:pt idx="33245">
                  <c:v>450.17735716708364</c:v>
                </c:pt>
                <c:pt idx="33246">
                  <c:v>451.14685090320756</c:v>
                </c:pt>
                <c:pt idx="33247">
                  <c:v>451.21735897845849</c:v>
                </c:pt>
                <c:pt idx="33248">
                  <c:v>450.04004480072257</c:v>
                </c:pt>
                <c:pt idx="33249">
                  <c:v>451.13880537978338</c:v>
                </c:pt>
                <c:pt idx="33250">
                  <c:v>451.84389029106143</c:v>
                </c:pt>
                <c:pt idx="33251">
                  <c:v>452.20818304004769</c:v>
                </c:pt>
                <c:pt idx="33252">
                  <c:v>451.0976751557921</c:v>
                </c:pt>
                <c:pt idx="33253">
                  <c:v>450.1832318131647</c:v>
                </c:pt>
                <c:pt idx="33254">
                  <c:v>452.01057990797108</c:v>
                </c:pt>
                <c:pt idx="33255">
                  <c:v>451.8813161302009</c:v>
                </c:pt>
                <c:pt idx="33256">
                  <c:v>451.63824687252878</c:v>
                </c:pt>
                <c:pt idx="33257">
                  <c:v>452.20818304004769</c:v>
                </c:pt>
                <c:pt idx="33258">
                  <c:v>450.90006955925986</c:v>
                </c:pt>
                <c:pt idx="33259">
                  <c:v>451.1644779220203</c:v>
                </c:pt>
                <c:pt idx="33260">
                  <c:v>450.14210157377056</c:v>
                </c:pt>
                <c:pt idx="33261">
                  <c:v>452.47847221002831</c:v>
                </c:pt>
                <c:pt idx="33262">
                  <c:v>452.50784544043364</c:v>
                </c:pt>
                <c:pt idx="33263">
                  <c:v>452.51372932822329</c:v>
                </c:pt>
                <c:pt idx="33264">
                  <c:v>451.61474212706548</c:v>
                </c:pt>
                <c:pt idx="33265">
                  <c:v>450.61586638091302</c:v>
                </c:pt>
                <c:pt idx="33266">
                  <c:v>452.52176961467927</c:v>
                </c:pt>
                <c:pt idx="33267">
                  <c:v>456.0001946919939</c:v>
                </c:pt>
                <c:pt idx="33268">
                  <c:v>452.49239638427395</c:v>
                </c:pt>
                <c:pt idx="33269">
                  <c:v>451.84018590620957</c:v>
                </c:pt>
                <c:pt idx="33270">
                  <c:v>451.51702137884445</c:v>
                </c:pt>
                <c:pt idx="33271">
                  <c:v>451.14685090320756</c:v>
                </c:pt>
                <c:pt idx="33272">
                  <c:v>450.82956148400893</c:v>
                </c:pt>
                <c:pt idx="33273">
                  <c:v>450.63566273678413</c:v>
                </c:pt>
                <c:pt idx="33274">
                  <c:v>450.15168313077049</c:v>
                </c:pt>
                <c:pt idx="33275">
                  <c:v>450.03417015464152</c:v>
                </c:pt>
                <c:pt idx="33276">
                  <c:v>450.09509668829537</c:v>
                </c:pt>
                <c:pt idx="33277">
                  <c:v>450.66874743735121</c:v>
                </c:pt>
                <c:pt idx="33278">
                  <c:v>450.80388894177202</c:v>
                </c:pt>
                <c:pt idx="33279">
                  <c:v>450.59236317573448</c:v>
                </c:pt>
                <c:pt idx="33280">
                  <c:v>451.97903487605174</c:v>
                </c:pt>
                <c:pt idx="33281">
                  <c:v>451.89089978198808</c:v>
                </c:pt>
                <c:pt idx="33282">
                  <c:v>450.98603531626514</c:v>
                </c:pt>
                <c:pt idx="33283">
                  <c:v>450.27507375653579</c:v>
                </c:pt>
                <c:pt idx="33284">
                  <c:v>450.06571729675096</c:v>
                </c:pt>
                <c:pt idx="33285">
                  <c:v>451.59340610254662</c:v>
                </c:pt>
                <c:pt idx="33286">
                  <c:v>452.54527436014263</c:v>
                </c:pt>
                <c:pt idx="33287">
                  <c:v>451.24086218363703</c:v>
                </c:pt>
                <c:pt idx="33288">
                  <c:v>450.01654159554403</c:v>
                </c:pt>
                <c:pt idx="33289">
                  <c:v>452.68999951635061</c:v>
                </c:pt>
                <c:pt idx="33290">
                  <c:v>454.46446917320287</c:v>
                </c:pt>
                <c:pt idx="33291">
                  <c:v>452.26106101591637</c:v>
                </c:pt>
                <c:pt idx="33292">
                  <c:v>450.9037764085673</c:v>
                </c:pt>
                <c:pt idx="33293">
                  <c:v>450.79213656904034</c:v>
                </c:pt>
                <c:pt idx="33294">
                  <c:v>450.59453251279285</c:v>
                </c:pt>
                <c:pt idx="33295">
                  <c:v>451.24673682971815</c:v>
                </c:pt>
                <c:pt idx="33296">
                  <c:v>451.72854760696737</c:v>
                </c:pt>
                <c:pt idx="33297">
                  <c:v>452.86255761820223</c:v>
                </c:pt>
                <c:pt idx="33298">
                  <c:v>451.9577019321024</c:v>
                </c:pt>
                <c:pt idx="33299">
                  <c:v>451.7461746257801</c:v>
                </c:pt>
                <c:pt idx="33300">
                  <c:v>451.68741738297609</c:v>
                </c:pt>
                <c:pt idx="33301">
                  <c:v>450.50639680261526</c:v>
                </c:pt>
                <c:pt idx="33302">
                  <c:v>450.05179717345425</c:v>
                </c:pt>
                <c:pt idx="33303">
                  <c:v>450.67091677440959</c:v>
                </c:pt>
                <c:pt idx="33304">
                  <c:v>450.21261120470911</c:v>
                </c:pt>
                <c:pt idx="33305">
                  <c:v>450.37713826181329</c:v>
                </c:pt>
                <c:pt idx="33306">
                  <c:v>450.72750468015522</c:v>
                </c:pt>
                <c:pt idx="33307">
                  <c:v>452.26106101591637</c:v>
                </c:pt>
                <c:pt idx="33308">
                  <c:v>451.92027301239347</c:v>
                </c:pt>
                <c:pt idx="33309">
                  <c:v>450.51597891411774</c:v>
                </c:pt>
                <c:pt idx="33310">
                  <c:v>451.06829591827619</c:v>
                </c:pt>
                <c:pt idx="33311">
                  <c:v>451.93202538512509</c:v>
                </c:pt>
                <c:pt idx="33312">
                  <c:v>451.12334769802902</c:v>
                </c:pt>
                <c:pt idx="33313">
                  <c:v>451.68741738297609</c:v>
                </c:pt>
                <c:pt idx="33314">
                  <c:v>450.6041140081814</c:v>
                </c:pt>
                <c:pt idx="33315">
                  <c:v>450.32208016689293</c:v>
                </c:pt>
                <c:pt idx="33316">
                  <c:v>450.60040869915866</c:v>
                </c:pt>
                <c:pt idx="33317">
                  <c:v>450.31249805539051</c:v>
                </c:pt>
                <c:pt idx="33318">
                  <c:v>450.54535676537733</c:v>
                </c:pt>
                <c:pt idx="33319">
                  <c:v>450.69812528861087</c:v>
                </c:pt>
                <c:pt idx="33320">
                  <c:v>450.04221563185718</c:v>
                </c:pt>
                <c:pt idx="33321">
                  <c:v>450.75905340875801</c:v>
                </c:pt>
                <c:pt idx="33322">
                  <c:v>450.98233000724241</c:v>
                </c:pt>
                <c:pt idx="33323">
                  <c:v>450.55340228880152</c:v>
                </c:pt>
                <c:pt idx="33324">
                  <c:v>450.39475911948699</c:v>
                </c:pt>
                <c:pt idx="33325">
                  <c:v>450.26549241517574</c:v>
                </c:pt>
                <c:pt idx="33326">
                  <c:v>450.06354800590111</c:v>
                </c:pt>
                <c:pt idx="33327">
                  <c:v>450.64524423217267</c:v>
                </c:pt>
                <c:pt idx="33328">
                  <c:v>450.25374096661494</c:v>
                </c:pt>
                <c:pt idx="33329">
                  <c:v>451.69916821542301</c:v>
                </c:pt>
                <c:pt idx="33330">
                  <c:v>451.54052350582367</c:v>
                </c:pt>
                <c:pt idx="33331">
                  <c:v>450.60628334523972</c:v>
                </c:pt>
                <c:pt idx="33332">
                  <c:v>450.05396646430404</c:v>
                </c:pt>
                <c:pt idx="33333">
                  <c:v>450.88614938975456</c:v>
                </c:pt>
                <c:pt idx="33334">
                  <c:v>450.4160914473224</c:v>
                </c:pt>
                <c:pt idx="33335">
                  <c:v>450.12230527951084</c:v>
                </c:pt>
                <c:pt idx="33336">
                  <c:v>450.43371846613513</c:v>
                </c:pt>
                <c:pt idx="33337">
                  <c:v>450.06354800590111</c:v>
                </c:pt>
                <c:pt idx="33338">
                  <c:v>451.28786705370942</c:v>
                </c:pt>
                <c:pt idx="33339">
                  <c:v>450.78255507365179</c:v>
                </c:pt>
                <c:pt idx="33340">
                  <c:v>450.5277297465646</c:v>
                </c:pt>
                <c:pt idx="33341">
                  <c:v>450.89790022220149</c:v>
                </c:pt>
                <c:pt idx="33342">
                  <c:v>450.65699506461959</c:v>
                </c:pt>
                <c:pt idx="33343">
                  <c:v>451.76750756972945</c:v>
                </c:pt>
                <c:pt idx="33344">
                  <c:v>450.49835189530501</c:v>
                </c:pt>
                <c:pt idx="33345">
                  <c:v>450.0069600601081</c:v>
                </c:pt>
                <c:pt idx="33346">
                  <c:v>450.71204699840087</c:v>
                </c:pt>
                <c:pt idx="33347">
                  <c:v>450.7884312600176</c:v>
                </c:pt>
                <c:pt idx="33348">
                  <c:v>450.79801275540615</c:v>
                </c:pt>
                <c:pt idx="33349">
                  <c:v>451.57948500887051</c:v>
                </c:pt>
                <c:pt idx="33350">
                  <c:v>451.22694509470131</c:v>
                </c:pt>
                <c:pt idx="33351">
                  <c:v>450.25961669089537</c:v>
                </c:pt>
                <c:pt idx="33352">
                  <c:v>450.63566273678413</c:v>
                </c:pt>
                <c:pt idx="33353">
                  <c:v>451.22910965687691</c:v>
                </c:pt>
                <c:pt idx="33354">
                  <c:v>451.09984449285048</c:v>
                </c:pt>
                <c:pt idx="33355">
                  <c:v>450.3044531480802</c:v>
                </c:pt>
                <c:pt idx="33356">
                  <c:v>451.26807069783831</c:v>
                </c:pt>
                <c:pt idx="33357">
                  <c:v>450.21848585079016</c:v>
                </c:pt>
                <c:pt idx="33358">
                  <c:v>450.9764538208766</c:v>
                </c:pt>
                <c:pt idx="33359">
                  <c:v>451.21148279209268</c:v>
                </c:pt>
                <c:pt idx="33360">
                  <c:v>452.13984060517174</c:v>
                </c:pt>
                <c:pt idx="33361">
                  <c:v>451.24673682971815</c:v>
                </c:pt>
                <c:pt idx="33362">
                  <c:v>451.28786705370942</c:v>
                </c:pt>
                <c:pt idx="33363">
                  <c:v>451.38187987442365</c:v>
                </c:pt>
                <c:pt idx="33364">
                  <c:v>452.44538689334729</c:v>
                </c:pt>
                <c:pt idx="33365">
                  <c:v>450.1832318131647</c:v>
                </c:pt>
                <c:pt idx="33366">
                  <c:v>452.67236325582928</c:v>
                </c:pt>
                <c:pt idx="33367">
                  <c:v>452.53721867083897</c:v>
                </c:pt>
                <c:pt idx="33368">
                  <c:v>450.84501916576329</c:v>
                </c:pt>
                <c:pt idx="33369">
                  <c:v>450.21848585079016</c:v>
                </c:pt>
                <c:pt idx="33370">
                  <c:v>451.02716554025642</c:v>
                </c:pt>
                <c:pt idx="33371">
                  <c:v>450.74513169896795</c:v>
                </c:pt>
                <c:pt idx="33372">
                  <c:v>450.17518628974051</c:v>
                </c:pt>
                <c:pt idx="33373">
                  <c:v>450.40433907459078</c:v>
                </c:pt>
                <c:pt idx="33374">
                  <c:v>450.19868949491905</c:v>
                </c:pt>
                <c:pt idx="33375">
                  <c:v>451.7696778309587</c:v>
                </c:pt>
                <c:pt idx="33376">
                  <c:v>452.43950300555764</c:v>
                </c:pt>
                <c:pt idx="33377">
                  <c:v>450.48289405952215</c:v>
                </c:pt>
                <c:pt idx="33378">
                  <c:v>450.16931164365946</c:v>
                </c:pt>
                <c:pt idx="33379">
                  <c:v>450.49247570893914</c:v>
                </c:pt>
                <c:pt idx="33380">
                  <c:v>450.16343545729359</c:v>
                </c:pt>
                <c:pt idx="33381">
                  <c:v>450.26332292408892</c:v>
                </c:pt>
                <c:pt idx="33382">
                  <c:v>450.74513169896795</c:v>
                </c:pt>
                <c:pt idx="33383">
                  <c:v>450.00108541587537</c:v>
                </c:pt>
                <c:pt idx="33384">
                  <c:v>450.50639680261526</c:v>
                </c:pt>
                <c:pt idx="33385">
                  <c:v>450.01654159554403</c:v>
                </c:pt>
                <c:pt idx="33386">
                  <c:v>450.31032779416125</c:v>
                </c:pt>
                <c:pt idx="33387">
                  <c:v>450.23394353254452</c:v>
                </c:pt>
                <c:pt idx="33388">
                  <c:v>451.37382664957568</c:v>
                </c:pt>
                <c:pt idx="33389">
                  <c:v>452.343327625038</c:v>
                </c:pt>
                <c:pt idx="33390">
                  <c:v>450.95078127863968</c:v>
                </c:pt>
                <c:pt idx="33391">
                  <c:v>450.92727807346108</c:v>
                </c:pt>
                <c:pt idx="33392">
                  <c:v>451.85564266379311</c:v>
                </c:pt>
                <c:pt idx="33393">
                  <c:v>451.33858493422832</c:v>
                </c:pt>
                <c:pt idx="33394">
                  <c:v>450.57473615692174</c:v>
                </c:pt>
                <c:pt idx="33395">
                  <c:v>450.18910799953051</c:v>
                </c:pt>
                <c:pt idx="33396">
                  <c:v>450.54165145635466</c:v>
                </c:pt>
                <c:pt idx="33397">
                  <c:v>451.34074949640387</c:v>
                </c:pt>
                <c:pt idx="33398">
                  <c:v>452.47476012375262</c:v>
                </c:pt>
                <c:pt idx="33399">
                  <c:v>452.274985190162</c:v>
                </c:pt>
                <c:pt idx="33400">
                  <c:v>452.76855403919654</c:v>
                </c:pt>
                <c:pt idx="33401">
                  <c:v>453.59114311617475</c:v>
                </c:pt>
                <c:pt idx="33402">
                  <c:v>453.41487292804743</c:v>
                </c:pt>
                <c:pt idx="33403">
                  <c:v>451.19385577327995</c:v>
                </c:pt>
                <c:pt idx="33404">
                  <c:v>450.64741356923105</c:v>
                </c:pt>
                <c:pt idx="33405">
                  <c:v>451.04696343641228</c:v>
                </c:pt>
                <c:pt idx="33406">
                  <c:v>451.2996194264411</c:v>
                </c:pt>
                <c:pt idx="33407">
                  <c:v>450.55340228880152</c:v>
                </c:pt>
                <c:pt idx="33408">
                  <c:v>450.15755927092778</c:v>
                </c:pt>
                <c:pt idx="33409">
                  <c:v>452.10829557325241</c:v>
                </c:pt>
                <c:pt idx="33410">
                  <c:v>451.13292919341757</c:v>
                </c:pt>
                <c:pt idx="33411">
                  <c:v>450.57473615692174</c:v>
                </c:pt>
                <c:pt idx="33412">
                  <c:v>452.81339172860919</c:v>
                </c:pt>
                <c:pt idx="33413">
                  <c:v>453.43620587199678</c:v>
                </c:pt>
                <c:pt idx="33414">
                  <c:v>452.80163935587757</c:v>
                </c:pt>
                <c:pt idx="33415">
                  <c:v>453.71236352691938</c:v>
                </c:pt>
                <c:pt idx="33416">
                  <c:v>453.13067498666885</c:v>
                </c:pt>
                <c:pt idx="33417">
                  <c:v>450.81563977421888</c:v>
                </c:pt>
                <c:pt idx="33418">
                  <c:v>451.86368911138817</c:v>
                </c:pt>
                <c:pt idx="33419">
                  <c:v>450.95882680206387</c:v>
                </c:pt>
                <c:pt idx="33420">
                  <c:v>451.31137025888796</c:v>
                </c:pt>
                <c:pt idx="33421">
                  <c:v>451.75792545822702</c:v>
                </c:pt>
                <c:pt idx="33422">
                  <c:v>451.7990556822183</c:v>
                </c:pt>
                <c:pt idx="33423">
                  <c:v>451.04108725004642</c:v>
                </c:pt>
                <c:pt idx="33424">
                  <c:v>450.57690549398012</c:v>
                </c:pt>
                <c:pt idx="33425">
                  <c:v>450.55340228880152</c:v>
                </c:pt>
                <c:pt idx="33426">
                  <c:v>450.62978655041832</c:v>
                </c:pt>
                <c:pt idx="33427">
                  <c:v>450.68266914714127</c:v>
                </c:pt>
                <c:pt idx="33428">
                  <c:v>450.06942419226698</c:v>
                </c:pt>
                <c:pt idx="33429">
                  <c:v>451.14468002586449</c:v>
                </c:pt>
                <c:pt idx="33430">
                  <c:v>452.10242708831038</c:v>
                </c:pt>
                <c:pt idx="33431">
                  <c:v>450.84501916576329</c:v>
                </c:pt>
                <c:pt idx="33432">
                  <c:v>451.21148279209268</c:v>
                </c:pt>
                <c:pt idx="33433">
                  <c:v>452.86844150599188</c:v>
                </c:pt>
                <c:pt idx="33434">
                  <c:v>452.38075654474699</c:v>
                </c:pt>
                <c:pt idx="33435">
                  <c:v>450.0304632591255</c:v>
                </c:pt>
                <c:pt idx="33436">
                  <c:v>450.58865632642699</c:v>
                </c:pt>
                <c:pt idx="33437">
                  <c:v>450.07529883834803</c:v>
                </c:pt>
                <c:pt idx="33438">
                  <c:v>450.50422654138606</c:v>
                </c:pt>
                <c:pt idx="33439">
                  <c:v>451.07634128767188</c:v>
                </c:pt>
                <c:pt idx="33440">
                  <c:v>451.8813161302009</c:v>
                </c:pt>
                <c:pt idx="33441">
                  <c:v>450.24198951805414</c:v>
                </c:pt>
                <c:pt idx="33442">
                  <c:v>450.34187667679248</c:v>
                </c:pt>
                <c:pt idx="33443">
                  <c:v>450.6180357179714</c:v>
                </c:pt>
                <c:pt idx="33444">
                  <c:v>450.33383099933985</c:v>
                </c:pt>
                <c:pt idx="33445">
                  <c:v>450.26919757016998</c:v>
                </c:pt>
                <c:pt idx="33446">
                  <c:v>450.81781065156201</c:v>
                </c:pt>
                <c:pt idx="33447">
                  <c:v>451.00366387536263</c:v>
                </c:pt>
                <c:pt idx="33448">
                  <c:v>452.43146271910166</c:v>
                </c:pt>
                <c:pt idx="33449">
                  <c:v>452.26106101591637</c:v>
                </c:pt>
                <c:pt idx="33450">
                  <c:v>452.80163935587757</c:v>
                </c:pt>
                <c:pt idx="33451">
                  <c:v>453.55959808425541</c:v>
                </c:pt>
                <c:pt idx="33452">
                  <c:v>452.6194852799606</c:v>
                </c:pt>
                <c:pt idx="33453">
                  <c:v>451.015414861838</c:v>
                </c:pt>
                <c:pt idx="33454">
                  <c:v>451.19168797650633</c:v>
                </c:pt>
                <c:pt idx="33455">
                  <c:v>450.79801275540615</c:v>
                </c:pt>
                <c:pt idx="33456">
                  <c:v>450.5651546615332</c:v>
                </c:pt>
                <c:pt idx="33457">
                  <c:v>451.9577019321024</c:v>
                </c:pt>
                <c:pt idx="33458">
                  <c:v>451.50526900611277</c:v>
                </c:pt>
                <c:pt idx="33459">
                  <c:v>451.07634128767188</c:v>
                </c:pt>
                <c:pt idx="33460">
                  <c:v>451.43476093086184</c:v>
                </c:pt>
                <c:pt idx="33461">
                  <c:v>451.7696778309587</c:v>
                </c:pt>
                <c:pt idx="33462">
                  <c:v>452.37487265695734</c:v>
                </c:pt>
                <c:pt idx="33463">
                  <c:v>453.8496799134237</c:v>
                </c:pt>
                <c:pt idx="33464">
                  <c:v>452.7920587846599</c:v>
                </c:pt>
                <c:pt idx="33465">
                  <c:v>450.62391190433721</c:v>
                </c:pt>
                <c:pt idx="33466">
                  <c:v>450.95295215598281</c:v>
                </c:pt>
                <c:pt idx="33467">
                  <c:v>451.25261301608396</c:v>
                </c:pt>
                <c:pt idx="33468">
                  <c:v>450.52989969973692</c:v>
                </c:pt>
                <c:pt idx="33469">
                  <c:v>450.73337932623633</c:v>
                </c:pt>
                <c:pt idx="33470">
                  <c:v>451.47959800416061</c:v>
                </c:pt>
                <c:pt idx="33471">
                  <c:v>450.70987766134255</c:v>
                </c:pt>
                <c:pt idx="33472">
                  <c:v>450.67462362371708</c:v>
                </c:pt>
                <c:pt idx="33473">
                  <c:v>450.88614938975456</c:v>
                </c:pt>
                <c:pt idx="33474">
                  <c:v>451.89676826693011</c:v>
                </c:pt>
                <c:pt idx="33475">
                  <c:v>451.43258851323395</c:v>
                </c:pt>
                <c:pt idx="33476">
                  <c:v>450.45134548494786</c:v>
                </c:pt>
                <c:pt idx="33477">
                  <c:v>450.62761721335994</c:v>
                </c:pt>
                <c:pt idx="33478">
                  <c:v>450.06571729675096</c:v>
                </c:pt>
                <c:pt idx="33479">
                  <c:v>450.16343545729359</c:v>
                </c:pt>
                <c:pt idx="33480">
                  <c:v>450.20085883197743</c:v>
                </c:pt>
                <c:pt idx="33481">
                  <c:v>450.50422654138606</c:v>
                </c:pt>
                <c:pt idx="33482">
                  <c:v>452.6606108830976</c:v>
                </c:pt>
                <c:pt idx="33483">
                  <c:v>453.01316666219986</c:v>
                </c:pt>
                <c:pt idx="33484">
                  <c:v>450.85676999821021</c:v>
                </c:pt>
                <c:pt idx="33485">
                  <c:v>450.45722167131373</c:v>
                </c:pt>
                <c:pt idx="33486">
                  <c:v>450.67091677440959</c:v>
                </c:pt>
                <c:pt idx="33487">
                  <c:v>454.08471196520929</c:v>
                </c:pt>
                <c:pt idx="33488">
                  <c:v>452.08696262930306</c:v>
                </c:pt>
                <c:pt idx="33489">
                  <c:v>450.68637445616395</c:v>
                </c:pt>
                <c:pt idx="33490">
                  <c:v>451.34445341917035</c:v>
                </c:pt>
                <c:pt idx="33491">
                  <c:v>450.28682458898271</c:v>
                </c:pt>
                <c:pt idx="33492">
                  <c:v>451.09984449285048</c:v>
                </c:pt>
                <c:pt idx="33493">
                  <c:v>450.11859989347391</c:v>
                </c:pt>
                <c:pt idx="33494">
                  <c:v>450.77668042757074</c:v>
                </c:pt>
                <c:pt idx="33495">
                  <c:v>451.80493186858416</c:v>
                </c:pt>
                <c:pt idx="33496">
                  <c:v>451.9341971866391</c:v>
                </c:pt>
                <c:pt idx="33497">
                  <c:v>451.28199225359987</c:v>
                </c:pt>
                <c:pt idx="33498">
                  <c:v>451.1644779220203</c:v>
                </c:pt>
                <c:pt idx="33499">
                  <c:v>451.18210494083303</c:v>
                </c:pt>
                <c:pt idx="33500">
                  <c:v>450.71204699840087</c:v>
                </c:pt>
                <c:pt idx="33501">
                  <c:v>450.05179717345425</c:v>
                </c:pt>
                <c:pt idx="33502">
                  <c:v>451.1623149001295</c:v>
                </c:pt>
                <c:pt idx="33503">
                  <c:v>450.82151611461319</c:v>
                </c:pt>
                <c:pt idx="33504">
                  <c:v>451.50897123456593</c:v>
                </c:pt>
                <c:pt idx="33505">
                  <c:v>451.09179896942629</c:v>
                </c:pt>
                <c:pt idx="33506">
                  <c:v>450.09880204352658</c:v>
                </c:pt>
                <c:pt idx="33507">
                  <c:v>450.91182193199148</c:v>
                </c:pt>
                <c:pt idx="33508">
                  <c:v>450.21044032736597</c:v>
                </c:pt>
                <c:pt idx="33509">
                  <c:v>450.70987766134255</c:v>
                </c:pt>
                <c:pt idx="33510">
                  <c:v>450.38887523169734</c:v>
                </c:pt>
                <c:pt idx="33511">
                  <c:v>450.21631651373178</c:v>
                </c:pt>
                <c:pt idx="33512">
                  <c:v>451.58535349381253</c:v>
                </c:pt>
                <c:pt idx="33513">
                  <c:v>451.64999924526046</c:v>
                </c:pt>
                <c:pt idx="33514">
                  <c:v>452.02016047918875</c:v>
                </c:pt>
                <c:pt idx="33515">
                  <c:v>452.97202719649999</c:v>
                </c:pt>
                <c:pt idx="33516">
                  <c:v>450.65328975559686</c:v>
                </c:pt>
                <c:pt idx="33517">
                  <c:v>453.17397239131981</c:v>
                </c:pt>
                <c:pt idx="33518">
                  <c:v>451.74029843941429</c:v>
                </c:pt>
                <c:pt idx="33519">
                  <c:v>451.00583321242095</c:v>
                </c:pt>
                <c:pt idx="33520">
                  <c:v>451.34662429651343</c:v>
                </c:pt>
                <c:pt idx="33521">
                  <c:v>450.66504058804378</c:v>
                </c:pt>
                <c:pt idx="33522">
                  <c:v>450.17735716708364</c:v>
                </c:pt>
                <c:pt idx="33523">
                  <c:v>450.26919757016998</c:v>
                </c:pt>
                <c:pt idx="33524">
                  <c:v>450.10467822989244</c:v>
                </c:pt>
                <c:pt idx="33525">
                  <c:v>450.27507375653579</c:v>
                </c:pt>
                <c:pt idx="33526">
                  <c:v>450.53948057901152</c:v>
                </c:pt>
                <c:pt idx="33527">
                  <c:v>450.77450955022761</c:v>
                </c:pt>
                <c:pt idx="33528">
                  <c:v>450.28682458898271</c:v>
                </c:pt>
                <c:pt idx="33529">
                  <c:v>450.14580848468944</c:v>
                </c:pt>
                <c:pt idx="33530">
                  <c:v>450.83543767037474</c:v>
                </c:pt>
                <c:pt idx="33531">
                  <c:v>451.28786705370942</c:v>
                </c:pt>
                <c:pt idx="33532">
                  <c:v>451.72854760696737</c:v>
                </c:pt>
                <c:pt idx="33533">
                  <c:v>451.40538153931749</c:v>
                </c:pt>
                <c:pt idx="33534">
                  <c:v>450.10097287466118</c:v>
                </c:pt>
                <c:pt idx="33535">
                  <c:v>451.23869746743298</c:v>
                </c:pt>
                <c:pt idx="33536">
                  <c:v>451.99665573372545</c:v>
                </c:pt>
                <c:pt idx="33537">
                  <c:v>453.0601607502789</c:v>
                </c:pt>
                <c:pt idx="33538">
                  <c:v>451.77337605467147</c:v>
                </c:pt>
                <c:pt idx="33539">
                  <c:v>450.22436203715597</c:v>
                </c:pt>
                <c:pt idx="33540">
                  <c:v>450.36321039088421</c:v>
                </c:pt>
                <c:pt idx="33541">
                  <c:v>450.23394353254452</c:v>
                </c:pt>
                <c:pt idx="33542">
                  <c:v>450.72162849378941</c:v>
                </c:pt>
                <c:pt idx="33543">
                  <c:v>450.72750468015522</c:v>
                </c:pt>
                <c:pt idx="33544">
                  <c:v>451.45826413604044</c:v>
                </c:pt>
                <c:pt idx="33545">
                  <c:v>453.873184658887</c:v>
                </c:pt>
                <c:pt idx="33546">
                  <c:v>452.99183371825052</c:v>
                </c:pt>
                <c:pt idx="33547">
                  <c:v>451.24086218363703</c:v>
                </c:pt>
                <c:pt idx="33548">
                  <c:v>450.8413123164558</c:v>
                </c:pt>
                <c:pt idx="33549">
                  <c:v>450.29270077534852</c:v>
                </c:pt>
                <c:pt idx="33550">
                  <c:v>450.03633944549131</c:v>
                </c:pt>
                <c:pt idx="33551">
                  <c:v>450.12447453955497</c:v>
                </c:pt>
                <c:pt idx="33552">
                  <c:v>450.78255507365179</c:v>
                </c:pt>
                <c:pt idx="33553">
                  <c:v>450.93532513717008</c:v>
                </c:pt>
                <c:pt idx="33554">
                  <c:v>450.6180357179714</c:v>
                </c:pt>
                <c:pt idx="33555">
                  <c:v>450.89419491317875</c:v>
                </c:pt>
                <c:pt idx="33556">
                  <c:v>450.01871242667858</c:v>
                </c:pt>
                <c:pt idx="33557">
                  <c:v>450.23981971891033</c:v>
                </c:pt>
                <c:pt idx="33558">
                  <c:v>450.06354800590111</c:v>
                </c:pt>
                <c:pt idx="33559">
                  <c:v>450.89202403583568</c:v>
                </c:pt>
                <c:pt idx="33560">
                  <c:v>451.35033730695994</c:v>
                </c:pt>
                <c:pt idx="33561">
                  <c:v>451.87326352146681</c:v>
                </c:pt>
                <c:pt idx="33562">
                  <c:v>454.65836021900384</c:v>
                </c:pt>
                <c:pt idx="33563">
                  <c:v>455.52797418975632</c:v>
                </c:pt>
                <c:pt idx="33564">
                  <c:v>452.02016047918875</c:v>
                </c:pt>
                <c:pt idx="33565">
                  <c:v>450.64153892314994</c:v>
                </c:pt>
                <c:pt idx="33566">
                  <c:v>452.31612619614663</c:v>
                </c:pt>
                <c:pt idx="33567">
                  <c:v>451.7461746257801</c:v>
                </c:pt>
                <c:pt idx="33568">
                  <c:v>451.51702137884445</c:v>
                </c:pt>
                <c:pt idx="33569">
                  <c:v>450.88831872681294</c:v>
                </c:pt>
                <c:pt idx="33570">
                  <c:v>450.14797776013637</c:v>
                </c:pt>
                <c:pt idx="33571">
                  <c:v>450.09292585716076</c:v>
                </c:pt>
                <c:pt idx="33572">
                  <c:v>451.14097471684175</c:v>
                </c:pt>
                <c:pt idx="33573">
                  <c:v>450.85893933526853</c:v>
                </c:pt>
                <c:pt idx="33574">
                  <c:v>450.80018363274928</c:v>
                </c:pt>
                <c:pt idx="33575">
                  <c:v>451.11747151166321</c:v>
                </c:pt>
                <c:pt idx="33576">
                  <c:v>450.99408237997409</c:v>
                </c:pt>
                <c:pt idx="33577">
                  <c:v>450.3007466068297</c:v>
                </c:pt>
                <c:pt idx="33578">
                  <c:v>450.27136813945617</c:v>
                </c:pt>
                <c:pt idx="33579">
                  <c:v>450.58278168034593</c:v>
                </c:pt>
                <c:pt idx="33580">
                  <c:v>451.47589115485317</c:v>
                </c:pt>
                <c:pt idx="33581">
                  <c:v>451.69329202905715</c:v>
                </c:pt>
                <c:pt idx="33582">
                  <c:v>452.56289521781628</c:v>
                </c:pt>
                <c:pt idx="33583">
                  <c:v>452.44538689334729</c:v>
                </c:pt>
                <c:pt idx="33584">
                  <c:v>451.05871426885915</c:v>
                </c:pt>
                <c:pt idx="33585">
                  <c:v>450.45939116240055</c:v>
                </c:pt>
                <c:pt idx="33586">
                  <c:v>450.99191150263096</c:v>
                </c:pt>
                <c:pt idx="33587">
                  <c:v>454.05316693328996</c:v>
                </c:pt>
                <c:pt idx="33588">
                  <c:v>455.08728331659046</c:v>
                </c:pt>
                <c:pt idx="33589">
                  <c:v>453.23643093840616</c:v>
                </c:pt>
                <c:pt idx="33590">
                  <c:v>453.26581957165911</c:v>
                </c:pt>
                <c:pt idx="33591">
                  <c:v>450.86852237094183</c:v>
                </c:pt>
                <c:pt idx="33592">
                  <c:v>450.20456568128492</c:v>
                </c:pt>
                <c:pt idx="33593">
                  <c:v>450.1832318131647</c:v>
                </c:pt>
                <c:pt idx="33594">
                  <c:v>450.62391190433721</c:v>
                </c:pt>
                <c:pt idx="33595">
                  <c:v>450.48289405952215</c:v>
                </c:pt>
                <c:pt idx="33596">
                  <c:v>450.08334431556369</c:v>
                </c:pt>
                <c:pt idx="33597">
                  <c:v>450.98233000724241</c:v>
                </c:pt>
                <c:pt idx="33598">
                  <c:v>451.75792545822702</c:v>
                </c:pt>
                <c:pt idx="33599">
                  <c:v>451.52877221129131</c:v>
                </c:pt>
                <c:pt idx="33600">
                  <c:v>451.72267142060156</c:v>
                </c:pt>
                <c:pt idx="33601">
                  <c:v>451.73442225304848</c:v>
                </c:pt>
                <c:pt idx="33602">
                  <c:v>450.7296740172136</c:v>
                </c:pt>
                <c:pt idx="33603">
                  <c:v>450.68854379322232</c:v>
                </c:pt>
                <c:pt idx="33604">
                  <c:v>450.68854379322232</c:v>
                </c:pt>
                <c:pt idx="33605">
                  <c:v>450.33600095251211</c:v>
                </c:pt>
                <c:pt idx="33606">
                  <c:v>450.6767929607754</c:v>
                </c:pt>
                <c:pt idx="33607">
                  <c:v>450.37125437402364</c:v>
                </c:pt>
                <c:pt idx="33608">
                  <c:v>450.5512329517432</c:v>
                </c:pt>
                <c:pt idx="33609">
                  <c:v>450.54535676537733</c:v>
                </c:pt>
                <c:pt idx="33610">
                  <c:v>451.20344034923801</c:v>
                </c:pt>
                <c:pt idx="33611">
                  <c:v>452.06128608232575</c:v>
                </c:pt>
                <c:pt idx="33612">
                  <c:v>451.48546648910263</c:v>
                </c:pt>
                <c:pt idx="33613">
                  <c:v>450.13622691228665</c:v>
                </c:pt>
                <c:pt idx="33614">
                  <c:v>451.02129089417537</c:v>
                </c:pt>
                <c:pt idx="33615">
                  <c:v>450.80388894177202</c:v>
                </c:pt>
                <c:pt idx="33616">
                  <c:v>450.93903044619276</c:v>
                </c:pt>
                <c:pt idx="33617">
                  <c:v>450.79213656904034</c:v>
                </c:pt>
                <c:pt idx="33618">
                  <c:v>450.3007466068297</c:v>
                </c:pt>
                <c:pt idx="33619">
                  <c:v>451.76380164459283</c:v>
                </c:pt>
                <c:pt idx="33620">
                  <c:v>450.45351543812012</c:v>
                </c:pt>
                <c:pt idx="33621">
                  <c:v>450.83326679303161</c:v>
                </c:pt>
                <c:pt idx="33622">
                  <c:v>450.73337932623633</c:v>
                </c:pt>
                <c:pt idx="33623">
                  <c:v>450.45722167131373</c:v>
                </c:pt>
                <c:pt idx="33624">
                  <c:v>450.33012522823168</c:v>
                </c:pt>
                <c:pt idx="33625">
                  <c:v>450.8648155216344</c:v>
                </c:pt>
                <c:pt idx="33626">
                  <c:v>450.72750468015522</c:v>
                </c:pt>
                <c:pt idx="33627">
                  <c:v>450.99778784302526</c:v>
                </c:pt>
                <c:pt idx="33628">
                  <c:v>450.19868949491905</c:v>
                </c:pt>
                <c:pt idx="33629">
                  <c:v>451.5581505246364</c:v>
                </c:pt>
                <c:pt idx="33630">
                  <c:v>452.05758939889773</c:v>
                </c:pt>
                <c:pt idx="33631">
                  <c:v>453.68516209802806</c:v>
                </c:pt>
                <c:pt idx="33632">
                  <c:v>453.02707543359787</c:v>
                </c:pt>
                <c:pt idx="33633">
                  <c:v>450.20673501834324</c:v>
                </c:pt>
                <c:pt idx="33634">
                  <c:v>450.31249805539051</c:v>
                </c:pt>
                <c:pt idx="33635">
                  <c:v>450.78255507365179</c:v>
                </c:pt>
                <c:pt idx="33636">
                  <c:v>450.16343545729359</c:v>
                </c:pt>
                <c:pt idx="33637">
                  <c:v>450.35145801815258</c:v>
                </c:pt>
                <c:pt idx="33638">
                  <c:v>450.82739214695056</c:v>
                </c:pt>
                <c:pt idx="33639">
                  <c:v>450.9037764085673</c:v>
                </c:pt>
                <c:pt idx="33640">
                  <c:v>450.92140342738003</c:v>
                </c:pt>
                <c:pt idx="33641">
                  <c:v>450.65112041853848</c:v>
                </c:pt>
                <c:pt idx="33642">
                  <c:v>451.10354995590166</c:v>
                </c:pt>
                <c:pt idx="33643">
                  <c:v>450.98603531626514</c:v>
                </c:pt>
                <c:pt idx="33644">
                  <c:v>450.7157523074236</c:v>
                </c:pt>
                <c:pt idx="33645">
                  <c:v>451.47371411637096</c:v>
                </c:pt>
                <c:pt idx="33646">
                  <c:v>450.97428448381822</c:v>
                </c:pt>
                <c:pt idx="33647">
                  <c:v>451.40908376777065</c:v>
                </c:pt>
                <c:pt idx="33648">
                  <c:v>450.49247570893914</c:v>
                </c:pt>
                <c:pt idx="33649">
                  <c:v>451.19385577327995</c:v>
                </c:pt>
                <c:pt idx="33650">
                  <c:v>451.17035256810141</c:v>
                </c:pt>
                <c:pt idx="33651">
                  <c:v>450.04221563185718</c:v>
                </c:pt>
                <c:pt idx="33652">
                  <c:v>450.19868949491905</c:v>
                </c:pt>
                <c:pt idx="33653">
                  <c:v>450.39475911948699</c:v>
                </c:pt>
                <c:pt idx="33654">
                  <c:v>450.15385394650224</c:v>
                </c:pt>
                <c:pt idx="33655">
                  <c:v>450.68266914714127</c:v>
                </c:pt>
                <c:pt idx="33656">
                  <c:v>450.68854379322232</c:v>
                </c:pt>
                <c:pt idx="33657">
                  <c:v>450.60628334523972</c:v>
                </c:pt>
                <c:pt idx="33658">
                  <c:v>450.81563977421888</c:v>
                </c:pt>
                <c:pt idx="33659">
                  <c:v>450.69225064252981</c:v>
                </c:pt>
                <c:pt idx="33660">
                  <c:v>450.78255507365179</c:v>
                </c:pt>
                <c:pt idx="33661">
                  <c:v>450.73555020357946</c:v>
                </c:pt>
                <c:pt idx="33662">
                  <c:v>451.37971053736533</c:v>
                </c:pt>
                <c:pt idx="33663">
                  <c:v>451.47959800416061</c:v>
                </c:pt>
                <c:pt idx="33664">
                  <c:v>450.07529883834803</c:v>
                </c:pt>
                <c:pt idx="33665">
                  <c:v>450.1127237071081</c:v>
                </c:pt>
                <c:pt idx="33666">
                  <c:v>451.10572067921629</c:v>
                </c:pt>
                <c:pt idx="33667">
                  <c:v>451.7461746257801</c:v>
                </c:pt>
                <c:pt idx="33668">
                  <c:v>451.89306696264777</c:v>
                </c:pt>
                <c:pt idx="33669">
                  <c:v>450.00108541587537</c:v>
                </c:pt>
                <c:pt idx="33670">
                  <c:v>451.18580408871668</c:v>
                </c:pt>
                <c:pt idx="33671">
                  <c:v>450.08334431556369</c:v>
                </c:pt>
                <c:pt idx="33672">
                  <c:v>450.52989969973692</c:v>
                </c:pt>
                <c:pt idx="33673">
                  <c:v>450.10467822989244</c:v>
                </c:pt>
                <c:pt idx="33674">
                  <c:v>450.72750468015522</c:v>
                </c:pt>
                <c:pt idx="33675">
                  <c:v>450.35362812535328</c:v>
                </c:pt>
                <c:pt idx="33676">
                  <c:v>450.45939116240055</c:v>
                </c:pt>
                <c:pt idx="33677">
                  <c:v>450.5277297465646</c:v>
                </c:pt>
                <c:pt idx="33678">
                  <c:v>450.35145801815258</c:v>
                </c:pt>
                <c:pt idx="33679">
                  <c:v>450.92944895080421</c:v>
                </c:pt>
                <c:pt idx="33680">
                  <c:v>450.60628334523972</c:v>
                </c:pt>
                <c:pt idx="33681">
                  <c:v>450.6767929607754</c:v>
                </c:pt>
                <c:pt idx="33682">
                  <c:v>450.19498418589637</c:v>
                </c:pt>
                <c:pt idx="33683">
                  <c:v>451.05654493180083</c:v>
                </c:pt>
                <c:pt idx="33684">
                  <c:v>450.59236317573448</c:v>
                </c:pt>
                <c:pt idx="33685">
                  <c:v>450.16560479435196</c:v>
                </c:pt>
                <c:pt idx="33686">
                  <c:v>450.43588826527895</c:v>
                </c:pt>
                <c:pt idx="33687">
                  <c:v>450.24198951805414</c:v>
                </c:pt>
                <c:pt idx="33688">
                  <c:v>450.25961669089537</c:v>
                </c:pt>
                <c:pt idx="33689">
                  <c:v>450.06942419226698</c:v>
                </c:pt>
                <c:pt idx="33690">
                  <c:v>450.26549241517574</c:v>
                </c:pt>
                <c:pt idx="33691">
                  <c:v>451.48176580093423</c:v>
                </c:pt>
                <c:pt idx="33692">
                  <c:v>451.15860173565449</c:v>
                </c:pt>
                <c:pt idx="33693">
                  <c:v>451.23281357964333</c:v>
                </c:pt>
                <c:pt idx="33694">
                  <c:v>453.78876165109898</c:v>
                </c:pt>
                <c:pt idx="33695">
                  <c:v>455.61610928381998</c:v>
                </c:pt>
                <c:pt idx="33696">
                  <c:v>452.37858474323298</c:v>
                </c:pt>
                <c:pt idx="33697">
                  <c:v>451.53464824362868</c:v>
                </c:pt>
                <c:pt idx="33698">
                  <c:v>454.53127132331718</c:v>
                </c:pt>
                <c:pt idx="33699">
                  <c:v>456.21172199831614</c:v>
                </c:pt>
                <c:pt idx="33700">
                  <c:v>451.99295905029737</c:v>
                </c:pt>
                <c:pt idx="33701">
                  <c:v>451.0389179129881</c:v>
                </c:pt>
                <c:pt idx="33702">
                  <c:v>450.31032779416125</c:v>
                </c:pt>
                <c:pt idx="33703">
                  <c:v>450.1127237071081</c:v>
                </c:pt>
                <c:pt idx="33704">
                  <c:v>452.07303845505743</c:v>
                </c:pt>
                <c:pt idx="33705">
                  <c:v>450.63936804580686</c:v>
                </c:pt>
                <c:pt idx="33706">
                  <c:v>450.19498418589637</c:v>
                </c:pt>
                <c:pt idx="33707">
                  <c:v>451.39733139503898</c:v>
                </c:pt>
                <c:pt idx="33708">
                  <c:v>451.60298975433381</c:v>
                </c:pt>
                <c:pt idx="33709">
                  <c:v>451.64999924526046</c:v>
                </c:pt>
                <c:pt idx="33710">
                  <c:v>451.13292919341757</c:v>
                </c:pt>
                <c:pt idx="33711">
                  <c:v>450.16343545729359</c:v>
                </c:pt>
                <c:pt idx="33712">
                  <c:v>450.77080424120487</c:v>
                </c:pt>
                <c:pt idx="33713">
                  <c:v>451.24086218363703</c:v>
                </c:pt>
                <c:pt idx="33714">
                  <c:v>451.53464824362868</c:v>
                </c:pt>
                <c:pt idx="33715">
                  <c:v>450.66504058804378</c:v>
                </c:pt>
                <c:pt idx="33716">
                  <c:v>450.72162849378941</c:v>
                </c:pt>
                <c:pt idx="33717">
                  <c:v>450.25961669089537</c:v>
                </c:pt>
                <c:pt idx="33718">
                  <c:v>450.98233000724241</c:v>
                </c:pt>
                <c:pt idx="33719">
                  <c:v>451.57577908373389</c:v>
                </c:pt>
                <c:pt idx="33720">
                  <c:v>450.90006955925986</c:v>
                </c:pt>
                <c:pt idx="33721">
                  <c:v>450.51814825117606</c:v>
                </c:pt>
                <c:pt idx="33722">
                  <c:v>450.09292585716076</c:v>
                </c:pt>
                <c:pt idx="33723">
                  <c:v>450.71204699840087</c:v>
                </c:pt>
                <c:pt idx="33724">
                  <c:v>450.11055441625825</c:v>
                </c:pt>
                <c:pt idx="33725">
                  <c:v>450.87439701702294</c:v>
                </c:pt>
                <c:pt idx="33726">
                  <c:v>451.96139861553047</c:v>
                </c:pt>
                <c:pt idx="33727">
                  <c:v>450.08705121107971</c:v>
                </c:pt>
                <c:pt idx="33728">
                  <c:v>450.11055441625825</c:v>
                </c:pt>
                <c:pt idx="33729">
                  <c:v>450.11859989347391</c:v>
                </c:pt>
                <c:pt idx="33730">
                  <c:v>451.30549407252215</c:v>
                </c:pt>
                <c:pt idx="33731">
                  <c:v>452.98008134551884</c:v>
                </c:pt>
                <c:pt idx="33732">
                  <c:v>451.14097471684175</c:v>
                </c:pt>
                <c:pt idx="33733">
                  <c:v>451.59710586654421</c:v>
                </c:pt>
                <c:pt idx="33734">
                  <c:v>451.57948500887051</c:v>
                </c:pt>
                <c:pt idx="33735">
                  <c:v>450.43001254099852</c:v>
                </c:pt>
                <c:pt idx="33736">
                  <c:v>453.44426156130038</c:v>
                </c:pt>
                <c:pt idx="33737">
                  <c:v>452.11046737476636</c:v>
                </c:pt>
                <c:pt idx="33738">
                  <c:v>450.74730103602633</c:v>
                </c:pt>
                <c:pt idx="33739">
                  <c:v>451.71462959386082</c:v>
                </c:pt>
                <c:pt idx="33740">
                  <c:v>452.94265242580985</c:v>
                </c:pt>
                <c:pt idx="33741">
                  <c:v>451.32683256149664</c:v>
                </c:pt>
                <c:pt idx="33742">
                  <c:v>450.02458707275969</c:v>
                </c:pt>
                <c:pt idx="33743">
                  <c:v>450.33383099933985</c:v>
                </c:pt>
                <c:pt idx="33744">
                  <c:v>450.93315425982695</c:v>
                </c:pt>
                <c:pt idx="33745">
                  <c:v>450.80976512813783</c:v>
                </c:pt>
                <c:pt idx="33746">
                  <c:v>451.21519272196969</c:v>
                </c:pt>
                <c:pt idx="33747">
                  <c:v>450.12818146587671</c:v>
                </c:pt>
                <c:pt idx="33748">
                  <c:v>450.53948057901152</c:v>
                </c:pt>
                <c:pt idx="33749">
                  <c:v>452.01429199424672</c:v>
                </c:pt>
                <c:pt idx="33750">
                  <c:v>450.86264618457602</c:v>
                </c:pt>
                <c:pt idx="33751">
                  <c:v>450.79213656904034</c:v>
                </c:pt>
                <c:pt idx="33752">
                  <c:v>450.22806888646346</c:v>
                </c:pt>
                <c:pt idx="33753">
                  <c:v>451.07634128767188</c:v>
                </c:pt>
                <c:pt idx="33754">
                  <c:v>451.05283808249334</c:v>
                </c:pt>
                <c:pt idx="33755">
                  <c:v>450.55927847516739</c:v>
                </c:pt>
                <c:pt idx="33756">
                  <c:v>452.72741303321192</c:v>
                </c:pt>
                <c:pt idx="33757">
                  <c:v>453.53826514030607</c:v>
                </c:pt>
                <c:pt idx="33758">
                  <c:v>450.65916594196267</c:v>
                </c:pt>
                <c:pt idx="33759">
                  <c:v>450.65112041853848</c:v>
                </c:pt>
                <c:pt idx="33760">
                  <c:v>450.41021526095659</c:v>
                </c:pt>
                <c:pt idx="33761">
                  <c:v>451.13509853047594</c:v>
                </c:pt>
                <c:pt idx="33762">
                  <c:v>450.48289405952215</c:v>
                </c:pt>
                <c:pt idx="33763">
                  <c:v>450.40063391959654</c:v>
                </c:pt>
                <c:pt idx="33764">
                  <c:v>450.73555020357946</c:v>
                </c:pt>
                <c:pt idx="33765">
                  <c:v>451.25044984016466</c:v>
                </c:pt>
                <c:pt idx="33766">
                  <c:v>451.86739503652478</c:v>
                </c:pt>
                <c:pt idx="33767">
                  <c:v>451.96728250332006</c:v>
                </c:pt>
                <c:pt idx="33768">
                  <c:v>451.38557902230735</c:v>
                </c:pt>
                <c:pt idx="33769">
                  <c:v>450.09880204352658</c:v>
                </c:pt>
                <c:pt idx="33770">
                  <c:v>451.56402671100221</c:v>
                </c:pt>
                <c:pt idx="33771">
                  <c:v>451.10572067921629</c:v>
                </c:pt>
                <c:pt idx="33772">
                  <c:v>450.35362812535328</c:v>
                </c:pt>
                <c:pt idx="33773">
                  <c:v>450.28682458898271</c:v>
                </c:pt>
                <c:pt idx="33774">
                  <c:v>450.33012522823168</c:v>
                </c:pt>
                <c:pt idx="33775">
                  <c:v>450.98820619360828</c:v>
                </c:pt>
                <c:pt idx="33776">
                  <c:v>450.8648155216344</c:v>
                </c:pt>
                <c:pt idx="33777">
                  <c:v>450.14210157377056</c:v>
                </c:pt>
                <c:pt idx="33778">
                  <c:v>450.24569590527619</c:v>
                </c:pt>
                <c:pt idx="33779">
                  <c:v>450.11859989347391</c:v>
                </c:pt>
                <c:pt idx="33780">
                  <c:v>450.79430744638347</c:v>
                </c:pt>
                <c:pt idx="33781">
                  <c:v>450.51227252689569</c:v>
                </c:pt>
                <c:pt idx="33782">
                  <c:v>450.12818146587671</c:v>
                </c:pt>
                <c:pt idx="33783">
                  <c:v>450.45134548494786</c:v>
                </c:pt>
                <c:pt idx="33784">
                  <c:v>451.50897123456593</c:v>
                </c:pt>
                <c:pt idx="33785">
                  <c:v>452.02016047918875</c:v>
                </c:pt>
                <c:pt idx="33786">
                  <c:v>451.82038554559813</c:v>
                </c:pt>
                <c:pt idx="33787">
                  <c:v>451.90852063966179</c:v>
                </c:pt>
                <c:pt idx="33788">
                  <c:v>451.06242111816664</c:v>
                </c:pt>
                <c:pt idx="33789">
                  <c:v>450.9235727644384</c:v>
                </c:pt>
                <c:pt idx="33790">
                  <c:v>452.26323281743038</c:v>
                </c:pt>
                <c:pt idx="33791">
                  <c:v>451.76750756972945</c:v>
                </c:pt>
                <c:pt idx="33792">
                  <c:v>450.63936804580686</c:v>
                </c:pt>
                <c:pt idx="33793">
                  <c:v>451.15272554928868</c:v>
                </c:pt>
                <c:pt idx="33794">
                  <c:v>452.28086907795165</c:v>
                </c:pt>
                <c:pt idx="33795">
                  <c:v>451.58165372981495</c:v>
                </c:pt>
                <c:pt idx="33796">
                  <c:v>451.29374324007523</c:v>
                </c:pt>
                <c:pt idx="33797">
                  <c:v>450.77668042757074</c:v>
                </c:pt>
                <c:pt idx="33798">
                  <c:v>450.49835189530501</c:v>
                </c:pt>
                <c:pt idx="33799">
                  <c:v>450.01654159554403</c:v>
                </c:pt>
                <c:pt idx="33800">
                  <c:v>450.51227252689569</c:v>
                </c:pt>
                <c:pt idx="33801">
                  <c:v>450.25374096661494</c:v>
                </c:pt>
                <c:pt idx="33802">
                  <c:v>450.01066695716435</c:v>
                </c:pt>
                <c:pt idx="33803">
                  <c:v>450.43588826527895</c:v>
                </c:pt>
                <c:pt idx="33804">
                  <c:v>450.35362812535328</c:v>
                </c:pt>
                <c:pt idx="33805">
                  <c:v>451.1623149001295</c:v>
                </c:pt>
                <c:pt idx="33806">
                  <c:v>451.32683256149664</c:v>
                </c:pt>
                <c:pt idx="33807">
                  <c:v>450.93315425982695</c:v>
                </c:pt>
                <c:pt idx="33808">
                  <c:v>450.45722167131373</c:v>
                </c:pt>
                <c:pt idx="33809">
                  <c:v>450.06354800590111</c:v>
                </c:pt>
                <c:pt idx="33810">
                  <c:v>451.24086218363703</c:v>
                </c:pt>
                <c:pt idx="33811">
                  <c:v>451.21148279209268</c:v>
                </c:pt>
                <c:pt idx="33812">
                  <c:v>450.16343545729359</c:v>
                </c:pt>
                <c:pt idx="33813">
                  <c:v>450.51227252689569</c:v>
                </c:pt>
                <c:pt idx="33814">
                  <c:v>450.76863490414655</c:v>
                </c:pt>
                <c:pt idx="33815">
                  <c:v>450.91552724101422</c:v>
                </c:pt>
                <c:pt idx="33816">
                  <c:v>450.71204699840087</c:v>
                </c:pt>
                <c:pt idx="33817">
                  <c:v>450.45939116240055</c:v>
                </c:pt>
                <c:pt idx="33818">
                  <c:v>450.15755927092778</c:v>
                </c:pt>
                <c:pt idx="33819">
                  <c:v>450.32424950395131</c:v>
                </c:pt>
                <c:pt idx="33820">
                  <c:v>451.19385577327995</c:v>
                </c:pt>
                <c:pt idx="33821">
                  <c:v>450.76492805483906</c:v>
                </c:pt>
                <c:pt idx="33822">
                  <c:v>450.40063391959654</c:v>
                </c:pt>
                <c:pt idx="33823">
                  <c:v>450.6628712509854</c:v>
                </c:pt>
                <c:pt idx="33824">
                  <c:v>451.54422789067553</c:v>
                </c:pt>
                <c:pt idx="33825">
                  <c:v>451.97903487605174</c:v>
                </c:pt>
                <c:pt idx="33826">
                  <c:v>451.95553013058844</c:v>
                </c:pt>
                <c:pt idx="33827">
                  <c:v>452.04366522465205</c:v>
                </c:pt>
                <c:pt idx="33828">
                  <c:v>450.32795481297399</c:v>
                </c:pt>
                <c:pt idx="33829">
                  <c:v>450.29270077534852</c:v>
                </c:pt>
                <c:pt idx="33830">
                  <c:v>450.16560479435196</c:v>
                </c:pt>
                <c:pt idx="33831">
                  <c:v>450.18910799953051</c:v>
                </c:pt>
                <c:pt idx="33832">
                  <c:v>450.08705121107971</c:v>
                </c:pt>
                <c:pt idx="33833">
                  <c:v>452.04583702616605</c:v>
                </c:pt>
                <c:pt idx="33834">
                  <c:v>452.2514804446987</c:v>
                </c:pt>
                <c:pt idx="33835">
                  <c:v>450.75905340875801</c:v>
                </c:pt>
                <c:pt idx="33836">
                  <c:v>452.80967964233355</c:v>
                </c:pt>
                <c:pt idx="33837">
                  <c:v>455.66527517341297</c:v>
                </c:pt>
                <c:pt idx="33838">
                  <c:v>452.38662502968901</c:v>
                </c:pt>
                <c:pt idx="33839">
                  <c:v>450.59236317573448</c:v>
                </c:pt>
                <c:pt idx="33840">
                  <c:v>450.16931164365946</c:v>
                </c:pt>
                <c:pt idx="33841">
                  <c:v>450.9235727644384</c:v>
                </c:pt>
                <c:pt idx="33842">
                  <c:v>450.9235727644384</c:v>
                </c:pt>
                <c:pt idx="33843">
                  <c:v>450.19868949491905</c:v>
                </c:pt>
                <c:pt idx="33844">
                  <c:v>452.49022458275994</c:v>
                </c:pt>
                <c:pt idx="33845">
                  <c:v>455.21067552884909</c:v>
                </c:pt>
                <c:pt idx="33846">
                  <c:v>453.62422843285577</c:v>
                </c:pt>
                <c:pt idx="33847">
                  <c:v>452.61361679501857</c:v>
                </c:pt>
                <c:pt idx="33848">
                  <c:v>451.32094867370699</c:v>
                </c:pt>
                <c:pt idx="33849">
                  <c:v>451.42672002829192</c:v>
                </c:pt>
                <c:pt idx="33850">
                  <c:v>451.09179896942629</c:v>
                </c:pt>
                <c:pt idx="33851">
                  <c:v>450.50639680261526</c:v>
                </c:pt>
                <c:pt idx="33852">
                  <c:v>451.61690776744041</c:v>
                </c:pt>
                <c:pt idx="33853">
                  <c:v>451.07634128767188</c:v>
                </c:pt>
                <c:pt idx="33854">
                  <c:v>451.15860173565449</c:v>
                </c:pt>
                <c:pt idx="33855">
                  <c:v>451.14097471684175</c:v>
                </c:pt>
                <c:pt idx="33856">
                  <c:v>451.04108725004642</c:v>
                </c:pt>
                <c:pt idx="33857">
                  <c:v>450.48659952257333</c:v>
                </c:pt>
                <c:pt idx="33858">
                  <c:v>450.17518628974051</c:v>
                </c:pt>
                <c:pt idx="33859">
                  <c:v>450.60628334523972</c:v>
                </c:pt>
                <c:pt idx="33860">
                  <c:v>450.77080424120487</c:v>
                </c:pt>
                <c:pt idx="33861">
                  <c:v>451.48176580093423</c:v>
                </c:pt>
                <c:pt idx="33862">
                  <c:v>453.60289548890643</c:v>
                </c:pt>
                <c:pt idx="33863">
                  <c:v>452.55702673287425</c:v>
                </c:pt>
                <c:pt idx="33864">
                  <c:v>450.07529883834803</c:v>
                </c:pt>
                <c:pt idx="33865">
                  <c:v>450.65699506461959</c:v>
                </c:pt>
                <c:pt idx="33866">
                  <c:v>450.26549241517574</c:v>
                </c:pt>
                <c:pt idx="33867">
                  <c:v>450.97057917479555</c:v>
                </c:pt>
                <c:pt idx="33868">
                  <c:v>450.32424950395131</c:v>
                </c:pt>
                <c:pt idx="33869">
                  <c:v>451.20930883418004</c:v>
                </c:pt>
                <c:pt idx="33870">
                  <c:v>450.13622691228665</c:v>
                </c:pt>
                <c:pt idx="33871">
                  <c:v>450.31620398052712</c:v>
                </c:pt>
                <c:pt idx="33872">
                  <c:v>451.06829591827619</c:v>
                </c:pt>
                <c:pt idx="33873">
                  <c:v>451.05066889946346</c:v>
                </c:pt>
                <c:pt idx="33874">
                  <c:v>451.0389179129881</c:v>
                </c:pt>
                <c:pt idx="33875">
                  <c:v>452.384453228175</c:v>
                </c:pt>
                <c:pt idx="33876">
                  <c:v>451.05654493180083</c:v>
                </c:pt>
                <c:pt idx="33877">
                  <c:v>450.36321039088421</c:v>
                </c:pt>
                <c:pt idx="33878">
                  <c:v>450.18693866247219</c:v>
                </c:pt>
                <c:pt idx="33879">
                  <c:v>450.21261120470911</c:v>
                </c:pt>
                <c:pt idx="33880">
                  <c:v>450.36321039088421</c:v>
                </c:pt>
                <c:pt idx="33881">
                  <c:v>450.23394353254452</c:v>
                </c:pt>
                <c:pt idx="33882">
                  <c:v>450.04221563185718</c:v>
                </c:pt>
                <c:pt idx="33883">
                  <c:v>450.51010272775187</c:v>
                </c:pt>
                <c:pt idx="33884">
                  <c:v>450.31032779416125</c:v>
                </c:pt>
                <c:pt idx="33885">
                  <c:v>450.98233000724241</c:v>
                </c:pt>
                <c:pt idx="33886">
                  <c:v>450.9235727644384</c:v>
                </c:pt>
                <c:pt idx="33887">
                  <c:v>450.87656789436602</c:v>
                </c:pt>
                <c:pt idx="33888">
                  <c:v>450.2772437097081</c:v>
                </c:pt>
                <c:pt idx="33889">
                  <c:v>450.48876978380252</c:v>
                </c:pt>
                <c:pt idx="33890">
                  <c:v>450.83543767037474</c:v>
                </c:pt>
                <c:pt idx="33891">
                  <c:v>450.18910799953051</c:v>
                </c:pt>
                <c:pt idx="33892">
                  <c:v>450.61586638091302</c:v>
                </c:pt>
                <c:pt idx="33893">
                  <c:v>450.03417015464152</c:v>
                </c:pt>
                <c:pt idx="33894">
                  <c:v>450.46309631739479</c:v>
                </c:pt>
                <c:pt idx="33895">
                  <c:v>450.28682458898271</c:v>
                </c:pt>
                <c:pt idx="33896">
                  <c:v>450.7296740172136</c:v>
                </c:pt>
                <c:pt idx="33897">
                  <c:v>452.15159297790336</c:v>
                </c:pt>
                <c:pt idx="33898">
                  <c:v>450.12447453955497</c:v>
                </c:pt>
                <c:pt idx="33899">
                  <c:v>450.81563977421888</c:v>
                </c:pt>
                <c:pt idx="33900">
                  <c:v>450.96840829745241</c:v>
                </c:pt>
                <c:pt idx="33901">
                  <c:v>450.78038573659342</c:v>
                </c:pt>
                <c:pt idx="33902">
                  <c:v>450.64524423217267</c:v>
                </c:pt>
                <c:pt idx="33903">
                  <c:v>453.22467856567448</c:v>
                </c:pt>
                <c:pt idx="33904">
                  <c:v>452.34919610998003</c:v>
                </c:pt>
                <c:pt idx="33905">
                  <c:v>450.79430744638347</c:v>
                </c:pt>
                <c:pt idx="33906">
                  <c:v>452.41601366294196</c:v>
                </c:pt>
                <c:pt idx="33907">
                  <c:v>451.2761162212625</c:v>
                </c:pt>
                <c:pt idx="33908">
                  <c:v>451.02346023123368</c:v>
                </c:pt>
                <c:pt idx="33909">
                  <c:v>450.98820619360828</c:v>
                </c:pt>
                <c:pt idx="33910">
                  <c:v>451.38775436647626</c:v>
                </c:pt>
                <c:pt idx="33911">
                  <c:v>451.65216334535063</c:v>
                </c:pt>
                <c:pt idx="33912">
                  <c:v>451.55227587855535</c:v>
                </c:pt>
                <c:pt idx="33913">
                  <c:v>450.89419491317875</c:v>
                </c:pt>
                <c:pt idx="33914">
                  <c:v>450.56298378419007</c:v>
                </c:pt>
                <c:pt idx="33915">
                  <c:v>451.36208967969162</c:v>
                </c:pt>
                <c:pt idx="33916">
                  <c:v>450.87439701702294</c:v>
                </c:pt>
                <c:pt idx="33917">
                  <c:v>451.02129089417537</c:v>
                </c:pt>
                <c:pt idx="33918">
                  <c:v>450.81563977421888</c:v>
                </c:pt>
                <c:pt idx="33919">
                  <c:v>450.80976512813783</c:v>
                </c:pt>
                <c:pt idx="33920">
                  <c:v>450.83326679303161</c:v>
                </c:pt>
                <c:pt idx="33921">
                  <c:v>450.23611379377371</c:v>
                </c:pt>
                <c:pt idx="33922">
                  <c:v>451.01170939878682</c:v>
                </c:pt>
                <c:pt idx="33923">
                  <c:v>451.33487346406656</c:v>
                </c:pt>
                <c:pt idx="33924">
                  <c:v>450.41238536815735</c:v>
                </c:pt>
                <c:pt idx="33925">
                  <c:v>450.79801275540615</c:v>
                </c:pt>
                <c:pt idx="33926">
                  <c:v>450.41021526095659</c:v>
                </c:pt>
                <c:pt idx="33927">
                  <c:v>450.43371846613513</c:v>
                </c:pt>
                <c:pt idx="33928">
                  <c:v>450.54752764272047</c:v>
                </c:pt>
                <c:pt idx="33929">
                  <c:v>451.43476093086184</c:v>
                </c:pt>
                <c:pt idx="33930">
                  <c:v>451.86956375746922</c:v>
                </c:pt>
                <c:pt idx="33931">
                  <c:v>451.23498599727122</c:v>
                </c:pt>
                <c:pt idx="33932">
                  <c:v>450.45722167131373</c:v>
                </c:pt>
                <c:pt idx="33933">
                  <c:v>450.13622691228665</c:v>
                </c:pt>
                <c:pt idx="33934">
                  <c:v>450.05984265066991</c:v>
                </c:pt>
                <c:pt idx="33935">
                  <c:v>450.23394353254452</c:v>
                </c:pt>
                <c:pt idx="33936">
                  <c:v>451.33858493422832</c:v>
                </c:pt>
                <c:pt idx="33937">
                  <c:v>450.92727807346108</c:v>
                </c:pt>
                <c:pt idx="33938">
                  <c:v>450.34187667679248</c:v>
                </c:pt>
                <c:pt idx="33939">
                  <c:v>450.95295215598281</c:v>
                </c:pt>
                <c:pt idx="33940">
                  <c:v>450.60628334523972</c:v>
                </c:pt>
                <c:pt idx="33941">
                  <c:v>453.06604617835325</c:v>
                </c:pt>
                <c:pt idx="33942">
                  <c:v>453.81813488150436</c:v>
                </c:pt>
                <c:pt idx="33943">
                  <c:v>452.96027328348356</c:v>
                </c:pt>
                <c:pt idx="33944">
                  <c:v>454.38220256408124</c:v>
                </c:pt>
                <c:pt idx="33945">
                  <c:v>450.16560479435196</c:v>
                </c:pt>
                <c:pt idx="33946">
                  <c:v>453.16222001858813</c:v>
                </c:pt>
                <c:pt idx="33947">
                  <c:v>452.05170551110808</c:v>
                </c:pt>
                <c:pt idx="33948">
                  <c:v>450.41238536815735</c:v>
                </c:pt>
                <c:pt idx="33949">
                  <c:v>450.11055441625825</c:v>
                </c:pt>
                <c:pt idx="33950">
                  <c:v>450.10097287466118</c:v>
                </c:pt>
                <c:pt idx="33951">
                  <c:v>451.28199225359987</c:v>
                </c:pt>
                <c:pt idx="33952">
                  <c:v>452.09871500203474</c:v>
                </c:pt>
                <c:pt idx="33953">
                  <c:v>450.80018363274928</c:v>
                </c:pt>
                <c:pt idx="33954">
                  <c:v>451.15272554928868</c:v>
                </c:pt>
                <c:pt idx="33955">
                  <c:v>450.9764538208766</c:v>
                </c:pt>
                <c:pt idx="33956">
                  <c:v>450.94119978325114</c:v>
                </c:pt>
                <c:pt idx="33957">
                  <c:v>451.51702137884445</c:v>
                </c:pt>
                <c:pt idx="33958">
                  <c:v>451.10572067921629</c:v>
                </c:pt>
                <c:pt idx="33959">
                  <c:v>450.61215953160558</c:v>
                </c:pt>
                <c:pt idx="33960">
                  <c:v>450.90006955925986</c:v>
                </c:pt>
                <c:pt idx="33961">
                  <c:v>451.14685090320756</c:v>
                </c:pt>
                <c:pt idx="33962">
                  <c:v>450.47701833524172</c:v>
                </c:pt>
                <c:pt idx="33963">
                  <c:v>450.94707596961695</c:v>
                </c:pt>
                <c:pt idx="33964">
                  <c:v>450.60628334523972</c:v>
                </c:pt>
                <c:pt idx="33965">
                  <c:v>450.72162849378941</c:v>
                </c:pt>
                <c:pt idx="33966">
                  <c:v>451.29744392824369</c:v>
                </c:pt>
                <c:pt idx="33967">
                  <c:v>452.6606108830976</c:v>
                </c:pt>
                <c:pt idx="33968">
                  <c:v>453.11892261393717</c:v>
                </c:pt>
                <c:pt idx="33969">
                  <c:v>452.07892234284708</c:v>
                </c:pt>
                <c:pt idx="33970">
                  <c:v>451.92615690018306</c:v>
                </c:pt>
                <c:pt idx="33971">
                  <c:v>451.84389029106143</c:v>
                </c:pt>
                <c:pt idx="33972">
                  <c:v>450.04592098708844</c:v>
                </c:pt>
                <c:pt idx="33973">
                  <c:v>450.10684752074224</c:v>
                </c:pt>
                <c:pt idx="33974">
                  <c:v>450.60628334523972</c:v>
                </c:pt>
                <c:pt idx="33975">
                  <c:v>450.19498418589637</c:v>
                </c:pt>
                <c:pt idx="33976">
                  <c:v>450.03633944549131</c:v>
                </c:pt>
                <c:pt idx="33977">
                  <c:v>450.94707596961695</c:v>
                </c:pt>
                <c:pt idx="33978">
                  <c:v>451.05283808249334</c:v>
                </c:pt>
                <c:pt idx="33979">
                  <c:v>451.09396830648461</c:v>
                </c:pt>
                <c:pt idx="33980">
                  <c:v>451.44651176330876</c:v>
                </c:pt>
                <c:pt idx="33981">
                  <c:v>451.31137025888796</c:v>
                </c:pt>
                <c:pt idx="33982">
                  <c:v>450.88244254044713</c:v>
                </c:pt>
                <c:pt idx="33983">
                  <c:v>450.23611379377371</c:v>
                </c:pt>
                <c:pt idx="33984">
                  <c:v>450.28682458898271</c:v>
                </c:pt>
                <c:pt idx="33985">
                  <c:v>451.05654493180083</c:v>
                </c:pt>
                <c:pt idx="33986">
                  <c:v>451.08592293708892</c:v>
                </c:pt>
                <c:pt idx="33987">
                  <c:v>451.015414861838</c:v>
                </c:pt>
                <c:pt idx="33988">
                  <c:v>452.28456576137972</c:v>
                </c:pt>
                <c:pt idx="33989">
                  <c:v>450.73925551260214</c:v>
                </c:pt>
                <c:pt idx="33990">
                  <c:v>450.55340228880152</c:v>
                </c:pt>
                <c:pt idx="33991">
                  <c:v>450.40433907459078</c:v>
                </c:pt>
                <c:pt idx="33992">
                  <c:v>450.25744673772306</c:v>
                </c:pt>
                <c:pt idx="33993">
                  <c:v>450.43001254099852</c:v>
                </c:pt>
                <c:pt idx="33994">
                  <c:v>450.12230527951084</c:v>
                </c:pt>
                <c:pt idx="33995">
                  <c:v>451.01170939878682</c:v>
                </c:pt>
                <c:pt idx="33996">
                  <c:v>452.84493676052853</c:v>
                </c:pt>
                <c:pt idx="33997">
                  <c:v>452.82730050000725</c:v>
                </c:pt>
                <c:pt idx="33998">
                  <c:v>451.44651176330876</c:v>
                </c:pt>
                <c:pt idx="33999">
                  <c:v>450.53577542401729</c:v>
                </c:pt>
                <c:pt idx="34000">
                  <c:v>451.33270104643867</c:v>
                </c:pt>
                <c:pt idx="34001">
                  <c:v>450.62761721335994</c:v>
                </c:pt>
                <c:pt idx="34002">
                  <c:v>450.17735716708364</c:v>
                </c:pt>
                <c:pt idx="34003">
                  <c:v>450.01654159554403</c:v>
                </c:pt>
                <c:pt idx="34004">
                  <c:v>450.14210157377056</c:v>
                </c:pt>
                <c:pt idx="34005">
                  <c:v>450.23981971891033</c:v>
                </c:pt>
                <c:pt idx="34006">
                  <c:v>450.08334431556369</c:v>
                </c:pt>
                <c:pt idx="34007">
                  <c:v>450.41238536815735</c:v>
                </c:pt>
                <c:pt idx="34008">
                  <c:v>450.91182193199148</c:v>
                </c:pt>
                <c:pt idx="34009">
                  <c:v>450.19498418589637</c:v>
                </c:pt>
                <c:pt idx="34010">
                  <c:v>450.16343545729359</c:v>
                </c:pt>
                <c:pt idx="34011">
                  <c:v>451.69112484839746</c:v>
                </c:pt>
                <c:pt idx="34012">
                  <c:v>453.21881008073251</c:v>
                </c:pt>
                <c:pt idx="34013">
                  <c:v>453.41858501432313</c:v>
                </c:pt>
                <c:pt idx="34014">
                  <c:v>450.24569590527619</c:v>
                </c:pt>
                <c:pt idx="34015">
                  <c:v>451.89306696264777</c:v>
                </c:pt>
                <c:pt idx="34016">
                  <c:v>452.12810363528769</c:v>
                </c:pt>
                <c:pt idx="34017">
                  <c:v>451.21735897845849</c:v>
                </c:pt>
                <c:pt idx="34018">
                  <c:v>450.63566273678413</c:v>
                </c:pt>
                <c:pt idx="34019">
                  <c:v>450.10467822989244</c:v>
                </c:pt>
                <c:pt idx="34020">
                  <c:v>450.62174102699413</c:v>
                </c:pt>
                <c:pt idx="34021">
                  <c:v>450.07746966948264</c:v>
                </c:pt>
                <c:pt idx="34022">
                  <c:v>450.06354800590111</c:v>
                </c:pt>
                <c:pt idx="34023">
                  <c:v>450.54535676537733</c:v>
                </c:pt>
                <c:pt idx="34024">
                  <c:v>450.70400147497668</c:v>
                </c:pt>
                <c:pt idx="34025">
                  <c:v>450.37713826181329</c:v>
                </c:pt>
                <c:pt idx="34026">
                  <c:v>450.34775240107291</c:v>
                </c:pt>
                <c:pt idx="34027">
                  <c:v>450.16343545729359</c:v>
                </c:pt>
                <c:pt idx="34028">
                  <c:v>450.31837377967088</c:v>
                </c:pt>
                <c:pt idx="34029">
                  <c:v>450.0576718195353</c:v>
                </c:pt>
                <c:pt idx="34030">
                  <c:v>450.07529883834803</c:v>
                </c:pt>
                <c:pt idx="34031">
                  <c:v>450.1832318131647</c:v>
                </c:pt>
                <c:pt idx="34032">
                  <c:v>450.58865632642699</c:v>
                </c:pt>
                <c:pt idx="34033">
                  <c:v>451.57577908373389</c:v>
                </c:pt>
                <c:pt idx="34034">
                  <c:v>451.66979036416336</c:v>
                </c:pt>
                <c:pt idx="34035">
                  <c:v>451.32899727770069</c:v>
                </c:pt>
                <c:pt idx="34036">
                  <c:v>450.91769657807259</c:v>
                </c:pt>
                <c:pt idx="34037">
                  <c:v>451.40908376777065</c:v>
                </c:pt>
                <c:pt idx="34038">
                  <c:v>452.2786972764377</c:v>
                </c:pt>
                <c:pt idx="34039">
                  <c:v>451.95553013058844</c:v>
                </c:pt>
                <c:pt idx="34040">
                  <c:v>451.7910123151928</c:v>
                </c:pt>
                <c:pt idx="34041">
                  <c:v>450.24569590527619</c:v>
                </c:pt>
                <c:pt idx="34042">
                  <c:v>451.50526900611277</c:v>
                </c:pt>
                <c:pt idx="34043">
                  <c:v>451.62866014017209</c:v>
                </c:pt>
                <c:pt idx="34044">
                  <c:v>451.45238794967457</c:v>
                </c:pt>
                <c:pt idx="34045">
                  <c:v>450.47701833524172</c:v>
                </c:pt>
                <c:pt idx="34046">
                  <c:v>452.52548170095497</c:v>
                </c:pt>
                <c:pt idx="34047">
                  <c:v>452.47847221002831</c:v>
                </c:pt>
                <c:pt idx="34048">
                  <c:v>450.39258824214386</c:v>
                </c:pt>
                <c:pt idx="34049">
                  <c:v>450.12230527951084</c:v>
                </c:pt>
                <c:pt idx="34050">
                  <c:v>450.12447453955497</c:v>
                </c:pt>
                <c:pt idx="34051">
                  <c:v>451.89894314901363</c:v>
                </c:pt>
                <c:pt idx="34052">
                  <c:v>451.89894314901363</c:v>
                </c:pt>
                <c:pt idx="34053">
                  <c:v>450.07159348311677</c:v>
                </c:pt>
                <c:pt idx="34054">
                  <c:v>451.17993560377471</c:v>
                </c:pt>
                <c:pt idx="34055">
                  <c:v>450.10467822989244</c:v>
                </c:pt>
                <c:pt idx="34056">
                  <c:v>450.16560479435196</c:v>
                </c:pt>
                <c:pt idx="34057">
                  <c:v>450.74142638994527</c:v>
                </c:pt>
                <c:pt idx="34058">
                  <c:v>450.74142638994527</c:v>
                </c:pt>
                <c:pt idx="34059">
                  <c:v>450.38887523169734</c:v>
                </c:pt>
                <c:pt idx="34060">
                  <c:v>450.90594574562567</c:v>
                </c:pt>
                <c:pt idx="34061">
                  <c:v>451.08221747403775</c:v>
                </c:pt>
                <c:pt idx="34062">
                  <c:v>450.76492805483906</c:v>
                </c:pt>
                <c:pt idx="34063">
                  <c:v>450.1127237071081</c:v>
                </c:pt>
                <c:pt idx="34064">
                  <c:v>450.0304632591255</c:v>
                </c:pt>
                <c:pt idx="34065">
                  <c:v>451.12922388439483</c:v>
                </c:pt>
                <c:pt idx="34066">
                  <c:v>451.41713391204911</c:v>
                </c:pt>
                <c:pt idx="34067">
                  <c:v>450.46309631739479</c:v>
                </c:pt>
                <c:pt idx="34068">
                  <c:v>452.3198228795747</c:v>
                </c:pt>
                <c:pt idx="34069">
                  <c:v>453.38332789612815</c:v>
                </c:pt>
                <c:pt idx="34070">
                  <c:v>454.72887445539379</c:v>
                </c:pt>
                <c:pt idx="34071">
                  <c:v>453.61835994791375</c:v>
                </c:pt>
                <c:pt idx="34072">
                  <c:v>451.30549407252215</c:v>
                </c:pt>
                <c:pt idx="34073">
                  <c:v>451.67566501024442</c:v>
                </c:pt>
                <c:pt idx="34074">
                  <c:v>450.92140342738003</c:v>
                </c:pt>
                <c:pt idx="34075">
                  <c:v>452.05170551110808</c:v>
                </c:pt>
                <c:pt idx="34076">
                  <c:v>452.01646379576073</c:v>
                </c:pt>
                <c:pt idx="34077">
                  <c:v>451.43476093086184</c:v>
                </c:pt>
                <c:pt idx="34078">
                  <c:v>452.78030641192822</c:v>
                </c:pt>
                <c:pt idx="34079">
                  <c:v>451.66979036416336</c:v>
                </c:pt>
                <c:pt idx="34080">
                  <c:v>451.07634128767188</c:v>
                </c:pt>
                <c:pt idx="34081">
                  <c:v>450.17735716708364</c:v>
                </c:pt>
                <c:pt idx="34082">
                  <c:v>450.88027320338875</c:v>
                </c:pt>
                <c:pt idx="34083">
                  <c:v>450.05179717345425</c:v>
                </c:pt>
                <c:pt idx="34084">
                  <c:v>451.30549407252215</c:v>
                </c:pt>
                <c:pt idx="34085">
                  <c:v>451.39363070687057</c:v>
                </c:pt>
                <c:pt idx="34086">
                  <c:v>450.2889951582689</c:v>
                </c:pt>
                <c:pt idx="34087">
                  <c:v>450.80976512813783</c:v>
                </c:pt>
                <c:pt idx="34088">
                  <c:v>450.19868949491905</c:v>
                </c:pt>
                <c:pt idx="34089">
                  <c:v>450.36321039088421</c:v>
                </c:pt>
                <c:pt idx="34090">
                  <c:v>450.39258824214386</c:v>
                </c:pt>
                <c:pt idx="34091">
                  <c:v>451.04479255906915</c:v>
                </c:pt>
                <c:pt idx="34092">
                  <c:v>450.38671205577805</c:v>
                </c:pt>
                <c:pt idx="34093">
                  <c:v>451.06829591827619</c:v>
                </c:pt>
                <c:pt idx="34094">
                  <c:v>451.30919630097532</c:v>
                </c:pt>
                <c:pt idx="34095">
                  <c:v>451.4112577256833</c:v>
                </c:pt>
                <c:pt idx="34096">
                  <c:v>451.26436538881563</c:v>
                </c:pt>
                <c:pt idx="34097">
                  <c:v>450.05396646430404</c:v>
                </c:pt>
                <c:pt idx="34098">
                  <c:v>450.53360593293047</c:v>
                </c:pt>
                <c:pt idx="34099">
                  <c:v>451.13292919341757</c:v>
                </c:pt>
                <c:pt idx="34100">
                  <c:v>451.4149676555603</c:v>
                </c:pt>
                <c:pt idx="34101">
                  <c:v>452.302202021901</c:v>
                </c:pt>
                <c:pt idx="34102">
                  <c:v>450.60999019454721</c:v>
                </c:pt>
                <c:pt idx="34103">
                  <c:v>450.4160914473224</c:v>
                </c:pt>
                <c:pt idx="34104">
                  <c:v>450.01283624647391</c:v>
                </c:pt>
                <c:pt idx="34105">
                  <c:v>450.50639680261526</c:v>
                </c:pt>
                <c:pt idx="34106">
                  <c:v>450.08334431556369</c:v>
                </c:pt>
                <c:pt idx="34107">
                  <c:v>451.26436538881563</c:v>
                </c:pt>
                <c:pt idx="34108">
                  <c:v>451.46413878212149</c:v>
                </c:pt>
                <c:pt idx="34109">
                  <c:v>451.34074949640387</c:v>
                </c:pt>
                <c:pt idx="34110">
                  <c:v>450.58278168034593</c:v>
                </c:pt>
                <c:pt idx="34111">
                  <c:v>450.17148098071777</c:v>
                </c:pt>
                <c:pt idx="34112">
                  <c:v>450.62978655041832</c:v>
                </c:pt>
                <c:pt idx="34113">
                  <c:v>450.34775240107291</c:v>
                </c:pt>
                <c:pt idx="34114">
                  <c:v>450.97057917479555</c:v>
                </c:pt>
                <c:pt idx="34115">
                  <c:v>451.17622875446722</c:v>
                </c:pt>
                <c:pt idx="34116">
                  <c:v>451.28786705370942</c:v>
                </c:pt>
                <c:pt idx="34117">
                  <c:v>451.75792545822702</c:v>
                </c:pt>
                <c:pt idx="34118">
                  <c:v>451.02346023123368</c:v>
                </c:pt>
                <c:pt idx="34119">
                  <c:v>450.31620398052712</c:v>
                </c:pt>
                <c:pt idx="34120">
                  <c:v>451.71462959386082</c:v>
                </c:pt>
                <c:pt idx="34121">
                  <c:v>450.78626192295928</c:v>
                </c:pt>
                <c:pt idx="34122">
                  <c:v>450.10684752074224</c:v>
                </c:pt>
                <c:pt idx="34123">
                  <c:v>450.6628712509854</c:v>
                </c:pt>
                <c:pt idx="34124">
                  <c:v>452.93090005307823</c:v>
                </c:pt>
                <c:pt idx="34125">
                  <c:v>452.56660730409197</c:v>
                </c:pt>
                <c:pt idx="34126">
                  <c:v>452.74874597716126</c:v>
                </c:pt>
                <c:pt idx="34127">
                  <c:v>452.98377802894686</c:v>
                </c:pt>
                <c:pt idx="34128">
                  <c:v>451.35250032885079</c:v>
                </c:pt>
                <c:pt idx="34129">
                  <c:v>453.61464786163805</c:v>
                </c:pt>
                <c:pt idx="34130">
                  <c:v>451.37012750169202</c:v>
                </c:pt>
                <c:pt idx="34131">
                  <c:v>450.24786524233457</c:v>
                </c:pt>
                <c:pt idx="34132">
                  <c:v>450.47701833524172</c:v>
                </c:pt>
                <c:pt idx="34133">
                  <c:v>450.32424950395131</c:v>
                </c:pt>
                <c:pt idx="34134">
                  <c:v>450.9235727644384</c:v>
                </c:pt>
                <c:pt idx="34135">
                  <c:v>451.26436538881563</c:v>
                </c:pt>
                <c:pt idx="34136">
                  <c:v>451.25848920244977</c:v>
                </c:pt>
                <c:pt idx="34137">
                  <c:v>450.65328975559686</c:v>
                </c:pt>
                <c:pt idx="34138">
                  <c:v>450.21848585079016</c:v>
                </c:pt>
                <c:pt idx="34139">
                  <c:v>450.35362812535328</c:v>
                </c:pt>
                <c:pt idx="34140">
                  <c:v>450.34558183178672</c:v>
                </c:pt>
                <c:pt idx="34141">
                  <c:v>450.14580848468944</c:v>
                </c:pt>
                <c:pt idx="34142">
                  <c:v>450.01871242667858</c:v>
                </c:pt>
                <c:pt idx="34143">
                  <c:v>450.71792318476673</c:v>
                </c:pt>
                <c:pt idx="34144">
                  <c:v>450.52185356019879</c:v>
                </c:pt>
                <c:pt idx="34145">
                  <c:v>451.44434088596563</c:v>
                </c:pt>
                <c:pt idx="34146">
                  <c:v>451.8145170606561</c:v>
                </c:pt>
                <c:pt idx="34147">
                  <c:v>451.02716554025642</c:v>
                </c:pt>
                <c:pt idx="34148">
                  <c:v>450.10097287466118</c:v>
                </c:pt>
                <c:pt idx="34149">
                  <c:v>450.71792318476673</c:v>
                </c:pt>
                <c:pt idx="34150">
                  <c:v>450.93532513717008</c:v>
                </c:pt>
                <c:pt idx="34151">
                  <c:v>450.30662233111008</c:v>
                </c:pt>
                <c:pt idx="34152">
                  <c:v>450.54165145635466</c:v>
                </c:pt>
                <c:pt idx="34153">
                  <c:v>451.55227587855535</c:v>
                </c:pt>
                <c:pt idx="34154">
                  <c:v>450.99408237997409</c:v>
                </c:pt>
                <c:pt idx="34155">
                  <c:v>450.04592098708844</c:v>
                </c:pt>
                <c:pt idx="34156">
                  <c:v>450.23611379377371</c:v>
                </c:pt>
                <c:pt idx="34157">
                  <c:v>451.28786705370942</c:v>
                </c:pt>
                <c:pt idx="34158">
                  <c:v>450.66504058804378</c:v>
                </c:pt>
                <c:pt idx="34159">
                  <c:v>450.18106247610632</c:v>
                </c:pt>
                <c:pt idx="34160">
                  <c:v>450.21044032736597</c:v>
                </c:pt>
                <c:pt idx="34161">
                  <c:v>450.36908503696532</c:v>
                </c:pt>
                <c:pt idx="34162">
                  <c:v>451.31508018876497</c:v>
                </c:pt>
                <c:pt idx="34163">
                  <c:v>450.66874743735121</c:v>
                </c:pt>
                <c:pt idx="34164">
                  <c:v>451.22106120691171</c:v>
                </c:pt>
                <c:pt idx="34165">
                  <c:v>450.38671205577805</c:v>
                </c:pt>
                <c:pt idx="34166">
                  <c:v>450.48289405952215</c:v>
                </c:pt>
                <c:pt idx="34167">
                  <c:v>450.37713826181329</c:v>
                </c:pt>
                <c:pt idx="34168">
                  <c:v>450.08705121107971</c:v>
                </c:pt>
                <c:pt idx="34169">
                  <c:v>450.51597891411774</c:v>
                </c:pt>
                <c:pt idx="34170">
                  <c:v>450.25157055135725</c:v>
                </c:pt>
                <c:pt idx="34171">
                  <c:v>450.29857696171439</c:v>
                </c:pt>
                <c:pt idx="34172">
                  <c:v>450.78038573659342</c:v>
                </c:pt>
                <c:pt idx="34173">
                  <c:v>450.18106247610632</c:v>
                </c:pt>
                <c:pt idx="34174">
                  <c:v>450.26919757016998</c:v>
                </c:pt>
                <c:pt idx="34175">
                  <c:v>450.55340228880152</c:v>
                </c:pt>
                <c:pt idx="34176">
                  <c:v>450.37713826181329</c:v>
                </c:pt>
                <c:pt idx="34177">
                  <c:v>450.68854379322232</c:v>
                </c:pt>
                <c:pt idx="34178">
                  <c:v>450.90006955925986</c:v>
                </c:pt>
                <c:pt idx="34179">
                  <c:v>450.27507375653579</c:v>
                </c:pt>
                <c:pt idx="34180">
                  <c:v>452.71937274675594</c:v>
                </c:pt>
                <c:pt idx="34181">
                  <c:v>453.53609333879211</c:v>
                </c:pt>
                <c:pt idx="34182">
                  <c:v>450.25744673772306</c:v>
                </c:pt>
                <c:pt idx="34183">
                  <c:v>451.51114503845014</c:v>
                </c:pt>
                <c:pt idx="34184">
                  <c:v>452.19860246883002</c:v>
                </c:pt>
                <c:pt idx="34185">
                  <c:v>450.9235727644384</c:v>
                </c:pt>
                <c:pt idx="34186">
                  <c:v>450.13035072592078</c:v>
                </c:pt>
                <c:pt idx="34187">
                  <c:v>450.69225064252981</c:v>
                </c:pt>
                <c:pt idx="34188">
                  <c:v>450.5277297465646</c:v>
                </c:pt>
                <c:pt idx="34189">
                  <c:v>450.81781065156201</c:v>
                </c:pt>
                <c:pt idx="34190">
                  <c:v>452.08109414436103</c:v>
                </c:pt>
                <c:pt idx="34191">
                  <c:v>451.13509853047594</c:v>
                </c:pt>
                <c:pt idx="34192">
                  <c:v>450.88831872681294</c:v>
                </c:pt>
                <c:pt idx="34193">
                  <c:v>451.28786705370942</c:v>
                </c:pt>
                <c:pt idx="34194">
                  <c:v>450.09292585716076</c:v>
                </c:pt>
                <c:pt idx="34195">
                  <c:v>450.02241778190984</c:v>
                </c:pt>
                <c:pt idx="34196">
                  <c:v>450.84718850282167</c:v>
                </c:pt>
                <c:pt idx="34197">
                  <c:v>450.99995702605514</c:v>
                </c:pt>
                <c:pt idx="34198">
                  <c:v>451.55227587855535</c:v>
                </c:pt>
                <c:pt idx="34199">
                  <c:v>451.84018590620957</c:v>
                </c:pt>
                <c:pt idx="34200">
                  <c:v>451.09396830648461</c:v>
                </c:pt>
                <c:pt idx="34201">
                  <c:v>452.16117354912109</c:v>
                </c:pt>
                <c:pt idx="34202">
                  <c:v>453.01316666219986</c:v>
                </c:pt>
                <c:pt idx="34203">
                  <c:v>451.53247598002929</c:v>
                </c:pt>
                <c:pt idx="34204">
                  <c:v>450.29857696171439</c:v>
                </c:pt>
                <c:pt idx="34205">
                  <c:v>451.29157544330167</c:v>
                </c:pt>
                <c:pt idx="34206">
                  <c:v>450.22219270009765</c:v>
                </c:pt>
                <c:pt idx="34207">
                  <c:v>450.77450955022761</c:v>
                </c:pt>
                <c:pt idx="34208">
                  <c:v>451.26220221289628</c:v>
                </c:pt>
                <c:pt idx="34209">
                  <c:v>450.37125437402364</c:v>
                </c:pt>
                <c:pt idx="34210">
                  <c:v>450.0576718195353</c:v>
                </c:pt>
                <c:pt idx="34211">
                  <c:v>450.48289405952215</c:v>
                </c:pt>
                <c:pt idx="34212">
                  <c:v>450.62391190433721</c:v>
                </c:pt>
                <c:pt idx="34213">
                  <c:v>451.31137025888796</c:v>
                </c:pt>
                <c:pt idx="34214">
                  <c:v>452.69803980280659</c:v>
                </c:pt>
                <c:pt idx="34215">
                  <c:v>451.15272554928868</c:v>
                </c:pt>
                <c:pt idx="34216">
                  <c:v>450.3007466068297</c:v>
                </c:pt>
                <c:pt idx="34217">
                  <c:v>450.18693866247219</c:v>
                </c:pt>
                <c:pt idx="34218">
                  <c:v>450.82151611461319</c:v>
                </c:pt>
                <c:pt idx="34219">
                  <c:v>450.6628712509854</c:v>
                </c:pt>
                <c:pt idx="34220">
                  <c:v>450.05396646430404</c:v>
                </c:pt>
                <c:pt idx="34221">
                  <c:v>450.86852237094183</c:v>
                </c:pt>
                <c:pt idx="34222">
                  <c:v>452.00253962151504</c:v>
                </c:pt>
                <c:pt idx="34223">
                  <c:v>451.90265215471976</c:v>
                </c:pt>
                <c:pt idx="34224">
                  <c:v>451.13880537978338</c:v>
                </c:pt>
                <c:pt idx="34225">
                  <c:v>450.08117502471384</c:v>
                </c:pt>
                <c:pt idx="34226">
                  <c:v>450.12447453955497</c:v>
                </c:pt>
                <c:pt idx="34227">
                  <c:v>450.74142638994527</c:v>
                </c:pt>
                <c:pt idx="34228">
                  <c:v>450.08117502471384</c:v>
                </c:pt>
                <c:pt idx="34229">
                  <c:v>450.19498418589637</c:v>
                </c:pt>
                <c:pt idx="34230">
                  <c:v>451.37012750169202</c:v>
                </c:pt>
                <c:pt idx="34231">
                  <c:v>451.76380164459283</c:v>
                </c:pt>
                <c:pt idx="34232">
                  <c:v>450.54165145635466</c:v>
                </c:pt>
                <c:pt idx="34233">
                  <c:v>450.21631651373178</c:v>
                </c:pt>
                <c:pt idx="34234">
                  <c:v>450.35733420451839</c:v>
                </c:pt>
                <c:pt idx="34235">
                  <c:v>450.45134548494786</c:v>
                </c:pt>
                <c:pt idx="34236">
                  <c:v>450.15755927092778</c:v>
                </c:pt>
                <c:pt idx="34237">
                  <c:v>450.27136813945617</c:v>
                </c:pt>
                <c:pt idx="34238">
                  <c:v>450.0069600601081</c:v>
                </c:pt>
                <c:pt idx="34239">
                  <c:v>450.04221563185718</c:v>
                </c:pt>
                <c:pt idx="34240">
                  <c:v>450.39258824214386</c:v>
                </c:pt>
                <c:pt idx="34241">
                  <c:v>450.75688253141487</c:v>
                </c:pt>
                <c:pt idx="34242">
                  <c:v>450.31620398052712</c:v>
                </c:pt>
                <c:pt idx="34243">
                  <c:v>451.02933641759955</c:v>
                </c:pt>
                <c:pt idx="34244">
                  <c:v>450.60040869915866</c:v>
                </c:pt>
                <c:pt idx="34245">
                  <c:v>450.96470298842968</c:v>
                </c:pt>
                <c:pt idx="34246">
                  <c:v>451.54639969218948</c:v>
                </c:pt>
                <c:pt idx="34247">
                  <c:v>451.15860173565449</c:v>
                </c:pt>
                <c:pt idx="34248">
                  <c:v>451.38775436647626</c:v>
                </c:pt>
                <c:pt idx="34249">
                  <c:v>450.09509668829537</c:v>
                </c:pt>
                <c:pt idx="34250">
                  <c:v>452.05541759738372</c:v>
                </c:pt>
                <c:pt idx="34251">
                  <c:v>451.82038554559813</c:v>
                </c:pt>
                <c:pt idx="34252">
                  <c:v>452.42559423415963</c:v>
                </c:pt>
                <c:pt idx="34253">
                  <c:v>451.35033730695994</c:v>
                </c:pt>
                <c:pt idx="34254">
                  <c:v>450.92944895080421</c:v>
                </c:pt>
                <c:pt idx="34255">
                  <c:v>453.11521052766153</c:v>
                </c:pt>
                <c:pt idx="34256">
                  <c:v>450.85306453515898</c:v>
                </c:pt>
                <c:pt idx="34257">
                  <c:v>450.0892205019295</c:v>
                </c:pt>
                <c:pt idx="34258">
                  <c:v>450.27507375653579</c:v>
                </c:pt>
                <c:pt idx="34259">
                  <c:v>450.15973014827091</c:v>
                </c:pt>
                <c:pt idx="34260">
                  <c:v>450.4160914473224</c:v>
                </c:pt>
                <c:pt idx="34261">
                  <c:v>450.35145801815258</c:v>
                </c:pt>
                <c:pt idx="34262">
                  <c:v>450.36537957391408</c:v>
                </c:pt>
                <c:pt idx="34263">
                  <c:v>451.11747151166321</c:v>
                </c:pt>
                <c:pt idx="34264">
                  <c:v>450.59453251279285</c:v>
                </c:pt>
                <c:pt idx="34265">
                  <c:v>450.39258824214386</c:v>
                </c:pt>
                <c:pt idx="34266">
                  <c:v>451.06242111816664</c:v>
                </c:pt>
                <c:pt idx="34267">
                  <c:v>450.24569590527619</c:v>
                </c:pt>
                <c:pt idx="34268">
                  <c:v>451.00583321242095</c:v>
                </c:pt>
                <c:pt idx="34269">
                  <c:v>451.12922388439483</c:v>
                </c:pt>
                <c:pt idx="34270">
                  <c:v>450.31837377967088</c:v>
                </c:pt>
                <c:pt idx="34271">
                  <c:v>450.12818146587671</c:v>
                </c:pt>
                <c:pt idx="34272">
                  <c:v>450.58865632642699</c:v>
                </c:pt>
                <c:pt idx="34273">
                  <c:v>450.63936804580686</c:v>
                </c:pt>
                <c:pt idx="34274">
                  <c:v>452.37270085544333</c:v>
                </c:pt>
                <c:pt idx="34275">
                  <c:v>451.57360112108086</c:v>
                </c:pt>
                <c:pt idx="34276">
                  <c:v>450.31620398052712</c:v>
                </c:pt>
                <c:pt idx="34277">
                  <c:v>450.06354800590111</c:v>
                </c:pt>
                <c:pt idx="34278">
                  <c:v>450.74142638994527</c:v>
                </c:pt>
                <c:pt idx="34279">
                  <c:v>451.34074949640387</c:v>
                </c:pt>
                <c:pt idx="34280">
                  <c:v>450.36537957391408</c:v>
                </c:pt>
                <c:pt idx="34281">
                  <c:v>450.86852237094183</c:v>
                </c:pt>
                <c:pt idx="34282">
                  <c:v>450.66504058804378</c:v>
                </c:pt>
                <c:pt idx="34283">
                  <c:v>451.71092058815464</c:v>
                </c:pt>
                <c:pt idx="34284">
                  <c:v>451.67566501024442</c:v>
                </c:pt>
                <c:pt idx="34285">
                  <c:v>451.60515693499349</c:v>
                </c:pt>
                <c:pt idx="34286">
                  <c:v>450.40650964387692</c:v>
                </c:pt>
                <c:pt idx="34287">
                  <c:v>450.39846442850967</c:v>
                </c:pt>
                <c:pt idx="34288">
                  <c:v>451.02129089417537</c:v>
                </c:pt>
                <c:pt idx="34289">
                  <c:v>452.03779673971007</c:v>
                </c:pt>
                <c:pt idx="34290">
                  <c:v>451.56773263613883</c:v>
                </c:pt>
                <c:pt idx="34291">
                  <c:v>450.70987766134255</c:v>
                </c:pt>
                <c:pt idx="34292">
                  <c:v>450.3044531480802</c:v>
                </c:pt>
                <c:pt idx="34293">
                  <c:v>450.36321039088421</c:v>
                </c:pt>
                <c:pt idx="34294">
                  <c:v>450.22219270009765</c:v>
                </c:pt>
                <c:pt idx="34295">
                  <c:v>450.32208016689293</c:v>
                </c:pt>
                <c:pt idx="34296">
                  <c:v>450.65112041853848</c:v>
                </c:pt>
                <c:pt idx="34297">
                  <c:v>450.14210157377056</c:v>
                </c:pt>
                <c:pt idx="34298">
                  <c:v>450.68854379322232</c:v>
                </c:pt>
                <c:pt idx="34299">
                  <c:v>451.39363070687057</c:v>
                </c:pt>
                <c:pt idx="34300">
                  <c:v>450.74730103602633</c:v>
                </c:pt>
                <c:pt idx="34301">
                  <c:v>450.28311943398847</c:v>
                </c:pt>
                <c:pt idx="34302">
                  <c:v>450.07159348311677</c:v>
                </c:pt>
                <c:pt idx="34303">
                  <c:v>450.01283624647391</c:v>
                </c:pt>
                <c:pt idx="34304">
                  <c:v>450.13622691228665</c:v>
                </c:pt>
                <c:pt idx="34305">
                  <c:v>450.86264618457602</c:v>
                </c:pt>
                <c:pt idx="34306">
                  <c:v>450.52185356019879</c:v>
                </c:pt>
                <c:pt idx="34307">
                  <c:v>450.76863490414655</c:v>
                </c:pt>
                <c:pt idx="34308">
                  <c:v>451.73813433932412</c:v>
                </c:pt>
                <c:pt idx="34309">
                  <c:v>451.78512842740315</c:v>
                </c:pt>
                <c:pt idx="34310">
                  <c:v>451.3583766692451</c:v>
                </c:pt>
                <c:pt idx="34311">
                  <c:v>451.92832870169707</c:v>
                </c:pt>
                <c:pt idx="34312">
                  <c:v>451.65216334535063</c:v>
                </c:pt>
                <c:pt idx="34313">
                  <c:v>451.17035256810141</c:v>
                </c:pt>
                <c:pt idx="34314">
                  <c:v>450.82368529764307</c:v>
                </c:pt>
                <c:pt idx="34315">
                  <c:v>450.3007466068297</c:v>
                </c:pt>
                <c:pt idx="34316">
                  <c:v>450.11859989347391</c:v>
                </c:pt>
                <c:pt idx="34317">
                  <c:v>450.48876978380252</c:v>
                </c:pt>
                <c:pt idx="34318">
                  <c:v>450.9037764085673</c:v>
                </c:pt>
                <c:pt idx="34319">
                  <c:v>450.82739214695056</c:v>
                </c:pt>
                <c:pt idx="34320">
                  <c:v>450.70400147497668</c:v>
                </c:pt>
                <c:pt idx="34321">
                  <c:v>450.60999019454721</c:v>
                </c:pt>
                <c:pt idx="34322">
                  <c:v>450.13035072592078</c:v>
                </c:pt>
                <c:pt idx="34323">
                  <c:v>450.21261120470911</c:v>
                </c:pt>
                <c:pt idx="34324">
                  <c:v>450.48289405952215</c:v>
                </c:pt>
                <c:pt idx="34325">
                  <c:v>451.45826413604044</c:v>
                </c:pt>
                <c:pt idx="34326">
                  <c:v>452.26323281743038</c:v>
                </c:pt>
                <c:pt idx="34327">
                  <c:v>451.51114503845014</c:v>
                </c:pt>
                <c:pt idx="34328">
                  <c:v>450.24786524233457</c:v>
                </c:pt>
                <c:pt idx="34329">
                  <c:v>451.08004813697937</c:v>
                </c:pt>
                <c:pt idx="34330">
                  <c:v>451.72638196659244</c:v>
                </c:pt>
                <c:pt idx="34331">
                  <c:v>451.29744392824369</c:v>
                </c:pt>
                <c:pt idx="34332">
                  <c:v>450.6041140081814</c:v>
                </c:pt>
                <c:pt idx="34333">
                  <c:v>450.12447453955497</c:v>
                </c:pt>
                <c:pt idx="34334">
                  <c:v>450.45351543812012</c:v>
                </c:pt>
                <c:pt idx="34335">
                  <c:v>451.62866014017209</c:v>
                </c:pt>
                <c:pt idx="34336">
                  <c:v>450.54165145635466</c:v>
                </c:pt>
                <c:pt idx="34337">
                  <c:v>450.54535676537733</c:v>
                </c:pt>
                <c:pt idx="34338">
                  <c:v>450.12818146587671</c:v>
                </c:pt>
                <c:pt idx="34339">
                  <c:v>450.15385394650224</c:v>
                </c:pt>
                <c:pt idx="34340">
                  <c:v>450.01066695716435</c:v>
                </c:pt>
                <c:pt idx="34341">
                  <c:v>450.0069600601081</c:v>
                </c:pt>
                <c:pt idx="34342">
                  <c:v>450.60040869915866</c:v>
                </c:pt>
                <c:pt idx="34343">
                  <c:v>450.81563977421888</c:v>
                </c:pt>
                <c:pt idx="34344">
                  <c:v>452.65474239815558</c:v>
                </c:pt>
                <c:pt idx="34345">
                  <c:v>451.23281357964333</c:v>
                </c:pt>
                <c:pt idx="34346">
                  <c:v>450.94490663255863</c:v>
                </c:pt>
                <c:pt idx="34347">
                  <c:v>450.02241778190984</c:v>
                </c:pt>
                <c:pt idx="34348">
                  <c:v>451.32312263161964</c:v>
                </c:pt>
                <c:pt idx="34349">
                  <c:v>452.75680166646487</c:v>
                </c:pt>
                <c:pt idx="34350">
                  <c:v>451.29374324007523</c:v>
                </c:pt>
                <c:pt idx="34351">
                  <c:v>450.82956148400893</c:v>
                </c:pt>
                <c:pt idx="34352">
                  <c:v>452.49826486921597</c:v>
                </c:pt>
                <c:pt idx="34353">
                  <c:v>450.62978655041832</c:v>
                </c:pt>
                <c:pt idx="34354">
                  <c:v>451.32094867370699</c:v>
                </c:pt>
                <c:pt idx="34355">
                  <c:v>451.71462959386082</c:v>
                </c:pt>
                <c:pt idx="34356">
                  <c:v>450.98603531626514</c:v>
                </c:pt>
                <c:pt idx="34357">
                  <c:v>451.06242111816664</c:v>
                </c:pt>
                <c:pt idx="34358">
                  <c:v>450.83326679303161</c:v>
                </c:pt>
                <c:pt idx="34359">
                  <c:v>450.23023806949334</c:v>
                </c:pt>
                <c:pt idx="34360">
                  <c:v>450.10467822989244</c:v>
                </c:pt>
                <c:pt idx="34361">
                  <c:v>450.15385394650224</c:v>
                </c:pt>
                <c:pt idx="34362">
                  <c:v>450.57102930761425</c:v>
                </c:pt>
                <c:pt idx="34363">
                  <c:v>450.41826109243772</c:v>
                </c:pt>
                <c:pt idx="34364">
                  <c:v>450.20673501834324</c:v>
                </c:pt>
                <c:pt idx="34365">
                  <c:v>450.20673501834324</c:v>
                </c:pt>
                <c:pt idx="34366">
                  <c:v>450.38887523169734</c:v>
                </c:pt>
                <c:pt idx="34367">
                  <c:v>450.73555020357946</c:v>
                </c:pt>
                <c:pt idx="34368">
                  <c:v>451.05283808249334</c:v>
                </c:pt>
                <c:pt idx="34369">
                  <c:v>450.91769657807259</c:v>
                </c:pt>
                <c:pt idx="34370">
                  <c:v>450.34558183178672</c:v>
                </c:pt>
                <c:pt idx="34371">
                  <c:v>450.11055441625825</c:v>
                </c:pt>
                <c:pt idx="34372">
                  <c:v>452.66649477088725</c:v>
                </c:pt>
                <c:pt idx="34373">
                  <c:v>454.09429253642696</c:v>
                </c:pt>
                <c:pt idx="34374">
                  <c:v>451.15643239859611</c:v>
                </c:pt>
                <c:pt idx="34375">
                  <c:v>450.65916594196267</c:v>
                </c:pt>
                <c:pt idx="34376">
                  <c:v>450.64524423217267</c:v>
                </c:pt>
                <c:pt idx="34377">
                  <c:v>450.33600095251211</c:v>
                </c:pt>
                <c:pt idx="34378">
                  <c:v>451.28199225359987</c:v>
                </c:pt>
                <c:pt idx="34379">
                  <c:v>451.90481933537944</c:v>
                </c:pt>
                <c:pt idx="34380">
                  <c:v>453.22098188224646</c:v>
                </c:pt>
                <c:pt idx="34381">
                  <c:v>453.15046764585651</c:v>
                </c:pt>
                <c:pt idx="34382">
                  <c:v>452.91543559407091</c:v>
                </c:pt>
                <c:pt idx="34383">
                  <c:v>451.84606209257544</c:v>
                </c:pt>
                <c:pt idx="34384">
                  <c:v>451.72049807880279</c:v>
                </c:pt>
                <c:pt idx="34385">
                  <c:v>453.99440506963163</c:v>
                </c:pt>
                <c:pt idx="34386">
                  <c:v>454.58197749767186</c:v>
                </c:pt>
                <c:pt idx="34387">
                  <c:v>453.26581957165911</c:v>
                </c:pt>
                <c:pt idx="34388">
                  <c:v>452.40795797363836</c:v>
                </c:pt>
                <c:pt idx="34389">
                  <c:v>450.98016082421253</c:v>
                </c:pt>
                <c:pt idx="34390">
                  <c:v>451.00583321242095</c:v>
                </c:pt>
                <c:pt idx="34391">
                  <c:v>452.18685009609834</c:v>
                </c:pt>
                <c:pt idx="34392">
                  <c:v>452.74504929373325</c:v>
                </c:pt>
                <c:pt idx="34393">
                  <c:v>452.11046737476636</c:v>
                </c:pt>
                <c:pt idx="34394">
                  <c:v>451.01758404486787</c:v>
                </c:pt>
                <c:pt idx="34395">
                  <c:v>451.37600353402934</c:v>
                </c:pt>
                <c:pt idx="34396">
                  <c:v>451.40538153931749</c:v>
                </c:pt>
                <c:pt idx="34397">
                  <c:v>451.32899727770069</c:v>
                </c:pt>
                <c:pt idx="34398">
                  <c:v>450.65328975559686</c:v>
                </c:pt>
                <c:pt idx="34399">
                  <c:v>450.37125437402364</c:v>
                </c:pt>
                <c:pt idx="34400">
                  <c:v>450.10684752074224</c:v>
                </c:pt>
                <c:pt idx="34401">
                  <c:v>450.78038573659342</c:v>
                </c:pt>
                <c:pt idx="34402">
                  <c:v>450.39258824214386</c:v>
                </c:pt>
                <c:pt idx="34403">
                  <c:v>450.17518628974051</c:v>
                </c:pt>
                <c:pt idx="34404">
                  <c:v>450.69812528861087</c:v>
                </c:pt>
                <c:pt idx="34405">
                  <c:v>451.00366387536263</c:v>
                </c:pt>
                <c:pt idx="34406">
                  <c:v>450.04809027793823</c:v>
                </c:pt>
                <c:pt idx="34407">
                  <c:v>450.04004480072257</c:v>
                </c:pt>
                <c:pt idx="34408">
                  <c:v>450.54535676537733</c:v>
                </c:pt>
                <c:pt idx="34409">
                  <c:v>450.38083740969694</c:v>
                </c:pt>
                <c:pt idx="34410">
                  <c:v>450.00479077079854</c:v>
                </c:pt>
                <c:pt idx="34411">
                  <c:v>450.47484869012646</c:v>
                </c:pt>
                <c:pt idx="34412">
                  <c:v>450.57473615692174</c:v>
                </c:pt>
                <c:pt idx="34413">
                  <c:v>450.42784227976932</c:v>
                </c:pt>
                <c:pt idx="34414">
                  <c:v>450.45722167131373</c:v>
                </c:pt>
                <c:pt idx="34415">
                  <c:v>450.44546929858205</c:v>
                </c:pt>
                <c:pt idx="34416">
                  <c:v>450.10097287466118</c:v>
                </c:pt>
                <c:pt idx="34417">
                  <c:v>450.15755927092778</c:v>
                </c:pt>
                <c:pt idx="34418">
                  <c:v>450.26332292408892</c:v>
                </c:pt>
                <c:pt idx="34419">
                  <c:v>450.77450955022761</c:v>
                </c:pt>
                <c:pt idx="34420">
                  <c:v>450.33383099933985</c:v>
                </c:pt>
                <c:pt idx="34421">
                  <c:v>450.53948057901152</c:v>
                </c:pt>
                <c:pt idx="34422">
                  <c:v>451.40321528282863</c:v>
                </c:pt>
                <c:pt idx="34423">
                  <c:v>450.62174102699413</c:v>
                </c:pt>
                <c:pt idx="34424">
                  <c:v>450.17735716708364</c:v>
                </c:pt>
                <c:pt idx="34425">
                  <c:v>450.52989969973692</c:v>
                </c:pt>
                <c:pt idx="34426">
                  <c:v>450.55927847516739</c:v>
                </c:pt>
                <c:pt idx="34427">
                  <c:v>450.7296740172136</c:v>
                </c:pt>
                <c:pt idx="34428">
                  <c:v>450.8413123164558</c:v>
                </c:pt>
                <c:pt idx="34429">
                  <c:v>451.26436538881563</c:v>
                </c:pt>
                <c:pt idx="34430">
                  <c:v>450.90006955925986</c:v>
                </c:pt>
                <c:pt idx="34431">
                  <c:v>450.90594574562567</c:v>
                </c:pt>
                <c:pt idx="34432">
                  <c:v>450.6180357179714</c:v>
                </c:pt>
                <c:pt idx="34433">
                  <c:v>451.75792545822702</c:v>
                </c:pt>
                <c:pt idx="34434">
                  <c:v>453.14459916091448</c:v>
                </c:pt>
                <c:pt idx="34435">
                  <c:v>453.13871527312483</c:v>
                </c:pt>
                <c:pt idx="34436">
                  <c:v>450.35950384963371</c:v>
                </c:pt>
                <c:pt idx="34437">
                  <c:v>451.80276468792442</c:v>
                </c:pt>
                <c:pt idx="34438">
                  <c:v>452.384453228175</c:v>
                </c:pt>
                <c:pt idx="34439">
                  <c:v>453.54784571152379</c:v>
                </c:pt>
                <c:pt idx="34440">
                  <c:v>455.66310337189896</c:v>
                </c:pt>
                <c:pt idx="34441">
                  <c:v>454.38807104902327</c:v>
                </c:pt>
                <c:pt idx="34442">
                  <c:v>452.56660730409197</c:v>
                </c:pt>
                <c:pt idx="34443">
                  <c:v>453.41858501432313</c:v>
                </c:pt>
                <c:pt idx="34444">
                  <c:v>452.43733120404369</c:v>
                </c:pt>
                <c:pt idx="34445">
                  <c:v>450.88831872681294</c:v>
                </c:pt>
                <c:pt idx="34446">
                  <c:v>454.56064455372251</c:v>
                </c:pt>
                <c:pt idx="34447">
                  <c:v>455.17759021216807</c:v>
                </c:pt>
                <c:pt idx="34448">
                  <c:v>453.60289548890643</c:v>
                </c:pt>
                <c:pt idx="34449">
                  <c:v>454.3784904778056</c:v>
                </c:pt>
                <c:pt idx="34450">
                  <c:v>456.39387607423311</c:v>
                </c:pt>
                <c:pt idx="34451">
                  <c:v>453.06233255179285</c:v>
                </c:pt>
                <c:pt idx="34452">
                  <c:v>453.43033738705475</c:v>
                </c:pt>
                <c:pt idx="34453">
                  <c:v>458.27192988130872</c:v>
                </c:pt>
                <c:pt idx="34454">
                  <c:v>456.73249227624206</c:v>
                </c:pt>
                <c:pt idx="34455">
                  <c:v>452.00840810645707</c:v>
                </c:pt>
                <c:pt idx="34456">
                  <c:v>450.13035072592078</c:v>
                </c:pt>
                <c:pt idx="34457">
                  <c:v>450.93903044619276</c:v>
                </c:pt>
                <c:pt idx="34458">
                  <c:v>454.09058045015132</c:v>
                </c:pt>
                <c:pt idx="34459">
                  <c:v>456.72878018996641</c:v>
                </c:pt>
                <c:pt idx="34460">
                  <c:v>454.12366576683229</c:v>
                </c:pt>
                <c:pt idx="34461">
                  <c:v>466.71538587367877</c:v>
                </c:pt>
                <c:pt idx="34462">
                  <c:v>457.60797473193657</c:v>
                </c:pt>
                <c:pt idx="34463">
                  <c:v>467.11712294522164</c:v>
                </c:pt>
                <c:pt idx="34464">
                  <c:v>493.42272221919302</c:v>
                </c:pt>
                <c:pt idx="34465">
                  <c:v>477.4407275319432</c:v>
                </c:pt>
                <c:pt idx="34466">
                  <c:v>452.98008134551884</c:v>
                </c:pt>
                <c:pt idx="34467">
                  <c:v>453.25406719892749</c:v>
                </c:pt>
                <c:pt idx="34468">
                  <c:v>460.20503500605179</c:v>
                </c:pt>
                <c:pt idx="34469">
                  <c:v>461.08639980925113</c:v>
                </c:pt>
                <c:pt idx="34470">
                  <c:v>456.39757275766112</c:v>
                </c:pt>
                <c:pt idx="34471">
                  <c:v>457.54921286827823</c:v>
                </c:pt>
                <c:pt idx="34472">
                  <c:v>460.41656077208933</c:v>
                </c:pt>
                <c:pt idx="34473">
                  <c:v>464.36505149325984</c:v>
                </c:pt>
                <c:pt idx="34474">
                  <c:v>460.04639953816104</c:v>
                </c:pt>
                <c:pt idx="34475">
                  <c:v>454.8111256616678</c:v>
                </c:pt>
                <c:pt idx="34476">
                  <c:v>450.6180357179714</c:v>
                </c:pt>
                <c:pt idx="34477">
                  <c:v>469.51442214830911</c:v>
                </c:pt>
                <c:pt idx="34478">
                  <c:v>469.38503822832752</c:v>
                </c:pt>
                <c:pt idx="34479">
                  <c:v>460.40480839935765</c:v>
                </c:pt>
                <c:pt idx="34480">
                  <c:v>477.59133657594083</c:v>
                </c:pt>
                <c:pt idx="34481">
                  <c:v>494.67201638370096</c:v>
                </c:pt>
                <c:pt idx="34482">
                  <c:v>489.6365174407984</c:v>
                </c:pt>
                <c:pt idx="34483">
                  <c:v>464.45318504703874</c:v>
                </c:pt>
                <c:pt idx="34484">
                  <c:v>453.83575573917801</c:v>
                </c:pt>
                <c:pt idx="34485">
                  <c:v>468.54481289082798</c:v>
                </c:pt>
                <c:pt idx="34486">
                  <c:v>514.1874551199528</c:v>
                </c:pt>
                <c:pt idx="34487">
                  <c:v>543.77170453764813</c:v>
                </c:pt>
                <c:pt idx="34488">
                  <c:v>499.37469059529849</c:v>
                </c:pt>
                <c:pt idx="34489">
                  <c:v>451.39950689323638</c:v>
                </c:pt>
                <c:pt idx="34490">
                  <c:v>465.49902299737568</c:v>
                </c:pt>
                <c:pt idx="34491">
                  <c:v>450.75688253141487</c:v>
                </c:pt>
                <c:pt idx="34492">
                  <c:v>457.31418081649264</c:v>
                </c:pt>
                <c:pt idx="34493">
                  <c:v>469.92349097531758</c:v>
                </c:pt>
                <c:pt idx="34494">
                  <c:v>475.94615842198442</c:v>
                </c:pt>
                <c:pt idx="34495">
                  <c:v>476.55133630485068</c:v>
                </c:pt>
                <c:pt idx="34496">
                  <c:v>467.76709230895773</c:v>
                </c:pt>
                <c:pt idx="34497">
                  <c:v>455.25768501977569</c:v>
                </c:pt>
                <c:pt idx="34498">
                  <c:v>462.83736626092485</c:v>
                </c:pt>
                <c:pt idx="34499">
                  <c:v>475.55831471899199</c:v>
                </c:pt>
                <c:pt idx="34500">
                  <c:v>473.92484272922439</c:v>
                </c:pt>
                <c:pt idx="34501">
                  <c:v>464.5001945379654</c:v>
                </c:pt>
                <c:pt idx="34502">
                  <c:v>460.62808807841157</c:v>
                </c:pt>
                <c:pt idx="34503">
                  <c:v>465.04292773630817</c:v>
                </c:pt>
                <c:pt idx="34504">
                  <c:v>490.66099164149068</c:v>
                </c:pt>
                <c:pt idx="34505">
                  <c:v>455.471384127612</c:v>
                </c:pt>
                <c:pt idx="34506">
                  <c:v>462.57295943844912</c:v>
                </c:pt>
                <c:pt idx="34507">
                  <c:v>456.58559531852012</c:v>
                </c:pt>
                <c:pt idx="34508">
                  <c:v>461.96992101111687</c:v>
                </c:pt>
                <c:pt idx="34509">
                  <c:v>483.90992353102274</c:v>
                </c:pt>
                <c:pt idx="34510">
                  <c:v>473.80365312417496</c:v>
                </c:pt>
                <c:pt idx="34511">
                  <c:v>454.1493423138096</c:v>
                </c:pt>
                <c:pt idx="34512">
                  <c:v>450.19868949491905</c:v>
                </c:pt>
                <c:pt idx="34513">
                  <c:v>455.22242790158072</c:v>
                </c:pt>
                <c:pt idx="34514">
                  <c:v>466.58600195369718</c:v>
                </c:pt>
                <c:pt idx="34515">
                  <c:v>456.23305494226548</c:v>
                </c:pt>
                <c:pt idx="34516">
                  <c:v>463.57770413162905</c:v>
                </c:pt>
                <c:pt idx="34517">
                  <c:v>463.35442445257507</c:v>
                </c:pt>
                <c:pt idx="34518">
                  <c:v>472.68140164681085</c:v>
                </c:pt>
                <c:pt idx="34519">
                  <c:v>488.93941536335473</c:v>
                </c:pt>
                <c:pt idx="34520">
                  <c:v>475.09040701408713</c:v>
                </c:pt>
                <c:pt idx="34521">
                  <c:v>469.23224197996831</c:v>
                </c:pt>
                <c:pt idx="34522">
                  <c:v>472.64027604367385</c:v>
                </c:pt>
                <c:pt idx="34523">
                  <c:v>469.31464721471849</c:v>
                </c:pt>
                <c:pt idx="34524">
                  <c:v>459.38244438878883</c:v>
                </c:pt>
                <c:pt idx="34525">
                  <c:v>459.3648081282675</c:v>
                </c:pt>
                <c:pt idx="34526">
                  <c:v>451.49135037689229</c:v>
                </c:pt>
                <c:pt idx="34527">
                  <c:v>451.81080651466522</c:v>
                </c:pt>
                <c:pt idx="34528">
                  <c:v>479.37745078559146</c:v>
                </c:pt>
                <c:pt idx="34529">
                  <c:v>493.41468193273698</c:v>
                </c:pt>
                <c:pt idx="34530">
                  <c:v>506.12372552988109</c:v>
                </c:pt>
                <c:pt idx="34531">
                  <c:v>492.04552280807468</c:v>
                </c:pt>
                <c:pt idx="34532">
                  <c:v>465.63425999945167</c:v>
                </c:pt>
                <c:pt idx="34533">
                  <c:v>454.55477606878048</c:v>
                </c:pt>
                <c:pt idx="34534">
                  <c:v>491.64230706316062</c:v>
                </c:pt>
                <c:pt idx="34535">
                  <c:v>522.57214924866446</c:v>
                </c:pt>
                <c:pt idx="34536">
                  <c:v>479.35037257948102</c:v>
                </c:pt>
                <c:pt idx="34537">
                  <c:v>472.61452248245848</c:v>
                </c:pt>
                <c:pt idx="34538">
                  <c:v>464.4296818418602</c:v>
                </c:pt>
                <c:pt idx="34539">
                  <c:v>473.56275258744733</c:v>
                </c:pt>
                <c:pt idx="34540">
                  <c:v>467.06999023151405</c:v>
                </c:pt>
                <c:pt idx="34541">
                  <c:v>475.55246163689759</c:v>
                </c:pt>
                <c:pt idx="34542">
                  <c:v>492.61558219837451</c:v>
                </c:pt>
                <c:pt idx="34543">
                  <c:v>487.18638647038512</c:v>
                </c:pt>
                <c:pt idx="34544">
                  <c:v>483.91944249084992</c:v>
                </c:pt>
                <c:pt idx="34545">
                  <c:v>471.40416671672591</c:v>
                </c:pt>
                <c:pt idx="34546">
                  <c:v>455.6043569110883</c:v>
                </c:pt>
                <c:pt idx="34547">
                  <c:v>470.43689869208259</c:v>
                </c:pt>
                <c:pt idx="34548">
                  <c:v>479.42076359309004</c:v>
                </c:pt>
                <c:pt idx="34549">
                  <c:v>481.56545609526108</c:v>
                </c:pt>
                <c:pt idx="34550">
                  <c:v>481.7241054257147</c:v>
                </c:pt>
                <c:pt idx="34551">
                  <c:v>473.49806062745654</c:v>
                </c:pt>
                <c:pt idx="34552">
                  <c:v>457.63951976385584</c:v>
                </c:pt>
                <c:pt idx="34553">
                  <c:v>463.29567645147966</c:v>
                </c:pt>
                <c:pt idx="34554">
                  <c:v>450.38300674675531</c:v>
                </c:pt>
                <c:pt idx="34555">
                  <c:v>459.69014707563076</c:v>
                </c:pt>
                <c:pt idx="34556">
                  <c:v>454.27273452606823</c:v>
                </c:pt>
                <c:pt idx="34557">
                  <c:v>455.63373014149363</c:v>
                </c:pt>
                <c:pt idx="34558">
                  <c:v>468.64844324959421</c:v>
                </c:pt>
                <c:pt idx="34559">
                  <c:v>472.70863388139747</c:v>
                </c:pt>
                <c:pt idx="34560">
                  <c:v>460.01114396025082</c:v>
                </c:pt>
                <c:pt idx="34561">
                  <c:v>453.17768447759551</c:v>
                </c:pt>
                <c:pt idx="34562">
                  <c:v>451.26436538881563</c:v>
                </c:pt>
                <c:pt idx="34563">
                  <c:v>466.84680296954582</c:v>
                </c:pt>
                <c:pt idx="34564">
                  <c:v>468.844552305452</c:v>
                </c:pt>
                <c:pt idx="34565">
                  <c:v>451.87543994383503</c:v>
                </c:pt>
                <c:pt idx="34566">
                  <c:v>466.09249471605312</c:v>
                </c:pt>
                <c:pt idx="34567">
                  <c:v>466.12776723709572</c:v>
                </c:pt>
                <c:pt idx="34568">
                  <c:v>455.42220283517133</c:v>
                </c:pt>
                <c:pt idx="34569">
                  <c:v>450.26919757016998</c:v>
                </c:pt>
                <c:pt idx="34570">
                  <c:v>460.29533882105989</c:v>
                </c:pt>
                <c:pt idx="34571">
                  <c:v>487.18857367474669</c:v>
                </c:pt>
                <c:pt idx="34572">
                  <c:v>462.84540346681132</c:v>
                </c:pt>
                <c:pt idx="34573">
                  <c:v>450.19498418589637</c:v>
                </c:pt>
                <c:pt idx="34574">
                  <c:v>451.4384724010236</c:v>
                </c:pt>
                <c:pt idx="34575">
                  <c:v>452.09654320052073</c:v>
                </c:pt>
                <c:pt idx="34576">
                  <c:v>453.65361706610872</c:v>
                </c:pt>
                <c:pt idx="34577">
                  <c:v>462.10289687516268</c:v>
                </c:pt>
                <c:pt idx="34578">
                  <c:v>467.90818239312813</c:v>
                </c:pt>
                <c:pt idx="34579">
                  <c:v>461.08051592146148</c:v>
                </c:pt>
                <c:pt idx="34580">
                  <c:v>451.71092058815464</c:v>
                </c:pt>
                <c:pt idx="34581">
                  <c:v>473.34526437909733</c:v>
                </c:pt>
                <c:pt idx="34582">
                  <c:v>476.44185286399011</c:v>
                </c:pt>
                <c:pt idx="34583">
                  <c:v>452.46083594950699</c:v>
                </c:pt>
                <c:pt idx="34584">
                  <c:v>468.11381040881315</c:v>
                </c:pt>
                <c:pt idx="34585">
                  <c:v>465.89857286455691</c:v>
                </c:pt>
                <c:pt idx="34586">
                  <c:v>458.69498449395331</c:v>
                </c:pt>
                <c:pt idx="34587">
                  <c:v>455.68073963242028</c:v>
                </c:pt>
                <c:pt idx="34588">
                  <c:v>453.92019414981365</c:v>
                </c:pt>
                <c:pt idx="34589">
                  <c:v>453.09758966998783</c:v>
                </c:pt>
                <c:pt idx="34590">
                  <c:v>455.81000032962095</c:v>
                </c:pt>
                <c:pt idx="34591">
                  <c:v>455.72186523555729</c:v>
                </c:pt>
                <c:pt idx="34592">
                  <c:v>455.33406774110773</c:v>
                </c:pt>
                <c:pt idx="34593">
                  <c:v>454.11779728189026</c:v>
                </c:pt>
                <c:pt idx="34594">
                  <c:v>452.8486334439566</c:v>
                </c:pt>
                <c:pt idx="34595">
                  <c:v>451.04696343641228</c:v>
                </c:pt>
                <c:pt idx="34596">
                  <c:v>454.1258375683463</c:v>
                </c:pt>
                <c:pt idx="34597">
                  <c:v>456.21172199831614</c:v>
                </c:pt>
                <c:pt idx="34598">
                  <c:v>456.74641645048769</c:v>
                </c:pt>
                <c:pt idx="34599">
                  <c:v>456.14120776192618</c:v>
                </c:pt>
                <c:pt idx="34600">
                  <c:v>454.59590167191749</c:v>
                </c:pt>
                <c:pt idx="34601">
                  <c:v>453.20334562172513</c:v>
                </c:pt>
                <c:pt idx="34602">
                  <c:v>451.49351817366585</c:v>
                </c:pt>
                <c:pt idx="34603">
                  <c:v>452.63123765269228</c:v>
                </c:pt>
                <c:pt idx="34604">
                  <c:v>458.61860177262133</c:v>
                </c:pt>
                <c:pt idx="34605">
                  <c:v>461.90312040128731</c:v>
                </c:pt>
                <c:pt idx="34606">
                  <c:v>455.71599675061526</c:v>
                </c:pt>
                <c:pt idx="34607">
                  <c:v>455.61828108533393</c:v>
                </c:pt>
                <c:pt idx="34608">
                  <c:v>478.64523021558136</c:v>
                </c:pt>
                <c:pt idx="34609">
                  <c:v>485.86054015322139</c:v>
                </c:pt>
                <c:pt idx="34610">
                  <c:v>450.35362812535328</c:v>
                </c:pt>
                <c:pt idx="34611">
                  <c:v>467.70240034896693</c:v>
                </c:pt>
                <c:pt idx="34612">
                  <c:v>466.09249471605312</c:v>
                </c:pt>
                <c:pt idx="34613">
                  <c:v>453.04840837754722</c:v>
                </c:pt>
                <c:pt idx="34614">
                  <c:v>468.95021584010368</c:v>
                </c:pt>
                <c:pt idx="34615">
                  <c:v>451.01758404486787</c:v>
                </c:pt>
                <c:pt idx="34616">
                  <c:v>463.53286490193159</c:v>
                </c:pt>
                <c:pt idx="34617">
                  <c:v>459.78416451719926</c:v>
                </c:pt>
                <c:pt idx="34618">
                  <c:v>465.45204431214427</c:v>
                </c:pt>
                <c:pt idx="34619">
                  <c:v>470.03516162053978</c:v>
                </c:pt>
                <c:pt idx="34620">
                  <c:v>466.29226964964374</c:v>
                </c:pt>
                <c:pt idx="34621">
                  <c:v>458.47170481489934</c:v>
                </c:pt>
                <c:pt idx="34622">
                  <c:v>452.65474239815558</c:v>
                </c:pt>
                <c:pt idx="34623">
                  <c:v>450.54752764272047</c:v>
                </c:pt>
                <c:pt idx="34624">
                  <c:v>450.15973014827091</c:v>
                </c:pt>
                <c:pt idx="34625">
                  <c:v>451.46784563142893</c:v>
                </c:pt>
                <c:pt idx="34626">
                  <c:v>452.0260443669784</c:v>
                </c:pt>
                <c:pt idx="34627">
                  <c:v>453.43033738705475</c:v>
                </c:pt>
                <c:pt idx="34628">
                  <c:v>453.01316666219986</c:v>
                </c:pt>
                <c:pt idx="34629">
                  <c:v>451.50897123456593</c:v>
                </c:pt>
                <c:pt idx="34630">
                  <c:v>450.78626192295928</c:v>
                </c:pt>
                <c:pt idx="34631">
                  <c:v>450.65916594196267</c:v>
                </c:pt>
                <c:pt idx="34632">
                  <c:v>452.21623872935135</c:v>
                </c:pt>
                <c:pt idx="34633">
                  <c:v>452.66278268461161</c:v>
                </c:pt>
                <c:pt idx="34634">
                  <c:v>452.7920587846599</c:v>
                </c:pt>
                <c:pt idx="34635">
                  <c:v>452.52176961467927</c:v>
                </c:pt>
                <c:pt idx="34636">
                  <c:v>451.8578129250223</c:v>
                </c:pt>
                <c:pt idx="34637">
                  <c:v>451.98707516250772</c:v>
                </c:pt>
                <c:pt idx="34638">
                  <c:v>451.95181804431274</c:v>
                </c:pt>
                <c:pt idx="34639">
                  <c:v>452.22210721429337</c:v>
                </c:pt>
                <c:pt idx="34640">
                  <c:v>452.274985190162</c:v>
                </c:pt>
                <c:pt idx="34641">
                  <c:v>452.05758939889773</c:v>
                </c:pt>
                <c:pt idx="34642">
                  <c:v>451.68154119661028</c:v>
                </c:pt>
                <c:pt idx="34643">
                  <c:v>451.61690776744041</c:v>
                </c:pt>
                <c:pt idx="34644">
                  <c:v>451.54052350582367</c:v>
                </c:pt>
                <c:pt idx="34645">
                  <c:v>451.11747151166321</c:v>
                </c:pt>
                <c:pt idx="34646">
                  <c:v>451.5228960249255</c:v>
                </c:pt>
                <c:pt idx="34647">
                  <c:v>451.23498599727122</c:v>
                </c:pt>
                <c:pt idx="34648">
                  <c:v>451.14685090320756</c:v>
                </c:pt>
                <c:pt idx="34649">
                  <c:v>450.80018363274928</c:v>
                </c:pt>
                <c:pt idx="34650">
                  <c:v>450.6767929607754</c:v>
                </c:pt>
                <c:pt idx="34651">
                  <c:v>450.33012522823168</c:v>
                </c:pt>
                <c:pt idx="34652">
                  <c:v>450.19868949491905</c:v>
                </c:pt>
                <c:pt idx="34653">
                  <c:v>451.10942598823902</c:v>
                </c:pt>
                <c:pt idx="34654">
                  <c:v>451.96139861553047</c:v>
                </c:pt>
                <c:pt idx="34655">
                  <c:v>452.15530506417906</c:v>
                </c:pt>
                <c:pt idx="34656">
                  <c:v>451.53247598002929</c:v>
                </c:pt>
                <c:pt idx="34657">
                  <c:v>451.12117836097065</c:v>
                </c:pt>
                <c:pt idx="34658">
                  <c:v>450.05179717345425</c:v>
                </c:pt>
                <c:pt idx="34659">
                  <c:v>450.0576718195353</c:v>
                </c:pt>
                <c:pt idx="34660">
                  <c:v>450.11055441625825</c:v>
                </c:pt>
                <c:pt idx="34661">
                  <c:v>450.72379783084779</c:v>
                </c:pt>
                <c:pt idx="34662">
                  <c:v>450.25961669089537</c:v>
                </c:pt>
                <c:pt idx="34663">
                  <c:v>450.73337932623633</c:v>
                </c:pt>
                <c:pt idx="34664">
                  <c:v>450.35733420451839</c:v>
                </c:pt>
                <c:pt idx="34665">
                  <c:v>450.23981971891033</c:v>
                </c:pt>
                <c:pt idx="34666">
                  <c:v>450.12447453955497</c:v>
                </c:pt>
                <c:pt idx="34667">
                  <c:v>450.11055441625825</c:v>
                </c:pt>
                <c:pt idx="34668">
                  <c:v>450.33600095251211</c:v>
                </c:pt>
                <c:pt idx="34669">
                  <c:v>450.5512329517432</c:v>
                </c:pt>
                <c:pt idx="34670">
                  <c:v>450.68049826979814</c:v>
                </c:pt>
                <c:pt idx="34671">
                  <c:v>451.04108725004642</c:v>
                </c:pt>
                <c:pt idx="34672">
                  <c:v>452.5805314783376</c:v>
                </c:pt>
                <c:pt idx="34673">
                  <c:v>454.17284705927295</c:v>
                </c:pt>
                <c:pt idx="34674">
                  <c:v>453.21292619294286</c:v>
                </c:pt>
                <c:pt idx="34675">
                  <c:v>460.73386097328131</c:v>
                </c:pt>
                <c:pt idx="34676">
                  <c:v>460.27554924244174</c:v>
                </c:pt>
                <c:pt idx="34677">
                  <c:v>450.10097287466118</c:v>
                </c:pt>
                <c:pt idx="34678">
                  <c:v>451.07046664159083</c:v>
                </c:pt>
                <c:pt idx="34679">
                  <c:v>463.63275236872693</c:v>
                </c:pt>
                <c:pt idx="34680">
                  <c:v>459.31410195391283</c:v>
                </c:pt>
                <c:pt idx="34681">
                  <c:v>456.66786192764175</c:v>
                </c:pt>
                <c:pt idx="34682">
                  <c:v>451.74029843941429</c:v>
                </c:pt>
                <c:pt idx="34683">
                  <c:v>460.65747671166457</c:v>
                </c:pt>
                <c:pt idx="34684">
                  <c:v>461.69747698275467</c:v>
                </c:pt>
                <c:pt idx="34685">
                  <c:v>453.87689674516264</c:v>
                </c:pt>
                <c:pt idx="34686">
                  <c:v>461.29421348901298</c:v>
                </c:pt>
                <c:pt idx="34687">
                  <c:v>478.88613075230899</c:v>
                </c:pt>
                <c:pt idx="34688">
                  <c:v>469.93153126177356</c:v>
                </c:pt>
                <c:pt idx="34689">
                  <c:v>470.41114513086723</c:v>
                </c:pt>
                <c:pt idx="34690">
                  <c:v>476.15763951976385</c:v>
                </c:pt>
                <c:pt idx="34691">
                  <c:v>467.4145211270079</c:v>
                </c:pt>
                <c:pt idx="34692">
                  <c:v>453.42075681583708</c:v>
                </c:pt>
                <c:pt idx="34693">
                  <c:v>475.72500433590159</c:v>
                </c:pt>
                <c:pt idx="34694">
                  <c:v>457.56313704252386</c:v>
                </c:pt>
                <c:pt idx="34695">
                  <c:v>453.10345815492985</c:v>
                </c:pt>
                <c:pt idx="34696">
                  <c:v>456.28810471964817</c:v>
                </c:pt>
                <c:pt idx="34697">
                  <c:v>451.33487346406656</c:v>
                </c:pt>
                <c:pt idx="34698">
                  <c:v>452.20448635661967</c:v>
                </c:pt>
                <c:pt idx="34699">
                  <c:v>463.73263829523745</c:v>
                </c:pt>
                <c:pt idx="34700">
                  <c:v>451.90852063966179</c:v>
                </c:pt>
                <c:pt idx="34701">
                  <c:v>456.86175297344272</c:v>
                </c:pt>
                <c:pt idx="34702">
                  <c:v>456.45633462131946</c:v>
                </c:pt>
                <c:pt idx="34703">
                  <c:v>456.35644715452412</c:v>
                </c:pt>
                <c:pt idx="34704">
                  <c:v>456.99689755843303</c:v>
                </c:pt>
                <c:pt idx="34705">
                  <c:v>457.93701036272785</c:v>
                </c:pt>
                <c:pt idx="34706">
                  <c:v>456.10966273000685</c:v>
                </c:pt>
                <c:pt idx="34707">
                  <c:v>454.27643120949631</c:v>
                </c:pt>
                <c:pt idx="34708">
                  <c:v>458.25429362078745</c:v>
                </c:pt>
                <c:pt idx="34709">
                  <c:v>460.40480839935765</c:v>
                </c:pt>
                <c:pt idx="34710">
                  <c:v>458.7713672152853</c:v>
                </c:pt>
                <c:pt idx="34711">
                  <c:v>455.43395520790301</c:v>
                </c:pt>
                <c:pt idx="34712">
                  <c:v>455.18934258489975</c:v>
                </c:pt>
                <c:pt idx="34713">
                  <c:v>471.29468327586528</c:v>
                </c:pt>
                <c:pt idx="34714">
                  <c:v>468.30391235410036</c:v>
                </c:pt>
                <c:pt idx="34715">
                  <c:v>456.0001946919939</c:v>
                </c:pt>
                <c:pt idx="34716">
                  <c:v>453.1328467881828</c:v>
                </c:pt>
                <c:pt idx="34717">
                  <c:v>450.64153892314994</c:v>
                </c:pt>
                <c:pt idx="34718">
                  <c:v>451.29744392824369</c:v>
                </c:pt>
                <c:pt idx="34719">
                  <c:v>450.14580848468944</c:v>
                </c:pt>
                <c:pt idx="34720">
                  <c:v>455.19892315611742</c:v>
                </c:pt>
                <c:pt idx="34721">
                  <c:v>465.72821736991449</c:v>
                </c:pt>
                <c:pt idx="34722">
                  <c:v>460.68096605428025</c:v>
                </c:pt>
                <c:pt idx="34723">
                  <c:v>455.8121721311349</c:v>
                </c:pt>
                <c:pt idx="34724">
                  <c:v>468.21580806573195</c:v>
                </c:pt>
                <c:pt idx="34725">
                  <c:v>459.79003454242604</c:v>
                </c:pt>
                <c:pt idx="34726">
                  <c:v>454.68403676598115</c:v>
                </c:pt>
                <c:pt idx="34727">
                  <c:v>450.23023806949334</c:v>
                </c:pt>
                <c:pt idx="34728">
                  <c:v>456.80299110978439</c:v>
                </c:pt>
                <c:pt idx="34729">
                  <c:v>454.68773344940917</c:v>
                </c:pt>
                <c:pt idx="34730">
                  <c:v>455.5183936185386</c:v>
                </c:pt>
                <c:pt idx="34731">
                  <c:v>455.89443874025653</c:v>
                </c:pt>
                <c:pt idx="34732">
                  <c:v>455.89443874025653</c:v>
                </c:pt>
                <c:pt idx="34733">
                  <c:v>466.01609659187352</c:v>
                </c:pt>
                <c:pt idx="34734">
                  <c:v>488.47314036029724</c:v>
                </c:pt>
                <c:pt idx="34735">
                  <c:v>485.99944303303016</c:v>
                </c:pt>
                <c:pt idx="34736">
                  <c:v>453.55372959931339</c:v>
                </c:pt>
                <c:pt idx="34737">
                  <c:v>491.68928574839202</c:v>
                </c:pt>
                <c:pt idx="34738">
                  <c:v>503.45844758395555</c:v>
                </c:pt>
                <c:pt idx="34739">
                  <c:v>487.88185584598136</c:v>
                </c:pt>
                <c:pt idx="34740">
                  <c:v>465.92432642577228</c:v>
                </c:pt>
                <c:pt idx="34741">
                  <c:v>460.71622471275998</c:v>
                </c:pt>
                <c:pt idx="34742">
                  <c:v>469.73542220591577</c:v>
                </c:pt>
                <c:pt idx="34743">
                  <c:v>465.49316991528127</c:v>
                </c:pt>
                <c:pt idx="34744">
                  <c:v>454.45858528541322</c:v>
                </c:pt>
                <c:pt idx="34745">
                  <c:v>465.2603235275725</c:v>
                </c:pt>
                <c:pt idx="34746">
                  <c:v>462.04043678779158</c:v>
                </c:pt>
                <c:pt idx="34747">
                  <c:v>454.61135072807718</c:v>
                </c:pt>
                <c:pt idx="34748">
                  <c:v>466.81519632623599</c:v>
                </c:pt>
                <c:pt idx="34749">
                  <c:v>471.86240143332736</c:v>
                </c:pt>
                <c:pt idx="34750">
                  <c:v>466.9974120135434</c:v>
                </c:pt>
                <c:pt idx="34751">
                  <c:v>459.15916470973485</c:v>
                </c:pt>
                <c:pt idx="34752">
                  <c:v>457.6784735654789</c:v>
                </c:pt>
                <c:pt idx="34753">
                  <c:v>455.62197776876195</c:v>
                </c:pt>
                <c:pt idx="34754">
                  <c:v>457.24955046789228</c:v>
                </c:pt>
                <c:pt idx="34755">
                  <c:v>460.45181943056906</c:v>
                </c:pt>
                <c:pt idx="34756">
                  <c:v>456.89114160669567</c:v>
                </c:pt>
                <c:pt idx="34757">
                  <c:v>455.71228466433962</c:v>
                </c:pt>
                <c:pt idx="34758">
                  <c:v>469.66706436819214</c:v>
                </c:pt>
                <c:pt idx="34759">
                  <c:v>467.6576088680971</c:v>
                </c:pt>
                <c:pt idx="34760">
                  <c:v>456.0413202951309</c:v>
                </c:pt>
                <c:pt idx="34761">
                  <c:v>460.58696247527456</c:v>
                </c:pt>
                <c:pt idx="34762">
                  <c:v>463.60707582174962</c:v>
                </c:pt>
                <c:pt idx="34763">
                  <c:v>459.47275128436644</c:v>
                </c:pt>
                <c:pt idx="34764">
                  <c:v>468.83269211278707</c:v>
                </c:pt>
                <c:pt idx="34765">
                  <c:v>450.47114261096135</c:v>
                </c:pt>
                <c:pt idx="34766">
                  <c:v>456.81474348251606</c:v>
                </c:pt>
                <c:pt idx="34767">
                  <c:v>450.29270077534852</c:v>
                </c:pt>
                <c:pt idx="34768">
                  <c:v>455.15408546670471</c:v>
                </c:pt>
                <c:pt idx="34769">
                  <c:v>456.48787965323879</c:v>
                </c:pt>
                <c:pt idx="34770">
                  <c:v>457.63951976385584</c:v>
                </c:pt>
                <c:pt idx="34771">
                  <c:v>455.32448716989001</c:v>
                </c:pt>
                <c:pt idx="34772">
                  <c:v>450.13622691228665</c:v>
                </c:pt>
                <c:pt idx="34773">
                  <c:v>454.83093372370308</c:v>
                </c:pt>
                <c:pt idx="34774">
                  <c:v>458.45624035589202</c:v>
                </c:pt>
                <c:pt idx="34775">
                  <c:v>450.19281330855324</c:v>
                </c:pt>
                <c:pt idx="34776">
                  <c:v>462.19691431673124</c:v>
                </c:pt>
                <c:pt idx="34777">
                  <c:v>464.28278488413827</c:v>
                </c:pt>
                <c:pt idx="34778">
                  <c:v>460.04051719065615</c:v>
                </c:pt>
                <c:pt idx="34779">
                  <c:v>470.442751774177</c:v>
                </c:pt>
                <c:pt idx="34780">
                  <c:v>478.28095286944267</c:v>
                </c:pt>
                <c:pt idx="34781">
                  <c:v>452.91543559407091</c:v>
                </c:pt>
                <c:pt idx="34782">
                  <c:v>456.48570785172478</c:v>
                </c:pt>
                <c:pt idx="34783">
                  <c:v>458.25429362078745</c:v>
                </c:pt>
                <c:pt idx="34784">
                  <c:v>458.17204241451344</c:v>
                </c:pt>
                <c:pt idx="34785">
                  <c:v>463.15464951898446</c:v>
                </c:pt>
                <c:pt idx="34786">
                  <c:v>468.19020853299276</c:v>
                </c:pt>
                <c:pt idx="34787">
                  <c:v>463.55419784588094</c:v>
                </c:pt>
                <c:pt idx="34788">
                  <c:v>450.94490663255863</c:v>
                </c:pt>
                <c:pt idx="34789">
                  <c:v>465.65400645009646</c:v>
                </c:pt>
                <c:pt idx="34790">
                  <c:v>471.49445820945596</c:v>
                </c:pt>
                <c:pt idx="34791">
                  <c:v>453.61835994791375</c:v>
                </c:pt>
                <c:pt idx="34792">
                  <c:v>453.85926048464137</c:v>
                </c:pt>
                <c:pt idx="34793">
                  <c:v>454.81700954945745</c:v>
                </c:pt>
                <c:pt idx="34794">
                  <c:v>460.69488868824112</c:v>
                </c:pt>
                <c:pt idx="34795">
                  <c:v>475.11982645303533</c:v>
                </c:pt>
                <c:pt idx="34796">
                  <c:v>451.12705300705176</c:v>
                </c:pt>
                <c:pt idx="34797">
                  <c:v>460.66334673689136</c:v>
                </c:pt>
                <c:pt idx="34798">
                  <c:v>460.41069382743206</c:v>
                </c:pt>
                <c:pt idx="34799">
                  <c:v>458.48932567257305</c:v>
                </c:pt>
                <c:pt idx="34800">
                  <c:v>454.41157579448657</c:v>
                </c:pt>
                <c:pt idx="34801">
                  <c:v>451.22910965687691</c:v>
                </c:pt>
                <c:pt idx="34802">
                  <c:v>454.34107696094424</c:v>
                </c:pt>
                <c:pt idx="34803">
                  <c:v>456.3446947817925</c:v>
                </c:pt>
                <c:pt idx="34804">
                  <c:v>452.90152682267285</c:v>
                </c:pt>
                <c:pt idx="34805">
                  <c:v>450.2889951582689</c:v>
                </c:pt>
                <c:pt idx="34806">
                  <c:v>450.71792318476673</c:v>
                </c:pt>
                <c:pt idx="34807">
                  <c:v>450.62391190433721</c:v>
                </c:pt>
                <c:pt idx="34808">
                  <c:v>452.08109414436103</c:v>
                </c:pt>
                <c:pt idx="34809">
                  <c:v>453.60072522767717</c:v>
                </c:pt>
                <c:pt idx="34810">
                  <c:v>454.42332816721824</c:v>
                </c:pt>
                <c:pt idx="34811">
                  <c:v>453.96720364074031</c:v>
                </c:pt>
                <c:pt idx="34812">
                  <c:v>457.4750019484602</c:v>
                </c:pt>
                <c:pt idx="34813">
                  <c:v>450.52185356019879</c:v>
                </c:pt>
                <c:pt idx="34814">
                  <c:v>452.61361679501857</c:v>
                </c:pt>
                <c:pt idx="34815">
                  <c:v>456.18017696639686</c:v>
                </c:pt>
                <c:pt idx="34816">
                  <c:v>454.40570730954454</c:v>
                </c:pt>
                <c:pt idx="34817">
                  <c:v>452.73112511948761</c:v>
                </c:pt>
                <c:pt idx="34818">
                  <c:v>450.5277297465646</c:v>
                </c:pt>
                <c:pt idx="34819">
                  <c:v>452.62752556641664</c:v>
                </c:pt>
                <c:pt idx="34820">
                  <c:v>454.1258375683463</c:v>
                </c:pt>
                <c:pt idx="34821">
                  <c:v>458.33873203142304</c:v>
                </c:pt>
                <c:pt idx="34822">
                  <c:v>459.74302505149944</c:v>
                </c:pt>
                <c:pt idx="34823">
                  <c:v>458.25059693735938</c:v>
                </c:pt>
                <c:pt idx="34824">
                  <c:v>456.99318547215734</c:v>
                </c:pt>
                <c:pt idx="34825">
                  <c:v>454.53127132331718</c:v>
                </c:pt>
                <c:pt idx="34826">
                  <c:v>452.34549942655201</c:v>
                </c:pt>
                <c:pt idx="34827">
                  <c:v>450.40650964387692</c:v>
                </c:pt>
                <c:pt idx="34828">
                  <c:v>451.09396830648461</c:v>
                </c:pt>
                <c:pt idx="34829">
                  <c:v>450.13993229832357</c:v>
                </c:pt>
                <c:pt idx="34830">
                  <c:v>452.94852091075188</c:v>
                </c:pt>
                <c:pt idx="34831">
                  <c:v>452.58422816176562</c:v>
                </c:pt>
                <c:pt idx="34832">
                  <c:v>450.68637445616395</c:v>
                </c:pt>
                <c:pt idx="34833">
                  <c:v>450.48289405952215</c:v>
                </c:pt>
                <c:pt idx="34834">
                  <c:v>450.07159348311677</c:v>
                </c:pt>
                <c:pt idx="34835">
                  <c:v>453.2011892230588</c:v>
                </c:pt>
                <c:pt idx="34836">
                  <c:v>453.9650318392263</c:v>
                </c:pt>
                <c:pt idx="34837">
                  <c:v>452.54310255862862</c:v>
                </c:pt>
                <c:pt idx="34838">
                  <c:v>450.50422654138606</c:v>
                </c:pt>
                <c:pt idx="34839">
                  <c:v>451.58165372981495</c:v>
                </c:pt>
                <c:pt idx="34840">
                  <c:v>451.44651176330876</c:v>
                </c:pt>
                <c:pt idx="34841">
                  <c:v>451.22106120691171</c:v>
                </c:pt>
                <c:pt idx="34842">
                  <c:v>452.8486334439566</c:v>
                </c:pt>
                <c:pt idx="34843">
                  <c:v>454.84638277986284</c:v>
                </c:pt>
                <c:pt idx="34844">
                  <c:v>450.26919757016998</c:v>
                </c:pt>
                <c:pt idx="34845">
                  <c:v>450.98233000724241</c:v>
                </c:pt>
                <c:pt idx="34846">
                  <c:v>454.82876192218913</c:v>
                </c:pt>
                <c:pt idx="34847">
                  <c:v>452.97790954400483</c:v>
                </c:pt>
                <c:pt idx="34848">
                  <c:v>452.03191285192042</c:v>
                </c:pt>
                <c:pt idx="34849">
                  <c:v>451.55598026340715</c:v>
                </c:pt>
                <c:pt idx="34850">
                  <c:v>450.00108541587537</c:v>
                </c:pt>
                <c:pt idx="34851">
                  <c:v>453.11892261393717</c:v>
                </c:pt>
                <c:pt idx="34852">
                  <c:v>456.32119003632914</c:v>
                </c:pt>
                <c:pt idx="34853">
                  <c:v>458.20141564491877</c:v>
                </c:pt>
                <c:pt idx="34854">
                  <c:v>452.60186442228695</c:v>
                </c:pt>
                <c:pt idx="34855">
                  <c:v>462.76315380082207</c:v>
                </c:pt>
                <c:pt idx="34856">
                  <c:v>451.61690776744041</c:v>
                </c:pt>
                <c:pt idx="34857">
                  <c:v>467.3733955238709</c:v>
                </c:pt>
                <c:pt idx="34858">
                  <c:v>450.20456568128492</c:v>
                </c:pt>
                <c:pt idx="34859">
                  <c:v>464.14982596322477</c:v>
                </c:pt>
                <c:pt idx="34860">
                  <c:v>478.18098838840928</c:v>
                </c:pt>
                <c:pt idx="34861">
                  <c:v>498.23487987165117</c:v>
                </c:pt>
                <c:pt idx="34862">
                  <c:v>467.93378192586732</c:v>
                </c:pt>
                <c:pt idx="34863">
                  <c:v>457.58446998647321</c:v>
                </c:pt>
                <c:pt idx="34864">
                  <c:v>466.02780275606233</c:v>
                </c:pt>
                <c:pt idx="34865">
                  <c:v>457.62559558961021</c:v>
                </c:pt>
                <c:pt idx="34866">
                  <c:v>454.59372987040354</c:v>
                </c:pt>
                <c:pt idx="34867">
                  <c:v>460.55170689736434</c:v>
                </c:pt>
                <c:pt idx="34868">
                  <c:v>464.27691485891148</c:v>
                </c:pt>
                <c:pt idx="34869">
                  <c:v>467.46149981223931</c:v>
                </c:pt>
                <c:pt idx="34870">
                  <c:v>470.72259070968005</c:v>
                </c:pt>
                <c:pt idx="34871">
                  <c:v>463.40730242844376</c:v>
                </c:pt>
                <c:pt idx="34872">
                  <c:v>452.44908357677537</c:v>
                </c:pt>
                <c:pt idx="34873">
                  <c:v>457.81578995198316</c:v>
                </c:pt>
                <c:pt idx="34874">
                  <c:v>466.39442133503871</c:v>
                </c:pt>
                <c:pt idx="34875">
                  <c:v>455.88268636752491</c:v>
                </c:pt>
                <c:pt idx="34876">
                  <c:v>454.60177015685952</c:v>
                </c:pt>
                <c:pt idx="34877">
                  <c:v>451.24673682971815</c:v>
                </c:pt>
                <c:pt idx="34878">
                  <c:v>450.22436203715597</c:v>
                </c:pt>
                <c:pt idx="34879">
                  <c:v>451.4384724010236</c:v>
                </c:pt>
                <c:pt idx="34880">
                  <c:v>451.43258851323395</c:v>
                </c:pt>
                <c:pt idx="34881">
                  <c:v>450.45351543812012</c:v>
                </c:pt>
                <c:pt idx="34882">
                  <c:v>451.64628715898482</c:v>
                </c:pt>
                <c:pt idx="34883">
                  <c:v>451.31137025888796</c:v>
                </c:pt>
                <c:pt idx="34884">
                  <c:v>451.41713391204911</c:v>
                </c:pt>
                <c:pt idx="34885">
                  <c:v>450.85893933526853</c:v>
                </c:pt>
                <c:pt idx="34886">
                  <c:v>451.56990289736808</c:v>
                </c:pt>
                <c:pt idx="34887">
                  <c:v>451.97315098826209</c:v>
                </c:pt>
                <c:pt idx="34888">
                  <c:v>454.09429253642696</c:v>
                </c:pt>
                <c:pt idx="34889">
                  <c:v>451.72049807880279</c:v>
                </c:pt>
                <c:pt idx="34890">
                  <c:v>453.79091804976537</c:v>
                </c:pt>
                <c:pt idx="34891">
                  <c:v>456.72878018996641</c:v>
                </c:pt>
                <c:pt idx="34892">
                  <c:v>456.07070892838385</c:v>
                </c:pt>
                <c:pt idx="34893">
                  <c:v>451.9753227897761</c:v>
                </c:pt>
                <c:pt idx="34894">
                  <c:v>450.63349339972575</c:v>
                </c:pt>
                <c:pt idx="34895">
                  <c:v>451.44434088596563</c:v>
                </c:pt>
                <c:pt idx="34896">
                  <c:v>450.65112041853848</c:v>
                </c:pt>
                <c:pt idx="34897">
                  <c:v>450.04809027793823</c:v>
                </c:pt>
                <c:pt idx="34898">
                  <c:v>451.02933641759955</c:v>
                </c:pt>
                <c:pt idx="34899">
                  <c:v>452.49239638427395</c:v>
                </c:pt>
                <c:pt idx="34900">
                  <c:v>452.11635126255601</c:v>
                </c:pt>
                <c:pt idx="34901">
                  <c:v>451.28786705370942</c:v>
                </c:pt>
                <c:pt idx="34902">
                  <c:v>452.8310125862829</c:v>
                </c:pt>
                <c:pt idx="34903">
                  <c:v>456.63847329438875</c:v>
                </c:pt>
                <c:pt idx="34904">
                  <c:v>458.2601775085771</c:v>
                </c:pt>
                <c:pt idx="34905">
                  <c:v>462.32030806927463</c:v>
                </c:pt>
                <c:pt idx="34906">
                  <c:v>459.3941967615205</c:v>
                </c:pt>
                <c:pt idx="34907">
                  <c:v>450.56885997055593</c:v>
                </c:pt>
                <c:pt idx="34908">
                  <c:v>460.99455262891183</c:v>
                </c:pt>
                <c:pt idx="34909">
                  <c:v>478.65693637977017</c:v>
                </c:pt>
                <c:pt idx="34910">
                  <c:v>463.1862068731819</c:v>
                </c:pt>
                <c:pt idx="34911">
                  <c:v>474.43021015953343</c:v>
                </c:pt>
                <c:pt idx="34912">
                  <c:v>492.22188541328768</c:v>
                </c:pt>
                <c:pt idx="34913">
                  <c:v>484.53047345581064</c:v>
                </c:pt>
                <c:pt idx="34914">
                  <c:v>455.89226693874258</c:v>
                </c:pt>
                <c:pt idx="34915">
                  <c:v>507.61259558622157</c:v>
                </c:pt>
                <c:pt idx="34916">
                  <c:v>550</c:v>
                </c:pt>
                <c:pt idx="34917">
                  <c:v>478.22812110211686</c:v>
                </c:pt>
                <c:pt idx="34918">
                  <c:v>462.02064412860392</c:v>
                </c:pt>
                <c:pt idx="34919">
                  <c:v>475.41722463482159</c:v>
                </c:pt>
                <c:pt idx="34920">
                  <c:v>467.67898802058932</c:v>
                </c:pt>
                <c:pt idx="34921">
                  <c:v>462.71984099332349</c:v>
                </c:pt>
                <c:pt idx="34922">
                  <c:v>467.32641683863949</c:v>
                </c:pt>
                <c:pt idx="34923">
                  <c:v>465.09362158838479</c:v>
                </c:pt>
                <c:pt idx="34924">
                  <c:v>457.20842486475527</c:v>
                </c:pt>
                <c:pt idx="34925">
                  <c:v>452.8331843877969</c:v>
                </c:pt>
                <c:pt idx="34926">
                  <c:v>451.14685090320756</c:v>
                </c:pt>
                <c:pt idx="34927">
                  <c:v>454.50776657785383</c:v>
                </c:pt>
                <c:pt idx="34928">
                  <c:v>456.65022566712042</c:v>
                </c:pt>
                <c:pt idx="34929">
                  <c:v>467.86104967942055</c:v>
                </c:pt>
                <c:pt idx="34930">
                  <c:v>462.71984099332349</c:v>
                </c:pt>
                <c:pt idx="34931">
                  <c:v>452.19056218237404</c:v>
                </c:pt>
                <c:pt idx="34932">
                  <c:v>451.17035256810141</c:v>
                </c:pt>
                <c:pt idx="34933">
                  <c:v>450.80976512813783</c:v>
                </c:pt>
                <c:pt idx="34934">
                  <c:v>450.93903044619276</c:v>
                </c:pt>
                <c:pt idx="34935">
                  <c:v>450.94707596961695</c:v>
                </c:pt>
                <c:pt idx="34936">
                  <c:v>452.49239638427395</c:v>
                </c:pt>
                <c:pt idx="34937">
                  <c:v>453.92606263475568</c:v>
                </c:pt>
                <c:pt idx="34938">
                  <c:v>455.20697884542102</c:v>
                </c:pt>
                <c:pt idx="34939">
                  <c:v>455.13059612408904</c:v>
                </c:pt>
                <c:pt idx="34940">
                  <c:v>454.40787911105855</c:v>
                </c:pt>
                <c:pt idx="34941">
                  <c:v>453.70866684349136</c:v>
                </c:pt>
                <c:pt idx="34942">
                  <c:v>453.47363479170576</c:v>
                </c:pt>
                <c:pt idx="34943">
                  <c:v>453.77329719209166</c:v>
                </c:pt>
                <c:pt idx="34944">
                  <c:v>453.37374732491043</c:v>
                </c:pt>
                <c:pt idx="34945">
                  <c:v>452.69803980280659</c:v>
                </c:pt>
                <c:pt idx="34946">
                  <c:v>452.6040362238009</c:v>
                </c:pt>
                <c:pt idx="34947">
                  <c:v>453.20922950951478</c:v>
                </c:pt>
                <c:pt idx="34948">
                  <c:v>453.26210748538347</c:v>
                </c:pt>
                <c:pt idx="34949">
                  <c:v>452.92718796680253</c:v>
                </c:pt>
                <c:pt idx="34950">
                  <c:v>452.06345788383976</c:v>
                </c:pt>
                <c:pt idx="34951">
                  <c:v>450.79430744638347</c:v>
                </c:pt>
                <c:pt idx="34952">
                  <c:v>450.63936804580686</c:v>
                </c:pt>
                <c:pt idx="34953">
                  <c:v>452.00253962151504</c:v>
                </c:pt>
                <c:pt idx="34954">
                  <c:v>452.78400309535624</c:v>
                </c:pt>
                <c:pt idx="34955">
                  <c:v>451.93202538512509</c:v>
                </c:pt>
                <c:pt idx="34956">
                  <c:v>451.17405171598506</c:v>
                </c:pt>
                <c:pt idx="34957">
                  <c:v>450.32424950395131</c:v>
                </c:pt>
                <c:pt idx="34958">
                  <c:v>451.47589115485317</c:v>
                </c:pt>
                <c:pt idx="34959">
                  <c:v>451.19973195964576</c:v>
                </c:pt>
                <c:pt idx="34960">
                  <c:v>452.18467829458439</c:v>
                </c:pt>
                <c:pt idx="34961">
                  <c:v>455.92750865408993</c:v>
                </c:pt>
                <c:pt idx="34962">
                  <c:v>458.90651180027561</c:v>
                </c:pt>
                <c:pt idx="34963">
                  <c:v>455.95689728734288</c:v>
                </c:pt>
                <c:pt idx="34964">
                  <c:v>451.85564266379311</c:v>
                </c:pt>
                <c:pt idx="34965">
                  <c:v>456.24697911651117</c:v>
                </c:pt>
                <c:pt idx="34966">
                  <c:v>461.63501689538356</c:v>
                </c:pt>
                <c:pt idx="34967">
                  <c:v>450.49464535405446</c:v>
                </c:pt>
                <c:pt idx="34968">
                  <c:v>457.90175324453281</c:v>
                </c:pt>
                <c:pt idx="34969">
                  <c:v>452.73112511948761</c:v>
                </c:pt>
                <c:pt idx="34970">
                  <c:v>458.97918243533189</c:v>
                </c:pt>
                <c:pt idx="34971">
                  <c:v>460.44812120685623</c:v>
                </c:pt>
                <c:pt idx="34972">
                  <c:v>464.04776823520024</c:v>
                </c:pt>
                <c:pt idx="34973">
                  <c:v>477.74413282430004</c:v>
                </c:pt>
                <c:pt idx="34974">
                  <c:v>467.86690276151495</c:v>
                </c:pt>
                <c:pt idx="34975">
                  <c:v>460.4304834060502</c:v>
                </c:pt>
                <c:pt idx="34976">
                  <c:v>497.66497450982746</c:v>
                </c:pt>
                <c:pt idx="34977">
                  <c:v>472.84590405935887</c:v>
                </c:pt>
                <c:pt idx="34978">
                  <c:v>452.22581930056901</c:v>
                </c:pt>
                <c:pt idx="34979">
                  <c:v>450.52402397545649</c:v>
                </c:pt>
                <c:pt idx="34980">
                  <c:v>456.46437490777544</c:v>
                </c:pt>
                <c:pt idx="34981">
                  <c:v>454.9543105331141</c:v>
                </c:pt>
                <c:pt idx="34982">
                  <c:v>455.57496827783535</c:v>
                </c:pt>
                <c:pt idx="34983">
                  <c:v>465.02307500601484</c:v>
                </c:pt>
                <c:pt idx="34984">
                  <c:v>463.43080717390706</c:v>
                </c:pt>
                <c:pt idx="34985">
                  <c:v>461.29792711557343</c:v>
                </c:pt>
                <c:pt idx="34986">
                  <c:v>465.02307500601484</c:v>
                </c:pt>
                <c:pt idx="34987">
                  <c:v>465.69294484887189</c:v>
                </c:pt>
                <c:pt idx="34988">
                  <c:v>470.72844379177445</c:v>
                </c:pt>
                <c:pt idx="34989">
                  <c:v>462.25566231782665</c:v>
                </c:pt>
                <c:pt idx="34990">
                  <c:v>454.49013031733256</c:v>
                </c:pt>
                <c:pt idx="34991">
                  <c:v>480.71937767566715</c:v>
                </c:pt>
                <c:pt idx="34992">
                  <c:v>476.10098784622909</c:v>
                </c:pt>
                <c:pt idx="34993">
                  <c:v>451.71092058815464</c:v>
                </c:pt>
                <c:pt idx="34994">
                  <c:v>450.65699506461959</c:v>
                </c:pt>
                <c:pt idx="34995">
                  <c:v>455.6006448248126</c:v>
                </c:pt>
                <c:pt idx="34996">
                  <c:v>452.97419745772919</c:v>
                </c:pt>
                <c:pt idx="34997">
                  <c:v>451.77337605467147</c:v>
                </c:pt>
                <c:pt idx="34998">
                  <c:v>453.76525690563568</c:v>
                </c:pt>
                <c:pt idx="34999">
                  <c:v>450.48876978380252</c:v>
                </c:pt>
                <c:pt idx="35000">
                  <c:v>450.76275871778068</c:v>
                </c:pt>
                <c:pt idx="35001">
                  <c:v>451.79688080013483</c:v>
                </c:pt>
                <c:pt idx="35002">
                  <c:v>450.49247570893914</c:v>
                </c:pt>
                <c:pt idx="35003">
                  <c:v>450.49464535405446</c:v>
                </c:pt>
                <c:pt idx="35004">
                  <c:v>450.91769657807259</c:v>
                </c:pt>
                <c:pt idx="35005">
                  <c:v>450.0304632591255</c:v>
                </c:pt>
                <c:pt idx="35006">
                  <c:v>453.00141428946819</c:v>
                </c:pt>
                <c:pt idx="35007">
                  <c:v>453.06604617835325</c:v>
                </c:pt>
                <c:pt idx="35008">
                  <c:v>451.50897123456593</c:v>
                </c:pt>
                <c:pt idx="35009">
                  <c:v>455.5183936185386</c:v>
                </c:pt>
                <c:pt idx="35010">
                  <c:v>463.15095129527168</c:v>
                </c:pt>
                <c:pt idx="35011">
                  <c:v>457.48087043340223</c:v>
                </c:pt>
                <c:pt idx="35012">
                  <c:v>450.36537957391408</c:v>
                </c:pt>
                <c:pt idx="35013">
                  <c:v>453.54197722658176</c:v>
                </c:pt>
                <c:pt idx="35014">
                  <c:v>454.98152736485309</c:v>
                </c:pt>
                <c:pt idx="35015">
                  <c:v>455.03440534072178</c:v>
                </c:pt>
                <c:pt idx="35016">
                  <c:v>454.04728304550031</c:v>
                </c:pt>
                <c:pt idx="35017">
                  <c:v>453.1482958443425</c:v>
                </c:pt>
                <c:pt idx="35018">
                  <c:v>457.1731677465603</c:v>
                </c:pt>
                <c:pt idx="35019">
                  <c:v>457.43757302875127</c:v>
                </c:pt>
                <c:pt idx="35020">
                  <c:v>451.08592293708892</c:v>
                </c:pt>
                <c:pt idx="35021">
                  <c:v>462.91003535569644</c:v>
                </c:pt>
                <c:pt idx="35022">
                  <c:v>473.04567899294949</c:v>
                </c:pt>
                <c:pt idx="35023">
                  <c:v>460.78890921037919</c:v>
                </c:pt>
                <c:pt idx="35024">
                  <c:v>451.48546648910263</c:v>
                </c:pt>
                <c:pt idx="35025">
                  <c:v>457.32593318922432</c:v>
                </c:pt>
                <c:pt idx="35026">
                  <c:v>457.83712289593251</c:v>
                </c:pt>
                <c:pt idx="35027">
                  <c:v>462.78448828505617</c:v>
                </c:pt>
                <c:pt idx="35028">
                  <c:v>468.18420142242218</c:v>
                </c:pt>
                <c:pt idx="35029">
                  <c:v>455.6043569110883</c:v>
                </c:pt>
                <c:pt idx="35030">
                  <c:v>454.2588103518226</c:v>
                </c:pt>
                <c:pt idx="35031">
                  <c:v>451.24673682971815</c:v>
                </c:pt>
                <c:pt idx="35032">
                  <c:v>479.93783718758789</c:v>
                </c:pt>
                <c:pt idx="35033">
                  <c:v>484.65603746958323</c:v>
                </c:pt>
                <c:pt idx="35034">
                  <c:v>465.94188567205549</c:v>
                </c:pt>
                <c:pt idx="35035">
                  <c:v>455.48096469882967</c:v>
                </c:pt>
                <c:pt idx="35036">
                  <c:v>471.88011470808675</c:v>
                </c:pt>
                <c:pt idx="35037">
                  <c:v>474.38908455639643</c:v>
                </c:pt>
                <c:pt idx="35038">
                  <c:v>464.4296818418602</c:v>
                </c:pt>
                <c:pt idx="35039">
                  <c:v>450.51010272775187</c:v>
                </c:pt>
                <c:pt idx="35040">
                  <c:v>458.41511475275502</c:v>
                </c:pt>
                <c:pt idx="35041">
                  <c:v>473.0221126360957</c:v>
                </c:pt>
                <c:pt idx="35042">
                  <c:v>470.80117603822123</c:v>
                </c:pt>
                <c:pt idx="35043">
                  <c:v>457.48458251967793</c:v>
                </c:pt>
                <c:pt idx="35044">
                  <c:v>465.52258935422947</c:v>
                </c:pt>
                <c:pt idx="35045">
                  <c:v>464.25929554152253</c:v>
                </c:pt>
                <c:pt idx="35046">
                  <c:v>455.2988106229127</c:v>
                </c:pt>
                <c:pt idx="35047">
                  <c:v>452.22210721429337</c:v>
                </c:pt>
                <c:pt idx="35048">
                  <c:v>462.12053313568401</c:v>
                </c:pt>
                <c:pt idx="35049">
                  <c:v>476.34570828916566</c:v>
                </c:pt>
                <c:pt idx="35050">
                  <c:v>469.56506671127329</c:v>
                </c:pt>
                <c:pt idx="35051">
                  <c:v>453.16810390637778</c:v>
                </c:pt>
                <c:pt idx="35052">
                  <c:v>477.5229787382172</c:v>
                </c:pt>
                <c:pt idx="35053">
                  <c:v>486.88298117802827</c:v>
                </c:pt>
                <c:pt idx="35054">
                  <c:v>458.26234931009105</c:v>
                </c:pt>
                <c:pt idx="35055">
                  <c:v>463.05476051190442</c:v>
                </c:pt>
                <c:pt idx="35056">
                  <c:v>452.22581930056901</c:v>
                </c:pt>
                <c:pt idx="35057">
                  <c:v>451.04108725004642</c:v>
                </c:pt>
                <c:pt idx="35058">
                  <c:v>450.20456568128492</c:v>
                </c:pt>
                <c:pt idx="35059">
                  <c:v>453.0601607502789</c:v>
                </c:pt>
                <c:pt idx="35060">
                  <c:v>452.99553040167854</c:v>
                </c:pt>
                <c:pt idx="35061">
                  <c:v>450.16560479435196</c:v>
                </c:pt>
                <c:pt idx="35062">
                  <c:v>452.79792726960187</c:v>
                </c:pt>
                <c:pt idx="35063">
                  <c:v>454.00244535608766</c:v>
                </c:pt>
                <c:pt idx="35064">
                  <c:v>453.85556380121329</c:v>
                </c:pt>
                <c:pt idx="35065">
                  <c:v>452.36900417201531</c:v>
                </c:pt>
                <c:pt idx="35066">
                  <c:v>450.50052107833488</c:v>
                </c:pt>
                <c:pt idx="35067">
                  <c:v>455.53971115964038</c:v>
                </c:pt>
                <c:pt idx="35068">
                  <c:v>460.77498657641831</c:v>
                </c:pt>
                <c:pt idx="35069">
                  <c:v>462.3026718087533</c:v>
                </c:pt>
                <c:pt idx="35070">
                  <c:v>460.99238236768258</c:v>
                </c:pt>
                <c:pt idx="35071">
                  <c:v>453.5970270039644</c:v>
                </c:pt>
                <c:pt idx="35072">
                  <c:v>458.13308861289039</c:v>
                </c:pt>
                <c:pt idx="35073">
                  <c:v>455.6006448248126</c:v>
                </c:pt>
                <c:pt idx="35074">
                  <c:v>477.79329871389302</c:v>
                </c:pt>
                <c:pt idx="35075">
                  <c:v>487.45873962194634</c:v>
                </c:pt>
                <c:pt idx="35076">
                  <c:v>459.80178691515772</c:v>
                </c:pt>
                <c:pt idx="35077">
                  <c:v>465.47561066899806</c:v>
                </c:pt>
                <c:pt idx="35078">
                  <c:v>465.89857286455691</c:v>
                </c:pt>
                <c:pt idx="35079">
                  <c:v>452.36312028422566</c:v>
                </c:pt>
                <c:pt idx="35080">
                  <c:v>461.49398996288835</c:v>
                </c:pt>
                <c:pt idx="35081">
                  <c:v>452.3257067673643</c:v>
                </c:pt>
                <c:pt idx="35082">
                  <c:v>458.5774607666367</c:v>
                </c:pt>
                <c:pt idx="35083">
                  <c:v>458.51283041803634</c:v>
                </c:pt>
                <c:pt idx="35084">
                  <c:v>458.88300705481225</c:v>
                </c:pt>
                <c:pt idx="35085">
                  <c:v>457.44932540148295</c:v>
                </c:pt>
                <c:pt idx="35086">
                  <c:v>455.8805145660109</c:v>
                </c:pt>
                <c:pt idx="35087">
                  <c:v>455.2753058774494</c:v>
                </c:pt>
                <c:pt idx="35088">
                  <c:v>456.72073990351038</c:v>
                </c:pt>
                <c:pt idx="35089">
                  <c:v>454.61135072807718</c:v>
                </c:pt>
                <c:pt idx="35090">
                  <c:v>451.66762010293417</c:v>
                </c:pt>
                <c:pt idx="35091">
                  <c:v>450.19868949491905</c:v>
                </c:pt>
                <c:pt idx="35092">
                  <c:v>450.20085883197743</c:v>
                </c:pt>
                <c:pt idx="35093">
                  <c:v>450.12230527951084</c:v>
                </c:pt>
                <c:pt idx="35094">
                  <c:v>450.68266914714127</c:v>
                </c:pt>
                <c:pt idx="35095">
                  <c:v>450.53577542401729</c:v>
                </c:pt>
                <c:pt idx="35096">
                  <c:v>453.07996881231412</c:v>
                </c:pt>
                <c:pt idx="35097">
                  <c:v>453.82400336644639</c:v>
                </c:pt>
                <c:pt idx="35098">
                  <c:v>452.41971034636998</c:v>
                </c:pt>
                <c:pt idx="35099">
                  <c:v>453.84163962696766</c:v>
                </c:pt>
                <c:pt idx="35100">
                  <c:v>450.80976512813783</c:v>
                </c:pt>
                <c:pt idx="35101">
                  <c:v>451.92615690018306</c:v>
                </c:pt>
                <c:pt idx="35102">
                  <c:v>454.52538743552753</c:v>
                </c:pt>
                <c:pt idx="35103">
                  <c:v>458.0038125128421</c:v>
                </c:pt>
                <c:pt idx="35104">
                  <c:v>466.63532187176634</c:v>
                </c:pt>
                <c:pt idx="35105">
                  <c:v>452.56289521781628</c:v>
                </c:pt>
                <c:pt idx="35106">
                  <c:v>453.25406719892749</c:v>
                </c:pt>
                <c:pt idx="35107">
                  <c:v>457.7276548579195</c:v>
                </c:pt>
                <c:pt idx="35108">
                  <c:v>462.81603177669075</c:v>
                </c:pt>
                <c:pt idx="35109">
                  <c:v>454.35500113518987</c:v>
                </c:pt>
                <c:pt idx="35110">
                  <c:v>463.52482615576037</c:v>
                </c:pt>
                <c:pt idx="35111">
                  <c:v>464.08300995054759</c:v>
                </c:pt>
                <c:pt idx="35112">
                  <c:v>454.90514464352111</c:v>
                </c:pt>
                <c:pt idx="35113">
                  <c:v>466.52365122654419</c:v>
                </c:pt>
                <c:pt idx="35114">
                  <c:v>468.10413742050974</c:v>
                </c:pt>
                <c:pt idx="35115">
                  <c:v>457.64540365164549</c:v>
                </c:pt>
                <c:pt idx="35116">
                  <c:v>453.03078751987351</c:v>
                </c:pt>
                <c:pt idx="35117">
                  <c:v>455.0226529679901</c:v>
                </c:pt>
                <c:pt idx="35118">
                  <c:v>453.18355296253748</c:v>
                </c:pt>
                <c:pt idx="35119">
                  <c:v>456.3681995272558</c:v>
                </c:pt>
                <c:pt idx="35120">
                  <c:v>469.92934405741198</c:v>
                </c:pt>
                <c:pt idx="35121">
                  <c:v>482.86773605557102</c:v>
                </c:pt>
                <c:pt idx="35122">
                  <c:v>479.34818537511944</c:v>
                </c:pt>
                <c:pt idx="35123">
                  <c:v>459.74673867805984</c:v>
                </c:pt>
                <c:pt idx="35124">
                  <c:v>461.08857007048033</c:v>
                </c:pt>
                <c:pt idx="35125">
                  <c:v>486.39532702247863</c:v>
                </c:pt>
                <c:pt idx="35126">
                  <c:v>492.5706366890285</c:v>
                </c:pt>
                <c:pt idx="35127">
                  <c:v>474.29130727972466</c:v>
                </c:pt>
                <c:pt idx="35128">
                  <c:v>460.26009710571253</c:v>
                </c:pt>
                <c:pt idx="35129">
                  <c:v>465.36609642244218</c:v>
                </c:pt>
                <c:pt idx="35130">
                  <c:v>450.38671205577805</c:v>
                </c:pt>
                <c:pt idx="35131">
                  <c:v>461.83262310802974</c:v>
                </c:pt>
                <c:pt idx="35132">
                  <c:v>451.24673682971815</c:v>
                </c:pt>
                <c:pt idx="35133">
                  <c:v>459.80550054171817</c:v>
                </c:pt>
                <c:pt idx="35134">
                  <c:v>472.67336136035487</c:v>
                </c:pt>
                <c:pt idx="35135">
                  <c:v>478.83111178062154</c:v>
                </c:pt>
                <c:pt idx="35136">
                  <c:v>483.96056809398692</c:v>
                </c:pt>
                <c:pt idx="35137">
                  <c:v>470.35831336354141</c:v>
                </c:pt>
                <c:pt idx="35138">
                  <c:v>476.2185115735457</c:v>
                </c:pt>
                <c:pt idx="35139">
                  <c:v>484.57963934540362</c:v>
                </c:pt>
                <c:pt idx="35140">
                  <c:v>480.43735153580252</c:v>
                </c:pt>
                <c:pt idx="35141">
                  <c:v>461.50574079533527</c:v>
                </c:pt>
                <c:pt idx="35142">
                  <c:v>473.01407234963972</c:v>
                </c:pt>
                <c:pt idx="35143">
                  <c:v>477.61474890431845</c:v>
                </c:pt>
                <c:pt idx="35144">
                  <c:v>466.80934324414159</c:v>
                </c:pt>
                <c:pt idx="35145">
                  <c:v>456.98514518570136</c:v>
                </c:pt>
                <c:pt idx="35146">
                  <c:v>453.04840837754722</c:v>
                </c:pt>
                <c:pt idx="35147">
                  <c:v>450.55340228880152</c:v>
                </c:pt>
                <c:pt idx="35148">
                  <c:v>451.03521106368061</c:v>
                </c:pt>
                <c:pt idx="35149">
                  <c:v>450.60040869915866</c:v>
                </c:pt>
                <c:pt idx="35150">
                  <c:v>454.72516236911815</c:v>
                </c:pt>
                <c:pt idx="35151">
                  <c:v>456.03545181018887</c:v>
                </c:pt>
                <c:pt idx="35152">
                  <c:v>453.80267042249704</c:v>
                </c:pt>
                <c:pt idx="35153">
                  <c:v>452.60773290722898</c:v>
                </c:pt>
                <c:pt idx="35154">
                  <c:v>458.13678529631846</c:v>
                </c:pt>
                <c:pt idx="35155">
                  <c:v>458.62447025756336</c:v>
                </c:pt>
                <c:pt idx="35156">
                  <c:v>452.79575546808792</c:v>
                </c:pt>
                <c:pt idx="35157">
                  <c:v>475.96590487262921</c:v>
                </c:pt>
                <c:pt idx="35158">
                  <c:v>493.90452329264826</c:v>
                </c:pt>
                <c:pt idx="35159">
                  <c:v>470.85986088764145</c:v>
                </c:pt>
                <c:pt idx="35160">
                  <c:v>453.83575573917801</c:v>
                </c:pt>
                <c:pt idx="35161">
                  <c:v>455.93926102682161</c:v>
                </c:pt>
                <c:pt idx="35162">
                  <c:v>453.37157552339647</c:v>
                </c:pt>
                <c:pt idx="35163">
                  <c:v>452.01429199424672</c:v>
                </c:pt>
                <c:pt idx="35164">
                  <c:v>454.1530544000853</c:v>
                </c:pt>
                <c:pt idx="35165">
                  <c:v>452.90152682267285</c:v>
                </c:pt>
                <c:pt idx="35166">
                  <c:v>453.85926048464137</c:v>
                </c:pt>
                <c:pt idx="35167">
                  <c:v>455.65723488695699</c:v>
                </c:pt>
                <c:pt idx="35168">
                  <c:v>455.68073963242028</c:v>
                </c:pt>
                <c:pt idx="35169">
                  <c:v>453.25993568386951</c:v>
                </c:pt>
                <c:pt idx="35170">
                  <c:v>454.94844204817207</c:v>
                </c:pt>
                <c:pt idx="35171">
                  <c:v>456.48201116829676</c:v>
                </c:pt>
                <c:pt idx="35172">
                  <c:v>457.24368198295031</c:v>
                </c:pt>
                <c:pt idx="35173">
                  <c:v>461.95013143249872</c:v>
                </c:pt>
                <c:pt idx="35174">
                  <c:v>458.08390732044978</c:v>
                </c:pt>
                <c:pt idx="35175">
                  <c:v>450.90594574562567</c:v>
                </c:pt>
                <c:pt idx="35176">
                  <c:v>461.02393972188003</c:v>
                </c:pt>
                <c:pt idx="35177">
                  <c:v>466.91734801163102</c:v>
                </c:pt>
                <c:pt idx="35178">
                  <c:v>451.05283808249334</c:v>
                </c:pt>
                <c:pt idx="35179">
                  <c:v>468.03741228463355</c:v>
                </c:pt>
                <c:pt idx="35180">
                  <c:v>466.938573135647</c:v>
                </c:pt>
                <c:pt idx="35181">
                  <c:v>459.01226775201292</c:v>
                </c:pt>
                <c:pt idx="35182">
                  <c:v>459.06731752939555</c:v>
                </c:pt>
                <c:pt idx="35183">
                  <c:v>460.48924526970848</c:v>
                </c:pt>
                <c:pt idx="35184">
                  <c:v>450.23981971891033</c:v>
                </c:pt>
                <c:pt idx="35185">
                  <c:v>454.56435663999815</c:v>
                </c:pt>
                <c:pt idx="35186">
                  <c:v>470.47583709085802</c:v>
                </c:pt>
                <c:pt idx="35187">
                  <c:v>461.42131932783207</c:v>
                </c:pt>
                <c:pt idx="35188">
                  <c:v>452.62752556641664</c:v>
                </c:pt>
                <c:pt idx="35189">
                  <c:v>470.01378246804757</c:v>
                </c:pt>
                <c:pt idx="35190">
                  <c:v>489.20973533903054</c:v>
                </c:pt>
                <c:pt idx="35191">
                  <c:v>465.72450528363879</c:v>
                </c:pt>
                <c:pt idx="35192">
                  <c:v>460.25792684448328</c:v>
                </c:pt>
                <c:pt idx="35193">
                  <c:v>471.85654835123296</c:v>
                </c:pt>
                <c:pt idx="35194">
                  <c:v>469.23020880408285</c:v>
                </c:pt>
                <c:pt idx="35195">
                  <c:v>465.62239980678669</c:v>
                </c:pt>
                <c:pt idx="35196">
                  <c:v>460.31667484557875</c:v>
                </c:pt>
                <c:pt idx="35197">
                  <c:v>459.02619192625855</c:v>
                </c:pt>
                <c:pt idx="35198">
                  <c:v>485.16725798198667</c:v>
                </c:pt>
                <c:pt idx="35199">
                  <c:v>483.96275529834855</c:v>
                </c:pt>
                <c:pt idx="35200">
                  <c:v>453.31498546125215</c:v>
                </c:pt>
                <c:pt idx="35201">
                  <c:v>458.78311958801697</c:v>
                </c:pt>
                <c:pt idx="35202">
                  <c:v>458.02514545679145</c:v>
                </c:pt>
                <c:pt idx="35203">
                  <c:v>451.45238794967457</c:v>
                </c:pt>
                <c:pt idx="35204">
                  <c:v>453.72041921622304</c:v>
                </c:pt>
                <c:pt idx="35205">
                  <c:v>453.91213846051005</c:v>
                </c:pt>
                <c:pt idx="35206">
                  <c:v>461.56233393804911</c:v>
                </c:pt>
                <c:pt idx="35207">
                  <c:v>468.44281523390919</c:v>
                </c:pt>
                <c:pt idx="35208">
                  <c:v>467.81407099418914</c:v>
                </c:pt>
                <c:pt idx="35209">
                  <c:v>470.24664271831921</c:v>
                </c:pt>
                <c:pt idx="35210">
                  <c:v>471.58037529346274</c:v>
                </c:pt>
                <c:pt idx="35211">
                  <c:v>460.27771950367094</c:v>
                </c:pt>
                <c:pt idx="35212">
                  <c:v>491.31330223806458</c:v>
                </c:pt>
                <c:pt idx="35213">
                  <c:v>486.02519659424559</c:v>
                </c:pt>
                <c:pt idx="35214">
                  <c:v>480.28455528744331</c:v>
                </c:pt>
                <c:pt idx="35215">
                  <c:v>458.92630445946327</c:v>
                </c:pt>
                <c:pt idx="35216">
                  <c:v>460.66923062468095</c:v>
                </c:pt>
                <c:pt idx="35217">
                  <c:v>469.18908320094584</c:v>
                </c:pt>
                <c:pt idx="35218">
                  <c:v>463.24278461304812</c:v>
                </c:pt>
                <c:pt idx="35219">
                  <c:v>454.01202592730533</c:v>
                </c:pt>
                <c:pt idx="35220">
                  <c:v>454.62898698859851</c:v>
                </c:pt>
                <c:pt idx="35221">
                  <c:v>450.44763971383975</c:v>
                </c:pt>
                <c:pt idx="35222">
                  <c:v>456.05678475413822</c:v>
                </c:pt>
                <c:pt idx="35223">
                  <c:v>477.61474890431845</c:v>
                </c:pt>
                <c:pt idx="35224">
                  <c:v>481.75133766030126</c:v>
                </c:pt>
                <c:pt idx="35225">
                  <c:v>468.86577742946804</c:v>
                </c:pt>
                <c:pt idx="35226">
                  <c:v>462.41061188428273</c:v>
                </c:pt>
                <c:pt idx="35227">
                  <c:v>492.08883561557326</c:v>
                </c:pt>
                <c:pt idx="35228">
                  <c:v>496.13131297261714</c:v>
                </c:pt>
                <c:pt idx="35229">
                  <c:v>464.08518021177684</c:v>
                </c:pt>
                <c:pt idx="35230">
                  <c:v>466.70352568101379</c:v>
                </c:pt>
                <c:pt idx="35231">
                  <c:v>466.84461576518419</c:v>
                </c:pt>
                <c:pt idx="35232">
                  <c:v>458.89475942754393</c:v>
                </c:pt>
                <c:pt idx="35233">
                  <c:v>458.5363351634997</c:v>
                </c:pt>
                <c:pt idx="35234">
                  <c:v>457.12028977069167</c:v>
                </c:pt>
                <c:pt idx="35235">
                  <c:v>452.88389056215158</c:v>
                </c:pt>
                <c:pt idx="35236">
                  <c:v>450.37713826181329</c:v>
                </c:pt>
                <c:pt idx="35237">
                  <c:v>461.34122297993963</c:v>
                </c:pt>
                <c:pt idx="35238">
                  <c:v>474.07982618194524</c:v>
                </c:pt>
                <c:pt idx="35239">
                  <c:v>458.94980920492657</c:v>
                </c:pt>
                <c:pt idx="35240">
                  <c:v>450.51010272775187</c:v>
                </c:pt>
                <c:pt idx="35241">
                  <c:v>454.67011259173552</c:v>
                </c:pt>
                <c:pt idx="35242">
                  <c:v>456.32705852127117</c:v>
                </c:pt>
                <c:pt idx="35243">
                  <c:v>457.65498422286316</c:v>
                </c:pt>
                <c:pt idx="35244">
                  <c:v>455.89813542368461</c:v>
                </c:pt>
                <c:pt idx="35245">
                  <c:v>452.38662502968901</c:v>
                </c:pt>
                <c:pt idx="35246">
                  <c:v>464.46710768099962</c:v>
                </c:pt>
                <c:pt idx="35247">
                  <c:v>458.02731725830546</c:v>
                </c:pt>
                <c:pt idx="35248">
                  <c:v>457.46696166200422</c:v>
                </c:pt>
                <c:pt idx="35249">
                  <c:v>464.93500306362637</c:v>
                </c:pt>
                <c:pt idx="35250">
                  <c:v>458.88300705481225</c:v>
                </c:pt>
                <c:pt idx="35251">
                  <c:v>456.75599702170541</c:v>
                </c:pt>
                <c:pt idx="35252">
                  <c:v>457.73723542913717</c:v>
                </c:pt>
                <c:pt idx="35253">
                  <c:v>455.65135099916733</c:v>
                </c:pt>
                <c:pt idx="35254">
                  <c:v>450.8413123164558</c:v>
                </c:pt>
                <c:pt idx="35255">
                  <c:v>458.89693122905788</c:v>
                </c:pt>
                <c:pt idx="35256">
                  <c:v>464.99591824538152</c:v>
                </c:pt>
                <c:pt idx="35257">
                  <c:v>459.86641572347327</c:v>
                </c:pt>
                <c:pt idx="35258">
                  <c:v>458.74197858203235</c:v>
                </c:pt>
                <c:pt idx="35259">
                  <c:v>456.47395547899316</c:v>
                </c:pt>
                <c:pt idx="35260">
                  <c:v>452.96832897278716</c:v>
                </c:pt>
                <c:pt idx="35261">
                  <c:v>461.8641650593795</c:v>
                </c:pt>
                <c:pt idx="35262">
                  <c:v>472.59915044053685</c:v>
                </c:pt>
                <c:pt idx="35263">
                  <c:v>454.56651303866454</c:v>
                </c:pt>
                <c:pt idx="35264">
                  <c:v>454.67598107667754</c:v>
                </c:pt>
                <c:pt idx="35265">
                  <c:v>455.85112593275795</c:v>
                </c:pt>
                <c:pt idx="35266">
                  <c:v>454.96977499212142</c:v>
                </c:pt>
                <c:pt idx="35267">
                  <c:v>451.8380218061194</c:v>
                </c:pt>
                <c:pt idx="35268">
                  <c:v>455.30469451070235</c:v>
                </c:pt>
                <c:pt idx="35269">
                  <c:v>461.02763794559286</c:v>
                </c:pt>
                <c:pt idx="35270">
                  <c:v>460.21091889384144</c:v>
                </c:pt>
                <c:pt idx="35271">
                  <c:v>457.11440588290202</c:v>
                </c:pt>
                <c:pt idx="35272">
                  <c:v>459.50212451477182</c:v>
                </c:pt>
                <c:pt idx="35273">
                  <c:v>469.91982509758475</c:v>
                </c:pt>
                <c:pt idx="35274">
                  <c:v>461.39998638388272</c:v>
                </c:pt>
                <c:pt idx="35275">
                  <c:v>452.76638223768259</c:v>
                </c:pt>
                <c:pt idx="35276">
                  <c:v>465.14645335571061</c:v>
                </c:pt>
                <c:pt idx="35277">
                  <c:v>456.45633462131946</c:v>
                </c:pt>
                <c:pt idx="35278">
                  <c:v>453.37963121270008</c:v>
                </c:pt>
                <c:pt idx="35279">
                  <c:v>462.13815245307291</c:v>
                </c:pt>
                <c:pt idx="35280">
                  <c:v>457.73723542913717</c:v>
                </c:pt>
                <c:pt idx="35281">
                  <c:v>451.63824687252878</c:v>
                </c:pt>
                <c:pt idx="35282">
                  <c:v>452.20818304004769</c:v>
                </c:pt>
                <c:pt idx="35283">
                  <c:v>458.89104734126829</c:v>
                </c:pt>
                <c:pt idx="35284">
                  <c:v>472.20545365545001</c:v>
                </c:pt>
                <c:pt idx="35285">
                  <c:v>452.82730050000725</c:v>
                </c:pt>
                <c:pt idx="35286">
                  <c:v>459.44707473738913</c:v>
                </c:pt>
                <c:pt idx="35287">
                  <c:v>465.3169628788292</c:v>
                </c:pt>
                <c:pt idx="35288">
                  <c:v>472.66150116768989</c:v>
                </c:pt>
                <c:pt idx="35289">
                  <c:v>470.29947448564502</c:v>
                </c:pt>
                <c:pt idx="35290">
                  <c:v>454.11996908340427</c:v>
                </c:pt>
                <c:pt idx="35291">
                  <c:v>491.48951081480141</c:v>
                </c:pt>
                <c:pt idx="35292">
                  <c:v>504.08118471310502</c:v>
                </c:pt>
                <c:pt idx="35293">
                  <c:v>468.23937442258574</c:v>
                </c:pt>
                <c:pt idx="35294">
                  <c:v>458.41294295124106</c:v>
                </c:pt>
                <c:pt idx="35295">
                  <c:v>460.73972791793858</c:v>
                </c:pt>
                <c:pt idx="35296">
                  <c:v>460.89837878867695</c:v>
                </c:pt>
                <c:pt idx="35297">
                  <c:v>457.64323185013154</c:v>
                </c:pt>
                <c:pt idx="35298">
                  <c:v>454.94844204817207</c:v>
                </c:pt>
                <c:pt idx="35299">
                  <c:v>454.85442306631882</c:v>
                </c:pt>
                <c:pt idx="35300">
                  <c:v>460.77498657641831</c:v>
                </c:pt>
                <c:pt idx="35301">
                  <c:v>463.13114477352116</c:v>
                </c:pt>
                <c:pt idx="35302">
                  <c:v>459.68797681440157</c:v>
                </c:pt>
                <c:pt idx="35303">
                  <c:v>458.40119057850939</c:v>
                </c:pt>
                <c:pt idx="35304">
                  <c:v>453.3854996976421</c:v>
                </c:pt>
                <c:pt idx="35305">
                  <c:v>450.53577542401729</c:v>
                </c:pt>
                <c:pt idx="35306">
                  <c:v>455.23418027431239</c:v>
                </c:pt>
                <c:pt idx="35307">
                  <c:v>453.87689674516264</c:v>
                </c:pt>
                <c:pt idx="35308">
                  <c:v>450.77450955022761</c:v>
                </c:pt>
                <c:pt idx="35309">
                  <c:v>451.8145170606561</c:v>
                </c:pt>
                <c:pt idx="35310">
                  <c:v>451.52660749508726</c:v>
                </c:pt>
                <c:pt idx="35311">
                  <c:v>450.53948057901152</c:v>
                </c:pt>
                <c:pt idx="35312">
                  <c:v>450.88244254044713</c:v>
                </c:pt>
                <c:pt idx="35313">
                  <c:v>451.17035256810141</c:v>
                </c:pt>
                <c:pt idx="35314">
                  <c:v>451.56402671100221</c:v>
                </c:pt>
                <c:pt idx="35315">
                  <c:v>452.06345788383976</c:v>
                </c:pt>
                <c:pt idx="35316">
                  <c:v>453.02707543359787</c:v>
                </c:pt>
                <c:pt idx="35317">
                  <c:v>453.23273425497814</c:v>
                </c:pt>
                <c:pt idx="35318">
                  <c:v>452.53352198741095</c:v>
                </c:pt>
                <c:pt idx="35319">
                  <c:v>452.47476012375262</c:v>
                </c:pt>
                <c:pt idx="35320">
                  <c:v>452.78030641192822</c:v>
                </c:pt>
                <c:pt idx="35321">
                  <c:v>452.08696262930306</c:v>
                </c:pt>
                <c:pt idx="35322">
                  <c:v>451.98707516250772</c:v>
                </c:pt>
                <c:pt idx="35323">
                  <c:v>452.26323281743038</c:v>
                </c:pt>
                <c:pt idx="35324">
                  <c:v>450.74142638994527</c:v>
                </c:pt>
                <c:pt idx="35325">
                  <c:v>450.26549241517574</c:v>
                </c:pt>
                <c:pt idx="35326">
                  <c:v>450.49464535405446</c:v>
                </c:pt>
                <c:pt idx="35327">
                  <c:v>450.92727807346108</c:v>
                </c:pt>
                <c:pt idx="35328">
                  <c:v>450.3044531480802</c:v>
                </c:pt>
                <c:pt idx="35329">
                  <c:v>450.35145801815258</c:v>
                </c:pt>
                <c:pt idx="35330">
                  <c:v>452.28673756289368</c:v>
                </c:pt>
                <c:pt idx="35331">
                  <c:v>456.51725288364412</c:v>
                </c:pt>
                <c:pt idx="35332">
                  <c:v>450.12818146587671</c:v>
                </c:pt>
                <c:pt idx="35333">
                  <c:v>453.78876165109898</c:v>
                </c:pt>
                <c:pt idx="35334">
                  <c:v>451.58535349381253</c:v>
                </c:pt>
                <c:pt idx="35335">
                  <c:v>459.12390759153988</c:v>
                </c:pt>
                <c:pt idx="35336">
                  <c:v>466.13947340128453</c:v>
                </c:pt>
                <c:pt idx="35337">
                  <c:v>465.1053277525736</c:v>
                </c:pt>
                <c:pt idx="35338">
                  <c:v>456.26242817267087</c:v>
                </c:pt>
                <c:pt idx="35339">
                  <c:v>468.24522750468014</c:v>
                </c:pt>
                <c:pt idx="35340">
                  <c:v>479.66166412981767</c:v>
                </c:pt>
                <c:pt idx="35341">
                  <c:v>462.01106355738625</c:v>
                </c:pt>
                <c:pt idx="35342">
                  <c:v>460.69860231480158</c:v>
                </c:pt>
                <c:pt idx="35343">
                  <c:v>479.71246272125808</c:v>
                </c:pt>
                <c:pt idx="35344">
                  <c:v>477.08011606353739</c:v>
                </c:pt>
                <c:pt idx="35345">
                  <c:v>460.28358644832821</c:v>
                </c:pt>
                <c:pt idx="35346">
                  <c:v>505.98497667854843</c:v>
                </c:pt>
                <c:pt idx="35347">
                  <c:v>507.18947936218655</c:v>
                </c:pt>
                <c:pt idx="35348">
                  <c:v>467.90436248691913</c:v>
                </c:pt>
                <c:pt idx="35349">
                  <c:v>455.69836049009399</c:v>
                </c:pt>
                <c:pt idx="35350">
                  <c:v>474.46548268057603</c:v>
                </c:pt>
                <c:pt idx="35351">
                  <c:v>469.97632274264339</c:v>
                </c:pt>
                <c:pt idx="35352">
                  <c:v>464.97024477897378</c:v>
                </c:pt>
                <c:pt idx="35353">
                  <c:v>463.51894226797071</c:v>
                </c:pt>
                <c:pt idx="35354">
                  <c:v>466.42735262324356</c:v>
                </c:pt>
                <c:pt idx="35355">
                  <c:v>467.50262541537631</c:v>
                </c:pt>
                <c:pt idx="35356">
                  <c:v>465.01138424467359</c:v>
                </c:pt>
                <c:pt idx="35357">
                  <c:v>463.03714119451547</c:v>
                </c:pt>
                <c:pt idx="35358">
                  <c:v>455.37519334424474</c:v>
                </c:pt>
                <c:pt idx="35359">
                  <c:v>454.57826541139622</c:v>
                </c:pt>
                <c:pt idx="35360">
                  <c:v>459.12019550526423</c:v>
                </c:pt>
                <c:pt idx="35361">
                  <c:v>451.19973195964576</c:v>
                </c:pt>
                <c:pt idx="35362">
                  <c:v>450.18910799953051</c:v>
                </c:pt>
                <c:pt idx="35363">
                  <c:v>453.3443740945051</c:v>
                </c:pt>
                <c:pt idx="35364">
                  <c:v>454.11408519561462</c:v>
                </c:pt>
                <c:pt idx="35365">
                  <c:v>450.45134548494786</c:v>
                </c:pt>
                <c:pt idx="35366">
                  <c:v>451.78142866340556</c:v>
                </c:pt>
                <c:pt idx="35367">
                  <c:v>454.09058045015132</c:v>
                </c:pt>
                <c:pt idx="35368">
                  <c:v>455.72990552201327</c:v>
                </c:pt>
                <c:pt idx="35369">
                  <c:v>456.78167356868266</c:v>
                </c:pt>
                <c:pt idx="35370">
                  <c:v>459.03794429899023</c:v>
                </c:pt>
                <c:pt idx="35371">
                  <c:v>456.46437490777544</c:v>
                </c:pt>
                <c:pt idx="35372">
                  <c:v>451.17993560377471</c:v>
                </c:pt>
                <c:pt idx="35373">
                  <c:v>450.48289405952215</c:v>
                </c:pt>
                <c:pt idx="35374">
                  <c:v>456.79341053856672</c:v>
                </c:pt>
                <c:pt idx="35375">
                  <c:v>455.08358663316238</c:v>
                </c:pt>
                <c:pt idx="35376">
                  <c:v>453.25623900044144</c:v>
                </c:pt>
                <c:pt idx="35377">
                  <c:v>452.274985190162</c:v>
                </c:pt>
                <c:pt idx="35378">
                  <c:v>451.36425131532616</c:v>
                </c:pt>
                <c:pt idx="35379">
                  <c:v>451.55227587855535</c:v>
                </c:pt>
                <c:pt idx="35380">
                  <c:v>452.26694490370602</c:v>
                </c:pt>
                <c:pt idx="35381">
                  <c:v>454.95215413444777</c:v>
                </c:pt>
                <c:pt idx="35382">
                  <c:v>451.60885823927583</c:v>
                </c:pt>
                <c:pt idx="35383">
                  <c:v>458.84774993661728</c:v>
                </c:pt>
                <c:pt idx="35384">
                  <c:v>462.3085541562582</c:v>
                </c:pt>
                <c:pt idx="35385">
                  <c:v>459.9230073259024</c:v>
                </c:pt>
                <c:pt idx="35386">
                  <c:v>452.05541759738372</c:v>
                </c:pt>
                <c:pt idx="35387">
                  <c:v>465.04292773630817</c:v>
                </c:pt>
                <c:pt idx="35388">
                  <c:v>474.02684038614325</c:v>
                </c:pt>
                <c:pt idx="35389">
                  <c:v>472.51089212369226</c:v>
                </c:pt>
                <c:pt idx="35390">
                  <c:v>454.32932458821256</c:v>
                </c:pt>
                <c:pt idx="35391">
                  <c:v>462.40844162305348</c:v>
                </c:pt>
                <c:pt idx="35392">
                  <c:v>458.04278171731278</c:v>
                </c:pt>
                <c:pt idx="35393">
                  <c:v>454.64660784627216</c:v>
                </c:pt>
                <c:pt idx="35394">
                  <c:v>460.0699058239091</c:v>
                </c:pt>
                <c:pt idx="35395">
                  <c:v>460.86312013019722</c:v>
                </c:pt>
                <c:pt idx="35396">
                  <c:v>458.00164071132815</c:v>
                </c:pt>
                <c:pt idx="35397">
                  <c:v>456.90876246436937</c:v>
                </c:pt>
                <c:pt idx="35398">
                  <c:v>452.10829557325241</c:v>
                </c:pt>
                <c:pt idx="35399">
                  <c:v>463.34484080078789</c:v>
                </c:pt>
                <c:pt idx="35400">
                  <c:v>463.8795367932442</c:v>
                </c:pt>
                <c:pt idx="35401">
                  <c:v>450.18693866247219</c:v>
                </c:pt>
                <c:pt idx="35402">
                  <c:v>452.17880980964236</c:v>
                </c:pt>
                <c:pt idx="35403">
                  <c:v>452.80163935587757</c:v>
                </c:pt>
                <c:pt idx="35404">
                  <c:v>453.25406719892749</c:v>
                </c:pt>
                <c:pt idx="35405">
                  <c:v>454.27643120949631</c:v>
                </c:pt>
                <c:pt idx="35406">
                  <c:v>454.22355323362763</c:v>
                </c:pt>
                <c:pt idx="35407">
                  <c:v>452.81339172860919</c:v>
                </c:pt>
                <c:pt idx="35408">
                  <c:v>450.31837377967088</c:v>
                </c:pt>
                <c:pt idx="35409">
                  <c:v>452.39837740242064</c:v>
                </c:pt>
                <c:pt idx="35410">
                  <c:v>450.10684752074224</c:v>
                </c:pt>
                <c:pt idx="35411">
                  <c:v>451.44434088596563</c:v>
                </c:pt>
                <c:pt idx="35412">
                  <c:v>454.7700000585308</c:v>
                </c:pt>
                <c:pt idx="35413">
                  <c:v>455.91577168420588</c:v>
                </c:pt>
                <c:pt idx="35414">
                  <c:v>453.49713953716906</c:v>
                </c:pt>
                <c:pt idx="35415">
                  <c:v>457.59251027292919</c:v>
                </c:pt>
                <c:pt idx="35416">
                  <c:v>457.39273533933857</c:v>
                </c:pt>
                <c:pt idx="35417">
                  <c:v>457.24585378446426</c:v>
                </c:pt>
                <c:pt idx="35418">
                  <c:v>465.14868368804554</c:v>
                </c:pt>
                <c:pt idx="35419">
                  <c:v>458.33873203142304</c:v>
                </c:pt>
                <c:pt idx="35420">
                  <c:v>459.12390759153988</c:v>
                </c:pt>
                <c:pt idx="35421">
                  <c:v>463.29567645147966</c:v>
                </c:pt>
                <c:pt idx="35422">
                  <c:v>456.76774939443703</c:v>
                </c:pt>
                <c:pt idx="35423">
                  <c:v>458.14484098562207</c:v>
                </c:pt>
                <c:pt idx="35424">
                  <c:v>464.20270393909345</c:v>
                </c:pt>
                <c:pt idx="35425">
                  <c:v>463.20969621579758</c:v>
                </c:pt>
                <c:pt idx="35426">
                  <c:v>459.80178691515772</c:v>
                </c:pt>
                <c:pt idx="35427">
                  <c:v>454.86030695410847</c:v>
                </c:pt>
                <c:pt idx="35428">
                  <c:v>462.95487304510908</c:v>
                </c:pt>
                <c:pt idx="35429">
                  <c:v>469.45339606605108</c:v>
                </c:pt>
                <c:pt idx="35430">
                  <c:v>463.53657852849204</c:v>
                </c:pt>
                <c:pt idx="35431">
                  <c:v>456.74424464897373</c:v>
                </c:pt>
                <c:pt idx="35432">
                  <c:v>453.47146299019175</c:v>
                </c:pt>
                <c:pt idx="35433">
                  <c:v>452.96615717127321</c:v>
                </c:pt>
                <c:pt idx="35434">
                  <c:v>453.31869754752779</c:v>
                </c:pt>
                <c:pt idx="35435">
                  <c:v>452.97790954400483</c:v>
                </c:pt>
                <c:pt idx="35436">
                  <c:v>450.69812528861087</c:v>
                </c:pt>
                <c:pt idx="35437">
                  <c:v>453.32673783398377</c:v>
                </c:pt>
                <c:pt idx="35438">
                  <c:v>452.23385958702499</c:v>
                </c:pt>
                <c:pt idx="35439">
                  <c:v>451.92244635419218</c:v>
                </c:pt>
                <c:pt idx="35440">
                  <c:v>452.48434069497034</c:v>
                </c:pt>
                <c:pt idx="35441">
                  <c:v>455.82763659014222</c:v>
                </c:pt>
                <c:pt idx="35442">
                  <c:v>450.26919757016998</c:v>
                </c:pt>
                <c:pt idx="35443">
                  <c:v>456.881561035478</c:v>
                </c:pt>
                <c:pt idx="35444">
                  <c:v>467.7575733491305</c:v>
                </c:pt>
                <c:pt idx="35445">
                  <c:v>472.46391343846085</c:v>
                </c:pt>
                <c:pt idx="35446">
                  <c:v>457.33398887852792</c:v>
                </c:pt>
                <c:pt idx="35447">
                  <c:v>453.49496773565511</c:v>
                </c:pt>
                <c:pt idx="35448">
                  <c:v>456.65022566712042</c:v>
                </c:pt>
                <c:pt idx="35449">
                  <c:v>453.9826526969</c:v>
                </c:pt>
                <c:pt idx="35450">
                  <c:v>454.88163989805781</c:v>
                </c:pt>
                <c:pt idx="35451">
                  <c:v>453.40312055531581</c:v>
                </c:pt>
                <c:pt idx="35452">
                  <c:v>452.51001724194759</c:v>
                </c:pt>
                <c:pt idx="35453">
                  <c:v>454.31386012920524</c:v>
                </c:pt>
                <c:pt idx="35454">
                  <c:v>451.52660749508726</c:v>
                </c:pt>
                <c:pt idx="35455">
                  <c:v>462.13815245307291</c:v>
                </c:pt>
                <c:pt idx="35456">
                  <c:v>464.62358675022404</c:v>
                </c:pt>
                <c:pt idx="35457">
                  <c:v>461.90900428907696</c:v>
                </c:pt>
                <c:pt idx="35458">
                  <c:v>450.50639680261526</c:v>
                </c:pt>
                <c:pt idx="35459">
                  <c:v>461.65850777828399</c:v>
                </c:pt>
                <c:pt idx="35460">
                  <c:v>459.37286381757116</c:v>
                </c:pt>
                <c:pt idx="35461">
                  <c:v>453.60289548890643</c:v>
                </c:pt>
                <c:pt idx="35462">
                  <c:v>461.76427759258422</c:v>
                </c:pt>
                <c:pt idx="35463">
                  <c:v>450.24786524233457</c:v>
                </c:pt>
                <c:pt idx="35464">
                  <c:v>458.92413265794926</c:v>
                </c:pt>
                <c:pt idx="35465">
                  <c:v>454.91689701625279</c:v>
                </c:pt>
                <c:pt idx="35466">
                  <c:v>453.43250918856876</c:v>
                </c:pt>
                <c:pt idx="35467">
                  <c:v>453.12696290039315</c:v>
                </c:pt>
                <c:pt idx="35468">
                  <c:v>453.67123792378237</c:v>
                </c:pt>
                <c:pt idx="35469">
                  <c:v>455.19305467117539</c:v>
                </c:pt>
                <c:pt idx="35470">
                  <c:v>460.97475996972418</c:v>
                </c:pt>
                <c:pt idx="35471">
                  <c:v>463.07239677242569</c:v>
                </c:pt>
                <c:pt idx="35472">
                  <c:v>456.77950176716871</c:v>
                </c:pt>
                <c:pt idx="35473">
                  <c:v>454.50776657785383</c:v>
                </c:pt>
                <c:pt idx="35474">
                  <c:v>460.57151341911486</c:v>
                </c:pt>
                <c:pt idx="35475">
                  <c:v>453.29149611863642</c:v>
                </c:pt>
                <c:pt idx="35476">
                  <c:v>455.23418027431239</c:v>
                </c:pt>
                <c:pt idx="35477">
                  <c:v>457.06152790703334</c:v>
                </c:pt>
                <c:pt idx="35478">
                  <c:v>454.61940641738084</c:v>
                </c:pt>
                <c:pt idx="35479">
                  <c:v>465.49535711964285</c:v>
                </c:pt>
                <c:pt idx="35480">
                  <c:v>462.68676953920533</c:v>
                </c:pt>
                <c:pt idx="35481">
                  <c:v>454.86030695410847</c:v>
                </c:pt>
                <c:pt idx="35482">
                  <c:v>458.6009655121</c:v>
                </c:pt>
                <c:pt idx="35483">
                  <c:v>459.56458306185812</c:v>
                </c:pt>
                <c:pt idx="35484">
                  <c:v>454.73474294033582</c:v>
                </c:pt>
                <c:pt idx="35485">
                  <c:v>455.84525744781592</c:v>
                </c:pt>
                <c:pt idx="35486">
                  <c:v>450.45722167131373</c:v>
                </c:pt>
                <c:pt idx="35487">
                  <c:v>461.45873130440862</c:v>
                </c:pt>
                <c:pt idx="35488">
                  <c:v>463.01580516999661</c:v>
                </c:pt>
                <c:pt idx="35489">
                  <c:v>453.51476039484277</c:v>
                </c:pt>
                <c:pt idx="35490">
                  <c:v>450.38083740969694</c:v>
                </c:pt>
                <c:pt idx="35491">
                  <c:v>450.32424950395131</c:v>
                </c:pt>
                <c:pt idx="35492">
                  <c:v>450.57102930761425</c:v>
                </c:pt>
                <c:pt idx="35493">
                  <c:v>450.55710913810901</c:v>
                </c:pt>
                <c:pt idx="35494">
                  <c:v>450.16931164365946</c:v>
                </c:pt>
                <c:pt idx="35495">
                  <c:v>451.19168797650633</c:v>
                </c:pt>
                <c:pt idx="35496">
                  <c:v>451.24456595237501</c:v>
                </c:pt>
                <c:pt idx="35497">
                  <c:v>452.46083594950699</c:v>
                </c:pt>
                <c:pt idx="35498">
                  <c:v>457.80774966552718</c:v>
                </c:pt>
                <c:pt idx="35499">
                  <c:v>460.60458487323302</c:v>
                </c:pt>
                <c:pt idx="35500">
                  <c:v>457.2142933496973</c:v>
                </c:pt>
                <c:pt idx="35501">
                  <c:v>453.50889190990074</c:v>
                </c:pt>
                <c:pt idx="35502">
                  <c:v>473.22188756968632</c:v>
                </c:pt>
                <c:pt idx="35503">
                  <c:v>466.82908969478643</c:v>
                </c:pt>
                <c:pt idx="35504">
                  <c:v>451.45022477375528</c:v>
                </c:pt>
                <c:pt idx="35505">
                  <c:v>454.42921205500789</c:v>
                </c:pt>
                <c:pt idx="35506">
                  <c:v>452.89564293488326</c:v>
                </c:pt>
                <c:pt idx="35507">
                  <c:v>451.68524096060781</c:v>
                </c:pt>
                <c:pt idx="35508">
                  <c:v>452.94265242580985</c:v>
                </c:pt>
                <c:pt idx="35509">
                  <c:v>454.02377830003701</c:v>
                </c:pt>
                <c:pt idx="35510">
                  <c:v>453.27168805660114</c:v>
                </c:pt>
                <c:pt idx="35511">
                  <c:v>452.34919610998003</c:v>
                </c:pt>
                <c:pt idx="35512">
                  <c:v>452.14355269144738</c:v>
                </c:pt>
                <c:pt idx="35513">
                  <c:v>452.23168778551104</c:v>
                </c:pt>
                <c:pt idx="35514">
                  <c:v>450.99191150263096</c:v>
                </c:pt>
                <c:pt idx="35515">
                  <c:v>450.45134548494786</c:v>
                </c:pt>
                <c:pt idx="35516">
                  <c:v>450.61586638091302</c:v>
                </c:pt>
                <c:pt idx="35517">
                  <c:v>450.92727807346108</c:v>
                </c:pt>
                <c:pt idx="35518">
                  <c:v>450.41021526095659</c:v>
                </c:pt>
                <c:pt idx="35519">
                  <c:v>450.37713826181329</c:v>
                </c:pt>
                <c:pt idx="35520">
                  <c:v>450.42413681671815</c:v>
                </c:pt>
                <c:pt idx="35521">
                  <c:v>450.17735716708364</c:v>
                </c:pt>
                <c:pt idx="35522">
                  <c:v>450.75905340875801</c:v>
                </c:pt>
                <c:pt idx="35523">
                  <c:v>451.07046664159083</c:v>
                </c:pt>
                <c:pt idx="35524">
                  <c:v>450.80605827883033</c:v>
                </c:pt>
                <c:pt idx="35525">
                  <c:v>450.25744673772306</c:v>
                </c:pt>
                <c:pt idx="35526">
                  <c:v>450.36908503696532</c:v>
                </c:pt>
                <c:pt idx="35527">
                  <c:v>450.07746966948264</c:v>
                </c:pt>
                <c:pt idx="35528">
                  <c:v>450.42413681671815</c:v>
                </c:pt>
                <c:pt idx="35529">
                  <c:v>450.33383099933985</c:v>
                </c:pt>
                <c:pt idx="35530">
                  <c:v>452.06345788383976</c:v>
                </c:pt>
                <c:pt idx="35531">
                  <c:v>452.98594983046087</c:v>
                </c:pt>
                <c:pt idx="35532">
                  <c:v>452.63927793914826</c:v>
                </c:pt>
                <c:pt idx="35533">
                  <c:v>451.88719231656671</c:v>
                </c:pt>
                <c:pt idx="35534">
                  <c:v>450.54165145635466</c:v>
                </c:pt>
                <c:pt idx="35535">
                  <c:v>450.0069600601081</c:v>
                </c:pt>
                <c:pt idx="35536">
                  <c:v>450.51010272775187</c:v>
                </c:pt>
                <c:pt idx="35537">
                  <c:v>450.439594652501</c:v>
                </c:pt>
                <c:pt idx="35538">
                  <c:v>450.63349339972575</c:v>
                </c:pt>
                <c:pt idx="35539">
                  <c:v>450.34558183178672</c:v>
                </c:pt>
                <c:pt idx="35540">
                  <c:v>450.0304632591255</c:v>
                </c:pt>
                <c:pt idx="35541">
                  <c:v>450.49835189530501</c:v>
                </c:pt>
                <c:pt idx="35542">
                  <c:v>450.70987766134255</c:v>
                </c:pt>
                <c:pt idx="35543">
                  <c:v>450.83326679303161</c:v>
                </c:pt>
                <c:pt idx="35544">
                  <c:v>450.47484869012646</c:v>
                </c:pt>
                <c:pt idx="35545">
                  <c:v>450.43588826527895</c:v>
                </c:pt>
                <c:pt idx="35546">
                  <c:v>450.71204699840087</c:v>
                </c:pt>
                <c:pt idx="35547">
                  <c:v>450.22436203715597</c:v>
                </c:pt>
                <c:pt idx="35548">
                  <c:v>450.0576718195353</c:v>
                </c:pt>
                <c:pt idx="35549">
                  <c:v>452.29044964916932</c:v>
                </c:pt>
                <c:pt idx="35550">
                  <c:v>452.46671983729664</c:v>
                </c:pt>
                <c:pt idx="35551">
                  <c:v>452.39620560090668</c:v>
                </c:pt>
                <c:pt idx="35552">
                  <c:v>450.76863490414655</c:v>
                </c:pt>
                <c:pt idx="35553">
                  <c:v>453.96131975295066</c:v>
                </c:pt>
                <c:pt idx="35554">
                  <c:v>454.93668967544045</c:v>
                </c:pt>
                <c:pt idx="35555">
                  <c:v>452.05758939889773</c:v>
                </c:pt>
                <c:pt idx="35556">
                  <c:v>450.98820619360828</c:v>
                </c:pt>
                <c:pt idx="35557">
                  <c:v>450.11859989347391</c:v>
                </c:pt>
                <c:pt idx="35558">
                  <c:v>450.20673501834324</c:v>
                </c:pt>
                <c:pt idx="35559">
                  <c:v>450.14580848468944</c:v>
                </c:pt>
                <c:pt idx="35560">
                  <c:v>451.44434088596563</c:v>
                </c:pt>
                <c:pt idx="35561">
                  <c:v>451.82626943338778</c:v>
                </c:pt>
                <c:pt idx="35562">
                  <c:v>452.43146271910166</c:v>
                </c:pt>
                <c:pt idx="35563">
                  <c:v>451.69699333333949</c:v>
                </c:pt>
                <c:pt idx="35564">
                  <c:v>451.17993560377471</c:v>
                </c:pt>
                <c:pt idx="35565">
                  <c:v>450.16343545729359</c:v>
                </c:pt>
                <c:pt idx="35566">
                  <c:v>450.17735716708364</c:v>
                </c:pt>
                <c:pt idx="35567">
                  <c:v>450.19498418589637</c:v>
                </c:pt>
                <c:pt idx="35568">
                  <c:v>450.32424950395131</c:v>
                </c:pt>
                <c:pt idx="35569">
                  <c:v>451.37012750169202</c:v>
                </c:pt>
                <c:pt idx="35570">
                  <c:v>451.65803799143168</c:v>
                </c:pt>
                <c:pt idx="35571">
                  <c:v>451.24086218363703</c:v>
                </c:pt>
                <c:pt idx="35572">
                  <c:v>451.24673682971815</c:v>
                </c:pt>
                <c:pt idx="35573">
                  <c:v>450.50052107833488</c:v>
                </c:pt>
                <c:pt idx="35574">
                  <c:v>450.48072333620752</c:v>
                </c:pt>
                <c:pt idx="35575">
                  <c:v>450.36908503696532</c:v>
                </c:pt>
                <c:pt idx="35576">
                  <c:v>450.6041140081814</c:v>
                </c:pt>
                <c:pt idx="35577">
                  <c:v>451.58535349381253</c:v>
                </c:pt>
                <c:pt idx="35578">
                  <c:v>450.79801275540615</c:v>
                </c:pt>
                <c:pt idx="35579">
                  <c:v>450.48659952257333</c:v>
                </c:pt>
                <c:pt idx="35580">
                  <c:v>450.49835189530501</c:v>
                </c:pt>
                <c:pt idx="35581">
                  <c:v>450.93903044619276</c:v>
                </c:pt>
                <c:pt idx="35582">
                  <c:v>450.56885997055593</c:v>
                </c:pt>
                <c:pt idx="35583">
                  <c:v>450.21631651373178</c:v>
                </c:pt>
                <c:pt idx="35584">
                  <c:v>450.82368529764307</c:v>
                </c:pt>
                <c:pt idx="35585">
                  <c:v>450.06942419226698</c:v>
                </c:pt>
                <c:pt idx="35586">
                  <c:v>456.86763686123237</c:v>
                </c:pt>
                <c:pt idx="35587">
                  <c:v>460.99238236768258</c:v>
                </c:pt>
                <c:pt idx="35588">
                  <c:v>454.92276550119482</c:v>
                </c:pt>
                <c:pt idx="35589">
                  <c:v>450.43001254099852</c:v>
                </c:pt>
                <c:pt idx="35590">
                  <c:v>463.08631940638656</c:v>
                </c:pt>
                <c:pt idx="35591">
                  <c:v>472.85761022354768</c:v>
                </c:pt>
                <c:pt idx="35592">
                  <c:v>471.27712402958207</c:v>
                </c:pt>
                <c:pt idx="35593">
                  <c:v>453.23860273992017</c:v>
                </c:pt>
                <c:pt idx="35594">
                  <c:v>457.09090113743866</c:v>
                </c:pt>
                <c:pt idx="35595">
                  <c:v>456.73249227624206</c:v>
                </c:pt>
                <c:pt idx="35596">
                  <c:v>454.44683291268154</c:v>
                </c:pt>
                <c:pt idx="35597">
                  <c:v>455.05202619839548</c:v>
                </c:pt>
                <c:pt idx="35598">
                  <c:v>454.55260426726653</c:v>
                </c:pt>
                <c:pt idx="35599">
                  <c:v>453.02490363208386</c:v>
                </c:pt>
                <c:pt idx="35600">
                  <c:v>450.47484869012646</c:v>
                </c:pt>
                <c:pt idx="35601">
                  <c:v>450.80976512813783</c:v>
                </c:pt>
                <c:pt idx="35602">
                  <c:v>452.64885851036598</c:v>
                </c:pt>
                <c:pt idx="35603">
                  <c:v>452.49609306770196</c:v>
                </c:pt>
                <c:pt idx="35604">
                  <c:v>451.46196174363934</c:v>
                </c:pt>
                <c:pt idx="35605">
                  <c:v>450.78626192295928</c:v>
                </c:pt>
                <c:pt idx="35606">
                  <c:v>450.50422654138606</c:v>
                </c:pt>
                <c:pt idx="35607">
                  <c:v>450.51227252689569</c:v>
                </c:pt>
                <c:pt idx="35608">
                  <c:v>450.63566273678413</c:v>
                </c:pt>
                <c:pt idx="35609">
                  <c:v>450.24569590527619</c:v>
                </c:pt>
                <c:pt idx="35610">
                  <c:v>450.23981971891033</c:v>
                </c:pt>
                <c:pt idx="35611">
                  <c:v>450.86852237094183</c:v>
                </c:pt>
                <c:pt idx="35612">
                  <c:v>450.26332292408892</c:v>
                </c:pt>
                <c:pt idx="35613">
                  <c:v>450.00479077079854</c:v>
                </c:pt>
                <c:pt idx="35614">
                  <c:v>450.2772437097081</c:v>
                </c:pt>
                <c:pt idx="35615">
                  <c:v>450.46526688668092</c:v>
                </c:pt>
                <c:pt idx="35616">
                  <c:v>451.05871426885915</c:v>
                </c:pt>
                <c:pt idx="35617">
                  <c:v>451.80493186858416</c:v>
                </c:pt>
                <c:pt idx="35618">
                  <c:v>452.21623872935135</c:v>
                </c:pt>
                <c:pt idx="35619">
                  <c:v>452.19273398388799</c:v>
                </c:pt>
                <c:pt idx="35620">
                  <c:v>451.87543994383503</c:v>
                </c:pt>
                <c:pt idx="35621">
                  <c:v>451.07634128767188</c:v>
                </c:pt>
                <c:pt idx="35622">
                  <c:v>450.01871242667858</c:v>
                </c:pt>
                <c:pt idx="35623">
                  <c:v>450.68637445616395</c:v>
                </c:pt>
                <c:pt idx="35624">
                  <c:v>450.48659952257333</c:v>
                </c:pt>
                <c:pt idx="35625">
                  <c:v>450.22219270009765</c:v>
                </c:pt>
                <c:pt idx="35626">
                  <c:v>450.31249805539051</c:v>
                </c:pt>
                <c:pt idx="35627">
                  <c:v>450.88244254044713</c:v>
                </c:pt>
                <c:pt idx="35628">
                  <c:v>450.35950384963371</c:v>
                </c:pt>
                <c:pt idx="35629">
                  <c:v>450.55340228880152</c:v>
                </c:pt>
                <c:pt idx="35630">
                  <c:v>450.72379783084779</c:v>
                </c:pt>
                <c:pt idx="35631">
                  <c:v>450.60040869915866</c:v>
                </c:pt>
                <c:pt idx="35632">
                  <c:v>450.06354800590111</c:v>
                </c:pt>
                <c:pt idx="35633">
                  <c:v>450.0576718195353</c:v>
                </c:pt>
                <c:pt idx="35634">
                  <c:v>450.3044531480802</c:v>
                </c:pt>
                <c:pt idx="35635">
                  <c:v>450.27507375653579</c:v>
                </c:pt>
                <c:pt idx="35636">
                  <c:v>450.44546929858205</c:v>
                </c:pt>
                <c:pt idx="35637">
                  <c:v>450.73337932623633</c:v>
                </c:pt>
                <c:pt idx="35638">
                  <c:v>450.00108541587537</c:v>
                </c:pt>
                <c:pt idx="35639">
                  <c:v>450.38300674675531</c:v>
                </c:pt>
                <c:pt idx="35640">
                  <c:v>450.47114261096135</c:v>
                </c:pt>
                <c:pt idx="35641">
                  <c:v>450.11055441625825</c:v>
                </c:pt>
                <c:pt idx="35642">
                  <c:v>450.0069600601081</c:v>
                </c:pt>
                <c:pt idx="35643">
                  <c:v>450.59823782181553</c:v>
                </c:pt>
                <c:pt idx="35644">
                  <c:v>451.08592293708892</c:v>
                </c:pt>
                <c:pt idx="35645">
                  <c:v>451.14468002586449</c:v>
                </c:pt>
                <c:pt idx="35646">
                  <c:v>452.16117354912109</c:v>
                </c:pt>
                <c:pt idx="35647">
                  <c:v>452.48434069497034</c:v>
                </c:pt>
                <c:pt idx="35648">
                  <c:v>451.58535349381253</c:v>
                </c:pt>
                <c:pt idx="35649">
                  <c:v>450.79801275540615</c:v>
                </c:pt>
                <c:pt idx="35650">
                  <c:v>450.08705121107971</c:v>
                </c:pt>
                <c:pt idx="35651">
                  <c:v>450.20456568128492</c:v>
                </c:pt>
                <c:pt idx="35652">
                  <c:v>450.15755927092778</c:v>
                </c:pt>
                <c:pt idx="35653">
                  <c:v>450.82956148400893</c:v>
                </c:pt>
                <c:pt idx="35654">
                  <c:v>451.19973195964576</c:v>
                </c:pt>
                <c:pt idx="35655">
                  <c:v>450.85306453515898</c:v>
                </c:pt>
                <c:pt idx="35656">
                  <c:v>450.96470298842968</c:v>
                </c:pt>
                <c:pt idx="35657">
                  <c:v>451.20560814601163</c:v>
                </c:pt>
                <c:pt idx="35658">
                  <c:v>450.29487088254928</c:v>
                </c:pt>
                <c:pt idx="35659">
                  <c:v>450.08334431556369</c:v>
                </c:pt>
                <c:pt idx="35660">
                  <c:v>450.38887523169734</c:v>
                </c:pt>
                <c:pt idx="35661">
                  <c:v>451.01758404486787</c:v>
                </c:pt>
                <c:pt idx="35662">
                  <c:v>451.7990556822183</c:v>
                </c:pt>
                <c:pt idx="35663">
                  <c:v>451.51114503845014</c:v>
                </c:pt>
                <c:pt idx="35664">
                  <c:v>450.91182193199148</c:v>
                </c:pt>
                <c:pt idx="35665">
                  <c:v>450.77668042757074</c:v>
                </c:pt>
                <c:pt idx="35666">
                  <c:v>450.50052107833488</c:v>
                </c:pt>
                <c:pt idx="35667">
                  <c:v>450.51814825117606</c:v>
                </c:pt>
                <c:pt idx="35668">
                  <c:v>450.84718850282167</c:v>
                </c:pt>
                <c:pt idx="35669">
                  <c:v>450.74142638994527</c:v>
                </c:pt>
                <c:pt idx="35670">
                  <c:v>450.23023806949334</c:v>
                </c:pt>
                <c:pt idx="35671">
                  <c:v>450.19498418589637</c:v>
                </c:pt>
                <c:pt idx="35672">
                  <c:v>450.05179717345425</c:v>
                </c:pt>
                <c:pt idx="35673">
                  <c:v>450.70987766134255</c:v>
                </c:pt>
                <c:pt idx="35674">
                  <c:v>451.03304188065073</c:v>
                </c:pt>
                <c:pt idx="35675">
                  <c:v>450.65699506461959</c:v>
                </c:pt>
                <c:pt idx="35676">
                  <c:v>450.35145801815258</c:v>
                </c:pt>
                <c:pt idx="35677">
                  <c:v>450.72162849378941</c:v>
                </c:pt>
                <c:pt idx="35678">
                  <c:v>450.35733420451839</c:v>
                </c:pt>
                <c:pt idx="35679">
                  <c:v>450.04592098708844</c:v>
                </c:pt>
                <c:pt idx="35680">
                  <c:v>450.19868949491905</c:v>
                </c:pt>
                <c:pt idx="35681">
                  <c:v>450.63349339972575</c:v>
                </c:pt>
                <c:pt idx="35682">
                  <c:v>451.52072360729761</c:v>
                </c:pt>
                <c:pt idx="35683">
                  <c:v>451.015414861838</c:v>
                </c:pt>
                <c:pt idx="35684">
                  <c:v>450.49835189530501</c:v>
                </c:pt>
                <c:pt idx="35685">
                  <c:v>450.7157523074236</c:v>
                </c:pt>
                <c:pt idx="35686">
                  <c:v>450.70987766134255</c:v>
                </c:pt>
                <c:pt idx="35687">
                  <c:v>450.04221563185718</c:v>
                </c:pt>
                <c:pt idx="35688">
                  <c:v>450.45351543812012</c:v>
                </c:pt>
                <c:pt idx="35689">
                  <c:v>450.10467822989244</c:v>
                </c:pt>
                <c:pt idx="35690">
                  <c:v>450.29270077534852</c:v>
                </c:pt>
                <c:pt idx="35691">
                  <c:v>450.14797776013637</c:v>
                </c:pt>
                <c:pt idx="35692">
                  <c:v>450.44763971383975</c:v>
                </c:pt>
                <c:pt idx="35693">
                  <c:v>450.07746966948264</c:v>
                </c:pt>
                <c:pt idx="35694">
                  <c:v>450.01066695716435</c:v>
                </c:pt>
                <c:pt idx="35695">
                  <c:v>450.67091677440959</c:v>
                </c:pt>
                <c:pt idx="35696">
                  <c:v>450.6767929607754</c:v>
                </c:pt>
                <c:pt idx="35697">
                  <c:v>451.02346023123368</c:v>
                </c:pt>
                <c:pt idx="35698">
                  <c:v>450.6180357179714</c:v>
                </c:pt>
                <c:pt idx="35699">
                  <c:v>450.20085883197743</c:v>
                </c:pt>
                <c:pt idx="35700">
                  <c:v>450.45939116240055</c:v>
                </c:pt>
                <c:pt idx="35701">
                  <c:v>450.53577542401729</c:v>
                </c:pt>
                <c:pt idx="35702">
                  <c:v>450.11859989347391</c:v>
                </c:pt>
                <c:pt idx="35703">
                  <c:v>450.3007466068297</c:v>
                </c:pt>
                <c:pt idx="35704">
                  <c:v>450.19498418589637</c:v>
                </c:pt>
                <c:pt idx="35705">
                  <c:v>450.73337932623633</c:v>
                </c:pt>
                <c:pt idx="35706">
                  <c:v>450.29857696171439</c:v>
                </c:pt>
                <c:pt idx="35707">
                  <c:v>450.0282939682757</c:v>
                </c:pt>
                <c:pt idx="35708">
                  <c:v>450.19868949491905</c:v>
                </c:pt>
                <c:pt idx="35709">
                  <c:v>450.12230527951084</c:v>
                </c:pt>
                <c:pt idx="35710">
                  <c:v>450.11642909314503</c:v>
                </c:pt>
                <c:pt idx="35711">
                  <c:v>450.20085883197743</c:v>
                </c:pt>
                <c:pt idx="35712">
                  <c:v>450.0576718195353</c:v>
                </c:pt>
                <c:pt idx="35713">
                  <c:v>450.46526688668092</c:v>
                </c:pt>
                <c:pt idx="35714">
                  <c:v>450.67091677440959</c:v>
                </c:pt>
                <c:pt idx="35715">
                  <c:v>450.74142638994527</c:v>
                </c:pt>
                <c:pt idx="35716">
                  <c:v>450.97057917479555</c:v>
                </c:pt>
                <c:pt idx="35717">
                  <c:v>450.99408237997409</c:v>
                </c:pt>
                <c:pt idx="35718">
                  <c:v>450.33600095251211</c:v>
                </c:pt>
                <c:pt idx="35719">
                  <c:v>451.39733139503898</c:v>
                </c:pt>
                <c:pt idx="35720">
                  <c:v>451.77337605467147</c:v>
                </c:pt>
                <c:pt idx="35721">
                  <c:v>450.83914297939748</c:v>
                </c:pt>
                <c:pt idx="35722">
                  <c:v>450.10684752074224</c:v>
                </c:pt>
                <c:pt idx="35723">
                  <c:v>450.48876978380252</c:v>
                </c:pt>
                <c:pt idx="35724">
                  <c:v>450.19498418589637</c:v>
                </c:pt>
                <c:pt idx="35725">
                  <c:v>450.80388894177202</c:v>
                </c:pt>
                <c:pt idx="35726">
                  <c:v>450.34558183178672</c:v>
                </c:pt>
                <c:pt idx="35727">
                  <c:v>450.46309631739479</c:v>
                </c:pt>
                <c:pt idx="35728">
                  <c:v>450.1127237071081</c:v>
                </c:pt>
                <c:pt idx="35729">
                  <c:v>450.07529883834803</c:v>
                </c:pt>
                <c:pt idx="35730">
                  <c:v>450.24569590527619</c:v>
                </c:pt>
                <c:pt idx="35731">
                  <c:v>450.12447453955497</c:v>
                </c:pt>
                <c:pt idx="35732">
                  <c:v>451.00583321242095</c:v>
                </c:pt>
                <c:pt idx="35733">
                  <c:v>451.14097471684175</c:v>
                </c:pt>
                <c:pt idx="35734">
                  <c:v>450.44176398955932</c:v>
                </c:pt>
                <c:pt idx="35735">
                  <c:v>450.25374096661494</c:v>
                </c:pt>
                <c:pt idx="35736">
                  <c:v>450.26549241517574</c:v>
                </c:pt>
                <c:pt idx="35737">
                  <c:v>450.31032779416125</c:v>
                </c:pt>
                <c:pt idx="35738">
                  <c:v>450.1832318131647</c:v>
                </c:pt>
                <c:pt idx="35739">
                  <c:v>450.37496122333113</c:v>
                </c:pt>
                <c:pt idx="35740">
                  <c:v>450.15973014827091</c:v>
                </c:pt>
                <c:pt idx="35741">
                  <c:v>450.40650964387692</c:v>
                </c:pt>
                <c:pt idx="35742">
                  <c:v>450.50639680261526</c:v>
                </c:pt>
                <c:pt idx="35743">
                  <c:v>450.37125437402364</c:v>
                </c:pt>
                <c:pt idx="35744">
                  <c:v>450.87439701702294</c:v>
                </c:pt>
                <c:pt idx="35745">
                  <c:v>450.26919757016998</c:v>
                </c:pt>
                <c:pt idx="35746">
                  <c:v>450.93532513717008</c:v>
                </c:pt>
                <c:pt idx="35747">
                  <c:v>450.57690549398012</c:v>
                </c:pt>
                <c:pt idx="35748">
                  <c:v>450.32424950395131</c:v>
                </c:pt>
                <c:pt idx="35749">
                  <c:v>450.19281330855324</c:v>
                </c:pt>
                <c:pt idx="35750">
                  <c:v>450.62174102699413</c:v>
                </c:pt>
                <c:pt idx="35751">
                  <c:v>450.62761721335994</c:v>
                </c:pt>
                <c:pt idx="35752">
                  <c:v>450.05396646430404</c:v>
                </c:pt>
                <c:pt idx="35753">
                  <c:v>450.51597891411774</c:v>
                </c:pt>
                <c:pt idx="35754">
                  <c:v>450.11642909314503</c:v>
                </c:pt>
                <c:pt idx="35755">
                  <c:v>450.47114261096135</c:v>
                </c:pt>
                <c:pt idx="35756">
                  <c:v>450.48289405952215</c:v>
                </c:pt>
                <c:pt idx="35757">
                  <c:v>450.50639680261526</c:v>
                </c:pt>
                <c:pt idx="35758">
                  <c:v>450.05179717345425</c:v>
                </c:pt>
                <c:pt idx="35759">
                  <c:v>451.42083614050233</c:v>
                </c:pt>
                <c:pt idx="35760">
                  <c:v>451.47371411637096</c:v>
                </c:pt>
                <c:pt idx="35761">
                  <c:v>451.50897123456593</c:v>
                </c:pt>
                <c:pt idx="35762">
                  <c:v>450.48659952257333</c:v>
                </c:pt>
                <c:pt idx="35763">
                  <c:v>450.57102930761425</c:v>
                </c:pt>
                <c:pt idx="35764">
                  <c:v>450.44176398955932</c:v>
                </c:pt>
                <c:pt idx="35765">
                  <c:v>450.51227252689569</c:v>
                </c:pt>
                <c:pt idx="35766">
                  <c:v>450.01066695716435</c:v>
                </c:pt>
                <c:pt idx="35767">
                  <c:v>450.99995702605514</c:v>
                </c:pt>
                <c:pt idx="35768">
                  <c:v>450.94119978325114</c:v>
                </c:pt>
                <c:pt idx="35769">
                  <c:v>450.66504058804378</c:v>
                </c:pt>
                <c:pt idx="35770">
                  <c:v>450.40063391959654</c:v>
                </c:pt>
                <c:pt idx="35771">
                  <c:v>450.25744673772306</c:v>
                </c:pt>
                <c:pt idx="35772">
                  <c:v>450.11055441625825</c:v>
                </c:pt>
                <c:pt idx="35773">
                  <c:v>450.03417015464152</c:v>
                </c:pt>
                <c:pt idx="35774">
                  <c:v>450.24786524233457</c:v>
                </c:pt>
                <c:pt idx="35775">
                  <c:v>450.12230527951084</c:v>
                </c:pt>
                <c:pt idx="35776">
                  <c:v>450.99778784302526</c:v>
                </c:pt>
                <c:pt idx="35777">
                  <c:v>450.53948057901152</c:v>
                </c:pt>
                <c:pt idx="35778">
                  <c:v>450.62174102699413</c:v>
                </c:pt>
                <c:pt idx="35779">
                  <c:v>450.75688253141487</c:v>
                </c:pt>
                <c:pt idx="35780">
                  <c:v>450.28682458898271</c:v>
                </c:pt>
                <c:pt idx="35781">
                  <c:v>450.85306453515898</c:v>
                </c:pt>
                <c:pt idx="35782">
                  <c:v>451.22910965687691</c:v>
                </c:pt>
                <c:pt idx="35783">
                  <c:v>451.14097471684175</c:v>
                </c:pt>
                <c:pt idx="35784">
                  <c:v>451.18210494083303</c:v>
                </c:pt>
                <c:pt idx="35785">
                  <c:v>451.25261301608396</c:v>
                </c:pt>
                <c:pt idx="35786">
                  <c:v>450.54752764272047</c:v>
                </c:pt>
                <c:pt idx="35787">
                  <c:v>450.12230527951084</c:v>
                </c:pt>
                <c:pt idx="35788">
                  <c:v>450.51010272775187</c:v>
                </c:pt>
                <c:pt idx="35789">
                  <c:v>450.62174102699413</c:v>
                </c:pt>
                <c:pt idx="35790">
                  <c:v>450.439594652501</c:v>
                </c:pt>
                <c:pt idx="35791">
                  <c:v>450.28094994290166</c:v>
                </c:pt>
                <c:pt idx="35792">
                  <c:v>450.17518628974051</c:v>
                </c:pt>
                <c:pt idx="35793">
                  <c:v>450.34775240107291</c:v>
                </c:pt>
                <c:pt idx="35794">
                  <c:v>450.21261120470911</c:v>
                </c:pt>
                <c:pt idx="35795">
                  <c:v>450.19281330855324</c:v>
                </c:pt>
                <c:pt idx="35796">
                  <c:v>450.25157055135725</c:v>
                </c:pt>
                <c:pt idx="35797">
                  <c:v>450.14580848468944</c:v>
                </c:pt>
                <c:pt idx="35798">
                  <c:v>450.11055441625825</c:v>
                </c:pt>
                <c:pt idx="35799">
                  <c:v>450.11859989347391</c:v>
                </c:pt>
                <c:pt idx="35800">
                  <c:v>450.06942419226698</c:v>
                </c:pt>
                <c:pt idx="35801">
                  <c:v>450.08117502471384</c:v>
                </c:pt>
                <c:pt idx="35802">
                  <c:v>450.0304632591255</c:v>
                </c:pt>
                <c:pt idx="35803">
                  <c:v>450.11859989347391</c:v>
                </c:pt>
                <c:pt idx="35804">
                  <c:v>450.0576718195353</c:v>
                </c:pt>
                <c:pt idx="35805">
                  <c:v>450.14580848468944</c:v>
                </c:pt>
                <c:pt idx="35806">
                  <c:v>450.08705121107971</c:v>
                </c:pt>
                <c:pt idx="35807">
                  <c:v>450.21044032736597</c:v>
                </c:pt>
                <c:pt idx="35808">
                  <c:v>450.23981971891033</c:v>
                </c:pt>
                <c:pt idx="35809">
                  <c:v>450.15168313077049</c:v>
                </c:pt>
                <c:pt idx="35810">
                  <c:v>450.18693866247219</c:v>
                </c:pt>
                <c:pt idx="35811">
                  <c:v>450.38300674675531</c:v>
                </c:pt>
                <c:pt idx="35812">
                  <c:v>450.71204699840087</c:v>
                </c:pt>
                <c:pt idx="35813">
                  <c:v>450.80605827883033</c:v>
                </c:pt>
                <c:pt idx="35814">
                  <c:v>450.11859989347391</c:v>
                </c:pt>
                <c:pt idx="35815">
                  <c:v>450.85306453515898</c:v>
                </c:pt>
                <c:pt idx="35816">
                  <c:v>450.21261120470911</c:v>
                </c:pt>
                <c:pt idx="35817">
                  <c:v>450.29487088254928</c:v>
                </c:pt>
                <c:pt idx="35818">
                  <c:v>450.03417015464152</c:v>
                </c:pt>
                <c:pt idx="35819">
                  <c:v>450.52989969973692</c:v>
                </c:pt>
                <c:pt idx="35820">
                  <c:v>450.15973014827091</c:v>
                </c:pt>
                <c:pt idx="35821">
                  <c:v>450.26332292408892</c:v>
                </c:pt>
                <c:pt idx="35822">
                  <c:v>450.32208016689293</c:v>
                </c:pt>
                <c:pt idx="35823">
                  <c:v>450.45722167131373</c:v>
                </c:pt>
                <c:pt idx="35824">
                  <c:v>450.3044531480802</c:v>
                </c:pt>
                <c:pt idx="35825">
                  <c:v>450.77450955022761</c:v>
                </c:pt>
                <c:pt idx="35826">
                  <c:v>450.4160914473224</c:v>
                </c:pt>
                <c:pt idx="35827">
                  <c:v>450.24569590527619</c:v>
                </c:pt>
                <c:pt idx="35828">
                  <c:v>450.52185356019879</c:v>
                </c:pt>
                <c:pt idx="35829">
                  <c:v>450.33383099933985</c:v>
                </c:pt>
                <c:pt idx="35830">
                  <c:v>450.11055441625825</c:v>
                </c:pt>
                <c:pt idx="35831">
                  <c:v>450.12818146587671</c:v>
                </c:pt>
                <c:pt idx="35832">
                  <c:v>450.70617081203505</c:v>
                </c:pt>
                <c:pt idx="35833">
                  <c:v>450.6767929607754</c:v>
                </c:pt>
                <c:pt idx="35834">
                  <c:v>450.02458707275969</c:v>
                </c:pt>
                <c:pt idx="35835">
                  <c:v>450.3007466068297</c:v>
                </c:pt>
                <c:pt idx="35836">
                  <c:v>450.25961669089537</c:v>
                </c:pt>
                <c:pt idx="35837">
                  <c:v>450.50422654138606</c:v>
                </c:pt>
                <c:pt idx="35838">
                  <c:v>450.42196763368827</c:v>
                </c:pt>
                <c:pt idx="35839">
                  <c:v>450.04004480072257</c:v>
                </c:pt>
                <c:pt idx="35840">
                  <c:v>450.7884312600176</c:v>
                </c:pt>
                <c:pt idx="35841">
                  <c:v>450.48289405952215</c:v>
                </c:pt>
                <c:pt idx="35842">
                  <c:v>450.50639680261526</c:v>
                </c:pt>
                <c:pt idx="35843">
                  <c:v>450.01654159554403</c:v>
                </c:pt>
                <c:pt idx="35844">
                  <c:v>450.88027320338875</c:v>
                </c:pt>
                <c:pt idx="35845">
                  <c:v>450.80976512813783</c:v>
                </c:pt>
                <c:pt idx="35846">
                  <c:v>450.01654159554403</c:v>
                </c:pt>
                <c:pt idx="35847">
                  <c:v>450.11859989347391</c:v>
                </c:pt>
                <c:pt idx="35848">
                  <c:v>450.7884312600176</c:v>
                </c:pt>
                <c:pt idx="35849">
                  <c:v>450.49464535405446</c:v>
                </c:pt>
                <c:pt idx="35850">
                  <c:v>450.12230527951084</c:v>
                </c:pt>
                <c:pt idx="35851">
                  <c:v>450.62761721335994</c:v>
                </c:pt>
                <c:pt idx="35852">
                  <c:v>450.14797776013637</c:v>
                </c:pt>
                <c:pt idx="35853">
                  <c:v>450.11859989347391</c:v>
                </c:pt>
                <c:pt idx="35854">
                  <c:v>450.64741356923105</c:v>
                </c:pt>
                <c:pt idx="35855">
                  <c:v>450.17148098071777</c:v>
                </c:pt>
                <c:pt idx="35856">
                  <c:v>450.0282939682757</c:v>
                </c:pt>
                <c:pt idx="35857">
                  <c:v>451.21148279209268</c:v>
                </c:pt>
                <c:pt idx="35858">
                  <c:v>451.11159532529734</c:v>
                </c:pt>
                <c:pt idx="35859">
                  <c:v>450.03417015464152</c:v>
                </c:pt>
                <c:pt idx="35860">
                  <c:v>450.43371846613513</c:v>
                </c:pt>
                <c:pt idx="35861">
                  <c:v>450.15755927092778</c:v>
                </c:pt>
                <c:pt idx="35862">
                  <c:v>450.33970718570566</c:v>
                </c:pt>
                <c:pt idx="35863">
                  <c:v>450.19868949491905</c:v>
                </c:pt>
                <c:pt idx="35864">
                  <c:v>450.19868949491905</c:v>
                </c:pt>
                <c:pt idx="35865">
                  <c:v>450.33600095251211</c:v>
                </c:pt>
                <c:pt idx="35866">
                  <c:v>450.3044531480802</c:v>
                </c:pt>
                <c:pt idx="35867">
                  <c:v>450.36321039088421</c:v>
                </c:pt>
                <c:pt idx="35868">
                  <c:v>450.31620398052712</c:v>
                </c:pt>
                <c:pt idx="35869">
                  <c:v>450.35362812535328</c:v>
                </c:pt>
                <c:pt idx="35870">
                  <c:v>450.15385394650224</c:v>
                </c:pt>
                <c:pt idx="35871">
                  <c:v>450.0576718195353</c:v>
                </c:pt>
                <c:pt idx="35872">
                  <c:v>450.02241778190984</c:v>
                </c:pt>
                <c:pt idx="35873">
                  <c:v>450.22806888646346</c:v>
                </c:pt>
                <c:pt idx="35874">
                  <c:v>450.02458707275969</c:v>
                </c:pt>
                <c:pt idx="35875">
                  <c:v>450.14210157377056</c:v>
                </c:pt>
                <c:pt idx="35876">
                  <c:v>450.14580848468944</c:v>
                </c:pt>
                <c:pt idx="35877">
                  <c:v>450.38671205577805</c:v>
                </c:pt>
                <c:pt idx="35878">
                  <c:v>450.08117502471384</c:v>
                </c:pt>
                <c:pt idx="35879">
                  <c:v>450.12230527951084</c:v>
                </c:pt>
                <c:pt idx="35880">
                  <c:v>450.44763971383975</c:v>
                </c:pt>
                <c:pt idx="35881">
                  <c:v>451.2996194264411</c:v>
                </c:pt>
                <c:pt idx="35882">
                  <c:v>451.15860173565449</c:v>
                </c:pt>
                <c:pt idx="35883">
                  <c:v>450.85893933526853</c:v>
                </c:pt>
                <c:pt idx="35884">
                  <c:v>450.43588826527895</c:v>
                </c:pt>
                <c:pt idx="35885">
                  <c:v>450.80018363274928</c:v>
                </c:pt>
                <c:pt idx="35886">
                  <c:v>450.25744673772306</c:v>
                </c:pt>
                <c:pt idx="35887">
                  <c:v>450.72162849378941</c:v>
                </c:pt>
                <c:pt idx="35888">
                  <c:v>451.02129089417537</c:v>
                </c:pt>
                <c:pt idx="35889">
                  <c:v>450.96840829745241</c:v>
                </c:pt>
                <c:pt idx="35890">
                  <c:v>450.95078127863968</c:v>
                </c:pt>
                <c:pt idx="35891">
                  <c:v>450.94490663255863</c:v>
                </c:pt>
                <c:pt idx="35892">
                  <c:v>450.19281330855324</c:v>
                </c:pt>
                <c:pt idx="35893">
                  <c:v>450.06942419226698</c:v>
                </c:pt>
                <c:pt idx="35894">
                  <c:v>450.06571729675096</c:v>
                </c:pt>
                <c:pt idx="35895">
                  <c:v>450.19868949491905</c:v>
                </c:pt>
                <c:pt idx="35896">
                  <c:v>450.60999019454721</c:v>
                </c:pt>
                <c:pt idx="35897">
                  <c:v>450.31837377967088</c:v>
                </c:pt>
                <c:pt idx="35898">
                  <c:v>450.44546929858205</c:v>
                </c:pt>
                <c:pt idx="35899">
                  <c:v>450.49464535405446</c:v>
                </c:pt>
                <c:pt idx="35900">
                  <c:v>450.98233000724241</c:v>
                </c:pt>
                <c:pt idx="35901">
                  <c:v>450.55927847516739</c:v>
                </c:pt>
                <c:pt idx="35902">
                  <c:v>450.50052107833488</c:v>
                </c:pt>
                <c:pt idx="35903">
                  <c:v>450.84718850282167</c:v>
                </c:pt>
                <c:pt idx="35904">
                  <c:v>450.15973014827091</c:v>
                </c:pt>
                <c:pt idx="35905">
                  <c:v>450.70400147497668</c:v>
                </c:pt>
                <c:pt idx="35906">
                  <c:v>450.16931164365946</c:v>
                </c:pt>
                <c:pt idx="35907">
                  <c:v>450.24569590527619</c:v>
                </c:pt>
                <c:pt idx="35908">
                  <c:v>450.29857696171439</c:v>
                </c:pt>
                <c:pt idx="35909">
                  <c:v>450.45722167131373</c:v>
                </c:pt>
                <c:pt idx="35910">
                  <c:v>450.42413681671815</c:v>
                </c:pt>
                <c:pt idx="35911">
                  <c:v>451.26436538881563</c:v>
                </c:pt>
                <c:pt idx="35912">
                  <c:v>452.03408465343438</c:v>
                </c:pt>
                <c:pt idx="35913">
                  <c:v>450.91769657807259</c:v>
                </c:pt>
                <c:pt idx="35914">
                  <c:v>450.83543767037474</c:v>
                </c:pt>
                <c:pt idx="35915">
                  <c:v>450.77080424120487</c:v>
                </c:pt>
                <c:pt idx="35916">
                  <c:v>450.51227252689569</c:v>
                </c:pt>
                <c:pt idx="35917">
                  <c:v>450.82956148400893</c:v>
                </c:pt>
                <c:pt idx="35918">
                  <c:v>450.20673501834324</c:v>
                </c:pt>
                <c:pt idx="35919">
                  <c:v>450.28094994290166</c:v>
                </c:pt>
                <c:pt idx="35920">
                  <c:v>450.90965105464841</c:v>
                </c:pt>
                <c:pt idx="35921">
                  <c:v>450.77450955022761</c:v>
                </c:pt>
                <c:pt idx="35922">
                  <c:v>450.89202403583568</c:v>
                </c:pt>
                <c:pt idx="35923">
                  <c:v>450.44546929858205</c:v>
                </c:pt>
                <c:pt idx="35924">
                  <c:v>450.75100788533382</c:v>
                </c:pt>
                <c:pt idx="35925">
                  <c:v>450.41021526095659</c:v>
                </c:pt>
                <c:pt idx="35926">
                  <c:v>450.59823782181553</c:v>
                </c:pt>
                <c:pt idx="35927">
                  <c:v>450.80388894177202</c:v>
                </c:pt>
                <c:pt idx="35928">
                  <c:v>451.4149676555603</c:v>
                </c:pt>
                <c:pt idx="35929">
                  <c:v>450.63349339972575</c:v>
                </c:pt>
                <c:pt idx="35930">
                  <c:v>450.78255507365179</c:v>
                </c:pt>
                <c:pt idx="35931">
                  <c:v>451.12334769802902</c:v>
                </c:pt>
                <c:pt idx="35932">
                  <c:v>451.59928074862768</c:v>
                </c:pt>
                <c:pt idx="35933">
                  <c:v>450.93532513717008</c:v>
                </c:pt>
                <c:pt idx="35934">
                  <c:v>450.29487088254928</c:v>
                </c:pt>
                <c:pt idx="35935">
                  <c:v>450.06571729675096</c:v>
                </c:pt>
                <c:pt idx="35936">
                  <c:v>450.17735716708364</c:v>
                </c:pt>
                <c:pt idx="35937">
                  <c:v>450.06571729675096</c:v>
                </c:pt>
                <c:pt idx="35938">
                  <c:v>450.11859989347391</c:v>
                </c:pt>
                <c:pt idx="35939">
                  <c:v>450.32795481297399</c:v>
                </c:pt>
                <c:pt idx="35940">
                  <c:v>450.77450955022761</c:v>
                </c:pt>
                <c:pt idx="35941">
                  <c:v>451.25631832510669</c:v>
                </c:pt>
                <c:pt idx="35942">
                  <c:v>451.49135037689229</c:v>
                </c:pt>
                <c:pt idx="35943">
                  <c:v>450.69812528861087</c:v>
                </c:pt>
                <c:pt idx="35944">
                  <c:v>450.32795481297399</c:v>
                </c:pt>
                <c:pt idx="35945">
                  <c:v>451.04108725004642</c:v>
                </c:pt>
                <c:pt idx="35946">
                  <c:v>451.05283808249334</c:v>
                </c:pt>
                <c:pt idx="35947">
                  <c:v>450.58865632642699</c:v>
                </c:pt>
                <c:pt idx="35948">
                  <c:v>451.17035256810141</c:v>
                </c:pt>
                <c:pt idx="35949">
                  <c:v>451.31724629122533</c:v>
                </c:pt>
                <c:pt idx="35950">
                  <c:v>451.02346023123368</c:v>
                </c:pt>
                <c:pt idx="35951">
                  <c:v>451.08221747403775</c:v>
                </c:pt>
                <c:pt idx="35952">
                  <c:v>450.3007466068297</c:v>
                </c:pt>
                <c:pt idx="35953">
                  <c:v>450.13622691228665</c:v>
                </c:pt>
                <c:pt idx="35954">
                  <c:v>450.12818146587671</c:v>
                </c:pt>
                <c:pt idx="35955">
                  <c:v>450.59236317573448</c:v>
                </c:pt>
                <c:pt idx="35956">
                  <c:v>450.21261120470911</c:v>
                </c:pt>
                <c:pt idx="35957">
                  <c:v>450.3007466068297</c:v>
                </c:pt>
                <c:pt idx="35958">
                  <c:v>450.06354800590111</c:v>
                </c:pt>
                <c:pt idx="35959">
                  <c:v>451.24456595237501</c:v>
                </c:pt>
                <c:pt idx="35960">
                  <c:v>451.99078724878342</c:v>
                </c:pt>
                <c:pt idx="35961">
                  <c:v>451.39733139503898</c:v>
                </c:pt>
                <c:pt idx="35962">
                  <c:v>451.11530217460484</c:v>
                </c:pt>
                <c:pt idx="35963">
                  <c:v>450.47114261096135</c:v>
                </c:pt>
                <c:pt idx="35964">
                  <c:v>451.18210494083303</c:v>
                </c:pt>
                <c:pt idx="35965">
                  <c:v>450.54165145635466</c:v>
                </c:pt>
                <c:pt idx="35966">
                  <c:v>450.8648155216344</c:v>
                </c:pt>
                <c:pt idx="35967">
                  <c:v>451.56990289736808</c:v>
                </c:pt>
                <c:pt idx="35968">
                  <c:v>450.71792318476673</c:v>
                </c:pt>
                <c:pt idx="35969">
                  <c:v>450.25157055135725</c:v>
                </c:pt>
                <c:pt idx="35970">
                  <c:v>450.99191150263096</c:v>
                </c:pt>
                <c:pt idx="35971">
                  <c:v>450.98016082421253</c:v>
                </c:pt>
                <c:pt idx="35972">
                  <c:v>451.27393918278034</c:v>
                </c:pt>
                <c:pt idx="35973">
                  <c:v>451.03304188065073</c:v>
                </c:pt>
                <c:pt idx="35974">
                  <c:v>450.25157055135725</c:v>
                </c:pt>
                <c:pt idx="35975">
                  <c:v>450.11642909314503</c:v>
                </c:pt>
                <c:pt idx="35976">
                  <c:v>450.64153892314994</c:v>
                </c:pt>
                <c:pt idx="35977">
                  <c:v>450.66504058804378</c:v>
                </c:pt>
                <c:pt idx="35978">
                  <c:v>450.39475911948699</c:v>
                </c:pt>
                <c:pt idx="35979">
                  <c:v>450.31032779416125</c:v>
                </c:pt>
                <c:pt idx="35980">
                  <c:v>450.0282939682757</c:v>
                </c:pt>
                <c:pt idx="35981">
                  <c:v>451.34662429651343</c:v>
                </c:pt>
                <c:pt idx="35982">
                  <c:v>451.22323516482436</c:v>
                </c:pt>
                <c:pt idx="35983">
                  <c:v>451.14685090320756</c:v>
                </c:pt>
                <c:pt idx="35984">
                  <c:v>450.58278168034593</c:v>
                </c:pt>
                <c:pt idx="35985">
                  <c:v>450.15168313077049</c:v>
                </c:pt>
                <c:pt idx="35986">
                  <c:v>450.0576718195353</c:v>
                </c:pt>
                <c:pt idx="35987">
                  <c:v>450.84718850282167</c:v>
                </c:pt>
                <c:pt idx="35988">
                  <c:v>450.47114261096135</c:v>
                </c:pt>
                <c:pt idx="35989">
                  <c:v>450.37125437402364</c:v>
                </c:pt>
                <c:pt idx="35990">
                  <c:v>450.22436203715597</c:v>
                </c:pt>
                <c:pt idx="35991">
                  <c:v>450.33383099933985</c:v>
                </c:pt>
                <c:pt idx="35992">
                  <c:v>450.15168313077049</c:v>
                </c:pt>
                <c:pt idx="35993">
                  <c:v>450.26332292408892</c:v>
                </c:pt>
                <c:pt idx="35994">
                  <c:v>450.70400147497668</c:v>
                </c:pt>
                <c:pt idx="35995">
                  <c:v>450.69225064252981</c:v>
                </c:pt>
                <c:pt idx="35996">
                  <c:v>450.0282939682757</c:v>
                </c:pt>
                <c:pt idx="35997">
                  <c:v>450.08117502471384</c:v>
                </c:pt>
                <c:pt idx="35998">
                  <c:v>450.5806108030028</c:v>
                </c:pt>
                <c:pt idx="35999">
                  <c:v>450.35145801815258</c:v>
                </c:pt>
                <c:pt idx="36000">
                  <c:v>450.83914297939748</c:v>
                </c:pt>
                <c:pt idx="36001">
                  <c:v>451.10354995590166</c:v>
                </c:pt>
                <c:pt idx="36002">
                  <c:v>450.38083740969694</c:v>
                </c:pt>
                <c:pt idx="36003">
                  <c:v>450.04004480072257</c:v>
                </c:pt>
                <c:pt idx="36004">
                  <c:v>450.44763971383975</c:v>
                </c:pt>
                <c:pt idx="36005">
                  <c:v>450.10684752074224</c:v>
                </c:pt>
                <c:pt idx="36006">
                  <c:v>450.12447453955497</c:v>
                </c:pt>
                <c:pt idx="36007">
                  <c:v>450.26332292408892</c:v>
                </c:pt>
                <c:pt idx="36008">
                  <c:v>450.76275871778068</c:v>
                </c:pt>
                <c:pt idx="36009">
                  <c:v>451.17405171598506</c:v>
                </c:pt>
                <c:pt idx="36010">
                  <c:v>450.3044531480802</c:v>
                </c:pt>
                <c:pt idx="36011">
                  <c:v>450.40063391959654</c:v>
                </c:pt>
                <c:pt idx="36012">
                  <c:v>451.37012750169202</c:v>
                </c:pt>
                <c:pt idx="36013">
                  <c:v>451.48176580093423</c:v>
                </c:pt>
                <c:pt idx="36014">
                  <c:v>450.91769657807259</c:v>
                </c:pt>
                <c:pt idx="36015">
                  <c:v>450.38887523169734</c:v>
                </c:pt>
                <c:pt idx="36016">
                  <c:v>450.23023806949334</c:v>
                </c:pt>
                <c:pt idx="36017">
                  <c:v>450.25961669089537</c:v>
                </c:pt>
                <c:pt idx="36018">
                  <c:v>450.23611379377371</c:v>
                </c:pt>
                <c:pt idx="36019">
                  <c:v>450.82368529764307</c:v>
                </c:pt>
                <c:pt idx="36020">
                  <c:v>450.37125437402364</c:v>
                </c:pt>
                <c:pt idx="36021">
                  <c:v>450.01283624647391</c:v>
                </c:pt>
                <c:pt idx="36022">
                  <c:v>450.28094994290166</c:v>
                </c:pt>
                <c:pt idx="36023">
                  <c:v>450.80976512813783</c:v>
                </c:pt>
                <c:pt idx="36024">
                  <c:v>450.85676999821021</c:v>
                </c:pt>
                <c:pt idx="36025">
                  <c:v>450.37496122333113</c:v>
                </c:pt>
                <c:pt idx="36026">
                  <c:v>450.51597891411774</c:v>
                </c:pt>
                <c:pt idx="36027">
                  <c:v>450.18106247610632</c:v>
                </c:pt>
                <c:pt idx="36028">
                  <c:v>450.52989969973692</c:v>
                </c:pt>
                <c:pt idx="36029">
                  <c:v>451.00583321242095</c:v>
                </c:pt>
                <c:pt idx="36030">
                  <c:v>450.14210157377056</c:v>
                </c:pt>
                <c:pt idx="36031">
                  <c:v>450.13993229832357</c:v>
                </c:pt>
                <c:pt idx="36032">
                  <c:v>450.11859989347391</c:v>
                </c:pt>
                <c:pt idx="36033">
                  <c:v>450.01283624647391</c:v>
                </c:pt>
                <c:pt idx="36034">
                  <c:v>450.06571729675096</c:v>
                </c:pt>
                <c:pt idx="36035">
                  <c:v>450.90006955925986</c:v>
                </c:pt>
                <c:pt idx="36036">
                  <c:v>450.52989969973692</c:v>
                </c:pt>
                <c:pt idx="36037">
                  <c:v>450.20085883197743</c:v>
                </c:pt>
                <c:pt idx="36038">
                  <c:v>450.60999019454721</c:v>
                </c:pt>
                <c:pt idx="36039">
                  <c:v>450.35145801815258</c:v>
                </c:pt>
                <c:pt idx="36040">
                  <c:v>450.13993229832357</c:v>
                </c:pt>
                <c:pt idx="36041">
                  <c:v>450.18693866247219</c:v>
                </c:pt>
                <c:pt idx="36042">
                  <c:v>450.26919757016998</c:v>
                </c:pt>
                <c:pt idx="36043">
                  <c:v>450.10467822989244</c:v>
                </c:pt>
                <c:pt idx="36044">
                  <c:v>450.50052107833488</c:v>
                </c:pt>
                <c:pt idx="36045">
                  <c:v>450.53577542401729</c:v>
                </c:pt>
                <c:pt idx="36046">
                  <c:v>450.06942419226698</c:v>
                </c:pt>
                <c:pt idx="36047">
                  <c:v>450.0282939682757</c:v>
                </c:pt>
                <c:pt idx="36048">
                  <c:v>450.54752764272047</c:v>
                </c:pt>
                <c:pt idx="36049">
                  <c:v>450.43001254099852</c:v>
                </c:pt>
                <c:pt idx="36050">
                  <c:v>450.01283624647391</c:v>
                </c:pt>
                <c:pt idx="36051">
                  <c:v>450.31620398052712</c:v>
                </c:pt>
                <c:pt idx="36052">
                  <c:v>450.25157055135725</c:v>
                </c:pt>
                <c:pt idx="36053">
                  <c:v>450.01654159554403</c:v>
                </c:pt>
                <c:pt idx="36054">
                  <c:v>450.39846442850967</c:v>
                </c:pt>
                <c:pt idx="36055">
                  <c:v>450.21631651373178</c:v>
                </c:pt>
                <c:pt idx="36056">
                  <c:v>450.02458707275969</c:v>
                </c:pt>
                <c:pt idx="36057">
                  <c:v>450.0304632591255</c:v>
                </c:pt>
                <c:pt idx="36058">
                  <c:v>450.06571729675096</c:v>
                </c:pt>
                <c:pt idx="36059">
                  <c:v>451.36795816463365</c:v>
                </c:pt>
                <c:pt idx="36060">
                  <c:v>452.07892234284708</c:v>
                </c:pt>
                <c:pt idx="36061">
                  <c:v>451.1505562122303</c:v>
                </c:pt>
                <c:pt idx="36062">
                  <c:v>450.15973014827091</c:v>
                </c:pt>
                <c:pt idx="36063">
                  <c:v>450.45939116240055</c:v>
                </c:pt>
                <c:pt idx="36064">
                  <c:v>450.40063391959654</c:v>
                </c:pt>
                <c:pt idx="36065">
                  <c:v>451.41713391204911</c:v>
                </c:pt>
                <c:pt idx="36066">
                  <c:v>451.14685090320756</c:v>
                </c:pt>
                <c:pt idx="36067">
                  <c:v>451.26436538881563</c:v>
                </c:pt>
                <c:pt idx="36068">
                  <c:v>451.3583766692451</c:v>
                </c:pt>
                <c:pt idx="36069">
                  <c:v>450.62391190433721</c:v>
                </c:pt>
                <c:pt idx="36070">
                  <c:v>450.83543767037474</c:v>
                </c:pt>
                <c:pt idx="36071">
                  <c:v>450.65916594196267</c:v>
                </c:pt>
                <c:pt idx="36072">
                  <c:v>450.39475911948699</c:v>
                </c:pt>
                <c:pt idx="36073">
                  <c:v>450.23981971891033</c:v>
                </c:pt>
                <c:pt idx="36074">
                  <c:v>450.89202403583568</c:v>
                </c:pt>
                <c:pt idx="36075">
                  <c:v>450.45722167131373</c:v>
                </c:pt>
                <c:pt idx="36076">
                  <c:v>450.26332292408892</c:v>
                </c:pt>
                <c:pt idx="36077">
                  <c:v>450.08117502471384</c:v>
                </c:pt>
                <c:pt idx="36078">
                  <c:v>450.29487088254928</c:v>
                </c:pt>
                <c:pt idx="36079">
                  <c:v>450.700296165954</c:v>
                </c:pt>
                <c:pt idx="36080">
                  <c:v>450.16931164365946</c:v>
                </c:pt>
                <c:pt idx="36081">
                  <c:v>450.2889951582689</c:v>
                </c:pt>
                <c:pt idx="36082">
                  <c:v>450.7296740172136</c:v>
                </c:pt>
                <c:pt idx="36083">
                  <c:v>450.0576718195353</c:v>
                </c:pt>
                <c:pt idx="36084">
                  <c:v>450.93903044619276</c:v>
                </c:pt>
                <c:pt idx="36085">
                  <c:v>450.6628712509854</c:v>
                </c:pt>
                <c:pt idx="36086">
                  <c:v>450.22219270009765</c:v>
                </c:pt>
                <c:pt idx="36087">
                  <c:v>450.90965105464841</c:v>
                </c:pt>
                <c:pt idx="36088">
                  <c:v>450.60999019454721</c:v>
                </c:pt>
                <c:pt idx="36089">
                  <c:v>450.51010272775187</c:v>
                </c:pt>
                <c:pt idx="36090">
                  <c:v>450.21044032736597</c:v>
                </c:pt>
                <c:pt idx="36091">
                  <c:v>450.17735716708364</c:v>
                </c:pt>
                <c:pt idx="36092">
                  <c:v>450.28094994290166</c:v>
                </c:pt>
                <c:pt idx="36093">
                  <c:v>450.78038573659342</c:v>
                </c:pt>
                <c:pt idx="36094">
                  <c:v>451.23869746743298</c:v>
                </c:pt>
                <c:pt idx="36095">
                  <c:v>450.89202403583568</c:v>
                </c:pt>
                <c:pt idx="36096">
                  <c:v>450.18106247610632</c:v>
                </c:pt>
                <c:pt idx="36097">
                  <c:v>451.20560814601163</c:v>
                </c:pt>
                <c:pt idx="36098">
                  <c:v>450.35362812535328</c:v>
                </c:pt>
                <c:pt idx="36099">
                  <c:v>450.09880204352658</c:v>
                </c:pt>
                <c:pt idx="36100">
                  <c:v>451.11159532529734</c:v>
                </c:pt>
                <c:pt idx="36101">
                  <c:v>451.85193673865649</c:v>
                </c:pt>
                <c:pt idx="36102">
                  <c:v>451.01170939878682</c:v>
                </c:pt>
                <c:pt idx="36103">
                  <c:v>451.02933641759955</c:v>
                </c:pt>
                <c:pt idx="36104">
                  <c:v>451.59928074862768</c:v>
                </c:pt>
                <c:pt idx="36105">
                  <c:v>451.32899727770069</c:v>
                </c:pt>
                <c:pt idx="36106">
                  <c:v>450.37125437402364</c:v>
                </c:pt>
                <c:pt idx="36107">
                  <c:v>450.15168313077049</c:v>
                </c:pt>
                <c:pt idx="36108">
                  <c:v>450.45134548494786</c:v>
                </c:pt>
                <c:pt idx="36109">
                  <c:v>450.58648698936867</c:v>
                </c:pt>
                <c:pt idx="36110">
                  <c:v>450.39258824214386</c:v>
                </c:pt>
                <c:pt idx="36111">
                  <c:v>450.65699506461959</c:v>
                </c:pt>
                <c:pt idx="36112">
                  <c:v>450.43371846613513</c:v>
                </c:pt>
                <c:pt idx="36113">
                  <c:v>450.00479077079854</c:v>
                </c:pt>
                <c:pt idx="36114">
                  <c:v>450.05396646430404</c:v>
                </c:pt>
                <c:pt idx="36115">
                  <c:v>450.13405611195776</c:v>
                </c:pt>
                <c:pt idx="36116">
                  <c:v>450.1127237071081</c:v>
                </c:pt>
                <c:pt idx="36117">
                  <c:v>450.53577542401729</c:v>
                </c:pt>
                <c:pt idx="36118">
                  <c:v>450.09880204352658</c:v>
                </c:pt>
                <c:pt idx="36119">
                  <c:v>450.26332292408892</c:v>
                </c:pt>
                <c:pt idx="36120">
                  <c:v>450.08117502471384</c:v>
                </c:pt>
                <c:pt idx="36121">
                  <c:v>450.5277297465646</c:v>
                </c:pt>
                <c:pt idx="36122">
                  <c:v>450.34558183178672</c:v>
                </c:pt>
                <c:pt idx="36123">
                  <c:v>450.01654159554403</c:v>
                </c:pt>
                <c:pt idx="36124">
                  <c:v>450.40433907459078</c:v>
                </c:pt>
                <c:pt idx="36125">
                  <c:v>450.52402397545649</c:v>
                </c:pt>
                <c:pt idx="36126">
                  <c:v>450.54165145635466</c:v>
                </c:pt>
                <c:pt idx="36127">
                  <c:v>450.60999019454721</c:v>
                </c:pt>
                <c:pt idx="36128">
                  <c:v>451.26220221289628</c:v>
                </c:pt>
                <c:pt idx="36129">
                  <c:v>450.43371846613513</c:v>
                </c:pt>
                <c:pt idx="36130">
                  <c:v>450.38083740969694</c:v>
                </c:pt>
                <c:pt idx="36131">
                  <c:v>450.45939116240055</c:v>
                </c:pt>
                <c:pt idx="36132">
                  <c:v>451.04696343641228</c:v>
                </c:pt>
                <c:pt idx="36133">
                  <c:v>451.13509853047594</c:v>
                </c:pt>
                <c:pt idx="36134">
                  <c:v>450.59453251279285</c:v>
                </c:pt>
                <c:pt idx="36135">
                  <c:v>450.58278168034593</c:v>
                </c:pt>
                <c:pt idx="36136">
                  <c:v>450.37713826181329</c:v>
                </c:pt>
                <c:pt idx="36137">
                  <c:v>450.24198951805414</c:v>
                </c:pt>
                <c:pt idx="36138">
                  <c:v>450.40063391959654</c:v>
                </c:pt>
                <c:pt idx="36139">
                  <c:v>450.0576718195353</c:v>
                </c:pt>
                <c:pt idx="36140">
                  <c:v>450.11055441625825</c:v>
                </c:pt>
                <c:pt idx="36141">
                  <c:v>450.28682458898271</c:v>
                </c:pt>
                <c:pt idx="36142">
                  <c:v>450.38671205577805</c:v>
                </c:pt>
                <c:pt idx="36143">
                  <c:v>450.25744673772306</c:v>
                </c:pt>
                <c:pt idx="36144">
                  <c:v>450.52402397545649</c:v>
                </c:pt>
                <c:pt idx="36145">
                  <c:v>450.88831872681294</c:v>
                </c:pt>
                <c:pt idx="36146">
                  <c:v>450.87069155397171</c:v>
                </c:pt>
                <c:pt idx="36147">
                  <c:v>450.51227252689569</c:v>
                </c:pt>
                <c:pt idx="36148">
                  <c:v>450.0576718195353</c:v>
                </c:pt>
                <c:pt idx="36149">
                  <c:v>450.18106247610632</c:v>
                </c:pt>
                <c:pt idx="36150">
                  <c:v>450.31249805539051</c:v>
                </c:pt>
                <c:pt idx="36151">
                  <c:v>450.44176398955932</c:v>
                </c:pt>
                <c:pt idx="36152">
                  <c:v>450.25744673772306</c:v>
                </c:pt>
                <c:pt idx="36153">
                  <c:v>450.40433907459078</c:v>
                </c:pt>
                <c:pt idx="36154">
                  <c:v>451.12117836097065</c:v>
                </c:pt>
                <c:pt idx="36155">
                  <c:v>451.69699333333949</c:v>
                </c:pt>
                <c:pt idx="36156">
                  <c:v>451.1505562122303</c:v>
                </c:pt>
                <c:pt idx="36157">
                  <c:v>450.15385394650224</c:v>
                </c:pt>
                <c:pt idx="36158">
                  <c:v>450.84718850282167</c:v>
                </c:pt>
                <c:pt idx="36159">
                  <c:v>450.93532513717008</c:v>
                </c:pt>
                <c:pt idx="36160">
                  <c:v>450.33600095251211</c:v>
                </c:pt>
                <c:pt idx="36161">
                  <c:v>450.22436203715597</c:v>
                </c:pt>
                <c:pt idx="36162">
                  <c:v>450.21044032736597</c:v>
                </c:pt>
                <c:pt idx="36163">
                  <c:v>451.00953852144369</c:v>
                </c:pt>
                <c:pt idx="36164">
                  <c:v>450.90965105464841</c:v>
                </c:pt>
                <c:pt idx="36165">
                  <c:v>450.34775240107291</c:v>
                </c:pt>
                <c:pt idx="36166">
                  <c:v>451.10572067921629</c:v>
                </c:pt>
                <c:pt idx="36167">
                  <c:v>450.58278168034593</c:v>
                </c:pt>
                <c:pt idx="36168">
                  <c:v>450.39258824214386</c:v>
                </c:pt>
                <c:pt idx="36169">
                  <c:v>450.57473615692174</c:v>
                </c:pt>
                <c:pt idx="36170">
                  <c:v>450.04004480072257</c:v>
                </c:pt>
                <c:pt idx="36171">
                  <c:v>450.42784227976932</c:v>
                </c:pt>
                <c:pt idx="36172">
                  <c:v>450.35362812535328</c:v>
                </c:pt>
                <c:pt idx="36173">
                  <c:v>450.41238536815735</c:v>
                </c:pt>
                <c:pt idx="36174">
                  <c:v>450.15385394650224</c:v>
                </c:pt>
                <c:pt idx="36175">
                  <c:v>450.45939116240055</c:v>
                </c:pt>
                <c:pt idx="36176">
                  <c:v>450.25961669089537</c:v>
                </c:pt>
                <c:pt idx="36177">
                  <c:v>450.07529883834803</c:v>
                </c:pt>
                <c:pt idx="36178">
                  <c:v>450.24569590527619</c:v>
                </c:pt>
                <c:pt idx="36179">
                  <c:v>450.17735716708364</c:v>
                </c:pt>
                <c:pt idx="36180">
                  <c:v>450.26332292408892</c:v>
                </c:pt>
                <c:pt idx="36181">
                  <c:v>450.14797776013637</c:v>
                </c:pt>
                <c:pt idx="36182">
                  <c:v>450.3007466068297</c:v>
                </c:pt>
                <c:pt idx="36183">
                  <c:v>450.31249805539051</c:v>
                </c:pt>
                <c:pt idx="36184">
                  <c:v>450.23611379377371</c:v>
                </c:pt>
                <c:pt idx="36185">
                  <c:v>450.04592098708844</c:v>
                </c:pt>
                <c:pt idx="36186">
                  <c:v>450.17518628974051</c:v>
                </c:pt>
                <c:pt idx="36187">
                  <c:v>450.35362812535328</c:v>
                </c:pt>
                <c:pt idx="36188">
                  <c:v>450.24786524233457</c:v>
                </c:pt>
                <c:pt idx="36189">
                  <c:v>450.32424950395131</c:v>
                </c:pt>
                <c:pt idx="36190">
                  <c:v>450.23023806949334</c:v>
                </c:pt>
                <c:pt idx="36191">
                  <c:v>450.38300674675531</c:v>
                </c:pt>
                <c:pt idx="36192">
                  <c:v>451.14097471684175</c:v>
                </c:pt>
                <c:pt idx="36193">
                  <c:v>451.52877221129131</c:v>
                </c:pt>
                <c:pt idx="36194">
                  <c:v>450.31249805539051</c:v>
                </c:pt>
                <c:pt idx="36195">
                  <c:v>450.22806888646346</c:v>
                </c:pt>
                <c:pt idx="36196">
                  <c:v>450.79213656904034</c:v>
                </c:pt>
                <c:pt idx="36197">
                  <c:v>451.34445341917035</c:v>
                </c:pt>
                <c:pt idx="36198">
                  <c:v>450.5277297465646</c:v>
                </c:pt>
                <c:pt idx="36199">
                  <c:v>450.06354800590111</c:v>
                </c:pt>
                <c:pt idx="36200">
                  <c:v>450.49464535405446</c:v>
                </c:pt>
                <c:pt idx="36201">
                  <c:v>450.06571729675096</c:v>
                </c:pt>
                <c:pt idx="36202">
                  <c:v>450.35733420451839</c:v>
                </c:pt>
                <c:pt idx="36203">
                  <c:v>450.31620398052712</c:v>
                </c:pt>
                <c:pt idx="36204">
                  <c:v>450.42784227976932</c:v>
                </c:pt>
                <c:pt idx="36205">
                  <c:v>450.3044531480802</c:v>
                </c:pt>
                <c:pt idx="36206">
                  <c:v>450.4160914473224</c:v>
                </c:pt>
                <c:pt idx="36207">
                  <c:v>450.37713826181329</c:v>
                </c:pt>
                <c:pt idx="36208">
                  <c:v>450.04221563185718</c:v>
                </c:pt>
                <c:pt idx="36209">
                  <c:v>450.4160914473224</c:v>
                </c:pt>
                <c:pt idx="36210">
                  <c:v>450.80976512813783</c:v>
                </c:pt>
                <c:pt idx="36211">
                  <c:v>450.33383099933985</c:v>
                </c:pt>
                <c:pt idx="36212">
                  <c:v>450.31032779416125</c:v>
                </c:pt>
                <c:pt idx="36213">
                  <c:v>450.20085883197743</c:v>
                </c:pt>
                <c:pt idx="36214">
                  <c:v>450.93532513717008</c:v>
                </c:pt>
                <c:pt idx="36215">
                  <c:v>451.17035256810141</c:v>
                </c:pt>
                <c:pt idx="36216">
                  <c:v>451.05871426885915</c:v>
                </c:pt>
                <c:pt idx="36217">
                  <c:v>450.72379783084779</c:v>
                </c:pt>
                <c:pt idx="36218">
                  <c:v>450.62978655041832</c:v>
                </c:pt>
                <c:pt idx="36219">
                  <c:v>450.48876978380252</c:v>
                </c:pt>
                <c:pt idx="36220">
                  <c:v>450.57102930761425</c:v>
                </c:pt>
                <c:pt idx="36221">
                  <c:v>450.30662233111008</c:v>
                </c:pt>
                <c:pt idx="36222">
                  <c:v>450.19868949491905</c:v>
                </c:pt>
                <c:pt idx="36223">
                  <c:v>450.65112041853848</c:v>
                </c:pt>
                <c:pt idx="36224">
                  <c:v>450.62761721335994</c:v>
                </c:pt>
                <c:pt idx="36225">
                  <c:v>450.53360593293047</c:v>
                </c:pt>
                <c:pt idx="36226">
                  <c:v>450.06942419226698</c:v>
                </c:pt>
                <c:pt idx="36227">
                  <c:v>450.08705121107971</c:v>
                </c:pt>
                <c:pt idx="36228">
                  <c:v>450.66504058804378</c:v>
                </c:pt>
                <c:pt idx="36229">
                  <c:v>450.07159348311677</c:v>
                </c:pt>
                <c:pt idx="36230">
                  <c:v>450.21631651373178</c:v>
                </c:pt>
                <c:pt idx="36231">
                  <c:v>450.28311943398847</c:v>
                </c:pt>
                <c:pt idx="36232">
                  <c:v>450.45939116240055</c:v>
                </c:pt>
                <c:pt idx="36233">
                  <c:v>450.02458707275969</c:v>
                </c:pt>
                <c:pt idx="36234">
                  <c:v>450.15168313077049</c:v>
                </c:pt>
                <c:pt idx="36235">
                  <c:v>450.48659952257333</c:v>
                </c:pt>
                <c:pt idx="36236">
                  <c:v>450.0304632591255</c:v>
                </c:pt>
                <c:pt idx="36237">
                  <c:v>450.08705121107971</c:v>
                </c:pt>
                <c:pt idx="36238">
                  <c:v>450.13405611195776</c:v>
                </c:pt>
                <c:pt idx="36239">
                  <c:v>450.73337932623633</c:v>
                </c:pt>
                <c:pt idx="36240">
                  <c:v>450.52185356019879</c:v>
                </c:pt>
                <c:pt idx="36241">
                  <c:v>450.32795481297399</c:v>
                </c:pt>
                <c:pt idx="36242">
                  <c:v>450.25374096661494</c:v>
                </c:pt>
                <c:pt idx="36243">
                  <c:v>450.26549241517574</c:v>
                </c:pt>
                <c:pt idx="36244">
                  <c:v>450.0304632591255</c:v>
                </c:pt>
                <c:pt idx="36245">
                  <c:v>450.74142638994527</c:v>
                </c:pt>
                <c:pt idx="36246">
                  <c:v>450.1127237071081</c:v>
                </c:pt>
                <c:pt idx="36247">
                  <c:v>450.08705121107971</c:v>
                </c:pt>
                <c:pt idx="36248">
                  <c:v>450.09880204352658</c:v>
                </c:pt>
                <c:pt idx="36249">
                  <c:v>450.21848585079016</c:v>
                </c:pt>
                <c:pt idx="36250">
                  <c:v>450.31837377967088</c:v>
                </c:pt>
                <c:pt idx="36251">
                  <c:v>450.48289405952215</c:v>
                </c:pt>
                <c:pt idx="36252">
                  <c:v>451.15860173565449</c:v>
                </c:pt>
                <c:pt idx="36253">
                  <c:v>450.74730103602633</c:v>
                </c:pt>
                <c:pt idx="36254">
                  <c:v>450.73555020357946</c:v>
                </c:pt>
                <c:pt idx="36255">
                  <c:v>450.00108541587537</c:v>
                </c:pt>
                <c:pt idx="36256">
                  <c:v>450.12447453955497</c:v>
                </c:pt>
                <c:pt idx="36257">
                  <c:v>450.26332292408892</c:v>
                </c:pt>
                <c:pt idx="36258">
                  <c:v>450.09880204352658</c:v>
                </c:pt>
                <c:pt idx="36259">
                  <c:v>450.0304632591255</c:v>
                </c:pt>
                <c:pt idx="36260">
                  <c:v>450.04221563185718</c:v>
                </c:pt>
                <c:pt idx="36261">
                  <c:v>450.2889951582689</c:v>
                </c:pt>
                <c:pt idx="36262">
                  <c:v>450.0282939682757</c:v>
                </c:pt>
                <c:pt idx="36263">
                  <c:v>450.55340228880152</c:v>
                </c:pt>
                <c:pt idx="36264">
                  <c:v>450.24198951805414</c:v>
                </c:pt>
                <c:pt idx="36265">
                  <c:v>450.09509668829537</c:v>
                </c:pt>
                <c:pt idx="36266">
                  <c:v>450.39258824214386</c:v>
                </c:pt>
                <c:pt idx="36267">
                  <c:v>450.33383099933985</c:v>
                </c:pt>
                <c:pt idx="36268">
                  <c:v>450.59823782181553</c:v>
                </c:pt>
                <c:pt idx="36269">
                  <c:v>450.7157523074236</c:v>
                </c:pt>
                <c:pt idx="36270">
                  <c:v>450.85676999821021</c:v>
                </c:pt>
                <c:pt idx="36271">
                  <c:v>450.73925551260214</c:v>
                </c:pt>
                <c:pt idx="36272">
                  <c:v>450.19868949491905</c:v>
                </c:pt>
                <c:pt idx="36273">
                  <c:v>450.12818146587671</c:v>
                </c:pt>
                <c:pt idx="36274">
                  <c:v>450.15168313077049</c:v>
                </c:pt>
                <c:pt idx="36275">
                  <c:v>450.10097287466118</c:v>
                </c:pt>
                <c:pt idx="36276">
                  <c:v>450.08334431556369</c:v>
                </c:pt>
                <c:pt idx="36277">
                  <c:v>450.3007466068297</c:v>
                </c:pt>
                <c:pt idx="36278">
                  <c:v>450.21631651373178</c:v>
                </c:pt>
                <c:pt idx="36279">
                  <c:v>450.34558183178672</c:v>
                </c:pt>
                <c:pt idx="36280">
                  <c:v>450.04809027793823</c:v>
                </c:pt>
                <c:pt idx="36281">
                  <c:v>450.01654159554403</c:v>
                </c:pt>
                <c:pt idx="36282">
                  <c:v>450.15168313077049</c:v>
                </c:pt>
                <c:pt idx="36283">
                  <c:v>450.48876978380252</c:v>
                </c:pt>
                <c:pt idx="36284">
                  <c:v>450.57690549398012</c:v>
                </c:pt>
                <c:pt idx="36285">
                  <c:v>450.41826109243772</c:v>
                </c:pt>
                <c:pt idx="36286">
                  <c:v>450.07746966948264</c:v>
                </c:pt>
                <c:pt idx="36287">
                  <c:v>450.05179717345425</c:v>
                </c:pt>
                <c:pt idx="36288">
                  <c:v>450.1127237071081</c:v>
                </c:pt>
                <c:pt idx="36289">
                  <c:v>450.09509668829537</c:v>
                </c:pt>
                <c:pt idx="36290">
                  <c:v>450.74730103602633</c:v>
                </c:pt>
                <c:pt idx="36291">
                  <c:v>451.24086218363703</c:v>
                </c:pt>
                <c:pt idx="36292">
                  <c:v>450.25374096661494</c:v>
                </c:pt>
                <c:pt idx="36293">
                  <c:v>450.48876978380252</c:v>
                </c:pt>
                <c:pt idx="36294">
                  <c:v>450.55927847516739</c:v>
                </c:pt>
                <c:pt idx="36295">
                  <c:v>450.09509668829537</c:v>
                </c:pt>
                <c:pt idx="36296">
                  <c:v>450.22806888646346</c:v>
                </c:pt>
                <c:pt idx="36297">
                  <c:v>450.95078127863968</c:v>
                </c:pt>
                <c:pt idx="36298">
                  <c:v>450.65112041853848</c:v>
                </c:pt>
                <c:pt idx="36299">
                  <c:v>450.11642909314503</c:v>
                </c:pt>
                <c:pt idx="36300">
                  <c:v>450.35733420451839</c:v>
                </c:pt>
                <c:pt idx="36301">
                  <c:v>450.47484869012646</c:v>
                </c:pt>
                <c:pt idx="36302">
                  <c:v>450.13993229832357</c:v>
                </c:pt>
                <c:pt idx="36303">
                  <c:v>450.94707596961695</c:v>
                </c:pt>
                <c:pt idx="36304">
                  <c:v>450.64153892314994</c:v>
                </c:pt>
                <c:pt idx="36305">
                  <c:v>450.06942419226698</c:v>
                </c:pt>
                <c:pt idx="36306">
                  <c:v>450.61215953160558</c:v>
                </c:pt>
                <c:pt idx="36307">
                  <c:v>451.02933641759955</c:v>
                </c:pt>
                <c:pt idx="36308">
                  <c:v>451.34074949640387</c:v>
                </c:pt>
                <c:pt idx="36309">
                  <c:v>450.0576718195353</c:v>
                </c:pt>
                <c:pt idx="36310">
                  <c:v>450.53948057901152</c:v>
                </c:pt>
                <c:pt idx="36311">
                  <c:v>450.75688253141487</c:v>
                </c:pt>
                <c:pt idx="36312">
                  <c:v>450.24569590527619</c:v>
                </c:pt>
                <c:pt idx="36313">
                  <c:v>451.12117836097065</c:v>
                </c:pt>
                <c:pt idx="36314">
                  <c:v>452.71937274675594</c:v>
                </c:pt>
                <c:pt idx="36315">
                  <c:v>453.65361706610872</c:v>
                </c:pt>
                <c:pt idx="36316">
                  <c:v>453.88276523010467</c:v>
                </c:pt>
                <c:pt idx="36317">
                  <c:v>451.69112484839746</c:v>
                </c:pt>
                <c:pt idx="36318">
                  <c:v>452.19273398388799</c:v>
                </c:pt>
                <c:pt idx="36319">
                  <c:v>455.70641617939759</c:v>
                </c:pt>
                <c:pt idx="36320">
                  <c:v>460.71252494876245</c:v>
                </c:pt>
                <c:pt idx="36321">
                  <c:v>460.14257337839592</c:v>
                </c:pt>
                <c:pt idx="36322">
                  <c:v>452.15747686569301</c:v>
                </c:pt>
                <c:pt idx="36323">
                  <c:v>451.20344034923801</c:v>
                </c:pt>
                <c:pt idx="36324">
                  <c:v>450.53360593293047</c:v>
                </c:pt>
                <c:pt idx="36325">
                  <c:v>453.52434096606044</c:v>
                </c:pt>
                <c:pt idx="36326">
                  <c:v>455.11667194984341</c:v>
                </c:pt>
                <c:pt idx="36327">
                  <c:v>453.67712181157202</c:v>
                </c:pt>
                <c:pt idx="36328">
                  <c:v>451.7616236819398</c:v>
                </c:pt>
                <c:pt idx="36329">
                  <c:v>450.15755927092778</c:v>
                </c:pt>
                <c:pt idx="36330">
                  <c:v>450.36908503696532</c:v>
                </c:pt>
                <c:pt idx="36331">
                  <c:v>450.20456568128492</c:v>
                </c:pt>
                <c:pt idx="36332">
                  <c:v>453.00141428946819</c:v>
                </c:pt>
                <c:pt idx="36333">
                  <c:v>452.5548549313603</c:v>
                </c:pt>
                <c:pt idx="36334">
                  <c:v>450.95665746500549</c:v>
                </c:pt>
                <c:pt idx="36335">
                  <c:v>452.14942117638941</c:v>
                </c:pt>
                <c:pt idx="36336">
                  <c:v>458.81837670621195</c:v>
                </c:pt>
                <c:pt idx="36337">
                  <c:v>462.40255773526388</c:v>
                </c:pt>
                <c:pt idx="36338">
                  <c:v>461.63284663415436</c:v>
                </c:pt>
                <c:pt idx="36339">
                  <c:v>450.22806888646346</c:v>
                </c:pt>
                <c:pt idx="36340">
                  <c:v>466.79381717374383</c:v>
                </c:pt>
                <c:pt idx="36341">
                  <c:v>471.13603394541167</c:v>
                </c:pt>
                <c:pt idx="36342">
                  <c:v>470.5191498983566</c:v>
                </c:pt>
                <c:pt idx="36343">
                  <c:v>460.87704276415809</c:v>
                </c:pt>
                <c:pt idx="36344">
                  <c:v>455.26943739250737</c:v>
                </c:pt>
                <c:pt idx="36345">
                  <c:v>457.16141537382867</c:v>
                </c:pt>
                <c:pt idx="36346">
                  <c:v>452.40795797363836</c:v>
                </c:pt>
                <c:pt idx="36347">
                  <c:v>450.14797776013637</c:v>
                </c:pt>
                <c:pt idx="36348">
                  <c:v>451.54422789067553</c:v>
                </c:pt>
                <c:pt idx="36349">
                  <c:v>452.67236325582928</c:v>
                </c:pt>
                <c:pt idx="36350">
                  <c:v>450.92140342738003</c:v>
                </c:pt>
                <c:pt idx="36351">
                  <c:v>450.0282939682757</c:v>
                </c:pt>
                <c:pt idx="36352">
                  <c:v>450.22219270009765</c:v>
                </c:pt>
                <c:pt idx="36353">
                  <c:v>450.72162849378941</c:v>
                </c:pt>
                <c:pt idx="36354">
                  <c:v>452.14942117638941</c:v>
                </c:pt>
                <c:pt idx="36355">
                  <c:v>452.73112511948761</c:v>
                </c:pt>
                <c:pt idx="36356">
                  <c:v>452.48434069497034</c:v>
                </c:pt>
                <c:pt idx="36357">
                  <c:v>455.52797418975632</c:v>
                </c:pt>
                <c:pt idx="36358">
                  <c:v>460.50469740643769</c:v>
                </c:pt>
                <c:pt idx="36359">
                  <c:v>459.8348737721235</c:v>
                </c:pt>
                <c:pt idx="36360">
                  <c:v>458.90651180027561</c:v>
                </c:pt>
                <c:pt idx="36361">
                  <c:v>453.11892261393717</c:v>
                </c:pt>
                <c:pt idx="36362">
                  <c:v>451.70504440178883</c:v>
                </c:pt>
                <c:pt idx="36363">
                  <c:v>469.2205358157795</c:v>
                </c:pt>
                <c:pt idx="36364">
                  <c:v>468.06886489946714</c:v>
                </c:pt>
                <c:pt idx="36365">
                  <c:v>455.34210802756371</c:v>
                </c:pt>
                <c:pt idx="36366">
                  <c:v>455.59477633987063</c:v>
                </c:pt>
                <c:pt idx="36367">
                  <c:v>463.46823301304653</c:v>
                </c:pt>
                <c:pt idx="36368">
                  <c:v>457.58075790019757</c:v>
                </c:pt>
                <c:pt idx="36369">
                  <c:v>455.72774912334694</c:v>
                </c:pt>
                <c:pt idx="36370">
                  <c:v>453.24231482619581</c:v>
                </c:pt>
                <c:pt idx="36371">
                  <c:v>452.37270085544333</c:v>
                </c:pt>
                <c:pt idx="36372">
                  <c:v>453.03665600481554</c:v>
                </c:pt>
                <c:pt idx="36373">
                  <c:v>461.45069409852215</c:v>
                </c:pt>
                <c:pt idx="36374">
                  <c:v>475.10593308448495</c:v>
                </c:pt>
                <c:pt idx="36375">
                  <c:v>474.85902543718674</c:v>
                </c:pt>
                <c:pt idx="36376">
                  <c:v>462.97837933085719</c:v>
                </c:pt>
                <c:pt idx="36377">
                  <c:v>468.88567790858906</c:v>
                </c:pt>
                <c:pt idx="36378">
                  <c:v>491.31915532015898</c:v>
                </c:pt>
                <c:pt idx="36379">
                  <c:v>472.19374749126121</c:v>
                </c:pt>
                <c:pt idx="36380">
                  <c:v>451.47959800416061</c:v>
                </c:pt>
                <c:pt idx="36381">
                  <c:v>462.87849186406186</c:v>
                </c:pt>
                <c:pt idx="36382">
                  <c:v>474.24799447222603</c:v>
                </c:pt>
                <c:pt idx="36383">
                  <c:v>466.58014887160277</c:v>
                </c:pt>
                <c:pt idx="36384">
                  <c:v>453.1093420427195</c:v>
                </c:pt>
                <c:pt idx="36385">
                  <c:v>455.2988106229127</c:v>
                </c:pt>
                <c:pt idx="36386">
                  <c:v>472.66750827826047</c:v>
                </c:pt>
                <c:pt idx="36387">
                  <c:v>455.07183426043071</c:v>
                </c:pt>
                <c:pt idx="36388">
                  <c:v>477.370182489858</c:v>
                </c:pt>
                <c:pt idx="36389">
                  <c:v>493.09941644771521</c:v>
                </c:pt>
                <c:pt idx="36390">
                  <c:v>511.80771516314849</c:v>
                </c:pt>
                <c:pt idx="36391">
                  <c:v>483.47510114279885</c:v>
                </c:pt>
                <c:pt idx="36392">
                  <c:v>455.38694571697636</c:v>
                </c:pt>
                <c:pt idx="36393">
                  <c:v>472.38548213839584</c:v>
                </c:pt>
                <c:pt idx="36394">
                  <c:v>466.34510141696956</c:v>
                </c:pt>
                <c:pt idx="36395">
                  <c:v>476.01654943559345</c:v>
                </c:pt>
                <c:pt idx="36396">
                  <c:v>470.25834888250802</c:v>
                </c:pt>
                <c:pt idx="36397">
                  <c:v>459.72323393259654</c:v>
                </c:pt>
                <c:pt idx="36398">
                  <c:v>465.9162861393163</c:v>
                </c:pt>
                <c:pt idx="36399">
                  <c:v>465.41677179110167</c:v>
                </c:pt>
                <c:pt idx="36400">
                  <c:v>461.41543544004242</c:v>
                </c:pt>
                <c:pt idx="36401">
                  <c:v>453.0836654957422</c:v>
                </c:pt>
                <c:pt idx="36402">
                  <c:v>456.41519361533483</c:v>
                </c:pt>
                <c:pt idx="36403">
                  <c:v>459.17678556740856</c:v>
                </c:pt>
                <c:pt idx="36404">
                  <c:v>451.4112577256833</c:v>
                </c:pt>
                <c:pt idx="36405">
                  <c:v>460.97104634316372</c:v>
                </c:pt>
                <c:pt idx="36406">
                  <c:v>457.05783122360532</c:v>
                </c:pt>
                <c:pt idx="36407">
                  <c:v>456.68765458682941</c:v>
                </c:pt>
                <c:pt idx="36408">
                  <c:v>453.23056245346413</c:v>
                </c:pt>
                <c:pt idx="36409">
                  <c:v>460.22853975151509</c:v>
                </c:pt>
                <c:pt idx="36410">
                  <c:v>453.74762064511441</c:v>
                </c:pt>
                <c:pt idx="36411">
                  <c:v>454.01790981509498</c:v>
                </c:pt>
                <c:pt idx="36412">
                  <c:v>452.95440479854153</c:v>
                </c:pt>
                <c:pt idx="36413">
                  <c:v>450.50052107833488</c:v>
                </c:pt>
                <c:pt idx="36414">
                  <c:v>450.04004480072257</c:v>
                </c:pt>
                <c:pt idx="36415">
                  <c:v>459.3258543266445</c:v>
                </c:pt>
                <c:pt idx="36416">
                  <c:v>475.39014642871115</c:v>
                </c:pt>
                <c:pt idx="36417">
                  <c:v>468.45670860245957</c:v>
                </c:pt>
                <c:pt idx="36418">
                  <c:v>461.79365082298955</c:v>
                </c:pt>
                <c:pt idx="36419">
                  <c:v>453.76154481936004</c:v>
                </c:pt>
                <c:pt idx="36420">
                  <c:v>451.08004813697937</c:v>
                </c:pt>
                <c:pt idx="36421">
                  <c:v>451.64999924526046</c:v>
                </c:pt>
                <c:pt idx="36422">
                  <c:v>453.10130175626347</c:v>
                </c:pt>
                <c:pt idx="36423">
                  <c:v>456.14491984820188</c:v>
                </c:pt>
                <c:pt idx="36424">
                  <c:v>453.63598080558739</c:v>
                </c:pt>
                <c:pt idx="36425">
                  <c:v>451.65586773020249</c:v>
                </c:pt>
                <c:pt idx="36426">
                  <c:v>452.60773290722898</c:v>
                </c:pt>
                <c:pt idx="36427">
                  <c:v>454.80525717672583</c:v>
                </c:pt>
                <c:pt idx="36428">
                  <c:v>459.97588530177103</c:v>
                </c:pt>
                <c:pt idx="36429">
                  <c:v>457.49633489240955</c:v>
                </c:pt>
                <c:pt idx="36430">
                  <c:v>453.6888741843037</c:v>
                </c:pt>
                <c:pt idx="36431">
                  <c:v>453.48538716443738</c:v>
                </c:pt>
                <c:pt idx="36432">
                  <c:v>469.99622322176435</c:v>
                </c:pt>
                <c:pt idx="36433">
                  <c:v>476.15982672412542</c:v>
                </c:pt>
                <c:pt idx="36434">
                  <c:v>456.96381224175201</c:v>
                </c:pt>
                <c:pt idx="36435">
                  <c:v>453.79091804976537</c:v>
                </c:pt>
                <c:pt idx="36436">
                  <c:v>453.17768447759551</c:v>
                </c:pt>
                <c:pt idx="36437">
                  <c:v>458.23080427817172</c:v>
                </c:pt>
                <c:pt idx="36438">
                  <c:v>458.82424519115398</c:v>
                </c:pt>
                <c:pt idx="36439">
                  <c:v>460.90424573333422</c:v>
                </c:pt>
                <c:pt idx="36440">
                  <c:v>462.27329857834798</c:v>
                </c:pt>
                <c:pt idx="36441">
                  <c:v>457.79816909430946</c:v>
                </c:pt>
                <c:pt idx="36442">
                  <c:v>455.06008188769908</c:v>
                </c:pt>
                <c:pt idx="36443">
                  <c:v>452.26694490370602</c:v>
                </c:pt>
                <c:pt idx="36444">
                  <c:v>450.9625338053998</c:v>
                </c:pt>
                <c:pt idx="36445">
                  <c:v>451.90265215471976</c:v>
                </c:pt>
                <c:pt idx="36446">
                  <c:v>454.29623927153159</c:v>
                </c:pt>
                <c:pt idx="36447">
                  <c:v>453.74392396168633</c:v>
                </c:pt>
                <c:pt idx="36448">
                  <c:v>455.75341026747662</c:v>
                </c:pt>
                <c:pt idx="36449">
                  <c:v>467.79065866581152</c:v>
                </c:pt>
                <c:pt idx="36450">
                  <c:v>471.69204593868494</c:v>
                </c:pt>
                <c:pt idx="36451">
                  <c:v>471.3219155104519</c:v>
                </c:pt>
                <c:pt idx="36452">
                  <c:v>454.49971088855023</c:v>
                </c:pt>
                <c:pt idx="36453">
                  <c:v>484.89108492421644</c:v>
                </c:pt>
                <c:pt idx="36454">
                  <c:v>485.17896414617547</c:v>
                </c:pt>
                <c:pt idx="36455">
                  <c:v>469.37333206413871</c:v>
                </c:pt>
                <c:pt idx="36456">
                  <c:v>465.97130511100369</c:v>
                </c:pt>
                <c:pt idx="36457">
                  <c:v>450.46309631739479</c:v>
                </c:pt>
                <c:pt idx="36458">
                  <c:v>471.73902462391635</c:v>
                </c:pt>
                <c:pt idx="36459">
                  <c:v>473.63111042517096</c:v>
                </c:pt>
                <c:pt idx="36460">
                  <c:v>468.61317072855161</c:v>
                </c:pt>
                <c:pt idx="36461">
                  <c:v>458.94763740341261</c:v>
                </c:pt>
                <c:pt idx="36462">
                  <c:v>454.88163989805781</c:v>
                </c:pt>
                <c:pt idx="36463">
                  <c:v>458.747862469822</c:v>
                </c:pt>
                <c:pt idx="36464">
                  <c:v>458.22492039038207</c:v>
                </c:pt>
                <c:pt idx="36465">
                  <c:v>453.76525690563568</c:v>
                </c:pt>
                <c:pt idx="36466">
                  <c:v>452.42775063282602</c:v>
                </c:pt>
                <c:pt idx="36467">
                  <c:v>467.7986989522675</c:v>
                </c:pt>
                <c:pt idx="36468">
                  <c:v>461.21783230796575</c:v>
                </c:pt>
                <c:pt idx="36469">
                  <c:v>453.54784571152379</c:v>
                </c:pt>
                <c:pt idx="36470">
                  <c:v>459.01226775201292</c:v>
                </c:pt>
                <c:pt idx="36471">
                  <c:v>461.02176946065083</c:v>
                </c:pt>
                <c:pt idx="36472">
                  <c:v>456.81474348251606</c:v>
                </c:pt>
                <c:pt idx="36473">
                  <c:v>456.32336183784315</c:v>
                </c:pt>
                <c:pt idx="36474">
                  <c:v>474.05040674299704</c:v>
                </c:pt>
                <c:pt idx="36475">
                  <c:v>470.24882992268078</c:v>
                </c:pt>
                <c:pt idx="36476">
                  <c:v>461.71139961671554</c:v>
                </c:pt>
                <c:pt idx="36477">
                  <c:v>454.43508053994992</c:v>
                </c:pt>
                <c:pt idx="36478">
                  <c:v>453.23056245346413</c:v>
                </c:pt>
                <c:pt idx="36479">
                  <c:v>453.43250918856876</c:v>
                </c:pt>
                <c:pt idx="36480">
                  <c:v>455.10120749083609</c:v>
                </c:pt>
                <c:pt idx="36481">
                  <c:v>452.91543559407091</c:v>
                </c:pt>
                <c:pt idx="36482">
                  <c:v>453.07779701080017</c:v>
                </c:pt>
                <c:pt idx="36483">
                  <c:v>454.69361733719882</c:v>
                </c:pt>
                <c:pt idx="36484">
                  <c:v>455.05791008618507</c:v>
                </c:pt>
                <c:pt idx="36485">
                  <c:v>452.11417946104206</c:v>
                </c:pt>
                <c:pt idx="36486">
                  <c:v>452.43733120404369</c:v>
                </c:pt>
                <c:pt idx="36487">
                  <c:v>452.33744373724835</c:v>
                </c:pt>
                <c:pt idx="36488">
                  <c:v>450.74142638994527</c:v>
                </c:pt>
                <c:pt idx="36489">
                  <c:v>455.10120749083609</c:v>
                </c:pt>
                <c:pt idx="36490">
                  <c:v>450.59453251279285</c:v>
                </c:pt>
                <c:pt idx="36491">
                  <c:v>453.93564320597335</c:v>
                </c:pt>
                <c:pt idx="36492">
                  <c:v>452.56072341630232</c:v>
                </c:pt>
                <c:pt idx="36493">
                  <c:v>454.08840864863731</c:v>
                </c:pt>
                <c:pt idx="36494">
                  <c:v>450.37496122333113</c:v>
                </c:pt>
                <c:pt idx="36495">
                  <c:v>451.72267142060156</c:v>
                </c:pt>
                <c:pt idx="36496">
                  <c:v>454.93451787392644</c:v>
                </c:pt>
                <c:pt idx="36497">
                  <c:v>450.60040869915866</c:v>
                </c:pt>
                <c:pt idx="36498">
                  <c:v>465.24857269512557</c:v>
                </c:pt>
                <c:pt idx="36499">
                  <c:v>450.32795481297399</c:v>
                </c:pt>
                <c:pt idx="36500">
                  <c:v>456.44458224858778</c:v>
                </c:pt>
                <c:pt idx="36501">
                  <c:v>451.89676826693011</c:v>
                </c:pt>
                <c:pt idx="36502">
                  <c:v>456.80299110978439</c:v>
                </c:pt>
                <c:pt idx="36503">
                  <c:v>461.01001862820391</c:v>
                </c:pt>
                <c:pt idx="36504">
                  <c:v>461.31554951353189</c:v>
                </c:pt>
                <c:pt idx="36505">
                  <c:v>455.33406774110773</c:v>
                </c:pt>
                <c:pt idx="36506">
                  <c:v>454.11408519561462</c:v>
                </c:pt>
                <c:pt idx="36507">
                  <c:v>455.63590194300764</c:v>
                </c:pt>
                <c:pt idx="36508">
                  <c:v>462.18733220522876</c:v>
                </c:pt>
                <c:pt idx="36509">
                  <c:v>461.38823401115104</c:v>
                </c:pt>
                <c:pt idx="36510">
                  <c:v>462.8865460130807</c:v>
                </c:pt>
                <c:pt idx="36511">
                  <c:v>454.68773344940917</c:v>
                </c:pt>
                <c:pt idx="36512">
                  <c:v>456.64064509590276</c:v>
                </c:pt>
                <c:pt idx="36513">
                  <c:v>468.41558299932257</c:v>
                </c:pt>
                <c:pt idx="36514">
                  <c:v>461.57995479572281</c:v>
                </c:pt>
                <c:pt idx="36515">
                  <c:v>460.04051719065615</c:v>
                </c:pt>
                <c:pt idx="36516">
                  <c:v>464.67058237858782</c:v>
                </c:pt>
                <c:pt idx="36517">
                  <c:v>463.73046803400825</c:v>
                </c:pt>
                <c:pt idx="36518">
                  <c:v>467.18751395883066</c:v>
                </c:pt>
                <c:pt idx="36519">
                  <c:v>481.98857231929611</c:v>
                </c:pt>
                <c:pt idx="36520">
                  <c:v>454.06709110753559</c:v>
                </c:pt>
                <c:pt idx="36521">
                  <c:v>460.26967921721496</c:v>
                </c:pt>
                <c:pt idx="36522">
                  <c:v>460.01114396025082</c:v>
                </c:pt>
                <c:pt idx="36523">
                  <c:v>458.3248078571774</c:v>
                </c:pt>
                <c:pt idx="36524">
                  <c:v>459.11215521880825</c:v>
                </c:pt>
                <c:pt idx="36525">
                  <c:v>455.76887472648394</c:v>
                </c:pt>
                <c:pt idx="36526">
                  <c:v>452.86626970447787</c:v>
                </c:pt>
                <c:pt idx="36527">
                  <c:v>450.5277297465646</c:v>
                </c:pt>
                <c:pt idx="36528">
                  <c:v>450.72162849378941</c:v>
                </c:pt>
                <c:pt idx="36529">
                  <c:v>453.24818331113784</c:v>
                </c:pt>
                <c:pt idx="36530">
                  <c:v>451.77337605467147</c:v>
                </c:pt>
                <c:pt idx="36531">
                  <c:v>454.01790981509498</c:v>
                </c:pt>
                <c:pt idx="36532">
                  <c:v>452.05541759738372</c:v>
                </c:pt>
                <c:pt idx="36533">
                  <c:v>454.94627024665812</c:v>
                </c:pt>
                <c:pt idx="36534">
                  <c:v>457.51983963787291</c:v>
                </c:pt>
                <c:pt idx="36535">
                  <c:v>452.6194852799606</c:v>
                </c:pt>
                <c:pt idx="36536">
                  <c:v>458.24471304956973</c:v>
                </c:pt>
                <c:pt idx="36537">
                  <c:v>463.08631940638656</c:v>
                </c:pt>
                <c:pt idx="36538">
                  <c:v>465.03704384851852</c:v>
                </c:pt>
                <c:pt idx="36539">
                  <c:v>459.0496966717219</c:v>
                </c:pt>
                <c:pt idx="36540">
                  <c:v>451.95181804431274</c:v>
                </c:pt>
                <c:pt idx="36541">
                  <c:v>450.15755927092778</c:v>
                </c:pt>
                <c:pt idx="36542">
                  <c:v>450.10467822989244</c:v>
                </c:pt>
                <c:pt idx="36543">
                  <c:v>451.12117836097065</c:v>
                </c:pt>
                <c:pt idx="36544">
                  <c:v>451.32683256149664</c:v>
                </c:pt>
                <c:pt idx="36545">
                  <c:v>450.44176398955932</c:v>
                </c:pt>
                <c:pt idx="36546">
                  <c:v>451.09984449285048</c:v>
                </c:pt>
                <c:pt idx="36547">
                  <c:v>452.45496746456496</c:v>
                </c:pt>
                <c:pt idx="36548">
                  <c:v>452.07303845505743</c:v>
                </c:pt>
                <c:pt idx="36549">
                  <c:v>451.57360112108086</c:v>
                </c:pt>
                <c:pt idx="36550">
                  <c:v>450.50422654138606</c:v>
                </c:pt>
                <c:pt idx="36551">
                  <c:v>450.22436203715597</c:v>
                </c:pt>
                <c:pt idx="36552">
                  <c:v>450.41826109243772</c:v>
                </c:pt>
                <c:pt idx="36553">
                  <c:v>450.45351543812012</c:v>
                </c:pt>
                <c:pt idx="36554">
                  <c:v>450.43001254099852</c:v>
                </c:pt>
                <c:pt idx="36555">
                  <c:v>450.05396646430404</c:v>
                </c:pt>
                <c:pt idx="36556">
                  <c:v>450.62391190433721</c:v>
                </c:pt>
                <c:pt idx="36557">
                  <c:v>452.92718796680253</c:v>
                </c:pt>
                <c:pt idx="36558">
                  <c:v>455.14821698176274</c:v>
                </c:pt>
                <c:pt idx="36559">
                  <c:v>453.24448662770976</c:v>
                </c:pt>
                <c:pt idx="36560">
                  <c:v>451.22323516482436</c:v>
                </c:pt>
                <c:pt idx="36561">
                  <c:v>452.98377802894686</c:v>
                </c:pt>
                <c:pt idx="36562">
                  <c:v>458.18966327218709</c:v>
                </c:pt>
                <c:pt idx="36563">
                  <c:v>459.98176918956068</c:v>
                </c:pt>
                <c:pt idx="36564">
                  <c:v>453.64773317831907</c:v>
                </c:pt>
                <c:pt idx="36565">
                  <c:v>450.02458707275969</c:v>
                </c:pt>
                <c:pt idx="36566">
                  <c:v>454.57609360988221</c:v>
                </c:pt>
                <c:pt idx="36567">
                  <c:v>453.10717024120549</c:v>
                </c:pt>
                <c:pt idx="36568">
                  <c:v>450.29487088254928</c:v>
                </c:pt>
                <c:pt idx="36569">
                  <c:v>451.14097471684175</c:v>
                </c:pt>
                <c:pt idx="36570">
                  <c:v>451.9341971866391</c:v>
                </c:pt>
                <c:pt idx="36571">
                  <c:v>453.53826514030607</c:v>
                </c:pt>
                <c:pt idx="36572">
                  <c:v>454.3021062161888</c:v>
                </c:pt>
                <c:pt idx="36573">
                  <c:v>454.31386012920524</c:v>
                </c:pt>
                <c:pt idx="36574">
                  <c:v>453.82617516796034</c:v>
                </c:pt>
                <c:pt idx="36575">
                  <c:v>452.65103031187994</c:v>
                </c:pt>
                <c:pt idx="36576">
                  <c:v>453.6381526071014</c:v>
                </c:pt>
                <c:pt idx="36577">
                  <c:v>450.00479077079854</c:v>
                </c:pt>
                <c:pt idx="36578">
                  <c:v>453.25406719892749</c:v>
                </c:pt>
                <c:pt idx="36579">
                  <c:v>454.89926075573146</c:v>
                </c:pt>
                <c:pt idx="36580">
                  <c:v>458.47170481489934</c:v>
                </c:pt>
                <c:pt idx="36581">
                  <c:v>457.79011340500585</c:v>
                </c:pt>
                <c:pt idx="36582">
                  <c:v>454.42332816721824</c:v>
                </c:pt>
                <c:pt idx="36583">
                  <c:v>459.31781404018852</c:v>
                </c:pt>
                <c:pt idx="36584">
                  <c:v>450.85089381184434</c:v>
                </c:pt>
                <c:pt idx="36585">
                  <c:v>477.15284830998417</c:v>
                </c:pt>
                <c:pt idx="36586">
                  <c:v>481.43037312166126</c:v>
                </c:pt>
                <c:pt idx="36587">
                  <c:v>478.82729187441259</c:v>
                </c:pt>
                <c:pt idx="36588">
                  <c:v>460.25421321792288</c:v>
                </c:pt>
                <c:pt idx="36589">
                  <c:v>460.62222113375435</c:v>
                </c:pt>
                <c:pt idx="36590">
                  <c:v>469.17136992618646</c:v>
                </c:pt>
                <c:pt idx="36591">
                  <c:v>472.63223575721787</c:v>
                </c:pt>
                <c:pt idx="36592">
                  <c:v>459.05927724293957</c:v>
                </c:pt>
                <c:pt idx="36593">
                  <c:v>461.46461519219827</c:v>
                </c:pt>
                <c:pt idx="36594">
                  <c:v>464.70214127307003</c:v>
                </c:pt>
                <c:pt idx="36595">
                  <c:v>455.14604518024873</c:v>
                </c:pt>
                <c:pt idx="36596">
                  <c:v>462.81386151546155</c:v>
                </c:pt>
                <c:pt idx="36597">
                  <c:v>464.6882186391091</c:v>
                </c:pt>
                <c:pt idx="36598">
                  <c:v>465.3111097967348</c:v>
                </c:pt>
                <c:pt idx="36599">
                  <c:v>453.04840837754722</c:v>
                </c:pt>
                <c:pt idx="36600">
                  <c:v>452.19860246883002</c:v>
                </c:pt>
                <c:pt idx="36601">
                  <c:v>455.92750865408993</c:v>
                </c:pt>
                <c:pt idx="36602">
                  <c:v>453.71824741470903</c:v>
                </c:pt>
                <c:pt idx="36603">
                  <c:v>453.47146299019175</c:v>
                </c:pt>
                <c:pt idx="36604">
                  <c:v>454.06120721974594</c:v>
                </c:pt>
                <c:pt idx="36605">
                  <c:v>458.13308861289039</c:v>
                </c:pt>
                <c:pt idx="36606">
                  <c:v>459.0085710685849</c:v>
                </c:pt>
                <c:pt idx="36607">
                  <c:v>451.24456595237501</c:v>
                </c:pt>
                <c:pt idx="36608">
                  <c:v>451.65803799143168</c:v>
                </c:pt>
                <c:pt idx="36609">
                  <c:v>451.14468002586449</c:v>
                </c:pt>
                <c:pt idx="36610">
                  <c:v>453.0836654957422</c:v>
                </c:pt>
                <c:pt idx="36611">
                  <c:v>450.42784227976932</c:v>
                </c:pt>
                <c:pt idx="36612">
                  <c:v>450.20673501834324</c:v>
                </c:pt>
                <c:pt idx="36613">
                  <c:v>450.48289405952215</c:v>
                </c:pt>
                <c:pt idx="36614">
                  <c:v>450.83326679303161</c:v>
                </c:pt>
                <c:pt idx="36615">
                  <c:v>450.72750468015522</c:v>
                </c:pt>
                <c:pt idx="36616">
                  <c:v>451.69699333333949</c:v>
                </c:pt>
                <c:pt idx="36617">
                  <c:v>452.15530506417906</c:v>
                </c:pt>
                <c:pt idx="36618">
                  <c:v>451.78142866340556</c:v>
                </c:pt>
                <c:pt idx="36619">
                  <c:v>460.54800713336681</c:v>
                </c:pt>
                <c:pt idx="36620">
                  <c:v>465.94188567205549</c:v>
                </c:pt>
                <c:pt idx="36621">
                  <c:v>459.3082334689708</c:v>
                </c:pt>
                <c:pt idx="36622">
                  <c:v>453.3443740945051</c:v>
                </c:pt>
                <c:pt idx="36623">
                  <c:v>450.19281330855324</c:v>
                </c:pt>
                <c:pt idx="36624">
                  <c:v>450.94490663255863</c:v>
                </c:pt>
                <c:pt idx="36625">
                  <c:v>450.43371846613513</c:v>
                </c:pt>
                <c:pt idx="36626">
                  <c:v>450.65112041853848</c:v>
                </c:pt>
                <c:pt idx="36627">
                  <c:v>450.14210157377056</c:v>
                </c:pt>
                <c:pt idx="36628">
                  <c:v>450.28094994290166</c:v>
                </c:pt>
                <c:pt idx="36629">
                  <c:v>452.19643066731606</c:v>
                </c:pt>
                <c:pt idx="36630">
                  <c:v>453.76525690563568</c:v>
                </c:pt>
                <c:pt idx="36631">
                  <c:v>453.34807077793312</c:v>
                </c:pt>
                <c:pt idx="36632">
                  <c:v>450.44546929858205</c:v>
                </c:pt>
                <c:pt idx="36633">
                  <c:v>450.32208016689293</c:v>
                </c:pt>
                <c:pt idx="36634">
                  <c:v>454.38220256408124</c:v>
                </c:pt>
                <c:pt idx="36635">
                  <c:v>456.35644715452412</c:v>
                </c:pt>
                <c:pt idx="36636">
                  <c:v>454.38807104902327</c:v>
                </c:pt>
                <c:pt idx="36637">
                  <c:v>450.74730103602633</c:v>
                </c:pt>
                <c:pt idx="36638">
                  <c:v>459.78416451719926</c:v>
                </c:pt>
                <c:pt idx="36639">
                  <c:v>457.26347464213796</c:v>
                </c:pt>
                <c:pt idx="36640">
                  <c:v>464.29453725686989</c:v>
                </c:pt>
                <c:pt idx="36641">
                  <c:v>477.78525842743704</c:v>
                </c:pt>
                <c:pt idx="36642">
                  <c:v>469.7237160417269</c:v>
                </c:pt>
                <c:pt idx="36643">
                  <c:v>458.66189917727229</c:v>
                </c:pt>
                <c:pt idx="36644">
                  <c:v>480.79577579984675</c:v>
                </c:pt>
                <c:pt idx="36645">
                  <c:v>489.63870464515998</c:v>
                </c:pt>
                <c:pt idx="36646">
                  <c:v>463.73263829523745</c:v>
                </c:pt>
                <c:pt idx="36647">
                  <c:v>451.2996194264411</c:v>
                </c:pt>
                <c:pt idx="36648">
                  <c:v>457.77836103227418</c:v>
                </c:pt>
                <c:pt idx="36649">
                  <c:v>461.86786482337709</c:v>
                </c:pt>
                <c:pt idx="36650">
                  <c:v>459.97001835711382</c:v>
                </c:pt>
                <c:pt idx="36651">
                  <c:v>458.0075245991178</c:v>
                </c:pt>
                <c:pt idx="36652">
                  <c:v>457.98401985365444</c:v>
                </c:pt>
                <c:pt idx="36653">
                  <c:v>458.5363351634997</c:v>
                </c:pt>
                <c:pt idx="36654">
                  <c:v>457.57858609868356</c:v>
                </c:pt>
                <c:pt idx="36655">
                  <c:v>454.63485547354054</c:v>
                </c:pt>
                <c:pt idx="36656">
                  <c:v>451.95553013058844</c:v>
                </c:pt>
                <c:pt idx="36657">
                  <c:v>454.91101312846314</c:v>
                </c:pt>
                <c:pt idx="36658">
                  <c:v>455.79455127346125</c:v>
                </c:pt>
                <c:pt idx="36659">
                  <c:v>475.989471229483</c:v>
                </c:pt>
                <c:pt idx="36660">
                  <c:v>476.33603530086231</c:v>
                </c:pt>
                <c:pt idx="36661">
                  <c:v>454.77217186004481</c:v>
                </c:pt>
                <c:pt idx="36662">
                  <c:v>457.13204214342329</c:v>
                </c:pt>
                <c:pt idx="36663">
                  <c:v>459.70561153463808</c:v>
                </c:pt>
                <c:pt idx="36664">
                  <c:v>454.41157579448657</c:v>
                </c:pt>
                <c:pt idx="36665">
                  <c:v>451.42083614050233</c:v>
                </c:pt>
                <c:pt idx="36666">
                  <c:v>454.08254016369528</c:v>
                </c:pt>
                <c:pt idx="36667">
                  <c:v>455.93339254187958</c:v>
                </c:pt>
                <c:pt idx="36668">
                  <c:v>456.22130256953386</c:v>
                </c:pt>
                <c:pt idx="36669">
                  <c:v>455.79824795688927</c:v>
                </c:pt>
                <c:pt idx="36670">
                  <c:v>451.45609325869731</c:v>
                </c:pt>
                <c:pt idx="36671">
                  <c:v>453.53826514030607</c:v>
                </c:pt>
                <c:pt idx="36672">
                  <c:v>450.92140342738003</c:v>
                </c:pt>
                <c:pt idx="36673">
                  <c:v>453.61835994791375</c:v>
                </c:pt>
                <c:pt idx="36674">
                  <c:v>454.65249173406181</c:v>
                </c:pt>
                <c:pt idx="36675">
                  <c:v>454.96977499212142</c:v>
                </c:pt>
                <c:pt idx="36676">
                  <c:v>450.28682458898271</c:v>
                </c:pt>
                <c:pt idx="36677">
                  <c:v>452.69803980280659</c:v>
                </c:pt>
                <c:pt idx="36678">
                  <c:v>455.99432620705187</c:v>
                </c:pt>
                <c:pt idx="36679">
                  <c:v>456.48201116829676</c:v>
                </c:pt>
                <c:pt idx="36680">
                  <c:v>454.71340999638647</c:v>
                </c:pt>
                <c:pt idx="36681">
                  <c:v>453.76154481936004</c:v>
                </c:pt>
                <c:pt idx="36682">
                  <c:v>453.49125564937941</c:v>
                </c:pt>
                <c:pt idx="36683">
                  <c:v>452.70979217553827</c:v>
                </c:pt>
                <c:pt idx="36684">
                  <c:v>451.49351817366585</c:v>
                </c:pt>
                <c:pt idx="36685">
                  <c:v>450.77668042757074</c:v>
                </c:pt>
                <c:pt idx="36686">
                  <c:v>451.62278395380622</c:v>
                </c:pt>
                <c:pt idx="36687">
                  <c:v>452.23385958702499</c:v>
                </c:pt>
                <c:pt idx="36688">
                  <c:v>452.16334535063504</c:v>
                </c:pt>
                <c:pt idx="36689">
                  <c:v>452.274985190162</c:v>
                </c:pt>
                <c:pt idx="36690">
                  <c:v>451.1644779220203</c:v>
                </c:pt>
                <c:pt idx="36691">
                  <c:v>450.55340228880152</c:v>
                </c:pt>
                <c:pt idx="36692">
                  <c:v>451.82038554559813</c:v>
                </c:pt>
                <c:pt idx="36693">
                  <c:v>451.97315098826209</c:v>
                </c:pt>
                <c:pt idx="36694">
                  <c:v>451.40908376777065</c:v>
                </c:pt>
                <c:pt idx="36695">
                  <c:v>451.08592293708892</c:v>
                </c:pt>
                <c:pt idx="36696">
                  <c:v>450.72162849378941</c:v>
                </c:pt>
                <c:pt idx="36697">
                  <c:v>450.91552724101422</c:v>
                </c:pt>
                <c:pt idx="36698">
                  <c:v>450.63936804580686</c:v>
                </c:pt>
                <c:pt idx="36699">
                  <c:v>455.02853685577975</c:v>
                </c:pt>
                <c:pt idx="36700">
                  <c:v>457.89000087180119</c:v>
                </c:pt>
                <c:pt idx="36701">
                  <c:v>453.91802234829964</c:v>
                </c:pt>
                <c:pt idx="36702">
                  <c:v>450.23611379377371</c:v>
                </c:pt>
                <c:pt idx="36703">
                  <c:v>458.72066104093062</c:v>
                </c:pt>
                <c:pt idx="36704">
                  <c:v>462.02868287477514</c:v>
                </c:pt>
                <c:pt idx="36705">
                  <c:v>450.91182193199148</c:v>
                </c:pt>
                <c:pt idx="36706">
                  <c:v>450.99778784302526</c:v>
                </c:pt>
                <c:pt idx="36707">
                  <c:v>453.90038608777837</c:v>
                </c:pt>
                <c:pt idx="36708">
                  <c:v>452.51372932822329</c:v>
                </c:pt>
                <c:pt idx="36709">
                  <c:v>451.89676826693011</c:v>
                </c:pt>
                <c:pt idx="36710">
                  <c:v>462.29091789573687</c:v>
                </c:pt>
                <c:pt idx="36711">
                  <c:v>466.77992380519339</c:v>
                </c:pt>
                <c:pt idx="36712">
                  <c:v>467.04439069877481</c:v>
                </c:pt>
                <c:pt idx="36713">
                  <c:v>451.27393918278034</c:v>
                </c:pt>
                <c:pt idx="36714">
                  <c:v>475.99532431157741</c:v>
                </c:pt>
                <c:pt idx="36715">
                  <c:v>478.47487472093889</c:v>
                </c:pt>
                <c:pt idx="36716">
                  <c:v>471.85873555559459</c:v>
                </c:pt>
                <c:pt idx="36717">
                  <c:v>455.48313650034362</c:v>
                </c:pt>
                <c:pt idx="36718">
                  <c:v>450.49247570893914</c:v>
                </c:pt>
                <c:pt idx="36719">
                  <c:v>459.35894118361028</c:v>
                </c:pt>
                <c:pt idx="36720">
                  <c:v>458.63035414535295</c:v>
                </c:pt>
                <c:pt idx="36721">
                  <c:v>455.99215440553786</c:v>
                </c:pt>
                <c:pt idx="36722">
                  <c:v>458.95350588835464</c:v>
                </c:pt>
                <c:pt idx="36723">
                  <c:v>456.26242817267087</c:v>
                </c:pt>
                <c:pt idx="36724">
                  <c:v>455.58085216562495</c:v>
                </c:pt>
                <c:pt idx="36725">
                  <c:v>454.21180086089595</c:v>
                </c:pt>
                <c:pt idx="36726">
                  <c:v>453.23056245346413</c:v>
                </c:pt>
                <c:pt idx="36727">
                  <c:v>451.30332781603329</c:v>
                </c:pt>
                <c:pt idx="36728">
                  <c:v>451.42888474449603</c:v>
                </c:pt>
                <c:pt idx="36729">
                  <c:v>451.48764198730004</c:v>
                </c:pt>
                <c:pt idx="36730">
                  <c:v>450.84501916576329</c:v>
                </c:pt>
                <c:pt idx="36731">
                  <c:v>450.63349339972575</c:v>
                </c:pt>
                <c:pt idx="36732">
                  <c:v>450.18910799953051</c:v>
                </c:pt>
                <c:pt idx="36733">
                  <c:v>451.20560814601163</c:v>
                </c:pt>
                <c:pt idx="36734">
                  <c:v>454.03770247428264</c:v>
                </c:pt>
                <c:pt idx="36735">
                  <c:v>458.86167411086291</c:v>
                </c:pt>
                <c:pt idx="36736">
                  <c:v>455.24222056076837</c:v>
                </c:pt>
                <c:pt idx="36737">
                  <c:v>450.72379783084779</c:v>
                </c:pt>
                <c:pt idx="36738">
                  <c:v>450.33012522823168</c:v>
                </c:pt>
                <c:pt idx="36739">
                  <c:v>450.94707596961695</c:v>
                </c:pt>
                <c:pt idx="36740">
                  <c:v>452.09284651709271</c:v>
                </c:pt>
                <c:pt idx="36741">
                  <c:v>451.51702137884445</c:v>
                </c:pt>
                <c:pt idx="36742">
                  <c:v>450.00108541587537</c:v>
                </c:pt>
                <c:pt idx="36743">
                  <c:v>450.03633944549131</c:v>
                </c:pt>
                <c:pt idx="36744">
                  <c:v>450.29270077534852</c:v>
                </c:pt>
                <c:pt idx="36745">
                  <c:v>450.25157055135725</c:v>
                </c:pt>
                <c:pt idx="36746">
                  <c:v>450.6180357179714</c:v>
                </c:pt>
                <c:pt idx="36747">
                  <c:v>454.05316693328996</c:v>
                </c:pt>
                <c:pt idx="36748">
                  <c:v>458.94175351562296</c:v>
                </c:pt>
                <c:pt idx="36749">
                  <c:v>462.67284844552921</c:v>
                </c:pt>
                <c:pt idx="36750">
                  <c:v>463.95374771306223</c:v>
                </c:pt>
                <c:pt idx="36751">
                  <c:v>455.47725261255403</c:v>
                </c:pt>
                <c:pt idx="36752">
                  <c:v>473.1337832813179</c:v>
                </c:pt>
                <c:pt idx="36753">
                  <c:v>467.89850940482472</c:v>
                </c:pt>
                <c:pt idx="36754">
                  <c:v>456.01194706472552</c:v>
                </c:pt>
                <c:pt idx="36755">
                  <c:v>461.23546856848708</c:v>
                </c:pt>
                <c:pt idx="36756">
                  <c:v>450.69441997958813</c:v>
                </c:pt>
                <c:pt idx="36757">
                  <c:v>453.30694517479611</c:v>
                </c:pt>
                <c:pt idx="36758">
                  <c:v>455.11078806205376</c:v>
                </c:pt>
                <c:pt idx="36759">
                  <c:v>459.3413033828042</c:v>
                </c:pt>
                <c:pt idx="36760">
                  <c:v>456.82649585524774</c:v>
                </c:pt>
                <c:pt idx="36761">
                  <c:v>455.20480704390707</c:v>
                </c:pt>
                <c:pt idx="36762">
                  <c:v>453.60072522767717</c:v>
                </c:pt>
                <c:pt idx="36763">
                  <c:v>452.76638223768259</c:v>
                </c:pt>
                <c:pt idx="36764">
                  <c:v>452.50197695549161</c:v>
                </c:pt>
                <c:pt idx="36765">
                  <c:v>452.24930864318469</c:v>
                </c:pt>
                <c:pt idx="36766">
                  <c:v>451.30919630097532</c:v>
                </c:pt>
                <c:pt idx="36767">
                  <c:v>450.89790022220149</c:v>
                </c:pt>
                <c:pt idx="36768">
                  <c:v>450.64524423217267</c:v>
                </c:pt>
                <c:pt idx="36769">
                  <c:v>450.21631651373178</c:v>
                </c:pt>
                <c:pt idx="36770">
                  <c:v>450.08117502471384</c:v>
                </c:pt>
                <c:pt idx="36771">
                  <c:v>450.04809027793823</c:v>
                </c:pt>
                <c:pt idx="36772">
                  <c:v>450.30662233111008</c:v>
                </c:pt>
                <c:pt idx="36773">
                  <c:v>451.42300840410172</c:v>
                </c:pt>
                <c:pt idx="36774">
                  <c:v>451.7461746257801</c:v>
                </c:pt>
                <c:pt idx="36775">
                  <c:v>451.25261301608396</c:v>
                </c:pt>
                <c:pt idx="36776">
                  <c:v>451.6345363265379</c:v>
                </c:pt>
                <c:pt idx="36777">
                  <c:v>451.8813161302009</c:v>
                </c:pt>
                <c:pt idx="36778">
                  <c:v>450.68266914714127</c:v>
                </c:pt>
                <c:pt idx="36779">
                  <c:v>450.75100788533382</c:v>
                </c:pt>
                <c:pt idx="36780">
                  <c:v>450.16931164365946</c:v>
                </c:pt>
                <c:pt idx="36781">
                  <c:v>451.46413878212149</c:v>
                </c:pt>
                <c:pt idx="36782">
                  <c:v>451.1879811271989</c:v>
                </c:pt>
                <c:pt idx="36783">
                  <c:v>454.25511366839459</c:v>
                </c:pt>
                <c:pt idx="36784">
                  <c:v>452.8331843877969</c:v>
                </c:pt>
                <c:pt idx="36785">
                  <c:v>451.37382664957568</c:v>
                </c:pt>
                <c:pt idx="36786">
                  <c:v>451.16818323104303</c:v>
                </c:pt>
                <c:pt idx="36787">
                  <c:v>450.04809027793823</c:v>
                </c:pt>
                <c:pt idx="36788">
                  <c:v>450.04004480072257</c:v>
                </c:pt>
                <c:pt idx="36789">
                  <c:v>450.43588826527895</c:v>
                </c:pt>
                <c:pt idx="36790">
                  <c:v>450.53577542401729</c:v>
                </c:pt>
                <c:pt idx="36791">
                  <c:v>450.77080424120487</c:v>
                </c:pt>
                <c:pt idx="36792">
                  <c:v>450.91182193199148</c:v>
                </c:pt>
                <c:pt idx="36793">
                  <c:v>450.6180357179714</c:v>
                </c:pt>
                <c:pt idx="36794">
                  <c:v>450.1127237071081</c:v>
                </c:pt>
                <c:pt idx="36795">
                  <c:v>450.85893933526853</c:v>
                </c:pt>
                <c:pt idx="36796">
                  <c:v>450.14210157377056</c:v>
                </c:pt>
                <c:pt idx="36797">
                  <c:v>450.10684752074224</c:v>
                </c:pt>
                <c:pt idx="36798">
                  <c:v>450.07529883834803</c:v>
                </c:pt>
                <c:pt idx="36799">
                  <c:v>450.31620398052712</c:v>
                </c:pt>
                <c:pt idx="36800">
                  <c:v>450.26332292408892</c:v>
                </c:pt>
                <c:pt idx="36801">
                  <c:v>450.52185356019879</c:v>
                </c:pt>
                <c:pt idx="36802">
                  <c:v>450.75100788533382</c:v>
                </c:pt>
                <c:pt idx="36803">
                  <c:v>450.62761721335994</c:v>
                </c:pt>
                <c:pt idx="36804">
                  <c:v>450.9625338053998</c:v>
                </c:pt>
                <c:pt idx="36805">
                  <c:v>450.6041140081814</c:v>
                </c:pt>
                <c:pt idx="36806">
                  <c:v>450.47484869012646</c:v>
                </c:pt>
                <c:pt idx="36807">
                  <c:v>450.73925551260214</c:v>
                </c:pt>
                <c:pt idx="36808">
                  <c:v>450.83326679303161</c:v>
                </c:pt>
                <c:pt idx="36809">
                  <c:v>451.39146291009695</c:v>
                </c:pt>
                <c:pt idx="36810">
                  <c:v>451.03304188065073</c:v>
                </c:pt>
                <c:pt idx="36811">
                  <c:v>450.56885997055593</c:v>
                </c:pt>
                <c:pt idx="36812">
                  <c:v>450.04592098708844</c:v>
                </c:pt>
                <c:pt idx="36813">
                  <c:v>450.14797776013637</c:v>
                </c:pt>
                <c:pt idx="36814">
                  <c:v>450.72379783084779</c:v>
                </c:pt>
                <c:pt idx="36815">
                  <c:v>450.92944895080421</c:v>
                </c:pt>
                <c:pt idx="36816">
                  <c:v>451.34074949640387</c:v>
                </c:pt>
                <c:pt idx="36817">
                  <c:v>451.15272554928868</c:v>
                </c:pt>
                <c:pt idx="36818">
                  <c:v>450.2889951582689</c:v>
                </c:pt>
                <c:pt idx="36819">
                  <c:v>450.21631651373178</c:v>
                </c:pt>
                <c:pt idx="36820">
                  <c:v>450.01283624647391</c:v>
                </c:pt>
                <c:pt idx="36821">
                  <c:v>450.5806108030028</c:v>
                </c:pt>
                <c:pt idx="36822">
                  <c:v>450.59236317573448</c:v>
                </c:pt>
                <c:pt idx="36823">
                  <c:v>450.26332292408892</c:v>
                </c:pt>
                <c:pt idx="36824">
                  <c:v>450.24569590527619</c:v>
                </c:pt>
                <c:pt idx="36825">
                  <c:v>450.24786524233457</c:v>
                </c:pt>
                <c:pt idx="36826">
                  <c:v>450.8413123164558</c:v>
                </c:pt>
                <c:pt idx="36827">
                  <c:v>450.48289405952215</c:v>
                </c:pt>
                <c:pt idx="36828">
                  <c:v>450.87069155397171</c:v>
                </c:pt>
                <c:pt idx="36829">
                  <c:v>450.73555020357946</c:v>
                </c:pt>
                <c:pt idx="36830">
                  <c:v>450.45351543812012</c:v>
                </c:pt>
                <c:pt idx="36831">
                  <c:v>450.01654159554403</c:v>
                </c:pt>
                <c:pt idx="36832">
                  <c:v>450.16560479435196</c:v>
                </c:pt>
                <c:pt idx="36833">
                  <c:v>450.44763971383975</c:v>
                </c:pt>
                <c:pt idx="36834">
                  <c:v>450.35950384963371</c:v>
                </c:pt>
                <c:pt idx="36835">
                  <c:v>450.01654159554403</c:v>
                </c:pt>
                <c:pt idx="36836">
                  <c:v>450.14797776013637</c:v>
                </c:pt>
                <c:pt idx="36837">
                  <c:v>450.46309631739479</c:v>
                </c:pt>
                <c:pt idx="36838">
                  <c:v>450.57473615692174</c:v>
                </c:pt>
                <c:pt idx="36839">
                  <c:v>450.78038573659342</c:v>
                </c:pt>
                <c:pt idx="36840">
                  <c:v>450.49247570893914</c:v>
                </c:pt>
                <c:pt idx="36841">
                  <c:v>450.33383099933985</c:v>
                </c:pt>
                <c:pt idx="36842">
                  <c:v>450.5806108030028</c:v>
                </c:pt>
                <c:pt idx="36843">
                  <c:v>450.48876978380252</c:v>
                </c:pt>
                <c:pt idx="36844">
                  <c:v>450.64153892314994</c:v>
                </c:pt>
                <c:pt idx="36845">
                  <c:v>451.02933641759955</c:v>
                </c:pt>
                <c:pt idx="36846">
                  <c:v>450.80605827883033</c:v>
                </c:pt>
                <c:pt idx="36847">
                  <c:v>450.24198951805414</c:v>
                </c:pt>
                <c:pt idx="36848">
                  <c:v>450.20085883197743</c:v>
                </c:pt>
                <c:pt idx="36849">
                  <c:v>450.32424950395131</c:v>
                </c:pt>
                <c:pt idx="36850">
                  <c:v>450.50052107833488</c:v>
                </c:pt>
                <c:pt idx="36851">
                  <c:v>450.41021526095659</c:v>
                </c:pt>
                <c:pt idx="36852">
                  <c:v>450.64524423217267</c:v>
                </c:pt>
                <c:pt idx="36853">
                  <c:v>450.439594652501</c:v>
                </c:pt>
                <c:pt idx="36854">
                  <c:v>450.00108541587537</c:v>
                </c:pt>
                <c:pt idx="36855">
                  <c:v>450.32795481297399</c:v>
                </c:pt>
                <c:pt idx="36856">
                  <c:v>450.0282939682757</c:v>
                </c:pt>
                <c:pt idx="36857">
                  <c:v>450.19281330855324</c:v>
                </c:pt>
                <c:pt idx="36858">
                  <c:v>450.51010272775187</c:v>
                </c:pt>
                <c:pt idx="36859">
                  <c:v>450.29487088254928</c:v>
                </c:pt>
                <c:pt idx="36860">
                  <c:v>450.41238536815735</c:v>
                </c:pt>
                <c:pt idx="36861">
                  <c:v>450.01283624647391</c:v>
                </c:pt>
                <c:pt idx="36862">
                  <c:v>450.04592098708844</c:v>
                </c:pt>
                <c:pt idx="36863">
                  <c:v>450.09292585716076</c:v>
                </c:pt>
                <c:pt idx="36864">
                  <c:v>450.21631651373178</c:v>
                </c:pt>
                <c:pt idx="36865">
                  <c:v>450.20456568128492</c:v>
                </c:pt>
                <c:pt idx="36866">
                  <c:v>450.13035072592078</c:v>
                </c:pt>
                <c:pt idx="36867">
                  <c:v>450.33970718570566</c:v>
                </c:pt>
                <c:pt idx="36868">
                  <c:v>450.33600095251211</c:v>
                </c:pt>
                <c:pt idx="36869">
                  <c:v>450.36537957391408</c:v>
                </c:pt>
                <c:pt idx="36870">
                  <c:v>450.04592098708844</c:v>
                </c:pt>
                <c:pt idx="36871">
                  <c:v>450.36537957391408</c:v>
                </c:pt>
                <c:pt idx="36872">
                  <c:v>450.34775240107291</c:v>
                </c:pt>
                <c:pt idx="36873">
                  <c:v>450.60040869915866</c:v>
                </c:pt>
                <c:pt idx="36874">
                  <c:v>450.11642909314503</c:v>
                </c:pt>
                <c:pt idx="36875">
                  <c:v>450.11642909314503</c:v>
                </c:pt>
                <c:pt idx="36876">
                  <c:v>450.26332292408892</c:v>
                </c:pt>
                <c:pt idx="36877">
                  <c:v>450.32424950395131</c:v>
                </c:pt>
                <c:pt idx="36878">
                  <c:v>450.43588826527895</c:v>
                </c:pt>
                <c:pt idx="36879">
                  <c:v>450.46526688668092</c:v>
                </c:pt>
                <c:pt idx="36880">
                  <c:v>450.08117502471384</c:v>
                </c:pt>
                <c:pt idx="36881">
                  <c:v>450.00479077079854</c:v>
                </c:pt>
                <c:pt idx="36882">
                  <c:v>450.41826109243772</c:v>
                </c:pt>
                <c:pt idx="36883">
                  <c:v>450.24569590527619</c:v>
                </c:pt>
                <c:pt idx="36884">
                  <c:v>450.85089381184434</c:v>
                </c:pt>
                <c:pt idx="36885">
                  <c:v>450.26332292408892</c:v>
                </c:pt>
                <c:pt idx="36886">
                  <c:v>450.62761721335994</c:v>
                </c:pt>
                <c:pt idx="36887">
                  <c:v>451.26807069783831</c:v>
                </c:pt>
                <c:pt idx="36888">
                  <c:v>451.52072360729761</c:v>
                </c:pt>
                <c:pt idx="36889">
                  <c:v>450.35145801815258</c:v>
                </c:pt>
                <c:pt idx="36890">
                  <c:v>450.58865632642699</c:v>
                </c:pt>
                <c:pt idx="36891">
                  <c:v>450.88831872681294</c:v>
                </c:pt>
                <c:pt idx="36892">
                  <c:v>450.41238536815735</c:v>
                </c:pt>
                <c:pt idx="36893">
                  <c:v>450.88831872681294</c:v>
                </c:pt>
                <c:pt idx="36894">
                  <c:v>450.79430744638347</c:v>
                </c:pt>
                <c:pt idx="36895">
                  <c:v>450.81781065156201</c:v>
                </c:pt>
                <c:pt idx="36896">
                  <c:v>451.43476093086184</c:v>
                </c:pt>
                <c:pt idx="36897">
                  <c:v>451.59928074862768</c:v>
                </c:pt>
                <c:pt idx="36898">
                  <c:v>451.89894314901363</c:v>
                </c:pt>
                <c:pt idx="36899">
                  <c:v>451.82255888739689</c:v>
                </c:pt>
                <c:pt idx="36900">
                  <c:v>450.48289405952215</c:v>
                </c:pt>
                <c:pt idx="36901">
                  <c:v>450.86264618457602</c:v>
                </c:pt>
                <c:pt idx="36902">
                  <c:v>451.96728250332006</c:v>
                </c:pt>
                <c:pt idx="36903">
                  <c:v>452.20231455510572</c:v>
                </c:pt>
                <c:pt idx="36904">
                  <c:v>452.17880980964236</c:v>
                </c:pt>
                <c:pt idx="36905">
                  <c:v>451.7910123151928</c:v>
                </c:pt>
                <c:pt idx="36906">
                  <c:v>451.30332781603329</c:v>
                </c:pt>
                <c:pt idx="36907">
                  <c:v>450.49835189530501</c:v>
                </c:pt>
                <c:pt idx="36908">
                  <c:v>450.30662233111008</c:v>
                </c:pt>
                <c:pt idx="36909">
                  <c:v>450.49464535405446</c:v>
                </c:pt>
                <c:pt idx="36910">
                  <c:v>450.25374096661494</c:v>
                </c:pt>
                <c:pt idx="36911">
                  <c:v>450.81781065156201</c:v>
                </c:pt>
                <c:pt idx="36912">
                  <c:v>452.06345788383976</c:v>
                </c:pt>
                <c:pt idx="36913">
                  <c:v>451.95181804431274</c:v>
                </c:pt>
                <c:pt idx="36914">
                  <c:v>451.26436538881563</c:v>
                </c:pt>
                <c:pt idx="36915">
                  <c:v>450.97057917479555</c:v>
                </c:pt>
                <c:pt idx="36916">
                  <c:v>450.41826109243772</c:v>
                </c:pt>
                <c:pt idx="36917">
                  <c:v>451.00366387536263</c:v>
                </c:pt>
                <c:pt idx="36918">
                  <c:v>451.42083614050233</c:v>
                </c:pt>
                <c:pt idx="36919">
                  <c:v>450.83914297939748</c:v>
                </c:pt>
                <c:pt idx="36920">
                  <c:v>450.42196763368827</c:v>
                </c:pt>
                <c:pt idx="36921">
                  <c:v>450.21261120470911</c:v>
                </c:pt>
                <c:pt idx="36922">
                  <c:v>450.11859989347391</c:v>
                </c:pt>
                <c:pt idx="36923">
                  <c:v>450.13622691228665</c:v>
                </c:pt>
                <c:pt idx="36924">
                  <c:v>450.32208016689293</c:v>
                </c:pt>
                <c:pt idx="36925">
                  <c:v>450.22436203715597</c:v>
                </c:pt>
                <c:pt idx="36926">
                  <c:v>450.1832318131647</c:v>
                </c:pt>
                <c:pt idx="36927">
                  <c:v>450.07529883834803</c:v>
                </c:pt>
                <c:pt idx="36928">
                  <c:v>450.12230527951084</c:v>
                </c:pt>
                <c:pt idx="36929">
                  <c:v>450.03633944549131</c:v>
                </c:pt>
                <c:pt idx="36930">
                  <c:v>450.20456568128492</c:v>
                </c:pt>
                <c:pt idx="36931">
                  <c:v>450.19868949491905</c:v>
                </c:pt>
                <c:pt idx="36932">
                  <c:v>450.24786524233457</c:v>
                </c:pt>
                <c:pt idx="36933">
                  <c:v>450.19281330855324</c:v>
                </c:pt>
                <c:pt idx="36934">
                  <c:v>450.08705121107971</c:v>
                </c:pt>
                <c:pt idx="36935">
                  <c:v>450.11055441625825</c:v>
                </c:pt>
                <c:pt idx="36936">
                  <c:v>450.26332292408892</c:v>
                </c:pt>
                <c:pt idx="36937">
                  <c:v>450.35733420451839</c:v>
                </c:pt>
                <c:pt idx="36938">
                  <c:v>450.21044032736597</c:v>
                </c:pt>
                <c:pt idx="36939">
                  <c:v>450.42196763368827</c:v>
                </c:pt>
                <c:pt idx="36940">
                  <c:v>450.16560479435196</c:v>
                </c:pt>
                <c:pt idx="36941">
                  <c:v>450.93532513717008</c:v>
                </c:pt>
                <c:pt idx="36942">
                  <c:v>450.82368529764307</c:v>
                </c:pt>
                <c:pt idx="36943">
                  <c:v>450.90594574562567</c:v>
                </c:pt>
                <c:pt idx="36944">
                  <c:v>450.83543767037474</c:v>
                </c:pt>
                <c:pt idx="36945">
                  <c:v>450.13622691228665</c:v>
                </c:pt>
                <c:pt idx="36946">
                  <c:v>450.01283624647391</c:v>
                </c:pt>
                <c:pt idx="36947">
                  <c:v>450.17148098071777</c:v>
                </c:pt>
                <c:pt idx="36948">
                  <c:v>450.31837377967088</c:v>
                </c:pt>
                <c:pt idx="36949">
                  <c:v>450.34187667679248</c:v>
                </c:pt>
                <c:pt idx="36950">
                  <c:v>450.27507375653579</c:v>
                </c:pt>
                <c:pt idx="36951">
                  <c:v>450.79801275540615</c:v>
                </c:pt>
                <c:pt idx="36952">
                  <c:v>450.05396646430404</c:v>
                </c:pt>
                <c:pt idx="36953">
                  <c:v>450.58648698936867</c:v>
                </c:pt>
                <c:pt idx="36954">
                  <c:v>450.52185356019879</c:v>
                </c:pt>
                <c:pt idx="36955">
                  <c:v>450.20456568128492</c:v>
                </c:pt>
                <c:pt idx="36956">
                  <c:v>450.54752764272047</c:v>
                </c:pt>
                <c:pt idx="36957">
                  <c:v>450.23611379377371</c:v>
                </c:pt>
                <c:pt idx="36958">
                  <c:v>450.2772437097081</c:v>
                </c:pt>
                <c:pt idx="36959">
                  <c:v>450.02241778190984</c:v>
                </c:pt>
                <c:pt idx="36960">
                  <c:v>450.53948057901152</c:v>
                </c:pt>
                <c:pt idx="36961">
                  <c:v>450.19498418589637</c:v>
                </c:pt>
                <c:pt idx="36962">
                  <c:v>450.21044032736597</c:v>
                </c:pt>
                <c:pt idx="36963">
                  <c:v>450.17518628974051</c:v>
                </c:pt>
                <c:pt idx="36964">
                  <c:v>450.97057917479555</c:v>
                </c:pt>
                <c:pt idx="36965">
                  <c:v>451.05283808249334</c:v>
                </c:pt>
                <c:pt idx="36966">
                  <c:v>451.2996194264411</c:v>
                </c:pt>
                <c:pt idx="36967">
                  <c:v>451.28199225359987</c:v>
                </c:pt>
                <c:pt idx="36968">
                  <c:v>450.20673501834324</c:v>
                </c:pt>
                <c:pt idx="36969">
                  <c:v>450.72750468015522</c:v>
                </c:pt>
                <c:pt idx="36970">
                  <c:v>451.38557902230735</c:v>
                </c:pt>
                <c:pt idx="36971">
                  <c:v>452.12004794598408</c:v>
                </c:pt>
                <c:pt idx="36972">
                  <c:v>452.72524123169796</c:v>
                </c:pt>
                <c:pt idx="36973">
                  <c:v>451.77925994246112</c:v>
                </c:pt>
                <c:pt idx="36974">
                  <c:v>450.53948057901152</c:v>
                </c:pt>
                <c:pt idx="36975">
                  <c:v>450.42784227976932</c:v>
                </c:pt>
                <c:pt idx="36976">
                  <c:v>450.35733420451839</c:v>
                </c:pt>
                <c:pt idx="36977">
                  <c:v>450.0304632591255</c:v>
                </c:pt>
                <c:pt idx="36978">
                  <c:v>451.14685090320756</c:v>
                </c:pt>
                <c:pt idx="36979">
                  <c:v>452.49239638427395</c:v>
                </c:pt>
                <c:pt idx="36980">
                  <c:v>452.18685009609834</c:v>
                </c:pt>
                <c:pt idx="36981">
                  <c:v>451.37012750169202</c:v>
                </c:pt>
                <c:pt idx="36982">
                  <c:v>451.37600353402934</c:v>
                </c:pt>
                <c:pt idx="36983">
                  <c:v>450.97057917479555</c:v>
                </c:pt>
                <c:pt idx="36984">
                  <c:v>450.44176398955932</c:v>
                </c:pt>
                <c:pt idx="36985">
                  <c:v>450.21848585079016</c:v>
                </c:pt>
                <c:pt idx="36986">
                  <c:v>450.23981971891033</c:v>
                </c:pt>
                <c:pt idx="36987">
                  <c:v>450.73337932623633</c:v>
                </c:pt>
                <c:pt idx="36988">
                  <c:v>450.53948057901152</c:v>
                </c:pt>
                <c:pt idx="36989">
                  <c:v>450.82151611461319</c:v>
                </c:pt>
                <c:pt idx="36990">
                  <c:v>451.61474212706548</c:v>
                </c:pt>
                <c:pt idx="36991">
                  <c:v>450.63349339972575</c:v>
                </c:pt>
                <c:pt idx="36992">
                  <c:v>450.13622691228665</c:v>
                </c:pt>
                <c:pt idx="36993">
                  <c:v>450.35362812535328</c:v>
                </c:pt>
                <c:pt idx="36994">
                  <c:v>451.32312263161964</c:v>
                </c:pt>
                <c:pt idx="36995">
                  <c:v>451.69916821542301</c:v>
                </c:pt>
                <c:pt idx="36996">
                  <c:v>451.66391417779755</c:v>
                </c:pt>
                <c:pt idx="36997">
                  <c:v>450.69441997958813</c:v>
                </c:pt>
                <c:pt idx="36998">
                  <c:v>450.17735716708364</c:v>
                </c:pt>
                <c:pt idx="36999">
                  <c:v>450.74513169896795</c:v>
                </c:pt>
                <c:pt idx="37000">
                  <c:v>450.25744673772306</c:v>
                </c:pt>
                <c:pt idx="37001">
                  <c:v>450.63936804580686</c:v>
                </c:pt>
                <c:pt idx="37002">
                  <c:v>450.52185356019879</c:v>
                </c:pt>
                <c:pt idx="37003">
                  <c:v>450.76275871778068</c:v>
                </c:pt>
                <c:pt idx="37004">
                  <c:v>451.25631832510669</c:v>
                </c:pt>
                <c:pt idx="37005">
                  <c:v>450.63349339972575</c:v>
                </c:pt>
                <c:pt idx="37006">
                  <c:v>450.00108541587537</c:v>
                </c:pt>
                <c:pt idx="37007">
                  <c:v>450.14797776013637</c:v>
                </c:pt>
                <c:pt idx="37008">
                  <c:v>450.23611379377371</c:v>
                </c:pt>
                <c:pt idx="37009">
                  <c:v>450.26919757016998</c:v>
                </c:pt>
                <c:pt idx="37010">
                  <c:v>450.01066695716435</c:v>
                </c:pt>
                <c:pt idx="37011">
                  <c:v>450.12818146587671</c:v>
                </c:pt>
                <c:pt idx="37012">
                  <c:v>450.82956148400893</c:v>
                </c:pt>
                <c:pt idx="37013">
                  <c:v>450.46526688668092</c:v>
                </c:pt>
                <c:pt idx="37014">
                  <c:v>450.62391190433721</c:v>
                </c:pt>
                <c:pt idx="37015">
                  <c:v>450.38887523169734</c:v>
                </c:pt>
                <c:pt idx="37016">
                  <c:v>450.61215953160558</c:v>
                </c:pt>
                <c:pt idx="37017">
                  <c:v>450.34187667679248</c:v>
                </c:pt>
                <c:pt idx="37018">
                  <c:v>450.88831872681294</c:v>
                </c:pt>
                <c:pt idx="37019">
                  <c:v>450.78255507365179</c:v>
                </c:pt>
                <c:pt idx="37020">
                  <c:v>450.05179717345425</c:v>
                </c:pt>
                <c:pt idx="37021">
                  <c:v>450.24569590527619</c:v>
                </c:pt>
                <c:pt idx="37022">
                  <c:v>450.45134548494786</c:v>
                </c:pt>
                <c:pt idx="37023">
                  <c:v>451.28569155551202</c:v>
                </c:pt>
                <c:pt idx="37024">
                  <c:v>451.73225045153447</c:v>
                </c:pt>
                <c:pt idx="37025">
                  <c:v>451.42672002829192</c:v>
                </c:pt>
                <c:pt idx="37026">
                  <c:v>450.53948057901152</c:v>
                </c:pt>
                <c:pt idx="37027">
                  <c:v>450.9625338053998</c:v>
                </c:pt>
                <c:pt idx="37028">
                  <c:v>450.50422654138606</c:v>
                </c:pt>
                <c:pt idx="37029">
                  <c:v>450.56298378419007</c:v>
                </c:pt>
                <c:pt idx="37030">
                  <c:v>450.15973014827091</c:v>
                </c:pt>
                <c:pt idx="37031">
                  <c:v>451.86956375746922</c:v>
                </c:pt>
                <c:pt idx="37032">
                  <c:v>451.9341971866391</c:v>
                </c:pt>
                <c:pt idx="37033">
                  <c:v>451.59928074862768</c:v>
                </c:pt>
                <c:pt idx="37034">
                  <c:v>451.00583321242095</c:v>
                </c:pt>
                <c:pt idx="37035">
                  <c:v>450.24198951805414</c:v>
                </c:pt>
                <c:pt idx="37036">
                  <c:v>450.21631651373178</c:v>
                </c:pt>
                <c:pt idx="37037">
                  <c:v>450.22806888646346</c:v>
                </c:pt>
                <c:pt idx="37038">
                  <c:v>450.10467822989244</c:v>
                </c:pt>
                <c:pt idx="37039">
                  <c:v>450.93532513717008</c:v>
                </c:pt>
                <c:pt idx="37040">
                  <c:v>450.95882680206387</c:v>
                </c:pt>
                <c:pt idx="37041">
                  <c:v>450.34187667679248</c:v>
                </c:pt>
                <c:pt idx="37042">
                  <c:v>450.65328975559686</c:v>
                </c:pt>
                <c:pt idx="37043">
                  <c:v>451.20560814601163</c:v>
                </c:pt>
                <c:pt idx="37044">
                  <c:v>451.19973195964576</c:v>
                </c:pt>
                <c:pt idx="37045">
                  <c:v>450.55927847516739</c:v>
                </c:pt>
                <c:pt idx="37046">
                  <c:v>450.09880204352658</c:v>
                </c:pt>
                <c:pt idx="37047">
                  <c:v>450.60999019454721</c:v>
                </c:pt>
                <c:pt idx="37048">
                  <c:v>451.12117836097065</c:v>
                </c:pt>
                <c:pt idx="37049">
                  <c:v>451.60885823927583</c:v>
                </c:pt>
                <c:pt idx="37050">
                  <c:v>451.06829591827619</c:v>
                </c:pt>
                <c:pt idx="37051">
                  <c:v>450.6628712509854</c:v>
                </c:pt>
                <c:pt idx="37052">
                  <c:v>450.79801275540615</c:v>
                </c:pt>
                <c:pt idx="37053">
                  <c:v>450.35733420451839</c:v>
                </c:pt>
                <c:pt idx="37054">
                  <c:v>450.75100788533382</c:v>
                </c:pt>
                <c:pt idx="37055">
                  <c:v>450.5512329517432</c:v>
                </c:pt>
                <c:pt idx="37056">
                  <c:v>450.62978655041832</c:v>
                </c:pt>
                <c:pt idx="37057">
                  <c:v>450.71204699840087</c:v>
                </c:pt>
                <c:pt idx="37058">
                  <c:v>450.22436203715597</c:v>
                </c:pt>
                <c:pt idx="37059">
                  <c:v>450.15755927092778</c:v>
                </c:pt>
                <c:pt idx="37060">
                  <c:v>451.07417195061356</c:v>
                </c:pt>
                <c:pt idx="37061">
                  <c:v>450.81563977421888</c:v>
                </c:pt>
                <c:pt idx="37062">
                  <c:v>450.05984265066991</c:v>
                </c:pt>
                <c:pt idx="37063">
                  <c:v>450.51814825117606</c:v>
                </c:pt>
                <c:pt idx="37064">
                  <c:v>451.34662429651343</c:v>
                </c:pt>
                <c:pt idx="37065">
                  <c:v>451.39363070687057</c:v>
                </c:pt>
                <c:pt idx="37066">
                  <c:v>451.59340610254662</c:v>
                </c:pt>
                <c:pt idx="37067">
                  <c:v>450.82368529764307</c:v>
                </c:pt>
                <c:pt idx="37068">
                  <c:v>450.29857696171439</c:v>
                </c:pt>
                <c:pt idx="37069">
                  <c:v>450.01871242667858</c:v>
                </c:pt>
                <c:pt idx="37070">
                  <c:v>450.96470298842968</c:v>
                </c:pt>
                <c:pt idx="37071">
                  <c:v>450.43588826527895</c:v>
                </c:pt>
                <c:pt idx="37072">
                  <c:v>451.23869746743298</c:v>
                </c:pt>
                <c:pt idx="37073">
                  <c:v>451.05654493180083</c:v>
                </c:pt>
                <c:pt idx="37074">
                  <c:v>450.08705121107971</c:v>
                </c:pt>
                <c:pt idx="37075">
                  <c:v>450.41238536815735</c:v>
                </c:pt>
                <c:pt idx="37076">
                  <c:v>450.48072333620752</c:v>
                </c:pt>
                <c:pt idx="37077">
                  <c:v>450.48072333620752</c:v>
                </c:pt>
                <c:pt idx="37078">
                  <c:v>450.12818146587671</c:v>
                </c:pt>
                <c:pt idx="37079">
                  <c:v>450.01066695716435</c:v>
                </c:pt>
                <c:pt idx="37080">
                  <c:v>450.2772437097081</c:v>
                </c:pt>
                <c:pt idx="37081">
                  <c:v>450.01066695716435</c:v>
                </c:pt>
                <c:pt idx="37082">
                  <c:v>450.55340228880152</c:v>
                </c:pt>
                <c:pt idx="37083">
                  <c:v>450.33012522823168</c:v>
                </c:pt>
                <c:pt idx="37084">
                  <c:v>450.95882680206387</c:v>
                </c:pt>
                <c:pt idx="37085">
                  <c:v>451.23498599727122</c:v>
                </c:pt>
                <c:pt idx="37086">
                  <c:v>450.67091677440959</c:v>
                </c:pt>
                <c:pt idx="37087">
                  <c:v>450.02241778190984</c:v>
                </c:pt>
                <c:pt idx="37088">
                  <c:v>450.70987766134255</c:v>
                </c:pt>
                <c:pt idx="37089">
                  <c:v>450.0282939682757</c:v>
                </c:pt>
                <c:pt idx="37090">
                  <c:v>450.31620398052712</c:v>
                </c:pt>
                <c:pt idx="37091">
                  <c:v>451.31508018876497</c:v>
                </c:pt>
                <c:pt idx="37092">
                  <c:v>450.88027320338875</c:v>
                </c:pt>
                <c:pt idx="37093">
                  <c:v>450.3044531480802</c:v>
                </c:pt>
                <c:pt idx="37094">
                  <c:v>450.37496122333113</c:v>
                </c:pt>
                <c:pt idx="37095">
                  <c:v>450.0282939682757</c:v>
                </c:pt>
                <c:pt idx="37096">
                  <c:v>450.38300674675531</c:v>
                </c:pt>
                <c:pt idx="37097">
                  <c:v>450.20085883197743</c:v>
                </c:pt>
                <c:pt idx="37098">
                  <c:v>450.55927847516739</c:v>
                </c:pt>
                <c:pt idx="37099">
                  <c:v>450.27136813945617</c:v>
                </c:pt>
                <c:pt idx="37100">
                  <c:v>450.24786524233457</c:v>
                </c:pt>
                <c:pt idx="37101">
                  <c:v>450.51814825117606</c:v>
                </c:pt>
                <c:pt idx="37102">
                  <c:v>450.48289405952215</c:v>
                </c:pt>
                <c:pt idx="37103">
                  <c:v>450.21044032736597</c:v>
                </c:pt>
                <c:pt idx="37104">
                  <c:v>450.10684752074224</c:v>
                </c:pt>
                <c:pt idx="37105">
                  <c:v>450.33600095251211</c:v>
                </c:pt>
                <c:pt idx="37106">
                  <c:v>450.00479077079854</c:v>
                </c:pt>
                <c:pt idx="37107">
                  <c:v>450.31620398052712</c:v>
                </c:pt>
                <c:pt idx="37108">
                  <c:v>450.27507375653579</c:v>
                </c:pt>
                <c:pt idx="37109">
                  <c:v>450.14580848468944</c:v>
                </c:pt>
                <c:pt idx="37110">
                  <c:v>450.08117502471384</c:v>
                </c:pt>
                <c:pt idx="37111">
                  <c:v>450.1832318131647</c:v>
                </c:pt>
                <c:pt idx="37112">
                  <c:v>450.00108541587537</c:v>
                </c:pt>
                <c:pt idx="37113">
                  <c:v>450.25744673772306</c:v>
                </c:pt>
                <c:pt idx="37114">
                  <c:v>450.03633944549131</c:v>
                </c:pt>
                <c:pt idx="37115">
                  <c:v>450.63566273678413</c:v>
                </c:pt>
                <c:pt idx="37116">
                  <c:v>450.65916594196267</c:v>
                </c:pt>
                <c:pt idx="37117">
                  <c:v>451.82255888739689</c:v>
                </c:pt>
                <c:pt idx="37118">
                  <c:v>451.21735897845849</c:v>
                </c:pt>
                <c:pt idx="37119">
                  <c:v>450.26919757016998</c:v>
                </c:pt>
                <c:pt idx="37120">
                  <c:v>450.87439701702294</c:v>
                </c:pt>
                <c:pt idx="37121">
                  <c:v>451.29157544330167</c:v>
                </c:pt>
                <c:pt idx="37122">
                  <c:v>450.76863490414655</c:v>
                </c:pt>
                <c:pt idx="37123">
                  <c:v>450.51597891411774</c:v>
                </c:pt>
                <c:pt idx="37124">
                  <c:v>450.23981971891033</c:v>
                </c:pt>
                <c:pt idx="37125">
                  <c:v>450.42196763368827</c:v>
                </c:pt>
                <c:pt idx="37126">
                  <c:v>451.13880537978338</c:v>
                </c:pt>
                <c:pt idx="37127">
                  <c:v>450.72750468015522</c:v>
                </c:pt>
                <c:pt idx="37128">
                  <c:v>450.24786524233457</c:v>
                </c:pt>
                <c:pt idx="37129">
                  <c:v>451.81668270103103</c:v>
                </c:pt>
                <c:pt idx="37130">
                  <c:v>451.11159532529734</c:v>
                </c:pt>
                <c:pt idx="37131">
                  <c:v>450.71204699840087</c:v>
                </c:pt>
                <c:pt idx="37132">
                  <c:v>451.38187987442365</c:v>
                </c:pt>
                <c:pt idx="37133">
                  <c:v>450.47114261096135</c:v>
                </c:pt>
                <c:pt idx="37134">
                  <c:v>450.39475911948699</c:v>
                </c:pt>
                <c:pt idx="37135">
                  <c:v>450.34187667679248</c:v>
                </c:pt>
                <c:pt idx="37136">
                  <c:v>450.10684752074224</c:v>
                </c:pt>
                <c:pt idx="37137">
                  <c:v>450.41238536815735</c:v>
                </c:pt>
                <c:pt idx="37138">
                  <c:v>450.0282939682757</c:v>
                </c:pt>
                <c:pt idx="37139">
                  <c:v>450.11055441625825</c:v>
                </c:pt>
                <c:pt idx="37140">
                  <c:v>450.5512329517432</c:v>
                </c:pt>
                <c:pt idx="37141">
                  <c:v>450.0282939682757</c:v>
                </c:pt>
                <c:pt idx="37142">
                  <c:v>450.08117502471384</c:v>
                </c:pt>
                <c:pt idx="37143">
                  <c:v>450.63936804580686</c:v>
                </c:pt>
                <c:pt idx="37144">
                  <c:v>450.66874743735121</c:v>
                </c:pt>
                <c:pt idx="37145">
                  <c:v>450.08117502471384</c:v>
                </c:pt>
                <c:pt idx="37146">
                  <c:v>450.48876978380252</c:v>
                </c:pt>
                <c:pt idx="37147">
                  <c:v>451.05283808249334</c:v>
                </c:pt>
                <c:pt idx="37148">
                  <c:v>450.65328975559686</c:v>
                </c:pt>
                <c:pt idx="37149">
                  <c:v>450.75100788533382</c:v>
                </c:pt>
                <c:pt idx="37150">
                  <c:v>450.63349339972575</c:v>
                </c:pt>
                <c:pt idx="37151">
                  <c:v>451.62649449979716</c:v>
                </c:pt>
                <c:pt idx="37152">
                  <c:v>452.61361679501857</c:v>
                </c:pt>
                <c:pt idx="37153">
                  <c:v>452.05541759738372</c:v>
                </c:pt>
                <c:pt idx="37154">
                  <c:v>450.7157523074236</c:v>
                </c:pt>
                <c:pt idx="37155">
                  <c:v>450.83543767037474</c:v>
                </c:pt>
                <c:pt idx="37156">
                  <c:v>451.48176580093423</c:v>
                </c:pt>
                <c:pt idx="37157">
                  <c:v>452.01057990797108</c:v>
                </c:pt>
                <c:pt idx="37158">
                  <c:v>451.42888474449603</c:v>
                </c:pt>
                <c:pt idx="37159">
                  <c:v>450.67091677440959</c:v>
                </c:pt>
                <c:pt idx="37160">
                  <c:v>450.45722167131373</c:v>
                </c:pt>
                <c:pt idx="37161">
                  <c:v>450.38083740969694</c:v>
                </c:pt>
                <c:pt idx="37162">
                  <c:v>450.74142638994527</c:v>
                </c:pt>
                <c:pt idx="37163">
                  <c:v>451.38187987442365</c:v>
                </c:pt>
                <c:pt idx="37164">
                  <c:v>451.39363070687057</c:v>
                </c:pt>
                <c:pt idx="37165">
                  <c:v>450.19498418589637</c:v>
                </c:pt>
                <c:pt idx="37166">
                  <c:v>450.77080424120487</c:v>
                </c:pt>
                <c:pt idx="37167">
                  <c:v>450.23023806949334</c:v>
                </c:pt>
                <c:pt idx="37168">
                  <c:v>451.25044984016466</c:v>
                </c:pt>
                <c:pt idx="37169">
                  <c:v>451.83213791832981</c:v>
                </c:pt>
                <c:pt idx="37170">
                  <c:v>450.62174102699413</c:v>
                </c:pt>
                <c:pt idx="37171">
                  <c:v>450.22219270009765</c:v>
                </c:pt>
                <c:pt idx="37172">
                  <c:v>450.10467822989244</c:v>
                </c:pt>
                <c:pt idx="37173">
                  <c:v>450.82368529764307</c:v>
                </c:pt>
                <c:pt idx="37174">
                  <c:v>451.56402671100221</c:v>
                </c:pt>
                <c:pt idx="37175">
                  <c:v>451.27024003489669</c:v>
                </c:pt>
                <c:pt idx="37176">
                  <c:v>450.04809027793823</c:v>
                </c:pt>
                <c:pt idx="37177">
                  <c:v>450.48289405952215</c:v>
                </c:pt>
                <c:pt idx="37178">
                  <c:v>450.13035072592078</c:v>
                </c:pt>
                <c:pt idx="37179">
                  <c:v>450.46526688668092</c:v>
                </c:pt>
                <c:pt idx="37180">
                  <c:v>450.32208016689293</c:v>
                </c:pt>
                <c:pt idx="37181">
                  <c:v>450.23611379377371</c:v>
                </c:pt>
                <c:pt idx="37182">
                  <c:v>450.23611379377371</c:v>
                </c:pt>
                <c:pt idx="37183">
                  <c:v>450.14580848468944</c:v>
                </c:pt>
                <c:pt idx="37184">
                  <c:v>450.59236317573448</c:v>
                </c:pt>
                <c:pt idx="37185">
                  <c:v>450.36908503696532</c:v>
                </c:pt>
                <c:pt idx="37186">
                  <c:v>450.12230527951084</c:v>
                </c:pt>
                <c:pt idx="37187">
                  <c:v>450.47114261096135</c:v>
                </c:pt>
                <c:pt idx="37188">
                  <c:v>450.87069155397171</c:v>
                </c:pt>
                <c:pt idx="37189">
                  <c:v>450.09292585716076</c:v>
                </c:pt>
                <c:pt idx="37190">
                  <c:v>450.0069600601081</c:v>
                </c:pt>
                <c:pt idx="37191">
                  <c:v>450.21261120470911</c:v>
                </c:pt>
                <c:pt idx="37192">
                  <c:v>451.1623149001295</c:v>
                </c:pt>
                <c:pt idx="37193">
                  <c:v>451.39733139503898</c:v>
                </c:pt>
                <c:pt idx="37194">
                  <c:v>450.93903044619276</c:v>
                </c:pt>
                <c:pt idx="37195">
                  <c:v>450.15755927092778</c:v>
                </c:pt>
                <c:pt idx="37196">
                  <c:v>450.2772437097081</c:v>
                </c:pt>
                <c:pt idx="37197">
                  <c:v>450.08705121107971</c:v>
                </c:pt>
                <c:pt idx="37198">
                  <c:v>450.80388894177202</c:v>
                </c:pt>
                <c:pt idx="37199">
                  <c:v>450.86852237094183</c:v>
                </c:pt>
                <c:pt idx="37200">
                  <c:v>450.18693866247219</c:v>
                </c:pt>
                <c:pt idx="37201">
                  <c:v>450.11642909314503</c:v>
                </c:pt>
                <c:pt idx="37202">
                  <c:v>450.02241778190984</c:v>
                </c:pt>
                <c:pt idx="37203">
                  <c:v>450.45939116240055</c:v>
                </c:pt>
                <c:pt idx="37204">
                  <c:v>450.75905340875801</c:v>
                </c:pt>
                <c:pt idx="37205">
                  <c:v>450.6767929607754</c:v>
                </c:pt>
                <c:pt idx="37206">
                  <c:v>451.21148279209268</c:v>
                </c:pt>
                <c:pt idx="37207">
                  <c:v>451.44063711722771</c:v>
                </c:pt>
                <c:pt idx="37208">
                  <c:v>451.23498599727122</c:v>
                </c:pt>
                <c:pt idx="37209">
                  <c:v>450.13993229832357</c:v>
                </c:pt>
                <c:pt idx="37210">
                  <c:v>451.26220221289628</c:v>
                </c:pt>
                <c:pt idx="37211">
                  <c:v>451.92615690018306</c:v>
                </c:pt>
                <c:pt idx="37212">
                  <c:v>452.76049834989294</c:v>
                </c:pt>
                <c:pt idx="37213">
                  <c:v>451.70287722112914</c:v>
                </c:pt>
                <c:pt idx="37214">
                  <c:v>450.51227252689569</c:v>
                </c:pt>
                <c:pt idx="37215">
                  <c:v>451.02346023123368</c:v>
                </c:pt>
                <c:pt idx="37216">
                  <c:v>451.3583766692451</c:v>
                </c:pt>
                <c:pt idx="37217">
                  <c:v>451.4112577256833</c:v>
                </c:pt>
                <c:pt idx="37218">
                  <c:v>451.11159532529734</c:v>
                </c:pt>
                <c:pt idx="37219">
                  <c:v>451.44063711722771</c:v>
                </c:pt>
                <c:pt idx="37220">
                  <c:v>451.82255888739689</c:v>
                </c:pt>
                <c:pt idx="37221">
                  <c:v>451.38187987442365</c:v>
                </c:pt>
                <c:pt idx="37222">
                  <c:v>450.64741356923105</c:v>
                </c:pt>
                <c:pt idx="37223">
                  <c:v>450.09880204352658</c:v>
                </c:pt>
                <c:pt idx="37224">
                  <c:v>450.82151611461319</c:v>
                </c:pt>
                <c:pt idx="37225">
                  <c:v>451.02716554025642</c:v>
                </c:pt>
                <c:pt idx="37226">
                  <c:v>450.92140342738003</c:v>
                </c:pt>
                <c:pt idx="37227">
                  <c:v>450.04004480072257</c:v>
                </c:pt>
                <c:pt idx="37228">
                  <c:v>450.01871242667858</c:v>
                </c:pt>
                <c:pt idx="37229">
                  <c:v>450.0069600601081</c:v>
                </c:pt>
                <c:pt idx="37230">
                  <c:v>450.11055441625825</c:v>
                </c:pt>
                <c:pt idx="37231">
                  <c:v>450.32208016689293</c:v>
                </c:pt>
                <c:pt idx="37232">
                  <c:v>450.4689725037606</c:v>
                </c:pt>
                <c:pt idx="37233">
                  <c:v>450.26919757016998</c:v>
                </c:pt>
                <c:pt idx="37234">
                  <c:v>450.0069600601081</c:v>
                </c:pt>
                <c:pt idx="37235">
                  <c:v>450.17518628974051</c:v>
                </c:pt>
                <c:pt idx="37236">
                  <c:v>450.05984265066991</c:v>
                </c:pt>
                <c:pt idx="37237">
                  <c:v>451.07046664159083</c:v>
                </c:pt>
                <c:pt idx="37238">
                  <c:v>450.51814825117606</c:v>
                </c:pt>
                <c:pt idx="37239">
                  <c:v>450.57473615692174</c:v>
                </c:pt>
                <c:pt idx="37240">
                  <c:v>450.97428448381822</c:v>
                </c:pt>
                <c:pt idx="37241">
                  <c:v>450.95665746500549</c:v>
                </c:pt>
                <c:pt idx="37242">
                  <c:v>450.53948057901152</c:v>
                </c:pt>
                <c:pt idx="37243">
                  <c:v>451.08221747403775</c:v>
                </c:pt>
                <c:pt idx="37244">
                  <c:v>450.65328975559686</c:v>
                </c:pt>
                <c:pt idx="37245">
                  <c:v>450.01066695716435</c:v>
                </c:pt>
                <c:pt idx="37246">
                  <c:v>450.6767929607754</c:v>
                </c:pt>
                <c:pt idx="37247">
                  <c:v>450.06942419226698</c:v>
                </c:pt>
                <c:pt idx="37248">
                  <c:v>450.23611379377371</c:v>
                </c:pt>
                <c:pt idx="37249">
                  <c:v>450.52402397545649</c:v>
                </c:pt>
                <c:pt idx="37250">
                  <c:v>450.23023806949334</c:v>
                </c:pt>
                <c:pt idx="37251">
                  <c:v>450.1127237071081</c:v>
                </c:pt>
                <c:pt idx="37252">
                  <c:v>450.76863490414655</c:v>
                </c:pt>
                <c:pt idx="37253">
                  <c:v>450.92727807346108</c:v>
                </c:pt>
                <c:pt idx="37254">
                  <c:v>450.14797776013637</c:v>
                </c:pt>
                <c:pt idx="37255">
                  <c:v>450.25374096661494</c:v>
                </c:pt>
                <c:pt idx="37256">
                  <c:v>450.7884312600176</c:v>
                </c:pt>
                <c:pt idx="37257">
                  <c:v>450.11642909314503</c:v>
                </c:pt>
                <c:pt idx="37258">
                  <c:v>450.24569590527619</c:v>
                </c:pt>
                <c:pt idx="37259">
                  <c:v>450.16931164365946</c:v>
                </c:pt>
                <c:pt idx="37260">
                  <c:v>450.02458707275969</c:v>
                </c:pt>
                <c:pt idx="37261">
                  <c:v>450.73925551260214</c:v>
                </c:pt>
                <c:pt idx="37262">
                  <c:v>450.72162849378941</c:v>
                </c:pt>
                <c:pt idx="37263">
                  <c:v>450.44176398955932</c:v>
                </c:pt>
                <c:pt idx="37264">
                  <c:v>450.17148098071777</c:v>
                </c:pt>
                <c:pt idx="37265">
                  <c:v>450.08705121107971</c:v>
                </c:pt>
                <c:pt idx="37266">
                  <c:v>450.0304632591255</c:v>
                </c:pt>
                <c:pt idx="37267">
                  <c:v>450.61215953160558</c:v>
                </c:pt>
                <c:pt idx="37268">
                  <c:v>450.62391190433721</c:v>
                </c:pt>
                <c:pt idx="37269">
                  <c:v>450.0069600601081</c:v>
                </c:pt>
                <c:pt idx="37270">
                  <c:v>450.55927847516739</c:v>
                </c:pt>
                <c:pt idx="37271">
                  <c:v>450.93532513717008</c:v>
                </c:pt>
                <c:pt idx="37272">
                  <c:v>450.30662233111008</c:v>
                </c:pt>
                <c:pt idx="37273">
                  <c:v>450.16560479435196</c:v>
                </c:pt>
                <c:pt idx="37274">
                  <c:v>450.40650964387692</c:v>
                </c:pt>
                <c:pt idx="37275">
                  <c:v>450.0282939682757</c:v>
                </c:pt>
                <c:pt idx="37276">
                  <c:v>450.05984265066991</c:v>
                </c:pt>
                <c:pt idx="37277">
                  <c:v>450.4689725037606</c:v>
                </c:pt>
                <c:pt idx="37278">
                  <c:v>450.73337932623633</c:v>
                </c:pt>
                <c:pt idx="37279">
                  <c:v>450.14797776013637</c:v>
                </c:pt>
                <c:pt idx="37280">
                  <c:v>450.05179717345425</c:v>
                </c:pt>
                <c:pt idx="37281">
                  <c:v>450.20673501834324</c:v>
                </c:pt>
                <c:pt idx="37282">
                  <c:v>450.36537957391408</c:v>
                </c:pt>
                <c:pt idx="37283">
                  <c:v>450.35950384963371</c:v>
                </c:pt>
                <c:pt idx="37284">
                  <c:v>450.60040869915866</c:v>
                </c:pt>
                <c:pt idx="37285">
                  <c:v>450.43371846613513</c:v>
                </c:pt>
                <c:pt idx="37286">
                  <c:v>450.04004480072257</c:v>
                </c:pt>
                <c:pt idx="37287">
                  <c:v>450.88614938975456</c:v>
                </c:pt>
                <c:pt idx="37288">
                  <c:v>451.82626943338778</c:v>
                </c:pt>
                <c:pt idx="37289">
                  <c:v>451.34445341917035</c:v>
                </c:pt>
                <c:pt idx="37290">
                  <c:v>450.36908503696532</c:v>
                </c:pt>
                <c:pt idx="37291">
                  <c:v>450.50052107833488</c:v>
                </c:pt>
                <c:pt idx="37292">
                  <c:v>450.40650964387692</c:v>
                </c:pt>
                <c:pt idx="37293">
                  <c:v>451.01170939878682</c:v>
                </c:pt>
                <c:pt idx="37294">
                  <c:v>450.17735716708364</c:v>
                </c:pt>
                <c:pt idx="37295">
                  <c:v>450.22436203715597</c:v>
                </c:pt>
                <c:pt idx="37296">
                  <c:v>450.06571729675096</c:v>
                </c:pt>
                <c:pt idx="37297">
                  <c:v>450.02241778190984</c:v>
                </c:pt>
                <c:pt idx="37298">
                  <c:v>450.15168313077049</c:v>
                </c:pt>
                <c:pt idx="37299">
                  <c:v>450.33383099933985</c:v>
                </c:pt>
                <c:pt idx="37300">
                  <c:v>450.93532513717008</c:v>
                </c:pt>
                <c:pt idx="37301">
                  <c:v>451.14097471684175</c:v>
                </c:pt>
                <c:pt idx="37302">
                  <c:v>451.12334769802902</c:v>
                </c:pt>
                <c:pt idx="37303">
                  <c:v>450.75905340875801</c:v>
                </c:pt>
                <c:pt idx="37304">
                  <c:v>450.49247570893914</c:v>
                </c:pt>
                <c:pt idx="37305">
                  <c:v>451.42672002829192</c:v>
                </c:pt>
                <c:pt idx="37306">
                  <c:v>451.49721886183431</c:v>
                </c:pt>
                <c:pt idx="37307">
                  <c:v>450.68049826979814</c:v>
                </c:pt>
                <c:pt idx="37308">
                  <c:v>450.01654159554403</c:v>
                </c:pt>
                <c:pt idx="37309">
                  <c:v>450.38300674675531</c:v>
                </c:pt>
                <c:pt idx="37310">
                  <c:v>450.65328975559686</c:v>
                </c:pt>
                <c:pt idx="37311">
                  <c:v>450.78255507365179</c:v>
                </c:pt>
                <c:pt idx="37312">
                  <c:v>451.07634128767188</c:v>
                </c:pt>
                <c:pt idx="37313">
                  <c:v>450.53577542401729</c:v>
                </c:pt>
                <c:pt idx="37314">
                  <c:v>450.31837377967088</c:v>
                </c:pt>
                <c:pt idx="37315">
                  <c:v>450.14210157377056</c:v>
                </c:pt>
                <c:pt idx="37316">
                  <c:v>450.06571729675096</c:v>
                </c:pt>
                <c:pt idx="37317">
                  <c:v>450.07746966948264</c:v>
                </c:pt>
                <c:pt idx="37318">
                  <c:v>450.15973014827091</c:v>
                </c:pt>
                <c:pt idx="37319">
                  <c:v>451.18580408871668</c:v>
                </c:pt>
                <c:pt idx="37320">
                  <c:v>450.42784227976932</c:v>
                </c:pt>
                <c:pt idx="37321">
                  <c:v>450.40063391959654</c:v>
                </c:pt>
                <c:pt idx="37322">
                  <c:v>450.10684752074224</c:v>
                </c:pt>
                <c:pt idx="37323">
                  <c:v>450.31032779416125</c:v>
                </c:pt>
                <c:pt idx="37324">
                  <c:v>450.52989969973692</c:v>
                </c:pt>
                <c:pt idx="37325">
                  <c:v>450.55927847516739</c:v>
                </c:pt>
                <c:pt idx="37326">
                  <c:v>450.11859989347391</c:v>
                </c:pt>
                <c:pt idx="37327">
                  <c:v>450.15385394650224</c:v>
                </c:pt>
                <c:pt idx="37328">
                  <c:v>450.13993229832357</c:v>
                </c:pt>
                <c:pt idx="37329">
                  <c:v>450.58278168034593</c:v>
                </c:pt>
                <c:pt idx="37330">
                  <c:v>450.37713826181329</c:v>
                </c:pt>
                <c:pt idx="37331">
                  <c:v>450.0892205019295</c:v>
                </c:pt>
                <c:pt idx="37332">
                  <c:v>450.45939116240055</c:v>
                </c:pt>
                <c:pt idx="37333">
                  <c:v>450.35362812535328</c:v>
                </c:pt>
                <c:pt idx="37334">
                  <c:v>450.50052107833488</c:v>
                </c:pt>
                <c:pt idx="37335">
                  <c:v>450.07746966948264</c:v>
                </c:pt>
                <c:pt idx="37336">
                  <c:v>450.6041140081814</c:v>
                </c:pt>
                <c:pt idx="37337">
                  <c:v>451.4149676555603</c:v>
                </c:pt>
                <c:pt idx="37338">
                  <c:v>451.72638196659244</c:v>
                </c:pt>
                <c:pt idx="37339">
                  <c:v>451.30919630097532</c:v>
                </c:pt>
                <c:pt idx="37340">
                  <c:v>450.83326679303161</c:v>
                </c:pt>
                <c:pt idx="37341">
                  <c:v>450.86852237094183</c:v>
                </c:pt>
                <c:pt idx="37342">
                  <c:v>450.26919757016998</c:v>
                </c:pt>
                <c:pt idx="37343">
                  <c:v>450.09509668829537</c:v>
                </c:pt>
                <c:pt idx="37344">
                  <c:v>450.62391190433721</c:v>
                </c:pt>
                <c:pt idx="37345">
                  <c:v>450.22219270009765</c:v>
                </c:pt>
                <c:pt idx="37346">
                  <c:v>450.28682458898271</c:v>
                </c:pt>
                <c:pt idx="37347">
                  <c:v>450.47114261096135</c:v>
                </c:pt>
                <c:pt idx="37348">
                  <c:v>450.45351543812012</c:v>
                </c:pt>
                <c:pt idx="37349">
                  <c:v>450.01066695716435</c:v>
                </c:pt>
                <c:pt idx="37350">
                  <c:v>450.07159348311677</c:v>
                </c:pt>
                <c:pt idx="37351">
                  <c:v>450.46526688668092</c:v>
                </c:pt>
                <c:pt idx="37352">
                  <c:v>450.01654159554403</c:v>
                </c:pt>
                <c:pt idx="37353">
                  <c:v>450.26332292408892</c:v>
                </c:pt>
                <c:pt idx="37354">
                  <c:v>450.22436203715597</c:v>
                </c:pt>
                <c:pt idx="37355">
                  <c:v>450.54165145635466</c:v>
                </c:pt>
                <c:pt idx="37356">
                  <c:v>450.63566273678413</c:v>
                </c:pt>
                <c:pt idx="37357">
                  <c:v>450.76492805483906</c:v>
                </c:pt>
                <c:pt idx="37358">
                  <c:v>450.85893933526853</c:v>
                </c:pt>
                <c:pt idx="37359">
                  <c:v>450.63566273678413</c:v>
                </c:pt>
                <c:pt idx="37360">
                  <c:v>451.02346023123368</c:v>
                </c:pt>
                <c:pt idx="37361">
                  <c:v>450.10684752074224</c:v>
                </c:pt>
                <c:pt idx="37362">
                  <c:v>450.1127237071081</c:v>
                </c:pt>
                <c:pt idx="37363">
                  <c:v>450.03417015464152</c:v>
                </c:pt>
                <c:pt idx="37364">
                  <c:v>450.18910799953051</c:v>
                </c:pt>
                <c:pt idx="37365">
                  <c:v>450.15973014827091</c:v>
                </c:pt>
                <c:pt idx="37366">
                  <c:v>450.03417015464152</c:v>
                </c:pt>
                <c:pt idx="37367">
                  <c:v>450.83326679303161</c:v>
                </c:pt>
                <c:pt idx="37368">
                  <c:v>450.96840829745241</c:v>
                </c:pt>
                <c:pt idx="37369">
                  <c:v>451.10354995590166</c:v>
                </c:pt>
                <c:pt idx="37370">
                  <c:v>450.57473615692174</c:v>
                </c:pt>
                <c:pt idx="37371">
                  <c:v>450.4160914473224</c:v>
                </c:pt>
                <c:pt idx="37372">
                  <c:v>450.0304632591255</c:v>
                </c:pt>
                <c:pt idx="37373">
                  <c:v>450.53577542401729</c:v>
                </c:pt>
                <c:pt idx="37374">
                  <c:v>450.62978655041832</c:v>
                </c:pt>
                <c:pt idx="37375">
                  <c:v>450.62391190433721</c:v>
                </c:pt>
                <c:pt idx="37376">
                  <c:v>450.45351543812012</c:v>
                </c:pt>
                <c:pt idx="37377">
                  <c:v>450.35950384963371</c:v>
                </c:pt>
                <c:pt idx="37378">
                  <c:v>450.38300674675531</c:v>
                </c:pt>
                <c:pt idx="37379">
                  <c:v>450.73555020357946</c:v>
                </c:pt>
                <c:pt idx="37380">
                  <c:v>450.64153892314994</c:v>
                </c:pt>
                <c:pt idx="37381">
                  <c:v>450.09509668829537</c:v>
                </c:pt>
                <c:pt idx="37382">
                  <c:v>450.09509668829537</c:v>
                </c:pt>
                <c:pt idx="37383">
                  <c:v>450.50639680261526</c:v>
                </c:pt>
                <c:pt idx="37384">
                  <c:v>450.76492805483906</c:v>
                </c:pt>
                <c:pt idx="37385">
                  <c:v>450.35950384963371</c:v>
                </c:pt>
                <c:pt idx="37386">
                  <c:v>450.38671205577805</c:v>
                </c:pt>
                <c:pt idx="37387">
                  <c:v>450.05984265066991</c:v>
                </c:pt>
                <c:pt idx="37388">
                  <c:v>450.15755927092778</c:v>
                </c:pt>
                <c:pt idx="37389">
                  <c:v>450.23981971891033</c:v>
                </c:pt>
                <c:pt idx="37390">
                  <c:v>451.22106120691171</c:v>
                </c:pt>
                <c:pt idx="37391">
                  <c:v>451.06829591827619</c:v>
                </c:pt>
                <c:pt idx="37392">
                  <c:v>450.72750468015522</c:v>
                </c:pt>
                <c:pt idx="37393">
                  <c:v>450.28682458898271</c:v>
                </c:pt>
                <c:pt idx="37394">
                  <c:v>450.40063391959654</c:v>
                </c:pt>
                <c:pt idx="37395">
                  <c:v>450.23023806949334</c:v>
                </c:pt>
                <c:pt idx="37396">
                  <c:v>450.36537957391408</c:v>
                </c:pt>
                <c:pt idx="37397">
                  <c:v>450.05396646430404</c:v>
                </c:pt>
                <c:pt idx="37398">
                  <c:v>450.48659952257333</c:v>
                </c:pt>
                <c:pt idx="37399">
                  <c:v>450.44546929858205</c:v>
                </c:pt>
                <c:pt idx="37400">
                  <c:v>450.3044531480802</c:v>
                </c:pt>
                <c:pt idx="37401">
                  <c:v>450.53948057901152</c:v>
                </c:pt>
                <c:pt idx="37402">
                  <c:v>450.20085883197743</c:v>
                </c:pt>
                <c:pt idx="37403">
                  <c:v>450.37713826181329</c:v>
                </c:pt>
                <c:pt idx="37404">
                  <c:v>450.31249805539051</c:v>
                </c:pt>
                <c:pt idx="37405">
                  <c:v>450.28682458898271</c:v>
                </c:pt>
                <c:pt idx="37406">
                  <c:v>450.27507375653579</c:v>
                </c:pt>
                <c:pt idx="37407">
                  <c:v>450.31620398052712</c:v>
                </c:pt>
                <c:pt idx="37408">
                  <c:v>450.17735716708364</c:v>
                </c:pt>
                <c:pt idx="37409">
                  <c:v>450.26549241517574</c:v>
                </c:pt>
                <c:pt idx="37410">
                  <c:v>450.37125437402364</c:v>
                </c:pt>
                <c:pt idx="37411">
                  <c:v>450.67091677440959</c:v>
                </c:pt>
                <c:pt idx="37412">
                  <c:v>450.8119344651962</c:v>
                </c:pt>
                <c:pt idx="37413">
                  <c:v>451.12334769802902</c:v>
                </c:pt>
                <c:pt idx="37414">
                  <c:v>450.75905340875801</c:v>
                </c:pt>
                <c:pt idx="37415">
                  <c:v>450.15168313077049</c:v>
                </c:pt>
                <c:pt idx="37416">
                  <c:v>450.78626192295928</c:v>
                </c:pt>
                <c:pt idx="37417">
                  <c:v>450.10467822989244</c:v>
                </c:pt>
                <c:pt idx="37418">
                  <c:v>450.09880204352658</c:v>
                </c:pt>
                <c:pt idx="37419">
                  <c:v>450.32795481297399</c:v>
                </c:pt>
                <c:pt idx="37420">
                  <c:v>451.13292919341757</c:v>
                </c:pt>
                <c:pt idx="37421">
                  <c:v>451.80863317286645</c:v>
                </c:pt>
                <c:pt idx="37422">
                  <c:v>451.73813433932412</c:v>
                </c:pt>
                <c:pt idx="37423">
                  <c:v>450.23981971891033</c:v>
                </c:pt>
                <c:pt idx="37424">
                  <c:v>450.0304632591255</c:v>
                </c:pt>
                <c:pt idx="37425">
                  <c:v>450.38887523169734</c:v>
                </c:pt>
                <c:pt idx="37426">
                  <c:v>450.50052107833488</c:v>
                </c:pt>
                <c:pt idx="37427">
                  <c:v>450.74142638994527</c:v>
                </c:pt>
                <c:pt idx="37428">
                  <c:v>451.1644779220203</c:v>
                </c:pt>
                <c:pt idx="37429">
                  <c:v>451.08809366040356</c:v>
                </c:pt>
                <c:pt idx="37430">
                  <c:v>451.74029843941429</c:v>
                </c:pt>
                <c:pt idx="37431">
                  <c:v>451.88719231656671</c:v>
                </c:pt>
                <c:pt idx="37432">
                  <c:v>451.11159532529734</c:v>
                </c:pt>
                <c:pt idx="37433">
                  <c:v>450.7884312600176</c:v>
                </c:pt>
                <c:pt idx="37434">
                  <c:v>451.20560814601163</c:v>
                </c:pt>
                <c:pt idx="37435">
                  <c:v>451.00583321242095</c:v>
                </c:pt>
                <c:pt idx="37436">
                  <c:v>450.57102930761425</c:v>
                </c:pt>
                <c:pt idx="37437">
                  <c:v>450.14797776013637</c:v>
                </c:pt>
                <c:pt idx="37438">
                  <c:v>450.67462362371708</c:v>
                </c:pt>
                <c:pt idx="37439">
                  <c:v>450.6041140081814</c:v>
                </c:pt>
                <c:pt idx="37440">
                  <c:v>450.04004480072257</c:v>
                </c:pt>
                <c:pt idx="37441">
                  <c:v>450.18106247610632</c:v>
                </c:pt>
                <c:pt idx="37442">
                  <c:v>450.4689725037606</c:v>
                </c:pt>
                <c:pt idx="37443">
                  <c:v>451.19755646144836</c:v>
                </c:pt>
                <c:pt idx="37444">
                  <c:v>451.0389179129881</c:v>
                </c:pt>
                <c:pt idx="37445">
                  <c:v>450.98603531626514</c:v>
                </c:pt>
                <c:pt idx="37446">
                  <c:v>450.5806108030028</c:v>
                </c:pt>
                <c:pt idx="37447">
                  <c:v>450.42784227976932</c:v>
                </c:pt>
                <c:pt idx="37448">
                  <c:v>450.28682458898271</c:v>
                </c:pt>
                <c:pt idx="37449">
                  <c:v>450.87439701702294</c:v>
                </c:pt>
                <c:pt idx="37450">
                  <c:v>451.0976751557921</c:v>
                </c:pt>
                <c:pt idx="37451">
                  <c:v>450.59236317573448</c:v>
                </c:pt>
                <c:pt idx="37452">
                  <c:v>450.5277297465646</c:v>
                </c:pt>
                <c:pt idx="37453">
                  <c:v>450.53948057901152</c:v>
                </c:pt>
                <c:pt idx="37454">
                  <c:v>450.13993229832357</c:v>
                </c:pt>
                <c:pt idx="37455">
                  <c:v>450.03633944549131</c:v>
                </c:pt>
                <c:pt idx="37456">
                  <c:v>450.19281330855324</c:v>
                </c:pt>
                <c:pt idx="37457">
                  <c:v>450.25961669089537</c:v>
                </c:pt>
                <c:pt idx="37458">
                  <c:v>450.40063391959654</c:v>
                </c:pt>
                <c:pt idx="37459">
                  <c:v>450.37125437402364</c:v>
                </c:pt>
                <c:pt idx="37460">
                  <c:v>450.38887523169734</c:v>
                </c:pt>
                <c:pt idx="37461">
                  <c:v>451.04108725004642</c:v>
                </c:pt>
                <c:pt idx="37462">
                  <c:v>450.2889951582689</c:v>
                </c:pt>
                <c:pt idx="37463">
                  <c:v>450.71792318476673</c:v>
                </c:pt>
                <c:pt idx="37464">
                  <c:v>450.35950384963371</c:v>
                </c:pt>
                <c:pt idx="37465">
                  <c:v>450.43001254099852</c:v>
                </c:pt>
                <c:pt idx="37466">
                  <c:v>451.07046664159083</c:v>
                </c:pt>
                <c:pt idx="37467">
                  <c:v>450.08334431556369</c:v>
                </c:pt>
                <c:pt idx="37468">
                  <c:v>450.04592098708844</c:v>
                </c:pt>
                <c:pt idx="37469">
                  <c:v>450.0576718195353</c:v>
                </c:pt>
                <c:pt idx="37470">
                  <c:v>450.63936804580686</c:v>
                </c:pt>
                <c:pt idx="37471">
                  <c:v>450.21848585079016</c:v>
                </c:pt>
                <c:pt idx="37472">
                  <c:v>450.26549241517574</c:v>
                </c:pt>
                <c:pt idx="37473">
                  <c:v>450.46309631739479</c:v>
                </c:pt>
                <c:pt idx="37474">
                  <c:v>450.29270077534852</c:v>
                </c:pt>
                <c:pt idx="37475">
                  <c:v>450.11642909314503</c:v>
                </c:pt>
                <c:pt idx="37476">
                  <c:v>450.21848585079016</c:v>
                </c:pt>
                <c:pt idx="37477">
                  <c:v>450.54165145635466</c:v>
                </c:pt>
                <c:pt idx="37478">
                  <c:v>450.57102930761425</c:v>
                </c:pt>
                <c:pt idx="37479">
                  <c:v>450.79430744638347</c:v>
                </c:pt>
                <c:pt idx="37480">
                  <c:v>451.01758404486787</c:v>
                </c:pt>
                <c:pt idx="37481">
                  <c:v>450.39475911948699</c:v>
                </c:pt>
                <c:pt idx="37482">
                  <c:v>450.25374096661494</c:v>
                </c:pt>
                <c:pt idx="37483">
                  <c:v>450.09880204352658</c:v>
                </c:pt>
                <c:pt idx="37484">
                  <c:v>450.54535676537733</c:v>
                </c:pt>
                <c:pt idx="37485">
                  <c:v>450.92727807346108</c:v>
                </c:pt>
                <c:pt idx="37486">
                  <c:v>450.89202403583568</c:v>
                </c:pt>
                <c:pt idx="37487">
                  <c:v>450.80388894177202</c:v>
                </c:pt>
                <c:pt idx="37488">
                  <c:v>450.47484869012646</c:v>
                </c:pt>
                <c:pt idx="37489">
                  <c:v>450.44546929858205</c:v>
                </c:pt>
                <c:pt idx="37490">
                  <c:v>450.16343545729359</c:v>
                </c:pt>
                <c:pt idx="37491">
                  <c:v>450.25744673772306</c:v>
                </c:pt>
                <c:pt idx="37492">
                  <c:v>450.5277297465646</c:v>
                </c:pt>
                <c:pt idx="37493">
                  <c:v>450.07529883834803</c:v>
                </c:pt>
                <c:pt idx="37494">
                  <c:v>450.16343545729359</c:v>
                </c:pt>
                <c:pt idx="37495">
                  <c:v>450.18693866247219</c:v>
                </c:pt>
                <c:pt idx="37496">
                  <c:v>450.20085883197743</c:v>
                </c:pt>
                <c:pt idx="37497">
                  <c:v>450.3007466068297</c:v>
                </c:pt>
                <c:pt idx="37498">
                  <c:v>450.57102930761425</c:v>
                </c:pt>
                <c:pt idx="37499">
                  <c:v>450.26549241517574</c:v>
                </c:pt>
                <c:pt idx="37500">
                  <c:v>450.26549241517574</c:v>
                </c:pt>
                <c:pt idx="37501">
                  <c:v>450.50639680261526</c:v>
                </c:pt>
                <c:pt idx="37502">
                  <c:v>450.70617081203505</c:v>
                </c:pt>
                <c:pt idx="37503">
                  <c:v>450.43588826527895</c:v>
                </c:pt>
                <c:pt idx="37504">
                  <c:v>451.13509853047594</c:v>
                </c:pt>
                <c:pt idx="37505">
                  <c:v>450.80605827883033</c:v>
                </c:pt>
                <c:pt idx="37506">
                  <c:v>450.07159348311677</c:v>
                </c:pt>
                <c:pt idx="37507">
                  <c:v>450.13035072592078</c:v>
                </c:pt>
                <c:pt idx="37508">
                  <c:v>450.01871242667858</c:v>
                </c:pt>
                <c:pt idx="37509">
                  <c:v>450.50052107833488</c:v>
                </c:pt>
                <c:pt idx="37510">
                  <c:v>450.05179717345425</c:v>
                </c:pt>
                <c:pt idx="37511">
                  <c:v>450.09880204352658</c:v>
                </c:pt>
                <c:pt idx="37512">
                  <c:v>450.32424950395131</c:v>
                </c:pt>
                <c:pt idx="37513">
                  <c:v>450.67091677440959</c:v>
                </c:pt>
                <c:pt idx="37514">
                  <c:v>450.54752764272047</c:v>
                </c:pt>
                <c:pt idx="37515">
                  <c:v>450.21261120470911</c:v>
                </c:pt>
                <c:pt idx="37516">
                  <c:v>450.0304632591255</c:v>
                </c:pt>
                <c:pt idx="37517">
                  <c:v>450.4160914473224</c:v>
                </c:pt>
                <c:pt idx="37518">
                  <c:v>450.56298378419007</c:v>
                </c:pt>
                <c:pt idx="37519">
                  <c:v>450.35733420451839</c:v>
                </c:pt>
                <c:pt idx="37520">
                  <c:v>450.06354800590111</c:v>
                </c:pt>
                <c:pt idx="37521">
                  <c:v>450.14580848468944</c:v>
                </c:pt>
                <c:pt idx="37522">
                  <c:v>450.33012522823168</c:v>
                </c:pt>
                <c:pt idx="37523">
                  <c:v>450.10684752074224</c:v>
                </c:pt>
                <c:pt idx="37524">
                  <c:v>450.439594652501</c:v>
                </c:pt>
                <c:pt idx="37525">
                  <c:v>451.05066889946346</c:v>
                </c:pt>
                <c:pt idx="37526">
                  <c:v>450.26919757016998</c:v>
                </c:pt>
                <c:pt idx="37527">
                  <c:v>450.33970718570566</c:v>
                </c:pt>
                <c:pt idx="37528">
                  <c:v>450.24569590527619</c:v>
                </c:pt>
                <c:pt idx="37529">
                  <c:v>450.07159348311677</c:v>
                </c:pt>
                <c:pt idx="37530">
                  <c:v>450.56298378419007</c:v>
                </c:pt>
                <c:pt idx="37531">
                  <c:v>450.05179717345425</c:v>
                </c:pt>
                <c:pt idx="37532">
                  <c:v>450.33970718570566</c:v>
                </c:pt>
                <c:pt idx="37533">
                  <c:v>450.29270077534852</c:v>
                </c:pt>
                <c:pt idx="37534">
                  <c:v>450.39258824214386</c:v>
                </c:pt>
                <c:pt idx="37535">
                  <c:v>450.21261120470911</c:v>
                </c:pt>
                <c:pt idx="37536">
                  <c:v>450.01066695716435</c:v>
                </c:pt>
                <c:pt idx="37537">
                  <c:v>450.39846442850967</c:v>
                </c:pt>
                <c:pt idx="37538">
                  <c:v>450.41021526095659</c:v>
                </c:pt>
                <c:pt idx="37539">
                  <c:v>450.21631651373178</c:v>
                </c:pt>
                <c:pt idx="37540">
                  <c:v>450.11055441625825</c:v>
                </c:pt>
                <c:pt idx="37541">
                  <c:v>450.77668042757074</c:v>
                </c:pt>
                <c:pt idx="37542">
                  <c:v>450.65916594196267</c:v>
                </c:pt>
                <c:pt idx="37543">
                  <c:v>450.05396646430404</c:v>
                </c:pt>
                <c:pt idx="37544">
                  <c:v>450.24786524233457</c:v>
                </c:pt>
                <c:pt idx="37545">
                  <c:v>450.23023806949334</c:v>
                </c:pt>
                <c:pt idx="37546">
                  <c:v>450.26549241517574</c:v>
                </c:pt>
                <c:pt idx="37547">
                  <c:v>451.17035256810141</c:v>
                </c:pt>
                <c:pt idx="37548">
                  <c:v>451.44063711722771</c:v>
                </c:pt>
                <c:pt idx="37549">
                  <c:v>450.62978655041832</c:v>
                </c:pt>
                <c:pt idx="37550">
                  <c:v>450.23611379377371</c:v>
                </c:pt>
                <c:pt idx="37551">
                  <c:v>450.3007466068297</c:v>
                </c:pt>
                <c:pt idx="37552">
                  <c:v>450.19868949491905</c:v>
                </c:pt>
                <c:pt idx="37553">
                  <c:v>450.21631651373178</c:v>
                </c:pt>
                <c:pt idx="37554">
                  <c:v>450.19868949491905</c:v>
                </c:pt>
                <c:pt idx="37555">
                  <c:v>450.11055441625825</c:v>
                </c:pt>
                <c:pt idx="37556">
                  <c:v>450.41021526095659</c:v>
                </c:pt>
                <c:pt idx="37557">
                  <c:v>450.32795481297399</c:v>
                </c:pt>
                <c:pt idx="37558">
                  <c:v>450.14797776013637</c:v>
                </c:pt>
                <c:pt idx="37559">
                  <c:v>450.05984265066991</c:v>
                </c:pt>
                <c:pt idx="37560">
                  <c:v>450.1832318131647</c:v>
                </c:pt>
                <c:pt idx="37561">
                  <c:v>450.24786524233457</c:v>
                </c:pt>
                <c:pt idx="37562">
                  <c:v>450.39475911948699</c:v>
                </c:pt>
                <c:pt idx="37563">
                  <c:v>450.2889951582689</c:v>
                </c:pt>
                <c:pt idx="37564">
                  <c:v>450.43371846613513</c:v>
                </c:pt>
                <c:pt idx="37565">
                  <c:v>450.16343545729359</c:v>
                </c:pt>
                <c:pt idx="37566">
                  <c:v>450.4689725037606</c:v>
                </c:pt>
                <c:pt idx="37567">
                  <c:v>450.2889951582689</c:v>
                </c:pt>
                <c:pt idx="37568">
                  <c:v>450.07159348311677</c:v>
                </c:pt>
                <c:pt idx="37569">
                  <c:v>450.15385394650224</c:v>
                </c:pt>
                <c:pt idx="37570">
                  <c:v>450.19498418589637</c:v>
                </c:pt>
                <c:pt idx="37571">
                  <c:v>450.04221563185718</c:v>
                </c:pt>
                <c:pt idx="37572">
                  <c:v>450.11055441625825</c:v>
                </c:pt>
                <c:pt idx="37573">
                  <c:v>450.32424950395131</c:v>
                </c:pt>
                <c:pt idx="37574">
                  <c:v>450.77080424120487</c:v>
                </c:pt>
                <c:pt idx="37575">
                  <c:v>450.88831872681294</c:v>
                </c:pt>
                <c:pt idx="37576">
                  <c:v>450.24786524233457</c:v>
                </c:pt>
                <c:pt idx="37577">
                  <c:v>450.33012522823168</c:v>
                </c:pt>
                <c:pt idx="37578">
                  <c:v>450.52989969973692</c:v>
                </c:pt>
                <c:pt idx="37579">
                  <c:v>450.20085883197743</c:v>
                </c:pt>
                <c:pt idx="37580">
                  <c:v>450.16560479435196</c:v>
                </c:pt>
                <c:pt idx="37581">
                  <c:v>450.14797776013637</c:v>
                </c:pt>
                <c:pt idx="37582">
                  <c:v>450.26919757016998</c:v>
                </c:pt>
                <c:pt idx="37583">
                  <c:v>450.36908503696532</c:v>
                </c:pt>
                <c:pt idx="37584">
                  <c:v>451.05654493180083</c:v>
                </c:pt>
                <c:pt idx="37585">
                  <c:v>450.62174102699413</c:v>
                </c:pt>
                <c:pt idx="37586">
                  <c:v>450.58648698936867</c:v>
                </c:pt>
                <c:pt idx="37587">
                  <c:v>450.78626192295928</c:v>
                </c:pt>
                <c:pt idx="37588">
                  <c:v>451.1623149001295</c:v>
                </c:pt>
                <c:pt idx="37589">
                  <c:v>451.00366387536263</c:v>
                </c:pt>
                <c:pt idx="37590">
                  <c:v>450.35733420451839</c:v>
                </c:pt>
                <c:pt idx="37591">
                  <c:v>450.18106247610632</c:v>
                </c:pt>
                <c:pt idx="37592">
                  <c:v>450.45939116240055</c:v>
                </c:pt>
                <c:pt idx="37593">
                  <c:v>450.53577542401729</c:v>
                </c:pt>
                <c:pt idx="37594">
                  <c:v>450.58278168034593</c:v>
                </c:pt>
                <c:pt idx="37595">
                  <c:v>450.67091677440959</c:v>
                </c:pt>
                <c:pt idx="37596">
                  <c:v>450.36537957391408</c:v>
                </c:pt>
                <c:pt idx="37597">
                  <c:v>450.42413681671815</c:v>
                </c:pt>
                <c:pt idx="37598">
                  <c:v>450.44763971383975</c:v>
                </c:pt>
                <c:pt idx="37599">
                  <c:v>450.60628334523972</c:v>
                </c:pt>
                <c:pt idx="37600">
                  <c:v>450.72379783084779</c:v>
                </c:pt>
                <c:pt idx="37601">
                  <c:v>450.71792318476673</c:v>
                </c:pt>
                <c:pt idx="37602">
                  <c:v>450.33600095251211</c:v>
                </c:pt>
                <c:pt idx="37603">
                  <c:v>450.12447453955497</c:v>
                </c:pt>
                <c:pt idx="37604">
                  <c:v>450.06354800590111</c:v>
                </c:pt>
                <c:pt idx="37605">
                  <c:v>450.54535676537733</c:v>
                </c:pt>
                <c:pt idx="37606">
                  <c:v>450.13405611195776</c:v>
                </c:pt>
                <c:pt idx="37607">
                  <c:v>450.5277297465646</c:v>
                </c:pt>
                <c:pt idx="37608">
                  <c:v>450.23394353254452</c:v>
                </c:pt>
                <c:pt idx="37609">
                  <c:v>450.23023806949334</c:v>
                </c:pt>
                <c:pt idx="37610">
                  <c:v>450.40650964387692</c:v>
                </c:pt>
                <c:pt idx="37611">
                  <c:v>450.40063391959654</c:v>
                </c:pt>
                <c:pt idx="37612">
                  <c:v>450.25744673772306</c:v>
                </c:pt>
                <c:pt idx="37613">
                  <c:v>450.49247570893914</c:v>
                </c:pt>
                <c:pt idx="37614">
                  <c:v>450.41238536815735</c:v>
                </c:pt>
                <c:pt idx="37615">
                  <c:v>450.35362812535328</c:v>
                </c:pt>
                <c:pt idx="37616">
                  <c:v>450.0069600601081</c:v>
                </c:pt>
                <c:pt idx="37617">
                  <c:v>450.20456568128492</c:v>
                </c:pt>
                <c:pt idx="37618">
                  <c:v>450.23394353254452</c:v>
                </c:pt>
                <c:pt idx="37619">
                  <c:v>450.36537957391408</c:v>
                </c:pt>
                <c:pt idx="37620">
                  <c:v>450.53577542401729</c:v>
                </c:pt>
                <c:pt idx="37621">
                  <c:v>450.33383099933985</c:v>
                </c:pt>
                <c:pt idx="37622">
                  <c:v>450.86264618457602</c:v>
                </c:pt>
                <c:pt idx="37623">
                  <c:v>451.06242111816664</c:v>
                </c:pt>
                <c:pt idx="37624">
                  <c:v>450.96840829745241</c:v>
                </c:pt>
                <c:pt idx="37625">
                  <c:v>450.99191150263096</c:v>
                </c:pt>
                <c:pt idx="37626">
                  <c:v>450.47484869012646</c:v>
                </c:pt>
                <c:pt idx="37627">
                  <c:v>450.06942419226698</c:v>
                </c:pt>
                <c:pt idx="37628">
                  <c:v>450.09880204352658</c:v>
                </c:pt>
                <c:pt idx="37629">
                  <c:v>450.08334431556369</c:v>
                </c:pt>
                <c:pt idx="37630">
                  <c:v>450.07159348311677</c:v>
                </c:pt>
                <c:pt idx="37631">
                  <c:v>450.20673501834324</c:v>
                </c:pt>
                <c:pt idx="37632">
                  <c:v>450.02241778190984</c:v>
                </c:pt>
                <c:pt idx="37633">
                  <c:v>451.04696343641228</c:v>
                </c:pt>
                <c:pt idx="37634">
                  <c:v>451.62278395380622</c:v>
                </c:pt>
                <c:pt idx="37635">
                  <c:v>452.04583702616605</c:v>
                </c:pt>
                <c:pt idx="37636">
                  <c:v>451.73442225304848</c:v>
                </c:pt>
                <c:pt idx="37637">
                  <c:v>450.44763971383975</c:v>
                </c:pt>
                <c:pt idx="37638">
                  <c:v>450.12818146587671</c:v>
                </c:pt>
                <c:pt idx="37639">
                  <c:v>450.54535676537733</c:v>
                </c:pt>
                <c:pt idx="37640">
                  <c:v>450.88027320338875</c:v>
                </c:pt>
                <c:pt idx="37641">
                  <c:v>451.35033730695994</c:v>
                </c:pt>
                <c:pt idx="37642">
                  <c:v>451.25044984016466</c:v>
                </c:pt>
                <c:pt idx="37643">
                  <c:v>450.26332292408892</c:v>
                </c:pt>
                <c:pt idx="37644">
                  <c:v>450.36537957391408</c:v>
                </c:pt>
                <c:pt idx="37645">
                  <c:v>451.25848920244977</c:v>
                </c:pt>
                <c:pt idx="37646">
                  <c:v>451.34662429651343</c:v>
                </c:pt>
                <c:pt idx="37647">
                  <c:v>450.94707596961695</c:v>
                </c:pt>
                <c:pt idx="37648">
                  <c:v>450.44763971383975</c:v>
                </c:pt>
                <c:pt idx="37649">
                  <c:v>450.57690549398012</c:v>
                </c:pt>
                <c:pt idx="37650">
                  <c:v>450.29487088254928</c:v>
                </c:pt>
                <c:pt idx="37651">
                  <c:v>450.23611379377371</c:v>
                </c:pt>
                <c:pt idx="37652">
                  <c:v>450.09292585716076</c:v>
                </c:pt>
                <c:pt idx="37653">
                  <c:v>450.06354800590111</c:v>
                </c:pt>
                <c:pt idx="37654">
                  <c:v>450.31620398052712</c:v>
                </c:pt>
                <c:pt idx="37655">
                  <c:v>450.64524423217267</c:v>
                </c:pt>
                <c:pt idx="37656">
                  <c:v>450.92727807346108</c:v>
                </c:pt>
                <c:pt idx="37657">
                  <c:v>451.05654493180083</c:v>
                </c:pt>
                <c:pt idx="37658">
                  <c:v>450.17518628974051</c:v>
                </c:pt>
                <c:pt idx="37659">
                  <c:v>450.40433907459078</c:v>
                </c:pt>
                <c:pt idx="37660">
                  <c:v>450.12230527951084</c:v>
                </c:pt>
                <c:pt idx="37661">
                  <c:v>450.26332292408892</c:v>
                </c:pt>
                <c:pt idx="37662">
                  <c:v>450.42196763368827</c:v>
                </c:pt>
                <c:pt idx="37663">
                  <c:v>450.24569590527619</c:v>
                </c:pt>
                <c:pt idx="37664">
                  <c:v>450.05396646430404</c:v>
                </c:pt>
                <c:pt idx="37665">
                  <c:v>450.11642909314503</c:v>
                </c:pt>
                <c:pt idx="37666">
                  <c:v>450.08117502471384</c:v>
                </c:pt>
                <c:pt idx="37667">
                  <c:v>450.28311943398847</c:v>
                </c:pt>
                <c:pt idx="37668">
                  <c:v>450.36537957391408</c:v>
                </c:pt>
                <c:pt idx="37669">
                  <c:v>450.26549241517574</c:v>
                </c:pt>
                <c:pt idx="37670">
                  <c:v>450.68266914714127</c:v>
                </c:pt>
                <c:pt idx="37671">
                  <c:v>451.12334769802902</c:v>
                </c:pt>
                <c:pt idx="37672">
                  <c:v>450.35362812535328</c:v>
                </c:pt>
                <c:pt idx="37673">
                  <c:v>450.35362812535328</c:v>
                </c:pt>
                <c:pt idx="37674">
                  <c:v>450.10684752074224</c:v>
                </c:pt>
                <c:pt idx="37675">
                  <c:v>450.26332292408892</c:v>
                </c:pt>
                <c:pt idx="37676">
                  <c:v>450.12230527951084</c:v>
                </c:pt>
                <c:pt idx="37677">
                  <c:v>450.69812528861087</c:v>
                </c:pt>
                <c:pt idx="37678">
                  <c:v>450.62761721335994</c:v>
                </c:pt>
                <c:pt idx="37679">
                  <c:v>450.95665746500549</c:v>
                </c:pt>
                <c:pt idx="37680">
                  <c:v>451.04479255906915</c:v>
                </c:pt>
                <c:pt idx="37681">
                  <c:v>450.42196763368827</c:v>
                </c:pt>
                <c:pt idx="37682">
                  <c:v>450.44763971383975</c:v>
                </c:pt>
                <c:pt idx="37683">
                  <c:v>450.9235727644384</c:v>
                </c:pt>
                <c:pt idx="37684">
                  <c:v>451.71679523423575</c:v>
                </c:pt>
                <c:pt idx="37685">
                  <c:v>451.12334769802902</c:v>
                </c:pt>
                <c:pt idx="37686">
                  <c:v>450.91769657807259</c:v>
                </c:pt>
                <c:pt idx="37687">
                  <c:v>450.9235727644384</c:v>
                </c:pt>
                <c:pt idx="37688">
                  <c:v>450.52402397545649</c:v>
                </c:pt>
                <c:pt idx="37689">
                  <c:v>450.01871242667858</c:v>
                </c:pt>
                <c:pt idx="37690">
                  <c:v>450.55927847516739</c:v>
                </c:pt>
                <c:pt idx="37691">
                  <c:v>450.7296740172136</c:v>
                </c:pt>
                <c:pt idx="37692">
                  <c:v>450.54752764272047</c:v>
                </c:pt>
                <c:pt idx="37693">
                  <c:v>450.04809027793823</c:v>
                </c:pt>
                <c:pt idx="37694">
                  <c:v>450.5277297465646</c:v>
                </c:pt>
                <c:pt idx="37695">
                  <c:v>450.19281330855324</c:v>
                </c:pt>
                <c:pt idx="37696">
                  <c:v>450.54535676537733</c:v>
                </c:pt>
                <c:pt idx="37697">
                  <c:v>450.98016082421253</c:v>
                </c:pt>
                <c:pt idx="37698">
                  <c:v>450.89790022220149</c:v>
                </c:pt>
                <c:pt idx="37699">
                  <c:v>450.42196763368827</c:v>
                </c:pt>
                <c:pt idx="37700">
                  <c:v>450.33012522823168</c:v>
                </c:pt>
                <c:pt idx="37701">
                  <c:v>451.19973195964576</c:v>
                </c:pt>
                <c:pt idx="37702">
                  <c:v>450.25961669089537</c:v>
                </c:pt>
                <c:pt idx="37703">
                  <c:v>450.40650964387692</c:v>
                </c:pt>
                <c:pt idx="37704">
                  <c:v>450.0282939682757</c:v>
                </c:pt>
                <c:pt idx="37705">
                  <c:v>450.98603531626514</c:v>
                </c:pt>
                <c:pt idx="37706">
                  <c:v>451.50897123456593</c:v>
                </c:pt>
                <c:pt idx="37707">
                  <c:v>450.53360593293047</c:v>
                </c:pt>
                <c:pt idx="37708">
                  <c:v>450.32795481297399</c:v>
                </c:pt>
                <c:pt idx="37709">
                  <c:v>450.80388894177202</c:v>
                </c:pt>
                <c:pt idx="37710">
                  <c:v>451.58535349381253</c:v>
                </c:pt>
                <c:pt idx="37711">
                  <c:v>451.30332781603329</c:v>
                </c:pt>
                <c:pt idx="37712">
                  <c:v>450.03417015464152</c:v>
                </c:pt>
                <c:pt idx="37713">
                  <c:v>451.04108725004642</c:v>
                </c:pt>
                <c:pt idx="37714">
                  <c:v>451.25848920244977</c:v>
                </c:pt>
                <c:pt idx="37715">
                  <c:v>451.61690776744041</c:v>
                </c:pt>
                <c:pt idx="37716">
                  <c:v>452.87430999093391</c:v>
                </c:pt>
                <c:pt idx="37717">
                  <c:v>452.31612619614663</c:v>
                </c:pt>
                <c:pt idx="37718">
                  <c:v>450.68854379322232</c:v>
                </c:pt>
                <c:pt idx="37719">
                  <c:v>450.6767929607754</c:v>
                </c:pt>
                <c:pt idx="37720">
                  <c:v>450.24569590527619</c:v>
                </c:pt>
                <c:pt idx="37721">
                  <c:v>451.32094867370699</c:v>
                </c:pt>
                <c:pt idx="37722">
                  <c:v>452.10242708831038</c:v>
                </c:pt>
                <c:pt idx="37723">
                  <c:v>451.90852063966179</c:v>
                </c:pt>
                <c:pt idx="37724">
                  <c:v>450.49835189530501</c:v>
                </c:pt>
                <c:pt idx="37725">
                  <c:v>450.22436203715597</c:v>
                </c:pt>
                <c:pt idx="37726">
                  <c:v>451.55227587855535</c:v>
                </c:pt>
                <c:pt idx="37727">
                  <c:v>451.31137025888796</c:v>
                </c:pt>
                <c:pt idx="37728">
                  <c:v>450.31249805539051</c:v>
                </c:pt>
                <c:pt idx="37729">
                  <c:v>450.20456568128492</c:v>
                </c:pt>
                <c:pt idx="37730">
                  <c:v>451.0389179129881</c:v>
                </c:pt>
                <c:pt idx="37731">
                  <c:v>452.48434069497034</c:v>
                </c:pt>
                <c:pt idx="37732">
                  <c:v>452.8721381894199</c:v>
                </c:pt>
                <c:pt idx="37733">
                  <c:v>452.03191285192042</c:v>
                </c:pt>
                <c:pt idx="37734">
                  <c:v>450.14580848468944</c:v>
                </c:pt>
                <c:pt idx="37735">
                  <c:v>451.87543994383503</c:v>
                </c:pt>
                <c:pt idx="37736">
                  <c:v>452.56877910560593</c:v>
                </c:pt>
                <c:pt idx="37737">
                  <c:v>451.32312263161964</c:v>
                </c:pt>
                <c:pt idx="37738">
                  <c:v>451.65216334535063</c:v>
                </c:pt>
                <c:pt idx="37739">
                  <c:v>450.8648155216344</c:v>
                </c:pt>
                <c:pt idx="37740">
                  <c:v>450.15755927092778</c:v>
                </c:pt>
                <c:pt idx="37741">
                  <c:v>450.29857696171439</c:v>
                </c:pt>
                <c:pt idx="37742">
                  <c:v>450.15385394650224</c:v>
                </c:pt>
                <c:pt idx="37743">
                  <c:v>450.8119344651962</c:v>
                </c:pt>
                <c:pt idx="37744">
                  <c:v>450.92944895080421</c:v>
                </c:pt>
                <c:pt idx="37745">
                  <c:v>451.81080651466522</c:v>
                </c:pt>
                <c:pt idx="37746">
                  <c:v>451.7461746257801</c:v>
                </c:pt>
                <c:pt idx="37747">
                  <c:v>451.51702137884445</c:v>
                </c:pt>
                <c:pt idx="37748">
                  <c:v>450.82956148400893</c:v>
                </c:pt>
                <c:pt idx="37749">
                  <c:v>450.1832318131647</c:v>
                </c:pt>
                <c:pt idx="37750">
                  <c:v>450.01654159554403</c:v>
                </c:pt>
                <c:pt idx="37751">
                  <c:v>450.31249805539051</c:v>
                </c:pt>
                <c:pt idx="37752">
                  <c:v>450.09292585716076</c:v>
                </c:pt>
                <c:pt idx="37753">
                  <c:v>451.19755646144836</c:v>
                </c:pt>
                <c:pt idx="37754">
                  <c:v>451.13292919341757</c:v>
                </c:pt>
                <c:pt idx="37755">
                  <c:v>451.88501589419843</c:v>
                </c:pt>
                <c:pt idx="37756">
                  <c:v>451.20930883418004</c:v>
                </c:pt>
                <c:pt idx="37757">
                  <c:v>451.74400282426615</c:v>
                </c:pt>
                <c:pt idx="37758">
                  <c:v>452.02016047918875</c:v>
                </c:pt>
                <c:pt idx="37759">
                  <c:v>452.08479082778911</c:v>
                </c:pt>
                <c:pt idx="37760">
                  <c:v>451.22106120691171</c:v>
                </c:pt>
                <c:pt idx="37761">
                  <c:v>450.52989969973692</c:v>
                </c:pt>
                <c:pt idx="37762">
                  <c:v>451.32899727770069</c:v>
                </c:pt>
                <c:pt idx="37763">
                  <c:v>450.20673501834324</c:v>
                </c:pt>
                <c:pt idx="37764">
                  <c:v>451.21148279209268</c:v>
                </c:pt>
                <c:pt idx="37765">
                  <c:v>450.58865632642699</c:v>
                </c:pt>
                <c:pt idx="37766">
                  <c:v>450.42784227976932</c:v>
                </c:pt>
                <c:pt idx="37767">
                  <c:v>450.0576718195353</c:v>
                </c:pt>
                <c:pt idx="37768">
                  <c:v>450.0069600601081</c:v>
                </c:pt>
                <c:pt idx="37769">
                  <c:v>450.05984265066991</c:v>
                </c:pt>
                <c:pt idx="37770">
                  <c:v>450.52402397545649</c:v>
                </c:pt>
                <c:pt idx="37771">
                  <c:v>450.97057917479555</c:v>
                </c:pt>
                <c:pt idx="37772">
                  <c:v>450.61215953160558</c:v>
                </c:pt>
                <c:pt idx="37773">
                  <c:v>450.33012522823168</c:v>
                </c:pt>
                <c:pt idx="37774">
                  <c:v>450.31837377967088</c:v>
                </c:pt>
                <c:pt idx="37775">
                  <c:v>450.08334431556369</c:v>
                </c:pt>
                <c:pt idx="37776">
                  <c:v>450.74142638994527</c:v>
                </c:pt>
                <c:pt idx="37777">
                  <c:v>450.21631651373178</c:v>
                </c:pt>
                <c:pt idx="37778">
                  <c:v>450.19498418589637</c:v>
                </c:pt>
                <c:pt idx="37779">
                  <c:v>450.01283624647391</c:v>
                </c:pt>
                <c:pt idx="37780">
                  <c:v>450.19498418589637</c:v>
                </c:pt>
                <c:pt idx="37781">
                  <c:v>450.3007466068297</c:v>
                </c:pt>
                <c:pt idx="37782">
                  <c:v>450.08334431556369</c:v>
                </c:pt>
                <c:pt idx="37783">
                  <c:v>450.14580848468944</c:v>
                </c:pt>
                <c:pt idx="37784">
                  <c:v>450.61215953160558</c:v>
                </c:pt>
                <c:pt idx="37785">
                  <c:v>450.37713826181329</c:v>
                </c:pt>
                <c:pt idx="37786">
                  <c:v>450.22436203715597</c:v>
                </c:pt>
                <c:pt idx="37787">
                  <c:v>451.20560814601163</c:v>
                </c:pt>
                <c:pt idx="37788">
                  <c:v>450.95295215598281</c:v>
                </c:pt>
                <c:pt idx="37789">
                  <c:v>450.69441997958813</c:v>
                </c:pt>
                <c:pt idx="37790">
                  <c:v>450.06354800590111</c:v>
                </c:pt>
                <c:pt idx="37791">
                  <c:v>451.47959800416061</c:v>
                </c:pt>
                <c:pt idx="37792">
                  <c:v>451.28569155551202</c:v>
                </c:pt>
                <c:pt idx="37793">
                  <c:v>451.06829591827619</c:v>
                </c:pt>
                <c:pt idx="37794">
                  <c:v>451.26220221289628</c:v>
                </c:pt>
                <c:pt idx="37795">
                  <c:v>450.81563977421888</c:v>
                </c:pt>
                <c:pt idx="37796">
                  <c:v>450.37496122333113</c:v>
                </c:pt>
                <c:pt idx="37797">
                  <c:v>450.13405611195776</c:v>
                </c:pt>
                <c:pt idx="37798">
                  <c:v>450.15385394650224</c:v>
                </c:pt>
                <c:pt idx="37799">
                  <c:v>450.72750468015522</c:v>
                </c:pt>
                <c:pt idx="37800">
                  <c:v>450.48072333620752</c:v>
                </c:pt>
                <c:pt idx="37801">
                  <c:v>450.15755927092778</c:v>
                </c:pt>
                <c:pt idx="37802">
                  <c:v>450.06571729675096</c:v>
                </c:pt>
                <c:pt idx="37803">
                  <c:v>450.34775240107291</c:v>
                </c:pt>
                <c:pt idx="37804">
                  <c:v>450.24198951805414</c:v>
                </c:pt>
                <c:pt idx="37805">
                  <c:v>451.01170939878682</c:v>
                </c:pt>
                <c:pt idx="37806">
                  <c:v>451.17622875446722</c:v>
                </c:pt>
                <c:pt idx="37807">
                  <c:v>450.68266914714127</c:v>
                </c:pt>
                <c:pt idx="37808">
                  <c:v>450.83543767037474</c:v>
                </c:pt>
                <c:pt idx="37809">
                  <c:v>451.07046664159083</c:v>
                </c:pt>
                <c:pt idx="37810">
                  <c:v>451.19973195964576</c:v>
                </c:pt>
                <c:pt idx="37811">
                  <c:v>450.50052107833488</c:v>
                </c:pt>
                <c:pt idx="37812">
                  <c:v>450.49464535405446</c:v>
                </c:pt>
                <c:pt idx="37813">
                  <c:v>450.50639680261526</c:v>
                </c:pt>
                <c:pt idx="37814">
                  <c:v>450.47114261096135</c:v>
                </c:pt>
                <c:pt idx="37815">
                  <c:v>450.94119978325114</c:v>
                </c:pt>
                <c:pt idx="37816">
                  <c:v>450.37713826181329</c:v>
                </c:pt>
                <c:pt idx="37817">
                  <c:v>450.42784227976932</c:v>
                </c:pt>
                <c:pt idx="37818">
                  <c:v>451.62649449979716</c:v>
                </c:pt>
                <c:pt idx="37819">
                  <c:v>451.45022477375528</c:v>
                </c:pt>
                <c:pt idx="37820">
                  <c:v>450.93903044619276</c:v>
                </c:pt>
                <c:pt idx="37821">
                  <c:v>451.015414861838</c:v>
                </c:pt>
                <c:pt idx="37822">
                  <c:v>450.26332292408892</c:v>
                </c:pt>
                <c:pt idx="37823">
                  <c:v>450.21261120470911</c:v>
                </c:pt>
                <c:pt idx="37824">
                  <c:v>450.65916594196267</c:v>
                </c:pt>
                <c:pt idx="37825">
                  <c:v>450.71204699840087</c:v>
                </c:pt>
                <c:pt idx="37826">
                  <c:v>450.12447453955497</c:v>
                </c:pt>
                <c:pt idx="37827">
                  <c:v>450.19281330855324</c:v>
                </c:pt>
                <c:pt idx="37828">
                  <c:v>450.95078127863968</c:v>
                </c:pt>
                <c:pt idx="37829">
                  <c:v>451.1623149001295</c:v>
                </c:pt>
                <c:pt idx="37830">
                  <c:v>450.98016082421253</c:v>
                </c:pt>
                <c:pt idx="37831">
                  <c:v>453.24231482619581</c:v>
                </c:pt>
                <c:pt idx="37832">
                  <c:v>452.49022458275994</c:v>
                </c:pt>
                <c:pt idx="37833">
                  <c:v>450.41238536815735</c:v>
                </c:pt>
                <c:pt idx="37834">
                  <c:v>450.09509668829537</c:v>
                </c:pt>
                <c:pt idx="37835">
                  <c:v>451.39733139503898</c:v>
                </c:pt>
                <c:pt idx="37836">
                  <c:v>450.92944895080421</c:v>
                </c:pt>
                <c:pt idx="37837">
                  <c:v>451.54639969218948</c:v>
                </c:pt>
                <c:pt idx="37838">
                  <c:v>450.89419491317875</c:v>
                </c:pt>
                <c:pt idx="37839">
                  <c:v>451.31724629122533</c:v>
                </c:pt>
                <c:pt idx="37840">
                  <c:v>452.28086907795165</c:v>
                </c:pt>
                <c:pt idx="37841">
                  <c:v>452.96244508499751</c:v>
                </c:pt>
                <c:pt idx="37842">
                  <c:v>453.02120694865584</c:v>
                </c:pt>
                <c:pt idx="37843">
                  <c:v>451.38187987442365</c:v>
                </c:pt>
                <c:pt idx="37844">
                  <c:v>451.02933641759955</c:v>
                </c:pt>
                <c:pt idx="37845">
                  <c:v>451.04108725004642</c:v>
                </c:pt>
                <c:pt idx="37846">
                  <c:v>450.99995702605514</c:v>
                </c:pt>
                <c:pt idx="37847">
                  <c:v>451.31137025888796</c:v>
                </c:pt>
                <c:pt idx="37848">
                  <c:v>450.18910799953051</c:v>
                </c:pt>
                <c:pt idx="37849">
                  <c:v>450.46526688668092</c:v>
                </c:pt>
                <c:pt idx="37850">
                  <c:v>450.64741356923105</c:v>
                </c:pt>
                <c:pt idx="37851">
                  <c:v>450.77080424120487</c:v>
                </c:pt>
                <c:pt idx="37852">
                  <c:v>451.2761162212625</c:v>
                </c:pt>
                <c:pt idx="37853">
                  <c:v>450.42413681671815</c:v>
                </c:pt>
                <c:pt idx="37854">
                  <c:v>450.53360593293047</c:v>
                </c:pt>
                <c:pt idx="37855">
                  <c:v>452.08479082778911</c:v>
                </c:pt>
                <c:pt idx="37856">
                  <c:v>451.46196174363934</c:v>
                </c:pt>
                <c:pt idx="37857">
                  <c:v>452.07303845505743</c:v>
                </c:pt>
                <c:pt idx="37858">
                  <c:v>455.18717078338574</c:v>
                </c:pt>
                <c:pt idx="37859">
                  <c:v>455.72186523555729</c:v>
                </c:pt>
                <c:pt idx="37860">
                  <c:v>454.28818358222793</c:v>
                </c:pt>
                <c:pt idx="37861">
                  <c:v>453.03665600481554</c:v>
                </c:pt>
                <c:pt idx="37862">
                  <c:v>450.57473615692174</c:v>
                </c:pt>
                <c:pt idx="37863">
                  <c:v>451.17622875446722</c:v>
                </c:pt>
                <c:pt idx="37864">
                  <c:v>451.45238794967457</c:v>
                </c:pt>
                <c:pt idx="37865">
                  <c:v>451.7696778309587</c:v>
                </c:pt>
                <c:pt idx="37866">
                  <c:v>451.84606209257544</c:v>
                </c:pt>
                <c:pt idx="37867">
                  <c:v>451.9106939814605</c:v>
                </c:pt>
                <c:pt idx="37868">
                  <c:v>452.18685009609834</c:v>
                </c:pt>
                <c:pt idx="37869">
                  <c:v>451.02933641759955</c:v>
                </c:pt>
                <c:pt idx="37870">
                  <c:v>450.9764538208766</c:v>
                </c:pt>
                <c:pt idx="37871">
                  <c:v>450.57690549398012</c:v>
                </c:pt>
                <c:pt idx="37872">
                  <c:v>450.45939116240055</c:v>
                </c:pt>
                <c:pt idx="37873">
                  <c:v>450.40063391959654</c:v>
                </c:pt>
                <c:pt idx="37874">
                  <c:v>450.44763971383975</c:v>
                </c:pt>
                <c:pt idx="37875">
                  <c:v>450.7296740172136</c:v>
                </c:pt>
                <c:pt idx="37876">
                  <c:v>450.69441997958813</c:v>
                </c:pt>
                <c:pt idx="37877">
                  <c:v>450.700296165954</c:v>
                </c:pt>
                <c:pt idx="37878">
                  <c:v>450.68266914714127</c:v>
                </c:pt>
                <c:pt idx="37879">
                  <c:v>450.34775240107291</c:v>
                </c:pt>
                <c:pt idx="37880">
                  <c:v>450.40063391959654</c:v>
                </c:pt>
                <c:pt idx="37881">
                  <c:v>450.58865632642699</c:v>
                </c:pt>
                <c:pt idx="37882">
                  <c:v>450.33012522823168</c:v>
                </c:pt>
                <c:pt idx="37883">
                  <c:v>450.13993229832357</c:v>
                </c:pt>
                <c:pt idx="37884">
                  <c:v>450.18910799953051</c:v>
                </c:pt>
                <c:pt idx="37885">
                  <c:v>451.0976751557921</c:v>
                </c:pt>
                <c:pt idx="37886">
                  <c:v>451.65586773020249</c:v>
                </c:pt>
                <c:pt idx="37887">
                  <c:v>451.90852063966179</c:v>
                </c:pt>
                <c:pt idx="37888">
                  <c:v>451.56773263613883</c:v>
                </c:pt>
                <c:pt idx="37889">
                  <c:v>451.10354995590166</c:v>
                </c:pt>
                <c:pt idx="37890">
                  <c:v>450.33383099933985</c:v>
                </c:pt>
                <c:pt idx="37891">
                  <c:v>450.51814825117606</c:v>
                </c:pt>
                <c:pt idx="37892">
                  <c:v>450.54165145635466</c:v>
                </c:pt>
                <c:pt idx="37893">
                  <c:v>450.97057917479555</c:v>
                </c:pt>
                <c:pt idx="37894">
                  <c:v>451.02933641759955</c:v>
                </c:pt>
                <c:pt idx="37895">
                  <c:v>450.49464535405446</c:v>
                </c:pt>
                <c:pt idx="37896">
                  <c:v>450.74142638994527</c:v>
                </c:pt>
                <c:pt idx="37897">
                  <c:v>450.19281330855324</c:v>
                </c:pt>
                <c:pt idx="37898">
                  <c:v>450.25374096661494</c:v>
                </c:pt>
                <c:pt idx="37899">
                  <c:v>450.06942419226698</c:v>
                </c:pt>
                <c:pt idx="37900">
                  <c:v>450.32795481297399</c:v>
                </c:pt>
                <c:pt idx="37901">
                  <c:v>450.69812528861087</c:v>
                </c:pt>
                <c:pt idx="37902">
                  <c:v>450.62761721335994</c:v>
                </c:pt>
                <c:pt idx="37903">
                  <c:v>450.04004480072257</c:v>
                </c:pt>
                <c:pt idx="37904">
                  <c:v>450.40063391959654</c:v>
                </c:pt>
                <c:pt idx="37905">
                  <c:v>450.52402397545649</c:v>
                </c:pt>
                <c:pt idx="37906">
                  <c:v>450.72379783084779</c:v>
                </c:pt>
                <c:pt idx="37907">
                  <c:v>450.53577542401729</c:v>
                </c:pt>
                <c:pt idx="37908">
                  <c:v>450.40063391959654</c:v>
                </c:pt>
                <c:pt idx="37909">
                  <c:v>450.29487088254928</c:v>
                </c:pt>
                <c:pt idx="37910">
                  <c:v>450.00479077079854</c:v>
                </c:pt>
                <c:pt idx="37911">
                  <c:v>450.33012522823168</c:v>
                </c:pt>
                <c:pt idx="37912">
                  <c:v>450.76492805483906</c:v>
                </c:pt>
                <c:pt idx="37913">
                  <c:v>450.14797776013637</c:v>
                </c:pt>
                <c:pt idx="37914">
                  <c:v>450.40433907459078</c:v>
                </c:pt>
                <c:pt idx="37915">
                  <c:v>450.36908503696532</c:v>
                </c:pt>
                <c:pt idx="37916">
                  <c:v>450.4689725037606</c:v>
                </c:pt>
                <c:pt idx="37917">
                  <c:v>450.0282939682757</c:v>
                </c:pt>
                <c:pt idx="37918">
                  <c:v>450.17735716708364</c:v>
                </c:pt>
                <c:pt idx="37919">
                  <c:v>450.39846442850967</c:v>
                </c:pt>
                <c:pt idx="37920">
                  <c:v>450.17518628974051</c:v>
                </c:pt>
                <c:pt idx="37921">
                  <c:v>450.35733420451839</c:v>
                </c:pt>
                <c:pt idx="37922">
                  <c:v>450.29487088254928</c:v>
                </c:pt>
                <c:pt idx="37923">
                  <c:v>450.7884312600176</c:v>
                </c:pt>
                <c:pt idx="37924">
                  <c:v>450.51010272775187</c:v>
                </c:pt>
                <c:pt idx="37925">
                  <c:v>450.19281330855324</c:v>
                </c:pt>
                <c:pt idx="37926">
                  <c:v>450.25374096661494</c:v>
                </c:pt>
                <c:pt idx="37927">
                  <c:v>450.26549241517574</c:v>
                </c:pt>
                <c:pt idx="37928">
                  <c:v>450.18693866247219</c:v>
                </c:pt>
                <c:pt idx="37929">
                  <c:v>450.91552724101422</c:v>
                </c:pt>
                <c:pt idx="37930">
                  <c:v>450.15385394650224</c:v>
                </c:pt>
                <c:pt idx="37931">
                  <c:v>450.25744673772306</c:v>
                </c:pt>
                <c:pt idx="37932">
                  <c:v>450.94490663255863</c:v>
                </c:pt>
                <c:pt idx="37933">
                  <c:v>450.16343545729359</c:v>
                </c:pt>
                <c:pt idx="37934">
                  <c:v>450.10467822989244</c:v>
                </c:pt>
                <c:pt idx="37935">
                  <c:v>450.0304632591255</c:v>
                </c:pt>
                <c:pt idx="37936">
                  <c:v>450.27136813945617</c:v>
                </c:pt>
                <c:pt idx="37937">
                  <c:v>450.63566273678413</c:v>
                </c:pt>
                <c:pt idx="37938">
                  <c:v>450.54165145635466</c:v>
                </c:pt>
                <c:pt idx="37939">
                  <c:v>450.68266914714127</c:v>
                </c:pt>
                <c:pt idx="37940">
                  <c:v>450.69441997958813</c:v>
                </c:pt>
                <c:pt idx="37941">
                  <c:v>450.75905340875801</c:v>
                </c:pt>
                <c:pt idx="37942">
                  <c:v>450.52989969973692</c:v>
                </c:pt>
                <c:pt idx="37943">
                  <c:v>450.22219270009765</c:v>
                </c:pt>
                <c:pt idx="37944">
                  <c:v>450.26549241517574</c:v>
                </c:pt>
                <c:pt idx="37945">
                  <c:v>450.05396646430404</c:v>
                </c:pt>
                <c:pt idx="37946">
                  <c:v>450.27136813945617</c:v>
                </c:pt>
                <c:pt idx="37947">
                  <c:v>450.12818146587671</c:v>
                </c:pt>
                <c:pt idx="37948">
                  <c:v>450.51597891411774</c:v>
                </c:pt>
                <c:pt idx="37949">
                  <c:v>450.6041140081814</c:v>
                </c:pt>
                <c:pt idx="37950">
                  <c:v>450.73337932623633</c:v>
                </c:pt>
                <c:pt idx="37951">
                  <c:v>450.48659952257333</c:v>
                </c:pt>
                <c:pt idx="37952">
                  <c:v>450.68049826979814</c:v>
                </c:pt>
                <c:pt idx="37953">
                  <c:v>450.22806888646346</c:v>
                </c:pt>
                <c:pt idx="37954">
                  <c:v>450.19281330855324</c:v>
                </c:pt>
                <c:pt idx="37955">
                  <c:v>450.15168313077049</c:v>
                </c:pt>
                <c:pt idx="37956">
                  <c:v>450.18693866247219</c:v>
                </c:pt>
                <c:pt idx="37957">
                  <c:v>450.11859989347391</c:v>
                </c:pt>
                <c:pt idx="37958">
                  <c:v>450.03633944549131</c:v>
                </c:pt>
                <c:pt idx="37959">
                  <c:v>450.09880204352658</c:v>
                </c:pt>
                <c:pt idx="37960">
                  <c:v>450.33600095251211</c:v>
                </c:pt>
                <c:pt idx="37961">
                  <c:v>450.8413123164558</c:v>
                </c:pt>
                <c:pt idx="37962">
                  <c:v>450.67091677440959</c:v>
                </c:pt>
                <c:pt idx="37963">
                  <c:v>451.22323516482436</c:v>
                </c:pt>
                <c:pt idx="37964">
                  <c:v>450.49464535405446</c:v>
                </c:pt>
                <c:pt idx="37965">
                  <c:v>450.34187667679248</c:v>
                </c:pt>
                <c:pt idx="37966">
                  <c:v>450.06354800590111</c:v>
                </c:pt>
                <c:pt idx="37967">
                  <c:v>450.14797776013637</c:v>
                </c:pt>
                <c:pt idx="37968">
                  <c:v>450.04221563185718</c:v>
                </c:pt>
                <c:pt idx="37969">
                  <c:v>450.55927847516739</c:v>
                </c:pt>
                <c:pt idx="37970">
                  <c:v>450.0576718195353</c:v>
                </c:pt>
                <c:pt idx="37971">
                  <c:v>450.08117502471384</c:v>
                </c:pt>
                <c:pt idx="37972">
                  <c:v>450.38083740969694</c:v>
                </c:pt>
                <c:pt idx="37973">
                  <c:v>450.68637445616395</c:v>
                </c:pt>
                <c:pt idx="37974">
                  <c:v>450.76275871778068</c:v>
                </c:pt>
                <c:pt idx="37975">
                  <c:v>450.11642909314503</c:v>
                </c:pt>
                <c:pt idx="37976">
                  <c:v>450.60040869915866</c:v>
                </c:pt>
                <c:pt idx="37977">
                  <c:v>450.50052107833488</c:v>
                </c:pt>
                <c:pt idx="37978">
                  <c:v>450.08117502471384</c:v>
                </c:pt>
                <c:pt idx="37979">
                  <c:v>450.23611379377371</c:v>
                </c:pt>
                <c:pt idx="37980">
                  <c:v>450.78255507365179</c:v>
                </c:pt>
                <c:pt idx="37981">
                  <c:v>450.57690549398012</c:v>
                </c:pt>
                <c:pt idx="37982">
                  <c:v>450.05179717345425</c:v>
                </c:pt>
                <c:pt idx="37983">
                  <c:v>450.1832318131647</c:v>
                </c:pt>
                <c:pt idx="37984">
                  <c:v>450.10097287466118</c:v>
                </c:pt>
                <c:pt idx="37985">
                  <c:v>450.48072333620752</c:v>
                </c:pt>
                <c:pt idx="37986">
                  <c:v>450.37496122333113</c:v>
                </c:pt>
                <c:pt idx="37987">
                  <c:v>450.16931164365946</c:v>
                </c:pt>
                <c:pt idx="37988">
                  <c:v>450.31032779416125</c:v>
                </c:pt>
                <c:pt idx="37989">
                  <c:v>450.88027320338875</c:v>
                </c:pt>
                <c:pt idx="37990">
                  <c:v>450.64524423217267</c:v>
                </c:pt>
                <c:pt idx="37991">
                  <c:v>450.07159348311677</c:v>
                </c:pt>
                <c:pt idx="37992">
                  <c:v>450.41826109243772</c:v>
                </c:pt>
                <c:pt idx="37993">
                  <c:v>450.02458707275969</c:v>
                </c:pt>
                <c:pt idx="37994">
                  <c:v>450.35950384963371</c:v>
                </c:pt>
                <c:pt idx="37995">
                  <c:v>450.03417015464152</c:v>
                </c:pt>
                <c:pt idx="37996">
                  <c:v>450.39846442850967</c:v>
                </c:pt>
                <c:pt idx="37997">
                  <c:v>450.03417015464152</c:v>
                </c:pt>
                <c:pt idx="37998">
                  <c:v>450.17735716708364</c:v>
                </c:pt>
                <c:pt idx="37999">
                  <c:v>450.52989969973692</c:v>
                </c:pt>
                <c:pt idx="38000">
                  <c:v>450.53577542401729</c:v>
                </c:pt>
                <c:pt idx="38001">
                  <c:v>450.03633944549131</c:v>
                </c:pt>
                <c:pt idx="38002">
                  <c:v>450.24198951805414</c:v>
                </c:pt>
                <c:pt idx="38003">
                  <c:v>450.17148098071777</c:v>
                </c:pt>
                <c:pt idx="38004">
                  <c:v>450.04004480072257</c:v>
                </c:pt>
                <c:pt idx="38005">
                  <c:v>450.00479077079854</c:v>
                </c:pt>
                <c:pt idx="38006">
                  <c:v>450.36321039088421</c:v>
                </c:pt>
                <c:pt idx="38007">
                  <c:v>450.9625338053998</c:v>
                </c:pt>
                <c:pt idx="38008">
                  <c:v>450.53360593293047</c:v>
                </c:pt>
                <c:pt idx="38009">
                  <c:v>450.01066695716435</c:v>
                </c:pt>
                <c:pt idx="38010">
                  <c:v>450.40650964387692</c:v>
                </c:pt>
                <c:pt idx="38011">
                  <c:v>450.11859989347391</c:v>
                </c:pt>
                <c:pt idx="38012">
                  <c:v>450.28311943398847</c:v>
                </c:pt>
                <c:pt idx="38013">
                  <c:v>450.01871242667858</c:v>
                </c:pt>
                <c:pt idx="38014">
                  <c:v>450.31249805539051</c:v>
                </c:pt>
                <c:pt idx="38015">
                  <c:v>450.11859989347391</c:v>
                </c:pt>
                <c:pt idx="38016">
                  <c:v>450.1127237071081</c:v>
                </c:pt>
                <c:pt idx="38017">
                  <c:v>450.12447453955497</c:v>
                </c:pt>
                <c:pt idx="38018">
                  <c:v>450.65916594196267</c:v>
                </c:pt>
                <c:pt idx="38019">
                  <c:v>450.60040869915866</c:v>
                </c:pt>
                <c:pt idx="38020">
                  <c:v>450.40063391959654</c:v>
                </c:pt>
                <c:pt idx="38021">
                  <c:v>450.11859989347391</c:v>
                </c:pt>
                <c:pt idx="38022">
                  <c:v>450.1832318131647</c:v>
                </c:pt>
                <c:pt idx="38023">
                  <c:v>450.32795481297399</c:v>
                </c:pt>
                <c:pt idx="38024">
                  <c:v>450.09292585716076</c:v>
                </c:pt>
                <c:pt idx="38025">
                  <c:v>450.36321039088421</c:v>
                </c:pt>
                <c:pt idx="38026">
                  <c:v>450.07159348311677</c:v>
                </c:pt>
                <c:pt idx="38027">
                  <c:v>450.66504058804378</c:v>
                </c:pt>
                <c:pt idx="38028">
                  <c:v>450.32424950395131</c:v>
                </c:pt>
                <c:pt idx="38029">
                  <c:v>450.16560479435196</c:v>
                </c:pt>
                <c:pt idx="38030">
                  <c:v>450.31620398052712</c:v>
                </c:pt>
                <c:pt idx="38031">
                  <c:v>450.79801275540615</c:v>
                </c:pt>
                <c:pt idx="38032">
                  <c:v>450.63349339972575</c:v>
                </c:pt>
                <c:pt idx="38033">
                  <c:v>450.32208016689293</c:v>
                </c:pt>
                <c:pt idx="38034">
                  <c:v>450.54752764272047</c:v>
                </c:pt>
                <c:pt idx="38035">
                  <c:v>450.59453251279285</c:v>
                </c:pt>
                <c:pt idx="38036">
                  <c:v>450.40063391959654</c:v>
                </c:pt>
                <c:pt idx="38037">
                  <c:v>450.1127237071081</c:v>
                </c:pt>
                <c:pt idx="38038">
                  <c:v>450.85306453515898</c:v>
                </c:pt>
                <c:pt idx="38039">
                  <c:v>450.28311943398847</c:v>
                </c:pt>
                <c:pt idx="38040">
                  <c:v>450.47484869012646</c:v>
                </c:pt>
                <c:pt idx="38041">
                  <c:v>450.28311943398847</c:v>
                </c:pt>
                <c:pt idx="38042">
                  <c:v>450.22806888646346</c:v>
                </c:pt>
                <c:pt idx="38043">
                  <c:v>450.42784227976932</c:v>
                </c:pt>
                <c:pt idx="38044">
                  <c:v>450.56885997055593</c:v>
                </c:pt>
                <c:pt idx="38045">
                  <c:v>450.13993229832357</c:v>
                </c:pt>
                <c:pt idx="38046">
                  <c:v>450.22219270009765</c:v>
                </c:pt>
                <c:pt idx="38047">
                  <c:v>450.34558183178672</c:v>
                </c:pt>
                <c:pt idx="38048">
                  <c:v>450.56298378419007</c:v>
                </c:pt>
                <c:pt idx="38049">
                  <c:v>450.33970718570566</c:v>
                </c:pt>
                <c:pt idx="38050">
                  <c:v>450.16560479435196</c:v>
                </c:pt>
                <c:pt idx="38051">
                  <c:v>450.43588826527895</c:v>
                </c:pt>
                <c:pt idx="38052">
                  <c:v>450.65916594196267</c:v>
                </c:pt>
                <c:pt idx="38053">
                  <c:v>450.65916594196267</c:v>
                </c:pt>
                <c:pt idx="38054">
                  <c:v>450.68854379322232</c:v>
                </c:pt>
                <c:pt idx="38055">
                  <c:v>450.14580848468944</c:v>
                </c:pt>
                <c:pt idx="38056">
                  <c:v>450.53360593293047</c:v>
                </c:pt>
                <c:pt idx="38057">
                  <c:v>450.44546929858205</c:v>
                </c:pt>
                <c:pt idx="38058">
                  <c:v>450.10467822989244</c:v>
                </c:pt>
                <c:pt idx="38059">
                  <c:v>450.13622691228665</c:v>
                </c:pt>
                <c:pt idx="38060">
                  <c:v>450.04809027793823</c:v>
                </c:pt>
                <c:pt idx="38061">
                  <c:v>450.10097287466118</c:v>
                </c:pt>
                <c:pt idx="38062">
                  <c:v>450.55927847516739</c:v>
                </c:pt>
                <c:pt idx="38063">
                  <c:v>450.66504058804378</c:v>
                </c:pt>
                <c:pt idx="38064">
                  <c:v>450.76492805483906</c:v>
                </c:pt>
                <c:pt idx="38065">
                  <c:v>450.75905340875801</c:v>
                </c:pt>
                <c:pt idx="38066">
                  <c:v>450.73555020357946</c:v>
                </c:pt>
                <c:pt idx="38067">
                  <c:v>450.71792318476673</c:v>
                </c:pt>
                <c:pt idx="38068">
                  <c:v>450.14210157377056</c:v>
                </c:pt>
                <c:pt idx="38069">
                  <c:v>450.17518628974051</c:v>
                </c:pt>
                <c:pt idx="38070">
                  <c:v>450.15755927092778</c:v>
                </c:pt>
                <c:pt idx="38071">
                  <c:v>450.47484869012646</c:v>
                </c:pt>
                <c:pt idx="38072">
                  <c:v>450.31620398052712</c:v>
                </c:pt>
                <c:pt idx="38073">
                  <c:v>450.42784227976932</c:v>
                </c:pt>
                <c:pt idx="38074">
                  <c:v>450.0304632591255</c:v>
                </c:pt>
                <c:pt idx="38075">
                  <c:v>450.42196763368827</c:v>
                </c:pt>
                <c:pt idx="38076">
                  <c:v>450.93903044619276</c:v>
                </c:pt>
                <c:pt idx="38077">
                  <c:v>450.67462362371708</c:v>
                </c:pt>
                <c:pt idx="38078">
                  <c:v>450.9037764085673</c:v>
                </c:pt>
                <c:pt idx="38079">
                  <c:v>450.00479077079854</c:v>
                </c:pt>
                <c:pt idx="38080">
                  <c:v>450.44176398955932</c:v>
                </c:pt>
                <c:pt idx="38081">
                  <c:v>450.68854379322232</c:v>
                </c:pt>
                <c:pt idx="38082">
                  <c:v>450.02458707275969</c:v>
                </c:pt>
                <c:pt idx="38083">
                  <c:v>450.10097287466118</c:v>
                </c:pt>
                <c:pt idx="38084">
                  <c:v>450.27136813945617</c:v>
                </c:pt>
                <c:pt idx="38085">
                  <c:v>450.07529883834803</c:v>
                </c:pt>
                <c:pt idx="38086">
                  <c:v>450.0576718195353</c:v>
                </c:pt>
                <c:pt idx="38087">
                  <c:v>450.51814825117606</c:v>
                </c:pt>
                <c:pt idx="38088">
                  <c:v>450.01871242667858</c:v>
                </c:pt>
                <c:pt idx="38089">
                  <c:v>450.02241778190984</c:v>
                </c:pt>
                <c:pt idx="38090">
                  <c:v>450.0576718195353</c:v>
                </c:pt>
                <c:pt idx="38091">
                  <c:v>450.22219270009765</c:v>
                </c:pt>
                <c:pt idx="38092">
                  <c:v>450.42196763368827</c:v>
                </c:pt>
                <c:pt idx="38093">
                  <c:v>450.11642909314503</c:v>
                </c:pt>
                <c:pt idx="38094">
                  <c:v>450.39258824214386</c:v>
                </c:pt>
                <c:pt idx="38095">
                  <c:v>450.16931164365946</c:v>
                </c:pt>
                <c:pt idx="38096">
                  <c:v>450.15168313077049</c:v>
                </c:pt>
                <c:pt idx="38097">
                  <c:v>450.98233000724241</c:v>
                </c:pt>
                <c:pt idx="38098">
                  <c:v>451.19385577327995</c:v>
                </c:pt>
                <c:pt idx="38099">
                  <c:v>450.50639680261526</c:v>
                </c:pt>
                <c:pt idx="38100">
                  <c:v>450.65916594196267</c:v>
                </c:pt>
                <c:pt idx="38101">
                  <c:v>450.41238536815735</c:v>
                </c:pt>
                <c:pt idx="38102">
                  <c:v>450.07159348311677</c:v>
                </c:pt>
                <c:pt idx="38103">
                  <c:v>450.37713826181329</c:v>
                </c:pt>
                <c:pt idx="38104">
                  <c:v>450.01283624647391</c:v>
                </c:pt>
                <c:pt idx="38105">
                  <c:v>450.53360593293047</c:v>
                </c:pt>
                <c:pt idx="38106">
                  <c:v>450.44546929858205</c:v>
                </c:pt>
                <c:pt idx="38107">
                  <c:v>450.34558183178672</c:v>
                </c:pt>
                <c:pt idx="38108">
                  <c:v>450.16343545729359</c:v>
                </c:pt>
                <c:pt idx="38109">
                  <c:v>450.22436203715597</c:v>
                </c:pt>
                <c:pt idx="38110">
                  <c:v>450.0304632591255</c:v>
                </c:pt>
                <c:pt idx="38111">
                  <c:v>450.34187667679248</c:v>
                </c:pt>
                <c:pt idx="38112">
                  <c:v>450.17148098071777</c:v>
                </c:pt>
                <c:pt idx="38113">
                  <c:v>450.05984265066991</c:v>
                </c:pt>
                <c:pt idx="38114">
                  <c:v>450.10467822989244</c:v>
                </c:pt>
                <c:pt idx="38115">
                  <c:v>450.42784227976932</c:v>
                </c:pt>
                <c:pt idx="38116">
                  <c:v>450.10467822989244</c:v>
                </c:pt>
                <c:pt idx="38117">
                  <c:v>450.16343545729359</c:v>
                </c:pt>
                <c:pt idx="38118">
                  <c:v>450.18106247610632</c:v>
                </c:pt>
                <c:pt idx="38119">
                  <c:v>450.09509668829537</c:v>
                </c:pt>
                <c:pt idx="38120">
                  <c:v>450.72750468015522</c:v>
                </c:pt>
                <c:pt idx="38121">
                  <c:v>450.52185356019879</c:v>
                </c:pt>
                <c:pt idx="38122">
                  <c:v>451.02716554025642</c:v>
                </c:pt>
                <c:pt idx="38123">
                  <c:v>450.7157523074236</c:v>
                </c:pt>
                <c:pt idx="38124">
                  <c:v>450.83914297939748</c:v>
                </c:pt>
                <c:pt idx="38125">
                  <c:v>450.3044531480802</c:v>
                </c:pt>
                <c:pt idx="38126">
                  <c:v>450.57690549398012</c:v>
                </c:pt>
                <c:pt idx="38127">
                  <c:v>450.48876978380252</c:v>
                </c:pt>
                <c:pt idx="38128">
                  <c:v>451.27024003489669</c:v>
                </c:pt>
                <c:pt idx="38129">
                  <c:v>451.65216334535063</c:v>
                </c:pt>
                <c:pt idx="38130">
                  <c:v>450.33012522823168</c:v>
                </c:pt>
                <c:pt idx="38131">
                  <c:v>450.18910799953051</c:v>
                </c:pt>
                <c:pt idx="38132">
                  <c:v>450.5651546615332</c:v>
                </c:pt>
                <c:pt idx="38133">
                  <c:v>450.90594574562567</c:v>
                </c:pt>
                <c:pt idx="38134">
                  <c:v>450.25961669089537</c:v>
                </c:pt>
                <c:pt idx="38135">
                  <c:v>450.49464535405446</c:v>
                </c:pt>
                <c:pt idx="38136">
                  <c:v>450.20456568128492</c:v>
                </c:pt>
                <c:pt idx="38137">
                  <c:v>450.55710913810901</c:v>
                </c:pt>
                <c:pt idx="38138">
                  <c:v>450.06942419226698</c:v>
                </c:pt>
                <c:pt idx="38139">
                  <c:v>450.58648698936867</c:v>
                </c:pt>
                <c:pt idx="38140">
                  <c:v>450.72162849378941</c:v>
                </c:pt>
                <c:pt idx="38141">
                  <c:v>450.33383099933985</c:v>
                </c:pt>
                <c:pt idx="38142">
                  <c:v>450.35733420451839</c:v>
                </c:pt>
                <c:pt idx="38143">
                  <c:v>450.33600095251211</c:v>
                </c:pt>
                <c:pt idx="38144">
                  <c:v>450.6767929607754</c:v>
                </c:pt>
                <c:pt idx="38145">
                  <c:v>450.50052107833488</c:v>
                </c:pt>
                <c:pt idx="38146">
                  <c:v>450.29487088254928</c:v>
                </c:pt>
                <c:pt idx="38147">
                  <c:v>450.25157055135725</c:v>
                </c:pt>
                <c:pt idx="38148">
                  <c:v>450.76863490414655</c:v>
                </c:pt>
                <c:pt idx="38149">
                  <c:v>450.18106247610632</c:v>
                </c:pt>
                <c:pt idx="38150">
                  <c:v>450.25157055135725</c:v>
                </c:pt>
                <c:pt idx="38151">
                  <c:v>450.11859989347391</c:v>
                </c:pt>
                <c:pt idx="38152">
                  <c:v>450.6767929607754</c:v>
                </c:pt>
                <c:pt idx="38153">
                  <c:v>450.87656789436602</c:v>
                </c:pt>
                <c:pt idx="38154">
                  <c:v>450.48876978380252</c:v>
                </c:pt>
                <c:pt idx="38155">
                  <c:v>450.35733420451839</c:v>
                </c:pt>
                <c:pt idx="38156">
                  <c:v>450.14580848468944</c:v>
                </c:pt>
                <c:pt idx="38157">
                  <c:v>450.70617081203505</c:v>
                </c:pt>
                <c:pt idx="38158">
                  <c:v>450.49464535405446</c:v>
                </c:pt>
                <c:pt idx="38159">
                  <c:v>450.48876978380252</c:v>
                </c:pt>
                <c:pt idx="38160">
                  <c:v>450.78038573659342</c:v>
                </c:pt>
                <c:pt idx="38161">
                  <c:v>451.49135037689229</c:v>
                </c:pt>
                <c:pt idx="38162">
                  <c:v>451.13292919341757</c:v>
                </c:pt>
                <c:pt idx="38163">
                  <c:v>450.41021526095659</c:v>
                </c:pt>
                <c:pt idx="38164">
                  <c:v>450.25157055135725</c:v>
                </c:pt>
                <c:pt idx="38165">
                  <c:v>450.68854379322232</c:v>
                </c:pt>
                <c:pt idx="38166">
                  <c:v>450.48876978380252</c:v>
                </c:pt>
                <c:pt idx="38167">
                  <c:v>450.42413681671815</c:v>
                </c:pt>
                <c:pt idx="38168">
                  <c:v>450.21848585079016</c:v>
                </c:pt>
                <c:pt idx="38169">
                  <c:v>450.18693866247219</c:v>
                </c:pt>
                <c:pt idx="38170">
                  <c:v>450.34187667679248</c:v>
                </c:pt>
                <c:pt idx="38171">
                  <c:v>450.0069600601081</c:v>
                </c:pt>
                <c:pt idx="38172">
                  <c:v>450.33970718570566</c:v>
                </c:pt>
                <c:pt idx="38173">
                  <c:v>450.52185356019879</c:v>
                </c:pt>
                <c:pt idx="38174">
                  <c:v>450.09292585716076</c:v>
                </c:pt>
                <c:pt idx="38175">
                  <c:v>450.5651546615332</c:v>
                </c:pt>
                <c:pt idx="38176">
                  <c:v>450.44176398955932</c:v>
                </c:pt>
                <c:pt idx="38177">
                  <c:v>450.68854379322232</c:v>
                </c:pt>
                <c:pt idx="38178">
                  <c:v>450.26549241517574</c:v>
                </c:pt>
                <c:pt idx="38179">
                  <c:v>450.04004480072257</c:v>
                </c:pt>
                <c:pt idx="38180">
                  <c:v>450.31249805539051</c:v>
                </c:pt>
                <c:pt idx="38181">
                  <c:v>450.35362812535328</c:v>
                </c:pt>
                <c:pt idx="38182">
                  <c:v>451.12334769802902</c:v>
                </c:pt>
                <c:pt idx="38183">
                  <c:v>450.53577542401729</c:v>
                </c:pt>
                <c:pt idx="38184">
                  <c:v>450.06942419226698</c:v>
                </c:pt>
                <c:pt idx="38185">
                  <c:v>450.16931164365946</c:v>
                </c:pt>
                <c:pt idx="38186">
                  <c:v>450.0892205019295</c:v>
                </c:pt>
                <c:pt idx="38187">
                  <c:v>450.06354800590111</c:v>
                </c:pt>
                <c:pt idx="38188">
                  <c:v>450.76275871778068</c:v>
                </c:pt>
                <c:pt idx="38189">
                  <c:v>451.73813433932412</c:v>
                </c:pt>
                <c:pt idx="38190">
                  <c:v>451.20930883418004</c:v>
                </c:pt>
                <c:pt idx="38191">
                  <c:v>450.86852237094183</c:v>
                </c:pt>
                <c:pt idx="38192">
                  <c:v>451.96728250332006</c:v>
                </c:pt>
                <c:pt idx="38193">
                  <c:v>451.97903487605174</c:v>
                </c:pt>
                <c:pt idx="38194">
                  <c:v>450.10684752074224</c:v>
                </c:pt>
                <c:pt idx="38195">
                  <c:v>450.8413123164558</c:v>
                </c:pt>
                <c:pt idx="38196">
                  <c:v>451.2996194264411</c:v>
                </c:pt>
                <c:pt idx="38197">
                  <c:v>451.29374324007523</c:v>
                </c:pt>
                <c:pt idx="38198">
                  <c:v>450.90594574562567</c:v>
                </c:pt>
                <c:pt idx="38199">
                  <c:v>450.92944895080421</c:v>
                </c:pt>
                <c:pt idx="38200">
                  <c:v>450.81781065156201</c:v>
                </c:pt>
                <c:pt idx="38201">
                  <c:v>450.88831872681294</c:v>
                </c:pt>
                <c:pt idx="38202">
                  <c:v>450.31837377967088</c:v>
                </c:pt>
                <c:pt idx="38203">
                  <c:v>450.69441997958813</c:v>
                </c:pt>
                <c:pt idx="38204">
                  <c:v>450.25157055135725</c:v>
                </c:pt>
                <c:pt idx="38205">
                  <c:v>450.07746966948264</c:v>
                </c:pt>
                <c:pt idx="38206">
                  <c:v>450.60040869915866</c:v>
                </c:pt>
                <c:pt idx="38207">
                  <c:v>450.43588826527895</c:v>
                </c:pt>
                <c:pt idx="38208">
                  <c:v>450.25961669089537</c:v>
                </c:pt>
                <c:pt idx="38209">
                  <c:v>450.28311943398847</c:v>
                </c:pt>
                <c:pt idx="38210">
                  <c:v>450.12447453955497</c:v>
                </c:pt>
                <c:pt idx="38211">
                  <c:v>450.48659952257333</c:v>
                </c:pt>
                <c:pt idx="38212">
                  <c:v>450.7157523074236</c:v>
                </c:pt>
                <c:pt idx="38213">
                  <c:v>451.015414861838</c:v>
                </c:pt>
                <c:pt idx="38214">
                  <c:v>451.20930883418004</c:v>
                </c:pt>
                <c:pt idx="38215">
                  <c:v>451.75575519699782</c:v>
                </c:pt>
                <c:pt idx="38216">
                  <c:v>450.54535676537733</c:v>
                </c:pt>
                <c:pt idx="38217">
                  <c:v>450.09509668829537</c:v>
                </c:pt>
                <c:pt idx="38218">
                  <c:v>450.43588826527895</c:v>
                </c:pt>
                <c:pt idx="38219">
                  <c:v>450.79430744638347</c:v>
                </c:pt>
                <c:pt idx="38220">
                  <c:v>450.8119344651962</c:v>
                </c:pt>
                <c:pt idx="38221">
                  <c:v>451.15860173565449</c:v>
                </c:pt>
                <c:pt idx="38222">
                  <c:v>451.30549407252215</c:v>
                </c:pt>
                <c:pt idx="38223">
                  <c:v>451.09984449285048</c:v>
                </c:pt>
                <c:pt idx="38224">
                  <c:v>450.79430744638347</c:v>
                </c:pt>
                <c:pt idx="38225">
                  <c:v>450.39475911948699</c:v>
                </c:pt>
                <c:pt idx="38226">
                  <c:v>450.60628334523972</c:v>
                </c:pt>
                <c:pt idx="38227">
                  <c:v>450.00108541587537</c:v>
                </c:pt>
                <c:pt idx="38228">
                  <c:v>450.17518628974051</c:v>
                </c:pt>
                <c:pt idx="38229">
                  <c:v>450.76492805483906</c:v>
                </c:pt>
                <c:pt idx="38230">
                  <c:v>450.68266914714127</c:v>
                </c:pt>
                <c:pt idx="38231">
                  <c:v>450.11055441625825</c:v>
                </c:pt>
                <c:pt idx="38232">
                  <c:v>450.77450955022761</c:v>
                </c:pt>
                <c:pt idx="38233">
                  <c:v>451.21519272196969</c:v>
                </c:pt>
                <c:pt idx="38234">
                  <c:v>451.16818323104303</c:v>
                </c:pt>
                <c:pt idx="38235">
                  <c:v>450.49835189530501</c:v>
                </c:pt>
                <c:pt idx="38236">
                  <c:v>450.48659952257333</c:v>
                </c:pt>
                <c:pt idx="38237">
                  <c:v>450.15168313077049</c:v>
                </c:pt>
                <c:pt idx="38238">
                  <c:v>450.13993229832357</c:v>
                </c:pt>
                <c:pt idx="38239">
                  <c:v>450.1127237071081</c:v>
                </c:pt>
                <c:pt idx="38240">
                  <c:v>450.06354800590111</c:v>
                </c:pt>
                <c:pt idx="38241">
                  <c:v>450.03417015464152</c:v>
                </c:pt>
                <c:pt idx="38242">
                  <c:v>450.15973014827091</c:v>
                </c:pt>
                <c:pt idx="38243">
                  <c:v>450.14580848468944</c:v>
                </c:pt>
                <c:pt idx="38244">
                  <c:v>450.01283624647391</c:v>
                </c:pt>
                <c:pt idx="38245">
                  <c:v>450.43001254099852</c:v>
                </c:pt>
                <c:pt idx="38246">
                  <c:v>450.65916594196267</c:v>
                </c:pt>
                <c:pt idx="38247">
                  <c:v>450.76492805483906</c:v>
                </c:pt>
                <c:pt idx="38248">
                  <c:v>450.47114261096135</c:v>
                </c:pt>
                <c:pt idx="38249">
                  <c:v>450.10684752074224</c:v>
                </c:pt>
                <c:pt idx="38250">
                  <c:v>450.6628712509854</c:v>
                </c:pt>
                <c:pt idx="38251">
                  <c:v>450.69812528861087</c:v>
                </c:pt>
                <c:pt idx="38252">
                  <c:v>450.53948057901152</c:v>
                </c:pt>
                <c:pt idx="38253">
                  <c:v>450.6041140081814</c:v>
                </c:pt>
                <c:pt idx="38254">
                  <c:v>450.32795481297399</c:v>
                </c:pt>
                <c:pt idx="38255">
                  <c:v>450.20673501834324</c:v>
                </c:pt>
                <c:pt idx="38256">
                  <c:v>450.39475911948699</c:v>
                </c:pt>
                <c:pt idx="38257">
                  <c:v>450.34187667679248</c:v>
                </c:pt>
                <c:pt idx="38258">
                  <c:v>450.19281330855324</c:v>
                </c:pt>
                <c:pt idx="38259">
                  <c:v>450.12447453955497</c:v>
                </c:pt>
                <c:pt idx="38260">
                  <c:v>450.57102930761425</c:v>
                </c:pt>
                <c:pt idx="38261">
                  <c:v>450.38300674675531</c:v>
                </c:pt>
                <c:pt idx="38262">
                  <c:v>450.25961669089537</c:v>
                </c:pt>
                <c:pt idx="38263">
                  <c:v>450.06571729675096</c:v>
                </c:pt>
                <c:pt idx="38264">
                  <c:v>450.07159348311677</c:v>
                </c:pt>
                <c:pt idx="38265">
                  <c:v>450.45134548494786</c:v>
                </c:pt>
                <c:pt idx="38266">
                  <c:v>450.19281330855324</c:v>
                </c:pt>
                <c:pt idx="38267">
                  <c:v>450.34558183178672</c:v>
                </c:pt>
                <c:pt idx="38268">
                  <c:v>450.0282939682757</c:v>
                </c:pt>
                <c:pt idx="38269">
                  <c:v>450.99408237997409</c:v>
                </c:pt>
                <c:pt idx="38270">
                  <c:v>450.99408237997409</c:v>
                </c:pt>
                <c:pt idx="38271">
                  <c:v>450.8648155216344</c:v>
                </c:pt>
                <c:pt idx="38272">
                  <c:v>450.23023806949334</c:v>
                </c:pt>
                <c:pt idx="38273">
                  <c:v>450.08705121107971</c:v>
                </c:pt>
                <c:pt idx="38274">
                  <c:v>450.44176398955932</c:v>
                </c:pt>
                <c:pt idx="38275">
                  <c:v>450.3007466068297</c:v>
                </c:pt>
                <c:pt idx="38276">
                  <c:v>450.21044032736597</c:v>
                </c:pt>
                <c:pt idx="38277">
                  <c:v>450.40433907459078</c:v>
                </c:pt>
                <c:pt idx="38278">
                  <c:v>450.23394353254452</c:v>
                </c:pt>
                <c:pt idx="38279">
                  <c:v>450.60999019454721</c:v>
                </c:pt>
                <c:pt idx="38280">
                  <c:v>450.0282939682757</c:v>
                </c:pt>
                <c:pt idx="38281">
                  <c:v>450.42784227976932</c:v>
                </c:pt>
                <c:pt idx="38282">
                  <c:v>450.57473615692174</c:v>
                </c:pt>
                <c:pt idx="38283">
                  <c:v>450.15385394650224</c:v>
                </c:pt>
                <c:pt idx="38284">
                  <c:v>450.04592098708844</c:v>
                </c:pt>
                <c:pt idx="38285">
                  <c:v>450.10097287466118</c:v>
                </c:pt>
                <c:pt idx="38286">
                  <c:v>450.07529883834803</c:v>
                </c:pt>
                <c:pt idx="38287">
                  <c:v>450.33970718570566</c:v>
                </c:pt>
                <c:pt idx="38288">
                  <c:v>450.11859989347391</c:v>
                </c:pt>
                <c:pt idx="38289">
                  <c:v>450.69441997958813</c:v>
                </c:pt>
                <c:pt idx="38290">
                  <c:v>450.26549241517574</c:v>
                </c:pt>
                <c:pt idx="38291">
                  <c:v>450.0576718195353</c:v>
                </c:pt>
                <c:pt idx="38292">
                  <c:v>450.44546929858205</c:v>
                </c:pt>
                <c:pt idx="38293">
                  <c:v>450.1832318131647</c:v>
                </c:pt>
                <c:pt idx="38294">
                  <c:v>450.08705121107971</c:v>
                </c:pt>
                <c:pt idx="38295">
                  <c:v>450.01066695716435</c:v>
                </c:pt>
                <c:pt idx="38296">
                  <c:v>450.14210157377056</c:v>
                </c:pt>
                <c:pt idx="38297">
                  <c:v>450.10684752074224</c:v>
                </c:pt>
                <c:pt idx="38298">
                  <c:v>450.18693866247219</c:v>
                </c:pt>
                <c:pt idx="38299">
                  <c:v>450.37125437402364</c:v>
                </c:pt>
                <c:pt idx="38300">
                  <c:v>450.45351543812012</c:v>
                </c:pt>
                <c:pt idx="38301">
                  <c:v>450.60628334523972</c:v>
                </c:pt>
                <c:pt idx="38302">
                  <c:v>450.30662233111008</c:v>
                </c:pt>
                <c:pt idx="38303">
                  <c:v>450.54752764272047</c:v>
                </c:pt>
                <c:pt idx="38304">
                  <c:v>450.91769657807259</c:v>
                </c:pt>
                <c:pt idx="38305">
                  <c:v>450.08334431556369</c:v>
                </c:pt>
                <c:pt idx="38306">
                  <c:v>450.42784227976932</c:v>
                </c:pt>
                <c:pt idx="38307">
                  <c:v>450.29270077534852</c:v>
                </c:pt>
                <c:pt idx="38308">
                  <c:v>451.09179896942629</c:v>
                </c:pt>
                <c:pt idx="38309">
                  <c:v>450.09880204352658</c:v>
                </c:pt>
                <c:pt idx="38310">
                  <c:v>450.37125437402364</c:v>
                </c:pt>
                <c:pt idx="38311">
                  <c:v>450.2889951582689</c:v>
                </c:pt>
                <c:pt idx="38312">
                  <c:v>450.50052107833488</c:v>
                </c:pt>
                <c:pt idx="38313">
                  <c:v>450.54165145635466</c:v>
                </c:pt>
                <c:pt idx="38314">
                  <c:v>450.36537957391408</c:v>
                </c:pt>
                <c:pt idx="38315">
                  <c:v>450.45351543812012</c:v>
                </c:pt>
                <c:pt idx="38316">
                  <c:v>450.15385394650224</c:v>
                </c:pt>
                <c:pt idx="38317">
                  <c:v>450.40433907459078</c:v>
                </c:pt>
                <c:pt idx="38318">
                  <c:v>450.84501916576329</c:v>
                </c:pt>
                <c:pt idx="38319">
                  <c:v>450.73337932623633</c:v>
                </c:pt>
                <c:pt idx="38320">
                  <c:v>450.05179717345425</c:v>
                </c:pt>
                <c:pt idx="38321">
                  <c:v>450.4689725037606</c:v>
                </c:pt>
                <c:pt idx="38322">
                  <c:v>450.74730103602633</c:v>
                </c:pt>
                <c:pt idx="38323">
                  <c:v>451.51702137884445</c:v>
                </c:pt>
                <c:pt idx="38324">
                  <c:v>450.1832318131647</c:v>
                </c:pt>
                <c:pt idx="38325">
                  <c:v>450.33383099933985</c:v>
                </c:pt>
                <c:pt idx="38326">
                  <c:v>450.06571729675096</c:v>
                </c:pt>
                <c:pt idx="38327">
                  <c:v>450.13622691228665</c:v>
                </c:pt>
                <c:pt idx="38328">
                  <c:v>450.14580848468944</c:v>
                </c:pt>
                <c:pt idx="38329">
                  <c:v>451.31508018876497</c:v>
                </c:pt>
                <c:pt idx="38330">
                  <c:v>450.6041140081814</c:v>
                </c:pt>
                <c:pt idx="38331">
                  <c:v>450.84501916576329</c:v>
                </c:pt>
                <c:pt idx="38332">
                  <c:v>450.33970718570566</c:v>
                </c:pt>
                <c:pt idx="38333">
                  <c:v>450.19868949491905</c:v>
                </c:pt>
                <c:pt idx="38334">
                  <c:v>450.12447453955497</c:v>
                </c:pt>
                <c:pt idx="38335">
                  <c:v>450.35950384963371</c:v>
                </c:pt>
                <c:pt idx="38336">
                  <c:v>450.0069600601081</c:v>
                </c:pt>
                <c:pt idx="38337">
                  <c:v>450.43001254099852</c:v>
                </c:pt>
                <c:pt idx="38338">
                  <c:v>450.6180357179714</c:v>
                </c:pt>
                <c:pt idx="38339">
                  <c:v>450.24198951805414</c:v>
                </c:pt>
                <c:pt idx="38340">
                  <c:v>450.20673501834324</c:v>
                </c:pt>
                <c:pt idx="38341">
                  <c:v>450.71204699840087</c:v>
                </c:pt>
                <c:pt idx="38342">
                  <c:v>450.10097287466118</c:v>
                </c:pt>
                <c:pt idx="38343">
                  <c:v>450.21044032736597</c:v>
                </c:pt>
                <c:pt idx="38344">
                  <c:v>450.41238536815735</c:v>
                </c:pt>
                <c:pt idx="38345">
                  <c:v>450.6180357179714</c:v>
                </c:pt>
                <c:pt idx="38346">
                  <c:v>450.8648155216344</c:v>
                </c:pt>
                <c:pt idx="38347">
                  <c:v>451.00583321242095</c:v>
                </c:pt>
                <c:pt idx="38348">
                  <c:v>450.44176398955932</c:v>
                </c:pt>
                <c:pt idx="38349">
                  <c:v>450.63936804580686</c:v>
                </c:pt>
                <c:pt idx="38350">
                  <c:v>450.55710913810901</c:v>
                </c:pt>
                <c:pt idx="38351">
                  <c:v>450.02458707275969</c:v>
                </c:pt>
                <c:pt idx="38352">
                  <c:v>450.01654159554403</c:v>
                </c:pt>
                <c:pt idx="38353">
                  <c:v>450.29270077534852</c:v>
                </c:pt>
                <c:pt idx="38354">
                  <c:v>450.53948057901152</c:v>
                </c:pt>
                <c:pt idx="38355">
                  <c:v>450.52185356019879</c:v>
                </c:pt>
                <c:pt idx="38356">
                  <c:v>450.63349339972575</c:v>
                </c:pt>
                <c:pt idx="38357">
                  <c:v>450.36908503696532</c:v>
                </c:pt>
                <c:pt idx="38358">
                  <c:v>450.38887523169734</c:v>
                </c:pt>
                <c:pt idx="38359">
                  <c:v>450.71204699840087</c:v>
                </c:pt>
                <c:pt idx="38360">
                  <c:v>450.77668042757074</c:v>
                </c:pt>
                <c:pt idx="38361">
                  <c:v>450.03417015464152</c:v>
                </c:pt>
                <c:pt idx="38362">
                  <c:v>450.29487088254928</c:v>
                </c:pt>
                <c:pt idx="38363">
                  <c:v>450.42413681671815</c:v>
                </c:pt>
                <c:pt idx="38364">
                  <c:v>450.40650964387692</c:v>
                </c:pt>
                <c:pt idx="38365">
                  <c:v>450.21848585079016</c:v>
                </c:pt>
                <c:pt idx="38366">
                  <c:v>450.24569590527619</c:v>
                </c:pt>
                <c:pt idx="38367">
                  <c:v>451.32683256149664</c:v>
                </c:pt>
                <c:pt idx="38368">
                  <c:v>451.57360112108086</c:v>
                </c:pt>
                <c:pt idx="38369">
                  <c:v>451.07417195061356</c:v>
                </c:pt>
                <c:pt idx="38370">
                  <c:v>450.69225064252981</c:v>
                </c:pt>
                <c:pt idx="38371">
                  <c:v>450.06571729675096</c:v>
                </c:pt>
                <c:pt idx="38372">
                  <c:v>450.52402397545649</c:v>
                </c:pt>
                <c:pt idx="38373">
                  <c:v>450.41826109243772</c:v>
                </c:pt>
                <c:pt idx="38374">
                  <c:v>450.9764538208766</c:v>
                </c:pt>
                <c:pt idx="38375">
                  <c:v>451.44063711722771</c:v>
                </c:pt>
                <c:pt idx="38376">
                  <c:v>451.2761162212625</c:v>
                </c:pt>
                <c:pt idx="38377">
                  <c:v>450.62978655041832</c:v>
                </c:pt>
                <c:pt idx="38378">
                  <c:v>450.13622691228665</c:v>
                </c:pt>
                <c:pt idx="38379">
                  <c:v>450.11055441625825</c:v>
                </c:pt>
                <c:pt idx="38380">
                  <c:v>450.62174102699413</c:v>
                </c:pt>
                <c:pt idx="38381">
                  <c:v>450.70400147497668</c:v>
                </c:pt>
                <c:pt idx="38382">
                  <c:v>451.60885823927583</c:v>
                </c:pt>
                <c:pt idx="38383">
                  <c:v>451.55011177846518</c:v>
                </c:pt>
                <c:pt idx="38384">
                  <c:v>451.48546648910263</c:v>
                </c:pt>
                <c:pt idx="38385">
                  <c:v>451.63236298473919</c:v>
                </c:pt>
                <c:pt idx="38386">
                  <c:v>450.63936804580686</c:v>
                </c:pt>
                <c:pt idx="38387">
                  <c:v>450.38671205577805</c:v>
                </c:pt>
                <c:pt idx="38388">
                  <c:v>450.64153892314994</c:v>
                </c:pt>
                <c:pt idx="38389">
                  <c:v>451.25848920244977</c:v>
                </c:pt>
                <c:pt idx="38390">
                  <c:v>451.56402671100221</c:v>
                </c:pt>
                <c:pt idx="38391">
                  <c:v>451.75204927186121</c:v>
                </c:pt>
                <c:pt idx="38392">
                  <c:v>451.04108725004642</c:v>
                </c:pt>
                <c:pt idx="38393">
                  <c:v>451.61690776744041</c:v>
                </c:pt>
                <c:pt idx="38394">
                  <c:v>451.64041097261895</c:v>
                </c:pt>
                <c:pt idx="38395">
                  <c:v>451.13509853047594</c:v>
                </c:pt>
                <c:pt idx="38396">
                  <c:v>450.21261120470911</c:v>
                </c:pt>
                <c:pt idx="38397">
                  <c:v>450.88244254044713</c:v>
                </c:pt>
                <c:pt idx="38398">
                  <c:v>450.80605827883033</c:v>
                </c:pt>
                <c:pt idx="38399">
                  <c:v>450.00479077079854</c:v>
                </c:pt>
                <c:pt idx="38400">
                  <c:v>450.22219270009765</c:v>
                </c:pt>
                <c:pt idx="38401">
                  <c:v>450.31620398052712</c:v>
                </c:pt>
                <c:pt idx="38402">
                  <c:v>451.09179896942629</c:v>
                </c:pt>
                <c:pt idx="38403">
                  <c:v>450.11055441625825</c:v>
                </c:pt>
                <c:pt idx="38404">
                  <c:v>450.57473615692174</c:v>
                </c:pt>
                <c:pt idx="38405">
                  <c:v>450.78038573659342</c:v>
                </c:pt>
                <c:pt idx="38406">
                  <c:v>450.67462362371708</c:v>
                </c:pt>
                <c:pt idx="38407">
                  <c:v>450.19868949491905</c:v>
                </c:pt>
                <c:pt idx="38408">
                  <c:v>450.17518628974051</c:v>
                </c:pt>
                <c:pt idx="38409">
                  <c:v>450.10097287466118</c:v>
                </c:pt>
                <c:pt idx="38410">
                  <c:v>450.03417015464152</c:v>
                </c:pt>
                <c:pt idx="38411">
                  <c:v>450.48072333620752</c:v>
                </c:pt>
                <c:pt idx="38412">
                  <c:v>450.23611379377371</c:v>
                </c:pt>
                <c:pt idx="38413">
                  <c:v>450.02458707275969</c:v>
                </c:pt>
                <c:pt idx="38414">
                  <c:v>450.07529883834803</c:v>
                </c:pt>
                <c:pt idx="38415">
                  <c:v>450.8119344651962</c:v>
                </c:pt>
                <c:pt idx="38416">
                  <c:v>450.25374096661494</c:v>
                </c:pt>
                <c:pt idx="38417">
                  <c:v>450.06942419226698</c:v>
                </c:pt>
                <c:pt idx="38418">
                  <c:v>450.08705121107971</c:v>
                </c:pt>
                <c:pt idx="38419">
                  <c:v>451.13880537978338</c:v>
                </c:pt>
                <c:pt idx="38420">
                  <c:v>451.1505562122303</c:v>
                </c:pt>
                <c:pt idx="38421">
                  <c:v>450.48659952257333</c:v>
                </c:pt>
                <c:pt idx="38422">
                  <c:v>450.79801275540615</c:v>
                </c:pt>
                <c:pt idx="38423">
                  <c:v>450.01871242667858</c:v>
                </c:pt>
                <c:pt idx="38424">
                  <c:v>451.06459045522502</c:v>
                </c:pt>
                <c:pt idx="38425">
                  <c:v>451.08809366040356</c:v>
                </c:pt>
                <c:pt idx="38426">
                  <c:v>450.01654159554403</c:v>
                </c:pt>
                <c:pt idx="38427">
                  <c:v>450.19281330855324</c:v>
                </c:pt>
                <c:pt idx="38428">
                  <c:v>450.27507375653579</c:v>
                </c:pt>
                <c:pt idx="38429">
                  <c:v>450.12447453955497</c:v>
                </c:pt>
                <c:pt idx="38430">
                  <c:v>450.92944895080421</c:v>
                </c:pt>
                <c:pt idx="38431">
                  <c:v>451.65216334535063</c:v>
                </c:pt>
                <c:pt idx="38432">
                  <c:v>452.53352198741095</c:v>
                </c:pt>
                <c:pt idx="38433">
                  <c:v>452.18685009609834</c:v>
                </c:pt>
                <c:pt idx="38434">
                  <c:v>450.2772437097081</c:v>
                </c:pt>
                <c:pt idx="38435">
                  <c:v>451.00366387536263</c:v>
                </c:pt>
                <c:pt idx="38436">
                  <c:v>451.69699333333949</c:v>
                </c:pt>
                <c:pt idx="38437">
                  <c:v>451.77337605467147</c:v>
                </c:pt>
                <c:pt idx="38438">
                  <c:v>451.93202538512509</c:v>
                </c:pt>
                <c:pt idx="38439">
                  <c:v>451.33270104643867</c:v>
                </c:pt>
                <c:pt idx="38440">
                  <c:v>450.97428448381822</c:v>
                </c:pt>
                <c:pt idx="38441">
                  <c:v>450.43371846613513</c:v>
                </c:pt>
                <c:pt idx="38442">
                  <c:v>450.91552724101422</c:v>
                </c:pt>
                <c:pt idx="38443">
                  <c:v>450.68637445616395</c:v>
                </c:pt>
                <c:pt idx="38444">
                  <c:v>450.41238536815735</c:v>
                </c:pt>
                <c:pt idx="38445">
                  <c:v>451.15860173565449</c:v>
                </c:pt>
                <c:pt idx="38446">
                  <c:v>451.69916821542301</c:v>
                </c:pt>
                <c:pt idx="38447">
                  <c:v>452.01057990797108</c:v>
                </c:pt>
                <c:pt idx="38448">
                  <c:v>451.67566501024442</c:v>
                </c:pt>
                <c:pt idx="38449">
                  <c:v>450.74142638994527</c:v>
                </c:pt>
                <c:pt idx="38450">
                  <c:v>450.14797776013637</c:v>
                </c:pt>
                <c:pt idx="38451">
                  <c:v>450.75688253141487</c:v>
                </c:pt>
                <c:pt idx="38452">
                  <c:v>451.60885823927583</c:v>
                </c:pt>
                <c:pt idx="38453">
                  <c:v>450.9625338053998</c:v>
                </c:pt>
                <c:pt idx="38454">
                  <c:v>450.23023806949334</c:v>
                </c:pt>
                <c:pt idx="38455">
                  <c:v>450.52402397545649</c:v>
                </c:pt>
                <c:pt idx="38456">
                  <c:v>451.18210494083303</c:v>
                </c:pt>
                <c:pt idx="38457">
                  <c:v>451.15272554928868</c:v>
                </c:pt>
                <c:pt idx="38458">
                  <c:v>450.50052107833488</c:v>
                </c:pt>
                <c:pt idx="38459">
                  <c:v>450.52402397545649</c:v>
                </c:pt>
                <c:pt idx="38460">
                  <c:v>450.09292585716076</c:v>
                </c:pt>
                <c:pt idx="38461">
                  <c:v>450.14797776013637</c:v>
                </c:pt>
                <c:pt idx="38462">
                  <c:v>450.07529883834803</c:v>
                </c:pt>
                <c:pt idx="38463">
                  <c:v>450.89419491317875</c:v>
                </c:pt>
                <c:pt idx="38464">
                  <c:v>450.18910799953051</c:v>
                </c:pt>
                <c:pt idx="38465">
                  <c:v>450.19281330855324</c:v>
                </c:pt>
                <c:pt idx="38466">
                  <c:v>450.09509668829537</c:v>
                </c:pt>
                <c:pt idx="38467">
                  <c:v>450.15385394650224</c:v>
                </c:pt>
                <c:pt idx="38468">
                  <c:v>450.79213656904034</c:v>
                </c:pt>
                <c:pt idx="38469">
                  <c:v>451.33270104643867</c:v>
                </c:pt>
                <c:pt idx="38470">
                  <c:v>451.17993560377471</c:v>
                </c:pt>
                <c:pt idx="38471">
                  <c:v>450.87439701702294</c:v>
                </c:pt>
                <c:pt idx="38472">
                  <c:v>451.36208967969162</c:v>
                </c:pt>
                <c:pt idx="38473">
                  <c:v>450.83914297939748</c:v>
                </c:pt>
                <c:pt idx="38474">
                  <c:v>450.46526688668092</c:v>
                </c:pt>
                <c:pt idx="38475">
                  <c:v>450.47701833524172</c:v>
                </c:pt>
                <c:pt idx="38476">
                  <c:v>450.25157055135725</c:v>
                </c:pt>
                <c:pt idx="38477">
                  <c:v>450.10097287466118</c:v>
                </c:pt>
                <c:pt idx="38478">
                  <c:v>450.18910799953051</c:v>
                </c:pt>
                <c:pt idx="38479">
                  <c:v>450.94707596961695</c:v>
                </c:pt>
                <c:pt idx="38480">
                  <c:v>450.50639680261526</c:v>
                </c:pt>
                <c:pt idx="38481">
                  <c:v>450.24198951805414</c:v>
                </c:pt>
                <c:pt idx="38482">
                  <c:v>450.68266914714127</c:v>
                </c:pt>
                <c:pt idx="38483">
                  <c:v>450.95882680206387</c:v>
                </c:pt>
                <c:pt idx="38484">
                  <c:v>451.1644779220203</c:v>
                </c:pt>
                <c:pt idx="38485">
                  <c:v>450.68266914714127</c:v>
                </c:pt>
                <c:pt idx="38486">
                  <c:v>450.48876978380252</c:v>
                </c:pt>
                <c:pt idx="38487">
                  <c:v>450.31032779416125</c:v>
                </c:pt>
                <c:pt idx="38488">
                  <c:v>450.72162849378941</c:v>
                </c:pt>
                <c:pt idx="38489">
                  <c:v>450.76863490414655</c:v>
                </c:pt>
                <c:pt idx="38490">
                  <c:v>450.55710913810901</c:v>
                </c:pt>
                <c:pt idx="38491">
                  <c:v>450.93903044619276</c:v>
                </c:pt>
                <c:pt idx="38492">
                  <c:v>451.14468002586449</c:v>
                </c:pt>
                <c:pt idx="38493">
                  <c:v>450.69225064252981</c:v>
                </c:pt>
                <c:pt idx="38494">
                  <c:v>450.31837377967088</c:v>
                </c:pt>
                <c:pt idx="38495">
                  <c:v>450.50052107833488</c:v>
                </c:pt>
                <c:pt idx="38496">
                  <c:v>450.24786524233457</c:v>
                </c:pt>
                <c:pt idx="38497">
                  <c:v>450.57102930761425</c:v>
                </c:pt>
                <c:pt idx="38498">
                  <c:v>450.90006955925986</c:v>
                </c:pt>
                <c:pt idx="38499">
                  <c:v>450.35362812535328</c:v>
                </c:pt>
                <c:pt idx="38500">
                  <c:v>450.62978655041832</c:v>
                </c:pt>
                <c:pt idx="38501">
                  <c:v>450.46526688668092</c:v>
                </c:pt>
                <c:pt idx="38502">
                  <c:v>450.38671205577805</c:v>
                </c:pt>
                <c:pt idx="38503">
                  <c:v>450.39846442850967</c:v>
                </c:pt>
                <c:pt idx="38504">
                  <c:v>450.0892205019295</c:v>
                </c:pt>
                <c:pt idx="38505">
                  <c:v>450.83543767037474</c:v>
                </c:pt>
                <c:pt idx="38506">
                  <c:v>450.11642909314503</c:v>
                </c:pt>
                <c:pt idx="38507">
                  <c:v>450.26919757016998</c:v>
                </c:pt>
                <c:pt idx="38508">
                  <c:v>450.38300674675531</c:v>
                </c:pt>
                <c:pt idx="38509">
                  <c:v>450.45939116240055</c:v>
                </c:pt>
                <c:pt idx="38510">
                  <c:v>450.13035072592078</c:v>
                </c:pt>
                <c:pt idx="38511">
                  <c:v>450.85089381184434</c:v>
                </c:pt>
                <c:pt idx="38512">
                  <c:v>450.79801275540615</c:v>
                </c:pt>
                <c:pt idx="38513">
                  <c:v>450.48659952257333</c:v>
                </c:pt>
                <c:pt idx="38514">
                  <c:v>450.16931164365946</c:v>
                </c:pt>
                <c:pt idx="38515">
                  <c:v>450.60628334523972</c:v>
                </c:pt>
                <c:pt idx="38516">
                  <c:v>450.28311943398847</c:v>
                </c:pt>
                <c:pt idx="38517">
                  <c:v>450.80605827883033</c:v>
                </c:pt>
                <c:pt idx="38518">
                  <c:v>450.35362812535328</c:v>
                </c:pt>
                <c:pt idx="38519">
                  <c:v>450.07159348311677</c:v>
                </c:pt>
                <c:pt idx="38520">
                  <c:v>450.35145801815258</c:v>
                </c:pt>
                <c:pt idx="38521">
                  <c:v>451.17405171598506</c:v>
                </c:pt>
                <c:pt idx="38522">
                  <c:v>451.56773263613883</c:v>
                </c:pt>
                <c:pt idx="38523">
                  <c:v>451.1623149001295</c:v>
                </c:pt>
                <c:pt idx="38524">
                  <c:v>450.10097287466118</c:v>
                </c:pt>
                <c:pt idx="38525">
                  <c:v>450.68854379322232</c:v>
                </c:pt>
                <c:pt idx="38526">
                  <c:v>450.95882680206387</c:v>
                </c:pt>
                <c:pt idx="38527">
                  <c:v>450.79430744638347</c:v>
                </c:pt>
                <c:pt idx="38528">
                  <c:v>450.700296165954</c:v>
                </c:pt>
                <c:pt idx="38529">
                  <c:v>450.64741356923105</c:v>
                </c:pt>
                <c:pt idx="38530">
                  <c:v>450.35145801815258</c:v>
                </c:pt>
                <c:pt idx="38531">
                  <c:v>450.51010272775187</c:v>
                </c:pt>
                <c:pt idx="38532">
                  <c:v>450.05984265066991</c:v>
                </c:pt>
                <c:pt idx="38533">
                  <c:v>451.06459045522502</c:v>
                </c:pt>
                <c:pt idx="38534">
                  <c:v>451.22323516482436</c:v>
                </c:pt>
                <c:pt idx="38535">
                  <c:v>451.02346023123368</c:v>
                </c:pt>
                <c:pt idx="38536">
                  <c:v>450.24198951805414</c:v>
                </c:pt>
                <c:pt idx="38537">
                  <c:v>450.20085883197743</c:v>
                </c:pt>
                <c:pt idx="38538">
                  <c:v>450.11642909314503</c:v>
                </c:pt>
                <c:pt idx="38539">
                  <c:v>450.11859989347391</c:v>
                </c:pt>
                <c:pt idx="38540">
                  <c:v>450.06354800590111</c:v>
                </c:pt>
                <c:pt idx="38541">
                  <c:v>450.38083740969694</c:v>
                </c:pt>
                <c:pt idx="38542">
                  <c:v>450.09292585716076</c:v>
                </c:pt>
                <c:pt idx="38543">
                  <c:v>450.21631651373178</c:v>
                </c:pt>
                <c:pt idx="38544">
                  <c:v>450.23981971891033</c:v>
                </c:pt>
                <c:pt idx="38545">
                  <c:v>450.4160914473224</c:v>
                </c:pt>
                <c:pt idx="38546">
                  <c:v>451.03304188065073</c:v>
                </c:pt>
                <c:pt idx="38547">
                  <c:v>450.6041140081814</c:v>
                </c:pt>
                <c:pt idx="38548">
                  <c:v>450.75688253141487</c:v>
                </c:pt>
                <c:pt idx="38549">
                  <c:v>450.31837377967088</c:v>
                </c:pt>
                <c:pt idx="38550">
                  <c:v>450.18693866247219</c:v>
                </c:pt>
                <c:pt idx="38551">
                  <c:v>451.21519272196969</c:v>
                </c:pt>
                <c:pt idx="38552">
                  <c:v>451.20930883418004</c:v>
                </c:pt>
                <c:pt idx="38553">
                  <c:v>450.41021526095659</c:v>
                </c:pt>
                <c:pt idx="38554">
                  <c:v>450.55927847516739</c:v>
                </c:pt>
                <c:pt idx="38555">
                  <c:v>452.13397212022971</c:v>
                </c:pt>
                <c:pt idx="38556">
                  <c:v>451.81668270103103</c:v>
                </c:pt>
                <c:pt idx="38557">
                  <c:v>451.01170939878682</c:v>
                </c:pt>
                <c:pt idx="38558">
                  <c:v>450.78255507365179</c:v>
                </c:pt>
                <c:pt idx="38559">
                  <c:v>450.25961669089537</c:v>
                </c:pt>
                <c:pt idx="38560">
                  <c:v>450.11859989347391</c:v>
                </c:pt>
                <c:pt idx="38561">
                  <c:v>450.57473615692174</c:v>
                </c:pt>
                <c:pt idx="38562">
                  <c:v>451.46784563142893</c:v>
                </c:pt>
                <c:pt idx="38563">
                  <c:v>450.98016082421253</c:v>
                </c:pt>
                <c:pt idx="38564">
                  <c:v>450.19281330855324</c:v>
                </c:pt>
                <c:pt idx="38565">
                  <c:v>450.7296740172136</c:v>
                </c:pt>
                <c:pt idx="38566">
                  <c:v>451.30549407252215</c:v>
                </c:pt>
                <c:pt idx="38567">
                  <c:v>450.98233000724241</c:v>
                </c:pt>
                <c:pt idx="38568">
                  <c:v>450.29487088254928</c:v>
                </c:pt>
                <c:pt idx="38569">
                  <c:v>450.19868949491905</c:v>
                </c:pt>
                <c:pt idx="38570">
                  <c:v>450.28682458898271</c:v>
                </c:pt>
                <c:pt idx="38571">
                  <c:v>450.20673501834324</c:v>
                </c:pt>
                <c:pt idx="38572">
                  <c:v>450.42413681671815</c:v>
                </c:pt>
                <c:pt idx="38573">
                  <c:v>450.14580848468944</c:v>
                </c:pt>
                <c:pt idx="38574">
                  <c:v>450.15755927092778</c:v>
                </c:pt>
                <c:pt idx="38575">
                  <c:v>450.09880204352658</c:v>
                </c:pt>
                <c:pt idx="38576">
                  <c:v>450.62761721335994</c:v>
                </c:pt>
                <c:pt idx="38577">
                  <c:v>450.41021526095659</c:v>
                </c:pt>
                <c:pt idx="38578">
                  <c:v>450.15168313077049</c:v>
                </c:pt>
                <c:pt idx="38579">
                  <c:v>450.91769657807259</c:v>
                </c:pt>
                <c:pt idx="38580">
                  <c:v>450.23611379377371</c:v>
                </c:pt>
                <c:pt idx="38581">
                  <c:v>450.51010272775187</c:v>
                </c:pt>
                <c:pt idx="38582">
                  <c:v>450.92727807346108</c:v>
                </c:pt>
                <c:pt idx="38583">
                  <c:v>450.29857696171439</c:v>
                </c:pt>
                <c:pt idx="38584">
                  <c:v>450.29857696171439</c:v>
                </c:pt>
                <c:pt idx="38585">
                  <c:v>450.09292585716076</c:v>
                </c:pt>
                <c:pt idx="38586">
                  <c:v>450.6041140081814</c:v>
                </c:pt>
                <c:pt idx="38587">
                  <c:v>450.29487088254928</c:v>
                </c:pt>
                <c:pt idx="38588">
                  <c:v>450.27136813945617</c:v>
                </c:pt>
                <c:pt idx="38589">
                  <c:v>450.99995702605514</c:v>
                </c:pt>
                <c:pt idx="38590">
                  <c:v>451.39363070687057</c:v>
                </c:pt>
                <c:pt idx="38591">
                  <c:v>450.96470298842968</c:v>
                </c:pt>
                <c:pt idx="38592">
                  <c:v>450.20456568128492</c:v>
                </c:pt>
                <c:pt idx="38593">
                  <c:v>450.09880204352658</c:v>
                </c:pt>
                <c:pt idx="38594">
                  <c:v>450.10097287466118</c:v>
                </c:pt>
                <c:pt idx="38595">
                  <c:v>450.98233000724241</c:v>
                </c:pt>
                <c:pt idx="38596">
                  <c:v>450.23611379377371</c:v>
                </c:pt>
                <c:pt idx="38597">
                  <c:v>450.04004480072257</c:v>
                </c:pt>
                <c:pt idx="38598">
                  <c:v>450.9764538208766</c:v>
                </c:pt>
                <c:pt idx="38599">
                  <c:v>451.21148279209268</c:v>
                </c:pt>
                <c:pt idx="38600">
                  <c:v>450.46309631739479</c:v>
                </c:pt>
                <c:pt idx="38601">
                  <c:v>450.9037764085673</c:v>
                </c:pt>
                <c:pt idx="38602">
                  <c:v>451.27393918278034</c:v>
                </c:pt>
                <c:pt idx="38603">
                  <c:v>451.79688080013483</c:v>
                </c:pt>
                <c:pt idx="38604">
                  <c:v>451.56184874834918</c:v>
                </c:pt>
                <c:pt idx="38605">
                  <c:v>450.35362812535328</c:v>
                </c:pt>
                <c:pt idx="38606">
                  <c:v>450.54165145635466</c:v>
                </c:pt>
                <c:pt idx="38607">
                  <c:v>450.25157055135725</c:v>
                </c:pt>
                <c:pt idx="38608">
                  <c:v>450.01654159554403</c:v>
                </c:pt>
                <c:pt idx="38609">
                  <c:v>450.54165145635466</c:v>
                </c:pt>
                <c:pt idx="38610">
                  <c:v>450.73555020357946</c:v>
                </c:pt>
                <c:pt idx="38611">
                  <c:v>450.3007466068297</c:v>
                </c:pt>
                <c:pt idx="38612">
                  <c:v>450.06571729675096</c:v>
                </c:pt>
                <c:pt idx="38613">
                  <c:v>450.19868949491905</c:v>
                </c:pt>
                <c:pt idx="38614">
                  <c:v>451.0976751557921</c:v>
                </c:pt>
                <c:pt idx="38615">
                  <c:v>450.53948057901152</c:v>
                </c:pt>
                <c:pt idx="38616">
                  <c:v>450.23023806949334</c:v>
                </c:pt>
                <c:pt idx="38617">
                  <c:v>450.00108541587537</c:v>
                </c:pt>
                <c:pt idx="38618">
                  <c:v>450.09509668829537</c:v>
                </c:pt>
                <c:pt idx="38619">
                  <c:v>450.24786524233457</c:v>
                </c:pt>
                <c:pt idx="38620">
                  <c:v>451.02933641759955</c:v>
                </c:pt>
                <c:pt idx="38621">
                  <c:v>450.60040869915866</c:v>
                </c:pt>
                <c:pt idx="38622">
                  <c:v>450.53577542401729</c:v>
                </c:pt>
                <c:pt idx="38623">
                  <c:v>450.44763971383975</c:v>
                </c:pt>
                <c:pt idx="38624">
                  <c:v>450.18106247610632</c:v>
                </c:pt>
                <c:pt idx="38625">
                  <c:v>450.65112041853848</c:v>
                </c:pt>
                <c:pt idx="38626">
                  <c:v>450.95665746500549</c:v>
                </c:pt>
                <c:pt idx="38627">
                  <c:v>450.86852237094183</c:v>
                </c:pt>
                <c:pt idx="38628">
                  <c:v>450.37713826181329</c:v>
                </c:pt>
                <c:pt idx="38629">
                  <c:v>451.38187987442365</c:v>
                </c:pt>
                <c:pt idx="38630">
                  <c:v>451.02346023123368</c:v>
                </c:pt>
                <c:pt idx="38631">
                  <c:v>450.72379783084779</c:v>
                </c:pt>
                <c:pt idx="38632">
                  <c:v>450.57690549398012</c:v>
                </c:pt>
                <c:pt idx="38633">
                  <c:v>450.40063391959654</c:v>
                </c:pt>
                <c:pt idx="38634">
                  <c:v>450.53360593293047</c:v>
                </c:pt>
                <c:pt idx="38635">
                  <c:v>450.69225064252981</c:v>
                </c:pt>
                <c:pt idx="38636">
                  <c:v>450.36908503696532</c:v>
                </c:pt>
                <c:pt idx="38637">
                  <c:v>450.36321039088421</c:v>
                </c:pt>
                <c:pt idx="38638">
                  <c:v>450.53577542401729</c:v>
                </c:pt>
                <c:pt idx="38639">
                  <c:v>450.13622691228665</c:v>
                </c:pt>
                <c:pt idx="38640">
                  <c:v>450.11642909314503</c:v>
                </c:pt>
                <c:pt idx="38641">
                  <c:v>450.36321039088421</c:v>
                </c:pt>
                <c:pt idx="38642">
                  <c:v>450.62174102699413</c:v>
                </c:pt>
                <c:pt idx="38643">
                  <c:v>450.53948057901152</c:v>
                </c:pt>
                <c:pt idx="38644">
                  <c:v>450.45134548494786</c:v>
                </c:pt>
                <c:pt idx="38645">
                  <c:v>450.38083740969694</c:v>
                </c:pt>
                <c:pt idx="38646">
                  <c:v>450.1832318131647</c:v>
                </c:pt>
                <c:pt idx="38647">
                  <c:v>450.9235727644384</c:v>
                </c:pt>
                <c:pt idx="38648">
                  <c:v>450.82956148400893</c:v>
                </c:pt>
                <c:pt idx="38649">
                  <c:v>450.07159348311677</c:v>
                </c:pt>
                <c:pt idx="38650">
                  <c:v>450.99995702605514</c:v>
                </c:pt>
                <c:pt idx="38651">
                  <c:v>450.20673501834324</c:v>
                </c:pt>
                <c:pt idx="38652">
                  <c:v>450.08705121107971</c:v>
                </c:pt>
                <c:pt idx="38653">
                  <c:v>450.16931164365946</c:v>
                </c:pt>
                <c:pt idx="38654">
                  <c:v>450.22806888646346</c:v>
                </c:pt>
                <c:pt idx="38655">
                  <c:v>450.16343545729359</c:v>
                </c:pt>
                <c:pt idx="38656">
                  <c:v>450.70987766134255</c:v>
                </c:pt>
                <c:pt idx="38657">
                  <c:v>450.73337932623633</c:v>
                </c:pt>
                <c:pt idx="38658">
                  <c:v>450.23611379377371</c:v>
                </c:pt>
                <c:pt idx="38659">
                  <c:v>450.54752764272047</c:v>
                </c:pt>
                <c:pt idx="38660">
                  <c:v>450.50639680261526</c:v>
                </c:pt>
                <c:pt idx="38661">
                  <c:v>450.1127237071081</c:v>
                </c:pt>
                <c:pt idx="38662">
                  <c:v>450.14210157377056</c:v>
                </c:pt>
                <c:pt idx="38663">
                  <c:v>450.14580848468944</c:v>
                </c:pt>
                <c:pt idx="38664">
                  <c:v>450.57102930761425</c:v>
                </c:pt>
                <c:pt idx="38665">
                  <c:v>450.26549241517574</c:v>
                </c:pt>
                <c:pt idx="38666">
                  <c:v>450.13993229832357</c:v>
                </c:pt>
                <c:pt idx="38667">
                  <c:v>451.05066889946346</c:v>
                </c:pt>
                <c:pt idx="38668">
                  <c:v>450.05179717345425</c:v>
                </c:pt>
                <c:pt idx="38669">
                  <c:v>450.16560479435196</c:v>
                </c:pt>
                <c:pt idx="38670">
                  <c:v>450.70987766134255</c:v>
                </c:pt>
                <c:pt idx="38671">
                  <c:v>450.45351543812012</c:v>
                </c:pt>
                <c:pt idx="38672">
                  <c:v>450.66874743735121</c:v>
                </c:pt>
                <c:pt idx="38673">
                  <c:v>451.04479255906915</c:v>
                </c:pt>
                <c:pt idx="38674">
                  <c:v>450.29857696171439</c:v>
                </c:pt>
                <c:pt idx="38675">
                  <c:v>450.19281330855324</c:v>
                </c:pt>
                <c:pt idx="38676">
                  <c:v>451.44063711722771</c:v>
                </c:pt>
                <c:pt idx="38677">
                  <c:v>451.40538153931749</c:v>
                </c:pt>
                <c:pt idx="38678">
                  <c:v>450.38887523169734</c:v>
                </c:pt>
                <c:pt idx="38679">
                  <c:v>450.87439701702294</c:v>
                </c:pt>
                <c:pt idx="38680">
                  <c:v>451.23281357964333</c:v>
                </c:pt>
                <c:pt idx="38681">
                  <c:v>450.18106247610632</c:v>
                </c:pt>
                <c:pt idx="38682">
                  <c:v>450.35362812535328</c:v>
                </c:pt>
                <c:pt idx="38683">
                  <c:v>450.48289405952215</c:v>
                </c:pt>
                <c:pt idx="38684">
                  <c:v>450.62391190433721</c:v>
                </c:pt>
                <c:pt idx="38685">
                  <c:v>450.63566273678413</c:v>
                </c:pt>
                <c:pt idx="38686">
                  <c:v>451.03521106368061</c:v>
                </c:pt>
                <c:pt idx="38687">
                  <c:v>450.08117502471384</c:v>
                </c:pt>
                <c:pt idx="38688">
                  <c:v>450.3044531480802</c:v>
                </c:pt>
                <c:pt idx="38689">
                  <c:v>450.53577542401729</c:v>
                </c:pt>
                <c:pt idx="38690">
                  <c:v>451.44651176330876</c:v>
                </c:pt>
                <c:pt idx="38691">
                  <c:v>450.24786524233457</c:v>
                </c:pt>
                <c:pt idx="38692">
                  <c:v>450.0069600601081</c:v>
                </c:pt>
                <c:pt idx="38693">
                  <c:v>450.5806108030028</c:v>
                </c:pt>
                <c:pt idx="38694">
                  <c:v>450.72750468015522</c:v>
                </c:pt>
                <c:pt idx="38695">
                  <c:v>450.34775240107291</c:v>
                </c:pt>
                <c:pt idx="38696">
                  <c:v>450.63936804580686</c:v>
                </c:pt>
                <c:pt idx="38697">
                  <c:v>450.55927847516739</c:v>
                </c:pt>
                <c:pt idx="38698">
                  <c:v>450.4160914473224</c:v>
                </c:pt>
                <c:pt idx="38699">
                  <c:v>451.35620579190197</c:v>
                </c:pt>
                <c:pt idx="38700">
                  <c:v>451.45609325869731</c:v>
                </c:pt>
                <c:pt idx="38701">
                  <c:v>450.98603531626514</c:v>
                </c:pt>
                <c:pt idx="38702">
                  <c:v>450.35950384963371</c:v>
                </c:pt>
                <c:pt idx="38703">
                  <c:v>451.37600353402934</c:v>
                </c:pt>
                <c:pt idx="38704">
                  <c:v>451.76380164459283</c:v>
                </c:pt>
                <c:pt idx="38705">
                  <c:v>451.18210494083303</c:v>
                </c:pt>
                <c:pt idx="38706">
                  <c:v>450.95295215598281</c:v>
                </c:pt>
                <c:pt idx="38707">
                  <c:v>450.80018363274928</c:v>
                </c:pt>
                <c:pt idx="38708">
                  <c:v>450.22219270009765</c:v>
                </c:pt>
                <c:pt idx="38709">
                  <c:v>450.439594652501</c:v>
                </c:pt>
                <c:pt idx="38710">
                  <c:v>450.68049826979814</c:v>
                </c:pt>
                <c:pt idx="38711">
                  <c:v>451.69112484839746</c:v>
                </c:pt>
                <c:pt idx="38712">
                  <c:v>451.25631832510669</c:v>
                </c:pt>
                <c:pt idx="38713">
                  <c:v>450.20673501834324</c:v>
                </c:pt>
                <c:pt idx="38714">
                  <c:v>450.59453251279285</c:v>
                </c:pt>
                <c:pt idx="38715">
                  <c:v>450.46526688668092</c:v>
                </c:pt>
                <c:pt idx="38716">
                  <c:v>450.08334431556369</c:v>
                </c:pt>
                <c:pt idx="38717">
                  <c:v>450.43371846613513</c:v>
                </c:pt>
                <c:pt idx="38718">
                  <c:v>451.05654493180083</c:v>
                </c:pt>
                <c:pt idx="38719">
                  <c:v>451.32094867370699</c:v>
                </c:pt>
                <c:pt idx="38720">
                  <c:v>450.54535676537733</c:v>
                </c:pt>
                <c:pt idx="38721">
                  <c:v>450.11859989347391</c:v>
                </c:pt>
                <c:pt idx="38722">
                  <c:v>451.2996194264411</c:v>
                </c:pt>
                <c:pt idx="38723">
                  <c:v>451.1879811271989</c:v>
                </c:pt>
                <c:pt idx="38724">
                  <c:v>450.39475911948699</c:v>
                </c:pt>
                <c:pt idx="38725">
                  <c:v>450.00479077079854</c:v>
                </c:pt>
                <c:pt idx="38726">
                  <c:v>450.46526688668092</c:v>
                </c:pt>
                <c:pt idx="38727">
                  <c:v>450.7296740172136</c:v>
                </c:pt>
                <c:pt idx="38728">
                  <c:v>450.68266914714127</c:v>
                </c:pt>
                <c:pt idx="38729">
                  <c:v>450.45351543812012</c:v>
                </c:pt>
                <c:pt idx="38730">
                  <c:v>450.40650964387692</c:v>
                </c:pt>
                <c:pt idx="38731">
                  <c:v>450.1832318131647</c:v>
                </c:pt>
                <c:pt idx="38732">
                  <c:v>450.0892205019295</c:v>
                </c:pt>
                <c:pt idx="38733">
                  <c:v>450.09509668829537</c:v>
                </c:pt>
                <c:pt idx="38734">
                  <c:v>450.19281330855324</c:v>
                </c:pt>
                <c:pt idx="38735">
                  <c:v>450.06571729675096</c:v>
                </c:pt>
                <c:pt idx="38736">
                  <c:v>450.58278168034593</c:v>
                </c:pt>
                <c:pt idx="38737">
                  <c:v>450.45351543812012</c:v>
                </c:pt>
                <c:pt idx="38738">
                  <c:v>450.21044032736597</c:v>
                </c:pt>
                <c:pt idx="38739">
                  <c:v>451.70287722112914</c:v>
                </c:pt>
                <c:pt idx="38740">
                  <c:v>450.75100788533382</c:v>
                </c:pt>
                <c:pt idx="38741">
                  <c:v>450.65112041853848</c:v>
                </c:pt>
                <c:pt idx="38742">
                  <c:v>451.42672002829192</c:v>
                </c:pt>
                <c:pt idx="38743">
                  <c:v>450.55710913810901</c:v>
                </c:pt>
                <c:pt idx="38744">
                  <c:v>450.1832318131647</c:v>
                </c:pt>
                <c:pt idx="38745">
                  <c:v>450.6180357179714</c:v>
                </c:pt>
                <c:pt idx="38746">
                  <c:v>450.45722167131373</c:v>
                </c:pt>
                <c:pt idx="38747">
                  <c:v>451.1623149001295</c:v>
                </c:pt>
                <c:pt idx="38748">
                  <c:v>450.26919757016998</c:v>
                </c:pt>
                <c:pt idx="38749">
                  <c:v>450.08117502471384</c:v>
                </c:pt>
                <c:pt idx="38750">
                  <c:v>450.64153892314994</c:v>
                </c:pt>
                <c:pt idx="38751">
                  <c:v>451.27024003489669</c:v>
                </c:pt>
                <c:pt idx="38752">
                  <c:v>451.1644779220203</c:v>
                </c:pt>
                <c:pt idx="38753">
                  <c:v>450.69441997958813</c:v>
                </c:pt>
                <c:pt idx="38754">
                  <c:v>450.77080424120487</c:v>
                </c:pt>
                <c:pt idx="38755">
                  <c:v>450.04221563185718</c:v>
                </c:pt>
                <c:pt idx="38756">
                  <c:v>450.06354800590111</c:v>
                </c:pt>
                <c:pt idx="38757">
                  <c:v>450.45939116240055</c:v>
                </c:pt>
                <c:pt idx="38758">
                  <c:v>450.43001254099852</c:v>
                </c:pt>
                <c:pt idx="38759">
                  <c:v>450.45722167131373</c:v>
                </c:pt>
                <c:pt idx="38760">
                  <c:v>450.58648698936867</c:v>
                </c:pt>
                <c:pt idx="38761">
                  <c:v>450.36321039088421</c:v>
                </c:pt>
                <c:pt idx="38762">
                  <c:v>450.77080424120487</c:v>
                </c:pt>
                <c:pt idx="38763">
                  <c:v>450.09509668829537</c:v>
                </c:pt>
                <c:pt idx="38764">
                  <c:v>450.5512329517432</c:v>
                </c:pt>
                <c:pt idx="38765">
                  <c:v>450.88027320338875</c:v>
                </c:pt>
                <c:pt idx="38766">
                  <c:v>450.43371846613513</c:v>
                </c:pt>
                <c:pt idx="38767">
                  <c:v>450.70617081203505</c:v>
                </c:pt>
                <c:pt idx="38768">
                  <c:v>451.39950689323638</c:v>
                </c:pt>
                <c:pt idx="38769">
                  <c:v>450.84718850282167</c:v>
                </c:pt>
                <c:pt idx="38770">
                  <c:v>451.24086218363703</c:v>
                </c:pt>
                <c:pt idx="38771">
                  <c:v>450.64153892314994</c:v>
                </c:pt>
                <c:pt idx="38772">
                  <c:v>450.2889951582689</c:v>
                </c:pt>
                <c:pt idx="38773">
                  <c:v>450.42413681671815</c:v>
                </c:pt>
                <c:pt idx="38774">
                  <c:v>450.95882680206387</c:v>
                </c:pt>
                <c:pt idx="38775">
                  <c:v>450.21261120470911</c:v>
                </c:pt>
                <c:pt idx="38776">
                  <c:v>450.45134548494786</c:v>
                </c:pt>
                <c:pt idx="38777">
                  <c:v>450.79801275540615</c:v>
                </c:pt>
                <c:pt idx="38778">
                  <c:v>451.72049807880279</c:v>
                </c:pt>
                <c:pt idx="38779">
                  <c:v>451.93202538512509</c:v>
                </c:pt>
                <c:pt idx="38780">
                  <c:v>452.12593183377368</c:v>
                </c:pt>
                <c:pt idx="38781">
                  <c:v>451.53247598002929</c:v>
                </c:pt>
                <c:pt idx="38782">
                  <c:v>450.78038573659342</c:v>
                </c:pt>
                <c:pt idx="38783">
                  <c:v>450.30662233111008</c:v>
                </c:pt>
                <c:pt idx="38784">
                  <c:v>450.45939116240055</c:v>
                </c:pt>
                <c:pt idx="38785">
                  <c:v>450.43588826527895</c:v>
                </c:pt>
                <c:pt idx="38786">
                  <c:v>450.54165145635466</c:v>
                </c:pt>
                <c:pt idx="38787">
                  <c:v>450.27136813945617</c:v>
                </c:pt>
                <c:pt idx="38788">
                  <c:v>450.47114261096135</c:v>
                </c:pt>
                <c:pt idx="38789">
                  <c:v>450.95295215598281</c:v>
                </c:pt>
                <c:pt idx="38790">
                  <c:v>450.44176398955932</c:v>
                </c:pt>
                <c:pt idx="38791">
                  <c:v>450.51227252689569</c:v>
                </c:pt>
                <c:pt idx="38792">
                  <c:v>451.08221747403775</c:v>
                </c:pt>
                <c:pt idx="38793">
                  <c:v>451.43476093086184</c:v>
                </c:pt>
                <c:pt idx="38794">
                  <c:v>451.09984449285048</c:v>
                </c:pt>
                <c:pt idx="38795">
                  <c:v>450.43588826527895</c:v>
                </c:pt>
                <c:pt idx="38796">
                  <c:v>450.700296165954</c:v>
                </c:pt>
                <c:pt idx="38797">
                  <c:v>450.42196763368827</c:v>
                </c:pt>
                <c:pt idx="38798">
                  <c:v>451.52660749508726</c:v>
                </c:pt>
                <c:pt idx="38799">
                  <c:v>450.65699506461959</c:v>
                </c:pt>
                <c:pt idx="38800">
                  <c:v>450.25157055135725</c:v>
                </c:pt>
                <c:pt idx="38801">
                  <c:v>450.39258824214386</c:v>
                </c:pt>
                <c:pt idx="38802">
                  <c:v>450.49835189530501</c:v>
                </c:pt>
                <c:pt idx="38803">
                  <c:v>450.26919757016998</c:v>
                </c:pt>
                <c:pt idx="38804">
                  <c:v>451.00366387536263</c:v>
                </c:pt>
                <c:pt idx="38805">
                  <c:v>451.84389029106143</c:v>
                </c:pt>
                <c:pt idx="38806">
                  <c:v>451.86151114873513</c:v>
                </c:pt>
                <c:pt idx="38807">
                  <c:v>450.53360593293047</c:v>
                </c:pt>
                <c:pt idx="38808">
                  <c:v>450.7296740172136</c:v>
                </c:pt>
                <c:pt idx="38809">
                  <c:v>451.60515693499349</c:v>
                </c:pt>
                <c:pt idx="38810">
                  <c:v>451.22323516482436</c:v>
                </c:pt>
                <c:pt idx="38811">
                  <c:v>450.74730103602633</c:v>
                </c:pt>
                <c:pt idx="38812">
                  <c:v>451.48176580093423</c:v>
                </c:pt>
                <c:pt idx="38813">
                  <c:v>451.29374324007523</c:v>
                </c:pt>
                <c:pt idx="38814">
                  <c:v>450.13622691228665</c:v>
                </c:pt>
                <c:pt idx="38815">
                  <c:v>450.39258824214386</c:v>
                </c:pt>
                <c:pt idx="38816">
                  <c:v>450.87069155397171</c:v>
                </c:pt>
                <c:pt idx="38817">
                  <c:v>451.40538153931749</c:v>
                </c:pt>
                <c:pt idx="38818">
                  <c:v>451.11159532529734</c:v>
                </c:pt>
                <c:pt idx="38819">
                  <c:v>450.47701833524172</c:v>
                </c:pt>
                <c:pt idx="38820">
                  <c:v>450.58278168034593</c:v>
                </c:pt>
                <c:pt idx="38821">
                  <c:v>450.06571729675096</c:v>
                </c:pt>
                <c:pt idx="38822">
                  <c:v>452.302202021901</c:v>
                </c:pt>
                <c:pt idx="38823">
                  <c:v>453.35395466572277</c:v>
                </c:pt>
                <c:pt idx="38824">
                  <c:v>451.8380218061194</c:v>
                </c:pt>
                <c:pt idx="38825">
                  <c:v>450.29857696171439</c:v>
                </c:pt>
                <c:pt idx="38826">
                  <c:v>450.07529883834803</c:v>
                </c:pt>
                <c:pt idx="38827">
                  <c:v>450.43371846613513</c:v>
                </c:pt>
                <c:pt idx="38828">
                  <c:v>450.08705121107971</c:v>
                </c:pt>
                <c:pt idx="38829">
                  <c:v>451.56990289736808</c:v>
                </c:pt>
                <c:pt idx="38830">
                  <c:v>451.36425131532616</c:v>
                </c:pt>
                <c:pt idx="38831">
                  <c:v>450.60628334523972</c:v>
                </c:pt>
                <c:pt idx="38832">
                  <c:v>450.58865632642699</c:v>
                </c:pt>
                <c:pt idx="38833">
                  <c:v>450.91769657807259</c:v>
                </c:pt>
                <c:pt idx="38834">
                  <c:v>451.81668270103103</c:v>
                </c:pt>
                <c:pt idx="38835">
                  <c:v>451.21735897845849</c:v>
                </c:pt>
                <c:pt idx="38836">
                  <c:v>450.1127237071081</c:v>
                </c:pt>
                <c:pt idx="38837">
                  <c:v>450.45722167131373</c:v>
                </c:pt>
                <c:pt idx="38838">
                  <c:v>450.85676999821021</c:v>
                </c:pt>
                <c:pt idx="38839">
                  <c:v>451.00953852144369</c:v>
                </c:pt>
                <c:pt idx="38840">
                  <c:v>450.16343545729359</c:v>
                </c:pt>
                <c:pt idx="38841">
                  <c:v>450.34187667679248</c:v>
                </c:pt>
                <c:pt idx="38842">
                  <c:v>450.54752764272047</c:v>
                </c:pt>
                <c:pt idx="38843">
                  <c:v>450.88831872681294</c:v>
                </c:pt>
                <c:pt idx="38844">
                  <c:v>450.94119978325114</c:v>
                </c:pt>
                <c:pt idx="38845">
                  <c:v>450.07159348311677</c:v>
                </c:pt>
                <c:pt idx="38846">
                  <c:v>450.6628712509854</c:v>
                </c:pt>
                <c:pt idx="38847">
                  <c:v>451.89676826693011</c:v>
                </c:pt>
                <c:pt idx="38848">
                  <c:v>451.57948500887051</c:v>
                </c:pt>
                <c:pt idx="38849">
                  <c:v>451.63824687252878</c:v>
                </c:pt>
                <c:pt idx="38850">
                  <c:v>450.77450955022761</c:v>
                </c:pt>
                <c:pt idx="38851">
                  <c:v>450.50052107833488</c:v>
                </c:pt>
                <c:pt idx="38852">
                  <c:v>451.41713391204911</c:v>
                </c:pt>
                <c:pt idx="38853">
                  <c:v>451.44063711722771</c:v>
                </c:pt>
                <c:pt idx="38854">
                  <c:v>451.32312263161964</c:v>
                </c:pt>
                <c:pt idx="38855">
                  <c:v>450.29857696171439</c:v>
                </c:pt>
                <c:pt idx="38856">
                  <c:v>451.04479255906915</c:v>
                </c:pt>
                <c:pt idx="38857">
                  <c:v>451.36208967969162</c:v>
                </c:pt>
                <c:pt idx="38858">
                  <c:v>451.12705300705176</c:v>
                </c:pt>
                <c:pt idx="38859">
                  <c:v>451.00366387536263</c:v>
                </c:pt>
                <c:pt idx="38860">
                  <c:v>450.82739214695056</c:v>
                </c:pt>
                <c:pt idx="38861">
                  <c:v>450.44546929858205</c:v>
                </c:pt>
                <c:pt idx="38862">
                  <c:v>450.7884312600176</c:v>
                </c:pt>
                <c:pt idx="38863">
                  <c:v>451.07046664159083</c:v>
                </c:pt>
                <c:pt idx="38864">
                  <c:v>450.60628334523972</c:v>
                </c:pt>
                <c:pt idx="38865">
                  <c:v>450.2889951582689</c:v>
                </c:pt>
                <c:pt idx="38866">
                  <c:v>450.47701833524172</c:v>
                </c:pt>
                <c:pt idx="38867">
                  <c:v>450.32424950395131</c:v>
                </c:pt>
                <c:pt idx="38868">
                  <c:v>450.16931164365946</c:v>
                </c:pt>
                <c:pt idx="38869">
                  <c:v>450.2889951582689</c:v>
                </c:pt>
                <c:pt idx="38870">
                  <c:v>450.07746966948264</c:v>
                </c:pt>
                <c:pt idx="38871">
                  <c:v>450.27507375653579</c:v>
                </c:pt>
                <c:pt idx="38872">
                  <c:v>450.98233000724241</c:v>
                </c:pt>
                <c:pt idx="38873">
                  <c:v>451.68154119661028</c:v>
                </c:pt>
                <c:pt idx="38874">
                  <c:v>451.69329202905715</c:v>
                </c:pt>
                <c:pt idx="38875">
                  <c:v>451.19973195964576</c:v>
                </c:pt>
                <c:pt idx="38876">
                  <c:v>450.14797776013637</c:v>
                </c:pt>
                <c:pt idx="38877">
                  <c:v>450.01654159554403</c:v>
                </c:pt>
                <c:pt idx="38878">
                  <c:v>450.51227252689569</c:v>
                </c:pt>
                <c:pt idx="38879">
                  <c:v>450.96470298842968</c:v>
                </c:pt>
                <c:pt idx="38880">
                  <c:v>450.93532513717008</c:v>
                </c:pt>
                <c:pt idx="38881">
                  <c:v>450.57690549398012</c:v>
                </c:pt>
                <c:pt idx="38882">
                  <c:v>450.33600095251211</c:v>
                </c:pt>
                <c:pt idx="38883">
                  <c:v>450.24786524233457</c:v>
                </c:pt>
                <c:pt idx="38884">
                  <c:v>450.73925551260214</c:v>
                </c:pt>
                <c:pt idx="38885">
                  <c:v>451.17405171598506</c:v>
                </c:pt>
                <c:pt idx="38886">
                  <c:v>451.17993560377471</c:v>
                </c:pt>
                <c:pt idx="38887">
                  <c:v>451.47959800416061</c:v>
                </c:pt>
                <c:pt idx="38888">
                  <c:v>452.09654320052073</c:v>
                </c:pt>
                <c:pt idx="38889">
                  <c:v>451.94964624279879</c:v>
                </c:pt>
                <c:pt idx="38890">
                  <c:v>451.55011177846518</c:v>
                </c:pt>
                <c:pt idx="38891">
                  <c:v>450.41021526095659</c:v>
                </c:pt>
                <c:pt idx="38892">
                  <c:v>450.41826109243772</c:v>
                </c:pt>
                <c:pt idx="38893">
                  <c:v>450.48289405952215</c:v>
                </c:pt>
                <c:pt idx="38894">
                  <c:v>450.95295215598281</c:v>
                </c:pt>
                <c:pt idx="38895">
                  <c:v>451.25261301608396</c:v>
                </c:pt>
                <c:pt idx="38896">
                  <c:v>450.37713826181329</c:v>
                </c:pt>
                <c:pt idx="38897">
                  <c:v>450.41826109243772</c:v>
                </c:pt>
                <c:pt idx="38898">
                  <c:v>450.43001254099852</c:v>
                </c:pt>
                <c:pt idx="38899">
                  <c:v>450.11859989347391</c:v>
                </c:pt>
                <c:pt idx="38900">
                  <c:v>450.10097287466118</c:v>
                </c:pt>
                <c:pt idx="38901">
                  <c:v>450.24198951805414</c:v>
                </c:pt>
                <c:pt idx="38902">
                  <c:v>450.78038573659342</c:v>
                </c:pt>
                <c:pt idx="38903">
                  <c:v>450.95078127863968</c:v>
                </c:pt>
                <c:pt idx="38904">
                  <c:v>450.39258824214386</c:v>
                </c:pt>
                <c:pt idx="38905">
                  <c:v>450.06571729675096</c:v>
                </c:pt>
                <c:pt idx="38906">
                  <c:v>450.9235727644384</c:v>
                </c:pt>
                <c:pt idx="38907">
                  <c:v>450.89419491317875</c:v>
                </c:pt>
                <c:pt idx="38908">
                  <c:v>450.67091677440959</c:v>
                </c:pt>
                <c:pt idx="38909">
                  <c:v>450.25961669089537</c:v>
                </c:pt>
                <c:pt idx="38910">
                  <c:v>450.27136813945617</c:v>
                </c:pt>
                <c:pt idx="38911">
                  <c:v>450.59453251279285</c:v>
                </c:pt>
                <c:pt idx="38912">
                  <c:v>450.06571729675096</c:v>
                </c:pt>
                <c:pt idx="38913">
                  <c:v>450.37496122333113</c:v>
                </c:pt>
                <c:pt idx="38914">
                  <c:v>450.62174102699413</c:v>
                </c:pt>
                <c:pt idx="38915">
                  <c:v>450.0282939682757</c:v>
                </c:pt>
                <c:pt idx="38916">
                  <c:v>450.64153892314994</c:v>
                </c:pt>
                <c:pt idx="38917">
                  <c:v>450.70617081203505</c:v>
                </c:pt>
                <c:pt idx="38918">
                  <c:v>450.32424950395131</c:v>
                </c:pt>
                <c:pt idx="38919">
                  <c:v>450.43001254099852</c:v>
                </c:pt>
                <c:pt idx="38920">
                  <c:v>450.04221563185718</c:v>
                </c:pt>
                <c:pt idx="38921">
                  <c:v>450.04809027793823</c:v>
                </c:pt>
                <c:pt idx="38922">
                  <c:v>450.16343545729359</c:v>
                </c:pt>
                <c:pt idx="38923">
                  <c:v>450.10684752074224</c:v>
                </c:pt>
                <c:pt idx="38924">
                  <c:v>450.21044032736597</c:v>
                </c:pt>
                <c:pt idx="38925">
                  <c:v>450.06354800590111</c:v>
                </c:pt>
                <c:pt idx="38926">
                  <c:v>450.58648698936867</c:v>
                </c:pt>
                <c:pt idx="38927">
                  <c:v>450.14580848468944</c:v>
                </c:pt>
                <c:pt idx="38928">
                  <c:v>450.58278168034593</c:v>
                </c:pt>
                <c:pt idx="38929">
                  <c:v>450.51814825117606</c:v>
                </c:pt>
                <c:pt idx="38930">
                  <c:v>450.08705121107971</c:v>
                </c:pt>
                <c:pt idx="38931">
                  <c:v>450.48289405952215</c:v>
                </c:pt>
                <c:pt idx="38932">
                  <c:v>450.01283624647391</c:v>
                </c:pt>
                <c:pt idx="38933">
                  <c:v>450.10097287466118</c:v>
                </c:pt>
                <c:pt idx="38934">
                  <c:v>450.00108541587537</c:v>
                </c:pt>
                <c:pt idx="38935">
                  <c:v>451.2761162212625</c:v>
                </c:pt>
                <c:pt idx="38936">
                  <c:v>450.38671205577805</c:v>
                </c:pt>
                <c:pt idx="38937">
                  <c:v>451.29744392824369</c:v>
                </c:pt>
                <c:pt idx="38938">
                  <c:v>451.08592293708892</c:v>
                </c:pt>
                <c:pt idx="38939">
                  <c:v>450.28094994290166</c:v>
                </c:pt>
                <c:pt idx="38940">
                  <c:v>451.20560814601163</c:v>
                </c:pt>
                <c:pt idx="38941">
                  <c:v>450.93532513717008</c:v>
                </c:pt>
                <c:pt idx="38942">
                  <c:v>450.91769657807259</c:v>
                </c:pt>
                <c:pt idx="38943">
                  <c:v>450.76275871778068</c:v>
                </c:pt>
                <c:pt idx="38944">
                  <c:v>452.26694490370602</c:v>
                </c:pt>
                <c:pt idx="38945">
                  <c:v>452.14355269144738</c:v>
                </c:pt>
                <c:pt idx="38946">
                  <c:v>451.35033730695994</c:v>
                </c:pt>
                <c:pt idx="38947">
                  <c:v>451.32094867370699</c:v>
                </c:pt>
                <c:pt idx="38948">
                  <c:v>450.02458707275969</c:v>
                </c:pt>
                <c:pt idx="38949">
                  <c:v>450.49464535405446</c:v>
                </c:pt>
                <c:pt idx="38950">
                  <c:v>451.29374324007523</c:v>
                </c:pt>
                <c:pt idx="38951">
                  <c:v>452.42188214788399</c:v>
                </c:pt>
                <c:pt idx="38952">
                  <c:v>451.37600353402934</c:v>
                </c:pt>
                <c:pt idx="38953">
                  <c:v>450.93532513717008</c:v>
                </c:pt>
                <c:pt idx="38954">
                  <c:v>450.21848585079016</c:v>
                </c:pt>
                <c:pt idx="38955">
                  <c:v>450.24786524233457</c:v>
                </c:pt>
                <c:pt idx="38956">
                  <c:v>450.67462362371708</c:v>
                </c:pt>
                <c:pt idx="38957">
                  <c:v>451.19755646144836</c:v>
                </c:pt>
                <c:pt idx="38958">
                  <c:v>450.37496122333113</c:v>
                </c:pt>
                <c:pt idx="38959">
                  <c:v>450.62391190433721</c:v>
                </c:pt>
                <c:pt idx="38960">
                  <c:v>450.15973014827091</c:v>
                </c:pt>
                <c:pt idx="38961">
                  <c:v>450.47114261096135</c:v>
                </c:pt>
                <c:pt idx="38962">
                  <c:v>450.54752764272047</c:v>
                </c:pt>
                <c:pt idx="38963">
                  <c:v>450.6767929607754</c:v>
                </c:pt>
                <c:pt idx="38964">
                  <c:v>450.97057917479555</c:v>
                </c:pt>
                <c:pt idx="38965">
                  <c:v>450.91182193199148</c:v>
                </c:pt>
                <c:pt idx="38966">
                  <c:v>450.43001254099852</c:v>
                </c:pt>
                <c:pt idx="38967">
                  <c:v>451.09984449285048</c:v>
                </c:pt>
                <c:pt idx="38968">
                  <c:v>450.55340228880152</c:v>
                </c:pt>
                <c:pt idx="38969">
                  <c:v>450.44546929858205</c:v>
                </c:pt>
                <c:pt idx="38970">
                  <c:v>450.45134548494786</c:v>
                </c:pt>
                <c:pt idx="38971">
                  <c:v>450.05179717345425</c:v>
                </c:pt>
                <c:pt idx="38972">
                  <c:v>450.62761721335994</c:v>
                </c:pt>
                <c:pt idx="38973">
                  <c:v>450.18106247610632</c:v>
                </c:pt>
                <c:pt idx="38974">
                  <c:v>450.65699506461959</c:v>
                </c:pt>
                <c:pt idx="38975">
                  <c:v>450.24569590527619</c:v>
                </c:pt>
                <c:pt idx="38976">
                  <c:v>451.22106120691171</c:v>
                </c:pt>
                <c:pt idx="38977">
                  <c:v>451.25631832510669</c:v>
                </c:pt>
                <c:pt idx="38978">
                  <c:v>452.49609306770196</c:v>
                </c:pt>
                <c:pt idx="38979">
                  <c:v>451.4149676555603</c:v>
                </c:pt>
                <c:pt idx="38980">
                  <c:v>451.10354995590166</c:v>
                </c:pt>
                <c:pt idx="38981">
                  <c:v>450.15755927092778</c:v>
                </c:pt>
                <c:pt idx="38982">
                  <c:v>450.82368529764307</c:v>
                </c:pt>
                <c:pt idx="38983">
                  <c:v>450.87069155397171</c:v>
                </c:pt>
                <c:pt idx="38984">
                  <c:v>450.85893933526853</c:v>
                </c:pt>
                <c:pt idx="38985">
                  <c:v>450.65916594196267</c:v>
                </c:pt>
                <c:pt idx="38986">
                  <c:v>450.43588826527895</c:v>
                </c:pt>
                <c:pt idx="38987">
                  <c:v>451.18210494083303</c:v>
                </c:pt>
                <c:pt idx="38988">
                  <c:v>451.32312263161964</c:v>
                </c:pt>
                <c:pt idx="38989">
                  <c:v>451.04108725004642</c:v>
                </c:pt>
                <c:pt idx="38990">
                  <c:v>450.83543767037474</c:v>
                </c:pt>
                <c:pt idx="38991">
                  <c:v>450.57102930761425</c:v>
                </c:pt>
                <c:pt idx="38992">
                  <c:v>450.37125437402364</c:v>
                </c:pt>
                <c:pt idx="38993">
                  <c:v>450.94119978325114</c:v>
                </c:pt>
                <c:pt idx="38994">
                  <c:v>450.9235727644384</c:v>
                </c:pt>
                <c:pt idx="38995">
                  <c:v>450.8413123164558</c:v>
                </c:pt>
                <c:pt idx="38996">
                  <c:v>450.15385394650224</c:v>
                </c:pt>
                <c:pt idx="38997">
                  <c:v>450.0576718195353</c:v>
                </c:pt>
                <c:pt idx="38998">
                  <c:v>450.05984265066991</c:v>
                </c:pt>
                <c:pt idx="38999">
                  <c:v>451.40321528282863</c:v>
                </c:pt>
                <c:pt idx="39000">
                  <c:v>451.08004813697937</c:v>
                </c:pt>
                <c:pt idx="39001">
                  <c:v>450.92727807346108</c:v>
                </c:pt>
                <c:pt idx="39002">
                  <c:v>450.77450955022761</c:v>
                </c:pt>
                <c:pt idx="39003">
                  <c:v>450.52185356019879</c:v>
                </c:pt>
                <c:pt idx="39004">
                  <c:v>450.83326679303161</c:v>
                </c:pt>
                <c:pt idx="39005">
                  <c:v>450.35145801815258</c:v>
                </c:pt>
                <c:pt idx="39006">
                  <c:v>450.06571729675096</c:v>
                </c:pt>
                <c:pt idx="39007">
                  <c:v>450.81781065156201</c:v>
                </c:pt>
                <c:pt idx="39008">
                  <c:v>451.59340610254662</c:v>
                </c:pt>
                <c:pt idx="39009">
                  <c:v>450.85306453515898</c:v>
                </c:pt>
                <c:pt idx="39010">
                  <c:v>450.45939116240055</c:v>
                </c:pt>
                <c:pt idx="39011">
                  <c:v>450.85893933526853</c:v>
                </c:pt>
                <c:pt idx="39012">
                  <c:v>450.1127237071081</c:v>
                </c:pt>
                <c:pt idx="39013">
                  <c:v>450.93315425982695</c:v>
                </c:pt>
                <c:pt idx="39014">
                  <c:v>451.19755646144836</c:v>
                </c:pt>
                <c:pt idx="39015">
                  <c:v>450.87439701702294</c:v>
                </c:pt>
                <c:pt idx="39016">
                  <c:v>451.34445341917035</c:v>
                </c:pt>
                <c:pt idx="39017">
                  <c:v>451.51485512235558</c:v>
                </c:pt>
                <c:pt idx="39018">
                  <c:v>451.015414861838</c:v>
                </c:pt>
                <c:pt idx="39019">
                  <c:v>450.7157523074236</c:v>
                </c:pt>
                <c:pt idx="39020">
                  <c:v>450.05984265066991</c:v>
                </c:pt>
                <c:pt idx="39021">
                  <c:v>450.26919757016998</c:v>
                </c:pt>
                <c:pt idx="39022">
                  <c:v>451.36795816463365</c:v>
                </c:pt>
                <c:pt idx="39023">
                  <c:v>450.40433907459078</c:v>
                </c:pt>
                <c:pt idx="39024">
                  <c:v>450.24786524233457</c:v>
                </c:pt>
                <c:pt idx="39025">
                  <c:v>450.6767929607754</c:v>
                </c:pt>
                <c:pt idx="39026">
                  <c:v>450.6180357179714</c:v>
                </c:pt>
                <c:pt idx="39027">
                  <c:v>450.70617081203505</c:v>
                </c:pt>
                <c:pt idx="39028">
                  <c:v>451.12334769802902</c:v>
                </c:pt>
                <c:pt idx="39029">
                  <c:v>451.84018590620957</c:v>
                </c:pt>
                <c:pt idx="39030">
                  <c:v>451.64041097261895</c:v>
                </c:pt>
                <c:pt idx="39031">
                  <c:v>451.62866014017209</c:v>
                </c:pt>
                <c:pt idx="39032">
                  <c:v>451.68154119661028</c:v>
                </c:pt>
                <c:pt idx="39033">
                  <c:v>451.19385577327995</c:v>
                </c:pt>
                <c:pt idx="39034">
                  <c:v>450.45351543812012</c:v>
                </c:pt>
                <c:pt idx="39035">
                  <c:v>450.58865632642699</c:v>
                </c:pt>
                <c:pt idx="39036">
                  <c:v>450.38887523169734</c:v>
                </c:pt>
                <c:pt idx="39037">
                  <c:v>450.38671205577805</c:v>
                </c:pt>
                <c:pt idx="39038">
                  <c:v>450.89790022220149</c:v>
                </c:pt>
                <c:pt idx="39039">
                  <c:v>450.88614938975456</c:v>
                </c:pt>
                <c:pt idx="39040">
                  <c:v>451.10354995590166</c:v>
                </c:pt>
                <c:pt idx="39041">
                  <c:v>451.57360112108086</c:v>
                </c:pt>
                <c:pt idx="39042">
                  <c:v>451.21519272196969</c:v>
                </c:pt>
                <c:pt idx="39043">
                  <c:v>450.38083740969694</c:v>
                </c:pt>
                <c:pt idx="39044">
                  <c:v>450.15385394650224</c:v>
                </c:pt>
                <c:pt idx="39045">
                  <c:v>450.32424950395131</c:v>
                </c:pt>
                <c:pt idx="39046">
                  <c:v>450.8648155216344</c:v>
                </c:pt>
                <c:pt idx="39047">
                  <c:v>450.09880204352658</c:v>
                </c:pt>
                <c:pt idx="39048">
                  <c:v>450.40063391959654</c:v>
                </c:pt>
                <c:pt idx="39049">
                  <c:v>450.60628334523972</c:v>
                </c:pt>
                <c:pt idx="39050">
                  <c:v>450.0282939682757</c:v>
                </c:pt>
                <c:pt idx="39051">
                  <c:v>450.15973014827091</c:v>
                </c:pt>
                <c:pt idx="39052">
                  <c:v>450.08117502471384</c:v>
                </c:pt>
                <c:pt idx="39053">
                  <c:v>450.36321039088421</c:v>
                </c:pt>
                <c:pt idx="39054">
                  <c:v>450.75688253141487</c:v>
                </c:pt>
                <c:pt idx="39055">
                  <c:v>450.65699506461959</c:v>
                </c:pt>
                <c:pt idx="39056">
                  <c:v>450.06354800590111</c:v>
                </c:pt>
                <c:pt idx="39057">
                  <c:v>450.07746966948264</c:v>
                </c:pt>
                <c:pt idx="39058">
                  <c:v>450.37496122333113</c:v>
                </c:pt>
                <c:pt idx="39059">
                  <c:v>450.38671205577805</c:v>
                </c:pt>
                <c:pt idx="39060">
                  <c:v>450.41826109243772</c:v>
                </c:pt>
                <c:pt idx="39061">
                  <c:v>450.03417015464152</c:v>
                </c:pt>
                <c:pt idx="39062">
                  <c:v>450.15755927092778</c:v>
                </c:pt>
                <c:pt idx="39063">
                  <c:v>450.52989969973692</c:v>
                </c:pt>
                <c:pt idx="39064">
                  <c:v>451.12334769802902</c:v>
                </c:pt>
                <c:pt idx="39065">
                  <c:v>450.78255507365179</c:v>
                </c:pt>
                <c:pt idx="39066">
                  <c:v>450.12818146587671</c:v>
                </c:pt>
                <c:pt idx="39067">
                  <c:v>450.09292585716076</c:v>
                </c:pt>
                <c:pt idx="39068">
                  <c:v>450.67462362371708</c:v>
                </c:pt>
                <c:pt idx="39069">
                  <c:v>450.37496122333113</c:v>
                </c:pt>
                <c:pt idx="39070">
                  <c:v>450.23023806949334</c:v>
                </c:pt>
                <c:pt idx="39071">
                  <c:v>450.38083740969694</c:v>
                </c:pt>
                <c:pt idx="39072">
                  <c:v>450.6041140081814</c:v>
                </c:pt>
                <c:pt idx="39073">
                  <c:v>450.86264618457602</c:v>
                </c:pt>
                <c:pt idx="39074">
                  <c:v>450.08334431556369</c:v>
                </c:pt>
                <c:pt idx="39075">
                  <c:v>451.53464824362868</c:v>
                </c:pt>
                <c:pt idx="39076">
                  <c:v>451.64041097261895</c:v>
                </c:pt>
                <c:pt idx="39077">
                  <c:v>451.09984449285048</c:v>
                </c:pt>
                <c:pt idx="39078">
                  <c:v>450.74142638994527</c:v>
                </c:pt>
                <c:pt idx="39079">
                  <c:v>450.46526688668092</c:v>
                </c:pt>
                <c:pt idx="39080">
                  <c:v>450.31249805539051</c:v>
                </c:pt>
                <c:pt idx="39081">
                  <c:v>450.47701833524172</c:v>
                </c:pt>
                <c:pt idx="39082">
                  <c:v>450.25374096661494</c:v>
                </c:pt>
                <c:pt idx="39083">
                  <c:v>450.01283624647391</c:v>
                </c:pt>
                <c:pt idx="39084">
                  <c:v>450.31620398052712</c:v>
                </c:pt>
                <c:pt idx="39085">
                  <c:v>450.65699506461959</c:v>
                </c:pt>
                <c:pt idx="39086">
                  <c:v>450.75100788533382</c:v>
                </c:pt>
                <c:pt idx="39087">
                  <c:v>450.73337932623633</c:v>
                </c:pt>
                <c:pt idx="39088">
                  <c:v>450.86264618457602</c:v>
                </c:pt>
                <c:pt idx="39089">
                  <c:v>450.21631651373178</c:v>
                </c:pt>
                <c:pt idx="39090">
                  <c:v>450.21261120470911</c:v>
                </c:pt>
                <c:pt idx="39091">
                  <c:v>450.9235727644384</c:v>
                </c:pt>
                <c:pt idx="39092">
                  <c:v>450.40063391959654</c:v>
                </c:pt>
                <c:pt idx="39093">
                  <c:v>450.02241778190984</c:v>
                </c:pt>
                <c:pt idx="39094">
                  <c:v>450.02458707275969</c:v>
                </c:pt>
                <c:pt idx="39095">
                  <c:v>450.36908503696532</c:v>
                </c:pt>
                <c:pt idx="39096">
                  <c:v>450.82739214695056</c:v>
                </c:pt>
                <c:pt idx="39097">
                  <c:v>451.02716554025642</c:v>
                </c:pt>
                <c:pt idx="39098">
                  <c:v>451.03304188065073</c:v>
                </c:pt>
                <c:pt idx="39099">
                  <c:v>450.95078127863968</c:v>
                </c:pt>
                <c:pt idx="39100">
                  <c:v>450.05179717345425</c:v>
                </c:pt>
                <c:pt idx="39101">
                  <c:v>450.77080424120487</c:v>
                </c:pt>
                <c:pt idx="39102">
                  <c:v>451.07046664159083</c:v>
                </c:pt>
                <c:pt idx="39103">
                  <c:v>450.2889951582689</c:v>
                </c:pt>
                <c:pt idx="39104">
                  <c:v>450.45134548494786</c:v>
                </c:pt>
                <c:pt idx="39105">
                  <c:v>450.19281330855324</c:v>
                </c:pt>
                <c:pt idx="39106">
                  <c:v>450.24786524233457</c:v>
                </c:pt>
                <c:pt idx="39107">
                  <c:v>450.41238536815735</c:v>
                </c:pt>
                <c:pt idx="39108">
                  <c:v>450.50052107833488</c:v>
                </c:pt>
                <c:pt idx="39109">
                  <c:v>451.14097471684175</c:v>
                </c:pt>
                <c:pt idx="39110">
                  <c:v>450.99408237997409</c:v>
                </c:pt>
                <c:pt idx="39111">
                  <c:v>450.13035072592078</c:v>
                </c:pt>
                <c:pt idx="39112">
                  <c:v>450.23023806949334</c:v>
                </c:pt>
                <c:pt idx="39113">
                  <c:v>450.05396646430404</c:v>
                </c:pt>
                <c:pt idx="39114">
                  <c:v>450.47701833524172</c:v>
                </c:pt>
                <c:pt idx="39115">
                  <c:v>450.33012522823168</c:v>
                </c:pt>
                <c:pt idx="39116">
                  <c:v>450.55340228880152</c:v>
                </c:pt>
                <c:pt idx="39117">
                  <c:v>450.23611379377371</c:v>
                </c:pt>
                <c:pt idx="39118">
                  <c:v>450.0304632591255</c:v>
                </c:pt>
                <c:pt idx="39119">
                  <c:v>450.25744673772306</c:v>
                </c:pt>
                <c:pt idx="39120">
                  <c:v>450.65112041853848</c:v>
                </c:pt>
                <c:pt idx="39121">
                  <c:v>450.25157055135725</c:v>
                </c:pt>
                <c:pt idx="39122">
                  <c:v>450.7157523074236</c:v>
                </c:pt>
                <c:pt idx="39123">
                  <c:v>451.06829591827619</c:v>
                </c:pt>
                <c:pt idx="39124">
                  <c:v>450.57473615692174</c:v>
                </c:pt>
                <c:pt idx="39125">
                  <c:v>450.48072333620752</c:v>
                </c:pt>
                <c:pt idx="39126">
                  <c:v>450.82151611461319</c:v>
                </c:pt>
                <c:pt idx="39127">
                  <c:v>450.55710913810901</c:v>
                </c:pt>
                <c:pt idx="39128">
                  <c:v>450.68049826979814</c:v>
                </c:pt>
                <c:pt idx="39129">
                  <c:v>450.36908503696532</c:v>
                </c:pt>
                <c:pt idx="39130">
                  <c:v>450.24786524233457</c:v>
                </c:pt>
                <c:pt idx="39131">
                  <c:v>450.39258824214386</c:v>
                </c:pt>
                <c:pt idx="39132">
                  <c:v>450.3007466068297</c:v>
                </c:pt>
                <c:pt idx="39133">
                  <c:v>451.13509853047594</c:v>
                </c:pt>
                <c:pt idx="39134">
                  <c:v>451.42300840410172</c:v>
                </c:pt>
                <c:pt idx="39135">
                  <c:v>451.40538153931749</c:v>
                </c:pt>
                <c:pt idx="39136">
                  <c:v>450.83543767037474</c:v>
                </c:pt>
                <c:pt idx="39137">
                  <c:v>450.95882680206387</c:v>
                </c:pt>
                <c:pt idx="39138">
                  <c:v>450.25374096661494</c:v>
                </c:pt>
                <c:pt idx="39139">
                  <c:v>450.31837377967088</c:v>
                </c:pt>
                <c:pt idx="39140">
                  <c:v>450.01654159554403</c:v>
                </c:pt>
                <c:pt idx="39141">
                  <c:v>450.06942419226698</c:v>
                </c:pt>
                <c:pt idx="39142">
                  <c:v>450.16560479435196</c:v>
                </c:pt>
                <c:pt idx="39143">
                  <c:v>450.23981971891033</c:v>
                </c:pt>
                <c:pt idx="39144">
                  <c:v>450.28682458898271</c:v>
                </c:pt>
                <c:pt idx="39145">
                  <c:v>450.67462362371708</c:v>
                </c:pt>
                <c:pt idx="39146">
                  <c:v>450.25157055135725</c:v>
                </c:pt>
                <c:pt idx="39147">
                  <c:v>450.32208016689293</c:v>
                </c:pt>
                <c:pt idx="39148">
                  <c:v>450.31620398052712</c:v>
                </c:pt>
                <c:pt idx="39149">
                  <c:v>450.21261120470911</c:v>
                </c:pt>
                <c:pt idx="39150">
                  <c:v>450.3007466068297</c:v>
                </c:pt>
                <c:pt idx="39151">
                  <c:v>450.21848585079016</c:v>
                </c:pt>
                <c:pt idx="39152">
                  <c:v>450.39475911948699</c:v>
                </c:pt>
                <c:pt idx="39153">
                  <c:v>450.18693866247219</c:v>
                </c:pt>
                <c:pt idx="39154">
                  <c:v>450.59823782181553</c:v>
                </c:pt>
                <c:pt idx="39155">
                  <c:v>451.09179896942629</c:v>
                </c:pt>
                <c:pt idx="39156">
                  <c:v>451.15643239859611</c:v>
                </c:pt>
                <c:pt idx="39157">
                  <c:v>450.49835189530501</c:v>
                </c:pt>
                <c:pt idx="39158">
                  <c:v>450.38887523169734</c:v>
                </c:pt>
                <c:pt idx="39159">
                  <c:v>450.01066695716435</c:v>
                </c:pt>
                <c:pt idx="39160">
                  <c:v>450.03417015464152</c:v>
                </c:pt>
                <c:pt idx="39161">
                  <c:v>450.04809027793823</c:v>
                </c:pt>
                <c:pt idx="39162">
                  <c:v>451.47001496848731</c:v>
                </c:pt>
                <c:pt idx="39163">
                  <c:v>451.18210494083303</c:v>
                </c:pt>
                <c:pt idx="39164">
                  <c:v>450.700296165954</c:v>
                </c:pt>
                <c:pt idx="39165">
                  <c:v>450.07746966948264</c:v>
                </c:pt>
                <c:pt idx="39166">
                  <c:v>450.04221563185718</c:v>
                </c:pt>
                <c:pt idx="39167">
                  <c:v>450.12230527951084</c:v>
                </c:pt>
                <c:pt idx="39168">
                  <c:v>450.46309631739479</c:v>
                </c:pt>
                <c:pt idx="39169">
                  <c:v>450.23611379377371</c:v>
                </c:pt>
                <c:pt idx="39170">
                  <c:v>450.17735716708364</c:v>
                </c:pt>
                <c:pt idx="39171">
                  <c:v>450.37125437402364</c:v>
                </c:pt>
                <c:pt idx="39172">
                  <c:v>450.01066695716435</c:v>
                </c:pt>
                <c:pt idx="39173">
                  <c:v>450.08334431556369</c:v>
                </c:pt>
                <c:pt idx="39174">
                  <c:v>450.08117502471384</c:v>
                </c:pt>
                <c:pt idx="39175">
                  <c:v>450.44763971383975</c:v>
                </c:pt>
                <c:pt idx="39176">
                  <c:v>450.22219270009765</c:v>
                </c:pt>
                <c:pt idx="39177">
                  <c:v>450.28682458898271</c:v>
                </c:pt>
                <c:pt idx="39178">
                  <c:v>450.28311943398847</c:v>
                </c:pt>
                <c:pt idx="39179">
                  <c:v>450.09880204352658</c:v>
                </c:pt>
                <c:pt idx="39180">
                  <c:v>450.82151611461319</c:v>
                </c:pt>
                <c:pt idx="39181">
                  <c:v>450.20456568128492</c:v>
                </c:pt>
                <c:pt idx="39182">
                  <c:v>450.22806888646346</c:v>
                </c:pt>
                <c:pt idx="39183">
                  <c:v>450.21848585079016</c:v>
                </c:pt>
                <c:pt idx="39184">
                  <c:v>451.32312263161964</c:v>
                </c:pt>
                <c:pt idx="39185">
                  <c:v>450.43001254099852</c:v>
                </c:pt>
                <c:pt idx="39186">
                  <c:v>450.00479077079854</c:v>
                </c:pt>
                <c:pt idx="39187">
                  <c:v>450.53948057901152</c:v>
                </c:pt>
                <c:pt idx="39188">
                  <c:v>450.77450955022761</c:v>
                </c:pt>
                <c:pt idx="39189">
                  <c:v>450.01283624647391</c:v>
                </c:pt>
                <c:pt idx="39190">
                  <c:v>450.35362812535328</c:v>
                </c:pt>
                <c:pt idx="39191">
                  <c:v>450.31249805539051</c:v>
                </c:pt>
                <c:pt idx="39192">
                  <c:v>450.35362812535328</c:v>
                </c:pt>
                <c:pt idx="39193">
                  <c:v>450.06571729675096</c:v>
                </c:pt>
                <c:pt idx="39194">
                  <c:v>450.51227252689569</c:v>
                </c:pt>
                <c:pt idx="39195">
                  <c:v>450.58865632642699</c:v>
                </c:pt>
                <c:pt idx="39196">
                  <c:v>450.36537957391408</c:v>
                </c:pt>
                <c:pt idx="39197">
                  <c:v>450.21848585079016</c:v>
                </c:pt>
                <c:pt idx="39198">
                  <c:v>450.41238536815735</c:v>
                </c:pt>
                <c:pt idx="39199">
                  <c:v>450.12447453955497</c:v>
                </c:pt>
                <c:pt idx="39200">
                  <c:v>450.09292585716076</c:v>
                </c:pt>
                <c:pt idx="39201">
                  <c:v>450.05984265066991</c:v>
                </c:pt>
                <c:pt idx="39202">
                  <c:v>450.08705121107971</c:v>
                </c:pt>
                <c:pt idx="39203">
                  <c:v>450.26919757016998</c:v>
                </c:pt>
                <c:pt idx="39204">
                  <c:v>450.13993229832357</c:v>
                </c:pt>
                <c:pt idx="39205">
                  <c:v>450.36908503696532</c:v>
                </c:pt>
                <c:pt idx="39206">
                  <c:v>450.52185356019879</c:v>
                </c:pt>
                <c:pt idx="39207">
                  <c:v>450.54535676537733</c:v>
                </c:pt>
                <c:pt idx="39208">
                  <c:v>450.42784227976932</c:v>
                </c:pt>
                <c:pt idx="39209">
                  <c:v>450.94490663255863</c:v>
                </c:pt>
                <c:pt idx="39210">
                  <c:v>450.53360593293047</c:v>
                </c:pt>
                <c:pt idx="39211">
                  <c:v>450.67462362371708</c:v>
                </c:pt>
                <c:pt idx="39212">
                  <c:v>450.42196763368827</c:v>
                </c:pt>
                <c:pt idx="39213">
                  <c:v>450.08705121107971</c:v>
                </c:pt>
                <c:pt idx="39214">
                  <c:v>450.05179717345425</c:v>
                </c:pt>
                <c:pt idx="39215">
                  <c:v>450.22436203715597</c:v>
                </c:pt>
                <c:pt idx="39216">
                  <c:v>450.51814825117606</c:v>
                </c:pt>
                <c:pt idx="39217">
                  <c:v>451.21148279209268</c:v>
                </c:pt>
                <c:pt idx="39218">
                  <c:v>450.72379783084779</c:v>
                </c:pt>
                <c:pt idx="39219">
                  <c:v>450.57690549398012</c:v>
                </c:pt>
                <c:pt idx="39220">
                  <c:v>450.18910799953051</c:v>
                </c:pt>
                <c:pt idx="39221">
                  <c:v>450.07159348311677</c:v>
                </c:pt>
                <c:pt idx="39222">
                  <c:v>450.33600095251211</c:v>
                </c:pt>
                <c:pt idx="39223">
                  <c:v>450.08334431556369</c:v>
                </c:pt>
                <c:pt idx="39224">
                  <c:v>450.50639680261526</c:v>
                </c:pt>
                <c:pt idx="39225">
                  <c:v>450.32424950395131</c:v>
                </c:pt>
                <c:pt idx="39226">
                  <c:v>450.31620398052712</c:v>
                </c:pt>
                <c:pt idx="39227">
                  <c:v>450.7157523074236</c:v>
                </c:pt>
                <c:pt idx="39228">
                  <c:v>450.14210157377056</c:v>
                </c:pt>
                <c:pt idx="39229">
                  <c:v>450.20085883197743</c:v>
                </c:pt>
                <c:pt idx="39230">
                  <c:v>450.15385394650224</c:v>
                </c:pt>
                <c:pt idx="39231">
                  <c:v>450.25744673772306</c:v>
                </c:pt>
                <c:pt idx="39232">
                  <c:v>450.21848585079016</c:v>
                </c:pt>
                <c:pt idx="39233">
                  <c:v>450.58865632642699</c:v>
                </c:pt>
                <c:pt idx="39234">
                  <c:v>450.65916594196267</c:v>
                </c:pt>
                <c:pt idx="39235">
                  <c:v>450.45939116240055</c:v>
                </c:pt>
                <c:pt idx="39236">
                  <c:v>450.23394353254452</c:v>
                </c:pt>
                <c:pt idx="39237">
                  <c:v>450.31620398052712</c:v>
                </c:pt>
                <c:pt idx="39238">
                  <c:v>450.36321039088421</c:v>
                </c:pt>
                <c:pt idx="39239">
                  <c:v>450.69812528861087</c:v>
                </c:pt>
                <c:pt idx="39240">
                  <c:v>450.48072333620752</c:v>
                </c:pt>
                <c:pt idx="39241">
                  <c:v>450.73925551260214</c:v>
                </c:pt>
                <c:pt idx="39242">
                  <c:v>450.7157523074236</c:v>
                </c:pt>
                <c:pt idx="39243">
                  <c:v>450.46526688668092</c:v>
                </c:pt>
                <c:pt idx="39244">
                  <c:v>450.45351543812012</c:v>
                </c:pt>
                <c:pt idx="39245">
                  <c:v>451.3583766692451</c:v>
                </c:pt>
                <c:pt idx="39246">
                  <c:v>451.14097471684175</c:v>
                </c:pt>
                <c:pt idx="39247">
                  <c:v>450.64153892314994</c:v>
                </c:pt>
                <c:pt idx="39248">
                  <c:v>450.00479077079854</c:v>
                </c:pt>
                <c:pt idx="39249">
                  <c:v>450.18106247610632</c:v>
                </c:pt>
                <c:pt idx="39250">
                  <c:v>450.21044032736597</c:v>
                </c:pt>
                <c:pt idx="39251">
                  <c:v>450.33383099933985</c:v>
                </c:pt>
                <c:pt idx="39252">
                  <c:v>450.31032779416125</c:v>
                </c:pt>
                <c:pt idx="39253">
                  <c:v>450.39846442850967</c:v>
                </c:pt>
                <c:pt idx="39254">
                  <c:v>450.48072333620752</c:v>
                </c:pt>
                <c:pt idx="39255">
                  <c:v>450.54535676537733</c:v>
                </c:pt>
                <c:pt idx="39256">
                  <c:v>450.34558183178672</c:v>
                </c:pt>
                <c:pt idx="39257">
                  <c:v>450.68637445616395</c:v>
                </c:pt>
                <c:pt idx="39258">
                  <c:v>450.21044032736597</c:v>
                </c:pt>
                <c:pt idx="39259">
                  <c:v>450.22436203715597</c:v>
                </c:pt>
                <c:pt idx="39260">
                  <c:v>450.36537957391408</c:v>
                </c:pt>
                <c:pt idx="39261">
                  <c:v>450.84718850282167</c:v>
                </c:pt>
                <c:pt idx="39262">
                  <c:v>450.80018363274928</c:v>
                </c:pt>
                <c:pt idx="39263">
                  <c:v>450.08334431556369</c:v>
                </c:pt>
                <c:pt idx="39264">
                  <c:v>450.13993229832357</c:v>
                </c:pt>
                <c:pt idx="39265">
                  <c:v>450.16931164365946</c:v>
                </c:pt>
                <c:pt idx="39266">
                  <c:v>450.4160914473224</c:v>
                </c:pt>
                <c:pt idx="39267">
                  <c:v>450.05179717345425</c:v>
                </c:pt>
                <c:pt idx="39268">
                  <c:v>450.43001254099852</c:v>
                </c:pt>
                <c:pt idx="39269">
                  <c:v>450.38300674675531</c:v>
                </c:pt>
                <c:pt idx="39270">
                  <c:v>450.03417015464152</c:v>
                </c:pt>
                <c:pt idx="39271">
                  <c:v>450.25961669089537</c:v>
                </c:pt>
                <c:pt idx="39272">
                  <c:v>450.14797776013637</c:v>
                </c:pt>
                <c:pt idx="39273">
                  <c:v>450.26549241517574</c:v>
                </c:pt>
                <c:pt idx="39274">
                  <c:v>450.45351543812012</c:v>
                </c:pt>
                <c:pt idx="39275">
                  <c:v>450.17735716708364</c:v>
                </c:pt>
                <c:pt idx="39276">
                  <c:v>450.26919757016998</c:v>
                </c:pt>
                <c:pt idx="39277">
                  <c:v>450.04221563185718</c:v>
                </c:pt>
                <c:pt idx="39278">
                  <c:v>450.50052107833488</c:v>
                </c:pt>
                <c:pt idx="39279">
                  <c:v>450.10097287466118</c:v>
                </c:pt>
                <c:pt idx="39280">
                  <c:v>450.21261120470911</c:v>
                </c:pt>
                <c:pt idx="39281">
                  <c:v>450.77080424120487</c:v>
                </c:pt>
                <c:pt idx="39282">
                  <c:v>450.11859989347391</c:v>
                </c:pt>
                <c:pt idx="39283">
                  <c:v>451.02933641759955</c:v>
                </c:pt>
                <c:pt idx="39284">
                  <c:v>450.87069155397171</c:v>
                </c:pt>
                <c:pt idx="39285">
                  <c:v>450.59236317573448</c:v>
                </c:pt>
                <c:pt idx="39286">
                  <c:v>450.82739214695056</c:v>
                </c:pt>
                <c:pt idx="39287">
                  <c:v>451.0976751557921</c:v>
                </c:pt>
                <c:pt idx="39288">
                  <c:v>450.60999019454721</c:v>
                </c:pt>
                <c:pt idx="39289">
                  <c:v>450.38671205577805</c:v>
                </c:pt>
                <c:pt idx="39290">
                  <c:v>450.48659952257333</c:v>
                </c:pt>
                <c:pt idx="39291">
                  <c:v>450.47484869012646</c:v>
                </c:pt>
                <c:pt idx="39292">
                  <c:v>450.59236317573448</c:v>
                </c:pt>
                <c:pt idx="39293">
                  <c:v>450.21044032736597</c:v>
                </c:pt>
                <c:pt idx="39294">
                  <c:v>450.61215953160558</c:v>
                </c:pt>
                <c:pt idx="39295">
                  <c:v>450.55927847516739</c:v>
                </c:pt>
                <c:pt idx="39296">
                  <c:v>450.11642909314503</c:v>
                </c:pt>
                <c:pt idx="39297">
                  <c:v>450.56885997055593</c:v>
                </c:pt>
                <c:pt idx="39298">
                  <c:v>450.54165145635466</c:v>
                </c:pt>
                <c:pt idx="39299">
                  <c:v>450.77668042757074</c:v>
                </c:pt>
                <c:pt idx="39300">
                  <c:v>450.0892205019295</c:v>
                </c:pt>
                <c:pt idx="39301">
                  <c:v>450.00108541587537</c:v>
                </c:pt>
                <c:pt idx="39302">
                  <c:v>450.37496122333113</c:v>
                </c:pt>
                <c:pt idx="39303">
                  <c:v>450.05179717345425</c:v>
                </c:pt>
                <c:pt idx="39304">
                  <c:v>450.0282939682757</c:v>
                </c:pt>
                <c:pt idx="39305">
                  <c:v>450.19868949491905</c:v>
                </c:pt>
                <c:pt idx="39306">
                  <c:v>450.35950384963371</c:v>
                </c:pt>
                <c:pt idx="39307">
                  <c:v>450.31249805539051</c:v>
                </c:pt>
                <c:pt idx="39308">
                  <c:v>450.91769657807259</c:v>
                </c:pt>
                <c:pt idx="39309">
                  <c:v>450.87656789436602</c:v>
                </c:pt>
                <c:pt idx="39310">
                  <c:v>451.18210494083303</c:v>
                </c:pt>
                <c:pt idx="39311">
                  <c:v>450.57102930761425</c:v>
                </c:pt>
                <c:pt idx="39312">
                  <c:v>450.36537957391408</c:v>
                </c:pt>
                <c:pt idx="39313">
                  <c:v>450.24569590527619</c:v>
                </c:pt>
                <c:pt idx="39314">
                  <c:v>451.02716554025642</c:v>
                </c:pt>
                <c:pt idx="39315">
                  <c:v>450.82739214695056</c:v>
                </c:pt>
                <c:pt idx="39316">
                  <c:v>450.66874743735121</c:v>
                </c:pt>
                <c:pt idx="39317">
                  <c:v>450.83326679303161</c:v>
                </c:pt>
                <c:pt idx="39318">
                  <c:v>450.68049826979814</c:v>
                </c:pt>
                <c:pt idx="39319">
                  <c:v>450.56885997055593</c:v>
                </c:pt>
                <c:pt idx="39320">
                  <c:v>450.18910799953051</c:v>
                </c:pt>
                <c:pt idx="39321">
                  <c:v>450.46309631739479</c:v>
                </c:pt>
                <c:pt idx="39322">
                  <c:v>450.11859989347391</c:v>
                </c:pt>
                <c:pt idx="39323">
                  <c:v>450.74730103602633</c:v>
                </c:pt>
                <c:pt idx="39324">
                  <c:v>450.08705121107971</c:v>
                </c:pt>
                <c:pt idx="39325">
                  <c:v>450.09292585716076</c:v>
                </c:pt>
                <c:pt idx="39326">
                  <c:v>450.65328975559686</c:v>
                </c:pt>
                <c:pt idx="39327">
                  <c:v>450.53577542401729</c:v>
                </c:pt>
                <c:pt idx="39328">
                  <c:v>450.20085883197743</c:v>
                </c:pt>
                <c:pt idx="39329">
                  <c:v>450.07746966948264</c:v>
                </c:pt>
                <c:pt idx="39330">
                  <c:v>450.20673501834324</c:v>
                </c:pt>
                <c:pt idx="39331">
                  <c:v>450.83543767037474</c:v>
                </c:pt>
                <c:pt idx="39332">
                  <c:v>450.46526688668092</c:v>
                </c:pt>
                <c:pt idx="39333">
                  <c:v>450.87069155397171</c:v>
                </c:pt>
                <c:pt idx="39334">
                  <c:v>450.31249805539051</c:v>
                </c:pt>
                <c:pt idx="39335">
                  <c:v>450.09509668829537</c:v>
                </c:pt>
                <c:pt idx="39336">
                  <c:v>450.29487088254928</c:v>
                </c:pt>
                <c:pt idx="39337">
                  <c:v>450.04004480072257</c:v>
                </c:pt>
                <c:pt idx="39338">
                  <c:v>450.19498418589637</c:v>
                </c:pt>
                <c:pt idx="39339">
                  <c:v>450.15385394650224</c:v>
                </c:pt>
                <c:pt idx="39340">
                  <c:v>450.0304632591255</c:v>
                </c:pt>
                <c:pt idx="39341">
                  <c:v>450.34187667679248</c:v>
                </c:pt>
                <c:pt idx="39342">
                  <c:v>450.08117502471384</c:v>
                </c:pt>
                <c:pt idx="39343">
                  <c:v>450.51597891411774</c:v>
                </c:pt>
                <c:pt idx="39344">
                  <c:v>450.72750468015522</c:v>
                </c:pt>
                <c:pt idx="39345">
                  <c:v>450.38083740969694</c:v>
                </c:pt>
                <c:pt idx="39346">
                  <c:v>450.32795481297399</c:v>
                </c:pt>
                <c:pt idx="39347">
                  <c:v>450.37496122333113</c:v>
                </c:pt>
                <c:pt idx="39348">
                  <c:v>450.21631651373178</c:v>
                </c:pt>
                <c:pt idx="39349">
                  <c:v>450.33970718570566</c:v>
                </c:pt>
                <c:pt idx="39350">
                  <c:v>450.21044032736597</c:v>
                </c:pt>
                <c:pt idx="39351">
                  <c:v>450.09292585716076</c:v>
                </c:pt>
                <c:pt idx="39352">
                  <c:v>450.14797776013637</c:v>
                </c:pt>
                <c:pt idx="39353">
                  <c:v>450.62391190433721</c:v>
                </c:pt>
                <c:pt idx="39354">
                  <c:v>450.6180357179714</c:v>
                </c:pt>
                <c:pt idx="39355">
                  <c:v>450.05396646430404</c:v>
                </c:pt>
                <c:pt idx="39356">
                  <c:v>450.39846442850967</c:v>
                </c:pt>
                <c:pt idx="39357">
                  <c:v>450.88614938975456</c:v>
                </c:pt>
                <c:pt idx="39358">
                  <c:v>450.68049826979814</c:v>
                </c:pt>
                <c:pt idx="39359">
                  <c:v>450.48072333620752</c:v>
                </c:pt>
                <c:pt idx="39360">
                  <c:v>450.59453251279285</c:v>
                </c:pt>
                <c:pt idx="39361">
                  <c:v>450.05396646430404</c:v>
                </c:pt>
                <c:pt idx="39362">
                  <c:v>450.66874743735121</c:v>
                </c:pt>
                <c:pt idx="39363">
                  <c:v>450.96840829745241</c:v>
                </c:pt>
                <c:pt idx="39364">
                  <c:v>450.57473615692174</c:v>
                </c:pt>
                <c:pt idx="39365">
                  <c:v>450.01871242667858</c:v>
                </c:pt>
                <c:pt idx="39366">
                  <c:v>450.00479077079854</c:v>
                </c:pt>
                <c:pt idx="39367">
                  <c:v>450.25374096661494</c:v>
                </c:pt>
                <c:pt idx="39368">
                  <c:v>451.22323516482436</c:v>
                </c:pt>
                <c:pt idx="39369">
                  <c:v>451.66979036416336</c:v>
                </c:pt>
                <c:pt idx="39370">
                  <c:v>451.67566501024442</c:v>
                </c:pt>
                <c:pt idx="39371">
                  <c:v>450.73555020357946</c:v>
                </c:pt>
                <c:pt idx="39372">
                  <c:v>450.31620398052712</c:v>
                </c:pt>
                <c:pt idx="39373">
                  <c:v>450.59823782181553</c:v>
                </c:pt>
                <c:pt idx="39374">
                  <c:v>450.6041140081814</c:v>
                </c:pt>
                <c:pt idx="39375">
                  <c:v>450.1127237071081</c:v>
                </c:pt>
                <c:pt idx="39376">
                  <c:v>451.59340610254662</c:v>
                </c:pt>
                <c:pt idx="39377">
                  <c:v>451.21148279209268</c:v>
                </c:pt>
                <c:pt idx="39378">
                  <c:v>451.41713391204911</c:v>
                </c:pt>
                <c:pt idx="39379">
                  <c:v>451.71679523423575</c:v>
                </c:pt>
                <c:pt idx="39380">
                  <c:v>451.26436538881563</c:v>
                </c:pt>
                <c:pt idx="39381">
                  <c:v>451.50526900611277</c:v>
                </c:pt>
                <c:pt idx="39382">
                  <c:v>450.17518628974051</c:v>
                </c:pt>
                <c:pt idx="39383">
                  <c:v>452.13768420650536</c:v>
                </c:pt>
                <c:pt idx="39384">
                  <c:v>453.51847248111841</c:v>
                </c:pt>
                <c:pt idx="39385">
                  <c:v>452.65474239815558</c:v>
                </c:pt>
                <c:pt idx="39386">
                  <c:v>451.69112484839746</c:v>
                </c:pt>
                <c:pt idx="39387">
                  <c:v>450.57102930761425</c:v>
                </c:pt>
                <c:pt idx="39388">
                  <c:v>451.11747151166321</c:v>
                </c:pt>
                <c:pt idx="39389">
                  <c:v>450.09292585716076</c:v>
                </c:pt>
                <c:pt idx="39390">
                  <c:v>451.60885823927583</c:v>
                </c:pt>
                <c:pt idx="39391">
                  <c:v>451.35033730695994</c:v>
                </c:pt>
                <c:pt idx="39392">
                  <c:v>450.83326679303161</c:v>
                </c:pt>
                <c:pt idx="39393">
                  <c:v>450.37496122333113</c:v>
                </c:pt>
                <c:pt idx="39394">
                  <c:v>450.15755927092778</c:v>
                </c:pt>
                <c:pt idx="39395">
                  <c:v>450.0892205019295</c:v>
                </c:pt>
                <c:pt idx="39396">
                  <c:v>450.69441997958813</c:v>
                </c:pt>
                <c:pt idx="39397">
                  <c:v>451.15272554928868</c:v>
                </c:pt>
                <c:pt idx="39398">
                  <c:v>451.39363070687057</c:v>
                </c:pt>
                <c:pt idx="39399">
                  <c:v>451.64041097261895</c:v>
                </c:pt>
                <c:pt idx="39400">
                  <c:v>452.19860246883002</c:v>
                </c:pt>
                <c:pt idx="39401">
                  <c:v>451.28786705370942</c:v>
                </c:pt>
                <c:pt idx="39402">
                  <c:v>450.69225064252981</c:v>
                </c:pt>
                <c:pt idx="39403">
                  <c:v>451.40908376777065</c:v>
                </c:pt>
                <c:pt idx="39404">
                  <c:v>451.4149676555603</c:v>
                </c:pt>
                <c:pt idx="39405">
                  <c:v>450.92727807346108</c:v>
                </c:pt>
                <c:pt idx="39406">
                  <c:v>450.29487088254928</c:v>
                </c:pt>
                <c:pt idx="39407">
                  <c:v>450.42413681671815</c:v>
                </c:pt>
                <c:pt idx="39408">
                  <c:v>450.25157055135725</c:v>
                </c:pt>
                <c:pt idx="39409">
                  <c:v>450.40433907459078</c:v>
                </c:pt>
                <c:pt idx="39410">
                  <c:v>450.22806888646346</c:v>
                </c:pt>
                <c:pt idx="39411">
                  <c:v>450.31620398052712</c:v>
                </c:pt>
                <c:pt idx="39412">
                  <c:v>450.07159348311677</c:v>
                </c:pt>
                <c:pt idx="39413">
                  <c:v>450.19498418589637</c:v>
                </c:pt>
                <c:pt idx="39414">
                  <c:v>450.80018363274928</c:v>
                </c:pt>
                <c:pt idx="39415">
                  <c:v>451.39950689323638</c:v>
                </c:pt>
                <c:pt idx="39416">
                  <c:v>450.51227252689569</c:v>
                </c:pt>
                <c:pt idx="39417">
                  <c:v>450.48289405952215</c:v>
                </c:pt>
                <c:pt idx="39418">
                  <c:v>450.71792318476673</c:v>
                </c:pt>
                <c:pt idx="39419">
                  <c:v>450.62978655041832</c:v>
                </c:pt>
                <c:pt idx="39420">
                  <c:v>450.9764538208766</c:v>
                </c:pt>
                <c:pt idx="39421">
                  <c:v>450.50422654138606</c:v>
                </c:pt>
                <c:pt idx="39422">
                  <c:v>451.13292919341757</c:v>
                </c:pt>
                <c:pt idx="39423">
                  <c:v>450.9037764085673</c:v>
                </c:pt>
                <c:pt idx="39424">
                  <c:v>450.08334431556369</c:v>
                </c:pt>
                <c:pt idx="39425">
                  <c:v>451.13509853047594</c:v>
                </c:pt>
                <c:pt idx="39426">
                  <c:v>450.39475911948699</c:v>
                </c:pt>
                <c:pt idx="39427">
                  <c:v>450.49835189530501</c:v>
                </c:pt>
                <c:pt idx="39428">
                  <c:v>451.12117836097065</c:v>
                </c:pt>
                <c:pt idx="39429">
                  <c:v>451.7616236819398</c:v>
                </c:pt>
                <c:pt idx="39430">
                  <c:v>451.06829591827619</c:v>
                </c:pt>
                <c:pt idx="39431">
                  <c:v>450.16343545729359</c:v>
                </c:pt>
                <c:pt idx="39432">
                  <c:v>451.54052350582367</c:v>
                </c:pt>
                <c:pt idx="39433">
                  <c:v>452.23385958702499</c:v>
                </c:pt>
                <c:pt idx="39434">
                  <c:v>451.10572067921629</c:v>
                </c:pt>
                <c:pt idx="39435">
                  <c:v>450.3007466068297</c:v>
                </c:pt>
                <c:pt idx="39436">
                  <c:v>450.22806888646346</c:v>
                </c:pt>
                <c:pt idx="39437">
                  <c:v>451.63824687252878</c:v>
                </c:pt>
                <c:pt idx="39438">
                  <c:v>453.55372959931339</c:v>
                </c:pt>
                <c:pt idx="39439">
                  <c:v>452.19643066731606</c:v>
                </c:pt>
                <c:pt idx="39440">
                  <c:v>451.00583321242095</c:v>
                </c:pt>
                <c:pt idx="39441">
                  <c:v>451.23498599727122</c:v>
                </c:pt>
                <c:pt idx="39442">
                  <c:v>451.28786705370942</c:v>
                </c:pt>
                <c:pt idx="39443">
                  <c:v>450.95882680206387</c:v>
                </c:pt>
                <c:pt idx="39444">
                  <c:v>451.36425131532616</c:v>
                </c:pt>
                <c:pt idx="39445">
                  <c:v>450.54752764272047</c:v>
                </c:pt>
                <c:pt idx="39446">
                  <c:v>450.18106247610632</c:v>
                </c:pt>
                <c:pt idx="39447">
                  <c:v>450.29857696171439</c:v>
                </c:pt>
                <c:pt idx="39448">
                  <c:v>450.53948057901152</c:v>
                </c:pt>
                <c:pt idx="39449">
                  <c:v>450.13405611195776</c:v>
                </c:pt>
                <c:pt idx="39450">
                  <c:v>450.10684752074224</c:v>
                </c:pt>
                <c:pt idx="39451">
                  <c:v>450.11859989347391</c:v>
                </c:pt>
                <c:pt idx="39452">
                  <c:v>450.48876978380252</c:v>
                </c:pt>
                <c:pt idx="39453">
                  <c:v>450.88244254044713</c:v>
                </c:pt>
                <c:pt idx="39454">
                  <c:v>451.25848920244977</c:v>
                </c:pt>
                <c:pt idx="39455">
                  <c:v>450.65328975559686</c:v>
                </c:pt>
                <c:pt idx="39456">
                  <c:v>450.54165145635466</c:v>
                </c:pt>
                <c:pt idx="39457">
                  <c:v>450.82151611461319</c:v>
                </c:pt>
                <c:pt idx="39458">
                  <c:v>450.49835189530501</c:v>
                </c:pt>
                <c:pt idx="39459">
                  <c:v>450.55710913810901</c:v>
                </c:pt>
                <c:pt idx="39460">
                  <c:v>451.22694509470131</c:v>
                </c:pt>
                <c:pt idx="39461">
                  <c:v>451.29157544330167</c:v>
                </c:pt>
                <c:pt idx="39462">
                  <c:v>450.42196763368827</c:v>
                </c:pt>
                <c:pt idx="39463">
                  <c:v>450.09292585716076</c:v>
                </c:pt>
                <c:pt idx="39464">
                  <c:v>450.62761721335994</c:v>
                </c:pt>
                <c:pt idx="39465">
                  <c:v>450.26549241517574</c:v>
                </c:pt>
                <c:pt idx="39466">
                  <c:v>450.97057917479555</c:v>
                </c:pt>
                <c:pt idx="39467">
                  <c:v>450.62978655041832</c:v>
                </c:pt>
                <c:pt idx="39468">
                  <c:v>450.8119344651962</c:v>
                </c:pt>
                <c:pt idx="39469">
                  <c:v>450.82956148400893</c:v>
                </c:pt>
                <c:pt idx="39470">
                  <c:v>451.10572067921629</c:v>
                </c:pt>
                <c:pt idx="39471">
                  <c:v>450.40650964387692</c:v>
                </c:pt>
                <c:pt idx="39472">
                  <c:v>450.08705121107971</c:v>
                </c:pt>
                <c:pt idx="39473">
                  <c:v>450.7157523074236</c:v>
                </c:pt>
                <c:pt idx="39474">
                  <c:v>450.36908503696532</c:v>
                </c:pt>
                <c:pt idx="39475">
                  <c:v>450.07159348311677</c:v>
                </c:pt>
                <c:pt idx="39476">
                  <c:v>450.93903044619276</c:v>
                </c:pt>
                <c:pt idx="39477">
                  <c:v>451.53247598002929</c:v>
                </c:pt>
                <c:pt idx="39478">
                  <c:v>451.4149676555603</c:v>
                </c:pt>
                <c:pt idx="39479">
                  <c:v>450.56885997055593</c:v>
                </c:pt>
                <c:pt idx="39480">
                  <c:v>450.06354800590111</c:v>
                </c:pt>
                <c:pt idx="39481">
                  <c:v>450.54165145635466</c:v>
                </c:pt>
                <c:pt idx="39482">
                  <c:v>450.89419491317875</c:v>
                </c:pt>
                <c:pt idx="39483">
                  <c:v>451.05283808249334</c:v>
                </c:pt>
                <c:pt idx="39484">
                  <c:v>450.33012522823168</c:v>
                </c:pt>
                <c:pt idx="39485">
                  <c:v>450.23394353254452</c:v>
                </c:pt>
                <c:pt idx="39486">
                  <c:v>450.74730103602633</c:v>
                </c:pt>
                <c:pt idx="39487">
                  <c:v>450.9235727644384</c:v>
                </c:pt>
                <c:pt idx="39488">
                  <c:v>450.68854379322232</c:v>
                </c:pt>
                <c:pt idx="39489">
                  <c:v>450.15755927092778</c:v>
                </c:pt>
                <c:pt idx="39490">
                  <c:v>450.14797776013637</c:v>
                </c:pt>
                <c:pt idx="39491">
                  <c:v>450.45722167131373</c:v>
                </c:pt>
                <c:pt idx="39492">
                  <c:v>450.33600095251211</c:v>
                </c:pt>
                <c:pt idx="39493">
                  <c:v>450.55927847516739</c:v>
                </c:pt>
                <c:pt idx="39494">
                  <c:v>450.36537957391408</c:v>
                </c:pt>
                <c:pt idx="39495">
                  <c:v>451.12334769802902</c:v>
                </c:pt>
                <c:pt idx="39496">
                  <c:v>450.98820619360828</c:v>
                </c:pt>
                <c:pt idx="39497">
                  <c:v>450.17735716708364</c:v>
                </c:pt>
                <c:pt idx="39498">
                  <c:v>450.70987766134255</c:v>
                </c:pt>
                <c:pt idx="39499">
                  <c:v>451.67348858787619</c:v>
                </c:pt>
                <c:pt idx="39500">
                  <c:v>452.83688107122492</c:v>
                </c:pt>
                <c:pt idx="39501">
                  <c:v>452.30807050684302</c:v>
                </c:pt>
                <c:pt idx="39502">
                  <c:v>450.48659952257333</c:v>
                </c:pt>
                <c:pt idx="39503">
                  <c:v>450.30662233111008</c:v>
                </c:pt>
                <c:pt idx="39504">
                  <c:v>451.30549407252215</c:v>
                </c:pt>
                <c:pt idx="39505">
                  <c:v>450.33600095251211</c:v>
                </c:pt>
                <c:pt idx="39506">
                  <c:v>450.13622691228665</c:v>
                </c:pt>
                <c:pt idx="39507">
                  <c:v>450.43588826527895</c:v>
                </c:pt>
                <c:pt idx="39508">
                  <c:v>450.39846442850967</c:v>
                </c:pt>
                <c:pt idx="39509">
                  <c:v>450.70987766134255</c:v>
                </c:pt>
                <c:pt idx="39510">
                  <c:v>450.73555020357946</c:v>
                </c:pt>
                <c:pt idx="39511">
                  <c:v>451.3583766692451</c:v>
                </c:pt>
                <c:pt idx="39512">
                  <c:v>451.41713391204911</c:v>
                </c:pt>
                <c:pt idx="39513">
                  <c:v>451.53464824362868</c:v>
                </c:pt>
                <c:pt idx="39514">
                  <c:v>451.17622875446722</c:v>
                </c:pt>
                <c:pt idx="39515">
                  <c:v>450.98233000724241</c:v>
                </c:pt>
                <c:pt idx="39516">
                  <c:v>451.24086218363703</c:v>
                </c:pt>
                <c:pt idx="39517">
                  <c:v>450.91182193199148</c:v>
                </c:pt>
                <c:pt idx="39518">
                  <c:v>450.54752764272047</c:v>
                </c:pt>
                <c:pt idx="39519">
                  <c:v>450.2889951582689</c:v>
                </c:pt>
                <c:pt idx="39520">
                  <c:v>451.53247598002929</c:v>
                </c:pt>
                <c:pt idx="39521">
                  <c:v>452.6194852799606</c:v>
                </c:pt>
                <c:pt idx="39522">
                  <c:v>452.29044964916932</c:v>
                </c:pt>
                <c:pt idx="39523">
                  <c:v>451.19168797650633</c:v>
                </c:pt>
                <c:pt idx="39524">
                  <c:v>450.439594652501</c:v>
                </c:pt>
                <c:pt idx="39525">
                  <c:v>450.17735716708364</c:v>
                </c:pt>
                <c:pt idx="39526">
                  <c:v>450.05984265066991</c:v>
                </c:pt>
                <c:pt idx="39527">
                  <c:v>450.04592098708844</c:v>
                </c:pt>
                <c:pt idx="39528">
                  <c:v>450.01871242667858</c:v>
                </c:pt>
                <c:pt idx="39529">
                  <c:v>450.23981971891033</c:v>
                </c:pt>
                <c:pt idx="39530">
                  <c:v>451.66173621514451</c:v>
                </c:pt>
                <c:pt idx="39531">
                  <c:v>452.00253962151504</c:v>
                </c:pt>
                <c:pt idx="39532">
                  <c:v>450.51597891411774</c:v>
                </c:pt>
                <c:pt idx="39533">
                  <c:v>450.82368529764307</c:v>
                </c:pt>
                <c:pt idx="39534">
                  <c:v>450.23611379377371</c:v>
                </c:pt>
                <c:pt idx="39535">
                  <c:v>450.82956148400893</c:v>
                </c:pt>
                <c:pt idx="39536">
                  <c:v>451.66391417779755</c:v>
                </c:pt>
                <c:pt idx="39537">
                  <c:v>451.9106939814605</c:v>
                </c:pt>
                <c:pt idx="39538">
                  <c:v>451.21735897845849</c:v>
                </c:pt>
                <c:pt idx="39539">
                  <c:v>450.68854379322232</c:v>
                </c:pt>
                <c:pt idx="39540">
                  <c:v>450.2889951582689</c:v>
                </c:pt>
                <c:pt idx="39541">
                  <c:v>450.34775240107291</c:v>
                </c:pt>
                <c:pt idx="39542">
                  <c:v>450.60628334523972</c:v>
                </c:pt>
                <c:pt idx="39543">
                  <c:v>450.15973014827091</c:v>
                </c:pt>
                <c:pt idx="39544">
                  <c:v>450.62978655041832</c:v>
                </c:pt>
                <c:pt idx="39545">
                  <c:v>451.25261301608396</c:v>
                </c:pt>
                <c:pt idx="39546">
                  <c:v>450.91182193199148</c:v>
                </c:pt>
                <c:pt idx="39547">
                  <c:v>450.85306453515898</c:v>
                </c:pt>
                <c:pt idx="39548">
                  <c:v>450.06942419226698</c:v>
                </c:pt>
                <c:pt idx="39549">
                  <c:v>450.95665746500549</c:v>
                </c:pt>
                <c:pt idx="39550">
                  <c:v>452.11417946104206</c:v>
                </c:pt>
                <c:pt idx="39551">
                  <c:v>451.60298975433381</c:v>
                </c:pt>
                <c:pt idx="39552">
                  <c:v>450.54535676537733</c:v>
                </c:pt>
                <c:pt idx="39553">
                  <c:v>450.38671205577805</c:v>
                </c:pt>
                <c:pt idx="39554">
                  <c:v>450.15755927092778</c:v>
                </c:pt>
                <c:pt idx="39555">
                  <c:v>450.19498418589637</c:v>
                </c:pt>
                <c:pt idx="39556">
                  <c:v>450.04592098708844</c:v>
                </c:pt>
                <c:pt idx="39557">
                  <c:v>450.38887523169734</c:v>
                </c:pt>
                <c:pt idx="39558">
                  <c:v>450.11055441625825</c:v>
                </c:pt>
                <c:pt idx="39559">
                  <c:v>450.09292585716076</c:v>
                </c:pt>
                <c:pt idx="39560">
                  <c:v>450.45351543812012</c:v>
                </c:pt>
                <c:pt idx="39561">
                  <c:v>450.43001254099852</c:v>
                </c:pt>
                <c:pt idx="39562">
                  <c:v>450.21261120470911</c:v>
                </c:pt>
                <c:pt idx="39563">
                  <c:v>450.16343545729359</c:v>
                </c:pt>
                <c:pt idx="39564">
                  <c:v>450.06571729675096</c:v>
                </c:pt>
                <c:pt idx="39565">
                  <c:v>450.439594652501</c:v>
                </c:pt>
                <c:pt idx="39566">
                  <c:v>450.69225064252981</c:v>
                </c:pt>
                <c:pt idx="39567">
                  <c:v>450.09509668829537</c:v>
                </c:pt>
                <c:pt idx="39568">
                  <c:v>450.24569590527619</c:v>
                </c:pt>
                <c:pt idx="39569">
                  <c:v>450.04004480072257</c:v>
                </c:pt>
                <c:pt idx="39570">
                  <c:v>450.50052107833488</c:v>
                </c:pt>
                <c:pt idx="39571">
                  <c:v>450.01066695716435</c:v>
                </c:pt>
                <c:pt idx="39572">
                  <c:v>450.67462362371708</c:v>
                </c:pt>
                <c:pt idx="39573">
                  <c:v>450.48659952257333</c:v>
                </c:pt>
                <c:pt idx="39574">
                  <c:v>450.58865632642699</c:v>
                </c:pt>
                <c:pt idx="39575">
                  <c:v>450.99995702605514</c:v>
                </c:pt>
                <c:pt idx="39576">
                  <c:v>451.07634128767188</c:v>
                </c:pt>
                <c:pt idx="39577">
                  <c:v>450.49464535405446</c:v>
                </c:pt>
                <c:pt idx="39578">
                  <c:v>450.19868949491905</c:v>
                </c:pt>
                <c:pt idx="39579">
                  <c:v>450.19868949491905</c:v>
                </c:pt>
                <c:pt idx="39580">
                  <c:v>450.33970718570566</c:v>
                </c:pt>
                <c:pt idx="39581">
                  <c:v>450.03633944549131</c:v>
                </c:pt>
                <c:pt idx="39582">
                  <c:v>450.29270077534852</c:v>
                </c:pt>
                <c:pt idx="39583">
                  <c:v>451.10942598823902</c:v>
                </c:pt>
                <c:pt idx="39584">
                  <c:v>450.78626192295928</c:v>
                </c:pt>
                <c:pt idx="39585">
                  <c:v>450.48072333620752</c:v>
                </c:pt>
                <c:pt idx="39586">
                  <c:v>450.10097287466118</c:v>
                </c:pt>
                <c:pt idx="39587">
                  <c:v>450.38887523169734</c:v>
                </c:pt>
                <c:pt idx="39588">
                  <c:v>450.71792318476673</c:v>
                </c:pt>
                <c:pt idx="39589">
                  <c:v>450.58865632642699</c:v>
                </c:pt>
                <c:pt idx="39590">
                  <c:v>450.49464535405446</c:v>
                </c:pt>
                <c:pt idx="39591">
                  <c:v>450.55340228880152</c:v>
                </c:pt>
                <c:pt idx="39592">
                  <c:v>450.57102930761425</c:v>
                </c:pt>
                <c:pt idx="39593">
                  <c:v>450.79430744638347</c:v>
                </c:pt>
                <c:pt idx="39594">
                  <c:v>450.54165145635466</c:v>
                </c:pt>
                <c:pt idx="39595">
                  <c:v>450.29270077534852</c:v>
                </c:pt>
                <c:pt idx="39596">
                  <c:v>450.23981971891033</c:v>
                </c:pt>
                <c:pt idx="39597">
                  <c:v>450.08705121107971</c:v>
                </c:pt>
                <c:pt idx="39598">
                  <c:v>450.01066695716435</c:v>
                </c:pt>
                <c:pt idx="39599">
                  <c:v>450.88244254044713</c:v>
                </c:pt>
                <c:pt idx="39600">
                  <c:v>450.92944895080421</c:v>
                </c:pt>
                <c:pt idx="39601">
                  <c:v>450.19498418589637</c:v>
                </c:pt>
                <c:pt idx="39602">
                  <c:v>450.15973014827091</c:v>
                </c:pt>
                <c:pt idx="39603">
                  <c:v>450.38887523169734</c:v>
                </c:pt>
                <c:pt idx="39604">
                  <c:v>450.40650964387692</c:v>
                </c:pt>
                <c:pt idx="39605">
                  <c:v>450.03633944549131</c:v>
                </c:pt>
                <c:pt idx="39606">
                  <c:v>450.36537957391408</c:v>
                </c:pt>
                <c:pt idx="39607">
                  <c:v>450.20456568128492</c:v>
                </c:pt>
                <c:pt idx="39608">
                  <c:v>451.78512842740315</c:v>
                </c:pt>
                <c:pt idx="39609">
                  <c:v>453.15417973213215</c:v>
                </c:pt>
                <c:pt idx="39610">
                  <c:v>452.49022458275994</c:v>
                </c:pt>
                <c:pt idx="39611">
                  <c:v>452.20231455510572</c:v>
                </c:pt>
                <c:pt idx="39612">
                  <c:v>451.52072360729761</c:v>
                </c:pt>
                <c:pt idx="39613">
                  <c:v>450.45722167131373</c:v>
                </c:pt>
                <c:pt idx="39614">
                  <c:v>451.56402671100221</c:v>
                </c:pt>
                <c:pt idx="39615">
                  <c:v>451.8578129250223</c:v>
                </c:pt>
                <c:pt idx="39616">
                  <c:v>451.9341971866391</c:v>
                </c:pt>
                <c:pt idx="39617">
                  <c:v>451.71092058815464</c:v>
                </c:pt>
                <c:pt idx="39618">
                  <c:v>451.00583321242095</c:v>
                </c:pt>
                <c:pt idx="39619">
                  <c:v>450.23611379377371</c:v>
                </c:pt>
                <c:pt idx="39620">
                  <c:v>451.0389179129881</c:v>
                </c:pt>
                <c:pt idx="39621">
                  <c:v>451.37971053736533</c:v>
                </c:pt>
                <c:pt idx="39622">
                  <c:v>451.19168797650633</c:v>
                </c:pt>
                <c:pt idx="39623">
                  <c:v>450.11859989347391</c:v>
                </c:pt>
                <c:pt idx="39624">
                  <c:v>450.45351543812012</c:v>
                </c:pt>
                <c:pt idx="39625">
                  <c:v>451.04696343641228</c:v>
                </c:pt>
                <c:pt idx="39626">
                  <c:v>451.9753227897761</c:v>
                </c:pt>
                <c:pt idx="39627">
                  <c:v>450.90594574562567</c:v>
                </c:pt>
                <c:pt idx="39628">
                  <c:v>450.68854379322232</c:v>
                </c:pt>
                <c:pt idx="39629">
                  <c:v>451.01758404486787</c:v>
                </c:pt>
                <c:pt idx="39630">
                  <c:v>451.47589115485317</c:v>
                </c:pt>
                <c:pt idx="39631">
                  <c:v>450.70617081203505</c:v>
                </c:pt>
                <c:pt idx="39632">
                  <c:v>450.26332292408892</c:v>
                </c:pt>
                <c:pt idx="39633">
                  <c:v>450.02241778190984</c:v>
                </c:pt>
                <c:pt idx="39634">
                  <c:v>450.18693866247219</c:v>
                </c:pt>
                <c:pt idx="39635">
                  <c:v>450.15755927092778</c:v>
                </c:pt>
                <c:pt idx="39636">
                  <c:v>450.0069600601081</c:v>
                </c:pt>
                <c:pt idx="39637">
                  <c:v>450.49247570893914</c:v>
                </c:pt>
                <c:pt idx="39638">
                  <c:v>450.70987766134255</c:v>
                </c:pt>
                <c:pt idx="39639">
                  <c:v>450.69812528861087</c:v>
                </c:pt>
                <c:pt idx="39640">
                  <c:v>450.16931164365946</c:v>
                </c:pt>
                <c:pt idx="39641">
                  <c:v>450.45134548494786</c:v>
                </c:pt>
                <c:pt idx="39642">
                  <c:v>450.31032779416125</c:v>
                </c:pt>
                <c:pt idx="39643">
                  <c:v>450.53948057901152</c:v>
                </c:pt>
                <c:pt idx="39644">
                  <c:v>450.53360593293047</c:v>
                </c:pt>
                <c:pt idx="39645">
                  <c:v>450.0282939682757</c:v>
                </c:pt>
                <c:pt idx="39646">
                  <c:v>450.00479077079854</c:v>
                </c:pt>
                <c:pt idx="39647">
                  <c:v>450.06571729675096</c:v>
                </c:pt>
                <c:pt idx="39648">
                  <c:v>450.19281330855324</c:v>
                </c:pt>
                <c:pt idx="39649">
                  <c:v>450.20456568128492</c:v>
                </c:pt>
                <c:pt idx="39650">
                  <c:v>450.14580848468944</c:v>
                </c:pt>
                <c:pt idx="39651">
                  <c:v>450.00479077079854</c:v>
                </c:pt>
                <c:pt idx="39652">
                  <c:v>450.23394353254452</c:v>
                </c:pt>
                <c:pt idx="39653">
                  <c:v>450.32795481297399</c:v>
                </c:pt>
                <c:pt idx="39654">
                  <c:v>450.67091677440959</c:v>
                </c:pt>
                <c:pt idx="39655">
                  <c:v>450.21848585079016</c:v>
                </c:pt>
                <c:pt idx="39656">
                  <c:v>450.22436203715597</c:v>
                </c:pt>
                <c:pt idx="39657">
                  <c:v>450.25961669089537</c:v>
                </c:pt>
                <c:pt idx="39658">
                  <c:v>450.35362812535328</c:v>
                </c:pt>
                <c:pt idx="39659">
                  <c:v>450.02241778190984</c:v>
                </c:pt>
                <c:pt idx="39660">
                  <c:v>450.19281330855324</c:v>
                </c:pt>
                <c:pt idx="39661">
                  <c:v>450.24198951805414</c:v>
                </c:pt>
                <c:pt idx="39662">
                  <c:v>450.34558183178672</c:v>
                </c:pt>
                <c:pt idx="39663">
                  <c:v>450.5277297465646</c:v>
                </c:pt>
                <c:pt idx="39664">
                  <c:v>450.31620398052712</c:v>
                </c:pt>
                <c:pt idx="39665">
                  <c:v>450.19498418589637</c:v>
                </c:pt>
                <c:pt idx="39666">
                  <c:v>450.29487088254928</c:v>
                </c:pt>
                <c:pt idx="39667">
                  <c:v>450.15168313077049</c:v>
                </c:pt>
                <c:pt idx="39668">
                  <c:v>450.22436203715597</c:v>
                </c:pt>
                <c:pt idx="39669">
                  <c:v>450.50052107833488</c:v>
                </c:pt>
                <c:pt idx="39670">
                  <c:v>450.34775240107291</c:v>
                </c:pt>
                <c:pt idx="39671">
                  <c:v>450.2772437097081</c:v>
                </c:pt>
                <c:pt idx="39672">
                  <c:v>450.22806888646346</c:v>
                </c:pt>
                <c:pt idx="39673">
                  <c:v>450.27507375653579</c:v>
                </c:pt>
                <c:pt idx="39674">
                  <c:v>450.35362812535328</c:v>
                </c:pt>
                <c:pt idx="39675">
                  <c:v>450.34775240107291</c:v>
                </c:pt>
                <c:pt idx="39676">
                  <c:v>450.18910799953051</c:v>
                </c:pt>
                <c:pt idx="39677">
                  <c:v>450.16343545729359</c:v>
                </c:pt>
                <c:pt idx="39678">
                  <c:v>450.32795481297399</c:v>
                </c:pt>
                <c:pt idx="39679">
                  <c:v>450.34558183178672</c:v>
                </c:pt>
                <c:pt idx="39680">
                  <c:v>450.33383099933985</c:v>
                </c:pt>
                <c:pt idx="39681">
                  <c:v>450.20456568128492</c:v>
                </c:pt>
                <c:pt idx="39682">
                  <c:v>450.35950384963371</c:v>
                </c:pt>
                <c:pt idx="39683">
                  <c:v>450.2889951582689</c:v>
                </c:pt>
                <c:pt idx="39684">
                  <c:v>450.07746966948264</c:v>
                </c:pt>
                <c:pt idx="39685">
                  <c:v>450.42784227976932</c:v>
                </c:pt>
                <c:pt idx="39686">
                  <c:v>450.85676999821021</c:v>
                </c:pt>
                <c:pt idx="39687">
                  <c:v>450.22806888646346</c:v>
                </c:pt>
                <c:pt idx="39688">
                  <c:v>450.34187667679248</c:v>
                </c:pt>
                <c:pt idx="39689">
                  <c:v>450.54165145635466</c:v>
                </c:pt>
                <c:pt idx="39690">
                  <c:v>451.01170939878682</c:v>
                </c:pt>
                <c:pt idx="39691">
                  <c:v>450.6767929607754</c:v>
                </c:pt>
                <c:pt idx="39692">
                  <c:v>450.41826109243772</c:v>
                </c:pt>
                <c:pt idx="39693">
                  <c:v>450.25374096661494</c:v>
                </c:pt>
                <c:pt idx="39694">
                  <c:v>450.55927847516739</c:v>
                </c:pt>
                <c:pt idx="39695">
                  <c:v>450.05179717345425</c:v>
                </c:pt>
                <c:pt idx="39696">
                  <c:v>450.27507375653579</c:v>
                </c:pt>
                <c:pt idx="39697">
                  <c:v>450.61586638091302</c:v>
                </c:pt>
                <c:pt idx="39698">
                  <c:v>450.06354800590111</c:v>
                </c:pt>
                <c:pt idx="39699">
                  <c:v>450.28311943398847</c:v>
                </c:pt>
                <c:pt idx="39700">
                  <c:v>450.05984265066991</c:v>
                </c:pt>
                <c:pt idx="39701">
                  <c:v>450.65699506461959</c:v>
                </c:pt>
                <c:pt idx="39702">
                  <c:v>450.00108541587537</c:v>
                </c:pt>
                <c:pt idx="39703">
                  <c:v>450.04592098708844</c:v>
                </c:pt>
                <c:pt idx="39704">
                  <c:v>450.11642909314503</c:v>
                </c:pt>
                <c:pt idx="39705">
                  <c:v>450.73555020357946</c:v>
                </c:pt>
                <c:pt idx="39706">
                  <c:v>450.06571729675096</c:v>
                </c:pt>
                <c:pt idx="39707">
                  <c:v>450.31620398052712</c:v>
                </c:pt>
                <c:pt idx="39708">
                  <c:v>450.34558183178672</c:v>
                </c:pt>
                <c:pt idx="39709">
                  <c:v>450.56298378419007</c:v>
                </c:pt>
                <c:pt idx="39710">
                  <c:v>450.68637445616395</c:v>
                </c:pt>
                <c:pt idx="39711">
                  <c:v>450.84501916576329</c:v>
                </c:pt>
                <c:pt idx="39712">
                  <c:v>450.13993229832357</c:v>
                </c:pt>
                <c:pt idx="39713">
                  <c:v>450.3044531480802</c:v>
                </c:pt>
                <c:pt idx="39714">
                  <c:v>450.31249805539051</c:v>
                </c:pt>
                <c:pt idx="39715">
                  <c:v>450.8119344651962</c:v>
                </c:pt>
                <c:pt idx="39716">
                  <c:v>451.37012750169202</c:v>
                </c:pt>
                <c:pt idx="39717">
                  <c:v>451.31724629122533</c:v>
                </c:pt>
                <c:pt idx="39718">
                  <c:v>451.17622875446722</c:v>
                </c:pt>
                <c:pt idx="39719">
                  <c:v>451.07046664159083</c:v>
                </c:pt>
                <c:pt idx="39720">
                  <c:v>450.87069155397171</c:v>
                </c:pt>
                <c:pt idx="39721">
                  <c:v>450.80018363274928</c:v>
                </c:pt>
                <c:pt idx="39722">
                  <c:v>450.23394353254452</c:v>
                </c:pt>
                <c:pt idx="39723">
                  <c:v>450.92140342738003</c:v>
                </c:pt>
                <c:pt idx="39724">
                  <c:v>451.19168797650633</c:v>
                </c:pt>
                <c:pt idx="39725">
                  <c:v>451.23281357964333</c:v>
                </c:pt>
                <c:pt idx="39726">
                  <c:v>451.08004813697937</c:v>
                </c:pt>
                <c:pt idx="39727">
                  <c:v>450.72750468015522</c:v>
                </c:pt>
                <c:pt idx="39728">
                  <c:v>450.00479077079854</c:v>
                </c:pt>
                <c:pt idx="39729">
                  <c:v>450.28311943398847</c:v>
                </c:pt>
                <c:pt idx="39730">
                  <c:v>450.63566273678413</c:v>
                </c:pt>
                <c:pt idx="39731">
                  <c:v>450.34775240107291</c:v>
                </c:pt>
                <c:pt idx="39732">
                  <c:v>450.21848585079016</c:v>
                </c:pt>
                <c:pt idx="39733">
                  <c:v>451.28199225359987</c:v>
                </c:pt>
                <c:pt idx="39734">
                  <c:v>450.43588826527895</c:v>
                </c:pt>
                <c:pt idx="39735">
                  <c:v>451.33858493422832</c:v>
                </c:pt>
                <c:pt idx="39736">
                  <c:v>451.60298975433381</c:v>
                </c:pt>
                <c:pt idx="39737">
                  <c:v>450.88027320338875</c:v>
                </c:pt>
                <c:pt idx="39738">
                  <c:v>450.63349339972575</c:v>
                </c:pt>
                <c:pt idx="39739">
                  <c:v>450.62761721335994</c:v>
                </c:pt>
                <c:pt idx="39740">
                  <c:v>450.17735716708364</c:v>
                </c:pt>
                <c:pt idx="39741">
                  <c:v>450.90006955925986</c:v>
                </c:pt>
                <c:pt idx="39742">
                  <c:v>451.58752991618076</c:v>
                </c:pt>
                <c:pt idx="39743">
                  <c:v>451.11159532529734</c:v>
                </c:pt>
                <c:pt idx="39744">
                  <c:v>451.26436538881563</c:v>
                </c:pt>
                <c:pt idx="39745">
                  <c:v>450.95295215598281</c:v>
                </c:pt>
                <c:pt idx="39746">
                  <c:v>450.41238536815735</c:v>
                </c:pt>
                <c:pt idx="39747">
                  <c:v>450.1832318131647</c:v>
                </c:pt>
                <c:pt idx="39748">
                  <c:v>450.40063391959654</c:v>
                </c:pt>
                <c:pt idx="39749">
                  <c:v>450.28682458898271</c:v>
                </c:pt>
                <c:pt idx="39750">
                  <c:v>450.51010272775187</c:v>
                </c:pt>
                <c:pt idx="39751">
                  <c:v>451.10354995590166</c:v>
                </c:pt>
                <c:pt idx="39752">
                  <c:v>450.38083740969694</c:v>
                </c:pt>
                <c:pt idx="39753">
                  <c:v>450.07746966948264</c:v>
                </c:pt>
                <c:pt idx="39754">
                  <c:v>450.82151611461319</c:v>
                </c:pt>
                <c:pt idx="39755">
                  <c:v>450.65699506461959</c:v>
                </c:pt>
                <c:pt idx="39756">
                  <c:v>450.25157055135725</c:v>
                </c:pt>
                <c:pt idx="39757">
                  <c:v>450.5806108030028</c:v>
                </c:pt>
                <c:pt idx="39758">
                  <c:v>450.08117502471384</c:v>
                </c:pt>
                <c:pt idx="39759">
                  <c:v>450.61215953160558</c:v>
                </c:pt>
                <c:pt idx="39760">
                  <c:v>450.67091677440959</c:v>
                </c:pt>
                <c:pt idx="39761">
                  <c:v>451.31137025888796</c:v>
                </c:pt>
                <c:pt idx="39762">
                  <c:v>451.9106939814605</c:v>
                </c:pt>
                <c:pt idx="39763">
                  <c:v>451.66979036416336</c:v>
                </c:pt>
                <c:pt idx="39764">
                  <c:v>451.05283808249334</c:v>
                </c:pt>
                <c:pt idx="39765">
                  <c:v>450.12230527951084</c:v>
                </c:pt>
                <c:pt idx="39766">
                  <c:v>450.63936804580686</c:v>
                </c:pt>
                <c:pt idx="39767">
                  <c:v>451.88501589419843</c:v>
                </c:pt>
                <c:pt idx="39768">
                  <c:v>453.24231482619581</c:v>
                </c:pt>
                <c:pt idx="39769">
                  <c:v>452.54897104357065</c:v>
                </c:pt>
                <c:pt idx="39770">
                  <c:v>451.87326352146681</c:v>
                </c:pt>
                <c:pt idx="39771">
                  <c:v>450.54535676537733</c:v>
                </c:pt>
                <c:pt idx="39772">
                  <c:v>450.8119344651962</c:v>
                </c:pt>
                <c:pt idx="39773">
                  <c:v>450.99995702605514</c:v>
                </c:pt>
                <c:pt idx="39774">
                  <c:v>451.38187987442365</c:v>
                </c:pt>
                <c:pt idx="39775">
                  <c:v>451.66979036416336</c:v>
                </c:pt>
                <c:pt idx="39776">
                  <c:v>451.2996194264411</c:v>
                </c:pt>
                <c:pt idx="39777">
                  <c:v>450.75905340875801</c:v>
                </c:pt>
                <c:pt idx="39778">
                  <c:v>450.35362812535328</c:v>
                </c:pt>
                <c:pt idx="39779">
                  <c:v>450.3044531480802</c:v>
                </c:pt>
                <c:pt idx="39780">
                  <c:v>450.14580848468944</c:v>
                </c:pt>
                <c:pt idx="39781">
                  <c:v>450.09292585716076</c:v>
                </c:pt>
                <c:pt idx="39782">
                  <c:v>450.1832318131647</c:v>
                </c:pt>
                <c:pt idx="39783">
                  <c:v>450.45351543812012</c:v>
                </c:pt>
                <c:pt idx="39784">
                  <c:v>450.52989969973692</c:v>
                </c:pt>
                <c:pt idx="39785">
                  <c:v>450.52989969973692</c:v>
                </c:pt>
                <c:pt idx="39786">
                  <c:v>450.39475911948699</c:v>
                </c:pt>
                <c:pt idx="39787">
                  <c:v>450.03633944549131</c:v>
                </c:pt>
                <c:pt idx="39788">
                  <c:v>450.3044531480802</c:v>
                </c:pt>
                <c:pt idx="39789">
                  <c:v>450.6628712509854</c:v>
                </c:pt>
                <c:pt idx="39790">
                  <c:v>450.00479077079854</c:v>
                </c:pt>
                <c:pt idx="39791">
                  <c:v>450.80018363274928</c:v>
                </c:pt>
                <c:pt idx="39792">
                  <c:v>450.76492805483906</c:v>
                </c:pt>
                <c:pt idx="39793">
                  <c:v>450.11642909314503</c:v>
                </c:pt>
                <c:pt idx="39794">
                  <c:v>450.98016082421253</c:v>
                </c:pt>
                <c:pt idx="39795">
                  <c:v>450.93315425982695</c:v>
                </c:pt>
                <c:pt idx="39796">
                  <c:v>450.9037764085673</c:v>
                </c:pt>
                <c:pt idx="39797">
                  <c:v>450.19281330855324</c:v>
                </c:pt>
                <c:pt idx="39798">
                  <c:v>450.04809027793823</c:v>
                </c:pt>
                <c:pt idx="39799">
                  <c:v>450.85306453515898</c:v>
                </c:pt>
                <c:pt idx="39800">
                  <c:v>450.57102930761425</c:v>
                </c:pt>
                <c:pt idx="39801">
                  <c:v>450.46526688668092</c:v>
                </c:pt>
                <c:pt idx="39802">
                  <c:v>450.5651546615332</c:v>
                </c:pt>
                <c:pt idx="39803">
                  <c:v>450.47701833524172</c:v>
                </c:pt>
                <c:pt idx="39804">
                  <c:v>450.47701833524172</c:v>
                </c:pt>
                <c:pt idx="39805">
                  <c:v>450.30662233111008</c:v>
                </c:pt>
                <c:pt idx="39806">
                  <c:v>450.16343545729359</c:v>
                </c:pt>
                <c:pt idx="39807">
                  <c:v>450.6041140081814</c:v>
                </c:pt>
                <c:pt idx="39808">
                  <c:v>450.05984265066991</c:v>
                </c:pt>
                <c:pt idx="39809">
                  <c:v>450.32795481297399</c:v>
                </c:pt>
                <c:pt idx="39810">
                  <c:v>450.26919757016998</c:v>
                </c:pt>
                <c:pt idx="39811">
                  <c:v>450.22219270009765</c:v>
                </c:pt>
                <c:pt idx="39812">
                  <c:v>450.39846442850967</c:v>
                </c:pt>
                <c:pt idx="39813">
                  <c:v>450.32424950395131</c:v>
                </c:pt>
                <c:pt idx="39814">
                  <c:v>450.23394353254452</c:v>
                </c:pt>
                <c:pt idx="39815">
                  <c:v>450.0576718195353</c:v>
                </c:pt>
                <c:pt idx="39816">
                  <c:v>450.24569590527619</c:v>
                </c:pt>
                <c:pt idx="39817">
                  <c:v>450.6628712509854</c:v>
                </c:pt>
                <c:pt idx="39818">
                  <c:v>450.48072333620752</c:v>
                </c:pt>
                <c:pt idx="39819">
                  <c:v>450.19498418589637</c:v>
                </c:pt>
                <c:pt idx="39820">
                  <c:v>450.53360593293047</c:v>
                </c:pt>
                <c:pt idx="39821">
                  <c:v>450.86264618457602</c:v>
                </c:pt>
                <c:pt idx="39822">
                  <c:v>450.38671205577805</c:v>
                </c:pt>
                <c:pt idx="39823">
                  <c:v>450.08334431556369</c:v>
                </c:pt>
                <c:pt idx="39824">
                  <c:v>450.40433907459078</c:v>
                </c:pt>
                <c:pt idx="39825">
                  <c:v>450.47484869012646</c:v>
                </c:pt>
                <c:pt idx="39826">
                  <c:v>450.05396646430404</c:v>
                </c:pt>
                <c:pt idx="39827">
                  <c:v>450.3007466068297</c:v>
                </c:pt>
                <c:pt idx="39828">
                  <c:v>450.20085883197743</c:v>
                </c:pt>
                <c:pt idx="39829">
                  <c:v>450.44176398955932</c:v>
                </c:pt>
                <c:pt idx="39830">
                  <c:v>450.8413123164558</c:v>
                </c:pt>
                <c:pt idx="39831">
                  <c:v>450.95882680206387</c:v>
                </c:pt>
                <c:pt idx="39832">
                  <c:v>450.95295215598281</c:v>
                </c:pt>
                <c:pt idx="39833">
                  <c:v>450.5651546615332</c:v>
                </c:pt>
                <c:pt idx="39834">
                  <c:v>450.71792318476673</c:v>
                </c:pt>
                <c:pt idx="39835">
                  <c:v>450.80018363274928</c:v>
                </c:pt>
                <c:pt idx="39836">
                  <c:v>450.57690549398012</c:v>
                </c:pt>
                <c:pt idx="39837">
                  <c:v>450.1832318131647</c:v>
                </c:pt>
                <c:pt idx="39838">
                  <c:v>450.3044531480802</c:v>
                </c:pt>
                <c:pt idx="39839">
                  <c:v>450.31249805539051</c:v>
                </c:pt>
                <c:pt idx="39840">
                  <c:v>450.23394353254452</c:v>
                </c:pt>
                <c:pt idx="39841">
                  <c:v>450.6041140081814</c:v>
                </c:pt>
                <c:pt idx="39842">
                  <c:v>450.26919757016998</c:v>
                </c:pt>
                <c:pt idx="39843">
                  <c:v>450.31620398052712</c:v>
                </c:pt>
                <c:pt idx="39844">
                  <c:v>450.59823782181553</c:v>
                </c:pt>
                <c:pt idx="39845">
                  <c:v>450.56298378419007</c:v>
                </c:pt>
                <c:pt idx="39846">
                  <c:v>450.41021526095659</c:v>
                </c:pt>
                <c:pt idx="39847">
                  <c:v>450.13405611195776</c:v>
                </c:pt>
                <c:pt idx="39848">
                  <c:v>450.05984265066991</c:v>
                </c:pt>
                <c:pt idx="39849">
                  <c:v>450.29857696171439</c:v>
                </c:pt>
                <c:pt idx="39850">
                  <c:v>450.45351543812012</c:v>
                </c:pt>
                <c:pt idx="39851">
                  <c:v>450.18106247610632</c:v>
                </c:pt>
                <c:pt idx="39852">
                  <c:v>450.0304632591255</c:v>
                </c:pt>
                <c:pt idx="39853">
                  <c:v>450.48659952257333</c:v>
                </c:pt>
                <c:pt idx="39854">
                  <c:v>450.1127237071081</c:v>
                </c:pt>
                <c:pt idx="39855">
                  <c:v>450.38671205577805</c:v>
                </c:pt>
                <c:pt idx="39856">
                  <c:v>450.00108541587537</c:v>
                </c:pt>
                <c:pt idx="39857">
                  <c:v>450.67091677440959</c:v>
                </c:pt>
                <c:pt idx="39858">
                  <c:v>450.68266914714127</c:v>
                </c:pt>
                <c:pt idx="39859">
                  <c:v>450.40650964387692</c:v>
                </c:pt>
                <c:pt idx="39860">
                  <c:v>450.90594574562567</c:v>
                </c:pt>
                <c:pt idx="39861">
                  <c:v>450.24198951805414</c:v>
                </c:pt>
                <c:pt idx="39862">
                  <c:v>450.31837377967088</c:v>
                </c:pt>
                <c:pt idx="39863">
                  <c:v>450.0069600601081</c:v>
                </c:pt>
                <c:pt idx="39864">
                  <c:v>450.3044531480802</c:v>
                </c:pt>
                <c:pt idx="39865">
                  <c:v>450.21631651373178</c:v>
                </c:pt>
                <c:pt idx="39866">
                  <c:v>450.15385394650224</c:v>
                </c:pt>
                <c:pt idx="39867">
                  <c:v>450.27136813945617</c:v>
                </c:pt>
                <c:pt idx="39868">
                  <c:v>450.35362812535328</c:v>
                </c:pt>
                <c:pt idx="39869">
                  <c:v>450.55927847516739</c:v>
                </c:pt>
                <c:pt idx="39870">
                  <c:v>450.44176398955932</c:v>
                </c:pt>
                <c:pt idx="39871">
                  <c:v>450.04004480072257</c:v>
                </c:pt>
                <c:pt idx="39872">
                  <c:v>450.23394353254452</c:v>
                </c:pt>
                <c:pt idx="39873">
                  <c:v>450.439594652501</c:v>
                </c:pt>
                <c:pt idx="39874">
                  <c:v>450.82739214695056</c:v>
                </c:pt>
                <c:pt idx="39875">
                  <c:v>450.81563977421888</c:v>
                </c:pt>
                <c:pt idx="39876">
                  <c:v>451.12705300705176</c:v>
                </c:pt>
                <c:pt idx="39877">
                  <c:v>450.48072333620752</c:v>
                </c:pt>
                <c:pt idx="39878">
                  <c:v>450.16931164365946</c:v>
                </c:pt>
                <c:pt idx="39879">
                  <c:v>450.17148098071777</c:v>
                </c:pt>
                <c:pt idx="39880">
                  <c:v>450.28311943398847</c:v>
                </c:pt>
                <c:pt idx="39881">
                  <c:v>450.17735716708364</c:v>
                </c:pt>
                <c:pt idx="39882">
                  <c:v>450.27136813945617</c:v>
                </c:pt>
                <c:pt idx="39883">
                  <c:v>450.50052107833488</c:v>
                </c:pt>
                <c:pt idx="39884">
                  <c:v>450.40063391959654</c:v>
                </c:pt>
                <c:pt idx="39885">
                  <c:v>450.23023806949334</c:v>
                </c:pt>
                <c:pt idx="39886">
                  <c:v>450.11642909314503</c:v>
                </c:pt>
                <c:pt idx="39887">
                  <c:v>450.56885997055593</c:v>
                </c:pt>
                <c:pt idx="39888">
                  <c:v>450.41021526095659</c:v>
                </c:pt>
                <c:pt idx="39889">
                  <c:v>450.15755927092778</c:v>
                </c:pt>
                <c:pt idx="39890">
                  <c:v>450.23023806949334</c:v>
                </c:pt>
                <c:pt idx="39891">
                  <c:v>450.54752764272047</c:v>
                </c:pt>
                <c:pt idx="39892">
                  <c:v>450.64153892314994</c:v>
                </c:pt>
                <c:pt idx="39893">
                  <c:v>450.12447453955497</c:v>
                </c:pt>
                <c:pt idx="39894">
                  <c:v>450.64741356923105</c:v>
                </c:pt>
                <c:pt idx="39895">
                  <c:v>450.0282939682757</c:v>
                </c:pt>
                <c:pt idx="39896">
                  <c:v>450.2772437097081</c:v>
                </c:pt>
                <c:pt idx="39897">
                  <c:v>450.21261120470911</c:v>
                </c:pt>
                <c:pt idx="39898">
                  <c:v>450.1127237071081</c:v>
                </c:pt>
                <c:pt idx="39899">
                  <c:v>450.50052107833488</c:v>
                </c:pt>
                <c:pt idx="39900">
                  <c:v>451.00583321242095</c:v>
                </c:pt>
                <c:pt idx="39901">
                  <c:v>451.08221747403775</c:v>
                </c:pt>
                <c:pt idx="39902">
                  <c:v>451.1644779220203</c:v>
                </c:pt>
                <c:pt idx="39903">
                  <c:v>450.25961669089537</c:v>
                </c:pt>
                <c:pt idx="39904">
                  <c:v>450.58648698936867</c:v>
                </c:pt>
                <c:pt idx="39905">
                  <c:v>450.80976512813783</c:v>
                </c:pt>
                <c:pt idx="39906">
                  <c:v>450.83326679303161</c:v>
                </c:pt>
                <c:pt idx="39907">
                  <c:v>451.29157544330167</c:v>
                </c:pt>
                <c:pt idx="39908">
                  <c:v>451.27982307056999</c:v>
                </c:pt>
                <c:pt idx="39909">
                  <c:v>450.01066695716435</c:v>
                </c:pt>
                <c:pt idx="39910">
                  <c:v>450.26549241517574</c:v>
                </c:pt>
                <c:pt idx="39911">
                  <c:v>450.12447453955497</c:v>
                </c:pt>
                <c:pt idx="39912">
                  <c:v>450.43588826527895</c:v>
                </c:pt>
                <c:pt idx="39913">
                  <c:v>450.44763971383975</c:v>
                </c:pt>
                <c:pt idx="39914">
                  <c:v>450.04004480072257</c:v>
                </c:pt>
                <c:pt idx="39915">
                  <c:v>450.04592098708844</c:v>
                </c:pt>
                <c:pt idx="39916">
                  <c:v>450.26332292408892</c:v>
                </c:pt>
                <c:pt idx="39917">
                  <c:v>450.29857696171439</c:v>
                </c:pt>
                <c:pt idx="39918">
                  <c:v>450.35950384963371</c:v>
                </c:pt>
                <c:pt idx="39919">
                  <c:v>450.23023806949334</c:v>
                </c:pt>
                <c:pt idx="39920">
                  <c:v>450.74142638994527</c:v>
                </c:pt>
                <c:pt idx="39921">
                  <c:v>450.45939116240055</c:v>
                </c:pt>
                <c:pt idx="39922">
                  <c:v>450.09509668829537</c:v>
                </c:pt>
                <c:pt idx="39923">
                  <c:v>450.00479077079854</c:v>
                </c:pt>
                <c:pt idx="39924">
                  <c:v>450.32208016689293</c:v>
                </c:pt>
                <c:pt idx="39925">
                  <c:v>450.96840829745241</c:v>
                </c:pt>
                <c:pt idx="39926">
                  <c:v>451.06242111816664</c:v>
                </c:pt>
                <c:pt idx="39927">
                  <c:v>450.88614938975456</c:v>
                </c:pt>
                <c:pt idx="39928">
                  <c:v>450.72750468015522</c:v>
                </c:pt>
                <c:pt idx="39929">
                  <c:v>450.42784227976932</c:v>
                </c:pt>
                <c:pt idx="39930">
                  <c:v>450.21848585079016</c:v>
                </c:pt>
                <c:pt idx="39931">
                  <c:v>450.8119344651962</c:v>
                </c:pt>
                <c:pt idx="39932">
                  <c:v>451.39363070687057</c:v>
                </c:pt>
                <c:pt idx="39933">
                  <c:v>451.92832870169707</c:v>
                </c:pt>
                <c:pt idx="39934">
                  <c:v>451.62866014017209</c:v>
                </c:pt>
                <c:pt idx="39935">
                  <c:v>451.38775436647626</c:v>
                </c:pt>
                <c:pt idx="39936">
                  <c:v>450.23023806949334</c:v>
                </c:pt>
                <c:pt idx="39937">
                  <c:v>450.25157055135725</c:v>
                </c:pt>
                <c:pt idx="39938">
                  <c:v>450.12230527951084</c:v>
                </c:pt>
                <c:pt idx="39939">
                  <c:v>450.70400147497668</c:v>
                </c:pt>
                <c:pt idx="39940">
                  <c:v>450.75100788533382</c:v>
                </c:pt>
                <c:pt idx="39941">
                  <c:v>450.27507375653579</c:v>
                </c:pt>
                <c:pt idx="39942">
                  <c:v>450.75317722239214</c:v>
                </c:pt>
                <c:pt idx="39943">
                  <c:v>450.77668042757074</c:v>
                </c:pt>
                <c:pt idx="39944">
                  <c:v>450.06571729675096</c:v>
                </c:pt>
                <c:pt idx="39945">
                  <c:v>450.80976512813783</c:v>
                </c:pt>
                <c:pt idx="39946">
                  <c:v>450.83326679303161</c:v>
                </c:pt>
                <c:pt idx="39947">
                  <c:v>451.25631832510669</c:v>
                </c:pt>
                <c:pt idx="39948">
                  <c:v>450.61586638091302</c:v>
                </c:pt>
                <c:pt idx="39949">
                  <c:v>450.68266914714127</c:v>
                </c:pt>
                <c:pt idx="39950">
                  <c:v>450.85893933526853</c:v>
                </c:pt>
                <c:pt idx="39951">
                  <c:v>450.34187667679248</c:v>
                </c:pt>
                <c:pt idx="39952">
                  <c:v>450.03633944549131</c:v>
                </c:pt>
                <c:pt idx="39953">
                  <c:v>450.01871242667858</c:v>
                </c:pt>
                <c:pt idx="39954">
                  <c:v>450.08117502471384</c:v>
                </c:pt>
                <c:pt idx="39955">
                  <c:v>450.13035072592078</c:v>
                </c:pt>
                <c:pt idx="39956">
                  <c:v>450.19281330855324</c:v>
                </c:pt>
                <c:pt idx="39957">
                  <c:v>450.26919757016998</c:v>
                </c:pt>
                <c:pt idx="39958">
                  <c:v>450.00479077079854</c:v>
                </c:pt>
                <c:pt idx="39959">
                  <c:v>450.10097287466118</c:v>
                </c:pt>
                <c:pt idx="39960">
                  <c:v>450.8119344651962</c:v>
                </c:pt>
                <c:pt idx="39961">
                  <c:v>450.95882680206387</c:v>
                </c:pt>
                <c:pt idx="39962">
                  <c:v>450.68266914714127</c:v>
                </c:pt>
                <c:pt idx="39963">
                  <c:v>450.31837377967088</c:v>
                </c:pt>
                <c:pt idx="39964">
                  <c:v>450.23981971891033</c:v>
                </c:pt>
                <c:pt idx="39965">
                  <c:v>450.82739214695056</c:v>
                </c:pt>
                <c:pt idx="39966">
                  <c:v>450.99191150263096</c:v>
                </c:pt>
                <c:pt idx="39967">
                  <c:v>450.19498418589637</c:v>
                </c:pt>
                <c:pt idx="39968">
                  <c:v>450.60999019454721</c:v>
                </c:pt>
                <c:pt idx="39969">
                  <c:v>450.17518628974051</c:v>
                </c:pt>
                <c:pt idx="39970">
                  <c:v>450.79430744638347</c:v>
                </c:pt>
                <c:pt idx="39971">
                  <c:v>450.02458707275969</c:v>
                </c:pt>
                <c:pt idx="39972">
                  <c:v>450.92140342738003</c:v>
                </c:pt>
                <c:pt idx="39973">
                  <c:v>450.18106247610632</c:v>
                </c:pt>
                <c:pt idx="39974">
                  <c:v>450.700296165954</c:v>
                </c:pt>
                <c:pt idx="39975">
                  <c:v>450.95882680206387</c:v>
                </c:pt>
                <c:pt idx="39976">
                  <c:v>451.24086218363703</c:v>
                </c:pt>
                <c:pt idx="39977">
                  <c:v>450.09880204352658</c:v>
                </c:pt>
                <c:pt idx="39978">
                  <c:v>450.98016082421253</c:v>
                </c:pt>
                <c:pt idx="39979">
                  <c:v>452.10242708831038</c:v>
                </c:pt>
                <c:pt idx="39980">
                  <c:v>450.64524423217267</c:v>
                </c:pt>
                <c:pt idx="39981">
                  <c:v>450.20085883197743</c:v>
                </c:pt>
                <c:pt idx="39982">
                  <c:v>450.37713826181329</c:v>
                </c:pt>
                <c:pt idx="39983">
                  <c:v>450.72379783084779</c:v>
                </c:pt>
                <c:pt idx="39984">
                  <c:v>450.64741356923105</c:v>
                </c:pt>
                <c:pt idx="39985">
                  <c:v>450.9235727644384</c:v>
                </c:pt>
                <c:pt idx="39986">
                  <c:v>451.09396830648461</c:v>
                </c:pt>
                <c:pt idx="39987">
                  <c:v>451.66979036416336</c:v>
                </c:pt>
                <c:pt idx="39988">
                  <c:v>451.21148279209268</c:v>
                </c:pt>
                <c:pt idx="39989">
                  <c:v>450.94119978325114</c:v>
                </c:pt>
                <c:pt idx="39990">
                  <c:v>450.16931164365946</c:v>
                </c:pt>
                <c:pt idx="39991">
                  <c:v>450.91552724101422</c:v>
                </c:pt>
                <c:pt idx="39992">
                  <c:v>452.28456576137972</c:v>
                </c:pt>
                <c:pt idx="39993">
                  <c:v>451.64999924526046</c:v>
                </c:pt>
                <c:pt idx="39994">
                  <c:v>450.16343545729359</c:v>
                </c:pt>
                <c:pt idx="39995">
                  <c:v>450.04221563185718</c:v>
                </c:pt>
                <c:pt idx="39996">
                  <c:v>450.23023806949334</c:v>
                </c:pt>
                <c:pt idx="39997">
                  <c:v>450.36537957391408</c:v>
                </c:pt>
                <c:pt idx="39998">
                  <c:v>450.17735716708364</c:v>
                </c:pt>
                <c:pt idx="39999">
                  <c:v>451.03304188065073</c:v>
                </c:pt>
                <c:pt idx="40000">
                  <c:v>450.09292585716076</c:v>
                </c:pt>
                <c:pt idx="40001">
                  <c:v>451.32312263161964</c:v>
                </c:pt>
                <c:pt idx="40002">
                  <c:v>451.5228960249255</c:v>
                </c:pt>
                <c:pt idx="40003">
                  <c:v>450.75317722239214</c:v>
                </c:pt>
                <c:pt idx="40004">
                  <c:v>450.54165145635466</c:v>
                </c:pt>
                <c:pt idx="40005">
                  <c:v>451.08592293708892</c:v>
                </c:pt>
                <c:pt idx="40006">
                  <c:v>452.15530506417906</c:v>
                </c:pt>
                <c:pt idx="40007">
                  <c:v>451.40908376777065</c:v>
                </c:pt>
                <c:pt idx="40008">
                  <c:v>451.10942598823902</c:v>
                </c:pt>
                <c:pt idx="40009">
                  <c:v>451.17405171598506</c:v>
                </c:pt>
                <c:pt idx="40010">
                  <c:v>450.69812528861087</c:v>
                </c:pt>
                <c:pt idx="40011">
                  <c:v>450.57690549398012</c:v>
                </c:pt>
                <c:pt idx="40012">
                  <c:v>451.42300840410172</c:v>
                </c:pt>
                <c:pt idx="40013">
                  <c:v>451.51702137884445</c:v>
                </c:pt>
                <c:pt idx="40014">
                  <c:v>450.67091677440959</c:v>
                </c:pt>
                <c:pt idx="40015">
                  <c:v>450.96470298842968</c:v>
                </c:pt>
                <c:pt idx="40016">
                  <c:v>450.70617081203505</c:v>
                </c:pt>
                <c:pt idx="40017">
                  <c:v>450.48072333620752</c:v>
                </c:pt>
                <c:pt idx="40018">
                  <c:v>450.66504058804378</c:v>
                </c:pt>
                <c:pt idx="40019">
                  <c:v>451.44651176330876</c:v>
                </c:pt>
                <c:pt idx="40020">
                  <c:v>451.13509853047594</c:v>
                </c:pt>
                <c:pt idx="40021">
                  <c:v>451.08221747403775</c:v>
                </c:pt>
                <c:pt idx="40022">
                  <c:v>450.35950384963371</c:v>
                </c:pt>
                <c:pt idx="40023">
                  <c:v>450.64524423217267</c:v>
                </c:pt>
                <c:pt idx="40024">
                  <c:v>451.16818323104303</c:v>
                </c:pt>
                <c:pt idx="40025">
                  <c:v>451.90265215471976</c:v>
                </c:pt>
                <c:pt idx="40026">
                  <c:v>452.01429199424672</c:v>
                </c:pt>
                <c:pt idx="40027">
                  <c:v>451.47371411637096</c:v>
                </c:pt>
                <c:pt idx="40028">
                  <c:v>450.32795481297399</c:v>
                </c:pt>
                <c:pt idx="40029">
                  <c:v>450.91769657807259</c:v>
                </c:pt>
                <c:pt idx="40030">
                  <c:v>451.02933641759955</c:v>
                </c:pt>
                <c:pt idx="40031">
                  <c:v>450.59453251279285</c:v>
                </c:pt>
                <c:pt idx="40032">
                  <c:v>450.91182193199148</c:v>
                </c:pt>
                <c:pt idx="40033">
                  <c:v>450.90006955925986</c:v>
                </c:pt>
                <c:pt idx="40034">
                  <c:v>450.4689725037606</c:v>
                </c:pt>
                <c:pt idx="40035">
                  <c:v>450.99778784302526</c:v>
                </c:pt>
                <c:pt idx="40036">
                  <c:v>450.75317722239214</c:v>
                </c:pt>
                <c:pt idx="40037">
                  <c:v>450.99408237997409</c:v>
                </c:pt>
                <c:pt idx="40038">
                  <c:v>450.34187667679248</c:v>
                </c:pt>
                <c:pt idx="40039">
                  <c:v>450.04221563185718</c:v>
                </c:pt>
                <c:pt idx="40040">
                  <c:v>450.35950384963371</c:v>
                </c:pt>
                <c:pt idx="40041">
                  <c:v>450.44176398955932</c:v>
                </c:pt>
                <c:pt idx="40042">
                  <c:v>450.01871242667858</c:v>
                </c:pt>
                <c:pt idx="40043">
                  <c:v>450.48289405952215</c:v>
                </c:pt>
                <c:pt idx="40044">
                  <c:v>450.40063391959654</c:v>
                </c:pt>
                <c:pt idx="40045">
                  <c:v>450.88831872681294</c:v>
                </c:pt>
                <c:pt idx="40046">
                  <c:v>450.83543767037474</c:v>
                </c:pt>
                <c:pt idx="40047">
                  <c:v>450.51814825117606</c:v>
                </c:pt>
                <c:pt idx="40048">
                  <c:v>450.13622691228665</c:v>
                </c:pt>
                <c:pt idx="40049">
                  <c:v>450.59823782181553</c:v>
                </c:pt>
                <c:pt idx="40050">
                  <c:v>450.85676999821021</c:v>
                </c:pt>
                <c:pt idx="40051">
                  <c:v>450.04592098708844</c:v>
                </c:pt>
                <c:pt idx="40052">
                  <c:v>450.02241778190984</c:v>
                </c:pt>
                <c:pt idx="40053">
                  <c:v>451.19755646144836</c:v>
                </c:pt>
                <c:pt idx="40054">
                  <c:v>451.13292919341757</c:v>
                </c:pt>
                <c:pt idx="40055">
                  <c:v>450.85676999821021</c:v>
                </c:pt>
                <c:pt idx="40056">
                  <c:v>452.14355269144738</c:v>
                </c:pt>
                <c:pt idx="40057">
                  <c:v>451.20930883418004</c:v>
                </c:pt>
                <c:pt idx="40058">
                  <c:v>450.58278168034593</c:v>
                </c:pt>
                <c:pt idx="40059">
                  <c:v>450.74142638994527</c:v>
                </c:pt>
                <c:pt idx="40060">
                  <c:v>451.20560814601163</c:v>
                </c:pt>
                <c:pt idx="40061">
                  <c:v>452.92131948186051</c:v>
                </c:pt>
                <c:pt idx="40062">
                  <c:v>452.14572449296134</c:v>
                </c:pt>
                <c:pt idx="40063">
                  <c:v>450.59453251279285</c:v>
                </c:pt>
                <c:pt idx="40064">
                  <c:v>450.23611379377371</c:v>
                </c:pt>
                <c:pt idx="40065">
                  <c:v>450.0576718195353</c:v>
                </c:pt>
                <c:pt idx="40066">
                  <c:v>450.07529883834803</c:v>
                </c:pt>
                <c:pt idx="40067">
                  <c:v>450.70987766134255</c:v>
                </c:pt>
                <c:pt idx="40068">
                  <c:v>450.27136813945617</c:v>
                </c:pt>
                <c:pt idx="40069">
                  <c:v>450.65112041853848</c:v>
                </c:pt>
                <c:pt idx="40070">
                  <c:v>452.03779673971007</c:v>
                </c:pt>
                <c:pt idx="40071">
                  <c:v>451.27393918278034</c:v>
                </c:pt>
                <c:pt idx="40072">
                  <c:v>450.01871242667858</c:v>
                </c:pt>
                <c:pt idx="40073">
                  <c:v>450.01871242667858</c:v>
                </c:pt>
                <c:pt idx="40074">
                  <c:v>450.52989969973692</c:v>
                </c:pt>
                <c:pt idx="40075">
                  <c:v>451.01758404486787</c:v>
                </c:pt>
                <c:pt idx="40076">
                  <c:v>451.13509853047594</c:v>
                </c:pt>
                <c:pt idx="40077">
                  <c:v>451.70504440178883</c:v>
                </c:pt>
                <c:pt idx="40078">
                  <c:v>450.94707596961695</c:v>
                </c:pt>
                <c:pt idx="40079">
                  <c:v>450.61586638091302</c:v>
                </c:pt>
                <c:pt idx="40080">
                  <c:v>451.1623149001295</c:v>
                </c:pt>
                <c:pt idx="40081">
                  <c:v>451.96139861553047</c:v>
                </c:pt>
                <c:pt idx="40082">
                  <c:v>453.20705770800083</c:v>
                </c:pt>
                <c:pt idx="40083">
                  <c:v>452.572475789034</c:v>
                </c:pt>
                <c:pt idx="40084">
                  <c:v>450.65699506461959</c:v>
                </c:pt>
                <c:pt idx="40085">
                  <c:v>450.17735716708364</c:v>
                </c:pt>
                <c:pt idx="40086">
                  <c:v>450.58865632642699</c:v>
                </c:pt>
                <c:pt idx="40087">
                  <c:v>450.81781065156201</c:v>
                </c:pt>
                <c:pt idx="40088">
                  <c:v>451.10572067921629</c:v>
                </c:pt>
                <c:pt idx="40089">
                  <c:v>451.74029843941429</c:v>
                </c:pt>
                <c:pt idx="40090">
                  <c:v>452.08696262930306</c:v>
                </c:pt>
                <c:pt idx="40091">
                  <c:v>451.44063711722771</c:v>
                </c:pt>
                <c:pt idx="40092">
                  <c:v>450.55927847516739</c:v>
                </c:pt>
                <c:pt idx="40093">
                  <c:v>450.65328975559686</c:v>
                </c:pt>
                <c:pt idx="40094">
                  <c:v>450.55340228880152</c:v>
                </c:pt>
                <c:pt idx="40095">
                  <c:v>450.09880204352658</c:v>
                </c:pt>
                <c:pt idx="40096">
                  <c:v>450.10097287466118</c:v>
                </c:pt>
                <c:pt idx="40097">
                  <c:v>450.65328975559686</c:v>
                </c:pt>
                <c:pt idx="40098">
                  <c:v>450.99408237997409</c:v>
                </c:pt>
                <c:pt idx="40099">
                  <c:v>450.25374096661494</c:v>
                </c:pt>
                <c:pt idx="40100">
                  <c:v>450.35950384963371</c:v>
                </c:pt>
                <c:pt idx="40101">
                  <c:v>450.08705121107971</c:v>
                </c:pt>
                <c:pt idx="40102">
                  <c:v>450.33970718570566</c:v>
                </c:pt>
                <c:pt idx="40103">
                  <c:v>450.06354800590111</c:v>
                </c:pt>
                <c:pt idx="40104">
                  <c:v>450.70987766134255</c:v>
                </c:pt>
                <c:pt idx="40105">
                  <c:v>450.97428448381822</c:v>
                </c:pt>
                <c:pt idx="40106">
                  <c:v>450.67462362371708</c:v>
                </c:pt>
                <c:pt idx="40107">
                  <c:v>450.15755927092778</c:v>
                </c:pt>
                <c:pt idx="40108">
                  <c:v>451.30919630097532</c:v>
                </c:pt>
                <c:pt idx="40109">
                  <c:v>451.07417195061356</c:v>
                </c:pt>
                <c:pt idx="40110">
                  <c:v>450.88027320338875</c:v>
                </c:pt>
                <c:pt idx="40111">
                  <c:v>451.15643239859611</c:v>
                </c:pt>
                <c:pt idx="40112">
                  <c:v>450.00479077079854</c:v>
                </c:pt>
                <c:pt idx="40113">
                  <c:v>450.0282939682757</c:v>
                </c:pt>
                <c:pt idx="40114">
                  <c:v>450.00108541587537</c:v>
                </c:pt>
                <c:pt idx="40115">
                  <c:v>450.94119978325114</c:v>
                </c:pt>
                <c:pt idx="40116">
                  <c:v>450.9764538208766</c:v>
                </c:pt>
                <c:pt idx="40117">
                  <c:v>450.70617081203505</c:v>
                </c:pt>
                <c:pt idx="40118">
                  <c:v>451.7990556822183</c:v>
                </c:pt>
                <c:pt idx="40119">
                  <c:v>452.16922923842469</c:v>
                </c:pt>
                <c:pt idx="40120">
                  <c:v>451.24086218363703</c:v>
                </c:pt>
                <c:pt idx="40121">
                  <c:v>450.87656789436602</c:v>
                </c:pt>
                <c:pt idx="40122">
                  <c:v>450.05179717345425</c:v>
                </c:pt>
                <c:pt idx="40123">
                  <c:v>450.73925551260214</c:v>
                </c:pt>
                <c:pt idx="40124">
                  <c:v>450.53360593293047</c:v>
                </c:pt>
                <c:pt idx="40125">
                  <c:v>450.73925551260214</c:v>
                </c:pt>
                <c:pt idx="40126">
                  <c:v>451.45022477375528</c:v>
                </c:pt>
                <c:pt idx="40127">
                  <c:v>451.7910123151928</c:v>
                </c:pt>
                <c:pt idx="40128">
                  <c:v>451.35033730695994</c:v>
                </c:pt>
                <c:pt idx="40129">
                  <c:v>451.0976751557921</c:v>
                </c:pt>
                <c:pt idx="40130">
                  <c:v>450.39846442850967</c:v>
                </c:pt>
                <c:pt idx="40131">
                  <c:v>450.88831872681294</c:v>
                </c:pt>
                <c:pt idx="40132">
                  <c:v>451.31137025888796</c:v>
                </c:pt>
                <c:pt idx="40133">
                  <c:v>451.38775436647626</c:v>
                </c:pt>
                <c:pt idx="40134">
                  <c:v>450.38887523169734</c:v>
                </c:pt>
                <c:pt idx="40135">
                  <c:v>450.22219270009765</c:v>
                </c:pt>
                <c:pt idx="40136">
                  <c:v>450.52402397545649</c:v>
                </c:pt>
                <c:pt idx="40137">
                  <c:v>450.40650964387692</c:v>
                </c:pt>
                <c:pt idx="40138">
                  <c:v>451.04696343641228</c:v>
                </c:pt>
                <c:pt idx="40139">
                  <c:v>450.65916594196267</c:v>
                </c:pt>
                <c:pt idx="40140">
                  <c:v>450.45722167131373</c:v>
                </c:pt>
                <c:pt idx="40141">
                  <c:v>451.56184874834918</c:v>
                </c:pt>
                <c:pt idx="40142">
                  <c:v>451.66173621514451</c:v>
                </c:pt>
                <c:pt idx="40143">
                  <c:v>450.38671205577805</c:v>
                </c:pt>
                <c:pt idx="40144">
                  <c:v>450.81781065156201</c:v>
                </c:pt>
                <c:pt idx="40145">
                  <c:v>450.23394353254452</c:v>
                </c:pt>
                <c:pt idx="40146">
                  <c:v>450.69812528861087</c:v>
                </c:pt>
                <c:pt idx="40147">
                  <c:v>450.01871242667858</c:v>
                </c:pt>
                <c:pt idx="40148">
                  <c:v>450.21631651373178</c:v>
                </c:pt>
                <c:pt idx="40149">
                  <c:v>450.70400147497668</c:v>
                </c:pt>
                <c:pt idx="40150">
                  <c:v>450.55710913810901</c:v>
                </c:pt>
                <c:pt idx="40151">
                  <c:v>450.59236317573448</c:v>
                </c:pt>
                <c:pt idx="40152">
                  <c:v>450.48072333620752</c:v>
                </c:pt>
                <c:pt idx="40153">
                  <c:v>450.21261120470911</c:v>
                </c:pt>
                <c:pt idx="40154">
                  <c:v>451.21735897845849</c:v>
                </c:pt>
                <c:pt idx="40155">
                  <c:v>451.32899727770069</c:v>
                </c:pt>
                <c:pt idx="40156">
                  <c:v>451.86956375746922</c:v>
                </c:pt>
                <c:pt idx="40157">
                  <c:v>452.11635126255601</c:v>
                </c:pt>
                <c:pt idx="40158">
                  <c:v>451.11159532529734</c:v>
                </c:pt>
                <c:pt idx="40159">
                  <c:v>450.24786524233457</c:v>
                </c:pt>
                <c:pt idx="40160">
                  <c:v>450.25157055135725</c:v>
                </c:pt>
                <c:pt idx="40161">
                  <c:v>450.42196763368827</c:v>
                </c:pt>
                <c:pt idx="40162">
                  <c:v>450.40433907459078</c:v>
                </c:pt>
                <c:pt idx="40163">
                  <c:v>450.81563977421888</c:v>
                </c:pt>
                <c:pt idx="40164">
                  <c:v>450.13993229832357</c:v>
                </c:pt>
                <c:pt idx="40165">
                  <c:v>450.6767929607754</c:v>
                </c:pt>
                <c:pt idx="40166">
                  <c:v>450.45351543812012</c:v>
                </c:pt>
                <c:pt idx="40167">
                  <c:v>450.88831872681294</c:v>
                </c:pt>
                <c:pt idx="40168">
                  <c:v>451.07046664159083</c:v>
                </c:pt>
                <c:pt idx="40169">
                  <c:v>451.43476093086184</c:v>
                </c:pt>
                <c:pt idx="40170">
                  <c:v>450.71204699840087</c:v>
                </c:pt>
                <c:pt idx="40171">
                  <c:v>450.27507375653579</c:v>
                </c:pt>
                <c:pt idx="40172">
                  <c:v>450.85089381184434</c:v>
                </c:pt>
                <c:pt idx="40173">
                  <c:v>451.0389179129881</c:v>
                </c:pt>
                <c:pt idx="40174">
                  <c:v>451.7616236819398</c:v>
                </c:pt>
                <c:pt idx="40175">
                  <c:v>450.65112041853848</c:v>
                </c:pt>
                <c:pt idx="40176">
                  <c:v>451.23281357964333</c:v>
                </c:pt>
                <c:pt idx="40177">
                  <c:v>451.94964624279879</c:v>
                </c:pt>
                <c:pt idx="40178">
                  <c:v>451.22694509470131</c:v>
                </c:pt>
                <c:pt idx="40179">
                  <c:v>450.37496122333113</c:v>
                </c:pt>
                <c:pt idx="40180">
                  <c:v>450.4689725037606</c:v>
                </c:pt>
                <c:pt idx="40181">
                  <c:v>450.7157523074236</c:v>
                </c:pt>
                <c:pt idx="40182">
                  <c:v>450.50052107833488</c:v>
                </c:pt>
                <c:pt idx="40183">
                  <c:v>452.40426129021029</c:v>
                </c:pt>
                <c:pt idx="40184">
                  <c:v>452.40426129021029</c:v>
                </c:pt>
                <c:pt idx="40185">
                  <c:v>452.5805314783376</c:v>
                </c:pt>
                <c:pt idx="40186">
                  <c:v>452.17509772336672</c:v>
                </c:pt>
                <c:pt idx="40187">
                  <c:v>450.2772437097081</c:v>
                </c:pt>
                <c:pt idx="40188">
                  <c:v>451.21519272196969</c:v>
                </c:pt>
                <c:pt idx="40189">
                  <c:v>452.09654320052073</c:v>
                </c:pt>
                <c:pt idx="40190">
                  <c:v>451.80276468792442</c:v>
                </c:pt>
                <c:pt idx="40191">
                  <c:v>450.88027320338875</c:v>
                </c:pt>
                <c:pt idx="40192">
                  <c:v>450.09509668829537</c:v>
                </c:pt>
                <c:pt idx="40193">
                  <c:v>450.02241778190984</c:v>
                </c:pt>
                <c:pt idx="40194">
                  <c:v>450.33012522823168</c:v>
                </c:pt>
                <c:pt idx="40195">
                  <c:v>450.30662233111008</c:v>
                </c:pt>
                <c:pt idx="40196">
                  <c:v>450.60628334523972</c:v>
                </c:pt>
                <c:pt idx="40197">
                  <c:v>451.46413878212149</c:v>
                </c:pt>
                <c:pt idx="40198">
                  <c:v>451.99295905029737</c:v>
                </c:pt>
                <c:pt idx="40199">
                  <c:v>450.99995702605514</c:v>
                </c:pt>
                <c:pt idx="40200">
                  <c:v>450.38887523169734</c:v>
                </c:pt>
                <c:pt idx="40201">
                  <c:v>450.63936804580686</c:v>
                </c:pt>
                <c:pt idx="40202">
                  <c:v>452.35507999776968</c:v>
                </c:pt>
                <c:pt idx="40203">
                  <c:v>455.28705825018108</c:v>
                </c:pt>
                <c:pt idx="40204">
                  <c:v>454.38220256408124</c:v>
                </c:pt>
                <c:pt idx="40205">
                  <c:v>451.50897123456593</c:v>
                </c:pt>
                <c:pt idx="40206">
                  <c:v>450.1127237071081</c:v>
                </c:pt>
                <c:pt idx="40207">
                  <c:v>451.45826413604044</c:v>
                </c:pt>
                <c:pt idx="40208">
                  <c:v>452.65103031187994</c:v>
                </c:pt>
                <c:pt idx="40209">
                  <c:v>453.43837767351079</c:v>
                </c:pt>
                <c:pt idx="40210">
                  <c:v>453.22098188224646</c:v>
                </c:pt>
                <c:pt idx="40211">
                  <c:v>452.33374705382033</c:v>
                </c:pt>
                <c:pt idx="40212">
                  <c:v>451.73442225304848</c:v>
                </c:pt>
                <c:pt idx="40213">
                  <c:v>450.17735716708364</c:v>
                </c:pt>
                <c:pt idx="40214">
                  <c:v>451.03304188065073</c:v>
                </c:pt>
                <c:pt idx="40215">
                  <c:v>451.08592293708892</c:v>
                </c:pt>
                <c:pt idx="40216">
                  <c:v>450.38671205577805</c:v>
                </c:pt>
                <c:pt idx="40217">
                  <c:v>450.5512329517432</c:v>
                </c:pt>
                <c:pt idx="40218">
                  <c:v>450.63936804580686</c:v>
                </c:pt>
                <c:pt idx="40219">
                  <c:v>450.0304632591255</c:v>
                </c:pt>
                <c:pt idx="40220">
                  <c:v>450.18910799953051</c:v>
                </c:pt>
                <c:pt idx="40221">
                  <c:v>450.51597891411774</c:v>
                </c:pt>
                <c:pt idx="40222">
                  <c:v>450.52185356019879</c:v>
                </c:pt>
                <c:pt idx="40223">
                  <c:v>450.65699506461959</c:v>
                </c:pt>
                <c:pt idx="40224">
                  <c:v>450.15385394650224</c:v>
                </c:pt>
                <c:pt idx="40225">
                  <c:v>450.45939116240055</c:v>
                </c:pt>
                <c:pt idx="40226">
                  <c:v>450.33600095251211</c:v>
                </c:pt>
                <c:pt idx="40227">
                  <c:v>450.51814825117606</c:v>
                </c:pt>
                <c:pt idx="40228">
                  <c:v>450.64741356923105</c:v>
                </c:pt>
                <c:pt idx="40229">
                  <c:v>450.60628334523972</c:v>
                </c:pt>
                <c:pt idx="40230">
                  <c:v>450.50052107833488</c:v>
                </c:pt>
                <c:pt idx="40231">
                  <c:v>450.15973014827091</c:v>
                </c:pt>
                <c:pt idx="40232">
                  <c:v>451.50897123456593</c:v>
                </c:pt>
                <c:pt idx="40233">
                  <c:v>450.69812528861087</c:v>
                </c:pt>
                <c:pt idx="40234">
                  <c:v>450.49464535405446</c:v>
                </c:pt>
                <c:pt idx="40235">
                  <c:v>450.66874743735121</c:v>
                </c:pt>
                <c:pt idx="40236">
                  <c:v>451.97903487605174</c:v>
                </c:pt>
                <c:pt idx="40237">
                  <c:v>451.42083614050233</c:v>
                </c:pt>
                <c:pt idx="40238">
                  <c:v>450.23981971891033</c:v>
                </c:pt>
                <c:pt idx="40239">
                  <c:v>450.74730103602633</c:v>
                </c:pt>
                <c:pt idx="40240">
                  <c:v>450.7296740172136</c:v>
                </c:pt>
                <c:pt idx="40241">
                  <c:v>451.12705300705176</c:v>
                </c:pt>
                <c:pt idx="40242">
                  <c:v>450.33383099933985</c:v>
                </c:pt>
                <c:pt idx="40243">
                  <c:v>450.85893933526853</c:v>
                </c:pt>
                <c:pt idx="40244">
                  <c:v>451.52877221129131</c:v>
                </c:pt>
                <c:pt idx="40245">
                  <c:v>451.83430971984376</c:v>
                </c:pt>
                <c:pt idx="40246">
                  <c:v>450.94119978325114</c:v>
                </c:pt>
                <c:pt idx="40247">
                  <c:v>450.65328975559686</c:v>
                </c:pt>
                <c:pt idx="40248">
                  <c:v>450.23611379377371</c:v>
                </c:pt>
                <c:pt idx="40249">
                  <c:v>450.9037764085673</c:v>
                </c:pt>
                <c:pt idx="40250">
                  <c:v>450.95078127863968</c:v>
                </c:pt>
                <c:pt idx="40251">
                  <c:v>450.84501916576329</c:v>
                </c:pt>
                <c:pt idx="40252">
                  <c:v>451.22106120691171</c:v>
                </c:pt>
                <c:pt idx="40253">
                  <c:v>450.53948057901152</c:v>
                </c:pt>
                <c:pt idx="40254">
                  <c:v>450.11859989347391</c:v>
                </c:pt>
                <c:pt idx="40255">
                  <c:v>451.35250032885079</c:v>
                </c:pt>
                <c:pt idx="40256">
                  <c:v>450.58865632642699</c:v>
                </c:pt>
                <c:pt idx="40257">
                  <c:v>450.19281330855324</c:v>
                </c:pt>
                <c:pt idx="40258">
                  <c:v>450.14797776013637</c:v>
                </c:pt>
                <c:pt idx="40259">
                  <c:v>450.11859989347391</c:v>
                </c:pt>
                <c:pt idx="40260">
                  <c:v>450.33600095251211</c:v>
                </c:pt>
                <c:pt idx="40261">
                  <c:v>450.47484869012646</c:v>
                </c:pt>
                <c:pt idx="40262">
                  <c:v>450.90965105464841</c:v>
                </c:pt>
                <c:pt idx="40263">
                  <c:v>450.40650964387692</c:v>
                </c:pt>
                <c:pt idx="40264">
                  <c:v>450.71792318476673</c:v>
                </c:pt>
                <c:pt idx="40265">
                  <c:v>451.22323516482436</c:v>
                </c:pt>
                <c:pt idx="40266">
                  <c:v>450.7296740172136</c:v>
                </c:pt>
                <c:pt idx="40267">
                  <c:v>450.700296165954</c:v>
                </c:pt>
                <c:pt idx="40268">
                  <c:v>450.71792318476673</c:v>
                </c:pt>
                <c:pt idx="40269">
                  <c:v>450.9764538208766</c:v>
                </c:pt>
                <c:pt idx="40270">
                  <c:v>450.25157055135725</c:v>
                </c:pt>
                <c:pt idx="40271">
                  <c:v>450.24569590527619</c:v>
                </c:pt>
                <c:pt idx="40272">
                  <c:v>450.52185356019879</c:v>
                </c:pt>
                <c:pt idx="40273">
                  <c:v>451.015414861838</c:v>
                </c:pt>
                <c:pt idx="40274">
                  <c:v>450.66874743735121</c:v>
                </c:pt>
                <c:pt idx="40275">
                  <c:v>450.6628712509854</c:v>
                </c:pt>
                <c:pt idx="40276">
                  <c:v>450.11642909314503</c:v>
                </c:pt>
                <c:pt idx="40277">
                  <c:v>450.71204699840087</c:v>
                </c:pt>
                <c:pt idx="40278">
                  <c:v>450.18910799953051</c:v>
                </c:pt>
                <c:pt idx="40279">
                  <c:v>450.87439701702294</c:v>
                </c:pt>
                <c:pt idx="40280">
                  <c:v>451.60298975433381</c:v>
                </c:pt>
                <c:pt idx="40281">
                  <c:v>451.21519272196969</c:v>
                </c:pt>
                <c:pt idx="40282">
                  <c:v>450.24786524233457</c:v>
                </c:pt>
                <c:pt idx="40283">
                  <c:v>450.57102930761425</c:v>
                </c:pt>
                <c:pt idx="40284">
                  <c:v>450.76492805483906</c:v>
                </c:pt>
                <c:pt idx="40285">
                  <c:v>450.30662233111008</c:v>
                </c:pt>
                <c:pt idx="40286">
                  <c:v>450.06571729675096</c:v>
                </c:pt>
                <c:pt idx="40287">
                  <c:v>451.44651176330876</c:v>
                </c:pt>
                <c:pt idx="40288">
                  <c:v>450.42413681671815</c:v>
                </c:pt>
                <c:pt idx="40289">
                  <c:v>450.21631651373178</c:v>
                </c:pt>
                <c:pt idx="40290">
                  <c:v>450.47701833524172</c:v>
                </c:pt>
                <c:pt idx="40291">
                  <c:v>450.71792318476673</c:v>
                </c:pt>
                <c:pt idx="40292">
                  <c:v>450.5806108030028</c:v>
                </c:pt>
                <c:pt idx="40293">
                  <c:v>450.79213656904034</c:v>
                </c:pt>
                <c:pt idx="40294">
                  <c:v>450.00479077079854</c:v>
                </c:pt>
                <c:pt idx="40295">
                  <c:v>451.08592293708892</c:v>
                </c:pt>
                <c:pt idx="40296">
                  <c:v>450.26549241517574</c:v>
                </c:pt>
                <c:pt idx="40297">
                  <c:v>450.83543767037474</c:v>
                </c:pt>
                <c:pt idx="40298">
                  <c:v>451.24673682971815</c:v>
                </c:pt>
                <c:pt idx="40299">
                  <c:v>450.95882680206387</c:v>
                </c:pt>
                <c:pt idx="40300">
                  <c:v>450.04592098708844</c:v>
                </c:pt>
                <c:pt idx="40301">
                  <c:v>450.87439701702294</c:v>
                </c:pt>
                <c:pt idx="40302">
                  <c:v>451.77337605467147</c:v>
                </c:pt>
                <c:pt idx="40303">
                  <c:v>450.84501916576329</c:v>
                </c:pt>
                <c:pt idx="40304">
                  <c:v>450.49464535405446</c:v>
                </c:pt>
                <c:pt idx="40305">
                  <c:v>450.71204699840087</c:v>
                </c:pt>
                <c:pt idx="40306">
                  <c:v>450.59823782181553</c:v>
                </c:pt>
                <c:pt idx="40307">
                  <c:v>450.75100788533382</c:v>
                </c:pt>
                <c:pt idx="40308">
                  <c:v>451.12705300705176</c:v>
                </c:pt>
                <c:pt idx="40309">
                  <c:v>451.26220221289628</c:v>
                </c:pt>
                <c:pt idx="40310">
                  <c:v>452.28456576137972</c:v>
                </c:pt>
                <c:pt idx="40311">
                  <c:v>450.49835189530501</c:v>
                </c:pt>
                <c:pt idx="40312">
                  <c:v>451.6345363265379</c:v>
                </c:pt>
                <c:pt idx="40313">
                  <c:v>453.09758966998783</c:v>
                </c:pt>
                <c:pt idx="40314">
                  <c:v>453.99069298335598</c:v>
                </c:pt>
                <c:pt idx="40315">
                  <c:v>451.66979036416336</c:v>
                </c:pt>
                <c:pt idx="40316">
                  <c:v>451.40538153931749</c:v>
                </c:pt>
                <c:pt idx="40317">
                  <c:v>450.47114261096135</c:v>
                </c:pt>
                <c:pt idx="40318">
                  <c:v>450.34187667679248</c:v>
                </c:pt>
                <c:pt idx="40319">
                  <c:v>450.61215953160558</c:v>
                </c:pt>
                <c:pt idx="40320">
                  <c:v>450.16560479435196</c:v>
                </c:pt>
                <c:pt idx="40321">
                  <c:v>450.08705121107971</c:v>
                </c:pt>
                <c:pt idx="40322">
                  <c:v>450.69812528861087</c:v>
                </c:pt>
                <c:pt idx="40323">
                  <c:v>450.22806888646346</c:v>
                </c:pt>
                <c:pt idx="40324">
                  <c:v>450.61586638091302</c:v>
                </c:pt>
                <c:pt idx="40325">
                  <c:v>450.15168313077049</c:v>
                </c:pt>
                <c:pt idx="40326">
                  <c:v>450.59236317573448</c:v>
                </c:pt>
                <c:pt idx="40327">
                  <c:v>451.09179896942629</c:v>
                </c:pt>
                <c:pt idx="40328">
                  <c:v>450.99191150263096</c:v>
                </c:pt>
                <c:pt idx="40329">
                  <c:v>451.49721886183431</c:v>
                </c:pt>
                <c:pt idx="40330">
                  <c:v>450.93903044619276</c:v>
                </c:pt>
                <c:pt idx="40331">
                  <c:v>450.12230527951084</c:v>
                </c:pt>
                <c:pt idx="40332">
                  <c:v>450.40650964387692</c:v>
                </c:pt>
                <c:pt idx="40333">
                  <c:v>451.46413878212149</c:v>
                </c:pt>
                <c:pt idx="40334">
                  <c:v>450.10097287466118</c:v>
                </c:pt>
                <c:pt idx="40335">
                  <c:v>450.15168313077049</c:v>
                </c:pt>
                <c:pt idx="40336">
                  <c:v>450.90594574562567</c:v>
                </c:pt>
                <c:pt idx="40337">
                  <c:v>450.7884312600176</c:v>
                </c:pt>
                <c:pt idx="40338">
                  <c:v>450.98016082421253</c:v>
                </c:pt>
                <c:pt idx="40339">
                  <c:v>451.7498867120558</c:v>
                </c:pt>
                <c:pt idx="40340">
                  <c:v>451.30332781603329</c:v>
                </c:pt>
                <c:pt idx="40341">
                  <c:v>450.33383099933985</c:v>
                </c:pt>
                <c:pt idx="40342">
                  <c:v>450.19281330855324</c:v>
                </c:pt>
                <c:pt idx="40343">
                  <c:v>450.77450955022761</c:v>
                </c:pt>
                <c:pt idx="40344">
                  <c:v>450.38083740969694</c:v>
                </c:pt>
                <c:pt idx="40345">
                  <c:v>451.33487346406656</c:v>
                </c:pt>
                <c:pt idx="40346">
                  <c:v>452.18098161115637</c:v>
                </c:pt>
                <c:pt idx="40347">
                  <c:v>451.49939281974696</c:v>
                </c:pt>
                <c:pt idx="40348">
                  <c:v>451.67566501024442</c:v>
                </c:pt>
                <c:pt idx="40349">
                  <c:v>450.88831872681294</c:v>
                </c:pt>
                <c:pt idx="40350">
                  <c:v>450.45939116240055</c:v>
                </c:pt>
                <c:pt idx="40351">
                  <c:v>450.66874743735121</c:v>
                </c:pt>
                <c:pt idx="40352">
                  <c:v>450.41021526095659</c:v>
                </c:pt>
                <c:pt idx="40353">
                  <c:v>450.24786524233457</c:v>
                </c:pt>
                <c:pt idx="40354">
                  <c:v>450.41826109243772</c:v>
                </c:pt>
                <c:pt idx="40355">
                  <c:v>450.6180357179714</c:v>
                </c:pt>
                <c:pt idx="40356">
                  <c:v>450.95882680206387</c:v>
                </c:pt>
                <c:pt idx="40357">
                  <c:v>451.26436538881563</c:v>
                </c:pt>
                <c:pt idx="40358">
                  <c:v>450.38300674675531</c:v>
                </c:pt>
                <c:pt idx="40359">
                  <c:v>450.51597891411774</c:v>
                </c:pt>
                <c:pt idx="40360">
                  <c:v>450.31620398052712</c:v>
                </c:pt>
                <c:pt idx="40361">
                  <c:v>450.92727807346108</c:v>
                </c:pt>
                <c:pt idx="40362">
                  <c:v>451.67348858787619</c:v>
                </c:pt>
                <c:pt idx="40363">
                  <c:v>450.87656789436602</c:v>
                </c:pt>
                <c:pt idx="40364">
                  <c:v>450.74730103602633</c:v>
                </c:pt>
                <c:pt idx="40365">
                  <c:v>451.59710586654421</c:v>
                </c:pt>
                <c:pt idx="40366">
                  <c:v>452.29631813411135</c:v>
                </c:pt>
                <c:pt idx="40367">
                  <c:v>451.55598026340715</c:v>
                </c:pt>
                <c:pt idx="40368">
                  <c:v>451.24456595237501</c:v>
                </c:pt>
                <c:pt idx="40369">
                  <c:v>451.94377775785676</c:v>
                </c:pt>
                <c:pt idx="40370">
                  <c:v>450.84501916576329</c:v>
                </c:pt>
                <c:pt idx="40371">
                  <c:v>451.04696343641228</c:v>
                </c:pt>
                <c:pt idx="40372">
                  <c:v>451.15272554928868</c:v>
                </c:pt>
                <c:pt idx="40373">
                  <c:v>450.35362812535328</c:v>
                </c:pt>
                <c:pt idx="40374">
                  <c:v>450.92944895080421</c:v>
                </c:pt>
                <c:pt idx="40375">
                  <c:v>450.45351543812012</c:v>
                </c:pt>
                <c:pt idx="40376">
                  <c:v>450.09509668829537</c:v>
                </c:pt>
                <c:pt idx="40377">
                  <c:v>450.88831872681294</c:v>
                </c:pt>
                <c:pt idx="40378">
                  <c:v>451.42300840410172</c:v>
                </c:pt>
                <c:pt idx="40379">
                  <c:v>451.68154119661028</c:v>
                </c:pt>
                <c:pt idx="40380">
                  <c:v>451.28786705370942</c:v>
                </c:pt>
                <c:pt idx="40381">
                  <c:v>451.09984449285048</c:v>
                </c:pt>
                <c:pt idx="40382">
                  <c:v>450.54752764272047</c:v>
                </c:pt>
                <c:pt idx="40383">
                  <c:v>450.6767929607754</c:v>
                </c:pt>
                <c:pt idx="40384">
                  <c:v>450.89419491317875</c:v>
                </c:pt>
                <c:pt idx="40385">
                  <c:v>450.75317722239214</c:v>
                </c:pt>
                <c:pt idx="40386">
                  <c:v>450.01871242667858</c:v>
                </c:pt>
                <c:pt idx="40387">
                  <c:v>450.33383099933985</c:v>
                </c:pt>
                <c:pt idx="40388">
                  <c:v>450.65112041853848</c:v>
                </c:pt>
                <c:pt idx="40389">
                  <c:v>450.59823782181553</c:v>
                </c:pt>
                <c:pt idx="40390">
                  <c:v>451.18580408871668</c:v>
                </c:pt>
                <c:pt idx="40391">
                  <c:v>450.88027320338875</c:v>
                </c:pt>
                <c:pt idx="40392">
                  <c:v>451.55598026340715</c:v>
                </c:pt>
                <c:pt idx="40393">
                  <c:v>452.12004794598408</c:v>
                </c:pt>
                <c:pt idx="40394">
                  <c:v>451.56184874834918</c:v>
                </c:pt>
                <c:pt idx="40395">
                  <c:v>450.31032779416125</c:v>
                </c:pt>
                <c:pt idx="40396">
                  <c:v>450.81781065156201</c:v>
                </c:pt>
                <c:pt idx="40397">
                  <c:v>450.84718850282167</c:v>
                </c:pt>
                <c:pt idx="40398">
                  <c:v>451.06459045522502</c:v>
                </c:pt>
                <c:pt idx="40399">
                  <c:v>450.18910799953051</c:v>
                </c:pt>
                <c:pt idx="40400">
                  <c:v>451.17035256810141</c:v>
                </c:pt>
                <c:pt idx="40401">
                  <c:v>451.54639969218948</c:v>
                </c:pt>
                <c:pt idx="40402">
                  <c:v>451.19973195964576</c:v>
                </c:pt>
                <c:pt idx="40403">
                  <c:v>450.83543767037474</c:v>
                </c:pt>
                <c:pt idx="40404">
                  <c:v>450.59453251279285</c:v>
                </c:pt>
                <c:pt idx="40405">
                  <c:v>450.4689725037606</c:v>
                </c:pt>
                <c:pt idx="40406">
                  <c:v>451.22694509470131</c:v>
                </c:pt>
                <c:pt idx="40407">
                  <c:v>451.84389029106143</c:v>
                </c:pt>
                <c:pt idx="40408">
                  <c:v>450.62174102699413</c:v>
                </c:pt>
                <c:pt idx="40409">
                  <c:v>450.63936804580686</c:v>
                </c:pt>
                <c:pt idx="40410">
                  <c:v>450.4689725037606</c:v>
                </c:pt>
                <c:pt idx="40411">
                  <c:v>450.09880204352658</c:v>
                </c:pt>
                <c:pt idx="40412">
                  <c:v>450.09509668829537</c:v>
                </c:pt>
                <c:pt idx="40413">
                  <c:v>451.26436538881563</c:v>
                </c:pt>
                <c:pt idx="40414">
                  <c:v>451.66979036416336</c:v>
                </c:pt>
                <c:pt idx="40415">
                  <c:v>451.25261301608396</c:v>
                </c:pt>
                <c:pt idx="40416">
                  <c:v>451.5228960249255</c:v>
                </c:pt>
                <c:pt idx="40417">
                  <c:v>450.99408237997409</c:v>
                </c:pt>
                <c:pt idx="40418">
                  <c:v>450.21044032736597</c:v>
                </c:pt>
                <c:pt idx="40419">
                  <c:v>451.67937247566579</c:v>
                </c:pt>
                <c:pt idx="40420">
                  <c:v>451.02716554025642</c:v>
                </c:pt>
                <c:pt idx="40421">
                  <c:v>450.56298378419007</c:v>
                </c:pt>
                <c:pt idx="40422">
                  <c:v>450.46309631739479</c:v>
                </c:pt>
                <c:pt idx="40423">
                  <c:v>450.23981971891033</c:v>
                </c:pt>
                <c:pt idx="40424">
                  <c:v>450.41826109243772</c:v>
                </c:pt>
                <c:pt idx="40425">
                  <c:v>450.77080424120487</c:v>
                </c:pt>
                <c:pt idx="40426">
                  <c:v>451.19385577327995</c:v>
                </c:pt>
                <c:pt idx="40427">
                  <c:v>450.74142638994527</c:v>
                </c:pt>
                <c:pt idx="40428">
                  <c:v>450.66504058804378</c:v>
                </c:pt>
                <c:pt idx="40429">
                  <c:v>451.2761162212625</c:v>
                </c:pt>
                <c:pt idx="40430">
                  <c:v>450.2889951582689</c:v>
                </c:pt>
                <c:pt idx="40431">
                  <c:v>450.27507375653579</c:v>
                </c:pt>
                <c:pt idx="40432">
                  <c:v>451.0389179129881</c:v>
                </c:pt>
                <c:pt idx="40433">
                  <c:v>452.3198228795747</c:v>
                </c:pt>
                <c:pt idx="40434">
                  <c:v>454.10604490915864</c:v>
                </c:pt>
                <c:pt idx="40435">
                  <c:v>453.17180058980585</c:v>
                </c:pt>
                <c:pt idx="40436">
                  <c:v>451.33270104643867</c:v>
                </c:pt>
                <c:pt idx="40437">
                  <c:v>450.57690549398012</c:v>
                </c:pt>
                <c:pt idx="40438">
                  <c:v>451.31137025888796</c:v>
                </c:pt>
                <c:pt idx="40439">
                  <c:v>451.00583321242095</c:v>
                </c:pt>
                <c:pt idx="40440">
                  <c:v>450.76492805483906</c:v>
                </c:pt>
                <c:pt idx="40441">
                  <c:v>451.24086218363703</c:v>
                </c:pt>
                <c:pt idx="40442">
                  <c:v>450.74142638994527</c:v>
                </c:pt>
                <c:pt idx="40443">
                  <c:v>450.60628334523972</c:v>
                </c:pt>
                <c:pt idx="40444">
                  <c:v>450.38300674675531</c:v>
                </c:pt>
                <c:pt idx="40445">
                  <c:v>450.87069155397171</c:v>
                </c:pt>
                <c:pt idx="40446">
                  <c:v>451.47589115485317</c:v>
                </c:pt>
                <c:pt idx="40447">
                  <c:v>450.80018363274928</c:v>
                </c:pt>
                <c:pt idx="40448">
                  <c:v>450.84718850282167</c:v>
                </c:pt>
                <c:pt idx="40449">
                  <c:v>450.48289405952215</c:v>
                </c:pt>
                <c:pt idx="40450">
                  <c:v>450.18106247610632</c:v>
                </c:pt>
                <c:pt idx="40451">
                  <c:v>450.78626192295928</c:v>
                </c:pt>
                <c:pt idx="40452">
                  <c:v>450.16560479435196</c:v>
                </c:pt>
                <c:pt idx="40453">
                  <c:v>450.52402397545649</c:v>
                </c:pt>
                <c:pt idx="40454">
                  <c:v>450.37125437402364</c:v>
                </c:pt>
                <c:pt idx="40455">
                  <c:v>450.74142638994527</c:v>
                </c:pt>
                <c:pt idx="40456">
                  <c:v>450.15385394650224</c:v>
                </c:pt>
                <c:pt idx="40457">
                  <c:v>450.9625338053998</c:v>
                </c:pt>
                <c:pt idx="40458">
                  <c:v>451.45022477375528</c:v>
                </c:pt>
                <c:pt idx="40459">
                  <c:v>450.40433907459078</c:v>
                </c:pt>
                <c:pt idx="40460">
                  <c:v>450.57690549398012</c:v>
                </c:pt>
                <c:pt idx="40461">
                  <c:v>450.09292585716076</c:v>
                </c:pt>
                <c:pt idx="40462">
                  <c:v>450.19498418589637</c:v>
                </c:pt>
                <c:pt idx="40463">
                  <c:v>450.54752764272047</c:v>
                </c:pt>
                <c:pt idx="40464">
                  <c:v>450.21631651373178</c:v>
                </c:pt>
                <c:pt idx="40465">
                  <c:v>450.24786524233457</c:v>
                </c:pt>
                <c:pt idx="40466">
                  <c:v>451.42300840410172</c:v>
                </c:pt>
                <c:pt idx="40467">
                  <c:v>450.99995702605514</c:v>
                </c:pt>
                <c:pt idx="40468">
                  <c:v>451.11159532529734</c:v>
                </c:pt>
                <c:pt idx="40469">
                  <c:v>451.06459045522502</c:v>
                </c:pt>
                <c:pt idx="40470">
                  <c:v>450.00479077079854</c:v>
                </c:pt>
                <c:pt idx="40471">
                  <c:v>450.52185356019879</c:v>
                </c:pt>
                <c:pt idx="40472">
                  <c:v>451.60298975433381</c:v>
                </c:pt>
                <c:pt idx="40473">
                  <c:v>451.40908376777065</c:v>
                </c:pt>
                <c:pt idx="40474">
                  <c:v>450.81563977421888</c:v>
                </c:pt>
                <c:pt idx="40475">
                  <c:v>450.73925551260214</c:v>
                </c:pt>
                <c:pt idx="40476">
                  <c:v>450.6628712509854</c:v>
                </c:pt>
                <c:pt idx="40477">
                  <c:v>450.44546929858205</c:v>
                </c:pt>
                <c:pt idx="40478">
                  <c:v>450.26549241517574</c:v>
                </c:pt>
                <c:pt idx="40479">
                  <c:v>450.65328975559686</c:v>
                </c:pt>
                <c:pt idx="40480">
                  <c:v>450.06571729675096</c:v>
                </c:pt>
                <c:pt idx="40481">
                  <c:v>450.45351543812012</c:v>
                </c:pt>
                <c:pt idx="40482">
                  <c:v>450.31837377967088</c:v>
                </c:pt>
                <c:pt idx="40483">
                  <c:v>450.31837377967088</c:v>
                </c:pt>
                <c:pt idx="40484">
                  <c:v>450.17735716708364</c:v>
                </c:pt>
                <c:pt idx="40485">
                  <c:v>450.01871242667858</c:v>
                </c:pt>
                <c:pt idx="40486">
                  <c:v>451.46784563142893</c:v>
                </c:pt>
                <c:pt idx="40487">
                  <c:v>451.48546648910263</c:v>
                </c:pt>
                <c:pt idx="40488">
                  <c:v>451.19755646144836</c:v>
                </c:pt>
                <c:pt idx="40489">
                  <c:v>452.60186442228695</c:v>
                </c:pt>
                <c:pt idx="40490">
                  <c:v>451.4149676555603</c:v>
                </c:pt>
                <c:pt idx="40491">
                  <c:v>450.55927847516739</c:v>
                </c:pt>
                <c:pt idx="40492">
                  <c:v>450.23023806949334</c:v>
                </c:pt>
                <c:pt idx="40493">
                  <c:v>450.4160914473224</c:v>
                </c:pt>
                <c:pt idx="40494">
                  <c:v>450.39258824214386</c:v>
                </c:pt>
                <c:pt idx="40495">
                  <c:v>450.17518628974051</c:v>
                </c:pt>
                <c:pt idx="40496">
                  <c:v>451.46413878212149</c:v>
                </c:pt>
                <c:pt idx="40497">
                  <c:v>452.5276380996213</c:v>
                </c:pt>
                <c:pt idx="40498">
                  <c:v>451.84018590620957</c:v>
                </c:pt>
                <c:pt idx="40499">
                  <c:v>451.89306696264777</c:v>
                </c:pt>
                <c:pt idx="40500">
                  <c:v>451.54639969218948</c:v>
                </c:pt>
                <c:pt idx="40501">
                  <c:v>450.65916594196267</c:v>
                </c:pt>
                <c:pt idx="40502">
                  <c:v>450.44176398955932</c:v>
                </c:pt>
                <c:pt idx="40503">
                  <c:v>450.26549241517574</c:v>
                </c:pt>
                <c:pt idx="40504">
                  <c:v>450.53948057901152</c:v>
                </c:pt>
                <c:pt idx="40505">
                  <c:v>450.93315425982695</c:v>
                </c:pt>
                <c:pt idx="40506">
                  <c:v>450.46309631739479</c:v>
                </c:pt>
                <c:pt idx="40507">
                  <c:v>450.35362812535328</c:v>
                </c:pt>
                <c:pt idx="40508">
                  <c:v>450.43588826527895</c:v>
                </c:pt>
                <c:pt idx="40509">
                  <c:v>450.61215953160558</c:v>
                </c:pt>
                <c:pt idx="40510">
                  <c:v>451.1879811271989</c:v>
                </c:pt>
                <c:pt idx="40511">
                  <c:v>450.15973014827091</c:v>
                </c:pt>
                <c:pt idx="40512">
                  <c:v>450.47484869012646</c:v>
                </c:pt>
                <c:pt idx="40513">
                  <c:v>450.86264618457602</c:v>
                </c:pt>
                <c:pt idx="40514">
                  <c:v>450.46526688668092</c:v>
                </c:pt>
                <c:pt idx="40515">
                  <c:v>450.10684752074224</c:v>
                </c:pt>
                <c:pt idx="40516">
                  <c:v>450.05179717345425</c:v>
                </c:pt>
                <c:pt idx="40517">
                  <c:v>450.31620398052712</c:v>
                </c:pt>
                <c:pt idx="40518">
                  <c:v>450.70987766134255</c:v>
                </c:pt>
                <c:pt idx="40519">
                  <c:v>451.39146291009695</c:v>
                </c:pt>
                <c:pt idx="40520">
                  <c:v>451.47959800416061</c:v>
                </c:pt>
                <c:pt idx="40521">
                  <c:v>451.37382664957568</c:v>
                </c:pt>
                <c:pt idx="40522">
                  <c:v>450.59236317573448</c:v>
                </c:pt>
                <c:pt idx="40523">
                  <c:v>450.5277297465646</c:v>
                </c:pt>
                <c:pt idx="40524">
                  <c:v>451.08592293708892</c:v>
                </c:pt>
                <c:pt idx="40525">
                  <c:v>450.12447453955497</c:v>
                </c:pt>
                <c:pt idx="40526">
                  <c:v>450.14210157377056</c:v>
                </c:pt>
                <c:pt idx="40527">
                  <c:v>450.19498418589637</c:v>
                </c:pt>
                <c:pt idx="40528">
                  <c:v>450.85306453515898</c:v>
                </c:pt>
                <c:pt idx="40529">
                  <c:v>451.20560814601163</c:v>
                </c:pt>
                <c:pt idx="40530">
                  <c:v>451.32312263161964</c:v>
                </c:pt>
                <c:pt idx="40531">
                  <c:v>451.08809366040356</c:v>
                </c:pt>
                <c:pt idx="40532">
                  <c:v>451.28786705370942</c:v>
                </c:pt>
                <c:pt idx="40533">
                  <c:v>450.55340228880152</c:v>
                </c:pt>
                <c:pt idx="40534">
                  <c:v>450.10097287466118</c:v>
                </c:pt>
                <c:pt idx="40535">
                  <c:v>450.63936804580686</c:v>
                </c:pt>
                <c:pt idx="40536">
                  <c:v>450.05984265066991</c:v>
                </c:pt>
                <c:pt idx="40537">
                  <c:v>451.71679523423575</c:v>
                </c:pt>
                <c:pt idx="40538">
                  <c:v>452.50414875700562</c:v>
                </c:pt>
                <c:pt idx="40539">
                  <c:v>451.56402671100221</c:v>
                </c:pt>
                <c:pt idx="40540">
                  <c:v>450.35950384963371</c:v>
                </c:pt>
                <c:pt idx="40541">
                  <c:v>451.74400282426615</c:v>
                </c:pt>
                <c:pt idx="40542">
                  <c:v>453.34220229299115</c:v>
                </c:pt>
                <c:pt idx="40543">
                  <c:v>454.75824768579918</c:v>
                </c:pt>
                <c:pt idx="40544">
                  <c:v>454.64073936133019</c:v>
                </c:pt>
                <c:pt idx="40545">
                  <c:v>453.16593210486383</c:v>
                </c:pt>
                <c:pt idx="40546">
                  <c:v>450.98016082421253</c:v>
                </c:pt>
                <c:pt idx="40547">
                  <c:v>451.47001496848731</c:v>
                </c:pt>
                <c:pt idx="40548">
                  <c:v>452.21623872935135</c:v>
                </c:pt>
                <c:pt idx="40549">
                  <c:v>451.65216334535063</c:v>
                </c:pt>
                <c:pt idx="40550">
                  <c:v>450.94119978325114</c:v>
                </c:pt>
                <c:pt idx="40551">
                  <c:v>451.54639969218948</c:v>
                </c:pt>
                <c:pt idx="40552">
                  <c:v>452.31024230835698</c:v>
                </c:pt>
                <c:pt idx="40553">
                  <c:v>452.5805314783376</c:v>
                </c:pt>
                <c:pt idx="40554">
                  <c:v>451.70504440178883</c:v>
                </c:pt>
                <c:pt idx="40555">
                  <c:v>451.28199225359987</c:v>
                </c:pt>
                <c:pt idx="40556">
                  <c:v>450.52402397545649</c:v>
                </c:pt>
                <c:pt idx="40557">
                  <c:v>450.1127237071081</c:v>
                </c:pt>
                <c:pt idx="40558">
                  <c:v>450.59823782181553</c:v>
                </c:pt>
                <c:pt idx="40559">
                  <c:v>450.80388894177202</c:v>
                </c:pt>
                <c:pt idx="40560">
                  <c:v>451.37971053736533</c:v>
                </c:pt>
                <c:pt idx="40561">
                  <c:v>451.7616236819398</c:v>
                </c:pt>
                <c:pt idx="40562">
                  <c:v>451.12922388439483</c:v>
                </c:pt>
                <c:pt idx="40563">
                  <c:v>452.49826486921597</c:v>
                </c:pt>
                <c:pt idx="40564">
                  <c:v>451.34074949640387</c:v>
                </c:pt>
                <c:pt idx="40565">
                  <c:v>450.0304632591255</c:v>
                </c:pt>
                <c:pt idx="40566">
                  <c:v>450.45722167131373</c:v>
                </c:pt>
                <c:pt idx="40567">
                  <c:v>451.33270104643867</c:v>
                </c:pt>
                <c:pt idx="40568">
                  <c:v>451.70287722112914</c:v>
                </c:pt>
                <c:pt idx="40569">
                  <c:v>451.7616236819398</c:v>
                </c:pt>
                <c:pt idx="40570">
                  <c:v>450.09880204352658</c:v>
                </c:pt>
                <c:pt idx="40571">
                  <c:v>450.04221563185718</c:v>
                </c:pt>
                <c:pt idx="40572">
                  <c:v>451.07634128767188</c:v>
                </c:pt>
                <c:pt idx="40573">
                  <c:v>450.71204699840087</c:v>
                </c:pt>
                <c:pt idx="40574">
                  <c:v>450.67091677440959</c:v>
                </c:pt>
                <c:pt idx="40575">
                  <c:v>450.45351543812012</c:v>
                </c:pt>
                <c:pt idx="40576">
                  <c:v>450.2772437097081</c:v>
                </c:pt>
                <c:pt idx="40577">
                  <c:v>450.51814825117606</c:v>
                </c:pt>
                <c:pt idx="40578">
                  <c:v>450.96840829745241</c:v>
                </c:pt>
                <c:pt idx="40579">
                  <c:v>451.29157544330167</c:v>
                </c:pt>
                <c:pt idx="40580">
                  <c:v>451.1623149001295</c:v>
                </c:pt>
                <c:pt idx="40581">
                  <c:v>451.32683256149664</c:v>
                </c:pt>
                <c:pt idx="40582">
                  <c:v>450.72162849378941</c:v>
                </c:pt>
                <c:pt idx="40583">
                  <c:v>450.73337932623633</c:v>
                </c:pt>
                <c:pt idx="40584">
                  <c:v>450.09509668829537</c:v>
                </c:pt>
                <c:pt idx="40585">
                  <c:v>450.15168313077049</c:v>
                </c:pt>
                <c:pt idx="40586">
                  <c:v>450.8413123164558</c:v>
                </c:pt>
                <c:pt idx="40587">
                  <c:v>451.56990289736808</c:v>
                </c:pt>
                <c:pt idx="40588">
                  <c:v>450.81781065156201</c:v>
                </c:pt>
                <c:pt idx="40589">
                  <c:v>450.21631651373178</c:v>
                </c:pt>
                <c:pt idx="40590">
                  <c:v>451.64999924526046</c:v>
                </c:pt>
                <c:pt idx="40591">
                  <c:v>452.12593183377368</c:v>
                </c:pt>
                <c:pt idx="40592">
                  <c:v>450.71792318476673</c:v>
                </c:pt>
                <c:pt idx="40593">
                  <c:v>451.61690776744041</c:v>
                </c:pt>
                <c:pt idx="40594">
                  <c:v>450.69441997958813</c:v>
                </c:pt>
                <c:pt idx="40595">
                  <c:v>450.99995702605514</c:v>
                </c:pt>
                <c:pt idx="40596">
                  <c:v>450.96470298842968</c:v>
                </c:pt>
                <c:pt idx="40597">
                  <c:v>450.64153892314994</c:v>
                </c:pt>
                <c:pt idx="40598">
                  <c:v>450.35145801815258</c:v>
                </c:pt>
                <c:pt idx="40599">
                  <c:v>450.5277297465646</c:v>
                </c:pt>
                <c:pt idx="40600">
                  <c:v>450.26332292408892</c:v>
                </c:pt>
                <c:pt idx="40601">
                  <c:v>450.24786524233457</c:v>
                </c:pt>
                <c:pt idx="40602">
                  <c:v>450.94119978325114</c:v>
                </c:pt>
                <c:pt idx="40603">
                  <c:v>451.12334769802902</c:v>
                </c:pt>
                <c:pt idx="40604">
                  <c:v>450.74730103602633</c:v>
                </c:pt>
                <c:pt idx="40605">
                  <c:v>450.8648155216344</c:v>
                </c:pt>
                <c:pt idx="40606">
                  <c:v>450.12818146587671</c:v>
                </c:pt>
                <c:pt idx="40607">
                  <c:v>450.10467822989244</c:v>
                </c:pt>
                <c:pt idx="40608">
                  <c:v>450.72750468015522</c:v>
                </c:pt>
                <c:pt idx="40609">
                  <c:v>450.82151611461319</c:v>
                </c:pt>
                <c:pt idx="40610">
                  <c:v>450.11642909314503</c:v>
                </c:pt>
                <c:pt idx="40611">
                  <c:v>450.62978655041832</c:v>
                </c:pt>
                <c:pt idx="40612">
                  <c:v>450.5651546615332</c:v>
                </c:pt>
                <c:pt idx="40613">
                  <c:v>450.75905340875801</c:v>
                </c:pt>
                <c:pt idx="40614">
                  <c:v>451.38187987442365</c:v>
                </c:pt>
                <c:pt idx="40615">
                  <c:v>451.06459045522502</c:v>
                </c:pt>
                <c:pt idx="40616">
                  <c:v>450.24786524233457</c:v>
                </c:pt>
                <c:pt idx="40617">
                  <c:v>450.6041140081814</c:v>
                </c:pt>
                <c:pt idx="40618">
                  <c:v>451.67348858787619</c:v>
                </c:pt>
                <c:pt idx="40619">
                  <c:v>452.6194852799606</c:v>
                </c:pt>
                <c:pt idx="40620">
                  <c:v>451.69699333333949</c:v>
                </c:pt>
                <c:pt idx="40621">
                  <c:v>450.45722167131373</c:v>
                </c:pt>
                <c:pt idx="40622">
                  <c:v>450.38671205577805</c:v>
                </c:pt>
                <c:pt idx="40623">
                  <c:v>450.11055441625825</c:v>
                </c:pt>
                <c:pt idx="40624">
                  <c:v>450.09509668829537</c:v>
                </c:pt>
                <c:pt idx="40625">
                  <c:v>451.18210494083303</c:v>
                </c:pt>
                <c:pt idx="40626">
                  <c:v>450.25374096661494</c:v>
                </c:pt>
                <c:pt idx="40627">
                  <c:v>450.01654159554403</c:v>
                </c:pt>
                <c:pt idx="40628">
                  <c:v>450.04221563185718</c:v>
                </c:pt>
                <c:pt idx="40629">
                  <c:v>450.22806888646346</c:v>
                </c:pt>
                <c:pt idx="40630">
                  <c:v>450.37125437402364</c:v>
                </c:pt>
                <c:pt idx="40631">
                  <c:v>450.71204699840087</c:v>
                </c:pt>
                <c:pt idx="40632">
                  <c:v>450.62391190433721</c:v>
                </c:pt>
                <c:pt idx="40633">
                  <c:v>451.00583321242095</c:v>
                </c:pt>
                <c:pt idx="40634">
                  <c:v>450.57102930761425</c:v>
                </c:pt>
                <c:pt idx="40635">
                  <c:v>450.25961669089537</c:v>
                </c:pt>
                <c:pt idx="40636">
                  <c:v>450.47114261096135</c:v>
                </c:pt>
                <c:pt idx="40637">
                  <c:v>450.47114261096135</c:v>
                </c:pt>
                <c:pt idx="40638">
                  <c:v>450.45134548494786</c:v>
                </c:pt>
                <c:pt idx="40639">
                  <c:v>451.13292919341757</c:v>
                </c:pt>
                <c:pt idx="40640">
                  <c:v>451.57948500887051</c:v>
                </c:pt>
                <c:pt idx="40641">
                  <c:v>450.42784227976932</c:v>
                </c:pt>
                <c:pt idx="40642">
                  <c:v>450.4689725037606</c:v>
                </c:pt>
                <c:pt idx="40643">
                  <c:v>450.10684752074224</c:v>
                </c:pt>
                <c:pt idx="40644">
                  <c:v>450.13622691228665</c:v>
                </c:pt>
                <c:pt idx="40645">
                  <c:v>450.64153892314994</c:v>
                </c:pt>
                <c:pt idx="40646">
                  <c:v>450.28311943398847</c:v>
                </c:pt>
                <c:pt idx="40647">
                  <c:v>450.48072333620752</c:v>
                </c:pt>
                <c:pt idx="40648">
                  <c:v>450.6041140081814</c:v>
                </c:pt>
                <c:pt idx="40649">
                  <c:v>450.01871242667858</c:v>
                </c:pt>
                <c:pt idx="40650">
                  <c:v>450.45722167131373</c:v>
                </c:pt>
                <c:pt idx="40651">
                  <c:v>450.04809027793823</c:v>
                </c:pt>
                <c:pt idx="40652">
                  <c:v>450.88244254044713</c:v>
                </c:pt>
                <c:pt idx="40653">
                  <c:v>450.44176398955932</c:v>
                </c:pt>
                <c:pt idx="40654">
                  <c:v>450.89419491317875</c:v>
                </c:pt>
                <c:pt idx="40655">
                  <c:v>450.68266914714127</c:v>
                </c:pt>
                <c:pt idx="40656">
                  <c:v>450.10467822989244</c:v>
                </c:pt>
                <c:pt idx="40657">
                  <c:v>450.15755927092778</c:v>
                </c:pt>
                <c:pt idx="40658">
                  <c:v>450.0069600601081</c:v>
                </c:pt>
                <c:pt idx="40659">
                  <c:v>450.6180357179714</c:v>
                </c:pt>
                <c:pt idx="40660">
                  <c:v>450.05396646430404</c:v>
                </c:pt>
                <c:pt idx="40661">
                  <c:v>450.49247570893914</c:v>
                </c:pt>
                <c:pt idx="40662">
                  <c:v>450.26549241517574</c:v>
                </c:pt>
                <c:pt idx="40663">
                  <c:v>450.50052107833488</c:v>
                </c:pt>
                <c:pt idx="40664">
                  <c:v>450.30662233111008</c:v>
                </c:pt>
                <c:pt idx="40665">
                  <c:v>450.68854379322232</c:v>
                </c:pt>
                <c:pt idx="40666">
                  <c:v>450.23394353254452</c:v>
                </c:pt>
                <c:pt idx="40667">
                  <c:v>450.02458707275969</c:v>
                </c:pt>
                <c:pt idx="40668">
                  <c:v>450.24198951805414</c:v>
                </c:pt>
                <c:pt idx="40669">
                  <c:v>450.11859989347391</c:v>
                </c:pt>
                <c:pt idx="40670">
                  <c:v>450.0892205019295</c:v>
                </c:pt>
                <c:pt idx="40671">
                  <c:v>450.51010272775187</c:v>
                </c:pt>
                <c:pt idx="40672">
                  <c:v>451.36795816463365</c:v>
                </c:pt>
                <c:pt idx="40673">
                  <c:v>450.75688253141487</c:v>
                </c:pt>
                <c:pt idx="40674">
                  <c:v>450.50422654138606</c:v>
                </c:pt>
                <c:pt idx="40675">
                  <c:v>450.2772437097081</c:v>
                </c:pt>
                <c:pt idx="40676">
                  <c:v>450.42784227976932</c:v>
                </c:pt>
                <c:pt idx="40677">
                  <c:v>451.38557902230735</c:v>
                </c:pt>
                <c:pt idx="40678">
                  <c:v>451.08592293708892</c:v>
                </c:pt>
                <c:pt idx="40679">
                  <c:v>450.13405611195776</c:v>
                </c:pt>
                <c:pt idx="40680">
                  <c:v>450.50639680261526</c:v>
                </c:pt>
                <c:pt idx="40681">
                  <c:v>450.33012522823168</c:v>
                </c:pt>
                <c:pt idx="40682">
                  <c:v>450.46526688668092</c:v>
                </c:pt>
                <c:pt idx="40683">
                  <c:v>451.51702137884445</c:v>
                </c:pt>
                <c:pt idx="40684">
                  <c:v>451.09984449285048</c:v>
                </c:pt>
                <c:pt idx="40685">
                  <c:v>450.98233000724241</c:v>
                </c:pt>
                <c:pt idx="40686">
                  <c:v>450.67091677440959</c:v>
                </c:pt>
                <c:pt idx="40687">
                  <c:v>451.47001496848731</c:v>
                </c:pt>
                <c:pt idx="40688">
                  <c:v>451.86956375746922</c:v>
                </c:pt>
                <c:pt idx="40689">
                  <c:v>451.6345363265379</c:v>
                </c:pt>
                <c:pt idx="40690">
                  <c:v>450.60628334523972</c:v>
                </c:pt>
                <c:pt idx="40691">
                  <c:v>450.82739214695056</c:v>
                </c:pt>
                <c:pt idx="40692">
                  <c:v>451.69699333333949</c:v>
                </c:pt>
                <c:pt idx="40693">
                  <c:v>452.24930864318469</c:v>
                </c:pt>
                <c:pt idx="40694">
                  <c:v>451.17405171598506</c:v>
                </c:pt>
                <c:pt idx="40695">
                  <c:v>451.71462959386082</c:v>
                </c:pt>
                <c:pt idx="40696">
                  <c:v>451.79688080013483</c:v>
                </c:pt>
                <c:pt idx="40697">
                  <c:v>451.1623149001295</c:v>
                </c:pt>
                <c:pt idx="40698">
                  <c:v>450.4689725037606</c:v>
                </c:pt>
                <c:pt idx="40699">
                  <c:v>450.59453251279285</c:v>
                </c:pt>
                <c:pt idx="40700">
                  <c:v>450.96470298842968</c:v>
                </c:pt>
                <c:pt idx="40701">
                  <c:v>451.48176580093423</c:v>
                </c:pt>
                <c:pt idx="40702">
                  <c:v>451.51702137884445</c:v>
                </c:pt>
                <c:pt idx="40703">
                  <c:v>451.62278395380622</c:v>
                </c:pt>
                <c:pt idx="40704">
                  <c:v>451.71092058815464</c:v>
                </c:pt>
                <c:pt idx="40705">
                  <c:v>451.23498599727122</c:v>
                </c:pt>
                <c:pt idx="40706">
                  <c:v>450.45939116240055</c:v>
                </c:pt>
                <c:pt idx="40707">
                  <c:v>450.22436203715597</c:v>
                </c:pt>
                <c:pt idx="40708">
                  <c:v>450.91769657807259</c:v>
                </c:pt>
                <c:pt idx="40709">
                  <c:v>451.1879811271989</c:v>
                </c:pt>
                <c:pt idx="40710">
                  <c:v>450.28311943398847</c:v>
                </c:pt>
                <c:pt idx="40711">
                  <c:v>450.29857696171439</c:v>
                </c:pt>
                <c:pt idx="40712">
                  <c:v>450.02241778190984</c:v>
                </c:pt>
                <c:pt idx="40713">
                  <c:v>451.31508018876497</c:v>
                </c:pt>
                <c:pt idx="40714">
                  <c:v>451.92027301239347</c:v>
                </c:pt>
                <c:pt idx="40715">
                  <c:v>451.72638196659244</c:v>
                </c:pt>
                <c:pt idx="40716">
                  <c:v>451.50897123456593</c:v>
                </c:pt>
                <c:pt idx="40717">
                  <c:v>451.30919630097532</c:v>
                </c:pt>
                <c:pt idx="40718">
                  <c:v>451.45609325869731</c:v>
                </c:pt>
                <c:pt idx="40719">
                  <c:v>450.13993229832357</c:v>
                </c:pt>
                <c:pt idx="40720">
                  <c:v>450.89419491317875</c:v>
                </c:pt>
                <c:pt idx="40721">
                  <c:v>450.53577542401729</c:v>
                </c:pt>
                <c:pt idx="40722">
                  <c:v>450.00479077079854</c:v>
                </c:pt>
                <c:pt idx="40723">
                  <c:v>450.15385394650224</c:v>
                </c:pt>
                <c:pt idx="40724">
                  <c:v>450.59823782181553</c:v>
                </c:pt>
                <c:pt idx="40725">
                  <c:v>450.01066695716435</c:v>
                </c:pt>
                <c:pt idx="40726">
                  <c:v>451.04696343641228</c:v>
                </c:pt>
                <c:pt idx="40727">
                  <c:v>450.32424950395131</c:v>
                </c:pt>
                <c:pt idx="40728">
                  <c:v>450.14580848468944</c:v>
                </c:pt>
                <c:pt idx="40729">
                  <c:v>450.01654159554403</c:v>
                </c:pt>
                <c:pt idx="40730">
                  <c:v>450.6180357179714</c:v>
                </c:pt>
                <c:pt idx="40731">
                  <c:v>450.99408237997409</c:v>
                </c:pt>
                <c:pt idx="40732">
                  <c:v>450.0282939682757</c:v>
                </c:pt>
                <c:pt idx="40733">
                  <c:v>450.16931164365946</c:v>
                </c:pt>
                <c:pt idx="40734">
                  <c:v>450.13035072592078</c:v>
                </c:pt>
                <c:pt idx="40735">
                  <c:v>450.06942419226698</c:v>
                </c:pt>
                <c:pt idx="40736">
                  <c:v>450.20085883197743</c:v>
                </c:pt>
                <c:pt idx="40737">
                  <c:v>450.20085883197743</c:v>
                </c:pt>
                <c:pt idx="40738">
                  <c:v>450.21848585079016</c:v>
                </c:pt>
                <c:pt idx="40739">
                  <c:v>450.55710913810901</c:v>
                </c:pt>
                <c:pt idx="40740">
                  <c:v>450.72750468015522</c:v>
                </c:pt>
                <c:pt idx="40741">
                  <c:v>450.00479077079854</c:v>
                </c:pt>
                <c:pt idx="40742">
                  <c:v>450.97057917479555</c:v>
                </c:pt>
                <c:pt idx="40743">
                  <c:v>451.13509853047594</c:v>
                </c:pt>
                <c:pt idx="40744">
                  <c:v>451.54052350582367</c:v>
                </c:pt>
                <c:pt idx="40745">
                  <c:v>451.4112577256833</c:v>
                </c:pt>
                <c:pt idx="40746">
                  <c:v>451.06459045522502</c:v>
                </c:pt>
                <c:pt idx="40747">
                  <c:v>450.60999019454721</c:v>
                </c:pt>
                <c:pt idx="40748">
                  <c:v>451.06242111816664</c:v>
                </c:pt>
                <c:pt idx="40749">
                  <c:v>450.16931164365946</c:v>
                </c:pt>
                <c:pt idx="40750">
                  <c:v>450.7157523074236</c:v>
                </c:pt>
                <c:pt idx="40751">
                  <c:v>450.61586638091302</c:v>
                </c:pt>
                <c:pt idx="40752">
                  <c:v>450.84501916576329</c:v>
                </c:pt>
                <c:pt idx="40753">
                  <c:v>451.19168797650633</c:v>
                </c:pt>
                <c:pt idx="40754">
                  <c:v>451.27982307056999</c:v>
                </c:pt>
                <c:pt idx="40755">
                  <c:v>451.52660749508726</c:v>
                </c:pt>
                <c:pt idx="40756">
                  <c:v>451.42083614050233</c:v>
                </c:pt>
                <c:pt idx="40757">
                  <c:v>450.08705121107971</c:v>
                </c:pt>
                <c:pt idx="40758">
                  <c:v>450.90594574562567</c:v>
                </c:pt>
                <c:pt idx="40759">
                  <c:v>451.94594955937072</c:v>
                </c:pt>
                <c:pt idx="40760">
                  <c:v>452.07521025657138</c:v>
                </c:pt>
                <c:pt idx="40761">
                  <c:v>451.17622875446722</c:v>
                </c:pt>
                <c:pt idx="40762">
                  <c:v>450.83543767037474</c:v>
                </c:pt>
                <c:pt idx="40763">
                  <c:v>450.82368529764307</c:v>
                </c:pt>
                <c:pt idx="40764">
                  <c:v>450.15385394650224</c:v>
                </c:pt>
                <c:pt idx="40765">
                  <c:v>450.65699506461959</c:v>
                </c:pt>
                <c:pt idx="40766">
                  <c:v>450.22219270009765</c:v>
                </c:pt>
                <c:pt idx="40767">
                  <c:v>450.49464535405446</c:v>
                </c:pt>
                <c:pt idx="40768">
                  <c:v>450.51227252689569</c:v>
                </c:pt>
                <c:pt idx="40769">
                  <c:v>450.58278168034593</c:v>
                </c:pt>
                <c:pt idx="40770">
                  <c:v>450.10097287466118</c:v>
                </c:pt>
                <c:pt idx="40771">
                  <c:v>450.45939116240055</c:v>
                </c:pt>
                <c:pt idx="40772">
                  <c:v>450.67091677440959</c:v>
                </c:pt>
                <c:pt idx="40773">
                  <c:v>450.19498418589637</c:v>
                </c:pt>
                <c:pt idx="40774">
                  <c:v>450.13622691228665</c:v>
                </c:pt>
                <c:pt idx="40775">
                  <c:v>450.37496122333113</c:v>
                </c:pt>
                <c:pt idx="40776">
                  <c:v>451.04479255906915</c:v>
                </c:pt>
                <c:pt idx="40777">
                  <c:v>450.64524423217267</c:v>
                </c:pt>
                <c:pt idx="40778">
                  <c:v>450.9037764085673</c:v>
                </c:pt>
                <c:pt idx="40779">
                  <c:v>450.63936804580686</c:v>
                </c:pt>
                <c:pt idx="40780">
                  <c:v>450.28682458898271</c:v>
                </c:pt>
                <c:pt idx="40781">
                  <c:v>450.16931164365946</c:v>
                </c:pt>
                <c:pt idx="40782">
                  <c:v>450.15168313077049</c:v>
                </c:pt>
                <c:pt idx="40783">
                  <c:v>450.26332292408892</c:v>
                </c:pt>
                <c:pt idx="40784">
                  <c:v>450.13622691228665</c:v>
                </c:pt>
                <c:pt idx="40785">
                  <c:v>450.65699506461959</c:v>
                </c:pt>
                <c:pt idx="40786">
                  <c:v>450.65699506461959</c:v>
                </c:pt>
                <c:pt idx="40787">
                  <c:v>450.96840829745241</c:v>
                </c:pt>
                <c:pt idx="40788">
                  <c:v>450.56885997055593</c:v>
                </c:pt>
                <c:pt idx="40789">
                  <c:v>450.18106247610632</c:v>
                </c:pt>
                <c:pt idx="40790">
                  <c:v>450.13035072592078</c:v>
                </c:pt>
                <c:pt idx="40791">
                  <c:v>450.13622691228665</c:v>
                </c:pt>
                <c:pt idx="40792">
                  <c:v>450.75100788533382</c:v>
                </c:pt>
                <c:pt idx="40793">
                  <c:v>450.09509668829537</c:v>
                </c:pt>
                <c:pt idx="40794">
                  <c:v>450.57690549398012</c:v>
                </c:pt>
                <c:pt idx="40795">
                  <c:v>450.1127237071081</c:v>
                </c:pt>
                <c:pt idx="40796">
                  <c:v>451.24673682971815</c:v>
                </c:pt>
                <c:pt idx="40797">
                  <c:v>451.68741738297609</c:v>
                </c:pt>
                <c:pt idx="40798">
                  <c:v>450.44763971383975</c:v>
                </c:pt>
                <c:pt idx="40799">
                  <c:v>450.75100788533382</c:v>
                </c:pt>
              </c:numCache>
            </c:numRef>
          </c:val>
          <c:smooth val="0"/>
          <c:extLst xmlns:c16r2="http://schemas.microsoft.com/office/drawing/2015/06/chart">
            <c:ext xmlns:c16="http://schemas.microsoft.com/office/drawing/2014/chart" uri="{C3380CC4-5D6E-409C-BE32-E72D297353CC}">
              <c16:uniqueId val="{00000001-034A-459B-8D40-C13BB1F47FD2}"/>
            </c:ext>
          </c:extLst>
        </c:ser>
        <c:ser>
          <c:idx val="2"/>
          <c:order val="2"/>
          <c:spPr>
            <a:ln w="12700">
              <a:solidFill>
                <a:schemeClr val="tx1"/>
              </a:solidFill>
            </a:ln>
          </c:spPr>
          <c:marker>
            <c:symbol val="none"/>
          </c:marker>
          <c:cat>
            <c:numRef>
              <c:f>'SnB02-5-3.xlsx_resample'!$AD$3:$AD$1048576</c:f>
              <c:numCache>
                <c:formatCode>General</c:formatCode>
                <c:ptCount val="1048574"/>
              </c:numCache>
            </c:numRef>
          </c:cat>
          <c:val>
            <c:numRef>
              <c:f>'SnB02-5-3.xlsx_resample'!$AH$3:$AH$40836</c:f>
              <c:numCache>
                <c:formatCode>General</c:formatCode>
                <c:ptCount val="40834"/>
                <c:pt idx="0">
                  <c:v>300.06348451789216</c:v>
                </c:pt>
                <c:pt idx="1">
                  <c:v>300.29569980594573</c:v>
                </c:pt>
                <c:pt idx="2">
                  <c:v>300.82980174689914</c:v>
                </c:pt>
                <c:pt idx="3">
                  <c:v>300.20281979039828</c:v>
                </c:pt>
                <c:pt idx="4">
                  <c:v>300.10992901519637</c:v>
                </c:pt>
                <c:pt idx="5">
                  <c:v>301.06202461388898</c:v>
                </c:pt>
                <c:pt idx="6">
                  <c:v>302.24634799522681</c:v>
                </c:pt>
                <c:pt idx="7">
                  <c:v>303.7789976111132</c:v>
                </c:pt>
                <c:pt idx="8">
                  <c:v>302.89656897904882</c:v>
                </c:pt>
                <c:pt idx="9">
                  <c:v>300.04026227684943</c:v>
                </c:pt>
                <c:pt idx="10">
                  <c:v>300.94592078976774</c:v>
                </c:pt>
                <c:pt idx="11">
                  <c:v>302.19990037807935</c:v>
                </c:pt>
                <c:pt idx="12">
                  <c:v>305.91542059367418</c:v>
                </c:pt>
                <c:pt idx="13">
                  <c:v>306.70496921019117</c:v>
                </c:pt>
                <c:pt idx="14">
                  <c:v>303.17522424443865</c:v>
                </c:pt>
                <c:pt idx="15">
                  <c:v>304.03444428667677</c:v>
                </c:pt>
                <c:pt idx="16">
                  <c:v>309.55040471975968</c:v>
                </c:pt>
                <c:pt idx="17">
                  <c:v>327.66346722939505</c:v>
                </c:pt>
                <c:pt idx="18">
                  <c:v>314.28769489698658</c:v>
                </c:pt>
                <c:pt idx="19">
                  <c:v>303.97713200574111</c:v>
                </c:pt>
                <c:pt idx="20">
                  <c:v>301.67816214753572</c:v>
                </c:pt>
                <c:pt idx="21">
                  <c:v>301.15491984818385</c:v>
                </c:pt>
                <c:pt idx="22">
                  <c:v>303.91832524380811</c:v>
                </c:pt>
                <c:pt idx="23">
                  <c:v>308.28406644322502</c:v>
                </c:pt>
                <c:pt idx="24">
                  <c:v>309.05039125116821</c:v>
                </c:pt>
                <c:pt idx="25">
                  <c:v>307.00684828415473</c:v>
                </c:pt>
                <c:pt idx="26">
                  <c:v>301.3871427151737</c:v>
                </c:pt>
                <c:pt idx="27">
                  <c:v>303.58235617560791</c:v>
                </c:pt>
                <c:pt idx="28">
                  <c:v>300.40095509815103</c:v>
                </c:pt>
                <c:pt idx="29">
                  <c:v>302.42126619065471</c:v>
                </c:pt>
                <c:pt idx="30">
                  <c:v>300.15637217325082</c:v>
                </c:pt>
                <c:pt idx="31">
                  <c:v>301.13169588742267</c:v>
                </c:pt>
                <c:pt idx="32">
                  <c:v>303.24489567015985</c:v>
                </c:pt>
                <c:pt idx="33">
                  <c:v>302.78044993618016</c:v>
                </c:pt>
                <c:pt idx="34">
                  <c:v>300.19195756160968</c:v>
                </c:pt>
                <c:pt idx="35">
                  <c:v>304.39512860069857</c:v>
                </c:pt>
                <c:pt idx="36">
                  <c:v>300.5511463293218</c:v>
                </c:pt>
                <c:pt idx="37">
                  <c:v>302.91979278762255</c:v>
                </c:pt>
                <c:pt idx="38">
                  <c:v>304.45244240350894</c:v>
                </c:pt>
                <c:pt idx="39">
                  <c:v>307.23907115114451</c:v>
                </c:pt>
                <c:pt idx="40">
                  <c:v>313.46256332711039</c:v>
                </c:pt>
                <c:pt idx="41">
                  <c:v>306.2172996676378</c:v>
                </c:pt>
                <c:pt idx="42">
                  <c:v>301.36391905878742</c:v>
                </c:pt>
                <c:pt idx="43">
                  <c:v>310.03807274043834</c:v>
                </c:pt>
                <c:pt idx="44">
                  <c:v>327.68675191295853</c:v>
                </c:pt>
                <c:pt idx="45">
                  <c:v>320.1860400560476</c:v>
                </c:pt>
                <c:pt idx="46">
                  <c:v>302.04971416909518</c:v>
                </c:pt>
                <c:pt idx="47">
                  <c:v>301.52647080443103</c:v>
                </c:pt>
                <c:pt idx="48">
                  <c:v>303.03589661174374</c:v>
                </c:pt>
                <c:pt idx="49">
                  <c:v>304.17377191937169</c:v>
                </c:pt>
                <c:pt idx="50">
                  <c:v>304.33632336064034</c:v>
                </c:pt>
                <c:pt idx="51">
                  <c:v>302.50179467079033</c:v>
                </c:pt>
                <c:pt idx="52">
                  <c:v>302.85012136190136</c:v>
                </c:pt>
                <c:pt idx="53">
                  <c:v>304.45244240350894</c:v>
                </c:pt>
                <c:pt idx="54">
                  <c:v>307.03007209272846</c:v>
                </c:pt>
                <c:pt idx="55">
                  <c:v>308.23761882607755</c:v>
                </c:pt>
                <c:pt idx="56">
                  <c:v>306.28697109335894</c:v>
                </c:pt>
                <c:pt idx="57">
                  <c:v>304.56854622763018</c:v>
                </c:pt>
                <c:pt idx="58">
                  <c:v>302.16582408071537</c:v>
                </c:pt>
                <c:pt idx="59">
                  <c:v>313.80002687630798</c:v>
                </c:pt>
                <c:pt idx="60">
                  <c:v>302.81603897703843</c:v>
                </c:pt>
                <c:pt idx="61">
                  <c:v>300.71369792277795</c:v>
                </c:pt>
                <c:pt idx="62">
                  <c:v>303.41980473433927</c:v>
                </c:pt>
                <c:pt idx="63">
                  <c:v>309.29497174106882</c:v>
                </c:pt>
                <c:pt idx="64">
                  <c:v>307.29787639120275</c:v>
                </c:pt>
                <c:pt idx="65">
                  <c:v>302.01412512823697</c:v>
                </c:pt>
                <c:pt idx="66">
                  <c:v>304.12732430222422</c:v>
                </c:pt>
                <c:pt idx="67">
                  <c:v>306.28697109335894</c:v>
                </c:pt>
                <c:pt idx="68">
                  <c:v>304.05766809525051</c:v>
                </c:pt>
                <c:pt idx="69">
                  <c:v>305.57945152547398</c:v>
                </c:pt>
                <c:pt idx="70">
                  <c:v>303.8842504683189</c:v>
                </c:pt>
                <c:pt idx="71">
                  <c:v>303.73254999396579</c:v>
                </c:pt>
                <c:pt idx="72">
                  <c:v>304.40599478636153</c:v>
                </c:pt>
                <c:pt idx="73">
                  <c:v>303.68611759556575</c:v>
                </c:pt>
                <c:pt idx="74">
                  <c:v>304.3827709777878</c:v>
                </c:pt>
                <c:pt idx="75">
                  <c:v>310.00249130895384</c:v>
                </c:pt>
                <c:pt idx="76">
                  <c:v>300.92269698119406</c:v>
                </c:pt>
                <c:pt idx="77">
                  <c:v>317.84067889006025</c:v>
                </c:pt>
                <c:pt idx="78">
                  <c:v>307.41399543407141</c:v>
                </c:pt>
                <c:pt idx="79">
                  <c:v>309.1091964912265</c:v>
                </c:pt>
                <c:pt idx="80">
                  <c:v>300.63317492139134</c:v>
                </c:pt>
                <c:pt idx="81">
                  <c:v>300.04026227684943</c:v>
                </c:pt>
                <c:pt idx="82">
                  <c:v>300.92269698119406</c:v>
                </c:pt>
                <c:pt idx="83">
                  <c:v>302.47856934034189</c:v>
                </c:pt>
                <c:pt idx="84">
                  <c:v>304.47565099333525</c:v>
                </c:pt>
                <c:pt idx="85">
                  <c:v>302.82689755332763</c:v>
                </c:pt>
                <c:pt idx="86">
                  <c:v>303.08234270701644</c:v>
                </c:pt>
                <c:pt idx="87">
                  <c:v>302.26957180380055</c:v>
                </c:pt>
                <c:pt idx="88">
                  <c:v>300.94592078976774</c:v>
                </c:pt>
                <c:pt idx="89">
                  <c:v>301.41035130500001</c:v>
                </c:pt>
                <c:pt idx="90">
                  <c:v>301.54969461300476</c:v>
                </c:pt>
                <c:pt idx="91">
                  <c:v>302.59467468633784</c:v>
                </c:pt>
                <c:pt idx="92">
                  <c:v>302.33924322952168</c:v>
                </c:pt>
                <c:pt idx="93">
                  <c:v>302.33924322952168</c:v>
                </c:pt>
                <c:pt idx="94">
                  <c:v>300.89947317262033</c:v>
                </c:pt>
                <c:pt idx="95">
                  <c:v>302.97859802768079</c:v>
                </c:pt>
                <c:pt idx="96">
                  <c:v>304.18612954228246</c:v>
                </c:pt>
                <c:pt idx="97">
                  <c:v>302.35159933055775</c:v>
                </c:pt>
                <c:pt idx="98">
                  <c:v>300.17959598182455</c:v>
                </c:pt>
                <c:pt idx="99">
                  <c:v>300.78336934849909</c:v>
                </c:pt>
                <c:pt idx="100">
                  <c:v>301.03880065312774</c:v>
                </c:pt>
                <c:pt idx="101">
                  <c:v>303.63966997841828</c:v>
                </c:pt>
                <c:pt idx="102">
                  <c:v>300.40095509815103</c:v>
                </c:pt>
                <c:pt idx="103">
                  <c:v>304.23257715942992</c:v>
                </c:pt>
                <c:pt idx="104">
                  <c:v>300.88861550945592</c:v>
                </c:pt>
                <c:pt idx="105">
                  <c:v>303.90747427689263</c:v>
                </c:pt>
                <c:pt idx="106">
                  <c:v>304.62735146768841</c:v>
                </c:pt>
                <c:pt idx="107">
                  <c:v>302.00326959569725</c:v>
                </c:pt>
                <c:pt idx="108">
                  <c:v>301.44594338960769</c:v>
                </c:pt>
                <c:pt idx="109">
                  <c:v>302.06057274538443</c:v>
                </c:pt>
                <c:pt idx="110">
                  <c:v>302.17667656950562</c:v>
                </c:pt>
                <c:pt idx="111">
                  <c:v>303.19844805301238</c:v>
                </c:pt>
                <c:pt idx="112">
                  <c:v>300.41181884881439</c:v>
                </c:pt>
                <c:pt idx="113">
                  <c:v>301.3871427151737</c:v>
                </c:pt>
                <c:pt idx="114">
                  <c:v>300.56350806129444</c:v>
                </c:pt>
                <c:pt idx="115">
                  <c:v>305.85812200961124</c:v>
                </c:pt>
                <c:pt idx="116">
                  <c:v>300.86539474463171</c:v>
                </c:pt>
                <c:pt idx="117">
                  <c:v>301.27102382449254</c:v>
                </c:pt>
                <c:pt idx="118">
                  <c:v>304.77754528604623</c:v>
                </c:pt>
                <c:pt idx="119">
                  <c:v>306.68174540161743</c:v>
                </c:pt>
                <c:pt idx="120">
                  <c:v>300.17959598182455</c:v>
                </c:pt>
                <c:pt idx="121">
                  <c:v>301.77104977245688</c:v>
                </c:pt>
                <c:pt idx="122">
                  <c:v>308.1803202420146</c:v>
                </c:pt>
                <c:pt idx="123">
                  <c:v>306.06712106802735</c:v>
                </c:pt>
                <c:pt idx="124">
                  <c:v>300.81895017123372</c:v>
                </c:pt>
                <c:pt idx="125">
                  <c:v>301.03880065312774</c:v>
                </c:pt>
                <c:pt idx="126">
                  <c:v>302.71079372920644</c:v>
                </c:pt>
                <c:pt idx="127">
                  <c:v>303.73254999396579</c:v>
                </c:pt>
                <c:pt idx="128">
                  <c:v>303.52355093554968</c:v>
                </c:pt>
                <c:pt idx="129">
                  <c:v>302.38567410604696</c:v>
                </c:pt>
                <c:pt idx="130">
                  <c:v>303.15200043586492</c:v>
                </c:pt>
                <c:pt idx="131">
                  <c:v>301.05116999447409</c:v>
                </c:pt>
                <c:pt idx="132">
                  <c:v>302.37482161725671</c:v>
                </c:pt>
                <c:pt idx="133">
                  <c:v>301.0852482702752</c:v>
                </c:pt>
                <c:pt idx="134">
                  <c:v>300.50469871217439</c:v>
                </c:pt>
                <c:pt idx="135">
                  <c:v>300.78336934849909</c:v>
                </c:pt>
                <c:pt idx="136">
                  <c:v>302.29279561237422</c:v>
                </c:pt>
                <c:pt idx="137">
                  <c:v>304.96332053588861</c:v>
                </c:pt>
                <c:pt idx="138">
                  <c:v>304.91687291874115</c:v>
                </c:pt>
                <c:pt idx="139">
                  <c:v>300.02940306137282</c:v>
                </c:pt>
                <c:pt idx="140">
                  <c:v>302.52501847936406</c:v>
                </c:pt>
                <c:pt idx="141">
                  <c:v>301.3871427151737</c:v>
                </c:pt>
                <c:pt idx="142">
                  <c:v>301.7942720591559</c:v>
                </c:pt>
                <c:pt idx="143">
                  <c:v>304.18612954228246</c:v>
                </c:pt>
                <c:pt idx="144">
                  <c:v>303.16437327752317</c:v>
                </c:pt>
                <c:pt idx="145">
                  <c:v>301.0047254210761</c:v>
                </c:pt>
                <c:pt idx="146">
                  <c:v>300.21517984830865</c:v>
                </c:pt>
                <c:pt idx="147">
                  <c:v>300.01703988361919</c:v>
                </c:pt>
                <c:pt idx="148">
                  <c:v>301.81749434585487</c:v>
                </c:pt>
                <c:pt idx="149">
                  <c:v>314.33412729538662</c:v>
                </c:pt>
                <c:pt idx="150">
                  <c:v>309.57362700645871</c:v>
                </c:pt>
                <c:pt idx="151">
                  <c:v>301.07439243336052</c:v>
                </c:pt>
                <c:pt idx="152">
                  <c:v>300.78336934849909</c:v>
                </c:pt>
                <c:pt idx="153">
                  <c:v>302.89656897904882</c:v>
                </c:pt>
                <c:pt idx="154">
                  <c:v>303.12879184603861</c:v>
                </c:pt>
                <c:pt idx="155">
                  <c:v>302.5482422879378</c:v>
                </c:pt>
                <c:pt idx="156">
                  <c:v>302.52501847936406</c:v>
                </c:pt>
                <c:pt idx="157">
                  <c:v>301.92124511268952</c:v>
                </c:pt>
                <c:pt idx="158">
                  <c:v>303.15200043586492</c:v>
                </c:pt>
                <c:pt idx="159">
                  <c:v>300.89947317262033</c:v>
                </c:pt>
                <c:pt idx="160">
                  <c:v>301.29424748087877</c:v>
                </c:pt>
                <c:pt idx="161">
                  <c:v>300.89947317262033</c:v>
                </c:pt>
                <c:pt idx="162">
                  <c:v>304.13969714388247</c:v>
                </c:pt>
                <c:pt idx="163">
                  <c:v>301.52647080443103</c:v>
                </c:pt>
                <c:pt idx="164">
                  <c:v>304.03444428667677</c:v>
                </c:pt>
                <c:pt idx="165">
                  <c:v>301.15491984818385</c:v>
                </c:pt>
                <c:pt idx="166">
                  <c:v>303.21080567592315</c:v>
                </c:pt>
                <c:pt idx="167">
                  <c:v>310.73472612266039</c:v>
                </c:pt>
                <c:pt idx="168">
                  <c:v>307.71587450803497</c:v>
                </c:pt>
                <c:pt idx="169">
                  <c:v>302.50179467079033</c:v>
                </c:pt>
                <c:pt idx="170">
                  <c:v>304.66144146192505</c:v>
                </c:pt>
                <c:pt idx="171">
                  <c:v>304.17377191937169</c:v>
                </c:pt>
                <c:pt idx="172">
                  <c:v>303.29134328730726</c:v>
                </c:pt>
                <c:pt idx="173">
                  <c:v>301.68902224569968</c:v>
                </c:pt>
                <c:pt idx="174">
                  <c:v>300.8762493640466</c:v>
                </c:pt>
                <c:pt idx="175">
                  <c:v>300.34214742309319</c:v>
                </c:pt>
                <c:pt idx="176">
                  <c:v>301.45679892214741</c:v>
                </c:pt>
                <c:pt idx="177">
                  <c:v>302.0373489368107</c:v>
                </c:pt>
                <c:pt idx="178">
                  <c:v>303.84866903683439</c:v>
                </c:pt>
                <c:pt idx="179">
                  <c:v>300.73692173135169</c:v>
                </c:pt>
                <c:pt idx="180">
                  <c:v>300.48147490360066</c:v>
                </c:pt>
                <c:pt idx="181">
                  <c:v>300.04026227684943</c:v>
                </c:pt>
                <c:pt idx="182">
                  <c:v>300.77250575002324</c:v>
                </c:pt>
                <c:pt idx="183">
                  <c:v>300.84217245793269</c:v>
                </c:pt>
                <c:pt idx="184">
                  <c:v>300.43504265738812</c:v>
                </c:pt>
                <c:pt idx="185">
                  <c:v>300.22604359897201</c:v>
                </c:pt>
                <c:pt idx="186">
                  <c:v>300.28484518653084</c:v>
                </c:pt>
                <c:pt idx="187">
                  <c:v>300.30806747322987</c:v>
                </c:pt>
                <c:pt idx="188">
                  <c:v>300.74928498519898</c:v>
                </c:pt>
                <c:pt idx="189">
                  <c:v>300.84217245793269</c:v>
                </c:pt>
                <c:pt idx="190">
                  <c:v>301.09761456787203</c:v>
                </c:pt>
                <c:pt idx="191">
                  <c:v>300.10992901519637</c:v>
                </c:pt>
                <c:pt idx="192">
                  <c:v>300.57437013789553</c:v>
                </c:pt>
                <c:pt idx="193">
                  <c:v>300.51706500977122</c:v>
                </c:pt>
                <c:pt idx="194">
                  <c:v>301.91038197077603</c:v>
                </c:pt>
                <c:pt idx="195">
                  <c:v>304.67379908483582</c:v>
                </c:pt>
                <c:pt idx="196">
                  <c:v>301.32983363017502</c:v>
                </c:pt>
                <c:pt idx="197">
                  <c:v>302.1070203625319</c:v>
                </c:pt>
                <c:pt idx="198">
                  <c:v>304.66144146192505</c:v>
                </c:pt>
                <c:pt idx="199">
                  <c:v>303.98799666952931</c:v>
                </c:pt>
                <c:pt idx="200">
                  <c:v>302.30515627903452</c:v>
                </c:pt>
                <c:pt idx="201">
                  <c:v>310.22384951215543</c:v>
                </c:pt>
                <c:pt idx="202">
                  <c:v>307.59977068391379</c:v>
                </c:pt>
                <c:pt idx="203">
                  <c:v>306.09032965785366</c:v>
                </c:pt>
                <c:pt idx="204">
                  <c:v>302.33924322952168</c:v>
                </c:pt>
                <c:pt idx="205">
                  <c:v>305.42776626986824</c:v>
                </c:pt>
                <c:pt idx="206">
                  <c:v>302.98944747272157</c:v>
                </c:pt>
                <c:pt idx="207">
                  <c:v>302.00326959569725</c:v>
                </c:pt>
                <c:pt idx="208">
                  <c:v>300.01703988361919</c:v>
                </c:pt>
                <c:pt idx="209">
                  <c:v>302.5482422879378</c:v>
                </c:pt>
                <c:pt idx="210">
                  <c:v>306.03152441779542</c:v>
                </c:pt>
                <c:pt idx="211">
                  <c:v>305.63675010953693</c:v>
                </c:pt>
                <c:pt idx="212">
                  <c:v>306.81022206739681</c:v>
                </c:pt>
                <c:pt idx="213">
                  <c:v>305.88134581818497</c:v>
                </c:pt>
                <c:pt idx="214">
                  <c:v>300.30806747322987</c:v>
                </c:pt>
                <c:pt idx="215">
                  <c:v>302.09615722061841</c:v>
                </c:pt>
                <c:pt idx="216">
                  <c:v>302.57145087776411</c:v>
                </c:pt>
                <c:pt idx="217">
                  <c:v>304.73109766889883</c:v>
                </c:pt>
                <c:pt idx="218">
                  <c:v>305.65997391811067</c:v>
                </c:pt>
                <c:pt idx="219">
                  <c:v>305.59031771113689</c:v>
                </c:pt>
                <c:pt idx="220">
                  <c:v>305.96186821082165</c:v>
                </c:pt>
                <c:pt idx="221">
                  <c:v>302.5482422879378</c:v>
                </c:pt>
                <c:pt idx="222">
                  <c:v>302.01412512823697</c:v>
                </c:pt>
                <c:pt idx="223">
                  <c:v>301.84071663255384</c:v>
                </c:pt>
                <c:pt idx="224">
                  <c:v>305.97422583373242</c:v>
                </c:pt>
                <c:pt idx="225">
                  <c:v>306.34577633341718</c:v>
                </c:pt>
                <c:pt idx="226">
                  <c:v>304.30224858515112</c:v>
                </c:pt>
                <c:pt idx="227">
                  <c:v>302.33924322952168</c:v>
                </c:pt>
                <c:pt idx="228">
                  <c:v>301.92124511268952</c:v>
                </c:pt>
                <c:pt idx="229">
                  <c:v>300.17959598182455</c:v>
                </c:pt>
                <c:pt idx="230">
                  <c:v>300.66725030563049</c:v>
                </c:pt>
                <c:pt idx="231">
                  <c:v>301.44594338960769</c:v>
                </c:pt>
                <c:pt idx="232">
                  <c:v>300.85302555547287</c:v>
                </c:pt>
                <c:pt idx="233">
                  <c:v>300.60995263469238</c:v>
                </c:pt>
                <c:pt idx="234">
                  <c:v>300.84217245793269</c:v>
                </c:pt>
                <c:pt idx="235">
                  <c:v>300.72606254631256</c:v>
                </c:pt>
                <c:pt idx="236">
                  <c:v>300.47062043637322</c:v>
                </c:pt>
                <c:pt idx="237">
                  <c:v>300.89947317262033</c:v>
                </c:pt>
                <c:pt idx="238">
                  <c:v>300.272475997372</c:v>
                </c:pt>
                <c:pt idx="239">
                  <c:v>300.52792252074812</c:v>
                </c:pt>
                <c:pt idx="240">
                  <c:v>300.89947317262033</c:v>
                </c:pt>
                <c:pt idx="241">
                  <c:v>301.82834987839459</c:v>
                </c:pt>
                <c:pt idx="242">
                  <c:v>305.70642153525813</c:v>
                </c:pt>
                <c:pt idx="243">
                  <c:v>305.86897297652678</c:v>
                </c:pt>
                <c:pt idx="244">
                  <c:v>300.24926740754574</c:v>
                </c:pt>
                <c:pt idx="245">
                  <c:v>302.28193399233555</c:v>
                </c:pt>
                <c:pt idx="246">
                  <c:v>310.99017432009867</c:v>
                </c:pt>
                <c:pt idx="247">
                  <c:v>310.06129807088678</c:v>
                </c:pt>
                <c:pt idx="248">
                  <c:v>303.81457904259776</c:v>
                </c:pt>
                <c:pt idx="249">
                  <c:v>301.58527452261455</c:v>
                </c:pt>
                <c:pt idx="250">
                  <c:v>300.40095509815103</c:v>
                </c:pt>
                <c:pt idx="251">
                  <c:v>300.01703988361919</c:v>
                </c:pt>
                <c:pt idx="252">
                  <c:v>301.24779986373136</c:v>
                </c:pt>
                <c:pt idx="253">
                  <c:v>302.31601942094795</c:v>
                </c:pt>
                <c:pt idx="254">
                  <c:v>301.52647080443103</c:v>
                </c:pt>
                <c:pt idx="255">
                  <c:v>301.29424748087877</c:v>
                </c:pt>
                <c:pt idx="256">
                  <c:v>302.40889943649546</c:v>
                </c:pt>
                <c:pt idx="257">
                  <c:v>302.75722612760649</c:v>
                </c:pt>
                <c:pt idx="258">
                  <c:v>301.29424748087877</c:v>
                </c:pt>
                <c:pt idx="259">
                  <c:v>301.27102382449254</c:v>
                </c:pt>
                <c:pt idx="260">
                  <c:v>301.01559206330148</c:v>
                </c:pt>
                <c:pt idx="261">
                  <c:v>300.82980174689914</c:v>
                </c:pt>
                <c:pt idx="262">
                  <c:v>301.15491984818385</c:v>
                </c:pt>
                <c:pt idx="263">
                  <c:v>301.20136746533132</c:v>
                </c:pt>
                <c:pt idx="264">
                  <c:v>300.20281979039828</c:v>
                </c:pt>
                <c:pt idx="265">
                  <c:v>300.79572788453476</c:v>
                </c:pt>
                <c:pt idx="266">
                  <c:v>302.09615722061841</c:v>
                </c:pt>
                <c:pt idx="267">
                  <c:v>301.07439243336052</c:v>
                </c:pt>
                <c:pt idx="268">
                  <c:v>300.31892361451946</c:v>
                </c:pt>
                <c:pt idx="269">
                  <c:v>301.87479749554205</c:v>
                </c:pt>
                <c:pt idx="270">
                  <c:v>300.9923684069152</c:v>
                </c:pt>
                <c:pt idx="271">
                  <c:v>300.59759394646926</c:v>
                </c:pt>
                <c:pt idx="272">
                  <c:v>301.13169588742267</c:v>
                </c:pt>
                <c:pt idx="273">
                  <c:v>302.87334517047509</c:v>
                </c:pt>
                <c:pt idx="274">
                  <c:v>303.87189284540813</c:v>
                </c:pt>
                <c:pt idx="275">
                  <c:v>300.43504265738812</c:v>
                </c:pt>
                <c:pt idx="276">
                  <c:v>300.06348451789216</c:v>
                </c:pt>
                <c:pt idx="277">
                  <c:v>305.23112483436296</c:v>
                </c:pt>
                <c:pt idx="278">
                  <c:v>305.50978009975279</c:v>
                </c:pt>
                <c:pt idx="279">
                  <c:v>302.60704144049708</c:v>
                </c:pt>
                <c:pt idx="280">
                  <c:v>301.74782900763267</c:v>
                </c:pt>
                <c:pt idx="281">
                  <c:v>300.06348451789216</c:v>
                </c:pt>
                <c:pt idx="282">
                  <c:v>302.06057274538443</c:v>
                </c:pt>
                <c:pt idx="283">
                  <c:v>301.45679892214741</c:v>
                </c:pt>
                <c:pt idx="284">
                  <c:v>302.59467468633784</c:v>
                </c:pt>
                <c:pt idx="285">
                  <c:v>304.59177003620385</c:v>
                </c:pt>
                <c:pt idx="286">
                  <c:v>303.26811947873352</c:v>
                </c:pt>
                <c:pt idx="287">
                  <c:v>300.23840061313291</c:v>
                </c:pt>
                <c:pt idx="288">
                  <c:v>300.84217245793269</c:v>
                </c:pt>
                <c:pt idx="289">
                  <c:v>306.71732683310194</c:v>
                </c:pt>
                <c:pt idx="290">
                  <c:v>311.29205339406224</c:v>
                </c:pt>
                <c:pt idx="291">
                  <c:v>305.7884505838901</c:v>
                </c:pt>
                <c:pt idx="292">
                  <c:v>300.12229077760645</c:v>
                </c:pt>
                <c:pt idx="293">
                  <c:v>302.08379655395817</c:v>
                </c:pt>
                <c:pt idx="294">
                  <c:v>304.22021953651915</c:v>
                </c:pt>
                <c:pt idx="295">
                  <c:v>305.05620055143612</c:v>
                </c:pt>
                <c:pt idx="296">
                  <c:v>305.21876721145219</c:v>
                </c:pt>
                <c:pt idx="297">
                  <c:v>304.12732430222422</c:v>
                </c:pt>
                <c:pt idx="298">
                  <c:v>301.34069509802623</c:v>
                </c:pt>
                <c:pt idx="299">
                  <c:v>302.51415381557587</c:v>
                </c:pt>
                <c:pt idx="300">
                  <c:v>301.26016783539035</c:v>
                </c:pt>
                <c:pt idx="301">
                  <c:v>300.24926740754574</c:v>
                </c:pt>
                <c:pt idx="302">
                  <c:v>300.31892361451946</c:v>
                </c:pt>
                <c:pt idx="303">
                  <c:v>301.06202461388898</c:v>
                </c:pt>
                <c:pt idx="304">
                  <c:v>302.75722612760649</c:v>
                </c:pt>
                <c:pt idx="305">
                  <c:v>304.03444428667677</c:v>
                </c:pt>
                <c:pt idx="306">
                  <c:v>303.94154905238184</c:v>
                </c:pt>
                <c:pt idx="307">
                  <c:v>302.31601942094795</c:v>
                </c:pt>
                <c:pt idx="308">
                  <c:v>300.14551303386793</c:v>
                </c:pt>
                <c:pt idx="309">
                  <c:v>304.58090385054095</c:v>
                </c:pt>
                <c:pt idx="310">
                  <c:v>306.50832777468582</c:v>
                </c:pt>
                <c:pt idx="311">
                  <c:v>304.20935335085619</c:v>
                </c:pt>
                <c:pt idx="312">
                  <c:v>303.35014852736549</c:v>
                </c:pt>
                <c:pt idx="313">
                  <c:v>301.12083533269629</c:v>
                </c:pt>
                <c:pt idx="314">
                  <c:v>301.35305546031157</c:v>
                </c:pt>
                <c:pt idx="315">
                  <c:v>300.86539474463171</c:v>
                </c:pt>
                <c:pt idx="316">
                  <c:v>300.34214742309319</c:v>
                </c:pt>
                <c:pt idx="317">
                  <c:v>300.45825109502692</c:v>
                </c:pt>
                <c:pt idx="318">
                  <c:v>300.92269698119406</c:v>
                </c:pt>
                <c:pt idx="319">
                  <c:v>300.89947317262033</c:v>
                </c:pt>
                <c:pt idx="320">
                  <c:v>300.052625454603</c:v>
                </c:pt>
                <c:pt idx="321">
                  <c:v>300.34214742309319</c:v>
                </c:pt>
                <c:pt idx="322">
                  <c:v>301.80512606982086</c:v>
                </c:pt>
                <c:pt idx="323">
                  <c:v>303.3377756857073</c:v>
                </c:pt>
                <c:pt idx="324">
                  <c:v>302.87334517047509</c:v>
                </c:pt>
                <c:pt idx="325">
                  <c:v>303.03589661174374</c:v>
                </c:pt>
                <c:pt idx="326">
                  <c:v>301.7819174799946</c:v>
                </c:pt>
                <c:pt idx="327">
                  <c:v>300.28484518653084</c:v>
                </c:pt>
                <c:pt idx="328">
                  <c:v>300.09906995190721</c:v>
                </c:pt>
                <c:pt idx="329">
                  <c:v>301.84071663255384</c:v>
                </c:pt>
                <c:pt idx="330">
                  <c:v>301.51560933657981</c:v>
                </c:pt>
                <c:pt idx="331">
                  <c:v>300.76014553992542</c:v>
                </c:pt>
                <c:pt idx="332">
                  <c:v>300.52792252074812</c:v>
                </c:pt>
                <c:pt idx="333">
                  <c:v>300.48147490360066</c:v>
                </c:pt>
                <c:pt idx="334">
                  <c:v>301.81749434585487</c:v>
                </c:pt>
                <c:pt idx="335">
                  <c:v>304.90602195182566</c:v>
                </c:pt>
                <c:pt idx="336">
                  <c:v>303.76814664419771</c:v>
                </c:pt>
                <c:pt idx="337">
                  <c:v>302.1426017940164</c:v>
                </c:pt>
                <c:pt idx="338">
                  <c:v>300.74928498519898</c:v>
                </c:pt>
                <c:pt idx="339">
                  <c:v>300.72606254631256</c:v>
                </c:pt>
                <c:pt idx="340">
                  <c:v>300.59759394646926</c:v>
                </c:pt>
                <c:pt idx="341">
                  <c:v>301.66579843712594</c:v>
                </c:pt>
                <c:pt idx="342">
                  <c:v>301.57291842157849</c:v>
                </c:pt>
                <c:pt idx="343">
                  <c:v>301.92124511268952</c:v>
                </c:pt>
                <c:pt idx="344">
                  <c:v>303.36099949428103</c:v>
                </c:pt>
                <c:pt idx="345">
                  <c:v>302.89656897904882</c:v>
                </c:pt>
                <c:pt idx="346">
                  <c:v>300.71369792277795</c:v>
                </c:pt>
                <c:pt idx="347">
                  <c:v>300.04026227684943</c:v>
                </c:pt>
                <c:pt idx="348">
                  <c:v>300.28484518653084</c:v>
                </c:pt>
                <c:pt idx="349">
                  <c:v>300.49384272307219</c:v>
                </c:pt>
                <c:pt idx="350">
                  <c:v>300.21517984830865</c:v>
                </c:pt>
                <c:pt idx="351">
                  <c:v>301.43357496138623</c:v>
                </c:pt>
                <c:pt idx="352">
                  <c:v>301.22457620734508</c:v>
                </c:pt>
                <c:pt idx="353">
                  <c:v>300.73692173135169</c:v>
                </c:pt>
                <c:pt idx="354">
                  <c:v>301.44594338960769</c:v>
                </c:pt>
                <c:pt idx="355">
                  <c:v>301.58527452261455</c:v>
                </c:pt>
                <c:pt idx="356">
                  <c:v>301.48002257853369</c:v>
                </c:pt>
                <c:pt idx="357">
                  <c:v>303.12879184603861</c:v>
                </c:pt>
                <c:pt idx="358">
                  <c:v>302.01412512823697</c:v>
                </c:pt>
                <c:pt idx="359">
                  <c:v>301.87479749554205</c:v>
                </c:pt>
                <c:pt idx="360">
                  <c:v>300.23840061313291</c:v>
                </c:pt>
                <c:pt idx="361">
                  <c:v>307.2049963756553</c:v>
                </c:pt>
                <c:pt idx="362">
                  <c:v>304.09324952673501</c:v>
                </c:pt>
                <c:pt idx="363">
                  <c:v>303.07147804322824</c:v>
                </c:pt>
                <c:pt idx="364">
                  <c:v>302.23548941893756</c:v>
                </c:pt>
                <c:pt idx="365">
                  <c:v>300.13314985611436</c:v>
                </c:pt>
                <c:pt idx="366">
                  <c:v>301.06202461388898</c:v>
                </c:pt>
                <c:pt idx="367">
                  <c:v>301.99090131966324</c:v>
                </c:pt>
                <c:pt idx="368">
                  <c:v>301.45679892214741</c:v>
                </c:pt>
                <c:pt idx="369">
                  <c:v>301.98004883087299</c:v>
                </c:pt>
                <c:pt idx="370">
                  <c:v>300.65639720809037</c:v>
                </c:pt>
                <c:pt idx="371">
                  <c:v>301.7819174799946</c:v>
                </c:pt>
                <c:pt idx="372">
                  <c:v>301.82834987839459</c:v>
                </c:pt>
                <c:pt idx="373">
                  <c:v>302.24634799522681</c:v>
                </c:pt>
                <c:pt idx="374">
                  <c:v>300.94592078976774</c:v>
                </c:pt>
                <c:pt idx="375">
                  <c:v>301.50324653929488</c:v>
                </c:pt>
                <c:pt idx="376">
                  <c:v>301.52647080443103</c:v>
                </c:pt>
                <c:pt idx="377">
                  <c:v>301.10847223103639</c:v>
                </c:pt>
                <c:pt idx="378">
                  <c:v>300.82980174689914</c:v>
                </c:pt>
                <c:pt idx="379">
                  <c:v>300.29569980594573</c:v>
                </c:pt>
                <c:pt idx="380">
                  <c:v>300.59759394646926</c:v>
                </c:pt>
                <c:pt idx="381">
                  <c:v>300.00618080663321</c:v>
                </c:pt>
                <c:pt idx="382">
                  <c:v>300.34214742309319</c:v>
                </c:pt>
                <c:pt idx="383">
                  <c:v>300.58673034799341</c:v>
                </c:pt>
                <c:pt idx="384">
                  <c:v>300.65639720809037</c:v>
                </c:pt>
                <c:pt idx="385">
                  <c:v>300.51706500977122</c:v>
                </c:pt>
                <c:pt idx="386">
                  <c:v>300.23840061313291</c:v>
                </c:pt>
                <c:pt idx="387">
                  <c:v>300.34214742309319</c:v>
                </c:pt>
                <c:pt idx="388">
                  <c:v>300.31892361451946</c:v>
                </c:pt>
                <c:pt idx="389">
                  <c:v>300.40095509815103</c:v>
                </c:pt>
                <c:pt idx="390">
                  <c:v>300.35451052475304</c:v>
                </c:pt>
                <c:pt idx="391">
                  <c:v>300.56350806129444</c:v>
                </c:pt>
                <c:pt idx="392">
                  <c:v>300.42417753703751</c:v>
                </c:pt>
                <c:pt idx="393">
                  <c:v>300.95828236955288</c:v>
                </c:pt>
                <c:pt idx="394">
                  <c:v>300.30806747322987</c:v>
                </c:pt>
                <c:pt idx="395">
                  <c:v>300.30806747322987</c:v>
                </c:pt>
                <c:pt idx="396">
                  <c:v>300.67961797291457</c:v>
                </c:pt>
                <c:pt idx="397">
                  <c:v>300.98150465625184</c:v>
                </c:pt>
                <c:pt idx="398">
                  <c:v>301.37627744263557</c:v>
                </c:pt>
                <c:pt idx="399">
                  <c:v>300.63317492139134</c:v>
                </c:pt>
                <c:pt idx="400">
                  <c:v>300.84217245793269</c:v>
                </c:pt>
                <c:pt idx="401">
                  <c:v>300.07584769564573</c:v>
                </c:pt>
                <c:pt idx="402">
                  <c:v>300.24926740754574</c:v>
                </c:pt>
                <c:pt idx="403">
                  <c:v>300.09906995190721</c:v>
                </c:pt>
                <c:pt idx="404">
                  <c:v>300.73692173135169</c:v>
                </c:pt>
                <c:pt idx="405">
                  <c:v>300.41181884881439</c:v>
                </c:pt>
                <c:pt idx="406">
                  <c:v>300.9923684069152</c:v>
                </c:pt>
                <c:pt idx="407">
                  <c:v>301.13169588742267</c:v>
                </c:pt>
                <c:pt idx="408">
                  <c:v>300.22604359897201</c:v>
                </c:pt>
                <c:pt idx="409">
                  <c:v>300.24926740754574</c:v>
                </c:pt>
                <c:pt idx="410">
                  <c:v>300.272475997372</c:v>
                </c:pt>
                <c:pt idx="411">
                  <c:v>300.17959598182455</c:v>
                </c:pt>
                <c:pt idx="412">
                  <c:v>300.00618080663321</c:v>
                </c:pt>
                <c:pt idx="413">
                  <c:v>300.43504265738812</c:v>
                </c:pt>
                <c:pt idx="414">
                  <c:v>300.23840061313291</c:v>
                </c:pt>
                <c:pt idx="415">
                  <c:v>300.01703988361919</c:v>
                </c:pt>
                <c:pt idx="416">
                  <c:v>300.04026227684943</c:v>
                </c:pt>
                <c:pt idx="417">
                  <c:v>300.272475997372</c:v>
                </c:pt>
                <c:pt idx="418">
                  <c:v>300.41181884881439</c:v>
                </c:pt>
                <c:pt idx="419">
                  <c:v>300.31892361451946</c:v>
                </c:pt>
                <c:pt idx="420">
                  <c:v>300.36537123166693</c:v>
                </c:pt>
                <c:pt idx="421">
                  <c:v>300.96914459834147</c:v>
                </c:pt>
                <c:pt idx="422">
                  <c:v>300.59759394646926</c:v>
                </c:pt>
                <c:pt idx="423">
                  <c:v>300.34214742309319</c:v>
                </c:pt>
                <c:pt idx="424">
                  <c:v>300.14551303386793</c:v>
                </c:pt>
                <c:pt idx="425">
                  <c:v>300.22604359897201</c:v>
                </c:pt>
                <c:pt idx="426">
                  <c:v>300.38859504024066</c:v>
                </c:pt>
                <c:pt idx="427">
                  <c:v>300.19195756160968</c:v>
                </c:pt>
                <c:pt idx="428">
                  <c:v>300.98150465625184</c:v>
                </c:pt>
                <c:pt idx="429">
                  <c:v>300.86539474463171</c:v>
                </c:pt>
                <c:pt idx="430">
                  <c:v>300.65639720809037</c:v>
                </c:pt>
                <c:pt idx="431">
                  <c:v>300.54028729647018</c:v>
                </c:pt>
                <c:pt idx="432">
                  <c:v>300.67961797291457</c:v>
                </c:pt>
                <c:pt idx="433">
                  <c:v>300.41181884881439</c:v>
                </c:pt>
                <c:pt idx="434">
                  <c:v>300.06348451789216</c:v>
                </c:pt>
                <c:pt idx="435">
                  <c:v>300.22604359897201</c:v>
                </c:pt>
                <c:pt idx="436">
                  <c:v>300.96914459834147</c:v>
                </c:pt>
                <c:pt idx="437">
                  <c:v>300.94592078976774</c:v>
                </c:pt>
                <c:pt idx="438">
                  <c:v>300.85302555547287</c:v>
                </c:pt>
                <c:pt idx="439">
                  <c:v>301.54969461300476</c:v>
                </c:pt>
                <c:pt idx="440">
                  <c:v>301.03880065312774</c:v>
                </c:pt>
                <c:pt idx="441">
                  <c:v>300.07584769564573</c:v>
                </c:pt>
                <c:pt idx="442">
                  <c:v>300.16873527491072</c:v>
                </c:pt>
                <c:pt idx="443">
                  <c:v>300.47062043637322</c:v>
                </c:pt>
                <c:pt idx="444">
                  <c:v>302.97859802768079</c:v>
                </c:pt>
                <c:pt idx="445">
                  <c:v>304.09324952673501</c:v>
                </c:pt>
                <c:pt idx="446">
                  <c:v>300.63317492139134</c:v>
                </c:pt>
                <c:pt idx="447">
                  <c:v>300.34214742309319</c:v>
                </c:pt>
                <c:pt idx="448">
                  <c:v>300.37773281145206</c:v>
                </c:pt>
                <c:pt idx="449">
                  <c:v>300.22604359897201</c:v>
                </c:pt>
                <c:pt idx="450">
                  <c:v>300.80659315707283</c:v>
                </c:pt>
                <c:pt idx="451">
                  <c:v>300.78336934849909</c:v>
                </c:pt>
                <c:pt idx="452">
                  <c:v>302.59467468633784</c:v>
                </c:pt>
                <c:pt idx="453">
                  <c:v>303.17522424443865</c:v>
                </c:pt>
                <c:pt idx="454">
                  <c:v>303.4538947285759</c:v>
                </c:pt>
                <c:pt idx="455">
                  <c:v>301.27102382449254</c:v>
                </c:pt>
                <c:pt idx="456">
                  <c:v>301.09761456787203</c:v>
                </c:pt>
                <c:pt idx="457">
                  <c:v>303.79135523402402</c:v>
                </c:pt>
                <c:pt idx="458">
                  <c:v>302.07293645579421</c:v>
                </c:pt>
                <c:pt idx="459">
                  <c:v>300.41181884881439</c:v>
                </c:pt>
                <c:pt idx="460">
                  <c:v>300.01703988361919</c:v>
                </c:pt>
                <c:pt idx="461">
                  <c:v>300.00618080663321</c:v>
                </c:pt>
                <c:pt idx="462">
                  <c:v>300.20281979039828</c:v>
                </c:pt>
                <c:pt idx="463">
                  <c:v>300.16873527491072</c:v>
                </c:pt>
                <c:pt idx="464">
                  <c:v>300.16873527491072</c:v>
                </c:pt>
                <c:pt idx="465">
                  <c:v>300.64402649705676</c:v>
                </c:pt>
                <c:pt idx="466">
                  <c:v>300.06348451789216</c:v>
                </c:pt>
                <c:pt idx="467">
                  <c:v>300.88861550945592</c:v>
                </c:pt>
                <c:pt idx="468">
                  <c:v>300.35451052475304</c:v>
                </c:pt>
                <c:pt idx="469">
                  <c:v>300.30806747322987</c:v>
                </c:pt>
                <c:pt idx="470">
                  <c:v>300.77250575002324</c:v>
                </c:pt>
                <c:pt idx="471">
                  <c:v>300.42417753703751</c:v>
                </c:pt>
                <c:pt idx="472">
                  <c:v>300.89947317262033</c:v>
                </c:pt>
                <c:pt idx="473">
                  <c:v>301.41035130500001</c:v>
                </c:pt>
                <c:pt idx="474">
                  <c:v>301.15491984818385</c:v>
                </c:pt>
                <c:pt idx="475">
                  <c:v>300.62081775504299</c:v>
                </c:pt>
                <c:pt idx="476">
                  <c:v>300.78336934849909</c:v>
                </c:pt>
                <c:pt idx="477">
                  <c:v>300.07584769564573</c:v>
                </c:pt>
                <c:pt idx="478">
                  <c:v>300.59759394646926</c:v>
                </c:pt>
                <c:pt idx="479">
                  <c:v>300.31892361451946</c:v>
                </c:pt>
                <c:pt idx="480">
                  <c:v>300.04026227684943</c:v>
                </c:pt>
                <c:pt idx="481">
                  <c:v>300.72606254631256</c:v>
                </c:pt>
                <c:pt idx="482">
                  <c:v>300.63317492139134</c:v>
                </c:pt>
                <c:pt idx="483">
                  <c:v>300.58673034799341</c:v>
                </c:pt>
                <c:pt idx="484">
                  <c:v>300.33128823805407</c:v>
                </c:pt>
                <c:pt idx="485">
                  <c:v>300.28484518653084</c:v>
                </c:pt>
                <c:pt idx="486">
                  <c:v>300.00618080663321</c:v>
                </c:pt>
                <c:pt idx="487">
                  <c:v>300.02940306137282</c:v>
                </c:pt>
                <c:pt idx="488">
                  <c:v>300.20281979039828</c:v>
                </c:pt>
                <c:pt idx="489">
                  <c:v>300.272475997372</c:v>
                </c:pt>
                <c:pt idx="490">
                  <c:v>300.56350806129444</c:v>
                </c:pt>
                <c:pt idx="491">
                  <c:v>300.58673034799341</c:v>
                </c:pt>
                <c:pt idx="492">
                  <c:v>300.24926740754574</c:v>
                </c:pt>
                <c:pt idx="493">
                  <c:v>300.34214742309319</c:v>
                </c:pt>
                <c:pt idx="494">
                  <c:v>300.43504265738812</c:v>
                </c:pt>
                <c:pt idx="495">
                  <c:v>301.57291842157849</c:v>
                </c:pt>
                <c:pt idx="496">
                  <c:v>301.82834987839459</c:v>
                </c:pt>
                <c:pt idx="497">
                  <c:v>301.52647080443103</c:v>
                </c:pt>
                <c:pt idx="498">
                  <c:v>300.70284025961359</c:v>
                </c:pt>
                <c:pt idx="499">
                  <c:v>302.00326959569725</c:v>
                </c:pt>
                <c:pt idx="500">
                  <c:v>303.04825423465451</c:v>
                </c:pt>
                <c:pt idx="501">
                  <c:v>304.39512860069857</c:v>
                </c:pt>
                <c:pt idx="502">
                  <c:v>302.39804390395568</c:v>
                </c:pt>
                <c:pt idx="503">
                  <c:v>302.33924322952168</c:v>
                </c:pt>
                <c:pt idx="504">
                  <c:v>303.80222141968693</c:v>
                </c:pt>
                <c:pt idx="505">
                  <c:v>302.71079372920644</c:v>
                </c:pt>
                <c:pt idx="506">
                  <c:v>301.64257462855221</c:v>
                </c:pt>
                <c:pt idx="507">
                  <c:v>300.29569980594573</c:v>
                </c:pt>
                <c:pt idx="508">
                  <c:v>302.00326959569725</c:v>
                </c:pt>
                <c:pt idx="509">
                  <c:v>302.04971416909518</c:v>
                </c:pt>
                <c:pt idx="510">
                  <c:v>300.26162289983188</c:v>
                </c:pt>
                <c:pt idx="511">
                  <c:v>302.01412512823697</c:v>
                </c:pt>
                <c:pt idx="512">
                  <c:v>302.5482422879378</c:v>
                </c:pt>
                <c:pt idx="513">
                  <c:v>302.87334517047509</c:v>
                </c:pt>
                <c:pt idx="514">
                  <c:v>301.92124511268952</c:v>
                </c:pt>
                <c:pt idx="515">
                  <c:v>305.85812200961124</c:v>
                </c:pt>
                <c:pt idx="516">
                  <c:v>306.7637744502494</c:v>
                </c:pt>
                <c:pt idx="517">
                  <c:v>304.02357810101381</c:v>
                </c:pt>
                <c:pt idx="518">
                  <c:v>302.07293645579421</c:v>
                </c:pt>
                <c:pt idx="519">
                  <c:v>300.40095509815103</c:v>
                </c:pt>
                <c:pt idx="520">
                  <c:v>300.79572788453476</c:v>
                </c:pt>
                <c:pt idx="521">
                  <c:v>300.36537123166693</c:v>
                </c:pt>
                <c:pt idx="522">
                  <c:v>301.92124511268952</c:v>
                </c:pt>
                <c:pt idx="523">
                  <c:v>303.7789976111132</c:v>
                </c:pt>
                <c:pt idx="524">
                  <c:v>304.45244240350894</c:v>
                </c:pt>
                <c:pt idx="525">
                  <c:v>303.17522424443865</c:v>
                </c:pt>
                <c:pt idx="526">
                  <c:v>302.22312418665308</c:v>
                </c:pt>
                <c:pt idx="527">
                  <c:v>301.92124511268952</c:v>
                </c:pt>
                <c:pt idx="528">
                  <c:v>301.61935081997848</c:v>
                </c:pt>
                <c:pt idx="529">
                  <c:v>301.29424748087877</c:v>
                </c:pt>
                <c:pt idx="530">
                  <c:v>301.29424748087877</c:v>
                </c:pt>
                <c:pt idx="531">
                  <c:v>301.3871427151737</c:v>
                </c:pt>
                <c:pt idx="532">
                  <c:v>300.26162289983188</c:v>
                </c:pt>
                <c:pt idx="533">
                  <c:v>300.86539474463171</c:v>
                </c:pt>
                <c:pt idx="534">
                  <c:v>301.15491984818385</c:v>
                </c:pt>
                <c:pt idx="535">
                  <c:v>300.74928498519898</c:v>
                </c:pt>
                <c:pt idx="536">
                  <c:v>303.41980473433927</c:v>
                </c:pt>
                <c:pt idx="537">
                  <c:v>302.72315135211721</c:v>
                </c:pt>
                <c:pt idx="538">
                  <c:v>302.58381915379806</c:v>
                </c:pt>
                <c:pt idx="539">
                  <c:v>304.13969714388247</c:v>
                </c:pt>
                <c:pt idx="540">
                  <c:v>300.93506008285391</c:v>
                </c:pt>
                <c:pt idx="541">
                  <c:v>300.272475997372</c:v>
                </c:pt>
                <c:pt idx="542">
                  <c:v>300.31892361451946</c:v>
                </c:pt>
                <c:pt idx="543">
                  <c:v>300.33128823805407</c:v>
                </c:pt>
                <c:pt idx="544">
                  <c:v>301.17814350457013</c:v>
                </c:pt>
                <c:pt idx="545">
                  <c:v>302.22312418665308</c:v>
                </c:pt>
                <c:pt idx="546">
                  <c:v>302.13024417110557</c:v>
                </c:pt>
                <c:pt idx="547">
                  <c:v>300.62081775504299</c:v>
                </c:pt>
                <c:pt idx="548">
                  <c:v>300.9118379483424</c:v>
                </c:pt>
                <c:pt idx="549">
                  <c:v>302.72315135211721</c:v>
                </c:pt>
                <c:pt idx="550">
                  <c:v>302.90892660195959</c:v>
                </c:pt>
                <c:pt idx="551">
                  <c:v>300.06348451789216</c:v>
                </c:pt>
                <c:pt idx="552">
                  <c:v>300.69047411420422</c:v>
                </c:pt>
                <c:pt idx="553">
                  <c:v>300.80659315707283</c:v>
                </c:pt>
                <c:pt idx="554">
                  <c:v>300.96914459834147</c:v>
                </c:pt>
                <c:pt idx="555">
                  <c:v>300.57437013789553</c:v>
                </c:pt>
                <c:pt idx="556">
                  <c:v>301.0852482702752</c:v>
                </c:pt>
                <c:pt idx="557">
                  <c:v>300.92269698119406</c:v>
                </c:pt>
                <c:pt idx="558">
                  <c:v>301.64257462855221</c:v>
                </c:pt>
                <c:pt idx="559">
                  <c:v>301.10847223103639</c:v>
                </c:pt>
                <c:pt idx="560">
                  <c:v>300.5511463293218</c:v>
                </c:pt>
                <c:pt idx="561">
                  <c:v>300.19195756160968</c:v>
                </c:pt>
                <c:pt idx="562">
                  <c:v>301.30661164785096</c:v>
                </c:pt>
                <c:pt idx="563">
                  <c:v>300.9118379483424</c:v>
                </c:pt>
                <c:pt idx="564">
                  <c:v>300.9923684069152</c:v>
                </c:pt>
                <c:pt idx="565">
                  <c:v>300.33128823805407</c:v>
                </c:pt>
                <c:pt idx="566">
                  <c:v>300.67961797291457</c:v>
                </c:pt>
                <c:pt idx="567">
                  <c:v>300.272475997372</c:v>
                </c:pt>
                <c:pt idx="568">
                  <c:v>301.39949942495963</c:v>
                </c:pt>
                <c:pt idx="569">
                  <c:v>302.11937950731738</c:v>
                </c:pt>
                <c:pt idx="570">
                  <c:v>300.22604359897201</c:v>
                </c:pt>
                <c:pt idx="571">
                  <c:v>301.03880065312774</c:v>
                </c:pt>
                <c:pt idx="572">
                  <c:v>301.15491984818385</c:v>
                </c:pt>
                <c:pt idx="573">
                  <c:v>301.43357496138623</c:v>
                </c:pt>
                <c:pt idx="574">
                  <c:v>301.99090131966324</c:v>
                </c:pt>
                <c:pt idx="575">
                  <c:v>300.43504265738812</c:v>
                </c:pt>
                <c:pt idx="576">
                  <c:v>301.21372295761745</c:v>
                </c:pt>
                <c:pt idx="577">
                  <c:v>300.01703988361919</c:v>
                </c:pt>
                <c:pt idx="578">
                  <c:v>300.8762493640466</c:v>
                </c:pt>
                <c:pt idx="579">
                  <c:v>302.79281669033941</c:v>
                </c:pt>
                <c:pt idx="580">
                  <c:v>309.13242029980017</c:v>
                </c:pt>
                <c:pt idx="581">
                  <c:v>307.80875452358242</c:v>
                </c:pt>
                <c:pt idx="582">
                  <c:v>300.28484518653084</c:v>
                </c:pt>
                <c:pt idx="583">
                  <c:v>302.15346797967931</c:v>
                </c:pt>
                <c:pt idx="584">
                  <c:v>304.24344334509289</c:v>
                </c:pt>
                <c:pt idx="585">
                  <c:v>306.70496921019117</c:v>
                </c:pt>
                <c:pt idx="586">
                  <c:v>307.91251594354026</c:v>
                </c:pt>
                <c:pt idx="587">
                  <c:v>306.86752065145981</c:v>
                </c:pt>
                <c:pt idx="588">
                  <c:v>304.49887480190898</c:v>
                </c:pt>
                <c:pt idx="589">
                  <c:v>304.60412765911468</c:v>
                </c:pt>
                <c:pt idx="590">
                  <c:v>306.90310208294432</c:v>
                </c:pt>
                <c:pt idx="591">
                  <c:v>302.39804390395568</c:v>
                </c:pt>
                <c:pt idx="592">
                  <c:v>300.35451052475304</c:v>
                </c:pt>
                <c:pt idx="593">
                  <c:v>300.66725030563049</c:v>
                </c:pt>
                <c:pt idx="594">
                  <c:v>301.43357496138623</c:v>
                </c:pt>
                <c:pt idx="595">
                  <c:v>302.30515627903452</c:v>
                </c:pt>
                <c:pt idx="596">
                  <c:v>303.37337233593922</c:v>
                </c:pt>
                <c:pt idx="597">
                  <c:v>302.8392612637374</c:v>
                </c:pt>
                <c:pt idx="598">
                  <c:v>301.19050219279325</c:v>
                </c:pt>
                <c:pt idx="599">
                  <c:v>301.06202461388898</c:v>
                </c:pt>
                <c:pt idx="600">
                  <c:v>301.89802130411579</c:v>
                </c:pt>
                <c:pt idx="601">
                  <c:v>302.43212324506919</c:v>
                </c:pt>
                <c:pt idx="602">
                  <c:v>302.45534705364287</c:v>
                </c:pt>
                <c:pt idx="603">
                  <c:v>302.24634799522681</c:v>
                </c:pt>
                <c:pt idx="604">
                  <c:v>302.40889943649546</c:v>
                </c:pt>
                <c:pt idx="605">
                  <c:v>301.64257462855221</c:v>
                </c:pt>
                <c:pt idx="606">
                  <c:v>300.50469871217439</c:v>
                </c:pt>
                <c:pt idx="607">
                  <c:v>300.09906995190721</c:v>
                </c:pt>
                <c:pt idx="608">
                  <c:v>300.51706500977122</c:v>
                </c:pt>
                <c:pt idx="609">
                  <c:v>300.51706500977122</c:v>
                </c:pt>
                <c:pt idx="610">
                  <c:v>300.56350806129444</c:v>
                </c:pt>
                <c:pt idx="611">
                  <c:v>301.60849680931352</c:v>
                </c:pt>
                <c:pt idx="612">
                  <c:v>301.7942720591559</c:v>
                </c:pt>
                <c:pt idx="613">
                  <c:v>301.39949942495963</c:v>
                </c:pt>
                <c:pt idx="614">
                  <c:v>300.86539474463171</c:v>
                </c:pt>
                <c:pt idx="615">
                  <c:v>300.72606254631256</c:v>
                </c:pt>
                <c:pt idx="616">
                  <c:v>300.09906995190721</c:v>
                </c:pt>
                <c:pt idx="617">
                  <c:v>300.16873527491072</c:v>
                </c:pt>
                <c:pt idx="618">
                  <c:v>300.54028729647018</c:v>
                </c:pt>
                <c:pt idx="619">
                  <c:v>301.26016783539035</c:v>
                </c:pt>
                <c:pt idx="620">
                  <c:v>300.29569980594573</c:v>
                </c:pt>
                <c:pt idx="621">
                  <c:v>300.07584769564573</c:v>
                </c:pt>
                <c:pt idx="622">
                  <c:v>300.19195756160968</c:v>
                </c:pt>
                <c:pt idx="623">
                  <c:v>301.06202461388898</c:v>
                </c:pt>
                <c:pt idx="624">
                  <c:v>301.20136746533132</c:v>
                </c:pt>
                <c:pt idx="625">
                  <c:v>301.27102382449254</c:v>
                </c:pt>
                <c:pt idx="626">
                  <c:v>301.7819174799946</c:v>
                </c:pt>
                <c:pt idx="627">
                  <c:v>301.12083533269629</c:v>
                </c:pt>
                <c:pt idx="628">
                  <c:v>304.16290573370873</c:v>
                </c:pt>
                <c:pt idx="629">
                  <c:v>305.81167439246377</c:v>
                </c:pt>
                <c:pt idx="630">
                  <c:v>302.67670677871928</c:v>
                </c:pt>
                <c:pt idx="631">
                  <c:v>300.00618080663321</c:v>
                </c:pt>
                <c:pt idx="632">
                  <c:v>300.36537123166693</c:v>
                </c:pt>
                <c:pt idx="633">
                  <c:v>300.52792252074812</c:v>
                </c:pt>
                <c:pt idx="634">
                  <c:v>300.66725030563049</c:v>
                </c:pt>
                <c:pt idx="635">
                  <c:v>300.8762493640466</c:v>
                </c:pt>
                <c:pt idx="636">
                  <c:v>301.34069509802623</c:v>
                </c:pt>
                <c:pt idx="637">
                  <c:v>302.15346797967931</c:v>
                </c:pt>
                <c:pt idx="638">
                  <c:v>302.13024417110557</c:v>
                </c:pt>
                <c:pt idx="639">
                  <c:v>301.45679892214741</c:v>
                </c:pt>
                <c:pt idx="640">
                  <c:v>301.01559206330148</c:v>
                </c:pt>
                <c:pt idx="641">
                  <c:v>301.87479749554205</c:v>
                </c:pt>
                <c:pt idx="642">
                  <c:v>302.61789849491151</c:v>
                </c:pt>
                <c:pt idx="643">
                  <c:v>303.61644616984455</c:v>
                </c:pt>
                <c:pt idx="644">
                  <c:v>301.99090131966324</c:v>
                </c:pt>
                <c:pt idx="645">
                  <c:v>300.02940306137282</c:v>
                </c:pt>
                <c:pt idx="646">
                  <c:v>303.16437327752317</c:v>
                </c:pt>
                <c:pt idx="647">
                  <c:v>302.04971416909518</c:v>
                </c:pt>
                <c:pt idx="648">
                  <c:v>300.33128823805407</c:v>
                </c:pt>
                <c:pt idx="649">
                  <c:v>300.37773281145206</c:v>
                </c:pt>
                <c:pt idx="650">
                  <c:v>300.60995263469238</c:v>
                </c:pt>
                <c:pt idx="651">
                  <c:v>300.37773281145206</c:v>
                </c:pt>
                <c:pt idx="652">
                  <c:v>300.24926740754574</c:v>
                </c:pt>
                <c:pt idx="653">
                  <c:v>300.01703988361919</c:v>
                </c:pt>
                <c:pt idx="654">
                  <c:v>300.57437013789553</c:v>
                </c:pt>
                <c:pt idx="655">
                  <c:v>300.78336934849909</c:v>
                </c:pt>
                <c:pt idx="656">
                  <c:v>300.04026227684943</c:v>
                </c:pt>
                <c:pt idx="657">
                  <c:v>300.17959598182455</c:v>
                </c:pt>
                <c:pt idx="658">
                  <c:v>300.24926740754574</c:v>
                </c:pt>
                <c:pt idx="659">
                  <c:v>300.67961797291457</c:v>
                </c:pt>
                <c:pt idx="660">
                  <c:v>300.12229077760645</c:v>
                </c:pt>
                <c:pt idx="661">
                  <c:v>301.02794770777507</c:v>
                </c:pt>
                <c:pt idx="662">
                  <c:v>301.56205223591553</c:v>
                </c:pt>
                <c:pt idx="663">
                  <c:v>301.28338951333944</c:v>
                </c:pt>
                <c:pt idx="664">
                  <c:v>300.41181884881439</c:v>
                </c:pt>
                <c:pt idx="665">
                  <c:v>302.40889943649546</c:v>
                </c:pt>
                <c:pt idx="666">
                  <c:v>302.29279561237422</c:v>
                </c:pt>
                <c:pt idx="667">
                  <c:v>301.92124511268952</c:v>
                </c:pt>
                <c:pt idx="668">
                  <c:v>300.93506008285391</c:v>
                </c:pt>
                <c:pt idx="669">
                  <c:v>302.4909315288769</c:v>
                </c:pt>
                <c:pt idx="670">
                  <c:v>304.4183524092723</c:v>
                </c:pt>
                <c:pt idx="671">
                  <c:v>303.8842504683189</c:v>
                </c:pt>
                <c:pt idx="672">
                  <c:v>302.46770924217793</c:v>
                </c:pt>
                <c:pt idx="673">
                  <c:v>301.91038197077603</c:v>
                </c:pt>
                <c:pt idx="674">
                  <c:v>300.01703988361919</c:v>
                </c:pt>
                <c:pt idx="675">
                  <c:v>301.03880065312774</c:v>
                </c:pt>
                <c:pt idx="676">
                  <c:v>300.71369792277795</c:v>
                </c:pt>
                <c:pt idx="677">
                  <c:v>302.33924322952168</c:v>
                </c:pt>
                <c:pt idx="678">
                  <c:v>300.41181884881439</c:v>
                </c:pt>
                <c:pt idx="679">
                  <c:v>300.56350806129444</c:v>
                </c:pt>
                <c:pt idx="680">
                  <c:v>300.5511463293218</c:v>
                </c:pt>
                <c:pt idx="681">
                  <c:v>301.01559206330148</c:v>
                </c:pt>
                <c:pt idx="682">
                  <c:v>302.01412512823697</c:v>
                </c:pt>
                <c:pt idx="683">
                  <c:v>302.40889943649546</c:v>
                </c:pt>
                <c:pt idx="684">
                  <c:v>301.66579843712594</c:v>
                </c:pt>
                <c:pt idx="685">
                  <c:v>301.61935081997848</c:v>
                </c:pt>
                <c:pt idx="686">
                  <c:v>302.40889943649546</c:v>
                </c:pt>
                <c:pt idx="687">
                  <c:v>302.66434611205898</c:v>
                </c:pt>
                <c:pt idx="688">
                  <c:v>303.03589661174374</c:v>
                </c:pt>
                <c:pt idx="689">
                  <c:v>300.01703988361919</c:v>
                </c:pt>
                <c:pt idx="690">
                  <c:v>303.72169902705025</c:v>
                </c:pt>
                <c:pt idx="691">
                  <c:v>304.76667910038333</c:v>
                </c:pt>
                <c:pt idx="692">
                  <c:v>302.60704144049708</c:v>
                </c:pt>
                <c:pt idx="693">
                  <c:v>301.39949942495963</c:v>
                </c:pt>
                <c:pt idx="694">
                  <c:v>301.12083533269629</c:v>
                </c:pt>
                <c:pt idx="695">
                  <c:v>301.02794770777507</c:v>
                </c:pt>
                <c:pt idx="696">
                  <c:v>301.24779986373136</c:v>
                </c:pt>
                <c:pt idx="697">
                  <c:v>301.85157368696832</c:v>
                </c:pt>
                <c:pt idx="698">
                  <c:v>302.01412512823697</c:v>
                </c:pt>
                <c:pt idx="699">
                  <c:v>301.7819174799946</c:v>
                </c:pt>
                <c:pt idx="700">
                  <c:v>300.052625454603</c:v>
                </c:pt>
                <c:pt idx="701">
                  <c:v>302.23548941893756</c:v>
                </c:pt>
                <c:pt idx="702">
                  <c:v>304.09324952673501</c:v>
                </c:pt>
                <c:pt idx="703">
                  <c:v>302.46770924217793</c:v>
                </c:pt>
                <c:pt idx="704">
                  <c:v>300.01703988361919</c:v>
                </c:pt>
                <c:pt idx="705">
                  <c:v>301.36391905878742</c:v>
                </c:pt>
                <c:pt idx="706">
                  <c:v>300.31892361451946</c:v>
                </c:pt>
                <c:pt idx="707">
                  <c:v>300.72606254631256</c:v>
                </c:pt>
                <c:pt idx="708">
                  <c:v>302.31601942094795</c:v>
                </c:pt>
                <c:pt idx="709">
                  <c:v>304.17377191937169</c:v>
                </c:pt>
                <c:pt idx="710">
                  <c:v>304.33632336064034</c:v>
                </c:pt>
                <c:pt idx="711">
                  <c:v>301.87479749554205</c:v>
                </c:pt>
                <c:pt idx="712">
                  <c:v>302.1426017940164</c:v>
                </c:pt>
                <c:pt idx="713">
                  <c:v>305.25434864293669</c:v>
                </c:pt>
                <c:pt idx="714">
                  <c:v>303.32692471879182</c:v>
                </c:pt>
                <c:pt idx="715">
                  <c:v>303.65202760132911</c:v>
                </c:pt>
                <c:pt idx="716">
                  <c:v>301.26016783539035</c:v>
                </c:pt>
                <c:pt idx="717">
                  <c:v>300.38859504024066</c:v>
                </c:pt>
                <c:pt idx="718">
                  <c:v>301.10847223103639</c:v>
                </c:pt>
                <c:pt idx="719">
                  <c:v>301.27102382449254</c:v>
                </c:pt>
                <c:pt idx="720">
                  <c:v>301.54969461300476</c:v>
                </c:pt>
                <c:pt idx="721">
                  <c:v>301.64257462855221</c:v>
                </c:pt>
                <c:pt idx="722">
                  <c:v>300.92269698119406</c:v>
                </c:pt>
                <c:pt idx="723">
                  <c:v>301.57291842157849</c:v>
                </c:pt>
                <c:pt idx="724">
                  <c:v>302.31601942094795</c:v>
                </c:pt>
                <c:pt idx="725">
                  <c:v>301.82834987839459</c:v>
                </c:pt>
                <c:pt idx="726">
                  <c:v>302.57145087776411</c:v>
                </c:pt>
                <c:pt idx="727">
                  <c:v>301.59614223015222</c:v>
                </c:pt>
                <c:pt idx="728">
                  <c:v>301.36391905878742</c:v>
                </c:pt>
                <c:pt idx="729">
                  <c:v>300.14551303386793</c:v>
                </c:pt>
                <c:pt idx="730">
                  <c:v>301.14405761939526</c:v>
                </c:pt>
                <c:pt idx="731">
                  <c:v>302.63026372719605</c:v>
                </c:pt>
                <c:pt idx="732">
                  <c:v>305.92777821658501</c:v>
                </c:pt>
                <c:pt idx="733">
                  <c:v>303.41980473433927</c:v>
                </c:pt>
                <c:pt idx="734">
                  <c:v>300.20281979039828</c:v>
                </c:pt>
                <c:pt idx="735">
                  <c:v>300.96914459834147</c:v>
                </c:pt>
                <c:pt idx="736">
                  <c:v>300.64402649705676</c:v>
                </c:pt>
                <c:pt idx="737">
                  <c:v>300.59759394646926</c:v>
                </c:pt>
                <c:pt idx="738">
                  <c:v>300.33128823805407</c:v>
                </c:pt>
                <c:pt idx="739">
                  <c:v>300.07584769564573</c:v>
                </c:pt>
                <c:pt idx="740">
                  <c:v>300.8762493640466</c:v>
                </c:pt>
                <c:pt idx="741">
                  <c:v>300.94592078976774</c:v>
                </c:pt>
                <c:pt idx="742">
                  <c:v>300.21517984830865</c:v>
                </c:pt>
                <c:pt idx="743">
                  <c:v>300.41181884881439</c:v>
                </c:pt>
                <c:pt idx="744">
                  <c:v>300.52792252074812</c:v>
                </c:pt>
                <c:pt idx="745">
                  <c:v>300.66725030563049</c:v>
                </c:pt>
                <c:pt idx="746">
                  <c:v>300.34214742309319</c:v>
                </c:pt>
                <c:pt idx="747">
                  <c:v>300.45825109502692</c:v>
                </c:pt>
                <c:pt idx="748">
                  <c:v>300.19195756160968</c:v>
                </c:pt>
                <c:pt idx="749">
                  <c:v>300.51706500977122</c:v>
                </c:pt>
                <c:pt idx="750">
                  <c:v>300.00618080663321</c:v>
                </c:pt>
                <c:pt idx="751">
                  <c:v>300.23840061313291</c:v>
                </c:pt>
                <c:pt idx="752">
                  <c:v>300.73692173135169</c:v>
                </c:pt>
                <c:pt idx="753">
                  <c:v>300.57437013789553</c:v>
                </c:pt>
                <c:pt idx="754">
                  <c:v>300.48147490360066</c:v>
                </c:pt>
                <c:pt idx="755">
                  <c:v>300.20281979039828</c:v>
                </c:pt>
                <c:pt idx="756">
                  <c:v>300.40095509815103</c:v>
                </c:pt>
                <c:pt idx="757">
                  <c:v>300.20281979039828</c:v>
                </c:pt>
                <c:pt idx="758">
                  <c:v>300.9923684069152</c:v>
                </c:pt>
                <c:pt idx="759">
                  <c:v>300.01703988361919</c:v>
                </c:pt>
                <c:pt idx="760">
                  <c:v>300.35451052475304</c:v>
                </c:pt>
                <c:pt idx="761">
                  <c:v>300.72606254631256</c:v>
                </c:pt>
                <c:pt idx="762">
                  <c:v>300.95828236955288</c:v>
                </c:pt>
                <c:pt idx="763">
                  <c:v>300.23840061313291</c:v>
                </c:pt>
                <c:pt idx="764">
                  <c:v>300.35451052475304</c:v>
                </c:pt>
                <c:pt idx="765">
                  <c:v>300.47062043637322</c:v>
                </c:pt>
                <c:pt idx="766">
                  <c:v>300.12229077760645</c:v>
                </c:pt>
                <c:pt idx="767">
                  <c:v>300.41181884881439</c:v>
                </c:pt>
                <c:pt idx="768">
                  <c:v>300.73692173135169</c:v>
                </c:pt>
                <c:pt idx="769">
                  <c:v>300.36537123166693</c:v>
                </c:pt>
                <c:pt idx="770">
                  <c:v>300.31892361451946</c:v>
                </c:pt>
                <c:pt idx="771">
                  <c:v>300.272475997372</c:v>
                </c:pt>
                <c:pt idx="772">
                  <c:v>300.64402649705676</c:v>
                </c:pt>
                <c:pt idx="773">
                  <c:v>300.22604359897201</c:v>
                </c:pt>
                <c:pt idx="774">
                  <c:v>300.20281979039828</c:v>
                </c:pt>
                <c:pt idx="775">
                  <c:v>300.36537123166693</c:v>
                </c:pt>
                <c:pt idx="776">
                  <c:v>300.21517984830865</c:v>
                </c:pt>
                <c:pt idx="777">
                  <c:v>301.09761456787203</c:v>
                </c:pt>
                <c:pt idx="778">
                  <c:v>300.63317492139134</c:v>
                </c:pt>
                <c:pt idx="779">
                  <c:v>300.72606254631256</c:v>
                </c:pt>
                <c:pt idx="780">
                  <c:v>300.70284025961359</c:v>
                </c:pt>
                <c:pt idx="781">
                  <c:v>300.60995263469238</c:v>
                </c:pt>
                <c:pt idx="782">
                  <c:v>300.26162289983188</c:v>
                </c:pt>
                <c:pt idx="783">
                  <c:v>301.34069509802623</c:v>
                </c:pt>
                <c:pt idx="784">
                  <c:v>301.85157368696832</c:v>
                </c:pt>
                <c:pt idx="785">
                  <c:v>301.82834987839459</c:v>
                </c:pt>
                <c:pt idx="786">
                  <c:v>301.0852482702752</c:v>
                </c:pt>
                <c:pt idx="787">
                  <c:v>300.92269698119406</c:v>
                </c:pt>
                <c:pt idx="788">
                  <c:v>300.65639720809037</c:v>
                </c:pt>
                <c:pt idx="789">
                  <c:v>304.8595743346782</c:v>
                </c:pt>
                <c:pt idx="790">
                  <c:v>302.95537421910706</c:v>
                </c:pt>
                <c:pt idx="791">
                  <c:v>300.74928498519898</c:v>
                </c:pt>
                <c:pt idx="792">
                  <c:v>300.01703988361919</c:v>
                </c:pt>
                <c:pt idx="793">
                  <c:v>300.80659315707283</c:v>
                </c:pt>
                <c:pt idx="794">
                  <c:v>300.69047411420422</c:v>
                </c:pt>
                <c:pt idx="795">
                  <c:v>300.41181884881439</c:v>
                </c:pt>
                <c:pt idx="796">
                  <c:v>301.27102382449254</c:v>
                </c:pt>
                <c:pt idx="797">
                  <c:v>301.22457620734508</c:v>
                </c:pt>
                <c:pt idx="798">
                  <c:v>300.33128823805407</c:v>
                </c:pt>
                <c:pt idx="799">
                  <c:v>300.15637217325082</c:v>
                </c:pt>
                <c:pt idx="800">
                  <c:v>300.92269698119406</c:v>
                </c:pt>
                <c:pt idx="801">
                  <c:v>300.73692173135169</c:v>
                </c:pt>
                <c:pt idx="802">
                  <c:v>300.64402649705676</c:v>
                </c:pt>
                <c:pt idx="803">
                  <c:v>302.1070203625319</c:v>
                </c:pt>
                <c:pt idx="804">
                  <c:v>302.68756992063271</c:v>
                </c:pt>
                <c:pt idx="805">
                  <c:v>301.48002257853369</c:v>
                </c:pt>
                <c:pt idx="806">
                  <c:v>300.5511463293218</c:v>
                </c:pt>
                <c:pt idx="807">
                  <c:v>301.42272140728369</c:v>
                </c:pt>
                <c:pt idx="808">
                  <c:v>304.44157621784603</c:v>
                </c:pt>
                <c:pt idx="809">
                  <c:v>302.69992906541825</c:v>
                </c:pt>
                <c:pt idx="810">
                  <c:v>300.23840061313291</c:v>
                </c:pt>
                <c:pt idx="811">
                  <c:v>300.42417753703751</c:v>
                </c:pt>
                <c:pt idx="812">
                  <c:v>300.14551303386793</c:v>
                </c:pt>
                <c:pt idx="813">
                  <c:v>300.41181884881439</c:v>
                </c:pt>
                <c:pt idx="814">
                  <c:v>300.31892361451946</c:v>
                </c:pt>
                <c:pt idx="815">
                  <c:v>300.5511463293218</c:v>
                </c:pt>
                <c:pt idx="816">
                  <c:v>300.89947317262033</c:v>
                </c:pt>
                <c:pt idx="817">
                  <c:v>300.69047411420422</c:v>
                </c:pt>
                <c:pt idx="818">
                  <c:v>300.20281979039828</c:v>
                </c:pt>
                <c:pt idx="819">
                  <c:v>300.09906995190721</c:v>
                </c:pt>
                <c:pt idx="820">
                  <c:v>300.62081775504299</c:v>
                </c:pt>
                <c:pt idx="821">
                  <c:v>300.052625454603</c:v>
                </c:pt>
                <c:pt idx="822">
                  <c:v>300.22604359897201</c:v>
                </c:pt>
                <c:pt idx="823">
                  <c:v>300.272475997372</c:v>
                </c:pt>
                <c:pt idx="824">
                  <c:v>300.77250575002324</c:v>
                </c:pt>
                <c:pt idx="825">
                  <c:v>300.88861550945592</c:v>
                </c:pt>
                <c:pt idx="826">
                  <c:v>300.51706500977122</c:v>
                </c:pt>
                <c:pt idx="827">
                  <c:v>300.33128823805407</c:v>
                </c:pt>
                <c:pt idx="828">
                  <c:v>300.14551303386793</c:v>
                </c:pt>
                <c:pt idx="829">
                  <c:v>300.40095509815103</c:v>
                </c:pt>
                <c:pt idx="830">
                  <c:v>300.67961797291457</c:v>
                </c:pt>
                <c:pt idx="831">
                  <c:v>300.58673034799341</c:v>
                </c:pt>
                <c:pt idx="832">
                  <c:v>300.24926740754574</c:v>
                </c:pt>
                <c:pt idx="833">
                  <c:v>300.20281979039828</c:v>
                </c:pt>
                <c:pt idx="834">
                  <c:v>300.41181884881439</c:v>
                </c:pt>
                <c:pt idx="835">
                  <c:v>300.8762493640466</c:v>
                </c:pt>
                <c:pt idx="836">
                  <c:v>300.9923684069152</c:v>
                </c:pt>
                <c:pt idx="837">
                  <c:v>302.1070203625319</c:v>
                </c:pt>
                <c:pt idx="838">
                  <c:v>301.03880065312774</c:v>
                </c:pt>
                <c:pt idx="839">
                  <c:v>300.22604359897201</c:v>
                </c:pt>
                <c:pt idx="840">
                  <c:v>300.19195756160968</c:v>
                </c:pt>
                <c:pt idx="841">
                  <c:v>300.69047411420422</c:v>
                </c:pt>
                <c:pt idx="842">
                  <c:v>300.45825109502692</c:v>
                </c:pt>
                <c:pt idx="843">
                  <c:v>300.21517984830865</c:v>
                </c:pt>
                <c:pt idx="844">
                  <c:v>300.63317492139134</c:v>
                </c:pt>
                <c:pt idx="845">
                  <c:v>300.63317492139134</c:v>
                </c:pt>
                <c:pt idx="846">
                  <c:v>300.052625454603</c:v>
                </c:pt>
                <c:pt idx="847">
                  <c:v>301.02794770777507</c:v>
                </c:pt>
                <c:pt idx="848">
                  <c:v>301.58527452261455</c:v>
                </c:pt>
                <c:pt idx="849">
                  <c:v>300.62081775504299</c:v>
                </c:pt>
                <c:pt idx="850">
                  <c:v>300.31892361451946</c:v>
                </c:pt>
                <c:pt idx="851">
                  <c:v>300.28484518653084</c:v>
                </c:pt>
                <c:pt idx="852">
                  <c:v>300.01703988361919</c:v>
                </c:pt>
                <c:pt idx="853">
                  <c:v>300.21517984830865</c:v>
                </c:pt>
                <c:pt idx="854">
                  <c:v>300.62081775504299</c:v>
                </c:pt>
                <c:pt idx="855">
                  <c:v>300.71369792277795</c:v>
                </c:pt>
                <c:pt idx="856">
                  <c:v>300.92269698119406</c:v>
                </c:pt>
                <c:pt idx="857">
                  <c:v>300.8762493640466</c:v>
                </c:pt>
                <c:pt idx="858">
                  <c:v>300.71369792277795</c:v>
                </c:pt>
                <c:pt idx="859">
                  <c:v>300.48147490360066</c:v>
                </c:pt>
                <c:pt idx="860">
                  <c:v>300.22604359897201</c:v>
                </c:pt>
                <c:pt idx="861">
                  <c:v>300.22604359897201</c:v>
                </c:pt>
                <c:pt idx="862">
                  <c:v>300.37773281145206</c:v>
                </c:pt>
                <c:pt idx="863">
                  <c:v>300.30806747322987</c:v>
                </c:pt>
                <c:pt idx="864">
                  <c:v>300.71369792277795</c:v>
                </c:pt>
                <c:pt idx="865">
                  <c:v>301.0852482702752</c:v>
                </c:pt>
                <c:pt idx="866">
                  <c:v>300.45825109502692</c:v>
                </c:pt>
                <c:pt idx="867">
                  <c:v>300.16873527491072</c:v>
                </c:pt>
                <c:pt idx="868">
                  <c:v>300.30806747322987</c:v>
                </c:pt>
                <c:pt idx="869">
                  <c:v>300.44739830186171</c:v>
                </c:pt>
                <c:pt idx="870">
                  <c:v>300.14551303386793</c:v>
                </c:pt>
                <c:pt idx="871">
                  <c:v>300.85302555547287</c:v>
                </c:pt>
                <c:pt idx="872">
                  <c:v>300.22604359897201</c:v>
                </c:pt>
                <c:pt idx="873">
                  <c:v>300.02940306137282</c:v>
                </c:pt>
                <c:pt idx="874">
                  <c:v>300.36537123166693</c:v>
                </c:pt>
                <c:pt idx="875">
                  <c:v>300.04026227684943</c:v>
                </c:pt>
                <c:pt idx="876">
                  <c:v>300.42417753703751</c:v>
                </c:pt>
                <c:pt idx="877">
                  <c:v>301.53883147109133</c:v>
                </c:pt>
                <c:pt idx="878">
                  <c:v>300.60995263469238</c:v>
                </c:pt>
                <c:pt idx="879">
                  <c:v>300.34214742309319</c:v>
                </c:pt>
                <c:pt idx="880">
                  <c:v>300.09906995190721</c:v>
                </c:pt>
                <c:pt idx="881">
                  <c:v>300.00618080663321</c:v>
                </c:pt>
                <c:pt idx="882">
                  <c:v>300.12229077760645</c:v>
                </c:pt>
                <c:pt idx="883">
                  <c:v>300.13314985611436</c:v>
                </c:pt>
                <c:pt idx="884">
                  <c:v>300.59759394646926</c:v>
                </c:pt>
                <c:pt idx="885">
                  <c:v>300.78336934849909</c:v>
                </c:pt>
                <c:pt idx="886">
                  <c:v>300.64402649705676</c:v>
                </c:pt>
                <c:pt idx="887">
                  <c:v>300.67961797291457</c:v>
                </c:pt>
                <c:pt idx="888">
                  <c:v>300.15637217325082</c:v>
                </c:pt>
                <c:pt idx="889">
                  <c:v>300.51706500977122</c:v>
                </c:pt>
                <c:pt idx="890">
                  <c:v>300.47062043637322</c:v>
                </c:pt>
                <c:pt idx="891">
                  <c:v>300.58673034799341</c:v>
                </c:pt>
                <c:pt idx="892">
                  <c:v>301.19050219279325</c:v>
                </c:pt>
                <c:pt idx="893">
                  <c:v>300.51706500977122</c:v>
                </c:pt>
                <c:pt idx="894">
                  <c:v>300.13314985611436</c:v>
                </c:pt>
                <c:pt idx="895">
                  <c:v>300.43504265738812</c:v>
                </c:pt>
                <c:pt idx="896">
                  <c:v>300.15637217325082</c:v>
                </c:pt>
                <c:pt idx="897">
                  <c:v>300.5511463293218</c:v>
                </c:pt>
                <c:pt idx="898">
                  <c:v>300.09906995190721</c:v>
                </c:pt>
                <c:pt idx="899">
                  <c:v>300.12229077760645</c:v>
                </c:pt>
                <c:pt idx="900">
                  <c:v>300.06348451789216</c:v>
                </c:pt>
                <c:pt idx="901">
                  <c:v>300.24926740754574</c:v>
                </c:pt>
                <c:pt idx="902">
                  <c:v>300.52792252074812</c:v>
                </c:pt>
                <c:pt idx="903">
                  <c:v>301.15491984818385</c:v>
                </c:pt>
                <c:pt idx="904">
                  <c:v>300.76014553992542</c:v>
                </c:pt>
                <c:pt idx="905">
                  <c:v>300.24926740754574</c:v>
                </c:pt>
                <c:pt idx="906">
                  <c:v>300.89947317262033</c:v>
                </c:pt>
                <c:pt idx="907">
                  <c:v>300.43504265738812</c:v>
                </c:pt>
                <c:pt idx="908">
                  <c:v>300.34214742309319</c:v>
                </c:pt>
                <c:pt idx="909">
                  <c:v>300.17959598182455</c:v>
                </c:pt>
                <c:pt idx="910">
                  <c:v>300.01703988361919</c:v>
                </c:pt>
                <c:pt idx="911">
                  <c:v>300.42417753703751</c:v>
                </c:pt>
                <c:pt idx="912">
                  <c:v>300.56350806129444</c:v>
                </c:pt>
                <c:pt idx="913">
                  <c:v>300.74928498519898</c:v>
                </c:pt>
                <c:pt idx="914">
                  <c:v>300.88861550945592</c:v>
                </c:pt>
                <c:pt idx="915">
                  <c:v>300.16873527491072</c:v>
                </c:pt>
                <c:pt idx="916">
                  <c:v>300.49384272307219</c:v>
                </c:pt>
                <c:pt idx="917">
                  <c:v>300.28484518653084</c:v>
                </c:pt>
                <c:pt idx="918">
                  <c:v>300.35451052475304</c:v>
                </c:pt>
                <c:pt idx="919">
                  <c:v>300.04026227684943</c:v>
                </c:pt>
                <c:pt idx="920">
                  <c:v>300.85302555547287</c:v>
                </c:pt>
                <c:pt idx="921">
                  <c:v>301.54969461300476</c:v>
                </c:pt>
                <c:pt idx="922">
                  <c:v>301.27102382449254</c:v>
                </c:pt>
                <c:pt idx="923">
                  <c:v>300.45825109502692</c:v>
                </c:pt>
                <c:pt idx="924">
                  <c:v>300.56350806129444</c:v>
                </c:pt>
                <c:pt idx="925">
                  <c:v>300.9118379483424</c:v>
                </c:pt>
                <c:pt idx="926">
                  <c:v>300.30806747322987</c:v>
                </c:pt>
                <c:pt idx="927">
                  <c:v>300.09906995190721</c:v>
                </c:pt>
                <c:pt idx="928">
                  <c:v>300.14551303386793</c:v>
                </c:pt>
                <c:pt idx="929">
                  <c:v>300.30806747322987</c:v>
                </c:pt>
                <c:pt idx="930">
                  <c:v>300.49384272307219</c:v>
                </c:pt>
                <c:pt idx="931">
                  <c:v>300.07584769564573</c:v>
                </c:pt>
                <c:pt idx="932">
                  <c:v>300.38859504024066</c:v>
                </c:pt>
                <c:pt idx="933">
                  <c:v>300.20281979039828</c:v>
                </c:pt>
                <c:pt idx="934">
                  <c:v>300.50469871217439</c:v>
                </c:pt>
                <c:pt idx="935">
                  <c:v>300.52792252074812</c:v>
                </c:pt>
                <c:pt idx="936">
                  <c:v>300.5511463293218</c:v>
                </c:pt>
                <c:pt idx="937">
                  <c:v>300.59759394646926</c:v>
                </c:pt>
                <c:pt idx="938">
                  <c:v>300.80659315707283</c:v>
                </c:pt>
                <c:pt idx="939">
                  <c:v>300.21517984830865</c:v>
                </c:pt>
                <c:pt idx="940">
                  <c:v>300.31892361451946</c:v>
                </c:pt>
                <c:pt idx="941">
                  <c:v>301.41035130500001</c:v>
                </c:pt>
                <c:pt idx="942">
                  <c:v>300.57437013789553</c:v>
                </c:pt>
                <c:pt idx="943">
                  <c:v>300.86539474463171</c:v>
                </c:pt>
                <c:pt idx="944">
                  <c:v>301.05116999447409</c:v>
                </c:pt>
                <c:pt idx="945">
                  <c:v>300.02940306137282</c:v>
                </c:pt>
                <c:pt idx="946">
                  <c:v>300.08670677415364</c:v>
                </c:pt>
                <c:pt idx="947">
                  <c:v>300.16873527491072</c:v>
                </c:pt>
                <c:pt idx="948">
                  <c:v>300.19195756160968</c:v>
                </c:pt>
                <c:pt idx="949">
                  <c:v>300.26162289983188</c:v>
                </c:pt>
                <c:pt idx="950">
                  <c:v>300.31892361451946</c:v>
                </c:pt>
                <c:pt idx="951">
                  <c:v>300.20281979039828</c:v>
                </c:pt>
                <c:pt idx="952">
                  <c:v>301.10847223103639</c:v>
                </c:pt>
                <c:pt idx="953">
                  <c:v>300.59759394646926</c:v>
                </c:pt>
                <c:pt idx="954">
                  <c:v>300.13314985611436</c:v>
                </c:pt>
                <c:pt idx="955">
                  <c:v>300.272475997372</c:v>
                </c:pt>
                <c:pt idx="956">
                  <c:v>300.37773281145206</c:v>
                </c:pt>
                <c:pt idx="957">
                  <c:v>300.12229077760645</c:v>
                </c:pt>
                <c:pt idx="958">
                  <c:v>300.33128823805407</c:v>
                </c:pt>
                <c:pt idx="959">
                  <c:v>300.58673034799341</c:v>
                </c:pt>
                <c:pt idx="960">
                  <c:v>300.63317492139134</c:v>
                </c:pt>
                <c:pt idx="961">
                  <c:v>301.07439243336052</c:v>
                </c:pt>
                <c:pt idx="962">
                  <c:v>301.16727990609422</c:v>
                </c:pt>
                <c:pt idx="963">
                  <c:v>300.81895017123372</c:v>
                </c:pt>
                <c:pt idx="964">
                  <c:v>300.09906995190721</c:v>
                </c:pt>
                <c:pt idx="965">
                  <c:v>300.04026227684943</c:v>
                </c:pt>
                <c:pt idx="966">
                  <c:v>300.48147490360066</c:v>
                </c:pt>
                <c:pt idx="967">
                  <c:v>301.7819174799946</c:v>
                </c:pt>
                <c:pt idx="968">
                  <c:v>301.66579843712594</c:v>
                </c:pt>
                <c:pt idx="969">
                  <c:v>301.34069509802623</c:v>
                </c:pt>
                <c:pt idx="970">
                  <c:v>300.92269698119406</c:v>
                </c:pt>
                <c:pt idx="971">
                  <c:v>301.34069509802623</c:v>
                </c:pt>
                <c:pt idx="972">
                  <c:v>300.9923684069152</c:v>
                </c:pt>
                <c:pt idx="973">
                  <c:v>300.5511463293218</c:v>
                </c:pt>
                <c:pt idx="974">
                  <c:v>300.052625454603</c:v>
                </c:pt>
                <c:pt idx="975">
                  <c:v>300.272475997372</c:v>
                </c:pt>
                <c:pt idx="976">
                  <c:v>300.29569980594573</c:v>
                </c:pt>
                <c:pt idx="977">
                  <c:v>300.02940306137282</c:v>
                </c:pt>
                <c:pt idx="978">
                  <c:v>300.22604359897201</c:v>
                </c:pt>
                <c:pt idx="979">
                  <c:v>300.00618080663321</c:v>
                </c:pt>
                <c:pt idx="980">
                  <c:v>300.09906995190721</c:v>
                </c:pt>
                <c:pt idx="981">
                  <c:v>301.02794770777507</c:v>
                </c:pt>
                <c:pt idx="982">
                  <c:v>300.54028729647018</c:v>
                </c:pt>
                <c:pt idx="983">
                  <c:v>300.35451052475304</c:v>
                </c:pt>
                <c:pt idx="984">
                  <c:v>300.37773281145206</c:v>
                </c:pt>
                <c:pt idx="985">
                  <c:v>300.28484518653084</c:v>
                </c:pt>
                <c:pt idx="986">
                  <c:v>300.38859504024066</c:v>
                </c:pt>
                <c:pt idx="987">
                  <c:v>300.66725030563049</c:v>
                </c:pt>
                <c:pt idx="988">
                  <c:v>300.31892361451946</c:v>
                </c:pt>
                <c:pt idx="989">
                  <c:v>300.50469871217439</c:v>
                </c:pt>
                <c:pt idx="990">
                  <c:v>300.45825109502692</c:v>
                </c:pt>
                <c:pt idx="991">
                  <c:v>300.48147490360066</c:v>
                </c:pt>
                <c:pt idx="992">
                  <c:v>300.02940306137282</c:v>
                </c:pt>
                <c:pt idx="993">
                  <c:v>300.26162289983188</c:v>
                </c:pt>
                <c:pt idx="994">
                  <c:v>300.9118379483424</c:v>
                </c:pt>
                <c:pt idx="995">
                  <c:v>300.51706500977122</c:v>
                </c:pt>
                <c:pt idx="996">
                  <c:v>300.33128823805407</c:v>
                </c:pt>
                <c:pt idx="997">
                  <c:v>301.02794770777507</c:v>
                </c:pt>
                <c:pt idx="998">
                  <c:v>300.35451052475304</c:v>
                </c:pt>
                <c:pt idx="999">
                  <c:v>300.49384272307219</c:v>
                </c:pt>
                <c:pt idx="1000">
                  <c:v>300.63317492139134</c:v>
                </c:pt>
                <c:pt idx="1001">
                  <c:v>300.09906995190721</c:v>
                </c:pt>
                <c:pt idx="1002">
                  <c:v>300.38859504024066</c:v>
                </c:pt>
                <c:pt idx="1003">
                  <c:v>300.272475997372</c:v>
                </c:pt>
                <c:pt idx="1004">
                  <c:v>300.89947317262033</c:v>
                </c:pt>
                <c:pt idx="1005">
                  <c:v>300.9923684069152</c:v>
                </c:pt>
                <c:pt idx="1006">
                  <c:v>300.82980174689914</c:v>
                </c:pt>
                <c:pt idx="1007">
                  <c:v>300.59759394646926</c:v>
                </c:pt>
                <c:pt idx="1008">
                  <c:v>300.00618080663321</c:v>
                </c:pt>
                <c:pt idx="1009">
                  <c:v>300.47062043637322</c:v>
                </c:pt>
                <c:pt idx="1010">
                  <c:v>300.59759394646926</c:v>
                </c:pt>
                <c:pt idx="1011">
                  <c:v>300.07584769564573</c:v>
                </c:pt>
                <c:pt idx="1012">
                  <c:v>300.28484518653084</c:v>
                </c:pt>
                <c:pt idx="1013">
                  <c:v>300.15637217325082</c:v>
                </c:pt>
                <c:pt idx="1014">
                  <c:v>300.19195756160968</c:v>
                </c:pt>
                <c:pt idx="1015">
                  <c:v>300.15637217325082</c:v>
                </c:pt>
                <c:pt idx="1016">
                  <c:v>300.22604359897201</c:v>
                </c:pt>
                <c:pt idx="1017">
                  <c:v>300.89947317262033</c:v>
                </c:pt>
                <c:pt idx="1018">
                  <c:v>300.96914459834147</c:v>
                </c:pt>
                <c:pt idx="1019">
                  <c:v>301.22457620734508</c:v>
                </c:pt>
                <c:pt idx="1020">
                  <c:v>300.85302555547287</c:v>
                </c:pt>
                <c:pt idx="1021">
                  <c:v>300.59759394646926</c:v>
                </c:pt>
                <c:pt idx="1022">
                  <c:v>300.59759394646926</c:v>
                </c:pt>
                <c:pt idx="1023">
                  <c:v>300.09906995190721</c:v>
                </c:pt>
                <c:pt idx="1024">
                  <c:v>300.26162289983188</c:v>
                </c:pt>
                <c:pt idx="1025">
                  <c:v>300.04026227684943</c:v>
                </c:pt>
                <c:pt idx="1026">
                  <c:v>300.08670677415364</c:v>
                </c:pt>
                <c:pt idx="1027">
                  <c:v>300.49384272307219</c:v>
                </c:pt>
                <c:pt idx="1028">
                  <c:v>300.98150465625184</c:v>
                </c:pt>
                <c:pt idx="1029">
                  <c:v>300.65639720809037</c:v>
                </c:pt>
                <c:pt idx="1030">
                  <c:v>301.30661164785096</c:v>
                </c:pt>
                <c:pt idx="1031">
                  <c:v>301.07439243336052</c:v>
                </c:pt>
                <c:pt idx="1032">
                  <c:v>300.12229077760645</c:v>
                </c:pt>
                <c:pt idx="1033">
                  <c:v>300.40095509815103</c:v>
                </c:pt>
                <c:pt idx="1034">
                  <c:v>300.06348451789216</c:v>
                </c:pt>
                <c:pt idx="1035">
                  <c:v>300.16873527491072</c:v>
                </c:pt>
                <c:pt idx="1036">
                  <c:v>300.36537123166693</c:v>
                </c:pt>
                <c:pt idx="1037">
                  <c:v>300.34214742309319</c:v>
                </c:pt>
                <c:pt idx="1038">
                  <c:v>300.15637217325082</c:v>
                </c:pt>
                <c:pt idx="1039">
                  <c:v>300.17959598182455</c:v>
                </c:pt>
                <c:pt idx="1040">
                  <c:v>300.10992901519637</c:v>
                </c:pt>
                <c:pt idx="1041">
                  <c:v>300.01703988361919</c:v>
                </c:pt>
                <c:pt idx="1042">
                  <c:v>300.12229077760645</c:v>
                </c:pt>
                <c:pt idx="1043">
                  <c:v>300.15637217325082</c:v>
                </c:pt>
                <c:pt idx="1044">
                  <c:v>300.41181884881439</c:v>
                </c:pt>
                <c:pt idx="1045">
                  <c:v>300.64402649705676</c:v>
                </c:pt>
                <c:pt idx="1046">
                  <c:v>300.12229077760645</c:v>
                </c:pt>
                <c:pt idx="1047">
                  <c:v>300.36537123166693</c:v>
                </c:pt>
                <c:pt idx="1048">
                  <c:v>300.09906995190721</c:v>
                </c:pt>
                <c:pt idx="1049">
                  <c:v>300.10992901519637</c:v>
                </c:pt>
                <c:pt idx="1050">
                  <c:v>300.15637217325082</c:v>
                </c:pt>
                <c:pt idx="1051">
                  <c:v>300.08670677415364</c:v>
                </c:pt>
                <c:pt idx="1052">
                  <c:v>300.31892361451946</c:v>
                </c:pt>
                <c:pt idx="1053">
                  <c:v>300.14551303386793</c:v>
                </c:pt>
                <c:pt idx="1054">
                  <c:v>301.96769272983693</c:v>
                </c:pt>
                <c:pt idx="1055">
                  <c:v>301.06202461388898</c:v>
                </c:pt>
                <c:pt idx="1056">
                  <c:v>301.20136746533132</c:v>
                </c:pt>
                <c:pt idx="1057">
                  <c:v>301.24779986373136</c:v>
                </c:pt>
                <c:pt idx="1058">
                  <c:v>300.66725030563049</c:v>
                </c:pt>
                <c:pt idx="1059">
                  <c:v>300.42417753703751</c:v>
                </c:pt>
                <c:pt idx="1060">
                  <c:v>300.10992901519637</c:v>
                </c:pt>
                <c:pt idx="1061">
                  <c:v>300.052625454603</c:v>
                </c:pt>
                <c:pt idx="1062">
                  <c:v>300.21517984830865</c:v>
                </c:pt>
                <c:pt idx="1063">
                  <c:v>300.37773281145206</c:v>
                </c:pt>
                <c:pt idx="1064">
                  <c:v>300.51706500977122</c:v>
                </c:pt>
                <c:pt idx="1065">
                  <c:v>300.51706500977122</c:v>
                </c:pt>
                <c:pt idx="1066">
                  <c:v>300.60995263469238</c:v>
                </c:pt>
                <c:pt idx="1067">
                  <c:v>300.60995263469238</c:v>
                </c:pt>
                <c:pt idx="1068">
                  <c:v>300.08670677415364</c:v>
                </c:pt>
                <c:pt idx="1069">
                  <c:v>300.08670677415364</c:v>
                </c:pt>
                <c:pt idx="1070">
                  <c:v>300.44739830186171</c:v>
                </c:pt>
                <c:pt idx="1071">
                  <c:v>300.16873527491072</c:v>
                </c:pt>
                <c:pt idx="1072">
                  <c:v>300.29569980594573</c:v>
                </c:pt>
                <c:pt idx="1073">
                  <c:v>300.66725030563049</c:v>
                </c:pt>
                <c:pt idx="1074">
                  <c:v>300.73692173135169</c:v>
                </c:pt>
                <c:pt idx="1075">
                  <c:v>300.66725030563049</c:v>
                </c:pt>
                <c:pt idx="1076">
                  <c:v>300.33128823805407</c:v>
                </c:pt>
                <c:pt idx="1077">
                  <c:v>300.56350806129444</c:v>
                </c:pt>
                <c:pt idx="1078">
                  <c:v>300.49384272307219</c:v>
                </c:pt>
                <c:pt idx="1079">
                  <c:v>300.09906995190721</c:v>
                </c:pt>
                <c:pt idx="1080">
                  <c:v>300.15637217325082</c:v>
                </c:pt>
                <c:pt idx="1081">
                  <c:v>300.16873527491072</c:v>
                </c:pt>
                <c:pt idx="1082">
                  <c:v>300.30806747322987</c:v>
                </c:pt>
                <c:pt idx="1083">
                  <c:v>300.01703988361919</c:v>
                </c:pt>
                <c:pt idx="1084">
                  <c:v>300.13314985611436</c:v>
                </c:pt>
                <c:pt idx="1085">
                  <c:v>300.52792252074812</c:v>
                </c:pt>
                <c:pt idx="1086">
                  <c:v>300.20281979039828</c:v>
                </c:pt>
                <c:pt idx="1087">
                  <c:v>300.10992901519637</c:v>
                </c:pt>
                <c:pt idx="1088">
                  <c:v>300.02940306137282</c:v>
                </c:pt>
                <c:pt idx="1089">
                  <c:v>300.12229077760645</c:v>
                </c:pt>
                <c:pt idx="1090">
                  <c:v>300.15637217325082</c:v>
                </c:pt>
                <c:pt idx="1091">
                  <c:v>300.31892361451946</c:v>
                </c:pt>
                <c:pt idx="1092">
                  <c:v>300.01703988361919</c:v>
                </c:pt>
                <c:pt idx="1093">
                  <c:v>300.19195756160968</c:v>
                </c:pt>
                <c:pt idx="1094">
                  <c:v>300.40095509815103</c:v>
                </c:pt>
                <c:pt idx="1095">
                  <c:v>301.44594338960769</c:v>
                </c:pt>
                <c:pt idx="1096">
                  <c:v>301.39949942495963</c:v>
                </c:pt>
                <c:pt idx="1097">
                  <c:v>301.37627744263557</c:v>
                </c:pt>
                <c:pt idx="1098">
                  <c:v>300.51706500977122</c:v>
                </c:pt>
                <c:pt idx="1099">
                  <c:v>300.71369792277795</c:v>
                </c:pt>
                <c:pt idx="1100">
                  <c:v>301.29424748087877</c:v>
                </c:pt>
                <c:pt idx="1101">
                  <c:v>300.85302555547287</c:v>
                </c:pt>
                <c:pt idx="1102">
                  <c:v>300.76014553992542</c:v>
                </c:pt>
                <c:pt idx="1103">
                  <c:v>300.36537123166693</c:v>
                </c:pt>
                <c:pt idx="1104">
                  <c:v>300.45825109502692</c:v>
                </c:pt>
                <c:pt idx="1105">
                  <c:v>300.69047411420422</c:v>
                </c:pt>
                <c:pt idx="1106">
                  <c:v>300.71369792277795</c:v>
                </c:pt>
                <c:pt idx="1107">
                  <c:v>300.29569980594573</c:v>
                </c:pt>
                <c:pt idx="1108">
                  <c:v>300.29569980594573</c:v>
                </c:pt>
                <c:pt idx="1109">
                  <c:v>300.12229077760645</c:v>
                </c:pt>
                <c:pt idx="1110">
                  <c:v>300.21517984830865</c:v>
                </c:pt>
                <c:pt idx="1111">
                  <c:v>300.33128823805407</c:v>
                </c:pt>
                <c:pt idx="1112">
                  <c:v>300.28484518653084</c:v>
                </c:pt>
                <c:pt idx="1113">
                  <c:v>300.07584769564573</c:v>
                </c:pt>
                <c:pt idx="1114">
                  <c:v>300.272475997372</c:v>
                </c:pt>
                <c:pt idx="1115">
                  <c:v>300.8762493640466</c:v>
                </c:pt>
                <c:pt idx="1116">
                  <c:v>300.12229077760645</c:v>
                </c:pt>
                <c:pt idx="1117">
                  <c:v>300.07584769564573</c:v>
                </c:pt>
                <c:pt idx="1118">
                  <c:v>300.04026227684943</c:v>
                </c:pt>
                <c:pt idx="1119">
                  <c:v>300.69047411420422</c:v>
                </c:pt>
                <c:pt idx="1120">
                  <c:v>300.5511463293218</c:v>
                </c:pt>
                <c:pt idx="1121">
                  <c:v>300.5511463293218</c:v>
                </c:pt>
                <c:pt idx="1122">
                  <c:v>300.24926740754574</c:v>
                </c:pt>
                <c:pt idx="1123">
                  <c:v>300.01703988361919</c:v>
                </c:pt>
                <c:pt idx="1124">
                  <c:v>300.23840061313291</c:v>
                </c:pt>
                <c:pt idx="1125">
                  <c:v>300.79572788453476</c:v>
                </c:pt>
                <c:pt idx="1126">
                  <c:v>300.40095509815103</c:v>
                </c:pt>
                <c:pt idx="1127">
                  <c:v>300.47062043637322</c:v>
                </c:pt>
                <c:pt idx="1128">
                  <c:v>300.58673034799341</c:v>
                </c:pt>
                <c:pt idx="1129">
                  <c:v>300.23840061313291</c:v>
                </c:pt>
                <c:pt idx="1130">
                  <c:v>300.19195756160968</c:v>
                </c:pt>
                <c:pt idx="1131">
                  <c:v>300.77250575002324</c:v>
                </c:pt>
                <c:pt idx="1132">
                  <c:v>300.95828236955288</c:v>
                </c:pt>
                <c:pt idx="1133">
                  <c:v>300.84217245793269</c:v>
                </c:pt>
                <c:pt idx="1134">
                  <c:v>300.23840061313291</c:v>
                </c:pt>
                <c:pt idx="1135">
                  <c:v>300.34214742309319</c:v>
                </c:pt>
                <c:pt idx="1136">
                  <c:v>301.01559206330148</c:v>
                </c:pt>
                <c:pt idx="1137">
                  <c:v>301.34069509802623</c:v>
                </c:pt>
                <c:pt idx="1138">
                  <c:v>302.06057274538443</c:v>
                </c:pt>
                <c:pt idx="1139">
                  <c:v>301.20136746533132</c:v>
                </c:pt>
                <c:pt idx="1140">
                  <c:v>300.272475997372</c:v>
                </c:pt>
                <c:pt idx="1141">
                  <c:v>300.16873527491072</c:v>
                </c:pt>
                <c:pt idx="1142">
                  <c:v>300.79572788453476</c:v>
                </c:pt>
                <c:pt idx="1143">
                  <c:v>300.47062043637322</c:v>
                </c:pt>
                <c:pt idx="1144">
                  <c:v>300.14551303386793</c:v>
                </c:pt>
                <c:pt idx="1145">
                  <c:v>300.13314985611436</c:v>
                </c:pt>
                <c:pt idx="1146">
                  <c:v>300.052625454603</c:v>
                </c:pt>
                <c:pt idx="1147">
                  <c:v>300.14551303386793</c:v>
                </c:pt>
                <c:pt idx="1148">
                  <c:v>300.33128823805407</c:v>
                </c:pt>
                <c:pt idx="1149">
                  <c:v>300.60995263469238</c:v>
                </c:pt>
                <c:pt idx="1150">
                  <c:v>300.51706500977122</c:v>
                </c:pt>
                <c:pt idx="1151">
                  <c:v>300.58673034799341</c:v>
                </c:pt>
                <c:pt idx="1152">
                  <c:v>300.23840061313291</c:v>
                </c:pt>
                <c:pt idx="1153">
                  <c:v>300.48147490360066</c:v>
                </c:pt>
                <c:pt idx="1154">
                  <c:v>300.33128823805407</c:v>
                </c:pt>
                <c:pt idx="1155">
                  <c:v>300.43504265738812</c:v>
                </c:pt>
                <c:pt idx="1156">
                  <c:v>300.69047411420422</c:v>
                </c:pt>
                <c:pt idx="1157">
                  <c:v>300.5511463293218</c:v>
                </c:pt>
                <c:pt idx="1158">
                  <c:v>300.272475997372</c:v>
                </c:pt>
                <c:pt idx="1159">
                  <c:v>300.71369792277795</c:v>
                </c:pt>
                <c:pt idx="1160">
                  <c:v>300.15637217325082</c:v>
                </c:pt>
                <c:pt idx="1161">
                  <c:v>300.21517984830865</c:v>
                </c:pt>
                <c:pt idx="1162">
                  <c:v>300.10992901519637</c:v>
                </c:pt>
                <c:pt idx="1163">
                  <c:v>300.49384272307219</c:v>
                </c:pt>
                <c:pt idx="1164">
                  <c:v>300.01703988361919</c:v>
                </c:pt>
                <c:pt idx="1165">
                  <c:v>300.08670677415364</c:v>
                </c:pt>
                <c:pt idx="1166">
                  <c:v>300.70284025961359</c:v>
                </c:pt>
                <c:pt idx="1167">
                  <c:v>300.63317492139134</c:v>
                </c:pt>
                <c:pt idx="1168">
                  <c:v>300.24926740754574</c:v>
                </c:pt>
                <c:pt idx="1169">
                  <c:v>300.71369792277795</c:v>
                </c:pt>
                <c:pt idx="1170">
                  <c:v>300.9923684069152</c:v>
                </c:pt>
                <c:pt idx="1171">
                  <c:v>301.64257462855221</c:v>
                </c:pt>
                <c:pt idx="1172">
                  <c:v>300.85302555547287</c:v>
                </c:pt>
                <c:pt idx="1173">
                  <c:v>300.85302555547287</c:v>
                </c:pt>
                <c:pt idx="1174">
                  <c:v>300.48147490360066</c:v>
                </c:pt>
                <c:pt idx="1175">
                  <c:v>300.37773281145206</c:v>
                </c:pt>
                <c:pt idx="1176">
                  <c:v>300.33128823805407</c:v>
                </c:pt>
                <c:pt idx="1177">
                  <c:v>300.40095509815103</c:v>
                </c:pt>
                <c:pt idx="1178">
                  <c:v>300.30806747322987</c:v>
                </c:pt>
                <c:pt idx="1179">
                  <c:v>301.46916552411921</c:v>
                </c:pt>
                <c:pt idx="1180">
                  <c:v>300.21517984830865</c:v>
                </c:pt>
                <c:pt idx="1181">
                  <c:v>300.19195756160968</c:v>
                </c:pt>
                <c:pt idx="1182">
                  <c:v>300.79572788453476</c:v>
                </c:pt>
                <c:pt idx="1183">
                  <c:v>300.08670677415364</c:v>
                </c:pt>
                <c:pt idx="1184">
                  <c:v>300.07584769564573</c:v>
                </c:pt>
                <c:pt idx="1185">
                  <c:v>300.04026227684943</c:v>
                </c:pt>
                <c:pt idx="1186">
                  <c:v>300.10992901519637</c:v>
                </c:pt>
                <c:pt idx="1187">
                  <c:v>300.20281979039828</c:v>
                </c:pt>
                <c:pt idx="1188">
                  <c:v>300.16873527491072</c:v>
                </c:pt>
                <c:pt idx="1189">
                  <c:v>300.02940306137282</c:v>
                </c:pt>
                <c:pt idx="1190">
                  <c:v>300.24926740754574</c:v>
                </c:pt>
                <c:pt idx="1191">
                  <c:v>300.5511463293218</c:v>
                </c:pt>
                <c:pt idx="1192">
                  <c:v>300.02940306137282</c:v>
                </c:pt>
                <c:pt idx="1193">
                  <c:v>300.13314985611436</c:v>
                </c:pt>
                <c:pt idx="1194">
                  <c:v>300.58673034799341</c:v>
                </c:pt>
                <c:pt idx="1195">
                  <c:v>300.42417753703751</c:v>
                </c:pt>
                <c:pt idx="1196">
                  <c:v>300.47062043637322</c:v>
                </c:pt>
                <c:pt idx="1197">
                  <c:v>300.79572788453476</c:v>
                </c:pt>
                <c:pt idx="1198">
                  <c:v>300.58673034799341</c:v>
                </c:pt>
                <c:pt idx="1199">
                  <c:v>300.10992901519637</c:v>
                </c:pt>
                <c:pt idx="1200">
                  <c:v>300.85302555547287</c:v>
                </c:pt>
                <c:pt idx="1201">
                  <c:v>300.5511463293218</c:v>
                </c:pt>
                <c:pt idx="1202">
                  <c:v>300.96914459834147</c:v>
                </c:pt>
                <c:pt idx="1203">
                  <c:v>300.96914459834147</c:v>
                </c:pt>
                <c:pt idx="1204">
                  <c:v>301.15491984818385</c:v>
                </c:pt>
                <c:pt idx="1205">
                  <c:v>300.64402649705676</c:v>
                </c:pt>
                <c:pt idx="1206">
                  <c:v>300.9923684069152</c:v>
                </c:pt>
                <c:pt idx="1207">
                  <c:v>300.272475997372</c:v>
                </c:pt>
                <c:pt idx="1208">
                  <c:v>300.30806747322987</c:v>
                </c:pt>
                <c:pt idx="1209">
                  <c:v>300.30806747322987</c:v>
                </c:pt>
                <c:pt idx="1210">
                  <c:v>300.28484518653084</c:v>
                </c:pt>
                <c:pt idx="1211">
                  <c:v>300.74928498519898</c:v>
                </c:pt>
                <c:pt idx="1212">
                  <c:v>301.16727990609422</c:v>
                </c:pt>
                <c:pt idx="1213">
                  <c:v>300.70284025961359</c:v>
                </c:pt>
                <c:pt idx="1214">
                  <c:v>300.44739830186171</c:v>
                </c:pt>
                <c:pt idx="1215">
                  <c:v>300.40095509815103</c:v>
                </c:pt>
                <c:pt idx="1216">
                  <c:v>300.31892361451946</c:v>
                </c:pt>
                <c:pt idx="1217">
                  <c:v>300.20281979039828</c:v>
                </c:pt>
                <c:pt idx="1218">
                  <c:v>300.50469871217439</c:v>
                </c:pt>
                <c:pt idx="1219">
                  <c:v>300.78336934849909</c:v>
                </c:pt>
                <c:pt idx="1220">
                  <c:v>300.96914459834147</c:v>
                </c:pt>
                <c:pt idx="1221">
                  <c:v>300.69047411420422</c:v>
                </c:pt>
                <c:pt idx="1222">
                  <c:v>301.61935081997848</c:v>
                </c:pt>
                <c:pt idx="1223">
                  <c:v>301.64257462855221</c:v>
                </c:pt>
                <c:pt idx="1224">
                  <c:v>300.78336934849909</c:v>
                </c:pt>
                <c:pt idx="1225">
                  <c:v>300.33128823805407</c:v>
                </c:pt>
                <c:pt idx="1226">
                  <c:v>300.00618080663321</c:v>
                </c:pt>
                <c:pt idx="1227">
                  <c:v>300.67961797291457</c:v>
                </c:pt>
                <c:pt idx="1228">
                  <c:v>300.30806747322987</c:v>
                </c:pt>
                <c:pt idx="1229">
                  <c:v>300.04026227684943</c:v>
                </c:pt>
                <c:pt idx="1230">
                  <c:v>300.09906995190721</c:v>
                </c:pt>
                <c:pt idx="1231">
                  <c:v>300.81895017123372</c:v>
                </c:pt>
                <c:pt idx="1232">
                  <c:v>300.95828236955288</c:v>
                </c:pt>
                <c:pt idx="1233">
                  <c:v>300.40095509815103</c:v>
                </c:pt>
                <c:pt idx="1234">
                  <c:v>300.04026227684943</c:v>
                </c:pt>
                <c:pt idx="1235">
                  <c:v>300.31892361451946</c:v>
                </c:pt>
                <c:pt idx="1236">
                  <c:v>300.24926740754574</c:v>
                </c:pt>
                <c:pt idx="1237">
                  <c:v>300.29569980594573</c:v>
                </c:pt>
                <c:pt idx="1238">
                  <c:v>300.73692173135169</c:v>
                </c:pt>
                <c:pt idx="1239">
                  <c:v>300.45825109502692</c:v>
                </c:pt>
                <c:pt idx="1240">
                  <c:v>300.13314985611436</c:v>
                </c:pt>
                <c:pt idx="1241">
                  <c:v>300.64402649705676</c:v>
                </c:pt>
                <c:pt idx="1242">
                  <c:v>300.69047411420422</c:v>
                </c:pt>
                <c:pt idx="1243">
                  <c:v>300.052625454603</c:v>
                </c:pt>
                <c:pt idx="1244">
                  <c:v>300.58673034799341</c:v>
                </c:pt>
                <c:pt idx="1245">
                  <c:v>300.84217245793269</c:v>
                </c:pt>
                <c:pt idx="1246">
                  <c:v>300.77250575002324</c:v>
                </c:pt>
                <c:pt idx="1247">
                  <c:v>301.16727990609422</c:v>
                </c:pt>
                <c:pt idx="1248">
                  <c:v>300.65639720809037</c:v>
                </c:pt>
                <c:pt idx="1249">
                  <c:v>300.60995263469238</c:v>
                </c:pt>
                <c:pt idx="1250">
                  <c:v>300.07584769564573</c:v>
                </c:pt>
                <c:pt idx="1251">
                  <c:v>300.272475997372</c:v>
                </c:pt>
                <c:pt idx="1252">
                  <c:v>300.06348451789216</c:v>
                </c:pt>
                <c:pt idx="1253">
                  <c:v>300.13314985611436</c:v>
                </c:pt>
                <c:pt idx="1254">
                  <c:v>300.96914459834147</c:v>
                </c:pt>
                <c:pt idx="1255">
                  <c:v>301.24779986373136</c:v>
                </c:pt>
                <c:pt idx="1256">
                  <c:v>300.73692173135169</c:v>
                </c:pt>
                <c:pt idx="1257">
                  <c:v>300.31892361451946</c:v>
                </c:pt>
                <c:pt idx="1258">
                  <c:v>300.51706500977122</c:v>
                </c:pt>
                <c:pt idx="1259">
                  <c:v>300.09906995190721</c:v>
                </c:pt>
                <c:pt idx="1260">
                  <c:v>300.45825109502692</c:v>
                </c:pt>
                <c:pt idx="1261">
                  <c:v>300.28484518653084</c:v>
                </c:pt>
                <c:pt idx="1262">
                  <c:v>300.65639720809037</c:v>
                </c:pt>
                <c:pt idx="1263">
                  <c:v>300.28484518653084</c:v>
                </c:pt>
                <c:pt idx="1264">
                  <c:v>300.42417753703751</c:v>
                </c:pt>
                <c:pt idx="1265">
                  <c:v>300.12229077760645</c:v>
                </c:pt>
                <c:pt idx="1266">
                  <c:v>300.07584769564573</c:v>
                </c:pt>
                <c:pt idx="1267">
                  <c:v>300.20281979039828</c:v>
                </c:pt>
                <c:pt idx="1268">
                  <c:v>300.33128823805407</c:v>
                </c:pt>
                <c:pt idx="1269">
                  <c:v>300.36537123166693</c:v>
                </c:pt>
                <c:pt idx="1270">
                  <c:v>300.62081775504299</c:v>
                </c:pt>
                <c:pt idx="1271">
                  <c:v>300.9923684069152</c:v>
                </c:pt>
                <c:pt idx="1272">
                  <c:v>300.36537123166693</c:v>
                </c:pt>
                <c:pt idx="1273">
                  <c:v>300.45825109502692</c:v>
                </c:pt>
                <c:pt idx="1274">
                  <c:v>300.92269698119406</c:v>
                </c:pt>
                <c:pt idx="1275">
                  <c:v>300.48147490360066</c:v>
                </c:pt>
                <c:pt idx="1276">
                  <c:v>300.08670677415364</c:v>
                </c:pt>
                <c:pt idx="1277">
                  <c:v>300.14551303386793</c:v>
                </c:pt>
                <c:pt idx="1278">
                  <c:v>300.30806747322987</c:v>
                </c:pt>
                <c:pt idx="1279">
                  <c:v>300.77250575002324</c:v>
                </c:pt>
                <c:pt idx="1280">
                  <c:v>300.81895017123372</c:v>
                </c:pt>
                <c:pt idx="1281">
                  <c:v>300.49384272307219</c:v>
                </c:pt>
                <c:pt idx="1282">
                  <c:v>300.60995263469238</c:v>
                </c:pt>
                <c:pt idx="1283">
                  <c:v>300.12229077760645</c:v>
                </c:pt>
                <c:pt idx="1284">
                  <c:v>300.02940306137282</c:v>
                </c:pt>
                <c:pt idx="1285">
                  <c:v>300.15637217325082</c:v>
                </c:pt>
                <c:pt idx="1286">
                  <c:v>300.64402649705676</c:v>
                </c:pt>
                <c:pt idx="1287">
                  <c:v>300.8762493640466</c:v>
                </c:pt>
                <c:pt idx="1288">
                  <c:v>300.71369792277795</c:v>
                </c:pt>
                <c:pt idx="1289">
                  <c:v>300.76014553992542</c:v>
                </c:pt>
                <c:pt idx="1290">
                  <c:v>300.20281979039828</c:v>
                </c:pt>
                <c:pt idx="1291">
                  <c:v>300.36537123166693</c:v>
                </c:pt>
                <c:pt idx="1292">
                  <c:v>300.28484518653084</c:v>
                </c:pt>
                <c:pt idx="1293">
                  <c:v>300.28484518653084</c:v>
                </c:pt>
                <c:pt idx="1294">
                  <c:v>300.21517984830865</c:v>
                </c:pt>
                <c:pt idx="1295">
                  <c:v>300.052625454603</c:v>
                </c:pt>
                <c:pt idx="1296">
                  <c:v>300.56350806129444</c:v>
                </c:pt>
                <c:pt idx="1297">
                  <c:v>301.02794770777507</c:v>
                </c:pt>
                <c:pt idx="1298">
                  <c:v>300.93506008285391</c:v>
                </c:pt>
                <c:pt idx="1299">
                  <c:v>300.35451052475304</c:v>
                </c:pt>
                <c:pt idx="1300">
                  <c:v>300.57437013789553</c:v>
                </c:pt>
                <c:pt idx="1301">
                  <c:v>300.22604359897201</c:v>
                </c:pt>
                <c:pt idx="1302">
                  <c:v>300.15637217325082</c:v>
                </c:pt>
                <c:pt idx="1303">
                  <c:v>300.38859504024066</c:v>
                </c:pt>
                <c:pt idx="1304">
                  <c:v>300.36537123166693</c:v>
                </c:pt>
                <c:pt idx="1305">
                  <c:v>300.5511463293218</c:v>
                </c:pt>
                <c:pt idx="1306">
                  <c:v>300.29569980594573</c:v>
                </c:pt>
                <c:pt idx="1307">
                  <c:v>300.15637217325082</c:v>
                </c:pt>
                <c:pt idx="1308">
                  <c:v>300.15637217325082</c:v>
                </c:pt>
                <c:pt idx="1309">
                  <c:v>300.28484518653084</c:v>
                </c:pt>
                <c:pt idx="1310">
                  <c:v>300.33128823805407</c:v>
                </c:pt>
                <c:pt idx="1311">
                  <c:v>300.29569980594573</c:v>
                </c:pt>
                <c:pt idx="1312">
                  <c:v>300.13314985611436</c:v>
                </c:pt>
                <c:pt idx="1313">
                  <c:v>300.35451052475304</c:v>
                </c:pt>
                <c:pt idx="1314">
                  <c:v>300.58673034799341</c:v>
                </c:pt>
                <c:pt idx="1315">
                  <c:v>301.02794770777507</c:v>
                </c:pt>
                <c:pt idx="1316">
                  <c:v>300.30806747322987</c:v>
                </c:pt>
                <c:pt idx="1317">
                  <c:v>300.60995263469238</c:v>
                </c:pt>
                <c:pt idx="1318">
                  <c:v>300.00618080663321</c:v>
                </c:pt>
                <c:pt idx="1319">
                  <c:v>300.04026227684943</c:v>
                </c:pt>
                <c:pt idx="1320">
                  <c:v>300.29569980594573</c:v>
                </c:pt>
                <c:pt idx="1321">
                  <c:v>300.71369792277795</c:v>
                </c:pt>
                <c:pt idx="1322">
                  <c:v>300.52792252074812</c:v>
                </c:pt>
                <c:pt idx="1323">
                  <c:v>300.15637217325082</c:v>
                </c:pt>
                <c:pt idx="1324">
                  <c:v>300.22604359897201</c:v>
                </c:pt>
                <c:pt idx="1325">
                  <c:v>300.50469871217439</c:v>
                </c:pt>
                <c:pt idx="1326">
                  <c:v>300.36537123166693</c:v>
                </c:pt>
                <c:pt idx="1327">
                  <c:v>300.40095509815103</c:v>
                </c:pt>
                <c:pt idx="1328">
                  <c:v>300.65639720809037</c:v>
                </c:pt>
                <c:pt idx="1329">
                  <c:v>300.54028729647018</c:v>
                </c:pt>
                <c:pt idx="1330">
                  <c:v>300.51706500977122</c:v>
                </c:pt>
                <c:pt idx="1331">
                  <c:v>300.74928498519898</c:v>
                </c:pt>
                <c:pt idx="1332">
                  <c:v>300.26162289983188</c:v>
                </c:pt>
                <c:pt idx="1333">
                  <c:v>300.23840061313291</c:v>
                </c:pt>
                <c:pt idx="1334">
                  <c:v>300.01703988361919</c:v>
                </c:pt>
                <c:pt idx="1335">
                  <c:v>300.04026227684943</c:v>
                </c:pt>
                <c:pt idx="1336">
                  <c:v>300.38859504024066</c:v>
                </c:pt>
                <c:pt idx="1337">
                  <c:v>300.5511463293218</c:v>
                </c:pt>
                <c:pt idx="1338">
                  <c:v>300.66725030563049</c:v>
                </c:pt>
                <c:pt idx="1339">
                  <c:v>300.5511463293218</c:v>
                </c:pt>
                <c:pt idx="1340">
                  <c:v>300.43504265738812</c:v>
                </c:pt>
                <c:pt idx="1341">
                  <c:v>300.14551303386793</c:v>
                </c:pt>
                <c:pt idx="1342">
                  <c:v>300.35451052475304</c:v>
                </c:pt>
                <c:pt idx="1343">
                  <c:v>300.19195756160968</c:v>
                </c:pt>
                <c:pt idx="1344">
                  <c:v>300.04026227684943</c:v>
                </c:pt>
                <c:pt idx="1345">
                  <c:v>300.29569980594573</c:v>
                </c:pt>
                <c:pt idx="1346">
                  <c:v>300.13314985611436</c:v>
                </c:pt>
                <c:pt idx="1347">
                  <c:v>300.95828236955288</c:v>
                </c:pt>
                <c:pt idx="1348">
                  <c:v>300.58673034799341</c:v>
                </c:pt>
                <c:pt idx="1349">
                  <c:v>300.79572788453476</c:v>
                </c:pt>
                <c:pt idx="1350">
                  <c:v>300.09906995190721</c:v>
                </c:pt>
                <c:pt idx="1351">
                  <c:v>300.09906995190721</c:v>
                </c:pt>
                <c:pt idx="1352">
                  <c:v>300.29569980594573</c:v>
                </c:pt>
                <c:pt idx="1353">
                  <c:v>300.82980174689914</c:v>
                </c:pt>
                <c:pt idx="1354">
                  <c:v>301.10847223103639</c:v>
                </c:pt>
                <c:pt idx="1355">
                  <c:v>300.38859504024066</c:v>
                </c:pt>
                <c:pt idx="1356">
                  <c:v>300.62081775504299</c:v>
                </c:pt>
                <c:pt idx="1357">
                  <c:v>300.10992901519637</c:v>
                </c:pt>
                <c:pt idx="1358">
                  <c:v>300.13314985611436</c:v>
                </c:pt>
                <c:pt idx="1359">
                  <c:v>300.73692173135169</c:v>
                </c:pt>
                <c:pt idx="1360">
                  <c:v>300.00618080663321</c:v>
                </c:pt>
                <c:pt idx="1361">
                  <c:v>301.28338951333944</c:v>
                </c:pt>
                <c:pt idx="1362">
                  <c:v>301.35305546031157</c:v>
                </c:pt>
                <c:pt idx="1363">
                  <c:v>301.07439243336052</c:v>
                </c:pt>
                <c:pt idx="1364">
                  <c:v>300.54028729647018</c:v>
                </c:pt>
                <c:pt idx="1365">
                  <c:v>300.86539474463171</c:v>
                </c:pt>
                <c:pt idx="1366">
                  <c:v>300.00618080663321</c:v>
                </c:pt>
                <c:pt idx="1367">
                  <c:v>300.00618080663321</c:v>
                </c:pt>
                <c:pt idx="1368">
                  <c:v>300.12229077760645</c:v>
                </c:pt>
                <c:pt idx="1369">
                  <c:v>300.12229077760645</c:v>
                </c:pt>
                <c:pt idx="1370">
                  <c:v>300.43504265738812</c:v>
                </c:pt>
                <c:pt idx="1371">
                  <c:v>300.8762493640466</c:v>
                </c:pt>
                <c:pt idx="1372">
                  <c:v>300.62081775504299</c:v>
                </c:pt>
                <c:pt idx="1373">
                  <c:v>300.66725030563049</c:v>
                </c:pt>
                <c:pt idx="1374">
                  <c:v>300.64402649705676</c:v>
                </c:pt>
                <c:pt idx="1375">
                  <c:v>300.22604359897201</c:v>
                </c:pt>
                <c:pt idx="1376">
                  <c:v>300.052625454603</c:v>
                </c:pt>
                <c:pt idx="1377">
                  <c:v>300.60995263469238</c:v>
                </c:pt>
                <c:pt idx="1378">
                  <c:v>300.95828236955288</c:v>
                </c:pt>
                <c:pt idx="1379">
                  <c:v>300.84217245793269</c:v>
                </c:pt>
                <c:pt idx="1380">
                  <c:v>300.37773281145206</c:v>
                </c:pt>
                <c:pt idx="1381">
                  <c:v>300.23840061313291</c:v>
                </c:pt>
                <c:pt idx="1382">
                  <c:v>300.052625454603</c:v>
                </c:pt>
                <c:pt idx="1383">
                  <c:v>300.43504265738812</c:v>
                </c:pt>
                <c:pt idx="1384">
                  <c:v>300.73692173135169</c:v>
                </c:pt>
                <c:pt idx="1385">
                  <c:v>300.48147490360066</c:v>
                </c:pt>
                <c:pt idx="1386">
                  <c:v>300.20281979039828</c:v>
                </c:pt>
                <c:pt idx="1387">
                  <c:v>300.82980174689914</c:v>
                </c:pt>
                <c:pt idx="1388">
                  <c:v>300.9923684069152</c:v>
                </c:pt>
                <c:pt idx="1389">
                  <c:v>300.80659315707283</c:v>
                </c:pt>
                <c:pt idx="1390">
                  <c:v>300.43504265738812</c:v>
                </c:pt>
                <c:pt idx="1391">
                  <c:v>300.02940306137282</c:v>
                </c:pt>
                <c:pt idx="1392">
                  <c:v>300.23840061313291</c:v>
                </c:pt>
                <c:pt idx="1393">
                  <c:v>300.47062043637322</c:v>
                </c:pt>
                <c:pt idx="1394">
                  <c:v>300.54028729647018</c:v>
                </c:pt>
                <c:pt idx="1395">
                  <c:v>301.12083533269629</c:v>
                </c:pt>
                <c:pt idx="1396">
                  <c:v>300.72606254631256</c:v>
                </c:pt>
                <c:pt idx="1397">
                  <c:v>301.16727990609422</c:v>
                </c:pt>
                <c:pt idx="1398">
                  <c:v>300.70284025961359</c:v>
                </c:pt>
                <c:pt idx="1399">
                  <c:v>300.23840061313291</c:v>
                </c:pt>
                <c:pt idx="1400">
                  <c:v>300.052625454603</c:v>
                </c:pt>
                <c:pt idx="1401">
                  <c:v>300.00618080663321</c:v>
                </c:pt>
                <c:pt idx="1402">
                  <c:v>300.06348451789216</c:v>
                </c:pt>
                <c:pt idx="1403">
                  <c:v>300.73692173135169</c:v>
                </c:pt>
                <c:pt idx="1404">
                  <c:v>300.71369792277795</c:v>
                </c:pt>
                <c:pt idx="1405">
                  <c:v>300.85302555547287</c:v>
                </c:pt>
                <c:pt idx="1406">
                  <c:v>301.73546986284714</c:v>
                </c:pt>
                <c:pt idx="1407">
                  <c:v>301.20136746533132</c:v>
                </c:pt>
                <c:pt idx="1408">
                  <c:v>301.29424748087877</c:v>
                </c:pt>
                <c:pt idx="1409">
                  <c:v>301.13169588742267</c:v>
                </c:pt>
                <c:pt idx="1410">
                  <c:v>300.69047411420422</c:v>
                </c:pt>
                <c:pt idx="1411">
                  <c:v>300.07584769564573</c:v>
                </c:pt>
                <c:pt idx="1412">
                  <c:v>300.77250575002324</c:v>
                </c:pt>
                <c:pt idx="1413">
                  <c:v>300.40095509815103</c:v>
                </c:pt>
                <c:pt idx="1414">
                  <c:v>300.40095509815103</c:v>
                </c:pt>
                <c:pt idx="1415">
                  <c:v>300.98150465625184</c:v>
                </c:pt>
                <c:pt idx="1416">
                  <c:v>300.12229077760645</c:v>
                </c:pt>
                <c:pt idx="1417">
                  <c:v>300.21517984830865</c:v>
                </c:pt>
                <c:pt idx="1418">
                  <c:v>300.00618080663321</c:v>
                </c:pt>
                <c:pt idx="1419">
                  <c:v>300.67961797291457</c:v>
                </c:pt>
                <c:pt idx="1420">
                  <c:v>300.28484518653084</c:v>
                </c:pt>
                <c:pt idx="1421">
                  <c:v>300.49384272307219</c:v>
                </c:pt>
                <c:pt idx="1422">
                  <c:v>300.23840061313291</c:v>
                </c:pt>
                <c:pt idx="1423">
                  <c:v>300.34214742309319</c:v>
                </c:pt>
                <c:pt idx="1424">
                  <c:v>300.08670677415364</c:v>
                </c:pt>
                <c:pt idx="1425">
                  <c:v>300.13314985611436</c:v>
                </c:pt>
                <c:pt idx="1426">
                  <c:v>300.02940306137282</c:v>
                </c:pt>
                <c:pt idx="1427">
                  <c:v>300.12229077760645</c:v>
                </c:pt>
                <c:pt idx="1428">
                  <c:v>300.35451052475304</c:v>
                </c:pt>
                <c:pt idx="1429">
                  <c:v>300.29569980594573</c:v>
                </c:pt>
                <c:pt idx="1430">
                  <c:v>300.28484518653084</c:v>
                </c:pt>
                <c:pt idx="1431">
                  <c:v>300.04026227684943</c:v>
                </c:pt>
                <c:pt idx="1432">
                  <c:v>300.272475997372</c:v>
                </c:pt>
                <c:pt idx="1433">
                  <c:v>300.34214742309319</c:v>
                </c:pt>
                <c:pt idx="1434">
                  <c:v>300.31892361451946</c:v>
                </c:pt>
                <c:pt idx="1435">
                  <c:v>300.29569980594573</c:v>
                </c:pt>
                <c:pt idx="1436">
                  <c:v>300.73692173135169</c:v>
                </c:pt>
                <c:pt idx="1437">
                  <c:v>300.41181884881439</c:v>
                </c:pt>
                <c:pt idx="1438">
                  <c:v>300.31892361451946</c:v>
                </c:pt>
                <c:pt idx="1439">
                  <c:v>301.01559206330148</c:v>
                </c:pt>
                <c:pt idx="1440">
                  <c:v>300.59759394646926</c:v>
                </c:pt>
                <c:pt idx="1441">
                  <c:v>301.7819174799946</c:v>
                </c:pt>
                <c:pt idx="1442">
                  <c:v>300.52792252074812</c:v>
                </c:pt>
                <c:pt idx="1443">
                  <c:v>300.12229077760645</c:v>
                </c:pt>
                <c:pt idx="1444">
                  <c:v>300.052625454603</c:v>
                </c:pt>
                <c:pt idx="1445">
                  <c:v>300.01703988361919</c:v>
                </c:pt>
                <c:pt idx="1446">
                  <c:v>300.70284025961359</c:v>
                </c:pt>
                <c:pt idx="1447">
                  <c:v>301.02794770777507</c:v>
                </c:pt>
                <c:pt idx="1448">
                  <c:v>301.05116999447409</c:v>
                </c:pt>
                <c:pt idx="1449">
                  <c:v>300.54028729647018</c:v>
                </c:pt>
                <c:pt idx="1450">
                  <c:v>300.34214742309319</c:v>
                </c:pt>
                <c:pt idx="1451">
                  <c:v>300.56350806129444</c:v>
                </c:pt>
                <c:pt idx="1452">
                  <c:v>300.96914459834147</c:v>
                </c:pt>
                <c:pt idx="1453">
                  <c:v>301.34069509802623</c:v>
                </c:pt>
                <c:pt idx="1454">
                  <c:v>300.20281979039828</c:v>
                </c:pt>
                <c:pt idx="1455">
                  <c:v>300.57437013789553</c:v>
                </c:pt>
                <c:pt idx="1456">
                  <c:v>300.13314985611436</c:v>
                </c:pt>
                <c:pt idx="1457">
                  <c:v>300.16873527491072</c:v>
                </c:pt>
                <c:pt idx="1458">
                  <c:v>300.26162289983188</c:v>
                </c:pt>
                <c:pt idx="1459">
                  <c:v>300.72606254631256</c:v>
                </c:pt>
                <c:pt idx="1460">
                  <c:v>300.28484518653084</c:v>
                </c:pt>
                <c:pt idx="1461">
                  <c:v>300.23840061313291</c:v>
                </c:pt>
                <c:pt idx="1462">
                  <c:v>300.40095509815103</c:v>
                </c:pt>
                <c:pt idx="1463">
                  <c:v>300.88861550945592</c:v>
                </c:pt>
                <c:pt idx="1464">
                  <c:v>300.30806747322987</c:v>
                </c:pt>
                <c:pt idx="1465">
                  <c:v>300.052625454603</c:v>
                </c:pt>
                <c:pt idx="1466">
                  <c:v>300.14551303386793</c:v>
                </c:pt>
                <c:pt idx="1467">
                  <c:v>300.38859504024066</c:v>
                </c:pt>
                <c:pt idx="1468">
                  <c:v>300.22604359897201</c:v>
                </c:pt>
                <c:pt idx="1469">
                  <c:v>300.66725030563049</c:v>
                </c:pt>
                <c:pt idx="1470">
                  <c:v>301.24779986373136</c:v>
                </c:pt>
                <c:pt idx="1471">
                  <c:v>301.36391905878742</c:v>
                </c:pt>
                <c:pt idx="1472">
                  <c:v>300.41181884881439</c:v>
                </c:pt>
                <c:pt idx="1473">
                  <c:v>300.20281979039828</c:v>
                </c:pt>
                <c:pt idx="1474">
                  <c:v>300.02940306137282</c:v>
                </c:pt>
                <c:pt idx="1475">
                  <c:v>300.10992901519637</c:v>
                </c:pt>
                <c:pt idx="1476">
                  <c:v>300.10992901519637</c:v>
                </c:pt>
                <c:pt idx="1477">
                  <c:v>300.21517984830865</c:v>
                </c:pt>
                <c:pt idx="1478">
                  <c:v>300.26162289983188</c:v>
                </c:pt>
                <c:pt idx="1479">
                  <c:v>300.98150465625184</c:v>
                </c:pt>
                <c:pt idx="1480">
                  <c:v>300.77250575002324</c:v>
                </c:pt>
                <c:pt idx="1481">
                  <c:v>300.81895017123372</c:v>
                </c:pt>
                <c:pt idx="1482">
                  <c:v>300.35451052475304</c:v>
                </c:pt>
                <c:pt idx="1483">
                  <c:v>300.22604359897201</c:v>
                </c:pt>
                <c:pt idx="1484">
                  <c:v>300.01703988361919</c:v>
                </c:pt>
                <c:pt idx="1485">
                  <c:v>300.36537123166693</c:v>
                </c:pt>
                <c:pt idx="1486">
                  <c:v>301.03880065312774</c:v>
                </c:pt>
                <c:pt idx="1487">
                  <c:v>300.57437013789553</c:v>
                </c:pt>
                <c:pt idx="1488">
                  <c:v>300.57437013789553</c:v>
                </c:pt>
                <c:pt idx="1489">
                  <c:v>300.34214742309319</c:v>
                </c:pt>
                <c:pt idx="1490">
                  <c:v>300.43504265738812</c:v>
                </c:pt>
                <c:pt idx="1491">
                  <c:v>300.54028729647018</c:v>
                </c:pt>
                <c:pt idx="1492">
                  <c:v>300.52792252074812</c:v>
                </c:pt>
                <c:pt idx="1493">
                  <c:v>300.04026227684943</c:v>
                </c:pt>
                <c:pt idx="1494">
                  <c:v>300.57437013789553</c:v>
                </c:pt>
                <c:pt idx="1495">
                  <c:v>300.89947317262033</c:v>
                </c:pt>
                <c:pt idx="1496">
                  <c:v>301.06202461388898</c:v>
                </c:pt>
                <c:pt idx="1497">
                  <c:v>300.01703988361919</c:v>
                </c:pt>
                <c:pt idx="1498">
                  <c:v>300.70284025961359</c:v>
                </c:pt>
                <c:pt idx="1499">
                  <c:v>301.39949942495963</c:v>
                </c:pt>
                <c:pt idx="1500">
                  <c:v>300.88861550945592</c:v>
                </c:pt>
                <c:pt idx="1501">
                  <c:v>300.58673034799341</c:v>
                </c:pt>
                <c:pt idx="1502">
                  <c:v>300.44739830186171</c:v>
                </c:pt>
                <c:pt idx="1503">
                  <c:v>300.14551303386793</c:v>
                </c:pt>
                <c:pt idx="1504">
                  <c:v>300.48147490360066</c:v>
                </c:pt>
                <c:pt idx="1505">
                  <c:v>301.01559206330148</c:v>
                </c:pt>
                <c:pt idx="1506">
                  <c:v>300.59759394646926</c:v>
                </c:pt>
                <c:pt idx="1507">
                  <c:v>300.69047411420422</c:v>
                </c:pt>
                <c:pt idx="1508">
                  <c:v>300.22604359897201</c:v>
                </c:pt>
                <c:pt idx="1509">
                  <c:v>300.26162289983188</c:v>
                </c:pt>
                <c:pt idx="1510">
                  <c:v>300.9118379483424</c:v>
                </c:pt>
                <c:pt idx="1511">
                  <c:v>301.05116999447409</c:v>
                </c:pt>
                <c:pt idx="1512">
                  <c:v>300.51706500977122</c:v>
                </c:pt>
                <c:pt idx="1513">
                  <c:v>300.08670677415364</c:v>
                </c:pt>
                <c:pt idx="1514">
                  <c:v>300.34214742309319</c:v>
                </c:pt>
                <c:pt idx="1515">
                  <c:v>300.04026227684943</c:v>
                </c:pt>
                <c:pt idx="1516">
                  <c:v>300.52792252074812</c:v>
                </c:pt>
                <c:pt idx="1517">
                  <c:v>300.82980174689914</c:v>
                </c:pt>
                <c:pt idx="1518">
                  <c:v>300.73692173135169</c:v>
                </c:pt>
                <c:pt idx="1519">
                  <c:v>300.24926740754574</c:v>
                </c:pt>
                <c:pt idx="1520">
                  <c:v>300.50469871217439</c:v>
                </c:pt>
                <c:pt idx="1521">
                  <c:v>300.29569980594573</c:v>
                </c:pt>
                <c:pt idx="1522">
                  <c:v>300.59759394646926</c:v>
                </c:pt>
                <c:pt idx="1523">
                  <c:v>300.45825109502692</c:v>
                </c:pt>
                <c:pt idx="1524">
                  <c:v>300.48147490360066</c:v>
                </c:pt>
                <c:pt idx="1525">
                  <c:v>300.07584769564573</c:v>
                </c:pt>
                <c:pt idx="1526">
                  <c:v>300.12229077760645</c:v>
                </c:pt>
                <c:pt idx="1527">
                  <c:v>300.35451052475304</c:v>
                </c:pt>
                <c:pt idx="1528">
                  <c:v>300.23840061313291</c:v>
                </c:pt>
                <c:pt idx="1529">
                  <c:v>300.86539474463171</c:v>
                </c:pt>
                <c:pt idx="1530">
                  <c:v>300.79572788453476</c:v>
                </c:pt>
                <c:pt idx="1531">
                  <c:v>300.67961797291457</c:v>
                </c:pt>
                <c:pt idx="1532">
                  <c:v>300.35451052475304</c:v>
                </c:pt>
                <c:pt idx="1533">
                  <c:v>300.58673034799341</c:v>
                </c:pt>
                <c:pt idx="1534">
                  <c:v>300.04026227684943</c:v>
                </c:pt>
                <c:pt idx="1535">
                  <c:v>300.17959598182455</c:v>
                </c:pt>
                <c:pt idx="1536">
                  <c:v>300.22604359897201</c:v>
                </c:pt>
                <c:pt idx="1537">
                  <c:v>300.73692173135169</c:v>
                </c:pt>
                <c:pt idx="1538">
                  <c:v>300.52792252074812</c:v>
                </c:pt>
                <c:pt idx="1539">
                  <c:v>301.29424748087877</c:v>
                </c:pt>
                <c:pt idx="1540">
                  <c:v>301.29424748087877</c:v>
                </c:pt>
                <c:pt idx="1541">
                  <c:v>300.64402649705676</c:v>
                </c:pt>
                <c:pt idx="1542">
                  <c:v>300.29569980594573</c:v>
                </c:pt>
                <c:pt idx="1543">
                  <c:v>300.42417753703751</c:v>
                </c:pt>
                <c:pt idx="1544">
                  <c:v>300.79572788453476</c:v>
                </c:pt>
                <c:pt idx="1545">
                  <c:v>300.42417753703751</c:v>
                </c:pt>
                <c:pt idx="1546">
                  <c:v>300.21517984830865</c:v>
                </c:pt>
                <c:pt idx="1547">
                  <c:v>300.13314985611436</c:v>
                </c:pt>
                <c:pt idx="1548">
                  <c:v>300.71369792277795</c:v>
                </c:pt>
                <c:pt idx="1549">
                  <c:v>300.40095509815103</c:v>
                </c:pt>
                <c:pt idx="1550">
                  <c:v>300.08670677415364</c:v>
                </c:pt>
                <c:pt idx="1551">
                  <c:v>300.57437013789553</c:v>
                </c:pt>
                <c:pt idx="1552">
                  <c:v>300.02940306137282</c:v>
                </c:pt>
                <c:pt idx="1553">
                  <c:v>300.48147490360066</c:v>
                </c:pt>
                <c:pt idx="1554">
                  <c:v>300.20281979039828</c:v>
                </c:pt>
                <c:pt idx="1555">
                  <c:v>301.03880065312774</c:v>
                </c:pt>
                <c:pt idx="1556">
                  <c:v>300.80659315707283</c:v>
                </c:pt>
                <c:pt idx="1557">
                  <c:v>300.34214742309319</c:v>
                </c:pt>
                <c:pt idx="1558">
                  <c:v>300.23840061313291</c:v>
                </c:pt>
                <c:pt idx="1559">
                  <c:v>300.052625454603</c:v>
                </c:pt>
                <c:pt idx="1560">
                  <c:v>300.12229077760645</c:v>
                </c:pt>
                <c:pt idx="1561">
                  <c:v>300.07584769564573</c:v>
                </c:pt>
                <c:pt idx="1562">
                  <c:v>300.47062043637322</c:v>
                </c:pt>
                <c:pt idx="1563">
                  <c:v>301.05116999447409</c:v>
                </c:pt>
                <c:pt idx="1564">
                  <c:v>300.33128823805407</c:v>
                </c:pt>
                <c:pt idx="1565">
                  <c:v>300.02940306137282</c:v>
                </c:pt>
                <c:pt idx="1566">
                  <c:v>300.052625454603</c:v>
                </c:pt>
                <c:pt idx="1567">
                  <c:v>300.19195756160968</c:v>
                </c:pt>
                <c:pt idx="1568">
                  <c:v>300.43504265738812</c:v>
                </c:pt>
                <c:pt idx="1569">
                  <c:v>300.71369792277795</c:v>
                </c:pt>
                <c:pt idx="1570">
                  <c:v>300.41181884881439</c:v>
                </c:pt>
                <c:pt idx="1571">
                  <c:v>300.15637217325082</c:v>
                </c:pt>
                <c:pt idx="1572">
                  <c:v>300.04026227684943</c:v>
                </c:pt>
                <c:pt idx="1573">
                  <c:v>300.08670677415364</c:v>
                </c:pt>
                <c:pt idx="1574">
                  <c:v>300.40095509815103</c:v>
                </c:pt>
                <c:pt idx="1575">
                  <c:v>300.65639720809037</c:v>
                </c:pt>
                <c:pt idx="1576">
                  <c:v>300.20281979039828</c:v>
                </c:pt>
                <c:pt idx="1577">
                  <c:v>300.00618080663321</c:v>
                </c:pt>
                <c:pt idx="1578">
                  <c:v>300.02940306137282</c:v>
                </c:pt>
                <c:pt idx="1579">
                  <c:v>300.56350806129444</c:v>
                </c:pt>
                <c:pt idx="1580">
                  <c:v>300.23840061313291</c:v>
                </c:pt>
                <c:pt idx="1581">
                  <c:v>300.33128823805407</c:v>
                </c:pt>
                <c:pt idx="1582">
                  <c:v>300.272475997372</c:v>
                </c:pt>
                <c:pt idx="1583">
                  <c:v>300.15637217325082</c:v>
                </c:pt>
                <c:pt idx="1584">
                  <c:v>300.20281979039828</c:v>
                </c:pt>
                <c:pt idx="1585">
                  <c:v>300.47062043637322</c:v>
                </c:pt>
                <c:pt idx="1586">
                  <c:v>300.33128823805407</c:v>
                </c:pt>
                <c:pt idx="1587">
                  <c:v>300.28484518653084</c:v>
                </c:pt>
                <c:pt idx="1588">
                  <c:v>300.92269698119406</c:v>
                </c:pt>
                <c:pt idx="1589">
                  <c:v>300.17959598182455</c:v>
                </c:pt>
                <c:pt idx="1590">
                  <c:v>301.01559206330148</c:v>
                </c:pt>
                <c:pt idx="1591">
                  <c:v>300.31892361451946</c:v>
                </c:pt>
                <c:pt idx="1592">
                  <c:v>300.63317492139134</c:v>
                </c:pt>
                <c:pt idx="1593">
                  <c:v>300.30806747322987</c:v>
                </c:pt>
                <c:pt idx="1594">
                  <c:v>300.07584769564573</c:v>
                </c:pt>
                <c:pt idx="1595">
                  <c:v>300.17959598182455</c:v>
                </c:pt>
                <c:pt idx="1596">
                  <c:v>300.052625454603</c:v>
                </c:pt>
                <c:pt idx="1597">
                  <c:v>300.52792252074812</c:v>
                </c:pt>
                <c:pt idx="1598">
                  <c:v>300.45825109502692</c:v>
                </c:pt>
                <c:pt idx="1599">
                  <c:v>300.26162289983188</c:v>
                </c:pt>
                <c:pt idx="1600">
                  <c:v>300.77250575002324</c:v>
                </c:pt>
                <c:pt idx="1601">
                  <c:v>300.40095509815103</c:v>
                </c:pt>
                <c:pt idx="1602">
                  <c:v>300.06348451789216</c:v>
                </c:pt>
                <c:pt idx="1603">
                  <c:v>300.28484518653084</c:v>
                </c:pt>
                <c:pt idx="1604">
                  <c:v>300.35451052475304</c:v>
                </c:pt>
                <c:pt idx="1605">
                  <c:v>300.29569980594573</c:v>
                </c:pt>
                <c:pt idx="1606">
                  <c:v>300.15637217325082</c:v>
                </c:pt>
                <c:pt idx="1607">
                  <c:v>300.21517984830865</c:v>
                </c:pt>
                <c:pt idx="1608">
                  <c:v>300.01703988361919</c:v>
                </c:pt>
                <c:pt idx="1609">
                  <c:v>300.38859504024066</c:v>
                </c:pt>
                <c:pt idx="1610">
                  <c:v>300.272475997372</c:v>
                </c:pt>
                <c:pt idx="1611">
                  <c:v>300.06348451789216</c:v>
                </c:pt>
                <c:pt idx="1612">
                  <c:v>300.19195756160968</c:v>
                </c:pt>
                <c:pt idx="1613">
                  <c:v>300.44739830186171</c:v>
                </c:pt>
                <c:pt idx="1614">
                  <c:v>300.58673034799341</c:v>
                </c:pt>
                <c:pt idx="1615">
                  <c:v>300.78336934849909</c:v>
                </c:pt>
                <c:pt idx="1616">
                  <c:v>300.43504265738812</c:v>
                </c:pt>
                <c:pt idx="1617">
                  <c:v>300.00618080663321</c:v>
                </c:pt>
                <c:pt idx="1618">
                  <c:v>300.12229077760645</c:v>
                </c:pt>
                <c:pt idx="1619">
                  <c:v>300.74928498519898</c:v>
                </c:pt>
                <c:pt idx="1620">
                  <c:v>300.12229077760645</c:v>
                </c:pt>
                <c:pt idx="1621">
                  <c:v>300.17959598182455</c:v>
                </c:pt>
                <c:pt idx="1622">
                  <c:v>300.62081775504299</c:v>
                </c:pt>
                <c:pt idx="1623">
                  <c:v>300.85302555547287</c:v>
                </c:pt>
                <c:pt idx="1624">
                  <c:v>300.50469871217439</c:v>
                </c:pt>
                <c:pt idx="1625">
                  <c:v>300.33128823805407</c:v>
                </c:pt>
                <c:pt idx="1626">
                  <c:v>300.47062043637322</c:v>
                </c:pt>
                <c:pt idx="1627">
                  <c:v>300.16873527491072</c:v>
                </c:pt>
                <c:pt idx="1628">
                  <c:v>300.04026227684943</c:v>
                </c:pt>
                <c:pt idx="1629">
                  <c:v>300.89947317262033</c:v>
                </c:pt>
                <c:pt idx="1630">
                  <c:v>300.82980174689914</c:v>
                </c:pt>
                <c:pt idx="1631">
                  <c:v>300.35451052475304</c:v>
                </c:pt>
                <c:pt idx="1632">
                  <c:v>300.23840061313291</c:v>
                </c:pt>
                <c:pt idx="1633">
                  <c:v>300.33128823805407</c:v>
                </c:pt>
                <c:pt idx="1634">
                  <c:v>300.10992901519637</c:v>
                </c:pt>
                <c:pt idx="1635">
                  <c:v>300.04026227684943</c:v>
                </c:pt>
                <c:pt idx="1636">
                  <c:v>300.48147490360066</c:v>
                </c:pt>
                <c:pt idx="1637">
                  <c:v>300.69047411420422</c:v>
                </c:pt>
                <c:pt idx="1638">
                  <c:v>300.272475997372</c:v>
                </c:pt>
                <c:pt idx="1639">
                  <c:v>300.82980174689914</c:v>
                </c:pt>
                <c:pt idx="1640">
                  <c:v>300.57437013789553</c:v>
                </c:pt>
                <c:pt idx="1641">
                  <c:v>300.04026227684943</c:v>
                </c:pt>
                <c:pt idx="1642">
                  <c:v>300.06348451789216</c:v>
                </c:pt>
                <c:pt idx="1643">
                  <c:v>300.00618080663321</c:v>
                </c:pt>
                <c:pt idx="1644">
                  <c:v>300.56350806129444</c:v>
                </c:pt>
                <c:pt idx="1645">
                  <c:v>300.65639720809037</c:v>
                </c:pt>
                <c:pt idx="1646">
                  <c:v>300.88861550945592</c:v>
                </c:pt>
                <c:pt idx="1647">
                  <c:v>300.58673034799341</c:v>
                </c:pt>
                <c:pt idx="1648">
                  <c:v>300.33128823805407</c:v>
                </c:pt>
                <c:pt idx="1649">
                  <c:v>300.49384272307219</c:v>
                </c:pt>
                <c:pt idx="1650">
                  <c:v>300.08670677415364</c:v>
                </c:pt>
                <c:pt idx="1651">
                  <c:v>300.20281979039828</c:v>
                </c:pt>
                <c:pt idx="1652">
                  <c:v>300.13314985611436</c:v>
                </c:pt>
                <c:pt idx="1653">
                  <c:v>300.02940306137282</c:v>
                </c:pt>
                <c:pt idx="1654">
                  <c:v>300.30806747322987</c:v>
                </c:pt>
                <c:pt idx="1655">
                  <c:v>300.5511463293218</c:v>
                </c:pt>
                <c:pt idx="1656">
                  <c:v>300.76014553992542</c:v>
                </c:pt>
                <c:pt idx="1657">
                  <c:v>300.17959598182455</c:v>
                </c:pt>
                <c:pt idx="1658">
                  <c:v>300.06348451789216</c:v>
                </c:pt>
                <c:pt idx="1659">
                  <c:v>300.22604359897201</c:v>
                </c:pt>
                <c:pt idx="1660">
                  <c:v>300.31892361451946</c:v>
                </c:pt>
                <c:pt idx="1661">
                  <c:v>300.23840061313291</c:v>
                </c:pt>
                <c:pt idx="1662">
                  <c:v>300.26162289983188</c:v>
                </c:pt>
                <c:pt idx="1663">
                  <c:v>300.13314985611436</c:v>
                </c:pt>
                <c:pt idx="1664">
                  <c:v>300.47062043637322</c:v>
                </c:pt>
                <c:pt idx="1665">
                  <c:v>300.33128823805407</c:v>
                </c:pt>
                <c:pt idx="1666">
                  <c:v>300.24926740754574</c:v>
                </c:pt>
                <c:pt idx="1667">
                  <c:v>300.09906995190721</c:v>
                </c:pt>
                <c:pt idx="1668">
                  <c:v>300.04026227684943</c:v>
                </c:pt>
                <c:pt idx="1669">
                  <c:v>300.28484518653084</c:v>
                </c:pt>
                <c:pt idx="1670">
                  <c:v>300.43504265738812</c:v>
                </c:pt>
                <c:pt idx="1671">
                  <c:v>300.36537123166693</c:v>
                </c:pt>
                <c:pt idx="1672">
                  <c:v>300.24926740754574</c:v>
                </c:pt>
                <c:pt idx="1673">
                  <c:v>300.41181884881439</c:v>
                </c:pt>
                <c:pt idx="1674">
                  <c:v>300.81895017123372</c:v>
                </c:pt>
                <c:pt idx="1675">
                  <c:v>300.28484518653084</c:v>
                </c:pt>
                <c:pt idx="1676">
                  <c:v>300.40095509815103</c:v>
                </c:pt>
                <c:pt idx="1677">
                  <c:v>300.40095509815103</c:v>
                </c:pt>
                <c:pt idx="1678">
                  <c:v>300.40095509815103</c:v>
                </c:pt>
                <c:pt idx="1679">
                  <c:v>300.14551303386793</c:v>
                </c:pt>
                <c:pt idx="1680">
                  <c:v>300.49384272307219</c:v>
                </c:pt>
                <c:pt idx="1681">
                  <c:v>300.88861550945592</c:v>
                </c:pt>
                <c:pt idx="1682">
                  <c:v>300.74928498519898</c:v>
                </c:pt>
                <c:pt idx="1683">
                  <c:v>300.58673034799341</c:v>
                </c:pt>
                <c:pt idx="1684">
                  <c:v>300.07584769564573</c:v>
                </c:pt>
                <c:pt idx="1685">
                  <c:v>300.07584769564573</c:v>
                </c:pt>
                <c:pt idx="1686">
                  <c:v>300.52792252074812</c:v>
                </c:pt>
                <c:pt idx="1687">
                  <c:v>301.36391905878742</c:v>
                </c:pt>
                <c:pt idx="1688">
                  <c:v>301.29424748087877</c:v>
                </c:pt>
                <c:pt idx="1689">
                  <c:v>301.41035130500001</c:v>
                </c:pt>
                <c:pt idx="1690">
                  <c:v>301.03880065312774</c:v>
                </c:pt>
                <c:pt idx="1691">
                  <c:v>300.272475997372</c:v>
                </c:pt>
                <c:pt idx="1692">
                  <c:v>300.09906995190721</c:v>
                </c:pt>
                <c:pt idx="1693">
                  <c:v>300.04026227684943</c:v>
                </c:pt>
                <c:pt idx="1694">
                  <c:v>300.51706500977122</c:v>
                </c:pt>
                <c:pt idx="1695">
                  <c:v>301.14405761939526</c:v>
                </c:pt>
                <c:pt idx="1696">
                  <c:v>300.74928498519898</c:v>
                </c:pt>
                <c:pt idx="1697">
                  <c:v>300.88861550945592</c:v>
                </c:pt>
                <c:pt idx="1698">
                  <c:v>300.40095509815103</c:v>
                </c:pt>
                <c:pt idx="1699">
                  <c:v>300.78336934849909</c:v>
                </c:pt>
                <c:pt idx="1700">
                  <c:v>300.272475997372</c:v>
                </c:pt>
                <c:pt idx="1701">
                  <c:v>300.62081775504299</c:v>
                </c:pt>
                <c:pt idx="1702">
                  <c:v>300.89947317262033</c:v>
                </c:pt>
                <c:pt idx="1703">
                  <c:v>300.52792252074812</c:v>
                </c:pt>
                <c:pt idx="1704">
                  <c:v>300.5511463293218</c:v>
                </c:pt>
                <c:pt idx="1705">
                  <c:v>300.31892361451946</c:v>
                </c:pt>
                <c:pt idx="1706">
                  <c:v>300.50469871217439</c:v>
                </c:pt>
                <c:pt idx="1707">
                  <c:v>300.04026227684943</c:v>
                </c:pt>
                <c:pt idx="1708">
                  <c:v>300.28484518653084</c:v>
                </c:pt>
                <c:pt idx="1709">
                  <c:v>300.33128823805407</c:v>
                </c:pt>
                <c:pt idx="1710">
                  <c:v>300.47062043637322</c:v>
                </c:pt>
                <c:pt idx="1711">
                  <c:v>300.79572788453476</c:v>
                </c:pt>
                <c:pt idx="1712">
                  <c:v>301.23694570087889</c:v>
                </c:pt>
                <c:pt idx="1713">
                  <c:v>301.16727990609422</c:v>
                </c:pt>
                <c:pt idx="1714">
                  <c:v>300.23840061313291</c:v>
                </c:pt>
                <c:pt idx="1715">
                  <c:v>300.62081775504299</c:v>
                </c:pt>
                <c:pt idx="1716">
                  <c:v>300.31892361451946</c:v>
                </c:pt>
                <c:pt idx="1717">
                  <c:v>300.31892361451946</c:v>
                </c:pt>
                <c:pt idx="1718">
                  <c:v>300.15637217325082</c:v>
                </c:pt>
                <c:pt idx="1719">
                  <c:v>300.5511463293218</c:v>
                </c:pt>
                <c:pt idx="1720">
                  <c:v>301.06202461388898</c:v>
                </c:pt>
                <c:pt idx="1721">
                  <c:v>300.43504265738812</c:v>
                </c:pt>
                <c:pt idx="1722">
                  <c:v>301.12083533269629</c:v>
                </c:pt>
                <c:pt idx="1723">
                  <c:v>300.29569980594573</c:v>
                </c:pt>
                <c:pt idx="1724">
                  <c:v>300.24926740754574</c:v>
                </c:pt>
                <c:pt idx="1725">
                  <c:v>300.09906995190721</c:v>
                </c:pt>
                <c:pt idx="1726">
                  <c:v>300.07584769564573</c:v>
                </c:pt>
                <c:pt idx="1727">
                  <c:v>300.57437013789553</c:v>
                </c:pt>
                <c:pt idx="1728">
                  <c:v>300.50469871217439</c:v>
                </c:pt>
                <c:pt idx="1729">
                  <c:v>300.06348451789216</c:v>
                </c:pt>
                <c:pt idx="1730">
                  <c:v>300.58673034799341</c:v>
                </c:pt>
                <c:pt idx="1731">
                  <c:v>300.12229077760645</c:v>
                </c:pt>
                <c:pt idx="1732">
                  <c:v>300.44739830186171</c:v>
                </c:pt>
                <c:pt idx="1733">
                  <c:v>300.16873527491072</c:v>
                </c:pt>
                <c:pt idx="1734">
                  <c:v>300.17959598182455</c:v>
                </c:pt>
                <c:pt idx="1735">
                  <c:v>300.26162289983188</c:v>
                </c:pt>
                <c:pt idx="1736">
                  <c:v>300.22604359897201</c:v>
                </c:pt>
                <c:pt idx="1737">
                  <c:v>300.10992901519637</c:v>
                </c:pt>
                <c:pt idx="1738">
                  <c:v>300.21517984830865</c:v>
                </c:pt>
                <c:pt idx="1739">
                  <c:v>300.20281979039828</c:v>
                </c:pt>
                <c:pt idx="1740">
                  <c:v>300.13314985611436</c:v>
                </c:pt>
                <c:pt idx="1741">
                  <c:v>300.02940306137282</c:v>
                </c:pt>
                <c:pt idx="1742">
                  <c:v>300.84217245793269</c:v>
                </c:pt>
                <c:pt idx="1743">
                  <c:v>300.88861550945592</c:v>
                </c:pt>
                <c:pt idx="1744">
                  <c:v>300.77250575002324</c:v>
                </c:pt>
                <c:pt idx="1745">
                  <c:v>300.56350806129444</c:v>
                </c:pt>
                <c:pt idx="1746">
                  <c:v>300.02940306137282</c:v>
                </c:pt>
                <c:pt idx="1747">
                  <c:v>300.44739830186171</c:v>
                </c:pt>
                <c:pt idx="1748">
                  <c:v>300.16873527491072</c:v>
                </c:pt>
                <c:pt idx="1749">
                  <c:v>300.22604359897201</c:v>
                </c:pt>
                <c:pt idx="1750">
                  <c:v>300.02940306137282</c:v>
                </c:pt>
                <c:pt idx="1751">
                  <c:v>300.64402649705676</c:v>
                </c:pt>
                <c:pt idx="1752">
                  <c:v>300.9923684069152</c:v>
                </c:pt>
                <c:pt idx="1753">
                  <c:v>300.8762493640466</c:v>
                </c:pt>
                <c:pt idx="1754">
                  <c:v>301.0852482702752</c:v>
                </c:pt>
                <c:pt idx="1755">
                  <c:v>301.01559206330148</c:v>
                </c:pt>
                <c:pt idx="1756">
                  <c:v>300.62081775504299</c:v>
                </c:pt>
                <c:pt idx="1757">
                  <c:v>300.52792252074812</c:v>
                </c:pt>
                <c:pt idx="1758">
                  <c:v>300.86539474463171</c:v>
                </c:pt>
                <c:pt idx="1759">
                  <c:v>300.65639720809037</c:v>
                </c:pt>
                <c:pt idx="1760">
                  <c:v>300.74928498519898</c:v>
                </c:pt>
                <c:pt idx="1761">
                  <c:v>300.63317492139134</c:v>
                </c:pt>
                <c:pt idx="1762">
                  <c:v>300.58673034799341</c:v>
                </c:pt>
                <c:pt idx="1763">
                  <c:v>301.0047254210761</c:v>
                </c:pt>
                <c:pt idx="1764">
                  <c:v>301.12083533269629</c:v>
                </c:pt>
                <c:pt idx="1765">
                  <c:v>300.16873527491072</c:v>
                </c:pt>
                <c:pt idx="1766">
                  <c:v>300.272475997372</c:v>
                </c:pt>
                <c:pt idx="1767">
                  <c:v>301.31747144164001</c:v>
                </c:pt>
                <c:pt idx="1768">
                  <c:v>302.22312418665308</c:v>
                </c:pt>
                <c:pt idx="1769">
                  <c:v>300.5511463293218</c:v>
                </c:pt>
                <c:pt idx="1770">
                  <c:v>300.80659315707283</c:v>
                </c:pt>
                <c:pt idx="1771">
                  <c:v>301.10847223103639</c:v>
                </c:pt>
                <c:pt idx="1772">
                  <c:v>300.64402649705676</c:v>
                </c:pt>
                <c:pt idx="1773">
                  <c:v>300.22604359897201</c:v>
                </c:pt>
                <c:pt idx="1774">
                  <c:v>300.052625454603</c:v>
                </c:pt>
                <c:pt idx="1775">
                  <c:v>300.63317492139134</c:v>
                </c:pt>
                <c:pt idx="1776">
                  <c:v>300.26162289983188</c:v>
                </c:pt>
                <c:pt idx="1777">
                  <c:v>300.272475997372</c:v>
                </c:pt>
                <c:pt idx="1778">
                  <c:v>300.72606254631256</c:v>
                </c:pt>
                <c:pt idx="1779">
                  <c:v>300.56350806129444</c:v>
                </c:pt>
                <c:pt idx="1780">
                  <c:v>300.10992901519637</c:v>
                </c:pt>
                <c:pt idx="1781">
                  <c:v>300.47062043637322</c:v>
                </c:pt>
                <c:pt idx="1782">
                  <c:v>300.42417753703751</c:v>
                </c:pt>
                <c:pt idx="1783">
                  <c:v>300.51706500977122</c:v>
                </c:pt>
                <c:pt idx="1784">
                  <c:v>300.17959598182455</c:v>
                </c:pt>
                <c:pt idx="1785">
                  <c:v>300.59759394646926</c:v>
                </c:pt>
                <c:pt idx="1786">
                  <c:v>300.76014553992542</c:v>
                </c:pt>
                <c:pt idx="1787">
                  <c:v>300.78336934849909</c:v>
                </c:pt>
                <c:pt idx="1788">
                  <c:v>300.07584769564573</c:v>
                </c:pt>
                <c:pt idx="1789">
                  <c:v>300.57437013789553</c:v>
                </c:pt>
                <c:pt idx="1790">
                  <c:v>301.27102382449254</c:v>
                </c:pt>
                <c:pt idx="1791">
                  <c:v>300.41181884881439</c:v>
                </c:pt>
                <c:pt idx="1792">
                  <c:v>300.58673034799341</c:v>
                </c:pt>
                <c:pt idx="1793">
                  <c:v>300.33128823805407</c:v>
                </c:pt>
                <c:pt idx="1794">
                  <c:v>300.37773281145206</c:v>
                </c:pt>
                <c:pt idx="1795">
                  <c:v>300.65639720809037</c:v>
                </c:pt>
                <c:pt idx="1796">
                  <c:v>300.77250575002324</c:v>
                </c:pt>
                <c:pt idx="1797">
                  <c:v>301.07439243336052</c:v>
                </c:pt>
                <c:pt idx="1798">
                  <c:v>300.58673034799341</c:v>
                </c:pt>
                <c:pt idx="1799">
                  <c:v>300.44739830186171</c:v>
                </c:pt>
                <c:pt idx="1800">
                  <c:v>300.16873527491072</c:v>
                </c:pt>
                <c:pt idx="1801">
                  <c:v>300.56350806129444</c:v>
                </c:pt>
                <c:pt idx="1802">
                  <c:v>300.33128823805407</c:v>
                </c:pt>
                <c:pt idx="1803">
                  <c:v>300.17959598182455</c:v>
                </c:pt>
                <c:pt idx="1804">
                  <c:v>300.06348451789216</c:v>
                </c:pt>
                <c:pt idx="1805">
                  <c:v>300.52792252074812</c:v>
                </c:pt>
                <c:pt idx="1806">
                  <c:v>300.24926740754574</c:v>
                </c:pt>
                <c:pt idx="1807">
                  <c:v>300.82980174689914</c:v>
                </c:pt>
                <c:pt idx="1808">
                  <c:v>300.38859504024066</c:v>
                </c:pt>
                <c:pt idx="1809">
                  <c:v>300.09906995190721</c:v>
                </c:pt>
                <c:pt idx="1810">
                  <c:v>300.47062043637322</c:v>
                </c:pt>
                <c:pt idx="1811">
                  <c:v>300.19195756160968</c:v>
                </c:pt>
                <c:pt idx="1812">
                  <c:v>300.09906995190721</c:v>
                </c:pt>
                <c:pt idx="1813">
                  <c:v>300.20281979039828</c:v>
                </c:pt>
                <c:pt idx="1814">
                  <c:v>300.70284025961359</c:v>
                </c:pt>
                <c:pt idx="1815">
                  <c:v>300.93506008285391</c:v>
                </c:pt>
                <c:pt idx="1816">
                  <c:v>300.08670677415364</c:v>
                </c:pt>
                <c:pt idx="1817">
                  <c:v>300.272475997372</c:v>
                </c:pt>
                <c:pt idx="1818">
                  <c:v>300.29569980594573</c:v>
                </c:pt>
                <c:pt idx="1819">
                  <c:v>300.52792252074812</c:v>
                </c:pt>
                <c:pt idx="1820">
                  <c:v>300.272475997372</c:v>
                </c:pt>
                <c:pt idx="1821">
                  <c:v>300.22604359897201</c:v>
                </c:pt>
                <c:pt idx="1822">
                  <c:v>300.66725030563049</c:v>
                </c:pt>
                <c:pt idx="1823">
                  <c:v>300.42417753703751</c:v>
                </c:pt>
                <c:pt idx="1824">
                  <c:v>300.49384272307219</c:v>
                </c:pt>
                <c:pt idx="1825">
                  <c:v>300.09906995190721</c:v>
                </c:pt>
                <c:pt idx="1826">
                  <c:v>300.052625454603</c:v>
                </c:pt>
                <c:pt idx="1827">
                  <c:v>300.35451052475304</c:v>
                </c:pt>
                <c:pt idx="1828">
                  <c:v>300.14551303386793</c:v>
                </c:pt>
                <c:pt idx="1829">
                  <c:v>300.70284025961359</c:v>
                </c:pt>
                <c:pt idx="1830">
                  <c:v>300.31892361451946</c:v>
                </c:pt>
                <c:pt idx="1831">
                  <c:v>300.29569980594573</c:v>
                </c:pt>
                <c:pt idx="1832">
                  <c:v>300.02940306137282</c:v>
                </c:pt>
                <c:pt idx="1833">
                  <c:v>300.07584769564573</c:v>
                </c:pt>
                <c:pt idx="1834">
                  <c:v>300.052625454603</c:v>
                </c:pt>
                <c:pt idx="1835">
                  <c:v>300.10992901519637</c:v>
                </c:pt>
                <c:pt idx="1836">
                  <c:v>300.50469871217439</c:v>
                </c:pt>
                <c:pt idx="1837">
                  <c:v>301.03880065312774</c:v>
                </c:pt>
                <c:pt idx="1838">
                  <c:v>301.57291842157849</c:v>
                </c:pt>
                <c:pt idx="1839">
                  <c:v>300.8762493640466</c:v>
                </c:pt>
                <c:pt idx="1840">
                  <c:v>300.64402649705676</c:v>
                </c:pt>
                <c:pt idx="1841">
                  <c:v>300.66725030563049</c:v>
                </c:pt>
                <c:pt idx="1842">
                  <c:v>301.0047254210761</c:v>
                </c:pt>
                <c:pt idx="1843">
                  <c:v>301.05116999447409</c:v>
                </c:pt>
                <c:pt idx="1844">
                  <c:v>300.65639720809037</c:v>
                </c:pt>
                <c:pt idx="1845">
                  <c:v>301.05116999447409</c:v>
                </c:pt>
                <c:pt idx="1846">
                  <c:v>301.35305546031157</c:v>
                </c:pt>
                <c:pt idx="1847">
                  <c:v>300.88861550945592</c:v>
                </c:pt>
                <c:pt idx="1848">
                  <c:v>300.81895017123372</c:v>
                </c:pt>
                <c:pt idx="1849">
                  <c:v>300.21517984830865</c:v>
                </c:pt>
                <c:pt idx="1850">
                  <c:v>300.17959598182455</c:v>
                </c:pt>
                <c:pt idx="1851">
                  <c:v>300.17959598182455</c:v>
                </c:pt>
                <c:pt idx="1852">
                  <c:v>300.00618080663321</c:v>
                </c:pt>
                <c:pt idx="1853">
                  <c:v>300.24926740754574</c:v>
                </c:pt>
                <c:pt idx="1854">
                  <c:v>300.43504265738812</c:v>
                </c:pt>
                <c:pt idx="1855">
                  <c:v>300.272475997372</c:v>
                </c:pt>
                <c:pt idx="1856">
                  <c:v>300.17959598182455</c:v>
                </c:pt>
                <c:pt idx="1857">
                  <c:v>300.14551303386793</c:v>
                </c:pt>
                <c:pt idx="1858">
                  <c:v>300.36537123166693</c:v>
                </c:pt>
                <c:pt idx="1859">
                  <c:v>300.45825109502692</c:v>
                </c:pt>
                <c:pt idx="1860">
                  <c:v>300.66725030563049</c:v>
                </c:pt>
                <c:pt idx="1861">
                  <c:v>300.48147490360066</c:v>
                </c:pt>
                <c:pt idx="1862">
                  <c:v>301.43357496138623</c:v>
                </c:pt>
                <c:pt idx="1863">
                  <c:v>300.19195756160968</c:v>
                </c:pt>
                <c:pt idx="1864">
                  <c:v>301.14405761939526</c:v>
                </c:pt>
                <c:pt idx="1865">
                  <c:v>301.02794770777507</c:v>
                </c:pt>
                <c:pt idx="1866">
                  <c:v>300.60995263469238</c:v>
                </c:pt>
                <c:pt idx="1867">
                  <c:v>300.14551303386793</c:v>
                </c:pt>
                <c:pt idx="1868">
                  <c:v>300.01703988361919</c:v>
                </c:pt>
                <c:pt idx="1869">
                  <c:v>300.34214742309319</c:v>
                </c:pt>
                <c:pt idx="1870">
                  <c:v>300.50469871217439</c:v>
                </c:pt>
                <c:pt idx="1871">
                  <c:v>300.57437013789553</c:v>
                </c:pt>
                <c:pt idx="1872">
                  <c:v>300.73692173135169</c:v>
                </c:pt>
                <c:pt idx="1873">
                  <c:v>300.43504265738812</c:v>
                </c:pt>
                <c:pt idx="1874">
                  <c:v>300.62081775504299</c:v>
                </c:pt>
                <c:pt idx="1875">
                  <c:v>300.52792252074812</c:v>
                </c:pt>
                <c:pt idx="1876">
                  <c:v>300.36537123166693</c:v>
                </c:pt>
                <c:pt idx="1877">
                  <c:v>300.36537123166693</c:v>
                </c:pt>
                <c:pt idx="1878">
                  <c:v>300.02940306137282</c:v>
                </c:pt>
                <c:pt idx="1879">
                  <c:v>300.58673034799341</c:v>
                </c:pt>
                <c:pt idx="1880">
                  <c:v>300.65639720809037</c:v>
                </c:pt>
                <c:pt idx="1881">
                  <c:v>300.54028729647018</c:v>
                </c:pt>
                <c:pt idx="1882">
                  <c:v>300.30806747322987</c:v>
                </c:pt>
                <c:pt idx="1883">
                  <c:v>300.16873527491072</c:v>
                </c:pt>
                <c:pt idx="1884">
                  <c:v>300.09906995190721</c:v>
                </c:pt>
                <c:pt idx="1885">
                  <c:v>300.01703988361919</c:v>
                </c:pt>
                <c:pt idx="1886">
                  <c:v>300.13314985611436</c:v>
                </c:pt>
                <c:pt idx="1887">
                  <c:v>300.5511463293218</c:v>
                </c:pt>
                <c:pt idx="1888">
                  <c:v>300.38859504024066</c:v>
                </c:pt>
                <c:pt idx="1889">
                  <c:v>300.20281979039828</c:v>
                </c:pt>
                <c:pt idx="1890">
                  <c:v>300.00618080663321</c:v>
                </c:pt>
                <c:pt idx="1891">
                  <c:v>300.65639720809037</c:v>
                </c:pt>
                <c:pt idx="1892">
                  <c:v>300.17959598182455</c:v>
                </c:pt>
                <c:pt idx="1893">
                  <c:v>300.50469871217439</c:v>
                </c:pt>
                <c:pt idx="1894">
                  <c:v>300.45825109502692</c:v>
                </c:pt>
                <c:pt idx="1895">
                  <c:v>300.37773281145206</c:v>
                </c:pt>
                <c:pt idx="1896">
                  <c:v>300.81895017123372</c:v>
                </c:pt>
                <c:pt idx="1897">
                  <c:v>300.42417753703751</c:v>
                </c:pt>
                <c:pt idx="1898">
                  <c:v>300.69047411420422</c:v>
                </c:pt>
                <c:pt idx="1899">
                  <c:v>300.50469871217439</c:v>
                </c:pt>
                <c:pt idx="1900">
                  <c:v>300.45825109502692</c:v>
                </c:pt>
                <c:pt idx="1901">
                  <c:v>300.09906995190721</c:v>
                </c:pt>
                <c:pt idx="1902">
                  <c:v>300.19195756160968</c:v>
                </c:pt>
                <c:pt idx="1903">
                  <c:v>300.50469871217439</c:v>
                </c:pt>
                <c:pt idx="1904">
                  <c:v>300.52792252074812</c:v>
                </c:pt>
                <c:pt idx="1905">
                  <c:v>300.19195756160968</c:v>
                </c:pt>
                <c:pt idx="1906">
                  <c:v>300.26162289983188</c:v>
                </c:pt>
                <c:pt idx="1907">
                  <c:v>300.04026227684943</c:v>
                </c:pt>
                <c:pt idx="1908">
                  <c:v>300.44739830186171</c:v>
                </c:pt>
                <c:pt idx="1909">
                  <c:v>300.65639720809037</c:v>
                </c:pt>
                <c:pt idx="1910">
                  <c:v>300.38859504024066</c:v>
                </c:pt>
                <c:pt idx="1911">
                  <c:v>300.12229077760645</c:v>
                </c:pt>
                <c:pt idx="1912">
                  <c:v>300.51706500977122</c:v>
                </c:pt>
                <c:pt idx="1913">
                  <c:v>300.81895017123372</c:v>
                </c:pt>
                <c:pt idx="1914">
                  <c:v>300.19195756160968</c:v>
                </c:pt>
                <c:pt idx="1915">
                  <c:v>301.06202461388898</c:v>
                </c:pt>
                <c:pt idx="1916">
                  <c:v>301.13169588742267</c:v>
                </c:pt>
                <c:pt idx="1917">
                  <c:v>300.24926740754574</c:v>
                </c:pt>
                <c:pt idx="1918">
                  <c:v>300.272475997372</c:v>
                </c:pt>
                <c:pt idx="1919">
                  <c:v>300.50469871217439</c:v>
                </c:pt>
                <c:pt idx="1920">
                  <c:v>300.73692173135169</c:v>
                </c:pt>
                <c:pt idx="1921">
                  <c:v>301.3871427151737</c:v>
                </c:pt>
                <c:pt idx="1922">
                  <c:v>300.5511463293218</c:v>
                </c:pt>
                <c:pt idx="1923">
                  <c:v>300.41181884881439</c:v>
                </c:pt>
                <c:pt idx="1924">
                  <c:v>300.45825109502692</c:v>
                </c:pt>
                <c:pt idx="1925">
                  <c:v>300.66725030563049</c:v>
                </c:pt>
                <c:pt idx="1926">
                  <c:v>300.69047411420422</c:v>
                </c:pt>
                <c:pt idx="1927">
                  <c:v>300.28484518653084</c:v>
                </c:pt>
                <c:pt idx="1928">
                  <c:v>300.84217245793269</c:v>
                </c:pt>
                <c:pt idx="1929">
                  <c:v>300.9118379483424</c:v>
                </c:pt>
                <c:pt idx="1930">
                  <c:v>300.95828236955288</c:v>
                </c:pt>
                <c:pt idx="1931">
                  <c:v>300.9118379483424</c:v>
                </c:pt>
                <c:pt idx="1932">
                  <c:v>300.41181884881439</c:v>
                </c:pt>
                <c:pt idx="1933">
                  <c:v>300.94592078976774</c:v>
                </c:pt>
                <c:pt idx="1934">
                  <c:v>300.00618080663321</c:v>
                </c:pt>
                <c:pt idx="1935">
                  <c:v>300.29569980594573</c:v>
                </c:pt>
                <c:pt idx="1936">
                  <c:v>300.06348451789216</c:v>
                </c:pt>
                <c:pt idx="1937">
                  <c:v>300.29569980594573</c:v>
                </c:pt>
                <c:pt idx="1938">
                  <c:v>300.66725030563049</c:v>
                </c:pt>
                <c:pt idx="1939">
                  <c:v>300.16873527491072</c:v>
                </c:pt>
                <c:pt idx="1940">
                  <c:v>300.08670677415364</c:v>
                </c:pt>
                <c:pt idx="1941">
                  <c:v>300.10992901519637</c:v>
                </c:pt>
                <c:pt idx="1942">
                  <c:v>300.47062043637322</c:v>
                </c:pt>
                <c:pt idx="1943">
                  <c:v>300.40095509815103</c:v>
                </c:pt>
                <c:pt idx="1944">
                  <c:v>300.60995263469238</c:v>
                </c:pt>
                <c:pt idx="1945">
                  <c:v>300.88861550945592</c:v>
                </c:pt>
                <c:pt idx="1946">
                  <c:v>300.40095509815103</c:v>
                </c:pt>
                <c:pt idx="1947">
                  <c:v>300.79572788453476</c:v>
                </c:pt>
                <c:pt idx="1948">
                  <c:v>300.44739830186171</c:v>
                </c:pt>
                <c:pt idx="1949">
                  <c:v>300.14551303386793</c:v>
                </c:pt>
                <c:pt idx="1950">
                  <c:v>300.42417753703751</c:v>
                </c:pt>
                <c:pt idx="1951">
                  <c:v>300.59759394646926</c:v>
                </c:pt>
                <c:pt idx="1952">
                  <c:v>300.22604359897201</c:v>
                </c:pt>
                <c:pt idx="1953">
                  <c:v>300.34214742309319</c:v>
                </c:pt>
                <c:pt idx="1954">
                  <c:v>300.59759394646926</c:v>
                </c:pt>
                <c:pt idx="1955">
                  <c:v>300.89947317262033</c:v>
                </c:pt>
                <c:pt idx="1956">
                  <c:v>300.31892361451946</c:v>
                </c:pt>
                <c:pt idx="1957">
                  <c:v>300.16873527491072</c:v>
                </c:pt>
                <c:pt idx="1958">
                  <c:v>300.94592078976774</c:v>
                </c:pt>
                <c:pt idx="1959">
                  <c:v>300.8762493640466</c:v>
                </c:pt>
                <c:pt idx="1960">
                  <c:v>300.04026227684943</c:v>
                </c:pt>
                <c:pt idx="1961">
                  <c:v>300.93506008285391</c:v>
                </c:pt>
                <c:pt idx="1962">
                  <c:v>300.88861550945592</c:v>
                </c:pt>
                <c:pt idx="1963">
                  <c:v>300.67961797291457</c:v>
                </c:pt>
                <c:pt idx="1964">
                  <c:v>301.09761456787203</c:v>
                </c:pt>
                <c:pt idx="1965">
                  <c:v>301.51560933657981</c:v>
                </c:pt>
                <c:pt idx="1966">
                  <c:v>300.14551303386793</c:v>
                </c:pt>
                <c:pt idx="1967">
                  <c:v>300.57437013789553</c:v>
                </c:pt>
                <c:pt idx="1968">
                  <c:v>300.8762493640466</c:v>
                </c:pt>
                <c:pt idx="1969">
                  <c:v>301.3871427151737</c:v>
                </c:pt>
                <c:pt idx="1970">
                  <c:v>300.96914459834147</c:v>
                </c:pt>
                <c:pt idx="1971">
                  <c:v>300.52792252074812</c:v>
                </c:pt>
                <c:pt idx="1972">
                  <c:v>300.41181884881439</c:v>
                </c:pt>
                <c:pt idx="1973">
                  <c:v>300.92269698119406</c:v>
                </c:pt>
                <c:pt idx="1974">
                  <c:v>300.5511463293218</c:v>
                </c:pt>
                <c:pt idx="1975">
                  <c:v>300.36537123166693</c:v>
                </c:pt>
                <c:pt idx="1976">
                  <c:v>300.58673034799341</c:v>
                </c:pt>
                <c:pt idx="1977">
                  <c:v>300.47062043637322</c:v>
                </c:pt>
                <c:pt idx="1978">
                  <c:v>300.60995263469238</c:v>
                </c:pt>
                <c:pt idx="1979">
                  <c:v>300.56350806129444</c:v>
                </c:pt>
                <c:pt idx="1980">
                  <c:v>300.09906995190721</c:v>
                </c:pt>
                <c:pt idx="1981">
                  <c:v>300.08670677415364</c:v>
                </c:pt>
                <c:pt idx="1982">
                  <c:v>300.01703988361919</c:v>
                </c:pt>
                <c:pt idx="1983">
                  <c:v>300.07584769564573</c:v>
                </c:pt>
                <c:pt idx="1984">
                  <c:v>300.64402649705676</c:v>
                </c:pt>
                <c:pt idx="1985">
                  <c:v>300.08670677415364</c:v>
                </c:pt>
                <c:pt idx="1986">
                  <c:v>300.01703988361919</c:v>
                </c:pt>
                <c:pt idx="1987">
                  <c:v>300.08670677415364</c:v>
                </c:pt>
                <c:pt idx="1988">
                  <c:v>300.34214742309319</c:v>
                </c:pt>
                <c:pt idx="1989">
                  <c:v>301.15491984818385</c:v>
                </c:pt>
                <c:pt idx="1990">
                  <c:v>300.9923684069152</c:v>
                </c:pt>
                <c:pt idx="1991">
                  <c:v>300.13314985611436</c:v>
                </c:pt>
                <c:pt idx="1992">
                  <c:v>300.49384272307219</c:v>
                </c:pt>
                <c:pt idx="1993">
                  <c:v>300.12229077760645</c:v>
                </c:pt>
                <c:pt idx="1994">
                  <c:v>300.47062043637322</c:v>
                </c:pt>
                <c:pt idx="1995">
                  <c:v>300.56350806129444</c:v>
                </c:pt>
                <c:pt idx="1996">
                  <c:v>300.19195756160968</c:v>
                </c:pt>
                <c:pt idx="1997">
                  <c:v>300.47062043637322</c:v>
                </c:pt>
                <c:pt idx="1998">
                  <c:v>300.70284025961359</c:v>
                </c:pt>
                <c:pt idx="1999">
                  <c:v>300.88861550945592</c:v>
                </c:pt>
                <c:pt idx="2000">
                  <c:v>300.052625454603</c:v>
                </c:pt>
                <c:pt idx="2001">
                  <c:v>301.59614223015222</c:v>
                </c:pt>
                <c:pt idx="2002">
                  <c:v>301.24779986373136</c:v>
                </c:pt>
                <c:pt idx="2003">
                  <c:v>300.15637217325082</c:v>
                </c:pt>
                <c:pt idx="2004">
                  <c:v>300.35451052475304</c:v>
                </c:pt>
                <c:pt idx="2005">
                  <c:v>300.35451052475304</c:v>
                </c:pt>
                <c:pt idx="2006">
                  <c:v>300.04026227684943</c:v>
                </c:pt>
                <c:pt idx="2007">
                  <c:v>300.15637217325082</c:v>
                </c:pt>
                <c:pt idx="2008">
                  <c:v>300.17959598182455</c:v>
                </c:pt>
                <c:pt idx="2009">
                  <c:v>300.23840061313291</c:v>
                </c:pt>
                <c:pt idx="2010">
                  <c:v>300.54028729647018</c:v>
                </c:pt>
                <c:pt idx="2011">
                  <c:v>300.44739830186171</c:v>
                </c:pt>
                <c:pt idx="2012">
                  <c:v>301.12083533269629</c:v>
                </c:pt>
                <c:pt idx="2013">
                  <c:v>300.33128823805407</c:v>
                </c:pt>
                <c:pt idx="2014">
                  <c:v>300.78336934849909</c:v>
                </c:pt>
                <c:pt idx="2015">
                  <c:v>300.21517984830865</c:v>
                </c:pt>
                <c:pt idx="2016">
                  <c:v>300.58673034799341</c:v>
                </c:pt>
                <c:pt idx="2017">
                  <c:v>300.17959598182455</c:v>
                </c:pt>
                <c:pt idx="2018">
                  <c:v>300.29569980594573</c:v>
                </c:pt>
                <c:pt idx="2019">
                  <c:v>301.87479749554205</c:v>
                </c:pt>
                <c:pt idx="2020">
                  <c:v>302.29279561237422</c:v>
                </c:pt>
                <c:pt idx="2021">
                  <c:v>301.82834987839459</c:v>
                </c:pt>
                <c:pt idx="2022">
                  <c:v>301.13169588742267</c:v>
                </c:pt>
                <c:pt idx="2023">
                  <c:v>300.74928498519898</c:v>
                </c:pt>
                <c:pt idx="2024">
                  <c:v>302.79281669033941</c:v>
                </c:pt>
                <c:pt idx="2025">
                  <c:v>301.44594338960769</c:v>
                </c:pt>
                <c:pt idx="2026">
                  <c:v>300.71369792277795</c:v>
                </c:pt>
                <c:pt idx="2027">
                  <c:v>300.51706500977122</c:v>
                </c:pt>
                <c:pt idx="2028">
                  <c:v>300.88861550945592</c:v>
                </c:pt>
                <c:pt idx="2029">
                  <c:v>301.77104977245688</c:v>
                </c:pt>
                <c:pt idx="2030">
                  <c:v>300.77250575002324</c:v>
                </c:pt>
                <c:pt idx="2031">
                  <c:v>300.48147490360066</c:v>
                </c:pt>
                <c:pt idx="2032">
                  <c:v>301.43357496138623</c:v>
                </c:pt>
                <c:pt idx="2033">
                  <c:v>302.17667656950562</c:v>
                </c:pt>
                <c:pt idx="2034">
                  <c:v>303.08234270701644</c:v>
                </c:pt>
                <c:pt idx="2035">
                  <c:v>300.43504265738812</c:v>
                </c:pt>
                <c:pt idx="2036">
                  <c:v>301.84071663255384</c:v>
                </c:pt>
                <c:pt idx="2037">
                  <c:v>300.09906995190721</c:v>
                </c:pt>
                <c:pt idx="2038">
                  <c:v>300.57437013789553</c:v>
                </c:pt>
                <c:pt idx="2039">
                  <c:v>300.74928498519898</c:v>
                </c:pt>
                <c:pt idx="2040">
                  <c:v>301.14405761939526</c:v>
                </c:pt>
                <c:pt idx="2041">
                  <c:v>300.78336934849909</c:v>
                </c:pt>
                <c:pt idx="2042">
                  <c:v>300.44739830186171</c:v>
                </c:pt>
                <c:pt idx="2043">
                  <c:v>302.28193399233555</c:v>
                </c:pt>
                <c:pt idx="2044">
                  <c:v>302.35159933055775</c:v>
                </c:pt>
                <c:pt idx="2045">
                  <c:v>302.72315135211721</c:v>
                </c:pt>
                <c:pt idx="2046">
                  <c:v>301.09761456787203</c:v>
                </c:pt>
                <c:pt idx="2047">
                  <c:v>300.82980174689914</c:v>
                </c:pt>
                <c:pt idx="2048">
                  <c:v>303.61644616984455</c:v>
                </c:pt>
                <c:pt idx="2049">
                  <c:v>303.96477286095558</c:v>
                </c:pt>
                <c:pt idx="2050">
                  <c:v>303.61644616984455</c:v>
                </c:pt>
                <c:pt idx="2051">
                  <c:v>302.68756992063271</c:v>
                </c:pt>
                <c:pt idx="2052">
                  <c:v>300.01703988361919</c:v>
                </c:pt>
                <c:pt idx="2053">
                  <c:v>303.1179256603757</c:v>
                </c:pt>
                <c:pt idx="2054">
                  <c:v>303.53592377720787</c:v>
                </c:pt>
                <c:pt idx="2055">
                  <c:v>301.60849680931352</c:v>
                </c:pt>
                <c:pt idx="2056">
                  <c:v>300.42417753703751</c:v>
                </c:pt>
                <c:pt idx="2057">
                  <c:v>300.9923684069152</c:v>
                </c:pt>
                <c:pt idx="2058">
                  <c:v>301.87479749554205</c:v>
                </c:pt>
                <c:pt idx="2059">
                  <c:v>302.0373489368107</c:v>
                </c:pt>
                <c:pt idx="2060">
                  <c:v>302.22312418665308</c:v>
                </c:pt>
                <c:pt idx="2061">
                  <c:v>301.45679892214741</c:v>
                </c:pt>
                <c:pt idx="2062">
                  <c:v>300.052625454603</c:v>
                </c:pt>
                <c:pt idx="2063">
                  <c:v>301.61935081997848</c:v>
                </c:pt>
                <c:pt idx="2064">
                  <c:v>301.84071663255384</c:v>
                </c:pt>
                <c:pt idx="2065">
                  <c:v>300.36537123166693</c:v>
                </c:pt>
                <c:pt idx="2066">
                  <c:v>301.19050219279325</c:v>
                </c:pt>
                <c:pt idx="2067">
                  <c:v>303.53592377720787</c:v>
                </c:pt>
                <c:pt idx="2068">
                  <c:v>301.70138443423468</c:v>
                </c:pt>
                <c:pt idx="2069">
                  <c:v>300.35451052475304</c:v>
                </c:pt>
                <c:pt idx="2070">
                  <c:v>300.80659315707283</c:v>
                </c:pt>
                <c:pt idx="2071">
                  <c:v>301.29424748087877</c:v>
                </c:pt>
                <c:pt idx="2072">
                  <c:v>301.15491984818385</c:v>
                </c:pt>
                <c:pt idx="2073">
                  <c:v>300.26162289983188</c:v>
                </c:pt>
                <c:pt idx="2074">
                  <c:v>301.70138443423468</c:v>
                </c:pt>
                <c:pt idx="2075">
                  <c:v>301.20136746533132</c:v>
                </c:pt>
                <c:pt idx="2076">
                  <c:v>300.28484518653084</c:v>
                </c:pt>
                <c:pt idx="2077">
                  <c:v>301.28338951333944</c:v>
                </c:pt>
                <c:pt idx="2078">
                  <c:v>300.51706500977122</c:v>
                </c:pt>
                <c:pt idx="2079">
                  <c:v>300.69047411420422</c:v>
                </c:pt>
                <c:pt idx="2080">
                  <c:v>300.80659315707283</c:v>
                </c:pt>
                <c:pt idx="2081">
                  <c:v>300.07584769564573</c:v>
                </c:pt>
                <c:pt idx="2082">
                  <c:v>300.95828236955288</c:v>
                </c:pt>
                <c:pt idx="2083">
                  <c:v>303.58235617560791</c:v>
                </c:pt>
                <c:pt idx="2084">
                  <c:v>303.32692471879182</c:v>
                </c:pt>
                <c:pt idx="2085">
                  <c:v>300.43504265738812</c:v>
                </c:pt>
                <c:pt idx="2086">
                  <c:v>301.17814350457013</c:v>
                </c:pt>
                <c:pt idx="2087">
                  <c:v>301.87479749554205</c:v>
                </c:pt>
                <c:pt idx="2088">
                  <c:v>301.10847223103639</c:v>
                </c:pt>
                <c:pt idx="2089">
                  <c:v>301.36391905878742</c:v>
                </c:pt>
                <c:pt idx="2090">
                  <c:v>303.3377756857073</c:v>
                </c:pt>
                <c:pt idx="2091">
                  <c:v>303.91832524380811</c:v>
                </c:pt>
                <c:pt idx="2092">
                  <c:v>302.91979278762255</c:v>
                </c:pt>
                <c:pt idx="2093">
                  <c:v>302.19990037807935</c:v>
                </c:pt>
                <c:pt idx="2094">
                  <c:v>300.80659315707283</c:v>
                </c:pt>
                <c:pt idx="2095">
                  <c:v>305.18467721721549</c:v>
                </c:pt>
                <c:pt idx="2096">
                  <c:v>305.16145340864176</c:v>
                </c:pt>
                <c:pt idx="2097">
                  <c:v>301.95682654417402</c:v>
                </c:pt>
                <c:pt idx="2098">
                  <c:v>301.23694570087889</c:v>
                </c:pt>
                <c:pt idx="2099">
                  <c:v>300.93506008285391</c:v>
                </c:pt>
                <c:pt idx="2100">
                  <c:v>300.20281979039828</c:v>
                </c:pt>
                <c:pt idx="2101">
                  <c:v>300.28484518653084</c:v>
                </c:pt>
                <c:pt idx="2102">
                  <c:v>300.272475997372</c:v>
                </c:pt>
                <c:pt idx="2103">
                  <c:v>300.94592078976774</c:v>
                </c:pt>
                <c:pt idx="2104">
                  <c:v>301.13169588742267</c:v>
                </c:pt>
                <c:pt idx="2105">
                  <c:v>301.45679892214741</c:v>
                </c:pt>
                <c:pt idx="2106">
                  <c:v>300.76014553992542</c:v>
                </c:pt>
                <c:pt idx="2107">
                  <c:v>300.09906995190721</c:v>
                </c:pt>
                <c:pt idx="2108">
                  <c:v>300.21517984830865</c:v>
                </c:pt>
                <c:pt idx="2109">
                  <c:v>300.28484518653084</c:v>
                </c:pt>
                <c:pt idx="2110">
                  <c:v>300.08670677415364</c:v>
                </c:pt>
                <c:pt idx="2111">
                  <c:v>300.92269698119406</c:v>
                </c:pt>
                <c:pt idx="2112">
                  <c:v>300.74928498519898</c:v>
                </c:pt>
                <c:pt idx="2113">
                  <c:v>302.72315135211721</c:v>
                </c:pt>
                <c:pt idx="2114">
                  <c:v>302.97859802768079</c:v>
                </c:pt>
                <c:pt idx="2115">
                  <c:v>302.72315135211721</c:v>
                </c:pt>
                <c:pt idx="2116">
                  <c:v>300.052625454603</c:v>
                </c:pt>
                <c:pt idx="2117">
                  <c:v>300.41181884881439</c:v>
                </c:pt>
                <c:pt idx="2118">
                  <c:v>300.43504265738812</c:v>
                </c:pt>
                <c:pt idx="2119">
                  <c:v>301.64257462855221</c:v>
                </c:pt>
                <c:pt idx="2120">
                  <c:v>302.98944747272157</c:v>
                </c:pt>
                <c:pt idx="2121">
                  <c:v>302.33924322952168</c:v>
                </c:pt>
                <c:pt idx="2122">
                  <c:v>303.24489567015985</c:v>
                </c:pt>
                <c:pt idx="2123">
                  <c:v>301.73546986284714</c:v>
                </c:pt>
                <c:pt idx="2124">
                  <c:v>302.90892660195959</c:v>
                </c:pt>
                <c:pt idx="2125">
                  <c:v>304.27902477657739</c:v>
                </c:pt>
                <c:pt idx="2126">
                  <c:v>300.33128823805407</c:v>
                </c:pt>
                <c:pt idx="2127">
                  <c:v>301.15491984818385</c:v>
                </c:pt>
                <c:pt idx="2128">
                  <c:v>300.13314985611436</c:v>
                </c:pt>
                <c:pt idx="2129">
                  <c:v>300.14551303386793</c:v>
                </c:pt>
                <c:pt idx="2130">
                  <c:v>301.56205223591553</c:v>
                </c:pt>
                <c:pt idx="2131">
                  <c:v>302.32837704385878</c:v>
                </c:pt>
                <c:pt idx="2132">
                  <c:v>300.31892361451946</c:v>
                </c:pt>
                <c:pt idx="2133">
                  <c:v>302.98944747272157</c:v>
                </c:pt>
                <c:pt idx="2134">
                  <c:v>301.7819174799946</c:v>
                </c:pt>
                <c:pt idx="2135">
                  <c:v>301.0047254210761</c:v>
                </c:pt>
                <c:pt idx="2136">
                  <c:v>301.67816214753572</c:v>
                </c:pt>
                <c:pt idx="2137">
                  <c:v>303.14114946894944</c:v>
                </c:pt>
                <c:pt idx="2138">
                  <c:v>301.51560933657981</c:v>
                </c:pt>
                <c:pt idx="2139">
                  <c:v>300.41181884881439</c:v>
                </c:pt>
                <c:pt idx="2140">
                  <c:v>301.20136746533132</c:v>
                </c:pt>
                <c:pt idx="2141">
                  <c:v>300.73692173135169</c:v>
                </c:pt>
                <c:pt idx="2142">
                  <c:v>300.96914459834147</c:v>
                </c:pt>
                <c:pt idx="2143">
                  <c:v>300.50469871217439</c:v>
                </c:pt>
                <c:pt idx="2144">
                  <c:v>304.01122047810304</c:v>
                </c:pt>
                <c:pt idx="2145">
                  <c:v>304.70787386032509</c:v>
                </c:pt>
                <c:pt idx="2146">
                  <c:v>302.73401753778018</c:v>
                </c:pt>
                <c:pt idx="2147">
                  <c:v>300.76014553992542</c:v>
                </c:pt>
                <c:pt idx="2148">
                  <c:v>302.25871170563653</c:v>
                </c:pt>
                <c:pt idx="2149">
                  <c:v>301.74782900763267</c:v>
                </c:pt>
                <c:pt idx="2150">
                  <c:v>300.28484518653084</c:v>
                </c:pt>
                <c:pt idx="2151">
                  <c:v>300.78336934849909</c:v>
                </c:pt>
                <c:pt idx="2152">
                  <c:v>301.01559206330148</c:v>
                </c:pt>
                <c:pt idx="2153">
                  <c:v>301.84071663255384</c:v>
                </c:pt>
                <c:pt idx="2154">
                  <c:v>309.3646279480426</c:v>
                </c:pt>
                <c:pt idx="2155">
                  <c:v>302.88570431526063</c:v>
                </c:pt>
                <c:pt idx="2156">
                  <c:v>302.45534705364287</c:v>
                </c:pt>
                <c:pt idx="2157">
                  <c:v>302.13024417110557</c:v>
                </c:pt>
                <c:pt idx="2158">
                  <c:v>302.00326959569725</c:v>
                </c:pt>
                <c:pt idx="2159">
                  <c:v>304.18612954228246</c:v>
                </c:pt>
                <c:pt idx="2160">
                  <c:v>302.58381915379806</c:v>
                </c:pt>
                <c:pt idx="2161">
                  <c:v>301.42272140728369</c:v>
                </c:pt>
                <c:pt idx="2162">
                  <c:v>300.47062043637322</c:v>
                </c:pt>
                <c:pt idx="2163">
                  <c:v>301.29424748087877</c:v>
                </c:pt>
                <c:pt idx="2164">
                  <c:v>302.33924322952168</c:v>
                </c:pt>
                <c:pt idx="2165">
                  <c:v>302.22312418665308</c:v>
                </c:pt>
                <c:pt idx="2166">
                  <c:v>301.85157368696832</c:v>
                </c:pt>
                <c:pt idx="2167">
                  <c:v>302.47856934034189</c:v>
                </c:pt>
                <c:pt idx="2168">
                  <c:v>302.45534705364287</c:v>
                </c:pt>
                <c:pt idx="2169">
                  <c:v>302.13024417110557</c:v>
                </c:pt>
                <c:pt idx="2170">
                  <c:v>302.68756992063271</c:v>
                </c:pt>
                <c:pt idx="2171">
                  <c:v>301.22457620734508</c:v>
                </c:pt>
                <c:pt idx="2172">
                  <c:v>300.43504265738812</c:v>
                </c:pt>
                <c:pt idx="2173">
                  <c:v>300.66725030563049</c:v>
                </c:pt>
                <c:pt idx="2174">
                  <c:v>300.45825109502692</c:v>
                </c:pt>
                <c:pt idx="2175">
                  <c:v>300.62081775504299</c:v>
                </c:pt>
                <c:pt idx="2176">
                  <c:v>300.76014553992542</c:v>
                </c:pt>
                <c:pt idx="2177">
                  <c:v>300.00618080663321</c:v>
                </c:pt>
                <c:pt idx="2178">
                  <c:v>301.44594338960769</c:v>
                </c:pt>
                <c:pt idx="2179">
                  <c:v>301.81749434585487</c:v>
                </c:pt>
                <c:pt idx="2180">
                  <c:v>301.81749434585487</c:v>
                </c:pt>
                <c:pt idx="2181">
                  <c:v>301.7942720591559</c:v>
                </c:pt>
                <c:pt idx="2182">
                  <c:v>301.77104977245688</c:v>
                </c:pt>
                <c:pt idx="2183">
                  <c:v>300.65639720809037</c:v>
                </c:pt>
                <c:pt idx="2184">
                  <c:v>300.14551303386793</c:v>
                </c:pt>
                <c:pt idx="2185">
                  <c:v>300.26162289983188</c:v>
                </c:pt>
                <c:pt idx="2186">
                  <c:v>300.26162289983188</c:v>
                </c:pt>
                <c:pt idx="2187">
                  <c:v>300.01703988361919</c:v>
                </c:pt>
                <c:pt idx="2188">
                  <c:v>300.43504265738812</c:v>
                </c:pt>
                <c:pt idx="2189">
                  <c:v>300.02940306137282</c:v>
                </c:pt>
                <c:pt idx="2190">
                  <c:v>300.47062043637322</c:v>
                </c:pt>
                <c:pt idx="2191">
                  <c:v>301.32983363017502</c:v>
                </c:pt>
                <c:pt idx="2192">
                  <c:v>300.72606254631256</c:v>
                </c:pt>
                <c:pt idx="2193">
                  <c:v>300.42417753703751</c:v>
                </c:pt>
                <c:pt idx="2194">
                  <c:v>300.38859504024066</c:v>
                </c:pt>
                <c:pt idx="2195">
                  <c:v>300.08670677415364</c:v>
                </c:pt>
                <c:pt idx="2196">
                  <c:v>300.00618080663321</c:v>
                </c:pt>
                <c:pt idx="2197">
                  <c:v>300.43504265738812</c:v>
                </c:pt>
                <c:pt idx="2198">
                  <c:v>301.06202461388898</c:v>
                </c:pt>
                <c:pt idx="2199">
                  <c:v>301.43357496138623</c:v>
                </c:pt>
                <c:pt idx="2200">
                  <c:v>300.34214742309319</c:v>
                </c:pt>
                <c:pt idx="2201">
                  <c:v>300.77250575002324</c:v>
                </c:pt>
                <c:pt idx="2202">
                  <c:v>302.23548941893756</c:v>
                </c:pt>
                <c:pt idx="2203">
                  <c:v>300.88861550945592</c:v>
                </c:pt>
                <c:pt idx="2204">
                  <c:v>301.85157368696832</c:v>
                </c:pt>
                <c:pt idx="2205">
                  <c:v>301.52647080443103</c:v>
                </c:pt>
                <c:pt idx="2206">
                  <c:v>301.36391905878742</c:v>
                </c:pt>
                <c:pt idx="2207">
                  <c:v>300.50469871217439</c:v>
                </c:pt>
                <c:pt idx="2208">
                  <c:v>300.89947317262033</c:v>
                </c:pt>
                <c:pt idx="2209">
                  <c:v>300.20281979039828</c:v>
                </c:pt>
                <c:pt idx="2210">
                  <c:v>300.09906995190721</c:v>
                </c:pt>
                <c:pt idx="2211">
                  <c:v>300.28484518653084</c:v>
                </c:pt>
                <c:pt idx="2212">
                  <c:v>300.08670677415364</c:v>
                </c:pt>
                <c:pt idx="2213">
                  <c:v>300.34214742309319</c:v>
                </c:pt>
                <c:pt idx="2214">
                  <c:v>300.69047411420422</c:v>
                </c:pt>
                <c:pt idx="2215">
                  <c:v>300.89947317262033</c:v>
                </c:pt>
                <c:pt idx="2216">
                  <c:v>301.24779986373136</c:v>
                </c:pt>
                <c:pt idx="2217">
                  <c:v>300.78336934849909</c:v>
                </c:pt>
                <c:pt idx="2218">
                  <c:v>300.52792252074812</c:v>
                </c:pt>
                <c:pt idx="2219">
                  <c:v>300.22604359897201</c:v>
                </c:pt>
                <c:pt idx="2220">
                  <c:v>300.41181884881439</c:v>
                </c:pt>
                <c:pt idx="2221">
                  <c:v>300.36537123166693</c:v>
                </c:pt>
                <c:pt idx="2222">
                  <c:v>300.08670677415364</c:v>
                </c:pt>
                <c:pt idx="2223">
                  <c:v>300.82980174689914</c:v>
                </c:pt>
                <c:pt idx="2224">
                  <c:v>301.57291842157849</c:v>
                </c:pt>
                <c:pt idx="2225">
                  <c:v>301.17814350457013</c:v>
                </c:pt>
                <c:pt idx="2226">
                  <c:v>300.052625454603</c:v>
                </c:pt>
                <c:pt idx="2227">
                  <c:v>301.05116999447409</c:v>
                </c:pt>
                <c:pt idx="2228">
                  <c:v>304.83635052610447</c:v>
                </c:pt>
                <c:pt idx="2229">
                  <c:v>305.7884505838901</c:v>
                </c:pt>
                <c:pt idx="2230">
                  <c:v>304.55768004196722</c:v>
                </c:pt>
                <c:pt idx="2231">
                  <c:v>302.90892660195959</c:v>
                </c:pt>
                <c:pt idx="2232">
                  <c:v>300.42417753703751</c:v>
                </c:pt>
                <c:pt idx="2233">
                  <c:v>300.78336934849909</c:v>
                </c:pt>
                <c:pt idx="2234">
                  <c:v>302.36246703809542</c:v>
                </c:pt>
                <c:pt idx="2235">
                  <c:v>301.64257462855221</c:v>
                </c:pt>
                <c:pt idx="2236">
                  <c:v>301.75869367142087</c:v>
                </c:pt>
                <c:pt idx="2237">
                  <c:v>301.24779986373136</c:v>
                </c:pt>
                <c:pt idx="2238">
                  <c:v>301.29424748087877</c:v>
                </c:pt>
                <c:pt idx="2239">
                  <c:v>301.06202461388898</c:v>
                </c:pt>
                <c:pt idx="2240">
                  <c:v>301.13169588742267</c:v>
                </c:pt>
                <c:pt idx="2241">
                  <c:v>301.82834987839459</c:v>
                </c:pt>
                <c:pt idx="2242">
                  <c:v>301.92124511268952</c:v>
                </c:pt>
                <c:pt idx="2243">
                  <c:v>302.40889943649546</c:v>
                </c:pt>
                <c:pt idx="2244">
                  <c:v>302.38567410604696</c:v>
                </c:pt>
                <c:pt idx="2245">
                  <c:v>300.62081775504299</c:v>
                </c:pt>
                <c:pt idx="2246">
                  <c:v>300.19195756160968</c:v>
                </c:pt>
                <c:pt idx="2247">
                  <c:v>300.47062043637322</c:v>
                </c:pt>
                <c:pt idx="2248">
                  <c:v>302.35159933055775</c:v>
                </c:pt>
                <c:pt idx="2249">
                  <c:v>303.65202760132911</c:v>
                </c:pt>
                <c:pt idx="2250">
                  <c:v>303.25725329307062</c:v>
                </c:pt>
                <c:pt idx="2251">
                  <c:v>300.9118379483424</c:v>
                </c:pt>
                <c:pt idx="2252">
                  <c:v>300.81895017123372</c:v>
                </c:pt>
                <c:pt idx="2253">
                  <c:v>300.41181884881439</c:v>
                </c:pt>
                <c:pt idx="2254">
                  <c:v>300.92269698119406</c:v>
                </c:pt>
                <c:pt idx="2255">
                  <c:v>300.8762493640466</c:v>
                </c:pt>
                <c:pt idx="2256">
                  <c:v>300.9923684069152</c:v>
                </c:pt>
                <c:pt idx="2257">
                  <c:v>300.82980174689914</c:v>
                </c:pt>
                <c:pt idx="2258">
                  <c:v>300.31892361451946</c:v>
                </c:pt>
                <c:pt idx="2259">
                  <c:v>300.47062043637322</c:v>
                </c:pt>
                <c:pt idx="2260">
                  <c:v>300.31892361451946</c:v>
                </c:pt>
                <c:pt idx="2261">
                  <c:v>301.27102382449254</c:v>
                </c:pt>
                <c:pt idx="2262">
                  <c:v>300.07584769564573</c:v>
                </c:pt>
                <c:pt idx="2263">
                  <c:v>300.23840061313291</c:v>
                </c:pt>
                <c:pt idx="2264">
                  <c:v>300.22604359897201</c:v>
                </c:pt>
                <c:pt idx="2265">
                  <c:v>300.00618080663321</c:v>
                </c:pt>
                <c:pt idx="2266">
                  <c:v>301.85157368696832</c:v>
                </c:pt>
                <c:pt idx="2267">
                  <c:v>304.17377191937169</c:v>
                </c:pt>
                <c:pt idx="2268">
                  <c:v>304.05766809525051</c:v>
                </c:pt>
                <c:pt idx="2269">
                  <c:v>302.45534705364287</c:v>
                </c:pt>
                <c:pt idx="2270">
                  <c:v>300.73692173135169</c:v>
                </c:pt>
                <c:pt idx="2271">
                  <c:v>304.25580096800365</c:v>
                </c:pt>
                <c:pt idx="2272">
                  <c:v>308.36609549185698</c:v>
                </c:pt>
                <c:pt idx="2273">
                  <c:v>307.43720402389772</c:v>
                </c:pt>
                <c:pt idx="2274">
                  <c:v>305.20790102578923</c:v>
                </c:pt>
                <c:pt idx="2275">
                  <c:v>301.7942720591559</c:v>
                </c:pt>
                <c:pt idx="2276">
                  <c:v>300.052625454603</c:v>
                </c:pt>
                <c:pt idx="2277">
                  <c:v>300.15637217325082</c:v>
                </c:pt>
                <c:pt idx="2278">
                  <c:v>300.12229077760645</c:v>
                </c:pt>
                <c:pt idx="2279">
                  <c:v>302.61789849491151</c:v>
                </c:pt>
                <c:pt idx="2280">
                  <c:v>303.31456709588099</c:v>
                </c:pt>
                <c:pt idx="2281">
                  <c:v>303.59322236127082</c:v>
                </c:pt>
                <c:pt idx="2282">
                  <c:v>302.68756992063271</c:v>
                </c:pt>
                <c:pt idx="2283">
                  <c:v>300.78336934849909</c:v>
                </c:pt>
                <c:pt idx="2284">
                  <c:v>301.4923872020683</c:v>
                </c:pt>
                <c:pt idx="2285">
                  <c:v>300.14551303386793</c:v>
                </c:pt>
                <c:pt idx="2286">
                  <c:v>300.23840061313291</c:v>
                </c:pt>
                <c:pt idx="2287">
                  <c:v>300.96914459834147</c:v>
                </c:pt>
                <c:pt idx="2288">
                  <c:v>300.57437013789553</c:v>
                </c:pt>
                <c:pt idx="2289">
                  <c:v>300.52792252074812</c:v>
                </c:pt>
                <c:pt idx="2290">
                  <c:v>300.08670677415364</c:v>
                </c:pt>
                <c:pt idx="2291">
                  <c:v>300.57437013789553</c:v>
                </c:pt>
                <c:pt idx="2292">
                  <c:v>301.0852482702752</c:v>
                </c:pt>
                <c:pt idx="2293">
                  <c:v>303.05912042031747</c:v>
                </c:pt>
                <c:pt idx="2294">
                  <c:v>301.64257462855221</c:v>
                </c:pt>
                <c:pt idx="2295">
                  <c:v>300.22604359897201</c:v>
                </c:pt>
                <c:pt idx="2296">
                  <c:v>301.0047254210761</c:v>
                </c:pt>
                <c:pt idx="2297">
                  <c:v>302.02649188239621</c:v>
                </c:pt>
                <c:pt idx="2298">
                  <c:v>301.32983363017502</c:v>
                </c:pt>
                <c:pt idx="2299">
                  <c:v>300.64402649705676</c:v>
                </c:pt>
                <c:pt idx="2300">
                  <c:v>300.57437013789553</c:v>
                </c:pt>
                <c:pt idx="2301">
                  <c:v>300.89947317262033</c:v>
                </c:pt>
                <c:pt idx="2302">
                  <c:v>300.21517984830865</c:v>
                </c:pt>
                <c:pt idx="2303">
                  <c:v>303.48947616006046</c:v>
                </c:pt>
                <c:pt idx="2304">
                  <c:v>302.81603897703843</c:v>
                </c:pt>
                <c:pt idx="2305">
                  <c:v>301.09761456787203</c:v>
                </c:pt>
                <c:pt idx="2306">
                  <c:v>301.09761456787203</c:v>
                </c:pt>
                <c:pt idx="2307">
                  <c:v>300.35451052475304</c:v>
                </c:pt>
                <c:pt idx="2308">
                  <c:v>300.08670677415364</c:v>
                </c:pt>
                <c:pt idx="2309">
                  <c:v>301.24779986373136</c:v>
                </c:pt>
                <c:pt idx="2310">
                  <c:v>301.29424748087877</c:v>
                </c:pt>
                <c:pt idx="2311">
                  <c:v>300.38859504024066</c:v>
                </c:pt>
                <c:pt idx="2312">
                  <c:v>300.45825109502692</c:v>
                </c:pt>
                <c:pt idx="2313">
                  <c:v>300.71369792277795</c:v>
                </c:pt>
                <c:pt idx="2314">
                  <c:v>300.22604359897201</c:v>
                </c:pt>
                <c:pt idx="2315">
                  <c:v>300.23840061313291</c:v>
                </c:pt>
                <c:pt idx="2316">
                  <c:v>300.41181884881439</c:v>
                </c:pt>
                <c:pt idx="2317">
                  <c:v>300.8762493640466</c:v>
                </c:pt>
                <c:pt idx="2318">
                  <c:v>300.89947317262033</c:v>
                </c:pt>
                <c:pt idx="2319">
                  <c:v>300.78336934849909</c:v>
                </c:pt>
                <c:pt idx="2320">
                  <c:v>300.71369792277795</c:v>
                </c:pt>
                <c:pt idx="2321">
                  <c:v>300.43504265738812</c:v>
                </c:pt>
                <c:pt idx="2322">
                  <c:v>300.58673034799341</c:v>
                </c:pt>
                <c:pt idx="2323">
                  <c:v>300.22604359897201</c:v>
                </c:pt>
                <c:pt idx="2324">
                  <c:v>300.38859504024066</c:v>
                </c:pt>
                <c:pt idx="2325">
                  <c:v>301.74782900763267</c:v>
                </c:pt>
                <c:pt idx="2326">
                  <c:v>300.98150465625184</c:v>
                </c:pt>
                <c:pt idx="2327">
                  <c:v>301.98004883087299</c:v>
                </c:pt>
                <c:pt idx="2328">
                  <c:v>301.53883147109133</c:v>
                </c:pt>
                <c:pt idx="2329">
                  <c:v>300.70284025961359</c:v>
                </c:pt>
                <c:pt idx="2330">
                  <c:v>300.19195756160968</c:v>
                </c:pt>
                <c:pt idx="2331">
                  <c:v>300.29569980594573</c:v>
                </c:pt>
                <c:pt idx="2332">
                  <c:v>301.27102382449254</c:v>
                </c:pt>
                <c:pt idx="2333">
                  <c:v>301.27102382449254</c:v>
                </c:pt>
                <c:pt idx="2334">
                  <c:v>300.62081775504299</c:v>
                </c:pt>
                <c:pt idx="2335">
                  <c:v>300.40095509815103</c:v>
                </c:pt>
                <c:pt idx="2336">
                  <c:v>300.15637217325082</c:v>
                </c:pt>
                <c:pt idx="2337">
                  <c:v>300.45825109502692</c:v>
                </c:pt>
                <c:pt idx="2338">
                  <c:v>300.58673034799341</c:v>
                </c:pt>
                <c:pt idx="2339">
                  <c:v>300.67961797291457</c:v>
                </c:pt>
                <c:pt idx="2340">
                  <c:v>300.59759394646926</c:v>
                </c:pt>
                <c:pt idx="2341">
                  <c:v>301.36391905878742</c:v>
                </c:pt>
                <c:pt idx="2342">
                  <c:v>300.71369792277795</c:v>
                </c:pt>
                <c:pt idx="2343">
                  <c:v>300.26162289983188</c:v>
                </c:pt>
                <c:pt idx="2344">
                  <c:v>300.12229077760645</c:v>
                </c:pt>
                <c:pt idx="2345">
                  <c:v>301.23694570087889</c:v>
                </c:pt>
                <c:pt idx="2346">
                  <c:v>302.18904636741433</c:v>
                </c:pt>
                <c:pt idx="2347">
                  <c:v>300.63317492139134</c:v>
                </c:pt>
                <c:pt idx="2348">
                  <c:v>302.13024417110557</c:v>
                </c:pt>
                <c:pt idx="2349">
                  <c:v>302.59467468633784</c:v>
                </c:pt>
                <c:pt idx="2350">
                  <c:v>300.09906995190721</c:v>
                </c:pt>
                <c:pt idx="2351">
                  <c:v>304.60412765911468</c:v>
                </c:pt>
                <c:pt idx="2352">
                  <c:v>302.53737458040013</c:v>
                </c:pt>
                <c:pt idx="2353">
                  <c:v>301.44594338960769</c:v>
                </c:pt>
                <c:pt idx="2354">
                  <c:v>300.41181884881439</c:v>
                </c:pt>
                <c:pt idx="2355">
                  <c:v>301.10847223103639</c:v>
                </c:pt>
                <c:pt idx="2356">
                  <c:v>301.43357496138623</c:v>
                </c:pt>
                <c:pt idx="2357">
                  <c:v>300.06348451789216</c:v>
                </c:pt>
                <c:pt idx="2358">
                  <c:v>302.04971416909518</c:v>
                </c:pt>
                <c:pt idx="2359">
                  <c:v>300.82980174689914</c:v>
                </c:pt>
                <c:pt idx="2360">
                  <c:v>301.20136746533132</c:v>
                </c:pt>
                <c:pt idx="2361">
                  <c:v>302.82689755332763</c:v>
                </c:pt>
                <c:pt idx="2362">
                  <c:v>302.66434611205898</c:v>
                </c:pt>
                <c:pt idx="2363">
                  <c:v>301.64257462855221</c:v>
                </c:pt>
                <c:pt idx="2364">
                  <c:v>300.45825109502692</c:v>
                </c:pt>
                <c:pt idx="2365">
                  <c:v>300.38859504024066</c:v>
                </c:pt>
                <c:pt idx="2366">
                  <c:v>300.09906995190721</c:v>
                </c:pt>
                <c:pt idx="2367">
                  <c:v>300.14551303386793</c:v>
                </c:pt>
                <c:pt idx="2368">
                  <c:v>300.07584769564573</c:v>
                </c:pt>
                <c:pt idx="2369">
                  <c:v>300.15637217325082</c:v>
                </c:pt>
                <c:pt idx="2370">
                  <c:v>300.52792252074812</c:v>
                </c:pt>
                <c:pt idx="2371">
                  <c:v>300.26162289983188</c:v>
                </c:pt>
                <c:pt idx="2372">
                  <c:v>300.01703988361919</c:v>
                </c:pt>
                <c:pt idx="2373">
                  <c:v>300.64402649705676</c:v>
                </c:pt>
                <c:pt idx="2374">
                  <c:v>300.21517984830865</c:v>
                </c:pt>
                <c:pt idx="2375">
                  <c:v>300.69047411420422</c:v>
                </c:pt>
                <c:pt idx="2376">
                  <c:v>302.31601942094795</c:v>
                </c:pt>
                <c:pt idx="2377">
                  <c:v>303.52355093554968</c:v>
                </c:pt>
                <c:pt idx="2378">
                  <c:v>304.12732430222422</c:v>
                </c:pt>
                <c:pt idx="2379">
                  <c:v>301.73546986284714</c:v>
                </c:pt>
                <c:pt idx="2380">
                  <c:v>303.07147804322824</c:v>
                </c:pt>
                <c:pt idx="2381">
                  <c:v>303.37337233593922</c:v>
                </c:pt>
                <c:pt idx="2382">
                  <c:v>304.90602195182566</c:v>
                </c:pt>
                <c:pt idx="2383">
                  <c:v>307.64620308231378</c:v>
                </c:pt>
                <c:pt idx="2384">
                  <c:v>304.99890196737311</c:v>
                </c:pt>
                <c:pt idx="2385">
                  <c:v>302.81603897703843</c:v>
                </c:pt>
                <c:pt idx="2386">
                  <c:v>300.72606254631256</c:v>
                </c:pt>
                <c:pt idx="2387">
                  <c:v>302.4909315288769</c:v>
                </c:pt>
                <c:pt idx="2388">
                  <c:v>303.46625235148673</c:v>
                </c:pt>
                <c:pt idx="2389">
                  <c:v>310.24707179885445</c:v>
                </c:pt>
                <c:pt idx="2390">
                  <c:v>306.41544775913837</c:v>
                </c:pt>
                <c:pt idx="2391">
                  <c:v>301.52647080443103</c:v>
                </c:pt>
                <c:pt idx="2392">
                  <c:v>304.03444428667677</c:v>
                </c:pt>
                <c:pt idx="2393">
                  <c:v>306.89074446003349</c:v>
                </c:pt>
                <c:pt idx="2394">
                  <c:v>306.2172996676378</c:v>
                </c:pt>
                <c:pt idx="2395">
                  <c:v>304.94009672731488</c:v>
                </c:pt>
                <c:pt idx="2396">
                  <c:v>305.05620055143612</c:v>
                </c:pt>
                <c:pt idx="2397">
                  <c:v>305.61354151971062</c:v>
                </c:pt>
                <c:pt idx="2398">
                  <c:v>304.12732430222422</c:v>
                </c:pt>
                <c:pt idx="2399">
                  <c:v>303.3377756857073</c:v>
                </c:pt>
                <c:pt idx="2400">
                  <c:v>302.17667656950562</c:v>
                </c:pt>
                <c:pt idx="2401">
                  <c:v>301.64257462855221</c:v>
                </c:pt>
                <c:pt idx="2402">
                  <c:v>302.64112230348525</c:v>
                </c:pt>
                <c:pt idx="2403">
                  <c:v>302.66434611205898</c:v>
                </c:pt>
                <c:pt idx="2404">
                  <c:v>301.10847223103639</c:v>
                </c:pt>
                <c:pt idx="2405">
                  <c:v>300.40095509815103</c:v>
                </c:pt>
                <c:pt idx="2406">
                  <c:v>300.65639720809037</c:v>
                </c:pt>
                <c:pt idx="2407">
                  <c:v>301.46916552411921</c:v>
                </c:pt>
                <c:pt idx="2408">
                  <c:v>301.74782900763267</c:v>
                </c:pt>
                <c:pt idx="2409">
                  <c:v>301.91038197077603</c:v>
                </c:pt>
                <c:pt idx="2410">
                  <c:v>302.56059686709909</c:v>
                </c:pt>
                <c:pt idx="2411">
                  <c:v>302.4909315288769</c:v>
                </c:pt>
                <c:pt idx="2412">
                  <c:v>302.4909315288769</c:v>
                </c:pt>
                <c:pt idx="2413">
                  <c:v>301.8639389192528</c:v>
                </c:pt>
                <c:pt idx="2414">
                  <c:v>301.88715968407706</c:v>
                </c:pt>
                <c:pt idx="2415">
                  <c:v>302.16582408071537</c:v>
                </c:pt>
                <c:pt idx="2416">
                  <c:v>301.88715968407706</c:v>
                </c:pt>
                <c:pt idx="2417">
                  <c:v>301.09761456787203</c:v>
                </c:pt>
                <c:pt idx="2418">
                  <c:v>301.23694570087889</c:v>
                </c:pt>
                <c:pt idx="2419">
                  <c:v>300.9118379483424</c:v>
                </c:pt>
                <c:pt idx="2420">
                  <c:v>300.47062043637322</c:v>
                </c:pt>
                <c:pt idx="2421">
                  <c:v>300.63317492139134</c:v>
                </c:pt>
                <c:pt idx="2422">
                  <c:v>300.65639720809037</c:v>
                </c:pt>
                <c:pt idx="2423">
                  <c:v>300.98150465625184</c:v>
                </c:pt>
                <c:pt idx="2424">
                  <c:v>300.80659315707283</c:v>
                </c:pt>
                <c:pt idx="2425">
                  <c:v>300.34214742309319</c:v>
                </c:pt>
                <c:pt idx="2426">
                  <c:v>300.41181884881439</c:v>
                </c:pt>
                <c:pt idx="2427">
                  <c:v>300.08670677415364</c:v>
                </c:pt>
                <c:pt idx="2428">
                  <c:v>300.40095509815103</c:v>
                </c:pt>
                <c:pt idx="2429">
                  <c:v>301.15491984818385</c:v>
                </c:pt>
                <c:pt idx="2430">
                  <c:v>301.01559206330148</c:v>
                </c:pt>
                <c:pt idx="2431">
                  <c:v>300.57437013789553</c:v>
                </c:pt>
                <c:pt idx="2432">
                  <c:v>301.61935081997848</c:v>
                </c:pt>
                <c:pt idx="2433">
                  <c:v>302.57145087776411</c:v>
                </c:pt>
                <c:pt idx="2434">
                  <c:v>300.85302555547287</c:v>
                </c:pt>
                <c:pt idx="2435">
                  <c:v>301.15491984818385</c:v>
                </c:pt>
                <c:pt idx="2436">
                  <c:v>301.50324653929488</c:v>
                </c:pt>
                <c:pt idx="2437">
                  <c:v>300.12229077760645</c:v>
                </c:pt>
                <c:pt idx="2438">
                  <c:v>300.35451052475304</c:v>
                </c:pt>
                <c:pt idx="2439">
                  <c:v>300.43504265738812</c:v>
                </c:pt>
                <c:pt idx="2440">
                  <c:v>303.59322236127082</c:v>
                </c:pt>
                <c:pt idx="2441">
                  <c:v>303.43067092000217</c:v>
                </c:pt>
                <c:pt idx="2442">
                  <c:v>303.7789976111132</c:v>
                </c:pt>
                <c:pt idx="2443">
                  <c:v>301.92124511268952</c:v>
                </c:pt>
                <c:pt idx="2444">
                  <c:v>300.93506008285391</c:v>
                </c:pt>
                <c:pt idx="2445">
                  <c:v>304.25580096800365</c:v>
                </c:pt>
                <c:pt idx="2446">
                  <c:v>309.13242029980017</c:v>
                </c:pt>
                <c:pt idx="2447">
                  <c:v>303.90747427689263</c:v>
                </c:pt>
                <c:pt idx="2448">
                  <c:v>303.32692471879182</c:v>
                </c:pt>
                <c:pt idx="2449">
                  <c:v>301.67816214753572</c:v>
                </c:pt>
                <c:pt idx="2450">
                  <c:v>300.66725030563049</c:v>
                </c:pt>
                <c:pt idx="2451">
                  <c:v>301.12083533269629</c:v>
                </c:pt>
                <c:pt idx="2452">
                  <c:v>300.09906995190721</c:v>
                </c:pt>
                <c:pt idx="2453">
                  <c:v>301.82834987839459</c:v>
                </c:pt>
                <c:pt idx="2454">
                  <c:v>301.68902224569968</c:v>
                </c:pt>
                <c:pt idx="2455">
                  <c:v>303.66289378699202</c:v>
                </c:pt>
                <c:pt idx="2456">
                  <c:v>303.4074471114285</c:v>
                </c:pt>
                <c:pt idx="2457">
                  <c:v>303.4074471114285</c:v>
                </c:pt>
                <c:pt idx="2458">
                  <c:v>305.82252535937931</c:v>
                </c:pt>
                <c:pt idx="2459">
                  <c:v>304.40599478636153</c:v>
                </c:pt>
                <c:pt idx="2460">
                  <c:v>301.53883147109133</c:v>
                </c:pt>
                <c:pt idx="2461">
                  <c:v>304.95245435022571</c:v>
                </c:pt>
                <c:pt idx="2462">
                  <c:v>306.27610490769604</c:v>
                </c:pt>
                <c:pt idx="2463">
                  <c:v>304.07002724003604</c:v>
                </c:pt>
                <c:pt idx="2464">
                  <c:v>304.95245435022571</c:v>
                </c:pt>
                <c:pt idx="2465">
                  <c:v>301.14405761939526</c:v>
                </c:pt>
                <c:pt idx="2466">
                  <c:v>303.12879184603861</c:v>
                </c:pt>
                <c:pt idx="2467">
                  <c:v>303.03589661174374</c:v>
                </c:pt>
                <c:pt idx="2468">
                  <c:v>303.36099949428103</c:v>
                </c:pt>
                <c:pt idx="2469">
                  <c:v>302.26957180380055</c:v>
                </c:pt>
                <c:pt idx="2470">
                  <c:v>301.02794770777507</c:v>
                </c:pt>
                <c:pt idx="2471">
                  <c:v>303.41980473433927</c:v>
                </c:pt>
                <c:pt idx="2472">
                  <c:v>300.72606254631256</c:v>
                </c:pt>
                <c:pt idx="2473">
                  <c:v>300.49384272307219</c:v>
                </c:pt>
                <c:pt idx="2474">
                  <c:v>301.41035130500001</c:v>
                </c:pt>
                <c:pt idx="2475">
                  <c:v>301.01559206330148</c:v>
                </c:pt>
                <c:pt idx="2476">
                  <c:v>302.16582408071537</c:v>
                </c:pt>
                <c:pt idx="2477">
                  <c:v>304.4183524092723</c:v>
                </c:pt>
                <c:pt idx="2478">
                  <c:v>300.88861550945592</c:v>
                </c:pt>
                <c:pt idx="2479">
                  <c:v>300.28484518653084</c:v>
                </c:pt>
                <c:pt idx="2480">
                  <c:v>302.19990037807935</c:v>
                </c:pt>
                <c:pt idx="2481">
                  <c:v>302.33924322952168</c:v>
                </c:pt>
                <c:pt idx="2482">
                  <c:v>303.25725329307062</c:v>
                </c:pt>
                <c:pt idx="2483">
                  <c:v>300.42417753703751</c:v>
                </c:pt>
                <c:pt idx="2484">
                  <c:v>303.59322236127082</c:v>
                </c:pt>
                <c:pt idx="2485">
                  <c:v>302.0373489368107</c:v>
                </c:pt>
                <c:pt idx="2486">
                  <c:v>300.59759394646926</c:v>
                </c:pt>
                <c:pt idx="2487">
                  <c:v>301.68902224569968</c:v>
                </c:pt>
                <c:pt idx="2488">
                  <c:v>301.48002257853369</c:v>
                </c:pt>
                <c:pt idx="2489">
                  <c:v>301.29424748087877</c:v>
                </c:pt>
                <c:pt idx="2490">
                  <c:v>302.43212324506919</c:v>
                </c:pt>
                <c:pt idx="2491">
                  <c:v>303.84866903683439</c:v>
                </c:pt>
                <c:pt idx="2492">
                  <c:v>302.94300137744881</c:v>
                </c:pt>
                <c:pt idx="2493">
                  <c:v>301.68902224569968</c:v>
                </c:pt>
                <c:pt idx="2494">
                  <c:v>300.36537123166693</c:v>
                </c:pt>
                <c:pt idx="2495">
                  <c:v>307.7390983166087</c:v>
                </c:pt>
                <c:pt idx="2496">
                  <c:v>305.81167439246377</c:v>
                </c:pt>
                <c:pt idx="2497">
                  <c:v>303.65202760132911</c:v>
                </c:pt>
                <c:pt idx="2498">
                  <c:v>302.11937950731738</c:v>
                </c:pt>
                <c:pt idx="2499">
                  <c:v>302.58381915379806</c:v>
                </c:pt>
                <c:pt idx="2500">
                  <c:v>306.36900014199091</c:v>
                </c:pt>
                <c:pt idx="2501">
                  <c:v>300.65639720809037</c:v>
                </c:pt>
                <c:pt idx="2502">
                  <c:v>302.24634799522681</c:v>
                </c:pt>
                <c:pt idx="2503">
                  <c:v>302.89656897904882</c:v>
                </c:pt>
                <c:pt idx="2504">
                  <c:v>303.96477286095558</c:v>
                </c:pt>
                <c:pt idx="2505">
                  <c:v>302.94300137744881</c:v>
                </c:pt>
                <c:pt idx="2506">
                  <c:v>301.34069509802623</c:v>
                </c:pt>
                <c:pt idx="2507">
                  <c:v>301.7819174799946</c:v>
                </c:pt>
                <c:pt idx="2508">
                  <c:v>300.42417753703751</c:v>
                </c:pt>
                <c:pt idx="2509">
                  <c:v>304.51124764356717</c:v>
                </c:pt>
                <c:pt idx="2510">
                  <c:v>303.86102665974516</c:v>
                </c:pt>
                <c:pt idx="2511">
                  <c:v>300.26162289983188</c:v>
                </c:pt>
                <c:pt idx="2512">
                  <c:v>301.29424748087877</c:v>
                </c:pt>
                <c:pt idx="2513">
                  <c:v>301.74782900763267</c:v>
                </c:pt>
                <c:pt idx="2514">
                  <c:v>301.13169588742267</c:v>
                </c:pt>
                <c:pt idx="2515">
                  <c:v>302.52501847936406</c:v>
                </c:pt>
                <c:pt idx="2516">
                  <c:v>301.94446892126325</c:v>
                </c:pt>
                <c:pt idx="2517">
                  <c:v>300.73692173135169</c:v>
                </c:pt>
                <c:pt idx="2518">
                  <c:v>301.22457620734508</c:v>
                </c:pt>
                <c:pt idx="2519">
                  <c:v>301.17814350457013</c:v>
                </c:pt>
                <c:pt idx="2520">
                  <c:v>302.36246703809542</c:v>
                </c:pt>
                <c:pt idx="2521">
                  <c:v>303.4538947285759</c:v>
                </c:pt>
                <c:pt idx="2522">
                  <c:v>302.87334517047509</c:v>
                </c:pt>
                <c:pt idx="2523">
                  <c:v>301.54969461300476</c:v>
                </c:pt>
                <c:pt idx="2524">
                  <c:v>300.08670677415364</c:v>
                </c:pt>
                <c:pt idx="2525">
                  <c:v>300.47062043637322</c:v>
                </c:pt>
                <c:pt idx="2526">
                  <c:v>301.02794770777507</c:v>
                </c:pt>
                <c:pt idx="2527">
                  <c:v>301.70138443423468</c:v>
                </c:pt>
                <c:pt idx="2528">
                  <c:v>301.32983363017502</c:v>
                </c:pt>
                <c:pt idx="2529">
                  <c:v>301.19050219279325</c:v>
                </c:pt>
                <c:pt idx="2530">
                  <c:v>300.42417753703751</c:v>
                </c:pt>
                <c:pt idx="2531">
                  <c:v>300.79572788453476</c:v>
                </c:pt>
                <c:pt idx="2532">
                  <c:v>300.51706500977122</c:v>
                </c:pt>
                <c:pt idx="2533">
                  <c:v>300.06348451789216</c:v>
                </c:pt>
                <c:pt idx="2534">
                  <c:v>301.07439243336052</c:v>
                </c:pt>
                <c:pt idx="2535">
                  <c:v>304.00035429244008</c:v>
                </c:pt>
                <c:pt idx="2536">
                  <c:v>301.30661164785096</c:v>
                </c:pt>
                <c:pt idx="2537">
                  <c:v>300.63317492139134</c:v>
                </c:pt>
                <c:pt idx="2538">
                  <c:v>304.65057527626215</c:v>
                </c:pt>
                <c:pt idx="2539">
                  <c:v>302.67670677871928</c:v>
                </c:pt>
                <c:pt idx="2540">
                  <c:v>301.72460672093365</c:v>
                </c:pt>
                <c:pt idx="2541">
                  <c:v>300.16873527491072</c:v>
                </c:pt>
                <c:pt idx="2542">
                  <c:v>300.78336934849909</c:v>
                </c:pt>
                <c:pt idx="2543">
                  <c:v>300.78336934849909</c:v>
                </c:pt>
                <c:pt idx="2544">
                  <c:v>300.31892361451946</c:v>
                </c:pt>
                <c:pt idx="2545">
                  <c:v>301.24779986373136</c:v>
                </c:pt>
                <c:pt idx="2546">
                  <c:v>301.45679892214741</c:v>
                </c:pt>
                <c:pt idx="2547">
                  <c:v>301.54969461300476</c:v>
                </c:pt>
                <c:pt idx="2548">
                  <c:v>301.54969461300476</c:v>
                </c:pt>
                <c:pt idx="2549">
                  <c:v>301.0852482702752</c:v>
                </c:pt>
                <c:pt idx="2550">
                  <c:v>300.38859504024066</c:v>
                </c:pt>
                <c:pt idx="2551">
                  <c:v>302.82689755332763</c:v>
                </c:pt>
                <c:pt idx="2552">
                  <c:v>304.54532241905645</c:v>
                </c:pt>
                <c:pt idx="2553">
                  <c:v>304.42921859493521</c:v>
                </c:pt>
                <c:pt idx="2554">
                  <c:v>304.89364911016747</c:v>
                </c:pt>
                <c:pt idx="2555">
                  <c:v>302.08379655395817</c:v>
                </c:pt>
                <c:pt idx="2556">
                  <c:v>300.20281979039828</c:v>
                </c:pt>
                <c:pt idx="2557">
                  <c:v>303.69847521847652</c:v>
                </c:pt>
                <c:pt idx="2558">
                  <c:v>303.443028542913</c:v>
                </c:pt>
                <c:pt idx="2559">
                  <c:v>303.69847521847652</c:v>
                </c:pt>
                <c:pt idx="2560">
                  <c:v>303.00182183625452</c:v>
                </c:pt>
                <c:pt idx="2561">
                  <c:v>303.72169902705025</c:v>
                </c:pt>
                <c:pt idx="2562">
                  <c:v>304.76667910038333</c:v>
                </c:pt>
                <c:pt idx="2563">
                  <c:v>302.90892660195959</c:v>
                </c:pt>
                <c:pt idx="2564">
                  <c:v>301.60849680931352</c:v>
                </c:pt>
                <c:pt idx="2565">
                  <c:v>300.33128823805407</c:v>
                </c:pt>
                <c:pt idx="2566">
                  <c:v>300.66725030563049</c:v>
                </c:pt>
                <c:pt idx="2567">
                  <c:v>300.9923684069152</c:v>
                </c:pt>
                <c:pt idx="2568">
                  <c:v>302.47856934034189</c:v>
                </c:pt>
                <c:pt idx="2569">
                  <c:v>302.94300137744881</c:v>
                </c:pt>
                <c:pt idx="2570">
                  <c:v>306.49597015177505</c:v>
                </c:pt>
                <c:pt idx="2571">
                  <c:v>309.21294269243685</c:v>
                </c:pt>
                <c:pt idx="2572">
                  <c:v>307.21584734257078</c:v>
                </c:pt>
                <c:pt idx="2573">
                  <c:v>302.47856934034189</c:v>
                </c:pt>
                <c:pt idx="2574">
                  <c:v>304.88279814325193</c:v>
                </c:pt>
                <c:pt idx="2575">
                  <c:v>310.4096232401231</c:v>
                </c:pt>
                <c:pt idx="2576">
                  <c:v>306.1600010835748</c:v>
                </c:pt>
                <c:pt idx="2577">
                  <c:v>306.13677727500107</c:v>
                </c:pt>
                <c:pt idx="2578">
                  <c:v>304.65057527626215</c:v>
                </c:pt>
                <c:pt idx="2579">
                  <c:v>300.95828236955288</c:v>
                </c:pt>
                <c:pt idx="2580">
                  <c:v>300.13314985611436</c:v>
                </c:pt>
                <c:pt idx="2581">
                  <c:v>300.76014553992542</c:v>
                </c:pt>
                <c:pt idx="2582">
                  <c:v>301.71224605427341</c:v>
                </c:pt>
                <c:pt idx="2583">
                  <c:v>302.47856934034189</c:v>
                </c:pt>
                <c:pt idx="2584">
                  <c:v>303.24489567015985</c:v>
                </c:pt>
                <c:pt idx="2585">
                  <c:v>305.65997391811067</c:v>
                </c:pt>
                <c:pt idx="2586">
                  <c:v>306.72819301876484</c:v>
                </c:pt>
                <c:pt idx="2587">
                  <c:v>306.56564157749619</c:v>
                </c:pt>
                <c:pt idx="2588">
                  <c:v>303.12879184603861</c:v>
                </c:pt>
                <c:pt idx="2589">
                  <c:v>300.47062043637322</c:v>
                </c:pt>
                <c:pt idx="2590">
                  <c:v>310.06129807088678</c:v>
                </c:pt>
                <c:pt idx="2591">
                  <c:v>308.31964787470952</c:v>
                </c:pt>
                <c:pt idx="2592">
                  <c:v>302.00326959569725</c:v>
                </c:pt>
                <c:pt idx="2593">
                  <c:v>300.40095509815103</c:v>
                </c:pt>
                <c:pt idx="2594">
                  <c:v>300.80659315707283</c:v>
                </c:pt>
                <c:pt idx="2595">
                  <c:v>303.03589661174374</c:v>
                </c:pt>
                <c:pt idx="2596">
                  <c:v>304.05766809525051</c:v>
                </c:pt>
                <c:pt idx="2597">
                  <c:v>303.4538947285759</c:v>
                </c:pt>
                <c:pt idx="2598">
                  <c:v>300.50469871217439</c:v>
                </c:pt>
                <c:pt idx="2599">
                  <c:v>308.69119837439428</c:v>
                </c:pt>
                <c:pt idx="2600">
                  <c:v>303.90747427689263</c:v>
                </c:pt>
                <c:pt idx="2601">
                  <c:v>300.64402649705676</c:v>
                </c:pt>
                <c:pt idx="2602">
                  <c:v>301.15491984818385</c:v>
                </c:pt>
                <c:pt idx="2603">
                  <c:v>301.80512606982086</c:v>
                </c:pt>
                <c:pt idx="2604">
                  <c:v>301.07439243336052</c:v>
                </c:pt>
                <c:pt idx="2605">
                  <c:v>300.88861550945592</c:v>
                </c:pt>
                <c:pt idx="2606">
                  <c:v>303.19844805301238</c:v>
                </c:pt>
                <c:pt idx="2607">
                  <c:v>301.03880065312774</c:v>
                </c:pt>
                <c:pt idx="2608">
                  <c:v>301.07439243336052</c:v>
                </c:pt>
                <c:pt idx="2609">
                  <c:v>300.37773281145206</c:v>
                </c:pt>
                <c:pt idx="2610">
                  <c:v>300.56350806129444</c:v>
                </c:pt>
                <c:pt idx="2611">
                  <c:v>300.59759394646926</c:v>
                </c:pt>
                <c:pt idx="2612">
                  <c:v>302.15346797967931</c:v>
                </c:pt>
                <c:pt idx="2613">
                  <c:v>302.59467468633784</c:v>
                </c:pt>
                <c:pt idx="2614">
                  <c:v>300.52792252074812</c:v>
                </c:pt>
                <c:pt idx="2615">
                  <c:v>300.42417753703751</c:v>
                </c:pt>
                <c:pt idx="2616">
                  <c:v>303.76814664419771</c:v>
                </c:pt>
                <c:pt idx="2617">
                  <c:v>303.53592377720787</c:v>
                </c:pt>
                <c:pt idx="2618">
                  <c:v>300.09906995190721</c:v>
                </c:pt>
                <c:pt idx="2619">
                  <c:v>302.64112230348525</c:v>
                </c:pt>
                <c:pt idx="2620">
                  <c:v>301.52647080443103</c:v>
                </c:pt>
                <c:pt idx="2621">
                  <c:v>301.64257462855221</c:v>
                </c:pt>
                <c:pt idx="2622">
                  <c:v>302.01412512823697</c:v>
                </c:pt>
                <c:pt idx="2623">
                  <c:v>302.96622518602254</c:v>
                </c:pt>
                <c:pt idx="2624">
                  <c:v>304.40599478636153</c:v>
                </c:pt>
                <c:pt idx="2625">
                  <c:v>302.38567410604696</c:v>
                </c:pt>
                <c:pt idx="2626">
                  <c:v>303.30370091021808</c:v>
                </c:pt>
                <c:pt idx="2627">
                  <c:v>303.04825423465451</c:v>
                </c:pt>
                <c:pt idx="2628">
                  <c:v>306.39222395056464</c:v>
                </c:pt>
                <c:pt idx="2629">
                  <c:v>306.46188015753836</c:v>
                </c:pt>
                <c:pt idx="2630">
                  <c:v>301.46916552411921</c:v>
                </c:pt>
                <c:pt idx="2631">
                  <c:v>302.00326959569725</c:v>
                </c:pt>
                <c:pt idx="2632">
                  <c:v>302.44448695547891</c:v>
                </c:pt>
                <c:pt idx="2633">
                  <c:v>301.50324653929488</c:v>
                </c:pt>
                <c:pt idx="2634">
                  <c:v>304.19699572794542</c:v>
                </c:pt>
                <c:pt idx="2635">
                  <c:v>304.54532241905645</c:v>
                </c:pt>
                <c:pt idx="2636">
                  <c:v>304.12732430222422</c:v>
                </c:pt>
                <c:pt idx="2637">
                  <c:v>302.68756992063271</c:v>
                </c:pt>
                <c:pt idx="2638">
                  <c:v>300.34214742309319</c:v>
                </c:pt>
                <c:pt idx="2639">
                  <c:v>301.93360425747505</c:v>
                </c:pt>
                <c:pt idx="2640">
                  <c:v>301.53883147109133</c:v>
                </c:pt>
                <c:pt idx="2641">
                  <c:v>303.07147804322824</c:v>
                </c:pt>
                <c:pt idx="2642">
                  <c:v>300.86539474463171</c:v>
                </c:pt>
                <c:pt idx="2643">
                  <c:v>300.40095509815103</c:v>
                </c:pt>
                <c:pt idx="2644">
                  <c:v>301.15491984818385</c:v>
                </c:pt>
                <c:pt idx="2645">
                  <c:v>303.66289378699202</c:v>
                </c:pt>
                <c:pt idx="2646">
                  <c:v>305.10264816858353</c:v>
                </c:pt>
                <c:pt idx="2647">
                  <c:v>301.15491984818385</c:v>
                </c:pt>
                <c:pt idx="2648">
                  <c:v>302.25871170563653</c:v>
                </c:pt>
                <c:pt idx="2649">
                  <c:v>302.98944747272157</c:v>
                </c:pt>
                <c:pt idx="2650">
                  <c:v>302.13024417110557</c:v>
                </c:pt>
                <c:pt idx="2651">
                  <c:v>302.58381915379806</c:v>
                </c:pt>
                <c:pt idx="2652">
                  <c:v>304.83635052610447</c:v>
                </c:pt>
                <c:pt idx="2653">
                  <c:v>304.7434552918096</c:v>
                </c:pt>
                <c:pt idx="2654">
                  <c:v>301.05116999447409</c:v>
                </c:pt>
                <c:pt idx="2655">
                  <c:v>300.73692173135169</c:v>
                </c:pt>
                <c:pt idx="2656">
                  <c:v>301.7819174799946</c:v>
                </c:pt>
                <c:pt idx="2657">
                  <c:v>300.82980174689914</c:v>
                </c:pt>
                <c:pt idx="2658">
                  <c:v>301.13169588742267</c:v>
                </c:pt>
                <c:pt idx="2659">
                  <c:v>301.54969461300476</c:v>
                </c:pt>
                <c:pt idx="2660">
                  <c:v>300.92269698119406</c:v>
                </c:pt>
                <c:pt idx="2661">
                  <c:v>300.62081775504299</c:v>
                </c:pt>
                <c:pt idx="2662">
                  <c:v>300.41181884881439</c:v>
                </c:pt>
                <c:pt idx="2663">
                  <c:v>300.85302555547287</c:v>
                </c:pt>
                <c:pt idx="2664">
                  <c:v>301.41035130500001</c:v>
                </c:pt>
                <c:pt idx="2665">
                  <c:v>301.15491984818385</c:v>
                </c:pt>
                <c:pt idx="2666">
                  <c:v>300.17959598182455</c:v>
                </c:pt>
                <c:pt idx="2667">
                  <c:v>300.21517984830865</c:v>
                </c:pt>
                <c:pt idx="2668">
                  <c:v>300.43504265738812</c:v>
                </c:pt>
                <c:pt idx="2669">
                  <c:v>301.24779986373136</c:v>
                </c:pt>
                <c:pt idx="2670">
                  <c:v>300.66725030563049</c:v>
                </c:pt>
                <c:pt idx="2671">
                  <c:v>300.35451052475304</c:v>
                </c:pt>
                <c:pt idx="2672">
                  <c:v>300.93506008285391</c:v>
                </c:pt>
                <c:pt idx="2673">
                  <c:v>302.50179467079033</c:v>
                </c:pt>
                <c:pt idx="2674">
                  <c:v>304.33632336064034</c:v>
                </c:pt>
                <c:pt idx="2675">
                  <c:v>301.89802130411579</c:v>
                </c:pt>
                <c:pt idx="2676">
                  <c:v>301.56205223591553</c:v>
                </c:pt>
                <c:pt idx="2677">
                  <c:v>305.02212577594685</c:v>
                </c:pt>
                <c:pt idx="2678">
                  <c:v>309.15562888962648</c:v>
                </c:pt>
                <c:pt idx="2679">
                  <c:v>310.61862229853915</c:v>
                </c:pt>
                <c:pt idx="2680">
                  <c:v>305.27757245151042</c:v>
                </c:pt>
                <c:pt idx="2681">
                  <c:v>300.28484518653084</c:v>
                </c:pt>
                <c:pt idx="2682">
                  <c:v>301.82834987839459</c:v>
                </c:pt>
                <c:pt idx="2683">
                  <c:v>301.92124511268952</c:v>
                </c:pt>
                <c:pt idx="2684">
                  <c:v>301.99090131966324</c:v>
                </c:pt>
                <c:pt idx="2685">
                  <c:v>304.87042530159374</c:v>
                </c:pt>
                <c:pt idx="2686">
                  <c:v>303.61644616984455</c:v>
                </c:pt>
                <c:pt idx="2687">
                  <c:v>303.94154905238184</c:v>
                </c:pt>
                <c:pt idx="2688">
                  <c:v>302.94300137744881</c:v>
                </c:pt>
                <c:pt idx="2689">
                  <c:v>302.46770924217793</c:v>
                </c:pt>
                <c:pt idx="2690">
                  <c:v>302.30515627903452</c:v>
                </c:pt>
                <c:pt idx="2691">
                  <c:v>300.59759394646926</c:v>
                </c:pt>
                <c:pt idx="2692">
                  <c:v>300.34214742309319</c:v>
                </c:pt>
                <c:pt idx="2693">
                  <c:v>300.02940306137282</c:v>
                </c:pt>
                <c:pt idx="2694">
                  <c:v>301.36391905878742</c:v>
                </c:pt>
                <c:pt idx="2695">
                  <c:v>302.61789849491151</c:v>
                </c:pt>
                <c:pt idx="2696">
                  <c:v>301.13169588742267</c:v>
                </c:pt>
                <c:pt idx="2697">
                  <c:v>300.20281979039828</c:v>
                </c:pt>
                <c:pt idx="2698">
                  <c:v>301.61935081997848</c:v>
                </c:pt>
                <c:pt idx="2699">
                  <c:v>303.26811947873352</c:v>
                </c:pt>
                <c:pt idx="2700">
                  <c:v>301.61935081997848</c:v>
                </c:pt>
                <c:pt idx="2701">
                  <c:v>300.272475997372</c:v>
                </c:pt>
                <c:pt idx="2702">
                  <c:v>302.91979278762255</c:v>
                </c:pt>
                <c:pt idx="2703">
                  <c:v>300.58673034799341</c:v>
                </c:pt>
                <c:pt idx="2704">
                  <c:v>301.0047254210761</c:v>
                </c:pt>
                <c:pt idx="2705">
                  <c:v>301.54969461300476</c:v>
                </c:pt>
                <c:pt idx="2706">
                  <c:v>305.74200296674263</c:v>
                </c:pt>
                <c:pt idx="2707">
                  <c:v>304.65057527626215</c:v>
                </c:pt>
                <c:pt idx="2708">
                  <c:v>300.10992901519637</c:v>
                </c:pt>
                <c:pt idx="2709">
                  <c:v>300.86539474463171</c:v>
                </c:pt>
                <c:pt idx="2710">
                  <c:v>301.28338951333944</c:v>
                </c:pt>
                <c:pt idx="2711">
                  <c:v>302.57145087776411</c:v>
                </c:pt>
                <c:pt idx="2712">
                  <c:v>303.31456709588099</c:v>
                </c:pt>
                <c:pt idx="2713">
                  <c:v>303.22167186158612</c:v>
                </c:pt>
                <c:pt idx="2714">
                  <c:v>301.73546986284714</c:v>
                </c:pt>
                <c:pt idx="2715">
                  <c:v>307.53009925819259</c:v>
                </c:pt>
                <c:pt idx="2716">
                  <c:v>310.71150231408666</c:v>
                </c:pt>
                <c:pt idx="2717">
                  <c:v>301.53883147109133</c:v>
                </c:pt>
                <c:pt idx="2718">
                  <c:v>301.67816214753572</c:v>
                </c:pt>
                <c:pt idx="2719">
                  <c:v>300.49384272307219</c:v>
                </c:pt>
                <c:pt idx="2720">
                  <c:v>301.27102382449254</c:v>
                </c:pt>
                <c:pt idx="2721">
                  <c:v>302.59467468633784</c:v>
                </c:pt>
                <c:pt idx="2722">
                  <c:v>303.17522424443865</c:v>
                </c:pt>
                <c:pt idx="2723">
                  <c:v>303.19844805301238</c:v>
                </c:pt>
                <c:pt idx="2724">
                  <c:v>303.31456709588099</c:v>
                </c:pt>
                <c:pt idx="2725">
                  <c:v>303.96477286095558</c:v>
                </c:pt>
                <c:pt idx="2726">
                  <c:v>302.57145087776411</c:v>
                </c:pt>
                <c:pt idx="2727">
                  <c:v>300.73692173135169</c:v>
                </c:pt>
                <c:pt idx="2728">
                  <c:v>303.43067092000217</c:v>
                </c:pt>
                <c:pt idx="2729">
                  <c:v>304.47565099333525</c:v>
                </c:pt>
                <c:pt idx="2730">
                  <c:v>302.5482422879378</c:v>
                </c:pt>
                <c:pt idx="2731">
                  <c:v>300.85302555547287</c:v>
                </c:pt>
                <c:pt idx="2732">
                  <c:v>304.62735146768841</c:v>
                </c:pt>
                <c:pt idx="2733">
                  <c:v>310.10772894741206</c:v>
                </c:pt>
                <c:pt idx="2734">
                  <c:v>307.43720402389772</c:v>
                </c:pt>
                <c:pt idx="2735">
                  <c:v>303.5591475857816</c:v>
                </c:pt>
                <c:pt idx="2736">
                  <c:v>300.58673034799341</c:v>
                </c:pt>
                <c:pt idx="2737">
                  <c:v>300.10992901519637</c:v>
                </c:pt>
                <c:pt idx="2738">
                  <c:v>301.34069509802623</c:v>
                </c:pt>
                <c:pt idx="2739">
                  <c:v>302.17667656950562</c:v>
                </c:pt>
                <c:pt idx="2740">
                  <c:v>303.05912042031747</c:v>
                </c:pt>
                <c:pt idx="2741">
                  <c:v>302.08379655395817</c:v>
                </c:pt>
                <c:pt idx="2742">
                  <c:v>301.99090131966324</c:v>
                </c:pt>
                <c:pt idx="2743">
                  <c:v>301.96769272983693</c:v>
                </c:pt>
                <c:pt idx="2744">
                  <c:v>300.50469871217439</c:v>
                </c:pt>
                <c:pt idx="2745">
                  <c:v>300.00618080663321</c:v>
                </c:pt>
                <c:pt idx="2746">
                  <c:v>300.06348451789216</c:v>
                </c:pt>
                <c:pt idx="2747">
                  <c:v>300.00618080663321</c:v>
                </c:pt>
                <c:pt idx="2748">
                  <c:v>300.08670677415364</c:v>
                </c:pt>
                <c:pt idx="2749">
                  <c:v>300.89947317262033</c:v>
                </c:pt>
                <c:pt idx="2750">
                  <c:v>301.43357496138623</c:v>
                </c:pt>
                <c:pt idx="2751">
                  <c:v>301.22457620734508</c:v>
                </c:pt>
                <c:pt idx="2752">
                  <c:v>300.89947317262033</c:v>
                </c:pt>
                <c:pt idx="2753">
                  <c:v>300.57437013789553</c:v>
                </c:pt>
                <c:pt idx="2754">
                  <c:v>301.29424748087877</c:v>
                </c:pt>
                <c:pt idx="2755">
                  <c:v>301.80512606982086</c:v>
                </c:pt>
                <c:pt idx="2756">
                  <c:v>301.16727990609422</c:v>
                </c:pt>
                <c:pt idx="2757">
                  <c:v>305.97422583373242</c:v>
                </c:pt>
                <c:pt idx="2758">
                  <c:v>307.04242971563923</c:v>
                </c:pt>
                <c:pt idx="2759">
                  <c:v>301.60849680931352</c:v>
                </c:pt>
                <c:pt idx="2760">
                  <c:v>300.65639720809037</c:v>
                </c:pt>
                <c:pt idx="2761">
                  <c:v>300.49384272307219</c:v>
                </c:pt>
                <c:pt idx="2762">
                  <c:v>303.90747427689263</c:v>
                </c:pt>
                <c:pt idx="2763">
                  <c:v>303.09470185180197</c:v>
                </c:pt>
                <c:pt idx="2764">
                  <c:v>300.60995263469238</c:v>
                </c:pt>
                <c:pt idx="2765">
                  <c:v>300.73692173135169</c:v>
                </c:pt>
                <c:pt idx="2766">
                  <c:v>304.61499384477759</c:v>
                </c:pt>
                <c:pt idx="2767">
                  <c:v>306.93719207718095</c:v>
                </c:pt>
                <c:pt idx="2768">
                  <c:v>301.73546986284714</c:v>
                </c:pt>
                <c:pt idx="2769">
                  <c:v>301.71224605427341</c:v>
                </c:pt>
                <c:pt idx="2770">
                  <c:v>303.24489567015985</c:v>
                </c:pt>
                <c:pt idx="2771">
                  <c:v>304.24344334509289</c:v>
                </c:pt>
                <c:pt idx="2772">
                  <c:v>304.28987574349287</c:v>
                </c:pt>
                <c:pt idx="2773">
                  <c:v>303.82544522826066</c:v>
                </c:pt>
                <c:pt idx="2774">
                  <c:v>301.70138443423468</c:v>
                </c:pt>
                <c:pt idx="2775">
                  <c:v>315.00757360965707</c:v>
                </c:pt>
                <c:pt idx="2776">
                  <c:v>304.02357810101381</c:v>
                </c:pt>
                <c:pt idx="2777">
                  <c:v>302.36246703809542</c:v>
                </c:pt>
                <c:pt idx="2778">
                  <c:v>303.68611759556575</c:v>
                </c:pt>
                <c:pt idx="2779">
                  <c:v>303.43067092000217</c:v>
                </c:pt>
                <c:pt idx="2780">
                  <c:v>301.64257462855221</c:v>
                </c:pt>
                <c:pt idx="2781">
                  <c:v>301.91038197077603</c:v>
                </c:pt>
                <c:pt idx="2782">
                  <c:v>307.2049963756553</c:v>
                </c:pt>
                <c:pt idx="2783">
                  <c:v>301.42272140728369</c:v>
                </c:pt>
                <c:pt idx="2784">
                  <c:v>302.50179467079033</c:v>
                </c:pt>
                <c:pt idx="2785">
                  <c:v>300.09906995190721</c:v>
                </c:pt>
                <c:pt idx="2786">
                  <c:v>300.43504265738812</c:v>
                </c:pt>
                <c:pt idx="2787">
                  <c:v>301.24779986373136</c:v>
                </c:pt>
                <c:pt idx="2788">
                  <c:v>300.71369792277795</c:v>
                </c:pt>
                <c:pt idx="2789">
                  <c:v>300.17959598182455</c:v>
                </c:pt>
                <c:pt idx="2790">
                  <c:v>300.59759394646926</c:v>
                </c:pt>
                <c:pt idx="2791">
                  <c:v>300.71369792277795</c:v>
                </c:pt>
                <c:pt idx="2792">
                  <c:v>301.22457620734508</c:v>
                </c:pt>
                <c:pt idx="2793">
                  <c:v>300.73692173135169</c:v>
                </c:pt>
                <c:pt idx="2794">
                  <c:v>300.5511463293218</c:v>
                </c:pt>
                <c:pt idx="2795">
                  <c:v>300.07584769564573</c:v>
                </c:pt>
                <c:pt idx="2796">
                  <c:v>300.67961797291457</c:v>
                </c:pt>
                <c:pt idx="2797">
                  <c:v>300.67961797291457</c:v>
                </c:pt>
                <c:pt idx="2798">
                  <c:v>300.36537123166693</c:v>
                </c:pt>
                <c:pt idx="2799">
                  <c:v>300.79572788453476</c:v>
                </c:pt>
                <c:pt idx="2800">
                  <c:v>301.46916552411921</c:v>
                </c:pt>
                <c:pt idx="2801">
                  <c:v>300.45825109502692</c:v>
                </c:pt>
                <c:pt idx="2802">
                  <c:v>300.64402649705676</c:v>
                </c:pt>
                <c:pt idx="2803">
                  <c:v>300.76014553992542</c:v>
                </c:pt>
                <c:pt idx="2804">
                  <c:v>300.20281979039828</c:v>
                </c:pt>
                <c:pt idx="2805">
                  <c:v>300.77250575002324</c:v>
                </c:pt>
                <c:pt idx="2806">
                  <c:v>300.49384272307219</c:v>
                </c:pt>
                <c:pt idx="2807">
                  <c:v>300.77250575002324</c:v>
                </c:pt>
                <c:pt idx="2808">
                  <c:v>300.9118379483424</c:v>
                </c:pt>
                <c:pt idx="2809">
                  <c:v>302.38567410604696</c:v>
                </c:pt>
                <c:pt idx="2810">
                  <c:v>302.13024417110557</c:v>
                </c:pt>
                <c:pt idx="2811">
                  <c:v>302.17667656950562</c:v>
                </c:pt>
                <c:pt idx="2812">
                  <c:v>301.23694570087889</c:v>
                </c:pt>
                <c:pt idx="2813">
                  <c:v>305.34722865848414</c:v>
                </c:pt>
                <c:pt idx="2814">
                  <c:v>305.04534958452058</c:v>
                </c:pt>
                <c:pt idx="2815">
                  <c:v>302.1070203625319</c:v>
                </c:pt>
                <c:pt idx="2816">
                  <c:v>302.68756992063271</c:v>
                </c:pt>
                <c:pt idx="2817">
                  <c:v>302.39804390395568</c:v>
                </c:pt>
                <c:pt idx="2818">
                  <c:v>303.53592377720787</c:v>
                </c:pt>
                <c:pt idx="2819">
                  <c:v>300.40095509815103</c:v>
                </c:pt>
                <c:pt idx="2820">
                  <c:v>303.28047710164435</c:v>
                </c:pt>
                <c:pt idx="2821">
                  <c:v>301.95682654417402</c:v>
                </c:pt>
                <c:pt idx="2822">
                  <c:v>300.47062043637322</c:v>
                </c:pt>
                <c:pt idx="2823">
                  <c:v>303.87189284540813</c:v>
                </c:pt>
                <c:pt idx="2824">
                  <c:v>307.00684828415473</c:v>
                </c:pt>
                <c:pt idx="2825">
                  <c:v>305.40454246129457</c:v>
                </c:pt>
                <c:pt idx="2826">
                  <c:v>303.47711853714964</c:v>
                </c:pt>
                <c:pt idx="2827">
                  <c:v>300.58673034799341</c:v>
                </c:pt>
                <c:pt idx="2828">
                  <c:v>307.57654687534006</c:v>
                </c:pt>
                <c:pt idx="2829">
                  <c:v>300.26162289983188</c:v>
                </c:pt>
                <c:pt idx="2830">
                  <c:v>303.01267280317001</c:v>
                </c:pt>
                <c:pt idx="2831">
                  <c:v>304.7543214774725</c:v>
                </c:pt>
                <c:pt idx="2832">
                  <c:v>306.19409107781149</c:v>
                </c:pt>
                <c:pt idx="2833">
                  <c:v>304.68465005175136</c:v>
                </c:pt>
                <c:pt idx="2834">
                  <c:v>300.26162289983188</c:v>
                </c:pt>
                <c:pt idx="2835">
                  <c:v>303.97713200574111</c:v>
                </c:pt>
                <c:pt idx="2836">
                  <c:v>307.64620308231378</c:v>
                </c:pt>
                <c:pt idx="2837">
                  <c:v>306.6941030245282</c:v>
                </c:pt>
                <c:pt idx="2838">
                  <c:v>303.30370091021808</c:v>
                </c:pt>
                <c:pt idx="2839">
                  <c:v>300.94592078976774</c:v>
                </c:pt>
                <c:pt idx="2840">
                  <c:v>301.48002257853369</c:v>
                </c:pt>
                <c:pt idx="2841">
                  <c:v>300.52792252074812</c:v>
                </c:pt>
                <c:pt idx="2842">
                  <c:v>301.48002257853369</c:v>
                </c:pt>
                <c:pt idx="2843">
                  <c:v>302.01412512823697</c:v>
                </c:pt>
                <c:pt idx="2844">
                  <c:v>300.58673034799341</c:v>
                </c:pt>
                <c:pt idx="2845">
                  <c:v>300.5511463293218</c:v>
                </c:pt>
                <c:pt idx="2846">
                  <c:v>301.15491984818385</c:v>
                </c:pt>
                <c:pt idx="2847">
                  <c:v>300.02940306137282</c:v>
                </c:pt>
                <c:pt idx="2848">
                  <c:v>301.92124511268952</c:v>
                </c:pt>
                <c:pt idx="2849">
                  <c:v>303.12879184603861</c:v>
                </c:pt>
                <c:pt idx="2850">
                  <c:v>302.68756992063271</c:v>
                </c:pt>
                <c:pt idx="2851">
                  <c:v>303.22167186158612</c:v>
                </c:pt>
                <c:pt idx="2852">
                  <c:v>304.26666715366656</c:v>
                </c:pt>
                <c:pt idx="2853">
                  <c:v>304.91687291874115</c:v>
                </c:pt>
                <c:pt idx="2854">
                  <c:v>300.86539474463171</c:v>
                </c:pt>
                <c:pt idx="2855">
                  <c:v>304.16290573370873</c:v>
                </c:pt>
                <c:pt idx="2856">
                  <c:v>306.78699825882313</c:v>
                </c:pt>
                <c:pt idx="2857">
                  <c:v>306.62444681755449</c:v>
                </c:pt>
                <c:pt idx="2858">
                  <c:v>303.25725329307062</c:v>
                </c:pt>
                <c:pt idx="2859">
                  <c:v>300.35451052475304</c:v>
                </c:pt>
                <c:pt idx="2860">
                  <c:v>301.16727990609422</c:v>
                </c:pt>
                <c:pt idx="2861">
                  <c:v>302.39804390395568</c:v>
                </c:pt>
                <c:pt idx="2862">
                  <c:v>304.30224858515112</c:v>
                </c:pt>
                <c:pt idx="2863">
                  <c:v>303.04825423465451</c:v>
                </c:pt>
                <c:pt idx="2864">
                  <c:v>300.66725030563049</c:v>
                </c:pt>
                <c:pt idx="2865">
                  <c:v>302.24634799522681</c:v>
                </c:pt>
                <c:pt idx="2866">
                  <c:v>301.52647080443103</c:v>
                </c:pt>
                <c:pt idx="2867">
                  <c:v>300.17959598182455</c:v>
                </c:pt>
                <c:pt idx="2868">
                  <c:v>303.82544522826066</c:v>
                </c:pt>
                <c:pt idx="2869">
                  <c:v>304.68465005175136</c:v>
                </c:pt>
                <c:pt idx="2870">
                  <c:v>300.65639720809037</c:v>
                </c:pt>
                <c:pt idx="2871">
                  <c:v>304.51124764356717</c:v>
                </c:pt>
                <c:pt idx="2872">
                  <c:v>303.74492283562398</c:v>
                </c:pt>
                <c:pt idx="2873">
                  <c:v>302.19990037807935</c:v>
                </c:pt>
                <c:pt idx="2874">
                  <c:v>304.66144146192505</c:v>
                </c:pt>
                <c:pt idx="2875">
                  <c:v>306.6585215930437</c:v>
                </c:pt>
                <c:pt idx="2876">
                  <c:v>306.93719207718095</c:v>
                </c:pt>
                <c:pt idx="2877">
                  <c:v>305.47419866826829</c:v>
                </c:pt>
                <c:pt idx="2878">
                  <c:v>305.48657150992648</c:v>
                </c:pt>
                <c:pt idx="2879">
                  <c:v>309.99162664516564</c:v>
                </c:pt>
                <c:pt idx="2880">
                  <c:v>302.72315135211721</c:v>
                </c:pt>
                <c:pt idx="2881">
                  <c:v>300.44739830186171</c:v>
                </c:pt>
                <c:pt idx="2882">
                  <c:v>300.19195756160968</c:v>
                </c:pt>
                <c:pt idx="2883">
                  <c:v>300.58673034799341</c:v>
                </c:pt>
                <c:pt idx="2884">
                  <c:v>302.22312418665308</c:v>
                </c:pt>
                <c:pt idx="2885">
                  <c:v>303.73254999396579</c:v>
                </c:pt>
                <c:pt idx="2886">
                  <c:v>304.24344334509289</c:v>
                </c:pt>
                <c:pt idx="2887">
                  <c:v>306.26374728478521</c:v>
                </c:pt>
                <c:pt idx="2888">
                  <c:v>305.10264816858353</c:v>
                </c:pt>
                <c:pt idx="2889">
                  <c:v>306.55477539183329</c:v>
                </c:pt>
                <c:pt idx="2890">
                  <c:v>307.62297927374004</c:v>
                </c:pt>
                <c:pt idx="2891">
                  <c:v>302.09615722061841</c:v>
                </c:pt>
                <c:pt idx="2892">
                  <c:v>305.41690008420534</c:v>
                </c:pt>
                <c:pt idx="2893">
                  <c:v>304.04680190958754</c:v>
                </c:pt>
                <c:pt idx="2894">
                  <c:v>303.74492283562398</c:v>
                </c:pt>
                <c:pt idx="2895">
                  <c:v>302.29279561237422</c:v>
                </c:pt>
                <c:pt idx="2896">
                  <c:v>304.66144146192505</c:v>
                </c:pt>
                <c:pt idx="2897">
                  <c:v>304.61499384477759</c:v>
                </c:pt>
                <c:pt idx="2898">
                  <c:v>303.08234270701644</c:v>
                </c:pt>
                <c:pt idx="2899">
                  <c:v>304.16290573370873</c:v>
                </c:pt>
                <c:pt idx="2900">
                  <c:v>303.21080567592315</c:v>
                </c:pt>
                <c:pt idx="2901">
                  <c:v>303.12879184603861</c:v>
                </c:pt>
                <c:pt idx="2902">
                  <c:v>305.86897297652678</c:v>
                </c:pt>
                <c:pt idx="2903">
                  <c:v>304.80076909461997</c:v>
                </c:pt>
                <c:pt idx="2904">
                  <c:v>303.3377756857073</c:v>
                </c:pt>
                <c:pt idx="2905">
                  <c:v>301.09761456787203</c:v>
                </c:pt>
                <c:pt idx="2906">
                  <c:v>303.32692471879182</c:v>
                </c:pt>
                <c:pt idx="2907">
                  <c:v>300.92269698119406</c:v>
                </c:pt>
                <c:pt idx="2908">
                  <c:v>302.85012136190136</c:v>
                </c:pt>
                <c:pt idx="2909">
                  <c:v>302.40889943649546</c:v>
                </c:pt>
                <c:pt idx="2910">
                  <c:v>300.29569980594573</c:v>
                </c:pt>
                <c:pt idx="2911">
                  <c:v>309.89874662961813</c:v>
                </c:pt>
                <c:pt idx="2912">
                  <c:v>310.3399518144019</c:v>
                </c:pt>
                <c:pt idx="2913">
                  <c:v>305.76522677531636</c:v>
                </c:pt>
                <c:pt idx="2914">
                  <c:v>303.18759708609684</c:v>
                </c:pt>
                <c:pt idx="2915">
                  <c:v>301.12083533269629</c:v>
                </c:pt>
                <c:pt idx="2916">
                  <c:v>301.61935081997848</c:v>
                </c:pt>
                <c:pt idx="2917">
                  <c:v>303.4538947285759</c:v>
                </c:pt>
                <c:pt idx="2918">
                  <c:v>304.3827709777878</c:v>
                </c:pt>
                <c:pt idx="2919">
                  <c:v>305.40454246129457</c:v>
                </c:pt>
                <c:pt idx="2920">
                  <c:v>306.86752065145981</c:v>
                </c:pt>
                <c:pt idx="2921">
                  <c:v>305.61354151971062</c:v>
                </c:pt>
                <c:pt idx="2922">
                  <c:v>304.84721671176743</c:v>
                </c:pt>
                <c:pt idx="2923">
                  <c:v>301.92124511268952</c:v>
                </c:pt>
                <c:pt idx="2924">
                  <c:v>300.71369792277795</c:v>
                </c:pt>
                <c:pt idx="2925">
                  <c:v>300.78336934849909</c:v>
                </c:pt>
                <c:pt idx="2926">
                  <c:v>301.28338951333944</c:v>
                </c:pt>
                <c:pt idx="2927">
                  <c:v>300.04026227684943</c:v>
                </c:pt>
                <c:pt idx="2928">
                  <c:v>300.02940306137282</c:v>
                </c:pt>
                <c:pt idx="2929">
                  <c:v>306.60122300898075</c:v>
                </c:pt>
                <c:pt idx="2930">
                  <c:v>307.90164975787735</c:v>
                </c:pt>
                <c:pt idx="2931">
                  <c:v>301.91038197077603</c:v>
                </c:pt>
                <c:pt idx="2932">
                  <c:v>300.95828236955288</c:v>
                </c:pt>
                <c:pt idx="2933">
                  <c:v>300.42417753703751</c:v>
                </c:pt>
                <c:pt idx="2934">
                  <c:v>303.81457904259776</c:v>
                </c:pt>
                <c:pt idx="2935">
                  <c:v>302.16582408071537</c:v>
                </c:pt>
                <c:pt idx="2936">
                  <c:v>300.70284025961359</c:v>
                </c:pt>
                <c:pt idx="2937">
                  <c:v>301.17814350457013</c:v>
                </c:pt>
                <c:pt idx="2938">
                  <c:v>302.59467468633784</c:v>
                </c:pt>
                <c:pt idx="2939">
                  <c:v>302.68756992063271</c:v>
                </c:pt>
                <c:pt idx="2940">
                  <c:v>302.38567410604696</c:v>
                </c:pt>
                <c:pt idx="2941">
                  <c:v>300.00618080663321</c:v>
                </c:pt>
                <c:pt idx="2942">
                  <c:v>300.41181884881439</c:v>
                </c:pt>
                <c:pt idx="2943">
                  <c:v>301.32983363017502</c:v>
                </c:pt>
                <c:pt idx="2944">
                  <c:v>300.15637217325082</c:v>
                </c:pt>
                <c:pt idx="2945">
                  <c:v>302.19990037807935</c:v>
                </c:pt>
                <c:pt idx="2946">
                  <c:v>303.4074471114285</c:v>
                </c:pt>
                <c:pt idx="2947">
                  <c:v>304.54532241905645</c:v>
                </c:pt>
                <c:pt idx="2948">
                  <c:v>303.82544522826066</c:v>
                </c:pt>
                <c:pt idx="2949">
                  <c:v>301.36391905878742</c:v>
                </c:pt>
                <c:pt idx="2950">
                  <c:v>301.14405761939526</c:v>
                </c:pt>
                <c:pt idx="2951">
                  <c:v>313.56780248744337</c:v>
                </c:pt>
                <c:pt idx="2952">
                  <c:v>301.35305546031157</c:v>
                </c:pt>
                <c:pt idx="2953">
                  <c:v>305.82252535937931</c:v>
                </c:pt>
                <c:pt idx="2954">
                  <c:v>303.59322236127082</c:v>
                </c:pt>
                <c:pt idx="2955">
                  <c:v>303.48947616006046</c:v>
                </c:pt>
                <c:pt idx="2956">
                  <c:v>307.50687544961886</c:v>
                </c:pt>
                <c:pt idx="2957">
                  <c:v>300.41181884881439</c:v>
                </c:pt>
                <c:pt idx="2958">
                  <c:v>301.0852482702752</c:v>
                </c:pt>
                <c:pt idx="2959">
                  <c:v>301.48002257853369</c:v>
                </c:pt>
                <c:pt idx="2960">
                  <c:v>300.14551303386793</c:v>
                </c:pt>
                <c:pt idx="2961">
                  <c:v>302.16582408071537</c:v>
                </c:pt>
                <c:pt idx="2962">
                  <c:v>305.44012389277907</c:v>
                </c:pt>
                <c:pt idx="2963">
                  <c:v>301.92124511268952</c:v>
                </c:pt>
                <c:pt idx="2964">
                  <c:v>304.68465005175136</c:v>
                </c:pt>
                <c:pt idx="2965">
                  <c:v>304.59177003620385</c:v>
                </c:pt>
                <c:pt idx="2966">
                  <c:v>303.75577380253947</c:v>
                </c:pt>
                <c:pt idx="2967">
                  <c:v>302.42126619065471</c:v>
                </c:pt>
                <c:pt idx="2968">
                  <c:v>300.95828236955288</c:v>
                </c:pt>
                <c:pt idx="2969">
                  <c:v>303.38422330285476</c:v>
                </c:pt>
                <c:pt idx="2970">
                  <c:v>301.0852482702752</c:v>
                </c:pt>
                <c:pt idx="2971">
                  <c:v>300.78336934849909</c:v>
                </c:pt>
                <c:pt idx="2972">
                  <c:v>301.53883147109133</c:v>
                </c:pt>
                <c:pt idx="2973">
                  <c:v>300.14551303386793</c:v>
                </c:pt>
                <c:pt idx="2974">
                  <c:v>303.54677474412341</c:v>
                </c:pt>
                <c:pt idx="2975">
                  <c:v>300.9118379483424</c:v>
                </c:pt>
                <c:pt idx="2976">
                  <c:v>300.62081775504299</c:v>
                </c:pt>
                <c:pt idx="2977">
                  <c:v>303.10556803746488</c:v>
                </c:pt>
                <c:pt idx="2978">
                  <c:v>303.29134328730726</c:v>
                </c:pt>
                <c:pt idx="2979">
                  <c:v>302.18904636741433</c:v>
                </c:pt>
                <c:pt idx="2980">
                  <c:v>306.97277350866545</c:v>
                </c:pt>
                <c:pt idx="2981">
                  <c:v>304.62735146768841</c:v>
                </c:pt>
                <c:pt idx="2982">
                  <c:v>303.5591475857816</c:v>
                </c:pt>
                <c:pt idx="2983">
                  <c:v>300.60995263469238</c:v>
                </c:pt>
                <c:pt idx="2984">
                  <c:v>302.24634799522681</c:v>
                </c:pt>
                <c:pt idx="2985">
                  <c:v>302.91979278762255</c:v>
                </c:pt>
                <c:pt idx="2986">
                  <c:v>303.70932618539206</c:v>
                </c:pt>
                <c:pt idx="2987">
                  <c:v>301.36391905878742</c:v>
                </c:pt>
                <c:pt idx="2988">
                  <c:v>304.7543214774725</c:v>
                </c:pt>
                <c:pt idx="2989">
                  <c:v>302.73401753778018</c:v>
                </c:pt>
                <c:pt idx="2990">
                  <c:v>300.58673034799341</c:v>
                </c:pt>
                <c:pt idx="2991">
                  <c:v>301.05116999447409</c:v>
                </c:pt>
                <c:pt idx="2992">
                  <c:v>302.88570431526063</c:v>
                </c:pt>
                <c:pt idx="2993">
                  <c:v>304.09324952673501</c:v>
                </c:pt>
                <c:pt idx="2994">
                  <c:v>303.32692471879182</c:v>
                </c:pt>
                <c:pt idx="2995">
                  <c:v>303.1179256603757</c:v>
                </c:pt>
                <c:pt idx="2996">
                  <c:v>300.58673034799341</c:v>
                </c:pt>
                <c:pt idx="2997">
                  <c:v>302.1070203625319</c:v>
                </c:pt>
                <c:pt idx="2998">
                  <c:v>303.98799666952931</c:v>
                </c:pt>
                <c:pt idx="2999">
                  <c:v>304.59177003620385</c:v>
                </c:pt>
                <c:pt idx="3000">
                  <c:v>302.38567410604696</c:v>
                </c:pt>
                <c:pt idx="3001">
                  <c:v>301.22457620734508</c:v>
                </c:pt>
                <c:pt idx="3002">
                  <c:v>304.39512860069857</c:v>
                </c:pt>
                <c:pt idx="3003">
                  <c:v>309.55040471975968</c:v>
                </c:pt>
                <c:pt idx="3004">
                  <c:v>301.39949942495963</c:v>
                </c:pt>
                <c:pt idx="3005">
                  <c:v>301.92124511268952</c:v>
                </c:pt>
                <c:pt idx="3006">
                  <c:v>303.36099949428103</c:v>
                </c:pt>
                <c:pt idx="3007">
                  <c:v>302.26957180380055</c:v>
                </c:pt>
                <c:pt idx="3008">
                  <c:v>300.5511463293218</c:v>
                </c:pt>
                <c:pt idx="3009">
                  <c:v>301.22457620734508</c:v>
                </c:pt>
                <c:pt idx="3010">
                  <c:v>303.1179256603757</c:v>
                </c:pt>
                <c:pt idx="3011">
                  <c:v>304.18612954228246</c:v>
                </c:pt>
                <c:pt idx="3012">
                  <c:v>300.26162289983188</c:v>
                </c:pt>
                <c:pt idx="3013">
                  <c:v>303.66289378699202</c:v>
                </c:pt>
                <c:pt idx="3014">
                  <c:v>302.64112230348525</c:v>
                </c:pt>
                <c:pt idx="3015">
                  <c:v>302.24634799522681</c:v>
                </c:pt>
                <c:pt idx="3016">
                  <c:v>301.52647080443103</c:v>
                </c:pt>
                <c:pt idx="3017">
                  <c:v>300.12229077760645</c:v>
                </c:pt>
                <c:pt idx="3018">
                  <c:v>301.3871427151737</c:v>
                </c:pt>
                <c:pt idx="3019">
                  <c:v>301.41035130500001</c:v>
                </c:pt>
                <c:pt idx="3020">
                  <c:v>300.92269698119406</c:v>
                </c:pt>
                <c:pt idx="3021">
                  <c:v>301.07439243336052</c:v>
                </c:pt>
                <c:pt idx="3022">
                  <c:v>300.63317492139134</c:v>
                </c:pt>
                <c:pt idx="3023">
                  <c:v>300.23840061313291</c:v>
                </c:pt>
                <c:pt idx="3024">
                  <c:v>300.43504265738812</c:v>
                </c:pt>
                <c:pt idx="3025">
                  <c:v>304.12732430222422</c:v>
                </c:pt>
                <c:pt idx="3026">
                  <c:v>304.15054811079796</c:v>
                </c:pt>
                <c:pt idx="3027">
                  <c:v>304.40599478636153</c:v>
                </c:pt>
                <c:pt idx="3028">
                  <c:v>303.59322236127082</c:v>
                </c:pt>
                <c:pt idx="3029">
                  <c:v>312.49960012741133</c:v>
                </c:pt>
                <c:pt idx="3030">
                  <c:v>313.82325068488166</c:v>
                </c:pt>
                <c:pt idx="3031">
                  <c:v>308.01775358199853</c:v>
                </c:pt>
                <c:pt idx="3032">
                  <c:v>306.06712106802735</c:v>
                </c:pt>
                <c:pt idx="3033">
                  <c:v>303.5591475857816</c:v>
                </c:pt>
                <c:pt idx="3034">
                  <c:v>300.8762493640466</c:v>
                </c:pt>
                <c:pt idx="3035">
                  <c:v>304.89364911016747</c:v>
                </c:pt>
                <c:pt idx="3036">
                  <c:v>306.42629872605386</c:v>
                </c:pt>
                <c:pt idx="3037">
                  <c:v>307.07651970987587</c:v>
                </c:pt>
                <c:pt idx="3038">
                  <c:v>302.17667656950562</c:v>
                </c:pt>
                <c:pt idx="3039">
                  <c:v>302.69992906541825</c:v>
                </c:pt>
                <c:pt idx="3040">
                  <c:v>300.95828236955288</c:v>
                </c:pt>
                <c:pt idx="3041">
                  <c:v>300.63317492139134</c:v>
                </c:pt>
                <c:pt idx="3042">
                  <c:v>302.98944747272157</c:v>
                </c:pt>
                <c:pt idx="3043">
                  <c:v>303.66289378699202</c:v>
                </c:pt>
                <c:pt idx="3044">
                  <c:v>303.15200043586492</c:v>
                </c:pt>
                <c:pt idx="3045">
                  <c:v>301.61935081997848</c:v>
                </c:pt>
                <c:pt idx="3046">
                  <c:v>300.54028729647018</c:v>
                </c:pt>
                <c:pt idx="3047">
                  <c:v>302.81603897703843</c:v>
                </c:pt>
                <c:pt idx="3048">
                  <c:v>300.70284025961359</c:v>
                </c:pt>
                <c:pt idx="3049">
                  <c:v>302.02649188239621</c:v>
                </c:pt>
                <c:pt idx="3050">
                  <c:v>303.50034234572337</c:v>
                </c:pt>
                <c:pt idx="3051">
                  <c:v>301.36391905878742</c:v>
                </c:pt>
                <c:pt idx="3052">
                  <c:v>301.54969461300476</c:v>
                </c:pt>
                <c:pt idx="3053">
                  <c:v>300.9923684069152</c:v>
                </c:pt>
                <c:pt idx="3054">
                  <c:v>302.81603897703843</c:v>
                </c:pt>
                <c:pt idx="3055">
                  <c:v>301.19050219279325</c:v>
                </c:pt>
                <c:pt idx="3056">
                  <c:v>301.39949942495963</c:v>
                </c:pt>
                <c:pt idx="3057">
                  <c:v>301.48002257853369</c:v>
                </c:pt>
                <c:pt idx="3058">
                  <c:v>303.59322236127082</c:v>
                </c:pt>
                <c:pt idx="3059">
                  <c:v>304.17377191937169</c:v>
                </c:pt>
                <c:pt idx="3060">
                  <c:v>301.31747144164001</c:v>
                </c:pt>
                <c:pt idx="3061">
                  <c:v>307.15854875850783</c:v>
                </c:pt>
                <c:pt idx="3062">
                  <c:v>305.99744964230615</c:v>
                </c:pt>
                <c:pt idx="3063">
                  <c:v>300.77250575002324</c:v>
                </c:pt>
                <c:pt idx="3064">
                  <c:v>300.35451052475304</c:v>
                </c:pt>
                <c:pt idx="3065">
                  <c:v>300.79572788453476</c:v>
                </c:pt>
                <c:pt idx="3066">
                  <c:v>301.41035130500001</c:v>
                </c:pt>
                <c:pt idx="3067">
                  <c:v>302.26957180380055</c:v>
                </c:pt>
                <c:pt idx="3068">
                  <c:v>300.73692173135169</c:v>
                </c:pt>
                <c:pt idx="3069">
                  <c:v>301.41035130500001</c:v>
                </c:pt>
                <c:pt idx="3070">
                  <c:v>300.09906995190721</c:v>
                </c:pt>
                <c:pt idx="3071">
                  <c:v>301.05116999447409</c:v>
                </c:pt>
                <c:pt idx="3072">
                  <c:v>301.12083533269629</c:v>
                </c:pt>
                <c:pt idx="3073">
                  <c:v>300.95828236955288</c:v>
                </c:pt>
                <c:pt idx="3074">
                  <c:v>300.41181884881439</c:v>
                </c:pt>
                <c:pt idx="3075">
                  <c:v>301.7819174799946</c:v>
                </c:pt>
                <c:pt idx="3076">
                  <c:v>301.96769272983693</c:v>
                </c:pt>
                <c:pt idx="3077">
                  <c:v>300.24926740754574</c:v>
                </c:pt>
                <c:pt idx="3078">
                  <c:v>300.52792252074812</c:v>
                </c:pt>
                <c:pt idx="3079">
                  <c:v>301.21372295761745</c:v>
                </c:pt>
                <c:pt idx="3080">
                  <c:v>302.81603897703843</c:v>
                </c:pt>
                <c:pt idx="3081">
                  <c:v>301.28338951333944</c:v>
                </c:pt>
                <c:pt idx="3082">
                  <c:v>302.88570431526063</c:v>
                </c:pt>
                <c:pt idx="3083">
                  <c:v>307.50687544961886</c:v>
                </c:pt>
                <c:pt idx="3084">
                  <c:v>302.81603897703843</c:v>
                </c:pt>
                <c:pt idx="3085">
                  <c:v>302.64112230348525</c:v>
                </c:pt>
                <c:pt idx="3086">
                  <c:v>302.98944747272157</c:v>
                </c:pt>
                <c:pt idx="3087">
                  <c:v>301.61935081997848</c:v>
                </c:pt>
                <c:pt idx="3088">
                  <c:v>301.59614223015222</c:v>
                </c:pt>
                <c:pt idx="3089">
                  <c:v>301.09761456787203</c:v>
                </c:pt>
                <c:pt idx="3090">
                  <c:v>300.47062043637322</c:v>
                </c:pt>
                <c:pt idx="3091">
                  <c:v>301.75869367142087</c:v>
                </c:pt>
                <c:pt idx="3092">
                  <c:v>303.66289378699202</c:v>
                </c:pt>
                <c:pt idx="3093">
                  <c:v>302.73401753778018</c:v>
                </c:pt>
                <c:pt idx="3094">
                  <c:v>302.36246703809542</c:v>
                </c:pt>
                <c:pt idx="3095">
                  <c:v>300.69047411420422</c:v>
                </c:pt>
                <c:pt idx="3096">
                  <c:v>301.93360425747505</c:v>
                </c:pt>
                <c:pt idx="3097">
                  <c:v>302.44448695547891</c:v>
                </c:pt>
                <c:pt idx="3098">
                  <c:v>300.49384272307219</c:v>
                </c:pt>
                <c:pt idx="3099">
                  <c:v>300.00618080663321</c:v>
                </c:pt>
                <c:pt idx="3100">
                  <c:v>301.27102382449254</c:v>
                </c:pt>
                <c:pt idx="3101">
                  <c:v>301.64257462855221</c:v>
                </c:pt>
                <c:pt idx="3102">
                  <c:v>301.71224605427341</c:v>
                </c:pt>
                <c:pt idx="3103">
                  <c:v>303.73254999396579</c:v>
                </c:pt>
                <c:pt idx="3104">
                  <c:v>304.05766809525051</c:v>
                </c:pt>
                <c:pt idx="3105">
                  <c:v>302.89656897904882</c:v>
                </c:pt>
                <c:pt idx="3106">
                  <c:v>301.17814350457013</c:v>
                </c:pt>
                <c:pt idx="3107">
                  <c:v>305.06857339309431</c:v>
                </c:pt>
                <c:pt idx="3108">
                  <c:v>304.23257715942992</c:v>
                </c:pt>
                <c:pt idx="3109">
                  <c:v>301.63171909601249</c:v>
                </c:pt>
                <c:pt idx="3110">
                  <c:v>300.34214742309319</c:v>
                </c:pt>
                <c:pt idx="3111">
                  <c:v>300.34214742309319</c:v>
                </c:pt>
                <c:pt idx="3112">
                  <c:v>301.02794770777507</c:v>
                </c:pt>
                <c:pt idx="3113">
                  <c:v>301.4923872020683</c:v>
                </c:pt>
                <c:pt idx="3114">
                  <c:v>302.93215041053332</c:v>
                </c:pt>
                <c:pt idx="3115">
                  <c:v>303.46625235148673</c:v>
                </c:pt>
                <c:pt idx="3116">
                  <c:v>303.41980473433927</c:v>
                </c:pt>
                <c:pt idx="3117">
                  <c:v>301.71224605427341</c:v>
                </c:pt>
                <c:pt idx="3118">
                  <c:v>305.98509201939538</c:v>
                </c:pt>
                <c:pt idx="3119">
                  <c:v>305.12587197715726</c:v>
                </c:pt>
                <c:pt idx="3120">
                  <c:v>303.87189284540813</c:v>
                </c:pt>
                <c:pt idx="3121">
                  <c:v>302.31601942094795</c:v>
                </c:pt>
                <c:pt idx="3122">
                  <c:v>301.93360425747505</c:v>
                </c:pt>
                <c:pt idx="3123">
                  <c:v>305.7884505838901</c:v>
                </c:pt>
                <c:pt idx="3124">
                  <c:v>305.74200296674263</c:v>
                </c:pt>
                <c:pt idx="3125">
                  <c:v>300.70284025961359</c:v>
                </c:pt>
                <c:pt idx="3126">
                  <c:v>300.48147490360066</c:v>
                </c:pt>
                <c:pt idx="3127">
                  <c:v>301.01559206330148</c:v>
                </c:pt>
                <c:pt idx="3128">
                  <c:v>300.76014553992542</c:v>
                </c:pt>
                <c:pt idx="3129">
                  <c:v>300.54028729647018</c:v>
                </c:pt>
                <c:pt idx="3130">
                  <c:v>301.24779986373136</c:v>
                </c:pt>
                <c:pt idx="3131">
                  <c:v>302.31601942094795</c:v>
                </c:pt>
                <c:pt idx="3132">
                  <c:v>301.92124511268952</c:v>
                </c:pt>
                <c:pt idx="3133">
                  <c:v>301.22457620734508</c:v>
                </c:pt>
                <c:pt idx="3134">
                  <c:v>301.52647080443103</c:v>
                </c:pt>
                <c:pt idx="3135">
                  <c:v>300.56350806129444</c:v>
                </c:pt>
                <c:pt idx="3136">
                  <c:v>302.44448695547891</c:v>
                </c:pt>
                <c:pt idx="3137">
                  <c:v>300.65639720809037</c:v>
                </c:pt>
                <c:pt idx="3138">
                  <c:v>301.43357496138623</c:v>
                </c:pt>
                <c:pt idx="3139">
                  <c:v>301.3871427151737</c:v>
                </c:pt>
                <c:pt idx="3140">
                  <c:v>300.07584769564573</c:v>
                </c:pt>
                <c:pt idx="3141">
                  <c:v>301.19050219279325</c:v>
                </c:pt>
                <c:pt idx="3142">
                  <c:v>301.14405761939526</c:v>
                </c:pt>
                <c:pt idx="3143">
                  <c:v>300.30806747322987</c:v>
                </c:pt>
                <c:pt idx="3144">
                  <c:v>300.65639720809037</c:v>
                </c:pt>
                <c:pt idx="3145">
                  <c:v>300.88861550945592</c:v>
                </c:pt>
                <c:pt idx="3146">
                  <c:v>300.37773281145206</c:v>
                </c:pt>
                <c:pt idx="3147">
                  <c:v>300.5511463293218</c:v>
                </c:pt>
                <c:pt idx="3148">
                  <c:v>300.92269698119406</c:v>
                </c:pt>
                <c:pt idx="3149">
                  <c:v>300.43504265738812</c:v>
                </c:pt>
                <c:pt idx="3150">
                  <c:v>301.0852482702752</c:v>
                </c:pt>
                <c:pt idx="3151">
                  <c:v>303.12879184603861</c:v>
                </c:pt>
                <c:pt idx="3152">
                  <c:v>304.8239929031937</c:v>
                </c:pt>
                <c:pt idx="3153">
                  <c:v>303.05912042031747</c:v>
                </c:pt>
                <c:pt idx="3154">
                  <c:v>301.01559206330148</c:v>
                </c:pt>
                <c:pt idx="3155">
                  <c:v>303.00182183625452</c:v>
                </c:pt>
                <c:pt idx="3156">
                  <c:v>304.81312671753079</c:v>
                </c:pt>
                <c:pt idx="3157">
                  <c:v>303.95392189404009</c:v>
                </c:pt>
                <c:pt idx="3158">
                  <c:v>303.69847521847652</c:v>
                </c:pt>
                <c:pt idx="3159">
                  <c:v>301.81749434585487</c:v>
                </c:pt>
                <c:pt idx="3160">
                  <c:v>300.21517984830865</c:v>
                </c:pt>
                <c:pt idx="3161">
                  <c:v>300.48147490360066</c:v>
                </c:pt>
                <c:pt idx="3162">
                  <c:v>300.94592078976774</c:v>
                </c:pt>
                <c:pt idx="3163">
                  <c:v>300.47062043637322</c:v>
                </c:pt>
                <c:pt idx="3164">
                  <c:v>300.54028729647018</c:v>
                </c:pt>
                <c:pt idx="3165">
                  <c:v>302.88570431526063</c:v>
                </c:pt>
                <c:pt idx="3166">
                  <c:v>300.54028729647018</c:v>
                </c:pt>
                <c:pt idx="3167">
                  <c:v>301.89802130411579</c:v>
                </c:pt>
                <c:pt idx="3168">
                  <c:v>308.51627256959267</c:v>
                </c:pt>
                <c:pt idx="3169">
                  <c:v>312.04601753534519</c:v>
                </c:pt>
                <c:pt idx="3170">
                  <c:v>313.78766620964768</c:v>
                </c:pt>
                <c:pt idx="3171">
                  <c:v>306.54241776892252</c:v>
                </c:pt>
                <c:pt idx="3172">
                  <c:v>314.47347166870372</c:v>
                </c:pt>
                <c:pt idx="3173">
                  <c:v>314.03224974329777</c:v>
                </c:pt>
                <c:pt idx="3174">
                  <c:v>315.00757360965707</c:v>
                </c:pt>
                <c:pt idx="3175">
                  <c:v>314.40380024298253</c:v>
                </c:pt>
                <c:pt idx="3176">
                  <c:v>308.73764599154174</c:v>
                </c:pt>
                <c:pt idx="3177">
                  <c:v>300.60995263469238</c:v>
                </c:pt>
                <c:pt idx="3178">
                  <c:v>303.12879184603861</c:v>
                </c:pt>
                <c:pt idx="3179">
                  <c:v>306.03152441779542</c:v>
                </c:pt>
                <c:pt idx="3180">
                  <c:v>307.58739784225554</c:v>
                </c:pt>
                <c:pt idx="3181">
                  <c:v>301.36391905878742</c:v>
                </c:pt>
                <c:pt idx="3182">
                  <c:v>305.93864440224792</c:v>
                </c:pt>
                <c:pt idx="3183">
                  <c:v>310.792038403596</c:v>
                </c:pt>
                <c:pt idx="3184">
                  <c:v>301.29424748087877</c:v>
                </c:pt>
                <c:pt idx="3185">
                  <c:v>301.06202461388898</c:v>
                </c:pt>
                <c:pt idx="3186">
                  <c:v>305.89219678510051</c:v>
                </c:pt>
                <c:pt idx="3187">
                  <c:v>303.80222141968693</c:v>
                </c:pt>
                <c:pt idx="3188">
                  <c:v>301.20136746533132</c:v>
                </c:pt>
                <c:pt idx="3189">
                  <c:v>302.65348449202025</c:v>
                </c:pt>
                <c:pt idx="3190">
                  <c:v>304.72024670198329</c:v>
                </c:pt>
                <c:pt idx="3191">
                  <c:v>307.39077162549768</c:v>
                </c:pt>
                <c:pt idx="3192">
                  <c:v>301.58527452261455</c:v>
                </c:pt>
                <c:pt idx="3193">
                  <c:v>300.79572788453476</c:v>
                </c:pt>
                <c:pt idx="3194">
                  <c:v>300.94592078976774</c:v>
                </c:pt>
                <c:pt idx="3195">
                  <c:v>301.06202461388898</c:v>
                </c:pt>
                <c:pt idx="3196">
                  <c:v>302.91979278762255</c:v>
                </c:pt>
                <c:pt idx="3197">
                  <c:v>304.35954716921407</c:v>
                </c:pt>
                <c:pt idx="3198">
                  <c:v>302.64112230348525</c:v>
                </c:pt>
                <c:pt idx="3199">
                  <c:v>300.48147490360066</c:v>
                </c:pt>
                <c:pt idx="3200">
                  <c:v>300.86539474463171</c:v>
                </c:pt>
                <c:pt idx="3201">
                  <c:v>300.24926740754574</c:v>
                </c:pt>
                <c:pt idx="3202">
                  <c:v>300.59759394646926</c:v>
                </c:pt>
                <c:pt idx="3203">
                  <c:v>300.81895017123372</c:v>
                </c:pt>
                <c:pt idx="3204">
                  <c:v>300.12229077760645</c:v>
                </c:pt>
                <c:pt idx="3205">
                  <c:v>300.28484518653084</c:v>
                </c:pt>
                <c:pt idx="3206">
                  <c:v>300.12229077760645</c:v>
                </c:pt>
                <c:pt idx="3207">
                  <c:v>300.14551303386793</c:v>
                </c:pt>
                <c:pt idx="3208">
                  <c:v>300.19195756160968</c:v>
                </c:pt>
                <c:pt idx="3209">
                  <c:v>300.88861550945592</c:v>
                </c:pt>
                <c:pt idx="3210">
                  <c:v>301.05116999447409</c:v>
                </c:pt>
                <c:pt idx="3211">
                  <c:v>300.70284025961359</c:v>
                </c:pt>
                <c:pt idx="3212">
                  <c:v>301.32983363017502</c:v>
                </c:pt>
                <c:pt idx="3213">
                  <c:v>302.95537421910706</c:v>
                </c:pt>
                <c:pt idx="3214">
                  <c:v>303.90747427689263</c:v>
                </c:pt>
                <c:pt idx="3215">
                  <c:v>301.21372295761745</c:v>
                </c:pt>
                <c:pt idx="3216">
                  <c:v>300.54028729647018</c:v>
                </c:pt>
                <c:pt idx="3217">
                  <c:v>300.42417753703751</c:v>
                </c:pt>
                <c:pt idx="3218">
                  <c:v>300.73692173135169</c:v>
                </c:pt>
                <c:pt idx="3219">
                  <c:v>300.80659315707283</c:v>
                </c:pt>
                <c:pt idx="3220">
                  <c:v>301.29424748087877</c:v>
                </c:pt>
                <c:pt idx="3221">
                  <c:v>302.15346797967931</c:v>
                </c:pt>
                <c:pt idx="3222">
                  <c:v>302.0373489368107</c:v>
                </c:pt>
                <c:pt idx="3223">
                  <c:v>300.92269698119406</c:v>
                </c:pt>
                <c:pt idx="3224">
                  <c:v>300.89947317262033</c:v>
                </c:pt>
                <c:pt idx="3225">
                  <c:v>300.5511463293218</c:v>
                </c:pt>
                <c:pt idx="3226">
                  <c:v>301.31747144164001</c:v>
                </c:pt>
                <c:pt idx="3227">
                  <c:v>301.15491984818385</c:v>
                </c:pt>
                <c:pt idx="3228">
                  <c:v>300.45825109502692</c:v>
                </c:pt>
                <c:pt idx="3229">
                  <c:v>300.20281979039828</c:v>
                </c:pt>
                <c:pt idx="3230">
                  <c:v>300.02940306137282</c:v>
                </c:pt>
                <c:pt idx="3231">
                  <c:v>300.14551303386793</c:v>
                </c:pt>
                <c:pt idx="3232">
                  <c:v>300.17959598182455</c:v>
                </c:pt>
                <c:pt idx="3233">
                  <c:v>300.34214742309319</c:v>
                </c:pt>
                <c:pt idx="3234">
                  <c:v>300.09906995190721</c:v>
                </c:pt>
                <c:pt idx="3235">
                  <c:v>300.34214742309319</c:v>
                </c:pt>
                <c:pt idx="3236">
                  <c:v>300.57437013789553</c:v>
                </c:pt>
                <c:pt idx="3237">
                  <c:v>300.38859504024066</c:v>
                </c:pt>
                <c:pt idx="3238">
                  <c:v>300.89947317262033</c:v>
                </c:pt>
                <c:pt idx="3239">
                  <c:v>301.34069509802623</c:v>
                </c:pt>
                <c:pt idx="3240">
                  <c:v>301.03880065312774</c:v>
                </c:pt>
                <c:pt idx="3241">
                  <c:v>300.01703988361919</c:v>
                </c:pt>
                <c:pt idx="3242">
                  <c:v>300.14551303386793</c:v>
                </c:pt>
                <c:pt idx="3243">
                  <c:v>302.88570431526063</c:v>
                </c:pt>
                <c:pt idx="3244">
                  <c:v>305.06857339309431</c:v>
                </c:pt>
                <c:pt idx="3245">
                  <c:v>303.69847521847652</c:v>
                </c:pt>
                <c:pt idx="3246">
                  <c:v>300.95828236955288</c:v>
                </c:pt>
                <c:pt idx="3247">
                  <c:v>300.43504265738812</c:v>
                </c:pt>
                <c:pt idx="3248">
                  <c:v>300.78336934849909</c:v>
                </c:pt>
                <c:pt idx="3249">
                  <c:v>304.05766809525051</c:v>
                </c:pt>
                <c:pt idx="3250">
                  <c:v>303.80222141968693</c:v>
                </c:pt>
                <c:pt idx="3251">
                  <c:v>301.80512606982086</c:v>
                </c:pt>
                <c:pt idx="3252">
                  <c:v>300.08670677415364</c:v>
                </c:pt>
                <c:pt idx="3253">
                  <c:v>301.42272140728369</c:v>
                </c:pt>
                <c:pt idx="3254">
                  <c:v>300.33128823805407</c:v>
                </c:pt>
                <c:pt idx="3255">
                  <c:v>301.71224605427341</c:v>
                </c:pt>
                <c:pt idx="3256">
                  <c:v>301.24779986373136</c:v>
                </c:pt>
                <c:pt idx="3257">
                  <c:v>300.01703988361919</c:v>
                </c:pt>
                <c:pt idx="3258">
                  <c:v>303.00182183625452</c:v>
                </c:pt>
                <c:pt idx="3259">
                  <c:v>305.13822960006809</c:v>
                </c:pt>
                <c:pt idx="3260">
                  <c:v>303.02503042608078</c:v>
                </c:pt>
                <c:pt idx="3261">
                  <c:v>301.7942720591559</c:v>
                </c:pt>
                <c:pt idx="3262">
                  <c:v>301.45679892214741</c:v>
                </c:pt>
                <c:pt idx="3263">
                  <c:v>303.22167186158612</c:v>
                </c:pt>
                <c:pt idx="3264">
                  <c:v>303.59322236127082</c:v>
                </c:pt>
                <c:pt idx="3265">
                  <c:v>300.22604359897201</c:v>
                </c:pt>
                <c:pt idx="3266">
                  <c:v>305.48657150992648</c:v>
                </c:pt>
                <c:pt idx="3267">
                  <c:v>302.90892660195959</c:v>
                </c:pt>
                <c:pt idx="3268">
                  <c:v>300.73692173135169</c:v>
                </c:pt>
                <c:pt idx="3269">
                  <c:v>301.7819174799946</c:v>
                </c:pt>
                <c:pt idx="3270">
                  <c:v>304.33632336064034</c:v>
                </c:pt>
                <c:pt idx="3271">
                  <c:v>306.75141682733857</c:v>
                </c:pt>
                <c:pt idx="3272">
                  <c:v>307.16939972542338</c:v>
                </c:pt>
                <c:pt idx="3273">
                  <c:v>304.84721671176743</c:v>
                </c:pt>
                <c:pt idx="3274">
                  <c:v>302.26957180380055</c:v>
                </c:pt>
                <c:pt idx="3275">
                  <c:v>303.39658092576553</c:v>
                </c:pt>
                <c:pt idx="3276">
                  <c:v>305.76522677531636</c:v>
                </c:pt>
                <c:pt idx="3277">
                  <c:v>308.24997644898838</c:v>
                </c:pt>
                <c:pt idx="3278">
                  <c:v>304.81312671753079</c:v>
                </c:pt>
                <c:pt idx="3279">
                  <c:v>301.7942720591559</c:v>
                </c:pt>
                <c:pt idx="3280">
                  <c:v>303.63966997841828</c:v>
                </c:pt>
                <c:pt idx="3281">
                  <c:v>307.05329590130214</c:v>
                </c:pt>
                <c:pt idx="3282">
                  <c:v>303.08234270701644</c:v>
                </c:pt>
                <c:pt idx="3283">
                  <c:v>303.39658092576553</c:v>
                </c:pt>
                <c:pt idx="3284">
                  <c:v>303.51269996863414</c:v>
                </c:pt>
                <c:pt idx="3285">
                  <c:v>307.25142877405534</c:v>
                </c:pt>
                <c:pt idx="3286">
                  <c:v>304.4183524092723</c:v>
                </c:pt>
                <c:pt idx="3287">
                  <c:v>300.58673034799341</c:v>
                </c:pt>
                <c:pt idx="3288">
                  <c:v>304.28987574349287</c:v>
                </c:pt>
                <c:pt idx="3289">
                  <c:v>305.98509201939538</c:v>
                </c:pt>
                <c:pt idx="3290">
                  <c:v>304.26666715366656</c:v>
                </c:pt>
                <c:pt idx="3291">
                  <c:v>303.70932618539206</c:v>
                </c:pt>
                <c:pt idx="3292">
                  <c:v>302.30515627903452</c:v>
                </c:pt>
                <c:pt idx="3293">
                  <c:v>306.53155158325956</c:v>
                </c:pt>
                <c:pt idx="3294">
                  <c:v>301.32983363017502</c:v>
                </c:pt>
                <c:pt idx="3295">
                  <c:v>301.06202461388898</c:v>
                </c:pt>
                <c:pt idx="3296">
                  <c:v>301.21372295761745</c:v>
                </c:pt>
                <c:pt idx="3297">
                  <c:v>302.46770924217793</c:v>
                </c:pt>
                <c:pt idx="3298">
                  <c:v>301.07439243336052</c:v>
                </c:pt>
                <c:pt idx="3299">
                  <c:v>300.9923684069152</c:v>
                </c:pt>
                <c:pt idx="3300">
                  <c:v>302.68756992063271</c:v>
                </c:pt>
                <c:pt idx="3301">
                  <c:v>306.49597015177505</c:v>
                </c:pt>
                <c:pt idx="3302">
                  <c:v>308.70204934130976</c:v>
                </c:pt>
                <c:pt idx="3303">
                  <c:v>309.18971888386318</c:v>
                </c:pt>
                <c:pt idx="3304">
                  <c:v>308.0750673848089</c:v>
                </c:pt>
                <c:pt idx="3305">
                  <c:v>301.8639389192528</c:v>
                </c:pt>
                <c:pt idx="3306">
                  <c:v>319.93066947422119</c:v>
                </c:pt>
                <c:pt idx="3307">
                  <c:v>309.1091964912265</c:v>
                </c:pt>
                <c:pt idx="3308">
                  <c:v>301.21372295761745</c:v>
                </c:pt>
                <c:pt idx="3309">
                  <c:v>300.98150465625184</c:v>
                </c:pt>
                <c:pt idx="3310">
                  <c:v>300.08670677415364</c:v>
                </c:pt>
                <c:pt idx="3311">
                  <c:v>301.85157368696832</c:v>
                </c:pt>
                <c:pt idx="3312">
                  <c:v>300.15637217325082</c:v>
                </c:pt>
                <c:pt idx="3313">
                  <c:v>302.60704144049708</c:v>
                </c:pt>
                <c:pt idx="3314">
                  <c:v>302.65348449202025</c:v>
                </c:pt>
                <c:pt idx="3315">
                  <c:v>300.20281979039828</c:v>
                </c:pt>
                <c:pt idx="3316">
                  <c:v>301.36391905878742</c:v>
                </c:pt>
                <c:pt idx="3317">
                  <c:v>302.0373489368107</c:v>
                </c:pt>
                <c:pt idx="3318">
                  <c:v>301.94446892126325</c:v>
                </c:pt>
                <c:pt idx="3319">
                  <c:v>300.69047411420422</c:v>
                </c:pt>
                <c:pt idx="3320">
                  <c:v>301.20136746533132</c:v>
                </c:pt>
                <c:pt idx="3321">
                  <c:v>304.45244240350894</c:v>
                </c:pt>
                <c:pt idx="3322">
                  <c:v>304.17377191937169</c:v>
                </c:pt>
                <c:pt idx="3323">
                  <c:v>303.15200043586492</c:v>
                </c:pt>
                <c:pt idx="3324">
                  <c:v>301.51560933657981</c:v>
                </c:pt>
                <c:pt idx="3325">
                  <c:v>303.65202760132911</c:v>
                </c:pt>
                <c:pt idx="3326">
                  <c:v>300.34214742309319</c:v>
                </c:pt>
                <c:pt idx="3327">
                  <c:v>301.85157368696832</c:v>
                </c:pt>
                <c:pt idx="3328">
                  <c:v>302.66434611205898</c:v>
                </c:pt>
                <c:pt idx="3329">
                  <c:v>305.24197580127844</c:v>
                </c:pt>
                <c:pt idx="3330">
                  <c:v>302.4909315288769</c:v>
                </c:pt>
                <c:pt idx="3331">
                  <c:v>301.37627744263557</c:v>
                </c:pt>
                <c:pt idx="3332">
                  <c:v>302.0373489368107</c:v>
                </c:pt>
                <c:pt idx="3333">
                  <c:v>306.20644870072226</c:v>
                </c:pt>
                <c:pt idx="3334">
                  <c:v>309.43429937376374</c:v>
                </c:pt>
                <c:pt idx="3335">
                  <c:v>308.57507933152567</c:v>
                </c:pt>
                <c:pt idx="3336">
                  <c:v>305.67234675976886</c:v>
                </c:pt>
                <c:pt idx="3337">
                  <c:v>302.73401753778018</c:v>
                </c:pt>
                <c:pt idx="3338">
                  <c:v>305.65997391811067</c:v>
                </c:pt>
                <c:pt idx="3339">
                  <c:v>305.05620055143612</c:v>
                </c:pt>
                <c:pt idx="3340">
                  <c:v>300.41181884881439</c:v>
                </c:pt>
                <c:pt idx="3341">
                  <c:v>300.45825109502692</c:v>
                </c:pt>
                <c:pt idx="3342">
                  <c:v>303.23402948449689</c:v>
                </c:pt>
                <c:pt idx="3343">
                  <c:v>301.45679892214741</c:v>
                </c:pt>
                <c:pt idx="3344">
                  <c:v>305.70642153525813</c:v>
                </c:pt>
                <c:pt idx="3345">
                  <c:v>300.43504265738812</c:v>
                </c:pt>
                <c:pt idx="3346">
                  <c:v>301.56205223591553</c:v>
                </c:pt>
                <c:pt idx="3347">
                  <c:v>302.46770924217793</c:v>
                </c:pt>
                <c:pt idx="3348">
                  <c:v>303.5591475857816</c:v>
                </c:pt>
                <c:pt idx="3349">
                  <c:v>302.37482161725671</c:v>
                </c:pt>
                <c:pt idx="3350">
                  <c:v>300.35451052475304</c:v>
                </c:pt>
                <c:pt idx="3351">
                  <c:v>301.27102382449254</c:v>
                </c:pt>
                <c:pt idx="3352">
                  <c:v>302.89656897904882</c:v>
                </c:pt>
                <c:pt idx="3353">
                  <c:v>304.98654434446235</c:v>
                </c:pt>
                <c:pt idx="3354">
                  <c:v>306.14764346066403</c:v>
                </c:pt>
                <c:pt idx="3355">
                  <c:v>305.56709390256322</c:v>
                </c:pt>
                <c:pt idx="3356">
                  <c:v>303.24489567015985</c:v>
                </c:pt>
                <c:pt idx="3357">
                  <c:v>302.50179467079033</c:v>
                </c:pt>
                <c:pt idx="3358">
                  <c:v>301.15491984818385</c:v>
                </c:pt>
                <c:pt idx="3359">
                  <c:v>300.35451052475304</c:v>
                </c:pt>
                <c:pt idx="3360">
                  <c:v>301.05116999447409</c:v>
                </c:pt>
                <c:pt idx="3361">
                  <c:v>302.79281669033941</c:v>
                </c:pt>
                <c:pt idx="3362">
                  <c:v>304.44157621784603</c:v>
                </c:pt>
                <c:pt idx="3363">
                  <c:v>304.92923054165198</c:v>
                </c:pt>
                <c:pt idx="3364">
                  <c:v>303.30370091021808</c:v>
                </c:pt>
                <c:pt idx="3365">
                  <c:v>302.11937950731738</c:v>
                </c:pt>
                <c:pt idx="3366">
                  <c:v>300.98150465625184</c:v>
                </c:pt>
                <c:pt idx="3367">
                  <c:v>302.45534705364287</c:v>
                </c:pt>
                <c:pt idx="3368">
                  <c:v>302.50179467079033</c:v>
                </c:pt>
                <c:pt idx="3369">
                  <c:v>300.96914459834147</c:v>
                </c:pt>
                <c:pt idx="3370">
                  <c:v>302.67670677871928</c:v>
                </c:pt>
                <c:pt idx="3371">
                  <c:v>307.1353249499341</c:v>
                </c:pt>
                <c:pt idx="3372">
                  <c:v>302.58381915379806</c:v>
                </c:pt>
                <c:pt idx="3373">
                  <c:v>300.12229077760645</c:v>
                </c:pt>
                <c:pt idx="3374">
                  <c:v>300.82980174689914</c:v>
                </c:pt>
                <c:pt idx="3375">
                  <c:v>302.57145087776411</c:v>
                </c:pt>
                <c:pt idx="3376">
                  <c:v>301.57291842157849</c:v>
                </c:pt>
                <c:pt idx="3377">
                  <c:v>301.36391905878742</c:v>
                </c:pt>
                <c:pt idx="3378">
                  <c:v>302.87334517047509</c:v>
                </c:pt>
                <c:pt idx="3379">
                  <c:v>300.65639720809037</c:v>
                </c:pt>
                <c:pt idx="3380">
                  <c:v>303.30370091021808</c:v>
                </c:pt>
                <c:pt idx="3381">
                  <c:v>300.41181884881439</c:v>
                </c:pt>
                <c:pt idx="3382">
                  <c:v>304.89364911016747</c:v>
                </c:pt>
                <c:pt idx="3383">
                  <c:v>305.31164722699964</c:v>
                </c:pt>
                <c:pt idx="3384">
                  <c:v>304.70787386032509</c:v>
                </c:pt>
                <c:pt idx="3385">
                  <c:v>303.46625235148673</c:v>
                </c:pt>
                <c:pt idx="3386">
                  <c:v>313.70714686076047</c:v>
                </c:pt>
                <c:pt idx="3387">
                  <c:v>305.02212577594685</c:v>
                </c:pt>
                <c:pt idx="3388">
                  <c:v>300.31892361451946</c:v>
                </c:pt>
                <c:pt idx="3389">
                  <c:v>303.15200043586492</c:v>
                </c:pt>
                <c:pt idx="3390">
                  <c:v>303.3377756857073</c:v>
                </c:pt>
                <c:pt idx="3391">
                  <c:v>304.22021953651915</c:v>
                </c:pt>
                <c:pt idx="3392">
                  <c:v>303.31456709588099</c:v>
                </c:pt>
                <c:pt idx="3393">
                  <c:v>300.15637217325082</c:v>
                </c:pt>
                <c:pt idx="3394">
                  <c:v>301.60849680931352</c:v>
                </c:pt>
                <c:pt idx="3395">
                  <c:v>300.98150465625184</c:v>
                </c:pt>
                <c:pt idx="3396">
                  <c:v>301.16727990609422</c:v>
                </c:pt>
                <c:pt idx="3397">
                  <c:v>301.03880065312774</c:v>
                </c:pt>
                <c:pt idx="3398">
                  <c:v>301.13169588742267</c:v>
                </c:pt>
                <c:pt idx="3399">
                  <c:v>300.64402649705676</c:v>
                </c:pt>
                <c:pt idx="3400">
                  <c:v>300.52792252074812</c:v>
                </c:pt>
                <c:pt idx="3401">
                  <c:v>306.40307491748013</c:v>
                </c:pt>
                <c:pt idx="3402">
                  <c:v>314.62364722456465</c:v>
                </c:pt>
                <c:pt idx="3403">
                  <c:v>314.87916999386533</c:v>
                </c:pt>
                <c:pt idx="3404">
                  <c:v>305.42776626986824</c:v>
                </c:pt>
                <c:pt idx="3405">
                  <c:v>311.61716997347219</c:v>
                </c:pt>
                <c:pt idx="3406">
                  <c:v>321.3239458011704</c:v>
                </c:pt>
                <c:pt idx="3407">
                  <c:v>322.601103085251</c:v>
                </c:pt>
                <c:pt idx="3408">
                  <c:v>307.55332306676632</c:v>
                </c:pt>
                <c:pt idx="3409">
                  <c:v>303.15200043586492</c:v>
                </c:pt>
                <c:pt idx="3410">
                  <c:v>303.38422330285476</c:v>
                </c:pt>
                <c:pt idx="3411">
                  <c:v>306.90310208294432</c:v>
                </c:pt>
                <c:pt idx="3412">
                  <c:v>301.27102382449254</c:v>
                </c:pt>
                <c:pt idx="3413">
                  <c:v>303.24489567015985</c:v>
                </c:pt>
                <c:pt idx="3414">
                  <c:v>300.94592078976774</c:v>
                </c:pt>
                <c:pt idx="3415">
                  <c:v>302.08379655395817</c:v>
                </c:pt>
                <c:pt idx="3416">
                  <c:v>301.96769272983693</c:v>
                </c:pt>
                <c:pt idx="3417">
                  <c:v>302.15346797967931</c:v>
                </c:pt>
                <c:pt idx="3418">
                  <c:v>303.24489567015985</c:v>
                </c:pt>
                <c:pt idx="3419">
                  <c:v>305.45097485969455</c:v>
                </c:pt>
                <c:pt idx="3420">
                  <c:v>305.61354151971062</c:v>
                </c:pt>
                <c:pt idx="3421">
                  <c:v>308.0286197676615</c:v>
                </c:pt>
                <c:pt idx="3422">
                  <c:v>314.04305353209628</c:v>
                </c:pt>
                <c:pt idx="3423">
                  <c:v>315.13454057569174</c:v>
                </c:pt>
                <c:pt idx="3424">
                  <c:v>310.3043703829174</c:v>
                </c:pt>
                <c:pt idx="3425">
                  <c:v>300.052625454603</c:v>
                </c:pt>
                <c:pt idx="3426">
                  <c:v>314.98434827920863</c:v>
                </c:pt>
                <c:pt idx="3427">
                  <c:v>326.33989276566189</c:v>
                </c:pt>
                <c:pt idx="3428">
                  <c:v>312.68537537725371</c:v>
                </c:pt>
                <c:pt idx="3429">
                  <c:v>303.35014852736549</c:v>
                </c:pt>
                <c:pt idx="3430">
                  <c:v>303.65202760132911</c:v>
                </c:pt>
                <c:pt idx="3431">
                  <c:v>302.00326959569725</c:v>
                </c:pt>
                <c:pt idx="3432">
                  <c:v>302.22312418665308</c:v>
                </c:pt>
                <c:pt idx="3433">
                  <c:v>302.98944747272157</c:v>
                </c:pt>
                <c:pt idx="3434">
                  <c:v>302.66434611205898</c:v>
                </c:pt>
                <c:pt idx="3435">
                  <c:v>301.0852482702752</c:v>
                </c:pt>
                <c:pt idx="3436">
                  <c:v>305.57945152547398</c:v>
                </c:pt>
                <c:pt idx="3437">
                  <c:v>303.72169902705025</c:v>
                </c:pt>
                <c:pt idx="3438">
                  <c:v>304.52209861048271</c:v>
                </c:pt>
                <c:pt idx="3439">
                  <c:v>304.26666715366656</c:v>
                </c:pt>
                <c:pt idx="3440">
                  <c:v>302.80367374475389</c:v>
                </c:pt>
                <c:pt idx="3441">
                  <c:v>300.60995263469238</c:v>
                </c:pt>
                <c:pt idx="3442">
                  <c:v>301.63171909601249</c:v>
                </c:pt>
                <c:pt idx="3443">
                  <c:v>303.63966997841828</c:v>
                </c:pt>
                <c:pt idx="3444">
                  <c:v>304.77754528604623</c:v>
                </c:pt>
                <c:pt idx="3445">
                  <c:v>301.77104977245688</c:v>
                </c:pt>
                <c:pt idx="3446">
                  <c:v>302.93215041053332</c:v>
                </c:pt>
                <c:pt idx="3447">
                  <c:v>303.14114946894944</c:v>
                </c:pt>
                <c:pt idx="3448">
                  <c:v>300.33128823805407</c:v>
                </c:pt>
                <c:pt idx="3449">
                  <c:v>301.45679892214741</c:v>
                </c:pt>
                <c:pt idx="3450">
                  <c:v>301.66579843712594</c:v>
                </c:pt>
                <c:pt idx="3451">
                  <c:v>301.99090131966324</c:v>
                </c:pt>
                <c:pt idx="3452">
                  <c:v>301.96769272983693</c:v>
                </c:pt>
                <c:pt idx="3453">
                  <c:v>300.92269698119406</c:v>
                </c:pt>
                <c:pt idx="3454">
                  <c:v>300.9923684069152</c:v>
                </c:pt>
                <c:pt idx="3455">
                  <c:v>301.10847223103639</c:v>
                </c:pt>
                <c:pt idx="3456">
                  <c:v>302.1070203625319</c:v>
                </c:pt>
                <c:pt idx="3457">
                  <c:v>302.85012136190136</c:v>
                </c:pt>
                <c:pt idx="3458">
                  <c:v>301.22457620734508</c:v>
                </c:pt>
                <c:pt idx="3459">
                  <c:v>300.60995263469238</c:v>
                </c:pt>
                <c:pt idx="3460">
                  <c:v>304.32547239372485</c:v>
                </c:pt>
                <c:pt idx="3461">
                  <c:v>304.09324952673501</c:v>
                </c:pt>
                <c:pt idx="3462">
                  <c:v>300.58673034799341</c:v>
                </c:pt>
                <c:pt idx="3463">
                  <c:v>301.22457620734508</c:v>
                </c:pt>
                <c:pt idx="3464">
                  <c:v>300.67961797291457</c:v>
                </c:pt>
                <c:pt idx="3465">
                  <c:v>300.5511463293218</c:v>
                </c:pt>
                <c:pt idx="3466">
                  <c:v>300.76014553992542</c:v>
                </c:pt>
                <c:pt idx="3467">
                  <c:v>301.67816214753572</c:v>
                </c:pt>
                <c:pt idx="3468">
                  <c:v>300.56350806129444</c:v>
                </c:pt>
                <c:pt idx="3469">
                  <c:v>300.66725030563049</c:v>
                </c:pt>
                <c:pt idx="3470">
                  <c:v>306.67087921595447</c:v>
                </c:pt>
                <c:pt idx="3471">
                  <c:v>306.85665446579685</c:v>
                </c:pt>
                <c:pt idx="3472">
                  <c:v>302.13024417110557</c:v>
                </c:pt>
                <c:pt idx="3473">
                  <c:v>304.87042530159374</c:v>
                </c:pt>
                <c:pt idx="3474">
                  <c:v>304.45244240350894</c:v>
                </c:pt>
                <c:pt idx="3475">
                  <c:v>304.52209861048271</c:v>
                </c:pt>
                <c:pt idx="3476">
                  <c:v>303.61644616984455</c:v>
                </c:pt>
                <c:pt idx="3477">
                  <c:v>303.84866903683439</c:v>
                </c:pt>
                <c:pt idx="3478">
                  <c:v>301.7819174799946</c:v>
                </c:pt>
                <c:pt idx="3479">
                  <c:v>303.95392189404009</c:v>
                </c:pt>
                <c:pt idx="3480">
                  <c:v>317.28336835928053</c:v>
                </c:pt>
                <c:pt idx="3481">
                  <c:v>307.01922112581292</c:v>
                </c:pt>
                <c:pt idx="3482">
                  <c:v>301.82834987839459</c:v>
                </c:pt>
                <c:pt idx="3483">
                  <c:v>301.7819174799946</c:v>
                </c:pt>
                <c:pt idx="3484">
                  <c:v>300.96914459834147</c:v>
                </c:pt>
                <c:pt idx="3485">
                  <c:v>302.88570431526063</c:v>
                </c:pt>
                <c:pt idx="3486">
                  <c:v>303.47711853714964</c:v>
                </c:pt>
                <c:pt idx="3487">
                  <c:v>304.01122047810304</c:v>
                </c:pt>
                <c:pt idx="3488">
                  <c:v>300.82980174689914</c:v>
                </c:pt>
                <c:pt idx="3489">
                  <c:v>300.69047411420422</c:v>
                </c:pt>
                <c:pt idx="3490">
                  <c:v>301.3871427151737</c:v>
                </c:pt>
                <c:pt idx="3491">
                  <c:v>302.89656897904882</c:v>
                </c:pt>
                <c:pt idx="3492">
                  <c:v>304.28987574349287</c:v>
                </c:pt>
                <c:pt idx="3493">
                  <c:v>304.80076909461997</c:v>
                </c:pt>
                <c:pt idx="3494">
                  <c:v>304.89364911016747</c:v>
                </c:pt>
                <c:pt idx="3495">
                  <c:v>300.13314985611436</c:v>
                </c:pt>
                <c:pt idx="3496">
                  <c:v>303.30370091021808</c:v>
                </c:pt>
                <c:pt idx="3497">
                  <c:v>303.53592377720787</c:v>
                </c:pt>
                <c:pt idx="3498">
                  <c:v>306.03152441779542</c:v>
                </c:pt>
                <c:pt idx="3499">
                  <c:v>302.0373489368107</c:v>
                </c:pt>
                <c:pt idx="3500">
                  <c:v>300.38859504024066</c:v>
                </c:pt>
                <c:pt idx="3501">
                  <c:v>301.92124511268952</c:v>
                </c:pt>
                <c:pt idx="3502">
                  <c:v>303.29134328730726</c:v>
                </c:pt>
                <c:pt idx="3503">
                  <c:v>302.15346797967931</c:v>
                </c:pt>
                <c:pt idx="3504">
                  <c:v>302.42126619065471</c:v>
                </c:pt>
                <c:pt idx="3505">
                  <c:v>305.23112483436296</c:v>
                </c:pt>
                <c:pt idx="3506">
                  <c:v>309.15562888962648</c:v>
                </c:pt>
                <c:pt idx="3507">
                  <c:v>310.59540001184018</c:v>
                </c:pt>
                <c:pt idx="3508">
                  <c:v>304.30224858515112</c:v>
                </c:pt>
                <c:pt idx="3509">
                  <c:v>301.65493986083675</c:v>
                </c:pt>
                <c:pt idx="3510">
                  <c:v>301.14405761939526</c:v>
                </c:pt>
                <c:pt idx="3511">
                  <c:v>301.82834987839459</c:v>
                </c:pt>
                <c:pt idx="3512">
                  <c:v>304.59177003620385</c:v>
                </c:pt>
                <c:pt idx="3513">
                  <c:v>304.94009672731488</c:v>
                </c:pt>
                <c:pt idx="3514">
                  <c:v>304.80076909461997</c:v>
                </c:pt>
                <c:pt idx="3515">
                  <c:v>304.47565099333525</c:v>
                </c:pt>
                <c:pt idx="3516">
                  <c:v>311.33849948933494</c:v>
                </c:pt>
                <c:pt idx="3517">
                  <c:v>308.62152694867308</c:v>
                </c:pt>
                <c:pt idx="3518">
                  <c:v>303.70932618539206</c:v>
                </c:pt>
                <c:pt idx="3519">
                  <c:v>303.10556803746488</c:v>
                </c:pt>
                <c:pt idx="3520">
                  <c:v>302.78044993618016</c:v>
                </c:pt>
                <c:pt idx="3521">
                  <c:v>300.09906995190721</c:v>
                </c:pt>
                <c:pt idx="3522">
                  <c:v>305.16145340864176</c:v>
                </c:pt>
                <c:pt idx="3523">
                  <c:v>302.42126619065471</c:v>
                </c:pt>
                <c:pt idx="3524">
                  <c:v>300.07584769564573</c:v>
                </c:pt>
                <c:pt idx="3525">
                  <c:v>301.68902224569968</c:v>
                </c:pt>
                <c:pt idx="3526">
                  <c:v>300.06348451789216</c:v>
                </c:pt>
                <c:pt idx="3527">
                  <c:v>304.46480002641977</c:v>
                </c:pt>
                <c:pt idx="3528">
                  <c:v>304.98654434446235</c:v>
                </c:pt>
                <c:pt idx="3529">
                  <c:v>307.7035168851242</c:v>
                </c:pt>
                <c:pt idx="3530">
                  <c:v>307.9589483419403</c:v>
                </c:pt>
                <c:pt idx="3531">
                  <c:v>303.61644616984455</c:v>
                </c:pt>
                <c:pt idx="3532">
                  <c:v>304.27902477657739</c:v>
                </c:pt>
                <c:pt idx="3533">
                  <c:v>302.97859802768079</c:v>
                </c:pt>
                <c:pt idx="3534">
                  <c:v>301.70138443423468</c:v>
                </c:pt>
                <c:pt idx="3535">
                  <c:v>300.15637217325082</c:v>
                </c:pt>
                <c:pt idx="3536">
                  <c:v>302.33924322952168</c:v>
                </c:pt>
                <c:pt idx="3537">
                  <c:v>305.26519960985217</c:v>
                </c:pt>
                <c:pt idx="3538">
                  <c:v>302.98944747272157</c:v>
                </c:pt>
                <c:pt idx="3539">
                  <c:v>302.19990037807935</c:v>
                </c:pt>
                <c:pt idx="3540">
                  <c:v>301.26016783539035</c:v>
                </c:pt>
                <c:pt idx="3541">
                  <c:v>303.1179256603757</c:v>
                </c:pt>
                <c:pt idx="3542">
                  <c:v>302.32837704385878</c:v>
                </c:pt>
                <c:pt idx="3543">
                  <c:v>300.56350806129444</c:v>
                </c:pt>
                <c:pt idx="3544">
                  <c:v>300.42417753703751</c:v>
                </c:pt>
                <c:pt idx="3545">
                  <c:v>301.99090131966324</c:v>
                </c:pt>
                <c:pt idx="3546">
                  <c:v>306.79784922573862</c:v>
                </c:pt>
                <c:pt idx="3547">
                  <c:v>300.17959598182455</c:v>
                </c:pt>
                <c:pt idx="3548">
                  <c:v>301.34069509802623</c:v>
                </c:pt>
                <c:pt idx="3549">
                  <c:v>302.65348449202025</c:v>
                </c:pt>
                <c:pt idx="3550">
                  <c:v>309.15562888962648</c:v>
                </c:pt>
                <c:pt idx="3551">
                  <c:v>308.48219931597816</c:v>
                </c:pt>
                <c:pt idx="3552">
                  <c:v>303.48947616006046</c:v>
                </c:pt>
                <c:pt idx="3553">
                  <c:v>300.76014553992542</c:v>
                </c:pt>
                <c:pt idx="3554">
                  <c:v>301.26016783539035</c:v>
                </c:pt>
                <c:pt idx="3555">
                  <c:v>305.56709390256322</c:v>
                </c:pt>
                <c:pt idx="3556">
                  <c:v>303.31456709588099</c:v>
                </c:pt>
                <c:pt idx="3557">
                  <c:v>301.19050219279325</c:v>
                </c:pt>
                <c:pt idx="3558">
                  <c:v>302.19990037807935</c:v>
                </c:pt>
                <c:pt idx="3559">
                  <c:v>303.97713200574111</c:v>
                </c:pt>
                <c:pt idx="3560">
                  <c:v>304.32547239372485</c:v>
                </c:pt>
                <c:pt idx="3561">
                  <c:v>300.81895017123372</c:v>
                </c:pt>
                <c:pt idx="3562">
                  <c:v>304.03444428667677</c:v>
                </c:pt>
                <c:pt idx="3563">
                  <c:v>305.38131865272084</c:v>
                </c:pt>
                <c:pt idx="3564">
                  <c:v>301.3871427151737</c:v>
                </c:pt>
                <c:pt idx="3565">
                  <c:v>300.30806747322987</c:v>
                </c:pt>
                <c:pt idx="3566">
                  <c:v>305.18467721721549</c:v>
                </c:pt>
                <c:pt idx="3567">
                  <c:v>307.85520214072989</c:v>
                </c:pt>
                <c:pt idx="3568">
                  <c:v>301.29424748087877</c:v>
                </c:pt>
                <c:pt idx="3569">
                  <c:v>304.87042530159374</c:v>
                </c:pt>
                <c:pt idx="3570">
                  <c:v>301.66579843712594</c:v>
                </c:pt>
                <c:pt idx="3571">
                  <c:v>300.8762493640466</c:v>
                </c:pt>
                <c:pt idx="3572">
                  <c:v>303.98799666952931</c:v>
                </c:pt>
                <c:pt idx="3573">
                  <c:v>307.21584734257078</c:v>
                </c:pt>
                <c:pt idx="3574">
                  <c:v>303.56999855269714</c:v>
                </c:pt>
                <c:pt idx="3575">
                  <c:v>301.14405761939526</c:v>
                </c:pt>
                <c:pt idx="3576">
                  <c:v>306.48510396611209</c:v>
                </c:pt>
                <c:pt idx="3577">
                  <c:v>302.04971416909518</c:v>
                </c:pt>
                <c:pt idx="3578">
                  <c:v>300.51706500977122</c:v>
                </c:pt>
                <c:pt idx="3579">
                  <c:v>301.34069509802623</c:v>
                </c:pt>
                <c:pt idx="3580">
                  <c:v>303.91832524380811</c:v>
                </c:pt>
                <c:pt idx="3581">
                  <c:v>303.80222141968693</c:v>
                </c:pt>
                <c:pt idx="3582">
                  <c:v>303.61644616984455</c:v>
                </c:pt>
                <c:pt idx="3583">
                  <c:v>303.70932618539206</c:v>
                </c:pt>
                <c:pt idx="3584">
                  <c:v>306.85665446579685</c:v>
                </c:pt>
                <c:pt idx="3585">
                  <c:v>308.92342124138412</c:v>
                </c:pt>
                <c:pt idx="3586">
                  <c:v>302.82689755332763</c:v>
                </c:pt>
                <c:pt idx="3587">
                  <c:v>304.70787386032509</c:v>
                </c:pt>
                <c:pt idx="3588">
                  <c:v>302.40889943649546</c:v>
                </c:pt>
                <c:pt idx="3589">
                  <c:v>305.00976815303608</c:v>
                </c:pt>
                <c:pt idx="3590">
                  <c:v>312.89437443566982</c:v>
                </c:pt>
                <c:pt idx="3591">
                  <c:v>311.98872199503171</c:v>
                </c:pt>
                <c:pt idx="3592">
                  <c:v>300.88861550945592</c:v>
                </c:pt>
                <c:pt idx="3593">
                  <c:v>300.37773281145206</c:v>
                </c:pt>
                <c:pt idx="3594">
                  <c:v>306.25289631786973</c:v>
                </c:pt>
                <c:pt idx="3595">
                  <c:v>300.02940306137282</c:v>
                </c:pt>
                <c:pt idx="3596">
                  <c:v>307.01922112581292</c:v>
                </c:pt>
                <c:pt idx="3597">
                  <c:v>306.57799920040702</c:v>
                </c:pt>
                <c:pt idx="3598">
                  <c:v>301.54969461300476</c:v>
                </c:pt>
                <c:pt idx="3599">
                  <c:v>305.19554340287846</c:v>
                </c:pt>
                <c:pt idx="3600">
                  <c:v>309.53804557497415</c:v>
                </c:pt>
                <c:pt idx="3601">
                  <c:v>309.95604216993161</c:v>
                </c:pt>
                <c:pt idx="3602">
                  <c:v>307.77317309209792</c:v>
                </c:pt>
                <c:pt idx="3603">
                  <c:v>303.47711853714964</c:v>
                </c:pt>
                <c:pt idx="3604">
                  <c:v>300.07584769564573</c:v>
                </c:pt>
                <c:pt idx="3605">
                  <c:v>302.04971416909518</c:v>
                </c:pt>
                <c:pt idx="3606">
                  <c:v>304.58090385054095</c:v>
                </c:pt>
                <c:pt idx="3607">
                  <c:v>301.22457620734508</c:v>
                </c:pt>
                <c:pt idx="3608">
                  <c:v>303.05912042031747</c:v>
                </c:pt>
                <c:pt idx="3609">
                  <c:v>304.61499384477759</c:v>
                </c:pt>
                <c:pt idx="3610">
                  <c:v>306.24052347621148</c:v>
                </c:pt>
                <c:pt idx="3611">
                  <c:v>303.75577380253947</c:v>
                </c:pt>
                <c:pt idx="3612">
                  <c:v>301.34069509802623</c:v>
                </c:pt>
                <c:pt idx="3613">
                  <c:v>302.72315135211721</c:v>
                </c:pt>
                <c:pt idx="3614">
                  <c:v>309.17885269820022</c:v>
                </c:pt>
                <c:pt idx="3615">
                  <c:v>303.37337233593922</c:v>
                </c:pt>
                <c:pt idx="3616">
                  <c:v>300.63317492139134</c:v>
                </c:pt>
                <c:pt idx="3617">
                  <c:v>301.16727990609422</c:v>
                </c:pt>
                <c:pt idx="3618">
                  <c:v>300.24926740754574</c:v>
                </c:pt>
                <c:pt idx="3619">
                  <c:v>301.0852482702752</c:v>
                </c:pt>
                <c:pt idx="3620">
                  <c:v>302.96622518602254</c:v>
                </c:pt>
                <c:pt idx="3621">
                  <c:v>302.89656897904882</c:v>
                </c:pt>
                <c:pt idx="3622">
                  <c:v>300.96914459834147</c:v>
                </c:pt>
                <c:pt idx="3623">
                  <c:v>300.34214742309319</c:v>
                </c:pt>
                <c:pt idx="3624">
                  <c:v>304.76667910038333</c:v>
                </c:pt>
                <c:pt idx="3625">
                  <c:v>304.11647333530874</c:v>
                </c:pt>
                <c:pt idx="3626">
                  <c:v>302.65348449202025</c:v>
                </c:pt>
                <c:pt idx="3627">
                  <c:v>302.31601942094795</c:v>
                </c:pt>
                <c:pt idx="3628">
                  <c:v>307.77317309209792</c:v>
                </c:pt>
                <c:pt idx="3629">
                  <c:v>302.47856934034189</c:v>
                </c:pt>
                <c:pt idx="3630">
                  <c:v>310.89727756392904</c:v>
                </c:pt>
                <c:pt idx="3631">
                  <c:v>308.66797456582054</c:v>
                </c:pt>
                <c:pt idx="3632">
                  <c:v>313.03370054649002</c:v>
                </c:pt>
                <c:pt idx="3633">
                  <c:v>307.2049963756553</c:v>
                </c:pt>
                <c:pt idx="3634">
                  <c:v>301.70138443423468</c:v>
                </c:pt>
                <c:pt idx="3635">
                  <c:v>302.0373489368107</c:v>
                </c:pt>
                <c:pt idx="3636">
                  <c:v>303.10556803746488</c:v>
                </c:pt>
                <c:pt idx="3637">
                  <c:v>301.96769272983693</c:v>
                </c:pt>
                <c:pt idx="3638">
                  <c:v>303.09470185180197</c:v>
                </c:pt>
                <c:pt idx="3639">
                  <c:v>301.52647080443103</c:v>
                </c:pt>
                <c:pt idx="3640">
                  <c:v>307.86606832639285</c:v>
                </c:pt>
                <c:pt idx="3641">
                  <c:v>310.86169613244448</c:v>
                </c:pt>
                <c:pt idx="3642">
                  <c:v>309.56126786167317</c:v>
                </c:pt>
                <c:pt idx="3643">
                  <c:v>302.35159933055775</c:v>
                </c:pt>
                <c:pt idx="3644">
                  <c:v>301.50324653929488</c:v>
                </c:pt>
                <c:pt idx="3645">
                  <c:v>305.24197580127844</c:v>
                </c:pt>
                <c:pt idx="3646">
                  <c:v>303.4538947285759</c:v>
                </c:pt>
                <c:pt idx="3647">
                  <c:v>302.13024417110557</c:v>
                </c:pt>
                <c:pt idx="3648">
                  <c:v>302.72315135211721</c:v>
                </c:pt>
                <c:pt idx="3649">
                  <c:v>306.64767062612816</c:v>
                </c:pt>
                <c:pt idx="3650">
                  <c:v>305.02212577594685</c:v>
                </c:pt>
                <c:pt idx="3651">
                  <c:v>301.28338951333944</c:v>
                </c:pt>
                <c:pt idx="3652">
                  <c:v>301.7819174799946</c:v>
                </c:pt>
                <c:pt idx="3653">
                  <c:v>305.75286915240554</c:v>
                </c:pt>
                <c:pt idx="3654">
                  <c:v>306.51919396034879</c:v>
                </c:pt>
                <c:pt idx="3655">
                  <c:v>303.10556803746488</c:v>
                </c:pt>
                <c:pt idx="3656">
                  <c:v>301.39949942495963</c:v>
                </c:pt>
                <c:pt idx="3657">
                  <c:v>305.04534958452058</c:v>
                </c:pt>
                <c:pt idx="3658">
                  <c:v>300.04026227684943</c:v>
                </c:pt>
                <c:pt idx="3659">
                  <c:v>303.28047710164435</c:v>
                </c:pt>
                <c:pt idx="3660">
                  <c:v>305.32400484991041</c:v>
                </c:pt>
                <c:pt idx="3661">
                  <c:v>300.93506008285391</c:v>
                </c:pt>
                <c:pt idx="3662">
                  <c:v>300.31892361451946</c:v>
                </c:pt>
                <c:pt idx="3663">
                  <c:v>302.82689755332763</c:v>
                </c:pt>
                <c:pt idx="3664">
                  <c:v>300.43504265738812</c:v>
                </c:pt>
                <c:pt idx="3665">
                  <c:v>301.37627744263557</c:v>
                </c:pt>
                <c:pt idx="3666">
                  <c:v>300.60995263469238</c:v>
                </c:pt>
                <c:pt idx="3667">
                  <c:v>306.7637744502494</c:v>
                </c:pt>
                <c:pt idx="3668">
                  <c:v>309.24852412392141</c:v>
                </c:pt>
                <c:pt idx="3669">
                  <c:v>301.37627744263557</c:v>
                </c:pt>
                <c:pt idx="3670">
                  <c:v>302.43212324506919</c:v>
                </c:pt>
                <c:pt idx="3671">
                  <c:v>302.78044993618016</c:v>
                </c:pt>
                <c:pt idx="3672">
                  <c:v>302.26957180380055</c:v>
                </c:pt>
                <c:pt idx="3673">
                  <c:v>301.17814350457013</c:v>
                </c:pt>
                <c:pt idx="3674">
                  <c:v>300.96914459834147</c:v>
                </c:pt>
                <c:pt idx="3675">
                  <c:v>302.58381915379806</c:v>
                </c:pt>
                <c:pt idx="3676">
                  <c:v>301.14405761939526</c:v>
                </c:pt>
                <c:pt idx="3677">
                  <c:v>302.29279561237422</c:v>
                </c:pt>
                <c:pt idx="3678">
                  <c:v>301.59614223015222</c:v>
                </c:pt>
                <c:pt idx="3679">
                  <c:v>302.1070203625319</c:v>
                </c:pt>
                <c:pt idx="3680">
                  <c:v>303.36099949428103</c:v>
                </c:pt>
                <c:pt idx="3681">
                  <c:v>301.15491984818385</c:v>
                </c:pt>
                <c:pt idx="3682">
                  <c:v>300.22604359897201</c:v>
                </c:pt>
                <c:pt idx="3683">
                  <c:v>300.31892361451946</c:v>
                </c:pt>
                <c:pt idx="3684">
                  <c:v>300.57437013789553</c:v>
                </c:pt>
                <c:pt idx="3685">
                  <c:v>300.96914459834147</c:v>
                </c:pt>
                <c:pt idx="3686">
                  <c:v>300.92269698119406</c:v>
                </c:pt>
                <c:pt idx="3687">
                  <c:v>300.31892361451946</c:v>
                </c:pt>
                <c:pt idx="3688">
                  <c:v>300.08670677415364</c:v>
                </c:pt>
                <c:pt idx="3689">
                  <c:v>300.48147490360066</c:v>
                </c:pt>
                <c:pt idx="3690">
                  <c:v>300.12229077760645</c:v>
                </c:pt>
                <c:pt idx="3691">
                  <c:v>300.47062043637322</c:v>
                </c:pt>
                <c:pt idx="3692">
                  <c:v>300.70284025961359</c:v>
                </c:pt>
                <c:pt idx="3693">
                  <c:v>300.88861550945592</c:v>
                </c:pt>
                <c:pt idx="3694">
                  <c:v>300.95828236955288</c:v>
                </c:pt>
                <c:pt idx="3695">
                  <c:v>300.88861550945592</c:v>
                </c:pt>
                <c:pt idx="3696">
                  <c:v>300.42417753703751</c:v>
                </c:pt>
                <c:pt idx="3697">
                  <c:v>300.21517984830865</c:v>
                </c:pt>
                <c:pt idx="3698">
                  <c:v>301.0047254210761</c:v>
                </c:pt>
                <c:pt idx="3699">
                  <c:v>301.56205223591553</c:v>
                </c:pt>
                <c:pt idx="3700">
                  <c:v>300.26162289983188</c:v>
                </c:pt>
                <c:pt idx="3701">
                  <c:v>302.50179467079033</c:v>
                </c:pt>
                <c:pt idx="3702">
                  <c:v>304.68465005175136</c:v>
                </c:pt>
                <c:pt idx="3703">
                  <c:v>303.87189284540813</c:v>
                </c:pt>
                <c:pt idx="3704">
                  <c:v>304.49887480190898</c:v>
                </c:pt>
                <c:pt idx="3705">
                  <c:v>302.38567410604696</c:v>
                </c:pt>
                <c:pt idx="3706">
                  <c:v>305.50978009975279</c:v>
                </c:pt>
                <c:pt idx="3707">
                  <c:v>309.4807469909112</c:v>
                </c:pt>
                <c:pt idx="3708">
                  <c:v>312.24415345184781</c:v>
                </c:pt>
                <c:pt idx="3709">
                  <c:v>305.16145340864176</c:v>
                </c:pt>
                <c:pt idx="3710">
                  <c:v>301.99090131966324</c:v>
                </c:pt>
                <c:pt idx="3711">
                  <c:v>305.03299196160981</c:v>
                </c:pt>
                <c:pt idx="3712">
                  <c:v>305.6831977266844</c:v>
                </c:pt>
                <c:pt idx="3713">
                  <c:v>305.56709390256322</c:v>
                </c:pt>
                <c:pt idx="3714">
                  <c:v>302.52501847936406</c:v>
                </c:pt>
                <c:pt idx="3715">
                  <c:v>302.11937950731738</c:v>
                </c:pt>
                <c:pt idx="3716">
                  <c:v>306.27610490769604</c:v>
                </c:pt>
                <c:pt idx="3717">
                  <c:v>300.38859504024066</c:v>
                </c:pt>
                <c:pt idx="3718">
                  <c:v>304.22021953651915</c:v>
                </c:pt>
                <c:pt idx="3719">
                  <c:v>301.71224605427341</c:v>
                </c:pt>
                <c:pt idx="3720">
                  <c:v>300.57437013789553</c:v>
                </c:pt>
                <c:pt idx="3721">
                  <c:v>300.8762493640466</c:v>
                </c:pt>
                <c:pt idx="3722">
                  <c:v>301.27102382449254</c:v>
                </c:pt>
                <c:pt idx="3723">
                  <c:v>301.73546986284714</c:v>
                </c:pt>
                <c:pt idx="3724">
                  <c:v>303.54677474412341</c:v>
                </c:pt>
                <c:pt idx="3725">
                  <c:v>301.36391905878742</c:v>
                </c:pt>
                <c:pt idx="3726">
                  <c:v>304.88279814325193</c:v>
                </c:pt>
                <c:pt idx="3727">
                  <c:v>300.65639720809037</c:v>
                </c:pt>
                <c:pt idx="3728">
                  <c:v>300.36537123166693</c:v>
                </c:pt>
                <c:pt idx="3729">
                  <c:v>301.52647080443103</c:v>
                </c:pt>
                <c:pt idx="3730">
                  <c:v>300.78336934849909</c:v>
                </c:pt>
                <c:pt idx="3731">
                  <c:v>301.27102382449254</c:v>
                </c:pt>
                <c:pt idx="3732">
                  <c:v>302.80367374475389</c:v>
                </c:pt>
                <c:pt idx="3733">
                  <c:v>300.8762493640466</c:v>
                </c:pt>
                <c:pt idx="3734">
                  <c:v>300.31892361451946</c:v>
                </c:pt>
                <c:pt idx="3735">
                  <c:v>300.79572788453476</c:v>
                </c:pt>
                <c:pt idx="3736">
                  <c:v>302.79281669033941</c:v>
                </c:pt>
                <c:pt idx="3737">
                  <c:v>306.32255252484345</c:v>
                </c:pt>
                <c:pt idx="3738">
                  <c:v>311.50105093060358</c:v>
                </c:pt>
                <c:pt idx="3739">
                  <c:v>305.37045246705787</c:v>
                </c:pt>
                <c:pt idx="3740">
                  <c:v>302.1070203625319</c:v>
                </c:pt>
                <c:pt idx="3741">
                  <c:v>304.96332053588861</c:v>
                </c:pt>
                <c:pt idx="3742">
                  <c:v>306.05474822636916</c:v>
                </c:pt>
                <c:pt idx="3743">
                  <c:v>306.983624475581</c:v>
                </c:pt>
                <c:pt idx="3744">
                  <c:v>303.68611759556575</c:v>
                </c:pt>
                <c:pt idx="3745">
                  <c:v>302.04971416909518</c:v>
                </c:pt>
                <c:pt idx="3746">
                  <c:v>301.98004883087299</c:v>
                </c:pt>
                <c:pt idx="3747">
                  <c:v>302.04971416909518</c:v>
                </c:pt>
                <c:pt idx="3748">
                  <c:v>301.28338951333944</c:v>
                </c:pt>
                <c:pt idx="3749">
                  <c:v>300.30806747322987</c:v>
                </c:pt>
                <c:pt idx="3750">
                  <c:v>300.66725030563049</c:v>
                </c:pt>
                <c:pt idx="3751">
                  <c:v>301.59614223015222</c:v>
                </c:pt>
                <c:pt idx="3752">
                  <c:v>301.34069509802623</c:v>
                </c:pt>
                <c:pt idx="3753">
                  <c:v>301.85157368696832</c:v>
                </c:pt>
                <c:pt idx="3754">
                  <c:v>300.23840061313291</c:v>
                </c:pt>
                <c:pt idx="3755">
                  <c:v>306.36900014199091</c:v>
                </c:pt>
                <c:pt idx="3756">
                  <c:v>301.4923872020683</c:v>
                </c:pt>
                <c:pt idx="3757">
                  <c:v>302.40889943649546</c:v>
                </c:pt>
                <c:pt idx="3758">
                  <c:v>302.73401753778018</c:v>
                </c:pt>
                <c:pt idx="3759">
                  <c:v>302.82689755332763</c:v>
                </c:pt>
                <c:pt idx="3760">
                  <c:v>301.01559206330148</c:v>
                </c:pt>
                <c:pt idx="3761">
                  <c:v>301.66579843712594</c:v>
                </c:pt>
                <c:pt idx="3762">
                  <c:v>300.34214742309319</c:v>
                </c:pt>
                <c:pt idx="3763">
                  <c:v>300.21517984830865</c:v>
                </c:pt>
                <c:pt idx="3764">
                  <c:v>302.67670677871928</c:v>
                </c:pt>
                <c:pt idx="3765">
                  <c:v>301.77104977245688</c:v>
                </c:pt>
                <c:pt idx="3766">
                  <c:v>300.82980174689914</c:v>
                </c:pt>
                <c:pt idx="3767">
                  <c:v>301.05116999447409</c:v>
                </c:pt>
                <c:pt idx="3768">
                  <c:v>304.95245435022571</c:v>
                </c:pt>
                <c:pt idx="3769">
                  <c:v>300.69047411420422</c:v>
                </c:pt>
                <c:pt idx="3770">
                  <c:v>300.48147490360066</c:v>
                </c:pt>
                <c:pt idx="3771">
                  <c:v>300.56350806129444</c:v>
                </c:pt>
                <c:pt idx="3772">
                  <c:v>303.31456709588099</c:v>
                </c:pt>
                <c:pt idx="3773">
                  <c:v>307.84284451781912</c:v>
                </c:pt>
                <c:pt idx="3774">
                  <c:v>305.49742247684202</c:v>
                </c:pt>
                <c:pt idx="3775">
                  <c:v>304.24344334509289</c:v>
                </c:pt>
                <c:pt idx="3776">
                  <c:v>302.91979278762255</c:v>
                </c:pt>
                <c:pt idx="3777">
                  <c:v>311.22239718708846</c:v>
                </c:pt>
                <c:pt idx="3778">
                  <c:v>317.39948740214913</c:v>
                </c:pt>
                <c:pt idx="3779">
                  <c:v>307.50687544961886</c:v>
                </c:pt>
                <c:pt idx="3780">
                  <c:v>301.37627744263557</c:v>
                </c:pt>
                <c:pt idx="3781">
                  <c:v>300.64402649705676</c:v>
                </c:pt>
                <c:pt idx="3782">
                  <c:v>302.17667656950562</c:v>
                </c:pt>
                <c:pt idx="3783">
                  <c:v>304.3827709777878</c:v>
                </c:pt>
                <c:pt idx="3784">
                  <c:v>304.70787386032509</c:v>
                </c:pt>
                <c:pt idx="3785">
                  <c:v>304.28987574349287</c:v>
                </c:pt>
                <c:pt idx="3786">
                  <c:v>304.42921859493521</c:v>
                </c:pt>
                <c:pt idx="3787">
                  <c:v>302.31601942094795</c:v>
                </c:pt>
                <c:pt idx="3788">
                  <c:v>301.17814350457013</c:v>
                </c:pt>
                <c:pt idx="3789">
                  <c:v>302.01412512823697</c:v>
                </c:pt>
                <c:pt idx="3790">
                  <c:v>302.52501847936406</c:v>
                </c:pt>
                <c:pt idx="3791">
                  <c:v>302.71079372920644</c:v>
                </c:pt>
                <c:pt idx="3792">
                  <c:v>302.24634799522681</c:v>
                </c:pt>
                <c:pt idx="3793">
                  <c:v>301.43357496138623</c:v>
                </c:pt>
                <c:pt idx="3794">
                  <c:v>304.95245435022571</c:v>
                </c:pt>
                <c:pt idx="3795">
                  <c:v>304.72024670198329</c:v>
                </c:pt>
                <c:pt idx="3796">
                  <c:v>303.25725329307062</c:v>
                </c:pt>
                <c:pt idx="3797">
                  <c:v>302.09615722061841</c:v>
                </c:pt>
                <c:pt idx="3798">
                  <c:v>300.44739830186171</c:v>
                </c:pt>
                <c:pt idx="3799">
                  <c:v>302.52501847936406</c:v>
                </c:pt>
                <c:pt idx="3800">
                  <c:v>303.73254999396579</c:v>
                </c:pt>
                <c:pt idx="3801">
                  <c:v>303.29134328730726</c:v>
                </c:pt>
                <c:pt idx="3802">
                  <c:v>302.64112230348525</c:v>
                </c:pt>
                <c:pt idx="3803">
                  <c:v>300.95828236955288</c:v>
                </c:pt>
                <c:pt idx="3804">
                  <c:v>309.17885269820022</c:v>
                </c:pt>
                <c:pt idx="3805">
                  <c:v>301.13169588742267</c:v>
                </c:pt>
                <c:pt idx="3806">
                  <c:v>303.89511665398186</c:v>
                </c:pt>
                <c:pt idx="3807">
                  <c:v>301.94446892126325</c:v>
                </c:pt>
                <c:pt idx="3808">
                  <c:v>305.69555534959517</c:v>
                </c:pt>
                <c:pt idx="3809">
                  <c:v>307.22820496548161</c:v>
                </c:pt>
                <c:pt idx="3810">
                  <c:v>309.3646279480426</c:v>
                </c:pt>
                <c:pt idx="3811">
                  <c:v>307.04242971563923</c:v>
                </c:pt>
                <c:pt idx="3812">
                  <c:v>301.72460672093365</c:v>
                </c:pt>
                <c:pt idx="3813">
                  <c:v>303.12879184603861</c:v>
                </c:pt>
                <c:pt idx="3814">
                  <c:v>304.45244240350894</c:v>
                </c:pt>
                <c:pt idx="3815">
                  <c:v>305.47419866826829</c:v>
                </c:pt>
                <c:pt idx="3816">
                  <c:v>305.86897297652678</c:v>
                </c:pt>
                <c:pt idx="3817">
                  <c:v>302.87334517047509</c:v>
                </c:pt>
                <c:pt idx="3818">
                  <c:v>301.87479749554205</c:v>
                </c:pt>
                <c:pt idx="3819">
                  <c:v>305.00976815303608</c:v>
                </c:pt>
                <c:pt idx="3820">
                  <c:v>307.42484640098689</c:v>
                </c:pt>
                <c:pt idx="3821">
                  <c:v>302.75722612760649</c:v>
                </c:pt>
                <c:pt idx="3822">
                  <c:v>306.09032965785366</c:v>
                </c:pt>
                <c:pt idx="3823">
                  <c:v>306.53155158325956</c:v>
                </c:pt>
                <c:pt idx="3824">
                  <c:v>302.17667656950562</c:v>
                </c:pt>
                <c:pt idx="3825">
                  <c:v>302.89656897904882</c:v>
                </c:pt>
                <c:pt idx="3826">
                  <c:v>307.7035168851242</c:v>
                </c:pt>
                <c:pt idx="3827">
                  <c:v>304.22021953651915</c:v>
                </c:pt>
                <c:pt idx="3828">
                  <c:v>307.36754781692395</c:v>
                </c:pt>
                <c:pt idx="3829">
                  <c:v>308.45897550740443</c:v>
                </c:pt>
                <c:pt idx="3830">
                  <c:v>305.13822960006809</c:v>
                </c:pt>
                <c:pt idx="3831">
                  <c:v>302.43212324506919</c:v>
                </c:pt>
                <c:pt idx="3832">
                  <c:v>301.3871427151737</c:v>
                </c:pt>
                <c:pt idx="3833">
                  <c:v>300.09906995190721</c:v>
                </c:pt>
                <c:pt idx="3834">
                  <c:v>300.58673034799341</c:v>
                </c:pt>
                <c:pt idx="3835">
                  <c:v>300.04026227684943</c:v>
                </c:pt>
                <c:pt idx="3836">
                  <c:v>302.40889943649546</c:v>
                </c:pt>
                <c:pt idx="3837">
                  <c:v>302.1070203625319</c:v>
                </c:pt>
                <c:pt idx="3838">
                  <c:v>300.94592078976774</c:v>
                </c:pt>
                <c:pt idx="3839">
                  <c:v>300.06348451789216</c:v>
                </c:pt>
                <c:pt idx="3840">
                  <c:v>301.20136746533132</c:v>
                </c:pt>
                <c:pt idx="3841">
                  <c:v>303.82544522826066</c:v>
                </c:pt>
                <c:pt idx="3842">
                  <c:v>303.59322236127082</c:v>
                </c:pt>
                <c:pt idx="3843">
                  <c:v>300.52792252074812</c:v>
                </c:pt>
                <c:pt idx="3844">
                  <c:v>302.30515627903452</c:v>
                </c:pt>
                <c:pt idx="3845">
                  <c:v>303.28047710164435</c:v>
                </c:pt>
                <c:pt idx="3846">
                  <c:v>307.90164975787735</c:v>
                </c:pt>
                <c:pt idx="3847">
                  <c:v>302.18904636741433</c:v>
                </c:pt>
                <c:pt idx="3848">
                  <c:v>300.36537123166693</c:v>
                </c:pt>
                <c:pt idx="3849">
                  <c:v>301.51560933657981</c:v>
                </c:pt>
                <c:pt idx="3850">
                  <c:v>302.4909315288769</c:v>
                </c:pt>
                <c:pt idx="3851">
                  <c:v>302.19990037807935</c:v>
                </c:pt>
                <c:pt idx="3852">
                  <c:v>304.22021953651915</c:v>
                </c:pt>
                <c:pt idx="3853">
                  <c:v>304.10410049365049</c:v>
                </c:pt>
                <c:pt idx="3854">
                  <c:v>303.01267280317001</c:v>
                </c:pt>
                <c:pt idx="3855">
                  <c:v>303.25725329307062</c:v>
                </c:pt>
                <c:pt idx="3856">
                  <c:v>311.73327531946813</c:v>
                </c:pt>
                <c:pt idx="3857">
                  <c:v>306.50832777468582</c:v>
                </c:pt>
                <c:pt idx="3858">
                  <c:v>301.12083533269629</c:v>
                </c:pt>
                <c:pt idx="3859">
                  <c:v>301.01559206330148</c:v>
                </c:pt>
                <c:pt idx="3860">
                  <c:v>306.37986632765387</c:v>
                </c:pt>
                <c:pt idx="3861">
                  <c:v>309.67737168579436</c:v>
                </c:pt>
                <c:pt idx="3862">
                  <c:v>302.06057274538443</c:v>
                </c:pt>
                <c:pt idx="3863">
                  <c:v>302.78044993618016</c:v>
                </c:pt>
                <c:pt idx="3864">
                  <c:v>301.30661164785096</c:v>
                </c:pt>
                <c:pt idx="3865">
                  <c:v>316.09899977826285</c:v>
                </c:pt>
                <c:pt idx="3866">
                  <c:v>307.01922112581292</c:v>
                </c:pt>
                <c:pt idx="3867">
                  <c:v>302.61789849491151</c:v>
                </c:pt>
                <c:pt idx="3868">
                  <c:v>304.61499384477759</c:v>
                </c:pt>
                <c:pt idx="3869">
                  <c:v>305.38131865272084</c:v>
                </c:pt>
                <c:pt idx="3870">
                  <c:v>303.84866903683439</c:v>
                </c:pt>
                <c:pt idx="3871">
                  <c:v>303.22167186158612</c:v>
                </c:pt>
                <c:pt idx="3872">
                  <c:v>303.63966997841828</c:v>
                </c:pt>
                <c:pt idx="3873">
                  <c:v>304.70787386032509</c:v>
                </c:pt>
                <c:pt idx="3874">
                  <c:v>303.29134328730726</c:v>
                </c:pt>
                <c:pt idx="3875">
                  <c:v>302.17667656950562</c:v>
                </c:pt>
                <c:pt idx="3876">
                  <c:v>301.89802130411579</c:v>
                </c:pt>
                <c:pt idx="3877">
                  <c:v>301.89802130411579</c:v>
                </c:pt>
                <c:pt idx="3878">
                  <c:v>300.49384272307219</c:v>
                </c:pt>
                <c:pt idx="3879">
                  <c:v>301.64257462855221</c:v>
                </c:pt>
                <c:pt idx="3880">
                  <c:v>301.05116999447409</c:v>
                </c:pt>
                <c:pt idx="3881">
                  <c:v>305.38131865272084</c:v>
                </c:pt>
                <c:pt idx="3882">
                  <c:v>301.29424748087877</c:v>
                </c:pt>
                <c:pt idx="3883">
                  <c:v>311.01339660679764</c:v>
                </c:pt>
                <c:pt idx="3884">
                  <c:v>312.29060106899527</c:v>
                </c:pt>
                <c:pt idx="3885">
                  <c:v>316.84217687136947</c:v>
                </c:pt>
                <c:pt idx="3886">
                  <c:v>310.01484893186461</c:v>
                </c:pt>
                <c:pt idx="3887">
                  <c:v>303.02503042608078</c:v>
                </c:pt>
                <c:pt idx="3888">
                  <c:v>302.1070203625319</c:v>
                </c:pt>
                <c:pt idx="3889">
                  <c:v>303.96477286095558</c:v>
                </c:pt>
                <c:pt idx="3890">
                  <c:v>304.47565099333525</c:v>
                </c:pt>
                <c:pt idx="3891">
                  <c:v>304.84721671176743</c:v>
                </c:pt>
                <c:pt idx="3892">
                  <c:v>305.33487103557337</c:v>
                </c:pt>
                <c:pt idx="3893">
                  <c:v>305.28842341842591</c:v>
                </c:pt>
                <c:pt idx="3894">
                  <c:v>304.22021953651915</c:v>
                </c:pt>
                <c:pt idx="3895">
                  <c:v>303.31456709588099</c:v>
                </c:pt>
                <c:pt idx="3896">
                  <c:v>302.68756992063271</c:v>
                </c:pt>
                <c:pt idx="3897">
                  <c:v>301.64257462855221</c:v>
                </c:pt>
                <c:pt idx="3898">
                  <c:v>301.48002257853369</c:v>
                </c:pt>
                <c:pt idx="3899">
                  <c:v>300.92269698119406</c:v>
                </c:pt>
                <c:pt idx="3900">
                  <c:v>300.74928498519898</c:v>
                </c:pt>
                <c:pt idx="3901">
                  <c:v>300.52792252074812</c:v>
                </c:pt>
                <c:pt idx="3902">
                  <c:v>302.82689755332763</c:v>
                </c:pt>
                <c:pt idx="3903">
                  <c:v>301.45679892214741</c:v>
                </c:pt>
                <c:pt idx="3904">
                  <c:v>301.42272140728369</c:v>
                </c:pt>
                <c:pt idx="3905">
                  <c:v>303.48947616006046</c:v>
                </c:pt>
                <c:pt idx="3906">
                  <c:v>303.15200043586492</c:v>
                </c:pt>
                <c:pt idx="3907">
                  <c:v>306.93719207718095</c:v>
                </c:pt>
                <c:pt idx="3908">
                  <c:v>303.47711853714964</c:v>
                </c:pt>
                <c:pt idx="3909">
                  <c:v>300.47062043637322</c:v>
                </c:pt>
                <c:pt idx="3910">
                  <c:v>303.48947616006046</c:v>
                </c:pt>
                <c:pt idx="3911">
                  <c:v>307.2049963756553</c:v>
                </c:pt>
                <c:pt idx="3912">
                  <c:v>319.5358951659627</c:v>
                </c:pt>
                <c:pt idx="3913">
                  <c:v>314.42702405155626</c:v>
                </c:pt>
                <c:pt idx="3914">
                  <c:v>306.74055064167567</c:v>
                </c:pt>
                <c:pt idx="3915">
                  <c:v>304.4880238349935</c:v>
                </c:pt>
                <c:pt idx="3916">
                  <c:v>301.41035130500001</c:v>
                </c:pt>
                <c:pt idx="3917">
                  <c:v>302.24634799522681</c:v>
                </c:pt>
                <c:pt idx="3918">
                  <c:v>303.31456709588099</c:v>
                </c:pt>
                <c:pt idx="3919">
                  <c:v>305.24197580127844</c:v>
                </c:pt>
                <c:pt idx="3920">
                  <c:v>306.19409107781149</c:v>
                </c:pt>
                <c:pt idx="3921">
                  <c:v>308.95749449499857</c:v>
                </c:pt>
                <c:pt idx="3922">
                  <c:v>309.56126786167317</c:v>
                </c:pt>
                <c:pt idx="3923">
                  <c:v>310.23469743532149</c:v>
                </c:pt>
                <c:pt idx="3924">
                  <c:v>304.03444428667677</c:v>
                </c:pt>
                <c:pt idx="3925">
                  <c:v>308.04097739057227</c:v>
                </c:pt>
                <c:pt idx="3926">
                  <c:v>307.01922112581292</c:v>
                </c:pt>
                <c:pt idx="3927">
                  <c:v>300.52792252074812</c:v>
                </c:pt>
                <c:pt idx="3928">
                  <c:v>301.41035130500001</c:v>
                </c:pt>
                <c:pt idx="3929">
                  <c:v>300.06348451789216</c:v>
                </c:pt>
                <c:pt idx="3930">
                  <c:v>303.19844805301238</c:v>
                </c:pt>
                <c:pt idx="3931">
                  <c:v>308.19117120893014</c:v>
                </c:pt>
                <c:pt idx="3932">
                  <c:v>308.21439501750382</c:v>
                </c:pt>
                <c:pt idx="3933">
                  <c:v>307.56417403368181</c:v>
                </c:pt>
                <c:pt idx="3934">
                  <c:v>303.08234270701644</c:v>
                </c:pt>
                <c:pt idx="3935">
                  <c:v>319.23395521700945</c:v>
                </c:pt>
                <c:pt idx="3936">
                  <c:v>312.15127343630036</c:v>
                </c:pt>
                <c:pt idx="3937">
                  <c:v>301.3871427151737</c:v>
                </c:pt>
                <c:pt idx="3938">
                  <c:v>301.72460672093365</c:v>
                </c:pt>
                <c:pt idx="3939">
                  <c:v>300.63317492139134</c:v>
                </c:pt>
                <c:pt idx="3940">
                  <c:v>303.46625235148673</c:v>
                </c:pt>
                <c:pt idx="3941">
                  <c:v>309.92195521944444</c:v>
                </c:pt>
                <c:pt idx="3942">
                  <c:v>303.1179256603757</c:v>
                </c:pt>
                <c:pt idx="3943">
                  <c:v>303.23402948449689</c:v>
                </c:pt>
                <c:pt idx="3944">
                  <c:v>301.36391905878742</c:v>
                </c:pt>
                <c:pt idx="3945">
                  <c:v>305.17231959430472</c:v>
                </c:pt>
                <c:pt idx="3946">
                  <c:v>304.8239929031937</c:v>
                </c:pt>
                <c:pt idx="3947">
                  <c:v>300.64402649705676</c:v>
                </c:pt>
                <c:pt idx="3948">
                  <c:v>301.93360425747505</c:v>
                </c:pt>
                <c:pt idx="3949">
                  <c:v>300.40095509815103</c:v>
                </c:pt>
                <c:pt idx="3950">
                  <c:v>300.23840061313291</c:v>
                </c:pt>
                <c:pt idx="3951">
                  <c:v>303.08234270701644</c:v>
                </c:pt>
                <c:pt idx="3952">
                  <c:v>300.71369792277795</c:v>
                </c:pt>
                <c:pt idx="3953">
                  <c:v>303.19844805301238</c:v>
                </c:pt>
                <c:pt idx="3954">
                  <c:v>305.38131865272084</c:v>
                </c:pt>
                <c:pt idx="3955">
                  <c:v>300.76014553992542</c:v>
                </c:pt>
                <c:pt idx="3956">
                  <c:v>303.80222141968693</c:v>
                </c:pt>
                <c:pt idx="3957">
                  <c:v>307.37839878383943</c:v>
                </c:pt>
                <c:pt idx="3958">
                  <c:v>301.92124511268952</c:v>
                </c:pt>
                <c:pt idx="3959">
                  <c:v>305.39367627563161</c:v>
                </c:pt>
                <c:pt idx="3960">
                  <c:v>305.02212577594685</c:v>
                </c:pt>
                <c:pt idx="3961">
                  <c:v>302.21226713223859</c:v>
                </c:pt>
                <c:pt idx="3962">
                  <c:v>305.23112483436296</c:v>
                </c:pt>
                <c:pt idx="3963">
                  <c:v>300.40095509815103</c:v>
                </c:pt>
                <c:pt idx="3964">
                  <c:v>301.52647080443103</c:v>
                </c:pt>
                <c:pt idx="3965">
                  <c:v>301.64257462855221</c:v>
                </c:pt>
                <c:pt idx="3966">
                  <c:v>300.052625454603</c:v>
                </c:pt>
                <c:pt idx="3967">
                  <c:v>303.66289378699202</c:v>
                </c:pt>
                <c:pt idx="3968">
                  <c:v>303.80222141968693</c:v>
                </c:pt>
                <c:pt idx="3969">
                  <c:v>300.29569980594573</c:v>
                </c:pt>
                <c:pt idx="3970">
                  <c:v>302.11937950731738</c:v>
                </c:pt>
                <c:pt idx="3971">
                  <c:v>306.54241776892252</c:v>
                </c:pt>
                <c:pt idx="3972">
                  <c:v>306.31019490193268</c:v>
                </c:pt>
                <c:pt idx="3973">
                  <c:v>302.24634799522681</c:v>
                </c:pt>
                <c:pt idx="3974">
                  <c:v>303.8842504683189</c:v>
                </c:pt>
                <c:pt idx="3975">
                  <c:v>304.34869620229853</c:v>
                </c:pt>
                <c:pt idx="3976">
                  <c:v>301.88715968407706</c:v>
                </c:pt>
                <c:pt idx="3977">
                  <c:v>300.51706500977122</c:v>
                </c:pt>
                <c:pt idx="3978">
                  <c:v>301.17814350457013</c:v>
                </c:pt>
                <c:pt idx="3979">
                  <c:v>300.01703988361919</c:v>
                </c:pt>
                <c:pt idx="3980">
                  <c:v>303.65202760132911</c:v>
                </c:pt>
                <c:pt idx="3981">
                  <c:v>305.7187791581689</c:v>
                </c:pt>
                <c:pt idx="3982">
                  <c:v>304.4183524092723</c:v>
                </c:pt>
                <c:pt idx="3983">
                  <c:v>302.63026372719605</c:v>
                </c:pt>
                <c:pt idx="3984">
                  <c:v>303.51269996863414</c:v>
                </c:pt>
                <c:pt idx="3985">
                  <c:v>302.44448695547891</c:v>
                </c:pt>
                <c:pt idx="3986">
                  <c:v>301.28338951333944</c:v>
                </c:pt>
                <c:pt idx="3987">
                  <c:v>306.25289631786973</c:v>
                </c:pt>
                <c:pt idx="3988">
                  <c:v>301.88715968407706</c:v>
                </c:pt>
                <c:pt idx="3989">
                  <c:v>311.76734857308264</c:v>
                </c:pt>
                <c:pt idx="3990">
                  <c:v>308.35372112832403</c:v>
                </c:pt>
                <c:pt idx="3991">
                  <c:v>302.13024417110557</c:v>
                </c:pt>
                <c:pt idx="3992">
                  <c:v>300.70284025961359</c:v>
                </c:pt>
                <c:pt idx="3993">
                  <c:v>309.73617844772735</c:v>
                </c:pt>
                <c:pt idx="3994">
                  <c:v>304.97567815879938</c:v>
                </c:pt>
                <c:pt idx="3995">
                  <c:v>300.52792252074812</c:v>
                </c:pt>
                <c:pt idx="3996">
                  <c:v>300.85302555547287</c:v>
                </c:pt>
                <c:pt idx="3997">
                  <c:v>302.71079372920644</c:v>
                </c:pt>
                <c:pt idx="3998">
                  <c:v>305.799316769553</c:v>
                </c:pt>
                <c:pt idx="3999">
                  <c:v>306.42629872605386</c:v>
                </c:pt>
                <c:pt idx="4000">
                  <c:v>305.47419866826829</c:v>
                </c:pt>
                <c:pt idx="4001">
                  <c:v>306.03152441779542</c:v>
                </c:pt>
                <c:pt idx="4002">
                  <c:v>304.3827709777878</c:v>
                </c:pt>
                <c:pt idx="4003">
                  <c:v>302.47856934034189</c:v>
                </c:pt>
                <c:pt idx="4004">
                  <c:v>308.09829119338264</c:v>
                </c:pt>
                <c:pt idx="4005">
                  <c:v>305.56709390256322</c:v>
                </c:pt>
                <c:pt idx="4006">
                  <c:v>315.47200260301457</c:v>
                </c:pt>
                <c:pt idx="4007">
                  <c:v>314.51990406710371</c:v>
                </c:pt>
                <c:pt idx="4008">
                  <c:v>304.18612954228246</c:v>
                </c:pt>
                <c:pt idx="4009">
                  <c:v>305.81167439246377</c:v>
                </c:pt>
                <c:pt idx="4010">
                  <c:v>306.87987827437058</c:v>
                </c:pt>
                <c:pt idx="4011">
                  <c:v>304.69702289340955</c:v>
                </c:pt>
                <c:pt idx="4012">
                  <c:v>301.63171909601249</c:v>
                </c:pt>
                <c:pt idx="4013">
                  <c:v>303.3377756857073</c:v>
                </c:pt>
                <c:pt idx="4014">
                  <c:v>306.17086726923776</c:v>
                </c:pt>
                <c:pt idx="4015">
                  <c:v>307.05329590130214</c:v>
                </c:pt>
                <c:pt idx="4016">
                  <c:v>306.33341871050641</c:v>
                </c:pt>
                <c:pt idx="4017">
                  <c:v>304.63821765335132</c:v>
                </c:pt>
                <c:pt idx="4018">
                  <c:v>305.33487103557337</c:v>
                </c:pt>
                <c:pt idx="4019">
                  <c:v>302.0373489368107</c:v>
                </c:pt>
                <c:pt idx="4020">
                  <c:v>301.30661164785096</c:v>
                </c:pt>
                <c:pt idx="4021">
                  <c:v>305.42776626986824</c:v>
                </c:pt>
                <c:pt idx="4022">
                  <c:v>305.0794243600098</c:v>
                </c:pt>
                <c:pt idx="4023">
                  <c:v>302.36246703809542</c:v>
                </c:pt>
                <c:pt idx="4024">
                  <c:v>300.28484518653084</c:v>
                </c:pt>
                <c:pt idx="4025">
                  <c:v>306.71732683310194</c:v>
                </c:pt>
                <c:pt idx="4026">
                  <c:v>314.07869583857047</c:v>
                </c:pt>
                <c:pt idx="4027">
                  <c:v>306.78699825882313</c:v>
                </c:pt>
                <c:pt idx="4028">
                  <c:v>300.052625454603</c:v>
                </c:pt>
                <c:pt idx="4029">
                  <c:v>304.16290573370873</c:v>
                </c:pt>
                <c:pt idx="4030">
                  <c:v>309.68974604932731</c:v>
                </c:pt>
                <c:pt idx="4031">
                  <c:v>302.31601942094795</c:v>
                </c:pt>
                <c:pt idx="4032">
                  <c:v>305.86897297652678</c:v>
                </c:pt>
                <c:pt idx="4033">
                  <c:v>303.70932618539206</c:v>
                </c:pt>
                <c:pt idx="4034">
                  <c:v>306.13677727500107</c:v>
                </c:pt>
                <c:pt idx="4035">
                  <c:v>300.47062043637322</c:v>
                </c:pt>
                <c:pt idx="4036">
                  <c:v>306.10119584351656</c:v>
                </c:pt>
                <c:pt idx="4037">
                  <c:v>301.84071663255384</c:v>
                </c:pt>
                <c:pt idx="4038">
                  <c:v>301.12083533269629</c:v>
                </c:pt>
                <c:pt idx="4039">
                  <c:v>304.49887480190898</c:v>
                </c:pt>
                <c:pt idx="4040">
                  <c:v>305.05620055143612</c:v>
                </c:pt>
                <c:pt idx="4041">
                  <c:v>305.31164722699964</c:v>
                </c:pt>
                <c:pt idx="4042">
                  <c:v>305.42776626986824</c:v>
                </c:pt>
                <c:pt idx="4043">
                  <c:v>304.7543214774725</c:v>
                </c:pt>
                <c:pt idx="4044">
                  <c:v>300.09906995190721</c:v>
                </c:pt>
                <c:pt idx="4045">
                  <c:v>300.82980174689914</c:v>
                </c:pt>
                <c:pt idx="4046">
                  <c:v>300.00618080663321</c:v>
                </c:pt>
                <c:pt idx="4047">
                  <c:v>300.29569980594573</c:v>
                </c:pt>
                <c:pt idx="4048">
                  <c:v>300.21517984830865</c:v>
                </c:pt>
                <c:pt idx="4049">
                  <c:v>301.51560933657981</c:v>
                </c:pt>
                <c:pt idx="4050">
                  <c:v>303.5591475857816</c:v>
                </c:pt>
                <c:pt idx="4051">
                  <c:v>300.70284025961359</c:v>
                </c:pt>
                <c:pt idx="4052">
                  <c:v>300.12229077760645</c:v>
                </c:pt>
                <c:pt idx="4053">
                  <c:v>300.58673034799341</c:v>
                </c:pt>
                <c:pt idx="4054">
                  <c:v>301.26016783539035</c:v>
                </c:pt>
                <c:pt idx="4055">
                  <c:v>302.04971416909518</c:v>
                </c:pt>
                <c:pt idx="4056">
                  <c:v>301.12083533269629</c:v>
                </c:pt>
                <c:pt idx="4057">
                  <c:v>300.41181884881439</c:v>
                </c:pt>
                <c:pt idx="4058">
                  <c:v>300.272475997372</c:v>
                </c:pt>
                <c:pt idx="4059">
                  <c:v>301.0852482702752</c:v>
                </c:pt>
                <c:pt idx="4060">
                  <c:v>302.22312418665308</c:v>
                </c:pt>
                <c:pt idx="4061">
                  <c:v>301.77104977245688</c:v>
                </c:pt>
                <c:pt idx="4062">
                  <c:v>303.8842504683189</c:v>
                </c:pt>
                <c:pt idx="4063">
                  <c:v>307.08887733278669</c:v>
                </c:pt>
                <c:pt idx="4064">
                  <c:v>300.47062043637322</c:v>
                </c:pt>
                <c:pt idx="4065">
                  <c:v>300.52792252074812</c:v>
                </c:pt>
                <c:pt idx="4066">
                  <c:v>301.81749434585487</c:v>
                </c:pt>
                <c:pt idx="4067">
                  <c:v>301.53883147109133</c:v>
                </c:pt>
                <c:pt idx="4068">
                  <c:v>300.72606254631256</c:v>
                </c:pt>
                <c:pt idx="4069">
                  <c:v>303.05912042031747</c:v>
                </c:pt>
                <c:pt idx="4070">
                  <c:v>306.68174540161743</c:v>
                </c:pt>
                <c:pt idx="4071">
                  <c:v>308.23761882607755</c:v>
                </c:pt>
                <c:pt idx="4072">
                  <c:v>304.98654434446235</c:v>
                </c:pt>
                <c:pt idx="4073">
                  <c:v>307.29787639120275</c:v>
                </c:pt>
                <c:pt idx="4074">
                  <c:v>312.05837820200543</c:v>
                </c:pt>
                <c:pt idx="4075">
                  <c:v>301.42272140728369</c:v>
                </c:pt>
                <c:pt idx="4076">
                  <c:v>304.45244240350894</c:v>
                </c:pt>
                <c:pt idx="4077">
                  <c:v>304.49887480190898</c:v>
                </c:pt>
                <c:pt idx="4078">
                  <c:v>308.05184357623517</c:v>
                </c:pt>
                <c:pt idx="4079">
                  <c:v>307.0997435184496</c:v>
                </c:pt>
                <c:pt idx="4080">
                  <c:v>304.33632336064034</c:v>
                </c:pt>
                <c:pt idx="4081">
                  <c:v>310.43284857057154</c:v>
                </c:pt>
                <c:pt idx="4082">
                  <c:v>314.31092022743508</c:v>
                </c:pt>
                <c:pt idx="4083">
                  <c:v>300.48147490360066</c:v>
                </c:pt>
                <c:pt idx="4084">
                  <c:v>301.50324653929488</c:v>
                </c:pt>
                <c:pt idx="4085">
                  <c:v>301.94446892126325</c:v>
                </c:pt>
                <c:pt idx="4086">
                  <c:v>306.72819301876484</c:v>
                </c:pt>
                <c:pt idx="4087">
                  <c:v>304.61499384477759</c:v>
                </c:pt>
                <c:pt idx="4088">
                  <c:v>315.47200260301457</c:v>
                </c:pt>
                <c:pt idx="4089">
                  <c:v>306.90310208294432</c:v>
                </c:pt>
                <c:pt idx="4090">
                  <c:v>302.17667656950562</c:v>
                </c:pt>
                <c:pt idx="4091">
                  <c:v>301.53883147109133</c:v>
                </c:pt>
                <c:pt idx="4092">
                  <c:v>301.17814350457013</c:v>
                </c:pt>
                <c:pt idx="4093">
                  <c:v>304.17377191937169</c:v>
                </c:pt>
                <c:pt idx="4094">
                  <c:v>303.80222141968693</c:v>
                </c:pt>
                <c:pt idx="4095">
                  <c:v>306.75141682733857</c:v>
                </c:pt>
                <c:pt idx="4096">
                  <c:v>308.09829119338264</c:v>
                </c:pt>
                <c:pt idx="4097">
                  <c:v>306.56564157749619</c:v>
                </c:pt>
                <c:pt idx="4098">
                  <c:v>301.31747144164001</c:v>
                </c:pt>
                <c:pt idx="4099">
                  <c:v>302.31601942094795</c:v>
                </c:pt>
                <c:pt idx="4100">
                  <c:v>300.67961797291457</c:v>
                </c:pt>
                <c:pt idx="4101">
                  <c:v>300.73692173135169</c:v>
                </c:pt>
                <c:pt idx="4102">
                  <c:v>304.67379908483582</c:v>
                </c:pt>
                <c:pt idx="4103">
                  <c:v>300.93506008285391</c:v>
                </c:pt>
                <c:pt idx="4104">
                  <c:v>314.07869583857047</c:v>
                </c:pt>
                <c:pt idx="4105">
                  <c:v>311.33849948933494</c:v>
                </c:pt>
                <c:pt idx="4106">
                  <c:v>306.54241776892252</c:v>
                </c:pt>
                <c:pt idx="4107">
                  <c:v>311.00102224326469</c:v>
                </c:pt>
                <c:pt idx="4108">
                  <c:v>306.63529778446997</c:v>
                </c:pt>
                <c:pt idx="4109">
                  <c:v>302.98944747272157</c:v>
                </c:pt>
                <c:pt idx="4110">
                  <c:v>310.61862229853915</c:v>
                </c:pt>
                <c:pt idx="4111">
                  <c:v>307.83197833215615</c:v>
                </c:pt>
                <c:pt idx="4112">
                  <c:v>301.05116999447409</c:v>
                </c:pt>
                <c:pt idx="4113">
                  <c:v>301.02794770777507</c:v>
                </c:pt>
                <c:pt idx="4114">
                  <c:v>300.72606254631256</c:v>
                </c:pt>
                <c:pt idx="4115">
                  <c:v>302.71079372920644</c:v>
                </c:pt>
                <c:pt idx="4116">
                  <c:v>305.45097485969455</c:v>
                </c:pt>
                <c:pt idx="4117">
                  <c:v>304.54532241905645</c:v>
                </c:pt>
                <c:pt idx="4118">
                  <c:v>303.66289378699202</c:v>
                </c:pt>
                <c:pt idx="4119">
                  <c:v>301.82834987839459</c:v>
                </c:pt>
                <c:pt idx="4120">
                  <c:v>301.15491984818385</c:v>
                </c:pt>
                <c:pt idx="4121">
                  <c:v>300.04026227684943</c:v>
                </c:pt>
                <c:pt idx="4122">
                  <c:v>300.95828236955288</c:v>
                </c:pt>
                <c:pt idx="4123">
                  <c:v>301.28338951333944</c:v>
                </c:pt>
                <c:pt idx="4124">
                  <c:v>301.44594338960769</c:v>
                </c:pt>
                <c:pt idx="4125">
                  <c:v>301.93360425747505</c:v>
                </c:pt>
                <c:pt idx="4126">
                  <c:v>301.93360425747505</c:v>
                </c:pt>
                <c:pt idx="4127">
                  <c:v>302.30515627903452</c:v>
                </c:pt>
                <c:pt idx="4128">
                  <c:v>300.81895017123372</c:v>
                </c:pt>
                <c:pt idx="4129">
                  <c:v>300.08670677415364</c:v>
                </c:pt>
                <c:pt idx="4130">
                  <c:v>300.09906995190721</c:v>
                </c:pt>
                <c:pt idx="4131">
                  <c:v>300.89947317262033</c:v>
                </c:pt>
                <c:pt idx="4132">
                  <c:v>300.41181884881439</c:v>
                </c:pt>
                <c:pt idx="4133">
                  <c:v>301.09761456787203</c:v>
                </c:pt>
                <c:pt idx="4134">
                  <c:v>300.9118379483424</c:v>
                </c:pt>
                <c:pt idx="4135">
                  <c:v>302.1426017940164</c:v>
                </c:pt>
                <c:pt idx="4136">
                  <c:v>300.93506008285391</c:v>
                </c:pt>
                <c:pt idx="4137">
                  <c:v>300.85302555547287</c:v>
                </c:pt>
                <c:pt idx="4138">
                  <c:v>300.98150465625184</c:v>
                </c:pt>
                <c:pt idx="4139">
                  <c:v>300.30806747322987</c:v>
                </c:pt>
                <c:pt idx="4140">
                  <c:v>301.19050219279325</c:v>
                </c:pt>
                <c:pt idx="4141">
                  <c:v>301.19050219279325</c:v>
                </c:pt>
                <c:pt idx="4142">
                  <c:v>300.76014553992542</c:v>
                </c:pt>
                <c:pt idx="4143">
                  <c:v>303.75577380253947</c:v>
                </c:pt>
                <c:pt idx="4144">
                  <c:v>304.77754528604623</c:v>
                </c:pt>
                <c:pt idx="4145">
                  <c:v>302.33924322952168</c:v>
                </c:pt>
                <c:pt idx="4146">
                  <c:v>303.30370091021808</c:v>
                </c:pt>
                <c:pt idx="4147">
                  <c:v>306.81022206739681</c:v>
                </c:pt>
                <c:pt idx="4148">
                  <c:v>307.57654687534006</c:v>
                </c:pt>
                <c:pt idx="4149">
                  <c:v>300.49384272307219</c:v>
                </c:pt>
                <c:pt idx="4150">
                  <c:v>303.47711853714964</c:v>
                </c:pt>
                <c:pt idx="4151">
                  <c:v>307.21584734257078</c:v>
                </c:pt>
                <c:pt idx="4152">
                  <c:v>310.37404180863854</c:v>
                </c:pt>
                <c:pt idx="4153">
                  <c:v>306.93719207718095</c:v>
                </c:pt>
                <c:pt idx="4154">
                  <c:v>300.9923684069152</c:v>
                </c:pt>
                <c:pt idx="4155">
                  <c:v>300.8762493640466</c:v>
                </c:pt>
                <c:pt idx="4156">
                  <c:v>307.08887733278669</c:v>
                </c:pt>
                <c:pt idx="4157">
                  <c:v>300.30806747322987</c:v>
                </c:pt>
                <c:pt idx="4158">
                  <c:v>300.21517984830865</c:v>
                </c:pt>
                <c:pt idx="4159">
                  <c:v>305.95100202515874</c:v>
                </c:pt>
                <c:pt idx="4160">
                  <c:v>303.41980473433927</c:v>
                </c:pt>
                <c:pt idx="4161">
                  <c:v>307.48365164104513</c:v>
                </c:pt>
                <c:pt idx="4162">
                  <c:v>304.34869620229853</c:v>
                </c:pt>
                <c:pt idx="4163">
                  <c:v>300.95828236955288</c:v>
                </c:pt>
                <c:pt idx="4164">
                  <c:v>304.84721671176743</c:v>
                </c:pt>
                <c:pt idx="4165">
                  <c:v>312.20857049848854</c:v>
                </c:pt>
                <c:pt idx="4166">
                  <c:v>314.20558823274274</c:v>
                </c:pt>
                <c:pt idx="4167">
                  <c:v>308.51627256959267</c:v>
                </c:pt>
                <c:pt idx="4168">
                  <c:v>302.18904636741433</c:v>
                </c:pt>
                <c:pt idx="4169">
                  <c:v>306.85665446579685</c:v>
                </c:pt>
                <c:pt idx="4170">
                  <c:v>301.84071663255384</c:v>
                </c:pt>
                <c:pt idx="4171">
                  <c:v>305.72964534383186</c:v>
                </c:pt>
                <c:pt idx="4172">
                  <c:v>305.0794243600098</c:v>
                </c:pt>
                <c:pt idx="4173">
                  <c:v>309.75940225630103</c:v>
                </c:pt>
                <c:pt idx="4174">
                  <c:v>322.46185154629325</c:v>
                </c:pt>
                <c:pt idx="4175">
                  <c:v>315.47200260301457</c:v>
                </c:pt>
                <c:pt idx="4176">
                  <c:v>300.38859504024066</c:v>
                </c:pt>
                <c:pt idx="4177">
                  <c:v>306.35664251908014</c:v>
                </c:pt>
                <c:pt idx="4178">
                  <c:v>306.17086726923776</c:v>
                </c:pt>
                <c:pt idx="4179">
                  <c:v>302.64112230348525</c:v>
                </c:pt>
                <c:pt idx="4180">
                  <c:v>303.65202760132911</c:v>
                </c:pt>
                <c:pt idx="4181">
                  <c:v>303.74492283562398</c:v>
                </c:pt>
                <c:pt idx="4182">
                  <c:v>303.24489567015985</c:v>
                </c:pt>
                <c:pt idx="4183">
                  <c:v>305.33487103557337</c:v>
                </c:pt>
                <c:pt idx="4184">
                  <c:v>303.73254999396579</c:v>
                </c:pt>
                <c:pt idx="4185">
                  <c:v>302.1070203625319</c:v>
                </c:pt>
                <c:pt idx="4186">
                  <c:v>309.25939030958432</c:v>
                </c:pt>
                <c:pt idx="4187">
                  <c:v>302.50179467079033</c:v>
                </c:pt>
                <c:pt idx="4188">
                  <c:v>301.71224605427341</c:v>
                </c:pt>
                <c:pt idx="4189">
                  <c:v>302.89656897904882</c:v>
                </c:pt>
                <c:pt idx="4190">
                  <c:v>301.80512606982086</c:v>
                </c:pt>
                <c:pt idx="4191">
                  <c:v>300.94592078976774</c:v>
                </c:pt>
                <c:pt idx="4192">
                  <c:v>300.59759394646926</c:v>
                </c:pt>
                <c:pt idx="4193">
                  <c:v>300.24926740754574</c:v>
                </c:pt>
                <c:pt idx="4194">
                  <c:v>300.29569980594573</c:v>
                </c:pt>
                <c:pt idx="4195">
                  <c:v>301.09761456787203</c:v>
                </c:pt>
                <c:pt idx="4196">
                  <c:v>301.53883147109133</c:v>
                </c:pt>
                <c:pt idx="4197">
                  <c:v>303.37337233593922</c:v>
                </c:pt>
                <c:pt idx="4198">
                  <c:v>303.25725329307062</c:v>
                </c:pt>
                <c:pt idx="4199">
                  <c:v>302.97859802768079</c:v>
                </c:pt>
                <c:pt idx="4200">
                  <c:v>302.86248355043637</c:v>
                </c:pt>
                <c:pt idx="4201">
                  <c:v>302.16582408071537</c:v>
                </c:pt>
                <c:pt idx="4202">
                  <c:v>301.21372295761745</c:v>
                </c:pt>
                <c:pt idx="4203">
                  <c:v>301.19050219279325</c:v>
                </c:pt>
                <c:pt idx="4204">
                  <c:v>300.86539474463171</c:v>
                </c:pt>
                <c:pt idx="4205">
                  <c:v>300.35451052475304</c:v>
                </c:pt>
                <c:pt idx="4206">
                  <c:v>301.42272140728369</c:v>
                </c:pt>
                <c:pt idx="4207">
                  <c:v>302.07293645579421</c:v>
                </c:pt>
                <c:pt idx="4208">
                  <c:v>300.23840061313291</c:v>
                </c:pt>
                <c:pt idx="4209">
                  <c:v>305.24197580127844</c:v>
                </c:pt>
                <c:pt idx="4210">
                  <c:v>300.02940306137282</c:v>
                </c:pt>
                <c:pt idx="4211">
                  <c:v>301.21372295761745</c:v>
                </c:pt>
                <c:pt idx="4212">
                  <c:v>301.21372295761745</c:v>
                </c:pt>
                <c:pt idx="4213">
                  <c:v>305.23112483436296</c:v>
                </c:pt>
                <c:pt idx="4214">
                  <c:v>302.93215041053332</c:v>
                </c:pt>
                <c:pt idx="4215">
                  <c:v>300.66725030563049</c:v>
                </c:pt>
                <c:pt idx="4216">
                  <c:v>300.94592078976774</c:v>
                </c:pt>
                <c:pt idx="4217">
                  <c:v>301.36391905878742</c:v>
                </c:pt>
                <c:pt idx="4218">
                  <c:v>302.13024417110557</c:v>
                </c:pt>
                <c:pt idx="4219">
                  <c:v>302.38567410604696</c:v>
                </c:pt>
                <c:pt idx="4220">
                  <c:v>302.26957180380055</c:v>
                </c:pt>
                <c:pt idx="4221">
                  <c:v>301.96769272983693</c:v>
                </c:pt>
                <c:pt idx="4222">
                  <c:v>301.34069509802623</c:v>
                </c:pt>
                <c:pt idx="4223">
                  <c:v>301.36391905878742</c:v>
                </c:pt>
                <c:pt idx="4224">
                  <c:v>300.57437013789553</c:v>
                </c:pt>
                <c:pt idx="4225">
                  <c:v>301.52647080443103</c:v>
                </c:pt>
                <c:pt idx="4226">
                  <c:v>300.43504265738812</c:v>
                </c:pt>
                <c:pt idx="4227">
                  <c:v>300.80659315707283</c:v>
                </c:pt>
                <c:pt idx="4228">
                  <c:v>301.22457620734508</c:v>
                </c:pt>
                <c:pt idx="4229">
                  <c:v>302.15346797967931</c:v>
                </c:pt>
                <c:pt idx="4230">
                  <c:v>302.59467468633784</c:v>
                </c:pt>
                <c:pt idx="4231">
                  <c:v>301.34069509802623</c:v>
                </c:pt>
                <c:pt idx="4232">
                  <c:v>300.17959598182455</c:v>
                </c:pt>
                <c:pt idx="4233">
                  <c:v>305.39367627563161</c:v>
                </c:pt>
                <c:pt idx="4234">
                  <c:v>307.59977068391379</c:v>
                </c:pt>
                <c:pt idx="4235">
                  <c:v>300.272475997372</c:v>
                </c:pt>
                <c:pt idx="4236">
                  <c:v>300.22604359897201</c:v>
                </c:pt>
                <c:pt idx="4237">
                  <c:v>301.29424748087877</c:v>
                </c:pt>
                <c:pt idx="4238">
                  <c:v>302.82689755332763</c:v>
                </c:pt>
                <c:pt idx="4239">
                  <c:v>302.87334517047509</c:v>
                </c:pt>
                <c:pt idx="4240">
                  <c:v>305.49742247684202</c:v>
                </c:pt>
                <c:pt idx="4241">
                  <c:v>303.15200043586492</c:v>
                </c:pt>
                <c:pt idx="4242">
                  <c:v>300.54028729647018</c:v>
                </c:pt>
                <c:pt idx="4243">
                  <c:v>302.35159933055775</c:v>
                </c:pt>
                <c:pt idx="4244">
                  <c:v>304.83635052610447</c:v>
                </c:pt>
                <c:pt idx="4245">
                  <c:v>307.29787639120275</c:v>
                </c:pt>
                <c:pt idx="4246">
                  <c:v>304.69702289340955</c:v>
                </c:pt>
                <c:pt idx="4247">
                  <c:v>307.22820496548161</c:v>
                </c:pt>
                <c:pt idx="4248">
                  <c:v>303.74492283562398</c:v>
                </c:pt>
                <c:pt idx="4249">
                  <c:v>300.26162289983188</c:v>
                </c:pt>
                <c:pt idx="4250">
                  <c:v>300.78336934849909</c:v>
                </c:pt>
                <c:pt idx="4251">
                  <c:v>302.64112230348525</c:v>
                </c:pt>
                <c:pt idx="4252">
                  <c:v>308.05184357623517</c:v>
                </c:pt>
                <c:pt idx="4253">
                  <c:v>310.09537132450129</c:v>
                </c:pt>
                <c:pt idx="4254">
                  <c:v>310.42047268516382</c:v>
                </c:pt>
                <c:pt idx="4255">
                  <c:v>310.97781517531314</c:v>
                </c:pt>
                <c:pt idx="4256">
                  <c:v>300.64402649705676</c:v>
                </c:pt>
                <c:pt idx="4257">
                  <c:v>309.85229749059596</c:v>
                </c:pt>
                <c:pt idx="4258">
                  <c:v>300.49384272307219</c:v>
                </c:pt>
                <c:pt idx="4259">
                  <c:v>302.04971416909518</c:v>
                </c:pt>
                <c:pt idx="4260">
                  <c:v>306.7637744502494</c:v>
                </c:pt>
                <c:pt idx="4261">
                  <c:v>316.40089407097383</c:v>
                </c:pt>
                <c:pt idx="4262">
                  <c:v>307.85520214072989</c:v>
                </c:pt>
                <c:pt idx="4263">
                  <c:v>301.31747144164001</c:v>
                </c:pt>
                <c:pt idx="4264">
                  <c:v>300.89947317262033</c:v>
                </c:pt>
                <c:pt idx="4265">
                  <c:v>304.17377191937169</c:v>
                </c:pt>
                <c:pt idx="4266">
                  <c:v>305.47419866826829</c:v>
                </c:pt>
                <c:pt idx="4267">
                  <c:v>305.65997391811067</c:v>
                </c:pt>
                <c:pt idx="4268">
                  <c:v>304.70787386032509</c:v>
                </c:pt>
                <c:pt idx="4269">
                  <c:v>303.54677474412341</c:v>
                </c:pt>
                <c:pt idx="4270">
                  <c:v>303.29134328730726</c:v>
                </c:pt>
                <c:pt idx="4271">
                  <c:v>302.45534705364287</c:v>
                </c:pt>
                <c:pt idx="4272">
                  <c:v>301.59614223015222</c:v>
                </c:pt>
                <c:pt idx="4273">
                  <c:v>301.24779986373136</c:v>
                </c:pt>
                <c:pt idx="4274">
                  <c:v>300.94592078976774</c:v>
                </c:pt>
                <c:pt idx="4275">
                  <c:v>300.77250575002324</c:v>
                </c:pt>
                <c:pt idx="4276">
                  <c:v>300.88861550945592</c:v>
                </c:pt>
                <c:pt idx="4277">
                  <c:v>300.93506008285391</c:v>
                </c:pt>
                <c:pt idx="4278">
                  <c:v>301.07439243336052</c:v>
                </c:pt>
                <c:pt idx="4279">
                  <c:v>301.39949942495963</c:v>
                </c:pt>
                <c:pt idx="4280">
                  <c:v>301.44594338960769</c:v>
                </c:pt>
                <c:pt idx="4281">
                  <c:v>301.46916552411921</c:v>
                </c:pt>
                <c:pt idx="4282">
                  <c:v>301.65493986083675</c:v>
                </c:pt>
                <c:pt idx="4283">
                  <c:v>301.98004883087299</c:v>
                </c:pt>
                <c:pt idx="4284">
                  <c:v>301.39949942495963</c:v>
                </c:pt>
                <c:pt idx="4285">
                  <c:v>301.46916552411921</c:v>
                </c:pt>
                <c:pt idx="4286">
                  <c:v>300.63317492139134</c:v>
                </c:pt>
                <c:pt idx="4287">
                  <c:v>300.10992901519637</c:v>
                </c:pt>
                <c:pt idx="4288">
                  <c:v>300.09906995190721</c:v>
                </c:pt>
                <c:pt idx="4289">
                  <c:v>300.28484518653084</c:v>
                </c:pt>
                <c:pt idx="4290">
                  <c:v>300.30806747322987</c:v>
                </c:pt>
                <c:pt idx="4291">
                  <c:v>300.02940306137282</c:v>
                </c:pt>
                <c:pt idx="4292">
                  <c:v>300.23840061313291</c:v>
                </c:pt>
                <c:pt idx="4293">
                  <c:v>300.19195756160968</c:v>
                </c:pt>
                <c:pt idx="4294">
                  <c:v>300.16873527491072</c:v>
                </c:pt>
                <c:pt idx="4295">
                  <c:v>300.37773281145206</c:v>
                </c:pt>
                <c:pt idx="4296">
                  <c:v>300.44739830186171</c:v>
                </c:pt>
                <c:pt idx="4297">
                  <c:v>300.01703988361919</c:v>
                </c:pt>
                <c:pt idx="4298">
                  <c:v>300.76014553992542</c:v>
                </c:pt>
                <c:pt idx="4299">
                  <c:v>300.82980174689914</c:v>
                </c:pt>
                <c:pt idx="4300">
                  <c:v>301.22457620734508</c:v>
                </c:pt>
                <c:pt idx="4301">
                  <c:v>300.8762493640466</c:v>
                </c:pt>
                <c:pt idx="4302">
                  <c:v>300.82980174689914</c:v>
                </c:pt>
                <c:pt idx="4303">
                  <c:v>300.85302555547287</c:v>
                </c:pt>
                <c:pt idx="4304">
                  <c:v>301.34069509802623</c:v>
                </c:pt>
                <c:pt idx="4305">
                  <c:v>300.89947317262033</c:v>
                </c:pt>
                <c:pt idx="4306">
                  <c:v>300.57437013789553</c:v>
                </c:pt>
                <c:pt idx="4307">
                  <c:v>300.29569980594573</c:v>
                </c:pt>
                <c:pt idx="4308">
                  <c:v>300.36537123166693</c:v>
                </c:pt>
                <c:pt idx="4309">
                  <c:v>300.00618080663321</c:v>
                </c:pt>
                <c:pt idx="4310">
                  <c:v>300.70284025961359</c:v>
                </c:pt>
                <c:pt idx="4311">
                  <c:v>302.38567410604696</c:v>
                </c:pt>
                <c:pt idx="4312">
                  <c:v>302.57145087776411</c:v>
                </c:pt>
                <c:pt idx="4313">
                  <c:v>300.69047411420422</c:v>
                </c:pt>
                <c:pt idx="4314">
                  <c:v>301.7942720591559</c:v>
                </c:pt>
                <c:pt idx="4315">
                  <c:v>305.53300543020129</c:v>
                </c:pt>
                <c:pt idx="4316">
                  <c:v>305.09179720166804</c:v>
                </c:pt>
                <c:pt idx="4317">
                  <c:v>303.69847521847652</c:v>
                </c:pt>
                <c:pt idx="4318">
                  <c:v>300.70284025961359</c:v>
                </c:pt>
                <c:pt idx="4319">
                  <c:v>300.34214742309319</c:v>
                </c:pt>
                <c:pt idx="4320">
                  <c:v>301.31747144164001</c:v>
                </c:pt>
                <c:pt idx="4321">
                  <c:v>301.96769272983693</c:v>
                </c:pt>
                <c:pt idx="4322">
                  <c:v>301.94446892126325</c:v>
                </c:pt>
                <c:pt idx="4323">
                  <c:v>301.31747144164001</c:v>
                </c:pt>
                <c:pt idx="4324">
                  <c:v>300.82980174689914</c:v>
                </c:pt>
                <c:pt idx="4325">
                  <c:v>301.27102382449254</c:v>
                </c:pt>
                <c:pt idx="4326">
                  <c:v>301.06202461388898</c:v>
                </c:pt>
                <c:pt idx="4327">
                  <c:v>300.66725030563049</c:v>
                </c:pt>
                <c:pt idx="4328">
                  <c:v>300.41181884881439</c:v>
                </c:pt>
                <c:pt idx="4329">
                  <c:v>300.22604359897201</c:v>
                </c:pt>
                <c:pt idx="4330">
                  <c:v>300.02940306137282</c:v>
                </c:pt>
                <c:pt idx="4331">
                  <c:v>300.04026227684943</c:v>
                </c:pt>
                <c:pt idx="4332">
                  <c:v>300.29569980594573</c:v>
                </c:pt>
                <c:pt idx="4333">
                  <c:v>300.01703988361919</c:v>
                </c:pt>
                <c:pt idx="4334">
                  <c:v>300.23840061313291</c:v>
                </c:pt>
                <c:pt idx="4335">
                  <c:v>300.16873527491072</c:v>
                </c:pt>
                <c:pt idx="4336">
                  <c:v>300.01703988361919</c:v>
                </c:pt>
                <c:pt idx="4337">
                  <c:v>300.48147490360066</c:v>
                </c:pt>
                <c:pt idx="4338">
                  <c:v>300.10992901519637</c:v>
                </c:pt>
                <c:pt idx="4339">
                  <c:v>300.35451052475304</c:v>
                </c:pt>
                <c:pt idx="4340">
                  <c:v>300.40095509815103</c:v>
                </c:pt>
                <c:pt idx="4341">
                  <c:v>300.74928498519898</c:v>
                </c:pt>
                <c:pt idx="4342">
                  <c:v>300.79572788453476</c:v>
                </c:pt>
                <c:pt idx="4343">
                  <c:v>300.86539474463171</c:v>
                </c:pt>
                <c:pt idx="4344">
                  <c:v>300.72606254631256</c:v>
                </c:pt>
                <c:pt idx="4345">
                  <c:v>300.42417753703751</c:v>
                </c:pt>
                <c:pt idx="4346">
                  <c:v>301.0047254210761</c:v>
                </c:pt>
                <c:pt idx="4347">
                  <c:v>300.40095509815103</c:v>
                </c:pt>
                <c:pt idx="4348">
                  <c:v>300.40095509815103</c:v>
                </c:pt>
                <c:pt idx="4349">
                  <c:v>300.08670677415364</c:v>
                </c:pt>
                <c:pt idx="4350">
                  <c:v>300.01703988361919</c:v>
                </c:pt>
                <c:pt idx="4351">
                  <c:v>300.59759394646926</c:v>
                </c:pt>
                <c:pt idx="4352">
                  <c:v>300.57437013789553</c:v>
                </c:pt>
                <c:pt idx="4353">
                  <c:v>300.85302555547287</c:v>
                </c:pt>
                <c:pt idx="4354">
                  <c:v>300.92269698119406</c:v>
                </c:pt>
                <c:pt idx="4355">
                  <c:v>300.45825109502692</c:v>
                </c:pt>
                <c:pt idx="4356">
                  <c:v>300.09906995190721</c:v>
                </c:pt>
                <c:pt idx="4357">
                  <c:v>300.07584769564573</c:v>
                </c:pt>
                <c:pt idx="4358">
                  <c:v>300.88861550945592</c:v>
                </c:pt>
                <c:pt idx="4359">
                  <c:v>301.02794770777507</c:v>
                </c:pt>
                <c:pt idx="4360">
                  <c:v>300.70284025961359</c:v>
                </c:pt>
                <c:pt idx="4361">
                  <c:v>300.07584769564573</c:v>
                </c:pt>
                <c:pt idx="4362">
                  <c:v>300.77250575002324</c:v>
                </c:pt>
                <c:pt idx="4363">
                  <c:v>300.35451052475304</c:v>
                </c:pt>
                <c:pt idx="4364">
                  <c:v>300.01703988361919</c:v>
                </c:pt>
                <c:pt idx="4365">
                  <c:v>300.13314985611436</c:v>
                </c:pt>
                <c:pt idx="4366">
                  <c:v>300.24926740754574</c:v>
                </c:pt>
                <c:pt idx="4367">
                  <c:v>300.41181884881439</c:v>
                </c:pt>
                <c:pt idx="4368">
                  <c:v>300.89947317262033</c:v>
                </c:pt>
                <c:pt idx="4369">
                  <c:v>300.76014553992542</c:v>
                </c:pt>
                <c:pt idx="4370">
                  <c:v>300.94592078976774</c:v>
                </c:pt>
                <c:pt idx="4371">
                  <c:v>300.80659315707283</c:v>
                </c:pt>
                <c:pt idx="4372">
                  <c:v>300.04026227684943</c:v>
                </c:pt>
                <c:pt idx="4373">
                  <c:v>300.04026227684943</c:v>
                </c:pt>
                <c:pt idx="4374">
                  <c:v>300.47062043637322</c:v>
                </c:pt>
                <c:pt idx="4375">
                  <c:v>300.23840061313291</c:v>
                </c:pt>
                <c:pt idx="4376">
                  <c:v>300.35451052475304</c:v>
                </c:pt>
                <c:pt idx="4377">
                  <c:v>300.19195756160968</c:v>
                </c:pt>
                <c:pt idx="4378">
                  <c:v>300.13314985611436</c:v>
                </c:pt>
                <c:pt idx="4379">
                  <c:v>300.47062043637322</c:v>
                </c:pt>
                <c:pt idx="4380">
                  <c:v>300.23840061313291</c:v>
                </c:pt>
                <c:pt idx="4381">
                  <c:v>300.40095509815103</c:v>
                </c:pt>
                <c:pt idx="4382">
                  <c:v>300.35451052475304</c:v>
                </c:pt>
                <c:pt idx="4383">
                  <c:v>300.21517984830865</c:v>
                </c:pt>
                <c:pt idx="4384">
                  <c:v>300.36537123166693</c:v>
                </c:pt>
                <c:pt idx="4385">
                  <c:v>300.052625454603</c:v>
                </c:pt>
                <c:pt idx="4386">
                  <c:v>300.52792252074812</c:v>
                </c:pt>
                <c:pt idx="4387">
                  <c:v>300.5511463293218</c:v>
                </c:pt>
                <c:pt idx="4388">
                  <c:v>300.45825109502692</c:v>
                </c:pt>
                <c:pt idx="4389">
                  <c:v>300.41181884881439</c:v>
                </c:pt>
                <c:pt idx="4390">
                  <c:v>300.06348451789216</c:v>
                </c:pt>
                <c:pt idx="4391">
                  <c:v>300.13314985611436</c:v>
                </c:pt>
                <c:pt idx="4392">
                  <c:v>300.31892361451946</c:v>
                </c:pt>
                <c:pt idx="4393">
                  <c:v>300.23840061313291</c:v>
                </c:pt>
                <c:pt idx="4394">
                  <c:v>300.15637217325082</c:v>
                </c:pt>
                <c:pt idx="4395">
                  <c:v>300.37773281145206</c:v>
                </c:pt>
                <c:pt idx="4396">
                  <c:v>300.09906995190721</c:v>
                </c:pt>
                <c:pt idx="4397">
                  <c:v>300.19195756160968</c:v>
                </c:pt>
                <c:pt idx="4398">
                  <c:v>300.42417753703751</c:v>
                </c:pt>
                <c:pt idx="4399">
                  <c:v>300.23840061313291</c:v>
                </c:pt>
                <c:pt idx="4400">
                  <c:v>300.26162289983188</c:v>
                </c:pt>
                <c:pt idx="4401">
                  <c:v>300.052625454603</c:v>
                </c:pt>
                <c:pt idx="4402">
                  <c:v>300.17959598182455</c:v>
                </c:pt>
                <c:pt idx="4403">
                  <c:v>300.26162289983188</c:v>
                </c:pt>
                <c:pt idx="4404">
                  <c:v>301.0047254210761</c:v>
                </c:pt>
                <c:pt idx="4405">
                  <c:v>300.14551303386793</c:v>
                </c:pt>
                <c:pt idx="4406">
                  <c:v>300.92269698119406</c:v>
                </c:pt>
                <c:pt idx="4407">
                  <c:v>300.16873527491072</c:v>
                </c:pt>
                <c:pt idx="4408">
                  <c:v>300.51706500977122</c:v>
                </c:pt>
                <c:pt idx="4409">
                  <c:v>300.00618080663321</c:v>
                </c:pt>
                <c:pt idx="4410">
                  <c:v>300.52792252074812</c:v>
                </c:pt>
                <c:pt idx="4411">
                  <c:v>300.42417753703751</c:v>
                </c:pt>
                <c:pt idx="4412">
                  <c:v>300.02940306137282</c:v>
                </c:pt>
                <c:pt idx="4413">
                  <c:v>300.86539474463171</c:v>
                </c:pt>
                <c:pt idx="4414">
                  <c:v>300.51706500977122</c:v>
                </c:pt>
                <c:pt idx="4415">
                  <c:v>300.09906995190721</c:v>
                </c:pt>
                <c:pt idx="4416">
                  <c:v>300.16873527491072</c:v>
                </c:pt>
                <c:pt idx="4417">
                  <c:v>300.14551303386793</c:v>
                </c:pt>
                <c:pt idx="4418">
                  <c:v>300.40095509815103</c:v>
                </c:pt>
                <c:pt idx="4419">
                  <c:v>300.45825109502692</c:v>
                </c:pt>
                <c:pt idx="4420">
                  <c:v>300.78336934849909</c:v>
                </c:pt>
                <c:pt idx="4421">
                  <c:v>300.9923684069152</c:v>
                </c:pt>
                <c:pt idx="4422">
                  <c:v>300.22604359897201</c:v>
                </c:pt>
                <c:pt idx="4423">
                  <c:v>300.35451052475304</c:v>
                </c:pt>
                <c:pt idx="4424">
                  <c:v>300.36537123166693</c:v>
                </c:pt>
                <c:pt idx="4425">
                  <c:v>300.57437013789553</c:v>
                </c:pt>
                <c:pt idx="4426">
                  <c:v>300.00618080663321</c:v>
                </c:pt>
                <c:pt idx="4427">
                  <c:v>300.01703988361919</c:v>
                </c:pt>
                <c:pt idx="4428">
                  <c:v>300.00618080663321</c:v>
                </c:pt>
                <c:pt idx="4429">
                  <c:v>300.23840061313291</c:v>
                </c:pt>
                <c:pt idx="4430">
                  <c:v>300.37773281145206</c:v>
                </c:pt>
                <c:pt idx="4431">
                  <c:v>300.19195756160968</c:v>
                </c:pt>
                <c:pt idx="4432">
                  <c:v>300.052625454603</c:v>
                </c:pt>
                <c:pt idx="4433">
                  <c:v>300.56350806129444</c:v>
                </c:pt>
                <c:pt idx="4434">
                  <c:v>300.01703988361919</c:v>
                </c:pt>
                <c:pt idx="4435">
                  <c:v>300.24926740754574</c:v>
                </c:pt>
                <c:pt idx="4436">
                  <c:v>300.48147490360066</c:v>
                </c:pt>
                <c:pt idx="4437">
                  <c:v>300.52792252074812</c:v>
                </c:pt>
                <c:pt idx="4438">
                  <c:v>300.22604359897201</c:v>
                </c:pt>
                <c:pt idx="4439">
                  <c:v>300.5511463293218</c:v>
                </c:pt>
                <c:pt idx="4440">
                  <c:v>300.37773281145206</c:v>
                </c:pt>
                <c:pt idx="4441">
                  <c:v>300.052625454603</c:v>
                </c:pt>
                <c:pt idx="4442">
                  <c:v>300.06348451789216</c:v>
                </c:pt>
                <c:pt idx="4443">
                  <c:v>300.47062043637322</c:v>
                </c:pt>
                <c:pt idx="4444">
                  <c:v>300.28484518653084</c:v>
                </c:pt>
                <c:pt idx="4445">
                  <c:v>300.22604359897201</c:v>
                </c:pt>
                <c:pt idx="4446">
                  <c:v>300.26162289983188</c:v>
                </c:pt>
                <c:pt idx="4447">
                  <c:v>300.49384272307219</c:v>
                </c:pt>
                <c:pt idx="4448">
                  <c:v>300.47062043637322</c:v>
                </c:pt>
                <c:pt idx="4449">
                  <c:v>300.14551303386793</c:v>
                </c:pt>
                <c:pt idx="4450">
                  <c:v>300.41181884881439</c:v>
                </c:pt>
                <c:pt idx="4451">
                  <c:v>300.8762493640466</c:v>
                </c:pt>
                <c:pt idx="4452">
                  <c:v>301.06202461388898</c:v>
                </c:pt>
                <c:pt idx="4453">
                  <c:v>301.43357496138623</c:v>
                </c:pt>
                <c:pt idx="4454">
                  <c:v>300.96914459834147</c:v>
                </c:pt>
                <c:pt idx="4455">
                  <c:v>300.12229077760645</c:v>
                </c:pt>
                <c:pt idx="4456">
                  <c:v>300.19195756160968</c:v>
                </c:pt>
                <c:pt idx="4457">
                  <c:v>300.02940306137282</c:v>
                </c:pt>
                <c:pt idx="4458">
                  <c:v>300.10992901519637</c:v>
                </c:pt>
                <c:pt idx="4459">
                  <c:v>300.13314985611436</c:v>
                </c:pt>
                <c:pt idx="4460">
                  <c:v>300.04026227684943</c:v>
                </c:pt>
                <c:pt idx="4461">
                  <c:v>300.63317492139134</c:v>
                </c:pt>
                <c:pt idx="4462">
                  <c:v>300.06348451789216</c:v>
                </c:pt>
                <c:pt idx="4463">
                  <c:v>300.49384272307219</c:v>
                </c:pt>
                <c:pt idx="4464">
                  <c:v>300.58673034799341</c:v>
                </c:pt>
                <c:pt idx="4465">
                  <c:v>300.09906995190721</c:v>
                </c:pt>
                <c:pt idx="4466">
                  <c:v>300.37773281145206</c:v>
                </c:pt>
                <c:pt idx="4467">
                  <c:v>300.40095509815103</c:v>
                </c:pt>
                <c:pt idx="4468">
                  <c:v>300.52792252074812</c:v>
                </c:pt>
                <c:pt idx="4469">
                  <c:v>300.41181884881439</c:v>
                </c:pt>
                <c:pt idx="4470">
                  <c:v>300.70284025961359</c:v>
                </c:pt>
                <c:pt idx="4471">
                  <c:v>300.43504265738812</c:v>
                </c:pt>
                <c:pt idx="4472">
                  <c:v>300.33128823805407</c:v>
                </c:pt>
                <c:pt idx="4473">
                  <c:v>300.19195756160968</c:v>
                </c:pt>
                <c:pt idx="4474">
                  <c:v>300.70284025961359</c:v>
                </c:pt>
                <c:pt idx="4475">
                  <c:v>300.16873527491072</c:v>
                </c:pt>
                <c:pt idx="4476">
                  <c:v>300.10992901519637</c:v>
                </c:pt>
                <c:pt idx="4477">
                  <c:v>300.272475997372</c:v>
                </c:pt>
                <c:pt idx="4478">
                  <c:v>300.16873527491072</c:v>
                </c:pt>
                <c:pt idx="4479">
                  <c:v>300.14551303386793</c:v>
                </c:pt>
                <c:pt idx="4480">
                  <c:v>300.42417753703751</c:v>
                </c:pt>
                <c:pt idx="4481">
                  <c:v>300.17959598182455</c:v>
                </c:pt>
                <c:pt idx="4482">
                  <c:v>300.48147490360066</c:v>
                </c:pt>
                <c:pt idx="4483">
                  <c:v>300.94592078976774</c:v>
                </c:pt>
                <c:pt idx="4484">
                  <c:v>300.29569980594573</c:v>
                </c:pt>
                <c:pt idx="4485">
                  <c:v>300.5511463293218</c:v>
                </c:pt>
                <c:pt idx="4486">
                  <c:v>300.94592078976774</c:v>
                </c:pt>
                <c:pt idx="4487">
                  <c:v>300.00618080663321</c:v>
                </c:pt>
                <c:pt idx="4488">
                  <c:v>300.12229077760645</c:v>
                </c:pt>
                <c:pt idx="4489">
                  <c:v>300.09906995190721</c:v>
                </c:pt>
                <c:pt idx="4490">
                  <c:v>300.13314985611436</c:v>
                </c:pt>
                <c:pt idx="4491">
                  <c:v>300.5511463293218</c:v>
                </c:pt>
                <c:pt idx="4492">
                  <c:v>300.71369792277795</c:v>
                </c:pt>
                <c:pt idx="4493">
                  <c:v>300.17959598182455</c:v>
                </c:pt>
                <c:pt idx="4494">
                  <c:v>300.44739830186171</c:v>
                </c:pt>
                <c:pt idx="4495">
                  <c:v>300.49384272307219</c:v>
                </c:pt>
                <c:pt idx="4496">
                  <c:v>301.0047254210761</c:v>
                </c:pt>
                <c:pt idx="4497">
                  <c:v>301.4923872020683</c:v>
                </c:pt>
                <c:pt idx="4498">
                  <c:v>301.12083533269629</c:v>
                </c:pt>
                <c:pt idx="4499">
                  <c:v>300.44739830186171</c:v>
                </c:pt>
                <c:pt idx="4500">
                  <c:v>300.13314985611436</c:v>
                </c:pt>
                <c:pt idx="4501">
                  <c:v>301.13169588742267</c:v>
                </c:pt>
                <c:pt idx="4502">
                  <c:v>301.64257462855221</c:v>
                </c:pt>
                <c:pt idx="4503">
                  <c:v>301.82834987839459</c:v>
                </c:pt>
                <c:pt idx="4504">
                  <c:v>300.94592078976774</c:v>
                </c:pt>
                <c:pt idx="4505">
                  <c:v>300.08670677415364</c:v>
                </c:pt>
                <c:pt idx="4506">
                  <c:v>301.13169588742267</c:v>
                </c:pt>
                <c:pt idx="4507">
                  <c:v>301.24779986373136</c:v>
                </c:pt>
                <c:pt idx="4508">
                  <c:v>301.20136746533132</c:v>
                </c:pt>
                <c:pt idx="4509">
                  <c:v>300.82980174689914</c:v>
                </c:pt>
                <c:pt idx="4510">
                  <c:v>300.40095509815103</c:v>
                </c:pt>
                <c:pt idx="4511">
                  <c:v>301.37627744263557</c:v>
                </c:pt>
                <c:pt idx="4512">
                  <c:v>301.8639389192528</c:v>
                </c:pt>
                <c:pt idx="4513">
                  <c:v>301.91038197077603</c:v>
                </c:pt>
                <c:pt idx="4514">
                  <c:v>301.77104977245688</c:v>
                </c:pt>
                <c:pt idx="4515">
                  <c:v>301.28338951333944</c:v>
                </c:pt>
                <c:pt idx="4516">
                  <c:v>300.95828236955288</c:v>
                </c:pt>
                <c:pt idx="4517">
                  <c:v>300.20281979039828</c:v>
                </c:pt>
                <c:pt idx="4518">
                  <c:v>300.02940306137282</c:v>
                </c:pt>
                <c:pt idx="4519">
                  <c:v>300.82980174689914</c:v>
                </c:pt>
                <c:pt idx="4520">
                  <c:v>301.52647080443103</c:v>
                </c:pt>
                <c:pt idx="4521">
                  <c:v>301.89802130411579</c:v>
                </c:pt>
                <c:pt idx="4522">
                  <c:v>301.17814350457013</c:v>
                </c:pt>
                <c:pt idx="4523">
                  <c:v>300.96914459834147</c:v>
                </c:pt>
                <c:pt idx="4524">
                  <c:v>301.0852482702752</c:v>
                </c:pt>
                <c:pt idx="4525">
                  <c:v>300.10992901519637</c:v>
                </c:pt>
                <c:pt idx="4526">
                  <c:v>300.93506008285391</c:v>
                </c:pt>
                <c:pt idx="4527">
                  <c:v>301.26016783539035</c:v>
                </c:pt>
                <c:pt idx="4528">
                  <c:v>300.65639720809037</c:v>
                </c:pt>
                <c:pt idx="4529">
                  <c:v>300.86539474463171</c:v>
                </c:pt>
                <c:pt idx="4530">
                  <c:v>300.37773281145206</c:v>
                </c:pt>
                <c:pt idx="4531">
                  <c:v>300.00618080663321</c:v>
                </c:pt>
                <c:pt idx="4532">
                  <c:v>300.052625454603</c:v>
                </c:pt>
                <c:pt idx="4533">
                  <c:v>300.19195756160968</c:v>
                </c:pt>
                <c:pt idx="4534">
                  <c:v>300.62081775504299</c:v>
                </c:pt>
                <c:pt idx="4535">
                  <c:v>300.34214742309319</c:v>
                </c:pt>
                <c:pt idx="4536">
                  <c:v>300.48147490360066</c:v>
                </c:pt>
                <c:pt idx="4537">
                  <c:v>301.17814350457013</c:v>
                </c:pt>
                <c:pt idx="4538">
                  <c:v>300.31892361451946</c:v>
                </c:pt>
                <c:pt idx="4539">
                  <c:v>300.15637217325082</c:v>
                </c:pt>
                <c:pt idx="4540">
                  <c:v>300.02940306137282</c:v>
                </c:pt>
                <c:pt idx="4541">
                  <c:v>300.00618080663321</c:v>
                </c:pt>
                <c:pt idx="4542">
                  <c:v>300.44739830186171</c:v>
                </c:pt>
                <c:pt idx="4543">
                  <c:v>300.44739830186171</c:v>
                </c:pt>
                <c:pt idx="4544">
                  <c:v>300.40095509815103</c:v>
                </c:pt>
                <c:pt idx="4545">
                  <c:v>300.54028729647018</c:v>
                </c:pt>
                <c:pt idx="4546">
                  <c:v>301.02794770777507</c:v>
                </c:pt>
                <c:pt idx="4547">
                  <c:v>300.98150465625184</c:v>
                </c:pt>
                <c:pt idx="4548">
                  <c:v>300.5511463293218</c:v>
                </c:pt>
                <c:pt idx="4549">
                  <c:v>301.61935081997848</c:v>
                </c:pt>
                <c:pt idx="4550">
                  <c:v>301.31747144164001</c:v>
                </c:pt>
                <c:pt idx="4551">
                  <c:v>302.13024417110557</c:v>
                </c:pt>
                <c:pt idx="4552">
                  <c:v>301.59614223015222</c:v>
                </c:pt>
                <c:pt idx="4553">
                  <c:v>301.31747144164001</c:v>
                </c:pt>
                <c:pt idx="4554">
                  <c:v>300.8762493640466</c:v>
                </c:pt>
                <c:pt idx="4555">
                  <c:v>300.89947317262033</c:v>
                </c:pt>
                <c:pt idx="4556">
                  <c:v>300.36537123166693</c:v>
                </c:pt>
                <c:pt idx="4557">
                  <c:v>301.53883147109133</c:v>
                </c:pt>
                <c:pt idx="4558">
                  <c:v>301.8639389192528</c:v>
                </c:pt>
                <c:pt idx="4559">
                  <c:v>302.04971416909518</c:v>
                </c:pt>
                <c:pt idx="4560">
                  <c:v>301.7942720591559</c:v>
                </c:pt>
                <c:pt idx="4561">
                  <c:v>301.09761456787203</c:v>
                </c:pt>
                <c:pt idx="4562">
                  <c:v>300.40095509815103</c:v>
                </c:pt>
                <c:pt idx="4563">
                  <c:v>300.01703988361919</c:v>
                </c:pt>
                <c:pt idx="4564">
                  <c:v>300.38859504024066</c:v>
                </c:pt>
                <c:pt idx="4565">
                  <c:v>300.13314985611436</c:v>
                </c:pt>
                <c:pt idx="4566">
                  <c:v>300.31892361451946</c:v>
                </c:pt>
                <c:pt idx="4567">
                  <c:v>300.13314985611436</c:v>
                </c:pt>
                <c:pt idx="4568">
                  <c:v>301.01559206330148</c:v>
                </c:pt>
                <c:pt idx="4569">
                  <c:v>301.34069509802623</c:v>
                </c:pt>
                <c:pt idx="4570">
                  <c:v>301.85157368696832</c:v>
                </c:pt>
                <c:pt idx="4571">
                  <c:v>301.43357496138623</c:v>
                </c:pt>
                <c:pt idx="4572">
                  <c:v>300.9923684069152</c:v>
                </c:pt>
                <c:pt idx="4573">
                  <c:v>300.50469871217439</c:v>
                </c:pt>
                <c:pt idx="4574">
                  <c:v>300.80659315707283</c:v>
                </c:pt>
                <c:pt idx="4575">
                  <c:v>300.00618080663321</c:v>
                </c:pt>
                <c:pt idx="4576">
                  <c:v>300.65639720809037</c:v>
                </c:pt>
                <c:pt idx="4577">
                  <c:v>301.67816214753572</c:v>
                </c:pt>
                <c:pt idx="4578">
                  <c:v>300.95828236955288</c:v>
                </c:pt>
                <c:pt idx="4579">
                  <c:v>300.60995263469238</c:v>
                </c:pt>
                <c:pt idx="4580">
                  <c:v>301.02794770777507</c:v>
                </c:pt>
                <c:pt idx="4581">
                  <c:v>300.29569980594573</c:v>
                </c:pt>
                <c:pt idx="4582">
                  <c:v>300.44739830186171</c:v>
                </c:pt>
                <c:pt idx="4583">
                  <c:v>302.8392612637374</c:v>
                </c:pt>
                <c:pt idx="4584">
                  <c:v>302.56059686709909</c:v>
                </c:pt>
                <c:pt idx="4585">
                  <c:v>302.60704144049708</c:v>
                </c:pt>
                <c:pt idx="4586">
                  <c:v>301.37627744263557</c:v>
                </c:pt>
                <c:pt idx="4587">
                  <c:v>300.02940306137282</c:v>
                </c:pt>
                <c:pt idx="4588">
                  <c:v>301.89802130411579</c:v>
                </c:pt>
                <c:pt idx="4589">
                  <c:v>303.22167186158612</c:v>
                </c:pt>
                <c:pt idx="4590">
                  <c:v>302.89656897904882</c:v>
                </c:pt>
                <c:pt idx="4591">
                  <c:v>302.52501847936406</c:v>
                </c:pt>
                <c:pt idx="4592">
                  <c:v>301.03880065312774</c:v>
                </c:pt>
                <c:pt idx="4593">
                  <c:v>300.13314985611436</c:v>
                </c:pt>
                <c:pt idx="4594">
                  <c:v>300.42417753703751</c:v>
                </c:pt>
                <c:pt idx="4595">
                  <c:v>300.33128823805407</c:v>
                </c:pt>
                <c:pt idx="4596">
                  <c:v>300.42417753703751</c:v>
                </c:pt>
                <c:pt idx="4597">
                  <c:v>300.13314985611436</c:v>
                </c:pt>
                <c:pt idx="4598">
                  <c:v>300.82980174689914</c:v>
                </c:pt>
                <c:pt idx="4599">
                  <c:v>300.80659315707283</c:v>
                </c:pt>
                <c:pt idx="4600">
                  <c:v>300.12229077760645</c:v>
                </c:pt>
                <c:pt idx="4601">
                  <c:v>300.38859504024066</c:v>
                </c:pt>
                <c:pt idx="4602">
                  <c:v>300.59759394646926</c:v>
                </c:pt>
                <c:pt idx="4603">
                  <c:v>300.13314985611436</c:v>
                </c:pt>
                <c:pt idx="4604">
                  <c:v>300.78336934849909</c:v>
                </c:pt>
                <c:pt idx="4605">
                  <c:v>300.41181884881439</c:v>
                </c:pt>
                <c:pt idx="4606">
                  <c:v>300.19195756160968</c:v>
                </c:pt>
                <c:pt idx="4607">
                  <c:v>300.45825109502692</c:v>
                </c:pt>
                <c:pt idx="4608">
                  <c:v>300.40095509815103</c:v>
                </c:pt>
                <c:pt idx="4609">
                  <c:v>301.46916552411921</c:v>
                </c:pt>
                <c:pt idx="4610">
                  <c:v>300.57437013789553</c:v>
                </c:pt>
                <c:pt idx="4611">
                  <c:v>301.29424748087877</c:v>
                </c:pt>
                <c:pt idx="4612">
                  <c:v>301.31747144164001</c:v>
                </c:pt>
                <c:pt idx="4613">
                  <c:v>300.07584769564573</c:v>
                </c:pt>
                <c:pt idx="4614">
                  <c:v>301.44594338960769</c:v>
                </c:pt>
                <c:pt idx="4615">
                  <c:v>304.67379908483582</c:v>
                </c:pt>
                <c:pt idx="4616">
                  <c:v>304.78990290895706</c:v>
                </c:pt>
                <c:pt idx="4617">
                  <c:v>305.81167439246377</c:v>
                </c:pt>
                <c:pt idx="4618">
                  <c:v>303.60557998418165</c:v>
                </c:pt>
                <c:pt idx="4619">
                  <c:v>300.26162289983188</c:v>
                </c:pt>
                <c:pt idx="4620">
                  <c:v>304.10410049365049</c:v>
                </c:pt>
                <c:pt idx="4621">
                  <c:v>308.86461447945112</c:v>
                </c:pt>
                <c:pt idx="4622">
                  <c:v>307.81962070924538</c:v>
                </c:pt>
                <c:pt idx="4623">
                  <c:v>306.77462541716488</c:v>
                </c:pt>
                <c:pt idx="4624">
                  <c:v>311.53513940296551</c:v>
                </c:pt>
                <c:pt idx="4625">
                  <c:v>300.77250575002324</c:v>
                </c:pt>
                <c:pt idx="4626">
                  <c:v>312.73182299440117</c:v>
                </c:pt>
                <c:pt idx="4627">
                  <c:v>307.71587450803497</c:v>
                </c:pt>
                <c:pt idx="4628">
                  <c:v>307.9945297734248</c:v>
                </c:pt>
                <c:pt idx="4629">
                  <c:v>309.80584987344849</c:v>
                </c:pt>
                <c:pt idx="4630">
                  <c:v>305.60267533404772</c:v>
                </c:pt>
                <c:pt idx="4631">
                  <c:v>301.81749434585487</c:v>
                </c:pt>
                <c:pt idx="4632">
                  <c:v>300.67961797291457</c:v>
                </c:pt>
                <c:pt idx="4633">
                  <c:v>300.19195756160968</c:v>
                </c:pt>
                <c:pt idx="4634">
                  <c:v>303.26811947873352</c:v>
                </c:pt>
                <c:pt idx="4635">
                  <c:v>305.56709390256322</c:v>
                </c:pt>
                <c:pt idx="4636">
                  <c:v>304.03444428667677</c:v>
                </c:pt>
                <c:pt idx="4637">
                  <c:v>304.54532241905645</c:v>
                </c:pt>
                <c:pt idx="4638">
                  <c:v>305.56709390256322</c:v>
                </c:pt>
                <c:pt idx="4639">
                  <c:v>307.42484640098689</c:v>
                </c:pt>
                <c:pt idx="4640">
                  <c:v>308.19117120893014</c:v>
                </c:pt>
                <c:pt idx="4641">
                  <c:v>306.77462541716488</c:v>
                </c:pt>
                <c:pt idx="4642">
                  <c:v>304.8239929031937</c:v>
                </c:pt>
                <c:pt idx="4643">
                  <c:v>301.27102382449254</c:v>
                </c:pt>
                <c:pt idx="4644">
                  <c:v>300.84217245793269</c:v>
                </c:pt>
                <c:pt idx="4645">
                  <c:v>301.65493986083675</c:v>
                </c:pt>
                <c:pt idx="4646">
                  <c:v>301.88715968407706</c:v>
                </c:pt>
                <c:pt idx="4647">
                  <c:v>302.53737458040013</c:v>
                </c:pt>
                <c:pt idx="4648">
                  <c:v>303.16437327752317</c:v>
                </c:pt>
                <c:pt idx="4649">
                  <c:v>303.28047710164435</c:v>
                </c:pt>
                <c:pt idx="4650">
                  <c:v>302.37482161725671</c:v>
                </c:pt>
                <c:pt idx="4651">
                  <c:v>301.88715968407706</c:v>
                </c:pt>
                <c:pt idx="4652">
                  <c:v>302.63026372719605</c:v>
                </c:pt>
                <c:pt idx="4653">
                  <c:v>302.18904636741433</c:v>
                </c:pt>
                <c:pt idx="4654">
                  <c:v>301.53883147109133</c:v>
                </c:pt>
                <c:pt idx="4655">
                  <c:v>303.04825423465451</c:v>
                </c:pt>
                <c:pt idx="4656">
                  <c:v>304.02357810101381</c:v>
                </c:pt>
                <c:pt idx="4657">
                  <c:v>303.37337233593922</c:v>
                </c:pt>
                <c:pt idx="4658">
                  <c:v>302.63026372719605</c:v>
                </c:pt>
                <c:pt idx="4659">
                  <c:v>300.93506008285391</c:v>
                </c:pt>
                <c:pt idx="4660">
                  <c:v>300.52792252074812</c:v>
                </c:pt>
                <c:pt idx="4661">
                  <c:v>300.59759394646926</c:v>
                </c:pt>
                <c:pt idx="4662">
                  <c:v>300.31892361451946</c:v>
                </c:pt>
                <c:pt idx="4663">
                  <c:v>300.85302555547287</c:v>
                </c:pt>
                <c:pt idx="4664">
                  <c:v>300.10992901519637</c:v>
                </c:pt>
                <c:pt idx="4665">
                  <c:v>300.01703988361919</c:v>
                </c:pt>
                <c:pt idx="4666">
                  <c:v>300.13314985611436</c:v>
                </c:pt>
                <c:pt idx="4667">
                  <c:v>300.37773281145206</c:v>
                </c:pt>
                <c:pt idx="4668">
                  <c:v>300.22604359897201</c:v>
                </c:pt>
                <c:pt idx="4669">
                  <c:v>300.82980174689914</c:v>
                </c:pt>
                <c:pt idx="4670">
                  <c:v>301.20136746533132</c:v>
                </c:pt>
                <c:pt idx="4671">
                  <c:v>300.8762493640466</c:v>
                </c:pt>
                <c:pt idx="4672">
                  <c:v>301.92124511268952</c:v>
                </c:pt>
                <c:pt idx="4673">
                  <c:v>301.73546986284714</c:v>
                </c:pt>
                <c:pt idx="4674">
                  <c:v>301.59614223015222</c:v>
                </c:pt>
                <c:pt idx="4675">
                  <c:v>301.24779986373136</c:v>
                </c:pt>
                <c:pt idx="4676">
                  <c:v>301.52647080443103</c:v>
                </c:pt>
                <c:pt idx="4677">
                  <c:v>300.82980174689914</c:v>
                </c:pt>
                <c:pt idx="4678">
                  <c:v>300.71369792277795</c:v>
                </c:pt>
                <c:pt idx="4679">
                  <c:v>300.08670677415364</c:v>
                </c:pt>
                <c:pt idx="4680">
                  <c:v>300.35451052475304</c:v>
                </c:pt>
                <c:pt idx="4681">
                  <c:v>300.16873527491072</c:v>
                </c:pt>
                <c:pt idx="4682">
                  <c:v>300.272475997372</c:v>
                </c:pt>
                <c:pt idx="4683">
                  <c:v>300.13314985611436</c:v>
                </c:pt>
                <c:pt idx="4684">
                  <c:v>300.10992901519637</c:v>
                </c:pt>
                <c:pt idx="4685">
                  <c:v>300.88861550945592</c:v>
                </c:pt>
                <c:pt idx="4686">
                  <c:v>300.33128823805407</c:v>
                </c:pt>
                <c:pt idx="4687">
                  <c:v>300.09906995190721</c:v>
                </c:pt>
                <c:pt idx="4688">
                  <c:v>300.78336934849909</c:v>
                </c:pt>
                <c:pt idx="4689">
                  <c:v>301.06202461388898</c:v>
                </c:pt>
                <c:pt idx="4690">
                  <c:v>300.38859504024066</c:v>
                </c:pt>
                <c:pt idx="4691">
                  <c:v>300.71369792277795</c:v>
                </c:pt>
                <c:pt idx="4692">
                  <c:v>300.37773281145206</c:v>
                </c:pt>
                <c:pt idx="4693">
                  <c:v>300.63317492139134</c:v>
                </c:pt>
                <c:pt idx="4694">
                  <c:v>301.05116999447409</c:v>
                </c:pt>
                <c:pt idx="4695">
                  <c:v>300.86539474463171</c:v>
                </c:pt>
                <c:pt idx="4696">
                  <c:v>300.74928498519898</c:v>
                </c:pt>
                <c:pt idx="4697">
                  <c:v>300.052625454603</c:v>
                </c:pt>
                <c:pt idx="4698">
                  <c:v>300.14551303386793</c:v>
                </c:pt>
                <c:pt idx="4699">
                  <c:v>300.20281979039828</c:v>
                </c:pt>
                <c:pt idx="4700">
                  <c:v>300.33128823805407</c:v>
                </c:pt>
                <c:pt idx="4701">
                  <c:v>300.95828236955288</c:v>
                </c:pt>
                <c:pt idx="4702">
                  <c:v>300.16873527491072</c:v>
                </c:pt>
                <c:pt idx="4703">
                  <c:v>300.63317492139134</c:v>
                </c:pt>
                <c:pt idx="4704">
                  <c:v>301.37627744263557</c:v>
                </c:pt>
                <c:pt idx="4705">
                  <c:v>300.272475997372</c:v>
                </c:pt>
                <c:pt idx="4706">
                  <c:v>301.29424748087877</c:v>
                </c:pt>
                <c:pt idx="4707">
                  <c:v>300.80659315707283</c:v>
                </c:pt>
                <c:pt idx="4708">
                  <c:v>301.27102382449254</c:v>
                </c:pt>
                <c:pt idx="4709">
                  <c:v>300.59759394646926</c:v>
                </c:pt>
                <c:pt idx="4710">
                  <c:v>300.35451052475304</c:v>
                </c:pt>
                <c:pt idx="4711">
                  <c:v>300.79572788453476</c:v>
                </c:pt>
                <c:pt idx="4712">
                  <c:v>301.19050219279325</c:v>
                </c:pt>
                <c:pt idx="4713">
                  <c:v>300.69047411420422</c:v>
                </c:pt>
                <c:pt idx="4714">
                  <c:v>300.96914459834147</c:v>
                </c:pt>
                <c:pt idx="4715">
                  <c:v>300.45825109502692</c:v>
                </c:pt>
                <c:pt idx="4716">
                  <c:v>300.72606254631256</c:v>
                </c:pt>
                <c:pt idx="4717">
                  <c:v>300.33128823805407</c:v>
                </c:pt>
                <c:pt idx="4718">
                  <c:v>300.06348451789216</c:v>
                </c:pt>
                <c:pt idx="4719">
                  <c:v>300.49384272307219</c:v>
                </c:pt>
                <c:pt idx="4720">
                  <c:v>300.82980174689914</c:v>
                </c:pt>
                <c:pt idx="4721">
                  <c:v>300.82980174689914</c:v>
                </c:pt>
                <c:pt idx="4722">
                  <c:v>301.06202461388898</c:v>
                </c:pt>
                <c:pt idx="4723">
                  <c:v>300.8762493640466</c:v>
                </c:pt>
                <c:pt idx="4724">
                  <c:v>300.09906995190721</c:v>
                </c:pt>
                <c:pt idx="4725">
                  <c:v>300.54028729647018</c:v>
                </c:pt>
                <c:pt idx="4726">
                  <c:v>300.28484518653084</c:v>
                </c:pt>
                <c:pt idx="4727">
                  <c:v>300.14551303386793</c:v>
                </c:pt>
                <c:pt idx="4728">
                  <c:v>300.95828236955288</c:v>
                </c:pt>
                <c:pt idx="4729">
                  <c:v>301.53883147109133</c:v>
                </c:pt>
                <c:pt idx="4730">
                  <c:v>302.56059686709909</c:v>
                </c:pt>
                <c:pt idx="4731">
                  <c:v>301.42272140728369</c:v>
                </c:pt>
                <c:pt idx="4732">
                  <c:v>300.02940306137282</c:v>
                </c:pt>
                <c:pt idx="4733">
                  <c:v>300.59759394646926</c:v>
                </c:pt>
                <c:pt idx="4734">
                  <c:v>300.20281979039828</c:v>
                </c:pt>
                <c:pt idx="4735">
                  <c:v>300.02940306137282</c:v>
                </c:pt>
                <c:pt idx="4736">
                  <c:v>300.17959598182455</c:v>
                </c:pt>
                <c:pt idx="4737">
                  <c:v>301.17814350457013</c:v>
                </c:pt>
                <c:pt idx="4738">
                  <c:v>302.29279561237422</c:v>
                </c:pt>
                <c:pt idx="4739">
                  <c:v>302.52501847936406</c:v>
                </c:pt>
                <c:pt idx="4740">
                  <c:v>302.17667656950562</c:v>
                </c:pt>
                <c:pt idx="4741">
                  <c:v>300.36537123166693</c:v>
                </c:pt>
                <c:pt idx="4742">
                  <c:v>301.05116999447409</c:v>
                </c:pt>
                <c:pt idx="4743">
                  <c:v>301.39949942495963</c:v>
                </c:pt>
                <c:pt idx="4744">
                  <c:v>301.09761456787203</c:v>
                </c:pt>
                <c:pt idx="4745">
                  <c:v>300.79572788453476</c:v>
                </c:pt>
                <c:pt idx="4746">
                  <c:v>300.04026227684943</c:v>
                </c:pt>
                <c:pt idx="4747">
                  <c:v>300.19195756160968</c:v>
                </c:pt>
                <c:pt idx="4748">
                  <c:v>300.00618080663321</c:v>
                </c:pt>
                <c:pt idx="4749">
                  <c:v>300.07584769564573</c:v>
                </c:pt>
                <c:pt idx="4750">
                  <c:v>300.73692173135169</c:v>
                </c:pt>
                <c:pt idx="4751">
                  <c:v>300.43504265738812</c:v>
                </c:pt>
                <c:pt idx="4752">
                  <c:v>300.78336934849909</c:v>
                </c:pt>
                <c:pt idx="4753">
                  <c:v>300.43504265738812</c:v>
                </c:pt>
                <c:pt idx="4754">
                  <c:v>300.10992901519637</c:v>
                </c:pt>
                <c:pt idx="4755">
                  <c:v>300.07584769564573</c:v>
                </c:pt>
                <c:pt idx="4756">
                  <c:v>300.67961797291457</c:v>
                </c:pt>
                <c:pt idx="4757">
                  <c:v>300.78336934849909</c:v>
                </c:pt>
                <c:pt idx="4758">
                  <c:v>300.40095509815103</c:v>
                </c:pt>
                <c:pt idx="4759">
                  <c:v>300.54028729647018</c:v>
                </c:pt>
                <c:pt idx="4760">
                  <c:v>300.51706500977122</c:v>
                </c:pt>
                <c:pt idx="4761">
                  <c:v>300.93506008285391</c:v>
                </c:pt>
                <c:pt idx="4762">
                  <c:v>301.98004883087299</c:v>
                </c:pt>
                <c:pt idx="4763">
                  <c:v>300.77250575002324</c:v>
                </c:pt>
                <c:pt idx="4764">
                  <c:v>300.15637217325082</c:v>
                </c:pt>
                <c:pt idx="4765">
                  <c:v>300.62081775504299</c:v>
                </c:pt>
                <c:pt idx="4766">
                  <c:v>300.69047411420422</c:v>
                </c:pt>
                <c:pt idx="4767">
                  <c:v>301.89802130411579</c:v>
                </c:pt>
                <c:pt idx="4768">
                  <c:v>301.94446892126325</c:v>
                </c:pt>
                <c:pt idx="4769">
                  <c:v>301.10847223103639</c:v>
                </c:pt>
                <c:pt idx="4770">
                  <c:v>300.12229077760645</c:v>
                </c:pt>
                <c:pt idx="4771">
                  <c:v>300.64402649705676</c:v>
                </c:pt>
                <c:pt idx="4772">
                  <c:v>300.07584769564573</c:v>
                </c:pt>
                <c:pt idx="4773">
                  <c:v>300.57437013789553</c:v>
                </c:pt>
                <c:pt idx="4774">
                  <c:v>300.37773281145206</c:v>
                </c:pt>
                <c:pt idx="4775">
                  <c:v>300.51706500977122</c:v>
                </c:pt>
                <c:pt idx="4776">
                  <c:v>300.65639720809037</c:v>
                </c:pt>
                <c:pt idx="4777">
                  <c:v>300.79572788453476</c:v>
                </c:pt>
                <c:pt idx="4778">
                  <c:v>301.0047254210761</c:v>
                </c:pt>
                <c:pt idx="4779">
                  <c:v>301.42272140728369</c:v>
                </c:pt>
                <c:pt idx="4780">
                  <c:v>301.16727990609422</c:v>
                </c:pt>
                <c:pt idx="4781">
                  <c:v>300.12229077760645</c:v>
                </c:pt>
                <c:pt idx="4782">
                  <c:v>301.03880065312774</c:v>
                </c:pt>
                <c:pt idx="4783">
                  <c:v>300.41181884881439</c:v>
                </c:pt>
                <c:pt idx="4784">
                  <c:v>300.56350806129444</c:v>
                </c:pt>
                <c:pt idx="4785">
                  <c:v>301.02794770777507</c:v>
                </c:pt>
                <c:pt idx="4786">
                  <c:v>300.08670677415364</c:v>
                </c:pt>
                <c:pt idx="4787">
                  <c:v>300.85302555547287</c:v>
                </c:pt>
                <c:pt idx="4788">
                  <c:v>301.34069509802623</c:v>
                </c:pt>
                <c:pt idx="4789">
                  <c:v>301.17814350457013</c:v>
                </c:pt>
                <c:pt idx="4790">
                  <c:v>300.66725030563049</c:v>
                </c:pt>
                <c:pt idx="4791">
                  <c:v>300.47062043637322</c:v>
                </c:pt>
                <c:pt idx="4792">
                  <c:v>301.02794770777507</c:v>
                </c:pt>
                <c:pt idx="4793">
                  <c:v>300.74928498519898</c:v>
                </c:pt>
                <c:pt idx="4794">
                  <c:v>300.09906995190721</c:v>
                </c:pt>
                <c:pt idx="4795">
                  <c:v>300.09906995190721</c:v>
                </c:pt>
                <c:pt idx="4796">
                  <c:v>300.41181884881439</c:v>
                </c:pt>
                <c:pt idx="4797">
                  <c:v>300.57437013789553</c:v>
                </c:pt>
                <c:pt idx="4798">
                  <c:v>300.20281979039828</c:v>
                </c:pt>
                <c:pt idx="4799">
                  <c:v>300.13314985611436</c:v>
                </c:pt>
                <c:pt idx="4800">
                  <c:v>300.33128823805407</c:v>
                </c:pt>
                <c:pt idx="4801">
                  <c:v>300.02940306137282</c:v>
                </c:pt>
                <c:pt idx="4802">
                  <c:v>300.5511463293218</c:v>
                </c:pt>
                <c:pt idx="4803">
                  <c:v>300.36537123166693</c:v>
                </c:pt>
                <c:pt idx="4804">
                  <c:v>300.5511463293218</c:v>
                </c:pt>
                <c:pt idx="4805">
                  <c:v>300.41181884881439</c:v>
                </c:pt>
                <c:pt idx="4806">
                  <c:v>300.64402649705676</c:v>
                </c:pt>
                <c:pt idx="4807">
                  <c:v>300.96914459834147</c:v>
                </c:pt>
                <c:pt idx="4808">
                  <c:v>301.41035130500001</c:v>
                </c:pt>
                <c:pt idx="4809">
                  <c:v>301.35305546031157</c:v>
                </c:pt>
                <c:pt idx="4810">
                  <c:v>300.77250575002324</c:v>
                </c:pt>
                <c:pt idx="4811">
                  <c:v>301.21372295761745</c:v>
                </c:pt>
                <c:pt idx="4812">
                  <c:v>300.72606254631256</c:v>
                </c:pt>
                <c:pt idx="4813">
                  <c:v>300.06348451789216</c:v>
                </c:pt>
                <c:pt idx="4814">
                  <c:v>300.22604359897201</c:v>
                </c:pt>
                <c:pt idx="4815">
                  <c:v>300.45825109502692</c:v>
                </c:pt>
                <c:pt idx="4816">
                  <c:v>300.38859504024066</c:v>
                </c:pt>
                <c:pt idx="4817">
                  <c:v>300.10992901519637</c:v>
                </c:pt>
                <c:pt idx="4818">
                  <c:v>300.10992901519637</c:v>
                </c:pt>
                <c:pt idx="4819">
                  <c:v>300.29569980594573</c:v>
                </c:pt>
                <c:pt idx="4820">
                  <c:v>300.21517984830865</c:v>
                </c:pt>
                <c:pt idx="4821">
                  <c:v>300.49384272307219</c:v>
                </c:pt>
                <c:pt idx="4822">
                  <c:v>300.22604359897201</c:v>
                </c:pt>
                <c:pt idx="4823">
                  <c:v>300.26162289983188</c:v>
                </c:pt>
                <c:pt idx="4824">
                  <c:v>300.34214742309319</c:v>
                </c:pt>
                <c:pt idx="4825">
                  <c:v>300.51706500977122</c:v>
                </c:pt>
                <c:pt idx="4826">
                  <c:v>300.77250575002324</c:v>
                </c:pt>
                <c:pt idx="4827">
                  <c:v>301.70138443423468</c:v>
                </c:pt>
                <c:pt idx="4828">
                  <c:v>301.05116999447409</c:v>
                </c:pt>
                <c:pt idx="4829">
                  <c:v>300.00618080663321</c:v>
                </c:pt>
                <c:pt idx="4830">
                  <c:v>300.09906995190721</c:v>
                </c:pt>
                <c:pt idx="4831">
                  <c:v>300.62081775504299</c:v>
                </c:pt>
                <c:pt idx="4832">
                  <c:v>301.03880065312774</c:v>
                </c:pt>
                <c:pt idx="4833">
                  <c:v>301.61935081997848</c:v>
                </c:pt>
                <c:pt idx="4834">
                  <c:v>301.94446892126325</c:v>
                </c:pt>
                <c:pt idx="4835">
                  <c:v>301.75869367142087</c:v>
                </c:pt>
                <c:pt idx="4836">
                  <c:v>300.62081775504299</c:v>
                </c:pt>
                <c:pt idx="4837">
                  <c:v>300.36537123166693</c:v>
                </c:pt>
                <c:pt idx="4838">
                  <c:v>300.45825109502692</c:v>
                </c:pt>
                <c:pt idx="4839">
                  <c:v>300.36537123166693</c:v>
                </c:pt>
                <c:pt idx="4840">
                  <c:v>300.17959598182455</c:v>
                </c:pt>
                <c:pt idx="4841">
                  <c:v>300.60995263469238</c:v>
                </c:pt>
                <c:pt idx="4842">
                  <c:v>301.37627744263557</c:v>
                </c:pt>
                <c:pt idx="4843">
                  <c:v>301.77104977245688</c:v>
                </c:pt>
                <c:pt idx="4844">
                  <c:v>300.79572788453476</c:v>
                </c:pt>
                <c:pt idx="4845">
                  <c:v>300.02940306137282</c:v>
                </c:pt>
                <c:pt idx="4846">
                  <c:v>300.07584769564573</c:v>
                </c:pt>
                <c:pt idx="4847">
                  <c:v>300.28484518653084</c:v>
                </c:pt>
                <c:pt idx="4848">
                  <c:v>300.12229077760645</c:v>
                </c:pt>
                <c:pt idx="4849">
                  <c:v>300.17959598182455</c:v>
                </c:pt>
                <c:pt idx="4850">
                  <c:v>300.51706500977122</c:v>
                </c:pt>
                <c:pt idx="4851">
                  <c:v>300.06348451789216</c:v>
                </c:pt>
                <c:pt idx="4852">
                  <c:v>300.50469871217439</c:v>
                </c:pt>
                <c:pt idx="4853">
                  <c:v>300.59759394646926</c:v>
                </c:pt>
                <c:pt idx="4854">
                  <c:v>300.38859504024066</c:v>
                </c:pt>
                <c:pt idx="4855">
                  <c:v>300.08670677415364</c:v>
                </c:pt>
                <c:pt idx="4856">
                  <c:v>300.02940306137282</c:v>
                </c:pt>
                <c:pt idx="4857">
                  <c:v>300.72606254631256</c:v>
                </c:pt>
                <c:pt idx="4858">
                  <c:v>300.47062043637322</c:v>
                </c:pt>
                <c:pt idx="4859">
                  <c:v>300.78336934849909</c:v>
                </c:pt>
                <c:pt idx="4860">
                  <c:v>300.29569980594573</c:v>
                </c:pt>
                <c:pt idx="4861">
                  <c:v>300.34214742309319</c:v>
                </c:pt>
                <c:pt idx="4862">
                  <c:v>300.08670677415364</c:v>
                </c:pt>
                <c:pt idx="4863">
                  <c:v>300.272475997372</c:v>
                </c:pt>
                <c:pt idx="4864">
                  <c:v>300.23840061313291</c:v>
                </c:pt>
                <c:pt idx="4865">
                  <c:v>300.13314985611436</c:v>
                </c:pt>
                <c:pt idx="4866">
                  <c:v>300.45825109502692</c:v>
                </c:pt>
                <c:pt idx="4867">
                  <c:v>300.20281979039828</c:v>
                </c:pt>
                <c:pt idx="4868">
                  <c:v>300.17959598182455</c:v>
                </c:pt>
                <c:pt idx="4869">
                  <c:v>300.052625454603</c:v>
                </c:pt>
                <c:pt idx="4870">
                  <c:v>300.77250575002324</c:v>
                </c:pt>
                <c:pt idx="4871">
                  <c:v>300.10992901519637</c:v>
                </c:pt>
                <c:pt idx="4872">
                  <c:v>300.43504265738812</c:v>
                </c:pt>
                <c:pt idx="4873">
                  <c:v>300.89947317262033</c:v>
                </c:pt>
                <c:pt idx="4874">
                  <c:v>300.73692173135169</c:v>
                </c:pt>
                <c:pt idx="4875">
                  <c:v>301.53883147109133</c:v>
                </c:pt>
                <c:pt idx="4876">
                  <c:v>301.72460672093365</c:v>
                </c:pt>
                <c:pt idx="4877">
                  <c:v>300.16873527491072</c:v>
                </c:pt>
                <c:pt idx="4878">
                  <c:v>300.69047411420422</c:v>
                </c:pt>
                <c:pt idx="4879">
                  <c:v>300.78336934849909</c:v>
                </c:pt>
                <c:pt idx="4880">
                  <c:v>300.45825109502692</c:v>
                </c:pt>
                <c:pt idx="4881">
                  <c:v>300.24926740754574</c:v>
                </c:pt>
                <c:pt idx="4882">
                  <c:v>300.31892361451946</c:v>
                </c:pt>
                <c:pt idx="4883">
                  <c:v>300.17959598182455</c:v>
                </c:pt>
                <c:pt idx="4884">
                  <c:v>300.42417753703751</c:v>
                </c:pt>
                <c:pt idx="4885">
                  <c:v>300.35451052475304</c:v>
                </c:pt>
                <c:pt idx="4886">
                  <c:v>300.10992901519637</c:v>
                </c:pt>
                <c:pt idx="4887">
                  <c:v>300.34214742309319</c:v>
                </c:pt>
                <c:pt idx="4888">
                  <c:v>300.20281979039828</c:v>
                </c:pt>
                <c:pt idx="4889">
                  <c:v>300.62081775504299</c:v>
                </c:pt>
                <c:pt idx="4890">
                  <c:v>300.57437013789553</c:v>
                </c:pt>
                <c:pt idx="4891">
                  <c:v>300.71369792277795</c:v>
                </c:pt>
                <c:pt idx="4892">
                  <c:v>300.17959598182455</c:v>
                </c:pt>
                <c:pt idx="4893">
                  <c:v>300.33128823805407</c:v>
                </c:pt>
                <c:pt idx="4894">
                  <c:v>300.34214742309319</c:v>
                </c:pt>
                <c:pt idx="4895">
                  <c:v>300.07584769564573</c:v>
                </c:pt>
                <c:pt idx="4896">
                  <c:v>300.50469871217439</c:v>
                </c:pt>
                <c:pt idx="4897">
                  <c:v>300.21517984830865</c:v>
                </c:pt>
                <c:pt idx="4898">
                  <c:v>300.70284025961359</c:v>
                </c:pt>
                <c:pt idx="4899">
                  <c:v>300.42417753703751</c:v>
                </c:pt>
                <c:pt idx="4900">
                  <c:v>300.28484518653084</c:v>
                </c:pt>
                <c:pt idx="4901">
                  <c:v>300.43504265738812</c:v>
                </c:pt>
                <c:pt idx="4902">
                  <c:v>300.20281979039828</c:v>
                </c:pt>
                <c:pt idx="4903">
                  <c:v>300.12229077760645</c:v>
                </c:pt>
                <c:pt idx="4904">
                  <c:v>300.29569980594573</c:v>
                </c:pt>
                <c:pt idx="4905">
                  <c:v>300.22604359897201</c:v>
                </c:pt>
                <c:pt idx="4906">
                  <c:v>300.17959598182455</c:v>
                </c:pt>
                <c:pt idx="4907">
                  <c:v>300.45825109502692</c:v>
                </c:pt>
                <c:pt idx="4908">
                  <c:v>300.01703988361919</c:v>
                </c:pt>
                <c:pt idx="4909">
                  <c:v>300.13314985611436</c:v>
                </c:pt>
                <c:pt idx="4910">
                  <c:v>301.74782900763267</c:v>
                </c:pt>
                <c:pt idx="4911">
                  <c:v>300.67961797291457</c:v>
                </c:pt>
                <c:pt idx="4912">
                  <c:v>300.44739830186171</c:v>
                </c:pt>
                <c:pt idx="4913">
                  <c:v>300.29569980594573</c:v>
                </c:pt>
                <c:pt idx="4914">
                  <c:v>300.30806747322987</c:v>
                </c:pt>
                <c:pt idx="4915">
                  <c:v>300.00618080663321</c:v>
                </c:pt>
                <c:pt idx="4916">
                  <c:v>300.01703988361919</c:v>
                </c:pt>
                <c:pt idx="4917">
                  <c:v>300.08670677415364</c:v>
                </c:pt>
                <c:pt idx="4918">
                  <c:v>300.64402649705676</c:v>
                </c:pt>
                <c:pt idx="4919">
                  <c:v>300.34214742309319</c:v>
                </c:pt>
                <c:pt idx="4920">
                  <c:v>300.71369792277795</c:v>
                </c:pt>
                <c:pt idx="4921">
                  <c:v>301.24779986373136</c:v>
                </c:pt>
                <c:pt idx="4922">
                  <c:v>301.15491984818385</c:v>
                </c:pt>
                <c:pt idx="4923">
                  <c:v>300.04026227684943</c:v>
                </c:pt>
                <c:pt idx="4924">
                  <c:v>300.57437013789553</c:v>
                </c:pt>
                <c:pt idx="4925">
                  <c:v>300.33128823805407</c:v>
                </c:pt>
                <c:pt idx="4926">
                  <c:v>300.47062043637322</c:v>
                </c:pt>
                <c:pt idx="4927">
                  <c:v>300.54028729647018</c:v>
                </c:pt>
                <c:pt idx="4928">
                  <c:v>300.9118379483424</c:v>
                </c:pt>
                <c:pt idx="4929">
                  <c:v>300.33128823805407</c:v>
                </c:pt>
                <c:pt idx="4930">
                  <c:v>300.77250575002324</c:v>
                </c:pt>
                <c:pt idx="4931">
                  <c:v>300.58673034799341</c:v>
                </c:pt>
                <c:pt idx="4932">
                  <c:v>300.57437013789553</c:v>
                </c:pt>
                <c:pt idx="4933">
                  <c:v>300.43504265738812</c:v>
                </c:pt>
                <c:pt idx="4934">
                  <c:v>300.52792252074812</c:v>
                </c:pt>
                <c:pt idx="4935">
                  <c:v>301.20136746533132</c:v>
                </c:pt>
                <c:pt idx="4936">
                  <c:v>300.69047411420422</c:v>
                </c:pt>
                <c:pt idx="4937">
                  <c:v>300.13314985611436</c:v>
                </c:pt>
                <c:pt idx="4938">
                  <c:v>301.05116999447409</c:v>
                </c:pt>
                <c:pt idx="4939">
                  <c:v>301.63171909601249</c:v>
                </c:pt>
                <c:pt idx="4940">
                  <c:v>300.98150465625184</c:v>
                </c:pt>
                <c:pt idx="4941">
                  <c:v>300.49384272307219</c:v>
                </c:pt>
                <c:pt idx="4942">
                  <c:v>300.02940306137282</c:v>
                </c:pt>
                <c:pt idx="4943">
                  <c:v>300.73692173135169</c:v>
                </c:pt>
                <c:pt idx="4944">
                  <c:v>301.20136746533132</c:v>
                </c:pt>
                <c:pt idx="4945">
                  <c:v>300.8762493640466</c:v>
                </c:pt>
                <c:pt idx="4946">
                  <c:v>300.96914459834147</c:v>
                </c:pt>
                <c:pt idx="4947">
                  <c:v>300.09906995190721</c:v>
                </c:pt>
                <c:pt idx="4948">
                  <c:v>300.01703988361919</c:v>
                </c:pt>
                <c:pt idx="4949">
                  <c:v>300.01703988361919</c:v>
                </c:pt>
                <c:pt idx="4950">
                  <c:v>300.16873527491072</c:v>
                </c:pt>
                <c:pt idx="4951">
                  <c:v>300.58673034799341</c:v>
                </c:pt>
                <c:pt idx="4952">
                  <c:v>300.14551303386793</c:v>
                </c:pt>
                <c:pt idx="4953">
                  <c:v>300.272475997372</c:v>
                </c:pt>
                <c:pt idx="4954">
                  <c:v>300.64402649705676</c:v>
                </c:pt>
                <c:pt idx="4955">
                  <c:v>300.59759394646926</c:v>
                </c:pt>
                <c:pt idx="4956">
                  <c:v>300.29569980594573</c:v>
                </c:pt>
                <c:pt idx="4957">
                  <c:v>300.02940306137282</c:v>
                </c:pt>
                <c:pt idx="4958">
                  <c:v>300.47062043637322</c:v>
                </c:pt>
                <c:pt idx="4959">
                  <c:v>300.28484518653084</c:v>
                </c:pt>
                <c:pt idx="4960">
                  <c:v>300.40095509815103</c:v>
                </c:pt>
                <c:pt idx="4961">
                  <c:v>301.7942720591559</c:v>
                </c:pt>
                <c:pt idx="4962">
                  <c:v>300.88861550945592</c:v>
                </c:pt>
                <c:pt idx="4963">
                  <c:v>300.00618080663321</c:v>
                </c:pt>
                <c:pt idx="4964">
                  <c:v>300.13314985611436</c:v>
                </c:pt>
                <c:pt idx="4965">
                  <c:v>300.14551303386793</c:v>
                </c:pt>
                <c:pt idx="4966">
                  <c:v>300.01703988361919</c:v>
                </c:pt>
                <c:pt idx="4967">
                  <c:v>300.10992901519637</c:v>
                </c:pt>
                <c:pt idx="4968">
                  <c:v>300.78336934849909</c:v>
                </c:pt>
                <c:pt idx="4969">
                  <c:v>301.06202461388898</c:v>
                </c:pt>
                <c:pt idx="4970">
                  <c:v>301.34069509802623</c:v>
                </c:pt>
                <c:pt idx="4971">
                  <c:v>301.34069509802623</c:v>
                </c:pt>
                <c:pt idx="4972">
                  <c:v>300.94592078976774</c:v>
                </c:pt>
                <c:pt idx="4973">
                  <c:v>300.5511463293218</c:v>
                </c:pt>
                <c:pt idx="4974">
                  <c:v>300.47062043637322</c:v>
                </c:pt>
                <c:pt idx="4975">
                  <c:v>301.14405761939526</c:v>
                </c:pt>
                <c:pt idx="4976">
                  <c:v>300.93506008285391</c:v>
                </c:pt>
                <c:pt idx="4977">
                  <c:v>301.05116999447409</c:v>
                </c:pt>
                <c:pt idx="4978">
                  <c:v>300.56350806129444</c:v>
                </c:pt>
                <c:pt idx="4979">
                  <c:v>300.16873527491072</c:v>
                </c:pt>
                <c:pt idx="4980">
                  <c:v>301.48002257853369</c:v>
                </c:pt>
                <c:pt idx="4981">
                  <c:v>300.8762493640466</c:v>
                </c:pt>
                <c:pt idx="4982">
                  <c:v>300.40095509815103</c:v>
                </c:pt>
                <c:pt idx="4983">
                  <c:v>300.31892361451946</c:v>
                </c:pt>
                <c:pt idx="4984">
                  <c:v>300.14551303386793</c:v>
                </c:pt>
                <c:pt idx="4985">
                  <c:v>300.63317492139134</c:v>
                </c:pt>
                <c:pt idx="4986">
                  <c:v>300.9118379483424</c:v>
                </c:pt>
                <c:pt idx="4987">
                  <c:v>301.32983363017502</c:v>
                </c:pt>
                <c:pt idx="4988">
                  <c:v>300.56350806129444</c:v>
                </c:pt>
                <c:pt idx="4989">
                  <c:v>300.31892361451946</c:v>
                </c:pt>
                <c:pt idx="4990">
                  <c:v>300.82980174689914</c:v>
                </c:pt>
                <c:pt idx="4991">
                  <c:v>300.5511463293218</c:v>
                </c:pt>
                <c:pt idx="4992">
                  <c:v>300.08670677415364</c:v>
                </c:pt>
                <c:pt idx="4993">
                  <c:v>300.42417753703751</c:v>
                </c:pt>
                <c:pt idx="4994">
                  <c:v>300.59759394646926</c:v>
                </c:pt>
                <c:pt idx="4995">
                  <c:v>300.59759394646926</c:v>
                </c:pt>
                <c:pt idx="4996">
                  <c:v>300.33128823805407</c:v>
                </c:pt>
                <c:pt idx="4997">
                  <c:v>300.10992901519637</c:v>
                </c:pt>
                <c:pt idx="4998">
                  <c:v>300.59759394646926</c:v>
                </c:pt>
                <c:pt idx="4999">
                  <c:v>301.10847223103639</c:v>
                </c:pt>
                <c:pt idx="5000">
                  <c:v>301.23694570087889</c:v>
                </c:pt>
                <c:pt idx="5001">
                  <c:v>302.46770924217793</c:v>
                </c:pt>
                <c:pt idx="5002">
                  <c:v>302.00326959569725</c:v>
                </c:pt>
                <c:pt idx="5003">
                  <c:v>300.65639720809037</c:v>
                </c:pt>
                <c:pt idx="5004">
                  <c:v>300.22604359897201</c:v>
                </c:pt>
                <c:pt idx="5005">
                  <c:v>300.89947317262033</c:v>
                </c:pt>
                <c:pt idx="5006">
                  <c:v>301.01559206330148</c:v>
                </c:pt>
                <c:pt idx="5007">
                  <c:v>300.71369792277795</c:v>
                </c:pt>
                <c:pt idx="5008">
                  <c:v>300.94592078976774</c:v>
                </c:pt>
                <c:pt idx="5009">
                  <c:v>300.89947317262033</c:v>
                </c:pt>
                <c:pt idx="5010">
                  <c:v>300.66725030563049</c:v>
                </c:pt>
                <c:pt idx="5011">
                  <c:v>300.19195756160968</c:v>
                </c:pt>
                <c:pt idx="5012">
                  <c:v>301.31747144164001</c:v>
                </c:pt>
                <c:pt idx="5013">
                  <c:v>300.50469871217439</c:v>
                </c:pt>
                <c:pt idx="5014">
                  <c:v>300.45825109502692</c:v>
                </c:pt>
                <c:pt idx="5015">
                  <c:v>302.13024417110557</c:v>
                </c:pt>
                <c:pt idx="5016">
                  <c:v>301.92124511268952</c:v>
                </c:pt>
                <c:pt idx="5017">
                  <c:v>301.92124511268952</c:v>
                </c:pt>
                <c:pt idx="5018">
                  <c:v>301.27102382449254</c:v>
                </c:pt>
                <c:pt idx="5019">
                  <c:v>300.65639720809037</c:v>
                </c:pt>
                <c:pt idx="5020">
                  <c:v>306.41544775913837</c:v>
                </c:pt>
                <c:pt idx="5021">
                  <c:v>308.90019743281039</c:v>
                </c:pt>
                <c:pt idx="5022">
                  <c:v>304.62735146768841</c:v>
                </c:pt>
                <c:pt idx="5023">
                  <c:v>300.77250575002324</c:v>
                </c:pt>
                <c:pt idx="5024">
                  <c:v>300.41181884881439</c:v>
                </c:pt>
                <c:pt idx="5025">
                  <c:v>300.92269698119406</c:v>
                </c:pt>
                <c:pt idx="5026">
                  <c:v>301.7819174799946</c:v>
                </c:pt>
                <c:pt idx="5027">
                  <c:v>301.94446892126325</c:v>
                </c:pt>
                <c:pt idx="5028">
                  <c:v>301.71224605427341</c:v>
                </c:pt>
                <c:pt idx="5029">
                  <c:v>301.59614223015222</c:v>
                </c:pt>
                <c:pt idx="5030">
                  <c:v>301.31747144164001</c:v>
                </c:pt>
                <c:pt idx="5031">
                  <c:v>300.15637217325082</c:v>
                </c:pt>
                <c:pt idx="5032">
                  <c:v>301.68902224569968</c:v>
                </c:pt>
                <c:pt idx="5033">
                  <c:v>302.13024417110557</c:v>
                </c:pt>
                <c:pt idx="5034">
                  <c:v>302.40889943649546</c:v>
                </c:pt>
                <c:pt idx="5035">
                  <c:v>304.17377191937169</c:v>
                </c:pt>
                <c:pt idx="5036">
                  <c:v>304.59177003620385</c:v>
                </c:pt>
                <c:pt idx="5037">
                  <c:v>304.3827709777878</c:v>
                </c:pt>
                <c:pt idx="5038">
                  <c:v>300.48147490360066</c:v>
                </c:pt>
                <c:pt idx="5039">
                  <c:v>301.65493986083675</c:v>
                </c:pt>
                <c:pt idx="5040">
                  <c:v>304.62735146768841</c:v>
                </c:pt>
                <c:pt idx="5041">
                  <c:v>306.92632589151805</c:v>
                </c:pt>
                <c:pt idx="5042">
                  <c:v>308.76085458136799</c:v>
                </c:pt>
                <c:pt idx="5043">
                  <c:v>307.43720402389772</c:v>
                </c:pt>
                <c:pt idx="5044">
                  <c:v>301.44594338960769</c:v>
                </c:pt>
                <c:pt idx="5045">
                  <c:v>300.17959598182455</c:v>
                </c:pt>
                <c:pt idx="5046">
                  <c:v>300.45825109502692</c:v>
                </c:pt>
                <c:pt idx="5047">
                  <c:v>300.92269698119406</c:v>
                </c:pt>
                <c:pt idx="5048">
                  <c:v>301.71224605427341</c:v>
                </c:pt>
                <c:pt idx="5049">
                  <c:v>302.22312418665308</c:v>
                </c:pt>
                <c:pt idx="5050">
                  <c:v>302.73401753778018</c:v>
                </c:pt>
                <c:pt idx="5051">
                  <c:v>302.08379655395817</c:v>
                </c:pt>
                <c:pt idx="5052">
                  <c:v>302.1070203625319</c:v>
                </c:pt>
                <c:pt idx="5053">
                  <c:v>302.71079372920644</c:v>
                </c:pt>
                <c:pt idx="5054">
                  <c:v>302.01412512823697</c:v>
                </c:pt>
                <c:pt idx="5055">
                  <c:v>300.50469871217439</c:v>
                </c:pt>
                <c:pt idx="5056">
                  <c:v>301.37627744263557</c:v>
                </c:pt>
                <c:pt idx="5057">
                  <c:v>300.33128823805407</c:v>
                </c:pt>
                <c:pt idx="5058">
                  <c:v>304.10410049365049</c:v>
                </c:pt>
                <c:pt idx="5059">
                  <c:v>300.06348451789216</c:v>
                </c:pt>
                <c:pt idx="5060">
                  <c:v>300.12229077760645</c:v>
                </c:pt>
                <c:pt idx="5061">
                  <c:v>301.96769272983693</c:v>
                </c:pt>
                <c:pt idx="5062">
                  <c:v>301.70138443423468</c:v>
                </c:pt>
                <c:pt idx="5063">
                  <c:v>301.46916552411921</c:v>
                </c:pt>
                <c:pt idx="5064">
                  <c:v>300.86539474463171</c:v>
                </c:pt>
                <c:pt idx="5065">
                  <c:v>301.13169588742267</c:v>
                </c:pt>
                <c:pt idx="5066">
                  <c:v>302.51415381557587</c:v>
                </c:pt>
                <c:pt idx="5067">
                  <c:v>300.28484518653084</c:v>
                </c:pt>
                <c:pt idx="5068">
                  <c:v>303.52355093554968</c:v>
                </c:pt>
                <c:pt idx="5069">
                  <c:v>301.01559206330148</c:v>
                </c:pt>
                <c:pt idx="5070">
                  <c:v>302.1426017940164</c:v>
                </c:pt>
                <c:pt idx="5071">
                  <c:v>305.06857339309431</c:v>
                </c:pt>
                <c:pt idx="5072">
                  <c:v>305.67234675976886</c:v>
                </c:pt>
                <c:pt idx="5073">
                  <c:v>306.32255252484345</c:v>
                </c:pt>
                <c:pt idx="5074">
                  <c:v>301.46916552411921</c:v>
                </c:pt>
                <c:pt idx="5075">
                  <c:v>300.41181884881439</c:v>
                </c:pt>
                <c:pt idx="5076">
                  <c:v>302.36246703809542</c:v>
                </c:pt>
                <c:pt idx="5077">
                  <c:v>302.5482422879378</c:v>
                </c:pt>
                <c:pt idx="5078">
                  <c:v>301.52647080443103</c:v>
                </c:pt>
                <c:pt idx="5079">
                  <c:v>301.94446892126325</c:v>
                </c:pt>
                <c:pt idx="5080">
                  <c:v>302.13024417110557</c:v>
                </c:pt>
                <c:pt idx="5081">
                  <c:v>302.29279561237422</c:v>
                </c:pt>
                <c:pt idx="5082">
                  <c:v>300.89947317262033</c:v>
                </c:pt>
                <c:pt idx="5083">
                  <c:v>301.59614223015222</c:v>
                </c:pt>
                <c:pt idx="5084">
                  <c:v>301.54969461300476</c:v>
                </c:pt>
                <c:pt idx="5085">
                  <c:v>301.61935081997848</c:v>
                </c:pt>
                <c:pt idx="5086">
                  <c:v>301.29424748087877</c:v>
                </c:pt>
                <c:pt idx="5087">
                  <c:v>300.78336934849909</c:v>
                </c:pt>
                <c:pt idx="5088">
                  <c:v>301.17814350457013</c:v>
                </c:pt>
                <c:pt idx="5089">
                  <c:v>301.52647080443103</c:v>
                </c:pt>
                <c:pt idx="5090">
                  <c:v>303.4074471114285</c:v>
                </c:pt>
                <c:pt idx="5091">
                  <c:v>303.59322236127082</c:v>
                </c:pt>
                <c:pt idx="5092">
                  <c:v>306.54241776892252</c:v>
                </c:pt>
                <c:pt idx="5093">
                  <c:v>307.35517497526575</c:v>
                </c:pt>
                <c:pt idx="5094">
                  <c:v>301.16727990609422</c:v>
                </c:pt>
                <c:pt idx="5095">
                  <c:v>303.18759708609684</c:v>
                </c:pt>
                <c:pt idx="5096">
                  <c:v>303.37337233593922</c:v>
                </c:pt>
                <c:pt idx="5097">
                  <c:v>303.60557998418165</c:v>
                </c:pt>
                <c:pt idx="5098">
                  <c:v>322.71722212811966</c:v>
                </c:pt>
                <c:pt idx="5099">
                  <c:v>329.26584914599238</c:v>
                </c:pt>
                <c:pt idx="5100">
                  <c:v>312.77827061154863</c:v>
                </c:pt>
                <c:pt idx="5101">
                  <c:v>302.07293645579421</c:v>
                </c:pt>
                <c:pt idx="5102">
                  <c:v>302.19990037807935</c:v>
                </c:pt>
                <c:pt idx="5103">
                  <c:v>305.86897297652678</c:v>
                </c:pt>
                <c:pt idx="5104">
                  <c:v>306.14764346066403</c:v>
                </c:pt>
                <c:pt idx="5105">
                  <c:v>305.59031771113689</c:v>
                </c:pt>
                <c:pt idx="5106">
                  <c:v>307.98217215051403</c:v>
                </c:pt>
                <c:pt idx="5107">
                  <c:v>307.7035168851242</c:v>
                </c:pt>
                <c:pt idx="5108">
                  <c:v>307.47129401813436</c:v>
                </c:pt>
                <c:pt idx="5109">
                  <c:v>307.03007209272846</c:v>
                </c:pt>
                <c:pt idx="5110">
                  <c:v>306.6585215930437</c:v>
                </c:pt>
                <c:pt idx="5111">
                  <c:v>305.42776626986824</c:v>
                </c:pt>
                <c:pt idx="5112">
                  <c:v>304.7543214774725</c:v>
                </c:pt>
                <c:pt idx="5113">
                  <c:v>303.24489567015985</c:v>
                </c:pt>
                <c:pt idx="5114">
                  <c:v>303.01267280317001</c:v>
                </c:pt>
                <c:pt idx="5115">
                  <c:v>302.91979278762255</c:v>
                </c:pt>
                <c:pt idx="5116">
                  <c:v>300.48147490360066</c:v>
                </c:pt>
                <c:pt idx="5117">
                  <c:v>300.37773281145206</c:v>
                </c:pt>
                <c:pt idx="5118">
                  <c:v>301.23694570087889</c:v>
                </c:pt>
                <c:pt idx="5119">
                  <c:v>301.53883147109133</c:v>
                </c:pt>
                <c:pt idx="5120">
                  <c:v>301.91038197077603</c:v>
                </c:pt>
                <c:pt idx="5121">
                  <c:v>301.44594338960769</c:v>
                </c:pt>
                <c:pt idx="5122">
                  <c:v>301.46916552411921</c:v>
                </c:pt>
                <c:pt idx="5123">
                  <c:v>302.30515627903452</c:v>
                </c:pt>
                <c:pt idx="5124">
                  <c:v>303.67525140990278</c:v>
                </c:pt>
                <c:pt idx="5125">
                  <c:v>303.74492283562398</c:v>
                </c:pt>
                <c:pt idx="5126">
                  <c:v>303.18759708609684</c:v>
                </c:pt>
                <c:pt idx="5127">
                  <c:v>301.39949942495963</c:v>
                </c:pt>
                <c:pt idx="5128">
                  <c:v>301.84071663255384</c:v>
                </c:pt>
                <c:pt idx="5129">
                  <c:v>304.58090385054095</c:v>
                </c:pt>
                <c:pt idx="5130">
                  <c:v>302.53737458040013</c:v>
                </c:pt>
                <c:pt idx="5131">
                  <c:v>302.32837704385878</c:v>
                </c:pt>
                <c:pt idx="5132">
                  <c:v>301.12083533269629</c:v>
                </c:pt>
                <c:pt idx="5133">
                  <c:v>300.44739830186171</c:v>
                </c:pt>
                <c:pt idx="5134">
                  <c:v>300.36537123166693</c:v>
                </c:pt>
                <c:pt idx="5135">
                  <c:v>300.54028729647018</c:v>
                </c:pt>
                <c:pt idx="5136">
                  <c:v>300.21517984830865</c:v>
                </c:pt>
                <c:pt idx="5137">
                  <c:v>302.45534705364287</c:v>
                </c:pt>
                <c:pt idx="5138">
                  <c:v>304.05766809525051</c:v>
                </c:pt>
                <c:pt idx="5139">
                  <c:v>304.63821765335132</c:v>
                </c:pt>
                <c:pt idx="5140">
                  <c:v>301.48002257853369</c:v>
                </c:pt>
                <c:pt idx="5141">
                  <c:v>304.98654434446235</c:v>
                </c:pt>
                <c:pt idx="5142">
                  <c:v>305.70642153525813</c:v>
                </c:pt>
                <c:pt idx="5143">
                  <c:v>307.51774163528182</c:v>
                </c:pt>
                <c:pt idx="5144">
                  <c:v>303.84866903683439</c:v>
                </c:pt>
                <c:pt idx="5145">
                  <c:v>307.92487356645108</c:v>
                </c:pt>
                <c:pt idx="5146">
                  <c:v>310.43284857057154</c:v>
                </c:pt>
                <c:pt idx="5147">
                  <c:v>316.16867120398405</c:v>
                </c:pt>
                <c:pt idx="5148">
                  <c:v>312.73182299440117</c:v>
                </c:pt>
                <c:pt idx="5149">
                  <c:v>301.30661164785096</c:v>
                </c:pt>
                <c:pt idx="5150">
                  <c:v>300.94592078976774</c:v>
                </c:pt>
                <c:pt idx="5151">
                  <c:v>302.65348449202025</c:v>
                </c:pt>
                <c:pt idx="5152">
                  <c:v>301.0852482702752</c:v>
                </c:pt>
                <c:pt idx="5153">
                  <c:v>304.24344334509289</c:v>
                </c:pt>
                <c:pt idx="5154">
                  <c:v>304.56854622763018</c:v>
                </c:pt>
                <c:pt idx="5155">
                  <c:v>305.45097485969455</c:v>
                </c:pt>
                <c:pt idx="5156">
                  <c:v>303.54677474412341</c:v>
                </c:pt>
                <c:pt idx="5157">
                  <c:v>301.64257462855221</c:v>
                </c:pt>
                <c:pt idx="5158">
                  <c:v>303.50034234572337</c:v>
                </c:pt>
                <c:pt idx="5159">
                  <c:v>306.44952253462759</c:v>
                </c:pt>
                <c:pt idx="5160">
                  <c:v>306.58885016732251</c:v>
                </c:pt>
                <c:pt idx="5161">
                  <c:v>307.65706926797674</c:v>
                </c:pt>
                <c:pt idx="5162">
                  <c:v>307.33196638543944</c:v>
                </c:pt>
                <c:pt idx="5163">
                  <c:v>303.41980473433927</c:v>
                </c:pt>
                <c:pt idx="5164">
                  <c:v>309.96840131471714</c:v>
                </c:pt>
                <c:pt idx="5165">
                  <c:v>305.97422583373242</c:v>
                </c:pt>
                <c:pt idx="5166">
                  <c:v>302.11937950731738</c:v>
                </c:pt>
                <c:pt idx="5167">
                  <c:v>301.98004883087299</c:v>
                </c:pt>
                <c:pt idx="5168">
                  <c:v>300.45825109502692</c:v>
                </c:pt>
                <c:pt idx="5169">
                  <c:v>300.92269698119406</c:v>
                </c:pt>
                <c:pt idx="5170">
                  <c:v>304.68465005175136</c:v>
                </c:pt>
                <c:pt idx="5171">
                  <c:v>310.49014411088501</c:v>
                </c:pt>
                <c:pt idx="5172">
                  <c:v>312.11569048294109</c:v>
                </c:pt>
                <c:pt idx="5173">
                  <c:v>308.21439501750382</c:v>
                </c:pt>
                <c:pt idx="5174">
                  <c:v>302.73401753778018</c:v>
                </c:pt>
                <c:pt idx="5175">
                  <c:v>318.88559808840358</c:v>
                </c:pt>
                <c:pt idx="5176">
                  <c:v>321.83483915229749</c:v>
                </c:pt>
                <c:pt idx="5177">
                  <c:v>304.4183524092723</c:v>
                </c:pt>
                <c:pt idx="5178">
                  <c:v>302.51415381557587</c:v>
                </c:pt>
                <c:pt idx="5179">
                  <c:v>304.13969714388247</c:v>
                </c:pt>
                <c:pt idx="5180">
                  <c:v>302.63026372719605</c:v>
                </c:pt>
                <c:pt idx="5181">
                  <c:v>301.67816214753572</c:v>
                </c:pt>
                <c:pt idx="5182">
                  <c:v>301.09761456787203</c:v>
                </c:pt>
                <c:pt idx="5183">
                  <c:v>301.0047254210761</c:v>
                </c:pt>
                <c:pt idx="5184">
                  <c:v>302.0373489368107</c:v>
                </c:pt>
                <c:pt idx="5185">
                  <c:v>302.85012136190136</c:v>
                </c:pt>
                <c:pt idx="5186">
                  <c:v>302.73401753778018</c:v>
                </c:pt>
                <c:pt idx="5187">
                  <c:v>301.75869367142087</c:v>
                </c:pt>
                <c:pt idx="5188">
                  <c:v>301.10847223103639</c:v>
                </c:pt>
                <c:pt idx="5189">
                  <c:v>300.09906995190721</c:v>
                </c:pt>
                <c:pt idx="5190">
                  <c:v>302.64112230348525</c:v>
                </c:pt>
                <c:pt idx="5191">
                  <c:v>304.03444428667677</c:v>
                </c:pt>
                <c:pt idx="5192">
                  <c:v>300.71369792277795</c:v>
                </c:pt>
                <c:pt idx="5193">
                  <c:v>304.22021953651915</c:v>
                </c:pt>
                <c:pt idx="5194">
                  <c:v>306.47274634320132</c:v>
                </c:pt>
                <c:pt idx="5195">
                  <c:v>304.03444428667677</c:v>
                </c:pt>
                <c:pt idx="5196">
                  <c:v>302.66434611205898</c:v>
                </c:pt>
                <c:pt idx="5197">
                  <c:v>301.64257462855221</c:v>
                </c:pt>
                <c:pt idx="5198">
                  <c:v>302.13024417110557</c:v>
                </c:pt>
                <c:pt idx="5199">
                  <c:v>306.61207397589624</c:v>
                </c:pt>
                <c:pt idx="5200">
                  <c:v>315.10045210332981</c:v>
                </c:pt>
                <c:pt idx="5201">
                  <c:v>316.65635596528483</c:v>
                </c:pt>
                <c:pt idx="5202">
                  <c:v>310.85084516552899</c:v>
                </c:pt>
                <c:pt idx="5203">
                  <c:v>302.81603897703843</c:v>
                </c:pt>
                <c:pt idx="5204">
                  <c:v>307.72674069369788</c:v>
                </c:pt>
                <c:pt idx="5205">
                  <c:v>310.58303934517988</c:v>
                </c:pt>
                <c:pt idx="5206">
                  <c:v>308.63239313433604</c:v>
                </c:pt>
                <c:pt idx="5207">
                  <c:v>303.81457904259776</c:v>
                </c:pt>
                <c:pt idx="5208">
                  <c:v>309.0395250655053</c:v>
                </c:pt>
                <c:pt idx="5209">
                  <c:v>313.010478259791</c:v>
                </c:pt>
                <c:pt idx="5210">
                  <c:v>301.63171909601249</c:v>
                </c:pt>
                <c:pt idx="5211">
                  <c:v>300.43504265738812</c:v>
                </c:pt>
                <c:pt idx="5212">
                  <c:v>302.02649188239621</c:v>
                </c:pt>
                <c:pt idx="5213">
                  <c:v>304.78990290895706</c:v>
                </c:pt>
                <c:pt idx="5214">
                  <c:v>306.03152441779542</c:v>
                </c:pt>
                <c:pt idx="5215">
                  <c:v>301.31747144164001</c:v>
                </c:pt>
                <c:pt idx="5216">
                  <c:v>305.0794243600098</c:v>
                </c:pt>
                <c:pt idx="5217">
                  <c:v>307.21584734257078</c:v>
                </c:pt>
                <c:pt idx="5218">
                  <c:v>302.71079372920644</c:v>
                </c:pt>
                <c:pt idx="5219">
                  <c:v>309.68974604932731</c:v>
                </c:pt>
                <c:pt idx="5220">
                  <c:v>303.4074471114285</c:v>
                </c:pt>
                <c:pt idx="5221">
                  <c:v>309.56126786167317</c:v>
                </c:pt>
                <c:pt idx="5222">
                  <c:v>301.39949942495963</c:v>
                </c:pt>
                <c:pt idx="5223">
                  <c:v>304.58090385054095</c:v>
                </c:pt>
                <c:pt idx="5224">
                  <c:v>307.0997435184496</c:v>
                </c:pt>
                <c:pt idx="5225">
                  <c:v>322.4958502280453</c:v>
                </c:pt>
                <c:pt idx="5226">
                  <c:v>321.9849568769182</c:v>
                </c:pt>
                <c:pt idx="5227">
                  <c:v>318.82676241085051</c:v>
                </c:pt>
                <c:pt idx="5228">
                  <c:v>300.052625454603</c:v>
                </c:pt>
                <c:pt idx="5229">
                  <c:v>326.17735654314066</c:v>
                </c:pt>
                <c:pt idx="5230">
                  <c:v>335.72148961708564</c:v>
                </c:pt>
                <c:pt idx="5231">
                  <c:v>325.96840314096687</c:v>
                </c:pt>
                <c:pt idx="5232">
                  <c:v>306.85665446579685</c:v>
                </c:pt>
                <c:pt idx="5233">
                  <c:v>301.7942720591559</c:v>
                </c:pt>
                <c:pt idx="5234">
                  <c:v>302.61789849491151</c:v>
                </c:pt>
                <c:pt idx="5235">
                  <c:v>306.2172996676378</c:v>
                </c:pt>
                <c:pt idx="5236">
                  <c:v>313.39289190138919</c:v>
                </c:pt>
                <c:pt idx="5237">
                  <c:v>320.87033581535883</c:v>
                </c:pt>
                <c:pt idx="5238">
                  <c:v>314.60036254100123</c:v>
                </c:pt>
                <c:pt idx="5239">
                  <c:v>301.10847223103639</c:v>
                </c:pt>
                <c:pt idx="5240">
                  <c:v>313.33559636107572</c:v>
                </c:pt>
                <c:pt idx="5241">
                  <c:v>307.43720402389772</c:v>
                </c:pt>
                <c:pt idx="5242">
                  <c:v>306.71732683310194</c:v>
                </c:pt>
                <c:pt idx="5243">
                  <c:v>318.42127410440332</c:v>
                </c:pt>
                <c:pt idx="5244">
                  <c:v>324.22661749793747</c:v>
                </c:pt>
                <c:pt idx="5245">
                  <c:v>308.92342124138412</c:v>
                </c:pt>
                <c:pt idx="5246">
                  <c:v>301.65493986083675</c:v>
                </c:pt>
                <c:pt idx="5247">
                  <c:v>314.69334908778069</c:v>
                </c:pt>
                <c:pt idx="5248">
                  <c:v>318.94288145371911</c:v>
                </c:pt>
                <c:pt idx="5249">
                  <c:v>312.39434422645616</c:v>
                </c:pt>
                <c:pt idx="5250">
                  <c:v>300.89947317262033</c:v>
                </c:pt>
                <c:pt idx="5251">
                  <c:v>306.75141682733857</c:v>
                </c:pt>
                <c:pt idx="5252">
                  <c:v>303.24489567015985</c:v>
                </c:pt>
                <c:pt idx="5253">
                  <c:v>307.27465258262907</c:v>
                </c:pt>
                <c:pt idx="5254">
                  <c:v>301.23694570087889</c:v>
                </c:pt>
                <c:pt idx="5255">
                  <c:v>303.38422330285476</c:v>
                </c:pt>
                <c:pt idx="5256">
                  <c:v>306.33341871050641</c:v>
                </c:pt>
                <c:pt idx="5257">
                  <c:v>306.79784922573862</c:v>
                </c:pt>
                <c:pt idx="5258">
                  <c:v>305.00976815303608</c:v>
                </c:pt>
                <c:pt idx="5259">
                  <c:v>305.47419866826829</c:v>
                </c:pt>
                <c:pt idx="5260">
                  <c:v>305.45097485969455</c:v>
                </c:pt>
                <c:pt idx="5261">
                  <c:v>303.82544522826066</c:v>
                </c:pt>
                <c:pt idx="5262">
                  <c:v>302.33924322952168</c:v>
                </c:pt>
                <c:pt idx="5263">
                  <c:v>301.36391905878742</c:v>
                </c:pt>
                <c:pt idx="5264">
                  <c:v>300.64402649705676</c:v>
                </c:pt>
                <c:pt idx="5265">
                  <c:v>300.31892361451946</c:v>
                </c:pt>
                <c:pt idx="5266">
                  <c:v>302.00326959569725</c:v>
                </c:pt>
                <c:pt idx="5267">
                  <c:v>302.56059686709909</c:v>
                </c:pt>
                <c:pt idx="5268">
                  <c:v>303.04825423465451</c:v>
                </c:pt>
                <c:pt idx="5269">
                  <c:v>303.5591475857816</c:v>
                </c:pt>
                <c:pt idx="5270">
                  <c:v>305.11502101024178</c:v>
                </c:pt>
                <c:pt idx="5271">
                  <c:v>304.25580096800365</c:v>
                </c:pt>
                <c:pt idx="5272">
                  <c:v>301.07439243336052</c:v>
                </c:pt>
                <c:pt idx="5273">
                  <c:v>306.07797203494283</c:v>
                </c:pt>
                <c:pt idx="5274">
                  <c:v>307.16939972542338</c:v>
                </c:pt>
                <c:pt idx="5275">
                  <c:v>303.56999855269714</c:v>
                </c:pt>
                <c:pt idx="5276">
                  <c:v>300.48147490360066</c:v>
                </c:pt>
                <c:pt idx="5277">
                  <c:v>327.40809664756864</c:v>
                </c:pt>
                <c:pt idx="5278">
                  <c:v>319.11783617414085</c:v>
                </c:pt>
                <c:pt idx="5279">
                  <c:v>304.13969714388247</c:v>
                </c:pt>
                <c:pt idx="5280">
                  <c:v>300.64402649705676</c:v>
                </c:pt>
                <c:pt idx="5281">
                  <c:v>303.38422330285476</c:v>
                </c:pt>
                <c:pt idx="5282">
                  <c:v>304.83635052610447</c:v>
                </c:pt>
                <c:pt idx="5283">
                  <c:v>311.19917337851473</c:v>
                </c:pt>
                <c:pt idx="5284">
                  <c:v>309.34140413946886</c:v>
                </c:pt>
                <c:pt idx="5285">
                  <c:v>307.87842594930362</c:v>
                </c:pt>
                <c:pt idx="5286">
                  <c:v>300.80659315707283</c:v>
                </c:pt>
                <c:pt idx="5287">
                  <c:v>306.42629872605386</c:v>
                </c:pt>
                <c:pt idx="5288">
                  <c:v>305.799316769553</c:v>
                </c:pt>
                <c:pt idx="5289">
                  <c:v>304.22021953651915</c:v>
                </c:pt>
                <c:pt idx="5290">
                  <c:v>305.86897297652678</c:v>
                </c:pt>
                <c:pt idx="5291">
                  <c:v>309.35227032513183</c:v>
                </c:pt>
                <c:pt idx="5292">
                  <c:v>306.96041588575468</c:v>
                </c:pt>
                <c:pt idx="5293">
                  <c:v>308.49306550164113</c:v>
                </c:pt>
                <c:pt idx="5294">
                  <c:v>301.20136746533132</c:v>
                </c:pt>
                <c:pt idx="5295">
                  <c:v>303.19844805301238</c:v>
                </c:pt>
                <c:pt idx="5296">
                  <c:v>304.89364911016747</c:v>
                </c:pt>
                <c:pt idx="5297">
                  <c:v>304.42921859493521</c:v>
                </c:pt>
                <c:pt idx="5298">
                  <c:v>303.84866903683439</c:v>
                </c:pt>
                <c:pt idx="5299">
                  <c:v>303.36099949428103</c:v>
                </c:pt>
                <c:pt idx="5300">
                  <c:v>302.61789849491151</c:v>
                </c:pt>
                <c:pt idx="5301">
                  <c:v>302.31601942094795</c:v>
                </c:pt>
                <c:pt idx="5302">
                  <c:v>301.50324653929488</c:v>
                </c:pt>
                <c:pt idx="5303">
                  <c:v>300.9923684069152</c:v>
                </c:pt>
                <c:pt idx="5304">
                  <c:v>300.31892361451946</c:v>
                </c:pt>
                <c:pt idx="5305">
                  <c:v>300.70284025961359</c:v>
                </c:pt>
                <c:pt idx="5306">
                  <c:v>300.77250575002324</c:v>
                </c:pt>
                <c:pt idx="5307">
                  <c:v>300.56350806129444</c:v>
                </c:pt>
                <c:pt idx="5308">
                  <c:v>301.35305546031157</c:v>
                </c:pt>
                <c:pt idx="5309">
                  <c:v>302.32837704385878</c:v>
                </c:pt>
                <c:pt idx="5310">
                  <c:v>302.79281669033941</c:v>
                </c:pt>
                <c:pt idx="5311">
                  <c:v>303.16437327752317</c:v>
                </c:pt>
                <c:pt idx="5312">
                  <c:v>302.72315135211721</c:v>
                </c:pt>
                <c:pt idx="5313">
                  <c:v>303.35014852736549</c:v>
                </c:pt>
                <c:pt idx="5314">
                  <c:v>303.62880379275538</c:v>
                </c:pt>
                <c:pt idx="5315">
                  <c:v>307.55332306676632</c:v>
                </c:pt>
                <c:pt idx="5316">
                  <c:v>303.37337233593922</c:v>
                </c:pt>
                <c:pt idx="5317">
                  <c:v>300.74928498519898</c:v>
                </c:pt>
                <c:pt idx="5318">
                  <c:v>301.42272140728369</c:v>
                </c:pt>
                <c:pt idx="5319">
                  <c:v>301.46916552411921</c:v>
                </c:pt>
                <c:pt idx="5320">
                  <c:v>300.04026227684943</c:v>
                </c:pt>
                <c:pt idx="5321">
                  <c:v>300.56350806129444</c:v>
                </c:pt>
                <c:pt idx="5322">
                  <c:v>300.07584769564573</c:v>
                </c:pt>
                <c:pt idx="5323">
                  <c:v>302.24634799522681</c:v>
                </c:pt>
                <c:pt idx="5324">
                  <c:v>303.19844805301238</c:v>
                </c:pt>
                <c:pt idx="5325">
                  <c:v>303.31456709588099</c:v>
                </c:pt>
                <c:pt idx="5326">
                  <c:v>301.75869367142087</c:v>
                </c:pt>
                <c:pt idx="5327">
                  <c:v>300.23840061313291</c:v>
                </c:pt>
                <c:pt idx="5328">
                  <c:v>303.07147804322824</c:v>
                </c:pt>
                <c:pt idx="5329">
                  <c:v>302.79281669033941</c:v>
                </c:pt>
                <c:pt idx="5330">
                  <c:v>300.9118379483424</c:v>
                </c:pt>
                <c:pt idx="5331">
                  <c:v>300.09906995190721</c:v>
                </c:pt>
                <c:pt idx="5332">
                  <c:v>300.77250575002324</c:v>
                </c:pt>
                <c:pt idx="5333">
                  <c:v>301.54969461300476</c:v>
                </c:pt>
                <c:pt idx="5334">
                  <c:v>302.36246703809542</c:v>
                </c:pt>
                <c:pt idx="5335">
                  <c:v>301.59614223015222</c:v>
                </c:pt>
                <c:pt idx="5336">
                  <c:v>300.78336934849909</c:v>
                </c:pt>
                <c:pt idx="5337">
                  <c:v>301.85157368696832</c:v>
                </c:pt>
                <c:pt idx="5338">
                  <c:v>303.87189284540813</c:v>
                </c:pt>
                <c:pt idx="5339">
                  <c:v>311.97634610962399</c:v>
                </c:pt>
                <c:pt idx="5340">
                  <c:v>316.41169938164705</c:v>
                </c:pt>
                <c:pt idx="5341">
                  <c:v>312.1853451680401</c:v>
                </c:pt>
                <c:pt idx="5342">
                  <c:v>310.92050289437748</c:v>
                </c:pt>
                <c:pt idx="5343">
                  <c:v>329.77674249711947</c:v>
                </c:pt>
                <c:pt idx="5344">
                  <c:v>326.82750143322556</c:v>
                </c:pt>
                <c:pt idx="5345">
                  <c:v>314.03224974329777</c:v>
                </c:pt>
                <c:pt idx="5346">
                  <c:v>304.69702289340955</c:v>
                </c:pt>
                <c:pt idx="5347">
                  <c:v>300.96914459834147</c:v>
                </c:pt>
                <c:pt idx="5348">
                  <c:v>312.95166997598329</c:v>
                </c:pt>
                <c:pt idx="5349">
                  <c:v>316.7833411938164</c:v>
                </c:pt>
                <c:pt idx="5350">
                  <c:v>312.3014642109087</c:v>
                </c:pt>
                <c:pt idx="5351">
                  <c:v>310.00249130895384</c:v>
                </c:pt>
                <c:pt idx="5352">
                  <c:v>307.94809737502476</c:v>
                </c:pt>
                <c:pt idx="5353">
                  <c:v>314.93790066206117</c:v>
                </c:pt>
                <c:pt idx="5354">
                  <c:v>301.01559206330148</c:v>
                </c:pt>
                <c:pt idx="5355">
                  <c:v>303.43067092000217</c:v>
                </c:pt>
                <c:pt idx="5356">
                  <c:v>304.47565099333525</c:v>
                </c:pt>
                <c:pt idx="5357">
                  <c:v>305.14909578573099</c:v>
                </c:pt>
                <c:pt idx="5358">
                  <c:v>304.63821765335132</c:v>
                </c:pt>
                <c:pt idx="5359">
                  <c:v>303.89511665398186</c:v>
                </c:pt>
                <c:pt idx="5360">
                  <c:v>303.29134328730726</c:v>
                </c:pt>
                <c:pt idx="5361">
                  <c:v>302.52501847936406</c:v>
                </c:pt>
                <c:pt idx="5362">
                  <c:v>302.47856934034189</c:v>
                </c:pt>
                <c:pt idx="5363">
                  <c:v>300.94592078976774</c:v>
                </c:pt>
                <c:pt idx="5364">
                  <c:v>300.78336934849909</c:v>
                </c:pt>
                <c:pt idx="5365">
                  <c:v>300.71369792277795</c:v>
                </c:pt>
                <c:pt idx="5366">
                  <c:v>300.01703988361919</c:v>
                </c:pt>
                <c:pt idx="5367">
                  <c:v>300.95828236955288</c:v>
                </c:pt>
                <c:pt idx="5368">
                  <c:v>301.7942720591559</c:v>
                </c:pt>
                <c:pt idx="5369">
                  <c:v>302.25871170563653</c:v>
                </c:pt>
                <c:pt idx="5370">
                  <c:v>303.74492283562398</c:v>
                </c:pt>
                <c:pt idx="5371">
                  <c:v>301.88715968407706</c:v>
                </c:pt>
                <c:pt idx="5372">
                  <c:v>300.8762493640466</c:v>
                </c:pt>
                <c:pt idx="5373">
                  <c:v>305.47419866826829</c:v>
                </c:pt>
                <c:pt idx="5374">
                  <c:v>311.69769084423416</c:v>
                </c:pt>
                <c:pt idx="5375">
                  <c:v>312.78911853471465</c:v>
                </c:pt>
                <c:pt idx="5376">
                  <c:v>302.08379655395817</c:v>
                </c:pt>
                <c:pt idx="5377">
                  <c:v>316.40089407097383</c:v>
                </c:pt>
                <c:pt idx="5378">
                  <c:v>311.43139624550457</c:v>
                </c:pt>
                <c:pt idx="5379">
                  <c:v>312.73182299440117</c:v>
                </c:pt>
                <c:pt idx="5380">
                  <c:v>321.76513728908151</c:v>
                </c:pt>
                <c:pt idx="5381">
                  <c:v>301.30661164785096</c:v>
                </c:pt>
                <c:pt idx="5382">
                  <c:v>306.22967250929599</c:v>
                </c:pt>
                <c:pt idx="5383">
                  <c:v>314.82179835981469</c:v>
                </c:pt>
                <c:pt idx="5384">
                  <c:v>312.26737573854678</c:v>
                </c:pt>
                <c:pt idx="5385">
                  <c:v>300.95828236955288</c:v>
                </c:pt>
                <c:pt idx="5386">
                  <c:v>304.87042530159374</c:v>
                </c:pt>
                <c:pt idx="5387">
                  <c:v>308.0286197676615</c:v>
                </c:pt>
                <c:pt idx="5388">
                  <c:v>310.18826503692145</c:v>
                </c:pt>
                <c:pt idx="5389">
                  <c:v>310.65269555215366</c:v>
                </c:pt>
                <c:pt idx="5390">
                  <c:v>311.83701999880378</c:v>
                </c:pt>
                <c:pt idx="5391">
                  <c:v>308.74849695845722</c:v>
                </c:pt>
                <c:pt idx="5392">
                  <c:v>301.34069509802623</c:v>
                </c:pt>
                <c:pt idx="5393">
                  <c:v>306.86752065145981</c:v>
                </c:pt>
                <c:pt idx="5394">
                  <c:v>310.58303934517988</c:v>
                </c:pt>
                <c:pt idx="5395">
                  <c:v>309.81671453723669</c:v>
                </c:pt>
                <c:pt idx="5396">
                  <c:v>310.49014411088501</c:v>
                </c:pt>
                <c:pt idx="5397">
                  <c:v>304.09324952673501</c:v>
                </c:pt>
                <c:pt idx="5398">
                  <c:v>307.71587450803497</c:v>
                </c:pt>
                <c:pt idx="5399">
                  <c:v>303.7789976111132</c:v>
                </c:pt>
                <c:pt idx="5400">
                  <c:v>300.77250575002324</c:v>
                </c:pt>
                <c:pt idx="5401">
                  <c:v>310.94372670295121</c:v>
                </c:pt>
                <c:pt idx="5402">
                  <c:v>301.72460672093365</c:v>
                </c:pt>
                <c:pt idx="5403">
                  <c:v>302.87334517047509</c:v>
                </c:pt>
                <c:pt idx="5404">
                  <c:v>301.29424748087877</c:v>
                </c:pt>
                <c:pt idx="5405">
                  <c:v>302.0373489368107</c:v>
                </c:pt>
                <c:pt idx="5406">
                  <c:v>308.69119837439428</c:v>
                </c:pt>
                <c:pt idx="5407">
                  <c:v>308.5054231245519</c:v>
                </c:pt>
                <c:pt idx="5408">
                  <c:v>311.45460483533088</c:v>
                </c:pt>
                <c:pt idx="5409">
                  <c:v>303.5591475857816</c:v>
                </c:pt>
                <c:pt idx="5410">
                  <c:v>307.43720402389772</c:v>
                </c:pt>
                <c:pt idx="5411">
                  <c:v>304.34869620229853</c:v>
                </c:pt>
                <c:pt idx="5412">
                  <c:v>300.31892361451946</c:v>
                </c:pt>
                <c:pt idx="5413">
                  <c:v>303.10556803746488</c:v>
                </c:pt>
                <c:pt idx="5414">
                  <c:v>306.17086726923776</c:v>
                </c:pt>
                <c:pt idx="5415">
                  <c:v>306.33341871050641</c:v>
                </c:pt>
                <c:pt idx="5416">
                  <c:v>306.54241776892252</c:v>
                </c:pt>
                <c:pt idx="5417">
                  <c:v>309.79349072866296</c:v>
                </c:pt>
                <c:pt idx="5418">
                  <c:v>312.6962385191672</c:v>
                </c:pt>
                <c:pt idx="5419">
                  <c:v>309.88637074421047</c:v>
                </c:pt>
                <c:pt idx="5420">
                  <c:v>302.65348449202025</c:v>
                </c:pt>
                <c:pt idx="5421">
                  <c:v>303.14114946894944</c:v>
                </c:pt>
                <c:pt idx="5422">
                  <c:v>306.06712106802735</c:v>
                </c:pt>
                <c:pt idx="5423">
                  <c:v>318.39798942083991</c:v>
                </c:pt>
                <c:pt idx="5424">
                  <c:v>304.60412765911468</c:v>
                </c:pt>
                <c:pt idx="5425">
                  <c:v>307.91251594354026</c:v>
                </c:pt>
                <c:pt idx="5426">
                  <c:v>305.31164722699964</c:v>
                </c:pt>
                <c:pt idx="5427">
                  <c:v>305.81167439246377</c:v>
                </c:pt>
                <c:pt idx="5428">
                  <c:v>320.16290755995846</c:v>
                </c:pt>
                <c:pt idx="5429">
                  <c:v>314.26447261028761</c:v>
                </c:pt>
                <c:pt idx="5430">
                  <c:v>301.72460672093365</c:v>
                </c:pt>
                <c:pt idx="5431">
                  <c:v>303.05912042031747</c:v>
                </c:pt>
                <c:pt idx="5432">
                  <c:v>304.98654434446235</c:v>
                </c:pt>
                <c:pt idx="5433">
                  <c:v>311.41902036009685</c:v>
                </c:pt>
                <c:pt idx="5434">
                  <c:v>315.18095927721907</c:v>
                </c:pt>
                <c:pt idx="5435">
                  <c:v>321.89212251761302</c:v>
                </c:pt>
                <c:pt idx="5436">
                  <c:v>320.10407188240532</c:v>
                </c:pt>
                <c:pt idx="5437">
                  <c:v>313.92693448922762</c:v>
                </c:pt>
                <c:pt idx="5438">
                  <c:v>310.73472612266039</c:v>
                </c:pt>
                <c:pt idx="5439">
                  <c:v>308.65561694290977</c:v>
                </c:pt>
                <c:pt idx="5440">
                  <c:v>311.24561947378749</c:v>
                </c:pt>
                <c:pt idx="5441">
                  <c:v>337.48640775620419</c:v>
                </c:pt>
                <c:pt idx="5442">
                  <c:v>342.54877190034824</c:v>
                </c:pt>
                <c:pt idx="5443">
                  <c:v>326.20048903922981</c:v>
                </c:pt>
                <c:pt idx="5444">
                  <c:v>306.02067345087988</c:v>
                </c:pt>
                <c:pt idx="5445">
                  <c:v>301.27102382449254</c:v>
                </c:pt>
                <c:pt idx="5446">
                  <c:v>310.51336791945874</c:v>
                </c:pt>
                <c:pt idx="5447">
                  <c:v>313.6018909598053</c:v>
                </c:pt>
                <c:pt idx="5448">
                  <c:v>314.43782784035471</c:v>
                </c:pt>
                <c:pt idx="5449">
                  <c:v>310.18826503692145</c:v>
                </c:pt>
                <c:pt idx="5450">
                  <c:v>300.07584769564573</c:v>
                </c:pt>
                <c:pt idx="5451">
                  <c:v>309.32904651655809</c:v>
                </c:pt>
                <c:pt idx="5452">
                  <c:v>311.11714128613329</c:v>
                </c:pt>
                <c:pt idx="5453">
                  <c:v>311.11714128613329</c:v>
                </c:pt>
                <c:pt idx="5454">
                  <c:v>308.60916932576231</c:v>
                </c:pt>
                <c:pt idx="5455">
                  <c:v>307.47129401813436</c:v>
                </c:pt>
                <c:pt idx="5456">
                  <c:v>304.40599478636153</c:v>
                </c:pt>
                <c:pt idx="5457">
                  <c:v>300.35451052475304</c:v>
                </c:pt>
                <c:pt idx="5458">
                  <c:v>301.09761456787203</c:v>
                </c:pt>
                <c:pt idx="5459">
                  <c:v>302.50179467079033</c:v>
                </c:pt>
                <c:pt idx="5460">
                  <c:v>303.17522424443865</c:v>
                </c:pt>
                <c:pt idx="5461">
                  <c:v>301.21372295761745</c:v>
                </c:pt>
                <c:pt idx="5462">
                  <c:v>301.96769272983693</c:v>
                </c:pt>
                <c:pt idx="5463">
                  <c:v>300.85302555547287</c:v>
                </c:pt>
                <c:pt idx="5464">
                  <c:v>315.9364483369942</c:v>
                </c:pt>
                <c:pt idx="5465">
                  <c:v>301.05116999447409</c:v>
                </c:pt>
                <c:pt idx="5466">
                  <c:v>302.04971416909518</c:v>
                </c:pt>
                <c:pt idx="5467">
                  <c:v>308.73764599154174</c:v>
                </c:pt>
                <c:pt idx="5468">
                  <c:v>304.12732430222422</c:v>
                </c:pt>
                <c:pt idx="5469">
                  <c:v>305.92777821658501</c:v>
                </c:pt>
                <c:pt idx="5470">
                  <c:v>307.66942689088751</c:v>
                </c:pt>
                <c:pt idx="5471">
                  <c:v>302.37482161725671</c:v>
                </c:pt>
                <c:pt idx="5472">
                  <c:v>318.23545319831868</c:v>
                </c:pt>
                <c:pt idx="5473">
                  <c:v>315.51845022016204</c:v>
                </c:pt>
                <c:pt idx="5474">
                  <c:v>301.89802130411579</c:v>
                </c:pt>
                <c:pt idx="5475">
                  <c:v>302.06057274538443</c:v>
                </c:pt>
                <c:pt idx="5476">
                  <c:v>305.96186821082165</c:v>
                </c:pt>
                <c:pt idx="5477">
                  <c:v>305.56709390256322</c:v>
                </c:pt>
                <c:pt idx="5478">
                  <c:v>309.53804557497415</c:v>
                </c:pt>
                <c:pt idx="5479">
                  <c:v>307.40162259241316</c:v>
                </c:pt>
                <c:pt idx="5480">
                  <c:v>301.0852482702752</c:v>
                </c:pt>
                <c:pt idx="5481">
                  <c:v>306.62444681755449</c:v>
                </c:pt>
                <c:pt idx="5482">
                  <c:v>310.94372670295121</c:v>
                </c:pt>
                <c:pt idx="5483">
                  <c:v>300.47062043637322</c:v>
                </c:pt>
                <c:pt idx="5484">
                  <c:v>303.50034234572337</c:v>
                </c:pt>
                <c:pt idx="5485">
                  <c:v>308.30729025179875</c:v>
                </c:pt>
                <c:pt idx="5486">
                  <c:v>304.05766809525051</c:v>
                </c:pt>
                <c:pt idx="5487">
                  <c:v>309.30582270798436</c:v>
                </c:pt>
                <c:pt idx="5488">
                  <c:v>321.63675193578661</c:v>
                </c:pt>
                <c:pt idx="5489">
                  <c:v>319.26810608623583</c:v>
                </c:pt>
                <c:pt idx="5490">
                  <c:v>314.13604007887574</c:v>
                </c:pt>
                <c:pt idx="5491">
                  <c:v>306.14764346066403</c:v>
                </c:pt>
                <c:pt idx="5492">
                  <c:v>322.06707723803476</c:v>
                </c:pt>
                <c:pt idx="5493">
                  <c:v>333.30642658788224</c:v>
                </c:pt>
                <c:pt idx="5494">
                  <c:v>320.069921013179</c:v>
                </c:pt>
                <c:pt idx="5495">
                  <c:v>333.56194935718293</c:v>
                </c:pt>
                <c:pt idx="5496">
                  <c:v>308.22675264041465</c:v>
                </c:pt>
                <c:pt idx="5497">
                  <c:v>308.88782459115214</c:v>
                </c:pt>
                <c:pt idx="5498">
                  <c:v>316.31886502234187</c:v>
                </c:pt>
                <c:pt idx="5499">
                  <c:v>308.35372112832403</c:v>
                </c:pt>
                <c:pt idx="5500">
                  <c:v>310.7811737398078</c:v>
                </c:pt>
                <c:pt idx="5501">
                  <c:v>303.25725329307062</c:v>
                </c:pt>
                <c:pt idx="5502">
                  <c:v>301.31747144164001</c:v>
                </c:pt>
                <c:pt idx="5503">
                  <c:v>321.17227576431213</c:v>
                </c:pt>
                <c:pt idx="5504">
                  <c:v>317.94437943502834</c:v>
                </c:pt>
                <c:pt idx="5505">
                  <c:v>314.69334908778069</c:v>
                </c:pt>
                <c:pt idx="5506">
                  <c:v>310.25792276576993</c:v>
                </c:pt>
                <c:pt idx="5507">
                  <c:v>304.94009672731488</c:v>
                </c:pt>
                <c:pt idx="5508">
                  <c:v>304.25580096800365</c:v>
                </c:pt>
                <c:pt idx="5509">
                  <c:v>321.83483915229749</c:v>
                </c:pt>
                <c:pt idx="5510">
                  <c:v>308.85374981566292</c:v>
                </c:pt>
                <c:pt idx="5511">
                  <c:v>302.4909315288769</c:v>
                </c:pt>
                <c:pt idx="5512">
                  <c:v>319.67514670492051</c:v>
                </c:pt>
                <c:pt idx="5513">
                  <c:v>311.59394768677322</c:v>
                </c:pt>
                <c:pt idx="5514">
                  <c:v>307.84284451781912</c:v>
                </c:pt>
                <c:pt idx="5515">
                  <c:v>307.05329590130214</c:v>
                </c:pt>
                <c:pt idx="5516">
                  <c:v>304.30224858515112</c:v>
                </c:pt>
                <c:pt idx="5517">
                  <c:v>303.68611759556575</c:v>
                </c:pt>
                <c:pt idx="5518">
                  <c:v>313.48578865755883</c:v>
                </c:pt>
                <c:pt idx="5519">
                  <c:v>303.94154905238184</c:v>
                </c:pt>
                <c:pt idx="5520">
                  <c:v>304.7543214774725</c:v>
                </c:pt>
                <c:pt idx="5521">
                  <c:v>302.71079372920644</c:v>
                </c:pt>
                <c:pt idx="5522">
                  <c:v>303.63966997841828</c:v>
                </c:pt>
                <c:pt idx="5523">
                  <c:v>309.3754941337055</c:v>
                </c:pt>
                <c:pt idx="5524">
                  <c:v>307.93572453336657</c:v>
                </c:pt>
                <c:pt idx="5525">
                  <c:v>302.01412512823697</c:v>
                </c:pt>
                <c:pt idx="5526">
                  <c:v>301.31747144164001</c:v>
                </c:pt>
                <c:pt idx="5527">
                  <c:v>301.84071663255384</c:v>
                </c:pt>
                <c:pt idx="5528">
                  <c:v>306.74055064167567</c:v>
                </c:pt>
                <c:pt idx="5529">
                  <c:v>303.86102665974516</c:v>
                </c:pt>
                <c:pt idx="5530">
                  <c:v>300.052625454603</c:v>
                </c:pt>
                <c:pt idx="5531">
                  <c:v>304.98654434446235</c:v>
                </c:pt>
                <c:pt idx="5532">
                  <c:v>302.24634799522681</c:v>
                </c:pt>
                <c:pt idx="5533">
                  <c:v>309.13242029980017</c:v>
                </c:pt>
                <c:pt idx="5534">
                  <c:v>306.6941030245282</c:v>
                </c:pt>
                <c:pt idx="5535">
                  <c:v>305.34722865848414</c:v>
                </c:pt>
                <c:pt idx="5536">
                  <c:v>307.33196638543944</c:v>
                </c:pt>
                <c:pt idx="5537">
                  <c:v>319.94153565988415</c:v>
                </c:pt>
                <c:pt idx="5538">
                  <c:v>318.47855746971891</c:v>
                </c:pt>
                <c:pt idx="5539">
                  <c:v>300.66725030563049</c:v>
                </c:pt>
                <c:pt idx="5540">
                  <c:v>320.60409904786951</c:v>
                </c:pt>
                <c:pt idx="5541">
                  <c:v>346.17144253789047</c:v>
                </c:pt>
                <c:pt idx="5542">
                  <c:v>329.35868350529756</c:v>
                </c:pt>
                <c:pt idx="5543">
                  <c:v>311.05984574581981</c:v>
                </c:pt>
                <c:pt idx="5544">
                  <c:v>314.31092022743508</c:v>
                </c:pt>
                <c:pt idx="5545">
                  <c:v>301.45679892214741</c:v>
                </c:pt>
                <c:pt idx="5546">
                  <c:v>309.65414939909539</c:v>
                </c:pt>
                <c:pt idx="5547">
                  <c:v>302.80367374475389</c:v>
                </c:pt>
                <c:pt idx="5548">
                  <c:v>309.5844916702469</c:v>
                </c:pt>
                <c:pt idx="5549">
                  <c:v>300.94592078976774</c:v>
                </c:pt>
                <c:pt idx="5550">
                  <c:v>302.36246703809542</c:v>
                </c:pt>
                <c:pt idx="5551">
                  <c:v>311.55836321153924</c:v>
                </c:pt>
                <c:pt idx="5552">
                  <c:v>311.37258796169687</c:v>
                </c:pt>
                <c:pt idx="5553">
                  <c:v>310.8849184191435</c:v>
                </c:pt>
                <c:pt idx="5554">
                  <c:v>312.41756803502989</c:v>
                </c:pt>
                <c:pt idx="5555">
                  <c:v>313.99663483056895</c:v>
                </c:pt>
                <c:pt idx="5556">
                  <c:v>313.1606690343994</c:v>
                </c:pt>
                <c:pt idx="5557">
                  <c:v>312.90523757758325</c:v>
                </c:pt>
                <c:pt idx="5558">
                  <c:v>308.56272170861484</c:v>
                </c:pt>
                <c:pt idx="5559">
                  <c:v>306.20644870072226</c:v>
                </c:pt>
                <c:pt idx="5560">
                  <c:v>303.79135523402402</c:v>
                </c:pt>
                <c:pt idx="5561">
                  <c:v>302.0373489368107</c:v>
                </c:pt>
                <c:pt idx="5562">
                  <c:v>309.15562888962648</c:v>
                </c:pt>
                <c:pt idx="5563">
                  <c:v>314.89146826366112</c:v>
                </c:pt>
                <c:pt idx="5564">
                  <c:v>312.80147767950018</c:v>
                </c:pt>
                <c:pt idx="5565">
                  <c:v>306.46188015753836</c:v>
                </c:pt>
                <c:pt idx="5566">
                  <c:v>303.37337233593922</c:v>
                </c:pt>
                <c:pt idx="5567">
                  <c:v>300.96914459834147</c:v>
                </c:pt>
                <c:pt idx="5568">
                  <c:v>301.61935081997848</c:v>
                </c:pt>
                <c:pt idx="5569">
                  <c:v>305.21876721145219</c:v>
                </c:pt>
                <c:pt idx="5570">
                  <c:v>300.07584769564573</c:v>
                </c:pt>
                <c:pt idx="5571">
                  <c:v>303.18759708609684</c:v>
                </c:pt>
                <c:pt idx="5572">
                  <c:v>300.94592078976774</c:v>
                </c:pt>
                <c:pt idx="5573">
                  <c:v>300.70284025961359</c:v>
                </c:pt>
                <c:pt idx="5574">
                  <c:v>303.19844805301238</c:v>
                </c:pt>
                <c:pt idx="5575">
                  <c:v>302.25871170563653</c:v>
                </c:pt>
                <c:pt idx="5576">
                  <c:v>308.1803202420146</c:v>
                </c:pt>
                <c:pt idx="5577">
                  <c:v>306.29932871626971</c:v>
                </c:pt>
                <c:pt idx="5578">
                  <c:v>303.14114946894944</c:v>
                </c:pt>
                <c:pt idx="5579">
                  <c:v>301.03880065312774</c:v>
                </c:pt>
                <c:pt idx="5580">
                  <c:v>301.31747144164001</c:v>
                </c:pt>
                <c:pt idx="5581">
                  <c:v>301.24779986373136</c:v>
                </c:pt>
                <c:pt idx="5582">
                  <c:v>301.20136746533132</c:v>
                </c:pt>
                <c:pt idx="5583">
                  <c:v>301.43357496138623</c:v>
                </c:pt>
                <c:pt idx="5584">
                  <c:v>301.36391905878742</c:v>
                </c:pt>
                <c:pt idx="5585">
                  <c:v>301.34069509802623</c:v>
                </c:pt>
                <c:pt idx="5586">
                  <c:v>301.15491984818385</c:v>
                </c:pt>
                <c:pt idx="5587">
                  <c:v>300.89947317262033</c:v>
                </c:pt>
                <c:pt idx="5588">
                  <c:v>300.76014553992542</c:v>
                </c:pt>
                <c:pt idx="5589">
                  <c:v>301.48002257853369</c:v>
                </c:pt>
                <c:pt idx="5590">
                  <c:v>301.36391905878742</c:v>
                </c:pt>
                <c:pt idx="5591">
                  <c:v>300.64402649705676</c:v>
                </c:pt>
                <c:pt idx="5592">
                  <c:v>300.07584769564573</c:v>
                </c:pt>
                <c:pt idx="5593">
                  <c:v>300.71369792277795</c:v>
                </c:pt>
                <c:pt idx="5594">
                  <c:v>302.22312418665308</c:v>
                </c:pt>
                <c:pt idx="5595">
                  <c:v>303.54677474412341</c:v>
                </c:pt>
                <c:pt idx="5596">
                  <c:v>302.66434611205898</c:v>
                </c:pt>
                <c:pt idx="5597">
                  <c:v>301.39949942495963</c:v>
                </c:pt>
                <c:pt idx="5598">
                  <c:v>311.91905056931051</c:v>
                </c:pt>
                <c:pt idx="5599">
                  <c:v>307.04242971563923</c:v>
                </c:pt>
                <c:pt idx="5600">
                  <c:v>300.56350806129444</c:v>
                </c:pt>
                <c:pt idx="5601">
                  <c:v>300.41181884881439</c:v>
                </c:pt>
                <c:pt idx="5602">
                  <c:v>301.10847223103639</c:v>
                </c:pt>
                <c:pt idx="5603">
                  <c:v>300.89947317262033</c:v>
                </c:pt>
                <c:pt idx="5604">
                  <c:v>300.66725030563049</c:v>
                </c:pt>
                <c:pt idx="5605">
                  <c:v>300.71369792277795</c:v>
                </c:pt>
                <c:pt idx="5606">
                  <c:v>301.36391905878742</c:v>
                </c:pt>
                <c:pt idx="5607">
                  <c:v>302.13024417110557</c:v>
                </c:pt>
                <c:pt idx="5608">
                  <c:v>301.24779986373136</c:v>
                </c:pt>
                <c:pt idx="5609">
                  <c:v>301.10847223103639</c:v>
                </c:pt>
                <c:pt idx="5610">
                  <c:v>300.66725030563049</c:v>
                </c:pt>
                <c:pt idx="5611">
                  <c:v>300.80659315707283</c:v>
                </c:pt>
                <c:pt idx="5612">
                  <c:v>301.3871427151737</c:v>
                </c:pt>
                <c:pt idx="5613">
                  <c:v>301.82834987839459</c:v>
                </c:pt>
                <c:pt idx="5614">
                  <c:v>302.19990037807935</c:v>
                </c:pt>
                <c:pt idx="5615">
                  <c:v>300.62081775504299</c:v>
                </c:pt>
                <c:pt idx="5616">
                  <c:v>300.66725030563049</c:v>
                </c:pt>
                <c:pt idx="5617">
                  <c:v>300.12229077760645</c:v>
                </c:pt>
                <c:pt idx="5618">
                  <c:v>300.15637217325082</c:v>
                </c:pt>
                <c:pt idx="5619">
                  <c:v>303.65202760132911</c:v>
                </c:pt>
                <c:pt idx="5620">
                  <c:v>305.90455440801128</c:v>
                </c:pt>
                <c:pt idx="5621">
                  <c:v>300.04026227684943</c:v>
                </c:pt>
                <c:pt idx="5622">
                  <c:v>304.03444428667677</c:v>
                </c:pt>
                <c:pt idx="5623">
                  <c:v>301.66579843712594</c:v>
                </c:pt>
                <c:pt idx="5624">
                  <c:v>301.59614223015222</c:v>
                </c:pt>
                <c:pt idx="5625">
                  <c:v>304.96332053588861</c:v>
                </c:pt>
                <c:pt idx="5626">
                  <c:v>305.7187791581689</c:v>
                </c:pt>
                <c:pt idx="5627">
                  <c:v>306.57799920040702</c:v>
                </c:pt>
                <c:pt idx="5628">
                  <c:v>300.16873527491072</c:v>
                </c:pt>
                <c:pt idx="5629">
                  <c:v>302.8392612637374</c:v>
                </c:pt>
                <c:pt idx="5630">
                  <c:v>302.72315135211721</c:v>
                </c:pt>
                <c:pt idx="5631">
                  <c:v>300.76014553992542</c:v>
                </c:pt>
                <c:pt idx="5632">
                  <c:v>305.7884505838901</c:v>
                </c:pt>
                <c:pt idx="5633">
                  <c:v>300.84217245793269</c:v>
                </c:pt>
                <c:pt idx="5634">
                  <c:v>300.80659315707283</c:v>
                </c:pt>
                <c:pt idx="5635">
                  <c:v>304.42921859493521</c:v>
                </c:pt>
                <c:pt idx="5636">
                  <c:v>305.96186821082165</c:v>
                </c:pt>
                <c:pt idx="5637">
                  <c:v>300.26162289983188</c:v>
                </c:pt>
                <c:pt idx="5638">
                  <c:v>302.44448695547891</c:v>
                </c:pt>
                <c:pt idx="5639">
                  <c:v>300.08670677415364</c:v>
                </c:pt>
                <c:pt idx="5640">
                  <c:v>301.3871427151737</c:v>
                </c:pt>
                <c:pt idx="5641">
                  <c:v>301.82834987839459</c:v>
                </c:pt>
                <c:pt idx="5642">
                  <c:v>302.82689755332763</c:v>
                </c:pt>
                <c:pt idx="5643">
                  <c:v>302.26957180380055</c:v>
                </c:pt>
                <c:pt idx="5644">
                  <c:v>300.59759394646926</c:v>
                </c:pt>
                <c:pt idx="5645">
                  <c:v>300.24926740754574</c:v>
                </c:pt>
                <c:pt idx="5646">
                  <c:v>300.052625454603</c:v>
                </c:pt>
                <c:pt idx="5647">
                  <c:v>300.30806747322987</c:v>
                </c:pt>
                <c:pt idx="5648">
                  <c:v>305.98509201939538</c:v>
                </c:pt>
                <c:pt idx="5649">
                  <c:v>310.93136603629091</c:v>
                </c:pt>
                <c:pt idx="5650">
                  <c:v>310.04892218547911</c:v>
                </c:pt>
                <c:pt idx="5651">
                  <c:v>314.55394688322338</c:v>
                </c:pt>
                <c:pt idx="5652">
                  <c:v>309.79349072866296</c:v>
                </c:pt>
                <c:pt idx="5653">
                  <c:v>312.87114910522138</c:v>
                </c:pt>
                <c:pt idx="5654">
                  <c:v>324.1570678221957</c:v>
                </c:pt>
                <c:pt idx="5655">
                  <c:v>314.79857455124102</c:v>
                </c:pt>
                <c:pt idx="5656">
                  <c:v>310.3399518144019</c:v>
                </c:pt>
                <c:pt idx="5657">
                  <c:v>300.67961797291457</c:v>
                </c:pt>
                <c:pt idx="5658">
                  <c:v>308.36609549185698</c:v>
                </c:pt>
                <c:pt idx="5659">
                  <c:v>331.03076728511093</c:v>
                </c:pt>
                <c:pt idx="5660">
                  <c:v>317.19038181250107</c:v>
                </c:pt>
                <c:pt idx="5661">
                  <c:v>301.21372295761745</c:v>
                </c:pt>
                <c:pt idx="5662">
                  <c:v>306.40307491748013</c:v>
                </c:pt>
                <c:pt idx="5663">
                  <c:v>311.14036661658179</c:v>
                </c:pt>
                <c:pt idx="5664">
                  <c:v>317.57288981033332</c:v>
                </c:pt>
                <c:pt idx="5665">
                  <c:v>314.57723004491203</c:v>
                </c:pt>
                <c:pt idx="5666">
                  <c:v>307.61062165082927</c:v>
                </c:pt>
                <c:pt idx="5667">
                  <c:v>308.79494457560469</c:v>
                </c:pt>
                <c:pt idx="5668">
                  <c:v>305.00976815303608</c:v>
                </c:pt>
                <c:pt idx="5669">
                  <c:v>308.23761882607755</c:v>
                </c:pt>
                <c:pt idx="5670">
                  <c:v>310.3043703829174</c:v>
                </c:pt>
                <c:pt idx="5671">
                  <c:v>308.65561694290977</c:v>
                </c:pt>
                <c:pt idx="5672">
                  <c:v>308.98071982544707</c:v>
                </c:pt>
                <c:pt idx="5673">
                  <c:v>305.06857339309431</c:v>
                </c:pt>
                <c:pt idx="5674">
                  <c:v>300.22604359897201</c:v>
                </c:pt>
                <c:pt idx="5675">
                  <c:v>301.13169588742267</c:v>
                </c:pt>
                <c:pt idx="5676">
                  <c:v>309.55040471975968</c:v>
                </c:pt>
                <c:pt idx="5677">
                  <c:v>309.27174793249509</c:v>
                </c:pt>
                <c:pt idx="5678">
                  <c:v>303.5591475857816</c:v>
                </c:pt>
                <c:pt idx="5679">
                  <c:v>303.07147804322824</c:v>
                </c:pt>
                <c:pt idx="5680">
                  <c:v>301.32983363017502</c:v>
                </c:pt>
                <c:pt idx="5681">
                  <c:v>302.30515627903452</c:v>
                </c:pt>
                <c:pt idx="5682">
                  <c:v>308.72527314988349</c:v>
                </c:pt>
                <c:pt idx="5683">
                  <c:v>315.80797167121477</c:v>
                </c:pt>
                <c:pt idx="5684">
                  <c:v>303.61644616984455</c:v>
                </c:pt>
                <c:pt idx="5685">
                  <c:v>301.26016783539035</c:v>
                </c:pt>
                <c:pt idx="5686">
                  <c:v>317.979930429018</c:v>
                </c:pt>
                <c:pt idx="5687">
                  <c:v>320.20932473961102</c:v>
                </c:pt>
                <c:pt idx="5688">
                  <c:v>320.27902660282706</c:v>
                </c:pt>
                <c:pt idx="5689">
                  <c:v>311.33849948933494</c:v>
                </c:pt>
                <c:pt idx="5690">
                  <c:v>300.38859504024066</c:v>
                </c:pt>
                <c:pt idx="5691">
                  <c:v>300.67961797291457</c:v>
                </c:pt>
                <c:pt idx="5692">
                  <c:v>302.19990037807935</c:v>
                </c:pt>
                <c:pt idx="5693">
                  <c:v>303.50034234572337</c:v>
                </c:pt>
                <c:pt idx="5694">
                  <c:v>304.03444428667677</c:v>
                </c:pt>
                <c:pt idx="5695">
                  <c:v>304.77754528604623</c:v>
                </c:pt>
                <c:pt idx="5696">
                  <c:v>307.40162259241316</c:v>
                </c:pt>
                <c:pt idx="5697">
                  <c:v>308.09829119338264</c:v>
                </c:pt>
                <c:pt idx="5698">
                  <c:v>307.03007209272846</c:v>
                </c:pt>
                <c:pt idx="5699">
                  <c:v>305.45097485969455</c:v>
                </c:pt>
                <c:pt idx="5700">
                  <c:v>304.68465005175136</c:v>
                </c:pt>
                <c:pt idx="5701">
                  <c:v>303.03589661174374</c:v>
                </c:pt>
                <c:pt idx="5702">
                  <c:v>301.34069509802623</c:v>
                </c:pt>
                <c:pt idx="5703">
                  <c:v>308.79494457560469</c:v>
                </c:pt>
                <c:pt idx="5704">
                  <c:v>302.0373489368107</c:v>
                </c:pt>
                <c:pt idx="5705">
                  <c:v>312.61570395153257</c:v>
                </c:pt>
                <c:pt idx="5706">
                  <c:v>307.62297927374004</c:v>
                </c:pt>
                <c:pt idx="5707">
                  <c:v>309.0395250655053</c:v>
                </c:pt>
                <c:pt idx="5708">
                  <c:v>306.39222395056464</c:v>
                </c:pt>
                <c:pt idx="5709">
                  <c:v>300.60995263469238</c:v>
                </c:pt>
                <c:pt idx="5710">
                  <c:v>301.45679892214741</c:v>
                </c:pt>
                <c:pt idx="5711">
                  <c:v>301.96769272983693</c:v>
                </c:pt>
                <c:pt idx="5712">
                  <c:v>301.96769272983693</c:v>
                </c:pt>
                <c:pt idx="5713">
                  <c:v>301.75869367142087</c:v>
                </c:pt>
                <c:pt idx="5714">
                  <c:v>302.22312418665308</c:v>
                </c:pt>
                <c:pt idx="5715">
                  <c:v>302.24634799522681</c:v>
                </c:pt>
                <c:pt idx="5716">
                  <c:v>302.75722612760649</c:v>
                </c:pt>
                <c:pt idx="5717">
                  <c:v>302.71079372920644</c:v>
                </c:pt>
                <c:pt idx="5718">
                  <c:v>303.26811947873352</c:v>
                </c:pt>
                <c:pt idx="5719">
                  <c:v>300.02940306137282</c:v>
                </c:pt>
                <c:pt idx="5720">
                  <c:v>301.84071663255384</c:v>
                </c:pt>
                <c:pt idx="5721">
                  <c:v>300.08670677415364</c:v>
                </c:pt>
                <c:pt idx="5722">
                  <c:v>300.51706500977122</c:v>
                </c:pt>
                <c:pt idx="5723">
                  <c:v>300.052625454603</c:v>
                </c:pt>
                <c:pt idx="5724">
                  <c:v>304.94009672731488</c:v>
                </c:pt>
                <c:pt idx="5725">
                  <c:v>302.80367374475389</c:v>
                </c:pt>
                <c:pt idx="5726">
                  <c:v>301.44594338960769</c:v>
                </c:pt>
                <c:pt idx="5727">
                  <c:v>306.36900014199091</c:v>
                </c:pt>
                <c:pt idx="5728">
                  <c:v>301.13169588742267</c:v>
                </c:pt>
                <c:pt idx="5729">
                  <c:v>308.62152694867308</c:v>
                </c:pt>
                <c:pt idx="5730">
                  <c:v>301.66579843712594</c:v>
                </c:pt>
                <c:pt idx="5731">
                  <c:v>308.44661788449366</c:v>
                </c:pt>
                <c:pt idx="5732">
                  <c:v>306.47274634320132</c:v>
                </c:pt>
                <c:pt idx="5733">
                  <c:v>300.74928498519898</c:v>
                </c:pt>
                <c:pt idx="5734">
                  <c:v>304.4183524092723</c:v>
                </c:pt>
                <c:pt idx="5735">
                  <c:v>310.54895087281801</c:v>
                </c:pt>
                <c:pt idx="5736">
                  <c:v>313.17302817918494</c:v>
                </c:pt>
                <c:pt idx="5737">
                  <c:v>310.57217468139174</c:v>
                </c:pt>
                <c:pt idx="5738">
                  <c:v>318.11933415545008</c:v>
                </c:pt>
                <c:pt idx="5739">
                  <c:v>305.82252535937931</c:v>
                </c:pt>
                <c:pt idx="5740">
                  <c:v>309.53804557497415</c:v>
                </c:pt>
                <c:pt idx="5741">
                  <c:v>313.81089154009612</c:v>
                </c:pt>
                <c:pt idx="5742">
                  <c:v>315.06484023435047</c:v>
                </c:pt>
                <c:pt idx="5743">
                  <c:v>305.6831977266844</c:v>
                </c:pt>
                <c:pt idx="5744">
                  <c:v>309.57362700645871</c:v>
                </c:pt>
                <c:pt idx="5745">
                  <c:v>321.41678016047558</c:v>
                </c:pt>
                <c:pt idx="5746">
                  <c:v>302.16582408071537</c:v>
                </c:pt>
                <c:pt idx="5747">
                  <c:v>307.51774163528182</c:v>
                </c:pt>
                <c:pt idx="5748">
                  <c:v>306.44952253462759</c:v>
                </c:pt>
                <c:pt idx="5749">
                  <c:v>309.02716592071977</c:v>
                </c:pt>
                <c:pt idx="5750">
                  <c:v>303.75577380253947</c:v>
                </c:pt>
                <c:pt idx="5751">
                  <c:v>303.43067092000217</c:v>
                </c:pt>
                <c:pt idx="5752">
                  <c:v>308.30729025179875</c:v>
                </c:pt>
                <c:pt idx="5753">
                  <c:v>308.16794740035641</c:v>
                </c:pt>
                <c:pt idx="5754">
                  <c:v>310.8849184191435</c:v>
                </c:pt>
                <c:pt idx="5755">
                  <c:v>302.17667656950562</c:v>
                </c:pt>
                <c:pt idx="5756">
                  <c:v>301.93360425747505</c:v>
                </c:pt>
                <c:pt idx="5757">
                  <c:v>306.25289631786973</c:v>
                </c:pt>
                <c:pt idx="5758">
                  <c:v>304.4183524092723</c:v>
                </c:pt>
                <c:pt idx="5759">
                  <c:v>302.60704144049708</c:v>
                </c:pt>
                <c:pt idx="5760">
                  <c:v>301.77104977245688</c:v>
                </c:pt>
                <c:pt idx="5761">
                  <c:v>301.60849680931352</c:v>
                </c:pt>
                <c:pt idx="5762">
                  <c:v>301.16727990609422</c:v>
                </c:pt>
                <c:pt idx="5763">
                  <c:v>301.70138443423468</c:v>
                </c:pt>
                <c:pt idx="5764">
                  <c:v>302.53737458040013</c:v>
                </c:pt>
                <c:pt idx="5765">
                  <c:v>302.04971416909518</c:v>
                </c:pt>
                <c:pt idx="5766">
                  <c:v>302.16582408071537</c:v>
                </c:pt>
                <c:pt idx="5767">
                  <c:v>302.00326959569725</c:v>
                </c:pt>
                <c:pt idx="5768">
                  <c:v>301.7942720591559</c:v>
                </c:pt>
                <c:pt idx="5769">
                  <c:v>300.93506008285391</c:v>
                </c:pt>
                <c:pt idx="5770">
                  <c:v>300.28484518653084</c:v>
                </c:pt>
                <c:pt idx="5771">
                  <c:v>300.77250575002324</c:v>
                </c:pt>
                <c:pt idx="5772">
                  <c:v>301.53883147109133</c:v>
                </c:pt>
                <c:pt idx="5773">
                  <c:v>301.37627744263557</c:v>
                </c:pt>
                <c:pt idx="5774">
                  <c:v>301.46916552411921</c:v>
                </c:pt>
                <c:pt idx="5775">
                  <c:v>301.56205223591553</c:v>
                </c:pt>
                <c:pt idx="5776">
                  <c:v>301.26016783539035</c:v>
                </c:pt>
                <c:pt idx="5777">
                  <c:v>300.50469871217439</c:v>
                </c:pt>
                <c:pt idx="5778">
                  <c:v>302.33924322952168</c:v>
                </c:pt>
                <c:pt idx="5779">
                  <c:v>301.82834987839459</c:v>
                </c:pt>
                <c:pt idx="5780">
                  <c:v>301.61935081997848</c:v>
                </c:pt>
                <c:pt idx="5781">
                  <c:v>301.05116999447409</c:v>
                </c:pt>
                <c:pt idx="5782">
                  <c:v>308.62152694867308</c:v>
                </c:pt>
                <c:pt idx="5783">
                  <c:v>304.67379908483582</c:v>
                </c:pt>
                <c:pt idx="5784">
                  <c:v>303.47711853714964</c:v>
                </c:pt>
                <c:pt idx="5785">
                  <c:v>302.57145087776411</c:v>
                </c:pt>
                <c:pt idx="5786">
                  <c:v>305.17231959430472</c:v>
                </c:pt>
                <c:pt idx="5787">
                  <c:v>303.70932618539206</c:v>
                </c:pt>
                <c:pt idx="5788">
                  <c:v>300.80659315707283</c:v>
                </c:pt>
                <c:pt idx="5789">
                  <c:v>300.50469871217439</c:v>
                </c:pt>
                <c:pt idx="5790">
                  <c:v>302.5482422879378</c:v>
                </c:pt>
                <c:pt idx="5791">
                  <c:v>304.09324952673501</c:v>
                </c:pt>
                <c:pt idx="5792">
                  <c:v>301.87479749554205</c:v>
                </c:pt>
                <c:pt idx="5793">
                  <c:v>302.13024417110557</c:v>
                </c:pt>
                <c:pt idx="5794">
                  <c:v>303.02503042608078</c:v>
                </c:pt>
                <c:pt idx="5795">
                  <c:v>302.63026372719605</c:v>
                </c:pt>
                <c:pt idx="5796">
                  <c:v>300.48147490360066</c:v>
                </c:pt>
                <c:pt idx="5797">
                  <c:v>302.08379655395817</c:v>
                </c:pt>
                <c:pt idx="5798">
                  <c:v>302.31601942094795</c:v>
                </c:pt>
                <c:pt idx="5799">
                  <c:v>301.82834987839459</c:v>
                </c:pt>
                <c:pt idx="5800">
                  <c:v>302.01412512823697</c:v>
                </c:pt>
                <c:pt idx="5801">
                  <c:v>301.61935081997848</c:v>
                </c:pt>
                <c:pt idx="5802">
                  <c:v>301.75869367142087</c:v>
                </c:pt>
                <c:pt idx="5803">
                  <c:v>301.36391905878742</c:v>
                </c:pt>
                <c:pt idx="5804">
                  <c:v>300.96914459834147</c:v>
                </c:pt>
                <c:pt idx="5805">
                  <c:v>300.71369792277795</c:v>
                </c:pt>
                <c:pt idx="5806">
                  <c:v>300.31892361451946</c:v>
                </c:pt>
                <c:pt idx="5807">
                  <c:v>301.37627744263557</c:v>
                </c:pt>
                <c:pt idx="5808">
                  <c:v>301.81749434585487</c:v>
                </c:pt>
                <c:pt idx="5809">
                  <c:v>300.21517984830865</c:v>
                </c:pt>
                <c:pt idx="5810">
                  <c:v>301.15491984818385</c:v>
                </c:pt>
                <c:pt idx="5811">
                  <c:v>302.08379655395817</c:v>
                </c:pt>
                <c:pt idx="5812">
                  <c:v>301.92124511268952</c:v>
                </c:pt>
                <c:pt idx="5813">
                  <c:v>300.73692173135169</c:v>
                </c:pt>
                <c:pt idx="5814">
                  <c:v>303.51269996863414</c:v>
                </c:pt>
                <c:pt idx="5815">
                  <c:v>302.39804390395568</c:v>
                </c:pt>
                <c:pt idx="5816">
                  <c:v>302.33924322952168</c:v>
                </c:pt>
                <c:pt idx="5817">
                  <c:v>302.29279561237422</c:v>
                </c:pt>
                <c:pt idx="5818">
                  <c:v>302.0373489368107</c:v>
                </c:pt>
                <c:pt idx="5819">
                  <c:v>311.17594804806629</c:v>
                </c:pt>
                <c:pt idx="5820">
                  <c:v>320.58081436430609</c:v>
                </c:pt>
                <c:pt idx="5821">
                  <c:v>307.7390983166087</c:v>
                </c:pt>
                <c:pt idx="5822">
                  <c:v>303.28047710164435</c:v>
                </c:pt>
                <c:pt idx="5823">
                  <c:v>302.01412512823697</c:v>
                </c:pt>
                <c:pt idx="5824">
                  <c:v>303.26811947873352</c:v>
                </c:pt>
                <c:pt idx="5825">
                  <c:v>303.73254999396579</c:v>
                </c:pt>
                <c:pt idx="5826">
                  <c:v>304.3827709777878</c:v>
                </c:pt>
                <c:pt idx="5827">
                  <c:v>304.52209861048271</c:v>
                </c:pt>
                <c:pt idx="5828">
                  <c:v>303.68611759556575</c:v>
                </c:pt>
                <c:pt idx="5829">
                  <c:v>302.98944747272157</c:v>
                </c:pt>
                <c:pt idx="5830">
                  <c:v>304.33632336064034</c:v>
                </c:pt>
                <c:pt idx="5831">
                  <c:v>303.98799666952931</c:v>
                </c:pt>
                <c:pt idx="5832">
                  <c:v>302.89656897904882</c:v>
                </c:pt>
                <c:pt idx="5833">
                  <c:v>302.36246703809542</c:v>
                </c:pt>
                <c:pt idx="5834">
                  <c:v>301.10847223103639</c:v>
                </c:pt>
                <c:pt idx="5835">
                  <c:v>300.42417753703751</c:v>
                </c:pt>
                <c:pt idx="5836">
                  <c:v>300.15637217325082</c:v>
                </c:pt>
                <c:pt idx="5837">
                  <c:v>300.74928498519898</c:v>
                </c:pt>
                <c:pt idx="5838">
                  <c:v>300.84217245793269</c:v>
                </c:pt>
                <c:pt idx="5839">
                  <c:v>300.01703988361919</c:v>
                </c:pt>
                <c:pt idx="5840">
                  <c:v>301.31747144164001</c:v>
                </c:pt>
                <c:pt idx="5841">
                  <c:v>300.8762493640466</c:v>
                </c:pt>
                <c:pt idx="5842">
                  <c:v>300.60995263469238</c:v>
                </c:pt>
                <c:pt idx="5843">
                  <c:v>300.14551303386793</c:v>
                </c:pt>
                <c:pt idx="5844">
                  <c:v>301.05116999447409</c:v>
                </c:pt>
                <c:pt idx="5845">
                  <c:v>304.18612954228246</c:v>
                </c:pt>
                <c:pt idx="5846">
                  <c:v>304.16290573370873</c:v>
                </c:pt>
                <c:pt idx="5847">
                  <c:v>302.74637363881618</c:v>
                </c:pt>
                <c:pt idx="5848">
                  <c:v>301.05116999447409</c:v>
                </c:pt>
                <c:pt idx="5849">
                  <c:v>300.06348451789216</c:v>
                </c:pt>
                <c:pt idx="5850">
                  <c:v>300.34214742309319</c:v>
                </c:pt>
                <c:pt idx="5851">
                  <c:v>301.43357496138623</c:v>
                </c:pt>
                <c:pt idx="5852">
                  <c:v>303.24489567015985</c:v>
                </c:pt>
                <c:pt idx="5853">
                  <c:v>305.17231959430472</c:v>
                </c:pt>
                <c:pt idx="5854">
                  <c:v>303.50034234572337</c:v>
                </c:pt>
                <c:pt idx="5855">
                  <c:v>300.15637217325082</c:v>
                </c:pt>
                <c:pt idx="5856">
                  <c:v>303.443028542913</c:v>
                </c:pt>
                <c:pt idx="5857">
                  <c:v>301.63171909601249</c:v>
                </c:pt>
                <c:pt idx="5858">
                  <c:v>302.21226713223859</c:v>
                </c:pt>
                <c:pt idx="5859">
                  <c:v>308.31964787470952</c:v>
                </c:pt>
                <c:pt idx="5860">
                  <c:v>305.23112483436296</c:v>
                </c:pt>
                <c:pt idx="5861">
                  <c:v>306.62444681755449</c:v>
                </c:pt>
                <c:pt idx="5862">
                  <c:v>304.46480002641977</c:v>
                </c:pt>
                <c:pt idx="5863">
                  <c:v>304.49887480190898</c:v>
                </c:pt>
                <c:pt idx="5864">
                  <c:v>308.95749449499857</c:v>
                </c:pt>
                <c:pt idx="5865">
                  <c:v>308.79494457560469</c:v>
                </c:pt>
                <c:pt idx="5866">
                  <c:v>303.48947616006046</c:v>
                </c:pt>
                <c:pt idx="5867">
                  <c:v>307.59977068391379</c:v>
                </c:pt>
                <c:pt idx="5868">
                  <c:v>310.73472612266039</c:v>
                </c:pt>
                <c:pt idx="5869">
                  <c:v>304.13969714388247</c:v>
                </c:pt>
                <c:pt idx="5870">
                  <c:v>303.4074471114285</c:v>
                </c:pt>
                <c:pt idx="5871">
                  <c:v>305.0794243600098</c:v>
                </c:pt>
                <c:pt idx="5872">
                  <c:v>306.24052347621148</c:v>
                </c:pt>
                <c:pt idx="5873">
                  <c:v>307.28551876829198</c:v>
                </c:pt>
                <c:pt idx="5874">
                  <c:v>305.91542059367418</c:v>
                </c:pt>
                <c:pt idx="5875">
                  <c:v>305.21876721145219</c:v>
                </c:pt>
                <c:pt idx="5876">
                  <c:v>304.70787386032509</c:v>
                </c:pt>
                <c:pt idx="5877">
                  <c:v>304.15054811079796</c:v>
                </c:pt>
                <c:pt idx="5878">
                  <c:v>306.51919396034879</c:v>
                </c:pt>
                <c:pt idx="5879">
                  <c:v>307.33196638543944</c:v>
                </c:pt>
                <c:pt idx="5880">
                  <c:v>306.56564157749619</c:v>
                </c:pt>
                <c:pt idx="5881">
                  <c:v>300.50469871217439</c:v>
                </c:pt>
                <c:pt idx="5882">
                  <c:v>309.71296985790104</c:v>
                </c:pt>
                <c:pt idx="5883">
                  <c:v>306.18322489214853</c:v>
                </c:pt>
                <c:pt idx="5884">
                  <c:v>304.20935335085619</c:v>
                </c:pt>
                <c:pt idx="5885">
                  <c:v>303.16437327752317</c:v>
                </c:pt>
                <c:pt idx="5886">
                  <c:v>300.54028729647018</c:v>
                </c:pt>
                <c:pt idx="5887">
                  <c:v>306.43867156771211</c:v>
                </c:pt>
                <c:pt idx="5888">
                  <c:v>307.69265069946124</c:v>
                </c:pt>
                <c:pt idx="5889">
                  <c:v>300.36537123166693</c:v>
                </c:pt>
                <c:pt idx="5890">
                  <c:v>300.89947317262033</c:v>
                </c:pt>
                <c:pt idx="5891">
                  <c:v>300.65639720809037</c:v>
                </c:pt>
                <c:pt idx="5892">
                  <c:v>301.35305546031157</c:v>
                </c:pt>
                <c:pt idx="5893">
                  <c:v>301.35305546031157</c:v>
                </c:pt>
                <c:pt idx="5894">
                  <c:v>301.35305546031157</c:v>
                </c:pt>
                <c:pt idx="5895">
                  <c:v>300.17959598182455</c:v>
                </c:pt>
                <c:pt idx="5896">
                  <c:v>300.30806747322987</c:v>
                </c:pt>
                <c:pt idx="5897">
                  <c:v>300.02940306137282</c:v>
                </c:pt>
                <c:pt idx="5898">
                  <c:v>300.272475997372</c:v>
                </c:pt>
                <c:pt idx="5899">
                  <c:v>300.272475997372</c:v>
                </c:pt>
                <c:pt idx="5900">
                  <c:v>300.89947317262033</c:v>
                </c:pt>
                <c:pt idx="5901">
                  <c:v>301.10847223103639</c:v>
                </c:pt>
                <c:pt idx="5902">
                  <c:v>300.94592078976774</c:v>
                </c:pt>
                <c:pt idx="5903">
                  <c:v>300.82980174689914</c:v>
                </c:pt>
                <c:pt idx="5904">
                  <c:v>301.13169588742267</c:v>
                </c:pt>
                <c:pt idx="5905">
                  <c:v>301.36391905878742</c:v>
                </c:pt>
                <c:pt idx="5906">
                  <c:v>300.16873527491072</c:v>
                </c:pt>
                <c:pt idx="5907">
                  <c:v>301.0047254210761</c:v>
                </c:pt>
                <c:pt idx="5908">
                  <c:v>300.60995263469238</c:v>
                </c:pt>
                <c:pt idx="5909">
                  <c:v>300.48147490360066</c:v>
                </c:pt>
                <c:pt idx="5910">
                  <c:v>301.68902224569968</c:v>
                </c:pt>
                <c:pt idx="5911">
                  <c:v>301.89802130411579</c:v>
                </c:pt>
                <c:pt idx="5912">
                  <c:v>300.85302555547287</c:v>
                </c:pt>
                <c:pt idx="5913">
                  <c:v>302.85012136190136</c:v>
                </c:pt>
                <c:pt idx="5914">
                  <c:v>307.84284451781912</c:v>
                </c:pt>
                <c:pt idx="5915">
                  <c:v>312.06924286579363</c:v>
                </c:pt>
                <c:pt idx="5916">
                  <c:v>308.60916932576231</c:v>
                </c:pt>
                <c:pt idx="5917">
                  <c:v>310.68828002738763</c:v>
                </c:pt>
                <c:pt idx="5918">
                  <c:v>327.50093100687388</c:v>
                </c:pt>
                <c:pt idx="5919">
                  <c:v>324.24990218150089</c:v>
                </c:pt>
                <c:pt idx="5920">
                  <c:v>315.89000071984674</c:v>
                </c:pt>
                <c:pt idx="5921">
                  <c:v>301.8639389192528</c:v>
                </c:pt>
                <c:pt idx="5922">
                  <c:v>304.49887480190898</c:v>
                </c:pt>
                <c:pt idx="5923">
                  <c:v>305.86897297652678</c:v>
                </c:pt>
                <c:pt idx="5924">
                  <c:v>306.983624475581</c:v>
                </c:pt>
                <c:pt idx="5925">
                  <c:v>308.09829119338264</c:v>
                </c:pt>
                <c:pt idx="5926">
                  <c:v>308.63239313433604</c:v>
                </c:pt>
                <c:pt idx="5927">
                  <c:v>308.00539595908776</c:v>
                </c:pt>
                <c:pt idx="5928">
                  <c:v>306.68174540161743</c:v>
                </c:pt>
                <c:pt idx="5929">
                  <c:v>305.42776626986824</c:v>
                </c:pt>
                <c:pt idx="5930">
                  <c:v>304.59177003620385</c:v>
                </c:pt>
                <c:pt idx="5931">
                  <c:v>303.70932618539206</c:v>
                </c:pt>
                <c:pt idx="5932">
                  <c:v>302.80367374475389</c:v>
                </c:pt>
                <c:pt idx="5933">
                  <c:v>302.0373489368107</c:v>
                </c:pt>
                <c:pt idx="5934">
                  <c:v>301.17814350457013</c:v>
                </c:pt>
                <c:pt idx="5935">
                  <c:v>300.5511463293218</c:v>
                </c:pt>
                <c:pt idx="5936">
                  <c:v>300.17959598182455</c:v>
                </c:pt>
                <c:pt idx="5937">
                  <c:v>301.07439243336052</c:v>
                </c:pt>
                <c:pt idx="5938">
                  <c:v>301.70138443423468</c:v>
                </c:pt>
                <c:pt idx="5939">
                  <c:v>302.30515627903452</c:v>
                </c:pt>
                <c:pt idx="5940">
                  <c:v>302.67670677871928</c:v>
                </c:pt>
                <c:pt idx="5941">
                  <c:v>302.97859802768079</c:v>
                </c:pt>
                <c:pt idx="5942">
                  <c:v>303.00182183625452</c:v>
                </c:pt>
                <c:pt idx="5943">
                  <c:v>302.65348449202025</c:v>
                </c:pt>
                <c:pt idx="5944">
                  <c:v>302.95537421910706</c:v>
                </c:pt>
                <c:pt idx="5945">
                  <c:v>302.58381915379806</c:v>
                </c:pt>
                <c:pt idx="5946">
                  <c:v>302.65348449202025</c:v>
                </c:pt>
                <c:pt idx="5947">
                  <c:v>300.70284025961359</c:v>
                </c:pt>
                <c:pt idx="5948">
                  <c:v>301.10847223103639</c:v>
                </c:pt>
                <c:pt idx="5949">
                  <c:v>300.52792252074812</c:v>
                </c:pt>
                <c:pt idx="5950">
                  <c:v>300.26162289983188</c:v>
                </c:pt>
                <c:pt idx="5951">
                  <c:v>302.23548941893756</c:v>
                </c:pt>
                <c:pt idx="5952">
                  <c:v>303.93069808546636</c:v>
                </c:pt>
                <c:pt idx="5953">
                  <c:v>302.33924322952168</c:v>
                </c:pt>
                <c:pt idx="5954">
                  <c:v>304.3130995520666</c:v>
                </c:pt>
                <c:pt idx="5955">
                  <c:v>301.27102382449254</c:v>
                </c:pt>
                <c:pt idx="5956">
                  <c:v>305.76522677531636</c:v>
                </c:pt>
                <c:pt idx="5957">
                  <c:v>307.57654687534006</c:v>
                </c:pt>
                <c:pt idx="5958">
                  <c:v>308.01775358199853</c:v>
                </c:pt>
                <c:pt idx="5959">
                  <c:v>307.18177256708157</c:v>
                </c:pt>
                <c:pt idx="5960">
                  <c:v>303.39658092576553</c:v>
                </c:pt>
                <c:pt idx="5961">
                  <c:v>300.82980174689914</c:v>
                </c:pt>
                <c:pt idx="5962">
                  <c:v>302.78044993618016</c:v>
                </c:pt>
                <c:pt idx="5963">
                  <c:v>307.49451782670809</c:v>
                </c:pt>
                <c:pt idx="5964">
                  <c:v>305.49742247684202</c:v>
                </c:pt>
                <c:pt idx="5965">
                  <c:v>305.05620055143612</c:v>
                </c:pt>
                <c:pt idx="5966">
                  <c:v>305.17231959430472</c:v>
                </c:pt>
                <c:pt idx="5967">
                  <c:v>302.11937950731738</c:v>
                </c:pt>
                <c:pt idx="5968">
                  <c:v>303.21080567592315</c:v>
                </c:pt>
                <c:pt idx="5969">
                  <c:v>303.24489567015985</c:v>
                </c:pt>
                <c:pt idx="5970">
                  <c:v>304.61499384477759</c:v>
                </c:pt>
                <c:pt idx="5971">
                  <c:v>305.21876721145219</c:v>
                </c:pt>
                <c:pt idx="5972">
                  <c:v>304.35954716921407</c:v>
                </c:pt>
                <c:pt idx="5973">
                  <c:v>304.77754528604623</c:v>
                </c:pt>
                <c:pt idx="5974">
                  <c:v>305.24197580127844</c:v>
                </c:pt>
                <c:pt idx="5975">
                  <c:v>301.0852482702752</c:v>
                </c:pt>
                <c:pt idx="5976">
                  <c:v>301.35305546031157</c:v>
                </c:pt>
                <c:pt idx="5977">
                  <c:v>300.40095509815103</c:v>
                </c:pt>
                <c:pt idx="5978">
                  <c:v>302.40889943649546</c:v>
                </c:pt>
                <c:pt idx="5979">
                  <c:v>302.78044993618016</c:v>
                </c:pt>
                <c:pt idx="5980">
                  <c:v>308.42339255404522</c:v>
                </c:pt>
                <c:pt idx="5981">
                  <c:v>306.07797203494283</c:v>
                </c:pt>
                <c:pt idx="5982">
                  <c:v>302.56059686709909</c:v>
                </c:pt>
                <c:pt idx="5983">
                  <c:v>302.58381915379806</c:v>
                </c:pt>
                <c:pt idx="5984">
                  <c:v>320.32544378247968</c:v>
                </c:pt>
                <c:pt idx="5985">
                  <c:v>326.50242898818311</c:v>
                </c:pt>
                <c:pt idx="5986">
                  <c:v>308.76085458136799</c:v>
                </c:pt>
                <c:pt idx="5987">
                  <c:v>300.20281979039828</c:v>
                </c:pt>
                <c:pt idx="5988">
                  <c:v>306.7637744502494</c:v>
                </c:pt>
                <c:pt idx="5989">
                  <c:v>301.81749434585487</c:v>
                </c:pt>
                <c:pt idx="5990">
                  <c:v>305.12587197715726</c:v>
                </c:pt>
                <c:pt idx="5991">
                  <c:v>303.3377756857073</c:v>
                </c:pt>
                <c:pt idx="5992">
                  <c:v>308.04097739057227</c:v>
                </c:pt>
                <c:pt idx="5993">
                  <c:v>300.96914459834147</c:v>
                </c:pt>
                <c:pt idx="5994">
                  <c:v>304.96332053588861</c:v>
                </c:pt>
                <c:pt idx="5995">
                  <c:v>306.26374728478521</c:v>
                </c:pt>
                <c:pt idx="5996">
                  <c:v>306.19409107781149</c:v>
                </c:pt>
                <c:pt idx="5997">
                  <c:v>306.05474822636916</c:v>
                </c:pt>
                <c:pt idx="5998">
                  <c:v>310.11859361120025</c:v>
                </c:pt>
                <c:pt idx="5999">
                  <c:v>308.81816838417842</c:v>
                </c:pt>
                <c:pt idx="6000">
                  <c:v>309.65414939909539</c:v>
                </c:pt>
                <c:pt idx="6001">
                  <c:v>325.97926932662978</c:v>
                </c:pt>
                <c:pt idx="6002">
                  <c:v>322.91390921986721</c:v>
                </c:pt>
                <c:pt idx="6003">
                  <c:v>305.76522677531636</c:v>
                </c:pt>
                <c:pt idx="6004">
                  <c:v>300.89947317262033</c:v>
                </c:pt>
                <c:pt idx="6005">
                  <c:v>324.71437835297542</c:v>
                </c:pt>
                <c:pt idx="6006">
                  <c:v>334.79268946161096</c:v>
                </c:pt>
                <c:pt idx="6007">
                  <c:v>330.35733771146261</c:v>
                </c:pt>
                <c:pt idx="6008">
                  <c:v>326.40959462887793</c:v>
                </c:pt>
                <c:pt idx="6009">
                  <c:v>303.46625235148673</c:v>
                </c:pt>
                <c:pt idx="6010">
                  <c:v>305.04534958452058</c:v>
                </c:pt>
                <c:pt idx="6011">
                  <c:v>304.32547239372485</c:v>
                </c:pt>
                <c:pt idx="6012">
                  <c:v>304.81312671753079</c:v>
                </c:pt>
                <c:pt idx="6013">
                  <c:v>306.58885016732251</c:v>
                </c:pt>
                <c:pt idx="6014">
                  <c:v>307.26229495971825</c:v>
                </c:pt>
                <c:pt idx="6015">
                  <c:v>302.47856934034189</c:v>
                </c:pt>
                <c:pt idx="6016">
                  <c:v>310.792038403596</c:v>
                </c:pt>
                <c:pt idx="6017">
                  <c:v>315.66872013225702</c:v>
                </c:pt>
                <c:pt idx="6018">
                  <c:v>316.45826874877395</c:v>
                </c:pt>
                <c:pt idx="6019">
                  <c:v>315.43648204651976</c:v>
                </c:pt>
                <c:pt idx="6020">
                  <c:v>308.98071982544707</c:v>
                </c:pt>
                <c:pt idx="6021">
                  <c:v>307.37839878383943</c:v>
                </c:pt>
                <c:pt idx="6022">
                  <c:v>309.4451655594267</c:v>
                </c:pt>
                <c:pt idx="6023">
                  <c:v>308.86461447945112</c:v>
                </c:pt>
                <c:pt idx="6024">
                  <c:v>311.53513940296551</c:v>
                </c:pt>
                <c:pt idx="6025">
                  <c:v>311.09391747755956</c:v>
                </c:pt>
                <c:pt idx="6026">
                  <c:v>305.54387009398948</c:v>
                </c:pt>
                <c:pt idx="6027">
                  <c:v>310.71150231408666</c:v>
                </c:pt>
                <c:pt idx="6028">
                  <c:v>319.07141899448823</c:v>
                </c:pt>
                <c:pt idx="6029">
                  <c:v>319.65201420883136</c:v>
                </c:pt>
                <c:pt idx="6030">
                  <c:v>309.08597268265277</c:v>
                </c:pt>
                <c:pt idx="6031">
                  <c:v>302.67670677871928</c:v>
                </c:pt>
                <c:pt idx="6032">
                  <c:v>303.93069808546636</c:v>
                </c:pt>
                <c:pt idx="6033">
                  <c:v>300.54028729647018</c:v>
                </c:pt>
                <c:pt idx="6034">
                  <c:v>300.38859504024066</c:v>
                </c:pt>
                <c:pt idx="6035">
                  <c:v>300.40095509815103</c:v>
                </c:pt>
                <c:pt idx="6036">
                  <c:v>301.42272140728369</c:v>
                </c:pt>
                <c:pt idx="6037">
                  <c:v>301.14405761939526</c:v>
                </c:pt>
                <c:pt idx="6038">
                  <c:v>301.67816214753572</c:v>
                </c:pt>
                <c:pt idx="6039">
                  <c:v>301.32983363017502</c:v>
                </c:pt>
                <c:pt idx="6040">
                  <c:v>300.81895017123372</c:v>
                </c:pt>
                <c:pt idx="6041">
                  <c:v>301.98004883087299</c:v>
                </c:pt>
                <c:pt idx="6042">
                  <c:v>300.16873527491072</c:v>
                </c:pt>
                <c:pt idx="6043">
                  <c:v>309.56126786167317</c:v>
                </c:pt>
                <c:pt idx="6044">
                  <c:v>316.73692401416378</c:v>
                </c:pt>
                <c:pt idx="6045">
                  <c:v>303.83780285117143</c:v>
                </c:pt>
                <c:pt idx="6046">
                  <c:v>313.19625350963338</c:v>
                </c:pt>
                <c:pt idx="6047">
                  <c:v>308.22675264041465</c:v>
                </c:pt>
                <c:pt idx="6048">
                  <c:v>325.4342251062763</c:v>
                </c:pt>
                <c:pt idx="6049">
                  <c:v>311.26882806361374</c:v>
                </c:pt>
                <c:pt idx="6050">
                  <c:v>304.53447145214091</c:v>
                </c:pt>
                <c:pt idx="6051">
                  <c:v>302.11937950731738</c:v>
                </c:pt>
                <c:pt idx="6052">
                  <c:v>308.37694645877247</c:v>
                </c:pt>
                <c:pt idx="6053">
                  <c:v>306.00830060922169</c:v>
                </c:pt>
                <c:pt idx="6054">
                  <c:v>304.54532241905645</c:v>
                </c:pt>
                <c:pt idx="6055">
                  <c:v>309.46837414925301</c:v>
                </c:pt>
                <c:pt idx="6056">
                  <c:v>307.84284451781912</c:v>
                </c:pt>
                <c:pt idx="6057">
                  <c:v>303.93069808546636</c:v>
                </c:pt>
                <c:pt idx="6058">
                  <c:v>306.03152441779542</c:v>
                </c:pt>
                <c:pt idx="6059">
                  <c:v>305.75286915240554</c:v>
                </c:pt>
                <c:pt idx="6060">
                  <c:v>300.47062043637322</c:v>
                </c:pt>
                <c:pt idx="6061">
                  <c:v>305.8348982010375</c:v>
                </c:pt>
                <c:pt idx="6062">
                  <c:v>303.69847521847652</c:v>
                </c:pt>
                <c:pt idx="6063">
                  <c:v>303.4074471114285</c:v>
                </c:pt>
                <c:pt idx="6064">
                  <c:v>304.03444428667677</c:v>
                </c:pt>
                <c:pt idx="6065">
                  <c:v>303.56999855269714</c:v>
                </c:pt>
                <c:pt idx="6066">
                  <c:v>308.84139219275215</c:v>
                </c:pt>
                <c:pt idx="6067">
                  <c:v>318.08378316146042</c:v>
                </c:pt>
                <c:pt idx="6068">
                  <c:v>317.82826039215973</c:v>
                </c:pt>
                <c:pt idx="6069">
                  <c:v>312.34789660930875</c:v>
                </c:pt>
                <c:pt idx="6070">
                  <c:v>308.81816838417842</c:v>
                </c:pt>
                <c:pt idx="6071">
                  <c:v>304.54532241905645</c:v>
                </c:pt>
                <c:pt idx="6072">
                  <c:v>302.30515627903452</c:v>
                </c:pt>
                <c:pt idx="6073">
                  <c:v>322.99587739350949</c:v>
                </c:pt>
                <c:pt idx="6074">
                  <c:v>346.65905120545415</c:v>
                </c:pt>
                <c:pt idx="6075">
                  <c:v>343.84921386799226</c:v>
                </c:pt>
                <c:pt idx="6076">
                  <c:v>314.77534922079252</c:v>
                </c:pt>
                <c:pt idx="6077">
                  <c:v>302.46770924217793</c:v>
                </c:pt>
                <c:pt idx="6078">
                  <c:v>304.65057527626215</c:v>
                </c:pt>
                <c:pt idx="6079">
                  <c:v>303.5591475857816</c:v>
                </c:pt>
                <c:pt idx="6080">
                  <c:v>307.37839878383943</c:v>
                </c:pt>
                <c:pt idx="6081">
                  <c:v>316.99229459599019</c:v>
                </c:pt>
                <c:pt idx="6082">
                  <c:v>313.23034046012054</c:v>
                </c:pt>
                <c:pt idx="6083">
                  <c:v>313.02134140170449</c:v>
                </c:pt>
                <c:pt idx="6084">
                  <c:v>313.92693448922762</c:v>
                </c:pt>
                <c:pt idx="6085">
                  <c:v>320.01108533562586</c:v>
                </c:pt>
                <c:pt idx="6086">
                  <c:v>311.79057085978161</c:v>
                </c:pt>
                <c:pt idx="6087">
                  <c:v>309.78262758674953</c:v>
                </c:pt>
                <c:pt idx="6088">
                  <c:v>303.65202760132911</c:v>
                </c:pt>
                <c:pt idx="6089">
                  <c:v>307.35517497526575</c:v>
                </c:pt>
                <c:pt idx="6090">
                  <c:v>303.03589661174374</c:v>
                </c:pt>
                <c:pt idx="6091">
                  <c:v>307.51774163528182</c:v>
                </c:pt>
                <c:pt idx="6092">
                  <c:v>305.84574916795304</c:v>
                </c:pt>
                <c:pt idx="6093">
                  <c:v>303.91832524380811</c:v>
                </c:pt>
                <c:pt idx="6094">
                  <c:v>300.64402649705676</c:v>
                </c:pt>
                <c:pt idx="6095">
                  <c:v>307.94809737502476</c:v>
                </c:pt>
                <c:pt idx="6096">
                  <c:v>308.96985363978411</c:v>
                </c:pt>
                <c:pt idx="6097">
                  <c:v>302.15346797967931</c:v>
                </c:pt>
                <c:pt idx="6098">
                  <c:v>301.27102382449254</c:v>
                </c:pt>
                <c:pt idx="6099">
                  <c:v>300.24926740754574</c:v>
                </c:pt>
                <c:pt idx="6100">
                  <c:v>303.97713200574111</c:v>
                </c:pt>
                <c:pt idx="6101">
                  <c:v>311.98872199503171</c:v>
                </c:pt>
                <c:pt idx="6102">
                  <c:v>316.19189501255778</c:v>
                </c:pt>
                <c:pt idx="6103">
                  <c:v>313.56780248744337</c:v>
                </c:pt>
                <c:pt idx="6104">
                  <c:v>303.30370091021808</c:v>
                </c:pt>
                <c:pt idx="6105">
                  <c:v>300.74928498519898</c:v>
                </c:pt>
                <c:pt idx="6106">
                  <c:v>303.3377756857073</c:v>
                </c:pt>
                <c:pt idx="6107">
                  <c:v>304.73109766889883</c:v>
                </c:pt>
                <c:pt idx="6108">
                  <c:v>303.38422330285476</c:v>
                </c:pt>
                <c:pt idx="6109">
                  <c:v>301.66579843712594</c:v>
                </c:pt>
                <c:pt idx="6110">
                  <c:v>303.10556803746488</c:v>
                </c:pt>
                <c:pt idx="6111">
                  <c:v>307.98217215051403</c:v>
                </c:pt>
                <c:pt idx="6112">
                  <c:v>312.95166997598329</c:v>
                </c:pt>
                <c:pt idx="6113">
                  <c:v>311.95312230105026</c:v>
                </c:pt>
                <c:pt idx="6114">
                  <c:v>310.60626467562838</c:v>
                </c:pt>
                <c:pt idx="6115">
                  <c:v>311.36172481978338</c:v>
                </c:pt>
                <c:pt idx="6116">
                  <c:v>333.4225456307509</c:v>
                </c:pt>
                <c:pt idx="6117">
                  <c:v>300.30806747322987</c:v>
                </c:pt>
                <c:pt idx="6118">
                  <c:v>301.17814350457013</c:v>
                </c:pt>
                <c:pt idx="6119">
                  <c:v>301.80512606982086</c:v>
                </c:pt>
                <c:pt idx="6120">
                  <c:v>300.9118379483424</c:v>
                </c:pt>
                <c:pt idx="6121">
                  <c:v>311.38494862835711</c:v>
                </c:pt>
                <c:pt idx="6122">
                  <c:v>308.76085458136799</c:v>
                </c:pt>
                <c:pt idx="6123">
                  <c:v>301.65493986083675</c:v>
                </c:pt>
                <c:pt idx="6124">
                  <c:v>303.22167186158612</c:v>
                </c:pt>
                <c:pt idx="6125">
                  <c:v>304.84721671176743</c:v>
                </c:pt>
                <c:pt idx="6126">
                  <c:v>305.45097485969455</c:v>
                </c:pt>
                <c:pt idx="6127">
                  <c:v>306.10119584351656</c:v>
                </c:pt>
                <c:pt idx="6128">
                  <c:v>306.89074446003349</c:v>
                </c:pt>
                <c:pt idx="6129">
                  <c:v>308.79494457560469</c:v>
                </c:pt>
                <c:pt idx="6130">
                  <c:v>307.9589483419403</c:v>
                </c:pt>
                <c:pt idx="6131">
                  <c:v>308.88782459115214</c:v>
                </c:pt>
                <c:pt idx="6132">
                  <c:v>305.98509201939538</c:v>
                </c:pt>
                <c:pt idx="6133">
                  <c:v>303.66289378699202</c:v>
                </c:pt>
                <c:pt idx="6134">
                  <c:v>302.29279561237422</c:v>
                </c:pt>
                <c:pt idx="6135">
                  <c:v>305.89219678510051</c:v>
                </c:pt>
                <c:pt idx="6136">
                  <c:v>300.35451052475304</c:v>
                </c:pt>
                <c:pt idx="6137">
                  <c:v>301.37627744263557</c:v>
                </c:pt>
                <c:pt idx="6138">
                  <c:v>303.04825423465451</c:v>
                </c:pt>
                <c:pt idx="6139">
                  <c:v>315.56489783730945</c:v>
                </c:pt>
                <c:pt idx="6140">
                  <c:v>326.31660808209847</c:v>
                </c:pt>
                <c:pt idx="6141">
                  <c:v>311.31527720263597</c:v>
                </c:pt>
                <c:pt idx="6142">
                  <c:v>302.00326959569725</c:v>
                </c:pt>
                <c:pt idx="6143">
                  <c:v>302.29279561237422</c:v>
                </c:pt>
                <c:pt idx="6144">
                  <c:v>304.77754528604623</c:v>
                </c:pt>
                <c:pt idx="6145">
                  <c:v>311.88346609407654</c:v>
                </c:pt>
                <c:pt idx="6146">
                  <c:v>310.21149036736989</c:v>
                </c:pt>
                <c:pt idx="6147">
                  <c:v>301.60849680931352</c:v>
                </c:pt>
                <c:pt idx="6148">
                  <c:v>303.4074471114285</c:v>
                </c:pt>
                <c:pt idx="6149">
                  <c:v>314.99513684925967</c:v>
                </c:pt>
                <c:pt idx="6150">
                  <c:v>306.46188015753836</c:v>
                </c:pt>
                <c:pt idx="6151">
                  <c:v>309.68974604932731</c:v>
                </c:pt>
                <c:pt idx="6152">
                  <c:v>305.4633477013528</c:v>
                </c:pt>
                <c:pt idx="6153">
                  <c:v>313.86969830202912</c:v>
                </c:pt>
                <c:pt idx="6154">
                  <c:v>307.83197833215615</c:v>
                </c:pt>
                <c:pt idx="6155">
                  <c:v>300.58673034799341</c:v>
                </c:pt>
                <c:pt idx="6156">
                  <c:v>307.16939972542338</c:v>
                </c:pt>
                <c:pt idx="6157">
                  <c:v>315.06484023435047</c:v>
                </c:pt>
                <c:pt idx="6158">
                  <c:v>308.95749449499857</c:v>
                </c:pt>
                <c:pt idx="6159">
                  <c:v>304.01122047810304</c:v>
                </c:pt>
                <c:pt idx="6160">
                  <c:v>302.18904636741433</c:v>
                </c:pt>
                <c:pt idx="6161">
                  <c:v>309.78262758674953</c:v>
                </c:pt>
                <c:pt idx="6162">
                  <c:v>307.00684828415473</c:v>
                </c:pt>
                <c:pt idx="6163">
                  <c:v>305.63675010953693</c:v>
                </c:pt>
                <c:pt idx="6164">
                  <c:v>300.50469871217439</c:v>
                </c:pt>
                <c:pt idx="6165">
                  <c:v>306.35664251908014</c:v>
                </c:pt>
                <c:pt idx="6166">
                  <c:v>304.60412765911468</c:v>
                </c:pt>
                <c:pt idx="6167">
                  <c:v>316.30799883667896</c:v>
                </c:pt>
                <c:pt idx="6168">
                  <c:v>303.97713200574111</c:v>
                </c:pt>
                <c:pt idx="6169">
                  <c:v>309.01630125693157</c:v>
                </c:pt>
                <c:pt idx="6170">
                  <c:v>308.08742500771973</c:v>
                </c:pt>
                <c:pt idx="6171">
                  <c:v>305.33487103557337</c:v>
                </c:pt>
                <c:pt idx="6172">
                  <c:v>301.17814350457013</c:v>
                </c:pt>
                <c:pt idx="6173">
                  <c:v>307.61062165082927</c:v>
                </c:pt>
                <c:pt idx="6174">
                  <c:v>315.76155449156221</c:v>
                </c:pt>
                <c:pt idx="6175">
                  <c:v>319.94153565988415</c:v>
                </c:pt>
                <c:pt idx="6176">
                  <c:v>311.44224416867058</c:v>
                </c:pt>
                <c:pt idx="6177">
                  <c:v>322.50826872594581</c:v>
                </c:pt>
                <c:pt idx="6178">
                  <c:v>329.98569589929326</c:v>
                </c:pt>
                <c:pt idx="6179">
                  <c:v>312.05837820200543</c:v>
                </c:pt>
                <c:pt idx="6180">
                  <c:v>301.53883147109133</c:v>
                </c:pt>
                <c:pt idx="6181">
                  <c:v>300.77250575002324</c:v>
                </c:pt>
                <c:pt idx="6182">
                  <c:v>306.49597015177505</c:v>
                </c:pt>
                <c:pt idx="6183">
                  <c:v>310.16504122834772</c:v>
                </c:pt>
                <c:pt idx="6184">
                  <c:v>308.65561694290977</c:v>
                </c:pt>
                <c:pt idx="6185">
                  <c:v>306.40307491748013</c:v>
                </c:pt>
                <c:pt idx="6186">
                  <c:v>302.45534705364287</c:v>
                </c:pt>
                <c:pt idx="6187">
                  <c:v>303.26811947873352</c:v>
                </c:pt>
                <c:pt idx="6188">
                  <c:v>307.28551876829198</c:v>
                </c:pt>
                <c:pt idx="6189">
                  <c:v>307.61062165082927</c:v>
                </c:pt>
                <c:pt idx="6190">
                  <c:v>305.42776626986824</c:v>
                </c:pt>
                <c:pt idx="6191">
                  <c:v>300.62081775504299</c:v>
                </c:pt>
                <c:pt idx="6192">
                  <c:v>306.41544775913837</c:v>
                </c:pt>
                <c:pt idx="6193">
                  <c:v>307.90164975787735</c:v>
                </c:pt>
                <c:pt idx="6194">
                  <c:v>301.29424748087877</c:v>
                </c:pt>
                <c:pt idx="6195">
                  <c:v>309.7005970162428</c:v>
                </c:pt>
                <c:pt idx="6196">
                  <c:v>300.41181884881439</c:v>
                </c:pt>
                <c:pt idx="6197">
                  <c:v>313.82325068488166</c:v>
                </c:pt>
                <c:pt idx="6198">
                  <c:v>313.47492247189592</c:v>
                </c:pt>
                <c:pt idx="6199">
                  <c:v>317.91038075327623</c:v>
                </c:pt>
                <c:pt idx="6200">
                  <c:v>301.28338951333944</c:v>
                </c:pt>
                <c:pt idx="6201">
                  <c:v>300.33128823805407</c:v>
                </c:pt>
                <c:pt idx="6202">
                  <c:v>301.52647080443103</c:v>
                </c:pt>
                <c:pt idx="6203">
                  <c:v>304.40599478636153</c:v>
                </c:pt>
                <c:pt idx="6204">
                  <c:v>303.3377756857073</c:v>
                </c:pt>
                <c:pt idx="6205">
                  <c:v>303.31456709588099</c:v>
                </c:pt>
                <c:pt idx="6206">
                  <c:v>300.13314985611436</c:v>
                </c:pt>
                <c:pt idx="6207">
                  <c:v>301.32983363017502</c:v>
                </c:pt>
                <c:pt idx="6208">
                  <c:v>308.33049884162506</c:v>
                </c:pt>
                <c:pt idx="6209">
                  <c:v>308.88782459115214</c:v>
                </c:pt>
                <c:pt idx="6210">
                  <c:v>307.81962070924538</c:v>
                </c:pt>
                <c:pt idx="6211">
                  <c:v>300.09906995190721</c:v>
                </c:pt>
                <c:pt idx="6212">
                  <c:v>313.45170018519696</c:v>
                </c:pt>
                <c:pt idx="6213">
                  <c:v>313.59102781789187</c:v>
                </c:pt>
                <c:pt idx="6214">
                  <c:v>306.85665446579685</c:v>
                </c:pt>
                <c:pt idx="6215">
                  <c:v>301.8639389192528</c:v>
                </c:pt>
                <c:pt idx="6216">
                  <c:v>305.4633477013528</c:v>
                </c:pt>
                <c:pt idx="6217">
                  <c:v>302.98944747272157</c:v>
                </c:pt>
                <c:pt idx="6218">
                  <c:v>320.26660810492655</c:v>
                </c:pt>
                <c:pt idx="6219">
                  <c:v>328.64970293765958</c:v>
                </c:pt>
                <c:pt idx="6220">
                  <c:v>325.86315028376117</c:v>
                </c:pt>
                <c:pt idx="6221">
                  <c:v>300.02940306137282</c:v>
                </c:pt>
                <c:pt idx="6222">
                  <c:v>314.93790066206117</c:v>
                </c:pt>
                <c:pt idx="6223">
                  <c:v>323.43706888142054</c:v>
                </c:pt>
                <c:pt idx="6224">
                  <c:v>302.18904636741433</c:v>
                </c:pt>
                <c:pt idx="6225">
                  <c:v>319.48947798631013</c:v>
                </c:pt>
                <c:pt idx="6226">
                  <c:v>320.069921013179</c:v>
                </c:pt>
                <c:pt idx="6227">
                  <c:v>317.53873894110694</c:v>
                </c:pt>
                <c:pt idx="6228">
                  <c:v>303.74492283562398</c:v>
                </c:pt>
                <c:pt idx="6229">
                  <c:v>304.49887480190898</c:v>
                </c:pt>
                <c:pt idx="6230">
                  <c:v>307.23907115114451</c:v>
                </c:pt>
                <c:pt idx="6231">
                  <c:v>308.86461447945112</c:v>
                </c:pt>
                <c:pt idx="6232">
                  <c:v>310.51336791945874</c:v>
                </c:pt>
                <c:pt idx="6233">
                  <c:v>314.39140913882738</c:v>
                </c:pt>
                <c:pt idx="6234">
                  <c:v>315.38991267939286</c:v>
                </c:pt>
                <c:pt idx="6235">
                  <c:v>314.06633669378493</c:v>
                </c:pt>
                <c:pt idx="6236">
                  <c:v>318.8036299147613</c:v>
                </c:pt>
                <c:pt idx="6237">
                  <c:v>314.2985747795222</c:v>
                </c:pt>
                <c:pt idx="6238">
                  <c:v>302.16582408071537</c:v>
                </c:pt>
                <c:pt idx="6239">
                  <c:v>300.93506008285391</c:v>
                </c:pt>
                <c:pt idx="6240">
                  <c:v>320.39499345822139</c:v>
                </c:pt>
                <c:pt idx="6241">
                  <c:v>327.45451382722126</c:v>
                </c:pt>
                <c:pt idx="6242">
                  <c:v>302.19990037807935</c:v>
                </c:pt>
                <c:pt idx="6243">
                  <c:v>310.31672952770293</c:v>
                </c:pt>
                <c:pt idx="6244">
                  <c:v>319.81455043135259</c:v>
                </c:pt>
                <c:pt idx="6245">
                  <c:v>309.20207650677395</c:v>
                </c:pt>
                <c:pt idx="6246">
                  <c:v>305.00976815303608</c:v>
                </c:pt>
                <c:pt idx="6247">
                  <c:v>301.48002257853369</c:v>
                </c:pt>
                <c:pt idx="6248">
                  <c:v>301.10847223103639</c:v>
                </c:pt>
                <c:pt idx="6249">
                  <c:v>301.96769272983693</c:v>
                </c:pt>
                <c:pt idx="6250">
                  <c:v>308.05184357623517</c:v>
                </c:pt>
                <c:pt idx="6251">
                  <c:v>306.75141682733857</c:v>
                </c:pt>
                <c:pt idx="6252">
                  <c:v>306.77462541716488</c:v>
                </c:pt>
                <c:pt idx="6253">
                  <c:v>306.05474822636916</c:v>
                </c:pt>
                <c:pt idx="6254">
                  <c:v>304.73109766889883</c:v>
                </c:pt>
                <c:pt idx="6255">
                  <c:v>304.54532241905645</c:v>
                </c:pt>
                <c:pt idx="6256">
                  <c:v>303.54677474412341</c:v>
                </c:pt>
                <c:pt idx="6257">
                  <c:v>302.45534705364287</c:v>
                </c:pt>
                <c:pt idx="6258">
                  <c:v>301.7819174799946</c:v>
                </c:pt>
                <c:pt idx="6259">
                  <c:v>300.64402649705676</c:v>
                </c:pt>
                <c:pt idx="6260">
                  <c:v>301.10847223103639</c:v>
                </c:pt>
                <c:pt idx="6261">
                  <c:v>300.5511463293218</c:v>
                </c:pt>
                <c:pt idx="6262">
                  <c:v>302.02649188239621</c:v>
                </c:pt>
                <c:pt idx="6263">
                  <c:v>304.27902477657739</c:v>
                </c:pt>
                <c:pt idx="6264">
                  <c:v>302.81603897703843</c:v>
                </c:pt>
                <c:pt idx="6265">
                  <c:v>300.47062043637322</c:v>
                </c:pt>
                <c:pt idx="6266">
                  <c:v>300.93506008285391</c:v>
                </c:pt>
                <c:pt idx="6267">
                  <c:v>302.18904636741433</c:v>
                </c:pt>
                <c:pt idx="6268">
                  <c:v>306.27610490769604</c:v>
                </c:pt>
                <c:pt idx="6269">
                  <c:v>309.41107556519006</c:v>
                </c:pt>
                <c:pt idx="6270">
                  <c:v>300.69047411420422</c:v>
                </c:pt>
                <c:pt idx="6271">
                  <c:v>305.28842341842591</c:v>
                </c:pt>
                <c:pt idx="6272">
                  <c:v>306.86752065145981</c:v>
                </c:pt>
                <c:pt idx="6273">
                  <c:v>307.79639690067165</c:v>
                </c:pt>
                <c:pt idx="6274">
                  <c:v>301.29424748087877</c:v>
                </c:pt>
                <c:pt idx="6275">
                  <c:v>306.92632589151805</c:v>
                </c:pt>
                <c:pt idx="6276">
                  <c:v>317.84067889006025</c:v>
                </c:pt>
                <c:pt idx="6277">
                  <c:v>317.28336835928053</c:v>
                </c:pt>
                <c:pt idx="6278">
                  <c:v>308.064201199146</c:v>
                </c:pt>
                <c:pt idx="6279">
                  <c:v>308.01775358199853</c:v>
                </c:pt>
                <c:pt idx="6280">
                  <c:v>305.64912295119512</c:v>
                </c:pt>
                <c:pt idx="6281">
                  <c:v>301.61935081997848</c:v>
                </c:pt>
                <c:pt idx="6282">
                  <c:v>304.08089190382424</c:v>
                </c:pt>
                <c:pt idx="6283">
                  <c:v>306.6585215930437</c:v>
                </c:pt>
                <c:pt idx="6284">
                  <c:v>307.40162259241316</c:v>
                </c:pt>
                <c:pt idx="6285">
                  <c:v>308.26084111277657</c:v>
                </c:pt>
                <c:pt idx="6286">
                  <c:v>307.7035168851242</c:v>
                </c:pt>
                <c:pt idx="6287">
                  <c:v>306.63529778446997</c:v>
                </c:pt>
                <c:pt idx="6288">
                  <c:v>308.12149978320895</c:v>
                </c:pt>
                <c:pt idx="6289">
                  <c:v>309.28259737753586</c:v>
                </c:pt>
                <c:pt idx="6290">
                  <c:v>306.93719207718095</c:v>
                </c:pt>
                <c:pt idx="6291">
                  <c:v>303.26811947873352</c:v>
                </c:pt>
                <c:pt idx="6292">
                  <c:v>305.09179720166804</c:v>
                </c:pt>
                <c:pt idx="6293">
                  <c:v>307.15854875850783</c:v>
                </c:pt>
                <c:pt idx="6294">
                  <c:v>301.41035130500001</c:v>
                </c:pt>
                <c:pt idx="6295">
                  <c:v>300.85302555547287</c:v>
                </c:pt>
                <c:pt idx="6296">
                  <c:v>300.08670677415364</c:v>
                </c:pt>
                <c:pt idx="6297">
                  <c:v>300.28484518653084</c:v>
                </c:pt>
                <c:pt idx="6298">
                  <c:v>301.54969461300476</c:v>
                </c:pt>
                <c:pt idx="6299">
                  <c:v>304.68465005175136</c:v>
                </c:pt>
                <c:pt idx="6300">
                  <c:v>304.77754528604623</c:v>
                </c:pt>
                <c:pt idx="6301">
                  <c:v>303.94154905238184</c:v>
                </c:pt>
                <c:pt idx="6302">
                  <c:v>300.65639720809037</c:v>
                </c:pt>
                <c:pt idx="6303">
                  <c:v>311.03662193724608</c:v>
                </c:pt>
                <c:pt idx="6304">
                  <c:v>302.80367374475389</c:v>
                </c:pt>
                <c:pt idx="6305">
                  <c:v>304.23257715942992</c:v>
                </c:pt>
                <c:pt idx="6306">
                  <c:v>319.97708665387381</c:v>
                </c:pt>
                <c:pt idx="6307">
                  <c:v>315.56489783730945</c:v>
                </c:pt>
                <c:pt idx="6308">
                  <c:v>302.69992906541825</c:v>
                </c:pt>
                <c:pt idx="6309">
                  <c:v>300.42417753703751</c:v>
                </c:pt>
                <c:pt idx="6310">
                  <c:v>301.43357496138623</c:v>
                </c:pt>
                <c:pt idx="6311">
                  <c:v>304.19699572794542</c:v>
                </c:pt>
                <c:pt idx="6312">
                  <c:v>304.19699572794542</c:v>
                </c:pt>
                <c:pt idx="6313">
                  <c:v>303.7789976111132</c:v>
                </c:pt>
                <c:pt idx="6314">
                  <c:v>303.7789976111132</c:v>
                </c:pt>
                <c:pt idx="6315">
                  <c:v>302.61789849491151</c:v>
                </c:pt>
                <c:pt idx="6316">
                  <c:v>302.66434611205898</c:v>
                </c:pt>
                <c:pt idx="6317">
                  <c:v>302.68756992063271</c:v>
                </c:pt>
                <c:pt idx="6318">
                  <c:v>302.85012136190136</c:v>
                </c:pt>
                <c:pt idx="6319">
                  <c:v>301.96769272983693</c:v>
                </c:pt>
                <c:pt idx="6320">
                  <c:v>301.34069509802623</c:v>
                </c:pt>
                <c:pt idx="6321">
                  <c:v>301.43357496138623</c:v>
                </c:pt>
                <c:pt idx="6322">
                  <c:v>300.76014553992542</c:v>
                </c:pt>
                <c:pt idx="6323">
                  <c:v>300.12229077760645</c:v>
                </c:pt>
                <c:pt idx="6324">
                  <c:v>300.04026227684943</c:v>
                </c:pt>
                <c:pt idx="6325">
                  <c:v>300.26162289983188</c:v>
                </c:pt>
                <c:pt idx="6326">
                  <c:v>301.05116999447409</c:v>
                </c:pt>
                <c:pt idx="6327">
                  <c:v>301.05116999447409</c:v>
                </c:pt>
                <c:pt idx="6328">
                  <c:v>300.63317492139134</c:v>
                </c:pt>
                <c:pt idx="6329">
                  <c:v>300.86539474463171</c:v>
                </c:pt>
                <c:pt idx="6330">
                  <c:v>301.51560933657981</c:v>
                </c:pt>
                <c:pt idx="6331">
                  <c:v>301.21372295761745</c:v>
                </c:pt>
                <c:pt idx="6332">
                  <c:v>300.79572788453476</c:v>
                </c:pt>
                <c:pt idx="6333">
                  <c:v>301.32983363017502</c:v>
                </c:pt>
                <c:pt idx="6334">
                  <c:v>301.16727990609422</c:v>
                </c:pt>
                <c:pt idx="6335">
                  <c:v>300.56350806129444</c:v>
                </c:pt>
                <c:pt idx="6336">
                  <c:v>300.02940306137282</c:v>
                </c:pt>
                <c:pt idx="6337">
                  <c:v>300.33128823805407</c:v>
                </c:pt>
                <c:pt idx="6338">
                  <c:v>300.16873527491072</c:v>
                </c:pt>
                <c:pt idx="6339">
                  <c:v>300.22604359897201</c:v>
                </c:pt>
                <c:pt idx="6340">
                  <c:v>300.67961797291457</c:v>
                </c:pt>
                <c:pt idx="6341">
                  <c:v>300.26162289983188</c:v>
                </c:pt>
                <c:pt idx="6342">
                  <c:v>300.5511463293218</c:v>
                </c:pt>
                <c:pt idx="6343">
                  <c:v>300.08670677415364</c:v>
                </c:pt>
                <c:pt idx="6344">
                  <c:v>300.28484518653084</c:v>
                </c:pt>
                <c:pt idx="6345">
                  <c:v>300.71369792277795</c:v>
                </c:pt>
                <c:pt idx="6346">
                  <c:v>300.8762493640466</c:v>
                </c:pt>
                <c:pt idx="6347">
                  <c:v>305.56709390256322</c:v>
                </c:pt>
                <c:pt idx="6348">
                  <c:v>310.07214599405279</c:v>
                </c:pt>
                <c:pt idx="6349">
                  <c:v>314.32170727561135</c:v>
                </c:pt>
                <c:pt idx="6350">
                  <c:v>302.22312418665308</c:v>
                </c:pt>
                <c:pt idx="6351">
                  <c:v>321.85812383586097</c:v>
                </c:pt>
                <c:pt idx="6352">
                  <c:v>321.64901824621285</c:v>
                </c:pt>
                <c:pt idx="6353">
                  <c:v>311.59394768677322</c:v>
                </c:pt>
                <c:pt idx="6354">
                  <c:v>303.93069808546636</c:v>
                </c:pt>
                <c:pt idx="6355">
                  <c:v>300.71369792277795</c:v>
                </c:pt>
                <c:pt idx="6356">
                  <c:v>303.73254999396579</c:v>
                </c:pt>
                <c:pt idx="6357">
                  <c:v>305.6831977266844</c:v>
                </c:pt>
                <c:pt idx="6358">
                  <c:v>305.799316769553</c:v>
                </c:pt>
                <c:pt idx="6359">
                  <c:v>304.96332053588861</c:v>
                </c:pt>
                <c:pt idx="6360">
                  <c:v>303.68611759556575</c:v>
                </c:pt>
                <c:pt idx="6361">
                  <c:v>305.14909578573099</c:v>
                </c:pt>
                <c:pt idx="6362">
                  <c:v>305.45097485969455</c:v>
                </c:pt>
                <c:pt idx="6363">
                  <c:v>303.7789976111132</c:v>
                </c:pt>
                <c:pt idx="6364">
                  <c:v>303.03589661174374</c:v>
                </c:pt>
                <c:pt idx="6365">
                  <c:v>302.57145087776411</c:v>
                </c:pt>
                <c:pt idx="6366">
                  <c:v>301.29424748087877</c:v>
                </c:pt>
                <c:pt idx="6367">
                  <c:v>300.00618080663321</c:v>
                </c:pt>
                <c:pt idx="6368">
                  <c:v>300.82980174689914</c:v>
                </c:pt>
                <c:pt idx="6369">
                  <c:v>300.59759394646926</c:v>
                </c:pt>
                <c:pt idx="6370">
                  <c:v>300.24926740754574</c:v>
                </c:pt>
                <c:pt idx="6371">
                  <c:v>301.52647080443103</c:v>
                </c:pt>
                <c:pt idx="6372">
                  <c:v>301.61935081997848</c:v>
                </c:pt>
                <c:pt idx="6373">
                  <c:v>301.50324653929488</c:v>
                </c:pt>
                <c:pt idx="6374">
                  <c:v>302.51415381557587</c:v>
                </c:pt>
                <c:pt idx="6375">
                  <c:v>301.07439243336052</c:v>
                </c:pt>
                <c:pt idx="6376">
                  <c:v>310.96694898965018</c:v>
                </c:pt>
                <c:pt idx="6377">
                  <c:v>308.48219931597816</c:v>
                </c:pt>
                <c:pt idx="6378">
                  <c:v>300.9118379483424</c:v>
                </c:pt>
                <c:pt idx="6379">
                  <c:v>302.46770924217793</c:v>
                </c:pt>
                <c:pt idx="6380">
                  <c:v>303.39658092576553</c:v>
                </c:pt>
                <c:pt idx="6381">
                  <c:v>302.93215041053332</c:v>
                </c:pt>
                <c:pt idx="6382">
                  <c:v>302.76959440364044</c:v>
                </c:pt>
                <c:pt idx="6383">
                  <c:v>300.19195756160968</c:v>
                </c:pt>
                <c:pt idx="6384">
                  <c:v>300.31892361451946</c:v>
                </c:pt>
                <c:pt idx="6385">
                  <c:v>300.94592078976774</c:v>
                </c:pt>
                <c:pt idx="6386">
                  <c:v>301.17814350457013</c:v>
                </c:pt>
                <c:pt idx="6387">
                  <c:v>302.64112230348525</c:v>
                </c:pt>
                <c:pt idx="6388">
                  <c:v>303.89511665398186</c:v>
                </c:pt>
                <c:pt idx="6389">
                  <c:v>305.6831977266844</c:v>
                </c:pt>
                <c:pt idx="6390">
                  <c:v>310.3043703829174</c:v>
                </c:pt>
                <c:pt idx="6391">
                  <c:v>313.78766620964768</c:v>
                </c:pt>
                <c:pt idx="6392">
                  <c:v>305.05620055143612</c:v>
                </c:pt>
                <c:pt idx="6393">
                  <c:v>306.71732683310194</c:v>
                </c:pt>
                <c:pt idx="6394">
                  <c:v>318.51410846370857</c:v>
                </c:pt>
                <c:pt idx="6395">
                  <c:v>314.38057491253403</c:v>
                </c:pt>
                <c:pt idx="6396">
                  <c:v>307.80875452358242</c:v>
                </c:pt>
                <c:pt idx="6397">
                  <c:v>302.32837704385878</c:v>
                </c:pt>
                <c:pt idx="6398">
                  <c:v>301.0852482702752</c:v>
                </c:pt>
                <c:pt idx="6399">
                  <c:v>304.15054811079796</c:v>
                </c:pt>
                <c:pt idx="6400">
                  <c:v>304.77754528604623</c:v>
                </c:pt>
                <c:pt idx="6401">
                  <c:v>306.33341871050641</c:v>
                </c:pt>
                <c:pt idx="6402">
                  <c:v>305.65997391811067</c:v>
                </c:pt>
                <c:pt idx="6403">
                  <c:v>302.80367374475389</c:v>
                </c:pt>
                <c:pt idx="6404">
                  <c:v>300.74928498519898</c:v>
                </c:pt>
                <c:pt idx="6405">
                  <c:v>301.53883147109133</c:v>
                </c:pt>
                <c:pt idx="6406">
                  <c:v>300.42417753703751</c:v>
                </c:pt>
                <c:pt idx="6407">
                  <c:v>300.45825109502692</c:v>
                </c:pt>
                <c:pt idx="6408">
                  <c:v>301.94446892126325</c:v>
                </c:pt>
                <c:pt idx="6409">
                  <c:v>303.01267280317001</c:v>
                </c:pt>
                <c:pt idx="6410">
                  <c:v>301.89802130411579</c:v>
                </c:pt>
                <c:pt idx="6411">
                  <c:v>300.56350806129444</c:v>
                </c:pt>
                <c:pt idx="6412">
                  <c:v>300.35451052475304</c:v>
                </c:pt>
                <c:pt idx="6413">
                  <c:v>300.24926740754574</c:v>
                </c:pt>
                <c:pt idx="6414">
                  <c:v>300.13314985611436</c:v>
                </c:pt>
                <c:pt idx="6415">
                  <c:v>300.26162289983188</c:v>
                </c:pt>
                <c:pt idx="6416">
                  <c:v>300.70284025961359</c:v>
                </c:pt>
                <c:pt idx="6417">
                  <c:v>300.052625454603</c:v>
                </c:pt>
                <c:pt idx="6418">
                  <c:v>300.24926740754574</c:v>
                </c:pt>
                <c:pt idx="6419">
                  <c:v>300.22604359897201</c:v>
                </c:pt>
                <c:pt idx="6420">
                  <c:v>300.49384272307219</c:v>
                </c:pt>
                <c:pt idx="6421">
                  <c:v>300.70284025961359</c:v>
                </c:pt>
                <c:pt idx="6422">
                  <c:v>300.98150465625184</c:v>
                </c:pt>
                <c:pt idx="6423">
                  <c:v>301.4923872020683</c:v>
                </c:pt>
                <c:pt idx="6424">
                  <c:v>301.32983363017502</c:v>
                </c:pt>
                <c:pt idx="6425">
                  <c:v>301.16727990609422</c:v>
                </c:pt>
                <c:pt idx="6426">
                  <c:v>301.77104977245688</c:v>
                </c:pt>
                <c:pt idx="6427">
                  <c:v>301.98004883087299</c:v>
                </c:pt>
                <c:pt idx="6428">
                  <c:v>302.02649188239621</c:v>
                </c:pt>
                <c:pt idx="6429">
                  <c:v>301.26016783539035</c:v>
                </c:pt>
                <c:pt idx="6430">
                  <c:v>301.0047254210761</c:v>
                </c:pt>
                <c:pt idx="6431">
                  <c:v>300.16873527491072</c:v>
                </c:pt>
                <c:pt idx="6432">
                  <c:v>300.78336934849909</c:v>
                </c:pt>
                <c:pt idx="6433">
                  <c:v>301.15491984818385</c:v>
                </c:pt>
                <c:pt idx="6434">
                  <c:v>301.34069509802623</c:v>
                </c:pt>
                <c:pt idx="6435">
                  <c:v>301.48002257853369</c:v>
                </c:pt>
                <c:pt idx="6436">
                  <c:v>300.69047411420422</c:v>
                </c:pt>
                <c:pt idx="6437">
                  <c:v>300.43504265738812</c:v>
                </c:pt>
                <c:pt idx="6438">
                  <c:v>300.04026227684943</c:v>
                </c:pt>
                <c:pt idx="6439">
                  <c:v>300.20281979039828</c:v>
                </c:pt>
                <c:pt idx="6440">
                  <c:v>300.052625454603</c:v>
                </c:pt>
                <c:pt idx="6441">
                  <c:v>300.07584769564573</c:v>
                </c:pt>
                <c:pt idx="6442">
                  <c:v>300.33128823805407</c:v>
                </c:pt>
                <c:pt idx="6443">
                  <c:v>300.98150465625184</c:v>
                </c:pt>
                <c:pt idx="6444">
                  <c:v>300.49384272307219</c:v>
                </c:pt>
                <c:pt idx="6445">
                  <c:v>300.12229077760645</c:v>
                </c:pt>
                <c:pt idx="6446">
                  <c:v>300.40095509815103</c:v>
                </c:pt>
                <c:pt idx="6447">
                  <c:v>300.17959598182455</c:v>
                </c:pt>
                <c:pt idx="6448">
                  <c:v>300.00618080663321</c:v>
                </c:pt>
                <c:pt idx="6449">
                  <c:v>300.272475997372</c:v>
                </c:pt>
                <c:pt idx="6450">
                  <c:v>300.71369792277795</c:v>
                </c:pt>
                <c:pt idx="6451">
                  <c:v>300.71369792277795</c:v>
                </c:pt>
                <c:pt idx="6452">
                  <c:v>300.14551303386793</c:v>
                </c:pt>
                <c:pt idx="6453">
                  <c:v>301.06202461388898</c:v>
                </c:pt>
                <c:pt idx="6454">
                  <c:v>300.82980174689914</c:v>
                </c:pt>
                <c:pt idx="6455">
                  <c:v>301.57291842157849</c:v>
                </c:pt>
                <c:pt idx="6456">
                  <c:v>301.3871427151737</c:v>
                </c:pt>
                <c:pt idx="6457">
                  <c:v>300.36537123166693</c:v>
                </c:pt>
                <c:pt idx="6458">
                  <c:v>300.08670677415364</c:v>
                </c:pt>
                <c:pt idx="6459">
                  <c:v>300.34214742309319</c:v>
                </c:pt>
                <c:pt idx="6460">
                  <c:v>300.30806747322987</c:v>
                </c:pt>
                <c:pt idx="6461">
                  <c:v>300.07584769564573</c:v>
                </c:pt>
                <c:pt idx="6462">
                  <c:v>300.60995263469238</c:v>
                </c:pt>
                <c:pt idx="6463">
                  <c:v>300.21517984830865</c:v>
                </c:pt>
                <c:pt idx="6464">
                  <c:v>300.052625454603</c:v>
                </c:pt>
                <c:pt idx="6465">
                  <c:v>301.02794770777507</c:v>
                </c:pt>
                <c:pt idx="6466">
                  <c:v>300.49384272307219</c:v>
                </c:pt>
                <c:pt idx="6467">
                  <c:v>300.08670677415364</c:v>
                </c:pt>
                <c:pt idx="6468">
                  <c:v>300.24926740754574</c:v>
                </c:pt>
                <c:pt idx="6469">
                  <c:v>300.10992901519637</c:v>
                </c:pt>
                <c:pt idx="6470">
                  <c:v>300.15637217325082</c:v>
                </c:pt>
                <c:pt idx="6471">
                  <c:v>300.21517984830865</c:v>
                </c:pt>
                <c:pt idx="6472">
                  <c:v>300.26162289983188</c:v>
                </c:pt>
                <c:pt idx="6473">
                  <c:v>300.35451052475304</c:v>
                </c:pt>
                <c:pt idx="6474">
                  <c:v>300.74928498519898</c:v>
                </c:pt>
                <c:pt idx="6475">
                  <c:v>300.74928498519898</c:v>
                </c:pt>
                <c:pt idx="6476">
                  <c:v>300.81895017123372</c:v>
                </c:pt>
                <c:pt idx="6477">
                  <c:v>301.39949942495963</c:v>
                </c:pt>
                <c:pt idx="6478">
                  <c:v>300.81895017123372</c:v>
                </c:pt>
                <c:pt idx="6479">
                  <c:v>300.33128823805407</c:v>
                </c:pt>
                <c:pt idx="6480">
                  <c:v>300.00618080663321</c:v>
                </c:pt>
                <c:pt idx="6481">
                  <c:v>300.92269698119406</c:v>
                </c:pt>
                <c:pt idx="6482">
                  <c:v>300.62081775504299</c:v>
                </c:pt>
                <c:pt idx="6483">
                  <c:v>300.59759394646926</c:v>
                </c:pt>
                <c:pt idx="6484">
                  <c:v>300.17959598182455</c:v>
                </c:pt>
                <c:pt idx="6485">
                  <c:v>300.17959598182455</c:v>
                </c:pt>
                <c:pt idx="6486">
                  <c:v>300.37773281145206</c:v>
                </c:pt>
                <c:pt idx="6487">
                  <c:v>300.02940306137282</c:v>
                </c:pt>
                <c:pt idx="6488">
                  <c:v>300.69047411420422</c:v>
                </c:pt>
                <c:pt idx="6489">
                  <c:v>301.27102382449254</c:v>
                </c:pt>
                <c:pt idx="6490">
                  <c:v>300.96914459834147</c:v>
                </c:pt>
                <c:pt idx="6491">
                  <c:v>300.30806747322987</c:v>
                </c:pt>
                <c:pt idx="6492">
                  <c:v>300.052625454603</c:v>
                </c:pt>
                <c:pt idx="6493">
                  <c:v>300.17959598182455</c:v>
                </c:pt>
                <c:pt idx="6494">
                  <c:v>300.74928498519898</c:v>
                </c:pt>
                <c:pt idx="6495">
                  <c:v>300.63317492139134</c:v>
                </c:pt>
                <c:pt idx="6496">
                  <c:v>300.36537123166693</c:v>
                </c:pt>
                <c:pt idx="6497">
                  <c:v>300.43504265738812</c:v>
                </c:pt>
                <c:pt idx="6498">
                  <c:v>301.0852482702752</c:v>
                </c:pt>
                <c:pt idx="6499">
                  <c:v>300.31892361451946</c:v>
                </c:pt>
                <c:pt idx="6500">
                  <c:v>300.06348451789216</c:v>
                </c:pt>
                <c:pt idx="6501">
                  <c:v>300.82980174689914</c:v>
                </c:pt>
                <c:pt idx="6502">
                  <c:v>300.66725030563049</c:v>
                </c:pt>
                <c:pt idx="6503">
                  <c:v>300.21517984830865</c:v>
                </c:pt>
                <c:pt idx="6504">
                  <c:v>300.60995263469238</c:v>
                </c:pt>
                <c:pt idx="6505">
                  <c:v>300.9118379483424</c:v>
                </c:pt>
                <c:pt idx="6506">
                  <c:v>300.65639720809037</c:v>
                </c:pt>
                <c:pt idx="6507">
                  <c:v>300.40095509815103</c:v>
                </c:pt>
                <c:pt idx="6508">
                  <c:v>300.02940306137282</c:v>
                </c:pt>
                <c:pt idx="6509">
                  <c:v>300.21517984830865</c:v>
                </c:pt>
                <c:pt idx="6510">
                  <c:v>300.42417753703751</c:v>
                </c:pt>
                <c:pt idx="6511">
                  <c:v>300.56350806129444</c:v>
                </c:pt>
                <c:pt idx="6512">
                  <c:v>300.40095509815103</c:v>
                </c:pt>
                <c:pt idx="6513">
                  <c:v>300.65639720809037</c:v>
                </c:pt>
                <c:pt idx="6514">
                  <c:v>300.49384272307219</c:v>
                </c:pt>
                <c:pt idx="6515">
                  <c:v>300.43504265738812</c:v>
                </c:pt>
                <c:pt idx="6516">
                  <c:v>300.52792252074812</c:v>
                </c:pt>
                <c:pt idx="6517">
                  <c:v>300.64402649705676</c:v>
                </c:pt>
                <c:pt idx="6518">
                  <c:v>301.15491984818385</c:v>
                </c:pt>
                <c:pt idx="6519">
                  <c:v>300.96914459834147</c:v>
                </c:pt>
                <c:pt idx="6520">
                  <c:v>300.96914459834147</c:v>
                </c:pt>
                <c:pt idx="6521">
                  <c:v>300.76014553992542</c:v>
                </c:pt>
                <c:pt idx="6522">
                  <c:v>300.57437013789553</c:v>
                </c:pt>
                <c:pt idx="6523">
                  <c:v>300.56350806129444</c:v>
                </c:pt>
                <c:pt idx="6524">
                  <c:v>300.98150465625184</c:v>
                </c:pt>
                <c:pt idx="6525">
                  <c:v>300.63317492139134</c:v>
                </c:pt>
                <c:pt idx="6526">
                  <c:v>300.40095509815103</c:v>
                </c:pt>
                <c:pt idx="6527">
                  <c:v>300.16873527491072</c:v>
                </c:pt>
                <c:pt idx="6528">
                  <c:v>300.42417753703751</c:v>
                </c:pt>
                <c:pt idx="6529">
                  <c:v>300.44739830186171</c:v>
                </c:pt>
                <c:pt idx="6530">
                  <c:v>300.22604359897201</c:v>
                </c:pt>
                <c:pt idx="6531">
                  <c:v>300.23840061313291</c:v>
                </c:pt>
                <c:pt idx="6532">
                  <c:v>300.00618080663321</c:v>
                </c:pt>
                <c:pt idx="6533">
                  <c:v>300.43504265738812</c:v>
                </c:pt>
                <c:pt idx="6534">
                  <c:v>300.76014553992542</c:v>
                </c:pt>
                <c:pt idx="6535">
                  <c:v>300.66725030563049</c:v>
                </c:pt>
                <c:pt idx="6536">
                  <c:v>300.38859504024066</c:v>
                </c:pt>
                <c:pt idx="6537">
                  <c:v>300.09906995190721</c:v>
                </c:pt>
                <c:pt idx="6538">
                  <c:v>300.04026227684943</c:v>
                </c:pt>
                <c:pt idx="6539">
                  <c:v>300.30806747322987</c:v>
                </c:pt>
                <c:pt idx="6540">
                  <c:v>300.37773281145206</c:v>
                </c:pt>
                <c:pt idx="6541">
                  <c:v>300.26162289983188</c:v>
                </c:pt>
                <c:pt idx="6542">
                  <c:v>300.44739830186171</c:v>
                </c:pt>
                <c:pt idx="6543">
                  <c:v>301.28338951333944</c:v>
                </c:pt>
                <c:pt idx="6544">
                  <c:v>300.88861550945592</c:v>
                </c:pt>
                <c:pt idx="6545">
                  <c:v>300.21517984830865</c:v>
                </c:pt>
                <c:pt idx="6546">
                  <c:v>300.15637217325082</c:v>
                </c:pt>
                <c:pt idx="6547">
                  <c:v>300.48147490360066</c:v>
                </c:pt>
                <c:pt idx="6548">
                  <c:v>300.34214742309319</c:v>
                </c:pt>
                <c:pt idx="6549">
                  <c:v>300.63317492139134</c:v>
                </c:pt>
                <c:pt idx="6550">
                  <c:v>300.31892361451946</c:v>
                </c:pt>
                <c:pt idx="6551">
                  <c:v>300.29569980594573</c:v>
                </c:pt>
                <c:pt idx="6552">
                  <c:v>300.22604359897201</c:v>
                </c:pt>
                <c:pt idx="6553">
                  <c:v>300.82980174689914</c:v>
                </c:pt>
                <c:pt idx="6554">
                  <c:v>301.01559206330148</c:v>
                </c:pt>
                <c:pt idx="6555">
                  <c:v>300.45825109502692</c:v>
                </c:pt>
                <c:pt idx="6556">
                  <c:v>300.00618080663321</c:v>
                </c:pt>
                <c:pt idx="6557">
                  <c:v>300.72606254631256</c:v>
                </c:pt>
                <c:pt idx="6558">
                  <c:v>300.37773281145206</c:v>
                </c:pt>
                <c:pt idx="6559">
                  <c:v>300.33128823805407</c:v>
                </c:pt>
                <c:pt idx="6560">
                  <c:v>300.28484518653084</c:v>
                </c:pt>
                <c:pt idx="6561">
                  <c:v>300.23840061313291</c:v>
                </c:pt>
                <c:pt idx="6562">
                  <c:v>300.07584769564573</c:v>
                </c:pt>
                <c:pt idx="6563">
                  <c:v>300.28484518653084</c:v>
                </c:pt>
                <c:pt idx="6564">
                  <c:v>300.04026227684943</c:v>
                </c:pt>
                <c:pt idx="6565">
                  <c:v>300.20281979039828</c:v>
                </c:pt>
                <c:pt idx="6566">
                  <c:v>300.13314985611436</c:v>
                </c:pt>
                <c:pt idx="6567">
                  <c:v>300.10992901519637</c:v>
                </c:pt>
                <c:pt idx="6568">
                  <c:v>300.43504265738812</c:v>
                </c:pt>
                <c:pt idx="6569">
                  <c:v>300.52792252074812</c:v>
                </c:pt>
                <c:pt idx="6570">
                  <c:v>300.5511463293218</c:v>
                </c:pt>
                <c:pt idx="6571">
                  <c:v>300.04026227684943</c:v>
                </c:pt>
                <c:pt idx="6572">
                  <c:v>300.26162289983188</c:v>
                </c:pt>
                <c:pt idx="6573">
                  <c:v>300.42417753703751</c:v>
                </c:pt>
                <c:pt idx="6574">
                  <c:v>300.21517984830865</c:v>
                </c:pt>
                <c:pt idx="6575">
                  <c:v>300.34214742309319</c:v>
                </c:pt>
                <c:pt idx="6576">
                  <c:v>300.20281979039828</c:v>
                </c:pt>
                <c:pt idx="6577">
                  <c:v>300.44739830186171</c:v>
                </c:pt>
                <c:pt idx="6578">
                  <c:v>300.93506008285391</c:v>
                </c:pt>
                <c:pt idx="6579">
                  <c:v>301.23694570087889</c:v>
                </c:pt>
                <c:pt idx="6580">
                  <c:v>300.74928498519898</c:v>
                </c:pt>
                <c:pt idx="6581">
                  <c:v>300.14551303386793</c:v>
                </c:pt>
                <c:pt idx="6582">
                  <c:v>300.43504265738812</c:v>
                </c:pt>
                <c:pt idx="6583">
                  <c:v>301.01559206330148</c:v>
                </c:pt>
                <c:pt idx="6584">
                  <c:v>300.89947317262033</c:v>
                </c:pt>
                <c:pt idx="6585">
                  <c:v>300.36537123166693</c:v>
                </c:pt>
                <c:pt idx="6586">
                  <c:v>300.21517984830865</c:v>
                </c:pt>
                <c:pt idx="6587">
                  <c:v>300.8762493640466</c:v>
                </c:pt>
                <c:pt idx="6588">
                  <c:v>300.41181884881439</c:v>
                </c:pt>
                <c:pt idx="6589">
                  <c:v>300.06348451789216</c:v>
                </c:pt>
                <c:pt idx="6590">
                  <c:v>300.67961797291457</c:v>
                </c:pt>
                <c:pt idx="6591">
                  <c:v>301.39949942495963</c:v>
                </c:pt>
                <c:pt idx="6592">
                  <c:v>300.23840061313291</c:v>
                </c:pt>
                <c:pt idx="6593">
                  <c:v>300.28484518653084</c:v>
                </c:pt>
                <c:pt idx="6594">
                  <c:v>300.23840061313291</c:v>
                </c:pt>
                <c:pt idx="6595">
                  <c:v>300.51706500977122</c:v>
                </c:pt>
                <c:pt idx="6596">
                  <c:v>300.052625454603</c:v>
                </c:pt>
                <c:pt idx="6597">
                  <c:v>300.14551303386793</c:v>
                </c:pt>
                <c:pt idx="6598">
                  <c:v>300.21517984830865</c:v>
                </c:pt>
                <c:pt idx="6599">
                  <c:v>300.06348451789216</c:v>
                </c:pt>
                <c:pt idx="6600">
                  <c:v>300.45825109502692</c:v>
                </c:pt>
                <c:pt idx="6601">
                  <c:v>300.62081775504299</c:v>
                </c:pt>
                <c:pt idx="6602">
                  <c:v>300.64402649705676</c:v>
                </c:pt>
                <c:pt idx="6603">
                  <c:v>300.62081775504299</c:v>
                </c:pt>
                <c:pt idx="6604">
                  <c:v>300.31892361451946</c:v>
                </c:pt>
                <c:pt idx="6605">
                  <c:v>300.19195756160968</c:v>
                </c:pt>
                <c:pt idx="6606">
                  <c:v>300.10992901519637</c:v>
                </c:pt>
                <c:pt idx="6607">
                  <c:v>301.05116999447409</c:v>
                </c:pt>
                <c:pt idx="6608">
                  <c:v>300.47062043637322</c:v>
                </c:pt>
                <c:pt idx="6609">
                  <c:v>300.84217245793269</c:v>
                </c:pt>
                <c:pt idx="6610">
                  <c:v>301.19050219279325</c:v>
                </c:pt>
                <c:pt idx="6611">
                  <c:v>300.86539474463171</c:v>
                </c:pt>
                <c:pt idx="6612">
                  <c:v>300.23840061313291</c:v>
                </c:pt>
                <c:pt idx="6613">
                  <c:v>300.5511463293218</c:v>
                </c:pt>
                <c:pt idx="6614">
                  <c:v>300.80659315707283</c:v>
                </c:pt>
                <c:pt idx="6615">
                  <c:v>300.31892361451946</c:v>
                </c:pt>
                <c:pt idx="6616">
                  <c:v>300.14551303386793</c:v>
                </c:pt>
                <c:pt idx="6617">
                  <c:v>300.01703988361919</c:v>
                </c:pt>
                <c:pt idx="6618">
                  <c:v>300.19195756160968</c:v>
                </c:pt>
                <c:pt idx="6619">
                  <c:v>300.36537123166693</c:v>
                </c:pt>
                <c:pt idx="6620">
                  <c:v>300.31892361451946</c:v>
                </c:pt>
                <c:pt idx="6621">
                  <c:v>300.24926740754574</c:v>
                </c:pt>
                <c:pt idx="6622">
                  <c:v>300.28484518653084</c:v>
                </c:pt>
                <c:pt idx="6623">
                  <c:v>300.06348451789216</c:v>
                </c:pt>
                <c:pt idx="6624">
                  <c:v>300.28484518653084</c:v>
                </c:pt>
                <c:pt idx="6625">
                  <c:v>300.54028729647018</c:v>
                </c:pt>
                <c:pt idx="6626">
                  <c:v>300.21517984830865</c:v>
                </c:pt>
                <c:pt idx="6627">
                  <c:v>300.26162289983188</c:v>
                </c:pt>
                <c:pt idx="6628">
                  <c:v>300.56350806129444</c:v>
                </c:pt>
                <c:pt idx="6629">
                  <c:v>300.20281979039828</c:v>
                </c:pt>
                <c:pt idx="6630">
                  <c:v>300.272475997372</c:v>
                </c:pt>
                <c:pt idx="6631">
                  <c:v>300.52792252074812</c:v>
                </c:pt>
                <c:pt idx="6632">
                  <c:v>300.62081775504299</c:v>
                </c:pt>
                <c:pt idx="6633">
                  <c:v>300.17959598182455</c:v>
                </c:pt>
                <c:pt idx="6634">
                  <c:v>300.052625454603</c:v>
                </c:pt>
                <c:pt idx="6635">
                  <c:v>300.50469871217439</c:v>
                </c:pt>
                <c:pt idx="6636">
                  <c:v>300.76014553992542</c:v>
                </c:pt>
                <c:pt idx="6637">
                  <c:v>300.19195756160968</c:v>
                </c:pt>
                <c:pt idx="6638">
                  <c:v>300.88861550945592</c:v>
                </c:pt>
                <c:pt idx="6639">
                  <c:v>300.98150465625184</c:v>
                </c:pt>
                <c:pt idx="6640">
                  <c:v>300.74928498519898</c:v>
                </c:pt>
                <c:pt idx="6641">
                  <c:v>300.67961797291457</c:v>
                </c:pt>
                <c:pt idx="6642">
                  <c:v>300.67961797291457</c:v>
                </c:pt>
                <c:pt idx="6643">
                  <c:v>300.15637217325082</c:v>
                </c:pt>
                <c:pt idx="6644">
                  <c:v>300.29569980594573</c:v>
                </c:pt>
                <c:pt idx="6645">
                  <c:v>300.00618080663321</c:v>
                </c:pt>
                <c:pt idx="6646">
                  <c:v>300.33128823805407</c:v>
                </c:pt>
                <c:pt idx="6647">
                  <c:v>300.12229077760645</c:v>
                </c:pt>
                <c:pt idx="6648">
                  <c:v>300.20281979039828</c:v>
                </c:pt>
                <c:pt idx="6649">
                  <c:v>300.29569980594573</c:v>
                </c:pt>
                <c:pt idx="6650">
                  <c:v>300.31892361451946</c:v>
                </c:pt>
                <c:pt idx="6651">
                  <c:v>300.08670677415364</c:v>
                </c:pt>
                <c:pt idx="6652">
                  <c:v>300.10992901519637</c:v>
                </c:pt>
                <c:pt idx="6653">
                  <c:v>300.50469871217439</c:v>
                </c:pt>
                <c:pt idx="6654">
                  <c:v>300.5511463293218</c:v>
                </c:pt>
                <c:pt idx="6655">
                  <c:v>300.272475997372</c:v>
                </c:pt>
                <c:pt idx="6656">
                  <c:v>300.12229077760645</c:v>
                </c:pt>
                <c:pt idx="6657">
                  <c:v>300.15637217325082</c:v>
                </c:pt>
                <c:pt idx="6658">
                  <c:v>300.21517984830865</c:v>
                </c:pt>
                <c:pt idx="6659">
                  <c:v>301.14405761939526</c:v>
                </c:pt>
                <c:pt idx="6660">
                  <c:v>301.05116999447409</c:v>
                </c:pt>
                <c:pt idx="6661">
                  <c:v>300.67961797291457</c:v>
                </c:pt>
                <c:pt idx="6662">
                  <c:v>300.74928498519898</c:v>
                </c:pt>
                <c:pt idx="6663">
                  <c:v>300.81895017123372</c:v>
                </c:pt>
                <c:pt idx="6664">
                  <c:v>300.21517984830865</c:v>
                </c:pt>
                <c:pt idx="6665">
                  <c:v>300.21517984830865</c:v>
                </c:pt>
                <c:pt idx="6666">
                  <c:v>300.29569980594573</c:v>
                </c:pt>
                <c:pt idx="6667">
                  <c:v>300.26162289983188</c:v>
                </c:pt>
                <c:pt idx="6668">
                  <c:v>301.0852482702752</c:v>
                </c:pt>
                <c:pt idx="6669">
                  <c:v>301.06202461388898</c:v>
                </c:pt>
                <c:pt idx="6670">
                  <c:v>301.13169588742267</c:v>
                </c:pt>
                <c:pt idx="6671">
                  <c:v>300.66725030563049</c:v>
                </c:pt>
                <c:pt idx="6672">
                  <c:v>300.52792252074812</c:v>
                </c:pt>
                <c:pt idx="6673">
                  <c:v>300.09906995190721</c:v>
                </c:pt>
                <c:pt idx="6674">
                  <c:v>300.14551303386793</c:v>
                </c:pt>
                <c:pt idx="6675">
                  <c:v>300.26162289983188</c:v>
                </c:pt>
                <c:pt idx="6676">
                  <c:v>300.88861550945592</c:v>
                </c:pt>
                <c:pt idx="6677">
                  <c:v>300.47062043637322</c:v>
                </c:pt>
                <c:pt idx="6678">
                  <c:v>300.00618080663321</c:v>
                </c:pt>
                <c:pt idx="6679">
                  <c:v>300.41181884881439</c:v>
                </c:pt>
                <c:pt idx="6680">
                  <c:v>300.57437013789553</c:v>
                </c:pt>
                <c:pt idx="6681">
                  <c:v>300.15637217325082</c:v>
                </c:pt>
                <c:pt idx="6682">
                  <c:v>300.13314985611436</c:v>
                </c:pt>
                <c:pt idx="6683">
                  <c:v>300.62081775504299</c:v>
                </c:pt>
                <c:pt idx="6684">
                  <c:v>301.82834987839459</c:v>
                </c:pt>
                <c:pt idx="6685">
                  <c:v>301.3871427151737</c:v>
                </c:pt>
                <c:pt idx="6686">
                  <c:v>300.48147490360066</c:v>
                </c:pt>
                <c:pt idx="6687">
                  <c:v>300.22604359897201</c:v>
                </c:pt>
                <c:pt idx="6688">
                  <c:v>300.07584769564573</c:v>
                </c:pt>
                <c:pt idx="6689">
                  <c:v>300.23840061313291</c:v>
                </c:pt>
                <c:pt idx="6690">
                  <c:v>300.07584769564573</c:v>
                </c:pt>
                <c:pt idx="6691">
                  <c:v>300.08670677415364</c:v>
                </c:pt>
                <c:pt idx="6692">
                  <c:v>300.26162289983188</c:v>
                </c:pt>
                <c:pt idx="6693">
                  <c:v>300.19195756160968</c:v>
                </c:pt>
                <c:pt idx="6694">
                  <c:v>301.09761456787203</c:v>
                </c:pt>
                <c:pt idx="6695">
                  <c:v>300.40095509815103</c:v>
                </c:pt>
                <c:pt idx="6696">
                  <c:v>300.42417753703751</c:v>
                </c:pt>
                <c:pt idx="6697">
                  <c:v>300.06348451789216</c:v>
                </c:pt>
                <c:pt idx="6698">
                  <c:v>300.14551303386793</c:v>
                </c:pt>
                <c:pt idx="6699">
                  <c:v>300.51706500977122</c:v>
                </c:pt>
                <c:pt idx="6700">
                  <c:v>300.01703988361919</c:v>
                </c:pt>
                <c:pt idx="6701">
                  <c:v>300.80659315707283</c:v>
                </c:pt>
                <c:pt idx="6702">
                  <c:v>300.52792252074812</c:v>
                </c:pt>
                <c:pt idx="6703">
                  <c:v>300.38859504024066</c:v>
                </c:pt>
                <c:pt idx="6704">
                  <c:v>300.13314985611436</c:v>
                </c:pt>
                <c:pt idx="6705">
                  <c:v>300.07584769564573</c:v>
                </c:pt>
                <c:pt idx="6706">
                  <c:v>300.10992901519637</c:v>
                </c:pt>
                <c:pt idx="6707">
                  <c:v>300.04026227684943</c:v>
                </c:pt>
                <c:pt idx="6708">
                  <c:v>300.21517984830865</c:v>
                </c:pt>
                <c:pt idx="6709">
                  <c:v>300.272475997372</c:v>
                </c:pt>
                <c:pt idx="6710">
                  <c:v>300.01703988361919</c:v>
                </c:pt>
                <c:pt idx="6711">
                  <c:v>300.72606254631256</c:v>
                </c:pt>
                <c:pt idx="6712">
                  <c:v>300.19195756160968</c:v>
                </c:pt>
                <c:pt idx="6713">
                  <c:v>300.28484518653084</c:v>
                </c:pt>
                <c:pt idx="6714">
                  <c:v>300.22604359897201</c:v>
                </c:pt>
                <c:pt idx="6715">
                  <c:v>300.5511463293218</c:v>
                </c:pt>
                <c:pt idx="6716">
                  <c:v>300.89947317262033</c:v>
                </c:pt>
                <c:pt idx="6717">
                  <c:v>300.94592078976774</c:v>
                </c:pt>
                <c:pt idx="6718">
                  <c:v>300.76014553992542</c:v>
                </c:pt>
                <c:pt idx="6719">
                  <c:v>301.01559206330148</c:v>
                </c:pt>
                <c:pt idx="6720">
                  <c:v>301.3871427151737</c:v>
                </c:pt>
                <c:pt idx="6721">
                  <c:v>300.66725030563049</c:v>
                </c:pt>
                <c:pt idx="6722">
                  <c:v>300.22604359897201</c:v>
                </c:pt>
                <c:pt idx="6723">
                  <c:v>300.22604359897201</c:v>
                </c:pt>
                <c:pt idx="6724">
                  <c:v>300.04026227684943</c:v>
                </c:pt>
                <c:pt idx="6725">
                  <c:v>300.24926740754574</c:v>
                </c:pt>
                <c:pt idx="6726">
                  <c:v>300.13314985611436</c:v>
                </c:pt>
                <c:pt idx="6727">
                  <c:v>300.60995263469238</c:v>
                </c:pt>
                <c:pt idx="6728">
                  <c:v>300.54028729647018</c:v>
                </c:pt>
                <c:pt idx="6729">
                  <c:v>300.42417753703751</c:v>
                </c:pt>
                <c:pt idx="6730">
                  <c:v>300.95828236955288</c:v>
                </c:pt>
                <c:pt idx="6731">
                  <c:v>300.47062043637322</c:v>
                </c:pt>
                <c:pt idx="6732">
                  <c:v>300.74928498519898</c:v>
                </c:pt>
                <c:pt idx="6733">
                  <c:v>300.24926740754574</c:v>
                </c:pt>
                <c:pt idx="6734">
                  <c:v>300.42417753703751</c:v>
                </c:pt>
                <c:pt idx="6735">
                  <c:v>300.08670677415364</c:v>
                </c:pt>
                <c:pt idx="6736">
                  <c:v>300.052625454603</c:v>
                </c:pt>
                <c:pt idx="6737">
                  <c:v>300.26162289983188</c:v>
                </c:pt>
                <c:pt idx="6738">
                  <c:v>301.30661164785096</c:v>
                </c:pt>
                <c:pt idx="6739">
                  <c:v>300.88861550945592</c:v>
                </c:pt>
                <c:pt idx="6740">
                  <c:v>300.37773281145206</c:v>
                </c:pt>
                <c:pt idx="6741">
                  <c:v>300.38859504024066</c:v>
                </c:pt>
                <c:pt idx="6742">
                  <c:v>300.52792252074812</c:v>
                </c:pt>
                <c:pt idx="6743">
                  <c:v>300.82980174689914</c:v>
                </c:pt>
                <c:pt idx="6744">
                  <c:v>300.59759394646926</c:v>
                </c:pt>
                <c:pt idx="6745">
                  <c:v>300.38859504024066</c:v>
                </c:pt>
                <c:pt idx="6746">
                  <c:v>300.20281979039828</c:v>
                </c:pt>
                <c:pt idx="6747">
                  <c:v>300.56350806129444</c:v>
                </c:pt>
                <c:pt idx="6748">
                  <c:v>300.16873527491072</c:v>
                </c:pt>
                <c:pt idx="6749">
                  <c:v>300.08670677415364</c:v>
                </c:pt>
                <c:pt idx="6750">
                  <c:v>300.15637217325082</c:v>
                </c:pt>
                <c:pt idx="6751">
                  <c:v>300.20281979039828</c:v>
                </c:pt>
                <c:pt idx="6752">
                  <c:v>300.17959598182455</c:v>
                </c:pt>
                <c:pt idx="6753">
                  <c:v>301.17814350457013</c:v>
                </c:pt>
                <c:pt idx="6754">
                  <c:v>301.45679892214741</c:v>
                </c:pt>
                <c:pt idx="6755">
                  <c:v>300.80659315707283</c:v>
                </c:pt>
                <c:pt idx="6756">
                  <c:v>300.01703988361919</c:v>
                </c:pt>
                <c:pt idx="6757">
                  <c:v>300.16873527491072</c:v>
                </c:pt>
                <c:pt idx="6758">
                  <c:v>300.33128823805407</c:v>
                </c:pt>
                <c:pt idx="6759">
                  <c:v>300.56350806129444</c:v>
                </c:pt>
                <c:pt idx="6760">
                  <c:v>301.07439243336052</c:v>
                </c:pt>
                <c:pt idx="6761">
                  <c:v>300.01703988361919</c:v>
                </c:pt>
                <c:pt idx="6762">
                  <c:v>301.24779986373136</c:v>
                </c:pt>
                <c:pt idx="6763">
                  <c:v>301.31747144164001</c:v>
                </c:pt>
                <c:pt idx="6764">
                  <c:v>300.80659315707283</c:v>
                </c:pt>
                <c:pt idx="6765">
                  <c:v>300.23840061313291</c:v>
                </c:pt>
                <c:pt idx="6766">
                  <c:v>300.19195756160968</c:v>
                </c:pt>
                <c:pt idx="6767">
                  <c:v>300.86539474463171</c:v>
                </c:pt>
                <c:pt idx="6768">
                  <c:v>301.56205223591553</c:v>
                </c:pt>
                <c:pt idx="6769">
                  <c:v>301.60849680931352</c:v>
                </c:pt>
                <c:pt idx="6770">
                  <c:v>300.5511463293218</c:v>
                </c:pt>
                <c:pt idx="6771">
                  <c:v>301.61935081997848</c:v>
                </c:pt>
                <c:pt idx="6772">
                  <c:v>300.43504265738812</c:v>
                </c:pt>
                <c:pt idx="6773">
                  <c:v>302.60704144049708</c:v>
                </c:pt>
                <c:pt idx="6774">
                  <c:v>303.21080567592315</c:v>
                </c:pt>
                <c:pt idx="6775">
                  <c:v>300.69047411420422</c:v>
                </c:pt>
                <c:pt idx="6776">
                  <c:v>302.57145087776411</c:v>
                </c:pt>
                <c:pt idx="6777">
                  <c:v>301.96769272983693</c:v>
                </c:pt>
                <c:pt idx="6778">
                  <c:v>300.19195756160968</c:v>
                </c:pt>
                <c:pt idx="6779">
                  <c:v>300.71369792277795</c:v>
                </c:pt>
                <c:pt idx="6780">
                  <c:v>301.98004883087299</c:v>
                </c:pt>
                <c:pt idx="6781">
                  <c:v>303.74492283562398</c:v>
                </c:pt>
                <c:pt idx="6782">
                  <c:v>300.40095509815103</c:v>
                </c:pt>
                <c:pt idx="6783">
                  <c:v>301.77104977245688</c:v>
                </c:pt>
                <c:pt idx="6784">
                  <c:v>302.74637363881618</c:v>
                </c:pt>
                <c:pt idx="6785">
                  <c:v>301.72460672093365</c:v>
                </c:pt>
                <c:pt idx="6786">
                  <c:v>300.19195756160968</c:v>
                </c:pt>
                <c:pt idx="6787">
                  <c:v>301.61935081997848</c:v>
                </c:pt>
                <c:pt idx="6788">
                  <c:v>303.56999855269714</c:v>
                </c:pt>
                <c:pt idx="6789">
                  <c:v>303.7789976111132</c:v>
                </c:pt>
                <c:pt idx="6790">
                  <c:v>303.31456709588099</c:v>
                </c:pt>
                <c:pt idx="6791">
                  <c:v>303.15200043586492</c:v>
                </c:pt>
                <c:pt idx="6792">
                  <c:v>303.47711853714964</c:v>
                </c:pt>
                <c:pt idx="6793">
                  <c:v>302.73401753778018</c:v>
                </c:pt>
                <c:pt idx="6794">
                  <c:v>301.27102382449254</c:v>
                </c:pt>
                <c:pt idx="6795">
                  <c:v>300.85302555547287</c:v>
                </c:pt>
                <c:pt idx="6796">
                  <c:v>300.78336934849909</c:v>
                </c:pt>
                <c:pt idx="6797">
                  <c:v>301.37627744263557</c:v>
                </c:pt>
                <c:pt idx="6798">
                  <c:v>301.02794770777507</c:v>
                </c:pt>
                <c:pt idx="6799">
                  <c:v>301.82834987839459</c:v>
                </c:pt>
                <c:pt idx="6800">
                  <c:v>301.57291842157849</c:v>
                </c:pt>
                <c:pt idx="6801">
                  <c:v>300.78336934849909</c:v>
                </c:pt>
                <c:pt idx="6802">
                  <c:v>300.07584769564573</c:v>
                </c:pt>
                <c:pt idx="6803">
                  <c:v>301.16727990609422</c:v>
                </c:pt>
                <c:pt idx="6804">
                  <c:v>306.46188015753836</c:v>
                </c:pt>
                <c:pt idx="6805">
                  <c:v>300.63317492139134</c:v>
                </c:pt>
                <c:pt idx="6806">
                  <c:v>303.68611759556575</c:v>
                </c:pt>
                <c:pt idx="6807">
                  <c:v>301.7819174799946</c:v>
                </c:pt>
                <c:pt idx="6808">
                  <c:v>300.9118379483424</c:v>
                </c:pt>
                <c:pt idx="6809">
                  <c:v>301.93360425747505</c:v>
                </c:pt>
                <c:pt idx="6810">
                  <c:v>304.60412765911468</c:v>
                </c:pt>
                <c:pt idx="6811">
                  <c:v>305.55622771690025</c:v>
                </c:pt>
                <c:pt idx="6812">
                  <c:v>300.30806747322987</c:v>
                </c:pt>
                <c:pt idx="6813">
                  <c:v>301.10847223103639</c:v>
                </c:pt>
                <c:pt idx="6814">
                  <c:v>303.4074471114285</c:v>
                </c:pt>
                <c:pt idx="6815">
                  <c:v>300.15637217325082</c:v>
                </c:pt>
                <c:pt idx="6816">
                  <c:v>308.78407838994173</c:v>
                </c:pt>
                <c:pt idx="6817">
                  <c:v>306.36900014199091</c:v>
                </c:pt>
                <c:pt idx="6818">
                  <c:v>301.51560933657981</c:v>
                </c:pt>
                <c:pt idx="6819">
                  <c:v>301.34069509802623</c:v>
                </c:pt>
                <c:pt idx="6820">
                  <c:v>302.37482161725671</c:v>
                </c:pt>
                <c:pt idx="6821">
                  <c:v>302.68756992063271</c:v>
                </c:pt>
                <c:pt idx="6822">
                  <c:v>310.67591936072739</c:v>
                </c:pt>
                <c:pt idx="6823">
                  <c:v>307.81962070924538</c:v>
                </c:pt>
                <c:pt idx="6824">
                  <c:v>304.19699572794542</c:v>
                </c:pt>
                <c:pt idx="6825">
                  <c:v>308.73764599154174</c:v>
                </c:pt>
                <c:pt idx="6826">
                  <c:v>309.34140413946886</c:v>
                </c:pt>
                <c:pt idx="6827">
                  <c:v>310.71150231408666</c:v>
                </c:pt>
                <c:pt idx="6828">
                  <c:v>306.92632589151805</c:v>
                </c:pt>
                <c:pt idx="6829">
                  <c:v>300.50469871217439</c:v>
                </c:pt>
                <c:pt idx="6830">
                  <c:v>305.77609296097927</c:v>
                </c:pt>
                <c:pt idx="6831">
                  <c:v>307.26229495971825</c:v>
                </c:pt>
                <c:pt idx="6832">
                  <c:v>312.23179278518751</c:v>
                </c:pt>
                <c:pt idx="6833">
                  <c:v>312.85878996043584</c:v>
                </c:pt>
                <c:pt idx="6834">
                  <c:v>308.14472359178268</c:v>
                </c:pt>
                <c:pt idx="6835">
                  <c:v>300.48147490360066</c:v>
                </c:pt>
                <c:pt idx="6836">
                  <c:v>306.43867156771211</c:v>
                </c:pt>
                <c:pt idx="6837">
                  <c:v>303.65202760132911</c:v>
                </c:pt>
                <c:pt idx="6838">
                  <c:v>306.19409107781149</c:v>
                </c:pt>
                <c:pt idx="6839">
                  <c:v>314.46111100204342</c:v>
                </c:pt>
                <c:pt idx="6840">
                  <c:v>310.55981553660621</c:v>
                </c:pt>
                <c:pt idx="6841">
                  <c:v>309.81671453723669</c:v>
                </c:pt>
                <c:pt idx="6842">
                  <c:v>301.0852482702752</c:v>
                </c:pt>
                <c:pt idx="6843">
                  <c:v>328.70853861521272</c:v>
                </c:pt>
                <c:pt idx="6844">
                  <c:v>325.75929755131875</c:v>
                </c:pt>
                <c:pt idx="6845">
                  <c:v>302.97859802768079</c:v>
                </c:pt>
                <c:pt idx="6846">
                  <c:v>303.79135523402402</c:v>
                </c:pt>
                <c:pt idx="6847">
                  <c:v>301.7942720591559</c:v>
                </c:pt>
                <c:pt idx="6848">
                  <c:v>304.60412765911468</c:v>
                </c:pt>
                <c:pt idx="6849">
                  <c:v>306.27610490769604</c:v>
                </c:pt>
                <c:pt idx="6850">
                  <c:v>308.12149978320895</c:v>
                </c:pt>
                <c:pt idx="6851">
                  <c:v>318.01408129824438</c:v>
                </c:pt>
                <c:pt idx="6852">
                  <c:v>313.6715623855265</c:v>
                </c:pt>
                <c:pt idx="6853">
                  <c:v>310.93136603629091</c:v>
                </c:pt>
                <c:pt idx="6854">
                  <c:v>300.74928498519898</c:v>
                </c:pt>
                <c:pt idx="6855">
                  <c:v>302.19990037807935</c:v>
                </c:pt>
                <c:pt idx="6856">
                  <c:v>306.91396826860722</c:v>
                </c:pt>
                <c:pt idx="6857">
                  <c:v>302.95537421910706</c:v>
                </c:pt>
                <c:pt idx="6858">
                  <c:v>301.07439243336052</c:v>
                </c:pt>
                <c:pt idx="6859">
                  <c:v>332.28463988562805</c:v>
                </c:pt>
                <c:pt idx="6860">
                  <c:v>333.79418744292019</c:v>
                </c:pt>
                <c:pt idx="6861">
                  <c:v>328.12794340086958</c:v>
                </c:pt>
                <c:pt idx="6862">
                  <c:v>314.07869583857047</c:v>
                </c:pt>
                <c:pt idx="6863">
                  <c:v>301.14405761939526</c:v>
                </c:pt>
                <c:pt idx="6864">
                  <c:v>314.4146938223908</c:v>
                </c:pt>
                <c:pt idx="6865">
                  <c:v>318.6875108718927</c:v>
                </c:pt>
                <c:pt idx="6866">
                  <c:v>316.01692507338862</c:v>
                </c:pt>
                <c:pt idx="6867">
                  <c:v>312.85878996043584</c:v>
                </c:pt>
                <c:pt idx="6868">
                  <c:v>307.7390983166087</c:v>
                </c:pt>
                <c:pt idx="6869">
                  <c:v>304.84721671176743</c:v>
                </c:pt>
                <c:pt idx="6870">
                  <c:v>321.59018256865977</c:v>
                </c:pt>
                <c:pt idx="6871">
                  <c:v>313.04456673215293</c:v>
                </c:pt>
                <c:pt idx="6872">
                  <c:v>307.51774163528182</c:v>
                </c:pt>
                <c:pt idx="6873">
                  <c:v>301.87479749554205</c:v>
                </c:pt>
                <c:pt idx="6874">
                  <c:v>320.51111250109005</c:v>
                </c:pt>
                <c:pt idx="6875">
                  <c:v>310.85084516552899</c:v>
                </c:pt>
                <c:pt idx="6876">
                  <c:v>304.40599478636153</c:v>
                </c:pt>
                <c:pt idx="6877">
                  <c:v>307.40162259241316</c:v>
                </c:pt>
                <c:pt idx="6878">
                  <c:v>313.23034046012054</c:v>
                </c:pt>
                <c:pt idx="6879">
                  <c:v>319.8485491131047</c:v>
                </c:pt>
                <c:pt idx="6880">
                  <c:v>315.18095927721907</c:v>
                </c:pt>
                <c:pt idx="6881">
                  <c:v>303.67525140990278</c:v>
                </c:pt>
                <c:pt idx="6882">
                  <c:v>314.56635168425117</c:v>
                </c:pt>
                <c:pt idx="6883">
                  <c:v>315.82034451287302</c:v>
                </c:pt>
                <c:pt idx="6884">
                  <c:v>317.77097702684421</c:v>
                </c:pt>
                <c:pt idx="6885">
                  <c:v>302.60704144049708</c:v>
                </c:pt>
                <c:pt idx="6886">
                  <c:v>311.23324663212924</c:v>
                </c:pt>
                <c:pt idx="6887">
                  <c:v>319.01258331693515</c:v>
                </c:pt>
                <c:pt idx="6888">
                  <c:v>311.27969272740194</c:v>
                </c:pt>
                <c:pt idx="6889">
                  <c:v>304.69702289340955</c:v>
                </c:pt>
                <c:pt idx="6890">
                  <c:v>308.48219931597816</c:v>
                </c:pt>
                <c:pt idx="6891">
                  <c:v>324.08736595897972</c:v>
                </c:pt>
                <c:pt idx="6892">
                  <c:v>335.65193994134393</c:v>
                </c:pt>
                <c:pt idx="6893">
                  <c:v>316.77247500815344</c:v>
                </c:pt>
                <c:pt idx="6894">
                  <c:v>305.38131865272084</c:v>
                </c:pt>
                <c:pt idx="6895">
                  <c:v>306.05474822636916</c:v>
                </c:pt>
                <c:pt idx="6896">
                  <c:v>307.21584734257078</c:v>
                </c:pt>
                <c:pt idx="6897">
                  <c:v>309.63093928739431</c:v>
                </c:pt>
                <c:pt idx="6898">
                  <c:v>306.91396826860722</c:v>
                </c:pt>
                <c:pt idx="6899">
                  <c:v>303.82544522826066</c:v>
                </c:pt>
                <c:pt idx="6900">
                  <c:v>305.33487103557337</c:v>
                </c:pt>
                <c:pt idx="6901">
                  <c:v>303.26811947873352</c:v>
                </c:pt>
                <c:pt idx="6902">
                  <c:v>301.09761456787203</c:v>
                </c:pt>
                <c:pt idx="6903">
                  <c:v>305.56709390256322</c:v>
                </c:pt>
                <c:pt idx="6904">
                  <c:v>304.97567815879938</c:v>
                </c:pt>
                <c:pt idx="6905">
                  <c:v>300.31892361451946</c:v>
                </c:pt>
                <c:pt idx="6906">
                  <c:v>307.14619113559706</c:v>
                </c:pt>
                <c:pt idx="6907">
                  <c:v>306.61207397589624</c:v>
                </c:pt>
                <c:pt idx="6908">
                  <c:v>307.23907115114451</c:v>
                </c:pt>
                <c:pt idx="6909">
                  <c:v>313.88051578770029</c:v>
                </c:pt>
                <c:pt idx="6910">
                  <c:v>309.3754941337055</c:v>
                </c:pt>
                <c:pt idx="6911">
                  <c:v>307.0997435184496</c:v>
                </c:pt>
                <c:pt idx="6912">
                  <c:v>310.7811737398078</c:v>
                </c:pt>
                <c:pt idx="6913">
                  <c:v>322.9030430342043</c:v>
                </c:pt>
                <c:pt idx="6914">
                  <c:v>309.01630125693157</c:v>
                </c:pt>
                <c:pt idx="6915">
                  <c:v>308.064201199146</c:v>
                </c:pt>
                <c:pt idx="6916">
                  <c:v>318.16575133510264</c:v>
                </c:pt>
                <c:pt idx="6917">
                  <c:v>317.39948740214913</c:v>
                </c:pt>
                <c:pt idx="6918">
                  <c:v>313.80002687630798</c:v>
                </c:pt>
                <c:pt idx="6919">
                  <c:v>302.24634799522681</c:v>
                </c:pt>
                <c:pt idx="6920">
                  <c:v>309.53804557497415</c:v>
                </c:pt>
                <c:pt idx="6921">
                  <c:v>314.90230248995448</c:v>
                </c:pt>
                <c:pt idx="6922">
                  <c:v>311.30291805785043</c:v>
                </c:pt>
                <c:pt idx="6923">
                  <c:v>306.82107303431235</c:v>
                </c:pt>
                <c:pt idx="6924">
                  <c:v>307.42484640098689</c:v>
                </c:pt>
                <c:pt idx="6925">
                  <c:v>310.04892218547911</c:v>
                </c:pt>
                <c:pt idx="6926">
                  <c:v>313.11422141725194</c:v>
                </c:pt>
                <c:pt idx="6927">
                  <c:v>310.90814374959194</c:v>
                </c:pt>
                <c:pt idx="6928">
                  <c:v>314.85588683217662</c:v>
                </c:pt>
                <c:pt idx="6929">
                  <c:v>301.01559206330148</c:v>
                </c:pt>
                <c:pt idx="6930">
                  <c:v>303.81457904259776</c:v>
                </c:pt>
                <c:pt idx="6931">
                  <c:v>339.22804121175932</c:v>
                </c:pt>
                <c:pt idx="6932">
                  <c:v>341.82892514704736</c:v>
                </c:pt>
                <c:pt idx="6933">
                  <c:v>304.69702289340955</c:v>
                </c:pt>
                <c:pt idx="6934">
                  <c:v>306.82107303431235</c:v>
                </c:pt>
                <c:pt idx="6935">
                  <c:v>311.74413998325633</c:v>
                </c:pt>
                <c:pt idx="6936">
                  <c:v>324.19106650394781</c:v>
                </c:pt>
                <c:pt idx="6937">
                  <c:v>324.79494640185436</c:v>
                </c:pt>
                <c:pt idx="6938">
                  <c:v>302.73401753778018</c:v>
                </c:pt>
                <c:pt idx="6939">
                  <c:v>301.27102382449254</c:v>
                </c:pt>
                <c:pt idx="6940">
                  <c:v>344.38339190268283</c:v>
                </c:pt>
                <c:pt idx="6941">
                  <c:v>335.65193994134393</c:v>
                </c:pt>
                <c:pt idx="6942">
                  <c:v>308.21439501750382</c:v>
                </c:pt>
                <c:pt idx="6943">
                  <c:v>316.52781842451571</c:v>
                </c:pt>
                <c:pt idx="6944">
                  <c:v>321.84570533796045</c:v>
                </c:pt>
                <c:pt idx="6945">
                  <c:v>315.94737539764685</c:v>
                </c:pt>
                <c:pt idx="6946">
                  <c:v>301.80512606982086</c:v>
                </c:pt>
                <c:pt idx="6947">
                  <c:v>308.85374981566292</c:v>
                </c:pt>
                <c:pt idx="6948">
                  <c:v>304.81312671753079</c:v>
                </c:pt>
                <c:pt idx="6949">
                  <c:v>305.7187791581689</c:v>
                </c:pt>
                <c:pt idx="6950">
                  <c:v>313.28914874392831</c:v>
                </c:pt>
                <c:pt idx="6951">
                  <c:v>311.52427626105202</c:v>
                </c:pt>
                <c:pt idx="6952">
                  <c:v>303.48947616006046</c:v>
                </c:pt>
                <c:pt idx="6953">
                  <c:v>302.89656897904882</c:v>
                </c:pt>
                <c:pt idx="6954">
                  <c:v>307.19262353399711</c:v>
                </c:pt>
                <c:pt idx="6955">
                  <c:v>308.37694645877247</c:v>
                </c:pt>
                <c:pt idx="6956">
                  <c:v>311.3261403445494</c:v>
                </c:pt>
                <c:pt idx="6957">
                  <c:v>317.57288981033332</c:v>
                </c:pt>
                <c:pt idx="6958">
                  <c:v>319.70929757414689</c:v>
                </c:pt>
                <c:pt idx="6959">
                  <c:v>315.99379257729942</c:v>
                </c:pt>
                <c:pt idx="6960">
                  <c:v>300.30806747322987</c:v>
                </c:pt>
                <c:pt idx="6961">
                  <c:v>306.46188015753836</c:v>
                </c:pt>
                <c:pt idx="6962">
                  <c:v>314.47347166870372</c:v>
                </c:pt>
                <c:pt idx="6963">
                  <c:v>308.20352883184091</c:v>
                </c:pt>
                <c:pt idx="6964">
                  <c:v>309.08597268265277</c:v>
                </c:pt>
                <c:pt idx="6965">
                  <c:v>309.24852412392141</c:v>
                </c:pt>
                <c:pt idx="6966">
                  <c:v>302.42126619065471</c:v>
                </c:pt>
                <c:pt idx="6967">
                  <c:v>305.70642153525813</c:v>
                </c:pt>
                <c:pt idx="6968">
                  <c:v>304.28987574349287</c:v>
                </c:pt>
                <c:pt idx="6969">
                  <c:v>305.75286915240554</c:v>
                </c:pt>
                <c:pt idx="6970">
                  <c:v>310.16504122834772</c:v>
                </c:pt>
                <c:pt idx="6971">
                  <c:v>300.78336934849909</c:v>
                </c:pt>
                <c:pt idx="6972">
                  <c:v>318.44440660049253</c:v>
                </c:pt>
                <c:pt idx="6973">
                  <c:v>310.96694898965018</c:v>
                </c:pt>
                <c:pt idx="6974">
                  <c:v>305.67234675976886</c:v>
                </c:pt>
                <c:pt idx="6975">
                  <c:v>301.98004883087299</c:v>
                </c:pt>
                <c:pt idx="6976">
                  <c:v>302.88570431526063</c:v>
                </c:pt>
                <c:pt idx="6977">
                  <c:v>303.7789976111132</c:v>
                </c:pt>
                <c:pt idx="6978">
                  <c:v>311.51191711626649</c:v>
                </c:pt>
                <c:pt idx="6979">
                  <c:v>303.86102665974516</c:v>
                </c:pt>
                <c:pt idx="6980">
                  <c:v>324.96974893480183</c:v>
                </c:pt>
                <c:pt idx="6981">
                  <c:v>306.64767062612816</c:v>
                </c:pt>
                <c:pt idx="6982">
                  <c:v>303.7789976111132</c:v>
                </c:pt>
                <c:pt idx="6983">
                  <c:v>304.87042530159374</c:v>
                </c:pt>
                <c:pt idx="6984">
                  <c:v>302.07293645579421</c:v>
                </c:pt>
                <c:pt idx="6985">
                  <c:v>308.51627256959267</c:v>
                </c:pt>
                <c:pt idx="6986">
                  <c:v>305.98509201939538</c:v>
                </c:pt>
                <c:pt idx="6987">
                  <c:v>305.23112483436296</c:v>
                </c:pt>
                <c:pt idx="6988">
                  <c:v>304.3130995520666</c:v>
                </c:pt>
                <c:pt idx="6989">
                  <c:v>303.4538947285759</c:v>
                </c:pt>
                <c:pt idx="6990">
                  <c:v>302.08379655395817</c:v>
                </c:pt>
                <c:pt idx="6991">
                  <c:v>307.00684828415473</c:v>
                </c:pt>
                <c:pt idx="6992">
                  <c:v>310.3043703829174</c:v>
                </c:pt>
                <c:pt idx="6993">
                  <c:v>308.79494457560469</c:v>
                </c:pt>
                <c:pt idx="6994">
                  <c:v>300.01703988361919</c:v>
                </c:pt>
                <c:pt idx="6995">
                  <c:v>300.9118379483424</c:v>
                </c:pt>
                <c:pt idx="6996">
                  <c:v>308.22675264041465</c:v>
                </c:pt>
                <c:pt idx="6997">
                  <c:v>307.85520214072989</c:v>
                </c:pt>
                <c:pt idx="6998">
                  <c:v>313.83411382679515</c:v>
                </c:pt>
                <c:pt idx="6999">
                  <c:v>308.81816838417842</c:v>
                </c:pt>
                <c:pt idx="7000">
                  <c:v>305.98509201939538</c:v>
                </c:pt>
                <c:pt idx="7001">
                  <c:v>302.09615722061841</c:v>
                </c:pt>
                <c:pt idx="7002">
                  <c:v>318.88559808840358</c:v>
                </c:pt>
                <c:pt idx="7003">
                  <c:v>312.94082205281728</c:v>
                </c:pt>
                <c:pt idx="7004">
                  <c:v>304.53447145214091</c:v>
                </c:pt>
                <c:pt idx="7005">
                  <c:v>302.63026372719605</c:v>
                </c:pt>
                <c:pt idx="7006">
                  <c:v>300.23840061313291</c:v>
                </c:pt>
                <c:pt idx="7007">
                  <c:v>301.99090131966324</c:v>
                </c:pt>
                <c:pt idx="7008">
                  <c:v>304.61499384477759</c:v>
                </c:pt>
                <c:pt idx="7009">
                  <c:v>306.47274634320132</c:v>
                </c:pt>
                <c:pt idx="7010">
                  <c:v>305.56709390256322</c:v>
                </c:pt>
                <c:pt idx="7011">
                  <c:v>305.12587197715726</c:v>
                </c:pt>
                <c:pt idx="7012">
                  <c:v>300.14551303386793</c:v>
                </c:pt>
                <c:pt idx="7013">
                  <c:v>308.92342124138412</c:v>
                </c:pt>
                <c:pt idx="7014">
                  <c:v>307.62297927374004</c:v>
                </c:pt>
                <c:pt idx="7015">
                  <c:v>301.0047254210761</c:v>
                </c:pt>
                <c:pt idx="7016">
                  <c:v>300.42417753703751</c:v>
                </c:pt>
                <c:pt idx="7017">
                  <c:v>300.17959598182455</c:v>
                </c:pt>
                <c:pt idx="7018">
                  <c:v>300.57437013789553</c:v>
                </c:pt>
                <c:pt idx="7019">
                  <c:v>300.24926740754574</c:v>
                </c:pt>
                <c:pt idx="7020">
                  <c:v>300.45825109502692</c:v>
                </c:pt>
                <c:pt idx="7021">
                  <c:v>300.80659315707283</c:v>
                </c:pt>
                <c:pt idx="7022">
                  <c:v>300.64402649705676</c:v>
                </c:pt>
                <c:pt idx="7023">
                  <c:v>300.85302555547287</c:v>
                </c:pt>
                <c:pt idx="7024">
                  <c:v>300.92269698119406</c:v>
                </c:pt>
                <c:pt idx="7025">
                  <c:v>300.08670677415364</c:v>
                </c:pt>
                <c:pt idx="7026">
                  <c:v>300.77250575002324</c:v>
                </c:pt>
                <c:pt idx="7027">
                  <c:v>303.52355093554968</c:v>
                </c:pt>
                <c:pt idx="7028">
                  <c:v>306.82107303431235</c:v>
                </c:pt>
                <c:pt idx="7029">
                  <c:v>309.23616650101059</c:v>
                </c:pt>
                <c:pt idx="7030">
                  <c:v>309.05039125116821</c:v>
                </c:pt>
                <c:pt idx="7031">
                  <c:v>303.00182183625452</c:v>
                </c:pt>
                <c:pt idx="7032">
                  <c:v>310.15417808643429</c:v>
                </c:pt>
                <c:pt idx="7033">
                  <c:v>311.77972141474083</c:v>
                </c:pt>
                <c:pt idx="7034">
                  <c:v>307.64620308231378</c:v>
                </c:pt>
                <c:pt idx="7035">
                  <c:v>303.443028542913</c:v>
                </c:pt>
                <c:pt idx="7036">
                  <c:v>315.26301876334588</c:v>
                </c:pt>
                <c:pt idx="7037">
                  <c:v>304.51124764356717</c:v>
                </c:pt>
                <c:pt idx="7038">
                  <c:v>308.9342722082996</c:v>
                </c:pt>
                <c:pt idx="7039">
                  <c:v>305.84574916795304</c:v>
                </c:pt>
                <c:pt idx="7040">
                  <c:v>308.42339255404522</c:v>
                </c:pt>
                <c:pt idx="7041">
                  <c:v>312.11569048294109</c:v>
                </c:pt>
                <c:pt idx="7042">
                  <c:v>304.58090385054095</c:v>
                </c:pt>
                <c:pt idx="7043">
                  <c:v>302.30515627903452</c:v>
                </c:pt>
                <c:pt idx="7044">
                  <c:v>302.35159933055775</c:v>
                </c:pt>
                <c:pt idx="7045">
                  <c:v>300.36537123166693</c:v>
                </c:pt>
                <c:pt idx="7046">
                  <c:v>308.35372112832403</c:v>
                </c:pt>
                <c:pt idx="7047">
                  <c:v>309.4451655594267</c:v>
                </c:pt>
                <c:pt idx="7048">
                  <c:v>304.89364911016747</c:v>
                </c:pt>
                <c:pt idx="7049">
                  <c:v>314.68246920524507</c:v>
                </c:pt>
                <c:pt idx="7050">
                  <c:v>311.12950195279359</c:v>
                </c:pt>
                <c:pt idx="7051">
                  <c:v>304.46480002641977</c:v>
                </c:pt>
                <c:pt idx="7052">
                  <c:v>307.7035168851242</c:v>
                </c:pt>
                <c:pt idx="7053">
                  <c:v>306.89074446003349</c:v>
                </c:pt>
                <c:pt idx="7054">
                  <c:v>309.12004593626722</c:v>
                </c:pt>
                <c:pt idx="7055">
                  <c:v>307.77317309209792</c:v>
                </c:pt>
                <c:pt idx="7056">
                  <c:v>303.8842504683189</c:v>
                </c:pt>
                <c:pt idx="7057">
                  <c:v>304.59177003620385</c:v>
                </c:pt>
                <c:pt idx="7058">
                  <c:v>306.24052347621148</c:v>
                </c:pt>
                <c:pt idx="7059">
                  <c:v>305.92777821658501</c:v>
                </c:pt>
                <c:pt idx="7060">
                  <c:v>303.58235617560791</c:v>
                </c:pt>
                <c:pt idx="7061">
                  <c:v>319.39649143953068</c:v>
                </c:pt>
                <c:pt idx="7062">
                  <c:v>319.58231234561532</c:v>
                </c:pt>
                <c:pt idx="7063">
                  <c:v>303.91832524380811</c:v>
                </c:pt>
                <c:pt idx="7064">
                  <c:v>302.0373489368107</c:v>
                </c:pt>
                <c:pt idx="7065">
                  <c:v>303.73254999396579</c:v>
                </c:pt>
                <c:pt idx="7066">
                  <c:v>303.70932618539206</c:v>
                </c:pt>
                <c:pt idx="7067">
                  <c:v>303.52355093554968</c:v>
                </c:pt>
                <c:pt idx="7068">
                  <c:v>304.19699572794542</c:v>
                </c:pt>
                <c:pt idx="7069">
                  <c:v>303.50034234572337</c:v>
                </c:pt>
                <c:pt idx="7070">
                  <c:v>302.96622518602254</c:v>
                </c:pt>
                <c:pt idx="7071">
                  <c:v>302.82689755332763</c:v>
                </c:pt>
                <c:pt idx="7072">
                  <c:v>301.73546986284714</c:v>
                </c:pt>
                <c:pt idx="7073">
                  <c:v>301.15491984818385</c:v>
                </c:pt>
                <c:pt idx="7074">
                  <c:v>300.15637217325082</c:v>
                </c:pt>
                <c:pt idx="7075">
                  <c:v>300.66725030563049</c:v>
                </c:pt>
                <c:pt idx="7076">
                  <c:v>300.02940306137282</c:v>
                </c:pt>
                <c:pt idx="7077">
                  <c:v>300.95828236955288</c:v>
                </c:pt>
                <c:pt idx="7078">
                  <c:v>301.19050219279325</c:v>
                </c:pt>
                <c:pt idx="7079">
                  <c:v>301.51560933657981</c:v>
                </c:pt>
                <c:pt idx="7080">
                  <c:v>301.39949942495963</c:v>
                </c:pt>
                <c:pt idx="7081">
                  <c:v>302.21226713223859</c:v>
                </c:pt>
                <c:pt idx="7082">
                  <c:v>301.72460672093365</c:v>
                </c:pt>
                <c:pt idx="7083">
                  <c:v>302.71079372920644</c:v>
                </c:pt>
                <c:pt idx="7084">
                  <c:v>305.17231959430472</c:v>
                </c:pt>
                <c:pt idx="7085">
                  <c:v>303.4074471114285</c:v>
                </c:pt>
                <c:pt idx="7086">
                  <c:v>300.64402649705676</c:v>
                </c:pt>
                <c:pt idx="7087">
                  <c:v>303.09470185180197</c:v>
                </c:pt>
                <c:pt idx="7088">
                  <c:v>310.50250325567055</c:v>
                </c:pt>
                <c:pt idx="7089">
                  <c:v>309.13242029980017</c:v>
                </c:pt>
                <c:pt idx="7090">
                  <c:v>304.32547239372485</c:v>
                </c:pt>
                <c:pt idx="7091">
                  <c:v>300.26162289983188</c:v>
                </c:pt>
                <c:pt idx="7092">
                  <c:v>300.07584769564573</c:v>
                </c:pt>
                <c:pt idx="7093">
                  <c:v>300.57437013789553</c:v>
                </c:pt>
                <c:pt idx="7094">
                  <c:v>300.85302555547287</c:v>
                </c:pt>
                <c:pt idx="7095">
                  <c:v>301.06202461388898</c:v>
                </c:pt>
                <c:pt idx="7096">
                  <c:v>300.89947317262033</c:v>
                </c:pt>
                <c:pt idx="7097">
                  <c:v>301.10847223103639</c:v>
                </c:pt>
                <c:pt idx="7098">
                  <c:v>302.17667656950562</c:v>
                </c:pt>
                <c:pt idx="7099">
                  <c:v>303.15200043586492</c:v>
                </c:pt>
                <c:pt idx="7100">
                  <c:v>303.70932618539206</c:v>
                </c:pt>
                <c:pt idx="7101">
                  <c:v>304.77754528604623</c:v>
                </c:pt>
                <c:pt idx="7102">
                  <c:v>302.08379655395817</c:v>
                </c:pt>
                <c:pt idx="7103">
                  <c:v>300.82980174689914</c:v>
                </c:pt>
                <c:pt idx="7104">
                  <c:v>300.28484518653084</c:v>
                </c:pt>
                <c:pt idx="7105">
                  <c:v>301.14405761939526</c:v>
                </c:pt>
                <c:pt idx="7106">
                  <c:v>301.22457620734508</c:v>
                </c:pt>
                <c:pt idx="7107">
                  <c:v>308.67884075148351</c:v>
                </c:pt>
                <c:pt idx="7108">
                  <c:v>315.4596145426089</c:v>
                </c:pt>
                <c:pt idx="7109">
                  <c:v>314.4146938223908</c:v>
                </c:pt>
                <c:pt idx="7110">
                  <c:v>302.23548941893756</c:v>
                </c:pt>
                <c:pt idx="7111">
                  <c:v>314.33412729538662</c:v>
                </c:pt>
                <c:pt idx="7112">
                  <c:v>332.19180552632287</c:v>
                </c:pt>
                <c:pt idx="7113">
                  <c:v>320.83633713360678</c:v>
                </c:pt>
                <c:pt idx="7114">
                  <c:v>305.6831977266844</c:v>
                </c:pt>
                <c:pt idx="7115">
                  <c:v>317.27094986138002</c:v>
                </c:pt>
                <c:pt idx="7116">
                  <c:v>316.92259273277415</c:v>
                </c:pt>
                <c:pt idx="7117">
                  <c:v>304.52209861048271</c:v>
                </c:pt>
                <c:pt idx="7118">
                  <c:v>341.2019127530516</c:v>
                </c:pt>
                <c:pt idx="7119">
                  <c:v>333.32971127144572</c:v>
                </c:pt>
                <c:pt idx="7120">
                  <c:v>303.25725329307062</c:v>
                </c:pt>
                <c:pt idx="7121">
                  <c:v>303.03589661174374</c:v>
                </c:pt>
                <c:pt idx="7122">
                  <c:v>309.3754941337055</c:v>
                </c:pt>
                <c:pt idx="7123">
                  <c:v>315.08812339603912</c:v>
                </c:pt>
                <c:pt idx="7124">
                  <c:v>315.90080603051996</c:v>
                </c:pt>
                <c:pt idx="7125">
                  <c:v>316.36528220199449</c:v>
                </c:pt>
                <c:pt idx="7126">
                  <c:v>312.48723946075108</c:v>
                </c:pt>
                <c:pt idx="7127">
                  <c:v>306.07797203494283</c:v>
                </c:pt>
                <c:pt idx="7128">
                  <c:v>302.63026372719605</c:v>
                </c:pt>
                <c:pt idx="7129">
                  <c:v>303.12879184603861</c:v>
                </c:pt>
                <c:pt idx="7130">
                  <c:v>304.05766809525051</c:v>
                </c:pt>
                <c:pt idx="7131">
                  <c:v>304.40599478636153</c:v>
                </c:pt>
                <c:pt idx="7132">
                  <c:v>306.18322489214853</c:v>
                </c:pt>
                <c:pt idx="7133">
                  <c:v>309.66652376262834</c:v>
                </c:pt>
                <c:pt idx="7134">
                  <c:v>300.89947317262033</c:v>
                </c:pt>
                <c:pt idx="7135">
                  <c:v>301.36391905878742</c:v>
                </c:pt>
                <c:pt idx="7136">
                  <c:v>300.8762493640466</c:v>
                </c:pt>
                <c:pt idx="7137">
                  <c:v>300.71369792277795</c:v>
                </c:pt>
                <c:pt idx="7138">
                  <c:v>301.7819174799946</c:v>
                </c:pt>
                <c:pt idx="7139">
                  <c:v>300.59759394646926</c:v>
                </c:pt>
                <c:pt idx="7140">
                  <c:v>301.58527452261455</c:v>
                </c:pt>
                <c:pt idx="7141">
                  <c:v>302.00326959569725</c:v>
                </c:pt>
                <c:pt idx="7142">
                  <c:v>300.65639720809037</c:v>
                </c:pt>
                <c:pt idx="7143">
                  <c:v>300.34214742309319</c:v>
                </c:pt>
                <c:pt idx="7144">
                  <c:v>306.1244196520903</c:v>
                </c:pt>
                <c:pt idx="7145">
                  <c:v>309.74704311151555</c:v>
                </c:pt>
                <c:pt idx="7146">
                  <c:v>309.0039436340208</c:v>
                </c:pt>
                <c:pt idx="7147">
                  <c:v>306.81022206739681</c:v>
                </c:pt>
                <c:pt idx="7148">
                  <c:v>317.07426276963247</c:v>
                </c:pt>
                <c:pt idx="7149">
                  <c:v>330.72882733615762</c:v>
                </c:pt>
                <c:pt idx="7150">
                  <c:v>308.71442218296801</c:v>
                </c:pt>
                <c:pt idx="7151">
                  <c:v>301.50324653929488</c:v>
                </c:pt>
                <c:pt idx="7152">
                  <c:v>302.04971416909518</c:v>
                </c:pt>
                <c:pt idx="7153">
                  <c:v>309.3646279480426</c:v>
                </c:pt>
                <c:pt idx="7154">
                  <c:v>302.69992906541825</c:v>
                </c:pt>
                <c:pt idx="7155">
                  <c:v>304.59177003620385</c:v>
                </c:pt>
                <c:pt idx="7156">
                  <c:v>307.03007209272846</c:v>
                </c:pt>
                <c:pt idx="7157">
                  <c:v>308.05184357623517</c:v>
                </c:pt>
                <c:pt idx="7158">
                  <c:v>306.35664251908014</c:v>
                </c:pt>
                <c:pt idx="7159">
                  <c:v>300.72606254631256</c:v>
                </c:pt>
                <c:pt idx="7160">
                  <c:v>301.94446892126325</c:v>
                </c:pt>
                <c:pt idx="7161">
                  <c:v>303.89511665398186</c:v>
                </c:pt>
                <c:pt idx="7162">
                  <c:v>303.3377756857073</c:v>
                </c:pt>
                <c:pt idx="7163">
                  <c:v>303.70932618539206</c:v>
                </c:pt>
                <c:pt idx="7164">
                  <c:v>303.47711853714964</c:v>
                </c:pt>
                <c:pt idx="7165">
                  <c:v>302.87334517047509</c:v>
                </c:pt>
                <c:pt idx="7166">
                  <c:v>302.94300137744881</c:v>
                </c:pt>
                <c:pt idx="7167">
                  <c:v>302.36246703809542</c:v>
                </c:pt>
                <c:pt idx="7168">
                  <c:v>302.1070203625319</c:v>
                </c:pt>
                <c:pt idx="7169">
                  <c:v>301.13169588742267</c:v>
                </c:pt>
                <c:pt idx="7170">
                  <c:v>300.45825109502692</c:v>
                </c:pt>
                <c:pt idx="7171">
                  <c:v>300.01703988361919</c:v>
                </c:pt>
                <c:pt idx="7172">
                  <c:v>300.09906995190721</c:v>
                </c:pt>
                <c:pt idx="7173">
                  <c:v>301.09761456787203</c:v>
                </c:pt>
                <c:pt idx="7174">
                  <c:v>300.22604359897201</c:v>
                </c:pt>
                <c:pt idx="7175">
                  <c:v>302.47856934034189</c:v>
                </c:pt>
                <c:pt idx="7176">
                  <c:v>301.85157368696832</c:v>
                </c:pt>
                <c:pt idx="7177">
                  <c:v>300.54028729647018</c:v>
                </c:pt>
                <c:pt idx="7178">
                  <c:v>300.02940306137282</c:v>
                </c:pt>
                <c:pt idx="7179">
                  <c:v>304.90602195182566</c:v>
                </c:pt>
                <c:pt idx="7180">
                  <c:v>313.86969830202912</c:v>
                </c:pt>
                <c:pt idx="7181">
                  <c:v>302.86248355043637</c:v>
                </c:pt>
                <c:pt idx="7182">
                  <c:v>303.16437327752317</c:v>
                </c:pt>
                <c:pt idx="7183">
                  <c:v>304.88279814325193</c:v>
                </c:pt>
                <c:pt idx="7184">
                  <c:v>303.59322236127082</c:v>
                </c:pt>
                <c:pt idx="7185">
                  <c:v>301.66579843712594</c:v>
                </c:pt>
                <c:pt idx="7186">
                  <c:v>300.88861550945592</c:v>
                </c:pt>
                <c:pt idx="7187">
                  <c:v>300.52792252074812</c:v>
                </c:pt>
                <c:pt idx="7188">
                  <c:v>306.49597015177505</c:v>
                </c:pt>
                <c:pt idx="7189">
                  <c:v>303.54677474412341</c:v>
                </c:pt>
                <c:pt idx="7190">
                  <c:v>300.40095509815103</c:v>
                </c:pt>
                <c:pt idx="7191">
                  <c:v>303.93069808546636</c:v>
                </c:pt>
                <c:pt idx="7192">
                  <c:v>300.29569980594573</c:v>
                </c:pt>
                <c:pt idx="7193">
                  <c:v>301.17814350457013</c:v>
                </c:pt>
                <c:pt idx="7194">
                  <c:v>300.8762493640466</c:v>
                </c:pt>
                <c:pt idx="7195">
                  <c:v>301.59614223015222</c:v>
                </c:pt>
                <c:pt idx="7196">
                  <c:v>301.41035130500001</c:v>
                </c:pt>
                <c:pt idx="7197">
                  <c:v>300.59759394646926</c:v>
                </c:pt>
                <c:pt idx="7198">
                  <c:v>301.73546986284714</c:v>
                </c:pt>
                <c:pt idx="7199">
                  <c:v>301.52647080443103</c:v>
                </c:pt>
                <c:pt idx="7200">
                  <c:v>300.78336934849909</c:v>
                </c:pt>
                <c:pt idx="7201">
                  <c:v>303.00182183625452</c:v>
                </c:pt>
                <c:pt idx="7202">
                  <c:v>304.92923054165198</c:v>
                </c:pt>
                <c:pt idx="7203">
                  <c:v>302.22312418665308</c:v>
                </c:pt>
                <c:pt idx="7204">
                  <c:v>312.3014642109087</c:v>
                </c:pt>
                <c:pt idx="7205">
                  <c:v>318.50168996580805</c:v>
                </c:pt>
                <c:pt idx="7206">
                  <c:v>322.44943304839273</c:v>
                </c:pt>
                <c:pt idx="7207">
                  <c:v>307.05329590130214</c:v>
                </c:pt>
                <c:pt idx="7208">
                  <c:v>329.75345781355605</c:v>
                </c:pt>
                <c:pt idx="7209">
                  <c:v>324.45885558367473</c:v>
                </c:pt>
                <c:pt idx="7210">
                  <c:v>318.44440660049253</c:v>
                </c:pt>
                <c:pt idx="7211">
                  <c:v>306.50832777468582</c:v>
                </c:pt>
                <c:pt idx="7212">
                  <c:v>304.20935335085619</c:v>
                </c:pt>
                <c:pt idx="7213">
                  <c:v>302.96622518602254</c:v>
                </c:pt>
                <c:pt idx="7214">
                  <c:v>313.43933951853666</c:v>
                </c:pt>
                <c:pt idx="7215">
                  <c:v>301.10847223103639</c:v>
                </c:pt>
                <c:pt idx="7216">
                  <c:v>308.87697362423665</c:v>
                </c:pt>
                <c:pt idx="7217">
                  <c:v>302.46770924217793</c:v>
                </c:pt>
                <c:pt idx="7218">
                  <c:v>307.36754781692395</c:v>
                </c:pt>
                <c:pt idx="7219">
                  <c:v>305.06857339309431</c:v>
                </c:pt>
                <c:pt idx="7220">
                  <c:v>302.82689755332763</c:v>
                </c:pt>
                <c:pt idx="7221">
                  <c:v>308.84139219275215</c:v>
                </c:pt>
                <c:pt idx="7222">
                  <c:v>307.21584734257078</c:v>
                </c:pt>
                <c:pt idx="7223">
                  <c:v>300.47062043637322</c:v>
                </c:pt>
                <c:pt idx="7224">
                  <c:v>301.01559206330148</c:v>
                </c:pt>
                <c:pt idx="7225">
                  <c:v>308.33049884162506</c:v>
                </c:pt>
                <c:pt idx="7226">
                  <c:v>308.37694645877247</c:v>
                </c:pt>
                <c:pt idx="7227">
                  <c:v>305.7187791581689</c:v>
                </c:pt>
                <c:pt idx="7228">
                  <c:v>302.73401753778018</c:v>
                </c:pt>
                <c:pt idx="7229">
                  <c:v>308.14472359178268</c:v>
                </c:pt>
                <c:pt idx="7230">
                  <c:v>306.84429684288608</c:v>
                </c:pt>
                <c:pt idx="7231">
                  <c:v>302.68756992063271</c:v>
                </c:pt>
                <c:pt idx="7232">
                  <c:v>301.36391905878742</c:v>
                </c:pt>
                <c:pt idx="7233">
                  <c:v>311.79057085978161</c:v>
                </c:pt>
                <c:pt idx="7234">
                  <c:v>312.90523757758325</c:v>
                </c:pt>
                <c:pt idx="7235">
                  <c:v>312.25501659376124</c:v>
                </c:pt>
                <c:pt idx="7236">
                  <c:v>305.48657150992648</c:v>
                </c:pt>
                <c:pt idx="7237">
                  <c:v>306.62444681755449</c:v>
                </c:pt>
                <c:pt idx="7238">
                  <c:v>323.08886394028895</c:v>
                </c:pt>
                <c:pt idx="7239">
                  <c:v>325.48064228592892</c:v>
                </c:pt>
                <c:pt idx="7240">
                  <c:v>312.61570395153257</c:v>
                </c:pt>
                <c:pt idx="7241">
                  <c:v>301.44594338960769</c:v>
                </c:pt>
                <c:pt idx="7242">
                  <c:v>300.43504265738812</c:v>
                </c:pt>
                <c:pt idx="7243">
                  <c:v>303.43067092000217</c:v>
                </c:pt>
                <c:pt idx="7244">
                  <c:v>304.59177003620385</c:v>
                </c:pt>
                <c:pt idx="7245">
                  <c:v>301.92124511268952</c:v>
                </c:pt>
                <c:pt idx="7246">
                  <c:v>302.94300137744881</c:v>
                </c:pt>
                <c:pt idx="7247">
                  <c:v>301.61935081997848</c:v>
                </c:pt>
                <c:pt idx="7248">
                  <c:v>302.78044993618016</c:v>
                </c:pt>
                <c:pt idx="7249">
                  <c:v>301.22457620734508</c:v>
                </c:pt>
                <c:pt idx="7250">
                  <c:v>301.07439243336052</c:v>
                </c:pt>
                <c:pt idx="7251">
                  <c:v>301.41035130500001</c:v>
                </c:pt>
                <c:pt idx="7252">
                  <c:v>300.57437013789553</c:v>
                </c:pt>
                <c:pt idx="7253">
                  <c:v>302.60704144049708</c:v>
                </c:pt>
                <c:pt idx="7254">
                  <c:v>301.95682654417402</c:v>
                </c:pt>
                <c:pt idx="7255">
                  <c:v>300.88861550945592</c:v>
                </c:pt>
                <c:pt idx="7256">
                  <c:v>300.35451052475304</c:v>
                </c:pt>
                <c:pt idx="7257">
                  <c:v>301.06202461388898</c:v>
                </c:pt>
                <c:pt idx="7258">
                  <c:v>301.50324653929488</c:v>
                </c:pt>
                <c:pt idx="7259">
                  <c:v>300.9923684069152</c:v>
                </c:pt>
                <c:pt idx="7260">
                  <c:v>304.84721671176743</c:v>
                </c:pt>
                <c:pt idx="7261">
                  <c:v>300.66725030563049</c:v>
                </c:pt>
                <c:pt idx="7262">
                  <c:v>304.39512860069857</c:v>
                </c:pt>
                <c:pt idx="7263">
                  <c:v>300.81895017123372</c:v>
                </c:pt>
                <c:pt idx="7264">
                  <c:v>300.45825109502692</c:v>
                </c:pt>
                <c:pt idx="7265">
                  <c:v>301.3871427151737</c:v>
                </c:pt>
                <c:pt idx="7266">
                  <c:v>301.50324653929488</c:v>
                </c:pt>
                <c:pt idx="7267">
                  <c:v>301.15491984818385</c:v>
                </c:pt>
                <c:pt idx="7268">
                  <c:v>301.58527452261455</c:v>
                </c:pt>
                <c:pt idx="7269">
                  <c:v>302.86248355043637</c:v>
                </c:pt>
                <c:pt idx="7270">
                  <c:v>302.28193399233555</c:v>
                </c:pt>
                <c:pt idx="7271">
                  <c:v>301.15491984818385</c:v>
                </c:pt>
                <c:pt idx="7272">
                  <c:v>301.71224605427341</c:v>
                </c:pt>
                <c:pt idx="7273">
                  <c:v>301.99090131966324</c:v>
                </c:pt>
                <c:pt idx="7274">
                  <c:v>302.24634799522681</c:v>
                </c:pt>
                <c:pt idx="7275">
                  <c:v>301.27102382449254</c:v>
                </c:pt>
                <c:pt idx="7276">
                  <c:v>300.272475997372</c:v>
                </c:pt>
                <c:pt idx="7277">
                  <c:v>300.94592078976774</c:v>
                </c:pt>
                <c:pt idx="7278">
                  <c:v>300.20281979039828</c:v>
                </c:pt>
                <c:pt idx="7279">
                  <c:v>300.47062043637322</c:v>
                </c:pt>
                <c:pt idx="7280">
                  <c:v>300.14551303386793</c:v>
                </c:pt>
                <c:pt idx="7281">
                  <c:v>300.24926740754574</c:v>
                </c:pt>
                <c:pt idx="7282">
                  <c:v>300.08670677415364</c:v>
                </c:pt>
                <c:pt idx="7283">
                  <c:v>300.31892361451946</c:v>
                </c:pt>
                <c:pt idx="7284">
                  <c:v>300.85302555547287</c:v>
                </c:pt>
                <c:pt idx="7285">
                  <c:v>300.73692173135169</c:v>
                </c:pt>
                <c:pt idx="7286">
                  <c:v>300.38859504024066</c:v>
                </c:pt>
                <c:pt idx="7287">
                  <c:v>300.31892361451946</c:v>
                </c:pt>
                <c:pt idx="7288">
                  <c:v>300.00618080663321</c:v>
                </c:pt>
                <c:pt idx="7289">
                  <c:v>300.12229077760645</c:v>
                </c:pt>
                <c:pt idx="7290">
                  <c:v>301.56205223591553</c:v>
                </c:pt>
                <c:pt idx="7291">
                  <c:v>302.16582408071537</c:v>
                </c:pt>
                <c:pt idx="7292">
                  <c:v>302.15346797967931</c:v>
                </c:pt>
                <c:pt idx="7293">
                  <c:v>305.89219678510051</c:v>
                </c:pt>
                <c:pt idx="7294">
                  <c:v>304.22021953651915</c:v>
                </c:pt>
                <c:pt idx="7295">
                  <c:v>305.72964534383186</c:v>
                </c:pt>
                <c:pt idx="7296">
                  <c:v>301.91038197077603</c:v>
                </c:pt>
                <c:pt idx="7297">
                  <c:v>309.59685081503238</c:v>
                </c:pt>
                <c:pt idx="7298">
                  <c:v>305.34722865848414</c:v>
                </c:pt>
                <c:pt idx="7299">
                  <c:v>309.78262758674953</c:v>
                </c:pt>
                <c:pt idx="7300">
                  <c:v>303.23402948449689</c:v>
                </c:pt>
                <c:pt idx="7301">
                  <c:v>311.11714128613329</c:v>
                </c:pt>
                <c:pt idx="7302">
                  <c:v>301.87479749554205</c:v>
                </c:pt>
                <c:pt idx="7303">
                  <c:v>300.06348451789216</c:v>
                </c:pt>
                <c:pt idx="7304">
                  <c:v>327.15272606574223</c:v>
                </c:pt>
                <c:pt idx="7305">
                  <c:v>317.65485798397555</c:v>
                </c:pt>
                <c:pt idx="7306">
                  <c:v>303.89511665398186</c:v>
                </c:pt>
                <c:pt idx="7307">
                  <c:v>303.68611759556575</c:v>
                </c:pt>
                <c:pt idx="7308">
                  <c:v>305.96186821082165</c:v>
                </c:pt>
                <c:pt idx="7309">
                  <c:v>306.61207397589624</c:v>
                </c:pt>
                <c:pt idx="7310">
                  <c:v>308.79494457560469</c:v>
                </c:pt>
                <c:pt idx="7311">
                  <c:v>310.04892218547911</c:v>
                </c:pt>
                <c:pt idx="7312">
                  <c:v>309.93281988323264</c:v>
                </c:pt>
                <c:pt idx="7313">
                  <c:v>307.79639690067165</c:v>
                </c:pt>
                <c:pt idx="7314">
                  <c:v>305.40454246129457</c:v>
                </c:pt>
                <c:pt idx="7315">
                  <c:v>303.87189284540813</c:v>
                </c:pt>
                <c:pt idx="7316">
                  <c:v>303.7789976111132</c:v>
                </c:pt>
                <c:pt idx="7317">
                  <c:v>304.45244240350894</c:v>
                </c:pt>
                <c:pt idx="7318">
                  <c:v>301.81749434585487</c:v>
                </c:pt>
                <c:pt idx="7319">
                  <c:v>303.93069808546636</c:v>
                </c:pt>
                <c:pt idx="7320">
                  <c:v>307.55332306676632</c:v>
                </c:pt>
                <c:pt idx="7321">
                  <c:v>301.70138443423468</c:v>
                </c:pt>
                <c:pt idx="7322">
                  <c:v>304.3827709777878</c:v>
                </c:pt>
                <c:pt idx="7323">
                  <c:v>315.50603172226153</c:v>
                </c:pt>
                <c:pt idx="7324">
                  <c:v>320.35944246423173</c:v>
                </c:pt>
                <c:pt idx="7325">
                  <c:v>307.05329590130214</c:v>
                </c:pt>
                <c:pt idx="7326">
                  <c:v>306.18322489214853</c:v>
                </c:pt>
                <c:pt idx="7327">
                  <c:v>331.42554159336936</c:v>
                </c:pt>
                <c:pt idx="7328">
                  <c:v>332.67941419388654</c:v>
                </c:pt>
                <c:pt idx="7329">
                  <c:v>316.09899977826285</c:v>
                </c:pt>
                <c:pt idx="7330">
                  <c:v>316.8885940510221</c:v>
                </c:pt>
                <c:pt idx="7331">
                  <c:v>312.61570395153257</c:v>
                </c:pt>
                <c:pt idx="7332">
                  <c:v>300.78336934849909</c:v>
                </c:pt>
                <c:pt idx="7333">
                  <c:v>305.65997391811067</c:v>
                </c:pt>
                <c:pt idx="7334">
                  <c:v>311.47782864390462</c:v>
                </c:pt>
                <c:pt idx="7335">
                  <c:v>300.93506008285391</c:v>
                </c:pt>
                <c:pt idx="7336">
                  <c:v>311.46546949911908</c:v>
                </c:pt>
                <c:pt idx="7337">
                  <c:v>312.95166997598329</c:v>
                </c:pt>
                <c:pt idx="7338">
                  <c:v>311.48869178581805</c:v>
                </c:pt>
                <c:pt idx="7339">
                  <c:v>310.3508164781901</c:v>
                </c:pt>
                <c:pt idx="7340">
                  <c:v>309.60771700069535</c:v>
                </c:pt>
                <c:pt idx="7341">
                  <c:v>307.84284451781912</c:v>
                </c:pt>
                <c:pt idx="7342">
                  <c:v>306.49597015177505</c:v>
                </c:pt>
                <c:pt idx="7343">
                  <c:v>305.00976815303608</c:v>
                </c:pt>
                <c:pt idx="7344">
                  <c:v>303.54677474412341</c:v>
                </c:pt>
                <c:pt idx="7345">
                  <c:v>302.24634799522681</c:v>
                </c:pt>
                <c:pt idx="7346">
                  <c:v>301.31747144164001</c:v>
                </c:pt>
                <c:pt idx="7347">
                  <c:v>300.45825109502692</c:v>
                </c:pt>
                <c:pt idx="7348">
                  <c:v>301.35305546031157</c:v>
                </c:pt>
                <c:pt idx="7349">
                  <c:v>301.46916552411921</c:v>
                </c:pt>
                <c:pt idx="7350">
                  <c:v>301.28338951333944</c:v>
                </c:pt>
                <c:pt idx="7351">
                  <c:v>302.25871170563653</c:v>
                </c:pt>
                <c:pt idx="7352">
                  <c:v>302.51415381557587</c:v>
                </c:pt>
                <c:pt idx="7353">
                  <c:v>302.23548941893756</c:v>
                </c:pt>
                <c:pt idx="7354">
                  <c:v>302.11937950731738</c:v>
                </c:pt>
                <c:pt idx="7355">
                  <c:v>302.16582408071537</c:v>
                </c:pt>
                <c:pt idx="7356">
                  <c:v>302.37482161725671</c:v>
                </c:pt>
                <c:pt idx="7357">
                  <c:v>302.72315135211721</c:v>
                </c:pt>
                <c:pt idx="7358">
                  <c:v>304.53447145214091</c:v>
                </c:pt>
                <c:pt idx="7359">
                  <c:v>301.53883147109133</c:v>
                </c:pt>
                <c:pt idx="7360">
                  <c:v>303.31456709588099</c:v>
                </c:pt>
                <c:pt idx="7361">
                  <c:v>302.38567410604696</c:v>
                </c:pt>
                <c:pt idx="7362">
                  <c:v>303.01267280317001</c:v>
                </c:pt>
                <c:pt idx="7363">
                  <c:v>302.43212324506919</c:v>
                </c:pt>
                <c:pt idx="7364">
                  <c:v>309.62007614548088</c:v>
                </c:pt>
                <c:pt idx="7365">
                  <c:v>313.49814780234436</c:v>
                </c:pt>
                <c:pt idx="7366">
                  <c:v>303.21080567592315</c:v>
                </c:pt>
                <c:pt idx="7367">
                  <c:v>301.43357496138623</c:v>
                </c:pt>
                <c:pt idx="7368">
                  <c:v>303.4074471114285</c:v>
                </c:pt>
                <c:pt idx="7369">
                  <c:v>306.02067345087988</c:v>
                </c:pt>
                <c:pt idx="7370">
                  <c:v>305.90455440801128</c:v>
                </c:pt>
                <c:pt idx="7371">
                  <c:v>301.7819174799946</c:v>
                </c:pt>
                <c:pt idx="7372">
                  <c:v>304.03444428667677</c:v>
                </c:pt>
                <c:pt idx="7373">
                  <c:v>303.35014852736549</c:v>
                </c:pt>
                <c:pt idx="7374">
                  <c:v>301.89802130411579</c:v>
                </c:pt>
                <c:pt idx="7375">
                  <c:v>305.65997391811067</c:v>
                </c:pt>
                <c:pt idx="7376">
                  <c:v>304.96332053588861</c:v>
                </c:pt>
                <c:pt idx="7377">
                  <c:v>304.96332053588861</c:v>
                </c:pt>
                <c:pt idx="7378">
                  <c:v>304.42921859493521</c:v>
                </c:pt>
                <c:pt idx="7379">
                  <c:v>304.77754528604623</c:v>
                </c:pt>
                <c:pt idx="7380">
                  <c:v>304.68465005175136</c:v>
                </c:pt>
                <c:pt idx="7381">
                  <c:v>304.10410049365049</c:v>
                </c:pt>
                <c:pt idx="7382">
                  <c:v>302.73401753778018</c:v>
                </c:pt>
                <c:pt idx="7383">
                  <c:v>301.75869367142087</c:v>
                </c:pt>
                <c:pt idx="7384">
                  <c:v>301.01559206330148</c:v>
                </c:pt>
                <c:pt idx="7385">
                  <c:v>300.96914459834147</c:v>
                </c:pt>
                <c:pt idx="7386">
                  <c:v>300.04026227684943</c:v>
                </c:pt>
                <c:pt idx="7387">
                  <c:v>300.19195756160968</c:v>
                </c:pt>
                <c:pt idx="7388">
                  <c:v>301.05116999447409</c:v>
                </c:pt>
                <c:pt idx="7389">
                  <c:v>302.37482161725671</c:v>
                </c:pt>
                <c:pt idx="7390">
                  <c:v>301.74782900763267</c:v>
                </c:pt>
                <c:pt idx="7391">
                  <c:v>302.11937950731738</c:v>
                </c:pt>
                <c:pt idx="7392">
                  <c:v>303.5591475857816</c:v>
                </c:pt>
                <c:pt idx="7393">
                  <c:v>303.53592377720787</c:v>
                </c:pt>
                <c:pt idx="7394">
                  <c:v>301.67816214753572</c:v>
                </c:pt>
                <c:pt idx="7395">
                  <c:v>301.85157368696832</c:v>
                </c:pt>
                <c:pt idx="7396">
                  <c:v>301.50324653929488</c:v>
                </c:pt>
                <c:pt idx="7397">
                  <c:v>300.44739830186171</c:v>
                </c:pt>
                <c:pt idx="7398">
                  <c:v>302.18904636741433</c:v>
                </c:pt>
                <c:pt idx="7399">
                  <c:v>302.88570431526063</c:v>
                </c:pt>
                <c:pt idx="7400">
                  <c:v>303.16437327752317</c:v>
                </c:pt>
                <c:pt idx="7401">
                  <c:v>300.58673034799341</c:v>
                </c:pt>
                <c:pt idx="7402">
                  <c:v>300.02940306137282</c:v>
                </c:pt>
                <c:pt idx="7403">
                  <c:v>300.06348451789216</c:v>
                </c:pt>
                <c:pt idx="7404">
                  <c:v>300.44739830186171</c:v>
                </c:pt>
                <c:pt idx="7405">
                  <c:v>300.33128823805407</c:v>
                </c:pt>
                <c:pt idx="7406">
                  <c:v>300.23840061313291</c:v>
                </c:pt>
                <c:pt idx="7407">
                  <c:v>300.14551303386793</c:v>
                </c:pt>
                <c:pt idx="7408">
                  <c:v>300.12229077760645</c:v>
                </c:pt>
                <c:pt idx="7409">
                  <c:v>300.67961797291457</c:v>
                </c:pt>
                <c:pt idx="7410">
                  <c:v>300.63317492139134</c:v>
                </c:pt>
                <c:pt idx="7411">
                  <c:v>301.35305546031157</c:v>
                </c:pt>
                <c:pt idx="7412">
                  <c:v>301.30661164785096</c:v>
                </c:pt>
                <c:pt idx="7413">
                  <c:v>301.85157368696832</c:v>
                </c:pt>
                <c:pt idx="7414">
                  <c:v>307.21584734257078</c:v>
                </c:pt>
                <c:pt idx="7415">
                  <c:v>309.51482024452571</c:v>
                </c:pt>
                <c:pt idx="7416">
                  <c:v>307.91251594354026</c:v>
                </c:pt>
                <c:pt idx="7417">
                  <c:v>302.24634799522681</c:v>
                </c:pt>
                <c:pt idx="7418">
                  <c:v>310.66507143756138</c:v>
                </c:pt>
                <c:pt idx="7419">
                  <c:v>300.51706500977122</c:v>
                </c:pt>
                <c:pt idx="7420">
                  <c:v>304.45244240350894</c:v>
                </c:pt>
                <c:pt idx="7421">
                  <c:v>302.1070203625319</c:v>
                </c:pt>
                <c:pt idx="7422">
                  <c:v>304.69702289340955</c:v>
                </c:pt>
                <c:pt idx="7423">
                  <c:v>315.54167402873571</c:v>
                </c:pt>
                <c:pt idx="7424">
                  <c:v>327.01332233931021</c:v>
                </c:pt>
                <c:pt idx="7425">
                  <c:v>313.63747391316457</c:v>
                </c:pt>
                <c:pt idx="7426">
                  <c:v>309.52717938931124</c:v>
                </c:pt>
                <c:pt idx="7427">
                  <c:v>300.60995263469238</c:v>
                </c:pt>
                <c:pt idx="7428">
                  <c:v>305.33487103557337</c:v>
                </c:pt>
                <c:pt idx="7429">
                  <c:v>311.86024228550281</c:v>
                </c:pt>
                <c:pt idx="7430">
                  <c:v>312.32468801948244</c:v>
                </c:pt>
                <c:pt idx="7431">
                  <c:v>312.34789660930875</c:v>
                </c:pt>
                <c:pt idx="7432">
                  <c:v>311.11714128613329</c:v>
                </c:pt>
                <c:pt idx="7433">
                  <c:v>310.55981553660621</c:v>
                </c:pt>
                <c:pt idx="7434">
                  <c:v>309.0039436340208</c:v>
                </c:pt>
                <c:pt idx="7435">
                  <c:v>307.28551876829198</c:v>
                </c:pt>
                <c:pt idx="7436">
                  <c:v>306.05474822636916</c:v>
                </c:pt>
                <c:pt idx="7437">
                  <c:v>305.52064628541575</c:v>
                </c:pt>
                <c:pt idx="7438">
                  <c:v>303.29134328730726</c:v>
                </c:pt>
                <c:pt idx="7439">
                  <c:v>301.0852482702752</c:v>
                </c:pt>
                <c:pt idx="7440">
                  <c:v>302.07293645579421</c:v>
                </c:pt>
                <c:pt idx="7441">
                  <c:v>304.37190479212484</c:v>
                </c:pt>
                <c:pt idx="7442">
                  <c:v>301.77104977245688</c:v>
                </c:pt>
                <c:pt idx="7443">
                  <c:v>303.63966997841828</c:v>
                </c:pt>
                <c:pt idx="7444">
                  <c:v>315.15782678112993</c:v>
                </c:pt>
                <c:pt idx="7445">
                  <c:v>325.23613788976542</c:v>
                </c:pt>
                <c:pt idx="7446">
                  <c:v>308.23761882607755</c:v>
                </c:pt>
                <c:pt idx="7447">
                  <c:v>312.94082205281728</c:v>
                </c:pt>
                <c:pt idx="7448">
                  <c:v>338.57789632167442</c:v>
                </c:pt>
                <c:pt idx="7449">
                  <c:v>328.75495579486528</c:v>
                </c:pt>
                <c:pt idx="7450">
                  <c:v>334.28179611048387</c:v>
                </c:pt>
                <c:pt idx="7451">
                  <c:v>330.75211201972104</c:v>
                </c:pt>
                <c:pt idx="7452">
                  <c:v>311.94227285600948</c:v>
                </c:pt>
                <c:pt idx="7453">
                  <c:v>305.61354151971062</c:v>
                </c:pt>
                <c:pt idx="7454">
                  <c:v>301.24779986373136</c:v>
                </c:pt>
                <c:pt idx="7455">
                  <c:v>302.91979278762255</c:v>
                </c:pt>
                <c:pt idx="7456">
                  <c:v>310.81524699342231</c:v>
                </c:pt>
                <c:pt idx="7457">
                  <c:v>313.81089154009612</c:v>
                </c:pt>
                <c:pt idx="7458">
                  <c:v>313.43933951853666</c:v>
                </c:pt>
                <c:pt idx="7459">
                  <c:v>310.42047268516382</c:v>
                </c:pt>
                <c:pt idx="7460">
                  <c:v>303.94154905238184</c:v>
                </c:pt>
                <c:pt idx="7461">
                  <c:v>302.73401753778018</c:v>
                </c:pt>
                <c:pt idx="7462">
                  <c:v>310.81524699342231</c:v>
                </c:pt>
                <c:pt idx="7463">
                  <c:v>307.84284451781912</c:v>
                </c:pt>
                <c:pt idx="7464">
                  <c:v>307.81962070924538</c:v>
                </c:pt>
                <c:pt idx="7465">
                  <c:v>303.96477286095558</c:v>
                </c:pt>
                <c:pt idx="7466">
                  <c:v>301.19050219279325</c:v>
                </c:pt>
                <c:pt idx="7467">
                  <c:v>300.81895017123372</c:v>
                </c:pt>
                <c:pt idx="7468">
                  <c:v>306.56564157749619</c:v>
                </c:pt>
                <c:pt idx="7469">
                  <c:v>309.25939030958432</c:v>
                </c:pt>
                <c:pt idx="7470">
                  <c:v>312.88201529088428</c:v>
                </c:pt>
                <c:pt idx="7471">
                  <c:v>304.56854622763018</c:v>
                </c:pt>
                <c:pt idx="7472">
                  <c:v>307.4604278324714</c:v>
                </c:pt>
                <c:pt idx="7473">
                  <c:v>302.36246703809542</c:v>
                </c:pt>
                <c:pt idx="7474">
                  <c:v>313.08014816363743</c:v>
                </c:pt>
                <c:pt idx="7475">
                  <c:v>320.16290755995846</c:v>
                </c:pt>
                <c:pt idx="7476">
                  <c:v>319.37335894344153</c:v>
                </c:pt>
                <c:pt idx="7477">
                  <c:v>314.70567779507132</c:v>
                </c:pt>
                <c:pt idx="7478">
                  <c:v>310.99017432009867</c:v>
                </c:pt>
                <c:pt idx="7479">
                  <c:v>302.65348449202025</c:v>
                </c:pt>
                <c:pt idx="7480">
                  <c:v>302.66434611205898</c:v>
                </c:pt>
                <c:pt idx="7481">
                  <c:v>305.75286915240554</c:v>
                </c:pt>
                <c:pt idx="7482">
                  <c:v>304.33632336064034</c:v>
                </c:pt>
                <c:pt idx="7483">
                  <c:v>307.86606832639285</c:v>
                </c:pt>
                <c:pt idx="7484">
                  <c:v>308.42339255404522</c:v>
                </c:pt>
                <c:pt idx="7485">
                  <c:v>307.58739784225554</c:v>
                </c:pt>
                <c:pt idx="7486">
                  <c:v>305.799316769553</c:v>
                </c:pt>
                <c:pt idx="7487">
                  <c:v>304.05766809525051</c:v>
                </c:pt>
                <c:pt idx="7488">
                  <c:v>303.12879184603861</c:v>
                </c:pt>
                <c:pt idx="7489">
                  <c:v>301.82834987839459</c:v>
                </c:pt>
                <c:pt idx="7490">
                  <c:v>301.0852482702752</c:v>
                </c:pt>
                <c:pt idx="7491">
                  <c:v>301.80512606982086</c:v>
                </c:pt>
                <c:pt idx="7492">
                  <c:v>301.22457620734508</c:v>
                </c:pt>
                <c:pt idx="7493">
                  <c:v>300.73692173135169</c:v>
                </c:pt>
                <c:pt idx="7494">
                  <c:v>301.66579843712594</c:v>
                </c:pt>
                <c:pt idx="7495">
                  <c:v>300.94592078976774</c:v>
                </c:pt>
                <c:pt idx="7496">
                  <c:v>302.21226713223859</c:v>
                </c:pt>
                <c:pt idx="7497">
                  <c:v>303.48947616006046</c:v>
                </c:pt>
                <c:pt idx="7498">
                  <c:v>301.0047254210761</c:v>
                </c:pt>
                <c:pt idx="7499">
                  <c:v>302.51415381557587</c:v>
                </c:pt>
                <c:pt idx="7500">
                  <c:v>300.26162289983188</c:v>
                </c:pt>
                <c:pt idx="7501">
                  <c:v>300.34214742309319</c:v>
                </c:pt>
                <c:pt idx="7502">
                  <c:v>300.64402649705676</c:v>
                </c:pt>
                <c:pt idx="7503">
                  <c:v>300.51706500977122</c:v>
                </c:pt>
                <c:pt idx="7504">
                  <c:v>308.34287168328325</c:v>
                </c:pt>
                <c:pt idx="7505">
                  <c:v>307.39077162549768</c:v>
                </c:pt>
                <c:pt idx="7506">
                  <c:v>302.93215041053332</c:v>
                </c:pt>
                <c:pt idx="7507">
                  <c:v>305.34722865848414</c:v>
                </c:pt>
                <c:pt idx="7508">
                  <c:v>301.51560933657981</c:v>
                </c:pt>
                <c:pt idx="7509">
                  <c:v>302.26957180380055</c:v>
                </c:pt>
                <c:pt idx="7510">
                  <c:v>309.23616650101059</c:v>
                </c:pt>
                <c:pt idx="7511">
                  <c:v>312.53367338102584</c:v>
                </c:pt>
                <c:pt idx="7512">
                  <c:v>310.55981553660621</c:v>
                </c:pt>
                <c:pt idx="7513">
                  <c:v>306.75141682733857</c:v>
                </c:pt>
                <c:pt idx="7514">
                  <c:v>303.81457904259776</c:v>
                </c:pt>
                <c:pt idx="7515">
                  <c:v>306.50832777468582</c:v>
                </c:pt>
                <c:pt idx="7516">
                  <c:v>317.1208321367593</c:v>
                </c:pt>
                <c:pt idx="7517">
                  <c:v>320.09320569674242</c:v>
                </c:pt>
                <c:pt idx="7518">
                  <c:v>312.82470300994862</c:v>
                </c:pt>
                <c:pt idx="7519">
                  <c:v>307.57654687534006</c:v>
                </c:pt>
                <c:pt idx="7520">
                  <c:v>308.96985363978411</c:v>
                </c:pt>
                <c:pt idx="7521">
                  <c:v>300.08670677415364</c:v>
                </c:pt>
                <c:pt idx="7522">
                  <c:v>308.0286197676615</c:v>
                </c:pt>
                <c:pt idx="7523">
                  <c:v>315.83125635477825</c:v>
                </c:pt>
                <c:pt idx="7524">
                  <c:v>311.53513940296551</c:v>
                </c:pt>
                <c:pt idx="7525">
                  <c:v>311.51191711626649</c:v>
                </c:pt>
                <c:pt idx="7526">
                  <c:v>309.35227032513183</c:v>
                </c:pt>
                <c:pt idx="7527">
                  <c:v>306.54241776892252</c:v>
                </c:pt>
                <c:pt idx="7528">
                  <c:v>305.33487103557337</c:v>
                </c:pt>
                <c:pt idx="7529">
                  <c:v>304.7543214774725</c:v>
                </c:pt>
                <c:pt idx="7530">
                  <c:v>304.66144146192505</c:v>
                </c:pt>
                <c:pt idx="7531">
                  <c:v>304.10410049365049</c:v>
                </c:pt>
                <c:pt idx="7532">
                  <c:v>303.10556803746488</c:v>
                </c:pt>
                <c:pt idx="7533">
                  <c:v>304.3130995520666</c:v>
                </c:pt>
                <c:pt idx="7534">
                  <c:v>307.12296732702333</c:v>
                </c:pt>
                <c:pt idx="7535">
                  <c:v>313.6715623855265</c:v>
                </c:pt>
                <c:pt idx="7536">
                  <c:v>308.14472359178268</c:v>
                </c:pt>
                <c:pt idx="7537">
                  <c:v>307.90164975787735</c:v>
                </c:pt>
                <c:pt idx="7538">
                  <c:v>312.10482429727813</c:v>
                </c:pt>
                <c:pt idx="7539">
                  <c:v>321.39364766438644</c:v>
                </c:pt>
                <c:pt idx="7540">
                  <c:v>322.02066005838213</c:v>
                </c:pt>
                <c:pt idx="7541">
                  <c:v>314.9146783753622</c:v>
                </c:pt>
                <c:pt idx="7542">
                  <c:v>301.27102382449254</c:v>
                </c:pt>
                <c:pt idx="7543">
                  <c:v>303.26811947873352</c:v>
                </c:pt>
                <c:pt idx="7544">
                  <c:v>301.92124511268952</c:v>
                </c:pt>
                <c:pt idx="7545">
                  <c:v>317.56202362467036</c:v>
                </c:pt>
                <c:pt idx="7546">
                  <c:v>306.83344587597054</c:v>
                </c:pt>
                <c:pt idx="7547">
                  <c:v>301.66579843712594</c:v>
                </c:pt>
                <c:pt idx="7548">
                  <c:v>301.45679892214741</c:v>
                </c:pt>
                <c:pt idx="7549">
                  <c:v>303.29134328730726</c:v>
                </c:pt>
                <c:pt idx="7550">
                  <c:v>304.87042530159374</c:v>
                </c:pt>
                <c:pt idx="7551">
                  <c:v>304.80076909461997</c:v>
                </c:pt>
                <c:pt idx="7552">
                  <c:v>304.42921859493521</c:v>
                </c:pt>
                <c:pt idx="7553">
                  <c:v>304.96332053588861</c:v>
                </c:pt>
                <c:pt idx="7554">
                  <c:v>305.24197580127844</c:v>
                </c:pt>
                <c:pt idx="7555">
                  <c:v>304.56854622763018</c:v>
                </c:pt>
                <c:pt idx="7556">
                  <c:v>302.98944747272157</c:v>
                </c:pt>
                <c:pt idx="7557">
                  <c:v>303.10556803746488</c:v>
                </c:pt>
                <c:pt idx="7558">
                  <c:v>301.75869367142087</c:v>
                </c:pt>
                <c:pt idx="7559">
                  <c:v>300.22604359897201</c:v>
                </c:pt>
                <c:pt idx="7560">
                  <c:v>301.39949942495963</c:v>
                </c:pt>
                <c:pt idx="7561">
                  <c:v>302.28193399233555</c:v>
                </c:pt>
                <c:pt idx="7562">
                  <c:v>300.9923684069152</c:v>
                </c:pt>
                <c:pt idx="7563">
                  <c:v>302.98944747272157</c:v>
                </c:pt>
                <c:pt idx="7564">
                  <c:v>303.05912042031747</c:v>
                </c:pt>
                <c:pt idx="7565">
                  <c:v>302.78044993618016</c:v>
                </c:pt>
                <c:pt idx="7566">
                  <c:v>300.33128823805407</c:v>
                </c:pt>
                <c:pt idx="7567">
                  <c:v>302.25871170563653</c:v>
                </c:pt>
                <c:pt idx="7568">
                  <c:v>303.60557998418165</c:v>
                </c:pt>
                <c:pt idx="7569">
                  <c:v>308.11064881629346</c:v>
                </c:pt>
                <c:pt idx="7570">
                  <c:v>316.07577596968912</c:v>
                </c:pt>
                <c:pt idx="7571">
                  <c:v>310.0845203575858</c:v>
                </c:pt>
                <c:pt idx="7572">
                  <c:v>300.06348451789216</c:v>
                </c:pt>
                <c:pt idx="7573">
                  <c:v>303.36099949428103</c:v>
                </c:pt>
                <c:pt idx="7574">
                  <c:v>304.54532241905645</c:v>
                </c:pt>
                <c:pt idx="7575">
                  <c:v>303.84866903683439</c:v>
                </c:pt>
                <c:pt idx="7576">
                  <c:v>307.00684828415473</c:v>
                </c:pt>
                <c:pt idx="7577">
                  <c:v>311.2564689188282</c:v>
                </c:pt>
                <c:pt idx="7578">
                  <c:v>308.98071982544707</c:v>
                </c:pt>
                <c:pt idx="7579">
                  <c:v>304.49887480190898</c:v>
                </c:pt>
                <c:pt idx="7580">
                  <c:v>311.54750006962576</c:v>
                </c:pt>
                <c:pt idx="7581">
                  <c:v>320.58081436430609</c:v>
                </c:pt>
                <c:pt idx="7582">
                  <c:v>308.66797456582054</c:v>
                </c:pt>
                <c:pt idx="7583">
                  <c:v>305.34722865848414</c:v>
                </c:pt>
                <c:pt idx="7584">
                  <c:v>303.22167186158612</c:v>
                </c:pt>
                <c:pt idx="7585">
                  <c:v>308.35372112832403</c:v>
                </c:pt>
                <c:pt idx="7586">
                  <c:v>309.63093928739431</c:v>
                </c:pt>
                <c:pt idx="7587">
                  <c:v>302.98944747272157</c:v>
                </c:pt>
                <c:pt idx="7588">
                  <c:v>301.92124511268952</c:v>
                </c:pt>
                <c:pt idx="7589">
                  <c:v>300.06348451789216</c:v>
                </c:pt>
                <c:pt idx="7590">
                  <c:v>302.53737458040013</c:v>
                </c:pt>
                <c:pt idx="7591">
                  <c:v>305.42776626986824</c:v>
                </c:pt>
                <c:pt idx="7592">
                  <c:v>319.61631102736743</c:v>
                </c:pt>
                <c:pt idx="7593">
                  <c:v>320.61496523353242</c:v>
                </c:pt>
                <c:pt idx="7594">
                  <c:v>314.08962137734841</c:v>
                </c:pt>
                <c:pt idx="7595">
                  <c:v>306.24052347621148</c:v>
                </c:pt>
                <c:pt idx="7596">
                  <c:v>318.44440660049253</c:v>
                </c:pt>
                <c:pt idx="7597">
                  <c:v>323.69259165072123</c:v>
                </c:pt>
                <c:pt idx="7598">
                  <c:v>313.17302817918494</c:v>
                </c:pt>
                <c:pt idx="7599">
                  <c:v>323.25140016281017</c:v>
                </c:pt>
                <c:pt idx="7600">
                  <c:v>314.00902441284933</c:v>
                </c:pt>
                <c:pt idx="7601">
                  <c:v>316.3776702624001</c:v>
                </c:pt>
                <c:pt idx="7602">
                  <c:v>306.78699825882313</c:v>
                </c:pt>
                <c:pt idx="7603">
                  <c:v>302.13024417110557</c:v>
                </c:pt>
                <c:pt idx="7604">
                  <c:v>311.76734857308264</c:v>
                </c:pt>
                <c:pt idx="7605">
                  <c:v>318.15333283720219</c:v>
                </c:pt>
                <c:pt idx="7606">
                  <c:v>320.80063395214285</c:v>
                </c:pt>
                <c:pt idx="7607">
                  <c:v>311.18679749310706</c:v>
                </c:pt>
                <c:pt idx="7608">
                  <c:v>300.01703988361919</c:v>
                </c:pt>
                <c:pt idx="7609">
                  <c:v>311.22239718708846</c:v>
                </c:pt>
                <c:pt idx="7610">
                  <c:v>312.26737573854678</c:v>
                </c:pt>
                <c:pt idx="7611">
                  <c:v>307.56417403368181</c:v>
                </c:pt>
                <c:pt idx="7612">
                  <c:v>307.9589483419403</c:v>
                </c:pt>
                <c:pt idx="7613">
                  <c:v>305.3580948441471</c:v>
                </c:pt>
                <c:pt idx="7614">
                  <c:v>303.52355093554968</c:v>
                </c:pt>
                <c:pt idx="7615">
                  <c:v>305.0794243600098</c:v>
                </c:pt>
                <c:pt idx="7616">
                  <c:v>303.80222141968693</c:v>
                </c:pt>
                <c:pt idx="7617">
                  <c:v>303.3377756857073</c:v>
                </c:pt>
                <c:pt idx="7618">
                  <c:v>302.47856934034189</c:v>
                </c:pt>
                <c:pt idx="7619">
                  <c:v>301.73546986284714</c:v>
                </c:pt>
                <c:pt idx="7620">
                  <c:v>300.06348451789216</c:v>
                </c:pt>
                <c:pt idx="7621">
                  <c:v>301.28338951333944</c:v>
                </c:pt>
                <c:pt idx="7622">
                  <c:v>301.28338951333944</c:v>
                </c:pt>
                <c:pt idx="7623">
                  <c:v>302.25871170563653</c:v>
                </c:pt>
                <c:pt idx="7624">
                  <c:v>302.74637363881618</c:v>
                </c:pt>
                <c:pt idx="7625">
                  <c:v>302.72315135211721</c:v>
                </c:pt>
                <c:pt idx="7626">
                  <c:v>302.74637363881618</c:v>
                </c:pt>
                <c:pt idx="7627">
                  <c:v>303.1179256603757</c:v>
                </c:pt>
                <c:pt idx="7628">
                  <c:v>303.00182183625452</c:v>
                </c:pt>
                <c:pt idx="7629">
                  <c:v>302.44448695547891</c:v>
                </c:pt>
                <c:pt idx="7630">
                  <c:v>302.32837704385878</c:v>
                </c:pt>
                <c:pt idx="7631">
                  <c:v>302.23548941893756</c:v>
                </c:pt>
                <c:pt idx="7632">
                  <c:v>302.09615722061841</c:v>
                </c:pt>
                <c:pt idx="7633">
                  <c:v>301.67816214753572</c:v>
                </c:pt>
                <c:pt idx="7634">
                  <c:v>301.44594338960769</c:v>
                </c:pt>
                <c:pt idx="7635">
                  <c:v>300.47062043637322</c:v>
                </c:pt>
                <c:pt idx="7636">
                  <c:v>300.73692173135169</c:v>
                </c:pt>
                <c:pt idx="7637">
                  <c:v>300.23840061313291</c:v>
                </c:pt>
                <c:pt idx="7638">
                  <c:v>300.45825109502692</c:v>
                </c:pt>
                <c:pt idx="7639">
                  <c:v>300.00618080663321</c:v>
                </c:pt>
                <c:pt idx="7640">
                  <c:v>300.00618080663321</c:v>
                </c:pt>
                <c:pt idx="7641">
                  <c:v>300.41181884881439</c:v>
                </c:pt>
                <c:pt idx="7642">
                  <c:v>300.38859504024066</c:v>
                </c:pt>
                <c:pt idx="7643">
                  <c:v>300.92269698119406</c:v>
                </c:pt>
                <c:pt idx="7644">
                  <c:v>300.76014553992542</c:v>
                </c:pt>
                <c:pt idx="7645">
                  <c:v>300.15637217325082</c:v>
                </c:pt>
                <c:pt idx="7646">
                  <c:v>300.66725030563049</c:v>
                </c:pt>
                <c:pt idx="7647">
                  <c:v>300.52792252074812</c:v>
                </c:pt>
                <c:pt idx="7648">
                  <c:v>301.99090131966324</c:v>
                </c:pt>
                <c:pt idx="7649">
                  <c:v>301.10847223103639</c:v>
                </c:pt>
                <c:pt idx="7650">
                  <c:v>300.52792252074812</c:v>
                </c:pt>
                <c:pt idx="7651">
                  <c:v>300.66725030563049</c:v>
                </c:pt>
                <c:pt idx="7652">
                  <c:v>300.8762493640466</c:v>
                </c:pt>
                <c:pt idx="7653">
                  <c:v>300.96914459834147</c:v>
                </c:pt>
                <c:pt idx="7654">
                  <c:v>301.3871427151737</c:v>
                </c:pt>
                <c:pt idx="7655">
                  <c:v>300.89947317262033</c:v>
                </c:pt>
                <c:pt idx="7656">
                  <c:v>300.36537123166693</c:v>
                </c:pt>
                <c:pt idx="7657">
                  <c:v>300.00618080663321</c:v>
                </c:pt>
                <c:pt idx="7658">
                  <c:v>301.14405761939526</c:v>
                </c:pt>
                <c:pt idx="7659">
                  <c:v>300.82980174689914</c:v>
                </c:pt>
                <c:pt idx="7660">
                  <c:v>301.20136746533132</c:v>
                </c:pt>
                <c:pt idx="7661">
                  <c:v>307.44807020956063</c:v>
                </c:pt>
                <c:pt idx="7662">
                  <c:v>316.08662693660466</c:v>
                </c:pt>
                <c:pt idx="7663">
                  <c:v>307.77317309209792</c:v>
                </c:pt>
                <c:pt idx="7664">
                  <c:v>306.34577633341718</c:v>
                </c:pt>
                <c:pt idx="7665">
                  <c:v>304.58090385054095</c:v>
                </c:pt>
                <c:pt idx="7666">
                  <c:v>330.07868244607278</c:v>
                </c:pt>
                <c:pt idx="7667">
                  <c:v>315.58812164588318</c:v>
                </c:pt>
                <c:pt idx="7668">
                  <c:v>302.1426017940164</c:v>
                </c:pt>
                <c:pt idx="7669">
                  <c:v>303.24489567015985</c:v>
                </c:pt>
                <c:pt idx="7670">
                  <c:v>304.8595743346782</c:v>
                </c:pt>
                <c:pt idx="7671">
                  <c:v>303.14114946894944</c:v>
                </c:pt>
                <c:pt idx="7672">
                  <c:v>305.24197580127844</c:v>
                </c:pt>
                <c:pt idx="7673">
                  <c:v>305.0794243600098</c:v>
                </c:pt>
                <c:pt idx="7674">
                  <c:v>307.77317309209792</c:v>
                </c:pt>
                <c:pt idx="7675">
                  <c:v>309.25939030958432</c:v>
                </c:pt>
                <c:pt idx="7676">
                  <c:v>308.46984169306739</c:v>
                </c:pt>
                <c:pt idx="7677">
                  <c:v>304.61499384477759</c:v>
                </c:pt>
                <c:pt idx="7678">
                  <c:v>302.95537421910706</c:v>
                </c:pt>
                <c:pt idx="7679">
                  <c:v>301.23694570087889</c:v>
                </c:pt>
                <c:pt idx="7680">
                  <c:v>302.01412512823697</c:v>
                </c:pt>
                <c:pt idx="7681">
                  <c:v>300.62081775504299</c:v>
                </c:pt>
                <c:pt idx="7682">
                  <c:v>300.43504265738812</c:v>
                </c:pt>
                <c:pt idx="7683">
                  <c:v>300.20281979039828</c:v>
                </c:pt>
                <c:pt idx="7684">
                  <c:v>300.22604359897201</c:v>
                </c:pt>
                <c:pt idx="7685">
                  <c:v>300.272475997372</c:v>
                </c:pt>
                <c:pt idx="7686">
                  <c:v>300.49384272307219</c:v>
                </c:pt>
                <c:pt idx="7687">
                  <c:v>300.93506008285391</c:v>
                </c:pt>
                <c:pt idx="7688">
                  <c:v>300.70284025961359</c:v>
                </c:pt>
                <c:pt idx="7689">
                  <c:v>301.30661164785096</c:v>
                </c:pt>
                <c:pt idx="7690">
                  <c:v>301.88715968407706</c:v>
                </c:pt>
                <c:pt idx="7691">
                  <c:v>301.72460672093365</c:v>
                </c:pt>
                <c:pt idx="7692">
                  <c:v>302.76959440364044</c:v>
                </c:pt>
                <c:pt idx="7693">
                  <c:v>303.93069808546636</c:v>
                </c:pt>
                <c:pt idx="7694">
                  <c:v>302.56059686709909</c:v>
                </c:pt>
                <c:pt idx="7695">
                  <c:v>301.20136746533132</c:v>
                </c:pt>
                <c:pt idx="7696">
                  <c:v>303.84866903683439</c:v>
                </c:pt>
                <c:pt idx="7697">
                  <c:v>300.69047411420422</c:v>
                </c:pt>
                <c:pt idx="7698">
                  <c:v>300.14551303386793</c:v>
                </c:pt>
                <c:pt idx="7699">
                  <c:v>304.4880238349935</c:v>
                </c:pt>
                <c:pt idx="7700">
                  <c:v>300.08670677415364</c:v>
                </c:pt>
                <c:pt idx="7701">
                  <c:v>303.70932618539206</c:v>
                </c:pt>
                <c:pt idx="7702">
                  <c:v>303.3377756857073</c:v>
                </c:pt>
                <c:pt idx="7703">
                  <c:v>307.76232212518244</c:v>
                </c:pt>
                <c:pt idx="7704">
                  <c:v>306.36900014199091</c:v>
                </c:pt>
                <c:pt idx="7705">
                  <c:v>303.02503042608078</c:v>
                </c:pt>
                <c:pt idx="7706">
                  <c:v>306.78699825882313</c:v>
                </c:pt>
                <c:pt idx="7707">
                  <c:v>301.21372295761745</c:v>
                </c:pt>
                <c:pt idx="7708">
                  <c:v>302.86248355043637</c:v>
                </c:pt>
                <c:pt idx="7709">
                  <c:v>301.92124511268952</c:v>
                </c:pt>
                <c:pt idx="7710">
                  <c:v>306.75141682733857</c:v>
                </c:pt>
                <c:pt idx="7711">
                  <c:v>305.3580948441471</c:v>
                </c:pt>
                <c:pt idx="7712">
                  <c:v>301.64257462855221</c:v>
                </c:pt>
                <c:pt idx="7713">
                  <c:v>303.5591475857816</c:v>
                </c:pt>
                <c:pt idx="7714">
                  <c:v>301.96769272983693</c:v>
                </c:pt>
                <c:pt idx="7715">
                  <c:v>305.72964534383186</c:v>
                </c:pt>
                <c:pt idx="7716">
                  <c:v>305.799316769553</c:v>
                </c:pt>
                <c:pt idx="7717">
                  <c:v>305.52064628541575</c:v>
                </c:pt>
                <c:pt idx="7718">
                  <c:v>300.59759394646926</c:v>
                </c:pt>
                <c:pt idx="7719">
                  <c:v>305.74200296674263</c:v>
                </c:pt>
                <c:pt idx="7720">
                  <c:v>302.0373489368107</c:v>
                </c:pt>
                <c:pt idx="7721">
                  <c:v>302.82689755332763</c:v>
                </c:pt>
                <c:pt idx="7722">
                  <c:v>301.64257462855221</c:v>
                </c:pt>
                <c:pt idx="7723">
                  <c:v>304.11647333530874</c:v>
                </c:pt>
                <c:pt idx="7724">
                  <c:v>301.67816214753572</c:v>
                </c:pt>
                <c:pt idx="7725">
                  <c:v>306.47274634320132</c:v>
                </c:pt>
                <c:pt idx="7726">
                  <c:v>311.97634610962399</c:v>
                </c:pt>
                <c:pt idx="7727">
                  <c:v>315.970507893736</c:v>
                </c:pt>
                <c:pt idx="7728">
                  <c:v>300.69047411420422</c:v>
                </c:pt>
                <c:pt idx="7729">
                  <c:v>309.06274887407903</c:v>
                </c:pt>
                <c:pt idx="7730">
                  <c:v>315.9364483369942</c:v>
                </c:pt>
                <c:pt idx="7731">
                  <c:v>322.71722212811966</c:v>
                </c:pt>
                <c:pt idx="7732">
                  <c:v>315.42557020461453</c:v>
                </c:pt>
                <c:pt idx="7733">
                  <c:v>301.17814350457013</c:v>
                </c:pt>
                <c:pt idx="7734">
                  <c:v>302.79281669033941</c:v>
                </c:pt>
                <c:pt idx="7735">
                  <c:v>305.81167439246377</c:v>
                </c:pt>
                <c:pt idx="7736">
                  <c:v>306.39222395056464</c:v>
                </c:pt>
                <c:pt idx="7737">
                  <c:v>300.59759394646926</c:v>
                </c:pt>
                <c:pt idx="7738">
                  <c:v>307.07651970987587</c:v>
                </c:pt>
                <c:pt idx="7739">
                  <c:v>309.28259737753586</c:v>
                </c:pt>
                <c:pt idx="7740">
                  <c:v>309.56126786167317</c:v>
                </c:pt>
                <c:pt idx="7741">
                  <c:v>307.54096544385555</c:v>
                </c:pt>
                <c:pt idx="7742">
                  <c:v>306.63529778446997</c:v>
                </c:pt>
                <c:pt idx="7743">
                  <c:v>305.3580948441471</c:v>
                </c:pt>
                <c:pt idx="7744">
                  <c:v>304.56854622763018</c:v>
                </c:pt>
                <c:pt idx="7745">
                  <c:v>303.59322236127082</c:v>
                </c:pt>
                <c:pt idx="7746">
                  <c:v>301.94446892126325</c:v>
                </c:pt>
                <c:pt idx="7747">
                  <c:v>301.24779986373136</c:v>
                </c:pt>
                <c:pt idx="7748">
                  <c:v>300.73692173135169</c:v>
                </c:pt>
                <c:pt idx="7749">
                  <c:v>300.21517984830865</c:v>
                </c:pt>
                <c:pt idx="7750">
                  <c:v>300.37773281145206</c:v>
                </c:pt>
                <c:pt idx="7751">
                  <c:v>301.14405761939526</c:v>
                </c:pt>
                <c:pt idx="7752">
                  <c:v>301.91038197077603</c:v>
                </c:pt>
                <c:pt idx="7753">
                  <c:v>302.16582408071537</c:v>
                </c:pt>
                <c:pt idx="7754">
                  <c:v>300.44739830186171</c:v>
                </c:pt>
                <c:pt idx="7755">
                  <c:v>302.1070203625319</c:v>
                </c:pt>
                <c:pt idx="7756">
                  <c:v>301.94446892126325</c:v>
                </c:pt>
                <c:pt idx="7757">
                  <c:v>307.00684828415473</c:v>
                </c:pt>
                <c:pt idx="7758">
                  <c:v>303.22167186158612</c:v>
                </c:pt>
                <c:pt idx="7759">
                  <c:v>302.89656897904882</c:v>
                </c:pt>
                <c:pt idx="7760">
                  <c:v>300.06348451789216</c:v>
                </c:pt>
                <c:pt idx="7761">
                  <c:v>317.84067889006025</c:v>
                </c:pt>
                <c:pt idx="7762">
                  <c:v>326.85078611678898</c:v>
                </c:pt>
                <c:pt idx="7763">
                  <c:v>312.36027249471641</c:v>
                </c:pt>
                <c:pt idx="7764">
                  <c:v>320.20932473961102</c:v>
                </c:pt>
                <c:pt idx="7765">
                  <c:v>324.20348500184832</c:v>
                </c:pt>
                <c:pt idx="7766">
                  <c:v>302.09615722061841</c:v>
                </c:pt>
                <c:pt idx="7767">
                  <c:v>307.23907115114451</c:v>
                </c:pt>
                <c:pt idx="7768">
                  <c:v>309.16649507528945</c:v>
                </c:pt>
                <c:pt idx="7769">
                  <c:v>309.28259737753586</c:v>
                </c:pt>
                <c:pt idx="7770">
                  <c:v>309.0039436340208</c:v>
                </c:pt>
                <c:pt idx="7771">
                  <c:v>310.00249130895384</c:v>
                </c:pt>
                <c:pt idx="7772">
                  <c:v>310.00249130895384</c:v>
                </c:pt>
                <c:pt idx="7773">
                  <c:v>308.42339255404522</c:v>
                </c:pt>
                <c:pt idx="7774">
                  <c:v>309.0039436340208</c:v>
                </c:pt>
                <c:pt idx="7775">
                  <c:v>307.47129401813436</c:v>
                </c:pt>
                <c:pt idx="7776">
                  <c:v>306.56564157749619</c:v>
                </c:pt>
                <c:pt idx="7777">
                  <c:v>305.24197580127844</c:v>
                </c:pt>
                <c:pt idx="7778">
                  <c:v>304.12732430222422</c:v>
                </c:pt>
                <c:pt idx="7779">
                  <c:v>303.31456709588099</c:v>
                </c:pt>
                <c:pt idx="7780">
                  <c:v>301.82834987839459</c:v>
                </c:pt>
                <c:pt idx="7781">
                  <c:v>300.06348451789216</c:v>
                </c:pt>
                <c:pt idx="7782">
                  <c:v>301.4923872020683</c:v>
                </c:pt>
                <c:pt idx="7783">
                  <c:v>302.21226713223859</c:v>
                </c:pt>
                <c:pt idx="7784">
                  <c:v>302.02649188239621</c:v>
                </c:pt>
                <c:pt idx="7785">
                  <c:v>301.72460672093365</c:v>
                </c:pt>
                <c:pt idx="7786">
                  <c:v>303.04825423465451</c:v>
                </c:pt>
                <c:pt idx="7787">
                  <c:v>304.34869620229853</c:v>
                </c:pt>
                <c:pt idx="7788">
                  <c:v>303.60557998418165</c:v>
                </c:pt>
                <c:pt idx="7789">
                  <c:v>301.37627744263557</c:v>
                </c:pt>
                <c:pt idx="7790">
                  <c:v>300.9118379483424</c:v>
                </c:pt>
                <c:pt idx="7791">
                  <c:v>300.60995263469238</c:v>
                </c:pt>
                <c:pt idx="7792">
                  <c:v>300.09906995190721</c:v>
                </c:pt>
                <c:pt idx="7793">
                  <c:v>300.40095509815103</c:v>
                </c:pt>
                <c:pt idx="7794">
                  <c:v>305.02212577594685</c:v>
                </c:pt>
                <c:pt idx="7795">
                  <c:v>309.65414939909539</c:v>
                </c:pt>
                <c:pt idx="7796">
                  <c:v>300.92269698119406</c:v>
                </c:pt>
                <c:pt idx="7797">
                  <c:v>317.56202362467036</c:v>
                </c:pt>
                <c:pt idx="7798">
                  <c:v>321.09170771543319</c:v>
                </c:pt>
                <c:pt idx="7799">
                  <c:v>305.25434864293669</c:v>
                </c:pt>
                <c:pt idx="7800">
                  <c:v>307.11210114136043</c:v>
                </c:pt>
                <c:pt idx="7801">
                  <c:v>303.76814664419771</c:v>
                </c:pt>
                <c:pt idx="7802">
                  <c:v>300.96914459834147</c:v>
                </c:pt>
                <c:pt idx="7803">
                  <c:v>303.29134328730726</c:v>
                </c:pt>
                <c:pt idx="7804">
                  <c:v>305.10264816858353</c:v>
                </c:pt>
                <c:pt idx="7805">
                  <c:v>305.6831977266844</c:v>
                </c:pt>
                <c:pt idx="7806">
                  <c:v>306.24052347621148</c:v>
                </c:pt>
                <c:pt idx="7807">
                  <c:v>307.30874257686571</c:v>
                </c:pt>
                <c:pt idx="7808">
                  <c:v>307.12296732702333</c:v>
                </c:pt>
                <c:pt idx="7809">
                  <c:v>306.19409107781149</c:v>
                </c:pt>
                <c:pt idx="7810">
                  <c:v>304.68465005175136</c:v>
                </c:pt>
                <c:pt idx="7811">
                  <c:v>302.64112230348525</c:v>
                </c:pt>
                <c:pt idx="7812">
                  <c:v>302.78044993618016</c:v>
                </c:pt>
                <c:pt idx="7813">
                  <c:v>301.3871427151737</c:v>
                </c:pt>
                <c:pt idx="7814">
                  <c:v>302.01412512823697</c:v>
                </c:pt>
                <c:pt idx="7815">
                  <c:v>302.85012136190136</c:v>
                </c:pt>
                <c:pt idx="7816">
                  <c:v>302.13024417110557</c:v>
                </c:pt>
                <c:pt idx="7817">
                  <c:v>300.73692173135169</c:v>
                </c:pt>
                <c:pt idx="7818">
                  <c:v>302.15346797967931</c:v>
                </c:pt>
                <c:pt idx="7819">
                  <c:v>306.10119584351656</c:v>
                </c:pt>
                <c:pt idx="7820">
                  <c:v>311.11714128613329</c:v>
                </c:pt>
                <c:pt idx="7821">
                  <c:v>312.92844768928433</c:v>
                </c:pt>
                <c:pt idx="7822">
                  <c:v>300.17959598182455</c:v>
                </c:pt>
                <c:pt idx="7823">
                  <c:v>309.20207650677395</c:v>
                </c:pt>
                <c:pt idx="7824">
                  <c:v>317.14396463284845</c:v>
                </c:pt>
                <c:pt idx="7825">
                  <c:v>334.32821329013643</c:v>
                </c:pt>
                <c:pt idx="7826">
                  <c:v>328.52271770912802</c:v>
                </c:pt>
                <c:pt idx="7827">
                  <c:v>313.91614439730182</c:v>
                </c:pt>
                <c:pt idx="7828">
                  <c:v>313.56780248744337</c:v>
                </c:pt>
                <c:pt idx="7829">
                  <c:v>307.08887733278669</c:v>
                </c:pt>
                <c:pt idx="7830">
                  <c:v>302.64112230348525</c:v>
                </c:pt>
                <c:pt idx="7831">
                  <c:v>310.32759266961637</c:v>
                </c:pt>
                <c:pt idx="7832">
                  <c:v>312.85878996043584</c:v>
                </c:pt>
                <c:pt idx="7833">
                  <c:v>313.39289190138919</c:v>
                </c:pt>
                <c:pt idx="7834">
                  <c:v>312.67301623246817</c:v>
                </c:pt>
                <c:pt idx="7835">
                  <c:v>311.90669142452498</c:v>
                </c:pt>
                <c:pt idx="7836">
                  <c:v>309.7005970162428</c:v>
                </c:pt>
                <c:pt idx="7837">
                  <c:v>309.0039436340208</c:v>
                </c:pt>
                <c:pt idx="7838">
                  <c:v>306.93719207718095</c:v>
                </c:pt>
                <c:pt idx="7839">
                  <c:v>305.00976815303608</c:v>
                </c:pt>
                <c:pt idx="7840">
                  <c:v>303.96477286095558</c:v>
                </c:pt>
                <c:pt idx="7841">
                  <c:v>302.68756992063271</c:v>
                </c:pt>
                <c:pt idx="7842">
                  <c:v>301.20136746533132</c:v>
                </c:pt>
                <c:pt idx="7843">
                  <c:v>300.23840061313291</c:v>
                </c:pt>
                <c:pt idx="7844">
                  <c:v>301.28338951333944</c:v>
                </c:pt>
                <c:pt idx="7845">
                  <c:v>302.09615722061841</c:v>
                </c:pt>
                <c:pt idx="7846">
                  <c:v>303.41980473433927</c:v>
                </c:pt>
                <c:pt idx="7847">
                  <c:v>304.20935335085619</c:v>
                </c:pt>
                <c:pt idx="7848">
                  <c:v>302.58381915379806</c:v>
                </c:pt>
                <c:pt idx="7849">
                  <c:v>302.18904636741433</c:v>
                </c:pt>
                <c:pt idx="7850">
                  <c:v>302.02649188239621</c:v>
                </c:pt>
                <c:pt idx="7851">
                  <c:v>302.93215041053332</c:v>
                </c:pt>
                <c:pt idx="7852">
                  <c:v>307.36754781692395</c:v>
                </c:pt>
                <c:pt idx="7853">
                  <c:v>305.06857339309431</c:v>
                </c:pt>
                <c:pt idx="7854">
                  <c:v>302.65348449202025</c:v>
                </c:pt>
                <c:pt idx="7855">
                  <c:v>302.90892660195959</c:v>
                </c:pt>
                <c:pt idx="7856">
                  <c:v>302.63026372719605</c:v>
                </c:pt>
                <c:pt idx="7857">
                  <c:v>300.34214742309319</c:v>
                </c:pt>
                <c:pt idx="7858">
                  <c:v>300.82980174689914</c:v>
                </c:pt>
                <c:pt idx="7859">
                  <c:v>300.13314985611436</c:v>
                </c:pt>
                <c:pt idx="7860">
                  <c:v>300.56350806129444</c:v>
                </c:pt>
                <c:pt idx="7861">
                  <c:v>303.93069808546636</c:v>
                </c:pt>
                <c:pt idx="7862">
                  <c:v>306.41544775913837</c:v>
                </c:pt>
                <c:pt idx="7863">
                  <c:v>302.06057274538443</c:v>
                </c:pt>
                <c:pt idx="7864">
                  <c:v>302.89656897904882</c:v>
                </c:pt>
                <c:pt idx="7865">
                  <c:v>302.15346797967931</c:v>
                </c:pt>
                <c:pt idx="7866">
                  <c:v>301.99090131966324</c:v>
                </c:pt>
                <c:pt idx="7867">
                  <c:v>301.01559206330148</c:v>
                </c:pt>
                <c:pt idx="7868">
                  <c:v>300.80659315707283</c:v>
                </c:pt>
                <c:pt idx="7869">
                  <c:v>302.0373489368107</c:v>
                </c:pt>
                <c:pt idx="7870">
                  <c:v>302.24634799522681</c:v>
                </c:pt>
                <c:pt idx="7871">
                  <c:v>302.36246703809542</c:v>
                </c:pt>
                <c:pt idx="7872">
                  <c:v>301.48002257853369</c:v>
                </c:pt>
                <c:pt idx="7873">
                  <c:v>300.48147490360066</c:v>
                </c:pt>
                <c:pt idx="7874">
                  <c:v>300.89947317262033</c:v>
                </c:pt>
                <c:pt idx="7875">
                  <c:v>302.96622518602254</c:v>
                </c:pt>
                <c:pt idx="7876">
                  <c:v>302.0373489368107</c:v>
                </c:pt>
                <c:pt idx="7877">
                  <c:v>301.31747144164001</c:v>
                </c:pt>
                <c:pt idx="7878">
                  <c:v>300.28484518653084</c:v>
                </c:pt>
                <c:pt idx="7879">
                  <c:v>300.07584769564573</c:v>
                </c:pt>
                <c:pt idx="7880">
                  <c:v>301.31747144164001</c:v>
                </c:pt>
                <c:pt idx="7881">
                  <c:v>302.76959440364044</c:v>
                </c:pt>
                <c:pt idx="7882">
                  <c:v>305.7187791581689</c:v>
                </c:pt>
                <c:pt idx="7883">
                  <c:v>301.35305546031157</c:v>
                </c:pt>
                <c:pt idx="7884">
                  <c:v>300.49384272307219</c:v>
                </c:pt>
                <c:pt idx="7885">
                  <c:v>302.0373489368107</c:v>
                </c:pt>
                <c:pt idx="7886">
                  <c:v>304.87042530159374</c:v>
                </c:pt>
                <c:pt idx="7887">
                  <c:v>306.10119584351656</c:v>
                </c:pt>
                <c:pt idx="7888">
                  <c:v>304.45244240350894</c:v>
                </c:pt>
                <c:pt idx="7889">
                  <c:v>302.29279561237422</c:v>
                </c:pt>
                <c:pt idx="7890">
                  <c:v>304.27902477657739</c:v>
                </c:pt>
                <c:pt idx="7891">
                  <c:v>311.89582676073678</c:v>
                </c:pt>
                <c:pt idx="7892">
                  <c:v>309.34140413946886</c:v>
                </c:pt>
                <c:pt idx="7893">
                  <c:v>301.70138443423468</c:v>
                </c:pt>
                <c:pt idx="7894">
                  <c:v>300.93506008285391</c:v>
                </c:pt>
                <c:pt idx="7895">
                  <c:v>306.20644870072226</c:v>
                </c:pt>
                <c:pt idx="7896">
                  <c:v>302.30515627903452</c:v>
                </c:pt>
                <c:pt idx="7897">
                  <c:v>302.89656897904882</c:v>
                </c:pt>
                <c:pt idx="7898">
                  <c:v>303.96477286095558</c:v>
                </c:pt>
                <c:pt idx="7899">
                  <c:v>306.72819301876484</c:v>
                </c:pt>
                <c:pt idx="7900">
                  <c:v>304.15054811079796</c:v>
                </c:pt>
                <c:pt idx="7901">
                  <c:v>303.68611759556575</c:v>
                </c:pt>
                <c:pt idx="7902">
                  <c:v>302.15346797967931</c:v>
                </c:pt>
                <c:pt idx="7903">
                  <c:v>302.33924322952168</c:v>
                </c:pt>
                <c:pt idx="7904">
                  <c:v>304.7543214774725</c:v>
                </c:pt>
                <c:pt idx="7905">
                  <c:v>306.91396826860722</c:v>
                </c:pt>
                <c:pt idx="7906">
                  <c:v>306.983624475581</c:v>
                </c:pt>
                <c:pt idx="7907">
                  <c:v>307.28551876829198</c:v>
                </c:pt>
                <c:pt idx="7908">
                  <c:v>308.31964787470952</c:v>
                </c:pt>
                <c:pt idx="7909">
                  <c:v>311.71004998901969</c:v>
                </c:pt>
                <c:pt idx="7910">
                  <c:v>300.84217245793269</c:v>
                </c:pt>
                <c:pt idx="7911">
                  <c:v>304.55768004196722</c:v>
                </c:pt>
                <c:pt idx="7912">
                  <c:v>308.90019743281039</c:v>
                </c:pt>
                <c:pt idx="7913">
                  <c:v>312.73182299440117</c:v>
                </c:pt>
                <c:pt idx="7914">
                  <c:v>315.19334885949945</c:v>
                </c:pt>
                <c:pt idx="7915">
                  <c:v>309.0395250655053</c:v>
                </c:pt>
                <c:pt idx="7916">
                  <c:v>304.98654434446235</c:v>
                </c:pt>
                <c:pt idx="7917">
                  <c:v>301.06202461388898</c:v>
                </c:pt>
                <c:pt idx="7918">
                  <c:v>305.31164722699964</c:v>
                </c:pt>
                <c:pt idx="7919">
                  <c:v>300.052625454603</c:v>
                </c:pt>
                <c:pt idx="7920">
                  <c:v>300.14551303386793</c:v>
                </c:pt>
                <c:pt idx="7921">
                  <c:v>309.79349072866296</c:v>
                </c:pt>
                <c:pt idx="7922">
                  <c:v>317.15483081851141</c:v>
                </c:pt>
                <c:pt idx="7923">
                  <c:v>316.2724478426893</c:v>
                </c:pt>
                <c:pt idx="7924">
                  <c:v>310.792038403596</c:v>
                </c:pt>
                <c:pt idx="7925">
                  <c:v>302.38567410604696</c:v>
                </c:pt>
                <c:pt idx="7926">
                  <c:v>308.22675264041465</c:v>
                </c:pt>
                <c:pt idx="7927">
                  <c:v>304.27902477657739</c:v>
                </c:pt>
                <c:pt idx="7928">
                  <c:v>302.68756992063271</c:v>
                </c:pt>
                <c:pt idx="7929">
                  <c:v>303.01267280317001</c:v>
                </c:pt>
                <c:pt idx="7930">
                  <c:v>303.12879184603861</c:v>
                </c:pt>
                <c:pt idx="7931">
                  <c:v>303.63966997841828</c:v>
                </c:pt>
                <c:pt idx="7932">
                  <c:v>306.43867156771211</c:v>
                </c:pt>
                <c:pt idx="7933">
                  <c:v>301.34069509802623</c:v>
                </c:pt>
                <c:pt idx="7934">
                  <c:v>308.19117120893014</c:v>
                </c:pt>
                <c:pt idx="7935">
                  <c:v>311.22239718708846</c:v>
                </c:pt>
                <c:pt idx="7936">
                  <c:v>307.80875452358242</c:v>
                </c:pt>
                <c:pt idx="7937">
                  <c:v>309.1091964912265</c:v>
                </c:pt>
                <c:pt idx="7938">
                  <c:v>310.38640095342407</c:v>
                </c:pt>
                <c:pt idx="7939">
                  <c:v>307.27465258262907</c:v>
                </c:pt>
                <c:pt idx="7940">
                  <c:v>302.60704144049708</c:v>
                </c:pt>
                <c:pt idx="7941">
                  <c:v>307.01922112581292</c:v>
                </c:pt>
                <c:pt idx="7942">
                  <c:v>303.18759708609684</c:v>
                </c:pt>
                <c:pt idx="7943">
                  <c:v>302.66434611205898</c:v>
                </c:pt>
                <c:pt idx="7944">
                  <c:v>302.43212324506919</c:v>
                </c:pt>
                <c:pt idx="7945">
                  <c:v>303.47711853714964</c:v>
                </c:pt>
                <c:pt idx="7946">
                  <c:v>303.31456709588099</c:v>
                </c:pt>
                <c:pt idx="7947">
                  <c:v>304.3130995520666</c:v>
                </c:pt>
                <c:pt idx="7948">
                  <c:v>303.94154905238184</c:v>
                </c:pt>
                <c:pt idx="7949">
                  <c:v>302.80367374475389</c:v>
                </c:pt>
                <c:pt idx="7950">
                  <c:v>304.42921859493521</c:v>
                </c:pt>
                <c:pt idx="7951">
                  <c:v>304.45244240350894</c:v>
                </c:pt>
                <c:pt idx="7952">
                  <c:v>304.35954716921407</c:v>
                </c:pt>
                <c:pt idx="7953">
                  <c:v>308.4001702673462</c:v>
                </c:pt>
                <c:pt idx="7954">
                  <c:v>310.16504122834772</c:v>
                </c:pt>
                <c:pt idx="7955">
                  <c:v>309.32904651655809</c:v>
                </c:pt>
                <c:pt idx="7956">
                  <c:v>302.52501847936406</c:v>
                </c:pt>
                <c:pt idx="7957">
                  <c:v>311.80294674518933</c:v>
                </c:pt>
                <c:pt idx="7958">
                  <c:v>318.04963229223404</c:v>
                </c:pt>
                <c:pt idx="7959">
                  <c:v>314.77534922079252</c:v>
                </c:pt>
                <c:pt idx="7960">
                  <c:v>309.22530031534768</c:v>
                </c:pt>
                <c:pt idx="7961">
                  <c:v>303.76814664419771</c:v>
                </c:pt>
                <c:pt idx="7962">
                  <c:v>300.98150465625184</c:v>
                </c:pt>
                <c:pt idx="7963">
                  <c:v>301.54969461300476</c:v>
                </c:pt>
                <c:pt idx="7964">
                  <c:v>302.98944747272157</c:v>
                </c:pt>
                <c:pt idx="7965">
                  <c:v>303.19844805301238</c:v>
                </c:pt>
                <c:pt idx="7966">
                  <c:v>303.54677474412341</c:v>
                </c:pt>
                <c:pt idx="7967">
                  <c:v>303.3377756857073</c:v>
                </c:pt>
                <c:pt idx="7968">
                  <c:v>303.4538947285759</c:v>
                </c:pt>
                <c:pt idx="7969">
                  <c:v>303.66289378699202</c:v>
                </c:pt>
                <c:pt idx="7970">
                  <c:v>303.3377756857073</c:v>
                </c:pt>
                <c:pt idx="7971">
                  <c:v>302.68756992063271</c:v>
                </c:pt>
                <c:pt idx="7972">
                  <c:v>302.1070203625319</c:v>
                </c:pt>
                <c:pt idx="7973">
                  <c:v>300.9923684069152</c:v>
                </c:pt>
                <c:pt idx="7974">
                  <c:v>300.15637217325082</c:v>
                </c:pt>
                <c:pt idx="7975">
                  <c:v>300.70284025961359</c:v>
                </c:pt>
                <c:pt idx="7976">
                  <c:v>300.95828236955288</c:v>
                </c:pt>
                <c:pt idx="7977">
                  <c:v>301.95682654417402</c:v>
                </c:pt>
                <c:pt idx="7978">
                  <c:v>301.7942720591559</c:v>
                </c:pt>
                <c:pt idx="7979">
                  <c:v>301.51560933657981</c:v>
                </c:pt>
                <c:pt idx="7980">
                  <c:v>300.88861550945592</c:v>
                </c:pt>
                <c:pt idx="7981">
                  <c:v>300.56350806129444</c:v>
                </c:pt>
                <c:pt idx="7982">
                  <c:v>301.21372295761745</c:v>
                </c:pt>
                <c:pt idx="7983">
                  <c:v>301.45679892214741</c:v>
                </c:pt>
                <c:pt idx="7984">
                  <c:v>301.73546986284714</c:v>
                </c:pt>
                <c:pt idx="7985">
                  <c:v>302.68756992063271</c:v>
                </c:pt>
                <c:pt idx="7986">
                  <c:v>301.32983363017502</c:v>
                </c:pt>
                <c:pt idx="7987">
                  <c:v>301.26016783539035</c:v>
                </c:pt>
                <c:pt idx="7988">
                  <c:v>300.85302555547287</c:v>
                </c:pt>
                <c:pt idx="7989">
                  <c:v>300.052625454603</c:v>
                </c:pt>
                <c:pt idx="7990">
                  <c:v>301.37627744263557</c:v>
                </c:pt>
                <c:pt idx="7991">
                  <c:v>303.79135523402402</c:v>
                </c:pt>
                <c:pt idx="7992">
                  <c:v>301.58527452261455</c:v>
                </c:pt>
                <c:pt idx="7993">
                  <c:v>301.67816214753572</c:v>
                </c:pt>
                <c:pt idx="7994">
                  <c:v>300.44739830186171</c:v>
                </c:pt>
                <c:pt idx="7995">
                  <c:v>301.66579843712594</c:v>
                </c:pt>
                <c:pt idx="7996">
                  <c:v>301.36391905878742</c:v>
                </c:pt>
                <c:pt idx="7997">
                  <c:v>300.85302555547287</c:v>
                </c:pt>
                <c:pt idx="7998">
                  <c:v>300.30806747322987</c:v>
                </c:pt>
                <c:pt idx="7999">
                  <c:v>304.37190479212484</c:v>
                </c:pt>
                <c:pt idx="8000">
                  <c:v>301.21372295761745</c:v>
                </c:pt>
                <c:pt idx="8001">
                  <c:v>301.0852482702752</c:v>
                </c:pt>
                <c:pt idx="8002">
                  <c:v>301.96769272983693</c:v>
                </c:pt>
                <c:pt idx="8003">
                  <c:v>303.96477286095558</c:v>
                </c:pt>
                <c:pt idx="8004">
                  <c:v>301.85157368696832</c:v>
                </c:pt>
                <c:pt idx="8005">
                  <c:v>302.22312418665308</c:v>
                </c:pt>
                <c:pt idx="8006">
                  <c:v>306.14764346066403</c:v>
                </c:pt>
                <c:pt idx="8007">
                  <c:v>307.7035168851242</c:v>
                </c:pt>
                <c:pt idx="8008">
                  <c:v>306.1244196520903</c:v>
                </c:pt>
                <c:pt idx="8009">
                  <c:v>307.91251594354026</c:v>
                </c:pt>
                <c:pt idx="8010">
                  <c:v>306.48510396611209</c:v>
                </c:pt>
                <c:pt idx="8011">
                  <c:v>318.16575133510264</c:v>
                </c:pt>
                <c:pt idx="8012">
                  <c:v>310.36317562297563</c:v>
                </c:pt>
                <c:pt idx="8013">
                  <c:v>303.05912042031747</c:v>
                </c:pt>
                <c:pt idx="8014">
                  <c:v>300.8762493640466</c:v>
                </c:pt>
                <c:pt idx="8015">
                  <c:v>325.78258223488217</c:v>
                </c:pt>
                <c:pt idx="8016">
                  <c:v>307.62297927374004</c:v>
                </c:pt>
                <c:pt idx="8017">
                  <c:v>303.25725329307062</c:v>
                </c:pt>
                <c:pt idx="8018">
                  <c:v>302.28193399233555</c:v>
                </c:pt>
                <c:pt idx="8019">
                  <c:v>304.80076909461997</c:v>
                </c:pt>
                <c:pt idx="8020">
                  <c:v>303.05912042031747</c:v>
                </c:pt>
                <c:pt idx="8021">
                  <c:v>306.72819301876484</c:v>
                </c:pt>
                <c:pt idx="8022">
                  <c:v>308.00539595908776</c:v>
                </c:pt>
                <c:pt idx="8023">
                  <c:v>300.45825109502692</c:v>
                </c:pt>
                <c:pt idx="8024">
                  <c:v>309.88637074421047</c:v>
                </c:pt>
                <c:pt idx="8025">
                  <c:v>307.9589483419403</c:v>
                </c:pt>
                <c:pt idx="8026">
                  <c:v>307.28551876829198</c:v>
                </c:pt>
                <c:pt idx="8027">
                  <c:v>307.40162259241316</c:v>
                </c:pt>
                <c:pt idx="8028">
                  <c:v>306.82107303431235</c:v>
                </c:pt>
                <c:pt idx="8029">
                  <c:v>305.98509201939538</c:v>
                </c:pt>
                <c:pt idx="8030">
                  <c:v>306.03152441779542</c:v>
                </c:pt>
                <c:pt idx="8031">
                  <c:v>305.14909578573099</c:v>
                </c:pt>
                <c:pt idx="8032">
                  <c:v>302.93215041053332</c:v>
                </c:pt>
                <c:pt idx="8033">
                  <c:v>301.28338951333944</c:v>
                </c:pt>
                <c:pt idx="8034">
                  <c:v>300.89947317262033</c:v>
                </c:pt>
                <c:pt idx="8035">
                  <c:v>311.01339660679764</c:v>
                </c:pt>
                <c:pt idx="8036">
                  <c:v>303.53592377720787</c:v>
                </c:pt>
                <c:pt idx="8037">
                  <c:v>309.43429937376374</c:v>
                </c:pt>
                <c:pt idx="8038">
                  <c:v>311.73327531946813</c:v>
                </c:pt>
                <c:pt idx="8039">
                  <c:v>312.29060106899527</c:v>
                </c:pt>
                <c:pt idx="8040">
                  <c:v>303.21080567592315</c:v>
                </c:pt>
                <c:pt idx="8041">
                  <c:v>301.60849680931352</c:v>
                </c:pt>
                <c:pt idx="8042">
                  <c:v>302.30515627903452</c:v>
                </c:pt>
                <c:pt idx="8043">
                  <c:v>300.28484518653084</c:v>
                </c:pt>
                <c:pt idx="8044">
                  <c:v>303.03589661174374</c:v>
                </c:pt>
                <c:pt idx="8045">
                  <c:v>304.73109766889883</c:v>
                </c:pt>
                <c:pt idx="8046">
                  <c:v>304.87042530159374</c:v>
                </c:pt>
                <c:pt idx="8047">
                  <c:v>305.96186821082165</c:v>
                </c:pt>
                <c:pt idx="8048">
                  <c:v>302.11937950731738</c:v>
                </c:pt>
                <c:pt idx="8049">
                  <c:v>306.94954970009178</c:v>
                </c:pt>
                <c:pt idx="8050">
                  <c:v>300.45825109502692</c:v>
                </c:pt>
                <c:pt idx="8051">
                  <c:v>302.75722612760649</c:v>
                </c:pt>
                <c:pt idx="8052">
                  <c:v>301.82834987839459</c:v>
                </c:pt>
                <c:pt idx="8053">
                  <c:v>301.89802130411579</c:v>
                </c:pt>
                <c:pt idx="8054">
                  <c:v>300.41181884881439</c:v>
                </c:pt>
                <c:pt idx="8055">
                  <c:v>300.73692173135169</c:v>
                </c:pt>
                <c:pt idx="8056">
                  <c:v>301.92124511268952</c:v>
                </c:pt>
                <c:pt idx="8057">
                  <c:v>303.08234270701644</c:v>
                </c:pt>
                <c:pt idx="8058">
                  <c:v>303.10556803746488</c:v>
                </c:pt>
                <c:pt idx="8059">
                  <c:v>303.4074471114285</c:v>
                </c:pt>
                <c:pt idx="8060">
                  <c:v>302.61789849491151</c:v>
                </c:pt>
                <c:pt idx="8061">
                  <c:v>300.19195756160968</c:v>
                </c:pt>
                <c:pt idx="8062">
                  <c:v>303.83780285117143</c:v>
                </c:pt>
                <c:pt idx="8063">
                  <c:v>305.11502101024178</c:v>
                </c:pt>
                <c:pt idx="8064">
                  <c:v>304.09324952673501</c:v>
                </c:pt>
                <c:pt idx="8065">
                  <c:v>302.11937950731738</c:v>
                </c:pt>
                <c:pt idx="8066">
                  <c:v>306.6941030245282</c:v>
                </c:pt>
                <c:pt idx="8067">
                  <c:v>302.52501847936406</c:v>
                </c:pt>
                <c:pt idx="8068">
                  <c:v>304.45244240350894</c:v>
                </c:pt>
                <c:pt idx="8069">
                  <c:v>303.4074471114285</c:v>
                </c:pt>
                <c:pt idx="8070">
                  <c:v>301.05116999447409</c:v>
                </c:pt>
                <c:pt idx="8071">
                  <c:v>302.58381915379806</c:v>
                </c:pt>
                <c:pt idx="8072">
                  <c:v>300.80659315707283</c:v>
                </c:pt>
                <c:pt idx="8073">
                  <c:v>300.73692173135169</c:v>
                </c:pt>
                <c:pt idx="8074">
                  <c:v>301.0852482702752</c:v>
                </c:pt>
                <c:pt idx="8075">
                  <c:v>301.06202461388898</c:v>
                </c:pt>
                <c:pt idx="8076">
                  <c:v>300.82980174689914</c:v>
                </c:pt>
                <c:pt idx="8077">
                  <c:v>300.96914459834147</c:v>
                </c:pt>
                <c:pt idx="8078">
                  <c:v>301.10847223103639</c:v>
                </c:pt>
                <c:pt idx="8079">
                  <c:v>300.17959598182455</c:v>
                </c:pt>
                <c:pt idx="8080">
                  <c:v>300.48147490360066</c:v>
                </c:pt>
                <c:pt idx="8081">
                  <c:v>300.76014553992542</c:v>
                </c:pt>
                <c:pt idx="8082">
                  <c:v>300.8762493640466</c:v>
                </c:pt>
                <c:pt idx="8083">
                  <c:v>300.02940306137282</c:v>
                </c:pt>
                <c:pt idx="8084">
                  <c:v>300.5511463293218</c:v>
                </c:pt>
                <c:pt idx="8085">
                  <c:v>300.272475997372</c:v>
                </c:pt>
                <c:pt idx="8086">
                  <c:v>300.13314985611436</c:v>
                </c:pt>
                <c:pt idx="8087">
                  <c:v>300.5511463293218</c:v>
                </c:pt>
                <c:pt idx="8088">
                  <c:v>300.02940306137282</c:v>
                </c:pt>
                <c:pt idx="8089">
                  <c:v>300.74928498519898</c:v>
                </c:pt>
                <c:pt idx="8090">
                  <c:v>300.20281979039828</c:v>
                </c:pt>
                <c:pt idx="8091">
                  <c:v>301.17814350457013</c:v>
                </c:pt>
                <c:pt idx="8092">
                  <c:v>300.96914459834147</c:v>
                </c:pt>
                <c:pt idx="8093">
                  <c:v>300.92269698119406</c:v>
                </c:pt>
                <c:pt idx="8094">
                  <c:v>300.48147490360066</c:v>
                </c:pt>
                <c:pt idx="8095">
                  <c:v>300.63317492139134</c:v>
                </c:pt>
                <c:pt idx="8096">
                  <c:v>305.18467721721549</c:v>
                </c:pt>
                <c:pt idx="8097">
                  <c:v>304.88279814325193</c:v>
                </c:pt>
                <c:pt idx="8098">
                  <c:v>303.00182183625452</c:v>
                </c:pt>
                <c:pt idx="8099">
                  <c:v>301.42272140728369</c:v>
                </c:pt>
                <c:pt idx="8100">
                  <c:v>303.35014852736549</c:v>
                </c:pt>
                <c:pt idx="8101">
                  <c:v>303.5591475857816</c:v>
                </c:pt>
                <c:pt idx="8102">
                  <c:v>300.04026227684943</c:v>
                </c:pt>
                <c:pt idx="8103">
                  <c:v>302.19990037807935</c:v>
                </c:pt>
                <c:pt idx="8104">
                  <c:v>304.26666715366656</c:v>
                </c:pt>
                <c:pt idx="8105">
                  <c:v>305.38131865272084</c:v>
                </c:pt>
                <c:pt idx="8106">
                  <c:v>301.82834987839459</c:v>
                </c:pt>
                <c:pt idx="8107">
                  <c:v>300.84217245793269</c:v>
                </c:pt>
                <c:pt idx="8108">
                  <c:v>305.45097485969455</c:v>
                </c:pt>
                <c:pt idx="8109">
                  <c:v>313.09101282742563</c:v>
                </c:pt>
                <c:pt idx="8110">
                  <c:v>311.41902036009685</c:v>
                </c:pt>
                <c:pt idx="8111">
                  <c:v>305.49742247684202</c:v>
                </c:pt>
                <c:pt idx="8112">
                  <c:v>314.21802499314015</c:v>
                </c:pt>
                <c:pt idx="8113">
                  <c:v>323.32110202602621</c:v>
                </c:pt>
                <c:pt idx="8114">
                  <c:v>307.76232212518244</c:v>
                </c:pt>
                <c:pt idx="8115">
                  <c:v>316.3776702624001</c:v>
                </c:pt>
                <c:pt idx="8116">
                  <c:v>304.44157621784603</c:v>
                </c:pt>
                <c:pt idx="8117">
                  <c:v>302.15346797967931</c:v>
                </c:pt>
                <c:pt idx="8118">
                  <c:v>301.06202461388898</c:v>
                </c:pt>
                <c:pt idx="8119">
                  <c:v>303.15200043586492</c:v>
                </c:pt>
                <c:pt idx="8120">
                  <c:v>307.68029307655047</c:v>
                </c:pt>
                <c:pt idx="8121">
                  <c:v>305.0794243600098</c:v>
                </c:pt>
                <c:pt idx="8122">
                  <c:v>303.05912042031747</c:v>
                </c:pt>
                <c:pt idx="8123">
                  <c:v>303.96477286095558</c:v>
                </c:pt>
                <c:pt idx="8124">
                  <c:v>306.56564157749619</c:v>
                </c:pt>
                <c:pt idx="8125">
                  <c:v>304.66144146192505</c:v>
                </c:pt>
                <c:pt idx="8126">
                  <c:v>303.56999855269714</c:v>
                </c:pt>
                <c:pt idx="8127">
                  <c:v>303.15200043586492</c:v>
                </c:pt>
                <c:pt idx="8128">
                  <c:v>303.26811947873352</c:v>
                </c:pt>
                <c:pt idx="8129">
                  <c:v>302.98944747272157</c:v>
                </c:pt>
                <c:pt idx="8130">
                  <c:v>301.59614223015222</c:v>
                </c:pt>
                <c:pt idx="8131">
                  <c:v>300.9923684069152</c:v>
                </c:pt>
                <c:pt idx="8132">
                  <c:v>300.17959598182455</c:v>
                </c:pt>
                <c:pt idx="8133">
                  <c:v>300.93506008285391</c:v>
                </c:pt>
                <c:pt idx="8134">
                  <c:v>300.88861550945592</c:v>
                </c:pt>
                <c:pt idx="8135">
                  <c:v>301.74782900763267</c:v>
                </c:pt>
                <c:pt idx="8136">
                  <c:v>302.21226713223859</c:v>
                </c:pt>
                <c:pt idx="8137">
                  <c:v>302.30515627903452</c:v>
                </c:pt>
                <c:pt idx="8138">
                  <c:v>302.4909315288769</c:v>
                </c:pt>
                <c:pt idx="8139">
                  <c:v>302.25871170563653</c:v>
                </c:pt>
                <c:pt idx="8140">
                  <c:v>303.443028542913</c:v>
                </c:pt>
                <c:pt idx="8141">
                  <c:v>303.37337233593922</c:v>
                </c:pt>
                <c:pt idx="8142">
                  <c:v>303.09470185180197</c:v>
                </c:pt>
                <c:pt idx="8143">
                  <c:v>304.34869620229853</c:v>
                </c:pt>
                <c:pt idx="8144">
                  <c:v>303.62880379275538</c:v>
                </c:pt>
                <c:pt idx="8145">
                  <c:v>302.65348449202025</c:v>
                </c:pt>
                <c:pt idx="8146">
                  <c:v>301.30661164785096</c:v>
                </c:pt>
                <c:pt idx="8147">
                  <c:v>300.35451052475304</c:v>
                </c:pt>
                <c:pt idx="8148">
                  <c:v>304.03444428667677</c:v>
                </c:pt>
                <c:pt idx="8149">
                  <c:v>310.2811450524689</c:v>
                </c:pt>
                <c:pt idx="8150">
                  <c:v>314.71648158386984</c:v>
                </c:pt>
                <c:pt idx="8151">
                  <c:v>309.81671453723669</c:v>
                </c:pt>
                <c:pt idx="8152">
                  <c:v>301.09761456787203</c:v>
                </c:pt>
                <c:pt idx="8153">
                  <c:v>323.43706888142054</c:v>
                </c:pt>
                <c:pt idx="8154">
                  <c:v>323.92482973645849</c:v>
                </c:pt>
                <c:pt idx="8155">
                  <c:v>311.38494862835711</c:v>
                </c:pt>
                <c:pt idx="8156">
                  <c:v>306.25289631786973</c:v>
                </c:pt>
                <c:pt idx="8157">
                  <c:v>300.31892361451946</c:v>
                </c:pt>
                <c:pt idx="8158">
                  <c:v>304.03444428667677</c:v>
                </c:pt>
                <c:pt idx="8159">
                  <c:v>305.52064628541575</c:v>
                </c:pt>
                <c:pt idx="8160">
                  <c:v>306.44952253462759</c:v>
                </c:pt>
                <c:pt idx="8161">
                  <c:v>307.58739784225554</c:v>
                </c:pt>
                <c:pt idx="8162">
                  <c:v>308.12149978320895</c:v>
                </c:pt>
                <c:pt idx="8163">
                  <c:v>305.52064628541575</c:v>
                </c:pt>
                <c:pt idx="8164">
                  <c:v>305.19554340287846</c:v>
                </c:pt>
                <c:pt idx="8165">
                  <c:v>304.73109766889883</c:v>
                </c:pt>
                <c:pt idx="8166">
                  <c:v>303.24489567015985</c:v>
                </c:pt>
                <c:pt idx="8167">
                  <c:v>302.43212324506919</c:v>
                </c:pt>
                <c:pt idx="8168">
                  <c:v>302.22312418665308</c:v>
                </c:pt>
                <c:pt idx="8169">
                  <c:v>301.57291842157849</c:v>
                </c:pt>
                <c:pt idx="8170">
                  <c:v>300.94592078976774</c:v>
                </c:pt>
                <c:pt idx="8171">
                  <c:v>300.02940306137282</c:v>
                </c:pt>
                <c:pt idx="8172">
                  <c:v>300.70284025961359</c:v>
                </c:pt>
                <c:pt idx="8173">
                  <c:v>300.79572788453476</c:v>
                </c:pt>
                <c:pt idx="8174">
                  <c:v>301.37627744263557</c:v>
                </c:pt>
                <c:pt idx="8175">
                  <c:v>302.53737458040013</c:v>
                </c:pt>
                <c:pt idx="8176">
                  <c:v>302.88570431526063</c:v>
                </c:pt>
                <c:pt idx="8177">
                  <c:v>303.46625235148673</c:v>
                </c:pt>
                <c:pt idx="8178">
                  <c:v>302.88570431526063</c:v>
                </c:pt>
                <c:pt idx="8179">
                  <c:v>301.80512606982086</c:v>
                </c:pt>
                <c:pt idx="8180">
                  <c:v>307.72674069369788</c:v>
                </c:pt>
                <c:pt idx="8181">
                  <c:v>310.69914469117583</c:v>
                </c:pt>
                <c:pt idx="8182">
                  <c:v>303.10556803746488</c:v>
                </c:pt>
                <c:pt idx="8183">
                  <c:v>308.92342124138412</c:v>
                </c:pt>
                <c:pt idx="8184">
                  <c:v>310.15417808643429</c:v>
                </c:pt>
                <c:pt idx="8185">
                  <c:v>311.66360237187223</c:v>
                </c:pt>
                <c:pt idx="8186">
                  <c:v>304.07002724003604</c:v>
                </c:pt>
                <c:pt idx="8187">
                  <c:v>303.35014852736549</c:v>
                </c:pt>
                <c:pt idx="8188">
                  <c:v>304.23257715942992</c:v>
                </c:pt>
                <c:pt idx="8189">
                  <c:v>304.46480002641977</c:v>
                </c:pt>
                <c:pt idx="8190">
                  <c:v>301.35305546031157</c:v>
                </c:pt>
                <c:pt idx="8191">
                  <c:v>300.94592078976774</c:v>
                </c:pt>
                <c:pt idx="8192">
                  <c:v>302.33924322952168</c:v>
                </c:pt>
                <c:pt idx="8193">
                  <c:v>302.64112230348525</c:v>
                </c:pt>
                <c:pt idx="8194">
                  <c:v>303.19844805301238</c:v>
                </c:pt>
                <c:pt idx="8195">
                  <c:v>303.38422330285476</c:v>
                </c:pt>
                <c:pt idx="8196">
                  <c:v>303.43067092000217</c:v>
                </c:pt>
                <c:pt idx="8197">
                  <c:v>303.29134328730726</c:v>
                </c:pt>
                <c:pt idx="8198">
                  <c:v>305.21876721145219</c:v>
                </c:pt>
                <c:pt idx="8199">
                  <c:v>305.42776626986824</c:v>
                </c:pt>
                <c:pt idx="8200">
                  <c:v>303.66289378699202</c:v>
                </c:pt>
                <c:pt idx="8201">
                  <c:v>302.64112230348525</c:v>
                </c:pt>
                <c:pt idx="8202">
                  <c:v>303.21080567592315</c:v>
                </c:pt>
                <c:pt idx="8203">
                  <c:v>305.44012389277907</c:v>
                </c:pt>
                <c:pt idx="8204">
                  <c:v>302.30515627903452</c:v>
                </c:pt>
                <c:pt idx="8205">
                  <c:v>301.7819174799946</c:v>
                </c:pt>
                <c:pt idx="8206">
                  <c:v>304.35954716921407</c:v>
                </c:pt>
                <c:pt idx="8207">
                  <c:v>302.22312418665308</c:v>
                </c:pt>
                <c:pt idx="8208">
                  <c:v>305.05620055143612</c:v>
                </c:pt>
                <c:pt idx="8209">
                  <c:v>306.17086726923776</c:v>
                </c:pt>
                <c:pt idx="8210">
                  <c:v>307.07651970987587</c:v>
                </c:pt>
                <c:pt idx="8211">
                  <c:v>300.9118379483424</c:v>
                </c:pt>
                <c:pt idx="8212">
                  <c:v>319.60544484170447</c:v>
                </c:pt>
                <c:pt idx="8213">
                  <c:v>315.26301876334588</c:v>
                </c:pt>
                <c:pt idx="8214">
                  <c:v>311.89582676073678</c:v>
                </c:pt>
                <c:pt idx="8215">
                  <c:v>315.14689972047728</c:v>
                </c:pt>
                <c:pt idx="8216">
                  <c:v>305.16145340864176</c:v>
                </c:pt>
                <c:pt idx="8217">
                  <c:v>304.70787386032509</c:v>
                </c:pt>
                <c:pt idx="8218">
                  <c:v>305.6831977266844</c:v>
                </c:pt>
                <c:pt idx="8219">
                  <c:v>304.68465005175136</c:v>
                </c:pt>
                <c:pt idx="8220">
                  <c:v>305.21876721145219</c:v>
                </c:pt>
                <c:pt idx="8221">
                  <c:v>308.44661788449366</c:v>
                </c:pt>
                <c:pt idx="8222">
                  <c:v>310.42047268516382</c:v>
                </c:pt>
                <c:pt idx="8223">
                  <c:v>310.72236697787486</c:v>
                </c:pt>
                <c:pt idx="8224">
                  <c:v>308.56272170861484</c:v>
                </c:pt>
                <c:pt idx="8225">
                  <c:v>308.14472359178268</c:v>
                </c:pt>
                <c:pt idx="8226">
                  <c:v>300.94592078976774</c:v>
                </c:pt>
                <c:pt idx="8227">
                  <c:v>301.09761456787203</c:v>
                </c:pt>
                <c:pt idx="8228">
                  <c:v>303.46625235148673</c:v>
                </c:pt>
                <c:pt idx="8229">
                  <c:v>306.39222395056464</c:v>
                </c:pt>
                <c:pt idx="8230">
                  <c:v>308.55187074169936</c:v>
                </c:pt>
                <c:pt idx="8231">
                  <c:v>311.26882806361374</c:v>
                </c:pt>
                <c:pt idx="8232">
                  <c:v>304.27902477657739</c:v>
                </c:pt>
                <c:pt idx="8233">
                  <c:v>300.30806747322987</c:v>
                </c:pt>
                <c:pt idx="8234">
                  <c:v>300.36537123166693</c:v>
                </c:pt>
                <c:pt idx="8235">
                  <c:v>302.47856934034189</c:v>
                </c:pt>
                <c:pt idx="8236">
                  <c:v>301.34069509802623</c:v>
                </c:pt>
                <c:pt idx="8237">
                  <c:v>301.41035130500001</c:v>
                </c:pt>
                <c:pt idx="8238">
                  <c:v>300.59759394646926</c:v>
                </c:pt>
                <c:pt idx="8239">
                  <c:v>300.20281979039828</c:v>
                </c:pt>
                <c:pt idx="8240">
                  <c:v>300.66725030563049</c:v>
                </c:pt>
                <c:pt idx="8241">
                  <c:v>301.94446892126325</c:v>
                </c:pt>
                <c:pt idx="8242">
                  <c:v>301.22457620734508</c:v>
                </c:pt>
                <c:pt idx="8243">
                  <c:v>302.33924322952168</c:v>
                </c:pt>
                <c:pt idx="8244">
                  <c:v>303.03589661174374</c:v>
                </c:pt>
                <c:pt idx="8245">
                  <c:v>304.91687291874115</c:v>
                </c:pt>
                <c:pt idx="8246">
                  <c:v>314.76305247287144</c:v>
                </c:pt>
                <c:pt idx="8247">
                  <c:v>314.76305247287144</c:v>
                </c:pt>
                <c:pt idx="8248">
                  <c:v>300.37773281145206</c:v>
                </c:pt>
                <c:pt idx="8249">
                  <c:v>319.58231234561532</c:v>
                </c:pt>
                <c:pt idx="8250">
                  <c:v>320.39499345822139</c:v>
                </c:pt>
                <c:pt idx="8251">
                  <c:v>315.42557020461453</c:v>
                </c:pt>
                <c:pt idx="8252">
                  <c:v>307.62297927374004</c:v>
                </c:pt>
                <c:pt idx="8253">
                  <c:v>312.36027249471641</c:v>
                </c:pt>
                <c:pt idx="8254">
                  <c:v>304.72024670198329</c:v>
                </c:pt>
                <c:pt idx="8255">
                  <c:v>303.7789976111132</c:v>
                </c:pt>
                <c:pt idx="8256">
                  <c:v>312.39434422645616</c:v>
                </c:pt>
                <c:pt idx="8257">
                  <c:v>305.40454246129457</c:v>
                </c:pt>
                <c:pt idx="8258">
                  <c:v>304.4183524092723</c:v>
                </c:pt>
                <c:pt idx="8259">
                  <c:v>308.96985363978411</c:v>
                </c:pt>
                <c:pt idx="8260">
                  <c:v>308.66797456582054</c:v>
                </c:pt>
                <c:pt idx="8261">
                  <c:v>302.87334517047509</c:v>
                </c:pt>
                <c:pt idx="8262">
                  <c:v>305.59031771113689</c:v>
                </c:pt>
                <c:pt idx="8263">
                  <c:v>307.28551876829198</c:v>
                </c:pt>
                <c:pt idx="8264">
                  <c:v>308.98071982544707</c:v>
                </c:pt>
                <c:pt idx="8265">
                  <c:v>312.13891276964006</c:v>
                </c:pt>
                <c:pt idx="8266">
                  <c:v>311.46546949911908</c:v>
                </c:pt>
                <c:pt idx="8267">
                  <c:v>310.09537132450129</c:v>
                </c:pt>
                <c:pt idx="8268">
                  <c:v>310.25792276576993</c:v>
                </c:pt>
                <c:pt idx="8269">
                  <c:v>305.61354151971062</c:v>
                </c:pt>
                <c:pt idx="8270">
                  <c:v>301.19050219279325</c:v>
                </c:pt>
                <c:pt idx="8271">
                  <c:v>305.16145340864176</c:v>
                </c:pt>
                <c:pt idx="8272">
                  <c:v>305.50978009975279</c:v>
                </c:pt>
                <c:pt idx="8273">
                  <c:v>302.93215041053332</c:v>
                </c:pt>
                <c:pt idx="8274">
                  <c:v>304.00035429244008</c:v>
                </c:pt>
                <c:pt idx="8275">
                  <c:v>302.44448695547891</c:v>
                </c:pt>
                <c:pt idx="8276">
                  <c:v>301.22457620734508</c:v>
                </c:pt>
                <c:pt idx="8277">
                  <c:v>301.80512606982086</c:v>
                </c:pt>
                <c:pt idx="8278">
                  <c:v>302.38567410604696</c:v>
                </c:pt>
                <c:pt idx="8279">
                  <c:v>300.10992901519637</c:v>
                </c:pt>
                <c:pt idx="8280">
                  <c:v>301.80512606982086</c:v>
                </c:pt>
                <c:pt idx="8281">
                  <c:v>308.73764599154174</c:v>
                </c:pt>
                <c:pt idx="8282">
                  <c:v>305.55622771690025</c:v>
                </c:pt>
                <c:pt idx="8283">
                  <c:v>301.7942720591559</c:v>
                </c:pt>
                <c:pt idx="8284">
                  <c:v>305.11502101024178</c:v>
                </c:pt>
                <c:pt idx="8285">
                  <c:v>311.15272576136732</c:v>
                </c:pt>
                <c:pt idx="8286">
                  <c:v>303.5591475857816</c:v>
                </c:pt>
                <c:pt idx="8287">
                  <c:v>300.31892361451946</c:v>
                </c:pt>
                <c:pt idx="8288">
                  <c:v>300.42417753703751</c:v>
                </c:pt>
                <c:pt idx="8289">
                  <c:v>301.96769272983693</c:v>
                </c:pt>
                <c:pt idx="8290">
                  <c:v>300.78336934849909</c:v>
                </c:pt>
                <c:pt idx="8291">
                  <c:v>308.38930408168329</c:v>
                </c:pt>
                <c:pt idx="8292">
                  <c:v>302.24634799522681</c:v>
                </c:pt>
                <c:pt idx="8293">
                  <c:v>305.72964534383186</c:v>
                </c:pt>
                <c:pt idx="8294">
                  <c:v>304.40599478636153</c:v>
                </c:pt>
                <c:pt idx="8295">
                  <c:v>304.70787386032509</c:v>
                </c:pt>
                <c:pt idx="8296">
                  <c:v>303.52355093554968</c:v>
                </c:pt>
                <c:pt idx="8297">
                  <c:v>303.47711853714964</c:v>
                </c:pt>
                <c:pt idx="8298">
                  <c:v>301.88715968407706</c:v>
                </c:pt>
                <c:pt idx="8299">
                  <c:v>315.79712070429929</c:v>
                </c:pt>
                <c:pt idx="8300">
                  <c:v>310.43284857057154</c:v>
                </c:pt>
                <c:pt idx="8301">
                  <c:v>304.80076909461997</c:v>
                </c:pt>
                <c:pt idx="8302">
                  <c:v>310.25792276576993</c:v>
                </c:pt>
                <c:pt idx="8303">
                  <c:v>306.07797203494283</c:v>
                </c:pt>
                <c:pt idx="8304">
                  <c:v>307.28551876829198</c:v>
                </c:pt>
                <c:pt idx="8305">
                  <c:v>301.3871427151737</c:v>
                </c:pt>
                <c:pt idx="8306">
                  <c:v>301.58527452261455</c:v>
                </c:pt>
                <c:pt idx="8307">
                  <c:v>304.54532241905645</c:v>
                </c:pt>
                <c:pt idx="8308">
                  <c:v>304.23257715942992</c:v>
                </c:pt>
                <c:pt idx="8309">
                  <c:v>304.8595743346782</c:v>
                </c:pt>
                <c:pt idx="8310">
                  <c:v>300.74928498519898</c:v>
                </c:pt>
                <c:pt idx="8311">
                  <c:v>300.41181884881439</c:v>
                </c:pt>
                <c:pt idx="8312">
                  <c:v>300.64402649705676</c:v>
                </c:pt>
                <c:pt idx="8313">
                  <c:v>301.61935081997848</c:v>
                </c:pt>
                <c:pt idx="8314">
                  <c:v>301.99090131966324</c:v>
                </c:pt>
                <c:pt idx="8315">
                  <c:v>301.89802130411579</c:v>
                </c:pt>
                <c:pt idx="8316">
                  <c:v>302.1070203625319</c:v>
                </c:pt>
                <c:pt idx="8317">
                  <c:v>301.99090131966324</c:v>
                </c:pt>
                <c:pt idx="8318">
                  <c:v>301.15491984818385</c:v>
                </c:pt>
                <c:pt idx="8319">
                  <c:v>302.35159933055775</c:v>
                </c:pt>
                <c:pt idx="8320">
                  <c:v>302.53737458040013</c:v>
                </c:pt>
                <c:pt idx="8321">
                  <c:v>301.88715968407706</c:v>
                </c:pt>
                <c:pt idx="8322">
                  <c:v>302.42126619065471</c:v>
                </c:pt>
                <c:pt idx="8323">
                  <c:v>301.51560933657981</c:v>
                </c:pt>
                <c:pt idx="8324">
                  <c:v>301.09761456787203</c:v>
                </c:pt>
                <c:pt idx="8325">
                  <c:v>300.52792252074812</c:v>
                </c:pt>
                <c:pt idx="8326">
                  <c:v>302.08379655395817</c:v>
                </c:pt>
                <c:pt idx="8327">
                  <c:v>301.32983363017502</c:v>
                </c:pt>
                <c:pt idx="8328">
                  <c:v>300.51706500977122</c:v>
                </c:pt>
                <c:pt idx="8329">
                  <c:v>300.12229077760645</c:v>
                </c:pt>
                <c:pt idx="8330">
                  <c:v>301.7942720591559</c:v>
                </c:pt>
                <c:pt idx="8331">
                  <c:v>301.60849680931352</c:v>
                </c:pt>
                <c:pt idx="8332">
                  <c:v>300.70284025961359</c:v>
                </c:pt>
                <c:pt idx="8333">
                  <c:v>303.26811947873352</c:v>
                </c:pt>
                <c:pt idx="8334">
                  <c:v>305.21876721145219</c:v>
                </c:pt>
                <c:pt idx="8335">
                  <c:v>303.61644616984455</c:v>
                </c:pt>
                <c:pt idx="8336">
                  <c:v>302.1070203625319</c:v>
                </c:pt>
                <c:pt idx="8337">
                  <c:v>310.59540001184018</c:v>
                </c:pt>
                <c:pt idx="8338">
                  <c:v>313.84647297158068</c:v>
                </c:pt>
                <c:pt idx="8339">
                  <c:v>300.26162289983188</c:v>
                </c:pt>
                <c:pt idx="8340">
                  <c:v>306.33341871050641</c:v>
                </c:pt>
                <c:pt idx="8341">
                  <c:v>305.63675010953693</c:v>
                </c:pt>
                <c:pt idx="8342">
                  <c:v>302.50179467079033</c:v>
                </c:pt>
                <c:pt idx="8343">
                  <c:v>305.30079626008416</c:v>
                </c:pt>
                <c:pt idx="8344">
                  <c:v>306.25289631786973</c:v>
                </c:pt>
                <c:pt idx="8345">
                  <c:v>300.14551303386793</c:v>
                </c:pt>
                <c:pt idx="8346">
                  <c:v>300.62081775504299</c:v>
                </c:pt>
                <c:pt idx="8347">
                  <c:v>301.59614223015222</c:v>
                </c:pt>
                <c:pt idx="8348">
                  <c:v>302.33924322952168</c:v>
                </c:pt>
                <c:pt idx="8349">
                  <c:v>302.73401753778018</c:v>
                </c:pt>
                <c:pt idx="8350">
                  <c:v>302.36246703809542</c:v>
                </c:pt>
                <c:pt idx="8351">
                  <c:v>302.98944747272157</c:v>
                </c:pt>
                <c:pt idx="8352">
                  <c:v>302.5482422879378</c:v>
                </c:pt>
                <c:pt idx="8353">
                  <c:v>302.33924322952168</c:v>
                </c:pt>
                <c:pt idx="8354">
                  <c:v>301.85157368696832</c:v>
                </c:pt>
                <c:pt idx="8355">
                  <c:v>301.27102382449254</c:v>
                </c:pt>
                <c:pt idx="8356">
                  <c:v>300.8762493640466</c:v>
                </c:pt>
                <c:pt idx="8357">
                  <c:v>300.43504265738812</c:v>
                </c:pt>
                <c:pt idx="8358">
                  <c:v>300.35451052475304</c:v>
                </c:pt>
                <c:pt idx="8359">
                  <c:v>300.67961797291457</c:v>
                </c:pt>
                <c:pt idx="8360">
                  <c:v>300.74928498519898</c:v>
                </c:pt>
                <c:pt idx="8361">
                  <c:v>301.26016783539035</c:v>
                </c:pt>
                <c:pt idx="8362">
                  <c:v>301.30661164785096</c:v>
                </c:pt>
                <c:pt idx="8363">
                  <c:v>301.02794770777507</c:v>
                </c:pt>
                <c:pt idx="8364">
                  <c:v>300.08670677415364</c:v>
                </c:pt>
                <c:pt idx="8365">
                  <c:v>300.73692173135169</c:v>
                </c:pt>
                <c:pt idx="8366">
                  <c:v>300.13314985611436</c:v>
                </c:pt>
                <c:pt idx="8367">
                  <c:v>300.40095509815103</c:v>
                </c:pt>
                <c:pt idx="8368">
                  <c:v>300.54028729647018</c:v>
                </c:pt>
                <c:pt idx="8369">
                  <c:v>300.37773281145206</c:v>
                </c:pt>
                <c:pt idx="8370">
                  <c:v>300.54028729647018</c:v>
                </c:pt>
                <c:pt idx="8371">
                  <c:v>301.26016783539035</c:v>
                </c:pt>
                <c:pt idx="8372">
                  <c:v>301.70138443423468</c:v>
                </c:pt>
                <c:pt idx="8373">
                  <c:v>300.58673034799341</c:v>
                </c:pt>
                <c:pt idx="8374">
                  <c:v>300.02940306137282</c:v>
                </c:pt>
                <c:pt idx="8375">
                  <c:v>300.35451052475304</c:v>
                </c:pt>
                <c:pt idx="8376">
                  <c:v>300.06348451789216</c:v>
                </c:pt>
                <c:pt idx="8377">
                  <c:v>300.86539474463171</c:v>
                </c:pt>
                <c:pt idx="8378">
                  <c:v>300.35451052475304</c:v>
                </c:pt>
                <c:pt idx="8379">
                  <c:v>300.30806747322987</c:v>
                </c:pt>
                <c:pt idx="8380">
                  <c:v>300.20281979039828</c:v>
                </c:pt>
                <c:pt idx="8381">
                  <c:v>300.02940306137282</c:v>
                </c:pt>
                <c:pt idx="8382">
                  <c:v>300.59759394646926</c:v>
                </c:pt>
                <c:pt idx="8383">
                  <c:v>300.43504265738812</c:v>
                </c:pt>
                <c:pt idx="8384">
                  <c:v>300.04026227684943</c:v>
                </c:pt>
                <c:pt idx="8385">
                  <c:v>300.24926740754574</c:v>
                </c:pt>
                <c:pt idx="8386">
                  <c:v>300.62081775504299</c:v>
                </c:pt>
                <c:pt idx="8387">
                  <c:v>300.69047411420422</c:v>
                </c:pt>
                <c:pt idx="8388">
                  <c:v>300.52792252074812</c:v>
                </c:pt>
                <c:pt idx="8389">
                  <c:v>300.64402649705676</c:v>
                </c:pt>
                <c:pt idx="8390">
                  <c:v>300.76014553992542</c:v>
                </c:pt>
                <c:pt idx="8391">
                  <c:v>300.07584769564573</c:v>
                </c:pt>
                <c:pt idx="8392">
                  <c:v>300.37773281145206</c:v>
                </c:pt>
                <c:pt idx="8393">
                  <c:v>300.07584769564573</c:v>
                </c:pt>
                <c:pt idx="8394">
                  <c:v>300.26162289983188</c:v>
                </c:pt>
                <c:pt idx="8395">
                  <c:v>300.272475997372</c:v>
                </c:pt>
                <c:pt idx="8396">
                  <c:v>300.50469871217439</c:v>
                </c:pt>
                <c:pt idx="8397">
                  <c:v>300.13314985611436</c:v>
                </c:pt>
                <c:pt idx="8398">
                  <c:v>300.80659315707283</c:v>
                </c:pt>
                <c:pt idx="8399">
                  <c:v>301.34069509802623</c:v>
                </c:pt>
                <c:pt idx="8400">
                  <c:v>300.57437013789553</c:v>
                </c:pt>
                <c:pt idx="8401">
                  <c:v>300.52792252074812</c:v>
                </c:pt>
                <c:pt idx="8402">
                  <c:v>300.59759394646926</c:v>
                </c:pt>
                <c:pt idx="8403">
                  <c:v>300.41181884881439</c:v>
                </c:pt>
                <c:pt idx="8404">
                  <c:v>300.47062043637322</c:v>
                </c:pt>
                <c:pt idx="8405">
                  <c:v>300.28484518653084</c:v>
                </c:pt>
                <c:pt idx="8406">
                  <c:v>300.98150465625184</c:v>
                </c:pt>
                <c:pt idx="8407">
                  <c:v>300.56350806129444</c:v>
                </c:pt>
                <c:pt idx="8408">
                  <c:v>300.26162289983188</c:v>
                </c:pt>
                <c:pt idx="8409">
                  <c:v>300.47062043637322</c:v>
                </c:pt>
                <c:pt idx="8410">
                  <c:v>300.42417753703751</c:v>
                </c:pt>
                <c:pt idx="8411">
                  <c:v>300.49384272307219</c:v>
                </c:pt>
                <c:pt idx="8412">
                  <c:v>300.67961797291457</c:v>
                </c:pt>
                <c:pt idx="8413">
                  <c:v>300.44739830186171</c:v>
                </c:pt>
                <c:pt idx="8414">
                  <c:v>300.26162289983188</c:v>
                </c:pt>
                <c:pt idx="8415">
                  <c:v>300.02940306137282</c:v>
                </c:pt>
                <c:pt idx="8416">
                  <c:v>300.64402649705676</c:v>
                </c:pt>
                <c:pt idx="8417">
                  <c:v>300.69047411420422</c:v>
                </c:pt>
                <c:pt idx="8418">
                  <c:v>300.9923684069152</c:v>
                </c:pt>
                <c:pt idx="8419">
                  <c:v>300.15637217325082</c:v>
                </c:pt>
                <c:pt idx="8420">
                  <c:v>300.06348451789216</c:v>
                </c:pt>
                <c:pt idx="8421">
                  <c:v>300.09906995190721</c:v>
                </c:pt>
                <c:pt idx="8422">
                  <c:v>300.20281979039828</c:v>
                </c:pt>
                <c:pt idx="8423">
                  <c:v>300.58673034799341</c:v>
                </c:pt>
                <c:pt idx="8424">
                  <c:v>300.44739830186171</c:v>
                </c:pt>
                <c:pt idx="8425">
                  <c:v>300.42417753703751</c:v>
                </c:pt>
                <c:pt idx="8426">
                  <c:v>300.01703988361919</c:v>
                </c:pt>
                <c:pt idx="8427">
                  <c:v>300.86539474463171</c:v>
                </c:pt>
                <c:pt idx="8428">
                  <c:v>301.0047254210761</c:v>
                </c:pt>
                <c:pt idx="8429">
                  <c:v>300.42417753703751</c:v>
                </c:pt>
                <c:pt idx="8430">
                  <c:v>300.49384272307219</c:v>
                </c:pt>
                <c:pt idx="8431">
                  <c:v>300.17959598182455</c:v>
                </c:pt>
                <c:pt idx="8432">
                  <c:v>301.20136746533132</c:v>
                </c:pt>
                <c:pt idx="8433">
                  <c:v>300.62081775504299</c:v>
                </c:pt>
                <c:pt idx="8434">
                  <c:v>300.96914459834147</c:v>
                </c:pt>
                <c:pt idx="8435">
                  <c:v>300.64402649705676</c:v>
                </c:pt>
                <c:pt idx="8436">
                  <c:v>300.66725030563049</c:v>
                </c:pt>
                <c:pt idx="8437">
                  <c:v>300.62081775504299</c:v>
                </c:pt>
                <c:pt idx="8438">
                  <c:v>300.29569980594573</c:v>
                </c:pt>
                <c:pt idx="8439">
                  <c:v>300.272475997372</c:v>
                </c:pt>
                <c:pt idx="8440">
                  <c:v>300.07584769564573</c:v>
                </c:pt>
                <c:pt idx="8441">
                  <c:v>300.12229077760645</c:v>
                </c:pt>
                <c:pt idx="8442">
                  <c:v>300.12229077760645</c:v>
                </c:pt>
                <c:pt idx="8443">
                  <c:v>300.40095509815103</c:v>
                </c:pt>
                <c:pt idx="8444">
                  <c:v>300.21517984830865</c:v>
                </c:pt>
                <c:pt idx="8445">
                  <c:v>300.20281979039828</c:v>
                </c:pt>
                <c:pt idx="8446">
                  <c:v>300.14551303386793</c:v>
                </c:pt>
                <c:pt idx="8447">
                  <c:v>300.47062043637322</c:v>
                </c:pt>
                <c:pt idx="8448">
                  <c:v>300.16873527491072</c:v>
                </c:pt>
                <c:pt idx="8449">
                  <c:v>300.26162289983188</c:v>
                </c:pt>
                <c:pt idx="8450">
                  <c:v>300.08670677415364</c:v>
                </c:pt>
                <c:pt idx="8451">
                  <c:v>300.43504265738812</c:v>
                </c:pt>
                <c:pt idx="8452">
                  <c:v>300.59759394646926</c:v>
                </c:pt>
                <c:pt idx="8453">
                  <c:v>300.66725030563049</c:v>
                </c:pt>
                <c:pt idx="8454">
                  <c:v>300.22604359897201</c:v>
                </c:pt>
                <c:pt idx="8455">
                  <c:v>300.12229077760645</c:v>
                </c:pt>
                <c:pt idx="8456">
                  <c:v>300.17959598182455</c:v>
                </c:pt>
                <c:pt idx="8457">
                  <c:v>300.08670677415364</c:v>
                </c:pt>
                <c:pt idx="8458">
                  <c:v>300.23840061313291</c:v>
                </c:pt>
                <c:pt idx="8459">
                  <c:v>300.052625454603</c:v>
                </c:pt>
                <c:pt idx="8460">
                  <c:v>300.12229077760645</c:v>
                </c:pt>
                <c:pt idx="8461">
                  <c:v>300.12229077760645</c:v>
                </c:pt>
                <c:pt idx="8462">
                  <c:v>300.47062043637322</c:v>
                </c:pt>
                <c:pt idx="8463">
                  <c:v>300.86539474463171</c:v>
                </c:pt>
                <c:pt idx="8464">
                  <c:v>300.88861550945592</c:v>
                </c:pt>
                <c:pt idx="8465">
                  <c:v>300.44739830186171</c:v>
                </c:pt>
                <c:pt idx="8466">
                  <c:v>300.08670677415364</c:v>
                </c:pt>
                <c:pt idx="8467">
                  <c:v>300.64402649705676</c:v>
                </c:pt>
                <c:pt idx="8468">
                  <c:v>300.34214742309319</c:v>
                </c:pt>
                <c:pt idx="8469">
                  <c:v>300.48147490360066</c:v>
                </c:pt>
                <c:pt idx="8470">
                  <c:v>300.29569980594573</c:v>
                </c:pt>
                <c:pt idx="8471">
                  <c:v>300.43504265738812</c:v>
                </c:pt>
                <c:pt idx="8472">
                  <c:v>300.42417753703751</c:v>
                </c:pt>
                <c:pt idx="8473">
                  <c:v>300.00618080663321</c:v>
                </c:pt>
                <c:pt idx="8474">
                  <c:v>300.42417753703751</c:v>
                </c:pt>
                <c:pt idx="8475">
                  <c:v>300.04026227684943</c:v>
                </c:pt>
                <c:pt idx="8476">
                  <c:v>300.47062043637322</c:v>
                </c:pt>
                <c:pt idx="8477">
                  <c:v>300.19195756160968</c:v>
                </c:pt>
                <c:pt idx="8478">
                  <c:v>300.12229077760645</c:v>
                </c:pt>
                <c:pt idx="8479">
                  <c:v>300.28484518653084</c:v>
                </c:pt>
                <c:pt idx="8480">
                  <c:v>300.12229077760645</c:v>
                </c:pt>
                <c:pt idx="8481">
                  <c:v>301.05116999447409</c:v>
                </c:pt>
                <c:pt idx="8482">
                  <c:v>300.58673034799341</c:v>
                </c:pt>
                <c:pt idx="8483">
                  <c:v>300.31892361451946</c:v>
                </c:pt>
                <c:pt idx="8484">
                  <c:v>300.28484518653084</c:v>
                </c:pt>
                <c:pt idx="8485">
                  <c:v>300.14551303386793</c:v>
                </c:pt>
                <c:pt idx="8486">
                  <c:v>300.09906995190721</c:v>
                </c:pt>
                <c:pt idx="8487">
                  <c:v>300.80659315707283</c:v>
                </c:pt>
                <c:pt idx="8488">
                  <c:v>301.01559206330148</c:v>
                </c:pt>
                <c:pt idx="8489">
                  <c:v>300.00618080663321</c:v>
                </c:pt>
                <c:pt idx="8490">
                  <c:v>300.272475997372</c:v>
                </c:pt>
                <c:pt idx="8491">
                  <c:v>300.28484518653084</c:v>
                </c:pt>
                <c:pt idx="8492">
                  <c:v>300.052625454603</c:v>
                </c:pt>
                <c:pt idx="8493">
                  <c:v>300.00618080663321</c:v>
                </c:pt>
                <c:pt idx="8494">
                  <c:v>300.58673034799341</c:v>
                </c:pt>
                <c:pt idx="8495">
                  <c:v>300.49384272307219</c:v>
                </c:pt>
                <c:pt idx="8496">
                  <c:v>300.41181884881439</c:v>
                </c:pt>
                <c:pt idx="8497">
                  <c:v>300.29569980594573</c:v>
                </c:pt>
                <c:pt idx="8498">
                  <c:v>300.36537123166693</c:v>
                </c:pt>
                <c:pt idx="8499">
                  <c:v>300.19195756160968</c:v>
                </c:pt>
                <c:pt idx="8500">
                  <c:v>300.45825109502692</c:v>
                </c:pt>
                <c:pt idx="8501">
                  <c:v>300.78336934849909</c:v>
                </c:pt>
                <c:pt idx="8502">
                  <c:v>300.78336934849909</c:v>
                </c:pt>
                <c:pt idx="8503">
                  <c:v>300.04026227684943</c:v>
                </c:pt>
                <c:pt idx="8504">
                  <c:v>300.10992901519637</c:v>
                </c:pt>
                <c:pt idx="8505">
                  <c:v>300.00618080663321</c:v>
                </c:pt>
                <c:pt idx="8506">
                  <c:v>300.052625454603</c:v>
                </c:pt>
                <c:pt idx="8507">
                  <c:v>300.17959598182455</c:v>
                </c:pt>
                <c:pt idx="8508">
                  <c:v>301.17814350457013</c:v>
                </c:pt>
                <c:pt idx="8509">
                  <c:v>300.80659315707283</c:v>
                </c:pt>
                <c:pt idx="8510">
                  <c:v>301.03880065312774</c:v>
                </c:pt>
                <c:pt idx="8511">
                  <c:v>301.10847223103639</c:v>
                </c:pt>
                <c:pt idx="8512">
                  <c:v>300.31892361451946</c:v>
                </c:pt>
                <c:pt idx="8513">
                  <c:v>302.11937950731738</c:v>
                </c:pt>
                <c:pt idx="8514">
                  <c:v>302.58381915379806</c:v>
                </c:pt>
                <c:pt idx="8515">
                  <c:v>302.21226713223859</c:v>
                </c:pt>
                <c:pt idx="8516">
                  <c:v>303.5591475857816</c:v>
                </c:pt>
                <c:pt idx="8517">
                  <c:v>302.1426017940164</c:v>
                </c:pt>
                <c:pt idx="8518">
                  <c:v>302.0373489368107</c:v>
                </c:pt>
                <c:pt idx="8519">
                  <c:v>304.61499384477759</c:v>
                </c:pt>
                <c:pt idx="8520">
                  <c:v>304.56854622763018</c:v>
                </c:pt>
                <c:pt idx="8521">
                  <c:v>305.03299196160981</c:v>
                </c:pt>
                <c:pt idx="8522">
                  <c:v>304.61499384477759</c:v>
                </c:pt>
                <c:pt idx="8523">
                  <c:v>300.17959598182455</c:v>
                </c:pt>
                <c:pt idx="8524">
                  <c:v>305.81167439246377</c:v>
                </c:pt>
                <c:pt idx="8525">
                  <c:v>309.55040471975968</c:v>
                </c:pt>
                <c:pt idx="8526">
                  <c:v>311.19917337851473</c:v>
                </c:pt>
                <c:pt idx="8527">
                  <c:v>306.87987827437058</c:v>
                </c:pt>
                <c:pt idx="8528">
                  <c:v>301.13169588742267</c:v>
                </c:pt>
                <c:pt idx="8529">
                  <c:v>304.15054811079796</c:v>
                </c:pt>
                <c:pt idx="8530">
                  <c:v>302.87334517047509</c:v>
                </c:pt>
                <c:pt idx="8531">
                  <c:v>302.87334517047509</c:v>
                </c:pt>
                <c:pt idx="8532">
                  <c:v>302.89656897904882</c:v>
                </c:pt>
                <c:pt idx="8533">
                  <c:v>302.87334517047509</c:v>
                </c:pt>
                <c:pt idx="8534">
                  <c:v>304.19699572794542</c:v>
                </c:pt>
                <c:pt idx="8535">
                  <c:v>306.42629872605386</c:v>
                </c:pt>
                <c:pt idx="8536">
                  <c:v>304.89364911016747</c:v>
                </c:pt>
                <c:pt idx="8537">
                  <c:v>304.35954716921407</c:v>
                </c:pt>
                <c:pt idx="8538">
                  <c:v>304.19699572794542</c:v>
                </c:pt>
                <c:pt idx="8539">
                  <c:v>300.29569980594573</c:v>
                </c:pt>
                <c:pt idx="8540">
                  <c:v>307.01922112581292</c:v>
                </c:pt>
                <c:pt idx="8541">
                  <c:v>305.95100202515874</c:v>
                </c:pt>
                <c:pt idx="8542">
                  <c:v>302.4909315288769</c:v>
                </c:pt>
                <c:pt idx="8543">
                  <c:v>305.7187791581689</c:v>
                </c:pt>
                <c:pt idx="8544">
                  <c:v>304.4880238349935</c:v>
                </c:pt>
                <c:pt idx="8545">
                  <c:v>302.44448695547891</c:v>
                </c:pt>
                <c:pt idx="8546">
                  <c:v>300.59759394646926</c:v>
                </c:pt>
                <c:pt idx="8547">
                  <c:v>302.45534705364287</c:v>
                </c:pt>
                <c:pt idx="8548">
                  <c:v>301.48002257853369</c:v>
                </c:pt>
                <c:pt idx="8549">
                  <c:v>302.80367374475389</c:v>
                </c:pt>
                <c:pt idx="8550">
                  <c:v>302.47856934034189</c:v>
                </c:pt>
                <c:pt idx="8551">
                  <c:v>301.15491984818385</c:v>
                </c:pt>
                <c:pt idx="8552">
                  <c:v>300.08670677415364</c:v>
                </c:pt>
                <c:pt idx="8553">
                  <c:v>300.28484518653084</c:v>
                </c:pt>
                <c:pt idx="8554">
                  <c:v>302.87334517047509</c:v>
                </c:pt>
                <c:pt idx="8555">
                  <c:v>305.47419866826829</c:v>
                </c:pt>
                <c:pt idx="8556">
                  <c:v>304.89364911016747</c:v>
                </c:pt>
                <c:pt idx="8557">
                  <c:v>302.19990037807935</c:v>
                </c:pt>
                <c:pt idx="8558">
                  <c:v>303.35014852736549</c:v>
                </c:pt>
                <c:pt idx="8559">
                  <c:v>307.18177256708157</c:v>
                </c:pt>
                <c:pt idx="8560">
                  <c:v>308.71442218296801</c:v>
                </c:pt>
                <c:pt idx="8561">
                  <c:v>304.55768004196722</c:v>
                </c:pt>
                <c:pt idx="8562">
                  <c:v>307.53009925819259</c:v>
                </c:pt>
                <c:pt idx="8563">
                  <c:v>306.1600010835748</c:v>
                </c:pt>
                <c:pt idx="8564">
                  <c:v>303.25725329307062</c:v>
                </c:pt>
                <c:pt idx="8565">
                  <c:v>301.71224605427341</c:v>
                </c:pt>
                <c:pt idx="8566">
                  <c:v>304.40599478636153</c:v>
                </c:pt>
                <c:pt idx="8567">
                  <c:v>303.03589661174374</c:v>
                </c:pt>
                <c:pt idx="8568">
                  <c:v>302.17667656950562</c:v>
                </c:pt>
                <c:pt idx="8569">
                  <c:v>302.96622518602254</c:v>
                </c:pt>
                <c:pt idx="8570">
                  <c:v>303.89511665398186</c:v>
                </c:pt>
                <c:pt idx="8571">
                  <c:v>304.22021953651915</c:v>
                </c:pt>
                <c:pt idx="8572">
                  <c:v>303.82544522826066</c:v>
                </c:pt>
                <c:pt idx="8573">
                  <c:v>303.91832524380811</c:v>
                </c:pt>
                <c:pt idx="8574">
                  <c:v>302.98944747272157</c:v>
                </c:pt>
                <c:pt idx="8575">
                  <c:v>302.24634799522681</c:v>
                </c:pt>
                <c:pt idx="8576">
                  <c:v>301.73546986284714</c:v>
                </c:pt>
                <c:pt idx="8577">
                  <c:v>300.78336934849909</c:v>
                </c:pt>
                <c:pt idx="8578">
                  <c:v>300.52792252074812</c:v>
                </c:pt>
                <c:pt idx="8579">
                  <c:v>300.50469871217439</c:v>
                </c:pt>
                <c:pt idx="8580">
                  <c:v>300.89947317262033</c:v>
                </c:pt>
                <c:pt idx="8581">
                  <c:v>300.77250575002324</c:v>
                </c:pt>
                <c:pt idx="8582">
                  <c:v>301.60849680931352</c:v>
                </c:pt>
                <c:pt idx="8583">
                  <c:v>301.88715968407706</c:v>
                </c:pt>
                <c:pt idx="8584">
                  <c:v>301.67816214753572</c:v>
                </c:pt>
                <c:pt idx="8585">
                  <c:v>301.23694570087889</c:v>
                </c:pt>
                <c:pt idx="8586">
                  <c:v>300.51706500977122</c:v>
                </c:pt>
                <c:pt idx="8587">
                  <c:v>300.06348451789216</c:v>
                </c:pt>
                <c:pt idx="8588">
                  <c:v>300.52792252074812</c:v>
                </c:pt>
                <c:pt idx="8589">
                  <c:v>300.79572788453476</c:v>
                </c:pt>
                <c:pt idx="8590">
                  <c:v>301.12083533269629</c:v>
                </c:pt>
                <c:pt idx="8591">
                  <c:v>300.30806747322987</c:v>
                </c:pt>
                <c:pt idx="8592">
                  <c:v>300.88861550945592</c:v>
                </c:pt>
                <c:pt idx="8593">
                  <c:v>301.39949942495963</c:v>
                </c:pt>
                <c:pt idx="8594">
                  <c:v>301.26016783539035</c:v>
                </c:pt>
                <c:pt idx="8595">
                  <c:v>300.89947317262033</c:v>
                </c:pt>
                <c:pt idx="8596">
                  <c:v>300.64402649705676</c:v>
                </c:pt>
                <c:pt idx="8597">
                  <c:v>301.27102382449254</c:v>
                </c:pt>
                <c:pt idx="8598">
                  <c:v>304.49887480190898</c:v>
                </c:pt>
                <c:pt idx="8599">
                  <c:v>302.56059686709909</c:v>
                </c:pt>
                <c:pt idx="8600">
                  <c:v>311.71004998901969</c:v>
                </c:pt>
                <c:pt idx="8601">
                  <c:v>314.10192116901896</c:v>
                </c:pt>
                <c:pt idx="8602">
                  <c:v>303.30370091021808</c:v>
                </c:pt>
                <c:pt idx="8603">
                  <c:v>302.81603897703843</c:v>
                </c:pt>
                <c:pt idx="8604">
                  <c:v>301.53883147109133</c:v>
                </c:pt>
                <c:pt idx="8605">
                  <c:v>303.80222141968693</c:v>
                </c:pt>
                <c:pt idx="8606">
                  <c:v>305.82252535937931</c:v>
                </c:pt>
                <c:pt idx="8607">
                  <c:v>304.35954716921407</c:v>
                </c:pt>
                <c:pt idx="8608">
                  <c:v>307.54096544385555</c:v>
                </c:pt>
                <c:pt idx="8609">
                  <c:v>308.37694645877247</c:v>
                </c:pt>
                <c:pt idx="8610">
                  <c:v>306.72819301876484</c:v>
                </c:pt>
                <c:pt idx="8611">
                  <c:v>306.00830060922169</c:v>
                </c:pt>
                <c:pt idx="8612">
                  <c:v>303.94154905238184</c:v>
                </c:pt>
                <c:pt idx="8613">
                  <c:v>302.28193399233555</c:v>
                </c:pt>
                <c:pt idx="8614">
                  <c:v>300.20281979039828</c:v>
                </c:pt>
                <c:pt idx="8615">
                  <c:v>303.54677474412341</c:v>
                </c:pt>
                <c:pt idx="8616">
                  <c:v>303.52355093554968</c:v>
                </c:pt>
                <c:pt idx="8617">
                  <c:v>302.59467468633784</c:v>
                </c:pt>
                <c:pt idx="8618">
                  <c:v>302.59467468633784</c:v>
                </c:pt>
                <c:pt idx="8619">
                  <c:v>303.35014852736549</c:v>
                </c:pt>
                <c:pt idx="8620">
                  <c:v>307.69265069946124</c:v>
                </c:pt>
                <c:pt idx="8621">
                  <c:v>309.24852412392141</c:v>
                </c:pt>
                <c:pt idx="8622">
                  <c:v>306.7637744502494</c:v>
                </c:pt>
                <c:pt idx="8623">
                  <c:v>303.79135523402402</c:v>
                </c:pt>
                <c:pt idx="8624">
                  <c:v>302.02649188239621</c:v>
                </c:pt>
                <c:pt idx="8625">
                  <c:v>300.16873527491072</c:v>
                </c:pt>
                <c:pt idx="8626">
                  <c:v>300.52792252074812</c:v>
                </c:pt>
                <c:pt idx="8627">
                  <c:v>301.0852482702752</c:v>
                </c:pt>
                <c:pt idx="8628">
                  <c:v>301.68902224569968</c:v>
                </c:pt>
                <c:pt idx="8629">
                  <c:v>301.57291842157849</c:v>
                </c:pt>
                <c:pt idx="8630">
                  <c:v>301.15491984818385</c:v>
                </c:pt>
                <c:pt idx="8631">
                  <c:v>300.76014553992542</c:v>
                </c:pt>
                <c:pt idx="8632">
                  <c:v>300.59759394646926</c:v>
                </c:pt>
                <c:pt idx="8633">
                  <c:v>300.34214742309319</c:v>
                </c:pt>
                <c:pt idx="8634">
                  <c:v>300.57437013789553</c:v>
                </c:pt>
                <c:pt idx="8635">
                  <c:v>300.22604359897201</c:v>
                </c:pt>
                <c:pt idx="8636">
                  <c:v>300.04026227684943</c:v>
                </c:pt>
                <c:pt idx="8637">
                  <c:v>300.04026227684943</c:v>
                </c:pt>
                <c:pt idx="8638">
                  <c:v>300.33128823805407</c:v>
                </c:pt>
                <c:pt idx="8639">
                  <c:v>300.08670677415364</c:v>
                </c:pt>
                <c:pt idx="8640">
                  <c:v>300.86539474463171</c:v>
                </c:pt>
                <c:pt idx="8641">
                  <c:v>300.86539474463171</c:v>
                </c:pt>
                <c:pt idx="8642">
                  <c:v>300.51706500977122</c:v>
                </c:pt>
                <c:pt idx="8643">
                  <c:v>300.06348451789216</c:v>
                </c:pt>
                <c:pt idx="8644">
                  <c:v>300.15637217325082</c:v>
                </c:pt>
                <c:pt idx="8645">
                  <c:v>300.07584769564573</c:v>
                </c:pt>
                <c:pt idx="8646">
                  <c:v>301.70138443423468</c:v>
                </c:pt>
                <c:pt idx="8647">
                  <c:v>300.63317492139134</c:v>
                </c:pt>
                <c:pt idx="8648">
                  <c:v>300.14551303386793</c:v>
                </c:pt>
                <c:pt idx="8649">
                  <c:v>300.26162289983188</c:v>
                </c:pt>
                <c:pt idx="8650">
                  <c:v>300.00618080663321</c:v>
                </c:pt>
                <c:pt idx="8651">
                  <c:v>300.76014553992542</c:v>
                </c:pt>
                <c:pt idx="8652">
                  <c:v>301.03880065312774</c:v>
                </c:pt>
                <c:pt idx="8653">
                  <c:v>300.85302555547287</c:v>
                </c:pt>
                <c:pt idx="8654">
                  <c:v>300.66725030563049</c:v>
                </c:pt>
                <c:pt idx="8655">
                  <c:v>301.96769272983693</c:v>
                </c:pt>
                <c:pt idx="8656">
                  <c:v>301.71224605427341</c:v>
                </c:pt>
                <c:pt idx="8657">
                  <c:v>300.76014553992542</c:v>
                </c:pt>
                <c:pt idx="8658">
                  <c:v>302.30515627903452</c:v>
                </c:pt>
                <c:pt idx="8659">
                  <c:v>302.00326959569725</c:v>
                </c:pt>
                <c:pt idx="8660">
                  <c:v>302.18904636741433</c:v>
                </c:pt>
                <c:pt idx="8661">
                  <c:v>303.97713200574111</c:v>
                </c:pt>
                <c:pt idx="8662">
                  <c:v>301.72460672093365</c:v>
                </c:pt>
                <c:pt idx="8663">
                  <c:v>300.30806747322987</c:v>
                </c:pt>
                <c:pt idx="8664">
                  <c:v>301.17814350457013</c:v>
                </c:pt>
                <c:pt idx="8665">
                  <c:v>301.24779986373136</c:v>
                </c:pt>
                <c:pt idx="8666">
                  <c:v>301.43357496138623</c:v>
                </c:pt>
                <c:pt idx="8667">
                  <c:v>301.87479749554205</c:v>
                </c:pt>
                <c:pt idx="8668">
                  <c:v>301.94446892126325</c:v>
                </c:pt>
                <c:pt idx="8669">
                  <c:v>301.64257462855221</c:v>
                </c:pt>
                <c:pt idx="8670">
                  <c:v>301.57291842157849</c:v>
                </c:pt>
                <c:pt idx="8671">
                  <c:v>301.27102382449254</c:v>
                </c:pt>
                <c:pt idx="8672">
                  <c:v>300.36537123166693</c:v>
                </c:pt>
                <c:pt idx="8673">
                  <c:v>301.06202461388898</c:v>
                </c:pt>
                <c:pt idx="8674">
                  <c:v>300.36537123166693</c:v>
                </c:pt>
                <c:pt idx="8675">
                  <c:v>300.23840061313291</c:v>
                </c:pt>
                <c:pt idx="8676">
                  <c:v>300.72606254631256</c:v>
                </c:pt>
                <c:pt idx="8677">
                  <c:v>301.09761456787203</c:v>
                </c:pt>
                <c:pt idx="8678">
                  <c:v>301.60849680931352</c:v>
                </c:pt>
                <c:pt idx="8679">
                  <c:v>301.91038197077603</c:v>
                </c:pt>
                <c:pt idx="8680">
                  <c:v>300.28484518653084</c:v>
                </c:pt>
                <c:pt idx="8681">
                  <c:v>301.10847223103639</c:v>
                </c:pt>
                <c:pt idx="8682">
                  <c:v>300.73692173135169</c:v>
                </c:pt>
                <c:pt idx="8683">
                  <c:v>300.52792252074812</c:v>
                </c:pt>
                <c:pt idx="8684">
                  <c:v>301.89802130411579</c:v>
                </c:pt>
                <c:pt idx="8685">
                  <c:v>301.50324653929488</c:v>
                </c:pt>
                <c:pt idx="8686">
                  <c:v>300.36537123166693</c:v>
                </c:pt>
                <c:pt idx="8687">
                  <c:v>304.10410049365049</c:v>
                </c:pt>
                <c:pt idx="8688">
                  <c:v>301.52647080443103</c:v>
                </c:pt>
                <c:pt idx="8689">
                  <c:v>300.052625454603</c:v>
                </c:pt>
                <c:pt idx="8690">
                  <c:v>304.97567815879938</c:v>
                </c:pt>
                <c:pt idx="8691">
                  <c:v>314.26447261028761</c:v>
                </c:pt>
                <c:pt idx="8692">
                  <c:v>308.08742500771973</c:v>
                </c:pt>
                <c:pt idx="8693">
                  <c:v>301.44594338960769</c:v>
                </c:pt>
                <c:pt idx="8694">
                  <c:v>300.42417753703751</c:v>
                </c:pt>
                <c:pt idx="8695">
                  <c:v>301.0852482702752</c:v>
                </c:pt>
                <c:pt idx="8696">
                  <c:v>302.5482422879378</c:v>
                </c:pt>
                <c:pt idx="8697">
                  <c:v>303.08234270701644</c:v>
                </c:pt>
                <c:pt idx="8698">
                  <c:v>303.08234270701644</c:v>
                </c:pt>
                <c:pt idx="8699">
                  <c:v>302.94300137744881</c:v>
                </c:pt>
                <c:pt idx="8700">
                  <c:v>303.22167186158612</c:v>
                </c:pt>
                <c:pt idx="8701">
                  <c:v>302.47856934034189</c:v>
                </c:pt>
                <c:pt idx="8702">
                  <c:v>302.0373489368107</c:v>
                </c:pt>
                <c:pt idx="8703">
                  <c:v>302.5482422879378</c:v>
                </c:pt>
                <c:pt idx="8704">
                  <c:v>302.15346797967931</c:v>
                </c:pt>
                <c:pt idx="8705">
                  <c:v>301.01559206330148</c:v>
                </c:pt>
                <c:pt idx="8706">
                  <c:v>300.62081775504299</c:v>
                </c:pt>
                <c:pt idx="8707">
                  <c:v>300.43504265738812</c:v>
                </c:pt>
                <c:pt idx="8708">
                  <c:v>300.09906995190721</c:v>
                </c:pt>
                <c:pt idx="8709">
                  <c:v>300.13314985611436</c:v>
                </c:pt>
                <c:pt idx="8710">
                  <c:v>300.56350806129444</c:v>
                </c:pt>
                <c:pt idx="8711">
                  <c:v>301.39949942495963</c:v>
                </c:pt>
                <c:pt idx="8712">
                  <c:v>301.16727990609422</c:v>
                </c:pt>
                <c:pt idx="8713">
                  <c:v>301.51560933657981</c:v>
                </c:pt>
                <c:pt idx="8714">
                  <c:v>300.07584769564573</c:v>
                </c:pt>
                <c:pt idx="8715">
                  <c:v>302.64112230348525</c:v>
                </c:pt>
                <c:pt idx="8716">
                  <c:v>304.59177003620385</c:v>
                </c:pt>
                <c:pt idx="8717">
                  <c:v>304.22021953651915</c:v>
                </c:pt>
                <c:pt idx="8718">
                  <c:v>302.36246703809542</c:v>
                </c:pt>
                <c:pt idx="8719">
                  <c:v>302.63026372719605</c:v>
                </c:pt>
                <c:pt idx="8720">
                  <c:v>312.73182299440117</c:v>
                </c:pt>
                <c:pt idx="8721">
                  <c:v>308.34287168328325</c:v>
                </c:pt>
                <c:pt idx="8722">
                  <c:v>305.74200296674263</c:v>
                </c:pt>
                <c:pt idx="8723">
                  <c:v>305.34722865848414</c:v>
                </c:pt>
                <c:pt idx="8724">
                  <c:v>301.01559206330148</c:v>
                </c:pt>
                <c:pt idx="8725">
                  <c:v>304.3827709777878</c:v>
                </c:pt>
                <c:pt idx="8726">
                  <c:v>303.87189284540813</c:v>
                </c:pt>
                <c:pt idx="8727">
                  <c:v>303.56999855269714</c:v>
                </c:pt>
                <c:pt idx="8728">
                  <c:v>306.983624475581</c:v>
                </c:pt>
                <c:pt idx="8729">
                  <c:v>304.26666715366656</c:v>
                </c:pt>
                <c:pt idx="8730">
                  <c:v>305.53300543020129</c:v>
                </c:pt>
                <c:pt idx="8731">
                  <c:v>305.76522677531636</c:v>
                </c:pt>
                <c:pt idx="8732">
                  <c:v>303.65202760132911</c:v>
                </c:pt>
                <c:pt idx="8733">
                  <c:v>300.22604359897201</c:v>
                </c:pt>
                <c:pt idx="8734">
                  <c:v>301.01559206330148</c:v>
                </c:pt>
                <c:pt idx="8735">
                  <c:v>300.12229077760645</c:v>
                </c:pt>
                <c:pt idx="8736">
                  <c:v>300.21517984830865</c:v>
                </c:pt>
                <c:pt idx="8737">
                  <c:v>302.0373489368107</c:v>
                </c:pt>
                <c:pt idx="8738">
                  <c:v>303.84866903683439</c:v>
                </c:pt>
                <c:pt idx="8739">
                  <c:v>303.12879184603861</c:v>
                </c:pt>
                <c:pt idx="8740">
                  <c:v>301.73546986284714</c:v>
                </c:pt>
                <c:pt idx="8741">
                  <c:v>305.14909578573099</c:v>
                </c:pt>
                <c:pt idx="8742">
                  <c:v>306.24052347621148</c:v>
                </c:pt>
                <c:pt idx="8743">
                  <c:v>303.54677474412341</c:v>
                </c:pt>
                <c:pt idx="8744">
                  <c:v>301.37627744263557</c:v>
                </c:pt>
                <c:pt idx="8745">
                  <c:v>303.93069808546636</c:v>
                </c:pt>
                <c:pt idx="8746">
                  <c:v>301.60849680931352</c:v>
                </c:pt>
                <c:pt idx="8747">
                  <c:v>300.47062043637322</c:v>
                </c:pt>
                <c:pt idx="8748">
                  <c:v>300.19195756160968</c:v>
                </c:pt>
                <c:pt idx="8749">
                  <c:v>301.14405761939526</c:v>
                </c:pt>
                <c:pt idx="8750">
                  <c:v>300.16873527491072</c:v>
                </c:pt>
                <c:pt idx="8751">
                  <c:v>301.0852482702752</c:v>
                </c:pt>
                <c:pt idx="8752">
                  <c:v>300.36537123166693</c:v>
                </c:pt>
                <c:pt idx="8753">
                  <c:v>300.79572788453476</c:v>
                </c:pt>
                <c:pt idx="8754">
                  <c:v>300.65639720809037</c:v>
                </c:pt>
                <c:pt idx="8755">
                  <c:v>300.86539474463171</c:v>
                </c:pt>
                <c:pt idx="8756">
                  <c:v>301.39949942495963</c:v>
                </c:pt>
                <c:pt idx="8757">
                  <c:v>302.02649188239621</c:v>
                </c:pt>
                <c:pt idx="8758">
                  <c:v>301.44594338960769</c:v>
                </c:pt>
                <c:pt idx="8759">
                  <c:v>301.26016783539035</c:v>
                </c:pt>
                <c:pt idx="8760">
                  <c:v>301.44594338960769</c:v>
                </c:pt>
                <c:pt idx="8761">
                  <c:v>301.21372295761745</c:v>
                </c:pt>
                <c:pt idx="8762">
                  <c:v>300.77250575002324</c:v>
                </c:pt>
                <c:pt idx="8763">
                  <c:v>300.9118379483424</c:v>
                </c:pt>
                <c:pt idx="8764">
                  <c:v>300.07584769564573</c:v>
                </c:pt>
                <c:pt idx="8765">
                  <c:v>300.02940306137282</c:v>
                </c:pt>
                <c:pt idx="8766">
                  <c:v>300.71369792277795</c:v>
                </c:pt>
                <c:pt idx="8767">
                  <c:v>300.38859504024066</c:v>
                </c:pt>
                <c:pt idx="8768">
                  <c:v>300.89947317262033</c:v>
                </c:pt>
                <c:pt idx="8769">
                  <c:v>300.38859504024066</c:v>
                </c:pt>
                <c:pt idx="8770">
                  <c:v>301.10847223103639</c:v>
                </c:pt>
                <c:pt idx="8771">
                  <c:v>300.36537123166693</c:v>
                </c:pt>
                <c:pt idx="8772">
                  <c:v>300.24926740754574</c:v>
                </c:pt>
                <c:pt idx="8773">
                  <c:v>300.052625454603</c:v>
                </c:pt>
                <c:pt idx="8774">
                  <c:v>300.07584769564573</c:v>
                </c:pt>
                <c:pt idx="8775">
                  <c:v>300.38859504024066</c:v>
                </c:pt>
                <c:pt idx="8776">
                  <c:v>300.10992901519637</c:v>
                </c:pt>
                <c:pt idx="8777">
                  <c:v>300.31892361451946</c:v>
                </c:pt>
                <c:pt idx="8778">
                  <c:v>300.62081775504299</c:v>
                </c:pt>
                <c:pt idx="8779">
                  <c:v>300.00618080663321</c:v>
                </c:pt>
                <c:pt idx="8780">
                  <c:v>300.21517984830865</c:v>
                </c:pt>
                <c:pt idx="8781">
                  <c:v>300.14551303386793</c:v>
                </c:pt>
                <c:pt idx="8782">
                  <c:v>300.41181884881439</c:v>
                </c:pt>
                <c:pt idx="8783">
                  <c:v>300.73692173135169</c:v>
                </c:pt>
                <c:pt idx="8784">
                  <c:v>300.38859504024066</c:v>
                </c:pt>
                <c:pt idx="8785">
                  <c:v>300.82980174689914</c:v>
                </c:pt>
                <c:pt idx="8786">
                  <c:v>300.62081775504299</c:v>
                </c:pt>
                <c:pt idx="8787">
                  <c:v>300.38859504024066</c:v>
                </c:pt>
                <c:pt idx="8788">
                  <c:v>300.02940306137282</c:v>
                </c:pt>
                <c:pt idx="8789">
                  <c:v>300.50469871217439</c:v>
                </c:pt>
                <c:pt idx="8790">
                  <c:v>300.29569980594573</c:v>
                </c:pt>
                <c:pt idx="8791">
                  <c:v>300.09906995190721</c:v>
                </c:pt>
                <c:pt idx="8792">
                  <c:v>300.40095509815103</c:v>
                </c:pt>
                <c:pt idx="8793">
                  <c:v>301.28338951333944</c:v>
                </c:pt>
                <c:pt idx="8794">
                  <c:v>301.37627744263557</c:v>
                </c:pt>
                <c:pt idx="8795">
                  <c:v>300.63317492139134</c:v>
                </c:pt>
                <c:pt idx="8796">
                  <c:v>300.28484518653084</c:v>
                </c:pt>
                <c:pt idx="8797">
                  <c:v>300.8762493640466</c:v>
                </c:pt>
                <c:pt idx="8798">
                  <c:v>301.94446892126325</c:v>
                </c:pt>
                <c:pt idx="8799">
                  <c:v>300.15637217325082</c:v>
                </c:pt>
                <c:pt idx="8800">
                  <c:v>300.84217245793269</c:v>
                </c:pt>
                <c:pt idx="8801">
                  <c:v>300.59759394646926</c:v>
                </c:pt>
                <c:pt idx="8802">
                  <c:v>300.63317492139134</c:v>
                </c:pt>
                <c:pt idx="8803">
                  <c:v>303.8842504683189</c:v>
                </c:pt>
                <c:pt idx="8804">
                  <c:v>300.272475997372</c:v>
                </c:pt>
                <c:pt idx="8805">
                  <c:v>300.52792252074812</c:v>
                </c:pt>
                <c:pt idx="8806">
                  <c:v>300.80659315707283</c:v>
                </c:pt>
                <c:pt idx="8807">
                  <c:v>302.1070203625319</c:v>
                </c:pt>
                <c:pt idx="8808">
                  <c:v>300.94592078976774</c:v>
                </c:pt>
                <c:pt idx="8809">
                  <c:v>300.8762493640466</c:v>
                </c:pt>
                <c:pt idx="8810">
                  <c:v>301.36391905878742</c:v>
                </c:pt>
                <c:pt idx="8811">
                  <c:v>300.96914459834147</c:v>
                </c:pt>
                <c:pt idx="8812">
                  <c:v>300.07584769564573</c:v>
                </c:pt>
                <c:pt idx="8813">
                  <c:v>301.16727990609422</c:v>
                </c:pt>
                <c:pt idx="8814">
                  <c:v>303.18759708609684</c:v>
                </c:pt>
                <c:pt idx="8815">
                  <c:v>304.92923054165198</c:v>
                </c:pt>
                <c:pt idx="8816">
                  <c:v>301.56205223591553</c:v>
                </c:pt>
                <c:pt idx="8817">
                  <c:v>300.40095509815103</c:v>
                </c:pt>
                <c:pt idx="8818">
                  <c:v>300.59759394646926</c:v>
                </c:pt>
                <c:pt idx="8819">
                  <c:v>300.73692173135169</c:v>
                </c:pt>
                <c:pt idx="8820">
                  <c:v>302.40889943649546</c:v>
                </c:pt>
                <c:pt idx="8821">
                  <c:v>302.98944747272157</c:v>
                </c:pt>
                <c:pt idx="8822">
                  <c:v>301.0852482702752</c:v>
                </c:pt>
                <c:pt idx="8823">
                  <c:v>300.62081775504299</c:v>
                </c:pt>
                <c:pt idx="8824">
                  <c:v>301.64257462855221</c:v>
                </c:pt>
                <c:pt idx="8825">
                  <c:v>301.41035130500001</c:v>
                </c:pt>
                <c:pt idx="8826">
                  <c:v>300.13314985611436</c:v>
                </c:pt>
                <c:pt idx="8827">
                  <c:v>301.27102382449254</c:v>
                </c:pt>
                <c:pt idx="8828">
                  <c:v>304.77754528604623</c:v>
                </c:pt>
                <c:pt idx="8829">
                  <c:v>306.96041588575468</c:v>
                </c:pt>
                <c:pt idx="8830">
                  <c:v>305.42776626986824</c:v>
                </c:pt>
                <c:pt idx="8831">
                  <c:v>304.47565099333525</c:v>
                </c:pt>
                <c:pt idx="8832">
                  <c:v>301.46916552411921</c:v>
                </c:pt>
                <c:pt idx="8833">
                  <c:v>304.65057527626215</c:v>
                </c:pt>
                <c:pt idx="8834">
                  <c:v>311.19917337851473</c:v>
                </c:pt>
                <c:pt idx="8835">
                  <c:v>315.56489783730945</c:v>
                </c:pt>
                <c:pt idx="8836">
                  <c:v>318.11933415545008</c:v>
                </c:pt>
                <c:pt idx="8837">
                  <c:v>315.00757360965707</c:v>
                </c:pt>
                <c:pt idx="8838">
                  <c:v>308.22675264041465</c:v>
                </c:pt>
                <c:pt idx="8839">
                  <c:v>304.47565099333525</c:v>
                </c:pt>
                <c:pt idx="8840">
                  <c:v>306.44952253462759</c:v>
                </c:pt>
                <c:pt idx="8841">
                  <c:v>305.82252535937931</c:v>
                </c:pt>
                <c:pt idx="8842">
                  <c:v>305.12587197715726</c:v>
                </c:pt>
                <c:pt idx="8843">
                  <c:v>306.33341871050641</c:v>
                </c:pt>
                <c:pt idx="8844">
                  <c:v>308.00539595908776</c:v>
                </c:pt>
                <c:pt idx="8845">
                  <c:v>313.48578865755883</c:v>
                </c:pt>
                <c:pt idx="8846">
                  <c:v>314.76305247287144</c:v>
                </c:pt>
                <c:pt idx="8847">
                  <c:v>318.31602124719768</c:v>
                </c:pt>
                <c:pt idx="8848">
                  <c:v>306.47274634320132</c:v>
                </c:pt>
                <c:pt idx="8849">
                  <c:v>306.11355346642739</c:v>
                </c:pt>
                <c:pt idx="8850">
                  <c:v>307.80875452358242</c:v>
                </c:pt>
                <c:pt idx="8851">
                  <c:v>311.12950195279359</c:v>
                </c:pt>
                <c:pt idx="8852">
                  <c:v>315.86677691127301</c:v>
                </c:pt>
                <c:pt idx="8853">
                  <c:v>307.94809737502476</c:v>
                </c:pt>
                <c:pt idx="8854">
                  <c:v>301.67816214753572</c:v>
                </c:pt>
                <c:pt idx="8855">
                  <c:v>300.41181884881439</c:v>
                </c:pt>
                <c:pt idx="8856">
                  <c:v>304.89364911016747</c:v>
                </c:pt>
                <c:pt idx="8857">
                  <c:v>308.21439501750382</c:v>
                </c:pt>
                <c:pt idx="8858">
                  <c:v>306.03152441779542</c:v>
                </c:pt>
                <c:pt idx="8859">
                  <c:v>300.31892361451946</c:v>
                </c:pt>
                <c:pt idx="8860">
                  <c:v>303.1179256603757</c:v>
                </c:pt>
                <c:pt idx="8861">
                  <c:v>306.04389725945362</c:v>
                </c:pt>
                <c:pt idx="8862">
                  <c:v>305.41690008420534</c:v>
                </c:pt>
                <c:pt idx="8863">
                  <c:v>306.60122300898075</c:v>
                </c:pt>
                <c:pt idx="8864">
                  <c:v>301.4923872020683</c:v>
                </c:pt>
                <c:pt idx="8865">
                  <c:v>305.86897297652678</c:v>
                </c:pt>
                <c:pt idx="8866">
                  <c:v>311.97634610962399</c:v>
                </c:pt>
                <c:pt idx="8867">
                  <c:v>317.61930698998589</c:v>
                </c:pt>
                <c:pt idx="8868">
                  <c:v>326.04881900237154</c:v>
                </c:pt>
                <c:pt idx="8869">
                  <c:v>312.16212288134108</c:v>
                </c:pt>
                <c:pt idx="8870">
                  <c:v>320.1860400560476</c:v>
                </c:pt>
                <c:pt idx="8871">
                  <c:v>326.64183271461513</c:v>
                </c:pt>
                <c:pt idx="8872">
                  <c:v>315.00757360965707</c:v>
                </c:pt>
                <c:pt idx="8873">
                  <c:v>318.58381032692455</c:v>
                </c:pt>
                <c:pt idx="8874">
                  <c:v>325.57362883270838</c:v>
                </c:pt>
                <c:pt idx="8875">
                  <c:v>313.56780248744337</c:v>
                </c:pt>
                <c:pt idx="8876">
                  <c:v>303.35014852736549</c:v>
                </c:pt>
                <c:pt idx="8877">
                  <c:v>304.42921859493521</c:v>
                </c:pt>
                <c:pt idx="8878">
                  <c:v>307.23907115114451</c:v>
                </c:pt>
                <c:pt idx="8879">
                  <c:v>309.32904651655809</c:v>
                </c:pt>
                <c:pt idx="8880">
                  <c:v>312.37112193975719</c:v>
                </c:pt>
                <c:pt idx="8881">
                  <c:v>313.18389284297314</c:v>
                </c:pt>
                <c:pt idx="8882">
                  <c:v>312.95166997598329</c:v>
                </c:pt>
                <c:pt idx="8883">
                  <c:v>310.81524699342231</c:v>
                </c:pt>
                <c:pt idx="8884">
                  <c:v>303.63966997841828</c:v>
                </c:pt>
                <c:pt idx="8885">
                  <c:v>302.64112230348525</c:v>
                </c:pt>
                <c:pt idx="8886">
                  <c:v>303.63966997841828</c:v>
                </c:pt>
                <c:pt idx="8887">
                  <c:v>305.75286915240554</c:v>
                </c:pt>
                <c:pt idx="8888">
                  <c:v>308.51627256959267</c:v>
                </c:pt>
                <c:pt idx="8889">
                  <c:v>303.35014852736549</c:v>
                </c:pt>
                <c:pt idx="8890">
                  <c:v>307.25142877405534</c:v>
                </c:pt>
                <c:pt idx="8891">
                  <c:v>311.22239718708846</c:v>
                </c:pt>
                <c:pt idx="8892">
                  <c:v>313.47492247189592</c:v>
                </c:pt>
                <c:pt idx="8893">
                  <c:v>302.8392612637374</c:v>
                </c:pt>
                <c:pt idx="8894">
                  <c:v>302.59467468633784</c:v>
                </c:pt>
                <c:pt idx="8895">
                  <c:v>302.73401753778018</c:v>
                </c:pt>
                <c:pt idx="8896">
                  <c:v>302.82689755332763</c:v>
                </c:pt>
                <c:pt idx="8897">
                  <c:v>305.96186821082165</c:v>
                </c:pt>
                <c:pt idx="8898">
                  <c:v>305.14909578573099</c:v>
                </c:pt>
                <c:pt idx="8899">
                  <c:v>302.01412512823697</c:v>
                </c:pt>
                <c:pt idx="8900">
                  <c:v>305.28842341842591</c:v>
                </c:pt>
                <c:pt idx="8901">
                  <c:v>309.7005970162428</c:v>
                </c:pt>
                <c:pt idx="8902">
                  <c:v>308.67884075148351</c:v>
                </c:pt>
                <c:pt idx="8903">
                  <c:v>311.11714128613329</c:v>
                </c:pt>
                <c:pt idx="8904">
                  <c:v>311.90669142452498</c:v>
                </c:pt>
                <c:pt idx="8905">
                  <c:v>330.0553977625093</c:v>
                </c:pt>
                <c:pt idx="8906">
                  <c:v>350.21201997978039</c:v>
                </c:pt>
                <c:pt idx="8907">
                  <c:v>320.48798000500091</c:v>
                </c:pt>
                <c:pt idx="8908">
                  <c:v>306.04389725945362</c:v>
                </c:pt>
                <c:pt idx="8909">
                  <c:v>309.89874662961813</c:v>
                </c:pt>
                <c:pt idx="8910">
                  <c:v>302.72315135211721</c:v>
                </c:pt>
                <c:pt idx="8911">
                  <c:v>305.65997391811067</c:v>
                </c:pt>
                <c:pt idx="8912">
                  <c:v>306.93719207718095</c:v>
                </c:pt>
                <c:pt idx="8913">
                  <c:v>303.443028542913</c:v>
                </c:pt>
                <c:pt idx="8914">
                  <c:v>302.43212324506919</c:v>
                </c:pt>
                <c:pt idx="8915">
                  <c:v>307.33196638543944</c:v>
                </c:pt>
                <c:pt idx="8916">
                  <c:v>318.33915374328683</c:v>
                </c:pt>
                <c:pt idx="8917">
                  <c:v>338.10100165229943</c:v>
                </c:pt>
                <c:pt idx="8918">
                  <c:v>355.93554738714653</c:v>
                </c:pt>
                <c:pt idx="8919">
                  <c:v>353.49719967437966</c:v>
                </c:pt>
                <c:pt idx="8920">
                  <c:v>337.915332933689</c:v>
                </c:pt>
                <c:pt idx="8921">
                  <c:v>319.5358951659627</c:v>
                </c:pt>
                <c:pt idx="8922">
                  <c:v>395.70389978880945</c:v>
                </c:pt>
                <c:pt idx="8923">
                  <c:v>400</c:v>
                </c:pt>
                <c:pt idx="8924">
                  <c:v>355.18154976461926</c:v>
                </c:pt>
                <c:pt idx="8925">
                  <c:v>315.21657114619842</c:v>
                </c:pt>
                <c:pt idx="8926">
                  <c:v>301.7819174799946</c:v>
                </c:pt>
                <c:pt idx="8927">
                  <c:v>313.02134140170449</c:v>
                </c:pt>
                <c:pt idx="8928">
                  <c:v>316.94587741633762</c:v>
                </c:pt>
                <c:pt idx="8929">
                  <c:v>316.38856688555791</c:v>
                </c:pt>
                <c:pt idx="8930">
                  <c:v>319.77899943736293</c:v>
                </c:pt>
                <c:pt idx="8931">
                  <c:v>320.87033581535883</c:v>
                </c:pt>
                <c:pt idx="8932">
                  <c:v>319.59317853127823</c:v>
                </c:pt>
                <c:pt idx="8933">
                  <c:v>318.50168996580805</c:v>
                </c:pt>
                <c:pt idx="8934">
                  <c:v>319.17511953945638</c:v>
                </c:pt>
                <c:pt idx="8935">
                  <c:v>314.25215759986963</c:v>
                </c:pt>
                <c:pt idx="8936">
                  <c:v>312.76589624801568</c:v>
                </c:pt>
                <c:pt idx="8937">
                  <c:v>308.21439501750382</c:v>
                </c:pt>
                <c:pt idx="8938">
                  <c:v>305.04534958452058</c:v>
                </c:pt>
                <c:pt idx="8939">
                  <c:v>301.50324653929488</c:v>
                </c:pt>
                <c:pt idx="8940">
                  <c:v>308.21439501750382</c:v>
                </c:pt>
                <c:pt idx="8941">
                  <c:v>312.626567093446</c:v>
                </c:pt>
                <c:pt idx="8942">
                  <c:v>300.06348451789216</c:v>
                </c:pt>
                <c:pt idx="8943">
                  <c:v>315.4596145426089</c:v>
                </c:pt>
                <c:pt idx="8944">
                  <c:v>321.77600347474441</c:v>
                </c:pt>
                <c:pt idx="8945">
                  <c:v>300.67961797291457</c:v>
                </c:pt>
                <c:pt idx="8946">
                  <c:v>317.65485798397555</c:v>
                </c:pt>
                <c:pt idx="8947">
                  <c:v>311.40817091505613</c:v>
                </c:pt>
                <c:pt idx="8948">
                  <c:v>360.89421098632249</c:v>
                </c:pt>
                <c:pt idx="8949">
                  <c:v>369.90431821305123</c:v>
                </c:pt>
                <c:pt idx="8950">
                  <c:v>331.79703121806443</c:v>
                </c:pt>
                <c:pt idx="8951">
                  <c:v>320.65051622752208</c:v>
                </c:pt>
                <c:pt idx="8952">
                  <c:v>304.78990290895706</c:v>
                </c:pt>
                <c:pt idx="8953">
                  <c:v>301.68902224569968</c:v>
                </c:pt>
                <c:pt idx="8954">
                  <c:v>315.87767353443081</c:v>
                </c:pt>
                <c:pt idx="8955">
                  <c:v>317.01557927955361</c:v>
                </c:pt>
                <c:pt idx="8956">
                  <c:v>307.51774163528182</c:v>
                </c:pt>
                <c:pt idx="8957">
                  <c:v>323.68017315282071</c:v>
                </c:pt>
                <c:pt idx="8958">
                  <c:v>335.22161463909578</c:v>
                </c:pt>
                <c:pt idx="8959">
                  <c:v>327.04747320853659</c:v>
                </c:pt>
                <c:pt idx="8960">
                  <c:v>300.31892361451946</c:v>
                </c:pt>
                <c:pt idx="8961">
                  <c:v>302.18904636741433</c:v>
                </c:pt>
                <c:pt idx="8962">
                  <c:v>311.08305433564612</c:v>
                </c:pt>
                <c:pt idx="8963">
                  <c:v>329.28913382955579</c:v>
                </c:pt>
                <c:pt idx="8964">
                  <c:v>323.6461744710686</c:v>
                </c:pt>
                <c:pt idx="8965">
                  <c:v>308.78407838994173</c:v>
                </c:pt>
                <c:pt idx="8966">
                  <c:v>308.064201199146</c:v>
                </c:pt>
                <c:pt idx="8967">
                  <c:v>301.54969461300476</c:v>
                </c:pt>
                <c:pt idx="8968">
                  <c:v>300.36537123166693</c:v>
                </c:pt>
                <c:pt idx="8969">
                  <c:v>310.39726409533756</c:v>
                </c:pt>
                <c:pt idx="8970">
                  <c:v>312.74267091756718</c:v>
                </c:pt>
                <c:pt idx="8971">
                  <c:v>315.57573358547756</c:v>
                </c:pt>
                <c:pt idx="8972">
                  <c:v>308.88782459115214</c:v>
                </c:pt>
                <c:pt idx="8973">
                  <c:v>307.7035168851242</c:v>
                </c:pt>
                <c:pt idx="8974">
                  <c:v>314.50752818169605</c:v>
                </c:pt>
                <c:pt idx="8975">
                  <c:v>321.31152730326994</c:v>
                </c:pt>
                <c:pt idx="8976">
                  <c:v>311.6512432270867</c:v>
                </c:pt>
                <c:pt idx="8977">
                  <c:v>305.19554340287846</c:v>
                </c:pt>
                <c:pt idx="8978">
                  <c:v>306.44952253462759</c:v>
                </c:pt>
                <c:pt idx="8979">
                  <c:v>303.96477286095558</c:v>
                </c:pt>
                <c:pt idx="8980">
                  <c:v>301.02794770777507</c:v>
                </c:pt>
                <c:pt idx="8981">
                  <c:v>303.46625235148673</c:v>
                </c:pt>
                <c:pt idx="8982">
                  <c:v>302.35159933055775</c:v>
                </c:pt>
                <c:pt idx="8983">
                  <c:v>301.64257462855221</c:v>
                </c:pt>
                <c:pt idx="8984">
                  <c:v>300.47062043637322</c:v>
                </c:pt>
                <c:pt idx="8985">
                  <c:v>308.5054231245519</c:v>
                </c:pt>
                <c:pt idx="8986">
                  <c:v>315.10045210332981</c:v>
                </c:pt>
                <c:pt idx="8987">
                  <c:v>307.22820496548161</c:v>
                </c:pt>
                <c:pt idx="8988">
                  <c:v>306.48510396611209</c:v>
                </c:pt>
                <c:pt idx="8989">
                  <c:v>305.13822960006809</c:v>
                </c:pt>
                <c:pt idx="8990">
                  <c:v>311.36172481978338</c:v>
                </c:pt>
                <c:pt idx="8991">
                  <c:v>310.52572858611899</c:v>
                </c:pt>
                <c:pt idx="8992">
                  <c:v>303.23402948449689</c:v>
                </c:pt>
                <c:pt idx="8993">
                  <c:v>300.38859504024066</c:v>
                </c:pt>
                <c:pt idx="8994">
                  <c:v>302.18904636741433</c:v>
                </c:pt>
                <c:pt idx="8995">
                  <c:v>302.35159933055775</c:v>
                </c:pt>
                <c:pt idx="8996">
                  <c:v>307.29787639120275</c:v>
                </c:pt>
                <c:pt idx="8997">
                  <c:v>305.34722865848414</c:v>
                </c:pt>
                <c:pt idx="8998">
                  <c:v>302.22312418665308</c:v>
                </c:pt>
                <c:pt idx="8999">
                  <c:v>302.33924322952168</c:v>
                </c:pt>
                <c:pt idx="9000">
                  <c:v>301.15491984818385</c:v>
                </c:pt>
                <c:pt idx="9001">
                  <c:v>301.85157368696832</c:v>
                </c:pt>
                <c:pt idx="9002">
                  <c:v>305.0794243600098</c:v>
                </c:pt>
                <c:pt idx="9003">
                  <c:v>307.33196638543944</c:v>
                </c:pt>
                <c:pt idx="9004">
                  <c:v>305.89219678510051</c:v>
                </c:pt>
                <c:pt idx="9005">
                  <c:v>301.80512606982086</c:v>
                </c:pt>
                <c:pt idx="9006">
                  <c:v>303.60557998418165</c:v>
                </c:pt>
                <c:pt idx="9007">
                  <c:v>305.8348982010375</c:v>
                </c:pt>
                <c:pt idx="9008">
                  <c:v>300.96914459834147</c:v>
                </c:pt>
                <c:pt idx="9009">
                  <c:v>304.94009672731488</c:v>
                </c:pt>
                <c:pt idx="9010">
                  <c:v>302.63026372719605</c:v>
                </c:pt>
                <c:pt idx="9011">
                  <c:v>303.01267280317001</c:v>
                </c:pt>
                <c:pt idx="9012">
                  <c:v>302.1070203625319</c:v>
                </c:pt>
                <c:pt idx="9013">
                  <c:v>301.29424748087877</c:v>
                </c:pt>
                <c:pt idx="9014">
                  <c:v>309.16649507528945</c:v>
                </c:pt>
                <c:pt idx="9015">
                  <c:v>309.14327126671571</c:v>
                </c:pt>
                <c:pt idx="9016">
                  <c:v>304.98654434446235</c:v>
                </c:pt>
                <c:pt idx="9017">
                  <c:v>308.73764599154174</c:v>
                </c:pt>
                <c:pt idx="9018">
                  <c:v>310.3399518144019</c:v>
                </c:pt>
                <c:pt idx="9019">
                  <c:v>300.08670677415364</c:v>
                </c:pt>
                <c:pt idx="9020">
                  <c:v>308.74849695845722</c:v>
                </c:pt>
                <c:pt idx="9021">
                  <c:v>313.34644428424178</c:v>
                </c:pt>
                <c:pt idx="9022">
                  <c:v>304.77754528604623</c:v>
                </c:pt>
                <c:pt idx="9023">
                  <c:v>304.99890196737311</c:v>
                </c:pt>
                <c:pt idx="9024">
                  <c:v>301.26016783539035</c:v>
                </c:pt>
                <c:pt idx="9025">
                  <c:v>330.31092053180998</c:v>
                </c:pt>
                <c:pt idx="9026">
                  <c:v>329.35868350529756</c:v>
                </c:pt>
                <c:pt idx="9027">
                  <c:v>305.76522677531636</c:v>
                </c:pt>
                <c:pt idx="9028">
                  <c:v>301.03880065312774</c:v>
                </c:pt>
                <c:pt idx="9029">
                  <c:v>304.63821765335132</c:v>
                </c:pt>
                <c:pt idx="9030">
                  <c:v>306.47274634320132</c:v>
                </c:pt>
                <c:pt idx="9031">
                  <c:v>308.72527314988349</c:v>
                </c:pt>
                <c:pt idx="9032">
                  <c:v>309.79349072866296</c:v>
                </c:pt>
                <c:pt idx="9033">
                  <c:v>309.81671453723669</c:v>
                </c:pt>
                <c:pt idx="9034">
                  <c:v>309.5844916702469</c:v>
                </c:pt>
                <c:pt idx="9035">
                  <c:v>308.84139219275215</c:v>
                </c:pt>
                <c:pt idx="9036">
                  <c:v>307.37839878383943</c:v>
                </c:pt>
                <c:pt idx="9037">
                  <c:v>305.98509201939538</c:v>
                </c:pt>
                <c:pt idx="9038">
                  <c:v>303.12879184603861</c:v>
                </c:pt>
                <c:pt idx="9039">
                  <c:v>301.52647080443103</c:v>
                </c:pt>
                <c:pt idx="9040">
                  <c:v>300.49384272307219</c:v>
                </c:pt>
                <c:pt idx="9041">
                  <c:v>301.37627744263557</c:v>
                </c:pt>
                <c:pt idx="9042">
                  <c:v>301.37627744263557</c:v>
                </c:pt>
                <c:pt idx="9043">
                  <c:v>301.4923872020683</c:v>
                </c:pt>
                <c:pt idx="9044">
                  <c:v>302.02649188239621</c:v>
                </c:pt>
                <c:pt idx="9045">
                  <c:v>303.51269996863414</c:v>
                </c:pt>
                <c:pt idx="9046">
                  <c:v>302.16582408071537</c:v>
                </c:pt>
                <c:pt idx="9047">
                  <c:v>301.70138443423468</c:v>
                </c:pt>
                <c:pt idx="9048">
                  <c:v>308.27320025756205</c:v>
                </c:pt>
                <c:pt idx="9049">
                  <c:v>305.53300543020129</c:v>
                </c:pt>
                <c:pt idx="9050">
                  <c:v>303.07147804322824</c:v>
                </c:pt>
                <c:pt idx="9051">
                  <c:v>301.3871427151737</c:v>
                </c:pt>
                <c:pt idx="9052">
                  <c:v>303.19844805301238</c:v>
                </c:pt>
                <c:pt idx="9053">
                  <c:v>303.29134328730726</c:v>
                </c:pt>
                <c:pt idx="9054">
                  <c:v>306.17086726923776</c:v>
                </c:pt>
                <c:pt idx="9055">
                  <c:v>306.64767062612816</c:v>
                </c:pt>
                <c:pt idx="9056">
                  <c:v>313.21947731820711</c:v>
                </c:pt>
                <c:pt idx="9057">
                  <c:v>302.45534705364287</c:v>
                </c:pt>
                <c:pt idx="9058">
                  <c:v>302.60704144049708</c:v>
                </c:pt>
                <c:pt idx="9059">
                  <c:v>315.47200260301457</c:v>
                </c:pt>
                <c:pt idx="9060">
                  <c:v>311.52427626105202</c:v>
                </c:pt>
                <c:pt idx="9061">
                  <c:v>305.7884505838901</c:v>
                </c:pt>
                <c:pt idx="9062">
                  <c:v>302.25871170563653</c:v>
                </c:pt>
                <c:pt idx="9063">
                  <c:v>303.59322236127082</c:v>
                </c:pt>
                <c:pt idx="9064">
                  <c:v>301.52647080443103</c:v>
                </c:pt>
                <c:pt idx="9065">
                  <c:v>306.61207397589624</c:v>
                </c:pt>
                <c:pt idx="9066">
                  <c:v>306.96041588575468</c:v>
                </c:pt>
                <c:pt idx="9067">
                  <c:v>306.86752065145981</c:v>
                </c:pt>
                <c:pt idx="9068">
                  <c:v>307.16939972542338</c:v>
                </c:pt>
                <c:pt idx="9069">
                  <c:v>308.42339255404522</c:v>
                </c:pt>
                <c:pt idx="9070">
                  <c:v>306.56564157749619</c:v>
                </c:pt>
                <c:pt idx="9071">
                  <c:v>305.00976815303608</c:v>
                </c:pt>
                <c:pt idx="9072">
                  <c:v>303.50034234572337</c:v>
                </c:pt>
                <c:pt idx="9073">
                  <c:v>302.36246703809542</c:v>
                </c:pt>
                <c:pt idx="9074">
                  <c:v>301.71224605427341</c:v>
                </c:pt>
                <c:pt idx="9075">
                  <c:v>300.78336934849909</c:v>
                </c:pt>
                <c:pt idx="9076">
                  <c:v>300.26162289983188</c:v>
                </c:pt>
                <c:pt idx="9077">
                  <c:v>300.81895017123372</c:v>
                </c:pt>
                <c:pt idx="9078">
                  <c:v>301.26016783539035</c:v>
                </c:pt>
                <c:pt idx="9079">
                  <c:v>301.58527452261455</c:v>
                </c:pt>
                <c:pt idx="9080">
                  <c:v>302.35159933055775</c:v>
                </c:pt>
                <c:pt idx="9081">
                  <c:v>303.1179256603757</c:v>
                </c:pt>
                <c:pt idx="9082">
                  <c:v>301.95682654417402</c:v>
                </c:pt>
                <c:pt idx="9083">
                  <c:v>301.14405761939526</c:v>
                </c:pt>
                <c:pt idx="9084">
                  <c:v>300.57437013789553</c:v>
                </c:pt>
                <c:pt idx="9085">
                  <c:v>300.89947317262033</c:v>
                </c:pt>
                <c:pt idx="9086">
                  <c:v>303.46625235148673</c:v>
                </c:pt>
                <c:pt idx="9087">
                  <c:v>304.25580096800365</c:v>
                </c:pt>
                <c:pt idx="9088">
                  <c:v>303.70932618539206</c:v>
                </c:pt>
                <c:pt idx="9089">
                  <c:v>303.87189284540813</c:v>
                </c:pt>
                <c:pt idx="9090">
                  <c:v>303.80222141968693</c:v>
                </c:pt>
                <c:pt idx="9091">
                  <c:v>300.43504265738812</c:v>
                </c:pt>
                <c:pt idx="9092">
                  <c:v>310.24707179885445</c:v>
                </c:pt>
                <c:pt idx="9093">
                  <c:v>305.34722865848414</c:v>
                </c:pt>
                <c:pt idx="9094">
                  <c:v>300.54028729647018</c:v>
                </c:pt>
                <c:pt idx="9095">
                  <c:v>304.04680190958754</c:v>
                </c:pt>
                <c:pt idx="9096">
                  <c:v>302.46770924217793</c:v>
                </c:pt>
                <c:pt idx="9097">
                  <c:v>302.60704144049708</c:v>
                </c:pt>
                <c:pt idx="9098">
                  <c:v>300.85302555547287</c:v>
                </c:pt>
                <c:pt idx="9099">
                  <c:v>301.71224605427341</c:v>
                </c:pt>
                <c:pt idx="9100">
                  <c:v>301.06202461388898</c:v>
                </c:pt>
                <c:pt idx="9101">
                  <c:v>301.24779986373136</c:v>
                </c:pt>
                <c:pt idx="9102">
                  <c:v>301.27102382449254</c:v>
                </c:pt>
                <c:pt idx="9103">
                  <c:v>301.77104977245688</c:v>
                </c:pt>
                <c:pt idx="9104">
                  <c:v>300.07584769564573</c:v>
                </c:pt>
                <c:pt idx="9105">
                  <c:v>301.48002257853369</c:v>
                </c:pt>
                <c:pt idx="9106">
                  <c:v>301.10847223103639</c:v>
                </c:pt>
                <c:pt idx="9107">
                  <c:v>300.92269698119406</c:v>
                </c:pt>
                <c:pt idx="9108">
                  <c:v>300.96914459834147</c:v>
                </c:pt>
                <c:pt idx="9109">
                  <c:v>301.22457620734508</c:v>
                </c:pt>
                <c:pt idx="9110">
                  <c:v>301.41035130500001</c:v>
                </c:pt>
                <c:pt idx="9111">
                  <c:v>300.57437013789553</c:v>
                </c:pt>
                <c:pt idx="9112">
                  <c:v>300.8762493640466</c:v>
                </c:pt>
                <c:pt idx="9113">
                  <c:v>300.29569980594573</c:v>
                </c:pt>
                <c:pt idx="9114">
                  <c:v>301.06202461388898</c:v>
                </c:pt>
                <c:pt idx="9115">
                  <c:v>301.34069509802623</c:v>
                </c:pt>
                <c:pt idx="9116">
                  <c:v>301.13169588742267</c:v>
                </c:pt>
                <c:pt idx="9117">
                  <c:v>301.29424748087877</c:v>
                </c:pt>
                <c:pt idx="9118">
                  <c:v>300.73692173135169</c:v>
                </c:pt>
                <c:pt idx="9119">
                  <c:v>300.96914459834147</c:v>
                </c:pt>
                <c:pt idx="9120">
                  <c:v>300.29569980594573</c:v>
                </c:pt>
                <c:pt idx="9121">
                  <c:v>300.23840061313291</c:v>
                </c:pt>
                <c:pt idx="9122">
                  <c:v>301.19050219279325</c:v>
                </c:pt>
                <c:pt idx="9123">
                  <c:v>300.52792252074812</c:v>
                </c:pt>
                <c:pt idx="9124">
                  <c:v>304.17377191937169</c:v>
                </c:pt>
                <c:pt idx="9125">
                  <c:v>305.52064628541575</c:v>
                </c:pt>
                <c:pt idx="9126">
                  <c:v>303.96477286095558</c:v>
                </c:pt>
                <c:pt idx="9127">
                  <c:v>301.36391905878742</c:v>
                </c:pt>
                <c:pt idx="9128">
                  <c:v>306.50832777468582</c:v>
                </c:pt>
                <c:pt idx="9129">
                  <c:v>308.64475075724681</c:v>
                </c:pt>
                <c:pt idx="9130">
                  <c:v>304.63821765335132</c:v>
                </c:pt>
                <c:pt idx="9131">
                  <c:v>300.07584769564573</c:v>
                </c:pt>
                <c:pt idx="9132">
                  <c:v>303.93069808546636</c:v>
                </c:pt>
                <c:pt idx="9133">
                  <c:v>313.96257831757663</c:v>
                </c:pt>
                <c:pt idx="9134">
                  <c:v>326.92048798000502</c:v>
                </c:pt>
                <c:pt idx="9135">
                  <c:v>306.90310208294432</c:v>
                </c:pt>
                <c:pt idx="9136">
                  <c:v>302.38567410604696</c:v>
                </c:pt>
                <c:pt idx="9137">
                  <c:v>306.61207397589624</c:v>
                </c:pt>
                <c:pt idx="9138">
                  <c:v>307.81962070924538</c:v>
                </c:pt>
                <c:pt idx="9139">
                  <c:v>305.45097485969455</c:v>
                </c:pt>
                <c:pt idx="9140">
                  <c:v>305.42776626986824</c:v>
                </c:pt>
                <c:pt idx="9141">
                  <c:v>310.51336791945874</c:v>
                </c:pt>
                <c:pt idx="9142">
                  <c:v>308.84139219275215</c:v>
                </c:pt>
                <c:pt idx="9143">
                  <c:v>303.89511665398186</c:v>
                </c:pt>
                <c:pt idx="9144">
                  <c:v>301.45679892214741</c:v>
                </c:pt>
                <c:pt idx="9145">
                  <c:v>306.57799920040702</c:v>
                </c:pt>
                <c:pt idx="9146">
                  <c:v>307.06565352421296</c:v>
                </c:pt>
                <c:pt idx="9147">
                  <c:v>301.35305546031157</c:v>
                </c:pt>
                <c:pt idx="9148">
                  <c:v>302.33924322952168</c:v>
                </c:pt>
                <c:pt idx="9149">
                  <c:v>308.19117120893014</c:v>
                </c:pt>
                <c:pt idx="9150">
                  <c:v>306.2172996676378</c:v>
                </c:pt>
                <c:pt idx="9151">
                  <c:v>310.3508164781901</c:v>
                </c:pt>
                <c:pt idx="9152">
                  <c:v>307.0997435184496</c:v>
                </c:pt>
                <c:pt idx="9153">
                  <c:v>301.42272140728369</c:v>
                </c:pt>
                <c:pt idx="9154">
                  <c:v>307.94809737502476</c:v>
                </c:pt>
                <c:pt idx="9155">
                  <c:v>309.89874662961813</c:v>
                </c:pt>
                <c:pt idx="9156">
                  <c:v>302.56059686709909</c:v>
                </c:pt>
                <c:pt idx="9157">
                  <c:v>300.9118379483424</c:v>
                </c:pt>
                <c:pt idx="9158">
                  <c:v>302.95537421910706</c:v>
                </c:pt>
                <c:pt idx="9159">
                  <c:v>301.24779986373136</c:v>
                </c:pt>
                <c:pt idx="9160">
                  <c:v>302.98944747272157</c:v>
                </c:pt>
                <c:pt idx="9161">
                  <c:v>311.92991371122395</c:v>
                </c:pt>
                <c:pt idx="9162">
                  <c:v>313.25356426869428</c:v>
                </c:pt>
                <c:pt idx="9163">
                  <c:v>302.69992906541825</c:v>
                </c:pt>
                <c:pt idx="9164">
                  <c:v>305.41690008420534</c:v>
                </c:pt>
                <c:pt idx="9165">
                  <c:v>312.94082205281728</c:v>
                </c:pt>
                <c:pt idx="9166">
                  <c:v>319.18753803735683</c:v>
                </c:pt>
                <c:pt idx="9167">
                  <c:v>305.76522677531636</c:v>
                </c:pt>
                <c:pt idx="9168">
                  <c:v>300.20281979039828</c:v>
                </c:pt>
                <c:pt idx="9169">
                  <c:v>300.07584769564573</c:v>
                </c:pt>
                <c:pt idx="9170">
                  <c:v>307.19262353399711</c:v>
                </c:pt>
                <c:pt idx="9171">
                  <c:v>308.55187074169936</c:v>
                </c:pt>
                <c:pt idx="9172">
                  <c:v>312.47637479696289</c:v>
                </c:pt>
                <c:pt idx="9173">
                  <c:v>308.38930408168329</c:v>
                </c:pt>
                <c:pt idx="9174">
                  <c:v>300.50469871217439</c:v>
                </c:pt>
                <c:pt idx="9175">
                  <c:v>303.01267280317001</c:v>
                </c:pt>
                <c:pt idx="9176">
                  <c:v>304.54532241905645</c:v>
                </c:pt>
                <c:pt idx="9177">
                  <c:v>305.3580948441471</c:v>
                </c:pt>
                <c:pt idx="9178">
                  <c:v>306.07797203494283</c:v>
                </c:pt>
                <c:pt idx="9179">
                  <c:v>305.3580948441471</c:v>
                </c:pt>
                <c:pt idx="9180">
                  <c:v>304.56854622763018</c:v>
                </c:pt>
                <c:pt idx="9181">
                  <c:v>304.7543214774725</c:v>
                </c:pt>
                <c:pt idx="9182">
                  <c:v>304.35954716921407</c:v>
                </c:pt>
                <c:pt idx="9183">
                  <c:v>303.80222141968693</c:v>
                </c:pt>
                <c:pt idx="9184">
                  <c:v>302.38567410604696</c:v>
                </c:pt>
                <c:pt idx="9185">
                  <c:v>302.87334517047509</c:v>
                </c:pt>
                <c:pt idx="9186">
                  <c:v>303.12879184603861</c:v>
                </c:pt>
                <c:pt idx="9187">
                  <c:v>301.31747144164001</c:v>
                </c:pt>
                <c:pt idx="9188">
                  <c:v>303.66289378699202</c:v>
                </c:pt>
                <c:pt idx="9189">
                  <c:v>304.91687291874115</c:v>
                </c:pt>
                <c:pt idx="9190">
                  <c:v>305.3580948441471</c:v>
                </c:pt>
                <c:pt idx="9191">
                  <c:v>311.41902036009685</c:v>
                </c:pt>
                <c:pt idx="9192">
                  <c:v>311.99957144007243</c:v>
                </c:pt>
                <c:pt idx="9193">
                  <c:v>301.77104977245688</c:v>
                </c:pt>
                <c:pt idx="9194">
                  <c:v>304.53447145214091</c:v>
                </c:pt>
                <c:pt idx="9195">
                  <c:v>313.12659730265966</c:v>
                </c:pt>
                <c:pt idx="9196">
                  <c:v>323.34423452211536</c:v>
                </c:pt>
                <c:pt idx="9197">
                  <c:v>326.38630994531445</c:v>
                </c:pt>
                <c:pt idx="9198">
                  <c:v>326.22377372279328</c:v>
                </c:pt>
                <c:pt idx="9199">
                  <c:v>324.99303361836525</c:v>
                </c:pt>
                <c:pt idx="9200">
                  <c:v>309.4807469909112</c:v>
                </c:pt>
                <c:pt idx="9201">
                  <c:v>305.14909578573099</c:v>
                </c:pt>
                <c:pt idx="9202">
                  <c:v>307.61062165082927</c:v>
                </c:pt>
                <c:pt idx="9203">
                  <c:v>308.86461447945112</c:v>
                </c:pt>
                <c:pt idx="9204">
                  <c:v>314.55394688322338</c:v>
                </c:pt>
                <c:pt idx="9205">
                  <c:v>314.67006592609198</c:v>
                </c:pt>
                <c:pt idx="9206">
                  <c:v>310.0257135956528</c:v>
                </c:pt>
                <c:pt idx="9207">
                  <c:v>313.57866867310634</c:v>
                </c:pt>
                <c:pt idx="9208">
                  <c:v>314.62364722456465</c:v>
                </c:pt>
                <c:pt idx="9209">
                  <c:v>312.5568956677248</c:v>
                </c:pt>
                <c:pt idx="9210">
                  <c:v>304.3130995520666</c:v>
                </c:pt>
                <c:pt idx="9211">
                  <c:v>303.86102665974516</c:v>
                </c:pt>
                <c:pt idx="9212">
                  <c:v>301.4923872020683</c:v>
                </c:pt>
                <c:pt idx="9213">
                  <c:v>301.43357496138623</c:v>
                </c:pt>
                <c:pt idx="9214">
                  <c:v>301.01559206330148</c:v>
                </c:pt>
                <c:pt idx="9215">
                  <c:v>301.45679892214741</c:v>
                </c:pt>
                <c:pt idx="9216">
                  <c:v>300.94592078976774</c:v>
                </c:pt>
                <c:pt idx="9217">
                  <c:v>300.12229077760645</c:v>
                </c:pt>
                <c:pt idx="9218">
                  <c:v>301.98004883087299</c:v>
                </c:pt>
                <c:pt idx="9219">
                  <c:v>302.22312418665308</c:v>
                </c:pt>
                <c:pt idx="9220">
                  <c:v>308.09829119338264</c:v>
                </c:pt>
                <c:pt idx="9221">
                  <c:v>307.68029307655047</c:v>
                </c:pt>
                <c:pt idx="9222">
                  <c:v>301.67816214753572</c:v>
                </c:pt>
                <c:pt idx="9223">
                  <c:v>310.0845203575858</c:v>
                </c:pt>
                <c:pt idx="9224">
                  <c:v>319.5590276620519</c:v>
                </c:pt>
                <c:pt idx="9225">
                  <c:v>308.11064881629346</c:v>
                </c:pt>
                <c:pt idx="9226">
                  <c:v>300.79572788453476</c:v>
                </c:pt>
                <c:pt idx="9227">
                  <c:v>312.45315251026392</c:v>
                </c:pt>
                <c:pt idx="9228">
                  <c:v>305.27757245151042</c:v>
                </c:pt>
                <c:pt idx="9229">
                  <c:v>313.35882016964945</c:v>
                </c:pt>
                <c:pt idx="9230">
                  <c:v>308.38930408168329</c:v>
                </c:pt>
                <c:pt idx="9231">
                  <c:v>302.94300137744881</c:v>
                </c:pt>
                <c:pt idx="9232">
                  <c:v>307.88929213496652</c:v>
                </c:pt>
                <c:pt idx="9233">
                  <c:v>302.23548941893756</c:v>
                </c:pt>
                <c:pt idx="9234">
                  <c:v>302.46770924217793</c:v>
                </c:pt>
                <c:pt idx="9235">
                  <c:v>301.66579843712594</c:v>
                </c:pt>
                <c:pt idx="9236">
                  <c:v>304.35954716921407</c:v>
                </c:pt>
                <c:pt idx="9237">
                  <c:v>306.91396826860722</c:v>
                </c:pt>
                <c:pt idx="9238">
                  <c:v>303.56999855269714</c:v>
                </c:pt>
                <c:pt idx="9239">
                  <c:v>301.41035130500001</c:v>
                </c:pt>
                <c:pt idx="9240">
                  <c:v>305.0794243600098</c:v>
                </c:pt>
                <c:pt idx="9241">
                  <c:v>303.82544522826066</c:v>
                </c:pt>
                <c:pt idx="9242">
                  <c:v>303.12879184603861</c:v>
                </c:pt>
                <c:pt idx="9243">
                  <c:v>303.26811947873352</c:v>
                </c:pt>
                <c:pt idx="9244">
                  <c:v>302.45534705364287</c:v>
                </c:pt>
                <c:pt idx="9245">
                  <c:v>302.26957180380055</c:v>
                </c:pt>
                <c:pt idx="9246">
                  <c:v>303.19844805301238</c:v>
                </c:pt>
                <c:pt idx="9247">
                  <c:v>304.33632336064034</c:v>
                </c:pt>
                <c:pt idx="9248">
                  <c:v>303.61644616984455</c:v>
                </c:pt>
                <c:pt idx="9249">
                  <c:v>300.71369792277795</c:v>
                </c:pt>
                <c:pt idx="9250">
                  <c:v>300.04026227684943</c:v>
                </c:pt>
                <c:pt idx="9251">
                  <c:v>302.23548941893756</c:v>
                </c:pt>
                <c:pt idx="9252">
                  <c:v>308.01775358199853</c:v>
                </c:pt>
                <c:pt idx="9253">
                  <c:v>303.69847521847652</c:v>
                </c:pt>
                <c:pt idx="9254">
                  <c:v>301.99090131966324</c:v>
                </c:pt>
                <c:pt idx="9255">
                  <c:v>306.93719207718095</c:v>
                </c:pt>
                <c:pt idx="9256">
                  <c:v>308.35372112832403</c:v>
                </c:pt>
                <c:pt idx="9257">
                  <c:v>309.7005970162428</c:v>
                </c:pt>
                <c:pt idx="9258">
                  <c:v>315.06484023435047</c:v>
                </c:pt>
                <c:pt idx="9259">
                  <c:v>305.42776626986824</c:v>
                </c:pt>
                <c:pt idx="9260">
                  <c:v>320.88275431325934</c:v>
                </c:pt>
                <c:pt idx="9261">
                  <c:v>318.02649979614489</c:v>
                </c:pt>
                <c:pt idx="9262">
                  <c:v>307.41399543407141</c:v>
                </c:pt>
                <c:pt idx="9263">
                  <c:v>311.61716997347219</c:v>
                </c:pt>
                <c:pt idx="9264">
                  <c:v>317.74769234328079</c:v>
                </c:pt>
                <c:pt idx="9265">
                  <c:v>325.17885452444989</c:v>
                </c:pt>
                <c:pt idx="9266">
                  <c:v>330.54300643007298</c:v>
                </c:pt>
                <c:pt idx="9267">
                  <c:v>302.1426017940164</c:v>
                </c:pt>
                <c:pt idx="9268">
                  <c:v>302.50179467079033</c:v>
                </c:pt>
                <c:pt idx="9269">
                  <c:v>306.75141682733857</c:v>
                </c:pt>
                <c:pt idx="9270">
                  <c:v>312.06924286579363</c:v>
                </c:pt>
                <c:pt idx="9271">
                  <c:v>312.76589624801568</c:v>
                </c:pt>
                <c:pt idx="9272">
                  <c:v>314.62364722456465</c:v>
                </c:pt>
                <c:pt idx="9273">
                  <c:v>313.88051578770029</c:v>
                </c:pt>
                <c:pt idx="9274">
                  <c:v>313.20711817342158</c:v>
                </c:pt>
                <c:pt idx="9275">
                  <c:v>311.79057085978161</c:v>
                </c:pt>
                <c:pt idx="9276">
                  <c:v>309.60771700069535</c:v>
                </c:pt>
                <c:pt idx="9277">
                  <c:v>307.65706926797674</c:v>
                </c:pt>
                <c:pt idx="9278">
                  <c:v>305.03299196160981</c:v>
                </c:pt>
                <c:pt idx="9279">
                  <c:v>302.13024417110557</c:v>
                </c:pt>
                <c:pt idx="9280">
                  <c:v>301.43357496138623</c:v>
                </c:pt>
                <c:pt idx="9281">
                  <c:v>303.70932618539206</c:v>
                </c:pt>
                <c:pt idx="9282">
                  <c:v>307.81962070924538</c:v>
                </c:pt>
                <c:pt idx="9283">
                  <c:v>301.73546986284714</c:v>
                </c:pt>
                <c:pt idx="9284">
                  <c:v>303.61644616984455</c:v>
                </c:pt>
                <c:pt idx="9285">
                  <c:v>306.58885016732251</c:v>
                </c:pt>
                <c:pt idx="9286">
                  <c:v>303.23402948449689</c:v>
                </c:pt>
                <c:pt idx="9287">
                  <c:v>300.62081775504299</c:v>
                </c:pt>
                <c:pt idx="9288">
                  <c:v>301.95682654417402</c:v>
                </c:pt>
                <c:pt idx="9289">
                  <c:v>316.91172654711124</c:v>
                </c:pt>
                <c:pt idx="9290">
                  <c:v>320.20932473961102</c:v>
                </c:pt>
                <c:pt idx="9291">
                  <c:v>311.43139624550457</c:v>
                </c:pt>
                <c:pt idx="9292">
                  <c:v>313.63747391316457</c:v>
                </c:pt>
                <c:pt idx="9293">
                  <c:v>317.26008367571711</c:v>
                </c:pt>
                <c:pt idx="9294">
                  <c:v>305.97422583373242</c:v>
                </c:pt>
                <c:pt idx="9295">
                  <c:v>300.9118379483424</c:v>
                </c:pt>
                <c:pt idx="9296">
                  <c:v>300.85302555547287</c:v>
                </c:pt>
                <c:pt idx="9297">
                  <c:v>301.45679892214741</c:v>
                </c:pt>
                <c:pt idx="9298">
                  <c:v>302.33924322952168</c:v>
                </c:pt>
                <c:pt idx="9299">
                  <c:v>302.85012136190136</c:v>
                </c:pt>
                <c:pt idx="9300">
                  <c:v>303.50034234572337</c:v>
                </c:pt>
                <c:pt idx="9301">
                  <c:v>304.45244240350894</c:v>
                </c:pt>
                <c:pt idx="9302">
                  <c:v>303.98799666952931</c:v>
                </c:pt>
                <c:pt idx="9303">
                  <c:v>303.61644616984455</c:v>
                </c:pt>
                <c:pt idx="9304">
                  <c:v>303.59322236127082</c:v>
                </c:pt>
                <c:pt idx="9305">
                  <c:v>303.3377756857073</c:v>
                </c:pt>
                <c:pt idx="9306">
                  <c:v>301.89802130411579</c:v>
                </c:pt>
                <c:pt idx="9307">
                  <c:v>301.57291842157849</c:v>
                </c:pt>
                <c:pt idx="9308">
                  <c:v>303.15200043586492</c:v>
                </c:pt>
                <c:pt idx="9309">
                  <c:v>304.98654434446235</c:v>
                </c:pt>
                <c:pt idx="9310">
                  <c:v>303.94154905238184</c:v>
                </c:pt>
                <c:pt idx="9311">
                  <c:v>304.91687291874115</c:v>
                </c:pt>
                <c:pt idx="9312">
                  <c:v>301.68902224569968</c:v>
                </c:pt>
                <c:pt idx="9313">
                  <c:v>302.19990037807935</c:v>
                </c:pt>
                <c:pt idx="9314">
                  <c:v>313.95021765091633</c:v>
                </c:pt>
                <c:pt idx="9315">
                  <c:v>309.88637074421047</c:v>
                </c:pt>
                <c:pt idx="9316">
                  <c:v>308.91104839972587</c:v>
                </c:pt>
                <c:pt idx="9317">
                  <c:v>320.85946962969592</c:v>
                </c:pt>
                <c:pt idx="9318">
                  <c:v>331.40225690980594</c:v>
                </c:pt>
                <c:pt idx="9319">
                  <c:v>311.47782864390462</c:v>
                </c:pt>
                <c:pt idx="9320">
                  <c:v>315.70422547000436</c:v>
                </c:pt>
                <c:pt idx="9321">
                  <c:v>301.60849680931352</c:v>
                </c:pt>
                <c:pt idx="9322">
                  <c:v>304.97567815879938</c:v>
                </c:pt>
                <c:pt idx="9323">
                  <c:v>304.92923054165198</c:v>
                </c:pt>
                <c:pt idx="9324">
                  <c:v>301.70138443423468</c:v>
                </c:pt>
                <c:pt idx="9325">
                  <c:v>302.50179467079033</c:v>
                </c:pt>
                <c:pt idx="9326">
                  <c:v>309.77026844196399</c:v>
                </c:pt>
                <c:pt idx="9327">
                  <c:v>311.83701999880378</c:v>
                </c:pt>
                <c:pt idx="9328">
                  <c:v>312.6962385191672</c:v>
                </c:pt>
                <c:pt idx="9329">
                  <c:v>310.58303934517988</c:v>
                </c:pt>
                <c:pt idx="9330">
                  <c:v>302.59467468633784</c:v>
                </c:pt>
                <c:pt idx="9331">
                  <c:v>303.96477286095558</c:v>
                </c:pt>
                <c:pt idx="9332">
                  <c:v>304.91687291874115</c:v>
                </c:pt>
                <c:pt idx="9333">
                  <c:v>304.91687291874115</c:v>
                </c:pt>
                <c:pt idx="9334">
                  <c:v>305.00976815303608</c:v>
                </c:pt>
                <c:pt idx="9335">
                  <c:v>307.61062165082927</c:v>
                </c:pt>
                <c:pt idx="9336">
                  <c:v>304.47565099333525</c:v>
                </c:pt>
                <c:pt idx="9337">
                  <c:v>306.33341871050641</c:v>
                </c:pt>
                <c:pt idx="9338">
                  <c:v>303.5591475857816</c:v>
                </c:pt>
                <c:pt idx="9339">
                  <c:v>306.50832777468582</c:v>
                </c:pt>
                <c:pt idx="9340">
                  <c:v>300.60995263469238</c:v>
                </c:pt>
                <c:pt idx="9341">
                  <c:v>302.81603897703843</c:v>
                </c:pt>
                <c:pt idx="9342">
                  <c:v>315.26301876334588</c:v>
                </c:pt>
                <c:pt idx="9343">
                  <c:v>312.68537537725371</c:v>
                </c:pt>
                <c:pt idx="9344">
                  <c:v>300.67961797291457</c:v>
                </c:pt>
                <c:pt idx="9345">
                  <c:v>300.59759394646926</c:v>
                </c:pt>
                <c:pt idx="9346">
                  <c:v>300.84217245793269</c:v>
                </c:pt>
                <c:pt idx="9347">
                  <c:v>301.37627744263557</c:v>
                </c:pt>
                <c:pt idx="9348">
                  <c:v>304.44157621784603</c:v>
                </c:pt>
                <c:pt idx="9349">
                  <c:v>306.67087921595447</c:v>
                </c:pt>
                <c:pt idx="9350">
                  <c:v>301.30661164785096</c:v>
                </c:pt>
                <c:pt idx="9351">
                  <c:v>302.91979278762255</c:v>
                </c:pt>
                <c:pt idx="9352">
                  <c:v>303.26811947873352</c:v>
                </c:pt>
                <c:pt idx="9353">
                  <c:v>300.77250575002324</c:v>
                </c:pt>
                <c:pt idx="9354">
                  <c:v>301.06202461388898</c:v>
                </c:pt>
                <c:pt idx="9355">
                  <c:v>302.46770924217793</c:v>
                </c:pt>
                <c:pt idx="9356">
                  <c:v>303.00182183625452</c:v>
                </c:pt>
                <c:pt idx="9357">
                  <c:v>300.29569980594573</c:v>
                </c:pt>
                <c:pt idx="9358">
                  <c:v>300.72606254631256</c:v>
                </c:pt>
                <c:pt idx="9359">
                  <c:v>300.24926740754574</c:v>
                </c:pt>
                <c:pt idx="9360">
                  <c:v>302.33924322952168</c:v>
                </c:pt>
                <c:pt idx="9361">
                  <c:v>304.80076909461997</c:v>
                </c:pt>
                <c:pt idx="9362">
                  <c:v>306.10119584351656</c:v>
                </c:pt>
                <c:pt idx="9363">
                  <c:v>306.26374728478521</c:v>
                </c:pt>
                <c:pt idx="9364">
                  <c:v>302.59467468633784</c:v>
                </c:pt>
                <c:pt idx="9365">
                  <c:v>309.29497174106882</c:v>
                </c:pt>
                <c:pt idx="9366">
                  <c:v>303.79135523402402</c:v>
                </c:pt>
                <c:pt idx="9367">
                  <c:v>303.5591475857816</c:v>
                </c:pt>
                <c:pt idx="9368">
                  <c:v>301.0047254210761</c:v>
                </c:pt>
                <c:pt idx="9369">
                  <c:v>307.51774163528182</c:v>
                </c:pt>
                <c:pt idx="9370">
                  <c:v>310.11859361120025</c:v>
                </c:pt>
                <c:pt idx="9371">
                  <c:v>306.42629872605386</c:v>
                </c:pt>
                <c:pt idx="9372">
                  <c:v>307.29787639120275</c:v>
                </c:pt>
                <c:pt idx="9373">
                  <c:v>312.70859766395273</c:v>
                </c:pt>
                <c:pt idx="9374">
                  <c:v>309.89874662961813</c:v>
                </c:pt>
                <c:pt idx="9375">
                  <c:v>300.052625454603</c:v>
                </c:pt>
                <c:pt idx="9376">
                  <c:v>306.983624475581</c:v>
                </c:pt>
                <c:pt idx="9377">
                  <c:v>307.81962070924538</c:v>
                </c:pt>
                <c:pt idx="9378">
                  <c:v>307.23907115114451</c:v>
                </c:pt>
                <c:pt idx="9379">
                  <c:v>301.84071663255384</c:v>
                </c:pt>
                <c:pt idx="9380">
                  <c:v>305.57945152547398</c:v>
                </c:pt>
                <c:pt idx="9381">
                  <c:v>301.43357496138623</c:v>
                </c:pt>
                <c:pt idx="9382">
                  <c:v>301.3871427151737</c:v>
                </c:pt>
                <c:pt idx="9383">
                  <c:v>301.80512606982086</c:v>
                </c:pt>
                <c:pt idx="9384">
                  <c:v>303.19844805301238</c:v>
                </c:pt>
                <c:pt idx="9385">
                  <c:v>301.31747144164001</c:v>
                </c:pt>
                <c:pt idx="9386">
                  <c:v>303.82544522826066</c:v>
                </c:pt>
                <c:pt idx="9387">
                  <c:v>304.25580096800365</c:v>
                </c:pt>
                <c:pt idx="9388">
                  <c:v>306.48510396611209</c:v>
                </c:pt>
                <c:pt idx="9389">
                  <c:v>301.16727990609422</c:v>
                </c:pt>
                <c:pt idx="9390">
                  <c:v>303.47711853714964</c:v>
                </c:pt>
                <c:pt idx="9391">
                  <c:v>307.47129401813436</c:v>
                </c:pt>
                <c:pt idx="9392">
                  <c:v>301.71224605427341</c:v>
                </c:pt>
                <c:pt idx="9393">
                  <c:v>304.45244240350894</c:v>
                </c:pt>
                <c:pt idx="9394">
                  <c:v>304.8595743346782</c:v>
                </c:pt>
                <c:pt idx="9395">
                  <c:v>300.272475997372</c:v>
                </c:pt>
                <c:pt idx="9396">
                  <c:v>313.78766620964768</c:v>
                </c:pt>
                <c:pt idx="9397">
                  <c:v>307.76232212518244</c:v>
                </c:pt>
                <c:pt idx="9398">
                  <c:v>319.58231234561532</c:v>
                </c:pt>
                <c:pt idx="9399">
                  <c:v>311.36172481978338</c:v>
                </c:pt>
                <c:pt idx="9400">
                  <c:v>319.46619330274672</c:v>
                </c:pt>
                <c:pt idx="9401">
                  <c:v>314.38057491253403</c:v>
                </c:pt>
                <c:pt idx="9402">
                  <c:v>301.60849680931352</c:v>
                </c:pt>
                <c:pt idx="9403">
                  <c:v>305.93864440224792</c:v>
                </c:pt>
                <c:pt idx="9404">
                  <c:v>307.9589483419403</c:v>
                </c:pt>
                <c:pt idx="9405">
                  <c:v>309.53804557497415</c:v>
                </c:pt>
                <c:pt idx="9406">
                  <c:v>311.09391747755956</c:v>
                </c:pt>
                <c:pt idx="9407">
                  <c:v>309.46837414925301</c:v>
                </c:pt>
                <c:pt idx="9408">
                  <c:v>308.58594551718858</c:v>
                </c:pt>
                <c:pt idx="9409">
                  <c:v>307.23907115114451</c:v>
                </c:pt>
                <c:pt idx="9410">
                  <c:v>305.75286915240554</c:v>
                </c:pt>
                <c:pt idx="9411">
                  <c:v>304.8239929031937</c:v>
                </c:pt>
                <c:pt idx="9412">
                  <c:v>301.3871427151737</c:v>
                </c:pt>
                <c:pt idx="9413">
                  <c:v>300.04026227684943</c:v>
                </c:pt>
                <c:pt idx="9414">
                  <c:v>302.43212324506919</c:v>
                </c:pt>
                <c:pt idx="9415">
                  <c:v>303.80222141968693</c:v>
                </c:pt>
                <c:pt idx="9416">
                  <c:v>304.8239929031937</c:v>
                </c:pt>
                <c:pt idx="9417">
                  <c:v>301.23694570087889</c:v>
                </c:pt>
                <c:pt idx="9418">
                  <c:v>305.25434864293669</c:v>
                </c:pt>
                <c:pt idx="9419">
                  <c:v>303.25725329307062</c:v>
                </c:pt>
                <c:pt idx="9420">
                  <c:v>301.30661164785096</c:v>
                </c:pt>
                <c:pt idx="9421">
                  <c:v>304.47565099333525</c:v>
                </c:pt>
                <c:pt idx="9422">
                  <c:v>309.73617844772735</c:v>
                </c:pt>
                <c:pt idx="9423">
                  <c:v>325.29497356731855</c:v>
                </c:pt>
                <c:pt idx="9424">
                  <c:v>312.22092964327408</c:v>
                </c:pt>
                <c:pt idx="9425">
                  <c:v>311.31527720263597</c:v>
                </c:pt>
                <c:pt idx="9426">
                  <c:v>300.24926740754574</c:v>
                </c:pt>
                <c:pt idx="9427">
                  <c:v>308.12149978320895</c:v>
                </c:pt>
                <c:pt idx="9428">
                  <c:v>307.0997435184496</c:v>
                </c:pt>
                <c:pt idx="9429">
                  <c:v>305.93864440224792</c:v>
                </c:pt>
                <c:pt idx="9430">
                  <c:v>301.59614223015222</c:v>
                </c:pt>
                <c:pt idx="9431">
                  <c:v>308.41252789025702</c:v>
                </c:pt>
                <c:pt idx="9432">
                  <c:v>304.81312671753079</c:v>
                </c:pt>
                <c:pt idx="9433">
                  <c:v>301.10847223103639</c:v>
                </c:pt>
                <c:pt idx="9434">
                  <c:v>304.87042530159374</c:v>
                </c:pt>
                <c:pt idx="9435">
                  <c:v>304.12732430222422</c:v>
                </c:pt>
                <c:pt idx="9436">
                  <c:v>304.45244240350894</c:v>
                </c:pt>
                <c:pt idx="9437">
                  <c:v>306.00830060922169</c:v>
                </c:pt>
                <c:pt idx="9438">
                  <c:v>301.24779986373136</c:v>
                </c:pt>
                <c:pt idx="9439">
                  <c:v>301.73546986284714</c:v>
                </c:pt>
                <c:pt idx="9440">
                  <c:v>307.72674069369788</c:v>
                </c:pt>
                <c:pt idx="9441">
                  <c:v>306.96041588575468</c:v>
                </c:pt>
                <c:pt idx="9442">
                  <c:v>301.71224605427341</c:v>
                </c:pt>
                <c:pt idx="9443">
                  <c:v>302.73401753778018</c:v>
                </c:pt>
                <c:pt idx="9444">
                  <c:v>305.06857339309431</c:v>
                </c:pt>
                <c:pt idx="9445">
                  <c:v>300.29569980594573</c:v>
                </c:pt>
                <c:pt idx="9446">
                  <c:v>301.93360425747505</c:v>
                </c:pt>
                <c:pt idx="9447">
                  <c:v>305.8348982010375</c:v>
                </c:pt>
                <c:pt idx="9448">
                  <c:v>301.80512606982086</c:v>
                </c:pt>
                <c:pt idx="9449">
                  <c:v>302.89656897904882</c:v>
                </c:pt>
                <c:pt idx="9450">
                  <c:v>301.57291842157849</c:v>
                </c:pt>
                <c:pt idx="9451">
                  <c:v>301.77104977245688</c:v>
                </c:pt>
                <c:pt idx="9452">
                  <c:v>302.08379655395817</c:v>
                </c:pt>
                <c:pt idx="9453">
                  <c:v>305.7187791581689</c:v>
                </c:pt>
                <c:pt idx="9454">
                  <c:v>305.37045246705787</c:v>
                </c:pt>
                <c:pt idx="9455">
                  <c:v>305.11502101024178</c:v>
                </c:pt>
                <c:pt idx="9456">
                  <c:v>316.67948846137398</c:v>
                </c:pt>
                <c:pt idx="9457">
                  <c:v>307.9945297734248</c:v>
                </c:pt>
                <c:pt idx="9458">
                  <c:v>300.67961797291457</c:v>
                </c:pt>
                <c:pt idx="9459">
                  <c:v>300.20281979039828</c:v>
                </c:pt>
                <c:pt idx="9460">
                  <c:v>300.62081775504299</c:v>
                </c:pt>
                <c:pt idx="9461">
                  <c:v>303.73254999396579</c:v>
                </c:pt>
                <c:pt idx="9462">
                  <c:v>304.77754528604623</c:v>
                </c:pt>
                <c:pt idx="9463">
                  <c:v>304.59177003620385</c:v>
                </c:pt>
                <c:pt idx="9464">
                  <c:v>304.68465005175136</c:v>
                </c:pt>
                <c:pt idx="9465">
                  <c:v>304.40599478636153</c:v>
                </c:pt>
                <c:pt idx="9466">
                  <c:v>303.75577380253947</c:v>
                </c:pt>
                <c:pt idx="9467">
                  <c:v>303.05912042031747</c:v>
                </c:pt>
                <c:pt idx="9468">
                  <c:v>302.38567410604696</c:v>
                </c:pt>
                <c:pt idx="9469">
                  <c:v>302.40889943649546</c:v>
                </c:pt>
                <c:pt idx="9470">
                  <c:v>301.73546986284714</c:v>
                </c:pt>
                <c:pt idx="9471">
                  <c:v>300.85302555547287</c:v>
                </c:pt>
                <c:pt idx="9472">
                  <c:v>300.59759394646926</c:v>
                </c:pt>
                <c:pt idx="9473">
                  <c:v>300.16873527491072</c:v>
                </c:pt>
                <c:pt idx="9474">
                  <c:v>300.35451052475304</c:v>
                </c:pt>
                <c:pt idx="9475">
                  <c:v>301.58527452261455</c:v>
                </c:pt>
                <c:pt idx="9476">
                  <c:v>301.4923872020683</c:v>
                </c:pt>
                <c:pt idx="9477">
                  <c:v>302.66434611205898</c:v>
                </c:pt>
                <c:pt idx="9478">
                  <c:v>304.3130995520666</c:v>
                </c:pt>
                <c:pt idx="9479">
                  <c:v>304.80076909461997</c:v>
                </c:pt>
                <c:pt idx="9480">
                  <c:v>306.1244196520903</c:v>
                </c:pt>
                <c:pt idx="9481">
                  <c:v>310.73472612266039</c:v>
                </c:pt>
                <c:pt idx="9482">
                  <c:v>310.24707179885445</c:v>
                </c:pt>
                <c:pt idx="9483">
                  <c:v>302.17667656950562</c:v>
                </c:pt>
                <c:pt idx="9484">
                  <c:v>304.12732430222422</c:v>
                </c:pt>
                <c:pt idx="9485">
                  <c:v>303.05912042031747</c:v>
                </c:pt>
                <c:pt idx="9486">
                  <c:v>313.47492247189592</c:v>
                </c:pt>
                <c:pt idx="9487">
                  <c:v>317.70127516362817</c:v>
                </c:pt>
                <c:pt idx="9488">
                  <c:v>318.04963229223404</c:v>
                </c:pt>
                <c:pt idx="9489">
                  <c:v>305.02212577594685</c:v>
                </c:pt>
                <c:pt idx="9490">
                  <c:v>301.75869367142087</c:v>
                </c:pt>
                <c:pt idx="9491">
                  <c:v>304.03444428667677</c:v>
                </c:pt>
                <c:pt idx="9492">
                  <c:v>306.70496921019117</c:v>
                </c:pt>
                <c:pt idx="9493">
                  <c:v>308.0286197676615</c:v>
                </c:pt>
                <c:pt idx="9494">
                  <c:v>308.49306550164113</c:v>
                </c:pt>
                <c:pt idx="9495">
                  <c:v>308.95749449499857</c:v>
                </c:pt>
                <c:pt idx="9496">
                  <c:v>306.42629872605386</c:v>
                </c:pt>
                <c:pt idx="9497">
                  <c:v>301.64257462855221</c:v>
                </c:pt>
                <c:pt idx="9498">
                  <c:v>302.13024417110557</c:v>
                </c:pt>
                <c:pt idx="9499">
                  <c:v>302.24634799522681</c:v>
                </c:pt>
                <c:pt idx="9500">
                  <c:v>302.26957180380055</c:v>
                </c:pt>
                <c:pt idx="9501">
                  <c:v>301.64257462855221</c:v>
                </c:pt>
                <c:pt idx="9502">
                  <c:v>300.50469871217439</c:v>
                </c:pt>
                <c:pt idx="9503">
                  <c:v>302.57145087776411</c:v>
                </c:pt>
                <c:pt idx="9504">
                  <c:v>305.61354151971062</c:v>
                </c:pt>
                <c:pt idx="9505">
                  <c:v>303.84866903683439</c:v>
                </c:pt>
                <c:pt idx="9506">
                  <c:v>302.0373489368107</c:v>
                </c:pt>
                <c:pt idx="9507">
                  <c:v>311.30291805785043</c:v>
                </c:pt>
                <c:pt idx="9508">
                  <c:v>315.57573358547756</c:v>
                </c:pt>
                <c:pt idx="9509">
                  <c:v>307.21584734257078</c:v>
                </c:pt>
                <c:pt idx="9510">
                  <c:v>307.49451782670809</c:v>
                </c:pt>
                <c:pt idx="9511">
                  <c:v>338.94938594636943</c:v>
                </c:pt>
                <c:pt idx="9512">
                  <c:v>344.52264344164058</c:v>
                </c:pt>
                <c:pt idx="9513">
                  <c:v>327.24556042504742</c:v>
                </c:pt>
                <c:pt idx="9514">
                  <c:v>328.96390919703913</c:v>
                </c:pt>
                <c:pt idx="9515">
                  <c:v>309.78262758674953</c:v>
                </c:pt>
                <c:pt idx="9516">
                  <c:v>302.17667656950562</c:v>
                </c:pt>
                <c:pt idx="9517">
                  <c:v>308.84139219275215</c:v>
                </c:pt>
                <c:pt idx="9518">
                  <c:v>312.99811759313076</c:v>
                </c:pt>
                <c:pt idx="9519">
                  <c:v>313.69477097535275</c:v>
                </c:pt>
                <c:pt idx="9520">
                  <c:v>313.97350233447975</c:v>
                </c:pt>
                <c:pt idx="9521">
                  <c:v>313.1606690343994</c:v>
                </c:pt>
                <c:pt idx="9522">
                  <c:v>311.76734857308264</c:v>
                </c:pt>
                <c:pt idx="9523">
                  <c:v>310.44369649373755</c:v>
                </c:pt>
                <c:pt idx="9524">
                  <c:v>309.05039125116821</c:v>
                </c:pt>
                <c:pt idx="9525">
                  <c:v>306.983624475581</c:v>
                </c:pt>
                <c:pt idx="9526">
                  <c:v>305.05620055143612</c:v>
                </c:pt>
                <c:pt idx="9527">
                  <c:v>302.85012136190136</c:v>
                </c:pt>
                <c:pt idx="9528">
                  <c:v>302.43212324506919</c:v>
                </c:pt>
                <c:pt idx="9529">
                  <c:v>302.68756992063271</c:v>
                </c:pt>
                <c:pt idx="9530">
                  <c:v>302.78044993618016</c:v>
                </c:pt>
                <c:pt idx="9531">
                  <c:v>301.99090131966324</c:v>
                </c:pt>
                <c:pt idx="9532">
                  <c:v>301.17814350457013</c:v>
                </c:pt>
                <c:pt idx="9533">
                  <c:v>303.18759708609684</c:v>
                </c:pt>
                <c:pt idx="9534">
                  <c:v>307.34432400835021</c:v>
                </c:pt>
                <c:pt idx="9535">
                  <c:v>301.7819174799946</c:v>
                </c:pt>
                <c:pt idx="9536">
                  <c:v>305.42776626986824</c:v>
                </c:pt>
                <c:pt idx="9537">
                  <c:v>311.73327531946813</c:v>
                </c:pt>
                <c:pt idx="9538">
                  <c:v>325.66646319201357</c:v>
                </c:pt>
                <c:pt idx="9539">
                  <c:v>305.64912295119512</c:v>
                </c:pt>
                <c:pt idx="9540">
                  <c:v>302.13024417110557</c:v>
                </c:pt>
                <c:pt idx="9541">
                  <c:v>303.41980473433927</c:v>
                </c:pt>
                <c:pt idx="9542">
                  <c:v>308.5983031400994</c:v>
                </c:pt>
                <c:pt idx="9543">
                  <c:v>311.77972141474083</c:v>
                </c:pt>
                <c:pt idx="9544">
                  <c:v>303.97713200574111</c:v>
                </c:pt>
                <c:pt idx="9545">
                  <c:v>300.24926740754574</c:v>
                </c:pt>
                <c:pt idx="9546">
                  <c:v>302.5482422879378</c:v>
                </c:pt>
                <c:pt idx="9547">
                  <c:v>305.52064628541575</c:v>
                </c:pt>
                <c:pt idx="9548">
                  <c:v>306.07797203494283</c:v>
                </c:pt>
                <c:pt idx="9549">
                  <c:v>305.00976815303608</c:v>
                </c:pt>
                <c:pt idx="9550">
                  <c:v>304.01122047810304</c:v>
                </c:pt>
                <c:pt idx="9551">
                  <c:v>304.10410049365049</c:v>
                </c:pt>
                <c:pt idx="9552">
                  <c:v>303.29134328730726</c:v>
                </c:pt>
                <c:pt idx="9553">
                  <c:v>303.52355093554968</c:v>
                </c:pt>
                <c:pt idx="9554">
                  <c:v>302.61789849491151</c:v>
                </c:pt>
                <c:pt idx="9555">
                  <c:v>302.0373489368107</c:v>
                </c:pt>
                <c:pt idx="9556">
                  <c:v>303.47711853714964</c:v>
                </c:pt>
                <c:pt idx="9557">
                  <c:v>306.19409107781149</c:v>
                </c:pt>
                <c:pt idx="9558">
                  <c:v>306.63529778446997</c:v>
                </c:pt>
                <c:pt idx="9559">
                  <c:v>303.01267280317001</c:v>
                </c:pt>
                <c:pt idx="9560">
                  <c:v>302.22312418665308</c:v>
                </c:pt>
                <c:pt idx="9561">
                  <c:v>303.30370091021808</c:v>
                </c:pt>
                <c:pt idx="9562">
                  <c:v>313.52137008904339</c:v>
                </c:pt>
                <c:pt idx="9563">
                  <c:v>311.01339660679764</c:v>
                </c:pt>
                <c:pt idx="9564">
                  <c:v>301.8639389192528</c:v>
                </c:pt>
                <c:pt idx="9565">
                  <c:v>301.77104977245688</c:v>
                </c:pt>
                <c:pt idx="9566">
                  <c:v>300.49384272307219</c:v>
                </c:pt>
                <c:pt idx="9567">
                  <c:v>300.29569980594573</c:v>
                </c:pt>
                <c:pt idx="9568">
                  <c:v>301.94446892126325</c:v>
                </c:pt>
                <c:pt idx="9569">
                  <c:v>300.64402649705676</c:v>
                </c:pt>
                <c:pt idx="9570">
                  <c:v>300.34214742309319</c:v>
                </c:pt>
                <c:pt idx="9571">
                  <c:v>300.15637217325082</c:v>
                </c:pt>
                <c:pt idx="9572">
                  <c:v>300.21517984830865</c:v>
                </c:pt>
                <c:pt idx="9573">
                  <c:v>300.76014553992542</c:v>
                </c:pt>
                <c:pt idx="9574">
                  <c:v>302.43212324506919</c:v>
                </c:pt>
                <c:pt idx="9575">
                  <c:v>301.92124511268952</c:v>
                </c:pt>
                <c:pt idx="9576">
                  <c:v>301.20136746533132</c:v>
                </c:pt>
                <c:pt idx="9577">
                  <c:v>300.43504265738812</c:v>
                </c:pt>
                <c:pt idx="9578">
                  <c:v>300.56350806129444</c:v>
                </c:pt>
                <c:pt idx="9579">
                  <c:v>300.96914459834147</c:v>
                </c:pt>
                <c:pt idx="9580">
                  <c:v>300.16873527491072</c:v>
                </c:pt>
                <c:pt idx="9581">
                  <c:v>300.49384272307219</c:v>
                </c:pt>
                <c:pt idx="9582">
                  <c:v>300.93506008285391</c:v>
                </c:pt>
                <c:pt idx="9583">
                  <c:v>301.32983363017502</c:v>
                </c:pt>
                <c:pt idx="9584">
                  <c:v>301.21372295761745</c:v>
                </c:pt>
                <c:pt idx="9585">
                  <c:v>300.15637217325082</c:v>
                </c:pt>
                <c:pt idx="9586">
                  <c:v>300.59759394646926</c:v>
                </c:pt>
                <c:pt idx="9587">
                  <c:v>300.13314985611436</c:v>
                </c:pt>
                <c:pt idx="9588">
                  <c:v>302.17667656950562</c:v>
                </c:pt>
                <c:pt idx="9589">
                  <c:v>308.49306550164113</c:v>
                </c:pt>
                <c:pt idx="9590">
                  <c:v>309.07361505974194</c:v>
                </c:pt>
                <c:pt idx="9591">
                  <c:v>305.32400484991041</c:v>
                </c:pt>
                <c:pt idx="9592">
                  <c:v>312.77827061154863</c:v>
                </c:pt>
                <c:pt idx="9593">
                  <c:v>306.53155158325956</c:v>
                </c:pt>
                <c:pt idx="9594">
                  <c:v>312.22092964327408</c:v>
                </c:pt>
                <c:pt idx="9595">
                  <c:v>303.39658092576553</c:v>
                </c:pt>
                <c:pt idx="9596">
                  <c:v>300.92269698119406</c:v>
                </c:pt>
                <c:pt idx="9597">
                  <c:v>301.03880065312774</c:v>
                </c:pt>
                <c:pt idx="9598">
                  <c:v>300.07584769564573</c:v>
                </c:pt>
                <c:pt idx="9599">
                  <c:v>302.68756992063271</c:v>
                </c:pt>
                <c:pt idx="9600">
                  <c:v>303.96477286095558</c:v>
                </c:pt>
                <c:pt idx="9601">
                  <c:v>303.47711853714964</c:v>
                </c:pt>
                <c:pt idx="9602">
                  <c:v>303.26811947873352</c:v>
                </c:pt>
                <c:pt idx="9603">
                  <c:v>303.70932618539206</c:v>
                </c:pt>
                <c:pt idx="9604">
                  <c:v>302.89656897904882</c:v>
                </c:pt>
                <c:pt idx="9605">
                  <c:v>302.5482422879378</c:v>
                </c:pt>
                <c:pt idx="9606">
                  <c:v>301.50324653929488</c:v>
                </c:pt>
                <c:pt idx="9607">
                  <c:v>301.24779986373136</c:v>
                </c:pt>
                <c:pt idx="9608">
                  <c:v>300.76014553992542</c:v>
                </c:pt>
                <c:pt idx="9609">
                  <c:v>300.40095509815103</c:v>
                </c:pt>
                <c:pt idx="9610">
                  <c:v>300.09906995190721</c:v>
                </c:pt>
                <c:pt idx="9611">
                  <c:v>300.79572788453476</c:v>
                </c:pt>
                <c:pt idx="9612">
                  <c:v>300.93506008285391</c:v>
                </c:pt>
                <c:pt idx="9613">
                  <c:v>300.63317492139134</c:v>
                </c:pt>
                <c:pt idx="9614">
                  <c:v>300.28484518653084</c:v>
                </c:pt>
                <c:pt idx="9615">
                  <c:v>300.35451052475304</c:v>
                </c:pt>
                <c:pt idx="9616">
                  <c:v>300.23840061313291</c:v>
                </c:pt>
                <c:pt idx="9617">
                  <c:v>300.01703988361919</c:v>
                </c:pt>
                <c:pt idx="9618">
                  <c:v>300.15637217325082</c:v>
                </c:pt>
                <c:pt idx="9619">
                  <c:v>300.272475997372</c:v>
                </c:pt>
                <c:pt idx="9620">
                  <c:v>300.21517984830865</c:v>
                </c:pt>
                <c:pt idx="9621">
                  <c:v>300.13314985611436</c:v>
                </c:pt>
                <c:pt idx="9622">
                  <c:v>301.12083533269629</c:v>
                </c:pt>
                <c:pt idx="9623">
                  <c:v>301.05116999447409</c:v>
                </c:pt>
                <c:pt idx="9624">
                  <c:v>300.67961797291457</c:v>
                </c:pt>
                <c:pt idx="9625">
                  <c:v>300.23840061313291</c:v>
                </c:pt>
                <c:pt idx="9626">
                  <c:v>300.63317492139134</c:v>
                </c:pt>
                <c:pt idx="9627">
                  <c:v>301.30661164785096</c:v>
                </c:pt>
                <c:pt idx="9628">
                  <c:v>300.9923684069152</c:v>
                </c:pt>
                <c:pt idx="9629">
                  <c:v>300.23840061313291</c:v>
                </c:pt>
                <c:pt idx="9630">
                  <c:v>302.72315135211721</c:v>
                </c:pt>
                <c:pt idx="9631">
                  <c:v>301.63171909601249</c:v>
                </c:pt>
                <c:pt idx="9632">
                  <c:v>300.30806747322987</c:v>
                </c:pt>
                <c:pt idx="9633">
                  <c:v>300.92269698119406</c:v>
                </c:pt>
                <c:pt idx="9634">
                  <c:v>302.06057274538443</c:v>
                </c:pt>
                <c:pt idx="9635">
                  <c:v>301.7819174799946</c:v>
                </c:pt>
                <c:pt idx="9636">
                  <c:v>300.89947317262033</c:v>
                </c:pt>
                <c:pt idx="9637">
                  <c:v>301.4923872020683</c:v>
                </c:pt>
                <c:pt idx="9638">
                  <c:v>301.72460672093365</c:v>
                </c:pt>
                <c:pt idx="9639">
                  <c:v>300.49384272307219</c:v>
                </c:pt>
                <c:pt idx="9640">
                  <c:v>300.09906995190721</c:v>
                </c:pt>
                <c:pt idx="9641">
                  <c:v>300.35451052475304</c:v>
                </c:pt>
                <c:pt idx="9642">
                  <c:v>300.21517984830865</c:v>
                </c:pt>
                <c:pt idx="9643">
                  <c:v>300.92269698119406</c:v>
                </c:pt>
                <c:pt idx="9644">
                  <c:v>301.3871427151737</c:v>
                </c:pt>
                <c:pt idx="9645">
                  <c:v>301.13169588742267</c:v>
                </c:pt>
                <c:pt idx="9646">
                  <c:v>300.76014553992542</c:v>
                </c:pt>
                <c:pt idx="9647">
                  <c:v>300.71369792277795</c:v>
                </c:pt>
                <c:pt idx="9648">
                  <c:v>300.15637217325082</c:v>
                </c:pt>
                <c:pt idx="9649">
                  <c:v>300.33128823805407</c:v>
                </c:pt>
                <c:pt idx="9650">
                  <c:v>302.24634799522681</c:v>
                </c:pt>
                <c:pt idx="9651">
                  <c:v>306.89074446003349</c:v>
                </c:pt>
                <c:pt idx="9652">
                  <c:v>307.05329590130214</c:v>
                </c:pt>
                <c:pt idx="9653">
                  <c:v>308.05184357623517</c:v>
                </c:pt>
                <c:pt idx="9654">
                  <c:v>309.95604216993161</c:v>
                </c:pt>
                <c:pt idx="9655">
                  <c:v>314.07869583857047</c:v>
                </c:pt>
                <c:pt idx="9656">
                  <c:v>316.77247500815344</c:v>
                </c:pt>
                <c:pt idx="9657">
                  <c:v>311.08305433564612</c:v>
                </c:pt>
                <c:pt idx="9658">
                  <c:v>310.99017432009867</c:v>
                </c:pt>
                <c:pt idx="9659">
                  <c:v>309.80584987344849</c:v>
                </c:pt>
                <c:pt idx="9660">
                  <c:v>302.72315135211721</c:v>
                </c:pt>
                <c:pt idx="9661">
                  <c:v>302.08379655395817</c:v>
                </c:pt>
                <c:pt idx="9662">
                  <c:v>303.4538947285759</c:v>
                </c:pt>
                <c:pt idx="9663">
                  <c:v>304.8239929031937</c:v>
                </c:pt>
                <c:pt idx="9664">
                  <c:v>306.2172996676378</c:v>
                </c:pt>
                <c:pt idx="9665">
                  <c:v>306.79784922573862</c:v>
                </c:pt>
                <c:pt idx="9666">
                  <c:v>306.03152441779542</c:v>
                </c:pt>
                <c:pt idx="9667">
                  <c:v>305.3580948441471</c:v>
                </c:pt>
                <c:pt idx="9668">
                  <c:v>304.3827709777878</c:v>
                </c:pt>
                <c:pt idx="9669">
                  <c:v>303.38422330285476</c:v>
                </c:pt>
                <c:pt idx="9670">
                  <c:v>303.19844805301238</c:v>
                </c:pt>
                <c:pt idx="9671">
                  <c:v>302.57145087776411</c:v>
                </c:pt>
                <c:pt idx="9672">
                  <c:v>301.52647080443103</c:v>
                </c:pt>
                <c:pt idx="9673">
                  <c:v>300.00618080663321</c:v>
                </c:pt>
                <c:pt idx="9674">
                  <c:v>301.23694570087889</c:v>
                </c:pt>
                <c:pt idx="9675">
                  <c:v>301.02794770777507</c:v>
                </c:pt>
                <c:pt idx="9676">
                  <c:v>302.09615722061841</c:v>
                </c:pt>
                <c:pt idx="9677">
                  <c:v>302.11937950731738</c:v>
                </c:pt>
                <c:pt idx="9678">
                  <c:v>302.51415381557587</c:v>
                </c:pt>
                <c:pt idx="9679">
                  <c:v>302.21226713223859</c:v>
                </c:pt>
                <c:pt idx="9680">
                  <c:v>302.46770924217793</c:v>
                </c:pt>
                <c:pt idx="9681">
                  <c:v>302.11937950731738</c:v>
                </c:pt>
                <c:pt idx="9682">
                  <c:v>301.42272140728369</c:v>
                </c:pt>
                <c:pt idx="9683">
                  <c:v>300.88861550945592</c:v>
                </c:pt>
                <c:pt idx="9684">
                  <c:v>300.86539474463171</c:v>
                </c:pt>
                <c:pt idx="9685">
                  <c:v>301.65493986083675</c:v>
                </c:pt>
                <c:pt idx="9686">
                  <c:v>301.37627744263557</c:v>
                </c:pt>
                <c:pt idx="9687">
                  <c:v>300.35451052475304</c:v>
                </c:pt>
                <c:pt idx="9688">
                  <c:v>300.04026227684943</c:v>
                </c:pt>
                <c:pt idx="9689">
                  <c:v>300.51706500977122</c:v>
                </c:pt>
                <c:pt idx="9690">
                  <c:v>300.19195756160968</c:v>
                </c:pt>
                <c:pt idx="9691">
                  <c:v>301.60849680931352</c:v>
                </c:pt>
                <c:pt idx="9692">
                  <c:v>302.16582408071537</c:v>
                </c:pt>
                <c:pt idx="9693">
                  <c:v>300.94592078976774</c:v>
                </c:pt>
                <c:pt idx="9694">
                  <c:v>300.272475997372</c:v>
                </c:pt>
                <c:pt idx="9695">
                  <c:v>301.14405761939526</c:v>
                </c:pt>
                <c:pt idx="9696">
                  <c:v>300.5511463293218</c:v>
                </c:pt>
                <c:pt idx="9697">
                  <c:v>302.91979278762255</c:v>
                </c:pt>
                <c:pt idx="9698">
                  <c:v>304.35954716921407</c:v>
                </c:pt>
                <c:pt idx="9699">
                  <c:v>302.94300137744881</c:v>
                </c:pt>
                <c:pt idx="9700">
                  <c:v>303.56999855269714</c:v>
                </c:pt>
                <c:pt idx="9701">
                  <c:v>303.36099949428103</c:v>
                </c:pt>
                <c:pt idx="9702">
                  <c:v>300.73692173135169</c:v>
                </c:pt>
                <c:pt idx="9703">
                  <c:v>302.21226713223859</c:v>
                </c:pt>
                <c:pt idx="9704">
                  <c:v>302.76959440364044</c:v>
                </c:pt>
                <c:pt idx="9705">
                  <c:v>306.74055064167567</c:v>
                </c:pt>
                <c:pt idx="9706">
                  <c:v>302.95537421910706</c:v>
                </c:pt>
                <c:pt idx="9707">
                  <c:v>300.16873527491072</c:v>
                </c:pt>
                <c:pt idx="9708">
                  <c:v>300.44739830186171</c:v>
                </c:pt>
                <c:pt idx="9709">
                  <c:v>304.16290573370873</c:v>
                </c:pt>
                <c:pt idx="9710">
                  <c:v>300.74928498519898</c:v>
                </c:pt>
                <c:pt idx="9711">
                  <c:v>301.06202461388898</c:v>
                </c:pt>
                <c:pt idx="9712">
                  <c:v>300.64402649705676</c:v>
                </c:pt>
                <c:pt idx="9713">
                  <c:v>300.38859504024066</c:v>
                </c:pt>
                <c:pt idx="9714">
                  <c:v>300.5511463293218</c:v>
                </c:pt>
                <c:pt idx="9715">
                  <c:v>303.36099949428103</c:v>
                </c:pt>
                <c:pt idx="9716">
                  <c:v>310.39726409533756</c:v>
                </c:pt>
                <c:pt idx="9717">
                  <c:v>308.0750673848089</c:v>
                </c:pt>
                <c:pt idx="9718">
                  <c:v>301.45679892214741</c:v>
                </c:pt>
                <c:pt idx="9719">
                  <c:v>301.87479749554205</c:v>
                </c:pt>
                <c:pt idx="9720">
                  <c:v>300.10992901519637</c:v>
                </c:pt>
                <c:pt idx="9721">
                  <c:v>307.01922112581292</c:v>
                </c:pt>
                <c:pt idx="9722">
                  <c:v>305.7884505838901</c:v>
                </c:pt>
                <c:pt idx="9723">
                  <c:v>301.09761456787203</c:v>
                </c:pt>
                <c:pt idx="9724">
                  <c:v>300.04026227684943</c:v>
                </c:pt>
                <c:pt idx="9725">
                  <c:v>300.54028729647018</c:v>
                </c:pt>
                <c:pt idx="9726">
                  <c:v>301.0852482702752</c:v>
                </c:pt>
                <c:pt idx="9727">
                  <c:v>302.29279561237422</c:v>
                </c:pt>
                <c:pt idx="9728">
                  <c:v>300.5511463293218</c:v>
                </c:pt>
                <c:pt idx="9729">
                  <c:v>301.0047254210761</c:v>
                </c:pt>
                <c:pt idx="9730">
                  <c:v>301.37627744263557</c:v>
                </c:pt>
                <c:pt idx="9731">
                  <c:v>302.02649188239621</c:v>
                </c:pt>
                <c:pt idx="9732">
                  <c:v>300.63317492139134</c:v>
                </c:pt>
                <c:pt idx="9733">
                  <c:v>302.21226713223859</c:v>
                </c:pt>
                <c:pt idx="9734">
                  <c:v>302.42126619065471</c:v>
                </c:pt>
                <c:pt idx="9735">
                  <c:v>300.65639720809037</c:v>
                </c:pt>
                <c:pt idx="9736">
                  <c:v>300.64402649705676</c:v>
                </c:pt>
                <c:pt idx="9737">
                  <c:v>301.03880065312774</c:v>
                </c:pt>
                <c:pt idx="9738">
                  <c:v>301.75869367142087</c:v>
                </c:pt>
                <c:pt idx="9739">
                  <c:v>301.10847223103639</c:v>
                </c:pt>
                <c:pt idx="9740">
                  <c:v>300.36537123166693</c:v>
                </c:pt>
                <c:pt idx="9741">
                  <c:v>300.02940306137282</c:v>
                </c:pt>
                <c:pt idx="9742">
                  <c:v>300.45825109502692</c:v>
                </c:pt>
                <c:pt idx="9743">
                  <c:v>300.29569980594573</c:v>
                </c:pt>
                <c:pt idx="9744">
                  <c:v>300.24926740754574</c:v>
                </c:pt>
                <c:pt idx="9745">
                  <c:v>300.12229077760645</c:v>
                </c:pt>
                <c:pt idx="9746">
                  <c:v>300.92269698119406</c:v>
                </c:pt>
                <c:pt idx="9747">
                  <c:v>300.43504265738812</c:v>
                </c:pt>
                <c:pt idx="9748">
                  <c:v>300.14551303386793</c:v>
                </c:pt>
                <c:pt idx="9749">
                  <c:v>300.48147490360066</c:v>
                </c:pt>
                <c:pt idx="9750">
                  <c:v>300.73692173135169</c:v>
                </c:pt>
                <c:pt idx="9751">
                  <c:v>300.89947317262033</c:v>
                </c:pt>
                <c:pt idx="9752">
                  <c:v>300.15637217325082</c:v>
                </c:pt>
                <c:pt idx="9753">
                  <c:v>300.21517984830865</c:v>
                </c:pt>
                <c:pt idx="9754">
                  <c:v>300.28484518653084</c:v>
                </c:pt>
                <c:pt idx="9755">
                  <c:v>300.79572788453476</c:v>
                </c:pt>
                <c:pt idx="9756">
                  <c:v>300.86539474463171</c:v>
                </c:pt>
                <c:pt idx="9757">
                  <c:v>300.88861550945592</c:v>
                </c:pt>
                <c:pt idx="9758">
                  <c:v>300.72606254631256</c:v>
                </c:pt>
                <c:pt idx="9759">
                  <c:v>300.79572788453476</c:v>
                </c:pt>
                <c:pt idx="9760">
                  <c:v>300.60995263469238</c:v>
                </c:pt>
                <c:pt idx="9761">
                  <c:v>300.79572788453476</c:v>
                </c:pt>
                <c:pt idx="9762">
                  <c:v>300.49384272307219</c:v>
                </c:pt>
                <c:pt idx="9763">
                  <c:v>300.37773281145206</c:v>
                </c:pt>
                <c:pt idx="9764">
                  <c:v>300.24926740754574</c:v>
                </c:pt>
                <c:pt idx="9765">
                  <c:v>300.80659315707283</c:v>
                </c:pt>
                <c:pt idx="9766">
                  <c:v>301.20136746533132</c:v>
                </c:pt>
                <c:pt idx="9767">
                  <c:v>300.96914459834147</c:v>
                </c:pt>
                <c:pt idx="9768">
                  <c:v>300.62081775504299</c:v>
                </c:pt>
                <c:pt idx="9769">
                  <c:v>300.82980174689914</c:v>
                </c:pt>
                <c:pt idx="9770">
                  <c:v>300.41181884881439</c:v>
                </c:pt>
                <c:pt idx="9771">
                  <c:v>300.71369792277795</c:v>
                </c:pt>
                <c:pt idx="9772">
                  <c:v>300.13314985611436</c:v>
                </c:pt>
                <c:pt idx="9773">
                  <c:v>301.31747144164001</c:v>
                </c:pt>
                <c:pt idx="9774">
                  <c:v>300.59759394646926</c:v>
                </c:pt>
                <c:pt idx="9775">
                  <c:v>300.10992901519637</c:v>
                </c:pt>
                <c:pt idx="9776">
                  <c:v>300.70284025961359</c:v>
                </c:pt>
                <c:pt idx="9777">
                  <c:v>301.23694570087889</c:v>
                </c:pt>
                <c:pt idx="9778">
                  <c:v>300.04026227684943</c:v>
                </c:pt>
                <c:pt idx="9779">
                  <c:v>303.91832524380811</c:v>
                </c:pt>
                <c:pt idx="9780">
                  <c:v>307.77317309209792</c:v>
                </c:pt>
                <c:pt idx="9781">
                  <c:v>306.42629872605386</c:v>
                </c:pt>
                <c:pt idx="9782">
                  <c:v>302.87334517047509</c:v>
                </c:pt>
                <c:pt idx="9783">
                  <c:v>304.20935335085619</c:v>
                </c:pt>
                <c:pt idx="9784">
                  <c:v>315.07724503537827</c:v>
                </c:pt>
                <c:pt idx="9785">
                  <c:v>313.14981958935863</c:v>
                </c:pt>
                <c:pt idx="9786">
                  <c:v>300.94592078976774</c:v>
                </c:pt>
                <c:pt idx="9787">
                  <c:v>300.51706500977122</c:v>
                </c:pt>
                <c:pt idx="9788">
                  <c:v>300.54028729647018</c:v>
                </c:pt>
                <c:pt idx="9789">
                  <c:v>302.4909315288769</c:v>
                </c:pt>
                <c:pt idx="9790">
                  <c:v>302.22312418665308</c:v>
                </c:pt>
                <c:pt idx="9791">
                  <c:v>306.72819301876484</c:v>
                </c:pt>
                <c:pt idx="9792">
                  <c:v>300.69047411420422</c:v>
                </c:pt>
                <c:pt idx="9793">
                  <c:v>312.52282393598506</c:v>
                </c:pt>
                <c:pt idx="9794">
                  <c:v>302.86248355043637</c:v>
                </c:pt>
                <c:pt idx="9795">
                  <c:v>306.10119584351656</c:v>
                </c:pt>
                <c:pt idx="9796">
                  <c:v>307.07651970987587</c:v>
                </c:pt>
                <c:pt idx="9797">
                  <c:v>303.61644616984455</c:v>
                </c:pt>
                <c:pt idx="9798">
                  <c:v>305.42776626986824</c:v>
                </c:pt>
                <c:pt idx="9799">
                  <c:v>307.23907115114451</c:v>
                </c:pt>
                <c:pt idx="9800">
                  <c:v>302.87334517047509</c:v>
                </c:pt>
                <c:pt idx="9801">
                  <c:v>301.0852482702752</c:v>
                </c:pt>
                <c:pt idx="9802">
                  <c:v>305.09179720166804</c:v>
                </c:pt>
                <c:pt idx="9803">
                  <c:v>302.95537421910706</c:v>
                </c:pt>
                <c:pt idx="9804">
                  <c:v>309.95604216993161</c:v>
                </c:pt>
                <c:pt idx="9805">
                  <c:v>307.49451782670809</c:v>
                </c:pt>
                <c:pt idx="9806">
                  <c:v>301.94446892126325</c:v>
                </c:pt>
                <c:pt idx="9807">
                  <c:v>301.3871427151737</c:v>
                </c:pt>
                <c:pt idx="9808">
                  <c:v>309.0395250655053</c:v>
                </c:pt>
                <c:pt idx="9809">
                  <c:v>316.7027731449374</c:v>
                </c:pt>
                <c:pt idx="9810">
                  <c:v>307.87842594930362</c:v>
                </c:pt>
                <c:pt idx="9811">
                  <c:v>304.3130995520666</c:v>
                </c:pt>
                <c:pt idx="9812">
                  <c:v>303.07147804322824</c:v>
                </c:pt>
                <c:pt idx="9813">
                  <c:v>312.48723946075108</c:v>
                </c:pt>
                <c:pt idx="9814">
                  <c:v>315.83125635477825</c:v>
                </c:pt>
                <c:pt idx="9815">
                  <c:v>307.74994928352419</c:v>
                </c:pt>
                <c:pt idx="9816">
                  <c:v>315.9364483369942</c:v>
                </c:pt>
                <c:pt idx="9817">
                  <c:v>321.57931638299681</c:v>
                </c:pt>
                <c:pt idx="9818">
                  <c:v>329.01047856416596</c:v>
                </c:pt>
                <c:pt idx="9819">
                  <c:v>321.06857521934398</c:v>
                </c:pt>
                <c:pt idx="9820">
                  <c:v>301.02794770777507</c:v>
                </c:pt>
                <c:pt idx="9821">
                  <c:v>310.72236697787486</c:v>
                </c:pt>
                <c:pt idx="9822">
                  <c:v>315.78468698765136</c:v>
                </c:pt>
                <c:pt idx="9823">
                  <c:v>312.78911853471465</c:v>
                </c:pt>
                <c:pt idx="9824">
                  <c:v>307.37839878383943</c:v>
                </c:pt>
                <c:pt idx="9825">
                  <c:v>300.23840061313291</c:v>
                </c:pt>
                <c:pt idx="9826">
                  <c:v>303.84866903683439</c:v>
                </c:pt>
                <c:pt idx="9827">
                  <c:v>310.51336791945874</c:v>
                </c:pt>
                <c:pt idx="9828">
                  <c:v>309.14327126671571</c:v>
                </c:pt>
                <c:pt idx="9829">
                  <c:v>308.58594551718858</c:v>
                </c:pt>
                <c:pt idx="9830">
                  <c:v>307.51774163528182</c:v>
                </c:pt>
                <c:pt idx="9831">
                  <c:v>305.91542059367418</c:v>
                </c:pt>
                <c:pt idx="9832">
                  <c:v>303.38422330285476</c:v>
                </c:pt>
                <c:pt idx="9833">
                  <c:v>302.52501847936406</c:v>
                </c:pt>
                <c:pt idx="9834">
                  <c:v>301.3871427151737</c:v>
                </c:pt>
                <c:pt idx="9835">
                  <c:v>300.63317492139134</c:v>
                </c:pt>
                <c:pt idx="9836">
                  <c:v>300.88861550945592</c:v>
                </c:pt>
                <c:pt idx="9837">
                  <c:v>301.53883147109133</c:v>
                </c:pt>
                <c:pt idx="9838">
                  <c:v>304.72024670198329</c:v>
                </c:pt>
                <c:pt idx="9839">
                  <c:v>306.53155158325956</c:v>
                </c:pt>
                <c:pt idx="9840">
                  <c:v>304.76667910038333</c:v>
                </c:pt>
                <c:pt idx="9841">
                  <c:v>301.01559206330148</c:v>
                </c:pt>
                <c:pt idx="9842">
                  <c:v>303.22167186158612</c:v>
                </c:pt>
                <c:pt idx="9843">
                  <c:v>302.51415381557587</c:v>
                </c:pt>
                <c:pt idx="9844">
                  <c:v>302.81603897703843</c:v>
                </c:pt>
                <c:pt idx="9845">
                  <c:v>301.02794770777507</c:v>
                </c:pt>
                <c:pt idx="9846">
                  <c:v>309.99162664516564</c:v>
                </c:pt>
                <c:pt idx="9847">
                  <c:v>318.74634654944578</c:v>
                </c:pt>
                <c:pt idx="9848">
                  <c:v>305.13822960006809</c:v>
                </c:pt>
                <c:pt idx="9849">
                  <c:v>300.73692173135169</c:v>
                </c:pt>
                <c:pt idx="9850">
                  <c:v>309.71296985790104</c:v>
                </c:pt>
                <c:pt idx="9851">
                  <c:v>317.70127516362817</c:v>
                </c:pt>
                <c:pt idx="9852">
                  <c:v>306.02067345087988</c:v>
                </c:pt>
                <c:pt idx="9853">
                  <c:v>300.45825109502692</c:v>
                </c:pt>
                <c:pt idx="9854">
                  <c:v>312.41756803502989</c:v>
                </c:pt>
                <c:pt idx="9855">
                  <c:v>306.79784922573862</c:v>
                </c:pt>
                <c:pt idx="9856">
                  <c:v>309.12004593626722</c:v>
                </c:pt>
                <c:pt idx="9857">
                  <c:v>306.32255252484345</c:v>
                </c:pt>
                <c:pt idx="9858">
                  <c:v>300.79572788453476</c:v>
                </c:pt>
                <c:pt idx="9859">
                  <c:v>308.65561694290977</c:v>
                </c:pt>
                <c:pt idx="9860">
                  <c:v>313.13744674770044</c:v>
                </c:pt>
                <c:pt idx="9861">
                  <c:v>309.12004593626722</c:v>
                </c:pt>
                <c:pt idx="9862">
                  <c:v>303.4074471114285</c:v>
                </c:pt>
                <c:pt idx="9863">
                  <c:v>312.08160201057916</c:v>
                </c:pt>
                <c:pt idx="9864">
                  <c:v>316.72605782850087</c:v>
                </c:pt>
                <c:pt idx="9865">
                  <c:v>301.28338951333944</c:v>
                </c:pt>
                <c:pt idx="9866">
                  <c:v>305.40454246129457</c:v>
                </c:pt>
                <c:pt idx="9867">
                  <c:v>308.21439501750382</c:v>
                </c:pt>
                <c:pt idx="9868">
                  <c:v>308.98071982544707</c:v>
                </c:pt>
                <c:pt idx="9869">
                  <c:v>312.60334480674703</c:v>
                </c:pt>
                <c:pt idx="9870">
                  <c:v>307.21584734257078</c:v>
                </c:pt>
                <c:pt idx="9871">
                  <c:v>300.28484518653084</c:v>
                </c:pt>
                <c:pt idx="9872">
                  <c:v>302.17667656950562</c:v>
                </c:pt>
                <c:pt idx="9873">
                  <c:v>300.76014553992542</c:v>
                </c:pt>
                <c:pt idx="9874">
                  <c:v>300.62081775504299</c:v>
                </c:pt>
                <c:pt idx="9875">
                  <c:v>300.5511463293218</c:v>
                </c:pt>
                <c:pt idx="9876">
                  <c:v>300.01703988361919</c:v>
                </c:pt>
                <c:pt idx="9877">
                  <c:v>300.35451052475304</c:v>
                </c:pt>
                <c:pt idx="9878">
                  <c:v>300.84217245793269</c:v>
                </c:pt>
                <c:pt idx="9879">
                  <c:v>301.70138443423468</c:v>
                </c:pt>
                <c:pt idx="9880">
                  <c:v>302.25871170563653</c:v>
                </c:pt>
                <c:pt idx="9881">
                  <c:v>302.07293645579421</c:v>
                </c:pt>
                <c:pt idx="9882">
                  <c:v>302.46770924217793</c:v>
                </c:pt>
                <c:pt idx="9883">
                  <c:v>302.07293645579421</c:v>
                </c:pt>
                <c:pt idx="9884">
                  <c:v>302.09615722061841</c:v>
                </c:pt>
                <c:pt idx="9885">
                  <c:v>301.30661164785096</c:v>
                </c:pt>
                <c:pt idx="9886">
                  <c:v>301.70138443423468</c:v>
                </c:pt>
                <c:pt idx="9887">
                  <c:v>301.81749434585487</c:v>
                </c:pt>
                <c:pt idx="9888">
                  <c:v>301.72460672093365</c:v>
                </c:pt>
                <c:pt idx="9889">
                  <c:v>302.56059686709909</c:v>
                </c:pt>
                <c:pt idx="9890">
                  <c:v>302.35159933055775</c:v>
                </c:pt>
                <c:pt idx="9891">
                  <c:v>302.4909315288769</c:v>
                </c:pt>
                <c:pt idx="9892">
                  <c:v>301.7942720591559</c:v>
                </c:pt>
                <c:pt idx="9893">
                  <c:v>301.72460672093365</c:v>
                </c:pt>
                <c:pt idx="9894">
                  <c:v>300.56350806129444</c:v>
                </c:pt>
                <c:pt idx="9895">
                  <c:v>300.52792252074812</c:v>
                </c:pt>
                <c:pt idx="9896">
                  <c:v>300.28484518653084</c:v>
                </c:pt>
                <c:pt idx="9897">
                  <c:v>300.15637217325082</c:v>
                </c:pt>
                <c:pt idx="9898">
                  <c:v>301.15491984818385</c:v>
                </c:pt>
                <c:pt idx="9899">
                  <c:v>300.33128823805407</c:v>
                </c:pt>
                <c:pt idx="9900">
                  <c:v>300.07584769564573</c:v>
                </c:pt>
                <c:pt idx="9901">
                  <c:v>302.31601942094795</c:v>
                </c:pt>
                <c:pt idx="9902">
                  <c:v>302.94300137744881</c:v>
                </c:pt>
                <c:pt idx="9903">
                  <c:v>301.71224605427341</c:v>
                </c:pt>
                <c:pt idx="9904">
                  <c:v>301.89802130411579</c:v>
                </c:pt>
                <c:pt idx="9905">
                  <c:v>302.43212324506919</c:v>
                </c:pt>
                <c:pt idx="9906">
                  <c:v>301.22457620734508</c:v>
                </c:pt>
                <c:pt idx="9907">
                  <c:v>302.19990037807935</c:v>
                </c:pt>
                <c:pt idx="9908">
                  <c:v>300.052625454603</c:v>
                </c:pt>
                <c:pt idx="9909">
                  <c:v>306.06712106802735</c:v>
                </c:pt>
                <c:pt idx="9910">
                  <c:v>304.65057527626215</c:v>
                </c:pt>
                <c:pt idx="9911">
                  <c:v>303.53592377720787</c:v>
                </c:pt>
                <c:pt idx="9912">
                  <c:v>304.20935335085619</c:v>
                </c:pt>
                <c:pt idx="9913">
                  <c:v>300.17959598182455</c:v>
                </c:pt>
                <c:pt idx="9914">
                  <c:v>301.73546986284714</c:v>
                </c:pt>
                <c:pt idx="9915">
                  <c:v>304.3130995520666</c:v>
                </c:pt>
                <c:pt idx="9916">
                  <c:v>306.1244196520903</c:v>
                </c:pt>
                <c:pt idx="9917">
                  <c:v>304.01122047810304</c:v>
                </c:pt>
                <c:pt idx="9918">
                  <c:v>301.50324653929488</c:v>
                </c:pt>
                <c:pt idx="9919">
                  <c:v>301.54969461300476</c:v>
                </c:pt>
                <c:pt idx="9920">
                  <c:v>301.32983363017502</c:v>
                </c:pt>
                <c:pt idx="9921">
                  <c:v>301.66579843712594</c:v>
                </c:pt>
                <c:pt idx="9922">
                  <c:v>300.5511463293218</c:v>
                </c:pt>
                <c:pt idx="9923">
                  <c:v>300.07584769564573</c:v>
                </c:pt>
                <c:pt idx="9924">
                  <c:v>304.25580096800365</c:v>
                </c:pt>
                <c:pt idx="9925">
                  <c:v>302.04971416909518</c:v>
                </c:pt>
                <c:pt idx="9926">
                  <c:v>303.83780285117143</c:v>
                </c:pt>
                <c:pt idx="9927">
                  <c:v>300.54028729647018</c:v>
                </c:pt>
                <c:pt idx="9928">
                  <c:v>301.89802130411579</c:v>
                </c:pt>
                <c:pt idx="9929">
                  <c:v>301.3871427151737</c:v>
                </c:pt>
                <c:pt idx="9930">
                  <c:v>301.85157368696832</c:v>
                </c:pt>
                <c:pt idx="9931">
                  <c:v>301.66579843712594</c:v>
                </c:pt>
                <c:pt idx="9932">
                  <c:v>302.5482422879378</c:v>
                </c:pt>
                <c:pt idx="9933">
                  <c:v>301.31747144164001</c:v>
                </c:pt>
                <c:pt idx="9934">
                  <c:v>302.08379655395817</c:v>
                </c:pt>
                <c:pt idx="9935">
                  <c:v>301.43357496138623</c:v>
                </c:pt>
                <c:pt idx="9936">
                  <c:v>300.57437013789553</c:v>
                </c:pt>
                <c:pt idx="9937">
                  <c:v>300.28484518653084</c:v>
                </c:pt>
                <c:pt idx="9938">
                  <c:v>300.58673034799341</c:v>
                </c:pt>
                <c:pt idx="9939">
                  <c:v>300.84217245793269</c:v>
                </c:pt>
                <c:pt idx="9940">
                  <c:v>300.84217245793269</c:v>
                </c:pt>
                <c:pt idx="9941">
                  <c:v>301.46916552411921</c:v>
                </c:pt>
                <c:pt idx="9942">
                  <c:v>300.88861550945592</c:v>
                </c:pt>
                <c:pt idx="9943">
                  <c:v>301.39949942495963</c:v>
                </c:pt>
                <c:pt idx="9944">
                  <c:v>301.56205223591553</c:v>
                </c:pt>
                <c:pt idx="9945">
                  <c:v>300.67961797291457</c:v>
                </c:pt>
                <c:pt idx="9946">
                  <c:v>301.42272140728369</c:v>
                </c:pt>
                <c:pt idx="9947">
                  <c:v>302.11937950731738</c:v>
                </c:pt>
                <c:pt idx="9948">
                  <c:v>301.42272140728369</c:v>
                </c:pt>
                <c:pt idx="9949">
                  <c:v>302.68756992063271</c:v>
                </c:pt>
                <c:pt idx="9950">
                  <c:v>303.05912042031747</c:v>
                </c:pt>
                <c:pt idx="9951">
                  <c:v>301.52647080443103</c:v>
                </c:pt>
                <c:pt idx="9952">
                  <c:v>305.65997391811067</c:v>
                </c:pt>
                <c:pt idx="9953">
                  <c:v>305.82252535937931</c:v>
                </c:pt>
                <c:pt idx="9954">
                  <c:v>303.12879184603861</c:v>
                </c:pt>
                <c:pt idx="9955">
                  <c:v>306.10119584351656</c:v>
                </c:pt>
                <c:pt idx="9956">
                  <c:v>305.90455440801128</c:v>
                </c:pt>
                <c:pt idx="9957">
                  <c:v>323.39065170176798</c:v>
                </c:pt>
                <c:pt idx="9958">
                  <c:v>318.53724095979771</c:v>
                </c:pt>
                <c:pt idx="9959">
                  <c:v>314.42702405155626</c:v>
                </c:pt>
                <c:pt idx="9960">
                  <c:v>305.97422583373242</c:v>
                </c:pt>
                <c:pt idx="9961">
                  <c:v>302.38567410604696</c:v>
                </c:pt>
                <c:pt idx="9962">
                  <c:v>306.03152441779542</c:v>
                </c:pt>
                <c:pt idx="9963">
                  <c:v>308.51627256959267</c:v>
                </c:pt>
                <c:pt idx="9964">
                  <c:v>309.42194175085297</c:v>
                </c:pt>
                <c:pt idx="9965">
                  <c:v>307.33196638543944</c:v>
                </c:pt>
                <c:pt idx="9966">
                  <c:v>300.16873527491072</c:v>
                </c:pt>
                <c:pt idx="9967">
                  <c:v>308.05184357623517</c:v>
                </c:pt>
                <c:pt idx="9968">
                  <c:v>308.4001702673462</c:v>
                </c:pt>
                <c:pt idx="9969">
                  <c:v>306.70496921019117</c:v>
                </c:pt>
                <c:pt idx="9970">
                  <c:v>308.23761882607755</c:v>
                </c:pt>
                <c:pt idx="9971">
                  <c:v>306.91396826860722</c:v>
                </c:pt>
                <c:pt idx="9972">
                  <c:v>303.43067092000217</c:v>
                </c:pt>
                <c:pt idx="9973">
                  <c:v>302.47856934034189</c:v>
                </c:pt>
                <c:pt idx="9974">
                  <c:v>300.36537123166693</c:v>
                </c:pt>
                <c:pt idx="9975">
                  <c:v>307.76232212518244</c:v>
                </c:pt>
                <c:pt idx="9976">
                  <c:v>304.44157621784603</c:v>
                </c:pt>
                <c:pt idx="9977">
                  <c:v>303.28047710164435</c:v>
                </c:pt>
                <c:pt idx="9978">
                  <c:v>304.83635052610447</c:v>
                </c:pt>
                <c:pt idx="9979">
                  <c:v>305.90455440801128</c:v>
                </c:pt>
                <c:pt idx="9980">
                  <c:v>301.42272140728369</c:v>
                </c:pt>
                <c:pt idx="9981">
                  <c:v>301.03880065312774</c:v>
                </c:pt>
                <c:pt idx="9982">
                  <c:v>303.4074471114285</c:v>
                </c:pt>
                <c:pt idx="9983">
                  <c:v>300.24926740754574</c:v>
                </c:pt>
                <c:pt idx="9984">
                  <c:v>305.84574916795304</c:v>
                </c:pt>
                <c:pt idx="9985">
                  <c:v>306.91396826860722</c:v>
                </c:pt>
                <c:pt idx="9986">
                  <c:v>306.20644870072226</c:v>
                </c:pt>
                <c:pt idx="9987">
                  <c:v>307.59977068391379</c:v>
                </c:pt>
                <c:pt idx="9988">
                  <c:v>302.13024417110557</c:v>
                </c:pt>
                <c:pt idx="9989">
                  <c:v>303.21080567592315</c:v>
                </c:pt>
                <c:pt idx="9990">
                  <c:v>307.32110019977648</c:v>
                </c:pt>
                <c:pt idx="9991">
                  <c:v>302.4909315288769</c:v>
                </c:pt>
                <c:pt idx="9992">
                  <c:v>307.53009925819259</c:v>
                </c:pt>
                <c:pt idx="9993">
                  <c:v>322.39214968307721</c:v>
                </c:pt>
                <c:pt idx="9994">
                  <c:v>304.95245435022571</c:v>
                </c:pt>
                <c:pt idx="9995">
                  <c:v>308.83052600708919</c:v>
                </c:pt>
                <c:pt idx="9996">
                  <c:v>304.37190479212484</c:v>
                </c:pt>
                <c:pt idx="9997">
                  <c:v>302.89656897904882</c:v>
                </c:pt>
                <c:pt idx="9998">
                  <c:v>304.35954716921407</c:v>
                </c:pt>
                <c:pt idx="9999">
                  <c:v>311.79057085978161</c:v>
                </c:pt>
                <c:pt idx="10000">
                  <c:v>316.76005651025292</c:v>
                </c:pt>
                <c:pt idx="10001">
                  <c:v>317.71214134929113</c:v>
                </c:pt>
                <c:pt idx="10002">
                  <c:v>320.03437001918934</c:v>
                </c:pt>
                <c:pt idx="10003">
                  <c:v>314.39140913882738</c:v>
                </c:pt>
                <c:pt idx="10004">
                  <c:v>303.74492283562398</c:v>
                </c:pt>
                <c:pt idx="10005">
                  <c:v>308.96985363978411</c:v>
                </c:pt>
                <c:pt idx="10006">
                  <c:v>305.62589914262145</c:v>
                </c:pt>
                <c:pt idx="10007">
                  <c:v>308.96985363978411</c:v>
                </c:pt>
                <c:pt idx="10008">
                  <c:v>305.54387009398948</c:v>
                </c:pt>
                <c:pt idx="10009">
                  <c:v>310.25792276576993</c:v>
                </c:pt>
                <c:pt idx="10010">
                  <c:v>302.60704144049708</c:v>
                </c:pt>
                <c:pt idx="10011">
                  <c:v>305.69555534959517</c:v>
                </c:pt>
                <c:pt idx="10012">
                  <c:v>311.36172481978338</c:v>
                </c:pt>
                <c:pt idx="10013">
                  <c:v>304.23257715942992</c:v>
                </c:pt>
                <c:pt idx="10014">
                  <c:v>302.65348449202025</c:v>
                </c:pt>
                <c:pt idx="10015">
                  <c:v>302.38567410604696</c:v>
                </c:pt>
                <c:pt idx="10016">
                  <c:v>303.87189284540813</c:v>
                </c:pt>
                <c:pt idx="10017">
                  <c:v>302.45534705364287</c:v>
                </c:pt>
                <c:pt idx="10018">
                  <c:v>301.75869367142087</c:v>
                </c:pt>
                <c:pt idx="10019">
                  <c:v>302.87334517047509</c:v>
                </c:pt>
                <c:pt idx="10020">
                  <c:v>307.58739784225554</c:v>
                </c:pt>
                <c:pt idx="10021">
                  <c:v>310.46692182418604</c:v>
                </c:pt>
                <c:pt idx="10022">
                  <c:v>309.53804557497415</c:v>
                </c:pt>
                <c:pt idx="10023">
                  <c:v>305.52064628541575</c:v>
                </c:pt>
                <c:pt idx="10024">
                  <c:v>316.07577596968912</c:v>
                </c:pt>
                <c:pt idx="10025">
                  <c:v>321.30066111760698</c:v>
                </c:pt>
                <c:pt idx="10026">
                  <c:v>300.67961797291457</c:v>
                </c:pt>
                <c:pt idx="10027">
                  <c:v>306.40307491748013</c:v>
                </c:pt>
                <c:pt idx="10028">
                  <c:v>305.27757245151042</c:v>
                </c:pt>
                <c:pt idx="10029">
                  <c:v>308.92342124138412</c:v>
                </c:pt>
                <c:pt idx="10030">
                  <c:v>310.59540001184018</c:v>
                </c:pt>
                <c:pt idx="10031">
                  <c:v>311.64038008517326</c:v>
                </c:pt>
                <c:pt idx="10032">
                  <c:v>308.45897550740443</c:v>
                </c:pt>
                <c:pt idx="10033">
                  <c:v>304.03444428667677</c:v>
                </c:pt>
                <c:pt idx="10034">
                  <c:v>310.32759266961637</c:v>
                </c:pt>
                <c:pt idx="10035">
                  <c:v>311.90669142452498</c:v>
                </c:pt>
                <c:pt idx="10036">
                  <c:v>307.79639690067165</c:v>
                </c:pt>
                <c:pt idx="10037">
                  <c:v>302.32837704385878</c:v>
                </c:pt>
                <c:pt idx="10038">
                  <c:v>304.25580096800365</c:v>
                </c:pt>
                <c:pt idx="10039">
                  <c:v>305.38131865272084</c:v>
                </c:pt>
                <c:pt idx="10040">
                  <c:v>308.35372112832403</c:v>
                </c:pt>
                <c:pt idx="10041">
                  <c:v>301.29424748087877</c:v>
                </c:pt>
                <c:pt idx="10042">
                  <c:v>305.04534958452058</c:v>
                </c:pt>
                <c:pt idx="10043">
                  <c:v>303.67525140990278</c:v>
                </c:pt>
                <c:pt idx="10044">
                  <c:v>302.63026372719605</c:v>
                </c:pt>
                <c:pt idx="10045">
                  <c:v>300.052625454603</c:v>
                </c:pt>
                <c:pt idx="10046">
                  <c:v>305.65997391811067</c:v>
                </c:pt>
                <c:pt idx="10047">
                  <c:v>314.55394688322338</c:v>
                </c:pt>
                <c:pt idx="10048">
                  <c:v>318.8036299147613</c:v>
                </c:pt>
                <c:pt idx="10049">
                  <c:v>321.9849568769182</c:v>
                </c:pt>
                <c:pt idx="10050">
                  <c:v>302.33924322952168</c:v>
                </c:pt>
                <c:pt idx="10051">
                  <c:v>336.37178669464481</c:v>
                </c:pt>
                <c:pt idx="10052">
                  <c:v>321.81155446873407</c:v>
                </c:pt>
                <c:pt idx="10053">
                  <c:v>305.69555534959517</c:v>
                </c:pt>
                <c:pt idx="10054">
                  <c:v>312.82470300994862</c:v>
                </c:pt>
                <c:pt idx="10055">
                  <c:v>307.27465258262907</c:v>
                </c:pt>
                <c:pt idx="10056">
                  <c:v>302.19990037807935</c:v>
                </c:pt>
                <c:pt idx="10057">
                  <c:v>305.72964534383186</c:v>
                </c:pt>
                <c:pt idx="10058">
                  <c:v>305.91542059367418</c:v>
                </c:pt>
                <c:pt idx="10059">
                  <c:v>306.63529778446997</c:v>
                </c:pt>
                <c:pt idx="10060">
                  <c:v>306.93719207718095</c:v>
                </c:pt>
                <c:pt idx="10061">
                  <c:v>307.49451782670809</c:v>
                </c:pt>
                <c:pt idx="10062">
                  <c:v>306.05474822636916</c:v>
                </c:pt>
                <c:pt idx="10063">
                  <c:v>304.47565099333525</c:v>
                </c:pt>
                <c:pt idx="10064">
                  <c:v>302.57145087776411</c:v>
                </c:pt>
                <c:pt idx="10065">
                  <c:v>301.89802130411579</c:v>
                </c:pt>
                <c:pt idx="10066">
                  <c:v>300.59759394646926</c:v>
                </c:pt>
                <c:pt idx="10067">
                  <c:v>300.50469871217439</c:v>
                </c:pt>
                <c:pt idx="10068">
                  <c:v>300.64402649705676</c:v>
                </c:pt>
                <c:pt idx="10069">
                  <c:v>300.67961797291457</c:v>
                </c:pt>
                <c:pt idx="10070">
                  <c:v>300.98150465625184</c:v>
                </c:pt>
                <c:pt idx="10071">
                  <c:v>302.35159933055775</c:v>
                </c:pt>
                <c:pt idx="10072">
                  <c:v>303.93069808546636</c:v>
                </c:pt>
                <c:pt idx="10073">
                  <c:v>303.39658092576553</c:v>
                </c:pt>
                <c:pt idx="10074">
                  <c:v>302.11937950731738</c:v>
                </c:pt>
                <c:pt idx="10075">
                  <c:v>301.30661164785096</c:v>
                </c:pt>
                <c:pt idx="10076">
                  <c:v>303.09470185180197</c:v>
                </c:pt>
                <c:pt idx="10077">
                  <c:v>300.96914459834147</c:v>
                </c:pt>
                <c:pt idx="10078">
                  <c:v>303.54677474412341</c:v>
                </c:pt>
                <c:pt idx="10079">
                  <c:v>301.99090131966324</c:v>
                </c:pt>
                <c:pt idx="10080">
                  <c:v>300.54028729647018</c:v>
                </c:pt>
                <c:pt idx="10081">
                  <c:v>311.08305433564612</c:v>
                </c:pt>
                <c:pt idx="10082">
                  <c:v>310.10772894741206</c:v>
                </c:pt>
                <c:pt idx="10083">
                  <c:v>302.4909315288769</c:v>
                </c:pt>
                <c:pt idx="10084">
                  <c:v>305.21876721145219</c:v>
                </c:pt>
                <c:pt idx="10085">
                  <c:v>309.60771700069535</c:v>
                </c:pt>
                <c:pt idx="10086">
                  <c:v>308.05184357623517</c:v>
                </c:pt>
                <c:pt idx="10087">
                  <c:v>303.09470185180197</c:v>
                </c:pt>
                <c:pt idx="10088">
                  <c:v>318.21216851475526</c:v>
                </c:pt>
                <c:pt idx="10089">
                  <c:v>305.90455440801128</c:v>
                </c:pt>
                <c:pt idx="10090">
                  <c:v>303.38422330285476</c:v>
                </c:pt>
                <c:pt idx="10091">
                  <c:v>307.90164975787735</c:v>
                </c:pt>
                <c:pt idx="10092">
                  <c:v>302.81603897703843</c:v>
                </c:pt>
                <c:pt idx="10093">
                  <c:v>303.22167186158612</c:v>
                </c:pt>
                <c:pt idx="10094">
                  <c:v>304.52209861048271</c:v>
                </c:pt>
                <c:pt idx="10095">
                  <c:v>308.70204934130976</c:v>
                </c:pt>
                <c:pt idx="10096">
                  <c:v>305.45097485969455</c:v>
                </c:pt>
                <c:pt idx="10097">
                  <c:v>302.75722612760649</c:v>
                </c:pt>
                <c:pt idx="10098">
                  <c:v>304.63821765335132</c:v>
                </c:pt>
                <c:pt idx="10099">
                  <c:v>301.02794770777507</c:v>
                </c:pt>
                <c:pt idx="10100">
                  <c:v>310.81524699342231</c:v>
                </c:pt>
                <c:pt idx="10101">
                  <c:v>313.20711817342158</c:v>
                </c:pt>
                <c:pt idx="10102">
                  <c:v>301.75869367142087</c:v>
                </c:pt>
                <c:pt idx="10103">
                  <c:v>306.41544775913837</c:v>
                </c:pt>
                <c:pt idx="10104">
                  <c:v>302.11937950731738</c:v>
                </c:pt>
                <c:pt idx="10105">
                  <c:v>304.65057527626215</c:v>
                </c:pt>
                <c:pt idx="10106">
                  <c:v>301.8639389192528</c:v>
                </c:pt>
                <c:pt idx="10107">
                  <c:v>306.1244196520903</c:v>
                </c:pt>
                <c:pt idx="10108">
                  <c:v>308.12149978320895</c:v>
                </c:pt>
                <c:pt idx="10109">
                  <c:v>304.59177003620385</c:v>
                </c:pt>
                <c:pt idx="10110">
                  <c:v>301.07439243336052</c:v>
                </c:pt>
                <c:pt idx="10111">
                  <c:v>303.07147804322824</c:v>
                </c:pt>
                <c:pt idx="10112">
                  <c:v>318.25858569440788</c:v>
                </c:pt>
                <c:pt idx="10113">
                  <c:v>315.75067308715182</c:v>
                </c:pt>
                <c:pt idx="10114">
                  <c:v>300.82980174689914</c:v>
                </c:pt>
                <c:pt idx="10115">
                  <c:v>305.96186821082165</c:v>
                </c:pt>
                <c:pt idx="10116">
                  <c:v>303.47711853714964</c:v>
                </c:pt>
                <c:pt idx="10117">
                  <c:v>305.19554340287846</c:v>
                </c:pt>
                <c:pt idx="10118">
                  <c:v>313.71799478392649</c:v>
                </c:pt>
                <c:pt idx="10119">
                  <c:v>303.37337233593922</c:v>
                </c:pt>
                <c:pt idx="10120">
                  <c:v>316.21511882113145</c:v>
                </c:pt>
                <c:pt idx="10121">
                  <c:v>318.97858463518304</c:v>
                </c:pt>
                <c:pt idx="10122">
                  <c:v>313.80002687630798</c:v>
                </c:pt>
                <c:pt idx="10123">
                  <c:v>302.29279561237422</c:v>
                </c:pt>
                <c:pt idx="10124">
                  <c:v>305.19554340287846</c:v>
                </c:pt>
                <c:pt idx="10125">
                  <c:v>304.84721671176743</c:v>
                </c:pt>
                <c:pt idx="10126">
                  <c:v>306.42629872605386</c:v>
                </c:pt>
                <c:pt idx="10127">
                  <c:v>306.77462541716488</c:v>
                </c:pt>
                <c:pt idx="10128">
                  <c:v>307.88929213496652</c:v>
                </c:pt>
                <c:pt idx="10129">
                  <c:v>307.88929213496652</c:v>
                </c:pt>
                <c:pt idx="10130">
                  <c:v>307.65706926797674</c:v>
                </c:pt>
                <c:pt idx="10131">
                  <c:v>310.21149036736989</c:v>
                </c:pt>
                <c:pt idx="10132">
                  <c:v>309.90959455278414</c:v>
                </c:pt>
                <c:pt idx="10133">
                  <c:v>306.17086726923776</c:v>
                </c:pt>
                <c:pt idx="10134">
                  <c:v>306.32255252484345</c:v>
                </c:pt>
                <c:pt idx="10135">
                  <c:v>317.30650085536968</c:v>
                </c:pt>
                <c:pt idx="10136">
                  <c:v>312.70859766395273</c:v>
                </c:pt>
                <c:pt idx="10137">
                  <c:v>305.02212577594685</c:v>
                </c:pt>
                <c:pt idx="10138">
                  <c:v>301.17814350457013</c:v>
                </c:pt>
                <c:pt idx="10139">
                  <c:v>303.53592377720787</c:v>
                </c:pt>
                <c:pt idx="10140">
                  <c:v>300.70284025961359</c:v>
                </c:pt>
                <c:pt idx="10141">
                  <c:v>309.39871794227923</c:v>
                </c:pt>
                <c:pt idx="10142">
                  <c:v>308.81816838417842</c:v>
                </c:pt>
                <c:pt idx="10143">
                  <c:v>302.73401753778018</c:v>
                </c:pt>
                <c:pt idx="10144">
                  <c:v>301.58527452261455</c:v>
                </c:pt>
                <c:pt idx="10145">
                  <c:v>312.38349478141544</c:v>
                </c:pt>
                <c:pt idx="10146">
                  <c:v>310.54895087281801</c:v>
                </c:pt>
                <c:pt idx="10147">
                  <c:v>300.12229077760645</c:v>
                </c:pt>
                <c:pt idx="10148">
                  <c:v>300.74928498519898</c:v>
                </c:pt>
                <c:pt idx="10149">
                  <c:v>304.22021953651915</c:v>
                </c:pt>
                <c:pt idx="10150">
                  <c:v>303.75577380253947</c:v>
                </c:pt>
                <c:pt idx="10151">
                  <c:v>305.02212577594685</c:v>
                </c:pt>
                <c:pt idx="10152">
                  <c:v>301.93360425747505</c:v>
                </c:pt>
                <c:pt idx="10153">
                  <c:v>300.16873527491072</c:v>
                </c:pt>
                <c:pt idx="10154">
                  <c:v>305.57945152547398</c:v>
                </c:pt>
                <c:pt idx="10155">
                  <c:v>302.74637363881618</c:v>
                </c:pt>
                <c:pt idx="10156">
                  <c:v>301.68902224569968</c:v>
                </c:pt>
                <c:pt idx="10157">
                  <c:v>304.08089190382424</c:v>
                </c:pt>
                <c:pt idx="10158">
                  <c:v>306.70496921019117</c:v>
                </c:pt>
                <c:pt idx="10159">
                  <c:v>302.17667656950562</c:v>
                </c:pt>
                <c:pt idx="10160">
                  <c:v>301.24779986373136</c:v>
                </c:pt>
                <c:pt idx="10161">
                  <c:v>300.77250575002324</c:v>
                </c:pt>
                <c:pt idx="10162">
                  <c:v>300.49384272307219</c:v>
                </c:pt>
                <c:pt idx="10163">
                  <c:v>304.3827709777878</c:v>
                </c:pt>
                <c:pt idx="10164">
                  <c:v>303.89511665398186</c:v>
                </c:pt>
                <c:pt idx="10165">
                  <c:v>303.10556803746488</c:v>
                </c:pt>
                <c:pt idx="10166">
                  <c:v>301.43357496138623</c:v>
                </c:pt>
                <c:pt idx="10167">
                  <c:v>300.96914459834147</c:v>
                </c:pt>
                <c:pt idx="10168">
                  <c:v>300.65639720809037</c:v>
                </c:pt>
                <c:pt idx="10169">
                  <c:v>300.01703988361919</c:v>
                </c:pt>
                <c:pt idx="10170">
                  <c:v>301.44594338960769</c:v>
                </c:pt>
                <c:pt idx="10171">
                  <c:v>304.88279814325193</c:v>
                </c:pt>
                <c:pt idx="10172">
                  <c:v>301.39949942495963</c:v>
                </c:pt>
                <c:pt idx="10173">
                  <c:v>303.38422330285476</c:v>
                </c:pt>
                <c:pt idx="10174">
                  <c:v>305.28842341842591</c:v>
                </c:pt>
                <c:pt idx="10175">
                  <c:v>303.56999855269714</c:v>
                </c:pt>
                <c:pt idx="10176">
                  <c:v>301.77104977245688</c:v>
                </c:pt>
                <c:pt idx="10177">
                  <c:v>307.41399543407141</c:v>
                </c:pt>
                <c:pt idx="10178">
                  <c:v>303.41980473433927</c:v>
                </c:pt>
                <c:pt idx="10179">
                  <c:v>301.23694570087889</c:v>
                </c:pt>
                <c:pt idx="10180">
                  <c:v>303.67525140990278</c:v>
                </c:pt>
                <c:pt idx="10181">
                  <c:v>303.69847521847652</c:v>
                </c:pt>
                <c:pt idx="10182">
                  <c:v>300.56350806129444</c:v>
                </c:pt>
                <c:pt idx="10183">
                  <c:v>300.06348451789216</c:v>
                </c:pt>
                <c:pt idx="10184">
                  <c:v>300.62081775504299</c:v>
                </c:pt>
                <c:pt idx="10185">
                  <c:v>300.66725030563049</c:v>
                </c:pt>
                <c:pt idx="10186">
                  <c:v>300.5511463293218</c:v>
                </c:pt>
                <c:pt idx="10187">
                  <c:v>301.82834987839459</c:v>
                </c:pt>
                <c:pt idx="10188">
                  <c:v>303.43067092000217</c:v>
                </c:pt>
                <c:pt idx="10189">
                  <c:v>306.26374728478521</c:v>
                </c:pt>
                <c:pt idx="10190">
                  <c:v>307.12296732702333</c:v>
                </c:pt>
                <c:pt idx="10191">
                  <c:v>302.89656897904882</c:v>
                </c:pt>
                <c:pt idx="10192">
                  <c:v>306.09032965785366</c:v>
                </c:pt>
                <c:pt idx="10193">
                  <c:v>305.49742247684202</c:v>
                </c:pt>
                <c:pt idx="10194">
                  <c:v>302.06057274538443</c:v>
                </c:pt>
                <c:pt idx="10195">
                  <c:v>304.20935335085619</c:v>
                </c:pt>
                <c:pt idx="10196">
                  <c:v>307.25142877405534</c:v>
                </c:pt>
                <c:pt idx="10197">
                  <c:v>316.05255216111539</c:v>
                </c:pt>
                <c:pt idx="10198">
                  <c:v>312.49960012741133</c:v>
                </c:pt>
                <c:pt idx="10199">
                  <c:v>311.43139624550457</c:v>
                </c:pt>
                <c:pt idx="10200">
                  <c:v>301.46916552411921</c:v>
                </c:pt>
                <c:pt idx="10201">
                  <c:v>304.08089190382424</c:v>
                </c:pt>
                <c:pt idx="10202">
                  <c:v>302.36246703809542</c:v>
                </c:pt>
                <c:pt idx="10203">
                  <c:v>311.18679749310706</c:v>
                </c:pt>
                <c:pt idx="10204">
                  <c:v>311.60479560993923</c:v>
                </c:pt>
                <c:pt idx="10205">
                  <c:v>306.70496921019117</c:v>
                </c:pt>
                <c:pt idx="10206">
                  <c:v>301.7942720591559</c:v>
                </c:pt>
                <c:pt idx="10207">
                  <c:v>304.19699572794542</c:v>
                </c:pt>
                <c:pt idx="10208">
                  <c:v>304.66144146192505</c:v>
                </c:pt>
                <c:pt idx="10209">
                  <c:v>305.03299196160981</c:v>
                </c:pt>
                <c:pt idx="10210">
                  <c:v>303.91832524380811</c:v>
                </c:pt>
                <c:pt idx="10211">
                  <c:v>303.90747427689263</c:v>
                </c:pt>
                <c:pt idx="10212">
                  <c:v>303.23402948449689</c:v>
                </c:pt>
                <c:pt idx="10213">
                  <c:v>303.31456709588099</c:v>
                </c:pt>
                <c:pt idx="10214">
                  <c:v>305.14909578573099</c:v>
                </c:pt>
                <c:pt idx="10215">
                  <c:v>309.7005970162428</c:v>
                </c:pt>
                <c:pt idx="10216">
                  <c:v>310.67591936072739</c:v>
                </c:pt>
                <c:pt idx="10217">
                  <c:v>312.09246515249259</c:v>
                </c:pt>
                <c:pt idx="10218">
                  <c:v>320.35944246423173</c:v>
                </c:pt>
                <c:pt idx="10219">
                  <c:v>316.43498406521053</c:v>
                </c:pt>
                <c:pt idx="10220">
                  <c:v>311.01339660679764</c:v>
                </c:pt>
                <c:pt idx="10221">
                  <c:v>334.79268946161096</c:v>
                </c:pt>
                <c:pt idx="10222">
                  <c:v>361.70689209892856</c:v>
                </c:pt>
                <c:pt idx="10223">
                  <c:v>339.43714680140738</c:v>
                </c:pt>
                <c:pt idx="10224">
                  <c:v>311.59394768677322</c:v>
                </c:pt>
                <c:pt idx="10225">
                  <c:v>300.93506008285391</c:v>
                </c:pt>
                <c:pt idx="10226">
                  <c:v>305.77609296097927</c:v>
                </c:pt>
                <c:pt idx="10227">
                  <c:v>310.2811450524689</c:v>
                </c:pt>
                <c:pt idx="10228">
                  <c:v>313.71799478392649</c:v>
                </c:pt>
                <c:pt idx="10229">
                  <c:v>314.36827664273824</c:v>
                </c:pt>
                <c:pt idx="10230">
                  <c:v>312.64979090201973</c:v>
                </c:pt>
                <c:pt idx="10231">
                  <c:v>310.90814374959194</c:v>
                </c:pt>
                <c:pt idx="10232">
                  <c:v>304.63821765335132</c:v>
                </c:pt>
                <c:pt idx="10233">
                  <c:v>303.94154905238184</c:v>
                </c:pt>
                <c:pt idx="10234">
                  <c:v>304.70787386032509</c:v>
                </c:pt>
                <c:pt idx="10235">
                  <c:v>304.89364911016747</c:v>
                </c:pt>
                <c:pt idx="10236">
                  <c:v>305.91542059367418</c:v>
                </c:pt>
                <c:pt idx="10237">
                  <c:v>304.89364911016747</c:v>
                </c:pt>
                <c:pt idx="10238">
                  <c:v>303.43067092000217</c:v>
                </c:pt>
                <c:pt idx="10239">
                  <c:v>301.85157368696832</c:v>
                </c:pt>
                <c:pt idx="10240">
                  <c:v>300.78336934849909</c:v>
                </c:pt>
                <c:pt idx="10241">
                  <c:v>300.51706500977122</c:v>
                </c:pt>
                <c:pt idx="10242">
                  <c:v>301.58527452261455</c:v>
                </c:pt>
                <c:pt idx="10243">
                  <c:v>302.32837704385878</c:v>
                </c:pt>
                <c:pt idx="10244">
                  <c:v>302.93215041053332</c:v>
                </c:pt>
                <c:pt idx="10245">
                  <c:v>303.00182183625452</c:v>
                </c:pt>
                <c:pt idx="10246">
                  <c:v>303.5591475857816</c:v>
                </c:pt>
                <c:pt idx="10247">
                  <c:v>303.46625235148673</c:v>
                </c:pt>
                <c:pt idx="10248">
                  <c:v>302.86248355043637</c:v>
                </c:pt>
                <c:pt idx="10249">
                  <c:v>303.32692471879182</c:v>
                </c:pt>
                <c:pt idx="10250">
                  <c:v>302.32837704385878</c:v>
                </c:pt>
                <c:pt idx="10251">
                  <c:v>302.51415381557587</c:v>
                </c:pt>
                <c:pt idx="10252">
                  <c:v>302.28193399233555</c:v>
                </c:pt>
                <c:pt idx="10253">
                  <c:v>301.63171909601249</c:v>
                </c:pt>
                <c:pt idx="10254">
                  <c:v>300.86539474463171</c:v>
                </c:pt>
                <c:pt idx="10255">
                  <c:v>300.67961797291457</c:v>
                </c:pt>
                <c:pt idx="10256">
                  <c:v>301.26016783539035</c:v>
                </c:pt>
                <c:pt idx="10257">
                  <c:v>301.51560933657981</c:v>
                </c:pt>
                <c:pt idx="10258">
                  <c:v>301.30661164785096</c:v>
                </c:pt>
                <c:pt idx="10259">
                  <c:v>300.20281979039828</c:v>
                </c:pt>
                <c:pt idx="10260">
                  <c:v>300.30806747322987</c:v>
                </c:pt>
                <c:pt idx="10261">
                  <c:v>300.64402649705676</c:v>
                </c:pt>
                <c:pt idx="10262">
                  <c:v>302.61789849491151</c:v>
                </c:pt>
                <c:pt idx="10263">
                  <c:v>302.75722612760649</c:v>
                </c:pt>
                <c:pt idx="10264">
                  <c:v>301.80512606982086</c:v>
                </c:pt>
                <c:pt idx="10265">
                  <c:v>300.052625454603</c:v>
                </c:pt>
                <c:pt idx="10266">
                  <c:v>300.26162289983188</c:v>
                </c:pt>
                <c:pt idx="10267">
                  <c:v>302.56059686709909</c:v>
                </c:pt>
                <c:pt idx="10268">
                  <c:v>301.42272140728369</c:v>
                </c:pt>
                <c:pt idx="10269">
                  <c:v>300.79572788453476</c:v>
                </c:pt>
                <c:pt idx="10270">
                  <c:v>301.0852482702752</c:v>
                </c:pt>
                <c:pt idx="10271">
                  <c:v>301.57291842157849</c:v>
                </c:pt>
                <c:pt idx="10272">
                  <c:v>301.52647080443103</c:v>
                </c:pt>
                <c:pt idx="10273">
                  <c:v>301.20136746533132</c:v>
                </c:pt>
                <c:pt idx="10274">
                  <c:v>300.96914459834147</c:v>
                </c:pt>
                <c:pt idx="10275">
                  <c:v>302.98944747272157</c:v>
                </c:pt>
                <c:pt idx="10276">
                  <c:v>304.03444428667677</c:v>
                </c:pt>
                <c:pt idx="10277">
                  <c:v>304.3130995520666</c:v>
                </c:pt>
                <c:pt idx="10278">
                  <c:v>304.22021953651915</c:v>
                </c:pt>
                <c:pt idx="10279">
                  <c:v>301.07439243336052</c:v>
                </c:pt>
                <c:pt idx="10280">
                  <c:v>306.90310208294432</c:v>
                </c:pt>
                <c:pt idx="10281">
                  <c:v>303.90747427689263</c:v>
                </c:pt>
                <c:pt idx="10282">
                  <c:v>302.18904636741433</c:v>
                </c:pt>
                <c:pt idx="10283">
                  <c:v>303.93069808546636</c:v>
                </c:pt>
                <c:pt idx="10284">
                  <c:v>301.70138443423468</c:v>
                </c:pt>
                <c:pt idx="10285">
                  <c:v>301.15491984818385</c:v>
                </c:pt>
                <c:pt idx="10286">
                  <c:v>301.66579843712594</c:v>
                </c:pt>
                <c:pt idx="10287">
                  <c:v>302.94300137744881</c:v>
                </c:pt>
                <c:pt idx="10288">
                  <c:v>302.31601942094795</c:v>
                </c:pt>
                <c:pt idx="10289">
                  <c:v>302.01412512823697</c:v>
                </c:pt>
                <c:pt idx="10290">
                  <c:v>302.06057274538443</c:v>
                </c:pt>
                <c:pt idx="10291">
                  <c:v>301.61935081997848</c:v>
                </c:pt>
                <c:pt idx="10292">
                  <c:v>301.99090131966324</c:v>
                </c:pt>
                <c:pt idx="10293">
                  <c:v>302.01412512823697</c:v>
                </c:pt>
                <c:pt idx="10294">
                  <c:v>300.272475997372</c:v>
                </c:pt>
                <c:pt idx="10295">
                  <c:v>300.35451052475304</c:v>
                </c:pt>
                <c:pt idx="10296">
                  <c:v>301.53883147109133</c:v>
                </c:pt>
                <c:pt idx="10297">
                  <c:v>302.02649188239621</c:v>
                </c:pt>
                <c:pt idx="10298">
                  <c:v>301.8639389192528</c:v>
                </c:pt>
                <c:pt idx="10299">
                  <c:v>301.70138443423468</c:v>
                </c:pt>
                <c:pt idx="10300">
                  <c:v>301.34069509802623</c:v>
                </c:pt>
                <c:pt idx="10301">
                  <c:v>302.96622518602254</c:v>
                </c:pt>
                <c:pt idx="10302">
                  <c:v>301.71224605427341</c:v>
                </c:pt>
                <c:pt idx="10303">
                  <c:v>300.47062043637322</c:v>
                </c:pt>
                <c:pt idx="10304">
                  <c:v>301.94446892126325</c:v>
                </c:pt>
                <c:pt idx="10305">
                  <c:v>302.8392612637374</c:v>
                </c:pt>
                <c:pt idx="10306">
                  <c:v>303.60557998418165</c:v>
                </c:pt>
                <c:pt idx="10307">
                  <c:v>302.79281669033941</c:v>
                </c:pt>
                <c:pt idx="10308">
                  <c:v>302.97859802768079</c:v>
                </c:pt>
                <c:pt idx="10309">
                  <c:v>301.4923872020683</c:v>
                </c:pt>
                <c:pt idx="10310">
                  <c:v>301.02794770777507</c:v>
                </c:pt>
                <c:pt idx="10311">
                  <c:v>300.16873527491072</c:v>
                </c:pt>
                <c:pt idx="10312">
                  <c:v>300.98150465625184</c:v>
                </c:pt>
                <c:pt idx="10313">
                  <c:v>300.84217245793269</c:v>
                </c:pt>
                <c:pt idx="10314">
                  <c:v>300.29569980594573</c:v>
                </c:pt>
                <c:pt idx="10315">
                  <c:v>301.0852482702752</c:v>
                </c:pt>
                <c:pt idx="10316">
                  <c:v>300.78336934849909</c:v>
                </c:pt>
                <c:pt idx="10317">
                  <c:v>300.9923684069152</c:v>
                </c:pt>
                <c:pt idx="10318">
                  <c:v>301.34069509802623</c:v>
                </c:pt>
                <c:pt idx="10319">
                  <c:v>301.41035130500001</c:v>
                </c:pt>
                <c:pt idx="10320">
                  <c:v>301.27102382449254</c:v>
                </c:pt>
                <c:pt idx="10321">
                  <c:v>300.64402649705676</c:v>
                </c:pt>
                <c:pt idx="10322">
                  <c:v>300.10992901519637</c:v>
                </c:pt>
                <c:pt idx="10323">
                  <c:v>300.8762493640466</c:v>
                </c:pt>
                <c:pt idx="10324">
                  <c:v>301.0852482702752</c:v>
                </c:pt>
                <c:pt idx="10325">
                  <c:v>300.45825109502692</c:v>
                </c:pt>
                <c:pt idx="10326">
                  <c:v>300.08670677415364</c:v>
                </c:pt>
                <c:pt idx="10327">
                  <c:v>300.29569980594573</c:v>
                </c:pt>
                <c:pt idx="10328">
                  <c:v>300.14551303386793</c:v>
                </c:pt>
                <c:pt idx="10329">
                  <c:v>300.35451052475304</c:v>
                </c:pt>
                <c:pt idx="10330">
                  <c:v>300.20281979039828</c:v>
                </c:pt>
                <c:pt idx="10331">
                  <c:v>300.69047411420422</c:v>
                </c:pt>
                <c:pt idx="10332">
                  <c:v>300.37773281145206</c:v>
                </c:pt>
                <c:pt idx="10333">
                  <c:v>300.65639720809037</c:v>
                </c:pt>
                <c:pt idx="10334">
                  <c:v>300.65639720809037</c:v>
                </c:pt>
                <c:pt idx="10335">
                  <c:v>300.04026227684943</c:v>
                </c:pt>
                <c:pt idx="10336">
                  <c:v>300.15637217325082</c:v>
                </c:pt>
                <c:pt idx="10337">
                  <c:v>300.16873527491072</c:v>
                </c:pt>
                <c:pt idx="10338">
                  <c:v>300.10992901519637</c:v>
                </c:pt>
                <c:pt idx="10339">
                  <c:v>300.54028729647018</c:v>
                </c:pt>
                <c:pt idx="10340">
                  <c:v>300.13314985611436</c:v>
                </c:pt>
                <c:pt idx="10341">
                  <c:v>300.01703988361919</c:v>
                </c:pt>
                <c:pt idx="10342">
                  <c:v>300.56350806129444</c:v>
                </c:pt>
                <c:pt idx="10343">
                  <c:v>300.47062043637322</c:v>
                </c:pt>
                <c:pt idx="10344">
                  <c:v>300.16873527491072</c:v>
                </c:pt>
                <c:pt idx="10345">
                  <c:v>300.77250575002324</c:v>
                </c:pt>
                <c:pt idx="10346">
                  <c:v>300.72606254631256</c:v>
                </c:pt>
                <c:pt idx="10347">
                  <c:v>300.08670677415364</c:v>
                </c:pt>
                <c:pt idx="10348">
                  <c:v>300.07584769564573</c:v>
                </c:pt>
                <c:pt idx="10349">
                  <c:v>300.21517984830865</c:v>
                </c:pt>
                <c:pt idx="10350">
                  <c:v>300.14551303386793</c:v>
                </c:pt>
                <c:pt idx="10351">
                  <c:v>300.57437013789553</c:v>
                </c:pt>
                <c:pt idx="10352">
                  <c:v>301.03880065312774</c:v>
                </c:pt>
                <c:pt idx="10353">
                  <c:v>301.61935081997848</c:v>
                </c:pt>
                <c:pt idx="10354">
                  <c:v>300.89947317262033</c:v>
                </c:pt>
                <c:pt idx="10355">
                  <c:v>300.59759394646926</c:v>
                </c:pt>
                <c:pt idx="10356">
                  <c:v>300.35451052475304</c:v>
                </c:pt>
                <c:pt idx="10357">
                  <c:v>300.47062043637322</c:v>
                </c:pt>
                <c:pt idx="10358">
                  <c:v>300.54028729647018</c:v>
                </c:pt>
                <c:pt idx="10359">
                  <c:v>300.58673034799341</c:v>
                </c:pt>
                <c:pt idx="10360">
                  <c:v>300.54028729647018</c:v>
                </c:pt>
                <c:pt idx="10361">
                  <c:v>300.09906995190721</c:v>
                </c:pt>
                <c:pt idx="10362">
                  <c:v>300.38859504024066</c:v>
                </c:pt>
                <c:pt idx="10363">
                  <c:v>300.48147490360066</c:v>
                </c:pt>
                <c:pt idx="10364">
                  <c:v>300.31892361451946</c:v>
                </c:pt>
                <c:pt idx="10365">
                  <c:v>300.24926740754574</c:v>
                </c:pt>
                <c:pt idx="10366">
                  <c:v>300.57437013789553</c:v>
                </c:pt>
                <c:pt idx="10367">
                  <c:v>300.64402649705676</c:v>
                </c:pt>
                <c:pt idx="10368">
                  <c:v>300.71369792277795</c:v>
                </c:pt>
                <c:pt idx="10369">
                  <c:v>300.73692173135169</c:v>
                </c:pt>
                <c:pt idx="10370">
                  <c:v>300.78336934849909</c:v>
                </c:pt>
                <c:pt idx="10371">
                  <c:v>300.38859504024066</c:v>
                </c:pt>
                <c:pt idx="10372">
                  <c:v>300.15637217325082</c:v>
                </c:pt>
                <c:pt idx="10373">
                  <c:v>300.48147490360066</c:v>
                </c:pt>
                <c:pt idx="10374">
                  <c:v>300.95828236955288</c:v>
                </c:pt>
                <c:pt idx="10375">
                  <c:v>300.65639720809037</c:v>
                </c:pt>
                <c:pt idx="10376">
                  <c:v>300.40095509815103</c:v>
                </c:pt>
                <c:pt idx="10377">
                  <c:v>300.26162289983188</c:v>
                </c:pt>
                <c:pt idx="10378">
                  <c:v>300.23840061313291</c:v>
                </c:pt>
                <c:pt idx="10379">
                  <c:v>300.37773281145206</c:v>
                </c:pt>
                <c:pt idx="10380">
                  <c:v>300.04026227684943</c:v>
                </c:pt>
                <c:pt idx="10381">
                  <c:v>300.37773281145206</c:v>
                </c:pt>
                <c:pt idx="10382">
                  <c:v>300.02940306137282</c:v>
                </c:pt>
                <c:pt idx="10383">
                  <c:v>300.45825109502692</c:v>
                </c:pt>
                <c:pt idx="10384">
                  <c:v>300.13314985611436</c:v>
                </c:pt>
                <c:pt idx="10385">
                  <c:v>300.06348451789216</c:v>
                </c:pt>
                <c:pt idx="10386">
                  <c:v>300.43504265738812</c:v>
                </c:pt>
                <c:pt idx="10387">
                  <c:v>300.52792252074812</c:v>
                </c:pt>
                <c:pt idx="10388">
                  <c:v>300.052625454603</c:v>
                </c:pt>
                <c:pt idx="10389">
                  <c:v>300.14551303386793</c:v>
                </c:pt>
                <c:pt idx="10390">
                  <c:v>300.40095509815103</c:v>
                </c:pt>
                <c:pt idx="10391">
                  <c:v>300.47062043637322</c:v>
                </c:pt>
                <c:pt idx="10392">
                  <c:v>300.28484518653084</c:v>
                </c:pt>
                <c:pt idx="10393">
                  <c:v>300.44739830186171</c:v>
                </c:pt>
                <c:pt idx="10394">
                  <c:v>300.40095509815103</c:v>
                </c:pt>
                <c:pt idx="10395">
                  <c:v>300.15637217325082</c:v>
                </c:pt>
                <c:pt idx="10396">
                  <c:v>300.28484518653084</c:v>
                </c:pt>
                <c:pt idx="10397">
                  <c:v>300.052625454603</c:v>
                </c:pt>
                <c:pt idx="10398">
                  <c:v>300.66725030563049</c:v>
                </c:pt>
                <c:pt idx="10399">
                  <c:v>300.48147490360066</c:v>
                </c:pt>
                <c:pt idx="10400">
                  <c:v>300.36537123166693</c:v>
                </c:pt>
                <c:pt idx="10401">
                  <c:v>300.10992901519637</c:v>
                </c:pt>
                <c:pt idx="10402">
                  <c:v>300.42417753703751</c:v>
                </c:pt>
                <c:pt idx="10403">
                  <c:v>300.08670677415364</c:v>
                </c:pt>
                <c:pt idx="10404">
                  <c:v>301.29424748087877</c:v>
                </c:pt>
                <c:pt idx="10405">
                  <c:v>301.20136746533132</c:v>
                </c:pt>
                <c:pt idx="10406">
                  <c:v>300.62081775504299</c:v>
                </c:pt>
                <c:pt idx="10407">
                  <c:v>300.21517984830865</c:v>
                </c:pt>
                <c:pt idx="10408">
                  <c:v>300.44739830186171</c:v>
                </c:pt>
                <c:pt idx="10409">
                  <c:v>300.58673034799341</c:v>
                </c:pt>
                <c:pt idx="10410">
                  <c:v>300.54028729647018</c:v>
                </c:pt>
                <c:pt idx="10411">
                  <c:v>300.23840061313291</c:v>
                </c:pt>
                <c:pt idx="10412">
                  <c:v>300.20281979039828</c:v>
                </c:pt>
                <c:pt idx="10413">
                  <c:v>300.06348451789216</c:v>
                </c:pt>
                <c:pt idx="10414">
                  <c:v>300.44739830186171</c:v>
                </c:pt>
                <c:pt idx="10415">
                  <c:v>300.80659315707283</c:v>
                </c:pt>
                <c:pt idx="10416">
                  <c:v>300.10992901519637</c:v>
                </c:pt>
                <c:pt idx="10417">
                  <c:v>300.34214742309319</c:v>
                </c:pt>
                <c:pt idx="10418">
                  <c:v>300.24926740754574</c:v>
                </c:pt>
                <c:pt idx="10419">
                  <c:v>300.20281979039828</c:v>
                </c:pt>
                <c:pt idx="10420">
                  <c:v>300.14551303386793</c:v>
                </c:pt>
                <c:pt idx="10421">
                  <c:v>300.42417753703751</c:v>
                </c:pt>
                <c:pt idx="10422">
                  <c:v>300.30806747322987</c:v>
                </c:pt>
                <c:pt idx="10423">
                  <c:v>300.09906995190721</c:v>
                </c:pt>
                <c:pt idx="10424">
                  <c:v>300.10992901519637</c:v>
                </c:pt>
                <c:pt idx="10425">
                  <c:v>300.07584769564573</c:v>
                </c:pt>
                <c:pt idx="10426">
                  <c:v>300.47062043637322</c:v>
                </c:pt>
                <c:pt idx="10427">
                  <c:v>300.49384272307219</c:v>
                </c:pt>
                <c:pt idx="10428">
                  <c:v>300.56350806129444</c:v>
                </c:pt>
                <c:pt idx="10429">
                  <c:v>300.44739830186171</c:v>
                </c:pt>
                <c:pt idx="10430">
                  <c:v>300.48147490360066</c:v>
                </c:pt>
                <c:pt idx="10431">
                  <c:v>300.59759394646926</c:v>
                </c:pt>
                <c:pt idx="10432">
                  <c:v>300.50469871217439</c:v>
                </c:pt>
                <c:pt idx="10433">
                  <c:v>300.38859504024066</c:v>
                </c:pt>
                <c:pt idx="10434">
                  <c:v>300.73692173135169</c:v>
                </c:pt>
                <c:pt idx="10435">
                  <c:v>301.15491984818385</c:v>
                </c:pt>
                <c:pt idx="10436">
                  <c:v>300.62081775504299</c:v>
                </c:pt>
                <c:pt idx="10437">
                  <c:v>300.43504265738812</c:v>
                </c:pt>
                <c:pt idx="10438">
                  <c:v>300.13314985611436</c:v>
                </c:pt>
                <c:pt idx="10439">
                  <c:v>300.04026227684943</c:v>
                </c:pt>
                <c:pt idx="10440">
                  <c:v>300.33128823805407</c:v>
                </c:pt>
                <c:pt idx="10441">
                  <c:v>300.40095509815103</c:v>
                </c:pt>
                <c:pt idx="10442">
                  <c:v>300.63317492139134</c:v>
                </c:pt>
                <c:pt idx="10443">
                  <c:v>301.07439243336052</c:v>
                </c:pt>
                <c:pt idx="10444">
                  <c:v>301.02794770777507</c:v>
                </c:pt>
                <c:pt idx="10445">
                  <c:v>300.70284025961359</c:v>
                </c:pt>
                <c:pt idx="10446">
                  <c:v>300.63317492139134</c:v>
                </c:pt>
                <c:pt idx="10447">
                  <c:v>300.40095509815103</c:v>
                </c:pt>
                <c:pt idx="10448">
                  <c:v>300.42417753703751</c:v>
                </c:pt>
                <c:pt idx="10449">
                  <c:v>300.08670677415364</c:v>
                </c:pt>
                <c:pt idx="10450">
                  <c:v>300.272475997372</c:v>
                </c:pt>
                <c:pt idx="10451">
                  <c:v>300.48147490360066</c:v>
                </c:pt>
                <c:pt idx="10452">
                  <c:v>300.9923684069152</c:v>
                </c:pt>
                <c:pt idx="10453">
                  <c:v>300.85302555547287</c:v>
                </c:pt>
                <c:pt idx="10454">
                  <c:v>300.50469871217439</c:v>
                </c:pt>
                <c:pt idx="10455">
                  <c:v>300.14551303386793</c:v>
                </c:pt>
                <c:pt idx="10456">
                  <c:v>300.07584769564573</c:v>
                </c:pt>
                <c:pt idx="10457">
                  <c:v>300.45825109502692</c:v>
                </c:pt>
                <c:pt idx="10458">
                  <c:v>300.43504265738812</c:v>
                </c:pt>
                <c:pt idx="10459">
                  <c:v>300.56350806129444</c:v>
                </c:pt>
                <c:pt idx="10460">
                  <c:v>300.56350806129444</c:v>
                </c:pt>
                <c:pt idx="10461">
                  <c:v>300.16873527491072</c:v>
                </c:pt>
                <c:pt idx="10462">
                  <c:v>300.23840061313291</c:v>
                </c:pt>
                <c:pt idx="10463">
                  <c:v>300.15637217325082</c:v>
                </c:pt>
                <c:pt idx="10464">
                  <c:v>300.21517984830865</c:v>
                </c:pt>
                <c:pt idx="10465">
                  <c:v>300.24926740754574</c:v>
                </c:pt>
                <c:pt idx="10466">
                  <c:v>300.71369792277795</c:v>
                </c:pt>
                <c:pt idx="10467">
                  <c:v>300.71369792277795</c:v>
                </c:pt>
                <c:pt idx="10468">
                  <c:v>300.22604359897201</c:v>
                </c:pt>
                <c:pt idx="10469">
                  <c:v>301.24779986373136</c:v>
                </c:pt>
                <c:pt idx="10470">
                  <c:v>300.80659315707283</c:v>
                </c:pt>
                <c:pt idx="10471">
                  <c:v>300.28484518653084</c:v>
                </c:pt>
                <c:pt idx="10472">
                  <c:v>301.28338951333944</c:v>
                </c:pt>
                <c:pt idx="10473">
                  <c:v>300.93506008285391</c:v>
                </c:pt>
                <c:pt idx="10474">
                  <c:v>300.33128823805407</c:v>
                </c:pt>
                <c:pt idx="10475">
                  <c:v>300.49384272307219</c:v>
                </c:pt>
                <c:pt idx="10476">
                  <c:v>300.9118379483424</c:v>
                </c:pt>
                <c:pt idx="10477">
                  <c:v>300.40095509815103</c:v>
                </c:pt>
                <c:pt idx="10478">
                  <c:v>300.21517984830865</c:v>
                </c:pt>
                <c:pt idx="10479">
                  <c:v>300.33128823805407</c:v>
                </c:pt>
                <c:pt idx="10480">
                  <c:v>300.34214742309319</c:v>
                </c:pt>
                <c:pt idx="10481">
                  <c:v>300.31892361451946</c:v>
                </c:pt>
                <c:pt idx="10482">
                  <c:v>300.35451052475304</c:v>
                </c:pt>
                <c:pt idx="10483">
                  <c:v>300.15637217325082</c:v>
                </c:pt>
                <c:pt idx="10484">
                  <c:v>300.73692173135169</c:v>
                </c:pt>
                <c:pt idx="10485">
                  <c:v>301.01559206330148</c:v>
                </c:pt>
                <c:pt idx="10486">
                  <c:v>301.7819174799946</c:v>
                </c:pt>
                <c:pt idx="10487">
                  <c:v>300.272475997372</c:v>
                </c:pt>
                <c:pt idx="10488">
                  <c:v>300.80659315707283</c:v>
                </c:pt>
                <c:pt idx="10489">
                  <c:v>300.82980174689914</c:v>
                </c:pt>
                <c:pt idx="10490">
                  <c:v>300.16873527491072</c:v>
                </c:pt>
                <c:pt idx="10491">
                  <c:v>300.052625454603</c:v>
                </c:pt>
                <c:pt idx="10492">
                  <c:v>300.00618080663321</c:v>
                </c:pt>
                <c:pt idx="10493">
                  <c:v>300.30806747322987</c:v>
                </c:pt>
                <c:pt idx="10494">
                  <c:v>300.40095509815103</c:v>
                </c:pt>
                <c:pt idx="10495">
                  <c:v>300.16873527491072</c:v>
                </c:pt>
                <c:pt idx="10496">
                  <c:v>300.49384272307219</c:v>
                </c:pt>
                <c:pt idx="10497">
                  <c:v>300.51706500977122</c:v>
                </c:pt>
                <c:pt idx="10498">
                  <c:v>300.43504265738812</c:v>
                </c:pt>
                <c:pt idx="10499">
                  <c:v>300.8762493640466</c:v>
                </c:pt>
                <c:pt idx="10500">
                  <c:v>300.5511463293218</c:v>
                </c:pt>
                <c:pt idx="10501">
                  <c:v>300.57437013789553</c:v>
                </c:pt>
                <c:pt idx="10502">
                  <c:v>300.29569980594573</c:v>
                </c:pt>
                <c:pt idx="10503">
                  <c:v>300.36537123166693</c:v>
                </c:pt>
                <c:pt idx="10504">
                  <c:v>300.08670677415364</c:v>
                </c:pt>
                <c:pt idx="10505">
                  <c:v>300.30806747322987</c:v>
                </c:pt>
                <c:pt idx="10506">
                  <c:v>300.12229077760645</c:v>
                </c:pt>
                <c:pt idx="10507">
                  <c:v>300.16873527491072</c:v>
                </c:pt>
                <c:pt idx="10508">
                  <c:v>300.49384272307219</c:v>
                </c:pt>
                <c:pt idx="10509">
                  <c:v>300.47062043637322</c:v>
                </c:pt>
                <c:pt idx="10510">
                  <c:v>300.07584769564573</c:v>
                </c:pt>
                <c:pt idx="10511">
                  <c:v>300.00618080663321</c:v>
                </c:pt>
                <c:pt idx="10512">
                  <c:v>300.86539474463171</c:v>
                </c:pt>
                <c:pt idx="10513">
                  <c:v>300.58673034799341</c:v>
                </c:pt>
                <c:pt idx="10514">
                  <c:v>300.60995263469238</c:v>
                </c:pt>
                <c:pt idx="10515">
                  <c:v>300.17959598182455</c:v>
                </c:pt>
                <c:pt idx="10516">
                  <c:v>300.66725030563049</c:v>
                </c:pt>
                <c:pt idx="10517">
                  <c:v>300.22604359897201</c:v>
                </c:pt>
                <c:pt idx="10518">
                  <c:v>300.45825109502692</c:v>
                </c:pt>
                <c:pt idx="10519">
                  <c:v>300.22604359897201</c:v>
                </c:pt>
                <c:pt idx="10520">
                  <c:v>300.62081775504299</c:v>
                </c:pt>
                <c:pt idx="10521">
                  <c:v>300.50469871217439</c:v>
                </c:pt>
                <c:pt idx="10522">
                  <c:v>300.272475997372</c:v>
                </c:pt>
                <c:pt idx="10523">
                  <c:v>300.52792252074812</c:v>
                </c:pt>
                <c:pt idx="10524">
                  <c:v>300.69047411420422</c:v>
                </c:pt>
                <c:pt idx="10525">
                  <c:v>300.15637217325082</c:v>
                </c:pt>
                <c:pt idx="10526">
                  <c:v>300.62081775504299</c:v>
                </c:pt>
                <c:pt idx="10527">
                  <c:v>300.02940306137282</c:v>
                </c:pt>
                <c:pt idx="10528">
                  <c:v>300.07584769564573</c:v>
                </c:pt>
                <c:pt idx="10529">
                  <c:v>300.44739830186171</c:v>
                </c:pt>
                <c:pt idx="10530">
                  <c:v>300.28484518653084</c:v>
                </c:pt>
                <c:pt idx="10531">
                  <c:v>300.272475997372</c:v>
                </c:pt>
                <c:pt idx="10532">
                  <c:v>300.30806747322987</c:v>
                </c:pt>
                <c:pt idx="10533">
                  <c:v>300.67961797291457</c:v>
                </c:pt>
                <c:pt idx="10534">
                  <c:v>300.33128823805407</c:v>
                </c:pt>
                <c:pt idx="10535">
                  <c:v>300.272475997372</c:v>
                </c:pt>
                <c:pt idx="10536">
                  <c:v>300.02940306137282</c:v>
                </c:pt>
                <c:pt idx="10537">
                  <c:v>300.16873527491072</c:v>
                </c:pt>
                <c:pt idx="10538">
                  <c:v>300.09906995190721</c:v>
                </c:pt>
                <c:pt idx="10539">
                  <c:v>300.40095509815103</c:v>
                </c:pt>
                <c:pt idx="10540">
                  <c:v>300.58673034799341</c:v>
                </c:pt>
                <c:pt idx="10541">
                  <c:v>300.40095509815103</c:v>
                </c:pt>
                <c:pt idx="10542">
                  <c:v>300.06348451789216</c:v>
                </c:pt>
                <c:pt idx="10543">
                  <c:v>300.42417753703751</c:v>
                </c:pt>
                <c:pt idx="10544">
                  <c:v>300.74928498519898</c:v>
                </c:pt>
                <c:pt idx="10545">
                  <c:v>301.26016783539035</c:v>
                </c:pt>
                <c:pt idx="10546">
                  <c:v>301.07439243336052</c:v>
                </c:pt>
                <c:pt idx="10547">
                  <c:v>300.30806747322987</c:v>
                </c:pt>
                <c:pt idx="10548">
                  <c:v>300.07584769564573</c:v>
                </c:pt>
                <c:pt idx="10549">
                  <c:v>300.38859504024066</c:v>
                </c:pt>
                <c:pt idx="10550">
                  <c:v>300.89947317262033</c:v>
                </c:pt>
                <c:pt idx="10551">
                  <c:v>301.31747144164001</c:v>
                </c:pt>
                <c:pt idx="10552">
                  <c:v>301.03880065312774</c:v>
                </c:pt>
                <c:pt idx="10553">
                  <c:v>300.62081775504299</c:v>
                </c:pt>
                <c:pt idx="10554">
                  <c:v>300.272475997372</c:v>
                </c:pt>
                <c:pt idx="10555">
                  <c:v>300.31892361451946</c:v>
                </c:pt>
                <c:pt idx="10556">
                  <c:v>300.00618080663321</c:v>
                </c:pt>
                <c:pt idx="10557">
                  <c:v>300.29569980594573</c:v>
                </c:pt>
                <c:pt idx="10558">
                  <c:v>300.04026227684943</c:v>
                </c:pt>
                <c:pt idx="10559">
                  <c:v>300.72606254631256</c:v>
                </c:pt>
                <c:pt idx="10560">
                  <c:v>300.93506008285391</c:v>
                </c:pt>
                <c:pt idx="10561">
                  <c:v>300.77250575002324</c:v>
                </c:pt>
                <c:pt idx="10562">
                  <c:v>301.35305546031157</c:v>
                </c:pt>
                <c:pt idx="10563">
                  <c:v>300.93506008285391</c:v>
                </c:pt>
                <c:pt idx="10564">
                  <c:v>300.23840061313291</c:v>
                </c:pt>
                <c:pt idx="10565">
                  <c:v>300.26162289983188</c:v>
                </c:pt>
                <c:pt idx="10566">
                  <c:v>300.34214742309319</c:v>
                </c:pt>
                <c:pt idx="10567">
                  <c:v>300.82980174689914</c:v>
                </c:pt>
                <c:pt idx="10568">
                  <c:v>300.15637217325082</c:v>
                </c:pt>
                <c:pt idx="10569">
                  <c:v>300.06348451789216</c:v>
                </c:pt>
                <c:pt idx="10570">
                  <c:v>300.62081775504299</c:v>
                </c:pt>
                <c:pt idx="10571">
                  <c:v>300.52792252074812</c:v>
                </c:pt>
                <c:pt idx="10572">
                  <c:v>300.80659315707283</c:v>
                </c:pt>
                <c:pt idx="10573">
                  <c:v>301.01559206330148</c:v>
                </c:pt>
                <c:pt idx="10574">
                  <c:v>300.06348451789216</c:v>
                </c:pt>
                <c:pt idx="10575">
                  <c:v>300.01703988361919</c:v>
                </c:pt>
                <c:pt idx="10576">
                  <c:v>300.28484518653084</c:v>
                </c:pt>
                <c:pt idx="10577">
                  <c:v>300.33128823805407</c:v>
                </c:pt>
                <c:pt idx="10578">
                  <c:v>300.24926740754574</c:v>
                </c:pt>
                <c:pt idx="10579">
                  <c:v>300.09906995190721</c:v>
                </c:pt>
                <c:pt idx="10580">
                  <c:v>300.33128823805407</c:v>
                </c:pt>
                <c:pt idx="10581">
                  <c:v>300.58673034799341</c:v>
                </c:pt>
                <c:pt idx="10582">
                  <c:v>300.12229077760645</c:v>
                </c:pt>
                <c:pt idx="10583">
                  <c:v>300.20281979039828</c:v>
                </c:pt>
                <c:pt idx="10584">
                  <c:v>300.92269698119406</c:v>
                </c:pt>
                <c:pt idx="10585">
                  <c:v>300.20281979039828</c:v>
                </c:pt>
                <c:pt idx="10586">
                  <c:v>300.04026227684943</c:v>
                </c:pt>
                <c:pt idx="10587">
                  <c:v>300.01703988361919</c:v>
                </c:pt>
                <c:pt idx="10588">
                  <c:v>300.51706500977122</c:v>
                </c:pt>
                <c:pt idx="10589">
                  <c:v>300.17959598182455</c:v>
                </c:pt>
                <c:pt idx="10590">
                  <c:v>300.48147490360066</c:v>
                </c:pt>
                <c:pt idx="10591">
                  <c:v>300.10992901519637</c:v>
                </c:pt>
                <c:pt idx="10592">
                  <c:v>300.04026227684943</c:v>
                </c:pt>
                <c:pt idx="10593">
                  <c:v>300.07584769564573</c:v>
                </c:pt>
                <c:pt idx="10594">
                  <c:v>300.16873527491072</c:v>
                </c:pt>
                <c:pt idx="10595">
                  <c:v>300.31892361451946</c:v>
                </c:pt>
                <c:pt idx="10596">
                  <c:v>300.64402649705676</c:v>
                </c:pt>
                <c:pt idx="10597">
                  <c:v>300.12229077760645</c:v>
                </c:pt>
                <c:pt idx="10598">
                  <c:v>300.09906995190721</c:v>
                </c:pt>
                <c:pt idx="10599">
                  <c:v>300.17959598182455</c:v>
                </c:pt>
                <c:pt idx="10600">
                  <c:v>300.85302555547287</c:v>
                </c:pt>
                <c:pt idx="10601">
                  <c:v>300.59759394646926</c:v>
                </c:pt>
                <c:pt idx="10602">
                  <c:v>300.17959598182455</c:v>
                </c:pt>
                <c:pt idx="10603">
                  <c:v>300.36537123166693</c:v>
                </c:pt>
                <c:pt idx="10604">
                  <c:v>300.17959598182455</c:v>
                </c:pt>
                <c:pt idx="10605">
                  <c:v>300.38859504024066</c:v>
                </c:pt>
                <c:pt idx="10606">
                  <c:v>300.09906995190721</c:v>
                </c:pt>
                <c:pt idx="10607">
                  <c:v>300.37773281145206</c:v>
                </c:pt>
                <c:pt idx="10608">
                  <c:v>300.16873527491072</c:v>
                </c:pt>
                <c:pt idx="10609">
                  <c:v>300.28484518653084</c:v>
                </c:pt>
                <c:pt idx="10610">
                  <c:v>300.44739830186171</c:v>
                </c:pt>
                <c:pt idx="10611">
                  <c:v>300.16873527491072</c:v>
                </c:pt>
                <c:pt idx="10612">
                  <c:v>300.30806747322987</c:v>
                </c:pt>
                <c:pt idx="10613">
                  <c:v>300.13314985611436</c:v>
                </c:pt>
                <c:pt idx="10614">
                  <c:v>300.02940306137282</c:v>
                </c:pt>
                <c:pt idx="10615">
                  <c:v>300.07584769564573</c:v>
                </c:pt>
                <c:pt idx="10616">
                  <c:v>300.02940306137282</c:v>
                </c:pt>
                <c:pt idx="10617">
                  <c:v>300.38859504024066</c:v>
                </c:pt>
                <c:pt idx="10618">
                  <c:v>300.24926740754574</c:v>
                </c:pt>
                <c:pt idx="10619">
                  <c:v>300.24926740754574</c:v>
                </c:pt>
                <c:pt idx="10620">
                  <c:v>300.02940306137282</c:v>
                </c:pt>
                <c:pt idx="10621">
                  <c:v>300.13314985611436</c:v>
                </c:pt>
                <c:pt idx="10622">
                  <c:v>300.10992901519637</c:v>
                </c:pt>
                <c:pt idx="10623">
                  <c:v>300.88861550945592</c:v>
                </c:pt>
                <c:pt idx="10624">
                  <c:v>302.23548941893756</c:v>
                </c:pt>
                <c:pt idx="10625">
                  <c:v>301.42272140728369</c:v>
                </c:pt>
                <c:pt idx="10626">
                  <c:v>300.02940306137282</c:v>
                </c:pt>
                <c:pt idx="10627">
                  <c:v>300.56350806129444</c:v>
                </c:pt>
                <c:pt idx="10628">
                  <c:v>300.58673034799341</c:v>
                </c:pt>
                <c:pt idx="10629">
                  <c:v>300.10992901519637</c:v>
                </c:pt>
                <c:pt idx="10630">
                  <c:v>300.20281979039828</c:v>
                </c:pt>
                <c:pt idx="10631">
                  <c:v>300.57437013789553</c:v>
                </c:pt>
                <c:pt idx="10632">
                  <c:v>300.5511463293218</c:v>
                </c:pt>
                <c:pt idx="10633">
                  <c:v>300.17959598182455</c:v>
                </c:pt>
                <c:pt idx="10634">
                  <c:v>300.9923684069152</c:v>
                </c:pt>
                <c:pt idx="10635">
                  <c:v>300.69047411420422</c:v>
                </c:pt>
                <c:pt idx="10636">
                  <c:v>300.43504265738812</c:v>
                </c:pt>
                <c:pt idx="10637">
                  <c:v>300.85302555547287</c:v>
                </c:pt>
                <c:pt idx="10638">
                  <c:v>300.14551303386793</c:v>
                </c:pt>
                <c:pt idx="10639">
                  <c:v>300.00618080663321</c:v>
                </c:pt>
                <c:pt idx="10640">
                  <c:v>300.06348451789216</c:v>
                </c:pt>
                <c:pt idx="10641">
                  <c:v>300.42417753703751</c:v>
                </c:pt>
                <c:pt idx="10642">
                  <c:v>300.58673034799341</c:v>
                </c:pt>
                <c:pt idx="10643">
                  <c:v>300.19195756160968</c:v>
                </c:pt>
                <c:pt idx="10644">
                  <c:v>300.44739830186171</c:v>
                </c:pt>
                <c:pt idx="10645">
                  <c:v>300.04026227684943</c:v>
                </c:pt>
                <c:pt idx="10646">
                  <c:v>300.052625454603</c:v>
                </c:pt>
                <c:pt idx="10647">
                  <c:v>300.35451052475304</c:v>
                </c:pt>
                <c:pt idx="10648">
                  <c:v>300.02940306137282</c:v>
                </c:pt>
                <c:pt idx="10649">
                  <c:v>300.20281979039828</c:v>
                </c:pt>
                <c:pt idx="10650">
                  <c:v>300.92269698119406</c:v>
                </c:pt>
                <c:pt idx="10651">
                  <c:v>300.52792252074812</c:v>
                </c:pt>
                <c:pt idx="10652">
                  <c:v>300.5511463293218</c:v>
                </c:pt>
                <c:pt idx="10653">
                  <c:v>300.66725030563049</c:v>
                </c:pt>
                <c:pt idx="10654">
                  <c:v>300.34214742309319</c:v>
                </c:pt>
                <c:pt idx="10655">
                  <c:v>300.09906995190721</c:v>
                </c:pt>
                <c:pt idx="10656">
                  <c:v>300.01703988361919</c:v>
                </c:pt>
                <c:pt idx="10657">
                  <c:v>300.19195756160968</c:v>
                </c:pt>
                <c:pt idx="10658">
                  <c:v>300.9118379483424</c:v>
                </c:pt>
                <c:pt idx="10659">
                  <c:v>300.49384272307219</c:v>
                </c:pt>
                <c:pt idx="10660">
                  <c:v>300.79572788453476</c:v>
                </c:pt>
                <c:pt idx="10661">
                  <c:v>300.88861550945592</c:v>
                </c:pt>
                <c:pt idx="10662">
                  <c:v>300.09906995190721</c:v>
                </c:pt>
                <c:pt idx="10663">
                  <c:v>300.23840061313291</c:v>
                </c:pt>
                <c:pt idx="10664">
                  <c:v>300.31892361451946</c:v>
                </c:pt>
                <c:pt idx="10665">
                  <c:v>300.01703988361919</c:v>
                </c:pt>
                <c:pt idx="10666">
                  <c:v>300.04026227684943</c:v>
                </c:pt>
                <c:pt idx="10667">
                  <c:v>300.17959598182455</c:v>
                </c:pt>
                <c:pt idx="10668">
                  <c:v>300.62081775504299</c:v>
                </c:pt>
                <c:pt idx="10669">
                  <c:v>300.34214742309319</c:v>
                </c:pt>
                <c:pt idx="10670">
                  <c:v>300.41181884881439</c:v>
                </c:pt>
                <c:pt idx="10671">
                  <c:v>300.85302555547287</c:v>
                </c:pt>
                <c:pt idx="10672">
                  <c:v>300.45825109502692</c:v>
                </c:pt>
                <c:pt idx="10673">
                  <c:v>300.52792252074812</c:v>
                </c:pt>
                <c:pt idx="10674">
                  <c:v>300.41181884881439</c:v>
                </c:pt>
                <c:pt idx="10675">
                  <c:v>300.38859504024066</c:v>
                </c:pt>
                <c:pt idx="10676">
                  <c:v>300.052625454603</c:v>
                </c:pt>
                <c:pt idx="10677">
                  <c:v>300.60995263469238</c:v>
                </c:pt>
                <c:pt idx="10678">
                  <c:v>300.37773281145206</c:v>
                </c:pt>
                <c:pt idx="10679">
                  <c:v>300.09906995190721</c:v>
                </c:pt>
                <c:pt idx="10680">
                  <c:v>300.24926740754574</c:v>
                </c:pt>
                <c:pt idx="10681">
                  <c:v>300.02940306137282</c:v>
                </c:pt>
                <c:pt idx="10682">
                  <c:v>300.36537123166693</c:v>
                </c:pt>
                <c:pt idx="10683">
                  <c:v>300.34214742309319</c:v>
                </c:pt>
                <c:pt idx="10684">
                  <c:v>300.34214742309319</c:v>
                </c:pt>
                <c:pt idx="10685">
                  <c:v>300.13314985611436</c:v>
                </c:pt>
                <c:pt idx="10686">
                  <c:v>300.24926740754574</c:v>
                </c:pt>
                <c:pt idx="10687">
                  <c:v>300.34214742309319</c:v>
                </c:pt>
                <c:pt idx="10688">
                  <c:v>300.28484518653084</c:v>
                </c:pt>
                <c:pt idx="10689">
                  <c:v>300.42417753703751</c:v>
                </c:pt>
                <c:pt idx="10690">
                  <c:v>300.12229077760645</c:v>
                </c:pt>
                <c:pt idx="10691">
                  <c:v>300.37773281145206</c:v>
                </c:pt>
                <c:pt idx="10692">
                  <c:v>300.56350806129444</c:v>
                </c:pt>
                <c:pt idx="10693">
                  <c:v>300.65639720809037</c:v>
                </c:pt>
                <c:pt idx="10694">
                  <c:v>301.07439243336052</c:v>
                </c:pt>
                <c:pt idx="10695">
                  <c:v>300.37773281145206</c:v>
                </c:pt>
                <c:pt idx="10696">
                  <c:v>300.17959598182455</c:v>
                </c:pt>
                <c:pt idx="10697">
                  <c:v>300.12229077760645</c:v>
                </c:pt>
                <c:pt idx="10698">
                  <c:v>300.13314985611436</c:v>
                </c:pt>
                <c:pt idx="10699">
                  <c:v>300.66725030563049</c:v>
                </c:pt>
                <c:pt idx="10700">
                  <c:v>300.64402649705676</c:v>
                </c:pt>
                <c:pt idx="10701">
                  <c:v>300.52792252074812</c:v>
                </c:pt>
                <c:pt idx="10702">
                  <c:v>300.64402649705676</c:v>
                </c:pt>
                <c:pt idx="10703">
                  <c:v>300.48147490360066</c:v>
                </c:pt>
                <c:pt idx="10704">
                  <c:v>300.272475997372</c:v>
                </c:pt>
                <c:pt idx="10705">
                  <c:v>300.17959598182455</c:v>
                </c:pt>
                <c:pt idx="10706">
                  <c:v>300.72606254631256</c:v>
                </c:pt>
                <c:pt idx="10707">
                  <c:v>300.93506008285391</c:v>
                </c:pt>
                <c:pt idx="10708">
                  <c:v>300.29569980594573</c:v>
                </c:pt>
                <c:pt idx="10709">
                  <c:v>300.49384272307219</c:v>
                </c:pt>
                <c:pt idx="10710">
                  <c:v>301.12083533269629</c:v>
                </c:pt>
                <c:pt idx="10711">
                  <c:v>300.98150465625184</c:v>
                </c:pt>
                <c:pt idx="10712">
                  <c:v>300.63317492139134</c:v>
                </c:pt>
                <c:pt idx="10713">
                  <c:v>300.49384272307219</c:v>
                </c:pt>
                <c:pt idx="10714">
                  <c:v>300.02940306137282</c:v>
                </c:pt>
                <c:pt idx="10715">
                  <c:v>301.73546986284714</c:v>
                </c:pt>
                <c:pt idx="10716">
                  <c:v>301.45679892214741</c:v>
                </c:pt>
                <c:pt idx="10717">
                  <c:v>301.27102382449254</c:v>
                </c:pt>
                <c:pt idx="10718">
                  <c:v>302.01412512823697</c:v>
                </c:pt>
                <c:pt idx="10719">
                  <c:v>302.08379655395817</c:v>
                </c:pt>
                <c:pt idx="10720">
                  <c:v>300.17959598182455</c:v>
                </c:pt>
                <c:pt idx="10721">
                  <c:v>300.21517984830865</c:v>
                </c:pt>
                <c:pt idx="10722">
                  <c:v>300.23840061313291</c:v>
                </c:pt>
                <c:pt idx="10723">
                  <c:v>300.19195756160968</c:v>
                </c:pt>
                <c:pt idx="10724">
                  <c:v>300.29569980594573</c:v>
                </c:pt>
                <c:pt idx="10725">
                  <c:v>300.84217245793269</c:v>
                </c:pt>
                <c:pt idx="10726">
                  <c:v>301.93360425747505</c:v>
                </c:pt>
                <c:pt idx="10727">
                  <c:v>301.74782900763267</c:v>
                </c:pt>
                <c:pt idx="10728">
                  <c:v>301.56205223591553</c:v>
                </c:pt>
                <c:pt idx="10729">
                  <c:v>301.28338951333944</c:v>
                </c:pt>
                <c:pt idx="10730">
                  <c:v>300.22604359897201</c:v>
                </c:pt>
                <c:pt idx="10731">
                  <c:v>300.37773281145206</c:v>
                </c:pt>
                <c:pt idx="10732">
                  <c:v>300.44739830186171</c:v>
                </c:pt>
                <c:pt idx="10733">
                  <c:v>300.52792252074812</c:v>
                </c:pt>
                <c:pt idx="10734">
                  <c:v>300.73692173135169</c:v>
                </c:pt>
                <c:pt idx="10735">
                  <c:v>300.92269698119406</c:v>
                </c:pt>
                <c:pt idx="10736">
                  <c:v>300.06348451789216</c:v>
                </c:pt>
                <c:pt idx="10737">
                  <c:v>300.24926740754574</c:v>
                </c:pt>
                <c:pt idx="10738">
                  <c:v>300.31892361451946</c:v>
                </c:pt>
                <c:pt idx="10739">
                  <c:v>300.44739830186171</c:v>
                </c:pt>
                <c:pt idx="10740">
                  <c:v>300.052625454603</c:v>
                </c:pt>
                <c:pt idx="10741">
                  <c:v>300.00618080663321</c:v>
                </c:pt>
                <c:pt idx="10742">
                  <c:v>300.15637217325082</c:v>
                </c:pt>
                <c:pt idx="10743">
                  <c:v>300.79572788453476</c:v>
                </c:pt>
                <c:pt idx="10744">
                  <c:v>300.86539474463171</c:v>
                </c:pt>
                <c:pt idx="10745">
                  <c:v>300.49384272307219</c:v>
                </c:pt>
                <c:pt idx="10746">
                  <c:v>300.41181884881439</c:v>
                </c:pt>
                <c:pt idx="10747">
                  <c:v>300.82980174689914</c:v>
                </c:pt>
                <c:pt idx="10748">
                  <c:v>300.8762493640466</c:v>
                </c:pt>
                <c:pt idx="10749">
                  <c:v>301.66579843712594</c:v>
                </c:pt>
                <c:pt idx="10750">
                  <c:v>301.48002257853369</c:v>
                </c:pt>
                <c:pt idx="10751">
                  <c:v>300.96914459834147</c:v>
                </c:pt>
                <c:pt idx="10752">
                  <c:v>300.50469871217439</c:v>
                </c:pt>
                <c:pt idx="10753">
                  <c:v>300.15637217325082</c:v>
                </c:pt>
                <c:pt idx="10754">
                  <c:v>300.26162289983188</c:v>
                </c:pt>
                <c:pt idx="10755">
                  <c:v>300.63317492139134</c:v>
                </c:pt>
                <c:pt idx="10756">
                  <c:v>300.67961797291457</c:v>
                </c:pt>
                <c:pt idx="10757">
                  <c:v>300.56350806129444</c:v>
                </c:pt>
                <c:pt idx="10758">
                  <c:v>300.58673034799341</c:v>
                </c:pt>
                <c:pt idx="10759">
                  <c:v>300.24926740754574</c:v>
                </c:pt>
                <c:pt idx="10760">
                  <c:v>300.23840061313291</c:v>
                </c:pt>
                <c:pt idx="10761">
                  <c:v>300.20281979039828</c:v>
                </c:pt>
                <c:pt idx="10762">
                  <c:v>300.14551303386793</c:v>
                </c:pt>
                <c:pt idx="10763">
                  <c:v>300.79572788453476</c:v>
                </c:pt>
                <c:pt idx="10764">
                  <c:v>300.74928498519898</c:v>
                </c:pt>
                <c:pt idx="10765">
                  <c:v>300.86539474463171</c:v>
                </c:pt>
                <c:pt idx="10766">
                  <c:v>300.51706500977122</c:v>
                </c:pt>
                <c:pt idx="10767">
                  <c:v>300.02940306137282</c:v>
                </c:pt>
                <c:pt idx="10768">
                  <c:v>300.29569980594573</c:v>
                </c:pt>
                <c:pt idx="10769">
                  <c:v>300.07584769564573</c:v>
                </c:pt>
                <c:pt idx="10770">
                  <c:v>300.56350806129444</c:v>
                </c:pt>
                <c:pt idx="10771">
                  <c:v>300.28484518653084</c:v>
                </c:pt>
                <c:pt idx="10772">
                  <c:v>300.35451052475304</c:v>
                </c:pt>
                <c:pt idx="10773">
                  <c:v>300.31892361451946</c:v>
                </c:pt>
                <c:pt idx="10774">
                  <c:v>300.08670677415364</c:v>
                </c:pt>
                <c:pt idx="10775">
                  <c:v>300.26162289983188</c:v>
                </c:pt>
                <c:pt idx="10776">
                  <c:v>300.34214742309319</c:v>
                </c:pt>
                <c:pt idx="10777">
                  <c:v>300.272475997372</c:v>
                </c:pt>
                <c:pt idx="10778">
                  <c:v>300.35451052475304</c:v>
                </c:pt>
                <c:pt idx="10779">
                  <c:v>300.01703988361919</c:v>
                </c:pt>
                <c:pt idx="10780">
                  <c:v>300.19195756160968</c:v>
                </c:pt>
                <c:pt idx="10781">
                  <c:v>300.24926740754574</c:v>
                </c:pt>
                <c:pt idx="10782">
                  <c:v>300.07584769564573</c:v>
                </c:pt>
                <c:pt idx="10783">
                  <c:v>300.31892361451946</c:v>
                </c:pt>
                <c:pt idx="10784">
                  <c:v>300.92269698119406</c:v>
                </c:pt>
                <c:pt idx="10785">
                  <c:v>301.01559206330148</c:v>
                </c:pt>
                <c:pt idx="10786">
                  <c:v>300.73692173135169</c:v>
                </c:pt>
                <c:pt idx="10787">
                  <c:v>300.9923684069152</c:v>
                </c:pt>
                <c:pt idx="10788">
                  <c:v>300.29569980594573</c:v>
                </c:pt>
                <c:pt idx="10789">
                  <c:v>300.28484518653084</c:v>
                </c:pt>
                <c:pt idx="10790">
                  <c:v>300.12229077760645</c:v>
                </c:pt>
                <c:pt idx="10791">
                  <c:v>301.09761456787203</c:v>
                </c:pt>
                <c:pt idx="10792">
                  <c:v>300.16873527491072</c:v>
                </c:pt>
                <c:pt idx="10793">
                  <c:v>300.08670677415364</c:v>
                </c:pt>
                <c:pt idx="10794">
                  <c:v>300.35451052475304</c:v>
                </c:pt>
                <c:pt idx="10795">
                  <c:v>300.58673034799341</c:v>
                </c:pt>
                <c:pt idx="10796">
                  <c:v>300.81895017123372</c:v>
                </c:pt>
                <c:pt idx="10797">
                  <c:v>300.10992901519637</c:v>
                </c:pt>
                <c:pt idx="10798">
                  <c:v>300.16873527491072</c:v>
                </c:pt>
                <c:pt idx="10799">
                  <c:v>300.41181884881439</c:v>
                </c:pt>
                <c:pt idx="10800">
                  <c:v>300.5511463293218</c:v>
                </c:pt>
                <c:pt idx="10801">
                  <c:v>300.34214742309319</c:v>
                </c:pt>
                <c:pt idx="10802">
                  <c:v>300.59759394646926</c:v>
                </c:pt>
                <c:pt idx="10803">
                  <c:v>300.50469871217439</c:v>
                </c:pt>
                <c:pt idx="10804">
                  <c:v>301.06202461388898</c:v>
                </c:pt>
                <c:pt idx="10805">
                  <c:v>300.24926740754574</c:v>
                </c:pt>
                <c:pt idx="10806">
                  <c:v>300.00618080663321</c:v>
                </c:pt>
                <c:pt idx="10807">
                  <c:v>300.35451052475304</c:v>
                </c:pt>
                <c:pt idx="10808">
                  <c:v>300.74928498519898</c:v>
                </c:pt>
                <c:pt idx="10809">
                  <c:v>300.28484518653084</c:v>
                </c:pt>
                <c:pt idx="10810">
                  <c:v>300.19195756160968</c:v>
                </c:pt>
                <c:pt idx="10811">
                  <c:v>301.05116999447409</c:v>
                </c:pt>
                <c:pt idx="10812">
                  <c:v>300.28484518653084</c:v>
                </c:pt>
                <c:pt idx="10813">
                  <c:v>300.35451052475304</c:v>
                </c:pt>
                <c:pt idx="10814">
                  <c:v>300.42417753703751</c:v>
                </c:pt>
                <c:pt idx="10815">
                  <c:v>300.22604359897201</c:v>
                </c:pt>
                <c:pt idx="10816">
                  <c:v>300.08670677415364</c:v>
                </c:pt>
                <c:pt idx="10817">
                  <c:v>300.30806747322987</c:v>
                </c:pt>
                <c:pt idx="10818">
                  <c:v>300.5511463293218</c:v>
                </c:pt>
                <c:pt idx="10819">
                  <c:v>301.80512606982086</c:v>
                </c:pt>
                <c:pt idx="10820">
                  <c:v>301.92124511268952</c:v>
                </c:pt>
                <c:pt idx="10821">
                  <c:v>301.50324653929488</c:v>
                </c:pt>
                <c:pt idx="10822">
                  <c:v>300.36537123166693</c:v>
                </c:pt>
                <c:pt idx="10823">
                  <c:v>300.41181884881439</c:v>
                </c:pt>
                <c:pt idx="10824">
                  <c:v>301.57291842157849</c:v>
                </c:pt>
                <c:pt idx="10825">
                  <c:v>300.31892361451946</c:v>
                </c:pt>
                <c:pt idx="10826">
                  <c:v>300.51706500977122</c:v>
                </c:pt>
                <c:pt idx="10827">
                  <c:v>301.23694570087889</c:v>
                </c:pt>
                <c:pt idx="10828">
                  <c:v>301.02794770777507</c:v>
                </c:pt>
                <c:pt idx="10829">
                  <c:v>302.28193399233555</c:v>
                </c:pt>
                <c:pt idx="10830">
                  <c:v>301.74782900763267</c:v>
                </c:pt>
                <c:pt idx="10831">
                  <c:v>300.64402649705676</c:v>
                </c:pt>
                <c:pt idx="10832">
                  <c:v>301.82834987839459</c:v>
                </c:pt>
                <c:pt idx="10833">
                  <c:v>302.75722612760649</c:v>
                </c:pt>
                <c:pt idx="10834">
                  <c:v>300.64402649705676</c:v>
                </c:pt>
                <c:pt idx="10835">
                  <c:v>302.18904636741433</c:v>
                </c:pt>
                <c:pt idx="10836">
                  <c:v>302.86248355043637</c:v>
                </c:pt>
                <c:pt idx="10837">
                  <c:v>301.06202461388898</c:v>
                </c:pt>
                <c:pt idx="10838">
                  <c:v>301.73546986284714</c:v>
                </c:pt>
                <c:pt idx="10839">
                  <c:v>300.9118379483424</c:v>
                </c:pt>
                <c:pt idx="10840">
                  <c:v>306.29932871626971</c:v>
                </c:pt>
                <c:pt idx="10841">
                  <c:v>307.92487356645108</c:v>
                </c:pt>
                <c:pt idx="10842">
                  <c:v>303.74492283562398</c:v>
                </c:pt>
                <c:pt idx="10843">
                  <c:v>300.04026227684943</c:v>
                </c:pt>
                <c:pt idx="10844">
                  <c:v>302.38567410604696</c:v>
                </c:pt>
                <c:pt idx="10845">
                  <c:v>302.29279561237422</c:v>
                </c:pt>
                <c:pt idx="10846">
                  <c:v>302.78044993618016</c:v>
                </c:pt>
                <c:pt idx="10847">
                  <c:v>303.75577380253947</c:v>
                </c:pt>
                <c:pt idx="10848">
                  <c:v>302.15346797967931</c:v>
                </c:pt>
                <c:pt idx="10849">
                  <c:v>301.57291842157849</c:v>
                </c:pt>
                <c:pt idx="10850">
                  <c:v>304.42921859493521</c:v>
                </c:pt>
                <c:pt idx="10851">
                  <c:v>305.47419866826829</c:v>
                </c:pt>
                <c:pt idx="10852">
                  <c:v>303.7789976111132</c:v>
                </c:pt>
                <c:pt idx="10853">
                  <c:v>304.18612954228246</c:v>
                </c:pt>
                <c:pt idx="10854">
                  <c:v>300.20281979039828</c:v>
                </c:pt>
                <c:pt idx="10855">
                  <c:v>300.9118379483424</c:v>
                </c:pt>
                <c:pt idx="10856">
                  <c:v>302.32837704385878</c:v>
                </c:pt>
                <c:pt idx="10857">
                  <c:v>301.39949942495963</c:v>
                </c:pt>
                <c:pt idx="10858">
                  <c:v>300.01703988361919</c:v>
                </c:pt>
                <c:pt idx="10859">
                  <c:v>300.96914459834147</c:v>
                </c:pt>
                <c:pt idx="10860">
                  <c:v>300.86539474463171</c:v>
                </c:pt>
                <c:pt idx="10861">
                  <c:v>300.63317492139134</c:v>
                </c:pt>
                <c:pt idx="10862">
                  <c:v>300.33128823805407</c:v>
                </c:pt>
                <c:pt idx="10863">
                  <c:v>300.65639720809037</c:v>
                </c:pt>
                <c:pt idx="10864">
                  <c:v>300.06348451789216</c:v>
                </c:pt>
                <c:pt idx="10865">
                  <c:v>300.30806747322987</c:v>
                </c:pt>
                <c:pt idx="10866">
                  <c:v>300.12229077760645</c:v>
                </c:pt>
                <c:pt idx="10867">
                  <c:v>301.10847223103639</c:v>
                </c:pt>
                <c:pt idx="10868">
                  <c:v>302.57145087776411</c:v>
                </c:pt>
                <c:pt idx="10869">
                  <c:v>301.71224605427341</c:v>
                </c:pt>
                <c:pt idx="10870">
                  <c:v>301.36391905878742</c:v>
                </c:pt>
                <c:pt idx="10871">
                  <c:v>302.08379655395817</c:v>
                </c:pt>
                <c:pt idx="10872">
                  <c:v>300.42417753703751</c:v>
                </c:pt>
                <c:pt idx="10873">
                  <c:v>302.79281669033941</c:v>
                </c:pt>
                <c:pt idx="10874">
                  <c:v>301.12083533269629</c:v>
                </c:pt>
                <c:pt idx="10875">
                  <c:v>300.14551303386793</c:v>
                </c:pt>
                <c:pt idx="10876">
                  <c:v>303.24489567015985</c:v>
                </c:pt>
                <c:pt idx="10877">
                  <c:v>301.94446892126325</c:v>
                </c:pt>
                <c:pt idx="10878">
                  <c:v>303.67525140990278</c:v>
                </c:pt>
                <c:pt idx="10879">
                  <c:v>302.79281669033941</c:v>
                </c:pt>
                <c:pt idx="10880">
                  <c:v>300.04026227684943</c:v>
                </c:pt>
                <c:pt idx="10881">
                  <c:v>304.88279814325193</c:v>
                </c:pt>
                <c:pt idx="10882">
                  <c:v>305.53300543020129</c:v>
                </c:pt>
                <c:pt idx="10883">
                  <c:v>306.22967250929599</c:v>
                </c:pt>
                <c:pt idx="10884">
                  <c:v>306.87987827437058</c:v>
                </c:pt>
                <c:pt idx="10885">
                  <c:v>304.27902477657739</c:v>
                </c:pt>
                <c:pt idx="10886">
                  <c:v>302.39804390395568</c:v>
                </c:pt>
                <c:pt idx="10887">
                  <c:v>302.75722612760649</c:v>
                </c:pt>
                <c:pt idx="10888">
                  <c:v>304.98654434446235</c:v>
                </c:pt>
                <c:pt idx="10889">
                  <c:v>306.86752065145981</c:v>
                </c:pt>
                <c:pt idx="10890">
                  <c:v>308.9342722082996</c:v>
                </c:pt>
                <c:pt idx="10891">
                  <c:v>309.49159795782674</c:v>
                </c:pt>
                <c:pt idx="10892">
                  <c:v>310.18826503692145</c:v>
                </c:pt>
                <c:pt idx="10893">
                  <c:v>307.23907115114451</c:v>
                </c:pt>
                <c:pt idx="10894">
                  <c:v>301.17814350457013</c:v>
                </c:pt>
                <c:pt idx="10895">
                  <c:v>303.93069808546636</c:v>
                </c:pt>
                <c:pt idx="10896">
                  <c:v>314.38057491253403</c:v>
                </c:pt>
                <c:pt idx="10897">
                  <c:v>312.05837820200543</c:v>
                </c:pt>
                <c:pt idx="10898">
                  <c:v>302.8392612637374</c:v>
                </c:pt>
                <c:pt idx="10899">
                  <c:v>300.64402649705676</c:v>
                </c:pt>
                <c:pt idx="10900">
                  <c:v>302.36246703809542</c:v>
                </c:pt>
                <c:pt idx="10901">
                  <c:v>302.85012136190136</c:v>
                </c:pt>
                <c:pt idx="10902">
                  <c:v>302.38567410604696</c:v>
                </c:pt>
                <c:pt idx="10903">
                  <c:v>301.89802130411579</c:v>
                </c:pt>
                <c:pt idx="10904">
                  <c:v>303.68611759556575</c:v>
                </c:pt>
                <c:pt idx="10905">
                  <c:v>304.33632336064034</c:v>
                </c:pt>
                <c:pt idx="10906">
                  <c:v>305.3580948441471</c:v>
                </c:pt>
                <c:pt idx="10907">
                  <c:v>302.85012136190136</c:v>
                </c:pt>
                <c:pt idx="10908">
                  <c:v>301.50324653929488</c:v>
                </c:pt>
                <c:pt idx="10909">
                  <c:v>304.91687291874115</c:v>
                </c:pt>
                <c:pt idx="10910">
                  <c:v>300.00618080663321</c:v>
                </c:pt>
                <c:pt idx="10911">
                  <c:v>305.97422583373242</c:v>
                </c:pt>
                <c:pt idx="10912">
                  <c:v>311.05984574581981</c:v>
                </c:pt>
                <c:pt idx="10913">
                  <c:v>305.60267533404772</c:v>
                </c:pt>
                <c:pt idx="10914">
                  <c:v>300.54028729647018</c:v>
                </c:pt>
                <c:pt idx="10915">
                  <c:v>301.57291842157849</c:v>
                </c:pt>
                <c:pt idx="10916">
                  <c:v>305.84574916795304</c:v>
                </c:pt>
                <c:pt idx="10917">
                  <c:v>307.91251594354026</c:v>
                </c:pt>
                <c:pt idx="10918">
                  <c:v>300.62081775504299</c:v>
                </c:pt>
                <c:pt idx="10919">
                  <c:v>317.02784558997985</c:v>
                </c:pt>
                <c:pt idx="10920">
                  <c:v>310.7811737398078</c:v>
                </c:pt>
                <c:pt idx="10921">
                  <c:v>301.39949942495963</c:v>
                </c:pt>
                <c:pt idx="10922">
                  <c:v>302.38567410604696</c:v>
                </c:pt>
                <c:pt idx="10923">
                  <c:v>302.61789849491151</c:v>
                </c:pt>
                <c:pt idx="10924">
                  <c:v>302.75722612760649</c:v>
                </c:pt>
                <c:pt idx="10925">
                  <c:v>303.47711853714964</c:v>
                </c:pt>
                <c:pt idx="10926">
                  <c:v>301.75869367142087</c:v>
                </c:pt>
                <c:pt idx="10927">
                  <c:v>301.3871427151737</c:v>
                </c:pt>
                <c:pt idx="10928">
                  <c:v>300.73692173135169</c:v>
                </c:pt>
                <c:pt idx="10929">
                  <c:v>300.31892361451946</c:v>
                </c:pt>
                <c:pt idx="10930">
                  <c:v>301.15491984818385</c:v>
                </c:pt>
                <c:pt idx="10931">
                  <c:v>301.54969461300476</c:v>
                </c:pt>
                <c:pt idx="10932">
                  <c:v>301.20136746533132</c:v>
                </c:pt>
                <c:pt idx="10933">
                  <c:v>304.19699572794542</c:v>
                </c:pt>
                <c:pt idx="10934">
                  <c:v>308.37694645877247</c:v>
                </c:pt>
                <c:pt idx="10935">
                  <c:v>306.05474822636916</c:v>
                </c:pt>
                <c:pt idx="10936">
                  <c:v>300.38859504024066</c:v>
                </c:pt>
                <c:pt idx="10937">
                  <c:v>304.40599478636153</c:v>
                </c:pt>
                <c:pt idx="10938">
                  <c:v>307.0997435184496</c:v>
                </c:pt>
                <c:pt idx="10939">
                  <c:v>316.99229459599019</c:v>
                </c:pt>
                <c:pt idx="10940">
                  <c:v>334.19982793684159</c:v>
                </c:pt>
                <c:pt idx="10941">
                  <c:v>321.520632892918</c:v>
                </c:pt>
                <c:pt idx="10942">
                  <c:v>325.06273548158129</c:v>
                </c:pt>
                <c:pt idx="10943">
                  <c:v>345.54443014389477</c:v>
                </c:pt>
                <c:pt idx="10944">
                  <c:v>357.87526805921249</c:v>
                </c:pt>
                <c:pt idx="10945">
                  <c:v>356.5284089119159</c:v>
                </c:pt>
                <c:pt idx="10946">
                  <c:v>335.86089334351772</c:v>
                </c:pt>
                <c:pt idx="10947">
                  <c:v>311.17594804806629</c:v>
                </c:pt>
                <c:pt idx="10948">
                  <c:v>303.43067092000217</c:v>
                </c:pt>
                <c:pt idx="10949">
                  <c:v>314.01992103600708</c:v>
                </c:pt>
                <c:pt idx="10950">
                  <c:v>320.47556150710039</c:v>
                </c:pt>
                <c:pt idx="10951">
                  <c:v>322.96032639951983</c:v>
                </c:pt>
                <c:pt idx="10952">
                  <c:v>322.65838645056652</c:v>
                </c:pt>
                <c:pt idx="10953">
                  <c:v>322.72808831378256</c:v>
                </c:pt>
                <c:pt idx="10954">
                  <c:v>321.47406352579117</c:v>
                </c:pt>
                <c:pt idx="10955">
                  <c:v>317.01557927955361</c:v>
                </c:pt>
                <c:pt idx="10956">
                  <c:v>314.80946813064929</c:v>
                </c:pt>
                <c:pt idx="10957">
                  <c:v>311.62801941851296</c:v>
                </c:pt>
                <c:pt idx="10958">
                  <c:v>308.16794740035641</c:v>
                </c:pt>
                <c:pt idx="10959">
                  <c:v>305.10264816858353</c:v>
                </c:pt>
                <c:pt idx="10960">
                  <c:v>302.89656897904882</c:v>
                </c:pt>
                <c:pt idx="10961">
                  <c:v>300.64402649705676</c:v>
                </c:pt>
                <c:pt idx="10962">
                  <c:v>300.86539474463171</c:v>
                </c:pt>
                <c:pt idx="10963">
                  <c:v>301.4923872020683</c:v>
                </c:pt>
                <c:pt idx="10964">
                  <c:v>302.69992906541825</c:v>
                </c:pt>
                <c:pt idx="10965">
                  <c:v>303.65202760132911</c:v>
                </c:pt>
                <c:pt idx="10966">
                  <c:v>304.4183524092723</c:v>
                </c:pt>
                <c:pt idx="10967">
                  <c:v>304.97567815879938</c:v>
                </c:pt>
                <c:pt idx="10968">
                  <c:v>305.44012389277907</c:v>
                </c:pt>
                <c:pt idx="10969">
                  <c:v>305.81167439246377</c:v>
                </c:pt>
                <c:pt idx="10970">
                  <c:v>306.36900014199091</c:v>
                </c:pt>
                <c:pt idx="10971">
                  <c:v>307.11210114136043</c:v>
                </c:pt>
                <c:pt idx="10972">
                  <c:v>306.71732683310194</c:v>
                </c:pt>
                <c:pt idx="10973">
                  <c:v>305.74200296674263</c:v>
                </c:pt>
                <c:pt idx="10974">
                  <c:v>306.20644870072226</c:v>
                </c:pt>
                <c:pt idx="10975">
                  <c:v>304.95245435022571</c:v>
                </c:pt>
                <c:pt idx="10976">
                  <c:v>303.65202760132911</c:v>
                </c:pt>
                <c:pt idx="10977">
                  <c:v>302.72315135211721</c:v>
                </c:pt>
                <c:pt idx="10978">
                  <c:v>302.97859802768079</c:v>
                </c:pt>
                <c:pt idx="10979">
                  <c:v>301.12083533269629</c:v>
                </c:pt>
                <c:pt idx="10980">
                  <c:v>301.58527452261455</c:v>
                </c:pt>
                <c:pt idx="10981">
                  <c:v>300.95828236955288</c:v>
                </c:pt>
                <c:pt idx="10982">
                  <c:v>300.43504265738812</c:v>
                </c:pt>
                <c:pt idx="10983">
                  <c:v>301.57291842157849</c:v>
                </c:pt>
                <c:pt idx="10984">
                  <c:v>302.38567410604696</c:v>
                </c:pt>
                <c:pt idx="10985">
                  <c:v>300.00618080663321</c:v>
                </c:pt>
                <c:pt idx="10986">
                  <c:v>300.14551303386793</c:v>
                </c:pt>
                <c:pt idx="10987">
                  <c:v>300.41181884881439</c:v>
                </c:pt>
                <c:pt idx="10988">
                  <c:v>300.89947317262033</c:v>
                </c:pt>
                <c:pt idx="10989">
                  <c:v>300.22604359897201</c:v>
                </c:pt>
                <c:pt idx="10990">
                  <c:v>302.71079372920644</c:v>
                </c:pt>
                <c:pt idx="10991">
                  <c:v>301.7819174799946</c:v>
                </c:pt>
                <c:pt idx="10992">
                  <c:v>301.51560933657981</c:v>
                </c:pt>
                <c:pt idx="10993">
                  <c:v>300.272475997372</c:v>
                </c:pt>
                <c:pt idx="10994">
                  <c:v>302.95537421910706</c:v>
                </c:pt>
                <c:pt idx="10995">
                  <c:v>301.36391905878742</c:v>
                </c:pt>
                <c:pt idx="10996">
                  <c:v>302.87334517047509</c:v>
                </c:pt>
                <c:pt idx="10997">
                  <c:v>303.47711853714964</c:v>
                </c:pt>
                <c:pt idx="10998">
                  <c:v>304.12732430222422</c:v>
                </c:pt>
                <c:pt idx="10999">
                  <c:v>303.96477286095558</c:v>
                </c:pt>
                <c:pt idx="11000">
                  <c:v>304.3827709777878</c:v>
                </c:pt>
                <c:pt idx="11001">
                  <c:v>304.15054811079796</c:v>
                </c:pt>
                <c:pt idx="11002">
                  <c:v>304.10410049365049</c:v>
                </c:pt>
                <c:pt idx="11003">
                  <c:v>302.43212324506919</c:v>
                </c:pt>
                <c:pt idx="11004">
                  <c:v>301.66579843712594</c:v>
                </c:pt>
                <c:pt idx="11005">
                  <c:v>300.71369792277795</c:v>
                </c:pt>
                <c:pt idx="11006">
                  <c:v>300.51706500977122</c:v>
                </c:pt>
                <c:pt idx="11007">
                  <c:v>300.16873527491072</c:v>
                </c:pt>
                <c:pt idx="11008">
                  <c:v>300.14551303386793</c:v>
                </c:pt>
                <c:pt idx="11009">
                  <c:v>300.19195756160968</c:v>
                </c:pt>
                <c:pt idx="11010">
                  <c:v>300.37773281145206</c:v>
                </c:pt>
                <c:pt idx="11011">
                  <c:v>300.77250575002324</c:v>
                </c:pt>
                <c:pt idx="11012">
                  <c:v>300.58673034799341</c:v>
                </c:pt>
                <c:pt idx="11013">
                  <c:v>300.01703988361919</c:v>
                </c:pt>
                <c:pt idx="11014">
                  <c:v>300.67961797291457</c:v>
                </c:pt>
                <c:pt idx="11015">
                  <c:v>301.74782900763267</c:v>
                </c:pt>
                <c:pt idx="11016">
                  <c:v>302.56059686709909</c:v>
                </c:pt>
                <c:pt idx="11017">
                  <c:v>301.56205223591553</c:v>
                </c:pt>
                <c:pt idx="11018">
                  <c:v>300.67961797291457</c:v>
                </c:pt>
                <c:pt idx="11019">
                  <c:v>300.95828236955288</c:v>
                </c:pt>
                <c:pt idx="11020">
                  <c:v>301.12083533269629</c:v>
                </c:pt>
                <c:pt idx="11021">
                  <c:v>301.30661164785096</c:v>
                </c:pt>
                <c:pt idx="11022">
                  <c:v>302.00326959569725</c:v>
                </c:pt>
                <c:pt idx="11023">
                  <c:v>301.81749434585487</c:v>
                </c:pt>
                <c:pt idx="11024">
                  <c:v>301.35305546031157</c:v>
                </c:pt>
                <c:pt idx="11025">
                  <c:v>300.88861550945592</c:v>
                </c:pt>
                <c:pt idx="11026">
                  <c:v>300.51706500977122</c:v>
                </c:pt>
                <c:pt idx="11027">
                  <c:v>300.56350806129444</c:v>
                </c:pt>
                <c:pt idx="11028">
                  <c:v>300.58673034799341</c:v>
                </c:pt>
                <c:pt idx="11029">
                  <c:v>300.23840061313291</c:v>
                </c:pt>
                <c:pt idx="11030">
                  <c:v>300.45825109502692</c:v>
                </c:pt>
                <c:pt idx="11031">
                  <c:v>300.76014553992542</c:v>
                </c:pt>
                <c:pt idx="11032">
                  <c:v>300.96914459834147</c:v>
                </c:pt>
                <c:pt idx="11033">
                  <c:v>301.45679892214741</c:v>
                </c:pt>
                <c:pt idx="11034">
                  <c:v>302.0373489368107</c:v>
                </c:pt>
                <c:pt idx="11035">
                  <c:v>301.52647080443103</c:v>
                </c:pt>
                <c:pt idx="11036">
                  <c:v>301.13169588742267</c:v>
                </c:pt>
                <c:pt idx="11037">
                  <c:v>301.0852482702752</c:v>
                </c:pt>
                <c:pt idx="11038">
                  <c:v>301.03880065312774</c:v>
                </c:pt>
                <c:pt idx="11039">
                  <c:v>300.20281979039828</c:v>
                </c:pt>
                <c:pt idx="11040">
                  <c:v>300.38859504024066</c:v>
                </c:pt>
                <c:pt idx="11041">
                  <c:v>300.29569980594573</c:v>
                </c:pt>
                <c:pt idx="11042">
                  <c:v>300.78336934849909</c:v>
                </c:pt>
                <c:pt idx="11043">
                  <c:v>300.20281979039828</c:v>
                </c:pt>
                <c:pt idx="11044">
                  <c:v>300.10992901519637</c:v>
                </c:pt>
                <c:pt idx="11045">
                  <c:v>300.20281979039828</c:v>
                </c:pt>
                <c:pt idx="11046">
                  <c:v>300.20281979039828</c:v>
                </c:pt>
                <c:pt idx="11047">
                  <c:v>300.71369792277795</c:v>
                </c:pt>
                <c:pt idx="11048">
                  <c:v>300.15637217325082</c:v>
                </c:pt>
                <c:pt idx="11049">
                  <c:v>300.34214742309319</c:v>
                </c:pt>
                <c:pt idx="11050">
                  <c:v>300.84217245793269</c:v>
                </c:pt>
                <c:pt idx="11051">
                  <c:v>301.7942720591559</c:v>
                </c:pt>
                <c:pt idx="11052">
                  <c:v>301.37627744263557</c:v>
                </c:pt>
                <c:pt idx="11053">
                  <c:v>300.33128823805407</c:v>
                </c:pt>
                <c:pt idx="11054">
                  <c:v>300.48147490360066</c:v>
                </c:pt>
                <c:pt idx="11055">
                  <c:v>300.04026227684943</c:v>
                </c:pt>
                <c:pt idx="11056">
                  <c:v>301.45679892214741</c:v>
                </c:pt>
                <c:pt idx="11057">
                  <c:v>301.13169588742267</c:v>
                </c:pt>
                <c:pt idx="11058">
                  <c:v>302.85012136190136</c:v>
                </c:pt>
                <c:pt idx="11059">
                  <c:v>301.10847223103639</c:v>
                </c:pt>
                <c:pt idx="11060">
                  <c:v>300.79572788453476</c:v>
                </c:pt>
                <c:pt idx="11061">
                  <c:v>301.4923872020683</c:v>
                </c:pt>
                <c:pt idx="11062">
                  <c:v>303.25725329307062</c:v>
                </c:pt>
                <c:pt idx="11063">
                  <c:v>305.16145340864176</c:v>
                </c:pt>
                <c:pt idx="11064">
                  <c:v>302.39804390395568</c:v>
                </c:pt>
                <c:pt idx="11065">
                  <c:v>300.56350806129444</c:v>
                </c:pt>
                <c:pt idx="11066">
                  <c:v>302.15346797967931</c:v>
                </c:pt>
                <c:pt idx="11067">
                  <c:v>304.96332053588861</c:v>
                </c:pt>
                <c:pt idx="11068">
                  <c:v>305.54387009398948</c:v>
                </c:pt>
                <c:pt idx="11069">
                  <c:v>300.44739830186171</c:v>
                </c:pt>
                <c:pt idx="11070">
                  <c:v>304.7434552918096</c:v>
                </c:pt>
                <c:pt idx="11071">
                  <c:v>302.37482161725671</c:v>
                </c:pt>
                <c:pt idx="11072">
                  <c:v>306.87987827437058</c:v>
                </c:pt>
                <c:pt idx="11073">
                  <c:v>305.50978009975279</c:v>
                </c:pt>
                <c:pt idx="11074">
                  <c:v>301.09761456787203</c:v>
                </c:pt>
                <c:pt idx="11075">
                  <c:v>304.47565099333525</c:v>
                </c:pt>
                <c:pt idx="11076">
                  <c:v>302.85012136190136</c:v>
                </c:pt>
                <c:pt idx="11077">
                  <c:v>306.42629872605386</c:v>
                </c:pt>
                <c:pt idx="11078">
                  <c:v>303.80222141968693</c:v>
                </c:pt>
                <c:pt idx="11079">
                  <c:v>300.51706500977122</c:v>
                </c:pt>
                <c:pt idx="11080">
                  <c:v>302.56059686709909</c:v>
                </c:pt>
                <c:pt idx="11081">
                  <c:v>301.59614223015222</c:v>
                </c:pt>
                <c:pt idx="11082">
                  <c:v>307.00684828415473</c:v>
                </c:pt>
                <c:pt idx="11083">
                  <c:v>310.90814374959194</c:v>
                </c:pt>
                <c:pt idx="11084">
                  <c:v>307.9589483419403</c:v>
                </c:pt>
                <c:pt idx="11085">
                  <c:v>302.97859802768079</c:v>
                </c:pt>
                <c:pt idx="11086">
                  <c:v>312.84792681852235</c:v>
                </c:pt>
                <c:pt idx="11087">
                  <c:v>317.72455984719159</c:v>
                </c:pt>
                <c:pt idx="11088">
                  <c:v>311.91905056931051</c:v>
                </c:pt>
                <c:pt idx="11089">
                  <c:v>300.35451052475304</c:v>
                </c:pt>
                <c:pt idx="11090">
                  <c:v>300.37773281145206</c:v>
                </c:pt>
                <c:pt idx="11091">
                  <c:v>302.39804390395568</c:v>
                </c:pt>
                <c:pt idx="11092">
                  <c:v>304.37190479212484</c:v>
                </c:pt>
                <c:pt idx="11093">
                  <c:v>300.58673034799341</c:v>
                </c:pt>
                <c:pt idx="11094">
                  <c:v>305.77609296097927</c:v>
                </c:pt>
                <c:pt idx="11095">
                  <c:v>308.79494457560469</c:v>
                </c:pt>
                <c:pt idx="11096">
                  <c:v>308.16794740035641</c:v>
                </c:pt>
                <c:pt idx="11097">
                  <c:v>308.33049884162506</c:v>
                </c:pt>
                <c:pt idx="11098">
                  <c:v>304.49887480190898</c:v>
                </c:pt>
                <c:pt idx="11099">
                  <c:v>306.33341871050641</c:v>
                </c:pt>
                <c:pt idx="11100">
                  <c:v>305.24197580127844</c:v>
                </c:pt>
                <c:pt idx="11101">
                  <c:v>302.59467468633784</c:v>
                </c:pt>
                <c:pt idx="11102">
                  <c:v>302.47856934034189</c:v>
                </c:pt>
                <c:pt idx="11103">
                  <c:v>300.06348451789216</c:v>
                </c:pt>
                <c:pt idx="11104">
                  <c:v>306.22967250929599</c:v>
                </c:pt>
                <c:pt idx="11105">
                  <c:v>306.09032965785366</c:v>
                </c:pt>
                <c:pt idx="11106">
                  <c:v>301.0047254210761</c:v>
                </c:pt>
                <c:pt idx="11107">
                  <c:v>304.02357810101381</c:v>
                </c:pt>
                <c:pt idx="11108">
                  <c:v>303.76814664419771</c:v>
                </c:pt>
                <c:pt idx="11109">
                  <c:v>300.86539474463171</c:v>
                </c:pt>
                <c:pt idx="11110">
                  <c:v>300.69047411420422</c:v>
                </c:pt>
                <c:pt idx="11111">
                  <c:v>300.82980174689914</c:v>
                </c:pt>
                <c:pt idx="11112">
                  <c:v>301.64257462855221</c:v>
                </c:pt>
                <c:pt idx="11113">
                  <c:v>303.23402948449689</c:v>
                </c:pt>
                <c:pt idx="11114">
                  <c:v>301.03880065312774</c:v>
                </c:pt>
                <c:pt idx="11115">
                  <c:v>303.36099949428103</c:v>
                </c:pt>
                <c:pt idx="11116">
                  <c:v>302.31601942094795</c:v>
                </c:pt>
                <c:pt idx="11117">
                  <c:v>303.1179256603757</c:v>
                </c:pt>
                <c:pt idx="11118">
                  <c:v>305.25434864293669</c:v>
                </c:pt>
                <c:pt idx="11119">
                  <c:v>305.23112483436296</c:v>
                </c:pt>
                <c:pt idx="11120">
                  <c:v>306.13677727500107</c:v>
                </c:pt>
                <c:pt idx="11121">
                  <c:v>303.37337233593922</c:v>
                </c:pt>
                <c:pt idx="11122">
                  <c:v>300.15637217325082</c:v>
                </c:pt>
                <c:pt idx="11123">
                  <c:v>300.38859504024066</c:v>
                </c:pt>
                <c:pt idx="11124">
                  <c:v>301.31747144164001</c:v>
                </c:pt>
                <c:pt idx="11125">
                  <c:v>305.14909578573099</c:v>
                </c:pt>
                <c:pt idx="11126">
                  <c:v>307.21584734257078</c:v>
                </c:pt>
                <c:pt idx="11127">
                  <c:v>308.33049884162506</c:v>
                </c:pt>
                <c:pt idx="11128">
                  <c:v>307.49451782670809</c:v>
                </c:pt>
                <c:pt idx="11129">
                  <c:v>302.07293645579421</c:v>
                </c:pt>
                <c:pt idx="11130">
                  <c:v>311.26882806361374</c:v>
                </c:pt>
                <c:pt idx="11131">
                  <c:v>305.76522677531636</c:v>
                </c:pt>
                <c:pt idx="11132">
                  <c:v>301.07439243336052</c:v>
                </c:pt>
                <c:pt idx="11133">
                  <c:v>300.34214742309319</c:v>
                </c:pt>
                <c:pt idx="11134">
                  <c:v>300.31892361451946</c:v>
                </c:pt>
                <c:pt idx="11135">
                  <c:v>300.89947317262033</c:v>
                </c:pt>
                <c:pt idx="11136">
                  <c:v>301.31747144164001</c:v>
                </c:pt>
                <c:pt idx="11137">
                  <c:v>300.59759394646926</c:v>
                </c:pt>
                <c:pt idx="11138">
                  <c:v>300.272475997372</c:v>
                </c:pt>
                <c:pt idx="11139">
                  <c:v>303.15200043586492</c:v>
                </c:pt>
                <c:pt idx="11140">
                  <c:v>308.05184357623517</c:v>
                </c:pt>
                <c:pt idx="11141">
                  <c:v>305.10264816858353</c:v>
                </c:pt>
                <c:pt idx="11142">
                  <c:v>304.3827709777878</c:v>
                </c:pt>
                <c:pt idx="11143">
                  <c:v>304.17377191937169</c:v>
                </c:pt>
                <c:pt idx="11144">
                  <c:v>303.39658092576553</c:v>
                </c:pt>
                <c:pt idx="11145">
                  <c:v>306.39222395056464</c:v>
                </c:pt>
                <c:pt idx="11146">
                  <c:v>308.31964787470952</c:v>
                </c:pt>
                <c:pt idx="11147">
                  <c:v>309.24852412392141</c:v>
                </c:pt>
                <c:pt idx="11148">
                  <c:v>308.20352883184091</c:v>
                </c:pt>
                <c:pt idx="11149">
                  <c:v>303.37337233593922</c:v>
                </c:pt>
                <c:pt idx="11150">
                  <c:v>301.10847223103639</c:v>
                </c:pt>
                <c:pt idx="11151">
                  <c:v>303.43067092000217</c:v>
                </c:pt>
                <c:pt idx="11152">
                  <c:v>304.01122047810304</c:v>
                </c:pt>
                <c:pt idx="11153">
                  <c:v>304.01122047810304</c:v>
                </c:pt>
                <c:pt idx="11154">
                  <c:v>304.03444428667677</c:v>
                </c:pt>
                <c:pt idx="11155">
                  <c:v>303.52355093554968</c:v>
                </c:pt>
                <c:pt idx="11156">
                  <c:v>302.29279561237422</c:v>
                </c:pt>
                <c:pt idx="11157">
                  <c:v>301.31747144164001</c:v>
                </c:pt>
                <c:pt idx="11158">
                  <c:v>301.01559206330148</c:v>
                </c:pt>
                <c:pt idx="11159">
                  <c:v>301.01559206330148</c:v>
                </c:pt>
                <c:pt idx="11160">
                  <c:v>300.76014553992542</c:v>
                </c:pt>
                <c:pt idx="11161">
                  <c:v>300.62081775504299</c:v>
                </c:pt>
                <c:pt idx="11162">
                  <c:v>300.58673034799341</c:v>
                </c:pt>
                <c:pt idx="11163">
                  <c:v>301.32983363017502</c:v>
                </c:pt>
                <c:pt idx="11164">
                  <c:v>300.42417753703751</c:v>
                </c:pt>
                <c:pt idx="11165">
                  <c:v>302.66434611205898</c:v>
                </c:pt>
                <c:pt idx="11166">
                  <c:v>302.5482422879378</c:v>
                </c:pt>
                <c:pt idx="11167">
                  <c:v>300.12229077760645</c:v>
                </c:pt>
                <c:pt idx="11168">
                  <c:v>300.9118379483424</c:v>
                </c:pt>
                <c:pt idx="11169">
                  <c:v>304.62735146768841</c:v>
                </c:pt>
                <c:pt idx="11170">
                  <c:v>305.13822960006809</c:v>
                </c:pt>
                <c:pt idx="11171">
                  <c:v>302.16582408071537</c:v>
                </c:pt>
                <c:pt idx="11172">
                  <c:v>301.16727990609422</c:v>
                </c:pt>
                <c:pt idx="11173">
                  <c:v>300.63317492139134</c:v>
                </c:pt>
                <c:pt idx="11174">
                  <c:v>301.14405761939526</c:v>
                </c:pt>
                <c:pt idx="11175">
                  <c:v>300.95828236955288</c:v>
                </c:pt>
                <c:pt idx="11176">
                  <c:v>300.30806747322987</c:v>
                </c:pt>
                <c:pt idx="11177">
                  <c:v>300.96914459834147</c:v>
                </c:pt>
                <c:pt idx="11178">
                  <c:v>301.3871427151737</c:v>
                </c:pt>
                <c:pt idx="11179">
                  <c:v>301.31747144164001</c:v>
                </c:pt>
                <c:pt idx="11180">
                  <c:v>301.34069509802623</c:v>
                </c:pt>
                <c:pt idx="11181">
                  <c:v>300.62081775504299</c:v>
                </c:pt>
                <c:pt idx="11182">
                  <c:v>300.01703988361919</c:v>
                </c:pt>
                <c:pt idx="11183">
                  <c:v>301.0047254210761</c:v>
                </c:pt>
                <c:pt idx="11184">
                  <c:v>300.19195756160968</c:v>
                </c:pt>
                <c:pt idx="11185">
                  <c:v>300.20281979039828</c:v>
                </c:pt>
                <c:pt idx="11186">
                  <c:v>301.82834987839459</c:v>
                </c:pt>
                <c:pt idx="11187">
                  <c:v>300.80659315707283</c:v>
                </c:pt>
                <c:pt idx="11188">
                  <c:v>300.29569980594573</c:v>
                </c:pt>
                <c:pt idx="11189">
                  <c:v>300.34214742309319</c:v>
                </c:pt>
                <c:pt idx="11190">
                  <c:v>300.66725030563049</c:v>
                </c:pt>
                <c:pt idx="11191">
                  <c:v>300.04026227684943</c:v>
                </c:pt>
                <c:pt idx="11192">
                  <c:v>300.07584769564573</c:v>
                </c:pt>
                <c:pt idx="11193">
                  <c:v>300.09906995190721</c:v>
                </c:pt>
                <c:pt idx="11194">
                  <c:v>301.74782900763267</c:v>
                </c:pt>
                <c:pt idx="11195">
                  <c:v>302.35159933055775</c:v>
                </c:pt>
                <c:pt idx="11196">
                  <c:v>300.33128823805407</c:v>
                </c:pt>
                <c:pt idx="11197">
                  <c:v>302.73401753778018</c:v>
                </c:pt>
                <c:pt idx="11198">
                  <c:v>304.01122047810304</c:v>
                </c:pt>
                <c:pt idx="11199">
                  <c:v>302.75722612760649</c:v>
                </c:pt>
                <c:pt idx="11200">
                  <c:v>301.28338951333944</c:v>
                </c:pt>
                <c:pt idx="11201">
                  <c:v>307.53009925819259</c:v>
                </c:pt>
                <c:pt idx="11202">
                  <c:v>306.27610490769604</c:v>
                </c:pt>
                <c:pt idx="11203">
                  <c:v>301.24779986373136</c:v>
                </c:pt>
                <c:pt idx="11204">
                  <c:v>302.01412512823697</c:v>
                </c:pt>
                <c:pt idx="11205">
                  <c:v>303.03589661174374</c:v>
                </c:pt>
                <c:pt idx="11206">
                  <c:v>303.22167186158612</c:v>
                </c:pt>
                <c:pt idx="11207">
                  <c:v>302.22312418665308</c:v>
                </c:pt>
                <c:pt idx="11208">
                  <c:v>301.82834987839459</c:v>
                </c:pt>
                <c:pt idx="11209">
                  <c:v>301.67816214753572</c:v>
                </c:pt>
                <c:pt idx="11210">
                  <c:v>300.30806747322987</c:v>
                </c:pt>
                <c:pt idx="11211">
                  <c:v>300.5511463293218</c:v>
                </c:pt>
                <c:pt idx="11212">
                  <c:v>301.34069509802623</c:v>
                </c:pt>
                <c:pt idx="11213">
                  <c:v>300.00618080663321</c:v>
                </c:pt>
                <c:pt idx="11214">
                  <c:v>304.39512860069857</c:v>
                </c:pt>
                <c:pt idx="11215">
                  <c:v>304.20935335085619</c:v>
                </c:pt>
                <c:pt idx="11216">
                  <c:v>303.93069808546636</c:v>
                </c:pt>
                <c:pt idx="11217">
                  <c:v>303.09470185180197</c:v>
                </c:pt>
                <c:pt idx="11218">
                  <c:v>301.31747144164001</c:v>
                </c:pt>
                <c:pt idx="11219">
                  <c:v>302.89656897904882</c:v>
                </c:pt>
                <c:pt idx="11220">
                  <c:v>305.28842341842591</c:v>
                </c:pt>
                <c:pt idx="11221">
                  <c:v>305.42776626986824</c:v>
                </c:pt>
                <c:pt idx="11222">
                  <c:v>302.06057274538443</c:v>
                </c:pt>
                <c:pt idx="11223">
                  <c:v>302.75722612760649</c:v>
                </c:pt>
                <c:pt idx="11224">
                  <c:v>303.08234270701644</c:v>
                </c:pt>
                <c:pt idx="11225">
                  <c:v>301.01559206330148</c:v>
                </c:pt>
                <c:pt idx="11226">
                  <c:v>300.86539474463171</c:v>
                </c:pt>
                <c:pt idx="11227">
                  <c:v>304.83635052610447</c:v>
                </c:pt>
                <c:pt idx="11228">
                  <c:v>305.62589914262145</c:v>
                </c:pt>
                <c:pt idx="11229">
                  <c:v>301.37627744263557</c:v>
                </c:pt>
                <c:pt idx="11230">
                  <c:v>301.16727990609422</c:v>
                </c:pt>
                <c:pt idx="11231">
                  <c:v>300.47062043637322</c:v>
                </c:pt>
                <c:pt idx="11232">
                  <c:v>303.73254999396579</c:v>
                </c:pt>
                <c:pt idx="11233">
                  <c:v>303.31456709588099</c:v>
                </c:pt>
                <c:pt idx="11234">
                  <c:v>305.00976815303608</c:v>
                </c:pt>
                <c:pt idx="11235">
                  <c:v>306.1244196520903</c:v>
                </c:pt>
                <c:pt idx="11236">
                  <c:v>301.8639389192528</c:v>
                </c:pt>
                <c:pt idx="11237">
                  <c:v>312.68537537725371</c:v>
                </c:pt>
                <c:pt idx="11238">
                  <c:v>308.69119837439428</c:v>
                </c:pt>
                <c:pt idx="11239">
                  <c:v>303.97713200574111</c:v>
                </c:pt>
                <c:pt idx="11240">
                  <c:v>305.27757245151042</c:v>
                </c:pt>
                <c:pt idx="11241">
                  <c:v>304.34869620229853</c:v>
                </c:pt>
                <c:pt idx="11242">
                  <c:v>302.51415381557587</c:v>
                </c:pt>
                <c:pt idx="11243">
                  <c:v>301.73546986284714</c:v>
                </c:pt>
                <c:pt idx="11244">
                  <c:v>306.56564157749619</c:v>
                </c:pt>
                <c:pt idx="11245">
                  <c:v>306.47274634320132</c:v>
                </c:pt>
                <c:pt idx="11246">
                  <c:v>303.87189284540813</c:v>
                </c:pt>
                <c:pt idx="11247">
                  <c:v>303.15200043586492</c:v>
                </c:pt>
                <c:pt idx="11248">
                  <c:v>301.7819174799946</c:v>
                </c:pt>
                <c:pt idx="11249">
                  <c:v>302.04971416909518</c:v>
                </c:pt>
                <c:pt idx="11250">
                  <c:v>300.47062043637322</c:v>
                </c:pt>
                <c:pt idx="11251">
                  <c:v>300.82980174689914</c:v>
                </c:pt>
                <c:pt idx="11252">
                  <c:v>300.50469871217439</c:v>
                </c:pt>
                <c:pt idx="11253">
                  <c:v>300.80659315707283</c:v>
                </c:pt>
                <c:pt idx="11254">
                  <c:v>300.94592078976774</c:v>
                </c:pt>
                <c:pt idx="11255">
                  <c:v>301.68902224569968</c:v>
                </c:pt>
                <c:pt idx="11256">
                  <c:v>300.96914459834147</c:v>
                </c:pt>
                <c:pt idx="11257">
                  <c:v>300.5511463293218</c:v>
                </c:pt>
                <c:pt idx="11258">
                  <c:v>300.12229077760645</c:v>
                </c:pt>
                <c:pt idx="11259">
                  <c:v>300.22604359897201</c:v>
                </c:pt>
                <c:pt idx="11260">
                  <c:v>300.56350806129444</c:v>
                </c:pt>
                <c:pt idx="11261">
                  <c:v>300.74928498519898</c:v>
                </c:pt>
                <c:pt idx="11262">
                  <c:v>301.37627744263557</c:v>
                </c:pt>
                <c:pt idx="11263">
                  <c:v>301.23694570087889</c:v>
                </c:pt>
                <c:pt idx="11264">
                  <c:v>301.4923872020683</c:v>
                </c:pt>
                <c:pt idx="11265">
                  <c:v>300.04026227684943</c:v>
                </c:pt>
                <c:pt idx="11266">
                  <c:v>300.01703988361919</c:v>
                </c:pt>
                <c:pt idx="11267">
                  <c:v>300.47062043637322</c:v>
                </c:pt>
                <c:pt idx="11268">
                  <c:v>300.12229077760645</c:v>
                </c:pt>
                <c:pt idx="11269">
                  <c:v>300.06348451789216</c:v>
                </c:pt>
                <c:pt idx="11270">
                  <c:v>300.50469871217439</c:v>
                </c:pt>
                <c:pt idx="11271">
                  <c:v>300.36537123166693</c:v>
                </c:pt>
                <c:pt idx="11272">
                  <c:v>300.28484518653084</c:v>
                </c:pt>
                <c:pt idx="11273">
                  <c:v>300.65639720809037</c:v>
                </c:pt>
                <c:pt idx="11274">
                  <c:v>301.28338951333944</c:v>
                </c:pt>
                <c:pt idx="11275">
                  <c:v>301.19050219279325</c:v>
                </c:pt>
                <c:pt idx="11276">
                  <c:v>301.14405761939526</c:v>
                </c:pt>
                <c:pt idx="11277">
                  <c:v>300.70284025961359</c:v>
                </c:pt>
                <c:pt idx="11278">
                  <c:v>300.72606254631256</c:v>
                </c:pt>
                <c:pt idx="11279">
                  <c:v>301.58527452261455</c:v>
                </c:pt>
                <c:pt idx="11280">
                  <c:v>300.44739830186171</c:v>
                </c:pt>
                <c:pt idx="11281">
                  <c:v>300.51706500977122</c:v>
                </c:pt>
                <c:pt idx="11282">
                  <c:v>300.43504265738812</c:v>
                </c:pt>
                <c:pt idx="11283">
                  <c:v>300.41181884881439</c:v>
                </c:pt>
                <c:pt idx="11284">
                  <c:v>300.80659315707283</c:v>
                </c:pt>
                <c:pt idx="11285">
                  <c:v>301.20136746533132</c:v>
                </c:pt>
                <c:pt idx="11286">
                  <c:v>301.01559206330148</c:v>
                </c:pt>
                <c:pt idx="11287">
                  <c:v>300.94592078976774</c:v>
                </c:pt>
                <c:pt idx="11288">
                  <c:v>300.62081775504299</c:v>
                </c:pt>
                <c:pt idx="11289">
                  <c:v>300.00618080663321</c:v>
                </c:pt>
                <c:pt idx="11290">
                  <c:v>300.45825109502692</c:v>
                </c:pt>
                <c:pt idx="11291">
                  <c:v>300.64402649705676</c:v>
                </c:pt>
                <c:pt idx="11292">
                  <c:v>300.44739830186171</c:v>
                </c:pt>
                <c:pt idx="11293">
                  <c:v>300.07584769564573</c:v>
                </c:pt>
                <c:pt idx="11294">
                  <c:v>300.33128823805407</c:v>
                </c:pt>
                <c:pt idx="11295">
                  <c:v>300.20281979039828</c:v>
                </c:pt>
                <c:pt idx="11296">
                  <c:v>300.06348451789216</c:v>
                </c:pt>
                <c:pt idx="11297">
                  <c:v>300.22604359897201</c:v>
                </c:pt>
                <c:pt idx="11298">
                  <c:v>300.63317492139134</c:v>
                </c:pt>
                <c:pt idx="11299">
                  <c:v>300.12229077760645</c:v>
                </c:pt>
                <c:pt idx="11300">
                  <c:v>300.01703988361919</c:v>
                </c:pt>
                <c:pt idx="11301">
                  <c:v>300.06348451789216</c:v>
                </c:pt>
                <c:pt idx="11302">
                  <c:v>300.28484518653084</c:v>
                </c:pt>
                <c:pt idx="11303">
                  <c:v>300.17959598182455</c:v>
                </c:pt>
                <c:pt idx="11304">
                  <c:v>300.38859504024066</c:v>
                </c:pt>
                <c:pt idx="11305">
                  <c:v>300.50469871217439</c:v>
                </c:pt>
                <c:pt idx="11306">
                  <c:v>300.36537123166693</c:v>
                </c:pt>
                <c:pt idx="11307">
                  <c:v>300.00618080663321</c:v>
                </c:pt>
                <c:pt idx="11308">
                  <c:v>300.33128823805407</c:v>
                </c:pt>
                <c:pt idx="11309">
                  <c:v>300.84217245793269</c:v>
                </c:pt>
                <c:pt idx="11310">
                  <c:v>300.26162289983188</c:v>
                </c:pt>
                <c:pt idx="11311">
                  <c:v>300.14551303386793</c:v>
                </c:pt>
                <c:pt idx="11312">
                  <c:v>300.07584769564573</c:v>
                </c:pt>
                <c:pt idx="11313">
                  <c:v>300.23840061313291</c:v>
                </c:pt>
                <c:pt idx="11314">
                  <c:v>300.04026227684943</c:v>
                </c:pt>
                <c:pt idx="11315">
                  <c:v>300.60995263469238</c:v>
                </c:pt>
                <c:pt idx="11316">
                  <c:v>300.23840061313291</c:v>
                </c:pt>
                <c:pt idx="11317">
                  <c:v>300.49384272307219</c:v>
                </c:pt>
                <c:pt idx="11318">
                  <c:v>301.29424748087877</c:v>
                </c:pt>
                <c:pt idx="11319">
                  <c:v>300.17959598182455</c:v>
                </c:pt>
                <c:pt idx="11320">
                  <c:v>300.10992901519637</c:v>
                </c:pt>
                <c:pt idx="11321">
                  <c:v>300.22604359897201</c:v>
                </c:pt>
                <c:pt idx="11322">
                  <c:v>300.272475997372</c:v>
                </c:pt>
                <c:pt idx="11323">
                  <c:v>300.33128823805407</c:v>
                </c:pt>
                <c:pt idx="11324">
                  <c:v>300.09906995190721</c:v>
                </c:pt>
                <c:pt idx="11325">
                  <c:v>301.41035130500001</c:v>
                </c:pt>
                <c:pt idx="11326">
                  <c:v>301.94446892126325</c:v>
                </c:pt>
                <c:pt idx="11327">
                  <c:v>301.73546986284714</c:v>
                </c:pt>
                <c:pt idx="11328">
                  <c:v>300.35451052475304</c:v>
                </c:pt>
                <c:pt idx="11329">
                  <c:v>305.27757245151042</c:v>
                </c:pt>
                <c:pt idx="11330">
                  <c:v>303.65202760132911</c:v>
                </c:pt>
                <c:pt idx="11331">
                  <c:v>300.58673034799341</c:v>
                </c:pt>
                <c:pt idx="11332">
                  <c:v>301.50324653929488</c:v>
                </c:pt>
                <c:pt idx="11333">
                  <c:v>303.56999855269714</c:v>
                </c:pt>
                <c:pt idx="11334">
                  <c:v>302.80367374475389</c:v>
                </c:pt>
                <c:pt idx="11335">
                  <c:v>303.38422330285476</c:v>
                </c:pt>
                <c:pt idx="11336">
                  <c:v>303.22167186158612</c:v>
                </c:pt>
                <c:pt idx="11337">
                  <c:v>303.37337233593922</c:v>
                </c:pt>
                <c:pt idx="11338">
                  <c:v>305.7187791581689</c:v>
                </c:pt>
                <c:pt idx="11339">
                  <c:v>302.72315135211721</c:v>
                </c:pt>
                <c:pt idx="11340">
                  <c:v>301.60849680931352</c:v>
                </c:pt>
                <c:pt idx="11341">
                  <c:v>300.28484518653084</c:v>
                </c:pt>
                <c:pt idx="11342">
                  <c:v>300.22604359897201</c:v>
                </c:pt>
                <c:pt idx="11343">
                  <c:v>300.38859504024066</c:v>
                </c:pt>
                <c:pt idx="11344">
                  <c:v>300.04026227684943</c:v>
                </c:pt>
                <c:pt idx="11345">
                  <c:v>300.41181884881439</c:v>
                </c:pt>
                <c:pt idx="11346">
                  <c:v>300.5511463293218</c:v>
                </c:pt>
                <c:pt idx="11347">
                  <c:v>301.29424748087877</c:v>
                </c:pt>
                <c:pt idx="11348">
                  <c:v>301.41035130500001</c:v>
                </c:pt>
                <c:pt idx="11349">
                  <c:v>301.66579843712594</c:v>
                </c:pt>
                <c:pt idx="11350">
                  <c:v>301.15491984818385</c:v>
                </c:pt>
                <c:pt idx="11351">
                  <c:v>300.24926740754574</c:v>
                </c:pt>
                <c:pt idx="11352">
                  <c:v>300.28484518653084</c:v>
                </c:pt>
                <c:pt idx="11353">
                  <c:v>300.9923684069152</c:v>
                </c:pt>
                <c:pt idx="11354">
                  <c:v>301.03880065312774</c:v>
                </c:pt>
                <c:pt idx="11355">
                  <c:v>300.272475997372</c:v>
                </c:pt>
                <c:pt idx="11356">
                  <c:v>301.24779986373136</c:v>
                </c:pt>
                <c:pt idx="11357">
                  <c:v>300.15637217325082</c:v>
                </c:pt>
                <c:pt idx="11358">
                  <c:v>301.19050219279325</c:v>
                </c:pt>
                <c:pt idx="11359">
                  <c:v>300.95828236955288</c:v>
                </c:pt>
                <c:pt idx="11360">
                  <c:v>300.98150465625184</c:v>
                </c:pt>
                <c:pt idx="11361">
                  <c:v>302.1426017940164</c:v>
                </c:pt>
                <c:pt idx="11362">
                  <c:v>300.00618080663321</c:v>
                </c:pt>
                <c:pt idx="11363">
                  <c:v>301.13169588742267</c:v>
                </c:pt>
                <c:pt idx="11364">
                  <c:v>301.14405761939526</c:v>
                </c:pt>
                <c:pt idx="11365">
                  <c:v>301.88715968407706</c:v>
                </c:pt>
                <c:pt idx="11366">
                  <c:v>301.77104977245688</c:v>
                </c:pt>
                <c:pt idx="11367">
                  <c:v>301.51560933657981</c:v>
                </c:pt>
                <c:pt idx="11368">
                  <c:v>300.16873527491072</c:v>
                </c:pt>
                <c:pt idx="11369">
                  <c:v>300.76014553992542</c:v>
                </c:pt>
                <c:pt idx="11370">
                  <c:v>302.85012136190136</c:v>
                </c:pt>
                <c:pt idx="11371">
                  <c:v>302.96622518602254</c:v>
                </c:pt>
                <c:pt idx="11372">
                  <c:v>303.10556803746488</c:v>
                </c:pt>
                <c:pt idx="11373">
                  <c:v>304.8239929031937</c:v>
                </c:pt>
                <c:pt idx="11374">
                  <c:v>304.98654434446235</c:v>
                </c:pt>
                <c:pt idx="11375">
                  <c:v>306.87987827437058</c:v>
                </c:pt>
                <c:pt idx="11376">
                  <c:v>308.94664504995779</c:v>
                </c:pt>
                <c:pt idx="11377">
                  <c:v>305.50978009975279</c:v>
                </c:pt>
                <c:pt idx="11378">
                  <c:v>303.90747427689263</c:v>
                </c:pt>
                <c:pt idx="11379">
                  <c:v>300.04026227684943</c:v>
                </c:pt>
                <c:pt idx="11380">
                  <c:v>300.31892361451946</c:v>
                </c:pt>
                <c:pt idx="11381">
                  <c:v>301.29424748087877</c:v>
                </c:pt>
                <c:pt idx="11382">
                  <c:v>302.89656897904882</c:v>
                </c:pt>
                <c:pt idx="11383">
                  <c:v>302.73401753778018</c:v>
                </c:pt>
                <c:pt idx="11384">
                  <c:v>302.94300137744881</c:v>
                </c:pt>
                <c:pt idx="11385">
                  <c:v>302.61789849491151</c:v>
                </c:pt>
                <c:pt idx="11386">
                  <c:v>302.59467468633784</c:v>
                </c:pt>
                <c:pt idx="11387">
                  <c:v>301.64257462855221</c:v>
                </c:pt>
                <c:pt idx="11388">
                  <c:v>301.64257462855221</c:v>
                </c:pt>
                <c:pt idx="11389">
                  <c:v>300.8762493640466</c:v>
                </c:pt>
                <c:pt idx="11390">
                  <c:v>300.21517984830865</c:v>
                </c:pt>
                <c:pt idx="11391">
                  <c:v>301.12083533269629</c:v>
                </c:pt>
                <c:pt idx="11392">
                  <c:v>300.81895017123372</c:v>
                </c:pt>
                <c:pt idx="11393">
                  <c:v>300.63317492139134</c:v>
                </c:pt>
                <c:pt idx="11394">
                  <c:v>300.60995263469238</c:v>
                </c:pt>
                <c:pt idx="11395">
                  <c:v>300.72606254631256</c:v>
                </c:pt>
                <c:pt idx="11396">
                  <c:v>300.79572788453476</c:v>
                </c:pt>
                <c:pt idx="11397">
                  <c:v>300.98150465625184</c:v>
                </c:pt>
                <c:pt idx="11398">
                  <c:v>300.86539474463171</c:v>
                </c:pt>
                <c:pt idx="11399">
                  <c:v>300.33128823805407</c:v>
                </c:pt>
                <c:pt idx="11400">
                  <c:v>300.00618080663321</c:v>
                </c:pt>
                <c:pt idx="11401">
                  <c:v>300.40095509815103</c:v>
                </c:pt>
                <c:pt idx="11402">
                  <c:v>300.65639720809037</c:v>
                </c:pt>
                <c:pt idx="11403">
                  <c:v>300.02940306137282</c:v>
                </c:pt>
                <c:pt idx="11404">
                  <c:v>300.47062043637322</c:v>
                </c:pt>
                <c:pt idx="11405">
                  <c:v>300.35451052475304</c:v>
                </c:pt>
                <c:pt idx="11406">
                  <c:v>300.44739830186171</c:v>
                </c:pt>
                <c:pt idx="11407">
                  <c:v>300.40095509815103</c:v>
                </c:pt>
                <c:pt idx="11408">
                  <c:v>300.54028729647018</c:v>
                </c:pt>
                <c:pt idx="11409">
                  <c:v>300.51706500977122</c:v>
                </c:pt>
                <c:pt idx="11410">
                  <c:v>301.02794770777507</c:v>
                </c:pt>
                <c:pt idx="11411">
                  <c:v>300.37773281145206</c:v>
                </c:pt>
                <c:pt idx="11412">
                  <c:v>300.44739830186171</c:v>
                </c:pt>
                <c:pt idx="11413">
                  <c:v>300.13314985611436</c:v>
                </c:pt>
                <c:pt idx="11414">
                  <c:v>300.43504265738812</c:v>
                </c:pt>
                <c:pt idx="11415">
                  <c:v>301.54969461300476</c:v>
                </c:pt>
                <c:pt idx="11416">
                  <c:v>302.19990037807935</c:v>
                </c:pt>
                <c:pt idx="11417">
                  <c:v>301.75869367142087</c:v>
                </c:pt>
                <c:pt idx="11418">
                  <c:v>300.34214742309319</c:v>
                </c:pt>
                <c:pt idx="11419">
                  <c:v>300.62081775504299</c:v>
                </c:pt>
                <c:pt idx="11420">
                  <c:v>300.45825109502692</c:v>
                </c:pt>
                <c:pt idx="11421">
                  <c:v>300.07584769564573</c:v>
                </c:pt>
                <c:pt idx="11422">
                  <c:v>300.15637217325082</c:v>
                </c:pt>
                <c:pt idx="11423">
                  <c:v>300.02940306137282</c:v>
                </c:pt>
                <c:pt idx="11424">
                  <c:v>300.06348451789216</c:v>
                </c:pt>
                <c:pt idx="11425">
                  <c:v>300.22604359897201</c:v>
                </c:pt>
                <c:pt idx="11426">
                  <c:v>300.30806747322987</c:v>
                </c:pt>
                <c:pt idx="11427">
                  <c:v>300.16873527491072</c:v>
                </c:pt>
                <c:pt idx="11428">
                  <c:v>300.63317492139134</c:v>
                </c:pt>
                <c:pt idx="11429">
                  <c:v>300.10992901519637</c:v>
                </c:pt>
                <c:pt idx="11430">
                  <c:v>300.04026227684943</c:v>
                </c:pt>
                <c:pt idx="11431">
                  <c:v>300.73692173135169</c:v>
                </c:pt>
                <c:pt idx="11432">
                  <c:v>300.48147490360066</c:v>
                </c:pt>
                <c:pt idx="11433">
                  <c:v>300.272475997372</c:v>
                </c:pt>
                <c:pt idx="11434">
                  <c:v>300.51706500977122</c:v>
                </c:pt>
                <c:pt idx="11435">
                  <c:v>300.40095509815103</c:v>
                </c:pt>
                <c:pt idx="11436">
                  <c:v>300.59759394646926</c:v>
                </c:pt>
                <c:pt idx="11437">
                  <c:v>300.52792252074812</c:v>
                </c:pt>
                <c:pt idx="11438">
                  <c:v>300.15637217325082</c:v>
                </c:pt>
                <c:pt idx="11439">
                  <c:v>300.14551303386793</c:v>
                </c:pt>
                <c:pt idx="11440">
                  <c:v>300.21517984830865</c:v>
                </c:pt>
                <c:pt idx="11441">
                  <c:v>300.65639720809037</c:v>
                </c:pt>
                <c:pt idx="11442">
                  <c:v>301.14405761939526</c:v>
                </c:pt>
                <c:pt idx="11443">
                  <c:v>300.65639720809037</c:v>
                </c:pt>
                <c:pt idx="11444">
                  <c:v>300.47062043637322</c:v>
                </c:pt>
                <c:pt idx="11445">
                  <c:v>300.86539474463171</c:v>
                </c:pt>
                <c:pt idx="11446">
                  <c:v>300.052625454603</c:v>
                </c:pt>
                <c:pt idx="11447">
                  <c:v>300.272475997372</c:v>
                </c:pt>
                <c:pt idx="11448">
                  <c:v>300.21517984830865</c:v>
                </c:pt>
                <c:pt idx="11449">
                  <c:v>300.07584769564573</c:v>
                </c:pt>
                <c:pt idx="11450">
                  <c:v>300.78336934849909</c:v>
                </c:pt>
                <c:pt idx="11451">
                  <c:v>300.94592078976774</c:v>
                </c:pt>
                <c:pt idx="11452">
                  <c:v>300.64402649705676</c:v>
                </c:pt>
                <c:pt idx="11453">
                  <c:v>300.71369792277795</c:v>
                </c:pt>
                <c:pt idx="11454">
                  <c:v>300.5511463293218</c:v>
                </c:pt>
                <c:pt idx="11455">
                  <c:v>300.22604359897201</c:v>
                </c:pt>
                <c:pt idx="11456">
                  <c:v>300.06348451789216</c:v>
                </c:pt>
                <c:pt idx="11457">
                  <c:v>300.44739830186171</c:v>
                </c:pt>
                <c:pt idx="11458">
                  <c:v>300.12229077760645</c:v>
                </c:pt>
                <c:pt idx="11459">
                  <c:v>300.12229077760645</c:v>
                </c:pt>
                <c:pt idx="11460">
                  <c:v>301.05116999447409</c:v>
                </c:pt>
                <c:pt idx="11461">
                  <c:v>300.81895017123372</c:v>
                </c:pt>
                <c:pt idx="11462">
                  <c:v>300.29569980594573</c:v>
                </c:pt>
                <c:pt idx="11463">
                  <c:v>300.52792252074812</c:v>
                </c:pt>
                <c:pt idx="11464">
                  <c:v>300.36537123166693</c:v>
                </c:pt>
                <c:pt idx="11465">
                  <c:v>300.45825109502692</c:v>
                </c:pt>
                <c:pt idx="11466">
                  <c:v>300.34214742309319</c:v>
                </c:pt>
                <c:pt idx="11467">
                  <c:v>300.5511463293218</c:v>
                </c:pt>
                <c:pt idx="11468">
                  <c:v>300.50469871217439</c:v>
                </c:pt>
                <c:pt idx="11469">
                  <c:v>300.48147490360066</c:v>
                </c:pt>
                <c:pt idx="11470">
                  <c:v>300.69047411420422</c:v>
                </c:pt>
                <c:pt idx="11471">
                  <c:v>300.29569980594573</c:v>
                </c:pt>
                <c:pt idx="11472">
                  <c:v>300.08670677415364</c:v>
                </c:pt>
                <c:pt idx="11473">
                  <c:v>300.58673034799341</c:v>
                </c:pt>
                <c:pt idx="11474">
                  <c:v>300.26162289983188</c:v>
                </c:pt>
                <c:pt idx="11475">
                  <c:v>301.42272140728369</c:v>
                </c:pt>
                <c:pt idx="11476">
                  <c:v>300.95828236955288</c:v>
                </c:pt>
                <c:pt idx="11477">
                  <c:v>300.15637217325082</c:v>
                </c:pt>
                <c:pt idx="11478">
                  <c:v>300.15637217325082</c:v>
                </c:pt>
                <c:pt idx="11479">
                  <c:v>300.40095509815103</c:v>
                </c:pt>
                <c:pt idx="11480">
                  <c:v>300.58673034799341</c:v>
                </c:pt>
                <c:pt idx="11481">
                  <c:v>300.56350806129444</c:v>
                </c:pt>
                <c:pt idx="11482">
                  <c:v>300.67961797291457</c:v>
                </c:pt>
                <c:pt idx="11483">
                  <c:v>300.20281979039828</c:v>
                </c:pt>
                <c:pt idx="11484">
                  <c:v>300.5511463293218</c:v>
                </c:pt>
                <c:pt idx="11485">
                  <c:v>300.36537123166693</c:v>
                </c:pt>
                <c:pt idx="11486">
                  <c:v>300.22604359897201</c:v>
                </c:pt>
                <c:pt idx="11487">
                  <c:v>300.13314985611436</c:v>
                </c:pt>
                <c:pt idx="11488">
                  <c:v>300.36537123166693</c:v>
                </c:pt>
                <c:pt idx="11489">
                  <c:v>300.59759394646926</c:v>
                </c:pt>
                <c:pt idx="11490">
                  <c:v>300.12229077760645</c:v>
                </c:pt>
                <c:pt idx="11491">
                  <c:v>300.14551303386793</c:v>
                </c:pt>
                <c:pt idx="11492">
                  <c:v>300.15637217325082</c:v>
                </c:pt>
                <c:pt idx="11493">
                  <c:v>300.14551303386793</c:v>
                </c:pt>
                <c:pt idx="11494">
                  <c:v>300.06348451789216</c:v>
                </c:pt>
                <c:pt idx="11495">
                  <c:v>300.07584769564573</c:v>
                </c:pt>
                <c:pt idx="11496">
                  <c:v>300.31892361451946</c:v>
                </c:pt>
                <c:pt idx="11497">
                  <c:v>300.50469871217439</c:v>
                </c:pt>
                <c:pt idx="11498">
                  <c:v>300.89947317262033</c:v>
                </c:pt>
                <c:pt idx="11499">
                  <c:v>300.76014553992542</c:v>
                </c:pt>
                <c:pt idx="11500">
                  <c:v>300.9923684069152</c:v>
                </c:pt>
                <c:pt idx="11501">
                  <c:v>300.23840061313291</c:v>
                </c:pt>
                <c:pt idx="11502">
                  <c:v>300.15637217325082</c:v>
                </c:pt>
                <c:pt idx="11503">
                  <c:v>300.21517984830865</c:v>
                </c:pt>
                <c:pt idx="11504">
                  <c:v>300.47062043637322</c:v>
                </c:pt>
                <c:pt idx="11505">
                  <c:v>300.74928498519898</c:v>
                </c:pt>
                <c:pt idx="11506">
                  <c:v>300.13314985611436</c:v>
                </c:pt>
                <c:pt idx="11507">
                  <c:v>300.45825109502692</c:v>
                </c:pt>
                <c:pt idx="11508">
                  <c:v>300.33128823805407</c:v>
                </c:pt>
                <c:pt idx="11509">
                  <c:v>300.80659315707283</c:v>
                </c:pt>
                <c:pt idx="11510">
                  <c:v>300.44739830186171</c:v>
                </c:pt>
                <c:pt idx="11511">
                  <c:v>301.26016783539035</c:v>
                </c:pt>
                <c:pt idx="11512">
                  <c:v>301.51560933657981</c:v>
                </c:pt>
                <c:pt idx="11513">
                  <c:v>301.07439243336052</c:v>
                </c:pt>
                <c:pt idx="11514">
                  <c:v>300.09906995190721</c:v>
                </c:pt>
                <c:pt idx="11515">
                  <c:v>300.21517984830865</c:v>
                </c:pt>
                <c:pt idx="11516">
                  <c:v>300.04026227684943</c:v>
                </c:pt>
                <c:pt idx="11517">
                  <c:v>301.24779986373136</c:v>
                </c:pt>
                <c:pt idx="11518">
                  <c:v>301.27102382449254</c:v>
                </c:pt>
                <c:pt idx="11519">
                  <c:v>300.62081775504299</c:v>
                </c:pt>
                <c:pt idx="11520">
                  <c:v>300.64402649705676</c:v>
                </c:pt>
                <c:pt idx="11521">
                  <c:v>300.06348451789216</c:v>
                </c:pt>
                <c:pt idx="11522">
                  <c:v>300.26162289983188</c:v>
                </c:pt>
                <c:pt idx="11523">
                  <c:v>300.272475997372</c:v>
                </c:pt>
                <c:pt idx="11524">
                  <c:v>300.8762493640466</c:v>
                </c:pt>
                <c:pt idx="11525">
                  <c:v>300.06348451789216</c:v>
                </c:pt>
                <c:pt idx="11526">
                  <c:v>300.37773281145206</c:v>
                </c:pt>
                <c:pt idx="11527">
                  <c:v>300.31892361451946</c:v>
                </c:pt>
                <c:pt idx="11528">
                  <c:v>300.71369792277795</c:v>
                </c:pt>
                <c:pt idx="11529">
                  <c:v>301.50324653929488</c:v>
                </c:pt>
                <c:pt idx="11530">
                  <c:v>302.71079372920644</c:v>
                </c:pt>
                <c:pt idx="11531">
                  <c:v>300.5511463293218</c:v>
                </c:pt>
                <c:pt idx="11532">
                  <c:v>301.0047254210761</c:v>
                </c:pt>
                <c:pt idx="11533">
                  <c:v>301.16727990609422</c:v>
                </c:pt>
                <c:pt idx="11534">
                  <c:v>300.77250575002324</c:v>
                </c:pt>
                <c:pt idx="11535">
                  <c:v>301.32983363017502</c:v>
                </c:pt>
                <c:pt idx="11536">
                  <c:v>300.95828236955288</c:v>
                </c:pt>
                <c:pt idx="11537">
                  <c:v>300.37773281145206</c:v>
                </c:pt>
                <c:pt idx="11538">
                  <c:v>300.02940306137282</c:v>
                </c:pt>
                <c:pt idx="11539">
                  <c:v>300.21517984830865</c:v>
                </c:pt>
                <c:pt idx="11540">
                  <c:v>300.15637217325082</c:v>
                </c:pt>
                <c:pt idx="11541">
                  <c:v>300.74928498519898</c:v>
                </c:pt>
                <c:pt idx="11542">
                  <c:v>300.49384272307219</c:v>
                </c:pt>
                <c:pt idx="11543">
                  <c:v>300.58673034799341</c:v>
                </c:pt>
                <c:pt idx="11544">
                  <c:v>300.66725030563049</c:v>
                </c:pt>
                <c:pt idx="11545">
                  <c:v>301.24779986373136</c:v>
                </c:pt>
                <c:pt idx="11546">
                  <c:v>300.49384272307219</c:v>
                </c:pt>
                <c:pt idx="11547">
                  <c:v>301.39949942495963</c:v>
                </c:pt>
                <c:pt idx="11548">
                  <c:v>301.23694570087889</c:v>
                </c:pt>
                <c:pt idx="11549">
                  <c:v>300.40095509815103</c:v>
                </c:pt>
                <c:pt idx="11550">
                  <c:v>300.57437013789553</c:v>
                </c:pt>
                <c:pt idx="11551">
                  <c:v>300.8762493640466</c:v>
                </c:pt>
                <c:pt idx="11552">
                  <c:v>300.73692173135169</c:v>
                </c:pt>
                <c:pt idx="11553">
                  <c:v>300.5511463293218</c:v>
                </c:pt>
                <c:pt idx="11554">
                  <c:v>300.34214742309319</c:v>
                </c:pt>
                <c:pt idx="11555">
                  <c:v>300.272475997372</c:v>
                </c:pt>
                <c:pt idx="11556">
                  <c:v>300.48147490360066</c:v>
                </c:pt>
                <c:pt idx="11557">
                  <c:v>300.12229077760645</c:v>
                </c:pt>
                <c:pt idx="11558">
                  <c:v>300.84217245793269</c:v>
                </c:pt>
                <c:pt idx="11559">
                  <c:v>300.44739830186171</c:v>
                </c:pt>
                <c:pt idx="11560">
                  <c:v>300.74928498519898</c:v>
                </c:pt>
                <c:pt idx="11561">
                  <c:v>300.35451052475304</c:v>
                </c:pt>
                <c:pt idx="11562">
                  <c:v>300.17959598182455</c:v>
                </c:pt>
                <c:pt idx="11563">
                  <c:v>300.59759394646926</c:v>
                </c:pt>
                <c:pt idx="11564">
                  <c:v>300.17959598182455</c:v>
                </c:pt>
                <c:pt idx="11565">
                  <c:v>300.52792252074812</c:v>
                </c:pt>
                <c:pt idx="11566">
                  <c:v>300.57437013789553</c:v>
                </c:pt>
                <c:pt idx="11567">
                  <c:v>301.13169588742267</c:v>
                </c:pt>
                <c:pt idx="11568">
                  <c:v>300.96914459834147</c:v>
                </c:pt>
                <c:pt idx="11569">
                  <c:v>300.34214742309319</c:v>
                </c:pt>
                <c:pt idx="11570">
                  <c:v>300.41181884881439</c:v>
                </c:pt>
                <c:pt idx="11571">
                  <c:v>300.13314985611436</c:v>
                </c:pt>
                <c:pt idx="11572">
                  <c:v>300.16873527491072</c:v>
                </c:pt>
                <c:pt idx="11573">
                  <c:v>300.01703988361919</c:v>
                </c:pt>
                <c:pt idx="11574">
                  <c:v>300.02940306137282</c:v>
                </c:pt>
                <c:pt idx="11575">
                  <c:v>300.65639720809037</c:v>
                </c:pt>
                <c:pt idx="11576">
                  <c:v>300.67961797291457</c:v>
                </c:pt>
                <c:pt idx="11577">
                  <c:v>300.86539474463171</c:v>
                </c:pt>
                <c:pt idx="11578">
                  <c:v>300.33128823805407</c:v>
                </c:pt>
                <c:pt idx="11579">
                  <c:v>300.23840061313291</c:v>
                </c:pt>
                <c:pt idx="11580">
                  <c:v>300.09906995190721</c:v>
                </c:pt>
                <c:pt idx="11581">
                  <c:v>300.08670677415364</c:v>
                </c:pt>
                <c:pt idx="11582">
                  <c:v>300.17959598182455</c:v>
                </c:pt>
                <c:pt idx="11583">
                  <c:v>300.19195756160968</c:v>
                </c:pt>
                <c:pt idx="11584">
                  <c:v>300.00618080663321</c:v>
                </c:pt>
                <c:pt idx="11585">
                  <c:v>300.15637217325082</c:v>
                </c:pt>
                <c:pt idx="11586">
                  <c:v>300.89947317262033</c:v>
                </c:pt>
                <c:pt idx="11587">
                  <c:v>300.89947317262033</c:v>
                </c:pt>
                <c:pt idx="11588">
                  <c:v>300.24926740754574</c:v>
                </c:pt>
                <c:pt idx="11589">
                  <c:v>300.31892361451946</c:v>
                </c:pt>
                <c:pt idx="11590">
                  <c:v>300.00618080663321</c:v>
                </c:pt>
                <c:pt idx="11591">
                  <c:v>300.21517984830865</c:v>
                </c:pt>
                <c:pt idx="11592">
                  <c:v>300.54028729647018</c:v>
                </c:pt>
                <c:pt idx="11593">
                  <c:v>300.72606254631256</c:v>
                </c:pt>
                <c:pt idx="11594">
                  <c:v>300.65639720809037</c:v>
                </c:pt>
                <c:pt idx="11595">
                  <c:v>300.84217245793269</c:v>
                </c:pt>
                <c:pt idx="11596">
                  <c:v>300.272475997372</c:v>
                </c:pt>
                <c:pt idx="11597">
                  <c:v>300.26162289983188</c:v>
                </c:pt>
                <c:pt idx="11598">
                  <c:v>300.24926740754574</c:v>
                </c:pt>
                <c:pt idx="11599">
                  <c:v>300.24926740754574</c:v>
                </c:pt>
                <c:pt idx="11600">
                  <c:v>300.22604359897201</c:v>
                </c:pt>
                <c:pt idx="11601">
                  <c:v>300.73692173135169</c:v>
                </c:pt>
                <c:pt idx="11602">
                  <c:v>300.52792252074812</c:v>
                </c:pt>
                <c:pt idx="11603">
                  <c:v>300.17959598182455</c:v>
                </c:pt>
                <c:pt idx="11604">
                  <c:v>300.66725030563049</c:v>
                </c:pt>
                <c:pt idx="11605">
                  <c:v>300.14551303386793</c:v>
                </c:pt>
                <c:pt idx="11606">
                  <c:v>300.07584769564573</c:v>
                </c:pt>
                <c:pt idx="11607">
                  <c:v>300.17959598182455</c:v>
                </c:pt>
                <c:pt idx="11608">
                  <c:v>300.04026227684943</c:v>
                </c:pt>
                <c:pt idx="11609">
                  <c:v>300.51706500977122</c:v>
                </c:pt>
                <c:pt idx="11610">
                  <c:v>300.67961797291457</c:v>
                </c:pt>
                <c:pt idx="11611">
                  <c:v>300.49384272307219</c:v>
                </c:pt>
                <c:pt idx="11612">
                  <c:v>300.51706500977122</c:v>
                </c:pt>
                <c:pt idx="11613">
                  <c:v>301.07439243336052</c:v>
                </c:pt>
                <c:pt idx="11614">
                  <c:v>300.70284025961359</c:v>
                </c:pt>
                <c:pt idx="11615">
                  <c:v>300.40095509815103</c:v>
                </c:pt>
                <c:pt idx="11616">
                  <c:v>300.34214742309319</c:v>
                </c:pt>
                <c:pt idx="11617">
                  <c:v>300.23840061313291</c:v>
                </c:pt>
                <c:pt idx="11618">
                  <c:v>300.20281979039828</c:v>
                </c:pt>
                <c:pt idx="11619">
                  <c:v>300.43504265738812</c:v>
                </c:pt>
                <c:pt idx="11620">
                  <c:v>300.50469871217439</c:v>
                </c:pt>
                <c:pt idx="11621">
                  <c:v>300.21517984830865</c:v>
                </c:pt>
                <c:pt idx="11622">
                  <c:v>300.09906995190721</c:v>
                </c:pt>
                <c:pt idx="11623">
                  <c:v>300.30806747322987</c:v>
                </c:pt>
                <c:pt idx="11624">
                  <c:v>300.14551303386793</c:v>
                </c:pt>
                <c:pt idx="11625">
                  <c:v>300.07584769564573</c:v>
                </c:pt>
                <c:pt idx="11626">
                  <c:v>300.5511463293218</c:v>
                </c:pt>
                <c:pt idx="11627">
                  <c:v>300.71369792277795</c:v>
                </c:pt>
                <c:pt idx="11628">
                  <c:v>300.04026227684943</c:v>
                </c:pt>
                <c:pt idx="11629">
                  <c:v>300.96914459834147</c:v>
                </c:pt>
                <c:pt idx="11630">
                  <c:v>300.69047411420422</c:v>
                </c:pt>
                <c:pt idx="11631">
                  <c:v>300.43504265738812</c:v>
                </c:pt>
                <c:pt idx="11632">
                  <c:v>300.41181884881439</c:v>
                </c:pt>
                <c:pt idx="11633">
                  <c:v>300.48147490360066</c:v>
                </c:pt>
                <c:pt idx="11634">
                  <c:v>300.02940306137282</c:v>
                </c:pt>
                <c:pt idx="11635">
                  <c:v>300.10992901519637</c:v>
                </c:pt>
                <c:pt idx="11636">
                  <c:v>300.08670677415364</c:v>
                </c:pt>
                <c:pt idx="11637">
                  <c:v>300.19195756160968</c:v>
                </c:pt>
                <c:pt idx="11638">
                  <c:v>300.30806747322987</c:v>
                </c:pt>
                <c:pt idx="11639">
                  <c:v>300.49384272307219</c:v>
                </c:pt>
                <c:pt idx="11640">
                  <c:v>300.33128823805407</c:v>
                </c:pt>
                <c:pt idx="11641">
                  <c:v>300.81895017123372</c:v>
                </c:pt>
                <c:pt idx="11642">
                  <c:v>300.40095509815103</c:v>
                </c:pt>
                <c:pt idx="11643">
                  <c:v>300.30806747322987</c:v>
                </c:pt>
                <c:pt idx="11644">
                  <c:v>300.19195756160968</c:v>
                </c:pt>
                <c:pt idx="11645">
                  <c:v>300.10992901519637</c:v>
                </c:pt>
                <c:pt idx="11646">
                  <c:v>300.35451052475304</c:v>
                </c:pt>
                <c:pt idx="11647">
                  <c:v>300.47062043637322</c:v>
                </c:pt>
                <c:pt idx="11648">
                  <c:v>300.37773281145206</c:v>
                </c:pt>
                <c:pt idx="11649">
                  <c:v>300.31892361451946</c:v>
                </c:pt>
                <c:pt idx="11650">
                  <c:v>300.78336934849909</c:v>
                </c:pt>
                <c:pt idx="11651">
                  <c:v>300.62081775504299</c:v>
                </c:pt>
                <c:pt idx="11652">
                  <c:v>300.48147490360066</c:v>
                </c:pt>
                <c:pt idx="11653">
                  <c:v>300.01703988361919</c:v>
                </c:pt>
                <c:pt idx="11654">
                  <c:v>300.5511463293218</c:v>
                </c:pt>
                <c:pt idx="11655">
                  <c:v>300.48147490360066</c:v>
                </c:pt>
                <c:pt idx="11656">
                  <c:v>300.01703988361919</c:v>
                </c:pt>
                <c:pt idx="11657">
                  <c:v>300.29569980594573</c:v>
                </c:pt>
                <c:pt idx="11658">
                  <c:v>300.37773281145206</c:v>
                </c:pt>
                <c:pt idx="11659">
                  <c:v>300.23840061313291</c:v>
                </c:pt>
                <c:pt idx="11660">
                  <c:v>300.06348451789216</c:v>
                </c:pt>
                <c:pt idx="11661">
                  <c:v>300.15637217325082</c:v>
                </c:pt>
                <c:pt idx="11662">
                  <c:v>300.60995263469238</c:v>
                </c:pt>
                <c:pt idx="11663">
                  <c:v>300.67961797291457</c:v>
                </c:pt>
                <c:pt idx="11664">
                  <c:v>300.81895017123372</c:v>
                </c:pt>
                <c:pt idx="11665">
                  <c:v>300.40095509815103</c:v>
                </c:pt>
                <c:pt idx="11666">
                  <c:v>300.38859504024066</c:v>
                </c:pt>
                <c:pt idx="11667">
                  <c:v>300.5511463293218</c:v>
                </c:pt>
                <c:pt idx="11668">
                  <c:v>301.0852482702752</c:v>
                </c:pt>
                <c:pt idx="11669">
                  <c:v>300.57437013789553</c:v>
                </c:pt>
                <c:pt idx="11670">
                  <c:v>300.36537123166693</c:v>
                </c:pt>
                <c:pt idx="11671">
                  <c:v>300.29569980594573</c:v>
                </c:pt>
                <c:pt idx="11672">
                  <c:v>300.21517984830865</c:v>
                </c:pt>
                <c:pt idx="11673">
                  <c:v>300.81895017123372</c:v>
                </c:pt>
                <c:pt idx="11674">
                  <c:v>300.9118379483424</c:v>
                </c:pt>
                <c:pt idx="11675">
                  <c:v>300.65639720809037</c:v>
                </c:pt>
                <c:pt idx="11676">
                  <c:v>300.04026227684943</c:v>
                </c:pt>
                <c:pt idx="11677">
                  <c:v>300.052625454603</c:v>
                </c:pt>
                <c:pt idx="11678">
                  <c:v>300.04026227684943</c:v>
                </c:pt>
                <c:pt idx="11679">
                  <c:v>300.96914459834147</c:v>
                </c:pt>
                <c:pt idx="11680">
                  <c:v>300.5511463293218</c:v>
                </c:pt>
                <c:pt idx="11681">
                  <c:v>300.45825109502692</c:v>
                </c:pt>
                <c:pt idx="11682">
                  <c:v>300.14551303386793</c:v>
                </c:pt>
                <c:pt idx="11683">
                  <c:v>300.04026227684943</c:v>
                </c:pt>
                <c:pt idx="11684">
                  <c:v>300.73692173135169</c:v>
                </c:pt>
                <c:pt idx="11685">
                  <c:v>300.04026227684943</c:v>
                </c:pt>
                <c:pt idx="11686">
                  <c:v>300.96914459834147</c:v>
                </c:pt>
                <c:pt idx="11687">
                  <c:v>300.36537123166693</c:v>
                </c:pt>
                <c:pt idx="11688">
                  <c:v>300.33128823805407</c:v>
                </c:pt>
                <c:pt idx="11689">
                  <c:v>300.78336934849909</c:v>
                </c:pt>
                <c:pt idx="11690">
                  <c:v>300.26162289983188</c:v>
                </c:pt>
                <c:pt idx="11691">
                  <c:v>300.17959598182455</c:v>
                </c:pt>
                <c:pt idx="11692">
                  <c:v>300.57437013789553</c:v>
                </c:pt>
                <c:pt idx="11693">
                  <c:v>300.37773281145206</c:v>
                </c:pt>
                <c:pt idx="11694">
                  <c:v>300.26162289983188</c:v>
                </c:pt>
                <c:pt idx="11695">
                  <c:v>300.28484518653084</c:v>
                </c:pt>
                <c:pt idx="11696">
                  <c:v>300.00618080663321</c:v>
                </c:pt>
                <c:pt idx="11697">
                  <c:v>300.13314985611436</c:v>
                </c:pt>
                <c:pt idx="11698">
                  <c:v>300.30806747322987</c:v>
                </c:pt>
                <c:pt idx="11699">
                  <c:v>300.19195756160968</c:v>
                </c:pt>
                <c:pt idx="11700">
                  <c:v>301.68902224569968</c:v>
                </c:pt>
                <c:pt idx="11701">
                  <c:v>301.85157368696832</c:v>
                </c:pt>
                <c:pt idx="11702">
                  <c:v>300.96914459834147</c:v>
                </c:pt>
                <c:pt idx="11703">
                  <c:v>300.38859504024066</c:v>
                </c:pt>
                <c:pt idx="11704">
                  <c:v>300.06348451789216</c:v>
                </c:pt>
                <c:pt idx="11705">
                  <c:v>300.01703988361919</c:v>
                </c:pt>
                <c:pt idx="11706">
                  <c:v>300.98150465625184</c:v>
                </c:pt>
                <c:pt idx="11707">
                  <c:v>301.14405761939526</c:v>
                </c:pt>
                <c:pt idx="11708">
                  <c:v>301.05116999447409</c:v>
                </c:pt>
                <c:pt idx="11709">
                  <c:v>300.77250575002324</c:v>
                </c:pt>
                <c:pt idx="11710">
                  <c:v>300.9118379483424</c:v>
                </c:pt>
                <c:pt idx="11711">
                  <c:v>300.35451052475304</c:v>
                </c:pt>
                <c:pt idx="11712">
                  <c:v>300.42417753703751</c:v>
                </c:pt>
                <c:pt idx="11713">
                  <c:v>300.02940306137282</c:v>
                </c:pt>
                <c:pt idx="11714">
                  <c:v>300.272475997372</c:v>
                </c:pt>
                <c:pt idx="11715">
                  <c:v>300.20281979039828</c:v>
                </c:pt>
                <c:pt idx="11716">
                  <c:v>300.41181884881439</c:v>
                </c:pt>
                <c:pt idx="11717">
                  <c:v>300.9923684069152</c:v>
                </c:pt>
                <c:pt idx="11718">
                  <c:v>300.52792252074812</c:v>
                </c:pt>
                <c:pt idx="11719">
                  <c:v>300.34214742309319</c:v>
                </c:pt>
                <c:pt idx="11720">
                  <c:v>300.52792252074812</c:v>
                </c:pt>
                <c:pt idx="11721">
                  <c:v>300.50469871217439</c:v>
                </c:pt>
                <c:pt idx="11722">
                  <c:v>300.04026227684943</c:v>
                </c:pt>
                <c:pt idx="11723">
                  <c:v>300.44739830186171</c:v>
                </c:pt>
                <c:pt idx="11724">
                  <c:v>301.30661164785096</c:v>
                </c:pt>
                <c:pt idx="11725">
                  <c:v>300.44739830186171</c:v>
                </c:pt>
                <c:pt idx="11726">
                  <c:v>300.65639720809037</c:v>
                </c:pt>
                <c:pt idx="11727">
                  <c:v>300.13314985611436</c:v>
                </c:pt>
                <c:pt idx="11728">
                  <c:v>300.40095509815103</c:v>
                </c:pt>
                <c:pt idx="11729">
                  <c:v>300.20281979039828</c:v>
                </c:pt>
                <c:pt idx="11730">
                  <c:v>300.272475997372</c:v>
                </c:pt>
                <c:pt idx="11731">
                  <c:v>300.272475997372</c:v>
                </c:pt>
                <c:pt idx="11732">
                  <c:v>300.52792252074812</c:v>
                </c:pt>
                <c:pt idx="11733">
                  <c:v>300.66725030563049</c:v>
                </c:pt>
                <c:pt idx="11734">
                  <c:v>300.41181884881439</c:v>
                </c:pt>
                <c:pt idx="11735">
                  <c:v>300.17959598182455</c:v>
                </c:pt>
                <c:pt idx="11736">
                  <c:v>300.41181884881439</c:v>
                </c:pt>
                <c:pt idx="11737">
                  <c:v>300.24926740754574</c:v>
                </c:pt>
                <c:pt idx="11738">
                  <c:v>300.49384272307219</c:v>
                </c:pt>
                <c:pt idx="11739">
                  <c:v>300.60995263469238</c:v>
                </c:pt>
                <c:pt idx="11740">
                  <c:v>300.47062043637322</c:v>
                </c:pt>
                <c:pt idx="11741">
                  <c:v>300.00618080663321</c:v>
                </c:pt>
                <c:pt idx="11742">
                  <c:v>300.37773281145206</c:v>
                </c:pt>
                <c:pt idx="11743">
                  <c:v>300.20281979039828</c:v>
                </c:pt>
                <c:pt idx="11744">
                  <c:v>300.08670677415364</c:v>
                </c:pt>
                <c:pt idx="11745">
                  <c:v>300.052625454603</c:v>
                </c:pt>
                <c:pt idx="11746">
                  <c:v>300.33128823805407</c:v>
                </c:pt>
                <c:pt idx="11747">
                  <c:v>300.24926740754574</c:v>
                </c:pt>
                <c:pt idx="11748">
                  <c:v>300.69047411420422</c:v>
                </c:pt>
                <c:pt idx="11749">
                  <c:v>300.36537123166693</c:v>
                </c:pt>
                <c:pt idx="11750">
                  <c:v>300.80659315707283</c:v>
                </c:pt>
                <c:pt idx="11751">
                  <c:v>300.85302555547287</c:v>
                </c:pt>
                <c:pt idx="11752">
                  <c:v>300.272475997372</c:v>
                </c:pt>
                <c:pt idx="11753">
                  <c:v>300.272475997372</c:v>
                </c:pt>
                <c:pt idx="11754">
                  <c:v>300.20281979039828</c:v>
                </c:pt>
                <c:pt idx="11755">
                  <c:v>300.15637217325082</c:v>
                </c:pt>
                <c:pt idx="11756">
                  <c:v>300.63317492139134</c:v>
                </c:pt>
                <c:pt idx="11757">
                  <c:v>300.28484518653084</c:v>
                </c:pt>
                <c:pt idx="11758">
                  <c:v>300.81895017123372</c:v>
                </c:pt>
                <c:pt idx="11759">
                  <c:v>300.56350806129444</c:v>
                </c:pt>
                <c:pt idx="11760">
                  <c:v>300.30806747322987</c:v>
                </c:pt>
                <c:pt idx="11761">
                  <c:v>300.40095509815103</c:v>
                </c:pt>
                <c:pt idx="11762">
                  <c:v>300.17959598182455</c:v>
                </c:pt>
                <c:pt idx="11763">
                  <c:v>300.52792252074812</c:v>
                </c:pt>
                <c:pt idx="11764">
                  <c:v>300.62081775504299</c:v>
                </c:pt>
                <c:pt idx="11765">
                  <c:v>300.15637217325082</c:v>
                </c:pt>
                <c:pt idx="11766">
                  <c:v>300.73692173135169</c:v>
                </c:pt>
                <c:pt idx="11767">
                  <c:v>300.94592078976774</c:v>
                </c:pt>
                <c:pt idx="11768">
                  <c:v>300.59759394646926</c:v>
                </c:pt>
                <c:pt idx="11769">
                  <c:v>300.73692173135169</c:v>
                </c:pt>
                <c:pt idx="11770">
                  <c:v>300.08670677415364</c:v>
                </c:pt>
                <c:pt idx="11771">
                  <c:v>300.13314985611436</c:v>
                </c:pt>
                <c:pt idx="11772">
                  <c:v>300.37773281145206</c:v>
                </c:pt>
                <c:pt idx="11773">
                  <c:v>300.37773281145206</c:v>
                </c:pt>
                <c:pt idx="11774">
                  <c:v>300.81895017123372</c:v>
                </c:pt>
                <c:pt idx="11775">
                  <c:v>300.60995263469238</c:v>
                </c:pt>
                <c:pt idx="11776">
                  <c:v>300.28484518653084</c:v>
                </c:pt>
                <c:pt idx="11777">
                  <c:v>300.54028729647018</c:v>
                </c:pt>
                <c:pt idx="11778">
                  <c:v>300.67961797291457</c:v>
                </c:pt>
                <c:pt idx="11779">
                  <c:v>300.02940306137282</c:v>
                </c:pt>
                <c:pt idx="11780">
                  <c:v>300.06348451789216</c:v>
                </c:pt>
                <c:pt idx="11781">
                  <c:v>300.01703988361919</c:v>
                </c:pt>
                <c:pt idx="11782">
                  <c:v>300.38859504024066</c:v>
                </c:pt>
                <c:pt idx="11783">
                  <c:v>301.89802130411579</c:v>
                </c:pt>
                <c:pt idx="11784">
                  <c:v>301.43357496138623</c:v>
                </c:pt>
                <c:pt idx="11785">
                  <c:v>300.64402649705676</c:v>
                </c:pt>
                <c:pt idx="11786">
                  <c:v>300.04026227684943</c:v>
                </c:pt>
                <c:pt idx="11787">
                  <c:v>300.07584769564573</c:v>
                </c:pt>
                <c:pt idx="11788">
                  <c:v>300.15637217325082</c:v>
                </c:pt>
                <c:pt idx="11789">
                  <c:v>300.62081775504299</c:v>
                </c:pt>
                <c:pt idx="11790">
                  <c:v>300.13314985611436</c:v>
                </c:pt>
                <c:pt idx="11791">
                  <c:v>300.13314985611436</c:v>
                </c:pt>
                <c:pt idx="11792">
                  <c:v>300.37773281145206</c:v>
                </c:pt>
                <c:pt idx="11793">
                  <c:v>301.58527452261455</c:v>
                </c:pt>
                <c:pt idx="11794">
                  <c:v>300.93506008285391</c:v>
                </c:pt>
                <c:pt idx="11795">
                  <c:v>301.07439243336052</c:v>
                </c:pt>
                <c:pt idx="11796">
                  <c:v>300.77250575002324</c:v>
                </c:pt>
                <c:pt idx="11797">
                  <c:v>300.35451052475304</c:v>
                </c:pt>
                <c:pt idx="11798">
                  <c:v>300.78336934849909</c:v>
                </c:pt>
                <c:pt idx="11799">
                  <c:v>300.73692173135169</c:v>
                </c:pt>
                <c:pt idx="11800">
                  <c:v>300.69047411420422</c:v>
                </c:pt>
                <c:pt idx="11801">
                  <c:v>301.29424748087877</c:v>
                </c:pt>
                <c:pt idx="11802">
                  <c:v>300.57437013789553</c:v>
                </c:pt>
                <c:pt idx="11803">
                  <c:v>300.23840061313291</c:v>
                </c:pt>
                <c:pt idx="11804">
                  <c:v>300.65639720809037</c:v>
                </c:pt>
                <c:pt idx="11805">
                  <c:v>300.21517984830865</c:v>
                </c:pt>
                <c:pt idx="11806">
                  <c:v>300.26162289983188</c:v>
                </c:pt>
                <c:pt idx="11807">
                  <c:v>300.02940306137282</c:v>
                </c:pt>
                <c:pt idx="11808">
                  <c:v>300.69047411420422</c:v>
                </c:pt>
                <c:pt idx="11809">
                  <c:v>300.94592078976774</c:v>
                </c:pt>
                <c:pt idx="11810">
                  <c:v>300.00618080663321</c:v>
                </c:pt>
                <c:pt idx="11811">
                  <c:v>300.19195756160968</c:v>
                </c:pt>
                <c:pt idx="11812">
                  <c:v>300.00618080663321</c:v>
                </c:pt>
                <c:pt idx="11813">
                  <c:v>300.28484518653084</c:v>
                </c:pt>
                <c:pt idx="11814">
                  <c:v>300.71369792277795</c:v>
                </c:pt>
                <c:pt idx="11815">
                  <c:v>301.66579843712594</c:v>
                </c:pt>
                <c:pt idx="11816">
                  <c:v>300.73692173135169</c:v>
                </c:pt>
                <c:pt idx="11817">
                  <c:v>300.17959598182455</c:v>
                </c:pt>
                <c:pt idx="11818">
                  <c:v>300.29569980594573</c:v>
                </c:pt>
                <c:pt idx="11819">
                  <c:v>300.14551303386793</c:v>
                </c:pt>
                <c:pt idx="11820">
                  <c:v>300.51706500977122</c:v>
                </c:pt>
                <c:pt idx="11821">
                  <c:v>300.51706500977122</c:v>
                </c:pt>
                <c:pt idx="11822">
                  <c:v>301.30661164785096</c:v>
                </c:pt>
                <c:pt idx="11823">
                  <c:v>300.77250575002324</c:v>
                </c:pt>
                <c:pt idx="11824">
                  <c:v>301.32983363017502</c:v>
                </c:pt>
                <c:pt idx="11825">
                  <c:v>301.0047254210761</c:v>
                </c:pt>
                <c:pt idx="11826">
                  <c:v>300.93506008285391</c:v>
                </c:pt>
                <c:pt idx="11827">
                  <c:v>300.94592078976774</c:v>
                </c:pt>
                <c:pt idx="11828">
                  <c:v>302.17667656950562</c:v>
                </c:pt>
                <c:pt idx="11829">
                  <c:v>301.13169588742267</c:v>
                </c:pt>
                <c:pt idx="11830">
                  <c:v>300.00618080663321</c:v>
                </c:pt>
                <c:pt idx="11831">
                  <c:v>300.41181884881439</c:v>
                </c:pt>
                <c:pt idx="11832">
                  <c:v>300.14551303386793</c:v>
                </c:pt>
                <c:pt idx="11833">
                  <c:v>300.30806747322987</c:v>
                </c:pt>
                <c:pt idx="11834">
                  <c:v>300.17959598182455</c:v>
                </c:pt>
                <c:pt idx="11835">
                  <c:v>300.07584769564573</c:v>
                </c:pt>
                <c:pt idx="11836">
                  <c:v>300.14551303386793</c:v>
                </c:pt>
                <c:pt idx="11837">
                  <c:v>300.06348451789216</c:v>
                </c:pt>
                <c:pt idx="11838">
                  <c:v>300.40095509815103</c:v>
                </c:pt>
                <c:pt idx="11839">
                  <c:v>300.40095509815103</c:v>
                </c:pt>
                <c:pt idx="11840">
                  <c:v>300.23840061313291</c:v>
                </c:pt>
                <c:pt idx="11841">
                  <c:v>300.23840061313291</c:v>
                </c:pt>
                <c:pt idx="11842">
                  <c:v>300.54028729647018</c:v>
                </c:pt>
                <c:pt idx="11843">
                  <c:v>300.26162289983188</c:v>
                </c:pt>
                <c:pt idx="11844">
                  <c:v>300.09906995190721</c:v>
                </c:pt>
                <c:pt idx="11845">
                  <c:v>300.052625454603</c:v>
                </c:pt>
                <c:pt idx="11846">
                  <c:v>300.31892361451946</c:v>
                </c:pt>
                <c:pt idx="11847">
                  <c:v>300.78336934849909</c:v>
                </c:pt>
                <c:pt idx="11848">
                  <c:v>300.73692173135169</c:v>
                </c:pt>
                <c:pt idx="11849">
                  <c:v>300.69047411420422</c:v>
                </c:pt>
                <c:pt idx="11850">
                  <c:v>300.36537123166693</c:v>
                </c:pt>
                <c:pt idx="11851">
                  <c:v>300.13314985611436</c:v>
                </c:pt>
                <c:pt idx="11852">
                  <c:v>300.34214742309319</c:v>
                </c:pt>
                <c:pt idx="11853">
                  <c:v>300.41181884881439</c:v>
                </c:pt>
                <c:pt idx="11854">
                  <c:v>300.14551303386793</c:v>
                </c:pt>
                <c:pt idx="11855">
                  <c:v>300.95828236955288</c:v>
                </c:pt>
                <c:pt idx="11856">
                  <c:v>301.14405761939526</c:v>
                </c:pt>
                <c:pt idx="11857">
                  <c:v>300.47062043637322</c:v>
                </c:pt>
                <c:pt idx="11858">
                  <c:v>300.60995263469238</c:v>
                </c:pt>
                <c:pt idx="11859">
                  <c:v>301.87479749554205</c:v>
                </c:pt>
                <c:pt idx="11860">
                  <c:v>300.76014553992542</c:v>
                </c:pt>
                <c:pt idx="11861">
                  <c:v>300.56350806129444</c:v>
                </c:pt>
                <c:pt idx="11862">
                  <c:v>300.74928498519898</c:v>
                </c:pt>
                <c:pt idx="11863">
                  <c:v>300.14551303386793</c:v>
                </c:pt>
                <c:pt idx="11864">
                  <c:v>300.31892361451946</c:v>
                </c:pt>
                <c:pt idx="11865">
                  <c:v>300.15637217325082</c:v>
                </c:pt>
                <c:pt idx="11866">
                  <c:v>300.06348451789216</c:v>
                </c:pt>
                <c:pt idx="11867">
                  <c:v>300.12229077760645</c:v>
                </c:pt>
                <c:pt idx="11868">
                  <c:v>300.79572788453476</c:v>
                </c:pt>
                <c:pt idx="11869">
                  <c:v>300.66725030563049</c:v>
                </c:pt>
                <c:pt idx="11870">
                  <c:v>300.82980174689914</c:v>
                </c:pt>
                <c:pt idx="11871">
                  <c:v>300.82980174689914</c:v>
                </c:pt>
                <c:pt idx="11872">
                  <c:v>302.38567410604696</c:v>
                </c:pt>
                <c:pt idx="11873">
                  <c:v>304.68465005175136</c:v>
                </c:pt>
                <c:pt idx="11874">
                  <c:v>302.47856934034189</c:v>
                </c:pt>
                <c:pt idx="11875">
                  <c:v>302.46770924217793</c:v>
                </c:pt>
                <c:pt idx="11876">
                  <c:v>303.32692471879182</c:v>
                </c:pt>
                <c:pt idx="11877">
                  <c:v>305.06857339309431</c:v>
                </c:pt>
                <c:pt idx="11878">
                  <c:v>308.4357516988307</c:v>
                </c:pt>
                <c:pt idx="11879">
                  <c:v>305.39367627563161</c:v>
                </c:pt>
                <c:pt idx="11880">
                  <c:v>300.74928498519898</c:v>
                </c:pt>
                <c:pt idx="11881">
                  <c:v>300.9923684069152</c:v>
                </c:pt>
                <c:pt idx="11882">
                  <c:v>301.7819174799946</c:v>
                </c:pt>
                <c:pt idx="11883">
                  <c:v>301.36391905878742</c:v>
                </c:pt>
                <c:pt idx="11884">
                  <c:v>301.75869367142087</c:v>
                </c:pt>
                <c:pt idx="11885">
                  <c:v>302.31601942094795</c:v>
                </c:pt>
                <c:pt idx="11886">
                  <c:v>303.54677474412341</c:v>
                </c:pt>
                <c:pt idx="11887">
                  <c:v>303.52355093554968</c:v>
                </c:pt>
                <c:pt idx="11888">
                  <c:v>303.17522424443865</c:v>
                </c:pt>
                <c:pt idx="11889">
                  <c:v>303.31456709588099</c:v>
                </c:pt>
                <c:pt idx="11890">
                  <c:v>301.89802130411579</c:v>
                </c:pt>
                <c:pt idx="11891">
                  <c:v>300.23840061313291</c:v>
                </c:pt>
                <c:pt idx="11892">
                  <c:v>300.47062043637322</c:v>
                </c:pt>
                <c:pt idx="11893">
                  <c:v>300.77250575002324</c:v>
                </c:pt>
                <c:pt idx="11894">
                  <c:v>302.46770924217793</c:v>
                </c:pt>
                <c:pt idx="11895">
                  <c:v>306.27610490769604</c:v>
                </c:pt>
                <c:pt idx="11896">
                  <c:v>301.7942720591559</c:v>
                </c:pt>
                <c:pt idx="11897">
                  <c:v>300.45825109502692</c:v>
                </c:pt>
                <c:pt idx="11898">
                  <c:v>300.29569980594573</c:v>
                </c:pt>
                <c:pt idx="11899">
                  <c:v>302.04971416909518</c:v>
                </c:pt>
                <c:pt idx="11900">
                  <c:v>301.44594338960769</c:v>
                </c:pt>
                <c:pt idx="11901">
                  <c:v>300.17959598182455</c:v>
                </c:pt>
                <c:pt idx="11902">
                  <c:v>300.95828236955288</c:v>
                </c:pt>
                <c:pt idx="11903">
                  <c:v>301.74782900763267</c:v>
                </c:pt>
                <c:pt idx="11904">
                  <c:v>301.10847223103639</c:v>
                </c:pt>
                <c:pt idx="11905">
                  <c:v>301.24779986373136</c:v>
                </c:pt>
                <c:pt idx="11906">
                  <c:v>301.7819174799946</c:v>
                </c:pt>
                <c:pt idx="11907">
                  <c:v>302.96622518602254</c:v>
                </c:pt>
                <c:pt idx="11908">
                  <c:v>302.80367374475389</c:v>
                </c:pt>
                <c:pt idx="11909">
                  <c:v>302.94300137744881</c:v>
                </c:pt>
                <c:pt idx="11910">
                  <c:v>301.73546986284714</c:v>
                </c:pt>
                <c:pt idx="11911">
                  <c:v>301.43357496138623</c:v>
                </c:pt>
                <c:pt idx="11912">
                  <c:v>301.17814350457013</c:v>
                </c:pt>
                <c:pt idx="11913">
                  <c:v>301.06202461388898</c:v>
                </c:pt>
                <c:pt idx="11914">
                  <c:v>300.52792252074812</c:v>
                </c:pt>
                <c:pt idx="11915">
                  <c:v>300.30806747322987</c:v>
                </c:pt>
                <c:pt idx="11916">
                  <c:v>300.58673034799341</c:v>
                </c:pt>
                <c:pt idx="11917">
                  <c:v>300.33128823805407</c:v>
                </c:pt>
                <c:pt idx="11918">
                  <c:v>300.00618080663321</c:v>
                </c:pt>
                <c:pt idx="11919">
                  <c:v>300.33128823805407</c:v>
                </c:pt>
                <c:pt idx="11920">
                  <c:v>300.93506008285391</c:v>
                </c:pt>
                <c:pt idx="11921">
                  <c:v>301.51560933657981</c:v>
                </c:pt>
                <c:pt idx="11922">
                  <c:v>301.42272140728369</c:v>
                </c:pt>
                <c:pt idx="11923">
                  <c:v>301.81749434585487</c:v>
                </c:pt>
                <c:pt idx="11924">
                  <c:v>302.07293645579421</c:v>
                </c:pt>
                <c:pt idx="11925">
                  <c:v>300.34214742309319</c:v>
                </c:pt>
                <c:pt idx="11926">
                  <c:v>300.80659315707283</c:v>
                </c:pt>
                <c:pt idx="11927">
                  <c:v>300.67961797291457</c:v>
                </c:pt>
                <c:pt idx="11928">
                  <c:v>300.95828236955288</c:v>
                </c:pt>
                <c:pt idx="11929">
                  <c:v>300.60995263469238</c:v>
                </c:pt>
                <c:pt idx="11930">
                  <c:v>300.21517984830865</c:v>
                </c:pt>
                <c:pt idx="11931">
                  <c:v>300.02940306137282</c:v>
                </c:pt>
                <c:pt idx="11932">
                  <c:v>300.15637217325082</c:v>
                </c:pt>
                <c:pt idx="11933">
                  <c:v>300.43504265738812</c:v>
                </c:pt>
                <c:pt idx="11934">
                  <c:v>300.52792252074812</c:v>
                </c:pt>
                <c:pt idx="11935">
                  <c:v>300.94592078976774</c:v>
                </c:pt>
                <c:pt idx="11936">
                  <c:v>301.13169588742267</c:v>
                </c:pt>
                <c:pt idx="11937">
                  <c:v>300.85302555547287</c:v>
                </c:pt>
                <c:pt idx="11938">
                  <c:v>300.00618080663321</c:v>
                </c:pt>
                <c:pt idx="11939">
                  <c:v>300.06348451789216</c:v>
                </c:pt>
                <c:pt idx="11940">
                  <c:v>300.14551303386793</c:v>
                </c:pt>
                <c:pt idx="11941">
                  <c:v>300.30806747322987</c:v>
                </c:pt>
                <c:pt idx="11942">
                  <c:v>300.21517984830865</c:v>
                </c:pt>
                <c:pt idx="11943">
                  <c:v>300.56350806129444</c:v>
                </c:pt>
                <c:pt idx="11944">
                  <c:v>300.54028729647018</c:v>
                </c:pt>
                <c:pt idx="11945">
                  <c:v>300.21517984830865</c:v>
                </c:pt>
                <c:pt idx="11946">
                  <c:v>300.19195756160968</c:v>
                </c:pt>
                <c:pt idx="11947">
                  <c:v>300.02940306137282</c:v>
                </c:pt>
                <c:pt idx="11948">
                  <c:v>300.38859504024066</c:v>
                </c:pt>
                <c:pt idx="11949">
                  <c:v>301.36391905878742</c:v>
                </c:pt>
                <c:pt idx="11950">
                  <c:v>301.0852482702752</c:v>
                </c:pt>
                <c:pt idx="11951">
                  <c:v>300.36537123166693</c:v>
                </c:pt>
                <c:pt idx="11952">
                  <c:v>300.33128823805407</c:v>
                </c:pt>
                <c:pt idx="11953">
                  <c:v>300.14551303386793</c:v>
                </c:pt>
                <c:pt idx="11954">
                  <c:v>300.64402649705676</c:v>
                </c:pt>
                <c:pt idx="11955">
                  <c:v>300.62081775504299</c:v>
                </c:pt>
                <c:pt idx="11956">
                  <c:v>300.94592078976774</c:v>
                </c:pt>
                <c:pt idx="11957">
                  <c:v>301.80512606982086</c:v>
                </c:pt>
                <c:pt idx="11958">
                  <c:v>301.0852482702752</c:v>
                </c:pt>
                <c:pt idx="11959">
                  <c:v>301.12083533269629</c:v>
                </c:pt>
                <c:pt idx="11960">
                  <c:v>301.56205223591553</c:v>
                </c:pt>
                <c:pt idx="11961">
                  <c:v>300.86539474463171</c:v>
                </c:pt>
                <c:pt idx="11962">
                  <c:v>300.63317492139134</c:v>
                </c:pt>
                <c:pt idx="11963">
                  <c:v>300.06348451789216</c:v>
                </c:pt>
                <c:pt idx="11964">
                  <c:v>300.82980174689914</c:v>
                </c:pt>
                <c:pt idx="11965">
                  <c:v>300.21517984830865</c:v>
                </c:pt>
                <c:pt idx="11966">
                  <c:v>300.88861550945592</c:v>
                </c:pt>
                <c:pt idx="11967">
                  <c:v>300.45825109502692</c:v>
                </c:pt>
                <c:pt idx="11968">
                  <c:v>301.17814350457013</c:v>
                </c:pt>
                <c:pt idx="11969">
                  <c:v>300.93506008285391</c:v>
                </c:pt>
                <c:pt idx="11970">
                  <c:v>300.72606254631256</c:v>
                </c:pt>
                <c:pt idx="11971">
                  <c:v>300.56350806129444</c:v>
                </c:pt>
                <c:pt idx="11972">
                  <c:v>301.02794770777507</c:v>
                </c:pt>
                <c:pt idx="11973">
                  <c:v>300.58673034799341</c:v>
                </c:pt>
                <c:pt idx="11974">
                  <c:v>300.04026227684943</c:v>
                </c:pt>
                <c:pt idx="11975">
                  <c:v>300.29569980594573</c:v>
                </c:pt>
                <c:pt idx="11976">
                  <c:v>300.09906995190721</c:v>
                </c:pt>
                <c:pt idx="11977">
                  <c:v>300.06348451789216</c:v>
                </c:pt>
                <c:pt idx="11978">
                  <c:v>300.17959598182455</c:v>
                </c:pt>
                <c:pt idx="11979">
                  <c:v>300.5511463293218</c:v>
                </c:pt>
                <c:pt idx="11980">
                  <c:v>300.38859504024066</c:v>
                </c:pt>
                <c:pt idx="11981">
                  <c:v>300.13314985611436</c:v>
                </c:pt>
                <c:pt idx="11982">
                  <c:v>300.31892361451946</c:v>
                </c:pt>
                <c:pt idx="11983">
                  <c:v>300.80659315707283</c:v>
                </c:pt>
                <c:pt idx="11984">
                  <c:v>300.00618080663321</c:v>
                </c:pt>
                <c:pt idx="11985">
                  <c:v>300.23840061313291</c:v>
                </c:pt>
                <c:pt idx="11986">
                  <c:v>300.30806747322987</c:v>
                </c:pt>
                <c:pt idx="11987">
                  <c:v>300.73692173135169</c:v>
                </c:pt>
                <c:pt idx="11988">
                  <c:v>301.36391905878742</c:v>
                </c:pt>
                <c:pt idx="11989">
                  <c:v>300.31892361451946</c:v>
                </c:pt>
                <c:pt idx="11990">
                  <c:v>300.22604359897201</c:v>
                </c:pt>
                <c:pt idx="11991">
                  <c:v>300.49384272307219</c:v>
                </c:pt>
                <c:pt idx="11992">
                  <c:v>300.07584769564573</c:v>
                </c:pt>
                <c:pt idx="11993">
                  <c:v>300.14551303386793</c:v>
                </c:pt>
                <c:pt idx="11994">
                  <c:v>300.95828236955288</c:v>
                </c:pt>
                <c:pt idx="11995">
                  <c:v>301.39949942495963</c:v>
                </c:pt>
                <c:pt idx="11996">
                  <c:v>301.21372295761745</c:v>
                </c:pt>
                <c:pt idx="11997">
                  <c:v>300.60995263469238</c:v>
                </c:pt>
                <c:pt idx="11998">
                  <c:v>300.28484518653084</c:v>
                </c:pt>
                <c:pt idx="11999">
                  <c:v>300.35451052475304</c:v>
                </c:pt>
                <c:pt idx="12000">
                  <c:v>300.17959598182455</c:v>
                </c:pt>
                <c:pt idx="12001">
                  <c:v>300.92269698119406</c:v>
                </c:pt>
                <c:pt idx="12002">
                  <c:v>303.05912042031747</c:v>
                </c:pt>
                <c:pt idx="12003">
                  <c:v>303.15200043586492</c:v>
                </c:pt>
                <c:pt idx="12004">
                  <c:v>301.54969461300476</c:v>
                </c:pt>
                <c:pt idx="12005">
                  <c:v>300.59759394646926</c:v>
                </c:pt>
                <c:pt idx="12006">
                  <c:v>300.30806747322987</c:v>
                </c:pt>
                <c:pt idx="12007">
                  <c:v>300.47062043637322</c:v>
                </c:pt>
                <c:pt idx="12008">
                  <c:v>300.21517984830865</c:v>
                </c:pt>
                <c:pt idx="12009">
                  <c:v>300.12229077760645</c:v>
                </c:pt>
                <c:pt idx="12010">
                  <c:v>300.88861550945592</c:v>
                </c:pt>
                <c:pt idx="12011">
                  <c:v>301.21372295761745</c:v>
                </c:pt>
                <c:pt idx="12012">
                  <c:v>300.51706500977122</c:v>
                </c:pt>
                <c:pt idx="12013">
                  <c:v>300.93506008285391</c:v>
                </c:pt>
                <c:pt idx="12014">
                  <c:v>300.67961797291457</c:v>
                </c:pt>
                <c:pt idx="12015">
                  <c:v>301.20136746533132</c:v>
                </c:pt>
                <c:pt idx="12016">
                  <c:v>302.40889943649546</c:v>
                </c:pt>
                <c:pt idx="12017">
                  <c:v>303.47711853714964</c:v>
                </c:pt>
                <c:pt idx="12018">
                  <c:v>306.44952253462759</c:v>
                </c:pt>
                <c:pt idx="12019">
                  <c:v>307.05329590130214</c:v>
                </c:pt>
                <c:pt idx="12020">
                  <c:v>303.96477286095558</c:v>
                </c:pt>
                <c:pt idx="12021">
                  <c:v>306.13677727500107</c:v>
                </c:pt>
                <c:pt idx="12022">
                  <c:v>306.99599731723919</c:v>
                </c:pt>
                <c:pt idx="12023">
                  <c:v>311.03662193724608</c:v>
                </c:pt>
                <c:pt idx="12024">
                  <c:v>315.42557020461453</c:v>
                </c:pt>
                <c:pt idx="12025">
                  <c:v>308.55187074169936</c:v>
                </c:pt>
                <c:pt idx="12026">
                  <c:v>303.65202760132911</c:v>
                </c:pt>
                <c:pt idx="12027">
                  <c:v>301.0852482702752</c:v>
                </c:pt>
                <c:pt idx="12028">
                  <c:v>303.36099949428103</c:v>
                </c:pt>
                <c:pt idx="12029">
                  <c:v>303.87189284540813</c:v>
                </c:pt>
                <c:pt idx="12030">
                  <c:v>304.61499384477759</c:v>
                </c:pt>
                <c:pt idx="12031">
                  <c:v>304.87042530159374</c:v>
                </c:pt>
                <c:pt idx="12032">
                  <c:v>305.47419866826829</c:v>
                </c:pt>
                <c:pt idx="12033">
                  <c:v>305.56709390256322</c:v>
                </c:pt>
                <c:pt idx="12034">
                  <c:v>305.40454246129457</c:v>
                </c:pt>
                <c:pt idx="12035">
                  <c:v>304.01122047810304</c:v>
                </c:pt>
                <c:pt idx="12036">
                  <c:v>302.89656897904882</c:v>
                </c:pt>
                <c:pt idx="12037">
                  <c:v>301.27102382449254</c:v>
                </c:pt>
                <c:pt idx="12038">
                  <c:v>303.21080567592315</c:v>
                </c:pt>
                <c:pt idx="12039">
                  <c:v>300.22604359897201</c:v>
                </c:pt>
                <c:pt idx="12040">
                  <c:v>300.56350806129444</c:v>
                </c:pt>
                <c:pt idx="12041">
                  <c:v>300.09906995190721</c:v>
                </c:pt>
                <c:pt idx="12042">
                  <c:v>300.22604359897201</c:v>
                </c:pt>
                <c:pt idx="12043">
                  <c:v>302.17667656950562</c:v>
                </c:pt>
                <c:pt idx="12044">
                  <c:v>302.0373489368107</c:v>
                </c:pt>
                <c:pt idx="12045">
                  <c:v>300.29569980594573</c:v>
                </c:pt>
                <c:pt idx="12046">
                  <c:v>300.33128823805407</c:v>
                </c:pt>
                <c:pt idx="12047">
                  <c:v>302.16582408071537</c:v>
                </c:pt>
                <c:pt idx="12048">
                  <c:v>308.94664504995779</c:v>
                </c:pt>
                <c:pt idx="12049">
                  <c:v>304.13969714388247</c:v>
                </c:pt>
                <c:pt idx="12050">
                  <c:v>301.01559206330148</c:v>
                </c:pt>
                <c:pt idx="12051">
                  <c:v>302.57145087776411</c:v>
                </c:pt>
                <c:pt idx="12052">
                  <c:v>300.54028729647018</c:v>
                </c:pt>
                <c:pt idx="12053">
                  <c:v>302.75722612760649</c:v>
                </c:pt>
                <c:pt idx="12054">
                  <c:v>305.65997391811067</c:v>
                </c:pt>
                <c:pt idx="12055">
                  <c:v>302.1070203625319</c:v>
                </c:pt>
                <c:pt idx="12056">
                  <c:v>300.34214742309319</c:v>
                </c:pt>
                <c:pt idx="12057">
                  <c:v>306.06712106802735</c:v>
                </c:pt>
                <c:pt idx="12058">
                  <c:v>307.62297927374004</c:v>
                </c:pt>
                <c:pt idx="12059">
                  <c:v>306.85665446579685</c:v>
                </c:pt>
                <c:pt idx="12060">
                  <c:v>303.60557998418165</c:v>
                </c:pt>
                <c:pt idx="12061">
                  <c:v>301.12083533269629</c:v>
                </c:pt>
                <c:pt idx="12062">
                  <c:v>300.48147490360066</c:v>
                </c:pt>
                <c:pt idx="12063">
                  <c:v>302.59467468633784</c:v>
                </c:pt>
                <c:pt idx="12064">
                  <c:v>302.94300137744881</c:v>
                </c:pt>
                <c:pt idx="12065">
                  <c:v>302.89656897904882</c:v>
                </c:pt>
                <c:pt idx="12066">
                  <c:v>302.59467468633784</c:v>
                </c:pt>
                <c:pt idx="12067">
                  <c:v>300.62081775504299</c:v>
                </c:pt>
                <c:pt idx="12068">
                  <c:v>301.7942720591559</c:v>
                </c:pt>
                <c:pt idx="12069">
                  <c:v>301.87479749554205</c:v>
                </c:pt>
                <c:pt idx="12070">
                  <c:v>300.82980174689914</c:v>
                </c:pt>
                <c:pt idx="12071">
                  <c:v>300.89947317262033</c:v>
                </c:pt>
                <c:pt idx="12072">
                  <c:v>301.22457620734508</c:v>
                </c:pt>
                <c:pt idx="12073">
                  <c:v>303.66289378699202</c:v>
                </c:pt>
                <c:pt idx="12074">
                  <c:v>305.17231959430472</c:v>
                </c:pt>
                <c:pt idx="12075">
                  <c:v>303.4538947285759</c:v>
                </c:pt>
                <c:pt idx="12076">
                  <c:v>302.50179467079033</c:v>
                </c:pt>
                <c:pt idx="12077">
                  <c:v>301.98004883087299</c:v>
                </c:pt>
                <c:pt idx="12078">
                  <c:v>307.64620308231378</c:v>
                </c:pt>
                <c:pt idx="12079">
                  <c:v>303.72169902705025</c:v>
                </c:pt>
                <c:pt idx="12080">
                  <c:v>302.87334517047509</c:v>
                </c:pt>
                <c:pt idx="12081">
                  <c:v>306.17086726923776</c:v>
                </c:pt>
                <c:pt idx="12082">
                  <c:v>308.30729025179875</c:v>
                </c:pt>
                <c:pt idx="12083">
                  <c:v>304.3130995520666</c:v>
                </c:pt>
                <c:pt idx="12084">
                  <c:v>302.1070203625319</c:v>
                </c:pt>
                <c:pt idx="12085">
                  <c:v>304.39512860069857</c:v>
                </c:pt>
                <c:pt idx="12086">
                  <c:v>310.10772894741206</c:v>
                </c:pt>
                <c:pt idx="12087">
                  <c:v>314.96112599250966</c:v>
                </c:pt>
                <c:pt idx="12088">
                  <c:v>311.94227285600948</c:v>
                </c:pt>
                <c:pt idx="12089">
                  <c:v>309.1091964912265</c:v>
                </c:pt>
                <c:pt idx="12090">
                  <c:v>304.8595743346782</c:v>
                </c:pt>
                <c:pt idx="12091">
                  <c:v>300.98150465625184</c:v>
                </c:pt>
                <c:pt idx="12092">
                  <c:v>302.52501847936406</c:v>
                </c:pt>
                <c:pt idx="12093">
                  <c:v>304.8239929031937</c:v>
                </c:pt>
                <c:pt idx="12094">
                  <c:v>305.21876721145219</c:v>
                </c:pt>
                <c:pt idx="12095">
                  <c:v>306.77462541716488</c:v>
                </c:pt>
                <c:pt idx="12096">
                  <c:v>306.68174540161743</c:v>
                </c:pt>
                <c:pt idx="12097">
                  <c:v>304.73109766889883</c:v>
                </c:pt>
                <c:pt idx="12098">
                  <c:v>305.12587197715726</c:v>
                </c:pt>
                <c:pt idx="12099">
                  <c:v>305.6831977266844</c:v>
                </c:pt>
                <c:pt idx="12100">
                  <c:v>304.63821765335132</c:v>
                </c:pt>
                <c:pt idx="12101">
                  <c:v>304.10410049365049</c:v>
                </c:pt>
                <c:pt idx="12102">
                  <c:v>302.68756992063271</c:v>
                </c:pt>
                <c:pt idx="12103">
                  <c:v>301.7819174799946</c:v>
                </c:pt>
                <c:pt idx="12104">
                  <c:v>300.14551303386793</c:v>
                </c:pt>
                <c:pt idx="12105">
                  <c:v>303.8842504683189</c:v>
                </c:pt>
                <c:pt idx="12106">
                  <c:v>305.06857339309431</c:v>
                </c:pt>
                <c:pt idx="12107">
                  <c:v>304.53447145214091</c:v>
                </c:pt>
                <c:pt idx="12108">
                  <c:v>301.35305546031157</c:v>
                </c:pt>
                <c:pt idx="12109">
                  <c:v>302.57145087776411</c:v>
                </c:pt>
                <c:pt idx="12110">
                  <c:v>301.44594338960769</c:v>
                </c:pt>
                <c:pt idx="12111">
                  <c:v>301.34069509802623</c:v>
                </c:pt>
                <c:pt idx="12112">
                  <c:v>301.59614223015222</c:v>
                </c:pt>
                <c:pt idx="12113">
                  <c:v>300.21517984830865</c:v>
                </c:pt>
                <c:pt idx="12114">
                  <c:v>300.06348451789216</c:v>
                </c:pt>
                <c:pt idx="12115">
                  <c:v>307.50687544961886</c:v>
                </c:pt>
                <c:pt idx="12116">
                  <c:v>306.90310208294432</c:v>
                </c:pt>
                <c:pt idx="12117">
                  <c:v>305.18467721721549</c:v>
                </c:pt>
                <c:pt idx="12118">
                  <c:v>304.72024670198329</c:v>
                </c:pt>
                <c:pt idx="12119">
                  <c:v>304.63821765335132</c:v>
                </c:pt>
                <c:pt idx="12120">
                  <c:v>312.04601753534519</c:v>
                </c:pt>
                <c:pt idx="12121">
                  <c:v>307.72674069369788</c:v>
                </c:pt>
                <c:pt idx="12122">
                  <c:v>306.31019490193268</c:v>
                </c:pt>
                <c:pt idx="12123">
                  <c:v>304.70787386032509</c:v>
                </c:pt>
                <c:pt idx="12124">
                  <c:v>313.21947731820711</c:v>
                </c:pt>
                <c:pt idx="12125">
                  <c:v>320.27902660282706</c:v>
                </c:pt>
                <c:pt idx="12126">
                  <c:v>313.38202875947576</c:v>
                </c:pt>
                <c:pt idx="12127">
                  <c:v>315.49522641158831</c:v>
                </c:pt>
                <c:pt idx="12128">
                  <c:v>305.53300543020129</c:v>
                </c:pt>
                <c:pt idx="12129">
                  <c:v>301.66579843712594</c:v>
                </c:pt>
                <c:pt idx="12130">
                  <c:v>304.12732430222422</c:v>
                </c:pt>
                <c:pt idx="12131">
                  <c:v>307.47129401813436</c:v>
                </c:pt>
                <c:pt idx="12132">
                  <c:v>309.09682364956825</c:v>
                </c:pt>
                <c:pt idx="12133">
                  <c:v>313.1606690343994</c:v>
                </c:pt>
                <c:pt idx="12134">
                  <c:v>311.39579807339788</c:v>
                </c:pt>
                <c:pt idx="12135">
                  <c:v>306.96041588575468</c:v>
                </c:pt>
                <c:pt idx="12136">
                  <c:v>304.03444428667677</c:v>
                </c:pt>
                <c:pt idx="12137">
                  <c:v>303.08234270701644</c:v>
                </c:pt>
                <c:pt idx="12138">
                  <c:v>301.05116999447409</c:v>
                </c:pt>
                <c:pt idx="12139">
                  <c:v>301.07439243336052</c:v>
                </c:pt>
                <c:pt idx="12140">
                  <c:v>305.67234675976886</c:v>
                </c:pt>
                <c:pt idx="12141">
                  <c:v>304.44157621784603</c:v>
                </c:pt>
                <c:pt idx="12142">
                  <c:v>304.89364911016747</c:v>
                </c:pt>
                <c:pt idx="12143">
                  <c:v>306.14764346066403</c:v>
                </c:pt>
                <c:pt idx="12144">
                  <c:v>306.983624475581</c:v>
                </c:pt>
                <c:pt idx="12145">
                  <c:v>312.13891276964006</c:v>
                </c:pt>
                <c:pt idx="12146">
                  <c:v>323.16927980169362</c:v>
                </c:pt>
                <c:pt idx="12147">
                  <c:v>311.3261403445494</c:v>
                </c:pt>
                <c:pt idx="12148">
                  <c:v>300.58673034799341</c:v>
                </c:pt>
                <c:pt idx="12149">
                  <c:v>301.0047254210761</c:v>
                </c:pt>
                <c:pt idx="12150">
                  <c:v>341.59668706131009</c:v>
                </c:pt>
                <c:pt idx="12151">
                  <c:v>352.72006955576325</c:v>
                </c:pt>
                <c:pt idx="12152">
                  <c:v>315.77389689572556</c:v>
                </c:pt>
                <c:pt idx="12153">
                  <c:v>308.29642406613578</c:v>
                </c:pt>
                <c:pt idx="12154">
                  <c:v>307.69265069946124</c:v>
                </c:pt>
                <c:pt idx="12155">
                  <c:v>302.73401753778018</c:v>
                </c:pt>
                <c:pt idx="12156">
                  <c:v>300.33128823805407</c:v>
                </c:pt>
                <c:pt idx="12157">
                  <c:v>301.73546986284714</c:v>
                </c:pt>
                <c:pt idx="12158">
                  <c:v>306.82107303431235</c:v>
                </c:pt>
                <c:pt idx="12159">
                  <c:v>309.25939030958432</c:v>
                </c:pt>
                <c:pt idx="12160">
                  <c:v>309.79349072866296</c:v>
                </c:pt>
                <c:pt idx="12161">
                  <c:v>309.12004593626722</c:v>
                </c:pt>
                <c:pt idx="12162">
                  <c:v>309.02716592071977</c:v>
                </c:pt>
                <c:pt idx="12163">
                  <c:v>309.49159795782674</c:v>
                </c:pt>
                <c:pt idx="12164">
                  <c:v>310.90814374959194</c:v>
                </c:pt>
                <c:pt idx="12165">
                  <c:v>313.55544334265784</c:v>
                </c:pt>
                <c:pt idx="12166">
                  <c:v>314.85588683217662</c:v>
                </c:pt>
                <c:pt idx="12167">
                  <c:v>313.09101282742563</c:v>
                </c:pt>
                <c:pt idx="12168">
                  <c:v>306.19409107781149</c:v>
                </c:pt>
                <c:pt idx="12169">
                  <c:v>300.20281979039828</c:v>
                </c:pt>
                <c:pt idx="12170">
                  <c:v>300.72606254631256</c:v>
                </c:pt>
                <c:pt idx="12171">
                  <c:v>306.19409107781149</c:v>
                </c:pt>
                <c:pt idx="12172">
                  <c:v>304.97567815879938</c:v>
                </c:pt>
                <c:pt idx="12173">
                  <c:v>305.20790102578923</c:v>
                </c:pt>
                <c:pt idx="12174">
                  <c:v>307.94809737502476</c:v>
                </c:pt>
                <c:pt idx="12175">
                  <c:v>310.17740037313325</c:v>
                </c:pt>
                <c:pt idx="12176">
                  <c:v>332.6562816977974</c:v>
                </c:pt>
                <c:pt idx="12177">
                  <c:v>323.62288978750519</c:v>
                </c:pt>
                <c:pt idx="12178">
                  <c:v>316.74919032459002</c:v>
                </c:pt>
                <c:pt idx="12179">
                  <c:v>306.57799920040702</c:v>
                </c:pt>
                <c:pt idx="12180">
                  <c:v>302.17667656950562</c:v>
                </c:pt>
                <c:pt idx="12181">
                  <c:v>303.29134328730726</c:v>
                </c:pt>
                <c:pt idx="12182">
                  <c:v>301.88715968407706</c:v>
                </c:pt>
                <c:pt idx="12183">
                  <c:v>300.41181884881439</c:v>
                </c:pt>
                <c:pt idx="12184">
                  <c:v>304.05766809525051</c:v>
                </c:pt>
                <c:pt idx="12185">
                  <c:v>304.35954716921407</c:v>
                </c:pt>
                <c:pt idx="12186">
                  <c:v>309.88637074421047</c:v>
                </c:pt>
                <c:pt idx="12187">
                  <c:v>300.56350806129444</c:v>
                </c:pt>
                <c:pt idx="12188">
                  <c:v>303.03589661174374</c:v>
                </c:pt>
                <c:pt idx="12189">
                  <c:v>317.66572416963851</c:v>
                </c:pt>
                <c:pt idx="12190">
                  <c:v>321.45093102970196</c:v>
                </c:pt>
                <c:pt idx="12191">
                  <c:v>326.4900104902826</c:v>
                </c:pt>
                <c:pt idx="12192">
                  <c:v>322.56555209126134</c:v>
                </c:pt>
                <c:pt idx="12193">
                  <c:v>301.61935081997848</c:v>
                </c:pt>
                <c:pt idx="12194">
                  <c:v>320.16290755995846</c:v>
                </c:pt>
                <c:pt idx="12195">
                  <c:v>330.21793398503053</c:v>
                </c:pt>
                <c:pt idx="12196">
                  <c:v>331.28613786693734</c:v>
                </c:pt>
                <c:pt idx="12197">
                  <c:v>302.74637363881618</c:v>
                </c:pt>
                <c:pt idx="12198">
                  <c:v>307.01922112581292</c:v>
                </c:pt>
                <c:pt idx="12199">
                  <c:v>314.70567779507132</c:v>
                </c:pt>
                <c:pt idx="12200">
                  <c:v>303.4538947285759</c:v>
                </c:pt>
                <c:pt idx="12201">
                  <c:v>309.4451655594267</c:v>
                </c:pt>
                <c:pt idx="12202">
                  <c:v>308.70204934130976</c:v>
                </c:pt>
                <c:pt idx="12203">
                  <c:v>309.16649507528945</c:v>
                </c:pt>
                <c:pt idx="12204">
                  <c:v>308.35372112832403</c:v>
                </c:pt>
                <c:pt idx="12205">
                  <c:v>306.91396826860722</c:v>
                </c:pt>
                <c:pt idx="12206">
                  <c:v>300.34214742309319</c:v>
                </c:pt>
                <c:pt idx="12207">
                  <c:v>300.9118379483424</c:v>
                </c:pt>
                <c:pt idx="12208">
                  <c:v>305.72964534383186</c:v>
                </c:pt>
                <c:pt idx="12209">
                  <c:v>303.80222141968693</c:v>
                </c:pt>
                <c:pt idx="12210">
                  <c:v>303.50034234572337</c:v>
                </c:pt>
                <c:pt idx="12211">
                  <c:v>303.10556803746488</c:v>
                </c:pt>
                <c:pt idx="12212">
                  <c:v>300.052625454603</c:v>
                </c:pt>
                <c:pt idx="12213">
                  <c:v>300.16873527491072</c:v>
                </c:pt>
                <c:pt idx="12214">
                  <c:v>303.17522424443865</c:v>
                </c:pt>
                <c:pt idx="12215">
                  <c:v>301.22457620734508</c:v>
                </c:pt>
                <c:pt idx="12216">
                  <c:v>300.72606254631256</c:v>
                </c:pt>
                <c:pt idx="12217">
                  <c:v>300.08670677415364</c:v>
                </c:pt>
                <c:pt idx="12218">
                  <c:v>300.72606254631256</c:v>
                </c:pt>
                <c:pt idx="12219">
                  <c:v>305.27757245151042</c:v>
                </c:pt>
                <c:pt idx="12220">
                  <c:v>307.64620308231378</c:v>
                </c:pt>
                <c:pt idx="12221">
                  <c:v>308.22675264041465</c:v>
                </c:pt>
                <c:pt idx="12222">
                  <c:v>303.48947616006046</c:v>
                </c:pt>
                <c:pt idx="12223">
                  <c:v>301.70138443423468</c:v>
                </c:pt>
                <c:pt idx="12224">
                  <c:v>300.40095509815103</c:v>
                </c:pt>
                <c:pt idx="12225">
                  <c:v>302.00326959569725</c:v>
                </c:pt>
                <c:pt idx="12226">
                  <c:v>313.24269960490608</c:v>
                </c:pt>
                <c:pt idx="12227">
                  <c:v>302.95537421910706</c:v>
                </c:pt>
                <c:pt idx="12228">
                  <c:v>301.26016783539035</c:v>
                </c:pt>
                <c:pt idx="12229">
                  <c:v>300.65639720809037</c:v>
                </c:pt>
                <c:pt idx="12230">
                  <c:v>301.24779986373136</c:v>
                </c:pt>
                <c:pt idx="12231">
                  <c:v>300.22604359897201</c:v>
                </c:pt>
                <c:pt idx="12232">
                  <c:v>300.29569980594573</c:v>
                </c:pt>
                <c:pt idx="12233">
                  <c:v>301.24779986373136</c:v>
                </c:pt>
                <c:pt idx="12234">
                  <c:v>301.96769272983693</c:v>
                </c:pt>
                <c:pt idx="12235">
                  <c:v>303.59322236127082</c:v>
                </c:pt>
                <c:pt idx="12236">
                  <c:v>303.10556803746488</c:v>
                </c:pt>
                <c:pt idx="12237">
                  <c:v>302.13024417110557</c:v>
                </c:pt>
                <c:pt idx="12238">
                  <c:v>302.17667656950562</c:v>
                </c:pt>
                <c:pt idx="12239">
                  <c:v>301.3871427151737</c:v>
                </c:pt>
                <c:pt idx="12240">
                  <c:v>300.78336934849909</c:v>
                </c:pt>
                <c:pt idx="12241">
                  <c:v>301.66579843712594</c:v>
                </c:pt>
                <c:pt idx="12242">
                  <c:v>302.17667656950562</c:v>
                </c:pt>
                <c:pt idx="12243">
                  <c:v>302.96622518602254</c:v>
                </c:pt>
                <c:pt idx="12244">
                  <c:v>301.50324653929488</c:v>
                </c:pt>
                <c:pt idx="12245">
                  <c:v>300.34214742309319</c:v>
                </c:pt>
                <c:pt idx="12246">
                  <c:v>301.0047254210761</c:v>
                </c:pt>
                <c:pt idx="12247">
                  <c:v>300.81895017123372</c:v>
                </c:pt>
                <c:pt idx="12248">
                  <c:v>301.17814350457013</c:v>
                </c:pt>
                <c:pt idx="12249">
                  <c:v>300.71369792277795</c:v>
                </c:pt>
                <c:pt idx="12250">
                  <c:v>301.73546986284714</c:v>
                </c:pt>
                <c:pt idx="12251">
                  <c:v>302.66434611205898</c:v>
                </c:pt>
                <c:pt idx="12252">
                  <c:v>301.22457620734508</c:v>
                </c:pt>
                <c:pt idx="12253">
                  <c:v>300.85302555547287</c:v>
                </c:pt>
                <c:pt idx="12254">
                  <c:v>300.08670677415364</c:v>
                </c:pt>
                <c:pt idx="12255">
                  <c:v>303.65202760132911</c:v>
                </c:pt>
                <c:pt idx="12256">
                  <c:v>303.25725329307062</c:v>
                </c:pt>
                <c:pt idx="12257">
                  <c:v>302.42126619065471</c:v>
                </c:pt>
                <c:pt idx="12258">
                  <c:v>300.48147490360066</c:v>
                </c:pt>
                <c:pt idx="12259">
                  <c:v>304.47565099333525</c:v>
                </c:pt>
                <c:pt idx="12260">
                  <c:v>305.05620055143612</c:v>
                </c:pt>
                <c:pt idx="12261">
                  <c:v>302.22312418665308</c:v>
                </c:pt>
                <c:pt idx="12262">
                  <c:v>302.21226713223859</c:v>
                </c:pt>
                <c:pt idx="12263">
                  <c:v>314.17157585411798</c:v>
                </c:pt>
                <c:pt idx="12264">
                  <c:v>312.56927155313252</c:v>
                </c:pt>
                <c:pt idx="12265">
                  <c:v>307.41399543407141</c:v>
                </c:pt>
                <c:pt idx="12266">
                  <c:v>305.62589914262145</c:v>
                </c:pt>
                <c:pt idx="12267">
                  <c:v>301.03880065312774</c:v>
                </c:pt>
                <c:pt idx="12268">
                  <c:v>303.38422330285476</c:v>
                </c:pt>
                <c:pt idx="12269">
                  <c:v>303.68611759556575</c:v>
                </c:pt>
                <c:pt idx="12270">
                  <c:v>305.0794243600098</c:v>
                </c:pt>
                <c:pt idx="12271">
                  <c:v>305.19554340287846</c:v>
                </c:pt>
                <c:pt idx="12272">
                  <c:v>304.52209861048271</c:v>
                </c:pt>
                <c:pt idx="12273">
                  <c:v>303.7789976111132</c:v>
                </c:pt>
                <c:pt idx="12274">
                  <c:v>302.96622518602254</c:v>
                </c:pt>
                <c:pt idx="12275">
                  <c:v>302.40889943649546</c:v>
                </c:pt>
                <c:pt idx="12276">
                  <c:v>301.85157368696832</c:v>
                </c:pt>
                <c:pt idx="12277">
                  <c:v>300.07584769564573</c:v>
                </c:pt>
                <c:pt idx="12278">
                  <c:v>300.14551303386793</c:v>
                </c:pt>
                <c:pt idx="12279">
                  <c:v>300.71369792277795</c:v>
                </c:pt>
                <c:pt idx="12280">
                  <c:v>300.52792252074812</c:v>
                </c:pt>
                <c:pt idx="12281">
                  <c:v>301.13169588742267</c:v>
                </c:pt>
                <c:pt idx="12282">
                  <c:v>302.22312418665308</c:v>
                </c:pt>
                <c:pt idx="12283">
                  <c:v>302.33924322952168</c:v>
                </c:pt>
                <c:pt idx="12284">
                  <c:v>301.36391905878742</c:v>
                </c:pt>
                <c:pt idx="12285">
                  <c:v>300.52792252074812</c:v>
                </c:pt>
                <c:pt idx="12286">
                  <c:v>300.98150465625184</c:v>
                </c:pt>
                <c:pt idx="12287">
                  <c:v>302.53737458040013</c:v>
                </c:pt>
                <c:pt idx="12288">
                  <c:v>302.69992906541825</c:v>
                </c:pt>
                <c:pt idx="12289">
                  <c:v>301.60849680931352</c:v>
                </c:pt>
                <c:pt idx="12290">
                  <c:v>301.53883147109133</c:v>
                </c:pt>
                <c:pt idx="12291">
                  <c:v>300.44739830186171</c:v>
                </c:pt>
                <c:pt idx="12292">
                  <c:v>301.48002257853369</c:v>
                </c:pt>
                <c:pt idx="12293">
                  <c:v>301.50324653929488</c:v>
                </c:pt>
                <c:pt idx="12294">
                  <c:v>300.34214742309319</c:v>
                </c:pt>
                <c:pt idx="12295">
                  <c:v>303.83780285117143</c:v>
                </c:pt>
                <c:pt idx="12296">
                  <c:v>311.33849948933494</c:v>
                </c:pt>
                <c:pt idx="12297">
                  <c:v>310.64184610711288</c:v>
                </c:pt>
                <c:pt idx="12298">
                  <c:v>302.23548941893756</c:v>
                </c:pt>
                <c:pt idx="12299">
                  <c:v>302.47856934034189</c:v>
                </c:pt>
                <c:pt idx="12300">
                  <c:v>304.73109766889883</c:v>
                </c:pt>
                <c:pt idx="12301">
                  <c:v>303.94154905238184</c:v>
                </c:pt>
                <c:pt idx="12302">
                  <c:v>303.50034234572337</c:v>
                </c:pt>
                <c:pt idx="12303">
                  <c:v>301.21372295761745</c:v>
                </c:pt>
                <c:pt idx="12304">
                  <c:v>300.23840061313291</c:v>
                </c:pt>
                <c:pt idx="12305">
                  <c:v>300.93506008285391</c:v>
                </c:pt>
                <c:pt idx="12306">
                  <c:v>300.93506008285391</c:v>
                </c:pt>
                <c:pt idx="12307">
                  <c:v>300.69047411420422</c:v>
                </c:pt>
                <c:pt idx="12308">
                  <c:v>301.66579843712594</c:v>
                </c:pt>
                <c:pt idx="12309">
                  <c:v>302.13024417110557</c:v>
                </c:pt>
                <c:pt idx="12310">
                  <c:v>301.61935081997848</c:v>
                </c:pt>
                <c:pt idx="12311">
                  <c:v>301.43357496138623</c:v>
                </c:pt>
                <c:pt idx="12312">
                  <c:v>301.66579843712594</c:v>
                </c:pt>
                <c:pt idx="12313">
                  <c:v>302.82689755332763</c:v>
                </c:pt>
                <c:pt idx="12314">
                  <c:v>303.36099949428103</c:v>
                </c:pt>
                <c:pt idx="12315">
                  <c:v>302.17667656950562</c:v>
                </c:pt>
                <c:pt idx="12316">
                  <c:v>300.78336934849909</c:v>
                </c:pt>
                <c:pt idx="12317">
                  <c:v>300.85302555547287</c:v>
                </c:pt>
                <c:pt idx="12318">
                  <c:v>301.61935081997848</c:v>
                </c:pt>
                <c:pt idx="12319">
                  <c:v>300.31892361451946</c:v>
                </c:pt>
                <c:pt idx="12320">
                  <c:v>300.70284025961359</c:v>
                </c:pt>
                <c:pt idx="12321">
                  <c:v>300.65639720809037</c:v>
                </c:pt>
                <c:pt idx="12322">
                  <c:v>300.71369792277795</c:v>
                </c:pt>
                <c:pt idx="12323">
                  <c:v>300.59759394646926</c:v>
                </c:pt>
                <c:pt idx="12324">
                  <c:v>300.58673034799341</c:v>
                </c:pt>
                <c:pt idx="12325">
                  <c:v>300.86539474463171</c:v>
                </c:pt>
                <c:pt idx="12326">
                  <c:v>301.8639389192528</c:v>
                </c:pt>
                <c:pt idx="12327">
                  <c:v>306.09032965785366</c:v>
                </c:pt>
                <c:pt idx="12328">
                  <c:v>304.20935335085619</c:v>
                </c:pt>
                <c:pt idx="12329">
                  <c:v>300.98150465625184</c:v>
                </c:pt>
                <c:pt idx="12330">
                  <c:v>301.44594338960769</c:v>
                </c:pt>
                <c:pt idx="12331">
                  <c:v>304.16290573370873</c:v>
                </c:pt>
                <c:pt idx="12332">
                  <c:v>301.02794770777507</c:v>
                </c:pt>
                <c:pt idx="12333">
                  <c:v>300.48147490360066</c:v>
                </c:pt>
                <c:pt idx="12334">
                  <c:v>302.31601942094795</c:v>
                </c:pt>
                <c:pt idx="12335">
                  <c:v>302.26957180380055</c:v>
                </c:pt>
                <c:pt idx="12336">
                  <c:v>301.99090131966324</c:v>
                </c:pt>
                <c:pt idx="12337">
                  <c:v>301.3871427151737</c:v>
                </c:pt>
                <c:pt idx="12338">
                  <c:v>300.94592078976774</c:v>
                </c:pt>
                <c:pt idx="12339">
                  <c:v>300.85302555547287</c:v>
                </c:pt>
                <c:pt idx="12340">
                  <c:v>301.17814350457013</c:v>
                </c:pt>
                <c:pt idx="12341">
                  <c:v>300.29569980594573</c:v>
                </c:pt>
                <c:pt idx="12342">
                  <c:v>300.62081775504299</c:v>
                </c:pt>
                <c:pt idx="12343">
                  <c:v>300.15637217325082</c:v>
                </c:pt>
                <c:pt idx="12344">
                  <c:v>300.272475997372</c:v>
                </c:pt>
                <c:pt idx="12345">
                  <c:v>300.78336934849909</c:v>
                </c:pt>
                <c:pt idx="12346">
                  <c:v>300.02940306137282</c:v>
                </c:pt>
                <c:pt idx="12347">
                  <c:v>300.52792252074812</c:v>
                </c:pt>
                <c:pt idx="12348">
                  <c:v>300.02940306137282</c:v>
                </c:pt>
                <c:pt idx="12349">
                  <c:v>300.43504265738812</c:v>
                </c:pt>
                <c:pt idx="12350">
                  <c:v>300.15637217325082</c:v>
                </c:pt>
                <c:pt idx="12351">
                  <c:v>300.15637217325082</c:v>
                </c:pt>
                <c:pt idx="12352">
                  <c:v>300.62081775504299</c:v>
                </c:pt>
                <c:pt idx="12353">
                  <c:v>301.0852482702752</c:v>
                </c:pt>
                <c:pt idx="12354">
                  <c:v>300.9923684069152</c:v>
                </c:pt>
                <c:pt idx="12355">
                  <c:v>301.03880065312774</c:v>
                </c:pt>
                <c:pt idx="12356">
                  <c:v>301.07439243336052</c:v>
                </c:pt>
                <c:pt idx="12357">
                  <c:v>300.77250575002324</c:v>
                </c:pt>
                <c:pt idx="12358">
                  <c:v>300.67961797291457</c:v>
                </c:pt>
                <c:pt idx="12359">
                  <c:v>300.58673034799341</c:v>
                </c:pt>
                <c:pt idx="12360">
                  <c:v>301.26016783539035</c:v>
                </c:pt>
                <c:pt idx="12361">
                  <c:v>301.12083533269629</c:v>
                </c:pt>
                <c:pt idx="12362">
                  <c:v>300.88861550945592</c:v>
                </c:pt>
                <c:pt idx="12363">
                  <c:v>300.40095509815103</c:v>
                </c:pt>
                <c:pt idx="12364">
                  <c:v>300.37773281145206</c:v>
                </c:pt>
                <c:pt idx="12365">
                  <c:v>300.07584769564573</c:v>
                </c:pt>
                <c:pt idx="12366">
                  <c:v>300.16873527491072</c:v>
                </c:pt>
                <c:pt idx="12367">
                  <c:v>300.14551303386793</c:v>
                </c:pt>
                <c:pt idx="12368">
                  <c:v>300.00618080663321</c:v>
                </c:pt>
                <c:pt idx="12369">
                  <c:v>300.10992901519637</c:v>
                </c:pt>
                <c:pt idx="12370">
                  <c:v>300.33128823805407</c:v>
                </c:pt>
                <c:pt idx="12371">
                  <c:v>300.43504265738812</c:v>
                </c:pt>
                <c:pt idx="12372">
                  <c:v>300.24926740754574</c:v>
                </c:pt>
                <c:pt idx="12373">
                  <c:v>300.00618080663321</c:v>
                </c:pt>
                <c:pt idx="12374">
                  <c:v>300.52792252074812</c:v>
                </c:pt>
                <c:pt idx="12375">
                  <c:v>300.52792252074812</c:v>
                </c:pt>
                <c:pt idx="12376">
                  <c:v>300.34214742309319</c:v>
                </c:pt>
                <c:pt idx="12377">
                  <c:v>300.15637217325082</c:v>
                </c:pt>
                <c:pt idx="12378">
                  <c:v>300.49384272307219</c:v>
                </c:pt>
                <c:pt idx="12379">
                  <c:v>301.34069509802623</c:v>
                </c:pt>
                <c:pt idx="12380">
                  <c:v>301.24779986373136</c:v>
                </c:pt>
                <c:pt idx="12381">
                  <c:v>300.36537123166693</c:v>
                </c:pt>
                <c:pt idx="12382">
                  <c:v>300.01703988361919</c:v>
                </c:pt>
                <c:pt idx="12383">
                  <c:v>300.29569980594573</c:v>
                </c:pt>
                <c:pt idx="12384">
                  <c:v>300.06348451789216</c:v>
                </c:pt>
                <c:pt idx="12385">
                  <c:v>300.70284025961359</c:v>
                </c:pt>
                <c:pt idx="12386">
                  <c:v>300.09906995190721</c:v>
                </c:pt>
                <c:pt idx="12387">
                  <c:v>300.45825109502692</c:v>
                </c:pt>
                <c:pt idx="12388">
                  <c:v>300.89947317262033</c:v>
                </c:pt>
                <c:pt idx="12389">
                  <c:v>301.20136746533132</c:v>
                </c:pt>
                <c:pt idx="12390">
                  <c:v>301.52647080443103</c:v>
                </c:pt>
                <c:pt idx="12391">
                  <c:v>300.15637217325082</c:v>
                </c:pt>
                <c:pt idx="12392">
                  <c:v>300.98150465625184</c:v>
                </c:pt>
                <c:pt idx="12393">
                  <c:v>301.19050219279325</c:v>
                </c:pt>
                <c:pt idx="12394">
                  <c:v>300.33128823805407</c:v>
                </c:pt>
                <c:pt idx="12395">
                  <c:v>300.52792252074812</c:v>
                </c:pt>
                <c:pt idx="12396">
                  <c:v>300.17959598182455</c:v>
                </c:pt>
                <c:pt idx="12397">
                  <c:v>300.17959598182455</c:v>
                </c:pt>
                <c:pt idx="12398">
                  <c:v>300.56350806129444</c:v>
                </c:pt>
                <c:pt idx="12399">
                  <c:v>302.88570431526063</c:v>
                </c:pt>
                <c:pt idx="12400">
                  <c:v>301.77104977245688</c:v>
                </c:pt>
                <c:pt idx="12401">
                  <c:v>300.40095509815103</c:v>
                </c:pt>
                <c:pt idx="12402">
                  <c:v>300.26162289983188</c:v>
                </c:pt>
                <c:pt idx="12403">
                  <c:v>300.80659315707283</c:v>
                </c:pt>
                <c:pt idx="12404">
                  <c:v>300.34214742309319</c:v>
                </c:pt>
                <c:pt idx="12405">
                  <c:v>300.23840061313291</c:v>
                </c:pt>
                <c:pt idx="12406">
                  <c:v>300.58673034799341</c:v>
                </c:pt>
                <c:pt idx="12407">
                  <c:v>300.16873527491072</c:v>
                </c:pt>
                <c:pt idx="12408">
                  <c:v>300.12229077760645</c:v>
                </c:pt>
                <c:pt idx="12409">
                  <c:v>300.42417753703751</c:v>
                </c:pt>
                <c:pt idx="12410">
                  <c:v>300.63317492139134</c:v>
                </c:pt>
                <c:pt idx="12411">
                  <c:v>300.65639720809037</c:v>
                </c:pt>
                <c:pt idx="12412">
                  <c:v>300.38859504024066</c:v>
                </c:pt>
                <c:pt idx="12413">
                  <c:v>300.76014553992542</c:v>
                </c:pt>
                <c:pt idx="12414">
                  <c:v>300.71369792277795</c:v>
                </c:pt>
                <c:pt idx="12415">
                  <c:v>300.73692173135169</c:v>
                </c:pt>
                <c:pt idx="12416">
                  <c:v>300.45825109502692</c:v>
                </c:pt>
                <c:pt idx="12417">
                  <c:v>300.76014553992542</c:v>
                </c:pt>
                <c:pt idx="12418">
                  <c:v>300.41181884881439</c:v>
                </c:pt>
                <c:pt idx="12419">
                  <c:v>300.04026227684943</c:v>
                </c:pt>
                <c:pt idx="12420">
                  <c:v>300.07584769564573</c:v>
                </c:pt>
                <c:pt idx="12421">
                  <c:v>300.04026227684943</c:v>
                </c:pt>
                <c:pt idx="12422">
                  <c:v>300.36537123166693</c:v>
                </c:pt>
                <c:pt idx="12423">
                  <c:v>300.00618080663321</c:v>
                </c:pt>
                <c:pt idx="12424">
                  <c:v>300.23840061313291</c:v>
                </c:pt>
                <c:pt idx="12425">
                  <c:v>300.51706500977122</c:v>
                </c:pt>
                <c:pt idx="12426">
                  <c:v>300.28484518653084</c:v>
                </c:pt>
                <c:pt idx="12427">
                  <c:v>300.49384272307219</c:v>
                </c:pt>
                <c:pt idx="12428">
                  <c:v>300.12229077760645</c:v>
                </c:pt>
                <c:pt idx="12429">
                  <c:v>300.35451052475304</c:v>
                </c:pt>
                <c:pt idx="12430">
                  <c:v>300.15637217325082</c:v>
                </c:pt>
                <c:pt idx="12431">
                  <c:v>300.35451052475304</c:v>
                </c:pt>
                <c:pt idx="12432">
                  <c:v>300.04026227684943</c:v>
                </c:pt>
                <c:pt idx="12433">
                  <c:v>300.54028729647018</c:v>
                </c:pt>
                <c:pt idx="12434">
                  <c:v>300.12229077760645</c:v>
                </c:pt>
                <c:pt idx="12435">
                  <c:v>300.272475997372</c:v>
                </c:pt>
                <c:pt idx="12436">
                  <c:v>300.35451052475304</c:v>
                </c:pt>
                <c:pt idx="12437">
                  <c:v>300.12229077760645</c:v>
                </c:pt>
                <c:pt idx="12438">
                  <c:v>301.03880065312774</c:v>
                </c:pt>
                <c:pt idx="12439">
                  <c:v>300.43504265738812</c:v>
                </c:pt>
                <c:pt idx="12440">
                  <c:v>300.35451052475304</c:v>
                </c:pt>
                <c:pt idx="12441">
                  <c:v>300.51706500977122</c:v>
                </c:pt>
                <c:pt idx="12442">
                  <c:v>300.60995263469238</c:v>
                </c:pt>
                <c:pt idx="12443">
                  <c:v>300.40095509815103</c:v>
                </c:pt>
                <c:pt idx="12444">
                  <c:v>300.09906995190721</c:v>
                </c:pt>
                <c:pt idx="12445">
                  <c:v>300.20281979039828</c:v>
                </c:pt>
                <c:pt idx="12446">
                  <c:v>300.052625454603</c:v>
                </c:pt>
                <c:pt idx="12447">
                  <c:v>300.17959598182455</c:v>
                </c:pt>
                <c:pt idx="12448">
                  <c:v>300.71369792277795</c:v>
                </c:pt>
                <c:pt idx="12449">
                  <c:v>300.43504265738812</c:v>
                </c:pt>
                <c:pt idx="12450">
                  <c:v>300.22604359897201</c:v>
                </c:pt>
                <c:pt idx="12451">
                  <c:v>300.20281979039828</c:v>
                </c:pt>
                <c:pt idx="12452">
                  <c:v>300.34214742309319</c:v>
                </c:pt>
                <c:pt idx="12453">
                  <c:v>300.14551303386793</c:v>
                </c:pt>
                <c:pt idx="12454">
                  <c:v>300.49384272307219</c:v>
                </c:pt>
                <c:pt idx="12455">
                  <c:v>300.01703988361919</c:v>
                </c:pt>
                <c:pt idx="12456">
                  <c:v>301.03880065312774</c:v>
                </c:pt>
                <c:pt idx="12457">
                  <c:v>300.36537123166693</c:v>
                </c:pt>
                <c:pt idx="12458">
                  <c:v>300.37773281145206</c:v>
                </c:pt>
                <c:pt idx="12459">
                  <c:v>300.01703988361919</c:v>
                </c:pt>
                <c:pt idx="12460">
                  <c:v>300.16873527491072</c:v>
                </c:pt>
                <c:pt idx="12461">
                  <c:v>300.14551303386793</c:v>
                </c:pt>
                <c:pt idx="12462">
                  <c:v>300.31892361451946</c:v>
                </c:pt>
                <c:pt idx="12463">
                  <c:v>300.36537123166693</c:v>
                </c:pt>
                <c:pt idx="12464">
                  <c:v>300.64402649705676</c:v>
                </c:pt>
                <c:pt idx="12465">
                  <c:v>300.59759394646926</c:v>
                </c:pt>
                <c:pt idx="12466">
                  <c:v>300.85302555547287</c:v>
                </c:pt>
                <c:pt idx="12467">
                  <c:v>300.82980174689914</c:v>
                </c:pt>
                <c:pt idx="12468">
                  <c:v>300.9923684069152</c:v>
                </c:pt>
                <c:pt idx="12469">
                  <c:v>302.01412512823697</c:v>
                </c:pt>
                <c:pt idx="12470">
                  <c:v>301.10847223103639</c:v>
                </c:pt>
                <c:pt idx="12471">
                  <c:v>300.04026227684943</c:v>
                </c:pt>
                <c:pt idx="12472">
                  <c:v>300.01703988361919</c:v>
                </c:pt>
                <c:pt idx="12473">
                  <c:v>300.59759394646926</c:v>
                </c:pt>
                <c:pt idx="12474">
                  <c:v>300.74928498519898</c:v>
                </c:pt>
                <c:pt idx="12475">
                  <c:v>300.56350806129444</c:v>
                </c:pt>
                <c:pt idx="12476">
                  <c:v>300.60995263469238</c:v>
                </c:pt>
                <c:pt idx="12477">
                  <c:v>301.09761456787203</c:v>
                </c:pt>
                <c:pt idx="12478">
                  <c:v>301.19050219279325</c:v>
                </c:pt>
                <c:pt idx="12479">
                  <c:v>300.88861550945592</c:v>
                </c:pt>
                <c:pt idx="12480">
                  <c:v>300.56350806129444</c:v>
                </c:pt>
                <c:pt idx="12481">
                  <c:v>300.21517984830865</c:v>
                </c:pt>
                <c:pt idx="12482">
                  <c:v>300.80659315707283</c:v>
                </c:pt>
                <c:pt idx="12483">
                  <c:v>300.5511463293218</c:v>
                </c:pt>
                <c:pt idx="12484">
                  <c:v>300.26162289983188</c:v>
                </c:pt>
                <c:pt idx="12485">
                  <c:v>300.40095509815103</c:v>
                </c:pt>
                <c:pt idx="12486">
                  <c:v>300.40095509815103</c:v>
                </c:pt>
                <c:pt idx="12487">
                  <c:v>300.73692173135169</c:v>
                </c:pt>
                <c:pt idx="12488">
                  <c:v>300.66725030563049</c:v>
                </c:pt>
                <c:pt idx="12489">
                  <c:v>300.09906995190721</c:v>
                </c:pt>
                <c:pt idx="12490">
                  <c:v>300.93506008285391</c:v>
                </c:pt>
                <c:pt idx="12491">
                  <c:v>300.21517984830865</c:v>
                </c:pt>
                <c:pt idx="12492">
                  <c:v>300.12229077760645</c:v>
                </c:pt>
                <c:pt idx="12493">
                  <c:v>300.33128823805407</c:v>
                </c:pt>
                <c:pt idx="12494">
                  <c:v>301.10847223103639</c:v>
                </c:pt>
                <c:pt idx="12495">
                  <c:v>300.85302555547287</c:v>
                </c:pt>
                <c:pt idx="12496">
                  <c:v>300.07584769564573</c:v>
                </c:pt>
                <c:pt idx="12497">
                  <c:v>300.09906995190721</c:v>
                </c:pt>
                <c:pt idx="12498">
                  <c:v>300.34214742309319</c:v>
                </c:pt>
                <c:pt idx="12499">
                  <c:v>300.64402649705676</c:v>
                </c:pt>
                <c:pt idx="12500">
                  <c:v>300.69047411420422</c:v>
                </c:pt>
                <c:pt idx="12501">
                  <c:v>300.23840061313291</c:v>
                </c:pt>
                <c:pt idx="12502">
                  <c:v>300.08670677415364</c:v>
                </c:pt>
                <c:pt idx="12503">
                  <c:v>300.56350806129444</c:v>
                </c:pt>
                <c:pt idx="12504">
                  <c:v>300.45825109502692</c:v>
                </c:pt>
                <c:pt idx="12505">
                  <c:v>300.21517984830865</c:v>
                </c:pt>
                <c:pt idx="12506">
                  <c:v>300.09906995190721</c:v>
                </c:pt>
                <c:pt idx="12507">
                  <c:v>300.12229077760645</c:v>
                </c:pt>
                <c:pt idx="12508">
                  <c:v>300.74928498519898</c:v>
                </c:pt>
                <c:pt idx="12509">
                  <c:v>300.35451052475304</c:v>
                </c:pt>
                <c:pt idx="12510">
                  <c:v>300.06348451789216</c:v>
                </c:pt>
                <c:pt idx="12511">
                  <c:v>300.15637217325082</c:v>
                </c:pt>
                <c:pt idx="12512">
                  <c:v>300.09906995190721</c:v>
                </c:pt>
                <c:pt idx="12513">
                  <c:v>300.09906995190721</c:v>
                </c:pt>
                <c:pt idx="12514">
                  <c:v>300.16873527491072</c:v>
                </c:pt>
                <c:pt idx="12515">
                  <c:v>300.29569980594573</c:v>
                </c:pt>
                <c:pt idx="12516">
                  <c:v>300.10992901519637</c:v>
                </c:pt>
                <c:pt idx="12517">
                  <c:v>300.52792252074812</c:v>
                </c:pt>
                <c:pt idx="12518">
                  <c:v>301.20136746533132</c:v>
                </c:pt>
                <c:pt idx="12519">
                  <c:v>300.8762493640466</c:v>
                </c:pt>
                <c:pt idx="12520">
                  <c:v>300.38859504024066</c:v>
                </c:pt>
                <c:pt idx="12521">
                  <c:v>300.28484518653084</c:v>
                </c:pt>
                <c:pt idx="12522">
                  <c:v>300.30806747322987</c:v>
                </c:pt>
                <c:pt idx="12523">
                  <c:v>300.23840061313291</c:v>
                </c:pt>
                <c:pt idx="12524">
                  <c:v>300.28484518653084</c:v>
                </c:pt>
                <c:pt idx="12525">
                  <c:v>300.33128823805407</c:v>
                </c:pt>
                <c:pt idx="12526">
                  <c:v>300.12229077760645</c:v>
                </c:pt>
                <c:pt idx="12527">
                  <c:v>300.21517984830865</c:v>
                </c:pt>
                <c:pt idx="12528">
                  <c:v>300.51706500977122</c:v>
                </c:pt>
                <c:pt idx="12529">
                  <c:v>300.21517984830865</c:v>
                </c:pt>
                <c:pt idx="12530">
                  <c:v>300.31892361451946</c:v>
                </c:pt>
                <c:pt idx="12531">
                  <c:v>300.09906995190721</c:v>
                </c:pt>
                <c:pt idx="12532">
                  <c:v>300.08670677415364</c:v>
                </c:pt>
                <c:pt idx="12533">
                  <c:v>300.28484518653084</c:v>
                </c:pt>
                <c:pt idx="12534">
                  <c:v>300.44739830186171</c:v>
                </c:pt>
                <c:pt idx="12535">
                  <c:v>300.02940306137282</c:v>
                </c:pt>
                <c:pt idx="12536">
                  <c:v>300.15637217325082</c:v>
                </c:pt>
                <c:pt idx="12537">
                  <c:v>300.51706500977122</c:v>
                </c:pt>
                <c:pt idx="12538">
                  <c:v>300.30806747322987</c:v>
                </c:pt>
                <c:pt idx="12539">
                  <c:v>300.52792252074812</c:v>
                </c:pt>
                <c:pt idx="12540">
                  <c:v>300.73692173135169</c:v>
                </c:pt>
                <c:pt idx="12541">
                  <c:v>300.17959598182455</c:v>
                </c:pt>
                <c:pt idx="12542">
                  <c:v>300.72606254631256</c:v>
                </c:pt>
                <c:pt idx="12543">
                  <c:v>300.81895017123372</c:v>
                </c:pt>
                <c:pt idx="12544">
                  <c:v>300.72606254631256</c:v>
                </c:pt>
                <c:pt idx="12545">
                  <c:v>300.93506008285391</c:v>
                </c:pt>
                <c:pt idx="12546">
                  <c:v>300.10992901519637</c:v>
                </c:pt>
                <c:pt idx="12547">
                  <c:v>300.45825109502692</c:v>
                </c:pt>
                <c:pt idx="12548">
                  <c:v>300.30806747322987</c:v>
                </c:pt>
                <c:pt idx="12549">
                  <c:v>300.43504265738812</c:v>
                </c:pt>
                <c:pt idx="12550">
                  <c:v>300.66725030563049</c:v>
                </c:pt>
                <c:pt idx="12551">
                  <c:v>300.272475997372</c:v>
                </c:pt>
                <c:pt idx="12552">
                  <c:v>301.01559206330148</c:v>
                </c:pt>
                <c:pt idx="12553">
                  <c:v>300.41181884881439</c:v>
                </c:pt>
                <c:pt idx="12554">
                  <c:v>300.04026227684943</c:v>
                </c:pt>
                <c:pt idx="12555">
                  <c:v>300.07584769564573</c:v>
                </c:pt>
                <c:pt idx="12556">
                  <c:v>300.00618080663321</c:v>
                </c:pt>
                <c:pt idx="12557">
                  <c:v>300.052625454603</c:v>
                </c:pt>
                <c:pt idx="12558">
                  <c:v>300.02940306137282</c:v>
                </c:pt>
                <c:pt idx="12559">
                  <c:v>300.47062043637322</c:v>
                </c:pt>
                <c:pt idx="12560">
                  <c:v>301.02794770777507</c:v>
                </c:pt>
                <c:pt idx="12561">
                  <c:v>300.65639720809037</c:v>
                </c:pt>
                <c:pt idx="12562">
                  <c:v>300.40095509815103</c:v>
                </c:pt>
                <c:pt idx="12563">
                  <c:v>300.02940306137282</c:v>
                </c:pt>
                <c:pt idx="12564">
                  <c:v>300.272475997372</c:v>
                </c:pt>
                <c:pt idx="12565">
                  <c:v>300.06348451789216</c:v>
                </c:pt>
                <c:pt idx="12566">
                  <c:v>300.22604359897201</c:v>
                </c:pt>
                <c:pt idx="12567">
                  <c:v>300.59759394646926</c:v>
                </c:pt>
                <c:pt idx="12568">
                  <c:v>300.64402649705676</c:v>
                </c:pt>
                <c:pt idx="12569">
                  <c:v>300.80659315707283</c:v>
                </c:pt>
                <c:pt idx="12570">
                  <c:v>300.5511463293218</c:v>
                </c:pt>
                <c:pt idx="12571">
                  <c:v>300.23840061313291</c:v>
                </c:pt>
                <c:pt idx="12572">
                  <c:v>300.42417753703751</c:v>
                </c:pt>
                <c:pt idx="12573">
                  <c:v>300.07584769564573</c:v>
                </c:pt>
                <c:pt idx="12574">
                  <c:v>300.19195756160968</c:v>
                </c:pt>
                <c:pt idx="12575">
                  <c:v>300.37773281145206</c:v>
                </c:pt>
                <c:pt idx="12576">
                  <c:v>300.28484518653084</c:v>
                </c:pt>
                <c:pt idx="12577">
                  <c:v>300.70284025961359</c:v>
                </c:pt>
                <c:pt idx="12578">
                  <c:v>300.77250575002324</c:v>
                </c:pt>
                <c:pt idx="12579">
                  <c:v>300.28484518653084</c:v>
                </c:pt>
                <c:pt idx="12580">
                  <c:v>300.23840061313291</c:v>
                </c:pt>
                <c:pt idx="12581">
                  <c:v>300.12229077760645</c:v>
                </c:pt>
                <c:pt idx="12582">
                  <c:v>300.31892361451946</c:v>
                </c:pt>
                <c:pt idx="12583">
                  <c:v>300.48147490360066</c:v>
                </c:pt>
                <c:pt idx="12584">
                  <c:v>300.43504265738812</c:v>
                </c:pt>
                <c:pt idx="12585">
                  <c:v>300.24926740754574</c:v>
                </c:pt>
                <c:pt idx="12586">
                  <c:v>300.15637217325082</c:v>
                </c:pt>
                <c:pt idx="12587">
                  <c:v>300.10992901519637</c:v>
                </c:pt>
                <c:pt idx="12588">
                  <c:v>300.33128823805407</c:v>
                </c:pt>
                <c:pt idx="12589">
                  <c:v>300.00618080663321</c:v>
                </c:pt>
                <c:pt idx="12590">
                  <c:v>300.08670677415364</c:v>
                </c:pt>
                <c:pt idx="12591">
                  <c:v>300.16873527491072</c:v>
                </c:pt>
                <c:pt idx="12592">
                  <c:v>301.23694570087889</c:v>
                </c:pt>
                <c:pt idx="12593">
                  <c:v>301.0047254210761</c:v>
                </c:pt>
                <c:pt idx="12594">
                  <c:v>300.28484518653084</c:v>
                </c:pt>
                <c:pt idx="12595">
                  <c:v>300.28484518653084</c:v>
                </c:pt>
                <c:pt idx="12596">
                  <c:v>300.15637217325082</c:v>
                </c:pt>
                <c:pt idx="12597">
                  <c:v>300.17959598182455</c:v>
                </c:pt>
                <c:pt idx="12598">
                  <c:v>300.31892361451946</c:v>
                </c:pt>
                <c:pt idx="12599">
                  <c:v>300.41181884881439</c:v>
                </c:pt>
                <c:pt idx="12600">
                  <c:v>300.66725030563049</c:v>
                </c:pt>
                <c:pt idx="12601">
                  <c:v>300.8762493640466</c:v>
                </c:pt>
                <c:pt idx="12602">
                  <c:v>300.69047411420422</c:v>
                </c:pt>
                <c:pt idx="12603">
                  <c:v>300.272475997372</c:v>
                </c:pt>
                <c:pt idx="12604">
                  <c:v>300.16873527491072</c:v>
                </c:pt>
                <c:pt idx="12605">
                  <c:v>300.81895017123372</c:v>
                </c:pt>
                <c:pt idx="12606">
                  <c:v>300.60995263469238</c:v>
                </c:pt>
                <c:pt idx="12607">
                  <c:v>300.77250575002324</c:v>
                </c:pt>
                <c:pt idx="12608">
                  <c:v>300.12229077760645</c:v>
                </c:pt>
                <c:pt idx="12609">
                  <c:v>300.13314985611436</c:v>
                </c:pt>
                <c:pt idx="12610">
                  <c:v>300.35451052475304</c:v>
                </c:pt>
                <c:pt idx="12611">
                  <c:v>300.60995263469238</c:v>
                </c:pt>
                <c:pt idx="12612">
                  <c:v>300.01703988361919</c:v>
                </c:pt>
                <c:pt idx="12613">
                  <c:v>300.23840061313291</c:v>
                </c:pt>
                <c:pt idx="12614">
                  <c:v>300.26162289983188</c:v>
                </c:pt>
                <c:pt idx="12615">
                  <c:v>300.20281979039828</c:v>
                </c:pt>
                <c:pt idx="12616">
                  <c:v>300.59759394646926</c:v>
                </c:pt>
                <c:pt idx="12617">
                  <c:v>300.62081775504299</c:v>
                </c:pt>
                <c:pt idx="12618">
                  <c:v>300.50469871217439</c:v>
                </c:pt>
                <c:pt idx="12619">
                  <c:v>300.85302555547287</c:v>
                </c:pt>
                <c:pt idx="12620">
                  <c:v>300.78336934849909</c:v>
                </c:pt>
                <c:pt idx="12621">
                  <c:v>300.31892361451946</c:v>
                </c:pt>
                <c:pt idx="12622">
                  <c:v>300.22604359897201</c:v>
                </c:pt>
                <c:pt idx="12623">
                  <c:v>300.24926740754574</c:v>
                </c:pt>
                <c:pt idx="12624">
                  <c:v>300.07584769564573</c:v>
                </c:pt>
                <c:pt idx="12625">
                  <c:v>300.04026227684943</c:v>
                </c:pt>
                <c:pt idx="12626">
                  <c:v>300.28484518653084</c:v>
                </c:pt>
                <c:pt idx="12627">
                  <c:v>300.33128823805407</c:v>
                </c:pt>
                <c:pt idx="12628">
                  <c:v>300.65639720809037</c:v>
                </c:pt>
                <c:pt idx="12629">
                  <c:v>300.08670677415364</c:v>
                </c:pt>
                <c:pt idx="12630">
                  <c:v>300.00618080663321</c:v>
                </c:pt>
                <c:pt idx="12631">
                  <c:v>300.29569980594573</c:v>
                </c:pt>
                <c:pt idx="12632">
                  <c:v>300.64402649705676</c:v>
                </c:pt>
                <c:pt idx="12633">
                  <c:v>300.15637217325082</c:v>
                </c:pt>
                <c:pt idx="12634">
                  <c:v>300.22604359897201</c:v>
                </c:pt>
                <c:pt idx="12635">
                  <c:v>300.64402649705676</c:v>
                </c:pt>
                <c:pt idx="12636">
                  <c:v>300.80659315707283</c:v>
                </c:pt>
                <c:pt idx="12637">
                  <c:v>300.13314985611436</c:v>
                </c:pt>
                <c:pt idx="12638">
                  <c:v>300.49384272307219</c:v>
                </c:pt>
                <c:pt idx="12639">
                  <c:v>300.33128823805407</c:v>
                </c:pt>
                <c:pt idx="12640">
                  <c:v>300.30806747322987</c:v>
                </c:pt>
                <c:pt idx="12641">
                  <c:v>300.30806747322987</c:v>
                </c:pt>
                <c:pt idx="12642">
                  <c:v>300.21517984830865</c:v>
                </c:pt>
                <c:pt idx="12643">
                  <c:v>300.40095509815103</c:v>
                </c:pt>
                <c:pt idx="12644">
                  <c:v>300.58673034799341</c:v>
                </c:pt>
                <c:pt idx="12645">
                  <c:v>300.49384272307219</c:v>
                </c:pt>
                <c:pt idx="12646">
                  <c:v>300.09906995190721</c:v>
                </c:pt>
                <c:pt idx="12647">
                  <c:v>300.06348451789216</c:v>
                </c:pt>
                <c:pt idx="12648">
                  <c:v>300.24926740754574</c:v>
                </c:pt>
                <c:pt idx="12649">
                  <c:v>301.0852482702752</c:v>
                </c:pt>
                <c:pt idx="12650">
                  <c:v>300.20281979039828</c:v>
                </c:pt>
                <c:pt idx="12651">
                  <c:v>300.04026227684943</c:v>
                </c:pt>
                <c:pt idx="12652">
                  <c:v>300.04026227684943</c:v>
                </c:pt>
                <c:pt idx="12653">
                  <c:v>300.15637217325082</c:v>
                </c:pt>
                <c:pt idx="12654">
                  <c:v>300.06348451789216</c:v>
                </c:pt>
                <c:pt idx="12655">
                  <c:v>300.22604359897201</c:v>
                </c:pt>
                <c:pt idx="12656">
                  <c:v>300.19195756160968</c:v>
                </c:pt>
                <c:pt idx="12657">
                  <c:v>300.06348451789216</c:v>
                </c:pt>
                <c:pt idx="12658">
                  <c:v>300.21517984830865</c:v>
                </c:pt>
                <c:pt idx="12659">
                  <c:v>300.35451052475304</c:v>
                </c:pt>
                <c:pt idx="12660">
                  <c:v>300.50469871217439</c:v>
                </c:pt>
                <c:pt idx="12661">
                  <c:v>300.272475997372</c:v>
                </c:pt>
                <c:pt idx="12662">
                  <c:v>300.24926740754574</c:v>
                </c:pt>
                <c:pt idx="12663">
                  <c:v>300.20281979039828</c:v>
                </c:pt>
                <c:pt idx="12664">
                  <c:v>300.26162289983188</c:v>
                </c:pt>
                <c:pt idx="12665">
                  <c:v>300.10992901519637</c:v>
                </c:pt>
                <c:pt idx="12666">
                  <c:v>300.50469871217439</c:v>
                </c:pt>
                <c:pt idx="12667">
                  <c:v>300.76014553992542</c:v>
                </c:pt>
                <c:pt idx="12668">
                  <c:v>300.22604359897201</c:v>
                </c:pt>
                <c:pt idx="12669">
                  <c:v>300.00618080663321</c:v>
                </c:pt>
                <c:pt idx="12670">
                  <c:v>300.15637217325082</c:v>
                </c:pt>
                <c:pt idx="12671">
                  <c:v>300.34214742309319</c:v>
                </c:pt>
                <c:pt idx="12672">
                  <c:v>300.9118379483424</c:v>
                </c:pt>
                <c:pt idx="12673">
                  <c:v>300.47062043637322</c:v>
                </c:pt>
                <c:pt idx="12674">
                  <c:v>300.67961797291457</c:v>
                </c:pt>
                <c:pt idx="12675">
                  <c:v>300.56350806129444</c:v>
                </c:pt>
                <c:pt idx="12676">
                  <c:v>300.49384272307219</c:v>
                </c:pt>
                <c:pt idx="12677">
                  <c:v>300.14551303386793</c:v>
                </c:pt>
                <c:pt idx="12678">
                  <c:v>300.33128823805407</c:v>
                </c:pt>
                <c:pt idx="12679">
                  <c:v>301.81749434585487</c:v>
                </c:pt>
                <c:pt idx="12680">
                  <c:v>300.47062043637322</c:v>
                </c:pt>
                <c:pt idx="12681">
                  <c:v>300.22604359897201</c:v>
                </c:pt>
                <c:pt idx="12682">
                  <c:v>300.69047411420422</c:v>
                </c:pt>
                <c:pt idx="12683">
                  <c:v>300.8762493640466</c:v>
                </c:pt>
                <c:pt idx="12684">
                  <c:v>300.38859504024066</c:v>
                </c:pt>
                <c:pt idx="12685">
                  <c:v>301.15491984818385</c:v>
                </c:pt>
                <c:pt idx="12686">
                  <c:v>300.96914459834147</c:v>
                </c:pt>
                <c:pt idx="12687">
                  <c:v>300.17959598182455</c:v>
                </c:pt>
                <c:pt idx="12688">
                  <c:v>300.29569980594573</c:v>
                </c:pt>
                <c:pt idx="12689">
                  <c:v>300.02940306137282</c:v>
                </c:pt>
                <c:pt idx="12690">
                  <c:v>300.21517984830865</c:v>
                </c:pt>
                <c:pt idx="12691">
                  <c:v>300.38859504024066</c:v>
                </c:pt>
                <c:pt idx="12692">
                  <c:v>300.94592078976774</c:v>
                </c:pt>
                <c:pt idx="12693">
                  <c:v>301.20136746533132</c:v>
                </c:pt>
                <c:pt idx="12694">
                  <c:v>300.41181884881439</c:v>
                </c:pt>
                <c:pt idx="12695">
                  <c:v>300.95828236955288</c:v>
                </c:pt>
                <c:pt idx="12696">
                  <c:v>300.86539474463171</c:v>
                </c:pt>
                <c:pt idx="12697">
                  <c:v>300.56350806129444</c:v>
                </c:pt>
                <c:pt idx="12698">
                  <c:v>300.14551303386793</c:v>
                </c:pt>
                <c:pt idx="12699">
                  <c:v>300.24926740754574</c:v>
                </c:pt>
                <c:pt idx="12700">
                  <c:v>300.43504265738812</c:v>
                </c:pt>
                <c:pt idx="12701">
                  <c:v>300.45825109502692</c:v>
                </c:pt>
                <c:pt idx="12702">
                  <c:v>300.9923684069152</c:v>
                </c:pt>
                <c:pt idx="12703">
                  <c:v>300.43504265738812</c:v>
                </c:pt>
                <c:pt idx="12704">
                  <c:v>300.30806747322987</c:v>
                </c:pt>
                <c:pt idx="12705">
                  <c:v>300.93506008285391</c:v>
                </c:pt>
                <c:pt idx="12706">
                  <c:v>301.14405761939526</c:v>
                </c:pt>
                <c:pt idx="12707">
                  <c:v>300.23840061313291</c:v>
                </c:pt>
                <c:pt idx="12708">
                  <c:v>300.58673034799341</c:v>
                </c:pt>
                <c:pt idx="12709">
                  <c:v>300.30806747322987</c:v>
                </c:pt>
                <c:pt idx="12710">
                  <c:v>300.21517984830865</c:v>
                </c:pt>
                <c:pt idx="12711">
                  <c:v>300.30806747322987</c:v>
                </c:pt>
                <c:pt idx="12712">
                  <c:v>300.92269698119406</c:v>
                </c:pt>
                <c:pt idx="12713">
                  <c:v>300.41181884881439</c:v>
                </c:pt>
                <c:pt idx="12714">
                  <c:v>300.29569980594573</c:v>
                </c:pt>
                <c:pt idx="12715">
                  <c:v>300.22604359897201</c:v>
                </c:pt>
                <c:pt idx="12716">
                  <c:v>300.04026227684943</c:v>
                </c:pt>
                <c:pt idx="12717">
                  <c:v>300.14551303386793</c:v>
                </c:pt>
                <c:pt idx="12718">
                  <c:v>300.20281979039828</c:v>
                </c:pt>
                <c:pt idx="12719">
                  <c:v>300.38859504024066</c:v>
                </c:pt>
                <c:pt idx="12720">
                  <c:v>300.28484518653084</c:v>
                </c:pt>
                <c:pt idx="12721">
                  <c:v>300.09906995190721</c:v>
                </c:pt>
                <c:pt idx="12722">
                  <c:v>300.09906995190721</c:v>
                </c:pt>
                <c:pt idx="12723">
                  <c:v>300.79572788453476</c:v>
                </c:pt>
                <c:pt idx="12724">
                  <c:v>300.06348451789216</c:v>
                </c:pt>
                <c:pt idx="12725">
                  <c:v>300.60995263469238</c:v>
                </c:pt>
                <c:pt idx="12726">
                  <c:v>300.88861550945592</c:v>
                </c:pt>
                <c:pt idx="12727">
                  <c:v>300.51706500977122</c:v>
                </c:pt>
                <c:pt idx="12728">
                  <c:v>300.01703988361919</c:v>
                </c:pt>
                <c:pt idx="12729">
                  <c:v>300.41181884881439</c:v>
                </c:pt>
                <c:pt idx="12730">
                  <c:v>300.66725030563049</c:v>
                </c:pt>
                <c:pt idx="12731">
                  <c:v>300.36537123166693</c:v>
                </c:pt>
                <c:pt idx="12732">
                  <c:v>300.94592078976774</c:v>
                </c:pt>
                <c:pt idx="12733">
                  <c:v>301.06202461388898</c:v>
                </c:pt>
                <c:pt idx="12734">
                  <c:v>300.22604359897201</c:v>
                </c:pt>
                <c:pt idx="12735">
                  <c:v>300.22604359897201</c:v>
                </c:pt>
                <c:pt idx="12736">
                  <c:v>300.34214742309319</c:v>
                </c:pt>
                <c:pt idx="12737">
                  <c:v>300.06348451789216</c:v>
                </c:pt>
                <c:pt idx="12738">
                  <c:v>300.28484518653084</c:v>
                </c:pt>
                <c:pt idx="12739">
                  <c:v>300.04026227684943</c:v>
                </c:pt>
                <c:pt idx="12740">
                  <c:v>300.24926740754574</c:v>
                </c:pt>
                <c:pt idx="12741">
                  <c:v>300.54028729647018</c:v>
                </c:pt>
                <c:pt idx="12742">
                  <c:v>300.47062043637322</c:v>
                </c:pt>
                <c:pt idx="12743">
                  <c:v>300.44739830186171</c:v>
                </c:pt>
                <c:pt idx="12744">
                  <c:v>300.47062043637322</c:v>
                </c:pt>
                <c:pt idx="12745">
                  <c:v>300.19195756160968</c:v>
                </c:pt>
                <c:pt idx="12746">
                  <c:v>300.63317492139134</c:v>
                </c:pt>
                <c:pt idx="12747">
                  <c:v>300.00618080663321</c:v>
                </c:pt>
                <c:pt idx="12748">
                  <c:v>300.21517984830865</c:v>
                </c:pt>
                <c:pt idx="12749">
                  <c:v>300.24926740754574</c:v>
                </c:pt>
                <c:pt idx="12750">
                  <c:v>300.22604359897201</c:v>
                </c:pt>
                <c:pt idx="12751">
                  <c:v>300.45825109502692</c:v>
                </c:pt>
                <c:pt idx="12752">
                  <c:v>300.5511463293218</c:v>
                </c:pt>
                <c:pt idx="12753">
                  <c:v>300.15637217325082</c:v>
                </c:pt>
                <c:pt idx="12754">
                  <c:v>300.23840061313291</c:v>
                </c:pt>
                <c:pt idx="12755">
                  <c:v>300.04026227684943</c:v>
                </c:pt>
                <c:pt idx="12756">
                  <c:v>300.01703988361919</c:v>
                </c:pt>
                <c:pt idx="12757">
                  <c:v>300.70284025961359</c:v>
                </c:pt>
                <c:pt idx="12758">
                  <c:v>300.86539474463171</c:v>
                </c:pt>
                <c:pt idx="12759">
                  <c:v>301.0047254210761</c:v>
                </c:pt>
                <c:pt idx="12760">
                  <c:v>300.44739830186171</c:v>
                </c:pt>
                <c:pt idx="12761">
                  <c:v>300.30806747322987</c:v>
                </c:pt>
                <c:pt idx="12762">
                  <c:v>300.51706500977122</c:v>
                </c:pt>
                <c:pt idx="12763">
                  <c:v>300.04026227684943</c:v>
                </c:pt>
                <c:pt idx="12764">
                  <c:v>300.14551303386793</c:v>
                </c:pt>
                <c:pt idx="12765">
                  <c:v>300.76014553992542</c:v>
                </c:pt>
                <c:pt idx="12766">
                  <c:v>300.73692173135169</c:v>
                </c:pt>
                <c:pt idx="12767">
                  <c:v>301.0852482702752</c:v>
                </c:pt>
                <c:pt idx="12768">
                  <c:v>301.0852482702752</c:v>
                </c:pt>
                <c:pt idx="12769">
                  <c:v>300.13314985611436</c:v>
                </c:pt>
                <c:pt idx="12770">
                  <c:v>300.272475997372</c:v>
                </c:pt>
                <c:pt idx="12771">
                  <c:v>300.76014553992542</c:v>
                </c:pt>
                <c:pt idx="12772">
                  <c:v>300.08670677415364</c:v>
                </c:pt>
                <c:pt idx="12773">
                  <c:v>300.14551303386793</c:v>
                </c:pt>
                <c:pt idx="12774">
                  <c:v>300.17959598182455</c:v>
                </c:pt>
                <c:pt idx="12775">
                  <c:v>300.24926740754574</c:v>
                </c:pt>
                <c:pt idx="12776">
                  <c:v>300.24926740754574</c:v>
                </c:pt>
                <c:pt idx="12777">
                  <c:v>300.10992901519637</c:v>
                </c:pt>
                <c:pt idx="12778">
                  <c:v>300.28484518653084</c:v>
                </c:pt>
                <c:pt idx="12779">
                  <c:v>300.15637217325082</c:v>
                </c:pt>
                <c:pt idx="12780">
                  <c:v>300.34214742309319</c:v>
                </c:pt>
                <c:pt idx="12781">
                  <c:v>300.31892361451946</c:v>
                </c:pt>
                <c:pt idx="12782">
                  <c:v>300.37773281145206</c:v>
                </c:pt>
                <c:pt idx="12783">
                  <c:v>300.29569980594573</c:v>
                </c:pt>
                <c:pt idx="12784">
                  <c:v>300.08670677415364</c:v>
                </c:pt>
                <c:pt idx="12785">
                  <c:v>300.04026227684943</c:v>
                </c:pt>
                <c:pt idx="12786">
                  <c:v>300.36537123166693</c:v>
                </c:pt>
                <c:pt idx="12787">
                  <c:v>300.14551303386793</c:v>
                </c:pt>
                <c:pt idx="12788">
                  <c:v>300.052625454603</c:v>
                </c:pt>
                <c:pt idx="12789">
                  <c:v>300.13314985611436</c:v>
                </c:pt>
                <c:pt idx="12790">
                  <c:v>300.21517984830865</c:v>
                </c:pt>
                <c:pt idx="12791">
                  <c:v>300.33128823805407</c:v>
                </c:pt>
                <c:pt idx="12792">
                  <c:v>300.19195756160968</c:v>
                </c:pt>
                <c:pt idx="12793">
                  <c:v>300.23840061313291</c:v>
                </c:pt>
                <c:pt idx="12794">
                  <c:v>300.13314985611436</c:v>
                </c:pt>
                <c:pt idx="12795">
                  <c:v>300.47062043637322</c:v>
                </c:pt>
                <c:pt idx="12796">
                  <c:v>300.74928498519898</c:v>
                </c:pt>
                <c:pt idx="12797">
                  <c:v>300.31892361451946</c:v>
                </c:pt>
                <c:pt idx="12798">
                  <c:v>300.80659315707283</c:v>
                </c:pt>
                <c:pt idx="12799">
                  <c:v>300.9923684069152</c:v>
                </c:pt>
                <c:pt idx="12800">
                  <c:v>301.29424748087877</c:v>
                </c:pt>
                <c:pt idx="12801">
                  <c:v>300.57437013789553</c:v>
                </c:pt>
                <c:pt idx="12802">
                  <c:v>300.34214742309319</c:v>
                </c:pt>
                <c:pt idx="12803">
                  <c:v>300.35451052475304</c:v>
                </c:pt>
                <c:pt idx="12804">
                  <c:v>300.63317492139134</c:v>
                </c:pt>
                <c:pt idx="12805">
                  <c:v>300.22604359897201</c:v>
                </c:pt>
                <c:pt idx="12806">
                  <c:v>300.07584769564573</c:v>
                </c:pt>
                <c:pt idx="12807">
                  <c:v>301.12083533269629</c:v>
                </c:pt>
                <c:pt idx="12808">
                  <c:v>300.67961797291457</c:v>
                </c:pt>
                <c:pt idx="12809">
                  <c:v>300.48147490360066</c:v>
                </c:pt>
                <c:pt idx="12810">
                  <c:v>300.16873527491072</c:v>
                </c:pt>
                <c:pt idx="12811">
                  <c:v>300.42417753703751</c:v>
                </c:pt>
                <c:pt idx="12812">
                  <c:v>300.74928498519898</c:v>
                </c:pt>
                <c:pt idx="12813">
                  <c:v>301.46916552411921</c:v>
                </c:pt>
                <c:pt idx="12814">
                  <c:v>301.21372295761745</c:v>
                </c:pt>
                <c:pt idx="12815">
                  <c:v>300.02940306137282</c:v>
                </c:pt>
                <c:pt idx="12816">
                  <c:v>300.50469871217439</c:v>
                </c:pt>
                <c:pt idx="12817">
                  <c:v>300.12229077760645</c:v>
                </c:pt>
                <c:pt idx="12818">
                  <c:v>300.45825109502692</c:v>
                </c:pt>
                <c:pt idx="12819">
                  <c:v>301.27102382449254</c:v>
                </c:pt>
                <c:pt idx="12820">
                  <c:v>300.89947317262033</c:v>
                </c:pt>
                <c:pt idx="12821">
                  <c:v>300.76014553992542</c:v>
                </c:pt>
                <c:pt idx="12822">
                  <c:v>301.13169588742267</c:v>
                </c:pt>
                <c:pt idx="12823">
                  <c:v>301.29424748087877</c:v>
                </c:pt>
                <c:pt idx="12824">
                  <c:v>300.76014553992542</c:v>
                </c:pt>
                <c:pt idx="12825">
                  <c:v>300.09906995190721</c:v>
                </c:pt>
                <c:pt idx="12826">
                  <c:v>300.58673034799341</c:v>
                </c:pt>
                <c:pt idx="12827">
                  <c:v>300.93506008285391</c:v>
                </c:pt>
                <c:pt idx="12828">
                  <c:v>300.26162289983188</c:v>
                </c:pt>
                <c:pt idx="12829">
                  <c:v>300.13314985611436</c:v>
                </c:pt>
                <c:pt idx="12830">
                  <c:v>300.01703988361919</c:v>
                </c:pt>
                <c:pt idx="12831">
                  <c:v>300.47062043637322</c:v>
                </c:pt>
                <c:pt idx="12832">
                  <c:v>300.02940306137282</c:v>
                </c:pt>
                <c:pt idx="12833">
                  <c:v>300.15637217325082</c:v>
                </c:pt>
                <c:pt idx="12834">
                  <c:v>300.22604359897201</c:v>
                </c:pt>
                <c:pt idx="12835">
                  <c:v>300.73692173135169</c:v>
                </c:pt>
                <c:pt idx="12836">
                  <c:v>300.22604359897201</c:v>
                </c:pt>
                <c:pt idx="12837">
                  <c:v>300.22604359897201</c:v>
                </c:pt>
                <c:pt idx="12838">
                  <c:v>300.10992901519637</c:v>
                </c:pt>
                <c:pt idx="12839">
                  <c:v>300.07584769564573</c:v>
                </c:pt>
                <c:pt idx="12840">
                  <c:v>300.65639720809037</c:v>
                </c:pt>
                <c:pt idx="12841">
                  <c:v>300.77250575002324</c:v>
                </c:pt>
                <c:pt idx="12842">
                  <c:v>301.09761456787203</c:v>
                </c:pt>
                <c:pt idx="12843">
                  <c:v>300.67961797291457</c:v>
                </c:pt>
                <c:pt idx="12844">
                  <c:v>300.35451052475304</c:v>
                </c:pt>
                <c:pt idx="12845">
                  <c:v>300.74928498519898</c:v>
                </c:pt>
                <c:pt idx="12846">
                  <c:v>300.23840061313291</c:v>
                </c:pt>
                <c:pt idx="12847">
                  <c:v>300.26162289983188</c:v>
                </c:pt>
                <c:pt idx="12848">
                  <c:v>300.42417753703751</c:v>
                </c:pt>
                <c:pt idx="12849">
                  <c:v>300.14551303386793</c:v>
                </c:pt>
                <c:pt idx="12850">
                  <c:v>300.29569980594573</c:v>
                </c:pt>
                <c:pt idx="12851">
                  <c:v>301.24779986373136</c:v>
                </c:pt>
                <c:pt idx="12852">
                  <c:v>300.41181884881439</c:v>
                </c:pt>
                <c:pt idx="12853">
                  <c:v>300.48147490360066</c:v>
                </c:pt>
                <c:pt idx="12854">
                  <c:v>302.13024417110557</c:v>
                </c:pt>
                <c:pt idx="12855">
                  <c:v>300.92269698119406</c:v>
                </c:pt>
                <c:pt idx="12856">
                  <c:v>300.58673034799341</c:v>
                </c:pt>
                <c:pt idx="12857">
                  <c:v>300.86539474463171</c:v>
                </c:pt>
                <c:pt idx="12858">
                  <c:v>302.07293645579421</c:v>
                </c:pt>
                <c:pt idx="12859">
                  <c:v>301.30661164785096</c:v>
                </c:pt>
                <c:pt idx="12860">
                  <c:v>300.44739830186171</c:v>
                </c:pt>
                <c:pt idx="12861">
                  <c:v>300.19195756160968</c:v>
                </c:pt>
                <c:pt idx="12862">
                  <c:v>300.00618080663321</c:v>
                </c:pt>
                <c:pt idx="12863">
                  <c:v>300.59759394646926</c:v>
                </c:pt>
                <c:pt idx="12864">
                  <c:v>300.13314985611436</c:v>
                </c:pt>
                <c:pt idx="12865">
                  <c:v>300.14551303386793</c:v>
                </c:pt>
                <c:pt idx="12866">
                  <c:v>300.13314985611436</c:v>
                </c:pt>
                <c:pt idx="12867">
                  <c:v>301.27102382449254</c:v>
                </c:pt>
                <c:pt idx="12868">
                  <c:v>302.17667656950562</c:v>
                </c:pt>
                <c:pt idx="12869">
                  <c:v>300.82980174689914</c:v>
                </c:pt>
                <c:pt idx="12870">
                  <c:v>300.42417753703751</c:v>
                </c:pt>
                <c:pt idx="12871">
                  <c:v>301.13169588742267</c:v>
                </c:pt>
                <c:pt idx="12872">
                  <c:v>300.85302555547287</c:v>
                </c:pt>
                <c:pt idx="12873">
                  <c:v>300.69047411420422</c:v>
                </c:pt>
                <c:pt idx="12874">
                  <c:v>300.69047411420422</c:v>
                </c:pt>
                <c:pt idx="12875">
                  <c:v>300.052625454603</c:v>
                </c:pt>
                <c:pt idx="12876">
                  <c:v>300.44739830186171</c:v>
                </c:pt>
                <c:pt idx="12877">
                  <c:v>301.30661164785096</c:v>
                </c:pt>
                <c:pt idx="12878">
                  <c:v>300.40095509815103</c:v>
                </c:pt>
                <c:pt idx="12879">
                  <c:v>300.47062043637322</c:v>
                </c:pt>
                <c:pt idx="12880">
                  <c:v>301.26016783539035</c:v>
                </c:pt>
                <c:pt idx="12881">
                  <c:v>300.70284025961359</c:v>
                </c:pt>
                <c:pt idx="12882">
                  <c:v>300.60995263469238</c:v>
                </c:pt>
                <c:pt idx="12883">
                  <c:v>300.272475997372</c:v>
                </c:pt>
                <c:pt idx="12884">
                  <c:v>300.17959598182455</c:v>
                </c:pt>
                <c:pt idx="12885">
                  <c:v>300.10992901519637</c:v>
                </c:pt>
                <c:pt idx="12886">
                  <c:v>300.48147490360066</c:v>
                </c:pt>
                <c:pt idx="12887">
                  <c:v>300.052625454603</c:v>
                </c:pt>
                <c:pt idx="12888">
                  <c:v>300.19195756160968</c:v>
                </c:pt>
                <c:pt idx="12889">
                  <c:v>300.77250575002324</c:v>
                </c:pt>
                <c:pt idx="12890">
                  <c:v>300.70284025961359</c:v>
                </c:pt>
                <c:pt idx="12891">
                  <c:v>300.48147490360066</c:v>
                </c:pt>
                <c:pt idx="12892">
                  <c:v>300.92269698119406</c:v>
                </c:pt>
                <c:pt idx="12893">
                  <c:v>300.23840061313291</c:v>
                </c:pt>
                <c:pt idx="12894">
                  <c:v>300.26162289983188</c:v>
                </c:pt>
                <c:pt idx="12895">
                  <c:v>300.9118379483424</c:v>
                </c:pt>
                <c:pt idx="12896">
                  <c:v>300.09906995190721</c:v>
                </c:pt>
                <c:pt idx="12897">
                  <c:v>300.5511463293218</c:v>
                </c:pt>
                <c:pt idx="12898">
                  <c:v>300.5511463293218</c:v>
                </c:pt>
                <c:pt idx="12899">
                  <c:v>300.64402649705676</c:v>
                </c:pt>
                <c:pt idx="12900">
                  <c:v>301.50324653929488</c:v>
                </c:pt>
                <c:pt idx="12901">
                  <c:v>300.66725030563049</c:v>
                </c:pt>
                <c:pt idx="12902">
                  <c:v>300.79572788453476</c:v>
                </c:pt>
                <c:pt idx="12903">
                  <c:v>302.02649188239621</c:v>
                </c:pt>
                <c:pt idx="12904">
                  <c:v>302.02649188239621</c:v>
                </c:pt>
                <c:pt idx="12905">
                  <c:v>300.21517984830865</c:v>
                </c:pt>
                <c:pt idx="12906">
                  <c:v>300.48147490360066</c:v>
                </c:pt>
                <c:pt idx="12907">
                  <c:v>301.7819174799946</c:v>
                </c:pt>
                <c:pt idx="12908">
                  <c:v>301.85157368696832</c:v>
                </c:pt>
                <c:pt idx="12909">
                  <c:v>300.85302555547287</c:v>
                </c:pt>
                <c:pt idx="12910">
                  <c:v>300.73692173135169</c:v>
                </c:pt>
                <c:pt idx="12911">
                  <c:v>300.15637217325082</c:v>
                </c:pt>
                <c:pt idx="12912">
                  <c:v>303.81457904259776</c:v>
                </c:pt>
                <c:pt idx="12913">
                  <c:v>304.62735146768841</c:v>
                </c:pt>
                <c:pt idx="12914">
                  <c:v>301.16727990609422</c:v>
                </c:pt>
                <c:pt idx="12915">
                  <c:v>302.5482422879378</c:v>
                </c:pt>
                <c:pt idx="12916">
                  <c:v>304.61499384477759</c:v>
                </c:pt>
                <c:pt idx="12917">
                  <c:v>304.84721671176743</c:v>
                </c:pt>
                <c:pt idx="12918">
                  <c:v>303.87189284540813</c:v>
                </c:pt>
                <c:pt idx="12919">
                  <c:v>300.72606254631256</c:v>
                </c:pt>
                <c:pt idx="12920">
                  <c:v>306.62444681755449</c:v>
                </c:pt>
                <c:pt idx="12921">
                  <c:v>305.04534958452058</c:v>
                </c:pt>
                <c:pt idx="12922">
                  <c:v>302.90892660195959</c:v>
                </c:pt>
                <c:pt idx="12923">
                  <c:v>300.48147490360066</c:v>
                </c:pt>
                <c:pt idx="12924">
                  <c:v>301.01559206330148</c:v>
                </c:pt>
                <c:pt idx="12925">
                  <c:v>303.60557998418165</c:v>
                </c:pt>
                <c:pt idx="12926">
                  <c:v>302.07293645579421</c:v>
                </c:pt>
                <c:pt idx="12927">
                  <c:v>301.31747144164001</c:v>
                </c:pt>
                <c:pt idx="12928">
                  <c:v>303.59322236127082</c:v>
                </c:pt>
                <c:pt idx="12929">
                  <c:v>304.05766809525051</c:v>
                </c:pt>
                <c:pt idx="12930">
                  <c:v>302.22312418665308</c:v>
                </c:pt>
                <c:pt idx="12931">
                  <c:v>301.34069509802623</c:v>
                </c:pt>
                <c:pt idx="12932">
                  <c:v>301.50324653929488</c:v>
                </c:pt>
                <c:pt idx="12933">
                  <c:v>302.79281669033941</c:v>
                </c:pt>
                <c:pt idx="12934">
                  <c:v>300.85302555547287</c:v>
                </c:pt>
                <c:pt idx="12935">
                  <c:v>300.80659315707283</c:v>
                </c:pt>
                <c:pt idx="12936">
                  <c:v>300.01703988361919</c:v>
                </c:pt>
                <c:pt idx="12937">
                  <c:v>300.42417753703751</c:v>
                </c:pt>
                <c:pt idx="12938">
                  <c:v>301.77104977245688</c:v>
                </c:pt>
                <c:pt idx="12939">
                  <c:v>301.32983363017502</c:v>
                </c:pt>
                <c:pt idx="12940">
                  <c:v>301.29424748087877</c:v>
                </c:pt>
                <c:pt idx="12941">
                  <c:v>301.54969461300476</c:v>
                </c:pt>
                <c:pt idx="12942">
                  <c:v>300.9923684069152</c:v>
                </c:pt>
                <c:pt idx="12943">
                  <c:v>300.9923684069152</c:v>
                </c:pt>
                <c:pt idx="12944">
                  <c:v>303.3377756857073</c:v>
                </c:pt>
                <c:pt idx="12945">
                  <c:v>305.799316769553</c:v>
                </c:pt>
                <c:pt idx="12946">
                  <c:v>307.77317309209792</c:v>
                </c:pt>
                <c:pt idx="12947">
                  <c:v>306.17086726923776</c:v>
                </c:pt>
                <c:pt idx="12948">
                  <c:v>300.42417753703751</c:v>
                </c:pt>
                <c:pt idx="12949">
                  <c:v>308.71442218296801</c:v>
                </c:pt>
                <c:pt idx="12950">
                  <c:v>313.77680154585948</c:v>
                </c:pt>
                <c:pt idx="12951">
                  <c:v>315.84356832144675</c:v>
                </c:pt>
                <c:pt idx="12952">
                  <c:v>308.92342124138412</c:v>
                </c:pt>
                <c:pt idx="12953">
                  <c:v>301.98004883087299</c:v>
                </c:pt>
                <c:pt idx="12954">
                  <c:v>301.73546986284714</c:v>
                </c:pt>
                <c:pt idx="12955">
                  <c:v>304.91687291874115</c:v>
                </c:pt>
                <c:pt idx="12956">
                  <c:v>306.2172996676378</c:v>
                </c:pt>
                <c:pt idx="12957">
                  <c:v>305.28842341842591</c:v>
                </c:pt>
                <c:pt idx="12958">
                  <c:v>304.61499384477759</c:v>
                </c:pt>
                <c:pt idx="12959">
                  <c:v>301.35305546031157</c:v>
                </c:pt>
                <c:pt idx="12960">
                  <c:v>307.27465258262907</c:v>
                </c:pt>
                <c:pt idx="12961">
                  <c:v>300.37773281145206</c:v>
                </c:pt>
                <c:pt idx="12962">
                  <c:v>302.31601942094795</c:v>
                </c:pt>
                <c:pt idx="12963">
                  <c:v>303.59322236127082</c:v>
                </c:pt>
                <c:pt idx="12964">
                  <c:v>305.52064628541575</c:v>
                </c:pt>
                <c:pt idx="12965">
                  <c:v>305.47419866826829</c:v>
                </c:pt>
                <c:pt idx="12966">
                  <c:v>306.2172996676378</c:v>
                </c:pt>
                <c:pt idx="12967">
                  <c:v>305.17231959430472</c:v>
                </c:pt>
                <c:pt idx="12968">
                  <c:v>303.51269996863414</c:v>
                </c:pt>
                <c:pt idx="12969">
                  <c:v>309.73617844772735</c:v>
                </c:pt>
                <c:pt idx="12970">
                  <c:v>303.30370091021808</c:v>
                </c:pt>
                <c:pt idx="12971">
                  <c:v>300.07584769564573</c:v>
                </c:pt>
                <c:pt idx="12972">
                  <c:v>301.06202461388898</c:v>
                </c:pt>
                <c:pt idx="12973">
                  <c:v>302.47856934034189</c:v>
                </c:pt>
                <c:pt idx="12974">
                  <c:v>301.10847223103639</c:v>
                </c:pt>
                <c:pt idx="12975">
                  <c:v>301.51560933657981</c:v>
                </c:pt>
                <c:pt idx="12976">
                  <c:v>301.70138443423468</c:v>
                </c:pt>
                <c:pt idx="12977">
                  <c:v>302.69992906541825</c:v>
                </c:pt>
                <c:pt idx="12978">
                  <c:v>300.33128823805407</c:v>
                </c:pt>
                <c:pt idx="12979">
                  <c:v>301.45679892214741</c:v>
                </c:pt>
                <c:pt idx="12980">
                  <c:v>304.26666715366656</c:v>
                </c:pt>
                <c:pt idx="12981">
                  <c:v>301.89802130411579</c:v>
                </c:pt>
                <c:pt idx="12982">
                  <c:v>300.5511463293218</c:v>
                </c:pt>
                <c:pt idx="12983">
                  <c:v>300.09906995190721</c:v>
                </c:pt>
                <c:pt idx="12984">
                  <c:v>300.272475997372</c:v>
                </c:pt>
                <c:pt idx="12985">
                  <c:v>300.24926740754574</c:v>
                </c:pt>
                <c:pt idx="12986">
                  <c:v>302.24634799522681</c:v>
                </c:pt>
                <c:pt idx="12987">
                  <c:v>303.66289378699202</c:v>
                </c:pt>
                <c:pt idx="12988">
                  <c:v>302.08379655395817</c:v>
                </c:pt>
                <c:pt idx="12989">
                  <c:v>301.77104977245688</c:v>
                </c:pt>
                <c:pt idx="12990">
                  <c:v>303.67525140990278</c:v>
                </c:pt>
                <c:pt idx="12991">
                  <c:v>307.15854875850783</c:v>
                </c:pt>
                <c:pt idx="12992">
                  <c:v>301.66579843712594</c:v>
                </c:pt>
                <c:pt idx="12993">
                  <c:v>306.19409107781149</c:v>
                </c:pt>
                <c:pt idx="12994">
                  <c:v>301.06202461388898</c:v>
                </c:pt>
                <c:pt idx="12995">
                  <c:v>322.34573250342459</c:v>
                </c:pt>
                <c:pt idx="12996">
                  <c:v>315.56489783730945</c:v>
                </c:pt>
                <c:pt idx="12997">
                  <c:v>300.57437013789553</c:v>
                </c:pt>
                <c:pt idx="12998">
                  <c:v>303.15200043586492</c:v>
                </c:pt>
                <c:pt idx="12999">
                  <c:v>303.10556803746488</c:v>
                </c:pt>
                <c:pt idx="13000">
                  <c:v>303.22167186158612</c:v>
                </c:pt>
                <c:pt idx="13001">
                  <c:v>306.51919396034879</c:v>
                </c:pt>
                <c:pt idx="13002">
                  <c:v>303.61644616984455</c:v>
                </c:pt>
                <c:pt idx="13003">
                  <c:v>301.45679892214741</c:v>
                </c:pt>
                <c:pt idx="13004">
                  <c:v>302.06057274538443</c:v>
                </c:pt>
                <c:pt idx="13005">
                  <c:v>302.24634799522681</c:v>
                </c:pt>
                <c:pt idx="13006">
                  <c:v>301.73546986284714</c:v>
                </c:pt>
                <c:pt idx="13007">
                  <c:v>301.45679892214741</c:v>
                </c:pt>
                <c:pt idx="13008">
                  <c:v>302.59467468633784</c:v>
                </c:pt>
                <c:pt idx="13009">
                  <c:v>300.41181884881439</c:v>
                </c:pt>
                <c:pt idx="13010">
                  <c:v>304.24344334509289</c:v>
                </c:pt>
                <c:pt idx="13011">
                  <c:v>304.47565099333525</c:v>
                </c:pt>
                <c:pt idx="13012">
                  <c:v>305.54387009398948</c:v>
                </c:pt>
                <c:pt idx="13013">
                  <c:v>306.05474822636916</c:v>
                </c:pt>
                <c:pt idx="13014">
                  <c:v>301.96769272983693</c:v>
                </c:pt>
                <c:pt idx="13015">
                  <c:v>301.42272140728369</c:v>
                </c:pt>
                <c:pt idx="13016">
                  <c:v>315.51845022016204</c:v>
                </c:pt>
                <c:pt idx="13017">
                  <c:v>309.43429937376374</c:v>
                </c:pt>
                <c:pt idx="13018">
                  <c:v>300.07584769564573</c:v>
                </c:pt>
                <c:pt idx="13019">
                  <c:v>300.28484518653084</c:v>
                </c:pt>
                <c:pt idx="13020">
                  <c:v>300.13314985611436</c:v>
                </c:pt>
                <c:pt idx="13021">
                  <c:v>300.9118379483424</c:v>
                </c:pt>
                <c:pt idx="13022">
                  <c:v>301.67816214753572</c:v>
                </c:pt>
                <c:pt idx="13023">
                  <c:v>300.59759394646926</c:v>
                </c:pt>
                <c:pt idx="13024">
                  <c:v>300.43504265738812</c:v>
                </c:pt>
                <c:pt idx="13025">
                  <c:v>301.01559206330148</c:v>
                </c:pt>
                <c:pt idx="13026">
                  <c:v>300.96914459834147</c:v>
                </c:pt>
                <c:pt idx="13027">
                  <c:v>300.95828236955288</c:v>
                </c:pt>
                <c:pt idx="13028">
                  <c:v>301.31747144164001</c:v>
                </c:pt>
                <c:pt idx="13029">
                  <c:v>304.54532241905645</c:v>
                </c:pt>
                <c:pt idx="13030">
                  <c:v>304.33632336064034</c:v>
                </c:pt>
                <c:pt idx="13031">
                  <c:v>306.58885016732251</c:v>
                </c:pt>
                <c:pt idx="13032">
                  <c:v>304.22021953651915</c:v>
                </c:pt>
                <c:pt idx="13033">
                  <c:v>307.18177256708157</c:v>
                </c:pt>
                <c:pt idx="13034">
                  <c:v>303.07147804322824</c:v>
                </c:pt>
                <c:pt idx="13035">
                  <c:v>302.60704144049708</c:v>
                </c:pt>
                <c:pt idx="13036">
                  <c:v>303.81457904259776</c:v>
                </c:pt>
                <c:pt idx="13037">
                  <c:v>309.34140413946886</c:v>
                </c:pt>
                <c:pt idx="13038">
                  <c:v>303.97713200574111</c:v>
                </c:pt>
                <c:pt idx="13039">
                  <c:v>308.00539595908776</c:v>
                </c:pt>
                <c:pt idx="13040">
                  <c:v>300.28484518653084</c:v>
                </c:pt>
                <c:pt idx="13041">
                  <c:v>313.08014816363743</c:v>
                </c:pt>
                <c:pt idx="13042">
                  <c:v>301.35305546031157</c:v>
                </c:pt>
                <c:pt idx="13043">
                  <c:v>303.84866903683439</c:v>
                </c:pt>
                <c:pt idx="13044">
                  <c:v>301.94446892126325</c:v>
                </c:pt>
                <c:pt idx="13045">
                  <c:v>301.0852482702752</c:v>
                </c:pt>
                <c:pt idx="13046">
                  <c:v>300.44739830186171</c:v>
                </c:pt>
                <c:pt idx="13047">
                  <c:v>301.31747144164001</c:v>
                </c:pt>
                <c:pt idx="13048">
                  <c:v>308.58594551718858</c:v>
                </c:pt>
                <c:pt idx="13049">
                  <c:v>318.26945188007079</c:v>
                </c:pt>
                <c:pt idx="13050">
                  <c:v>310.60626467562838</c:v>
                </c:pt>
                <c:pt idx="13051">
                  <c:v>304.23257715942992</c:v>
                </c:pt>
                <c:pt idx="13052">
                  <c:v>311.12950195279359</c:v>
                </c:pt>
                <c:pt idx="13053">
                  <c:v>312.19772105344776</c:v>
                </c:pt>
                <c:pt idx="13054">
                  <c:v>302.42126619065471</c:v>
                </c:pt>
                <c:pt idx="13055">
                  <c:v>303.59322236127082</c:v>
                </c:pt>
                <c:pt idx="13056">
                  <c:v>300.08670677415364</c:v>
                </c:pt>
                <c:pt idx="13057">
                  <c:v>308.64475075724681</c:v>
                </c:pt>
                <c:pt idx="13058">
                  <c:v>310.80439754838153</c:v>
                </c:pt>
                <c:pt idx="13059">
                  <c:v>306.60122300898075</c:v>
                </c:pt>
                <c:pt idx="13060">
                  <c:v>302.24634799522681</c:v>
                </c:pt>
                <c:pt idx="13061">
                  <c:v>305.33487103557337</c:v>
                </c:pt>
                <c:pt idx="13062">
                  <c:v>306.6585215930437</c:v>
                </c:pt>
                <c:pt idx="13063">
                  <c:v>307.40162259241316</c:v>
                </c:pt>
                <c:pt idx="13064">
                  <c:v>311.23324663212924</c:v>
                </c:pt>
                <c:pt idx="13065">
                  <c:v>316.71363933060036</c:v>
                </c:pt>
                <c:pt idx="13066">
                  <c:v>313.6018909598053</c:v>
                </c:pt>
                <c:pt idx="13067">
                  <c:v>303.93069808546636</c:v>
                </c:pt>
                <c:pt idx="13068">
                  <c:v>303.90747427689263</c:v>
                </c:pt>
                <c:pt idx="13069">
                  <c:v>306.1600010835748</c:v>
                </c:pt>
                <c:pt idx="13070">
                  <c:v>307.71587450803497</c:v>
                </c:pt>
                <c:pt idx="13071">
                  <c:v>303.76814664419771</c:v>
                </c:pt>
                <c:pt idx="13072">
                  <c:v>301.63171909601249</c:v>
                </c:pt>
                <c:pt idx="13073">
                  <c:v>302.36246703809542</c:v>
                </c:pt>
                <c:pt idx="13074">
                  <c:v>300.82980174689914</c:v>
                </c:pt>
                <c:pt idx="13075">
                  <c:v>306.25289631786973</c:v>
                </c:pt>
                <c:pt idx="13076">
                  <c:v>312.47637479696289</c:v>
                </c:pt>
                <c:pt idx="13077">
                  <c:v>311.15272576136732</c:v>
                </c:pt>
                <c:pt idx="13078">
                  <c:v>304.90602195182566</c:v>
                </c:pt>
                <c:pt idx="13079">
                  <c:v>302.30515627903452</c:v>
                </c:pt>
                <c:pt idx="13080">
                  <c:v>301.01559206330148</c:v>
                </c:pt>
                <c:pt idx="13081">
                  <c:v>305.72964534383186</c:v>
                </c:pt>
                <c:pt idx="13082">
                  <c:v>306.58885016732251</c:v>
                </c:pt>
                <c:pt idx="13083">
                  <c:v>305.86897297652678</c:v>
                </c:pt>
                <c:pt idx="13084">
                  <c:v>307.37839878383943</c:v>
                </c:pt>
                <c:pt idx="13085">
                  <c:v>304.33632336064034</c:v>
                </c:pt>
                <c:pt idx="13086">
                  <c:v>303.35014852736549</c:v>
                </c:pt>
                <c:pt idx="13087">
                  <c:v>301.12083533269629</c:v>
                </c:pt>
                <c:pt idx="13088">
                  <c:v>301.45679892214741</c:v>
                </c:pt>
                <c:pt idx="13089">
                  <c:v>300.01703988361919</c:v>
                </c:pt>
                <c:pt idx="13090">
                  <c:v>300.17959598182455</c:v>
                </c:pt>
                <c:pt idx="13091">
                  <c:v>302.02649188239621</c:v>
                </c:pt>
                <c:pt idx="13092">
                  <c:v>302.36246703809542</c:v>
                </c:pt>
                <c:pt idx="13093">
                  <c:v>306.82107303431235</c:v>
                </c:pt>
                <c:pt idx="13094">
                  <c:v>302.31601942094795</c:v>
                </c:pt>
                <c:pt idx="13095">
                  <c:v>305.42776626986824</c:v>
                </c:pt>
                <c:pt idx="13096">
                  <c:v>300.51706500977122</c:v>
                </c:pt>
                <c:pt idx="13097">
                  <c:v>307.62297927374004</c:v>
                </c:pt>
                <c:pt idx="13098">
                  <c:v>304.76667910038333</c:v>
                </c:pt>
                <c:pt idx="13099">
                  <c:v>306.62444681755449</c:v>
                </c:pt>
                <c:pt idx="13100">
                  <c:v>308.15709643344087</c:v>
                </c:pt>
                <c:pt idx="13101">
                  <c:v>301.98004883087299</c:v>
                </c:pt>
                <c:pt idx="13102">
                  <c:v>301.89802130411579</c:v>
                </c:pt>
                <c:pt idx="13103">
                  <c:v>302.36246703809542</c:v>
                </c:pt>
                <c:pt idx="13104">
                  <c:v>302.73401753778018</c:v>
                </c:pt>
                <c:pt idx="13105">
                  <c:v>301.06202461388898</c:v>
                </c:pt>
                <c:pt idx="13106">
                  <c:v>302.04971416909518</c:v>
                </c:pt>
                <c:pt idx="13107">
                  <c:v>303.56999855269714</c:v>
                </c:pt>
                <c:pt idx="13108">
                  <c:v>306.58885016732251</c:v>
                </c:pt>
                <c:pt idx="13109">
                  <c:v>308.74849695845722</c:v>
                </c:pt>
                <c:pt idx="13110">
                  <c:v>309.49159795782674</c:v>
                </c:pt>
                <c:pt idx="13111">
                  <c:v>313.45170018519696</c:v>
                </c:pt>
                <c:pt idx="13112">
                  <c:v>300.9118379483424</c:v>
                </c:pt>
                <c:pt idx="13113">
                  <c:v>308.16794740035641</c:v>
                </c:pt>
                <c:pt idx="13114">
                  <c:v>305.61354151971062</c:v>
                </c:pt>
                <c:pt idx="13115">
                  <c:v>300.02940306137282</c:v>
                </c:pt>
                <c:pt idx="13116">
                  <c:v>308.71442218296801</c:v>
                </c:pt>
                <c:pt idx="13117">
                  <c:v>328.59241957234406</c:v>
                </c:pt>
                <c:pt idx="13118">
                  <c:v>317.21366649606449</c:v>
                </c:pt>
                <c:pt idx="13119">
                  <c:v>314.9146783753622</c:v>
                </c:pt>
                <c:pt idx="13120">
                  <c:v>306.06712106802735</c:v>
                </c:pt>
                <c:pt idx="13121">
                  <c:v>300.62081775504299</c:v>
                </c:pt>
                <c:pt idx="13122">
                  <c:v>308.88782459115214</c:v>
                </c:pt>
                <c:pt idx="13123">
                  <c:v>308.16794740035641</c:v>
                </c:pt>
                <c:pt idx="13124">
                  <c:v>307.33196638543944</c:v>
                </c:pt>
                <c:pt idx="13125">
                  <c:v>309.53804557497415</c:v>
                </c:pt>
                <c:pt idx="13126">
                  <c:v>309.86314845751144</c:v>
                </c:pt>
                <c:pt idx="13127">
                  <c:v>306.77462541716488</c:v>
                </c:pt>
                <c:pt idx="13128">
                  <c:v>308.9342722082996</c:v>
                </c:pt>
                <c:pt idx="13129">
                  <c:v>313.09101282742563</c:v>
                </c:pt>
                <c:pt idx="13130">
                  <c:v>312.48723946075108</c:v>
                </c:pt>
                <c:pt idx="13131">
                  <c:v>303.47711853714964</c:v>
                </c:pt>
                <c:pt idx="13132">
                  <c:v>305.7187791581689</c:v>
                </c:pt>
                <c:pt idx="13133">
                  <c:v>306.6941030245282</c:v>
                </c:pt>
                <c:pt idx="13134">
                  <c:v>303.01267280317001</c:v>
                </c:pt>
                <c:pt idx="13135">
                  <c:v>305.10264816858353</c:v>
                </c:pt>
                <c:pt idx="13136">
                  <c:v>301.03880065312774</c:v>
                </c:pt>
                <c:pt idx="13137">
                  <c:v>312.70859766395273</c:v>
                </c:pt>
                <c:pt idx="13138">
                  <c:v>314.72890312551982</c:v>
                </c:pt>
                <c:pt idx="13139">
                  <c:v>307.57654687534006</c:v>
                </c:pt>
                <c:pt idx="13140">
                  <c:v>300.40095509815103</c:v>
                </c:pt>
                <c:pt idx="13141">
                  <c:v>300.31892361451946</c:v>
                </c:pt>
                <c:pt idx="13142">
                  <c:v>301.20136746533132</c:v>
                </c:pt>
                <c:pt idx="13143">
                  <c:v>301.03880065312774</c:v>
                </c:pt>
                <c:pt idx="13144">
                  <c:v>302.24634799522681</c:v>
                </c:pt>
                <c:pt idx="13145">
                  <c:v>301.13169588742267</c:v>
                </c:pt>
                <c:pt idx="13146">
                  <c:v>300.48147490360066</c:v>
                </c:pt>
                <c:pt idx="13147">
                  <c:v>300.63317492139134</c:v>
                </c:pt>
                <c:pt idx="13148">
                  <c:v>301.85157368696832</c:v>
                </c:pt>
                <c:pt idx="13149">
                  <c:v>303.63966997841828</c:v>
                </c:pt>
                <c:pt idx="13150">
                  <c:v>302.75722612760649</c:v>
                </c:pt>
                <c:pt idx="13151">
                  <c:v>301.42272140728369</c:v>
                </c:pt>
                <c:pt idx="13152">
                  <c:v>309.38785175661633</c:v>
                </c:pt>
                <c:pt idx="13153">
                  <c:v>309.27174793249509</c:v>
                </c:pt>
                <c:pt idx="13154">
                  <c:v>302.93215041053332</c:v>
                </c:pt>
                <c:pt idx="13155">
                  <c:v>301.10847223103639</c:v>
                </c:pt>
                <c:pt idx="13156">
                  <c:v>300.17959598182455</c:v>
                </c:pt>
                <c:pt idx="13157">
                  <c:v>300.37773281145206</c:v>
                </c:pt>
                <c:pt idx="13158">
                  <c:v>301.20136746533132</c:v>
                </c:pt>
                <c:pt idx="13159">
                  <c:v>302.74637363881618</c:v>
                </c:pt>
                <c:pt idx="13160">
                  <c:v>301.39949942495963</c:v>
                </c:pt>
                <c:pt idx="13161">
                  <c:v>301.50324653929488</c:v>
                </c:pt>
                <c:pt idx="13162">
                  <c:v>304.80076909461997</c:v>
                </c:pt>
                <c:pt idx="13163">
                  <c:v>304.98654434446235</c:v>
                </c:pt>
                <c:pt idx="13164">
                  <c:v>304.68465005175136</c:v>
                </c:pt>
                <c:pt idx="13165">
                  <c:v>303.75577380253947</c:v>
                </c:pt>
                <c:pt idx="13166">
                  <c:v>303.66289378699202</c:v>
                </c:pt>
                <c:pt idx="13167">
                  <c:v>301.80512606982086</c:v>
                </c:pt>
                <c:pt idx="13168">
                  <c:v>301.48002257853369</c:v>
                </c:pt>
                <c:pt idx="13169">
                  <c:v>301.24779986373136</c:v>
                </c:pt>
                <c:pt idx="13170">
                  <c:v>305.76522677531636</c:v>
                </c:pt>
                <c:pt idx="13171">
                  <c:v>305.48657150992648</c:v>
                </c:pt>
                <c:pt idx="13172">
                  <c:v>301.10847223103639</c:v>
                </c:pt>
                <c:pt idx="13173">
                  <c:v>304.24344334509289</c:v>
                </c:pt>
                <c:pt idx="13174">
                  <c:v>302.26957180380055</c:v>
                </c:pt>
                <c:pt idx="13175">
                  <c:v>300.86539474463171</c:v>
                </c:pt>
                <c:pt idx="13176">
                  <c:v>307.85520214072989</c:v>
                </c:pt>
                <c:pt idx="13177">
                  <c:v>304.4880238349935</c:v>
                </c:pt>
                <c:pt idx="13178">
                  <c:v>308.83052600708919</c:v>
                </c:pt>
                <c:pt idx="13179">
                  <c:v>300.72606254631256</c:v>
                </c:pt>
                <c:pt idx="13180">
                  <c:v>302.87334517047509</c:v>
                </c:pt>
                <c:pt idx="13181">
                  <c:v>308.73764599154174</c:v>
                </c:pt>
                <c:pt idx="13182">
                  <c:v>305.97422583373242</c:v>
                </c:pt>
                <c:pt idx="13183">
                  <c:v>300.31892361451946</c:v>
                </c:pt>
                <c:pt idx="13184">
                  <c:v>300.15637217325082</c:v>
                </c:pt>
                <c:pt idx="13185">
                  <c:v>302.82689755332763</c:v>
                </c:pt>
                <c:pt idx="13186">
                  <c:v>306.40307491748013</c:v>
                </c:pt>
                <c:pt idx="13187">
                  <c:v>306.6585215930437</c:v>
                </c:pt>
                <c:pt idx="13188">
                  <c:v>306.10119584351656</c:v>
                </c:pt>
                <c:pt idx="13189">
                  <c:v>303.10556803746488</c:v>
                </c:pt>
                <c:pt idx="13190">
                  <c:v>302.4909315288769</c:v>
                </c:pt>
                <c:pt idx="13191">
                  <c:v>300.44739830186171</c:v>
                </c:pt>
                <c:pt idx="13192">
                  <c:v>304.59177003620385</c:v>
                </c:pt>
                <c:pt idx="13193">
                  <c:v>308.63239313433604</c:v>
                </c:pt>
                <c:pt idx="13194">
                  <c:v>307.19262353399711</c:v>
                </c:pt>
                <c:pt idx="13195">
                  <c:v>304.80076909461997</c:v>
                </c:pt>
                <c:pt idx="13196">
                  <c:v>301.8639389192528</c:v>
                </c:pt>
                <c:pt idx="13197">
                  <c:v>309.87552129916969</c:v>
                </c:pt>
                <c:pt idx="13198">
                  <c:v>314.61279777952387</c:v>
                </c:pt>
                <c:pt idx="13199">
                  <c:v>300.06348451789216</c:v>
                </c:pt>
                <c:pt idx="13200">
                  <c:v>300.272475997372</c:v>
                </c:pt>
                <c:pt idx="13201">
                  <c:v>300.01703988361919</c:v>
                </c:pt>
                <c:pt idx="13202">
                  <c:v>304.05766809525051</c:v>
                </c:pt>
                <c:pt idx="13203">
                  <c:v>303.03589661174374</c:v>
                </c:pt>
                <c:pt idx="13204">
                  <c:v>300.16873527491072</c:v>
                </c:pt>
                <c:pt idx="13205">
                  <c:v>302.46770924217793</c:v>
                </c:pt>
                <c:pt idx="13206">
                  <c:v>301.67816214753572</c:v>
                </c:pt>
                <c:pt idx="13207">
                  <c:v>305.05620055143612</c:v>
                </c:pt>
                <c:pt idx="13208">
                  <c:v>312.51046479119952</c:v>
                </c:pt>
                <c:pt idx="13209">
                  <c:v>310.51336791945874</c:v>
                </c:pt>
                <c:pt idx="13210">
                  <c:v>307.79639690067165</c:v>
                </c:pt>
                <c:pt idx="13211">
                  <c:v>304.02357810101381</c:v>
                </c:pt>
                <c:pt idx="13212">
                  <c:v>307.80875452358242</c:v>
                </c:pt>
                <c:pt idx="13213">
                  <c:v>302.28193399233555</c:v>
                </c:pt>
                <c:pt idx="13214">
                  <c:v>309.73617844772735</c:v>
                </c:pt>
                <c:pt idx="13215">
                  <c:v>333.44583031431432</c:v>
                </c:pt>
                <c:pt idx="13216">
                  <c:v>312.05837820200543</c:v>
                </c:pt>
                <c:pt idx="13217">
                  <c:v>303.18759708609684</c:v>
                </c:pt>
                <c:pt idx="13218">
                  <c:v>304.10410049365049</c:v>
                </c:pt>
                <c:pt idx="13219">
                  <c:v>305.40454246129457</c:v>
                </c:pt>
                <c:pt idx="13220">
                  <c:v>304.07002724003604</c:v>
                </c:pt>
                <c:pt idx="13221">
                  <c:v>305.41690008420534</c:v>
                </c:pt>
                <c:pt idx="13222">
                  <c:v>307.23907115114451</c:v>
                </c:pt>
                <c:pt idx="13223">
                  <c:v>306.54241776892252</c:v>
                </c:pt>
                <c:pt idx="13224">
                  <c:v>309.46837414925301</c:v>
                </c:pt>
                <c:pt idx="13225">
                  <c:v>311.51191711626649</c:v>
                </c:pt>
                <c:pt idx="13226">
                  <c:v>309.72381930294182</c:v>
                </c:pt>
                <c:pt idx="13227">
                  <c:v>306.86752065145981</c:v>
                </c:pt>
                <c:pt idx="13228">
                  <c:v>302.67670677871928</c:v>
                </c:pt>
                <c:pt idx="13229">
                  <c:v>302.00326959569725</c:v>
                </c:pt>
                <c:pt idx="13230">
                  <c:v>300.70284025961359</c:v>
                </c:pt>
                <c:pt idx="13231">
                  <c:v>304.97567815879938</c:v>
                </c:pt>
                <c:pt idx="13232">
                  <c:v>301.22457620734508</c:v>
                </c:pt>
                <c:pt idx="13233">
                  <c:v>301.59614223015222</c:v>
                </c:pt>
                <c:pt idx="13234">
                  <c:v>300.60995263469238</c:v>
                </c:pt>
                <c:pt idx="13235">
                  <c:v>300.14551303386793</c:v>
                </c:pt>
                <c:pt idx="13236">
                  <c:v>304.63821765335132</c:v>
                </c:pt>
                <c:pt idx="13237">
                  <c:v>310.11859361120025</c:v>
                </c:pt>
                <c:pt idx="13238">
                  <c:v>307.72674069369788</c:v>
                </c:pt>
                <c:pt idx="13239">
                  <c:v>300.00618080663321</c:v>
                </c:pt>
                <c:pt idx="13240">
                  <c:v>307.78554593375617</c:v>
                </c:pt>
                <c:pt idx="13241">
                  <c:v>311.29205339406224</c:v>
                </c:pt>
                <c:pt idx="13242">
                  <c:v>302.60704144049708</c:v>
                </c:pt>
                <c:pt idx="13243">
                  <c:v>300.92269698119406</c:v>
                </c:pt>
                <c:pt idx="13244">
                  <c:v>302.25871170563653</c:v>
                </c:pt>
                <c:pt idx="13245">
                  <c:v>310.99017432009867</c:v>
                </c:pt>
                <c:pt idx="13246">
                  <c:v>310.31672952770293</c:v>
                </c:pt>
                <c:pt idx="13247">
                  <c:v>306.13677727500107</c:v>
                </c:pt>
                <c:pt idx="13248">
                  <c:v>309.14327126671571</c:v>
                </c:pt>
                <c:pt idx="13249">
                  <c:v>314.01992103600708</c:v>
                </c:pt>
                <c:pt idx="13250">
                  <c:v>310.76881459502226</c:v>
                </c:pt>
                <c:pt idx="13251">
                  <c:v>302.8392612637374</c:v>
                </c:pt>
                <c:pt idx="13252">
                  <c:v>313.52137008904339</c:v>
                </c:pt>
                <c:pt idx="13253">
                  <c:v>307.2049963756553</c:v>
                </c:pt>
                <c:pt idx="13254">
                  <c:v>301.10847223103639</c:v>
                </c:pt>
                <c:pt idx="13255">
                  <c:v>304.01122047810304</c:v>
                </c:pt>
                <c:pt idx="13256">
                  <c:v>300.88861550945592</c:v>
                </c:pt>
                <c:pt idx="13257">
                  <c:v>302.67670677871928</c:v>
                </c:pt>
                <c:pt idx="13258">
                  <c:v>307.36754781692395</c:v>
                </c:pt>
                <c:pt idx="13259">
                  <c:v>300.93506008285391</c:v>
                </c:pt>
                <c:pt idx="13260">
                  <c:v>308.23761882607755</c:v>
                </c:pt>
                <c:pt idx="13261">
                  <c:v>308.86461447945112</c:v>
                </c:pt>
                <c:pt idx="13262">
                  <c:v>306.37986632765387</c:v>
                </c:pt>
                <c:pt idx="13263">
                  <c:v>305.75286915240554</c:v>
                </c:pt>
                <c:pt idx="13264">
                  <c:v>300.56350806129444</c:v>
                </c:pt>
                <c:pt idx="13265">
                  <c:v>304.69702289340955</c:v>
                </c:pt>
                <c:pt idx="13266">
                  <c:v>303.7789976111132</c:v>
                </c:pt>
                <c:pt idx="13267">
                  <c:v>301.8639389192528</c:v>
                </c:pt>
                <c:pt idx="13268">
                  <c:v>302.98944747272157</c:v>
                </c:pt>
                <c:pt idx="13269">
                  <c:v>305.24197580127844</c:v>
                </c:pt>
                <c:pt idx="13270">
                  <c:v>301.7942720591559</c:v>
                </c:pt>
                <c:pt idx="13271">
                  <c:v>302.86248355043637</c:v>
                </c:pt>
                <c:pt idx="13272">
                  <c:v>300.63317492139134</c:v>
                </c:pt>
                <c:pt idx="13273">
                  <c:v>302.65348449202025</c:v>
                </c:pt>
                <c:pt idx="13274">
                  <c:v>307.27465258262907</c:v>
                </c:pt>
                <c:pt idx="13275">
                  <c:v>305.75286915240554</c:v>
                </c:pt>
                <c:pt idx="13276">
                  <c:v>308.67884075148351</c:v>
                </c:pt>
                <c:pt idx="13277">
                  <c:v>303.94154905238184</c:v>
                </c:pt>
                <c:pt idx="13278">
                  <c:v>302.80367374475389</c:v>
                </c:pt>
                <c:pt idx="13279">
                  <c:v>307.34432400835021</c:v>
                </c:pt>
                <c:pt idx="13280">
                  <c:v>311.03662193724608</c:v>
                </c:pt>
                <c:pt idx="13281">
                  <c:v>300.47062043637322</c:v>
                </c:pt>
                <c:pt idx="13282">
                  <c:v>313.05692587693846</c:v>
                </c:pt>
                <c:pt idx="13283">
                  <c:v>306.46188015753836</c:v>
                </c:pt>
                <c:pt idx="13284">
                  <c:v>302.31601942094795</c:v>
                </c:pt>
                <c:pt idx="13285">
                  <c:v>303.19844805301238</c:v>
                </c:pt>
                <c:pt idx="13286">
                  <c:v>303.17522424443865</c:v>
                </c:pt>
                <c:pt idx="13287">
                  <c:v>304.24344334509289</c:v>
                </c:pt>
                <c:pt idx="13288">
                  <c:v>303.63966997841828</c:v>
                </c:pt>
                <c:pt idx="13289">
                  <c:v>301.27102382449254</c:v>
                </c:pt>
                <c:pt idx="13290">
                  <c:v>305.05620055143612</c:v>
                </c:pt>
                <c:pt idx="13291">
                  <c:v>306.10119584351656</c:v>
                </c:pt>
                <c:pt idx="13292">
                  <c:v>305.63675010953693</c:v>
                </c:pt>
                <c:pt idx="13293">
                  <c:v>302.08379655395817</c:v>
                </c:pt>
                <c:pt idx="13294">
                  <c:v>313.59102781789187</c:v>
                </c:pt>
                <c:pt idx="13295">
                  <c:v>314.03224974329777</c:v>
                </c:pt>
                <c:pt idx="13296">
                  <c:v>309.1091964912265</c:v>
                </c:pt>
                <c:pt idx="13297">
                  <c:v>302.73401753778018</c:v>
                </c:pt>
                <c:pt idx="13298">
                  <c:v>304.7543214774725</c:v>
                </c:pt>
                <c:pt idx="13299">
                  <c:v>305.84574916795304</c:v>
                </c:pt>
                <c:pt idx="13300">
                  <c:v>308.26084111277657</c:v>
                </c:pt>
                <c:pt idx="13301">
                  <c:v>308.37694645877247</c:v>
                </c:pt>
                <c:pt idx="13302">
                  <c:v>302.50179467079033</c:v>
                </c:pt>
                <c:pt idx="13303">
                  <c:v>300.52792252074812</c:v>
                </c:pt>
                <c:pt idx="13304">
                  <c:v>305.47419866826829</c:v>
                </c:pt>
                <c:pt idx="13305">
                  <c:v>306.77462541716488</c:v>
                </c:pt>
                <c:pt idx="13306">
                  <c:v>318.45527278615543</c:v>
                </c:pt>
                <c:pt idx="13307">
                  <c:v>304.35954716921407</c:v>
                </c:pt>
                <c:pt idx="13308">
                  <c:v>311.80294674518933</c:v>
                </c:pt>
                <c:pt idx="13309">
                  <c:v>334.25851142692045</c:v>
                </c:pt>
                <c:pt idx="13310">
                  <c:v>330.51987393398383</c:v>
                </c:pt>
                <c:pt idx="13311">
                  <c:v>311.71004998901969</c:v>
                </c:pt>
                <c:pt idx="13312">
                  <c:v>300.33128823805407</c:v>
                </c:pt>
                <c:pt idx="13313">
                  <c:v>306.983624475581</c:v>
                </c:pt>
                <c:pt idx="13314">
                  <c:v>305.77609296097927</c:v>
                </c:pt>
                <c:pt idx="13315">
                  <c:v>303.21080567592315</c:v>
                </c:pt>
                <c:pt idx="13316">
                  <c:v>304.45244240350894</c:v>
                </c:pt>
                <c:pt idx="13317">
                  <c:v>302.56059686709909</c:v>
                </c:pt>
                <c:pt idx="13318">
                  <c:v>302.23548941893756</c:v>
                </c:pt>
                <c:pt idx="13319">
                  <c:v>309.53804557497415</c:v>
                </c:pt>
                <c:pt idx="13320">
                  <c:v>308.14472359178268</c:v>
                </c:pt>
                <c:pt idx="13321">
                  <c:v>305.65997391811067</c:v>
                </c:pt>
                <c:pt idx="13322">
                  <c:v>303.19844805301238</c:v>
                </c:pt>
                <c:pt idx="13323">
                  <c:v>308.0286197676615</c:v>
                </c:pt>
                <c:pt idx="13324">
                  <c:v>306.24052347621148</c:v>
                </c:pt>
                <c:pt idx="13325">
                  <c:v>313.13744674770044</c:v>
                </c:pt>
                <c:pt idx="13326">
                  <c:v>315.29707832008768</c:v>
                </c:pt>
                <c:pt idx="13327">
                  <c:v>308.53949790004111</c:v>
                </c:pt>
                <c:pt idx="13328">
                  <c:v>306.35664251908014</c:v>
                </c:pt>
                <c:pt idx="13329">
                  <c:v>305.37045246705787</c:v>
                </c:pt>
                <c:pt idx="13330">
                  <c:v>313.96257831757663</c:v>
                </c:pt>
                <c:pt idx="13331">
                  <c:v>303.65202760132911</c:v>
                </c:pt>
                <c:pt idx="13332">
                  <c:v>303.32692471879182</c:v>
                </c:pt>
                <c:pt idx="13333">
                  <c:v>310.57217468139174</c:v>
                </c:pt>
                <c:pt idx="13334">
                  <c:v>306.99599731723919</c:v>
                </c:pt>
                <c:pt idx="13335">
                  <c:v>301.28338951333944</c:v>
                </c:pt>
                <c:pt idx="13336">
                  <c:v>305.03299196160981</c:v>
                </c:pt>
                <c:pt idx="13337">
                  <c:v>307.54096544385555</c:v>
                </c:pt>
                <c:pt idx="13338">
                  <c:v>307.16939972542338</c:v>
                </c:pt>
                <c:pt idx="13339">
                  <c:v>305.92777821658501</c:v>
                </c:pt>
                <c:pt idx="13340">
                  <c:v>318.93201526805615</c:v>
                </c:pt>
                <c:pt idx="13341">
                  <c:v>312.91759672236878</c:v>
                </c:pt>
                <c:pt idx="13342">
                  <c:v>307.66942689088751</c:v>
                </c:pt>
                <c:pt idx="13343">
                  <c:v>301.44594338960769</c:v>
                </c:pt>
                <c:pt idx="13344">
                  <c:v>300.07584769564573</c:v>
                </c:pt>
                <c:pt idx="13345">
                  <c:v>302.57145087776411</c:v>
                </c:pt>
                <c:pt idx="13346">
                  <c:v>307.23907115114451</c:v>
                </c:pt>
                <c:pt idx="13347">
                  <c:v>300.88861550945592</c:v>
                </c:pt>
                <c:pt idx="13348">
                  <c:v>305.42776626986824</c:v>
                </c:pt>
                <c:pt idx="13349">
                  <c:v>305.54387009398948</c:v>
                </c:pt>
                <c:pt idx="13350">
                  <c:v>306.44952253462759</c:v>
                </c:pt>
                <c:pt idx="13351">
                  <c:v>306.33341871050641</c:v>
                </c:pt>
                <c:pt idx="13352">
                  <c:v>302.94300137744881</c:v>
                </c:pt>
                <c:pt idx="13353">
                  <c:v>310.53659324990718</c:v>
                </c:pt>
                <c:pt idx="13354">
                  <c:v>302.00326959569725</c:v>
                </c:pt>
                <c:pt idx="13355">
                  <c:v>320.48798000500091</c:v>
                </c:pt>
                <c:pt idx="13356">
                  <c:v>320.65051622752208</c:v>
                </c:pt>
                <c:pt idx="13357">
                  <c:v>316.16867120398405</c:v>
                </c:pt>
                <c:pt idx="13358">
                  <c:v>304.18612954228246</c:v>
                </c:pt>
                <c:pt idx="13359">
                  <c:v>301.73546986284714</c:v>
                </c:pt>
                <c:pt idx="13360">
                  <c:v>305.45097485969455</c:v>
                </c:pt>
                <c:pt idx="13361">
                  <c:v>307.81962070924538</c:v>
                </c:pt>
                <c:pt idx="13362">
                  <c:v>312.64979090201973</c:v>
                </c:pt>
                <c:pt idx="13363">
                  <c:v>312.32468801948244</c:v>
                </c:pt>
                <c:pt idx="13364">
                  <c:v>306.42629872605386</c:v>
                </c:pt>
                <c:pt idx="13365">
                  <c:v>304.27902477657739</c:v>
                </c:pt>
                <c:pt idx="13366">
                  <c:v>305.25434864293669</c:v>
                </c:pt>
                <c:pt idx="13367">
                  <c:v>311.39579807339788</c:v>
                </c:pt>
                <c:pt idx="13368">
                  <c:v>317.3637842206852</c:v>
                </c:pt>
                <c:pt idx="13369">
                  <c:v>308.35372112832403</c:v>
                </c:pt>
                <c:pt idx="13370">
                  <c:v>301.48002257853369</c:v>
                </c:pt>
                <c:pt idx="13371">
                  <c:v>304.76667910038333</c:v>
                </c:pt>
                <c:pt idx="13372">
                  <c:v>313.73037066933421</c:v>
                </c:pt>
                <c:pt idx="13373">
                  <c:v>305.25434864293669</c:v>
                </c:pt>
                <c:pt idx="13374">
                  <c:v>311.59394768677322</c:v>
                </c:pt>
                <c:pt idx="13375">
                  <c:v>309.43429937376374</c:v>
                </c:pt>
                <c:pt idx="13376">
                  <c:v>300.36537123166693</c:v>
                </c:pt>
                <c:pt idx="13377">
                  <c:v>300.08670677415364</c:v>
                </c:pt>
                <c:pt idx="13378">
                  <c:v>300.9923684069152</c:v>
                </c:pt>
                <c:pt idx="13379">
                  <c:v>302.19990037807935</c:v>
                </c:pt>
                <c:pt idx="13380">
                  <c:v>302.36246703809542</c:v>
                </c:pt>
                <c:pt idx="13381">
                  <c:v>304.22021953651915</c:v>
                </c:pt>
                <c:pt idx="13382">
                  <c:v>307.69265069946124</c:v>
                </c:pt>
                <c:pt idx="13383">
                  <c:v>300.00618080663321</c:v>
                </c:pt>
                <c:pt idx="13384">
                  <c:v>303.59322236127082</c:v>
                </c:pt>
                <c:pt idx="13385">
                  <c:v>308.30729025179875</c:v>
                </c:pt>
                <c:pt idx="13386">
                  <c:v>311.00102224326469</c:v>
                </c:pt>
                <c:pt idx="13387">
                  <c:v>300.12229077760645</c:v>
                </c:pt>
                <c:pt idx="13388">
                  <c:v>314.33412729538662</c:v>
                </c:pt>
                <c:pt idx="13389">
                  <c:v>303.95392189404009</c:v>
                </c:pt>
                <c:pt idx="13390">
                  <c:v>300.84217245793269</c:v>
                </c:pt>
                <c:pt idx="13391">
                  <c:v>300.272475997372</c:v>
                </c:pt>
                <c:pt idx="13392">
                  <c:v>303.02503042608078</c:v>
                </c:pt>
                <c:pt idx="13393">
                  <c:v>312.01194428173068</c:v>
                </c:pt>
                <c:pt idx="13394">
                  <c:v>307.36754781692395</c:v>
                </c:pt>
                <c:pt idx="13395">
                  <c:v>308.19117120893014</c:v>
                </c:pt>
                <c:pt idx="13396">
                  <c:v>317.59602230642247</c:v>
                </c:pt>
                <c:pt idx="13397">
                  <c:v>322.19406246656632</c:v>
                </c:pt>
                <c:pt idx="13398">
                  <c:v>312.5568956677248</c:v>
                </c:pt>
                <c:pt idx="13399">
                  <c:v>314.38057491253403</c:v>
                </c:pt>
                <c:pt idx="13400">
                  <c:v>315.58812164588318</c:v>
                </c:pt>
                <c:pt idx="13401">
                  <c:v>314.9146783753622</c:v>
                </c:pt>
                <c:pt idx="13402">
                  <c:v>314.26447261028761</c:v>
                </c:pt>
                <c:pt idx="13403">
                  <c:v>307.64620308231378</c:v>
                </c:pt>
                <c:pt idx="13404">
                  <c:v>300.54028729647018</c:v>
                </c:pt>
                <c:pt idx="13405">
                  <c:v>303.61644616984455</c:v>
                </c:pt>
                <c:pt idx="13406">
                  <c:v>305.3580948441471</c:v>
                </c:pt>
                <c:pt idx="13407">
                  <c:v>311.92991371122395</c:v>
                </c:pt>
                <c:pt idx="13408">
                  <c:v>315.80797167121477</c:v>
                </c:pt>
                <c:pt idx="13409">
                  <c:v>311.88346609407654</c:v>
                </c:pt>
                <c:pt idx="13410">
                  <c:v>312.83556615186211</c:v>
                </c:pt>
                <c:pt idx="13411">
                  <c:v>305.93864440224792</c:v>
                </c:pt>
                <c:pt idx="13412">
                  <c:v>305.62589914262145</c:v>
                </c:pt>
                <c:pt idx="13413">
                  <c:v>301.0047254210761</c:v>
                </c:pt>
                <c:pt idx="13414">
                  <c:v>307.92487356645108</c:v>
                </c:pt>
                <c:pt idx="13415">
                  <c:v>307.83197833215615</c:v>
                </c:pt>
                <c:pt idx="13416">
                  <c:v>305.19554340287846</c:v>
                </c:pt>
                <c:pt idx="13417">
                  <c:v>300.12229077760645</c:v>
                </c:pt>
                <c:pt idx="13418">
                  <c:v>300.60995263469238</c:v>
                </c:pt>
                <c:pt idx="13419">
                  <c:v>309.24852412392141</c:v>
                </c:pt>
                <c:pt idx="13420">
                  <c:v>313.93935298712813</c:v>
                </c:pt>
                <c:pt idx="13421">
                  <c:v>300.42417753703751</c:v>
                </c:pt>
                <c:pt idx="13422">
                  <c:v>304.80076909461997</c:v>
                </c:pt>
                <c:pt idx="13423">
                  <c:v>303.09470185180197</c:v>
                </c:pt>
                <c:pt idx="13424">
                  <c:v>301.42272140728369</c:v>
                </c:pt>
                <c:pt idx="13425">
                  <c:v>301.61935081997848</c:v>
                </c:pt>
                <c:pt idx="13426">
                  <c:v>300.9923684069152</c:v>
                </c:pt>
                <c:pt idx="13427">
                  <c:v>301.05116999447409</c:v>
                </c:pt>
                <c:pt idx="13428">
                  <c:v>303.7789976111132</c:v>
                </c:pt>
                <c:pt idx="13429">
                  <c:v>302.5482422879378</c:v>
                </c:pt>
                <c:pt idx="13430">
                  <c:v>301.64257462855221</c:v>
                </c:pt>
                <c:pt idx="13431">
                  <c:v>305.24197580127844</c:v>
                </c:pt>
                <c:pt idx="13432">
                  <c:v>304.70787386032509</c:v>
                </c:pt>
                <c:pt idx="13433">
                  <c:v>306.28697109335894</c:v>
                </c:pt>
                <c:pt idx="13434">
                  <c:v>300.92269698119406</c:v>
                </c:pt>
                <c:pt idx="13435">
                  <c:v>313.24269960490608</c:v>
                </c:pt>
                <c:pt idx="13436">
                  <c:v>310.85084516552899</c:v>
                </c:pt>
                <c:pt idx="13437">
                  <c:v>303.12879184603861</c:v>
                </c:pt>
                <c:pt idx="13438">
                  <c:v>304.33632336064034</c:v>
                </c:pt>
                <c:pt idx="13439">
                  <c:v>301.56205223591553</c:v>
                </c:pt>
                <c:pt idx="13440">
                  <c:v>302.39804390395568</c:v>
                </c:pt>
                <c:pt idx="13441">
                  <c:v>306.71732683310194</c:v>
                </c:pt>
                <c:pt idx="13442">
                  <c:v>300.50469871217439</c:v>
                </c:pt>
                <c:pt idx="13443">
                  <c:v>308.49306550164113</c:v>
                </c:pt>
                <c:pt idx="13444">
                  <c:v>314.08962137734841</c:v>
                </c:pt>
                <c:pt idx="13445">
                  <c:v>314.43782784035471</c:v>
                </c:pt>
                <c:pt idx="13446">
                  <c:v>305.63675010953693</c:v>
                </c:pt>
                <c:pt idx="13447">
                  <c:v>310.68828002738763</c:v>
                </c:pt>
                <c:pt idx="13448">
                  <c:v>318.81604841266181</c:v>
                </c:pt>
                <c:pt idx="13449">
                  <c:v>303.90747427689263</c:v>
                </c:pt>
                <c:pt idx="13450">
                  <c:v>315.26301876334588</c:v>
                </c:pt>
                <c:pt idx="13451">
                  <c:v>312.47637479696289</c:v>
                </c:pt>
                <c:pt idx="13452">
                  <c:v>303.18759708609684</c:v>
                </c:pt>
                <c:pt idx="13453">
                  <c:v>301.4923872020683</c:v>
                </c:pt>
                <c:pt idx="13454">
                  <c:v>306.67087921595447</c:v>
                </c:pt>
                <c:pt idx="13455">
                  <c:v>301.74782900763267</c:v>
                </c:pt>
                <c:pt idx="13456">
                  <c:v>304.89364911016747</c:v>
                </c:pt>
                <c:pt idx="13457">
                  <c:v>305.47419866826829</c:v>
                </c:pt>
                <c:pt idx="13458">
                  <c:v>309.16649507528945</c:v>
                </c:pt>
                <c:pt idx="13459">
                  <c:v>310.93136603629091</c:v>
                </c:pt>
                <c:pt idx="13460">
                  <c:v>312.97489530643179</c:v>
                </c:pt>
                <c:pt idx="13461">
                  <c:v>314.01992103600708</c:v>
                </c:pt>
                <c:pt idx="13462">
                  <c:v>308.30729025179875</c:v>
                </c:pt>
                <c:pt idx="13463">
                  <c:v>308.60916932576231</c:v>
                </c:pt>
                <c:pt idx="13464">
                  <c:v>305.45097485969455</c:v>
                </c:pt>
                <c:pt idx="13465">
                  <c:v>303.32692471879182</c:v>
                </c:pt>
                <c:pt idx="13466">
                  <c:v>310.31672952770293</c:v>
                </c:pt>
                <c:pt idx="13467">
                  <c:v>300.80659315707283</c:v>
                </c:pt>
                <c:pt idx="13468">
                  <c:v>302.1426017940164</c:v>
                </c:pt>
                <c:pt idx="13469">
                  <c:v>308.5054231245519</c:v>
                </c:pt>
                <c:pt idx="13470">
                  <c:v>300.28484518653084</c:v>
                </c:pt>
                <c:pt idx="13471">
                  <c:v>306.82107303431235</c:v>
                </c:pt>
                <c:pt idx="13472">
                  <c:v>300.80659315707283</c:v>
                </c:pt>
                <c:pt idx="13473">
                  <c:v>301.03880065312774</c:v>
                </c:pt>
                <c:pt idx="13474">
                  <c:v>305.7187791581689</c:v>
                </c:pt>
                <c:pt idx="13475">
                  <c:v>312.31382335569424</c:v>
                </c:pt>
                <c:pt idx="13476">
                  <c:v>310.82762287883003</c:v>
                </c:pt>
                <c:pt idx="13477">
                  <c:v>310.31672952770293</c:v>
                </c:pt>
                <c:pt idx="13478">
                  <c:v>311.36172481978338</c:v>
                </c:pt>
                <c:pt idx="13479">
                  <c:v>300.72606254631256</c:v>
                </c:pt>
                <c:pt idx="13480">
                  <c:v>300.09906995190721</c:v>
                </c:pt>
                <c:pt idx="13481">
                  <c:v>302.94300137744881</c:v>
                </c:pt>
                <c:pt idx="13482">
                  <c:v>301.34069509802623</c:v>
                </c:pt>
                <c:pt idx="13483">
                  <c:v>301.44594338960769</c:v>
                </c:pt>
                <c:pt idx="13484">
                  <c:v>304.73109766889883</c:v>
                </c:pt>
                <c:pt idx="13485">
                  <c:v>304.22021953651915</c:v>
                </c:pt>
                <c:pt idx="13486">
                  <c:v>307.74994928352419</c:v>
                </c:pt>
                <c:pt idx="13487">
                  <c:v>309.02716592071977</c:v>
                </c:pt>
                <c:pt idx="13488">
                  <c:v>309.53804557497415</c:v>
                </c:pt>
                <c:pt idx="13489">
                  <c:v>305.86897297652678</c:v>
                </c:pt>
                <c:pt idx="13490">
                  <c:v>304.8239929031937</c:v>
                </c:pt>
                <c:pt idx="13491">
                  <c:v>303.46625235148673</c:v>
                </c:pt>
                <c:pt idx="13492">
                  <c:v>304.51124764356717</c:v>
                </c:pt>
                <c:pt idx="13493">
                  <c:v>301.07439243336052</c:v>
                </c:pt>
                <c:pt idx="13494">
                  <c:v>303.39658092576553</c:v>
                </c:pt>
                <c:pt idx="13495">
                  <c:v>300.51706500977122</c:v>
                </c:pt>
                <c:pt idx="13496">
                  <c:v>304.3827709777878</c:v>
                </c:pt>
                <c:pt idx="13497">
                  <c:v>307.33196638543944</c:v>
                </c:pt>
                <c:pt idx="13498">
                  <c:v>310.37404180863854</c:v>
                </c:pt>
                <c:pt idx="13499">
                  <c:v>302.43212324506919</c:v>
                </c:pt>
                <c:pt idx="13500">
                  <c:v>303.56999855269714</c:v>
                </c:pt>
                <c:pt idx="13501">
                  <c:v>300.01703988361919</c:v>
                </c:pt>
                <c:pt idx="13502">
                  <c:v>315.37912258746707</c:v>
                </c:pt>
                <c:pt idx="13503">
                  <c:v>313.03370054649002</c:v>
                </c:pt>
                <c:pt idx="13504">
                  <c:v>303.93069808546636</c:v>
                </c:pt>
                <c:pt idx="13505">
                  <c:v>300.70284025961359</c:v>
                </c:pt>
                <c:pt idx="13506">
                  <c:v>309.08597268265277</c:v>
                </c:pt>
                <c:pt idx="13507">
                  <c:v>300.8762493640466</c:v>
                </c:pt>
                <c:pt idx="13508">
                  <c:v>301.14405761939526</c:v>
                </c:pt>
                <c:pt idx="13509">
                  <c:v>301.57291842157849</c:v>
                </c:pt>
                <c:pt idx="13510">
                  <c:v>313.73037066933421</c:v>
                </c:pt>
                <c:pt idx="13511">
                  <c:v>316.3776702624001</c:v>
                </c:pt>
                <c:pt idx="13512">
                  <c:v>304.4880238349935</c:v>
                </c:pt>
                <c:pt idx="13513">
                  <c:v>302.22312418665308</c:v>
                </c:pt>
                <c:pt idx="13514">
                  <c:v>307.9589483419403</c:v>
                </c:pt>
                <c:pt idx="13515">
                  <c:v>317.5496051267699</c:v>
                </c:pt>
                <c:pt idx="13516">
                  <c:v>322.7977901769986</c:v>
                </c:pt>
                <c:pt idx="13517">
                  <c:v>322.19406246656632</c:v>
                </c:pt>
                <c:pt idx="13518">
                  <c:v>306.93719207718095</c:v>
                </c:pt>
                <c:pt idx="13519">
                  <c:v>311.77972141474083</c:v>
                </c:pt>
                <c:pt idx="13520">
                  <c:v>318.14246665153922</c:v>
                </c:pt>
                <c:pt idx="13521">
                  <c:v>310.66507143756138</c:v>
                </c:pt>
                <c:pt idx="13522">
                  <c:v>300.76014553992542</c:v>
                </c:pt>
                <c:pt idx="13523">
                  <c:v>316.57423560416828</c:v>
                </c:pt>
                <c:pt idx="13524">
                  <c:v>317.10841363885879</c:v>
                </c:pt>
                <c:pt idx="13525">
                  <c:v>306.81022206739681</c:v>
                </c:pt>
                <c:pt idx="13526">
                  <c:v>327.57063287008987</c:v>
                </c:pt>
                <c:pt idx="13527">
                  <c:v>319.07141899448823</c:v>
                </c:pt>
                <c:pt idx="13528">
                  <c:v>307.34432400835021</c:v>
                </c:pt>
                <c:pt idx="13529">
                  <c:v>308.63239313433604</c:v>
                </c:pt>
                <c:pt idx="13530">
                  <c:v>310.32759266961637</c:v>
                </c:pt>
                <c:pt idx="13531">
                  <c:v>302.89656897904882</c:v>
                </c:pt>
                <c:pt idx="13532">
                  <c:v>303.4538947285759</c:v>
                </c:pt>
                <c:pt idx="13533">
                  <c:v>305.45097485969455</c:v>
                </c:pt>
                <c:pt idx="13534">
                  <c:v>304.45244240350894</c:v>
                </c:pt>
                <c:pt idx="13535">
                  <c:v>305.70642153525813</c:v>
                </c:pt>
                <c:pt idx="13536">
                  <c:v>304.96332053588861</c:v>
                </c:pt>
                <c:pt idx="13537">
                  <c:v>305.59031771113689</c:v>
                </c:pt>
                <c:pt idx="13538">
                  <c:v>307.21584734257078</c:v>
                </c:pt>
                <c:pt idx="13539">
                  <c:v>306.14764346066403</c:v>
                </c:pt>
                <c:pt idx="13540">
                  <c:v>302.15346797967931</c:v>
                </c:pt>
                <c:pt idx="13541">
                  <c:v>309.13242029980017</c:v>
                </c:pt>
                <c:pt idx="13542">
                  <c:v>312.47637479696289</c:v>
                </c:pt>
                <c:pt idx="13543">
                  <c:v>301.51560933657981</c:v>
                </c:pt>
                <c:pt idx="13544">
                  <c:v>301.72460672093365</c:v>
                </c:pt>
                <c:pt idx="13545">
                  <c:v>300.28484518653084</c:v>
                </c:pt>
                <c:pt idx="13546">
                  <c:v>300.12229077760645</c:v>
                </c:pt>
                <c:pt idx="13547">
                  <c:v>303.443028542913</c:v>
                </c:pt>
                <c:pt idx="13548">
                  <c:v>303.00182183625452</c:v>
                </c:pt>
                <c:pt idx="13549">
                  <c:v>303.37337233593922</c:v>
                </c:pt>
                <c:pt idx="13550">
                  <c:v>300.45825109502692</c:v>
                </c:pt>
                <c:pt idx="13551">
                  <c:v>303.66289378699202</c:v>
                </c:pt>
                <c:pt idx="13552">
                  <c:v>303.24489567015985</c:v>
                </c:pt>
                <c:pt idx="13553">
                  <c:v>305.81167439246377</c:v>
                </c:pt>
                <c:pt idx="13554">
                  <c:v>303.50034234572337</c:v>
                </c:pt>
                <c:pt idx="13555">
                  <c:v>312.71944710899345</c:v>
                </c:pt>
                <c:pt idx="13556">
                  <c:v>318.33915374328683</c:v>
                </c:pt>
                <c:pt idx="13557">
                  <c:v>303.84866903683439</c:v>
                </c:pt>
                <c:pt idx="13558">
                  <c:v>310.38640095342407</c:v>
                </c:pt>
                <c:pt idx="13559">
                  <c:v>322.15991159733994</c:v>
                </c:pt>
                <c:pt idx="13560">
                  <c:v>334.74627228195834</c:v>
                </c:pt>
                <c:pt idx="13561">
                  <c:v>320.30215909891621</c:v>
                </c:pt>
                <c:pt idx="13562">
                  <c:v>306.62444681755449</c:v>
                </c:pt>
                <c:pt idx="13563">
                  <c:v>300.29569980594573</c:v>
                </c:pt>
                <c:pt idx="13564">
                  <c:v>306.61207397589624</c:v>
                </c:pt>
                <c:pt idx="13565">
                  <c:v>306.03152441779542</c:v>
                </c:pt>
                <c:pt idx="13566">
                  <c:v>305.38131865272084</c:v>
                </c:pt>
                <c:pt idx="13567">
                  <c:v>311.18679749310706</c:v>
                </c:pt>
                <c:pt idx="13568">
                  <c:v>318.060498477897</c:v>
                </c:pt>
                <c:pt idx="13569">
                  <c:v>318.40885560650287</c:v>
                </c:pt>
                <c:pt idx="13570">
                  <c:v>315.48289922617232</c:v>
                </c:pt>
                <c:pt idx="13571">
                  <c:v>305.62589914262145</c:v>
                </c:pt>
                <c:pt idx="13572">
                  <c:v>306.32255252484345</c:v>
                </c:pt>
                <c:pt idx="13573">
                  <c:v>308.28406644322502</c:v>
                </c:pt>
                <c:pt idx="13574">
                  <c:v>310.11859361120025</c:v>
                </c:pt>
                <c:pt idx="13575">
                  <c:v>301.09761456787203</c:v>
                </c:pt>
                <c:pt idx="13576">
                  <c:v>308.64475075724681</c:v>
                </c:pt>
                <c:pt idx="13577">
                  <c:v>305.04534958452058</c:v>
                </c:pt>
                <c:pt idx="13578">
                  <c:v>301.75869367142087</c:v>
                </c:pt>
                <c:pt idx="13579">
                  <c:v>301.22457620734508</c:v>
                </c:pt>
                <c:pt idx="13580">
                  <c:v>306.25289631786973</c:v>
                </c:pt>
                <c:pt idx="13581">
                  <c:v>303.95392189404009</c:v>
                </c:pt>
                <c:pt idx="13582">
                  <c:v>304.22021953651915</c:v>
                </c:pt>
                <c:pt idx="13583">
                  <c:v>302.82689755332763</c:v>
                </c:pt>
                <c:pt idx="13584">
                  <c:v>309.97926597850534</c:v>
                </c:pt>
                <c:pt idx="13585">
                  <c:v>311.55836321153924</c:v>
                </c:pt>
                <c:pt idx="13586">
                  <c:v>302.60704144049708</c:v>
                </c:pt>
                <c:pt idx="13587">
                  <c:v>310.4560708572705</c:v>
                </c:pt>
                <c:pt idx="13588">
                  <c:v>320.53439718465347</c:v>
                </c:pt>
                <c:pt idx="13589">
                  <c:v>311.77972141474083</c:v>
                </c:pt>
                <c:pt idx="13590">
                  <c:v>304.28987574349287</c:v>
                </c:pt>
                <c:pt idx="13591">
                  <c:v>316.99229459599019</c:v>
                </c:pt>
                <c:pt idx="13592">
                  <c:v>301.13169588742267</c:v>
                </c:pt>
                <c:pt idx="13593">
                  <c:v>308.78407838994173</c:v>
                </c:pt>
                <c:pt idx="13594">
                  <c:v>322.04379255447134</c:v>
                </c:pt>
                <c:pt idx="13595">
                  <c:v>324.11065064254313</c:v>
                </c:pt>
                <c:pt idx="13596">
                  <c:v>302.28193399233555</c:v>
                </c:pt>
                <c:pt idx="13597">
                  <c:v>306.31019490193268</c:v>
                </c:pt>
                <c:pt idx="13598">
                  <c:v>309.86314845751144</c:v>
                </c:pt>
                <c:pt idx="13599">
                  <c:v>307.93572453336657</c:v>
                </c:pt>
                <c:pt idx="13600">
                  <c:v>302.09615722061841</c:v>
                </c:pt>
                <c:pt idx="13601">
                  <c:v>303.3377756857073</c:v>
                </c:pt>
                <c:pt idx="13602">
                  <c:v>307.23907115114451</c:v>
                </c:pt>
                <c:pt idx="13603">
                  <c:v>307.28551876829198</c:v>
                </c:pt>
                <c:pt idx="13604">
                  <c:v>309.02716592071977</c:v>
                </c:pt>
                <c:pt idx="13605">
                  <c:v>307.28551876829198</c:v>
                </c:pt>
                <c:pt idx="13606">
                  <c:v>306.6585215930437</c:v>
                </c:pt>
                <c:pt idx="13607">
                  <c:v>302.82689755332763</c:v>
                </c:pt>
                <c:pt idx="13608">
                  <c:v>303.94154905238184</c:v>
                </c:pt>
                <c:pt idx="13609">
                  <c:v>304.40599478636153</c:v>
                </c:pt>
                <c:pt idx="13610">
                  <c:v>301.80512606982086</c:v>
                </c:pt>
                <c:pt idx="13611">
                  <c:v>300.36537123166693</c:v>
                </c:pt>
                <c:pt idx="13612">
                  <c:v>300.41181884881439</c:v>
                </c:pt>
                <c:pt idx="13613">
                  <c:v>302.86248355043637</c:v>
                </c:pt>
                <c:pt idx="13614">
                  <c:v>301.12083533269629</c:v>
                </c:pt>
                <c:pt idx="13615">
                  <c:v>304.61499384477759</c:v>
                </c:pt>
                <c:pt idx="13616">
                  <c:v>300.41181884881439</c:v>
                </c:pt>
                <c:pt idx="13617">
                  <c:v>317.39948740214913</c:v>
                </c:pt>
                <c:pt idx="13618">
                  <c:v>317.14396463284845</c:v>
                </c:pt>
                <c:pt idx="13619">
                  <c:v>302.8392612637374</c:v>
                </c:pt>
                <c:pt idx="13620">
                  <c:v>304.99890196737311</c:v>
                </c:pt>
                <c:pt idx="13621">
                  <c:v>302.37482161725671</c:v>
                </c:pt>
                <c:pt idx="13622">
                  <c:v>301.09761456787203</c:v>
                </c:pt>
                <c:pt idx="13623">
                  <c:v>301.94446892126325</c:v>
                </c:pt>
                <c:pt idx="13624">
                  <c:v>302.87334517047509</c:v>
                </c:pt>
                <c:pt idx="13625">
                  <c:v>301.54969461300476</c:v>
                </c:pt>
                <c:pt idx="13626">
                  <c:v>300.22604359897201</c:v>
                </c:pt>
                <c:pt idx="13627">
                  <c:v>302.94300137744881</c:v>
                </c:pt>
                <c:pt idx="13628">
                  <c:v>308.67884075148351</c:v>
                </c:pt>
                <c:pt idx="13629">
                  <c:v>310.97781517531314</c:v>
                </c:pt>
                <c:pt idx="13630">
                  <c:v>300.81895017123372</c:v>
                </c:pt>
                <c:pt idx="13631">
                  <c:v>309.3646279480426</c:v>
                </c:pt>
                <c:pt idx="13632">
                  <c:v>304.55768004196722</c:v>
                </c:pt>
                <c:pt idx="13633">
                  <c:v>302.58381915379806</c:v>
                </c:pt>
                <c:pt idx="13634">
                  <c:v>304.20935335085619</c:v>
                </c:pt>
                <c:pt idx="13635">
                  <c:v>301.98004883087299</c:v>
                </c:pt>
                <c:pt idx="13636">
                  <c:v>300.22604359897201</c:v>
                </c:pt>
                <c:pt idx="13637">
                  <c:v>302.40889943649546</c:v>
                </c:pt>
                <c:pt idx="13638">
                  <c:v>306.48510396611209</c:v>
                </c:pt>
                <c:pt idx="13639">
                  <c:v>302.11937950731738</c:v>
                </c:pt>
                <c:pt idx="13640">
                  <c:v>300.15637217325082</c:v>
                </c:pt>
                <c:pt idx="13641">
                  <c:v>301.24779986373136</c:v>
                </c:pt>
                <c:pt idx="13642">
                  <c:v>306.51919396034879</c:v>
                </c:pt>
                <c:pt idx="13643">
                  <c:v>308.16794740035641</c:v>
                </c:pt>
                <c:pt idx="13644">
                  <c:v>309.16649507528945</c:v>
                </c:pt>
                <c:pt idx="13645">
                  <c:v>306.26374728478521</c:v>
                </c:pt>
                <c:pt idx="13646">
                  <c:v>307.05329590130214</c:v>
                </c:pt>
                <c:pt idx="13647">
                  <c:v>306.58885016732251</c:v>
                </c:pt>
                <c:pt idx="13648">
                  <c:v>307.1353249499341</c:v>
                </c:pt>
                <c:pt idx="13649">
                  <c:v>300.50469871217439</c:v>
                </c:pt>
                <c:pt idx="13650">
                  <c:v>308.99307744835784</c:v>
                </c:pt>
                <c:pt idx="13651">
                  <c:v>315.54167402873571</c:v>
                </c:pt>
                <c:pt idx="13652">
                  <c:v>305.04534958452058</c:v>
                </c:pt>
                <c:pt idx="13653">
                  <c:v>304.12732430222422</c:v>
                </c:pt>
                <c:pt idx="13654">
                  <c:v>300.41181884881439</c:v>
                </c:pt>
                <c:pt idx="13655">
                  <c:v>306.84429684288608</c:v>
                </c:pt>
                <c:pt idx="13656">
                  <c:v>301.10847223103639</c:v>
                </c:pt>
                <c:pt idx="13657">
                  <c:v>316.54022170366875</c:v>
                </c:pt>
                <c:pt idx="13658">
                  <c:v>304.02357810101381</c:v>
                </c:pt>
                <c:pt idx="13659">
                  <c:v>300.24926740754574</c:v>
                </c:pt>
                <c:pt idx="13660">
                  <c:v>314.9146783753622</c:v>
                </c:pt>
                <c:pt idx="13661">
                  <c:v>304.10410049365049</c:v>
                </c:pt>
                <c:pt idx="13662">
                  <c:v>308.51627256959267</c:v>
                </c:pt>
                <c:pt idx="13663">
                  <c:v>305.77609296097927</c:v>
                </c:pt>
                <c:pt idx="13664">
                  <c:v>308.60916932576231</c:v>
                </c:pt>
                <c:pt idx="13665">
                  <c:v>308.23761882607755</c:v>
                </c:pt>
                <c:pt idx="13666">
                  <c:v>309.95604216993161</c:v>
                </c:pt>
                <c:pt idx="13667">
                  <c:v>308.72527314988349</c:v>
                </c:pt>
                <c:pt idx="13668">
                  <c:v>302.90892660195959</c:v>
                </c:pt>
                <c:pt idx="13669">
                  <c:v>304.88279814325193</c:v>
                </c:pt>
                <c:pt idx="13670">
                  <c:v>309.94517902801817</c:v>
                </c:pt>
                <c:pt idx="13671">
                  <c:v>301.70138443423468</c:v>
                </c:pt>
                <c:pt idx="13672">
                  <c:v>306.17086726923776</c:v>
                </c:pt>
                <c:pt idx="13673">
                  <c:v>304.91687291874115</c:v>
                </c:pt>
                <c:pt idx="13674">
                  <c:v>301.31747144164001</c:v>
                </c:pt>
                <c:pt idx="13675">
                  <c:v>310.61862229853915</c:v>
                </c:pt>
                <c:pt idx="13676">
                  <c:v>303.443028542913</c:v>
                </c:pt>
                <c:pt idx="13677">
                  <c:v>300.15637217325082</c:v>
                </c:pt>
                <c:pt idx="13678">
                  <c:v>304.00035429244008</c:v>
                </c:pt>
                <c:pt idx="13679">
                  <c:v>304.27902477657739</c:v>
                </c:pt>
                <c:pt idx="13680">
                  <c:v>302.37482161725671</c:v>
                </c:pt>
                <c:pt idx="13681">
                  <c:v>309.25939030958432</c:v>
                </c:pt>
                <c:pt idx="13682">
                  <c:v>304.68465005175136</c:v>
                </c:pt>
                <c:pt idx="13683">
                  <c:v>315.44879401318826</c:v>
                </c:pt>
                <c:pt idx="13684">
                  <c:v>304.09324952673501</c:v>
                </c:pt>
                <c:pt idx="13685">
                  <c:v>302.26957180380055</c:v>
                </c:pt>
                <c:pt idx="13686">
                  <c:v>304.30224858515112</c:v>
                </c:pt>
                <c:pt idx="13687">
                  <c:v>309.45752318233747</c:v>
                </c:pt>
                <c:pt idx="13688">
                  <c:v>300.9118379483424</c:v>
                </c:pt>
                <c:pt idx="13689">
                  <c:v>303.22167186158612</c:v>
                </c:pt>
                <c:pt idx="13690">
                  <c:v>302.64112230348525</c:v>
                </c:pt>
                <c:pt idx="13691">
                  <c:v>302.33924322952168</c:v>
                </c:pt>
                <c:pt idx="13692">
                  <c:v>305.52064628541575</c:v>
                </c:pt>
                <c:pt idx="13693">
                  <c:v>306.19409107781149</c:v>
                </c:pt>
                <c:pt idx="13694">
                  <c:v>307.9589483419403</c:v>
                </c:pt>
                <c:pt idx="13695">
                  <c:v>309.60771700069535</c:v>
                </c:pt>
                <c:pt idx="13696">
                  <c:v>307.03007209272846</c:v>
                </c:pt>
                <c:pt idx="13697">
                  <c:v>304.49887480190898</c:v>
                </c:pt>
                <c:pt idx="13698">
                  <c:v>307.86606832639285</c:v>
                </c:pt>
                <c:pt idx="13699">
                  <c:v>302.26957180380055</c:v>
                </c:pt>
                <c:pt idx="13700">
                  <c:v>305.05620055143612</c:v>
                </c:pt>
                <c:pt idx="13701">
                  <c:v>305.62589914262145</c:v>
                </c:pt>
                <c:pt idx="13702">
                  <c:v>322.02066005838213</c:v>
                </c:pt>
                <c:pt idx="13703">
                  <c:v>330.10181494216192</c:v>
                </c:pt>
                <c:pt idx="13704">
                  <c:v>309.24852412392141</c:v>
                </c:pt>
                <c:pt idx="13705">
                  <c:v>302.67670677871928</c:v>
                </c:pt>
                <c:pt idx="13706">
                  <c:v>300.52792252074812</c:v>
                </c:pt>
                <c:pt idx="13707">
                  <c:v>308.84139219275215</c:v>
                </c:pt>
                <c:pt idx="13708">
                  <c:v>318.01408129824438</c:v>
                </c:pt>
                <c:pt idx="13709">
                  <c:v>313.6018909598053</c:v>
                </c:pt>
                <c:pt idx="13710">
                  <c:v>303.75577380253947</c:v>
                </c:pt>
                <c:pt idx="13711">
                  <c:v>307.71587450803497</c:v>
                </c:pt>
                <c:pt idx="13712">
                  <c:v>311.31527720263597</c:v>
                </c:pt>
                <c:pt idx="13713">
                  <c:v>307.29787639120275</c:v>
                </c:pt>
                <c:pt idx="13714">
                  <c:v>304.95245435022571</c:v>
                </c:pt>
                <c:pt idx="13715">
                  <c:v>300.26162289983188</c:v>
                </c:pt>
                <c:pt idx="13716">
                  <c:v>301.75869367142087</c:v>
                </c:pt>
                <c:pt idx="13717">
                  <c:v>303.15200043586492</c:v>
                </c:pt>
                <c:pt idx="13718">
                  <c:v>305.89219678510051</c:v>
                </c:pt>
                <c:pt idx="13719">
                  <c:v>309.42194175085297</c:v>
                </c:pt>
                <c:pt idx="13720">
                  <c:v>307.7035168851242</c:v>
                </c:pt>
                <c:pt idx="13721">
                  <c:v>302.1070203625319</c:v>
                </c:pt>
                <c:pt idx="13722">
                  <c:v>303.65202760132911</c:v>
                </c:pt>
                <c:pt idx="13723">
                  <c:v>308.29642406613578</c:v>
                </c:pt>
                <c:pt idx="13724">
                  <c:v>308.51627256959267</c:v>
                </c:pt>
                <c:pt idx="13725">
                  <c:v>314.08962137734841</c:v>
                </c:pt>
                <c:pt idx="13726">
                  <c:v>306.89074446003349</c:v>
                </c:pt>
                <c:pt idx="13727">
                  <c:v>306.39222395056464</c:v>
                </c:pt>
                <c:pt idx="13728">
                  <c:v>314.51990406710371</c:v>
                </c:pt>
                <c:pt idx="13729">
                  <c:v>303.07147804322824</c:v>
                </c:pt>
                <c:pt idx="13730">
                  <c:v>307.11210114136043</c:v>
                </c:pt>
                <c:pt idx="13731">
                  <c:v>304.49887480190898</c:v>
                </c:pt>
                <c:pt idx="13732">
                  <c:v>304.56854622763018</c:v>
                </c:pt>
                <c:pt idx="13733">
                  <c:v>302.96622518602254</c:v>
                </c:pt>
                <c:pt idx="13734">
                  <c:v>304.4183524092723</c:v>
                </c:pt>
                <c:pt idx="13735">
                  <c:v>309.24852412392141</c:v>
                </c:pt>
                <c:pt idx="13736">
                  <c:v>301.53883147109133</c:v>
                </c:pt>
                <c:pt idx="13737">
                  <c:v>304.02357810101381</c:v>
                </c:pt>
                <c:pt idx="13738">
                  <c:v>304.39512860069857</c:v>
                </c:pt>
                <c:pt idx="13739">
                  <c:v>300.30806747322987</c:v>
                </c:pt>
                <c:pt idx="13740">
                  <c:v>304.3130995520666</c:v>
                </c:pt>
                <c:pt idx="13741">
                  <c:v>304.96332053588861</c:v>
                </c:pt>
                <c:pt idx="13742">
                  <c:v>310.97781517531314</c:v>
                </c:pt>
                <c:pt idx="13743">
                  <c:v>303.93069808546636</c:v>
                </c:pt>
                <c:pt idx="13744">
                  <c:v>301.48002257853369</c:v>
                </c:pt>
                <c:pt idx="13745">
                  <c:v>302.60704144049708</c:v>
                </c:pt>
                <c:pt idx="13746">
                  <c:v>319.62872952526789</c:v>
                </c:pt>
                <c:pt idx="13747">
                  <c:v>305.32400484991041</c:v>
                </c:pt>
                <c:pt idx="13748">
                  <c:v>300.13314985611436</c:v>
                </c:pt>
                <c:pt idx="13749">
                  <c:v>303.19844805301238</c:v>
                </c:pt>
                <c:pt idx="13750">
                  <c:v>305.65997391811067</c:v>
                </c:pt>
                <c:pt idx="13751">
                  <c:v>307.05329590130214</c:v>
                </c:pt>
                <c:pt idx="13752">
                  <c:v>308.0286197676615</c:v>
                </c:pt>
                <c:pt idx="13753">
                  <c:v>311.72091465280789</c:v>
                </c:pt>
                <c:pt idx="13754">
                  <c:v>303.7789976111132</c:v>
                </c:pt>
                <c:pt idx="13755">
                  <c:v>303.69847521847652</c:v>
                </c:pt>
                <c:pt idx="13756">
                  <c:v>301.81749434585487</c:v>
                </c:pt>
                <c:pt idx="13757">
                  <c:v>300.5511463293218</c:v>
                </c:pt>
                <c:pt idx="13758">
                  <c:v>308.56272170861484</c:v>
                </c:pt>
                <c:pt idx="13759">
                  <c:v>305.3580948441471</c:v>
                </c:pt>
                <c:pt idx="13760">
                  <c:v>305.4633477013528</c:v>
                </c:pt>
                <c:pt idx="13761">
                  <c:v>313.9858021261503</c:v>
                </c:pt>
                <c:pt idx="13762">
                  <c:v>302.1426017940164</c:v>
                </c:pt>
                <c:pt idx="13763">
                  <c:v>302.64112230348525</c:v>
                </c:pt>
                <c:pt idx="13764">
                  <c:v>300.41181884881439</c:v>
                </c:pt>
                <c:pt idx="13765">
                  <c:v>313.26592493535458</c:v>
                </c:pt>
                <c:pt idx="13766">
                  <c:v>305.41690008420534</c:v>
                </c:pt>
                <c:pt idx="13767">
                  <c:v>301.99090131966324</c:v>
                </c:pt>
                <c:pt idx="13768">
                  <c:v>302.36246703809542</c:v>
                </c:pt>
                <c:pt idx="13769">
                  <c:v>303.94154905238184</c:v>
                </c:pt>
                <c:pt idx="13770">
                  <c:v>304.89364911016747</c:v>
                </c:pt>
                <c:pt idx="13771">
                  <c:v>304.47565099333525</c:v>
                </c:pt>
                <c:pt idx="13772">
                  <c:v>304.26666715366656</c:v>
                </c:pt>
                <c:pt idx="13773">
                  <c:v>305.10264816858353</c:v>
                </c:pt>
                <c:pt idx="13774">
                  <c:v>304.22021953651915</c:v>
                </c:pt>
                <c:pt idx="13775">
                  <c:v>302.31601942094795</c:v>
                </c:pt>
                <c:pt idx="13776">
                  <c:v>304.76667910038333</c:v>
                </c:pt>
                <c:pt idx="13777">
                  <c:v>306.09032965785366</c:v>
                </c:pt>
                <c:pt idx="13778">
                  <c:v>303.98799666952931</c:v>
                </c:pt>
                <c:pt idx="13779">
                  <c:v>310.65269555215366</c:v>
                </c:pt>
                <c:pt idx="13780">
                  <c:v>308.95749449499857</c:v>
                </c:pt>
                <c:pt idx="13781">
                  <c:v>310.4096232401231</c:v>
                </c:pt>
                <c:pt idx="13782">
                  <c:v>309.80584987344849</c:v>
                </c:pt>
                <c:pt idx="13783">
                  <c:v>308.76085458136799</c:v>
                </c:pt>
                <c:pt idx="13784">
                  <c:v>305.97422583373242</c:v>
                </c:pt>
                <c:pt idx="13785">
                  <c:v>300.36537123166693</c:v>
                </c:pt>
                <c:pt idx="13786">
                  <c:v>300.22604359897201</c:v>
                </c:pt>
                <c:pt idx="13787">
                  <c:v>305.93864440224792</c:v>
                </c:pt>
                <c:pt idx="13788">
                  <c:v>306.82107303431235</c:v>
                </c:pt>
                <c:pt idx="13789">
                  <c:v>302.69992906541825</c:v>
                </c:pt>
                <c:pt idx="13790">
                  <c:v>303.23402948449689</c:v>
                </c:pt>
                <c:pt idx="13791">
                  <c:v>300.19195756160968</c:v>
                </c:pt>
                <c:pt idx="13792">
                  <c:v>302.21226713223859</c:v>
                </c:pt>
                <c:pt idx="13793">
                  <c:v>300.71369792277795</c:v>
                </c:pt>
                <c:pt idx="13794">
                  <c:v>307.57654687534006</c:v>
                </c:pt>
                <c:pt idx="13795">
                  <c:v>325.75929755131875</c:v>
                </c:pt>
                <c:pt idx="13796">
                  <c:v>304.60412765911468</c:v>
                </c:pt>
                <c:pt idx="13797">
                  <c:v>310.93136603629091</c:v>
                </c:pt>
                <c:pt idx="13798">
                  <c:v>314.9255871735179</c:v>
                </c:pt>
                <c:pt idx="13799">
                  <c:v>320.03437001918934</c:v>
                </c:pt>
                <c:pt idx="13800">
                  <c:v>312.32468801948244</c:v>
                </c:pt>
                <c:pt idx="13801">
                  <c:v>316.7027731449374</c:v>
                </c:pt>
                <c:pt idx="13802">
                  <c:v>312.38349478141544</c:v>
                </c:pt>
                <c:pt idx="13803">
                  <c:v>302.21226713223859</c:v>
                </c:pt>
                <c:pt idx="13804">
                  <c:v>300.35451052475304</c:v>
                </c:pt>
                <c:pt idx="13805">
                  <c:v>300.22604359897201</c:v>
                </c:pt>
                <c:pt idx="13806">
                  <c:v>302.61789849491151</c:v>
                </c:pt>
                <c:pt idx="13807">
                  <c:v>308.58594551718858</c:v>
                </c:pt>
                <c:pt idx="13808">
                  <c:v>316.34214970590529</c:v>
                </c:pt>
                <c:pt idx="13809">
                  <c:v>314.08962137734841</c:v>
                </c:pt>
                <c:pt idx="13810">
                  <c:v>302.85012136190136</c:v>
                </c:pt>
                <c:pt idx="13811">
                  <c:v>305.25434864293669</c:v>
                </c:pt>
                <c:pt idx="13812">
                  <c:v>308.04097739057227</c:v>
                </c:pt>
                <c:pt idx="13813">
                  <c:v>320.55768186821689</c:v>
                </c:pt>
                <c:pt idx="13814">
                  <c:v>310.03807274043834</c:v>
                </c:pt>
                <c:pt idx="13815">
                  <c:v>301.27102382449254</c:v>
                </c:pt>
                <c:pt idx="13816">
                  <c:v>305.59031771113689</c:v>
                </c:pt>
                <c:pt idx="13817">
                  <c:v>307.98217215051403</c:v>
                </c:pt>
                <c:pt idx="13818">
                  <c:v>301.48002257853369</c:v>
                </c:pt>
                <c:pt idx="13819">
                  <c:v>305.52064628541575</c:v>
                </c:pt>
                <c:pt idx="13820">
                  <c:v>308.91104839972587</c:v>
                </c:pt>
                <c:pt idx="13821">
                  <c:v>309.3646279480426</c:v>
                </c:pt>
                <c:pt idx="13822">
                  <c:v>304.92923054165198</c:v>
                </c:pt>
                <c:pt idx="13823">
                  <c:v>306.75141682733857</c:v>
                </c:pt>
                <c:pt idx="13824">
                  <c:v>303.15200043586492</c:v>
                </c:pt>
                <c:pt idx="13825">
                  <c:v>306.983624475581</c:v>
                </c:pt>
                <c:pt idx="13826">
                  <c:v>301.54969461300476</c:v>
                </c:pt>
                <c:pt idx="13827">
                  <c:v>314.61279777952387</c:v>
                </c:pt>
                <c:pt idx="13828">
                  <c:v>309.96840131471714</c:v>
                </c:pt>
                <c:pt idx="13829">
                  <c:v>304.46480002641977</c:v>
                </c:pt>
                <c:pt idx="13830">
                  <c:v>306.20644870072226</c:v>
                </c:pt>
                <c:pt idx="13831">
                  <c:v>308.69119837439428</c:v>
                </c:pt>
                <c:pt idx="13832">
                  <c:v>310.92050289437748</c:v>
                </c:pt>
                <c:pt idx="13833">
                  <c:v>301.7819174799946</c:v>
                </c:pt>
                <c:pt idx="13834">
                  <c:v>312.74267091756718</c:v>
                </c:pt>
                <c:pt idx="13835">
                  <c:v>314.57723004491203</c:v>
                </c:pt>
                <c:pt idx="13836">
                  <c:v>305.63675010953693</c:v>
                </c:pt>
                <c:pt idx="13837">
                  <c:v>306.34577633341718</c:v>
                </c:pt>
                <c:pt idx="13838">
                  <c:v>300.30806747322987</c:v>
                </c:pt>
                <c:pt idx="13839">
                  <c:v>305.6831977266844</c:v>
                </c:pt>
                <c:pt idx="13840">
                  <c:v>306.56564157749619</c:v>
                </c:pt>
                <c:pt idx="13841">
                  <c:v>303.87189284540813</c:v>
                </c:pt>
                <c:pt idx="13842">
                  <c:v>301.31747144164001</c:v>
                </c:pt>
                <c:pt idx="13843">
                  <c:v>301.01559206330148</c:v>
                </c:pt>
                <c:pt idx="13844">
                  <c:v>300.43504265738812</c:v>
                </c:pt>
                <c:pt idx="13845">
                  <c:v>301.15491984818385</c:v>
                </c:pt>
                <c:pt idx="13846">
                  <c:v>300.17959598182455</c:v>
                </c:pt>
                <c:pt idx="13847">
                  <c:v>300.9923684069152</c:v>
                </c:pt>
                <c:pt idx="13848">
                  <c:v>300.09906995190721</c:v>
                </c:pt>
                <c:pt idx="13849">
                  <c:v>300.9118379483424</c:v>
                </c:pt>
                <c:pt idx="13850">
                  <c:v>301.13169588742267</c:v>
                </c:pt>
                <c:pt idx="13851">
                  <c:v>303.80222141968693</c:v>
                </c:pt>
                <c:pt idx="13852">
                  <c:v>304.77754528604623</c:v>
                </c:pt>
                <c:pt idx="13853">
                  <c:v>303.24489567015985</c:v>
                </c:pt>
                <c:pt idx="13854">
                  <c:v>307.53009925819259</c:v>
                </c:pt>
                <c:pt idx="13855">
                  <c:v>311.26882806361374</c:v>
                </c:pt>
                <c:pt idx="13856">
                  <c:v>304.81312671753079</c:v>
                </c:pt>
                <c:pt idx="13857">
                  <c:v>306.20644870072226</c:v>
                </c:pt>
                <c:pt idx="13858">
                  <c:v>304.02357810101381</c:v>
                </c:pt>
                <c:pt idx="13859">
                  <c:v>300.54028729647018</c:v>
                </c:pt>
                <c:pt idx="13860">
                  <c:v>300.51706500977122</c:v>
                </c:pt>
                <c:pt idx="13861">
                  <c:v>301.14405761939526</c:v>
                </c:pt>
                <c:pt idx="13862">
                  <c:v>302.64112230348525</c:v>
                </c:pt>
                <c:pt idx="13863">
                  <c:v>301.3871427151737</c:v>
                </c:pt>
                <c:pt idx="13864">
                  <c:v>304.95245435022571</c:v>
                </c:pt>
                <c:pt idx="13865">
                  <c:v>302.95537421910706</c:v>
                </c:pt>
                <c:pt idx="13866">
                  <c:v>302.37482161725671</c:v>
                </c:pt>
                <c:pt idx="13867">
                  <c:v>300.17959598182455</c:v>
                </c:pt>
                <c:pt idx="13868">
                  <c:v>301.24779986373136</c:v>
                </c:pt>
                <c:pt idx="13869">
                  <c:v>302.68756992063271</c:v>
                </c:pt>
                <c:pt idx="13870">
                  <c:v>304.47565099333525</c:v>
                </c:pt>
                <c:pt idx="13871">
                  <c:v>304.98654434446235</c:v>
                </c:pt>
                <c:pt idx="13872">
                  <c:v>303.75577380253947</c:v>
                </c:pt>
                <c:pt idx="13873">
                  <c:v>305.44012389277907</c:v>
                </c:pt>
                <c:pt idx="13874">
                  <c:v>304.37190479212484</c:v>
                </c:pt>
                <c:pt idx="13875">
                  <c:v>306.2172996676378</c:v>
                </c:pt>
                <c:pt idx="13876">
                  <c:v>309.07361505974194</c:v>
                </c:pt>
                <c:pt idx="13877">
                  <c:v>310.76881459502226</c:v>
                </c:pt>
                <c:pt idx="13878">
                  <c:v>304.22021953651915</c:v>
                </c:pt>
                <c:pt idx="13879">
                  <c:v>306.04389725945362</c:v>
                </c:pt>
                <c:pt idx="13880">
                  <c:v>310.36317562297563</c:v>
                </c:pt>
                <c:pt idx="13881">
                  <c:v>306.18322489214853</c:v>
                </c:pt>
                <c:pt idx="13882">
                  <c:v>302.46770924217793</c:v>
                </c:pt>
                <c:pt idx="13883">
                  <c:v>305.91542059367418</c:v>
                </c:pt>
                <c:pt idx="13884">
                  <c:v>310.42047268516382</c:v>
                </c:pt>
                <c:pt idx="13885">
                  <c:v>307.19262353399711</c:v>
                </c:pt>
                <c:pt idx="13886">
                  <c:v>310.57217468139174</c:v>
                </c:pt>
                <c:pt idx="13887">
                  <c:v>314.68246920524507</c:v>
                </c:pt>
                <c:pt idx="13888">
                  <c:v>303.52355093554968</c:v>
                </c:pt>
                <c:pt idx="13889">
                  <c:v>300.9923684069152</c:v>
                </c:pt>
                <c:pt idx="13890">
                  <c:v>309.66652376262834</c:v>
                </c:pt>
                <c:pt idx="13891">
                  <c:v>306.43867156771211</c:v>
                </c:pt>
                <c:pt idx="13892">
                  <c:v>302.8392612637374</c:v>
                </c:pt>
                <c:pt idx="13893">
                  <c:v>302.39804390395568</c:v>
                </c:pt>
                <c:pt idx="13894">
                  <c:v>301.99090131966324</c:v>
                </c:pt>
                <c:pt idx="13895">
                  <c:v>303.96477286095558</c:v>
                </c:pt>
                <c:pt idx="13896">
                  <c:v>304.96332053588861</c:v>
                </c:pt>
                <c:pt idx="13897">
                  <c:v>305.3580948441471</c:v>
                </c:pt>
                <c:pt idx="13898">
                  <c:v>306.44952253462759</c:v>
                </c:pt>
                <c:pt idx="13899">
                  <c:v>304.98654434446235</c:v>
                </c:pt>
                <c:pt idx="13900">
                  <c:v>304.47565099333525</c:v>
                </c:pt>
                <c:pt idx="13901">
                  <c:v>303.24489567015985</c:v>
                </c:pt>
                <c:pt idx="13902">
                  <c:v>301.80512606982086</c:v>
                </c:pt>
                <c:pt idx="13903">
                  <c:v>301.03880065312774</c:v>
                </c:pt>
                <c:pt idx="13904">
                  <c:v>300.29569980594573</c:v>
                </c:pt>
                <c:pt idx="13905">
                  <c:v>303.43067092000217</c:v>
                </c:pt>
                <c:pt idx="13906">
                  <c:v>306.14764346066403</c:v>
                </c:pt>
                <c:pt idx="13907">
                  <c:v>302.61789849491151</c:v>
                </c:pt>
                <c:pt idx="13908">
                  <c:v>305.06857339309431</c:v>
                </c:pt>
                <c:pt idx="13909">
                  <c:v>307.36754781692395</c:v>
                </c:pt>
                <c:pt idx="13910">
                  <c:v>311.68682770232067</c:v>
                </c:pt>
                <c:pt idx="13911">
                  <c:v>305.92777821658501</c:v>
                </c:pt>
                <c:pt idx="13912">
                  <c:v>305.49742247684202</c:v>
                </c:pt>
                <c:pt idx="13913">
                  <c:v>311.34936567499784</c:v>
                </c:pt>
                <c:pt idx="13914">
                  <c:v>309.77026844196399</c:v>
                </c:pt>
                <c:pt idx="13915">
                  <c:v>306.61207397589624</c:v>
                </c:pt>
                <c:pt idx="13916">
                  <c:v>304.90602195182566</c:v>
                </c:pt>
                <c:pt idx="13917">
                  <c:v>318.63022750657717</c:v>
                </c:pt>
                <c:pt idx="13918">
                  <c:v>333.12075786927187</c:v>
                </c:pt>
                <c:pt idx="13919">
                  <c:v>308.64475075724681</c:v>
                </c:pt>
                <c:pt idx="13920">
                  <c:v>303.82544522826066</c:v>
                </c:pt>
                <c:pt idx="13921">
                  <c:v>305.12587197715726</c:v>
                </c:pt>
                <c:pt idx="13922">
                  <c:v>303.74492283562398</c:v>
                </c:pt>
                <c:pt idx="13923">
                  <c:v>320.16290755995846</c:v>
                </c:pt>
                <c:pt idx="13924">
                  <c:v>321.37036298082302</c:v>
                </c:pt>
                <c:pt idx="13925">
                  <c:v>302.15346797967931</c:v>
                </c:pt>
                <c:pt idx="13926">
                  <c:v>309.51482024452571</c:v>
                </c:pt>
                <c:pt idx="13927">
                  <c:v>310.58303934517988</c:v>
                </c:pt>
                <c:pt idx="13928">
                  <c:v>310.32759266961637</c:v>
                </c:pt>
                <c:pt idx="13929">
                  <c:v>311.30291805785043</c:v>
                </c:pt>
                <c:pt idx="13930">
                  <c:v>311.99957144007243</c:v>
                </c:pt>
                <c:pt idx="13931">
                  <c:v>311.37258796169687</c:v>
                </c:pt>
                <c:pt idx="13932">
                  <c:v>310.86169613244448</c:v>
                </c:pt>
                <c:pt idx="13933">
                  <c:v>312.09246515249259</c:v>
                </c:pt>
                <c:pt idx="13934">
                  <c:v>315.2273764568717</c:v>
                </c:pt>
                <c:pt idx="13935">
                  <c:v>315.90080603051996</c:v>
                </c:pt>
                <c:pt idx="13936">
                  <c:v>310.39726409533756</c:v>
                </c:pt>
                <c:pt idx="13937">
                  <c:v>307.41399543407141</c:v>
                </c:pt>
                <c:pt idx="13938">
                  <c:v>303.93069808546636</c:v>
                </c:pt>
                <c:pt idx="13939">
                  <c:v>306.67087921595447</c:v>
                </c:pt>
                <c:pt idx="13940">
                  <c:v>306.18322489214853</c:v>
                </c:pt>
                <c:pt idx="13941">
                  <c:v>301.56205223591553</c:v>
                </c:pt>
                <c:pt idx="13942">
                  <c:v>300.35451052475304</c:v>
                </c:pt>
                <c:pt idx="13943">
                  <c:v>310.06129807088678</c:v>
                </c:pt>
                <c:pt idx="13944">
                  <c:v>306.90310208294432</c:v>
                </c:pt>
                <c:pt idx="13945">
                  <c:v>314.77534922079252</c:v>
                </c:pt>
                <c:pt idx="13946">
                  <c:v>308.31964787470952</c:v>
                </c:pt>
                <c:pt idx="13947">
                  <c:v>301.98004883087299</c:v>
                </c:pt>
                <c:pt idx="13948">
                  <c:v>304.67379908483582</c:v>
                </c:pt>
                <c:pt idx="13949">
                  <c:v>300.41181884881439</c:v>
                </c:pt>
                <c:pt idx="13950">
                  <c:v>301.34069509802623</c:v>
                </c:pt>
                <c:pt idx="13951">
                  <c:v>310.10772894741206</c:v>
                </c:pt>
                <c:pt idx="13952">
                  <c:v>301.91038197077603</c:v>
                </c:pt>
                <c:pt idx="13953">
                  <c:v>301.61935081997848</c:v>
                </c:pt>
                <c:pt idx="13954">
                  <c:v>301.06202461388898</c:v>
                </c:pt>
                <c:pt idx="13955">
                  <c:v>300.33128823805407</c:v>
                </c:pt>
                <c:pt idx="13956">
                  <c:v>300.89947317262033</c:v>
                </c:pt>
                <c:pt idx="13957">
                  <c:v>302.73401753778018</c:v>
                </c:pt>
                <c:pt idx="13958">
                  <c:v>303.73254999396579</c:v>
                </c:pt>
                <c:pt idx="13959">
                  <c:v>305.38131865272084</c:v>
                </c:pt>
                <c:pt idx="13960">
                  <c:v>306.70496921019117</c:v>
                </c:pt>
                <c:pt idx="13961">
                  <c:v>301.75869367142087</c:v>
                </c:pt>
                <c:pt idx="13962">
                  <c:v>304.78990290895706</c:v>
                </c:pt>
                <c:pt idx="13963">
                  <c:v>301.77104977245688</c:v>
                </c:pt>
                <c:pt idx="13964">
                  <c:v>304.35954716921407</c:v>
                </c:pt>
                <c:pt idx="13965">
                  <c:v>306.35664251908014</c:v>
                </c:pt>
                <c:pt idx="13966">
                  <c:v>300.15637217325082</c:v>
                </c:pt>
                <c:pt idx="13967">
                  <c:v>300.60995263469238</c:v>
                </c:pt>
                <c:pt idx="13968">
                  <c:v>301.22457620734508</c:v>
                </c:pt>
                <c:pt idx="13969">
                  <c:v>305.40454246129457</c:v>
                </c:pt>
                <c:pt idx="13970">
                  <c:v>304.12732430222422</c:v>
                </c:pt>
                <c:pt idx="13971">
                  <c:v>301.28338951333944</c:v>
                </c:pt>
                <c:pt idx="13972">
                  <c:v>310.99017432009867</c:v>
                </c:pt>
                <c:pt idx="13973">
                  <c:v>306.22967250929599</c:v>
                </c:pt>
                <c:pt idx="13974">
                  <c:v>303.65202760132911</c:v>
                </c:pt>
                <c:pt idx="13975">
                  <c:v>300.50469871217439</c:v>
                </c:pt>
                <c:pt idx="13976">
                  <c:v>304.17377191937169</c:v>
                </c:pt>
                <c:pt idx="13977">
                  <c:v>310.69914469117583</c:v>
                </c:pt>
                <c:pt idx="13978">
                  <c:v>308.29642406613578</c:v>
                </c:pt>
                <c:pt idx="13979">
                  <c:v>318.09604947188666</c:v>
                </c:pt>
                <c:pt idx="13980">
                  <c:v>306.27610490769604</c:v>
                </c:pt>
                <c:pt idx="13981">
                  <c:v>304.65057527626215</c:v>
                </c:pt>
                <c:pt idx="13982">
                  <c:v>302.81603897703843</c:v>
                </c:pt>
                <c:pt idx="15983">
                  <c:v>304.22021953651915</c:v>
                </c:pt>
                <c:pt idx="15984">
                  <c:v>315.92409071408343</c:v>
                </c:pt>
                <c:pt idx="15985">
                  <c:v>311.46546949911908</c:v>
                </c:pt>
                <c:pt idx="15986">
                  <c:v>307.07651970987587</c:v>
                </c:pt>
                <c:pt idx="15987">
                  <c:v>305.76522677531636</c:v>
                </c:pt>
                <c:pt idx="15988">
                  <c:v>311.50105093060358</c:v>
                </c:pt>
                <c:pt idx="15989">
                  <c:v>300.5511463293218</c:v>
                </c:pt>
                <c:pt idx="15990">
                  <c:v>316.38856688555791</c:v>
                </c:pt>
                <c:pt idx="15991">
                  <c:v>320.35944246423173</c:v>
                </c:pt>
                <c:pt idx="15992">
                  <c:v>326.23463990845619</c:v>
                </c:pt>
                <c:pt idx="15993">
                  <c:v>319.56989384771481</c:v>
                </c:pt>
                <c:pt idx="15994">
                  <c:v>315.68100166143068</c:v>
                </c:pt>
                <c:pt idx="15995">
                  <c:v>322.601103085251</c:v>
                </c:pt>
                <c:pt idx="15996">
                  <c:v>322.83334117098826</c:v>
                </c:pt>
                <c:pt idx="15997">
                  <c:v>310.4560708572705</c:v>
                </c:pt>
                <c:pt idx="15998">
                  <c:v>306.1244196520903</c:v>
                </c:pt>
                <c:pt idx="15999">
                  <c:v>306.96041588575468</c:v>
                </c:pt>
                <c:pt idx="16000">
                  <c:v>300.60995263469238</c:v>
                </c:pt>
                <c:pt idx="16001">
                  <c:v>313.19625350963338</c:v>
                </c:pt>
                <c:pt idx="16002">
                  <c:v>316.3776702624001</c:v>
                </c:pt>
                <c:pt idx="16003">
                  <c:v>302.88570431526063</c:v>
                </c:pt>
                <c:pt idx="16004">
                  <c:v>303.15200043586492</c:v>
                </c:pt>
                <c:pt idx="16005">
                  <c:v>310.32759266961637</c:v>
                </c:pt>
                <c:pt idx="16006">
                  <c:v>313.76444240107395</c:v>
                </c:pt>
                <c:pt idx="16007">
                  <c:v>313.04456673215293</c:v>
                </c:pt>
                <c:pt idx="16008">
                  <c:v>305.19554340287846</c:v>
                </c:pt>
                <c:pt idx="16009">
                  <c:v>301.7819174799946</c:v>
                </c:pt>
                <c:pt idx="16010">
                  <c:v>303.19844805301238</c:v>
                </c:pt>
                <c:pt idx="16011">
                  <c:v>302.68756992063271</c:v>
                </c:pt>
                <c:pt idx="16012">
                  <c:v>306.7637744502494</c:v>
                </c:pt>
                <c:pt idx="16013">
                  <c:v>308.01775358199853</c:v>
                </c:pt>
                <c:pt idx="16014">
                  <c:v>303.69847521847652</c:v>
                </c:pt>
                <c:pt idx="16015">
                  <c:v>308.5054231245519</c:v>
                </c:pt>
                <c:pt idx="16016">
                  <c:v>305.99744964230615</c:v>
                </c:pt>
                <c:pt idx="16017">
                  <c:v>301.0852482702752</c:v>
                </c:pt>
                <c:pt idx="16018">
                  <c:v>301.94446892126325</c:v>
                </c:pt>
                <c:pt idx="16019">
                  <c:v>301.22457620734508</c:v>
                </c:pt>
                <c:pt idx="16020">
                  <c:v>301.05116999447409</c:v>
                </c:pt>
                <c:pt idx="16021">
                  <c:v>301.95682654417402</c:v>
                </c:pt>
                <c:pt idx="16022">
                  <c:v>303.65202760132911</c:v>
                </c:pt>
                <c:pt idx="16023">
                  <c:v>300.51706500977122</c:v>
                </c:pt>
                <c:pt idx="16024">
                  <c:v>300.20281979039828</c:v>
                </c:pt>
                <c:pt idx="16025">
                  <c:v>304.8239929031937</c:v>
                </c:pt>
                <c:pt idx="16026">
                  <c:v>308.14472359178268</c:v>
                </c:pt>
                <c:pt idx="16027">
                  <c:v>306.77462541716488</c:v>
                </c:pt>
                <c:pt idx="16028">
                  <c:v>303.31456709588099</c:v>
                </c:pt>
                <c:pt idx="16029">
                  <c:v>301.91038197077603</c:v>
                </c:pt>
                <c:pt idx="16030">
                  <c:v>307.80875452358242</c:v>
                </c:pt>
                <c:pt idx="16031">
                  <c:v>307.62297927374004</c:v>
                </c:pt>
                <c:pt idx="16032">
                  <c:v>303.65202760132911</c:v>
                </c:pt>
                <c:pt idx="16033">
                  <c:v>301.70138443423468</c:v>
                </c:pt>
                <c:pt idx="16034">
                  <c:v>300.72606254631256</c:v>
                </c:pt>
                <c:pt idx="16035">
                  <c:v>300.38859504024066</c:v>
                </c:pt>
                <c:pt idx="16036">
                  <c:v>300.59759394646926</c:v>
                </c:pt>
                <c:pt idx="16037">
                  <c:v>301.36391905878742</c:v>
                </c:pt>
                <c:pt idx="16038">
                  <c:v>302.87334517047509</c:v>
                </c:pt>
                <c:pt idx="16039">
                  <c:v>303.80222141968693</c:v>
                </c:pt>
                <c:pt idx="16040">
                  <c:v>304.08089190382424</c:v>
                </c:pt>
                <c:pt idx="16041">
                  <c:v>303.66289378699202</c:v>
                </c:pt>
                <c:pt idx="16042">
                  <c:v>302.1070203625319</c:v>
                </c:pt>
                <c:pt idx="16043">
                  <c:v>300.02940306137282</c:v>
                </c:pt>
                <c:pt idx="16044">
                  <c:v>303.37337233593922</c:v>
                </c:pt>
                <c:pt idx="16045">
                  <c:v>303.81457904259776</c:v>
                </c:pt>
                <c:pt idx="16046">
                  <c:v>304.00035429244008</c:v>
                </c:pt>
                <c:pt idx="16047">
                  <c:v>302.18904636741433</c:v>
                </c:pt>
                <c:pt idx="16048">
                  <c:v>303.29134328730726</c:v>
                </c:pt>
                <c:pt idx="16049">
                  <c:v>303.36099949428103</c:v>
                </c:pt>
                <c:pt idx="16050">
                  <c:v>301.3871427151737</c:v>
                </c:pt>
                <c:pt idx="16051">
                  <c:v>300.67961797291457</c:v>
                </c:pt>
                <c:pt idx="16052">
                  <c:v>304.88279814325193</c:v>
                </c:pt>
                <c:pt idx="16053">
                  <c:v>303.81457904259776</c:v>
                </c:pt>
                <c:pt idx="16054">
                  <c:v>303.47711853714964</c:v>
                </c:pt>
                <c:pt idx="16055">
                  <c:v>308.05184357623517</c:v>
                </c:pt>
                <c:pt idx="16056">
                  <c:v>305.0794243600098</c:v>
                </c:pt>
                <c:pt idx="16057">
                  <c:v>301.37627744263557</c:v>
                </c:pt>
                <c:pt idx="16058">
                  <c:v>306.50832777468582</c:v>
                </c:pt>
                <c:pt idx="16059">
                  <c:v>303.86102665974516</c:v>
                </c:pt>
                <c:pt idx="16060">
                  <c:v>304.16290573370873</c:v>
                </c:pt>
                <c:pt idx="16061">
                  <c:v>302.0373489368107</c:v>
                </c:pt>
                <c:pt idx="16062">
                  <c:v>302.13024417110557</c:v>
                </c:pt>
                <c:pt idx="16063">
                  <c:v>300.98150465625184</c:v>
                </c:pt>
                <c:pt idx="16064">
                  <c:v>301.8639389192528</c:v>
                </c:pt>
                <c:pt idx="16065">
                  <c:v>301.7819174799946</c:v>
                </c:pt>
                <c:pt idx="16066">
                  <c:v>302.96622518602254</c:v>
                </c:pt>
                <c:pt idx="16067">
                  <c:v>302.52501847936406</c:v>
                </c:pt>
                <c:pt idx="16068">
                  <c:v>300.34214742309319</c:v>
                </c:pt>
                <c:pt idx="16069">
                  <c:v>300.38859504024066</c:v>
                </c:pt>
                <c:pt idx="16070">
                  <c:v>303.30370091021808</c:v>
                </c:pt>
                <c:pt idx="16071">
                  <c:v>305.41690008420534</c:v>
                </c:pt>
                <c:pt idx="16072">
                  <c:v>300.84217245793269</c:v>
                </c:pt>
                <c:pt idx="16073">
                  <c:v>302.97859802768079</c:v>
                </c:pt>
                <c:pt idx="16074">
                  <c:v>300.73692173135169</c:v>
                </c:pt>
                <c:pt idx="16075">
                  <c:v>301.4923872020683</c:v>
                </c:pt>
                <c:pt idx="16076">
                  <c:v>301.4923872020683</c:v>
                </c:pt>
                <c:pt idx="16077">
                  <c:v>300.9923684069152</c:v>
                </c:pt>
                <c:pt idx="16078">
                  <c:v>301.43357496138623</c:v>
                </c:pt>
                <c:pt idx="16079">
                  <c:v>300.63317492139134</c:v>
                </c:pt>
                <c:pt idx="16080">
                  <c:v>307.87842594930362</c:v>
                </c:pt>
                <c:pt idx="16081">
                  <c:v>303.79135523402402</c:v>
                </c:pt>
                <c:pt idx="16082">
                  <c:v>306.28697109335894</c:v>
                </c:pt>
                <c:pt idx="16083">
                  <c:v>300.89947317262033</c:v>
                </c:pt>
                <c:pt idx="16084">
                  <c:v>301.87479749554205</c:v>
                </c:pt>
                <c:pt idx="16085">
                  <c:v>309.05039125116821</c:v>
                </c:pt>
                <c:pt idx="16086">
                  <c:v>308.51627256959267</c:v>
                </c:pt>
                <c:pt idx="16087">
                  <c:v>305.10264816858353</c:v>
                </c:pt>
                <c:pt idx="16088">
                  <c:v>305.70642153525813</c:v>
                </c:pt>
                <c:pt idx="16089">
                  <c:v>302.24634799522681</c:v>
                </c:pt>
                <c:pt idx="16090">
                  <c:v>303.30370091021808</c:v>
                </c:pt>
                <c:pt idx="16091">
                  <c:v>304.47565099333525</c:v>
                </c:pt>
                <c:pt idx="16092">
                  <c:v>306.34577633341718</c:v>
                </c:pt>
                <c:pt idx="16093">
                  <c:v>313.19625350963338</c:v>
                </c:pt>
                <c:pt idx="16094">
                  <c:v>301.93360425747505</c:v>
                </c:pt>
                <c:pt idx="16095">
                  <c:v>301.66579843712594</c:v>
                </c:pt>
                <c:pt idx="16096">
                  <c:v>301.61935081997848</c:v>
                </c:pt>
                <c:pt idx="16097">
                  <c:v>300.62081775504299</c:v>
                </c:pt>
                <c:pt idx="16098">
                  <c:v>302.64112230348525</c:v>
                </c:pt>
                <c:pt idx="16099">
                  <c:v>302.26957180380055</c:v>
                </c:pt>
                <c:pt idx="16100">
                  <c:v>300.64402649705676</c:v>
                </c:pt>
                <c:pt idx="16101">
                  <c:v>302.26957180380055</c:v>
                </c:pt>
                <c:pt idx="16102">
                  <c:v>306.56564157749619</c:v>
                </c:pt>
                <c:pt idx="16103">
                  <c:v>306.86752065145981</c:v>
                </c:pt>
                <c:pt idx="16104">
                  <c:v>305.6831977266844</c:v>
                </c:pt>
                <c:pt idx="16105">
                  <c:v>305.95100202515874</c:v>
                </c:pt>
                <c:pt idx="16106">
                  <c:v>314.03224974329777</c:v>
                </c:pt>
                <c:pt idx="16107">
                  <c:v>311.89582676073678</c:v>
                </c:pt>
                <c:pt idx="16108">
                  <c:v>315.51845022016204</c:v>
                </c:pt>
                <c:pt idx="16109">
                  <c:v>308.22675264041465</c:v>
                </c:pt>
                <c:pt idx="16110">
                  <c:v>303.35014852736549</c:v>
                </c:pt>
                <c:pt idx="16111">
                  <c:v>300.41181884881439</c:v>
                </c:pt>
                <c:pt idx="16112">
                  <c:v>303.82544522826066</c:v>
                </c:pt>
                <c:pt idx="16113">
                  <c:v>305.86897297652678</c:v>
                </c:pt>
                <c:pt idx="16114">
                  <c:v>304.84721671176743</c:v>
                </c:pt>
                <c:pt idx="16115">
                  <c:v>304.49887480190898</c:v>
                </c:pt>
                <c:pt idx="16116">
                  <c:v>304.89364911016747</c:v>
                </c:pt>
                <c:pt idx="16117">
                  <c:v>304.91687291874115</c:v>
                </c:pt>
                <c:pt idx="16118">
                  <c:v>305.91542059367418</c:v>
                </c:pt>
                <c:pt idx="16119">
                  <c:v>305.56709390256322</c:v>
                </c:pt>
                <c:pt idx="16120">
                  <c:v>301.80512606982086</c:v>
                </c:pt>
                <c:pt idx="16121">
                  <c:v>300.84217245793269</c:v>
                </c:pt>
                <c:pt idx="16122">
                  <c:v>306.29932871626971</c:v>
                </c:pt>
                <c:pt idx="16123">
                  <c:v>304.30224858515112</c:v>
                </c:pt>
                <c:pt idx="16124">
                  <c:v>300.04026227684943</c:v>
                </c:pt>
                <c:pt idx="16125">
                  <c:v>302.63026372719605</c:v>
                </c:pt>
                <c:pt idx="16126">
                  <c:v>301.53883147109133</c:v>
                </c:pt>
                <c:pt idx="16127">
                  <c:v>300.96914459834147</c:v>
                </c:pt>
                <c:pt idx="16128">
                  <c:v>300.52792252074812</c:v>
                </c:pt>
                <c:pt idx="16129">
                  <c:v>301.36391905878742</c:v>
                </c:pt>
                <c:pt idx="16130">
                  <c:v>303.15200043586492</c:v>
                </c:pt>
                <c:pt idx="16131">
                  <c:v>304.52209861048271</c:v>
                </c:pt>
                <c:pt idx="16132">
                  <c:v>305.42776626986824</c:v>
                </c:pt>
                <c:pt idx="16133">
                  <c:v>303.52355093554968</c:v>
                </c:pt>
                <c:pt idx="16134">
                  <c:v>302.1070203625319</c:v>
                </c:pt>
                <c:pt idx="16135">
                  <c:v>301.81749434585487</c:v>
                </c:pt>
                <c:pt idx="16136">
                  <c:v>312.49960012741133</c:v>
                </c:pt>
                <c:pt idx="16137">
                  <c:v>314.21802499314015</c:v>
                </c:pt>
                <c:pt idx="16138">
                  <c:v>306.02067345087988</c:v>
                </c:pt>
                <c:pt idx="16139">
                  <c:v>302.97859802768079</c:v>
                </c:pt>
                <c:pt idx="16140">
                  <c:v>300.82980174689914</c:v>
                </c:pt>
                <c:pt idx="16141">
                  <c:v>303.19844805301238</c:v>
                </c:pt>
                <c:pt idx="16142">
                  <c:v>303.15200043586492</c:v>
                </c:pt>
                <c:pt idx="16143">
                  <c:v>304.73109766889883</c:v>
                </c:pt>
                <c:pt idx="16144">
                  <c:v>306.26374728478521</c:v>
                </c:pt>
                <c:pt idx="16145">
                  <c:v>305.82252535937931</c:v>
                </c:pt>
                <c:pt idx="16146">
                  <c:v>306.77462541716488</c:v>
                </c:pt>
                <c:pt idx="16147">
                  <c:v>307.91251594354026</c:v>
                </c:pt>
                <c:pt idx="16148">
                  <c:v>305.05620055143612</c:v>
                </c:pt>
                <c:pt idx="16149">
                  <c:v>300.24926740754574</c:v>
                </c:pt>
                <c:pt idx="16150">
                  <c:v>304.69702289340955</c:v>
                </c:pt>
                <c:pt idx="16151">
                  <c:v>308.80730219851546</c:v>
                </c:pt>
                <c:pt idx="16152">
                  <c:v>308.73764599154174</c:v>
                </c:pt>
                <c:pt idx="16153">
                  <c:v>301.57291842157849</c:v>
                </c:pt>
                <c:pt idx="16154">
                  <c:v>302.17667656950562</c:v>
                </c:pt>
                <c:pt idx="16155">
                  <c:v>304.53447145214091</c:v>
                </c:pt>
                <c:pt idx="16156">
                  <c:v>307.01922112581292</c:v>
                </c:pt>
                <c:pt idx="16157">
                  <c:v>314.17157585411798</c:v>
                </c:pt>
                <c:pt idx="16158">
                  <c:v>301.7942720591559</c:v>
                </c:pt>
                <c:pt idx="16159">
                  <c:v>307.93572453336657</c:v>
                </c:pt>
                <c:pt idx="16160">
                  <c:v>310.2811450524689</c:v>
                </c:pt>
                <c:pt idx="16161">
                  <c:v>306.51919396034879</c:v>
                </c:pt>
                <c:pt idx="16162">
                  <c:v>303.38422330285476</c:v>
                </c:pt>
                <c:pt idx="16163">
                  <c:v>305.47419866826829</c:v>
                </c:pt>
                <c:pt idx="16164">
                  <c:v>314.65924691854605</c:v>
                </c:pt>
                <c:pt idx="16165">
                  <c:v>311.94227285600948</c:v>
                </c:pt>
                <c:pt idx="16166">
                  <c:v>300.29569980594573</c:v>
                </c:pt>
                <c:pt idx="16167">
                  <c:v>300.42417753703751</c:v>
                </c:pt>
                <c:pt idx="16168">
                  <c:v>303.7789976111132</c:v>
                </c:pt>
                <c:pt idx="16169">
                  <c:v>307.77317309209792</c:v>
                </c:pt>
                <c:pt idx="16170">
                  <c:v>304.00035429244008</c:v>
                </c:pt>
                <c:pt idx="16171">
                  <c:v>306.04389725945362</c:v>
                </c:pt>
                <c:pt idx="16172">
                  <c:v>301.59614223015222</c:v>
                </c:pt>
                <c:pt idx="16173">
                  <c:v>302.07293645579421</c:v>
                </c:pt>
                <c:pt idx="16174">
                  <c:v>301.13169588742267</c:v>
                </c:pt>
                <c:pt idx="16175">
                  <c:v>304.45244240350894</c:v>
                </c:pt>
                <c:pt idx="16176">
                  <c:v>303.38422330285476</c:v>
                </c:pt>
                <c:pt idx="16177">
                  <c:v>303.73254999396579</c:v>
                </c:pt>
                <c:pt idx="16178">
                  <c:v>304.10410049365049</c:v>
                </c:pt>
                <c:pt idx="16179">
                  <c:v>304.03444428667677</c:v>
                </c:pt>
                <c:pt idx="16180">
                  <c:v>304.15054811079796</c:v>
                </c:pt>
                <c:pt idx="16181">
                  <c:v>306.44952253462759</c:v>
                </c:pt>
                <c:pt idx="16182">
                  <c:v>306.77462541716488</c:v>
                </c:pt>
                <c:pt idx="16183">
                  <c:v>301.89802130411579</c:v>
                </c:pt>
                <c:pt idx="16184">
                  <c:v>304.53447145214091</c:v>
                </c:pt>
                <c:pt idx="16185">
                  <c:v>308.55187074169936</c:v>
                </c:pt>
                <c:pt idx="16186">
                  <c:v>308.08742500771973</c:v>
                </c:pt>
                <c:pt idx="16187">
                  <c:v>300.272475997372</c:v>
                </c:pt>
                <c:pt idx="16188">
                  <c:v>300.92269698119406</c:v>
                </c:pt>
                <c:pt idx="16189">
                  <c:v>300.71369792277795</c:v>
                </c:pt>
                <c:pt idx="16190">
                  <c:v>300.00618080663321</c:v>
                </c:pt>
                <c:pt idx="16191">
                  <c:v>300.70284025961359</c:v>
                </c:pt>
                <c:pt idx="16192">
                  <c:v>302.4909315288769</c:v>
                </c:pt>
                <c:pt idx="16193">
                  <c:v>304.8595743346782</c:v>
                </c:pt>
                <c:pt idx="16194">
                  <c:v>303.53592377720787</c:v>
                </c:pt>
                <c:pt idx="16195">
                  <c:v>301.39949942495963</c:v>
                </c:pt>
                <c:pt idx="16196">
                  <c:v>300.93506008285391</c:v>
                </c:pt>
                <c:pt idx="16197">
                  <c:v>301.84071663255384</c:v>
                </c:pt>
                <c:pt idx="16198">
                  <c:v>300.47062043637322</c:v>
                </c:pt>
                <c:pt idx="16199">
                  <c:v>302.24634799522681</c:v>
                </c:pt>
                <c:pt idx="16200">
                  <c:v>304.3827709777878</c:v>
                </c:pt>
                <c:pt idx="16201">
                  <c:v>303.05912042031747</c:v>
                </c:pt>
                <c:pt idx="16202">
                  <c:v>301.34069509802623</c:v>
                </c:pt>
                <c:pt idx="16203">
                  <c:v>304.67379908483582</c:v>
                </c:pt>
                <c:pt idx="16204">
                  <c:v>312.22092964327408</c:v>
                </c:pt>
                <c:pt idx="16205">
                  <c:v>306.25289631786973</c:v>
                </c:pt>
                <c:pt idx="16206">
                  <c:v>301.14405761939526</c:v>
                </c:pt>
                <c:pt idx="16207">
                  <c:v>300.42417753703751</c:v>
                </c:pt>
                <c:pt idx="16208">
                  <c:v>300.82980174689914</c:v>
                </c:pt>
                <c:pt idx="16209">
                  <c:v>301.89802130411579</c:v>
                </c:pt>
                <c:pt idx="16210">
                  <c:v>303.96477286095558</c:v>
                </c:pt>
                <c:pt idx="16211">
                  <c:v>302.78044993618016</c:v>
                </c:pt>
                <c:pt idx="16212">
                  <c:v>300.10992901519637</c:v>
                </c:pt>
                <c:pt idx="16213">
                  <c:v>300.98150465625184</c:v>
                </c:pt>
                <c:pt idx="16214">
                  <c:v>301.85157368696832</c:v>
                </c:pt>
                <c:pt idx="16215">
                  <c:v>303.31456709588099</c:v>
                </c:pt>
                <c:pt idx="16216">
                  <c:v>303.4074471114285</c:v>
                </c:pt>
                <c:pt idx="16217">
                  <c:v>301.73546986284714</c:v>
                </c:pt>
                <c:pt idx="16218">
                  <c:v>304.45244240350894</c:v>
                </c:pt>
                <c:pt idx="16219">
                  <c:v>306.05474822636916</c:v>
                </c:pt>
                <c:pt idx="16220">
                  <c:v>304.98654434446235</c:v>
                </c:pt>
                <c:pt idx="16221">
                  <c:v>304.08089190382424</c:v>
                </c:pt>
                <c:pt idx="16222">
                  <c:v>301.26016783539035</c:v>
                </c:pt>
                <c:pt idx="16223">
                  <c:v>303.95392189404009</c:v>
                </c:pt>
                <c:pt idx="16224">
                  <c:v>303.93069808546636</c:v>
                </c:pt>
                <c:pt idx="16225">
                  <c:v>303.30370091021808</c:v>
                </c:pt>
                <c:pt idx="16226">
                  <c:v>307.15854875850783</c:v>
                </c:pt>
                <c:pt idx="16227">
                  <c:v>309.71296985790104</c:v>
                </c:pt>
                <c:pt idx="16228">
                  <c:v>300.81895017123372</c:v>
                </c:pt>
                <c:pt idx="16229">
                  <c:v>301.7819174799946</c:v>
                </c:pt>
                <c:pt idx="16230">
                  <c:v>303.18759708609684</c:v>
                </c:pt>
                <c:pt idx="16231">
                  <c:v>303.21080567592315</c:v>
                </c:pt>
                <c:pt idx="16232">
                  <c:v>300.78336934849909</c:v>
                </c:pt>
                <c:pt idx="16233">
                  <c:v>301.57291842157849</c:v>
                </c:pt>
                <c:pt idx="16234">
                  <c:v>304.70787386032509</c:v>
                </c:pt>
                <c:pt idx="16235">
                  <c:v>307.03007209272846</c:v>
                </c:pt>
                <c:pt idx="16236">
                  <c:v>309.35227032513183</c:v>
                </c:pt>
                <c:pt idx="16237">
                  <c:v>308.53949790004111</c:v>
                </c:pt>
                <c:pt idx="16238">
                  <c:v>303.94154905238184</c:v>
                </c:pt>
                <c:pt idx="16239">
                  <c:v>301.23694570087889</c:v>
                </c:pt>
                <c:pt idx="16240">
                  <c:v>302.35159933055775</c:v>
                </c:pt>
                <c:pt idx="16241">
                  <c:v>308.66797456582054</c:v>
                </c:pt>
                <c:pt idx="16242">
                  <c:v>311.05984574581981</c:v>
                </c:pt>
                <c:pt idx="16243">
                  <c:v>306.20644870072226</c:v>
                </c:pt>
                <c:pt idx="16244">
                  <c:v>300.272475997372</c:v>
                </c:pt>
                <c:pt idx="16245">
                  <c:v>302.26957180380055</c:v>
                </c:pt>
                <c:pt idx="16246">
                  <c:v>302.78044993618016</c:v>
                </c:pt>
                <c:pt idx="16247">
                  <c:v>301.63171909601249</c:v>
                </c:pt>
                <c:pt idx="16248">
                  <c:v>304.72024670198329</c:v>
                </c:pt>
                <c:pt idx="16249">
                  <c:v>300.70284025961359</c:v>
                </c:pt>
                <c:pt idx="16250">
                  <c:v>303.31456709588099</c:v>
                </c:pt>
                <c:pt idx="16251">
                  <c:v>304.42921859493521</c:v>
                </c:pt>
                <c:pt idx="16252">
                  <c:v>305.17231959430472</c:v>
                </c:pt>
                <c:pt idx="16253">
                  <c:v>301.92124511268952</c:v>
                </c:pt>
                <c:pt idx="16254">
                  <c:v>300.04026227684943</c:v>
                </c:pt>
                <c:pt idx="16255">
                  <c:v>301.39949942495963</c:v>
                </c:pt>
                <c:pt idx="16256">
                  <c:v>300.78336934849909</c:v>
                </c:pt>
                <c:pt idx="16257">
                  <c:v>304.12732430222422</c:v>
                </c:pt>
                <c:pt idx="16258">
                  <c:v>307.19262353399711</c:v>
                </c:pt>
                <c:pt idx="16259">
                  <c:v>304.8239929031937</c:v>
                </c:pt>
                <c:pt idx="16260">
                  <c:v>307.54096544385555</c:v>
                </c:pt>
                <c:pt idx="16261">
                  <c:v>305.56709390256322</c:v>
                </c:pt>
                <c:pt idx="16262">
                  <c:v>323.99453159967447</c:v>
                </c:pt>
                <c:pt idx="16263">
                  <c:v>316.51699789509507</c:v>
                </c:pt>
                <c:pt idx="16264">
                  <c:v>301.61935081997848</c:v>
                </c:pt>
                <c:pt idx="16265">
                  <c:v>300.73692173135169</c:v>
                </c:pt>
                <c:pt idx="16266">
                  <c:v>301.8639389192528</c:v>
                </c:pt>
                <c:pt idx="16267">
                  <c:v>301.51560933657981</c:v>
                </c:pt>
                <c:pt idx="16268">
                  <c:v>304.34869620229853</c:v>
                </c:pt>
                <c:pt idx="16269">
                  <c:v>301.52647080443103</c:v>
                </c:pt>
                <c:pt idx="16270">
                  <c:v>303.4538947285759</c:v>
                </c:pt>
                <c:pt idx="16271">
                  <c:v>300.21517984830865</c:v>
                </c:pt>
                <c:pt idx="16272">
                  <c:v>303.41980473433927</c:v>
                </c:pt>
                <c:pt idx="16273">
                  <c:v>303.48947616006046</c:v>
                </c:pt>
                <c:pt idx="16274">
                  <c:v>300.02940306137282</c:v>
                </c:pt>
                <c:pt idx="16275">
                  <c:v>301.94446892126325</c:v>
                </c:pt>
                <c:pt idx="16276">
                  <c:v>303.84866903683439</c:v>
                </c:pt>
                <c:pt idx="16277">
                  <c:v>303.82544522826066</c:v>
                </c:pt>
                <c:pt idx="16278">
                  <c:v>303.63966997841828</c:v>
                </c:pt>
                <c:pt idx="16279">
                  <c:v>302.82689755332763</c:v>
                </c:pt>
                <c:pt idx="16280">
                  <c:v>307.19262353399711</c:v>
                </c:pt>
                <c:pt idx="16281">
                  <c:v>300.89947317262033</c:v>
                </c:pt>
                <c:pt idx="16282">
                  <c:v>302.81603897703843</c:v>
                </c:pt>
                <c:pt idx="16283">
                  <c:v>300.65639720809037</c:v>
                </c:pt>
                <c:pt idx="16284">
                  <c:v>300.21517984830865</c:v>
                </c:pt>
                <c:pt idx="16285">
                  <c:v>302.75722612760649</c:v>
                </c:pt>
                <c:pt idx="16286">
                  <c:v>303.59322236127082</c:v>
                </c:pt>
                <c:pt idx="16287">
                  <c:v>301.64257462855221</c:v>
                </c:pt>
                <c:pt idx="16288">
                  <c:v>300.51706500977122</c:v>
                </c:pt>
                <c:pt idx="16289">
                  <c:v>300.98150465625184</c:v>
                </c:pt>
                <c:pt idx="16290">
                  <c:v>302.42126619065471</c:v>
                </c:pt>
                <c:pt idx="16291">
                  <c:v>300.81895017123372</c:v>
                </c:pt>
                <c:pt idx="16292">
                  <c:v>300.28484518653084</c:v>
                </c:pt>
                <c:pt idx="16293">
                  <c:v>300.79572788453476</c:v>
                </c:pt>
                <c:pt idx="16294">
                  <c:v>301.63171909601249</c:v>
                </c:pt>
                <c:pt idx="16295">
                  <c:v>302.33924322952168</c:v>
                </c:pt>
                <c:pt idx="16296">
                  <c:v>303.4074471114285</c:v>
                </c:pt>
                <c:pt idx="16297">
                  <c:v>302.08379655395817</c:v>
                </c:pt>
                <c:pt idx="16298">
                  <c:v>301.27102382449254</c:v>
                </c:pt>
                <c:pt idx="16299">
                  <c:v>306.13677727500107</c:v>
                </c:pt>
                <c:pt idx="16300">
                  <c:v>316.67948846137398</c:v>
                </c:pt>
                <c:pt idx="16301">
                  <c:v>305.76522677531636</c:v>
                </c:pt>
                <c:pt idx="16302">
                  <c:v>302.46770924217793</c:v>
                </c:pt>
                <c:pt idx="16303">
                  <c:v>300.09906995190721</c:v>
                </c:pt>
                <c:pt idx="16304">
                  <c:v>302.4909315288769</c:v>
                </c:pt>
                <c:pt idx="16305">
                  <c:v>302.37482161725671</c:v>
                </c:pt>
                <c:pt idx="16306">
                  <c:v>301.94446892126325</c:v>
                </c:pt>
                <c:pt idx="16307">
                  <c:v>302.61789849491151</c:v>
                </c:pt>
                <c:pt idx="16308">
                  <c:v>304.66144146192505</c:v>
                </c:pt>
                <c:pt idx="16309">
                  <c:v>305.98509201939538</c:v>
                </c:pt>
                <c:pt idx="16310">
                  <c:v>305.33487103557337</c:v>
                </c:pt>
                <c:pt idx="16311">
                  <c:v>304.49887480190898</c:v>
                </c:pt>
                <c:pt idx="16312">
                  <c:v>302.31601942094795</c:v>
                </c:pt>
                <c:pt idx="16313">
                  <c:v>300.48147490360066</c:v>
                </c:pt>
                <c:pt idx="16314">
                  <c:v>300.76014553992542</c:v>
                </c:pt>
                <c:pt idx="16315">
                  <c:v>300.36537123166693</c:v>
                </c:pt>
                <c:pt idx="16316">
                  <c:v>300.45825109502692</c:v>
                </c:pt>
                <c:pt idx="16317">
                  <c:v>300.12229077760645</c:v>
                </c:pt>
                <c:pt idx="16318">
                  <c:v>301.84071663255384</c:v>
                </c:pt>
                <c:pt idx="16319">
                  <c:v>300.052625454603</c:v>
                </c:pt>
                <c:pt idx="16320">
                  <c:v>301.94446892126325</c:v>
                </c:pt>
                <c:pt idx="16321">
                  <c:v>304.35954716921407</c:v>
                </c:pt>
                <c:pt idx="16322">
                  <c:v>302.45534705364287</c:v>
                </c:pt>
                <c:pt idx="16323">
                  <c:v>301.21372295761745</c:v>
                </c:pt>
                <c:pt idx="16324">
                  <c:v>304.04680190958754</c:v>
                </c:pt>
                <c:pt idx="16325">
                  <c:v>311.01339660679764</c:v>
                </c:pt>
                <c:pt idx="16326">
                  <c:v>312.82470300994862</c:v>
                </c:pt>
                <c:pt idx="16327">
                  <c:v>303.1179256603757</c:v>
                </c:pt>
                <c:pt idx="16328">
                  <c:v>301.01559206330148</c:v>
                </c:pt>
                <c:pt idx="16329">
                  <c:v>302.47856934034189</c:v>
                </c:pt>
                <c:pt idx="16330">
                  <c:v>303.84866903683439</c:v>
                </c:pt>
                <c:pt idx="16331">
                  <c:v>303.73254999396579</c:v>
                </c:pt>
                <c:pt idx="16332">
                  <c:v>303.80222141968693</c:v>
                </c:pt>
                <c:pt idx="16333">
                  <c:v>303.05912042031747</c:v>
                </c:pt>
                <c:pt idx="16334">
                  <c:v>302.50179467079033</c:v>
                </c:pt>
                <c:pt idx="16335">
                  <c:v>302.01412512823697</c:v>
                </c:pt>
                <c:pt idx="16336">
                  <c:v>301.66579843712594</c:v>
                </c:pt>
                <c:pt idx="16337">
                  <c:v>301.24779986373136</c:v>
                </c:pt>
                <c:pt idx="16338">
                  <c:v>300.17959598182455</c:v>
                </c:pt>
                <c:pt idx="16339">
                  <c:v>300.16873527491072</c:v>
                </c:pt>
                <c:pt idx="16340">
                  <c:v>300.63317492139134</c:v>
                </c:pt>
                <c:pt idx="16341">
                  <c:v>300.65639720809037</c:v>
                </c:pt>
                <c:pt idx="16342">
                  <c:v>300.58673034799341</c:v>
                </c:pt>
                <c:pt idx="16343">
                  <c:v>300.37773281145206</c:v>
                </c:pt>
                <c:pt idx="16344">
                  <c:v>300.29569980594573</c:v>
                </c:pt>
                <c:pt idx="16345">
                  <c:v>300.57437013789553</c:v>
                </c:pt>
                <c:pt idx="16346">
                  <c:v>300.49384272307219</c:v>
                </c:pt>
                <c:pt idx="16347">
                  <c:v>300.67961797291457</c:v>
                </c:pt>
                <c:pt idx="16348">
                  <c:v>300.70284025961359</c:v>
                </c:pt>
                <c:pt idx="16349">
                  <c:v>300.79572788453476</c:v>
                </c:pt>
                <c:pt idx="16350">
                  <c:v>301.30661164785096</c:v>
                </c:pt>
                <c:pt idx="16351">
                  <c:v>301.44594338960769</c:v>
                </c:pt>
                <c:pt idx="16352">
                  <c:v>300.70284025961359</c:v>
                </c:pt>
                <c:pt idx="16353">
                  <c:v>301.28338951333944</c:v>
                </c:pt>
                <c:pt idx="16354">
                  <c:v>301.16727990609422</c:v>
                </c:pt>
                <c:pt idx="16355">
                  <c:v>301.19050219279325</c:v>
                </c:pt>
                <c:pt idx="16356">
                  <c:v>300.79572788453476</c:v>
                </c:pt>
                <c:pt idx="16357">
                  <c:v>300.26162289983188</c:v>
                </c:pt>
                <c:pt idx="16358">
                  <c:v>301.75869367142087</c:v>
                </c:pt>
                <c:pt idx="16359">
                  <c:v>302.13024417110557</c:v>
                </c:pt>
                <c:pt idx="16360">
                  <c:v>301.41035130500001</c:v>
                </c:pt>
                <c:pt idx="16361">
                  <c:v>300.8762493640466</c:v>
                </c:pt>
                <c:pt idx="16362">
                  <c:v>301.46916552411921</c:v>
                </c:pt>
                <c:pt idx="16363">
                  <c:v>304.88279814325193</c:v>
                </c:pt>
                <c:pt idx="16364">
                  <c:v>302.18904636741433</c:v>
                </c:pt>
                <c:pt idx="16365">
                  <c:v>301.06202461388898</c:v>
                </c:pt>
                <c:pt idx="16366">
                  <c:v>301.73546986284714</c:v>
                </c:pt>
                <c:pt idx="16367">
                  <c:v>300.69047411420422</c:v>
                </c:pt>
                <c:pt idx="16368">
                  <c:v>301.29424748087877</c:v>
                </c:pt>
                <c:pt idx="16369">
                  <c:v>301.13169588742267</c:v>
                </c:pt>
                <c:pt idx="16370">
                  <c:v>300.272475997372</c:v>
                </c:pt>
                <c:pt idx="16371">
                  <c:v>300.96914459834147</c:v>
                </c:pt>
                <c:pt idx="16372">
                  <c:v>301.52647080443103</c:v>
                </c:pt>
                <c:pt idx="16373">
                  <c:v>301.34069509802623</c:v>
                </c:pt>
                <c:pt idx="16374">
                  <c:v>302.08379655395817</c:v>
                </c:pt>
                <c:pt idx="16375">
                  <c:v>300.78336934849909</c:v>
                </c:pt>
                <c:pt idx="16376">
                  <c:v>300.74928498519898</c:v>
                </c:pt>
                <c:pt idx="16377">
                  <c:v>302.76959440364044</c:v>
                </c:pt>
                <c:pt idx="16378">
                  <c:v>301.67816214753572</c:v>
                </c:pt>
                <c:pt idx="16379">
                  <c:v>301.64257462855221</c:v>
                </c:pt>
                <c:pt idx="16380">
                  <c:v>303.22167186158612</c:v>
                </c:pt>
                <c:pt idx="16381">
                  <c:v>303.4538947285759</c:v>
                </c:pt>
                <c:pt idx="16382">
                  <c:v>301.15491984818385</c:v>
                </c:pt>
                <c:pt idx="16383">
                  <c:v>300.58673034799341</c:v>
                </c:pt>
                <c:pt idx="16384">
                  <c:v>303.39658092576553</c:v>
                </c:pt>
                <c:pt idx="16385">
                  <c:v>305.53300543020129</c:v>
                </c:pt>
                <c:pt idx="16386">
                  <c:v>302.90892660195959</c:v>
                </c:pt>
                <c:pt idx="16387">
                  <c:v>301.65493986083675</c:v>
                </c:pt>
                <c:pt idx="16388">
                  <c:v>302.51415381557587</c:v>
                </c:pt>
                <c:pt idx="16389">
                  <c:v>300.52792252074812</c:v>
                </c:pt>
                <c:pt idx="16390">
                  <c:v>301.71224605427341</c:v>
                </c:pt>
                <c:pt idx="16391">
                  <c:v>301.15491984818385</c:v>
                </c:pt>
                <c:pt idx="16392">
                  <c:v>300.78336934849909</c:v>
                </c:pt>
                <c:pt idx="16393">
                  <c:v>300.43504265738812</c:v>
                </c:pt>
                <c:pt idx="16394">
                  <c:v>301.48002257853369</c:v>
                </c:pt>
                <c:pt idx="16395">
                  <c:v>301.3871427151737</c:v>
                </c:pt>
                <c:pt idx="16396">
                  <c:v>301.64257462855221</c:v>
                </c:pt>
                <c:pt idx="16397">
                  <c:v>300.57437013789553</c:v>
                </c:pt>
                <c:pt idx="16398">
                  <c:v>300.51706500977122</c:v>
                </c:pt>
                <c:pt idx="16399">
                  <c:v>300.052625454603</c:v>
                </c:pt>
                <c:pt idx="16400">
                  <c:v>301.03880065312774</c:v>
                </c:pt>
                <c:pt idx="16401">
                  <c:v>302.45534705364287</c:v>
                </c:pt>
                <c:pt idx="16402">
                  <c:v>301.66579843712594</c:v>
                </c:pt>
                <c:pt idx="16403">
                  <c:v>300.20281979039828</c:v>
                </c:pt>
                <c:pt idx="16404">
                  <c:v>301.32983363017502</c:v>
                </c:pt>
                <c:pt idx="16405">
                  <c:v>301.14405761939526</c:v>
                </c:pt>
                <c:pt idx="16406">
                  <c:v>300.01703988361919</c:v>
                </c:pt>
                <c:pt idx="16407">
                  <c:v>300.54028729647018</c:v>
                </c:pt>
                <c:pt idx="16408">
                  <c:v>301.42272140728369</c:v>
                </c:pt>
                <c:pt idx="16409">
                  <c:v>301.53883147109133</c:v>
                </c:pt>
                <c:pt idx="16410">
                  <c:v>302.1426017940164</c:v>
                </c:pt>
                <c:pt idx="16411">
                  <c:v>302.69992906541825</c:v>
                </c:pt>
                <c:pt idx="16412">
                  <c:v>301.07439243336052</c:v>
                </c:pt>
                <c:pt idx="16413">
                  <c:v>300.22604359897201</c:v>
                </c:pt>
                <c:pt idx="16414">
                  <c:v>300.56350806129444</c:v>
                </c:pt>
                <c:pt idx="16415">
                  <c:v>300.59759394646926</c:v>
                </c:pt>
                <c:pt idx="16416">
                  <c:v>301.27102382449254</c:v>
                </c:pt>
                <c:pt idx="16417">
                  <c:v>302.33924322952168</c:v>
                </c:pt>
                <c:pt idx="16418">
                  <c:v>300.66725030563049</c:v>
                </c:pt>
                <c:pt idx="16419">
                  <c:v>300.06348451789216</c:v>
                </c:pt>
                <c:pt idx="16420">
                  <c:v>300.60995263469238</c:v>
                </c:pt>
                <c:pt idx="16421">
                  <c:v>300.40095509815103</c:v>
                </c:pt>
                <c:pt idx="16422">
                  <c:v>300.47062043637322</c:v>
                </c:pt>
                <c:pt idx="16423">
                  <c:v>300.14551303386793</c:v>
                </c:pt>
                <c:pt idx="16424">
                  <c:v>300.13314985611436</c:v>
                </c:pt>
                <c:pt idx="16425">
                  <c:v>300.36537123166693</c:v>
                </c:pt>
                <c:pt idx="16426">
                  <c:v>300.20281979039828</c:v>
                </c:pt>
                <c:pt idx="16427">
                  <c:v>300.31892361451946</c:v>
                </c:pt>
                <c:pt idx="16428">
                  <c:v>300.36537123166693</c:v>
                </c:pt>
                <c:pt idx="16429">
                  <c:v>300.06348451789216</c:v>
                </c:pt>
                <c:pt idx="16430">
                  <c:v>300.12229077760645</c:v>
                </c:pt>
                <c:pt idx="16431">
                  <c:v>300.26162289983188</c:v>
                </c:pt>
                <c:pt idx="16432">
                  <c:v>300.22604359897201</c:v>
                </c:pt>
                <c:pt idx="16433">
                  <c:v>300.13314985611436</c:v>
                </c:pt>
                <c:pt idx="16434">
                  <c:v>301.85157368696832</c:v>
                </c:pt>
                <c:pt idx="16435">
                  <c:v>301.36391905878742</c:v>
                </c:pt>
                <c:pt idx="16436">
                  <c:v>300.74928498519898</c:v>
                </c:pt>
                <c:pt idx="16437">
                  <c:v>301.21372295761745</c:v>
                </c:pt>
                <c:pt idx="16438">
                  <c:v>300.72606254631256</c:v>
                </c:pt>
                <c:pt idx="16439">
                  <c:v>301.65493986083675</c:v>
                </c:pt>
                <c:pt idx="16440">
                  <c:v>301.16727990609422</c:v>
                </c:pt>
                <c:pt idx="16441">
                  <c:v>300.052625454603</c:v>
                </c:pt>
                <c:pt idx="16442">
                  <c:v>300.29569980594573</c:v>
                </c:pt>
                <c:pt idx="16443">
                  <c:v>300.21517984830865</c:v>
                </c:pt>
                <c:pt idx="16444">
                  <c:v>300.22604359897201</c:v>
                </c:pt>
                <c:pt idx="16445">
                  <c:v>301.45679892214741</c:v>
                </c:pt>
                <c:pt idx="16446">
                  <c:v>301.96769272983693</c:v>
                </c:pt>
                <c:pt idx="16447">
                  <c:v>300.89947317262033</c:v>
                </c:pt>
                <c:pt idx="16448">
                  <c:v>300.78336934849909</c:v>
                </c:pt>
                <c:pt idx="16449">
                  <c:v>300.59759394646926</c:v>
                </c:pt>
                <c:pt idx="16450">
                  <c:v>300.50469871217439</c:v>
                </c:pt>
                <c:pt idx="16451">
                  <c:v>300.50469871217439</c:v>
                </c:pt>
                <c:pt idx="16452">
                  <c:v>300.12229077760645</c:v>
                </c:pt>
                <c:pt idx="16453">
                  <c:v>300.21517984830865</c:v>
                </c:pt>
                <c:pt idx="16454">
                  <c:v>300.02940306137282</c:v>
                </c:pt>
                <c:pt idx="16455">
                  <c:v>300.56350806129444</c:v>
                </c:pt>
                <c:pt idx="16456">
                  <c:v>300.21517984830865</c:v>
                </c:pt>
                <c:pt idx="16457">
                  <c:v>300.12229077760645</c:v>
                </c:pt>
                <c:pt idx="16458">
                  <c:v>300.72606254631256</c:v>
                </c:pt>
                <c:pt idx="16459">
                  <c:v>300.00618080663321</c:v>
                </c:pt>
                <c:pt idx="16460">
                  <c:v>300.20281979039828</c:v>
                </c:pt>
                <c:pt idx="16461">
                  <c:v>300.06348451789216</c:v>
                </c:pt>
                <c:pt idx="16462">
                  <c:v>300.07584769564573</c:v>
                </c:pt>
                <c:pt idx="16463">
                  <c:v>300.10992901519637</c:v>
                </c:pt>
                <c:pt idx="16464">
                  <c:v>300.13314985611436</c:v>
                </c:pt>
                <c:pt idx="16465">
                  <c:v>300.38859504024066</c:v>
                </c:pt>
                <c:pt idx="16466">
                  <c:v>300.17959598182455</c:v>
                </c:pt>
                <c:pt idx="16467">
                  <c:v>300.01703988361919</c:v>
                </c:pt>
                <c:pt idx="16468">
                  <c:v>300.052625454603</c:v>
                </c:pt>
                <c:pt idx="16469">
                  <c:v>300.42417753703751</c:v>
                </c:pt>
                <c:pt idx="16470">
                  <c:v>300.93506008285391</c:v>
                </c:pt>
                <c:pt idx="16471">
                  <c:v>300.65639720809037</c:v>
                </c:pt>
                <c:pt idx="16472">
                  <c:v>300.65639720809037</c:v>
                </c:pt>
                <c:pt idx="16473">
                  <c:v>300.49384272307219</c:v>
                </c:pt>
                <c:pt idx="16474">
                  <c:v>300.17959598182455</c:v>
                </c:pt>
                <c:pt idx="16475">
                  <c:v>300.48147490360066</c:v>
                </c:pt>
                <c:pt idx="16476">
                  <c:v>300.052625454603</c:v>
                </c:pt>
                <c:pt idx="16477">
                  <c:v>300.24926740754574</c:v>
                </c:pt>
                <c:pt idx="16478">
                  <c:v>300.8762493640466</c:v>
                </c:pt>
                <c:pt idx="16479">
                  <c:v>300.66725030563049</c:v>
                </c:pt>
                <c:pt idx="16480">
                  <c:v>300.29569980594573</c:v>
                </c:pt>
                <c:pt idx="16481">
                  <c:v>300.08670677415364</c:v>
                </c:pt>
                <c:pt idx="16482">
                  <c:v>300.26162289983188</c:v>
                </c:pt>
                <c:pt idx="16483">
                  <c:v>300.56350806129444</c:v>
                </c:pt>
                <c:pt idx="16484">
                  <c:v>300.40095509815103</c:v>
                </c:pt>
                <c:pt idx="16485">
                  <c:v>300.60995263469238</c:v>
                </c:pt>
                <c:pt idx="16486">
                  <c:v>300.30806747322987</c:v>
                </c:pt>
                <c:pt idx="16487">
                  <c:v>300.02940306137282</c:v>
                </c:pt>
                <c:pt idx="16488">
                  <c:v>300.54028729647018</c:v>
                </c:pt>
                <c:pt idx="16489">
                  <c:v>300.9118379483424</c:v>
                </c:pt>
                <c:pt idx="16490">
                  <c:v>300.20281979039828</c:v>
                </c:pt>
                <c:pt idx="16491">
                  <c:v>300.34214742309319</c:v>
                </c:pt>
                <c:pt idx="16492">
                  <c:v>301.29424748087877</c:v>
                </c:pt>
                <c:pt idx="16493">
                  <c:v>300.59759394646926</c:v>
                </c:pt>
                <c:pt idx="16494">
                  <c:v>300.63317492139134</c:v>
                </c:pt>
                <c:pt idx="16495">
                  <c:v>300.42417753703751</c:v>
                </c:pt>
                <c:pt idx="16496">
                  <c:v>300.36537123166693</c:v>
                </c:pt>
                <c:pt idx="16497">
                  <c:v>300.06348451789216</c:v>
                </c:pt>
                <c:pt idx="16498">
                  <c:v>300.08670677415364</c:v>
                </c:pt>
                <c:pt idx="16499">
                  <c:v>300.94592078976774</c:v>
                </c:pt>
                <c:pt idx="16500">
                  <c:v>300.57437013789553</c:v>
                </c:pt>
                <c:pt idx="16501">
                  <c:v>300.35451052475304</c:v>
                </c:pt>
                <c:pt idx="16502">
                  <c:v>300.30806747322987</c:v>
                </c:pt>
                <c:pt idx="16503">
                  <c:v>301.05116999447409</c:v>
                </c:pt>
                <c:pt idx="16504">
                  <c:v>301.56205223591553</c:v>
                </c:pt>
                <c:pt idx="16505">
                  <c:v>300.23840061313291</c:v>
                </c:pt>
                <c:pt idx="16506">
                  <c:v>301.41035130500001</c:v>
                </c:pt>
                <c:pt idx="16507">
                  <c:v>300.31892361451946</c:v>
                </c:pt>
                <c:pt idx="16508">
                  <c:v>300.51706500977122</c:v>
                </c:pt>
                <c:pt idx="16509">
                  <c:v>300.19195756160968</c:v>
                </c:pt>
                <c:pt idx="16510">
                  <c:v>300.04026227684943</c:v>
                </c:pt>
                <c:pt idx="16511">
                  <c:v>300.42417753703751</c:v>
                </c:pt>
                <c:pt idx="16512">
                  <c:v>300.58673034799341</c:v>
                </c:pt>
                <c:pt idx="16513">
                  <c:v>300.02940306137282</c:v>
                </c:pt>
                <c:pt idx="16514">
                  <c:v>300.09906995190721</c:v>
                </c:pt>
                <c:pt idx="16515">
                  <c:v>300.42417753703751</c:v>
                </c:pt>
                <c:pt idx="16516">
                  <c:v>300.9118379483424</c:v>
                </c:pt>
                <c:pt idx="16517">
                  <c:v>300.56350806129444</c:v>
                </c:pt>
                <c:pt idx="16518">
                  <c:v>300.82980174689914</c:v>
                </c:pt>
                <c:pt idx="16519">
                  <c:v>300.14551303386793</c:v>
                </c:pt>
                <c:pt idx="16520">
                  <c:v>300.26162289983188</c:v>
                </c:pt>
                <c:pt idx="16521">
                  <c:v>300.84217245793269</c:v>
                </c:pt>
                <c:pt idx="16522">
                  <c:v>301.05116999447409</c:v>
                </c:pt>
                <c:pt idx="16523">
                  <c:v>300.63317492139134</c:v>
                </c:pt>
                <c:pt idx="16524">
                  <c:v>300.09906995190721</c:v>
                </c:pt>
                <c:pt idx="16525">
                  <c:v>300.07584769564573</c:v>
                </c:pt>
                <c:pt idx="16526">
                  <c:v>300.43504265738812</c:v>
                </c:pt>
                <c:pt idx="16527">
                  <c:v>301.87479749554205</c:v>
                </c:pt>
                <c:pt idx="16528">
                  <c:v>301.17814350457013</c:v>
                </c:pt>
                <c:pt idx="16529">
                  <c:v>300.85302555547287</c:v>
                </c:pt>
                <c:pt idx="16530">
                  <c:v>300.38859504024066</c:v>
                </c:pt>
                <c:pt idx="16531">
                  <c:v>300.10992901519637</c:v>
                </c:pt>
                <c:pt idx="16532">
                  <c:v>300.26162289983188</c:v>
                </c:pt>
                <c:pt idx="16533">
                  <c:v>300.38859504024066</c:v>
                </c:pt>
                <c:pt idx="16534">
                  <c:v>300.28484518653084</c:v>
                </c:pt>
                <c:pt idx="16535">
                  <c:v>300.29569980594573</c:v>
                </c:pt>
                <c:pt idx="16536">
                  <c:v>300.37773281145206</c:v>
                </c:pt>
                <c:pt idx="16537">
                  <c:v>300.84217245793269</c:v>
                </c:pt>
                <c:pt idx="16538">
                  <c:v>300.63317492139134</c:v>
                </c:pt>
                <c:pt idx="16539">
                  <c:v>300.60995263469238</c:v>
                </c:pt>
                <c:pt idx="16540">
                  <c:v>300.79572788453476</c:v>
                </c:pt>
                <c:pt idx="16541">
                  <c:v>300.28484518653084</c:v>
                </c:pt>
                <c:pt idx="16542">
                  <c:v>300.13314985611436</c:v>
                </c:pt>
                <c:pt idx="16543">
                  <c:v>300.13314985611436</c:v>
                </c:pt>
                <c:pt idx="16544">
                  <c:v>300.34214742309319</c:v>
                </c:pt>
                <c:pt idx="16545">
                  <c:v>300.50469871217439</c:v>
                </c:pt>
                <c:pt idx="16546">
                  <c:v>300.26162289983188</c:v>
                </c:pt>
                <c:pt idx="16547">
                  <c:v>300.24926740754574</c:v>
                </c:pt>
                <c:pt idx="16548">
                  <c:v>300.01703988361919</c:v>
                </c:pt>
                <c:pt idx="16549">
                  <c:v>300.19195756160968</c:v>
                </c:pt>
                <c:pt idx="16550">
                  <c:v>300.37773281145206</c:v>
                </c:pt>
                <c:pt idx="16551">
                  <c:v>300.37773281145206</c:v>
                </c:pt>
                <c:pt idx="16552">
                  <c:v>300.26162289983188</c:v>
                </c:pt>
                <c:pt idx="16553">
                  <c:v>300.07584769564573</c:v>
                </c:pt>
                <c:pt idx="16554">
                  <c:v>300.052625454603</c:v>
                </c:pt>
                <c:pt idx="16555">
                  <c:v>300.26162289983188</c:v>
                </c:pt>
                <c:pt idx="16556">
                  <c:v>300.04026227684943</c:v>
                </c:pt>
                <c:pt idx="16557">
                  <c:v>300.52792252074812</c:v>
                </c:pt>
                <c:pt idx="16558">
                  <c:v>300.38859504024066</c:v>
                </c:pt>
                <c:pt idx="16559">
                  <c:v>300.29569980594573</c:v>
                </c:pt>
                <c:pt idx="16560">
                  <c:v>300.06348451789216</c:v>
                </c:pt>
                <c:pt idx="16561">
                  <c:v>300.02940306137282</c:v>
                </c:pt>
                <c:pt idx="16562">
                  <c:v>300.29569980594573</c:v>
                </c:pt>
                <c:pt idx="16563">
                  <c:v>300.19195756160968</c:v>
                </c:pt>
                <c:pt idx="16564">
                  <c:v>300.43504265738812</c:v>
                </c:pt>
                <c:pt idx="16565">
                  <c:v>300.00618080663321</c:v>
                </c:pt>
                <c:pt idx="16566">
                  <c:v>300.23840061313291</c:v>
                </c:pt>
                <c:pt idx="16567">
                  <c:v>300.02940306137282</c:v>
                </c:pt>
                <c:pt idx="16568">
                  <c:v>300.47062043637322</c:v>
                </c:pt>
                <c:pt idx="16569">
                  <c:v>300.84217245793269</c:v>
                </c:pt>
                <c:pt idx="16570">
                  <c:v>301.09761456787203</c:v>
                </c:pt>
                <c:pt idx="16571">
                  <c:v>300.72606254631256</c:v>
                </c:pt>
                <c:pt idx="16572">
                  <c:v>300.06348451789216</c:v>
                </c:pt>
                <c:pt idx="16573">
                  <c:v>300.44739830186171</c:v>
                </c:pt>
                <c:pt idx="16574">
                  <c:v>300.49384272307219</c:v>
                </c:pt>
                <c:pt idx="16575">
                  <c:v>300.35451052475304</c:v>
                </c:pt>
                <c:pt idx="16576">
                  <c:v>300.13314985611436</c:v>
                </c:pt>
                <c:pt idx="16577">
                  <c:v>300.272475997372</c:v>
                </c:pt>
                <c:pt idx="16578">
                  <c:v>301.29424748087877</c:v>
                </c:pt>
                <c:pt idx="16579">
                  <c:v>301.80512606982086</c:v>
                </c:pt>
                <c:pt idx="16580">
                  <c:v>300.31892361451946</c:v>
                </c:pt>
                <c:pt idx="16581">
                  <c:v>300.41181884881439</c:v>
                </c:pt>
                <c:pt idx="16582">
                  <c:v>301.13169588742267</c:v>
                </c:pt>
                <c:pt idx="16583">
                  <c:v>301.71224605427341</c:v>
                </c:pt>
                <c:pt idx="16584">
                  <c:v>300.92269698119406</c:v>
                </c:pt>
                <c:pt idx="16585">
                  <c:v>300.07584769564573</c:v>
                </c:pt>
                <c:pt idx="16586">
                  <c:v>301.12083533269629</c:v>
                </c:pt>
                <c:pt idx="16587">
                  <c:v>303.58235617560791</c:v>
                </c:pt>
                <c:pt idx="16588">
                  <c:v>304.88279814325193</c:v>
                </c:pt>
                <c:pt idx="16589">
                  <c:v>302.00326959569725</c:v>
                </c:pt>
                <c:pt idx="16590">
                  <c:v>300.63317492139134</c:v>
                </c:pt>
                <c:pt idx="16591">
                  <c:v>300.66725030563049</c:v>
                </c:pt>
                <c:pt idx="16592">
                  <c:v>300.5511463293218</c:v>
                </c:pt>
                <c:pt idx="16593">
                  <c:v>301.61935081997848</c:v>
                </c:pt>
                <c:pt idx="16594">
                  <c:v>301.80512606982086</c:v>
                </c:pt>
                <c:pt idx="16595">
                  <c:v>300.76014553992542</c:v>
                </c:pt>
                <c:pt idx="16596">
                  <c:v>300.48147490360066</c:v>
                </c:pt>
                <c:pt idx="16597">
                  <c:v>302.26957180380055</c:v>
                </c:pt>
                <c:pt idx="16598">
                  <c:v>303.50034234572337</c:v>
                </c:pt>
                <c:pt idx="16599">
                  <c:v>304.8239929031937</c:v>
                </c:pt>
                <c:pt idx="16600">
                  <c:v>303.4538947285759</c:v>
                </c:pt>
                <c:pt idx="16601">
                  <c:v>300.19195756160968</c:v>
                </c:pt>
                <c:pt idx="16602">
                  <c:v>302.72315135211721</c:v>
                </c:pt>
                <c:pt idx="16603">
                  <c:v>305.60267533404772</c:v>
                </c:pt>
                <c:pt idx="16604">
                  <c:v>302.95537421910706</c:v>
                </c:pt>
                <c:pt idx="16605">
                  <c:v>302.86248355043637</c:v>
                </c:pt>
                <c:pt idx="16606">
                  <c:v>300.29569980594573</c:v>
                </c:pt>
                <c:pt idx="16607">
                  <c:v>303.01267280317001</c:v>
                </c:pt>
                <c:pt idx="16608">
                  <c:v>303.38422330285476</c:v>
                </c:pt>
                <c:pt idx="16609">
                  <c:v>300.60995263469238</c:v>
                </c:pt>
                <c:pt idx="16610">
                  <c:v>302.28193399233555</c:v>
                </c:pt>
                <c:pt idx="16611">
                  <c:v>301.81749434585487</c:v>
                </c:pt>
                <c:pt idx="16612">
                  <c:v>304.4183524092723</c:v>
                </c:pt>
                <c:pt idx="16613">
                  <c:v>304.81312671753079</c:v>
                </c:pt>
                <c:pt idx="16614">
                  <c:v>301.65493986083675</c:v>
                </c:pt>
                <c:pt idx="16615">
                  <c:v>301.94446892126325</c:v>
                </c:pt>
                <c:pt idx="16616">
                  <c:v>300.21517984830865</c:v>
                </c:pt>
                <c:pt idx="16617">
                  <c:v>300.60995263469238</c:v>
                </c:pt>
                <c:pt idx="16618">
                  <c:v>302.61789849491151</c:v>
                </c:pt>
                <c:pt idx="16619">
                  <c:v>303.38422330285476</c:v>
                </c:pt>
                <c:pt idx="16620">
                  <c:v>302.31601942094795</c:v>
                </c:pt>
                <c:pt idx="16621">
                  <c:v>300.78336934849909</c:v>
                </c:pt>
                <c:pt idx="16622">
                  <c:v>300.06348451789216</c:v>
                </c:pt>
                <c:pt idx="16623">
                  <c:v>300.15637217325082</c:v>
                </c:pt>
                <c:pt idx="16624">
                  <c:v>300.92269698119406</c:v>
                </c:pt>
                <c:pt idx="16625">
                  <c:v>300.80659315707283</c:v>
                </c:pt>
                <c:pt idx="16626">
                  <c:v>301.52647080443103</c:v>
                </c:pt>
                <c:pt idx="16627">
                  <c:v>301.85157368696832</c:v>
                </c:pt>
                <c:pt idx="16628">
                  <c:v>301.96769272983693</c:v>
                </c:pt>
                <c:pt idx="16629">
                  <c:v>300.43504265738812</c:v>
                </c:pt>
                <c:pt idx="16630">
                  <c:v>300.33128823805407</c:v>
                </c:pt>
                <c:pt idx="16631">
                  <c:v>301.05116999447409</c:v>
                </c:pt>
                <c:pt idx="16632">
                  <c:v>301.26016783539035</c:v>
                </c:pt>
                <c:pt idx="16633">
                  <c:v>301.91038197077603</c:v>
                </c:pt>
                <c:pt idx="16634">
                  <c:v>302.35159933055775</c:v>
                </c:pt>
                <c:pt idx="16635">
                  <c:v>301.8639389192528</c:v>
                </c:pt>
                <c:pt idx="16636">
                  <c:v>301.70138443423468</c:v>
                </c:pt>
                <c:pt idx="16637">
                  <c:v>300.98150465625184</c:v>
                </c:pt>
                <c:pt idx="16638">
                  <c:v>300.79572788453476</c:v>
                </c:pt>
                <c:pt idx="16639">
                  <c:v>300.20281979039828</c:v>
                </c:pt>
                <c:pt idx="16640">
                  <c:v>300.33128823805407</c:v>
                </c:pt>
                <c:pt idx="16641">
                  <c:v>301.16727990609422</c:v>
                </c:pt>
                <c:pt idx="16642">
                  <c:v>300.77250575002324</c:v>
                </c:pt>
                <c:pt idx="16643">
                  <c:v>300.26162289983188</c:v>
                </c:pt>
                <c:pt idx="16644">
                  <c:v>300.5511463293218</c:v>
                </c:pt>
                <c:pt idx="16645">
                  <c:v>300.48147490360066</c:v>
                </c:pt>
                <c:pt idx="16646">
                  <c:v>300.17959598182455</c:v>
                </c:pt>
                <c:pt idx="16647">
                  <c:v>300.24926740754574</c:v>
                </c:pt>
                <c:pt idx="16648">
                  <c:v>300.07584769564573</c:v>
                </c:pt>
                <c:pt idx="16649">
                  <c:v>300.08670677415364</c:v>
                </c:pt>
                <c:pt idx="16650">
                  <c:v>300.06348451789216</c:v>
                </c:pt>
                <c:pt idx="16651">
                  <c:v>300.01703988361919</c:v>
                </c:pt>
                <c:pt idx="16652">
                  <c:v>300.23840061313291</c:v>
                </c:pt>
                <c:pt idx="16653">
                  <c:v>300.51706500977122</c:v>
                </c:pt>
                <c:pt idx="16654">
                  <c:v>300.28484518653084</c:v>
                </c:pt>
                <c:pt idx="16655">
                  <c:v>300.5511463293218</c:v>
                </c:pt>
                <c:pt idx="16656">
                  <c:v>301.48002257853369</c:v>
                </c:pt>
                <c:pt idx="16657">
                  <c:v>301.13169588742267</c:v>
                </c:pt>
                <c:pt idx="16658">
                  <c:v>301.73546986284714</c:v>
                </c:pt>
                <c:pt idx="16659">
                  <c:v>300.66725030563049</c:v>
                </c:pt>
                <c:pt idx="16660">
                  <c:v>302.00326959569725</c:v>
                </c:pt>
                <c:pt idx="16661">
                  <c:v>304.58090385054095</c:v>
                </c:pt>
                <c:pt idx="16662">
                  <c:v>302.23548941893756</c:v>
                </c:pt>
                <c:pt idx="16663">
                  <c:v>300.24926740754574</c:v>
                </c:pt>
                <c:pt idx="16664">
                  <c:v>301.22457620734508</c:v>
                </c:pt>
                <c:pt idx="16665">
                  <c:v>300.17959598182455</c:v>
                </c:pt>
                <c:pt idx="16666">
                  <c:v>300.42417753703751</c:v>
                </c:pt>
                <c:pt idx="16667">
                  <c:v>300.73692173135169</c:v>
                </c:pt>
                <c:pt idx="16668">
                  <c:v>301.34069509802623</c:v>
                </c:pt>
                <c:pt idx="16669">
                  <c:v>303.50034234572337</c:v>
                </c:pt>
                <c:pt idx="16670">
                  <c:v>308.23761882607755</c:v>
                </c:pt>
                <c:pt idx="16671">
                  <c:v>310.3043703829174</c:v>
                </c:pt>
                <c:pt idx="16672">
                  <c:v>308.42339255404522</c:v>
                </c:pt>
                <c:pt idx="16673">
                  <c:v>300.36537123166693</c:v>
                </c:pt>
                <c:pt idx="16674">
                  <c:v>308.94664504995779</c:v>
                </c:pt>
                <c:pt idx="16675">
                  <c:v>318.58381032692455</c:v>
                </c:pt>
                <c:pt idx="16676">
                  <c:v>318.65336000266632</c:v>
                </c:pt>
                <c:pt idx="16677">
                  <c:v>311.12950195279359</c:v>
                </c:pt>
                <c:pt idx="16678">
                  <c:v>300.24926740754574</c:v>
                </c:pt>
                <c:pt idx="16679">
                  <c:v>306.35664251908014</c:v>
                </c:pt>
                <c:pt idx="16680">
                  <c:v>306.2172996676378</c:v>
                </c:pt>
                <c:pt idx="16681">
                  <c:v>306.6585215930437</c:v>
                </c:pt>
                <c:pt idx="16682">
                  <c:v>307.56417403368181</c:v>
                </c:pt>
                <c:pt idx="16683">
                  <c:v>304.7543214774725</c:v>
                </c:pt>
                <c:pt idx="16684">
                  <c:v>300.43504265738812</c:v>
                </c:pt>
                <c:pt idx="16685">
                  <c:v>300.15637217325082</c:v>
                </c:pt>
                <c:pt idx="16686">
                  <c:v>302.02649188239621</c:v>
                </c:pt>
                <c:pt idx="16687">
                  <c:v>304.51124764356717</c:v>
                </c:pt>
                <c:pt idx="16688">
                  <c:v>302.18904636741433</c:v>
                </c:pt>
                <c:pt idx="16689">
                  <c:v>303.3377756857073</c:v>
                </c:pt>
                <c:pt idx="16690">
                  <c:v>306.03152441779542</c:v>
                </c:pt>
                <c:pt idx="16691">
                  <c:v>309.83993986768519</c:v>
                </c:pt>
                <c:pt idx="16692">
                  <c:v>302.59467468633784</c:v>
                </c:pt>
                <c:pt idx="16693">
                  <c:v>306.48510396611209</c:v>
                </c:pt>
                <c:pt idx="16694">
                  <c:v>308.52864693312563</c:v>
                </c:pt>
                <c:pt idx="16695">
                  <c:v>300.01703988361919</c:v>
                </c:pt>
                <c:pt idx="16696">
                  <c:v>301.45679892214741</c:v>
                </c:pt>
                <c:pt idx="16697">
                  <c:v>300.73692173135169</c:v>
                </c:pt>
                <c:pt idx="16698">
                  <c:v>300.48147490360066</c:v>
                </c:pt>
                <c:pt idx="16699">
                  <c:v>301.81749434585487</c:v>
                </c:pt>
                <c:pt idx="16700">
                  <c:v>300.66725030563049</c:v>
                </c:pt>
                <c:pt idx="16701">
                  <c:v>300.85302555547287</c:v>
                </c:pt>
                <c:pt idx="16702">
                  <c:v>300.67961797291457</c:v>
                </c:pt>
                <c:pt idx="16703">
                  <c:v>300.26162289983188</c:v>
                </c:pt>
                <c:pt idx="16704">
                  <c:v>300.36537123166693</c:v>
                </c:pt>
                <c:pt idx="16705">
                  <c:v>300.23840061313291</c:v>
                </c:pt>
                <c:pt idx="16706">
                  <c:v>300.49384272307219</c:v>
                </c:pt>
                <c:pt idx="16707">
                  <c:v>300.72606254631256</c:v>
                </c:pt>
                <c:pt idx="16708">
                  <c:v>300.45825109502692</c:v>
                </c:pt>
                <c:pt idx="16709">
                  <c:v>300.78336934849909</c:v>
                </c:pt>
                <c:pt idx="16710">
                  <c:v>301.43357496138623</c:v>
                </c:pt>
                <c:pt idx="16711">
                  <c:v>302.45534705364287</c:v>
                </c:pt>
                <c:pt idx="16712">
                  <c:v>301.03880065312774</c:v>
                </c:pt>
                <c:pt idx="16713">
                  <c:v>304.35954716921407</c:v>
                </c:pt>
                <c:pt idx="16714">
                  <c:v>304.24344334509289</c:v>
                </c:pt>
                <c:pt idx="16715">
                  <c:v>301.21372295761745</c:v>
                </c:pt>
                <c:pt idx="16716">
                  <c:v>305.76522677531636</c:v>
                </c:pt>
                <c:pt idx="16717">
                  <c:v>306.09032965785366</c:v>
                </c:pt>
                <c:pt idx="16718">
                  <c:v>307.97132118359849</c:v>
                </c:pt>
                <c:pt idx="16719">
                  <c:v>308.73764599154174</c:v>
                </c:pt>
                <c:pt idx="16720">
                  <c:v>300.10992901519637</c:v>
                </c:pt>
                <c:pt idx="16721">
                  <c:v>301.80512606982086</c:v>
                </c:pt>
                <c:pt idx="16722">
                  <c:v>306.43867156771211</c:v>
                </c:pt>
                <c:pt idx="16723">
                  <c:v>303.09470185180197</c:v>
                </c:pt>
                <c:pt idx="16724">
                  <c:v>305.6831977266844</c:v>
                </c:pt>
                <c:pt idx="16725">
                  <c:v>307.47129401813436</c:v>
                </c:pt>
                <c:pt idx="16726">
                  <c:v>308.74849695845722</c:v>
                </c:pt>
                <c:pt idx="16727">
                  <c:v>304.54532241905645</c:v>
                </c:pt>
                <c:pt idx="16728">
                  <c:v>302.30515627903452</c:v>
                </c:pt>
                <c:pt idx="16729">
                  <c:v>306.97277350866545</c:v>
                </c:pt>
                <c:pt idx="16730">
                  <c:v>304.10410049365049</c:v>
                </c:pt>
                <c:pt idx="16731">
                  <c:v>311.11714128613329</c:v>
                </c:pt>
                <c:pt idx="16732">
                  <c:v>302.61789849491151</c:v>
                </c:pt>
                <c:pt idx="16733">
                  <c:v>300.30806747322987</c:v>
                </c:pt>
                <c:pt idx="16734">
                  <c:v>304.60412765911468</c:v>
                </c:pt>
                <c:pt idx="16735">
                  <c:v>308.96985363978411</c:v>
                </c:pt>
                <c:pt idx="16736">
                  <c:v>301.70138443423468</c:v>
                </c:pt>
                <c:pt idx="16737">
                  <c:v>304.47565099333525</c:v>
                </c:pt>
                <c:pt idx="16738">
                  <c:v>306.31019490193268</c:v>
                </c:pt>
                <c:pt idx="16739">
                  <c:v>304.12732430222422</c:v>
                </c:pt>
                <c:pt idx="16740">
                  <c:v>303.52355093554968</c:v>
                </c:pt>
                <c:pt idx="16741">
                  <c:v>302.58381915379806</c:v>
                </c:pt>
                <c:pt idx="16742">
                  <c:v>308.99307744835784</c:v>
                </c:pt>
                <c:pt idx="16743">
                  <c:v>319.07141899448823</c:v>
                </c:pt>
                <c:pt idx="16744">
                  <c:v>306.39222395056464</c:v>
                </c:pt>
                <c:pt idx="16745">
                  <c:v>310.49014411088501</c:v>
                </c:pt>
                <c:pt idx="16746">
                  <c:v>313.74122011437498</c:v>
                </c:pt>
                <c:pt idx="16747">
                  <c:v>318.64109369224008</c:v>
                </c:pt>
                <c:pt idx="16748">
                  <c:v>303.84866903683439</c:v>
                </c:pt>
                <c:pt idx="16749">
                  <c:v>306.09032965785366</c:v>
                </c:pt>
                <c:pt idx="16750">
                  <c:v>326.03795281670858</c:v>
                </c:pt>
                <c:pt idx="16751">
                  <c:v>319.74484856813655</c:v>
                </c:pt>
                <c:pt idx="16752">
                  <c:v>300.04026227684943</c:v>
                </c:pt>
                <c:pt idx="16753">
                  <c:v>302.47856934034189</c:v>
                </c:pt>
                <c:pt idx="16754">
                  <c:v>305.65997391811067</c:v>
                </c:pt>
                <c:pt idx="16755">
                  <c:v>305.40454246129457</c:v>
                </c:pt>
                <c:pt idx="16756">
                  <c:v>303.56999855269714</c:v>
                </c:pt>
                <c:pt idx="16757">
                  <c:v>305.38131865272084</c:v>
                </c:pt>
                <c:pt idx="16758">
                  <c:v>306.03152441779542</c:v>
                </c:pt>
                <c:pt idx="16759">
                  <c:v>305.05620055143612</c:v>
                </c:pt>
                <c:pt idx="16760">
                  <c:v>300.20281979039828</c:v>
                </c:pt>
                <c:pt idx="16761">
                  <c:v>305.4633477013528</c:v>
                </c:pt>
                <c:pt idx="16762">
                  <c:v>300.59759394646926</c:v>
                </c:pt>
                <c:pt idx="16763">
                  <c:v>303.73254999396579</c:v>
                </c:pt>
                <c:pt idx="16764">
                  <c:v>304.70787386032509</c:v>
                </c:pt>
                <c:pt idx="16765">
                  <c:v>307.12296732702333</c:v>
                </c:pt>
                <c:pt idx="16766">
                  <c:v>307.28551876829198</c:v>
                </c:pt>
                <c:pt idx="16767">
                  <c:v>306.10119584351656</c:v>
                </c:pt>
                <c:pt idx="16768">
                  <c:v>303.72169902705025</c:v>
                </c:pt>
                <c:pt idx="16769">
                  <c:v>312.66215156867997</c:v>
                </c:pt>
                <c:pt idx="16770">
                  <c:v>310.54895087281801</c:v>
                </c:pt>
                <c:pt idx="16771">
                  <c:v>309.01630125693157</c:v>
                </c:pt>
                <c:pt idx="16772">
                  <c:v>304.95245435022571</c:v>
                </c:pt>
                <c:pt idx="16773">
                  <c:v>300.48147490360066</c:v>
                </c:pt>
                <c:pt idx="16774">
                  <c:v>305.86897297652678</c:v>
                </c:pt>
                <c:pt idx="16775">
                  <c:v>300.80659315707283</c:v>
                </c:pt>
                <c:pt idx="16776">
                  <c:v>314.03224974329777</c:v>
                </c:pt>
                <c:pt idx="16777">
                  <c:v>310.0845203575858</c:v>
                </c:pt>
                <c:pt idx="16778">
                  <c:v>301.4923872020683</c:v>
                </c:pt>
                <c:pt idx="16779">
                  <c:v>303.10556803746488</c:v>
                </c:pt>
                <c:pt idx="16780">
                  <c:v>305.91542059367418</c:v>
                </c:pt>
                <c:pt idx="16781">
                  <c:v>306.19409107781149</c:v>
                </c:pt>
                <c:pt idx="16782">
                  <c:v>305.63675010953693</c:v>
                </c:pt>
                <c:pt idx="16783">
                  <c:v>305.3580948441471</c:v>
                </c:pt>
                <c:pt idx="16784">
                  <c:v>305.00976815303608</c:v>
                </c:pt>
                <c:pt idx="16785">
                  <c:v>303.43067092000217</c:v>
                </c:pt>
                <c:pt idx="16786">
                  <c:v>302.71079372920644</c:v>
                </c:pt>
                <c:pt idx="16787">
                  <c:v>301.82834987839459</c:v>
                </c:pt>
                <c:pt idx="16788">
                  <c:v>300.94592078976774</c:v>
                </c:pt>
                <c:pt idx="16789">
                  <c:v>300.22604359897201</c:v>
                </c:pt>
                <c:pt idx="16790">
                  <c:v>300.052625454603</c:v>
                </c:pt>
                <c:pt idx="16791">
                  <c:v>301.23694570087889</c:v>
                </c:pt>
                <c:pt idx="16792">
                  <c:v>302.18904636741433</c:v>
                </c:pt>
                <c:pt idx="16793">
                  <c:v>300.272475997372</c:v>
                </c:pt>
                <c:pt idx="16794">
                  <c:v>300.41181884881439</c:v>
                </c:pt>
                <c:pt idx="16795">
                  <c:v>300.37773281145206</c:v>
                </c:pt>
                <c:pt idx="16796">
                  <c:v>302.02649188239621</c:v>
                </c:pt>
                <c:pt idx="16797">
                  <c:v>302.07293645579421</c:v>
                </c:pt>
                <c:pt idx="16798">
                  <c:v>302.11937950731738</c:v>
                </c:pt>
                <c:pt idx="16799">
                  <c:v>302.35159933055775</c:v>
                </c:pt>
                <c:pt idx="16800">
                  <c:v>301.74782900763267</c:v>
                </c:pt>
                <c:pt idx="16801">
                  <c:v>300.33128823805407</c:v>
                </c:pt>
                <c:pt idx="16802">
                  <c:v>300.14551303386793</c:v>
                </c:pt>
                <c:pt idx="16803">
                  <c:v>301.70138443423468</c:v>
                </c:pt>
                <c:pt idx="16804">
                  <c:v>302.65348449202025</c:v>
                </c:pt>
                <c:pt idx="16805">
                  <c:v>303.16437327752317</c:v>
                </c:pt>
                <c:pt idx="16806">
                  <c:v>301.07439243336052</c:v>
                </c:pt>
                <c:pt idx="16807">
                  <c:v>300.85302555547287</c:v>
                </c:pt>
                <c:pt idx="16808">
                  <c:v>302.38567410604696</c:v>
                </c:pt>
                <c:pt idx="16809">
                  <c:v>301.06202461388898</c:v>
                </c:pt>
                <c:pt idx="16810">
                  <c:v>302.72315135211721</c:v>
                </c:pt>
                <c:pt idx="16811">
                  <c:v>303.32692471879182</c:v>
                </c:pt>
                <c:pt idx="16812">
                  <c:v>300.51706500977122</c:v>
                </c:pt>
                <c:pt idx="16813">
                  <c:v>301.21372295761745</c:v>
                </c:pt>
                <c:pt idx="16814">
                  <c:v>300.59759394646926</c:v>
                </c:pt>
                <c:pt idx="16815">
                  <c:v>303.56999855269714</c:v>
                </c:pt>
                <c:pt idx="16816">
                  <c:v>301.66579843712594</c:v>
                </c:pt>
                <c:pt idx="16817">
                  <c:v>301.19050219279325</c:v>
                </c:pt>
                <c:pt idx="16818">
                  <c:v>306.39222395056464</c:v>
                </c:pt>
                <c:pt idx="16819">
                  <c:v>300.43504265738812</c:v>
                </c:pt>
                <c:pt idx="16820">
                  <c:v>303.36099949428103</c:v>
                </c:pt>
                <c:pt idx="16821">
                  <c:v>304.45244240350894</c:v>
                </c:pt>
                <c:pt idx="16822">
                  <c:v>304.3827709777878</c:v>
                </c:pt>
                <c:pt idx="16823">
                  <c:v>306.91396826860722</c:v>
                </c:pt>
                <c:pt idx="16824">
                  <c:v>306.96041588575468</c:v>
                </c:pt>
                <c:pt idx="16825">
                  <c:v>302.82689755332763</c:v>
                </c:pt>
                <c:pt idx="16826">
                  <c:v>301.23694570087889</c:v>
                </c:pt>
                <c:pt idx="16827">
                  <c:v>302.16582408071537</c:v>
                </c:pt>
                <c:pt idx="16828">
                  <c:v>305.62589914262145</c:v>
                </c:pt>
                <c:pt idx="16829">
                  <c:v>302.53737458040013</c:v>
                </c:pt>
                <c:pt idx="16830">
                  <c:v>301.39949942495963</c:v>
                </c:pt>
                <c:pt idx="16831">
                  <c:v>301.26016783539035</c:v>
                </c:pt>
                <c:pt idx="16832">
                  <c:v>300.54028729647018</c:v>
                </c:pt>
                <c:pt idx="16833">
                  <c:v>301.4923872020683</c:v>
                </c:pt>
                <c:pt idx="16834">
                  <c:v>301.56205223591553</c:v>
                </c:pt>
                <c:pt idx="16835">
                  <c:v>300.06348451789216</c:v>
                </c:pt>
                <c:pt idx="16836">
                  <c:v>302.88570431526063</c:v>
                </c:pt>
                <c:pt idx="16837">
                  <c:v>304.88279814325193</c:v>
                </c:pt>
                <c:pt idx="16838">
                  <c:v>301.43357496138623</c:v>
                </c:pt>
                <c:pt idx="16839">
                  <c:v>304.59177003620385</c:v>
                </c:pt>
                <c:pt idx="16840">
                  <c:v>304.3827709777878</c:v>
                </c:pt>
                <c:pt idx="16841">
                  <c:v>305.38131865272084</c:v>
                </c:pt>
                <c:pt idx="16842">
                  <c:v>300.26162289983188</c:v>
                </c:pt>
                <c:pt idx="16843">
                  <c:v>308.85374981566292</c:v>
                </c:pt>
                <c:pt idx="16844">
                  <c:v>308.064201199146</c:v>
                </c:pt>
                <c:pt idx="16845">
                  <c:v>302.94300137744881</c:v>
                </c:pt>
                <c:pt idx="16846">
                  <c:v>307.21584734257078</c:v>
                </c:pt>
                <c:pt idx="16847">
                  <c:v>305.86897297652678</c:v>
                </c:pt>
                <c:pt idx="16848">
                  <c:v>306.10119584351656</c:v>
                </c:pt>
                <c:pt idx="16849">
                  <c:v>300.052625454603</c:v>
                </c:pt>
                <c:pt idx="16850">
                  <c:v>302.63026372719605</c:v>
                </c:pt>
                <c:pt idx="16851">
                  <c:v>303.93069808546636</c:v>
                </c:pt>
                <c:pt idx="16852">
                  <c:v>300.93506008285391</c:v>
                </c:pt>
                <c:pt idx="16853">
                  <c:v>300.36537123166693</c:v>
                </c:pt>
                <c:pt idx="16854">
                  <c:v>302.08379655395817</c:v>
                </c:pt>
                <c:pt idx="16855">
                  <c:v>304.89364911016747</c:v>
                </c:pt>
                <c:pt idx="16856">
                  <c:v>303.84866903683439</c:v>
                </c:pt>
                <c:pt idx="16857">
                  <c:v>302.73401753778018</c:v>
                </c:pt>
                <c:pt idx="16858">
                  <c:v>301.13169588742267</c:v>
                </c:pt>
                <c:pt idx="16859">
                  <c:v>308.73764599154174</c:v>
                </c:pt>
                <c:pt idx="16860">
                  <c:v>320.41827814178487</c:v>
                </c:pt>
                <c:pt idx="16861">
                  <c:v>310.92050289437748</c:v>
                </c:pt>
                <c:pt idx="16862">
                  <c:v>301.09761456787203</c:v>
                </c:pt>
                <c:pt idx="16863">
                  <c:v>300.09906995190721</c:v>
                </c:pt>
                <c:pt idx="16864">
                  <c:v>301.27102382449254</c:v>
                </c:pt>
                <c:pt idx="16865">
                  <c:v>302.33924322952168</c:v>
                </c:pt>
                <c:pt idx="16866">
                  <c:v>303.31456709588099</c:v>
                </c:pt>
                <c:pt idx="16867">
                  <c:v>303.59322236127082</c:v>
                </c:pt>
                <c:pt idx="16868">
                  <c:v>303.87189284540813</c:v>
                </c:pt>
                <c:pt idx="16869">
                  <c:v>303.52355093554968</c:v>
                </c:pt>
                <c:pt idx="16870">
                  <c:v>303.12879184603861</c:v>
                </c:pt>
                <c:pt idx="16871">
                  <c:v>301.96769272983693</c:v>
                </c:pt>
                <c:pt idx="16872">
                  <c:v>300.85302555547287</c:v>
                </c:pt>
                <c:pt idx="16873">
                  <c:v>300.50469871217439</c:v>
                </c:pt>
                <c:pt idx="16874">
                  <c:v>302.08379655395817</c:v>
                </c:pt>
                <c:pt idx="16875">
                  <c:v>301.24779986373136</c:v>
                </c:pt>
                <c:pt idx="16876">
                  <c:v>301.71224605427341</c:v>
                </c:pt>
                <c:pt idx="16877">
                  <c:v>300.71369792277795</c:v>
                </c:pt>
                <c:pt idx="16878">
                  <c:v>301.42272140728369</c:v>
                </c:pt>
                <c:pt idx="16879">
                  <c:v>301.67816214753572</c:v>
                </c:pt>
                <c:pt idx="16880">
                  <c:v>300.01703988361919</c:v>
                </c:pt>
                <c:pt idx="16881">
                  <c:v>300.88861550945592</c:v>
                </c:pt>
                <c:pt idx="16882">
                  <c:v>300.74928498519898</c:v>
                </c:pt>
                <c:pt idx="16883">
                  <c:v>300.59759394646926</c:v>
                </c:pt>
                <c:pt idx="16884">
                  <c:v>300.57437013789553</c:v>
                </c:pt>
                <c:pt idx="16885">
                  <c:v>300.5511463293218</c:v>
                </c:pt>
                <c:pt idx="16886">
                  <c:v>302.06057274538443</c:v>
                </c:pt>
                <c:pt idx="16887">
                  <c:v>301.71224605427341</c:v>
                </c:pt>
                <c:pt idx="16888">
                  <c:v>300.10992901519637</c:v>
                </c:pt>
                <c:pt idx="16889">
                  <c:v>301.82834987839459</c:v>
                </c:pt>
                <c:pt idx="16890">
                  <c:v>306.62444681755449</c:v>
                </c:pt>
                <c:pt idx="16891">
                  <c:v>303.07147804322824</c:v>
                </c:pt>
                <c:pt idx="16892">
                  <c:v>304.33632336064034</c:v>
                </c:pt>
                <c:pt idx="16893">
                  <c:v>302.91979278762255</c:v>
                </c:pt>
                <c:pt idx="16894">
                  <c:v>300.052625454603</c:v>
                </c:pt>
                <c:pt idx="16895">
                  <c:v>311.33849948933494</c:v>
                </c:pt>
                <c:pt idx="16896">
                  <c:v>316.72605782850087</c:v>
                </c:pt>
                <c:pt idx="16897">
                  <c:v>310.82762287883003</c:v>
                </c:pt>
                <c:pt idx="16898">
                  <c:v>301.77104977245688</c:v>
                </c:pt>
                <c:pt idx="16899">
                  <c:v>302.08379655395817</c:v>
                </c:pt>
                <c:pt idx="16900">
                  <c:v>301.71224605427341</c:v>
                </c:pt>
                <c:pt idx="16901">
                  <c:v>303.21080567592315</c:v>
                </c:pt>
                <c:pt idx="16902">
                  <c:v>301.27102382449254</c:v>
                </c:pt>
                <c:pt idx="16903">
                  <c:v>304.68465005175136</c:v>
                </c:pt>
                <c:pt idx="16904">
                  <c:v>307.77317309209792</c:v>
                </c:pt>
                <c:pt idx="16905">
                  <c:v>313.13744674770044</c:v>
                </c:pt>
                <c:pt idx="16906">
                  <c:v>315.99379257729942</c:v>
                </c:pt>
                <c:pt idx="16907">
                  <c:v>315.3434954997403</c:v>
                </c:pt>
                <c:pt idx="16908">
                  <c:v>306.00830060922169</c:v>
                </c:pt>
                <c:pt idx="16909">
                  <c:v>302.44448695547891</c:v>
                </c:pt>
                <c:pt idx="16910">
                  <c:v>311.59394768677322</c:v>
                </c:pt>
                <c:pt idx="16911">
                  <c:v>304.18612954228246</c:v>
                </c:pt>
                <c:pt idx="16912">
                  <c:v>304.07002724003604</c:v>
                </c:pt>
                <c:pt idx="16913">
                  <c:v>305.4633477013528</c:v>
                </c:pt>
                <c:pt idx="16914">
                  <c:v>306.18322489214853</c:v>
                </c:pt>
                <c:pt idx="16915">
                  <c:v>310.20062418170698</c:v>
                </c:pt>
                <c:pt idx="16916">
                  <c:v>307.2049963756553</c:v>
                </c:pt>
                <c:pt idx="16917">
                  <c:v>302.17667656950562</c:v>
                </c:pt>
                <c:pt idx="16918">
                  <c:v>304.12732430222422</c:v>
                </c:pt>
                <c:pt idx="16919">
                  <c:v>305.03299196160981</c:v>
                </c:pt>
                <c:pt idx="16920">
                  <c:v>303.59322236127082</c:v>
                </c:pt>
                <c:pt idx="16921">
                  <c:v>303.61644616984455</c:v>
                </c:pt>
                <c:pt idx="16922">
                  <c:v>305.42776626986824</c:v>
                </c:pt>
                <c:pt idx="16923">
                  <c:v>304.35954716921407</c:v>
                </c:pt>
                <c:pt idx="16924">
                  <c:v>300.86539474463171</c:v>
                </c:pt>
                <c:pt idx="16925">
                  <c:v>300.41181884881439</c:v>
                </c:pt>
                <c:pt idx="16926">
                  <c:v>303.82544522826066</c:v>
                </c:pt>
                <c:pt idx="16927">
                  <c:v>303.43067092000217</c:v>
                </c:pt>
                <c:pt idx="16928">
                  <c:v>300.13314985611436</c:v>
                </c:pt>
                <c:pt idx="16929">
                  <c:v>301.98004883087299</c:v>
                </c:pt>
                <c:pt idx="16930">
                  <c:v>301.7819174799946</c:v>
                </c:pt>
                <c:pt idx="16931">
                  <c:v>300.50469871217439</c:v>
                </c:pt>
                <c:pt idx="16932">
                  <c:v>302.09615722061841</c:v>
                </c:pt>
                <c:pt idx="16933">
                  <c:v>303.07147804322824</c:v>
                </c:pt>
                <c:pt idx="16934">
                  <c:v>302.88570431526063</c:v>
                </c:pt>
                <c:pt idx="16935">
                  <c:v>300.19195756160968</c:v>
                </c:pt>
                <c:pt idx="16936">
                  <c:v>302.35159933055775</c:v>
                </c:pt>
                <c:pt idx="16937">
                  <c:v>304.27902477657739</c:v>
                </c:pt>
                <c:pt idx="16938">
                  <c:v>306.09032965785366</c:v>
                </c:pt>
                <c:pt idx="16939">
                  <c:v>305.88134581818497</c:v>
                </c:pt>
                <c:pt idx="16940">
                  <c:v>301.42272140728369</c:v>
                </c:pt>
                <c:pt idx="16941">
                  <c:v>300.20281979039828</c:v>
                </c:pt>
                <c:pt idx="16942">
                  <c:v>300.33128823805407</c:v>
                </c:pt>
                <c:pt idx="16943">
                  <c:v>300.77250575002324</c:v>
                </c:pt>
                <c:pt idx="16944">
                  <c:v>300.04026227684943</c:v>
                </c:pt>
                <c:pt idx="16945">
                  <c:v>300.13314985611436</c:v>
                </c:pt>
                <c:pt idx="16946">
                  <c:v>300.26162289983188</c:v>
                </c:pt>
                <c:pt idx="16947">
                  <c:v>300.02940306137282</c:v>
                </c:pt>
                <c:pt idx="16948">
                  <c:v>301.99090131966324</c:v>
                </c:pt>
                <c:pt idx="16949">
                  <c:v>306.77462541716488</c:v>
                </c:pt>
                <c:pt idx="16950">
                  <c:v>305.47419866826829</c:v>
                </c:pt>
                <c:pt idx="16951">
                  <c:v>302.19990037807935</c:v>
                </c:pt>
                <c:pt idx="16952">
                  <c:v>300.74928498519898</c:v>
                </c:pt>
                <c:pt idx="16953">
                  <c:v>305.69555534959517</c:v>
                </c:pt>
                <c:pt idx="16954">
                  <c:v>301.23694570087889</c:v>
                </c:pt>
                <c:pt idx="16955">
                  <c:v>300.31892361451946</c:v>
                </c:pt>
                <c:pt idx="16956">
                  <c:v>303.16437327752317</c:v>
                </c:pt>
                <c:pt idx="16957">
                  <c:v>309.08597268265277</c:v>
                </c:pt>
                <c:pt idx="16958">
                  <c:v>303.58235617560791</c:v>
                </c:pt>
                <c:pt idx="16959">
                  <c:v>300.12229077760645</c:v>
                </c:pt>
                <c:pt idx="16960">
                  <c:v>300.76014553992542</c:v>
                </c:pt>
                <c:pt idx="16961">
                  <c:v>301.96769272983693</c:v>
                </c:pt>
                <c:pt idx="16962">
                  <c:v>302.80367374475389</c:v>
                </c:pt>
                <c:pt idx="16963">
                  <c:v>302.73401753778018</c:v>
                </c:pt>
                <c:pt idx="16964">
                  <c:v>303.87189284540813</c:v>
                </c:pt>
                <c:pt idx="16965">
                  <c:v>303.12879184603861</c:v>
                </c:pt>
                <c:pt idx="16966">
                  <c:v>304.12732430222422</c:v>
                </c:pt>
                <c:pt idx="16967">
                  <c:v>303.38422330285476</c:v>
                </c:pt>
                <c:pt idx="16968">
                  <c:v>303.89511665398186</c:v>
                </c:pt>
                <c:pt idx="16969">
                  <c:v>302.50179467079033</c:v>
                </c:pt>
                <c:pt idx="16970">
                  <c:v>301.41035130500001</c:v>
                </c:pt>
                <c:pt idx="16971">
                  <c:v>301.50324653929488</c:v>
                </c:pt>
                <c:pt idx="16972">
                  <c:v>300.9923684069152</c:v>
                </c:pt>
                <c:pt idx="16973">
                  <c:v>301.45679892214741</c:v>
                </c:pt>
                <c:pt idx="16974">
                  <c:v>300.09906995190721</c:v>
                </c:pt>
                <c:pt idx="16975">
                  <c:v>301.12083533269629</c:v>
                </c:pt>
                <c:pt idx="16976">
                  <c:v>300.12229077760645</c:v>
                </c:pt>
                <c:pt idx="16977">
                  <c:v>301.60849680931352</c:v>
                </c:pt>
                <c:pt idx="16978">
                  <c:v>302.67670677871928</c:v>
                </c:pt>
                <c:pt idx="16979">
                  <c:v>300.72606254631256</c:v>
                </c:pt>
                <c:pt idx="16980">
                  <c:v>303.12879184603861</c:v>
                </c:pt>
                <c:pt idx="16981">
                  <c:v>300.95828236955288</c:v>
                </c:pt>
                <c:pt idx="16982">
                  <c:v>304.27902477657739</c:v>
                </c:pt>
                <c:pt idx="16983">
                  <c:v>306.41544775913837</c:v>
                </c:pt>
                <c:pt idx="16984">
                  <c:v>308.69119837439428</c:v>
                </c:pt>
                <c:pt idx="16985">
                  <c:v>316.91172654711124</c:v>
                </c:pt>
                <c:pt idx="16986">
                  <c:v>309.66652376262834</c:v>
                </c:pt>
                <c:pt idx="16987">
                  <c:v>300.79572788453476</c:v>
                </c:pt>
                <c:pt idx="16988">
                  <c:v>300.64402649705676</c:v>
                </c:pt>
                <c:pt idx="16989">
                  <c:v>303.01267280317001</c:v>
                </c:pt>
                <c:pt idx="16990">
                  <c:v>304.47565099333525</c:v>
                </c:pt>
                <c:pt idx="16991">
                  <c:v>306.72819301876484</c:v>
                </c:pt>
                <c:pt idx="16992">
                  <c:v>306.77462541716488</c:v>
                </c:pt>
                <c:pt idx="16993">
                  <c:v>306.54241776892252</c:v>
                </c:pt>
                <c:pt idx="16994">
                  <c:v>305.63675010953693</c:v>
                </c:pt>
                <c:pt idx="16995">
                  <c:v>302.47856934034189</c:v>
                </c:pt>
                <c:pt idx="16996">
                  <c:v>302.42126619065471</c:v>
                </c:pt>
                <c:pt idx="16997">
                  <c:v>301.03880065312774</c:v>
                </c:pt>
                <c:pt idx="16998">
                  <c:v>308.77172076703096</c:v>
                </c:pt>
                <c:pt idx="16999">
                  <c:v>308.81816838417842</c:v>
                </c:pt>
                <c:pt idx="17000">
                  <c:v>305.91542059367418</c:v>
                </c:pt>
                <c:pt idx="17001">
                  <c:v>300.74928498519898</c:v>
                </c:pt>
                <c:pt idx="17002">
                  <c:v>312.08160201057916</c:v>
                </c:pt>
                <c:pt idx="17003">
                  <c:v>318.2818703779713</c:v>
                </c:pt>
                <c:pt idx="17004">
                  <c:v>306.20644870072226</c:v>
                </c:pt>
                <c:pt idx="17005">
                  <c:v>301.06202461388898</c:v>
                </c:pt>
                <c:pt idx="17006">
                  <c:v>300.60995263469238</c:v>
                </c:pt>
                <c:pt idx="17007">
                  <c:v>300.21517984830865</c:v>
                </c:pt>
                <c:pt idx="17008">
                  <c:v>300.5511463293218</c:v>
                </c:pt>
                <c:pt idx="17009">
                  <c:v>301.58527452261455</c:v>
                </c:pt>
                <c:pt idx="17010">
                  <c:v>306.75141682733857</c:v>
                </c:pt>
                <c:pt idx="17011">
                  <c:v>306.93719207718095</c:v>
                </c:pt>
                <c:pt idx="17012">
                  <c:v>306.24052347621148</c:v>
                </c:pt>
                <c:pt idx="17013">
                  <c:v>304.87042530159374</c:v>
                </c:pt>
                <c:pt idx="17014">
                  <c:v>302.17667656950562</c:v>
                </c:pt>
                <c:pt idx="17015">
                  <c:v>300.37773281145206</c:v>
                </c:pt>
                <c:pt idx="17016">
                  <c:v>300.93506008285391</c:v>
                </c:pt>
                <c:pt idx="17017">
                  <c:v>301.09761456787203</c:v>
                </c:pt>
                <c:pt idx="17018">
                  <c:v>300.67961797291457</c:v>
                </c:pt>
                <c:pt idx="17019">
                  <c:v>300.98150465625184</c:v>
                </c:pt>
                <c:pt idx="17020">
                  <c:v>300.74928498519898</c:v>
                </c:pt>
                <c:pt idx="17021">
                  <c:v>302.32837704385878</c:v>
                </c:pt>
                <c:pt idx="17022">
                  <c:v>301.70138443423468</c:v>
                </c:pt>
                <c:pt idx="17023">
                  <c:v>301.07439243336052</c:v>
                </c:pt>
                <c:pt idx="17024">
                  <c:v>300.40095509815103</c:v>
                </c:pt>
                <c:pt idx="17025">
                  <c:v>301.75869367142087</c:v>
                </c:pt>
                <c:pt idx="17026">
                  <c:v>301.27102382449254</c:v>
                </c:pt>
                <c:pt idx="17027">
                  <c:v>302.06057274538443</c:v>
                </c:pt>
                <c:pt idx="17028">
                  <c:v>302.56059686709909</c:v>
                </c:pt>
                <c:pt idx="17029">
                  <c:v>307.11210114136043</c:v>
                </c:pt>
                <c:pt idx="17030">
                  <c:v>302.51415381557587</c:v>
                </c:pt>
                <c:pt idx="17031">
                  <c:v>301.93360425747505</c:v>
                </c:pt>
                <c:pt idx="17032">
                  <c:v>302.4909315288769</c:v>
                </c:pt>
                <c:pt idx="17033">
                  <c:v>303.46625235148673</c:v>
                </c:pt>
                <c:pt idx="17034">
                  <c:v>303.18759708609684</c:v>
                </c:pt>
                <c:pt idx="17035">
                  <c:v>300.08670677415364</c:v>
                </c:pt>
                <c:pt idx="17036">
                  <c:v>302.45534705364287</c:v>
                </c:pt>
                <c:pt idx="17037">
                  <c:v>302.73401753778018</c:v>
                </c:pt>
                <c:pt idx="17038">
                  <c:v>303.66289378699202</c:v>
                </c:pt>
                <c:pt idx="17039">
                  <c:v>302.45534705364287</c:v>
                </c:pt>
                <c:pt idx="17040">
                  <c:v>301.30661164785096</c:v>
                </c:pt>
                <c:pt idx="17041">
                  <c:v>301.01559206330148</c:v>
                </c:pt>
                <c:pt idx="17042">
                  <c:v>300.42417753703751</c:v>
                </c:pt>
                <c:pt idx="17043">
                  <c:v>306.58885016732251</c:v>
                </c:pt>
                <c:pt idx="17044">
                  <c:v>303.36099949428103</c:v>
                </c:pt>
                <c:pt idx="17045">
                  <c:v>303.21080567592315</c:v>
                </c:pt>
                <c:pt idx="17046">
                  <c:v>301.58527452261455</c:v>
                </c:pt>
                <c:pt idx="17047">
                  <c:v>300.35451052475304</c:v>
                </c:pt>
                <c:pt idx="17048">
                  <c:v>302.33924322952168</c:v>
                </c:pt>
                <c:pt idx="17049">
                  <c:v>306.68174540161743</c:v>
                </c:pt>
                <c:pt idx="17050">
                  <c:v>306.2172996676378</c:v>
                </c:pt>
                <c:pt idx="17051">
                  <c:v>303.52355093554968</c:v>
                </c:pt>
                <c:pt idx="17052">
                  <c:v>305.7884505838901</c:v>
                </c:pt>
                <c:pt idx="17053">
                  <c:v>314.33412729538662</c:v>
                </c:pt>
                <c:pt idx="17054">
                  <c:v>307.08887733278669</c:v>
                </c:pt>
                <c:pt idx="17055">
                  <c:v>300.88861550945592</c:v>
                </c:pt>
                <c:pt idx="17056">
                  <c:v>300.47062043637322</c:v>
                </c:pt>
                <c:pt idx="17057">
                  <c:v>302.25871170563653</c:v>
                </c:pt>
                <c:pt idx="17058">
                  <c:v>302.01412512823697</c:v>
                </c:pt>
                <c:pt idx="17059">
                  <c:v>305.47419866826829</c:v>
                </c:pt>
                <c:pt idx="17060">
                  <c:v>304.15054811079796</c:v>
                </c:pt>
                <c:pt idx="17061">
                  <c:v>303.73254999396579</c:v>
                </c:pt>
                <c:pt idx="17062">
                  <c:v>302.85012136190136</c:v>
                </c:pt>
                <c:pt idx="17063">
                  <c:v>301.10847223103639</c:v>
                </c:pt>
                <c:pt idx="17064">
                  <c:v>300.52792252074812</c:v>
                </c:pt>
                <c:pt idx="17065">
                  <c:v>300.58673034799341</c:v>
                </c:pt>
                <c:pt idx="17066">
                  <c:v>303.81457904259776</c:v>
                </c:pt>
                <c:pt idx="17067">
                  <c:v>305.62589914262145</c:v>
                </c:pt>
                <c:pt idx="17068">
                  <c:v>302.02649188239621</c:v>
                </c:pt>
                <c:pt idx="17069">
                  <c:v>300.54028729647018</c:v>
                </c:pt>
                <c:pt idx="17070">
                  <c:v>301.34069509802623</c:v>
                </c:pt>
                <c:pt idx="17071">
                  <c:v>300.82980174689914</c:v>
                </c:pt>
                <c:pt idx="17072">
                  <c:v>301.52647080443103</c:v>
                </c:pt>
                <c:pt idx="17073">
                  <c:v>301.57291842157849</c:v>
                </c:pt>
                <c:pt idx="17074">
                  <c:v>301.0852482702752</c:v>
                </c:pt>
                <c:pt idx="17075">
                  <c:v>301.61935081997848</c:v>
                </c:pt>
                <c:pt idx="17076">
                  <c:v>300.89947317262033</c:v>
                </c:pt>
                <c:pt idx="17077">
                  <c:v>300.31892361451946</c:v>
                </c:pt>
                <c:pt idx="17078">
                  <c:v>300.06348451789216</c:v>
                </c:pt>
                <c:pt idx="17079">
                  <c:v>300.36537123166693</c:v>
                </c:pt>
                <c:pt idx="17080">
                  <c:v>300.33128823805407</c:v>
                </c:pt>
                <c:pt idx="17081">
                  <c:v>300.95828236955288</c:v>
                </c:pt>
                <c:pt idx="17082">
                  <c:v>301.05116999447409</c:v>
                </c:pt>
                <c:pt idx="17083">
                  <c:v>301.42272140728369</c:v>
                </c:pt>
                <c:pt idx="17084">
                  <c:v>300.28484518653084</c:v>
                </c:pt>
                <c:pt idx="17085">
                  <c:v>300.08670677415364</c:v>
                </c:pt>
                <c:pt idx="17086">
                  <c:v>300.052625454603</c:v>
                </c:pt>
                <c:pt idx="17087">
                  <c:v>300.98150465625184</c:v>
                </c:pt>
                <c:pt idx="17088">
                  <c:v>301.39949942495963</c:v>
                </c:pt>
                <c:pt idx="17089">
                  <c:v>301.4923872020683</c:v>
                </c:pt>
                <c:pt idx="17090">
                  <c:v>300.78336934849909</c:v>
                </c:pt>
                <c:pt idx="17091">
                  <c:v>300.71369792277795</c:v>
                </c:pt>
                <c:pt idx="17092">
                  <c:v>300.89947317262033</c:v>
                </c:pt>
                <c:pt idx="17093">
                  <c:v>300.96914459834147</c:v>
                </c:pt>
                <c:pt idx="17094">
                  <c:v>301.46916552411921</c:v>
                </c:pt>
                <c:pt idx="17095">
                  <c:v>303.83780285117143</c:v>
                </c:pt>
                <c:pt idx="17096">
                  <c:v>303.07147804322824</c:v>
                </c:pt>
                <c:pt idx="17097">
                  <c:v>301.4923872020683</c:v>
                </c:pt>
                <c:pt idx="17098">
                  <c:v>300.37773281145206</c:v>
                </c:pt>
                <c:pt idx="17099">
                  <c:v>300.92269698119406</c:v>
                </c:pt>
                <c:pt idx="17100">
                  <c:v>300.89947317262033</c:v>
                </c:pt>
                <c:pt idx="17101">
                  <c:v>300.73692173135169</c:v>
                </c:pt>
                <c:pt idx="17102">
                  <c:v>300.96914459834147</c:v>
                </c:pt>
                <c:pt idx="17103">
                  <c:v>300.94592078976774</c:v>
                </c:pt>
                <c:pt idx="17104">
                  <c:v>300.62081775504299</c:v>
                </c:pt>
                <c:pt idx="17105">
                  <c:v>300.5511463293218</c:v>
                </c:pt>
                <c:pt idx="17106">
                  <c:v>300.20281979039828</c:v>
                </c:pt>
                <c:pt idx="17107">
                  <c:v>301.27102382449254</c:v>
                </c:pt>
                <c:pt idx="17108">
                  <c:v>301.17814350457013</c:v>
                </c:pt>
                <c:pt idx="17109">
                  <c:v>300.52792252074812</c:v>
                </c:pt>
                <c:pt idx="17110">
                  <c:v>300.22604359897201</c:v>
                </c:pt>
                <c:pt idx="17111">
                  <c:v>300.62081775504299</c:v>
                </c:pt>
                <c:pt idx="17112">
                  <c:v>300.41181884881439</c:v>
                </c:pt>
                <c:pt idx="17113">
                  <c:v>300.92269698119406</c:v>
                </c:pt>
                <c:pt idx="17114">
                  <c:v>300.06348451789216</c:v>
                </c:pt>
                <c:pt idx="17115">
                  <c:v>300.00618080663321</c:v>
                </c:pt>
                <c:pt idx="17116">
                  <c:v>300.19195756160968</c:v>
                </c:pt>
                <c:pt idx="17117">
                  <c:v>300.08670677415364</c:v>
                </c:pt>
                <c:pt idx="17118">
                  <c:v>300.19195756160968</c:v>
                </c:pt>
                <c:pt idx="17119">
                  <c:v>300.28484518653084</c:v>
                </c:pt>
                <c:pt idx="17120">
                  <c:v>300.35451052475304</c:v>
                </c:pt>
                <c:pt idx="17121">
                  <c:v>301.0047254210761</c:v>
                </c:pt>
                <c:pt idx="17122">
                  <c:v>300.74928498519898</c:v>
                </c:pt>
                <c:pt idx="17123">
                  <c:v>301.37627744263557</c:v>
                </c:pt>
                <c:pt idx="17124">
                  <c:v>301.16727990609422</c:v>
                </c:pt>
                <c:pt idx="17125">
                  <c:v>300.72606254631256</c:v>
                </c:pt>
                <c:pt idx="17126">
                  <c:v>300.51706500977122</c:v>
                </c:pt>
                <c:pt idx="17127">
                  <c:v>300.23840061313291</c:v>
                </c:pt>
                <c:pt idx="17128">
                  <c:v>300.94592078976774</c:v>
                </c:pt>
                <c:pt idx="17129">
                  <c:v>300.71369792277795</c:v>
                </c:pt>
                <c:pt idx="17130">
                  <c:v>301.06202461388898</c:v>
                </c:pt>
                <c:pt idx="17131">
                  <c:v>300.29569980594573</c:v>
                </c:pt>
                <c:pt idx="17132">
                  <c:v>300.34214742309319</c:v>
                </c:pt>
                <c:pt idx="17133">
                  <c:v>300.13314985611436</c:v>
                </c:pt>
                <c:pt idx="17134">
                  <c:v>300.69047411420422</c:v>
                </c:pt>
                <c:pt idx="17135">
                  <c:v>300.76014553992542</c:v>
                </c:pt>
                <c:pt idx="17136">
                  <c:v>300.17959598182455</c:v>
                </c:pt>
                <c:pt idx="17137">
                  <c:v>300.23840061313291</c:v>
                </c:pt>
                <c:pt idx="17138">
                  <c:v>300.64402649705676</c:v>
                </c:pt>
                <c:pt idx="17139">
                  <c:v>301.58527452261455</c:v>
                </c:pt>
                <c:pt idx="17140">
                  <c:v>301.05116999447409</c:v>
                </c:pt>
                <c:pt idx="17141">
                  <c:v>300.02940306137282</c:v>
                </c:pt>
                <c:pt idx="17142">
                  <c:v>300.88861550945592</c:v>
                </c:pt>
                <c:pt idx="17143">
                  <c:v>300.58673034799341</c:v>
                </c:pt>
                <c:pt idx="17144">
                  <c:v>300.98150465625184</c:v>
                </c:pt>
                <c:pt idx="17145">
                  <c:v>300.21517984830865</c:v>
                </c:pt>
                <c:pt idx="17146">
                  <c:v>301.21372295761745</c:v>
                </c:pt>
                <c:pt idx="17147">
                  <c:v>300.30806747322987</c:v>
                </c:pt>
                <c:pt idx="17148">
                  <c:v>300.94592078976774</c:v>
                </c:pt>
                <c:pt idx="17149">
                  <c:v>301.27102382449254</c:v>
                </c:pt>
                <c:pt idx="17150">
                  <c:v>300.52792252074812</c:v>
                </c:pt>
                <c:pt idx="17151">
                  <c:v>300.45825109502692</c:v>
                </c:pt>
                <c:pt idx="17152">
                  <c:v>300.43504265738812</c:v>
                </c:pt>
                <c:pt idx="17153">
                  <c:v>300.12229077760645</c:v>
                </c:pt>
                <c:pt idx="17154">
                  <c:v>300.02940306137282</c:v>
                </c:pt>
                <c:pt idx="17155">
                  <c:v>300.42417753703751</c:v>
                </c:pt>
                <c:pt idx="17156">
                  <c:v>300.33128823805407</c:v>
                </c:pt>
                <c:pt idx="17157">
                  <c:v>300.42417753703751</c:v>
                </c:pt>
                <c:pt idx="17158">
                  <c:v>300.24926740754574</c:v>
                </c:pt>
                <c:pt idx="17159">
                  <c:v>300.12229077760645</c:v>
                </c:pt>
                <c:pt idx="17160">
                  <c:v>300.52792252074812</c:v>
                </c:pt>
                <c:pt idx="17161">
                  <c:v>300.50469871217439</c:v>
                </c:pt>
                <c:pt idx="17162">
                  <c:v>300.52792252074812</c:v>
                </c:pt>
                <c:pt idx="17163">
                  <c:v>300.50469871217439</c:v>
                </c:pt>
                <c:pt idx="17164">
                  <c:v>300.76014553992542</c:v>
                </c:pt>
                <c:pt idx="17165">
                  <c:v>300.16873527491072</c:v>
                </c:pt>
                <c:pt idx="17166">
                  <c:v>300.56350806129444</c:v>
                </c:pt>
                <c:pt idx="17167">
                  <c:v>300.36537123166693</c:v>
                </c:pt>
                <c:pt idx="17168">
                  <c:v>300.052625454603</c:v>
                </c:pt>
                <c:pt idx="17169">
                  <c:v>301.81749434585487</c:v>
                </c:pt>
                <c:pt idx="17170">
                  <c:v>301.8639389192528</c:v>
                </c:pt>
                <c:pt idx="17171">
                  <c:v>300.33128823805407</c:v>
                </c:pt>
                <c:pt idx="17172">
                  <c:v>300.00618080663321</c:v>
                </c:pt>
                <c:pt idx="17173">
                  <c:v>300.78336934849909</c:v>
                </c:pt>
                <c:pt idx="17174">
                  <c:v>300.76014553992542</c:v>
                </c:pt>
                <c:pt idx="17175">
                  <c:v>300.38859504024066</c:v>
                </c:pt>
                <c:pt idx="17176">
                  <c:v>300.59759394646926</c:v>
                </c:pt>
                <c:pt idx="17177">
                  <c:v>300.45825109502692</c:v>
                </c:pt>
                <c:pt idx="17178">
                  <c:v>300.73692173135169</c:v>
                </c:pt>
                <c:pt idx="17179">
                  <c:v>300.272475997372</c:v>
                </c:pt>
                <c:pt idx="17180">
                  <c:v>300.28484518653084</c:v>
                </c:pt>
                <c:pt idx="17181">
                  <c:v>300.58673034799341</c:v>
                </c:pt>
                <c:pt idx="17182">
                  <c:v>300.08670677415364</c:v>
                </c:pt>
                <c:pt idx="17183">
                  <c:v>300.08670677415364</c:v>
                </c:pt>
                <c:pt idx="17184">
                  <c:v>300.33128823805407</c:v>
                </c:pt>
                <c:pt idx="17185">
                  <c:v>300.58673034799341</c:v>
                </c:pt>
                <c:pt idx="17186">
                  <c:v>300.72606254631256</c:v>
                </c:pt>
                <c:pt idx="17187">
                  <c:v>300.67961797291457</c:v>
                </c:pt>
                <c:pt idx="17188">
                  <c:v>300.28484518653084</c:v>
                </c:pt>
                <c:pt idx="17189">
                  <c:v>300.09906995190721</c:v>
                </c:pt>
                <c:pt idx="17190">
                  <c:v>300.13314985611436</c:v>
                </c:pt>
                <c:pt idx="17191">
                  <c:v>300.71369792277795</c:v>
                </c:pt>
                <c:pt idx="17192">
                  <c:v>300.45825109502692</c:v>
                </c:pt>
                <c:pt idx="17193">
                  <c:v>300.06348451789216</c:v>
                </c:pt>
                <c:pt idx="17194">
                  <c:v>300.50469871217439</c:v>
                </c:pt>
                <c:pt idx="17195">
                  <c:v>300.80659315707283</c:v>
                </c:pt>
                <c:pt idx="17196">
                  <c:v>300.24926740754574</c:v>
                </c:pt>
                <c:pt idx="17197">
                  <c:v>300.31892361451946</c:v>
                </c:pt>
                <c:pt idx="17198">
                  <c:v>300.12229077760645</c:v>
                </c:pt>
                <c:pt idx="17199">
                  <c:v>300.07584769564573</c:v>
                </c:pt>
                <c:pt idx="17200">
                  <c:v>300.93506008285391</c:v>
                </c:pt>
                <c:pt idx="17201">
                  <c:v>300.40095509815103</c:v>
                </c:pt>
                <c:pt idx="17202">
                  <c:v>300.02940306137282</c:v>
                </c:pt>
                <c:pt idx="17203">
                  <c:v>300.49384272307219</c:v>
                </c:pt>
                <c:pt idx="17204">
                  <c:v>300.35451052475304</c:v>
                </c:pt>
                <c:pt idx="17205">
                  <c:v>300.86539474463171</c:v>
                </c:pt>
                <c:pt idx="17206">
                  <c:v>300.79572788453476</c:v>
                </c:pt>
                <c:pt idx="17207">
                  <c:v>300.08670677415364</c:v>
                </c:pt>
                <c:pt idx="17208">
                  <c:v>300.272475997372</c:v>
                </c:pt>
                <c:pt idx="17209">
                  <c:v>300.12229077760645</c:v>
                </c:pt>
                <c:pt idx="17210">
                  <c:v>300.45825109502692</c:v>
                </c:pt>
                <c:pt idx="17211">
                  <c:v>301.34069509802623</c:v>
                </c:pt>
                <c:pt idx="17212">
                  <c:v>300.59759394646926</c:v>
                </c:pt>
                <c:pt idx="17213">
                  <c:v>301.01559206330148</c:v>
                </c:pt>
                <c:pt idx="17214">
                  <c:v>300.71369792277795</c:v>
                </c:pt>
                <c:pt idx="17215">
                  <c:v>300.48147490360066</c:v>
                </c:pt>
                <c:pt idx="17216">
                  <c:v>300.19195756160968</c:v>
                </c:pt>
                <c:pt idx="17217">
                  <c:v>300.49384272307219</c:v>
                </c:pt>
                <c:pt idx="17218">
                  <c:v>300.30806747322987</c:v>
                </c:pt>
                <c:pt idx="17219">
                  <c:v>300.45825109502692</c:v>
                </c:pt>
                <c:pt idx="17220">
                  <c:v>300.47062043637322</c:v>
                </c:pt>
                <c:pt idx="17221">
                  <c:v>301.42272140728369</c:v>
                </c:pt>
                <c:pt idx="17222">
                  <c:v>300.13314985611436</c:v>
                </c:pt>
                <c:pt idx="17223">
                  <c:v>300.19195756160968</c:v>
                </c:pt>
                <c:pt idx="17224">
                  <c:v>300.51706500977122</c:v>
                </c:pt>
                <c:pt idx="17225">
                  <c:v>300.09906995190721</c:v>
                </c:pt>
                <c:pt idx="17226">
                  <c:v>300.08670677415364</c:v>
                </c:pt>
                <c:pt idx="17227">
                  <c:v>300.15637217325082</c:v>
                </c:pt>
                <c:pt idx="17228">
                  <c:v>300.69047411420422</c:v>
                </c:pt>
                <c:pt idx="17229">
                  <c:v>300.43504265738812</c:v>
                </c:pt>
                <c:pt idx="17230">
                  <c:v>300.41181884881439</c:v>
                </c:pt>
                <c:pt idx="17231">
                  <c:v>300.50469871217439</c:v>
                </c:pt>
                <c:pt idx="17232">
                  <c:v>300.43504265738812</c:v>
                </c:pt>
                <c:pt idx="17233">
                  <c:v>300.19195756160968</c:v>
                </c:pt>
                <c:pt idx="17234">
                  <c:v>300.37773281145206</c:v>
                </c:pt>
                <c:pt idx="17235">
                  <c:v>300.54028729647018</c:v>
                </c:pt>
                <c:pt idx="17236">
                  <c:v>300.60995263469238</c:v>
                </c:pt>
                <c:pt idx="17237">
                  <c:v>300.01703988361919</c:v>
                </c:pt>
                <c:pt idx="17238">
                  <c:v>300.33128823805407</c:v>
                </c:pt>
                <c:pt idx="17239">
                  <c:v>300.56350806129444</c:v>
                </c:pt>
                <c:pt idx="17240">
                  <c:v>300.47062043637322</c:v>
                </c:pt>
                <c:pt idx="17241">
                  <c:v>300.70284025961359</c:v>
                </c:pt>
                <c:pt idx="17242">
                  <c:v>300.04026227684943</c:v>
                </c:pt>
                <c:pt idx="17243">
                  <c:v>300.66725030563049</c:v>
                </c:pt>
                <c:pt idx="17244">
                  <c:v>300.29569980594573</c:v>
                </c:pt>
                <c:pt idx="17245">
                  <c:v>300.052625454603</c:v>
                </c:pt>
                <c:pt idx="17246">
                  <c:v>300.36537123166693</c:v>
                </c:pt>
                <c:pt idx="17247">
                  <c:v>300.34214742309319</c:v>
                </c:pt>
                <c:pt idx="17248">
                  <c:v>300.34214742309319</c:v>
                </c:pt>
                <c:pt idx="17249">
                  <c:v>300.5511463293218</c:v>
                </c:pt>
                <c:pt idx="17250">
                  <c:v>300.00618080663321</c:v>
                </c:pt>
                <c:pt idx="17251">
                  <c:v>300.04026227684943</c:v>
                </c:pt>
                <c:pt idx="17252">
                  <c:v>300.58673034799341</c:v>
                </c:pt>
                <c:pt idx="17253">
                  <c:v>300.54028729647018</c:v>
                </c:pt>
                <c:pt idx="17254">
                  <c:v>300.65639720809037</c:v>
                </c:pt>
                <c:pt idx="17255">
                  <c:v>300.272475997372</c:v>
                </c:pt>
                <c:pt idx="17256">
                  <c:v>300.08670677415364</c:v>
                </c:pt>
                <c:pt idx="17257">
                  <c:v>300.19195756160968</c:v>
                </c:pt>
                <c:pt idx="17258">
                  <c:v>300.36537123166693</c:v>
                </c:pt>
                <c:pt idx="17259">
                  <c:v>300.50469871217439</c:v>
                </c:pt>
                <c:pt idx="17260">
                  <c:v>300.82980174689914</c:v>
                </c:pt>
                <c:pt idx="17261">
                  <c:v>300.93506008285391</c:v>
                </c:pt>
                <c:pt idx="17262">
                  <c:v>300.20281979039828</c:v>
                </c:pt>
                <c:pt idx="17263">
                  <c:v>300.17959598182455</c:v>
                </c:pt>
                <c:pt idx="17264">
                  <c:v>300.41181884881439</c:v>
                </c:pt>
                <c:pt idx="17265">
                  <c:v>302.01412512823697</c:v>
                </c:pt>
                <c:pt idx="17266">
                  <c:v>301.27102382449254</c:v>
                </c:pt>
                <c:pt idx="17267">
                  <c:v>300.38859504024066</c:v>
                </c:pt>
                <c:pt idx="17268">
                  <c:v>300.02940306137282</c:v>
                </c:pt>
                <c:pt idx="17269">
                  <c:v>300.24926740754574</c:v>
                </c:pt>
                <c:pt idx="17270">
                  <c:v>301.09761456787203</c:v>
                </c:pt>
                <c:pt idx="17271">
                  <c:v>301.60849680931352</c:v>
                </c:pt>
                <c:pt idx="17272">
                  <c:v>300.77250575002324</c:v>
                </c:pt>
                <c:pt idx="17273">
                  <c:v>300.37773281145206</c:v>
                </c:pt>
                <c:pt idx="17274">
                  <c:v>300.52792252074812</c:v>
                </c:pt>
                <c:pt idx="17275">
                  <c:v>300.09906995190721</c:v>
                </c:pt>
                <c:pt idx="17276">
                  <c:v>300.47062043637322</c:v>
                </c:pt>
                <c:pt idx="17277">
                  <c:v>300.06348451789216</c:v>
                </c:pt>
                <c:pt idx="17278">
                  <c:v>300.38859504024066</c:v>
                </c:pt>
                <c:pt idx="17279">
                  <c:v>300.41181884881439</c:v>
                </c:pt>
                <c:pt idx="17280">
                  <c:v>300.92269698119406</c:v>
                </c:pt>
                <c:pt idx="17281">
                  <c:v>300.48147490360066</c:v>
                </c:pt>
                <c:pt idx="17282">
                  <c:v>300.06348451789216</c:v>
                </c:pt>
                <c:pt idx="17283">
                  <c:v>300.86539474463171</c:v>
                </c:pt>
                <c:pt idx="17284">
                  <c:v>300.42417753703751</c:v>
                </c:pt>
                <c:pt idx="17285">
                  <c:v>300.28484518653084</c:v>
                </c:pt>
                <c:pt idx="17286">
                  <c:v>300.77250575002324</c:v>
                </c:pt>
                <c:pt idx="17287">
                  <c:v>300.17959598182455</c:v>
                </c:pt>
                <c:pt idx="17288">
                  <c:v>300.29569980594573</c:v>
                </c:pt>
                <c:pt idx="17289">
                  <c:v>300.64402649705676</c:v>
                </c:pt>
                <c:pt idx="17290">
                  <c:v>300.02940306137282</c:v>
                </c:pt>
                <c:pt idx="17291">
                  <c:v>300.02940306137282</c:v>
                </c:pt>
                <c:pt idx="17292">
                  <c:v>300.72606254631256</c:v>
                </c:pt>
                <c:pt idx="17293">
                  <c:v>300.42417753703751</c:v>
                </c:pt>
                <c:pt idx="17294">
                  <c:v>300.41181884881439</c:v>
                </c:pt>
                <c:pt idx="17295">
                  <c:v>300.5511463293218</c:v>
                </c:pt>
                <c:pt idx="17296">
                  <c:v>300.12229077760645</c:v>
                </c:pt>
                <c:pt idx="17297">
                  <c:v>301.29424748087877</c:v>
                </c:pt>
                <c:pt idx="17298">
                  <c:v>302.61789849491151</c:v>
                </c:pt>
                <c:pt idx="17299">
                  <c:v>301.7819174799946</c:v>
                </c:pt>
                <c:pt idx="17300">
                  <c:v>300.95828236955288</c:v>
                </c:pt>
                <c:pt idx="17301">
                  <c:v>301.19050219279325</c:v>
                </c:pt>
                <c:pt idx="17302">
                  <c:v>300.98150465625184</c:v>
                </c:pt>
                <c:pt idx="17303">
                  <c:v>301.0047254210761</c:v>
                </c:pt>
                <c:pt idx="17304">
                  <c:v>300.84217245793269</c:v>
                </c:pt>
                <c:pt idx="17305">
                  <c:v>301.0047254210761</c:v>
                </c:pt>
                <c:pt idx="17306">
                  <c:v>300.28484518653084</c:v>
                </c:pt>
                <c:pt idx="17307">
                  <c:v>300.09906995190721</c:v>
                </c:pt>
                <c:pt idx="17308">
                  <c:v>300.71369792277795</c:v>
                </c:pt>
                <c:pt idx="17309">
                  <c:v>300.34214742309319</c:v>
                </c:pt>
                <c:pt idx="17310">
                  <c:v>300.15637217325082</c:v>
                </c:pt>
                <c:pt idx="17311">
                  <c:v>300.22604359897201</c:v>
                </c:pt>
                <c:pt idx="17312">
                  <c:v>300.16873527491072</c:v>
                </c:pt>
                <c:pt idx="17313">
                  <c:v>300.08670677415364</c:v>
                </c:pt>
                <c:pt idx="17314">
                  <c:v>300.64402649705676</c:v>
                </c:pt>
                <c:pt idx="17315">
                  <c:v>300.38859504024066</c:v>
                </c:pt>
                <c:pt idx="17316">
                  <c:v>300.15637217325082</c:v>
                </c:pt>
                <c:pt idx="17317">
                  <c:v>300.19195756160968</c:v>
                </c:pt>
                <c:pt idx="17318">
                  <c:v>300.93506008285391</c:v>
                </c:pt>
                <c:pt idx="17319">
                  <c:v>300.70284025961359</c:v>
                </c:pt>
                <c:pt idx="17320">
                  <c:v>300.49384272307219</c:v>
                </c:pt>
                <c:pt idx="17321">
                  <c:v>300.40095509815103</c:v>
                </c:pt>
                <c:pt idx="17322">
                  <c:v>300.47062043637322</c:v>
                </c:pt>
                <c:pt idx="17323">
                  <c:v>300.60995263469238</c:v>
                </c:pt>
                <c:pt idx="17324">
                  <c:v>300.30806747322987</c:v>
                </c:pt>
                <c:pt idx="17325">
                  <c:v>300.38859504024066</c:v>
                </c:pt>
                <c:pt idx="17326">
                  <c:v>300.76014553992542</c:v>
                </c:pt>
                <c:pt idx="17327">
                  <c:v>300.36537123166693</c:v>
                </c:pt>
                <c:pt idx="17328">
                  <c:v>300.01703988361919</c:v>
                </c:pt>
                <c:pt idx="17329">
                  <c:v>300.41181884881439</c:v>
                </c:pt>
                <c:pt idx="17330">
                  <c:v>301.15491984818385</c:v>
                </c:pt>
                <c:pt idx="17331">
                  <c:v>300.66725030563049</c:v>
                </c:pt>
                <c:pt idx="17332">
                  <c:v>300.34214742309319</c:v>
                </c:pt>
                <c:pt idx="17333">
                  <c:v>300.5511463293218</c:v>
                </c:pt>
                <c:pt idx="17334">
                  <c:v>300.51706500977122</c:v>
                </c:pt>
                <c:pt idx="17335">
                  <c:v>300.70284025961359</c:v>
                </c:pt>
                <c:pt idx="17336">
                  <c:v>300.01703988361919</c:v>
                </c:pt>
                <c:pt idx="17337">
                  <c:v>300.12229077760645</c:v>
                </c:pt>
                <c:pt idx="17338">
                  <c:v>300.42417753703751</c:v>
                </c:pt>
                <c:pt idx="17339">
                  <c:v>300.42417753703751</c:v>
                </c:pt>
                <c:pt idx="17340">
                  <c:v>300.96914459834147</c:v>
                </c:pt>
                <c:pt idx="17341">
                  <c:v>300.23840061313291</c:v>
                </c:pt>
                <c:pt idx="17342">
                  <c:v>300.60995263469238</c:v>
                </c:pt>
                <c:pt idx="17343">
                  <c:v>300.052625454603</c:v>
                </c:pt>
                <c:pt idx="17344">
                  <c:v>300.37773281145206</c:v>
                </c:pt>
                <c:pt idx="17345">
                  <c:v>301.01559206330148</c:v>
                </c:pt>
                <c:pt idx="17346">
                  <c:v>300.73692173135169</c:v>
                </c:pt>
                <c:pt idx="17347">
                  <c:v>300.052625454603</c:v>
                </c:pt>
                <c:pt idx="17348">
                  <c:v>300.24926740754574</c:v>
                </c:pt>
                <c:pt idx="17349">
                  <c:v>300.14551303386793</c:v>
                </c:pt>
                <c:pt idx="17350">
                  <c:v>300.37773281145206</c:v>
                </c:pt>
                <c:pt idx="17351">
                  <c:v>300.65639720809037</c:v>
                </c:pt>
                <c:pt idx="17352">
                  <c:v>300.09906995190721</c:v>
                </c:pt>
                <c:pt idx="17353">
                  <c:v>300.40095509815103</c:v>
                </c:pt>
                <c:pt idx="17354">
                  <c:v>300.79572788453476</c:v>
                </c:pt>
                <c:pt idx="17355">
                  <c:v>300.60995263469238</c:v>
                </c:pt>
                <c:pt idx="17356">
                  <c:v>300.35451052475304</c:v>
                </c:pt>
                <c:pt idx="17357">
                  <c:v>300.00618080663321</c:v>
                </c:pt>
                <c:pt idx="17358">
                  <c:v>300.01703988361919</c:v>
                </c:pt>
                <c:pt idx="17359">
                  <c:v>300.26162289983188</c:v>
                </c:pt>
                <c:pt idx="17360">
                  <c:v>300.052625454603</c:v>
                </c:pt>
                <c:pt idx="17361">
                  <c:v>300.64402649705676</c:v>
                </c:pt>
                <c:pt idx="17362">
                  <c:v>300.78336934849909</c:v>
                </c:pt>
                <c:pt idx="17363">
                  <c:v>300.80659315707283</c:v>
                </c:pt>
                <c:pt idx="17364">
                  <c:v>300.36537123166693</c:v>
                </c:pt>
                <c:pt idx="17365">
                  <c:v>300.69047411420422</c:v>
                </c:pt>
                <c:pt idx="17366">
                  <c:v>300.48147490360066</c:v>
                </c:pt>
                <c:pt idx="17367">
                  <c:v>300.02940306137282</c:v>
                </c:pt>
                <c:pt idx="17368">
                  <c:v>300.58673034799341</c:v>
                </c:pt>
                <c:pt idx="17369">
                  <c:v>300.60995263469238</c:v>
                </c:pt>
                <c:pt idx="17370">
                  <c:v>300.14551303386793</c:v>
                </c:pt>
                <c:pt idx="17371">
                  <c:v>300.14551303386793</c:v>
                </c:pt>
                <c:pt idx="17372">
                  <c:v>300.78336934849909</c:v>
                </c:pt>
                <c:pt idx="17373">
                  <c:v>300.58673034799341</c:v>
                </c:pt>
                <c:pt idx="17374">
                  <c:v>300.63317492139134</c:v>
                </c:pt>
                <c:pt idx="17375">
                  <c:v>300.98150465625184</c:v>
                </c:pt>
                <c:pt idx="17376">
                  <c:v>300.07584769564573</c:v>
                </c:pt>
                <c:pt idx="17377">
                  <c:v>300.08670677415364</c:v>
                </c:pt>
                <c:pt idx="17378">
                  <c:v>300.06348451789216</c:v>
                </c:pt>
                <c:pt idx="17379">
                  <c:v>300.50469871217439</c:v>
                </c:pt>
                <c:pt idx="17380">
                  <c:v>300.272475997372</c:v>
                </c:pt>
                <c:pt idx="17381">
                  <c:v>300.54028729647018</c:v>
                </c:pt>
                <c:pt idx="17382">
                  <c:v>300.10992901519637</c:v>
                </c:pt>
                <c:pt idx="17383">
                  <c:v>300.14551303386793</c:v>
                </c:pt>
                <c:pt idx="17384">
                  <c:v>300.00618080663321</c:v>
                </c:pt>
                <c:pt idx="17385">
                  <c:v>300.19195756160968</c:v>
                </c:pt>
                <c:pt idx="17386">
                  <c:v>300.12229077760645</c:v>
                </c:pt>
                <c:pt idx="17387">
                  <c:v>300.77250575002324</c:v>
                </c:pt>
                <c:pt idx="17388">
                  <c:v>300.07584769564573</c:v>
                </c:pt>
                <c:pt idx="17389">
                  <c:v>300.17959598182455</c:v>
                </c:pt>
                <c:pt idx="17390">
                  <c:v>300.28484518653084</c:v>
                </c:pt>
                <c:pt idx="17391">
                  <c:v>300.052625454603</c:v>
                </c:pt>
                <c:pt idx="17392">
                  <c:v>300.04026227684943</c:v>
                </c:pt>
                <c:pt idx="17393">
                  <c:v>300.71369792277795</c:v>
                </c:pt>
                <c:pt idx="17394">
                  <c:v>300.00618080663321</c:v>
                </c:pt>
                <c:pt idx="17395">
                  <c:v>300.13314985611436</c:v>
                </c:pt>
                <c:pt idx="17396">
                  <c:v>300.57437013789553</c:v>
                </c:pt>
                <c:pt idx="17397">
                  <c:v>301.13169588742267</c:v>
                </c:pt>
                <c:pt idx="17398">
                  <c:v>301.43357496138623</c:v>
                </c:pt>
                <c:pt idx="17399">
                  <c:v>300.57437013789553</c:v>
                </c:pt>
                <c:pt idx="17400">
                  <c:v>300.77250575002324</c:v>
                </c:pt>
                <c:pt idx="17401">
                  <c:v>301.14405761939526</c:v>
                </c:pt>
                <c:pt idx="17402">
                  <c:v>300.56350806129444</c:v>
                </c:pt>
                <c:pt idx="17403">
                  <c:v>300.74928498519898</c:v>
                </c:pt>
                <c:pt idx="17404">
                  <c:v>301.19050219279325</c:v>
                </c:pt>
                <c:pt idx="17405">
                  <c:v>300.54028729647018</c:v>
                </c:pt>
                <c:pt idx="17406">
                  <c:v>300.15637217325082</c:v>
                </c:pt>
                <c:pt idx="17407">
                  <c:v>300.8762493640466</c:v>
                </c:pt>
                <c:pt idx="17408">
                  <c:v>300.19195756160968</c:v>
                </c:pt>
                <c:pt idx="17409">
                  <c:v>300.14551303386793</c:v>
                </c:pt>
                <c:pt idx="17410">
                  <c:v>300.42417753703751</c:v>
                </c:pt>
                <c:pt idx="17411">
                  <c:v>300.10992901519637</c:v>
                </c:pt>
                <c:pt idx="17412">
                  <c:v>300.57437013789553</c:v>
                </c:pt>
                <c:pt idx="17413">
                  <c:v>300.272475997372</c:v>
                </c:pt>
                <c:pt idx="17414">
                  <c:v>300.34214742309319</c:v>
                </c:pt>
                <c:pt idx="17415">
                  <c:v>300.052625454603</c:v>
                </c:pt>
                <c:pt idx="17416">
                  <c:v>300.65639720809037</c:v>
                </c:pt>
                <c:pt idx="17417">
                  <c:v>300.51706500977122</c:v>
                </c:pt>
                <c:pt idx="17418">
                  <c:v>300.09906995190721</c:v>
                </c:pt>
                <c:pt idx="17419">
                  <c:v>300.57437013789553</c:v>
                </c:pt>
                <c:pt idx="17420">
                  <c:v>300.10992901519637</c:v>
                </c:pt>
                <c:pt idx="17421">
                  <c:v>300.33128823805407</c:v>
                </c:pt>
                <c:pt idx="17422">
                  <c:v>300.19195756160968</c:v>
                </c:pt>
                <c:pt idx="17423">
                  <c:v>300.38859504024066</c:v>
                </c:pt>
                <c:pt idx="17424">
                  <c:v>300.59759394646926</c:v>
                </c:pt>
                <c:pt idx="17425">
                  <c:v>300.5511463293218</c:v>
                </c:pt>
                <c:pt idx="17426">
                  <c:v>300.44739830186171</c:v>
                </c:pt>
                <c:pt idx="17427">
                  <c:v>300.23840061313291</c:v>
                </c:pt>
                <c:pt idx="17428">
                  <c:v>300.44739830186171</c:v>
                </c:pt>
                <c:pt idx="17429">
                  <c:v>300.09906995190721</c:v>
                </c:pt>
                <c:pt idx="17430">
                  <c:v>301.29424748087877</c:v>
                </c:pt>
                <c:pt idx="17431">
                  <c:v>301.92124511268952</c:v>
                </c:pt>
                <c:pt idx="17432">
                  <c:v>301.01559206330148</c:v>
                </c:pt>
                <c:pt idx="17433">
                  <c:v>300.14551303386793</c:v>
                </c:pt>
                <c:pt idx="17434">
                  <c:v>300.84217245793269</c:v>
                </c:pt>
                <c:pt idx="17435">
                  <c:v>301.12083533269629</c:v>
                </c:pt>
                <c:pt idx="17436">
                  <c:v>300.42417753703751</c:v>
                </c:pt>
                <c:pt idx="17437">
                  <c:v>300.9118379483424</c:v>
                </c:pt>
                <c:pt idx="17438">
                  <c:v>300.35451052475304</c:v>
                </c:pt>
                <c:pt idx="17439">
                  <c:v>300.72606254631256</c:v>
                </c:pt>
                <c:pt idx="17440">
                  <c:v>300.21517984830865</c:v>
                </c:pt>
                <c:pt idx="17441">
                  <c:v>300.44739830186171</c:v>
                </c:pt>
                <c:pt idx="17442">
                  <c:v>300.60995263469238</c:v>
                </c:pt>
                <c:pt idx="17443">
                  <c:v>300.33128823805407</c:v>
                </c:pt>
                <c:pt idx="17444">
                  <c:v>300.15637217325082</c:v>
                </c:pt>
                <c:pt idx="17445">
                  <c:v>300.20281979039828</c:v>
                </c:pt>
                <c:pt idx="17446">
                  <c:v>300.04026227684943</c:v>
                </c:pt>
                <c:pt idx="17447">
                  <c:v>300.31892361451946</c:v>
                </c:pt>
                <c:pt idx="17448">
                  <c:v>300.5511463293218</c:v>
                </c:pt>
                <c:pt idx="17449">
                  <c:v>300.45825109502692</c:v>
                </c:pt>
                <c:pt idx="17450">
                  <c:v>300.08670677415364</c:v>
                </c:pt>
                <c:pt idx="17451">
                  <c:v>300.37773281145206</c:v>
                </c:pt>
                <c:pt idx="17452">
                  <c:v>300.88861550945592</c:v>
                </c:pt>
                <c:pt idx="17453">
                  <c:v>300.70284025961359</c:v>
                </c:pt>
                <c:pt idx="17454">
                  <c:v>300.47062043637322</c:v>
                </c:pt>
                <c:pt idx="17455">
                  <c:v>300.07584769564573</c:v>
                </c:pt>
                <c:pt idx="17456">
                  <c:v>300.08670677415364</c:v>
                </c:pt>
                <c:pt idx="17457">
                  <c:v>300.20281979039828</c:v>
                </c:pt>
                <c:pt idx="17458">
                  <c:v>300.272475997372</c:v>
                </c:pt>
                <c:pt idx="17459">
                  <c:v>300.00618080663321</c:v>
                </c:pt>
                <c:pt idx="17460">
                  <c:v>300.22604359897201</c:v>
                </c:pt>
                <c:pt idx="17461">
                  <c:v>300.34214742309319</c:v>
                </c:pt>
                <c:pt idx="17462">
                  <c:v>300.43504265738812</c:v>
                </c:pt>
                <c:pt idx="17463">
                  <c:v>300.06348451789216</c:v>
                </c:pt>
                <c:pt idx="17464">
                  <c:v>300.52792252074812</c:v>
                </c:pt>
                <c:pt idx="17465">
                  <c:v>300.10992901519637</c:v>
                </c:pt>
                <c:pt idx="17466">
                  <c:v>300.272475997372</c:v>
                </c:pt>
                <c:pt idx="17467">
                  <c:v>300.35451052475304</c:v>
                </c:pt>
                <c:pt idx="17468">
                  <c:v>300.04026227684943</c:v>
                </c:pt>
                <c:pt idx="17469">
                  <c:v>300.24926740754574</c:v>
                </c:pt>
                <c:pt idx="17470">
                  <c:v>300.9118379483424</c:v>
                </c:pt>
                <c:pt idx="17471">
                  <c:v>300.23840061313291</c:v>
                </c:pt>
                <c:pt idx="17472">
                  <c:v>300.26162289983188</c:v>
                </c:pt>
                <c:pt idx="17473">
                  <c:v>300.40095509815103</c:v>
                </c:pt>
                <c:pt idx="17474">
                  <c:v>300.23840061313291</c:v>
                </c:pt>
                <c:pt idx="17475">
                  <c:v>300.14551303386793</c:v>
                </c:pt>
                <c:pt idx="17476">
                  <c:v>300.35451052475304</c:v>
                </c:pt>
                <c:pt idx="17477">
                  <c:v>300.08670677415364</c:v>
                </c:pt>
                <c:pt idx="17478">
                  <c:v>300.48147490360066</c:v>
                </c:pt>
                <c:pt idx="17479">
                  <c:v>300.13314985611436</c:v>
                </c:pt>
                <c:pt idx="17480">
                  <c:v>300.60995263469238</c:v>
                </c:pt>
                <c:pt idx="17481">
                  <c:v>300.42417753703751</c:v>
                </c:pt>
                <c:pt idx="17482">
                  <c:v>300.06348451789216</c:v>
                </c:pt>
                <c:pt idx="17483">
                  <c:v>300.38859504024066</c:v>
                </c:pt>
                <c:pt idx="17484">
                  <c:v>300.51706500977122</c:v>
                </c:pt>
                <c:pt idx="17485">
                  <c:v>301.07439243336052</c:v>
                </c:pt>
                <c:pt idx="17486">
                  <c:v>300.77250575002324</c:v>
                </c:pt>
                <c:pt idx="17487">
                  <c:v>300.21517984830865</c:v>
                </c:pt>
                <c:pt idx="17488">
                  <c:v>300.57437013789553</c:v>
                </c:pt>
                <c:pt idx="17489">
                  <c:v>300.51706500977122</c:v>
                </c:pt>
                <c:pt idx="17490">
                  <c:v>300.65639720809037</c:v>
                </c:pt>
                <c:pt idx="17491">
                  <c:v>300.40095509815103</c:v>
                </c:pt>
                <c:pt idx="17492">
                  <c:v>300.74928498519898</c:v>
                </c:pt>
                <c:pt idx="17493">
                  <c:v>300.19195756160968</c:v>
                </c:pt>
                <c:pt idx="17494">
                  <c:v>300.31892361451946</c:v>
                </c:pt>
                <c:pt idx="17495">
                  <c:v>300.5511463293218</c:v>
                </c:pt>
                <c:pt idx="17496">
                  <c:v>300.45825109502692</c:v>
                </c:pt>
                <c:pt idx="17497">
                  <c:v>300.96914459834147</c:v>
                </c:pt>
                <c:pt idx="17498">
                  <c:v>301.29424748087877</c:v>
                </c:pt>
                <c:pt idx="17499">
                  <c:v>300.43504265738812</c:v>
                </c:pt>
                <c:pt idx="17500">
                  <c:v>300.33128823805407</c:v>
                </c:pt>
                <c:pt idx="17501">
                  <c:v>300.93506008285391</c:v>
                </c:pt>
                <c:pt idx="17502">
                  <c:v>300.02940306137282</c:v>
                </c:pt>
                <c:pt idx="17503">
                  <c:v>300.37773281145206</c:v>
                </c:pt>
                <c:pt idx="17504">
                  <c:v>300.01703988361919</c:v>
                </c:pt>
                <c:pt idx="17505">
                  <c:v>300.17959598182455</c:v>
                </c:pt>
                <c:pt idx="17506">
                  <c:v>300.74928498519898</c:v>
                </c:pt>
                <c:pt idx="17507">
                  <c:v>300.70284025961359</c:v>
                </c:pt>
                <c:pt idx="17508">
                  <c:v>300.37773281145206</c:v>
                </c:pt>
                <c:pt idx="17509">
                  <c:v>300.21517984830865</c:v>
                </c:pt>
                <c:pt idx="17510">
                  <c:v>300.67961797291457</c:v>
                </c:pt>
                <c:pt idx="17511">
                  <c:v>300.02940306137282</c:v>
                </c:pt>
                <c:pt idx="17512">
                  <c:v>300.62081775504299</c:v>
                </c:pt>
                <c:pt idx="17513">
                  <c:v>300.94592078976774</c:v>
                </c:pt>
                <c:pt idx="17514">
                  <c:v>301.0852482702752</c:v>
                </c:pt>
                <c:pt idx="17515">
                  <c:v>300.60995263469238</c:v>
                </c:pt>
                <c:pt idx="17516">
                  <c:v>300.14551303386793</c:v>
                </c:pt>
                <c:pt idx="17517">
                  <c:v>300.10992901519637</c:v>
                </c:pt>
                <c:pt idx="17518">
                  <c:v>300.14551303386793</c:v>
                </c:pt>
                <c:pt idx="17519">
                  <c:v>300.15637217325082</c:v>
                </c:pt>
                <c:pt idx="17520">
                  <c:v>300.33128823805407</c:v>
                </c:pt>
                <c:pt idx="17521">
                  <c:v>300.65639720809037</c:v>
                </c:pt>
                <c:pt idx="17522">
                  <c:v>300.67961797291457</c:v>
                </c:pt>
                <c:pt idx="17523">
                  <c:v>300.67961797291457</c:v>
                </c:pt>
                <c:pt idx="17524">
                  <c:v>300.44739830186171</c:v>
                </c:pt>
                <c:pt idx="17525">
                  <c:v>300.35451052475304</c:v>
                </c:pt>
                <c:pt idx="17526">
                  <c:v>300.04026227684943</c:v>
                </c:pt>
                <c:pt idx="17527">
                  <c:v>300.28484518653084</c:v>
                </c:pt>
                <c:pt idx="17528">
                  <c:v>300.74928498519898</c:v>
                </c:pt>
                <c:pt idx="17529">
                  <c:v>300.98150465625184</c:v>
                </c:pt>
                <c:pt idx="17530">
                  <c:v>300.54028729647018</c:v>
                </c:pt>
                <c:pt idx="17531">
                  <c:v>301.22457620734508</c:v>
                </c:pt>
                <c:pt idx="17532">
                  <c:v>300.85302555547287</c:v>
                </c:pt>
                <c:pt idx="17533">
                  <c:v>300.22604359897201</c:v>
                </c:pt>
                <c:pt idx="17534">
                  <c:v>301.21372295761745</c:v>
                </c:pt>
                <c:pt idx="17535">
                  <c:v>301.07439243336052</c:v>
                </c:pt>
                <c:pt idx="17536">
                  <c:v>300.41181884881439</c:v>
                </c:pt>
                <c:pt idx="17537">
                  <c:v>300.24926740754574</c:v>
                </c:pt>
                <c:pt idx="17538">
                  <c:v>300.13314985611436</c:v>
                </c:pt>
                <c:pt idx="17539">
                  <c:v>300.08670677415364</c:v>
                </c:pt>
                <c:pt idx="17540">
                  <c:v>300.04026227684943</c:v>
                </c:pt>
                <c:pt idx="17541">
                  <c:v>300.09906995190721</c:v>
                </c:pt>
                <c:pt idx="17542">
                  <c:v>300.65639720809037</c:v>
                </c:pt>
                <c:pt idx="17543">
                  <c:v>300.23840061313291</c:v>
                </c:pt>
                <c:pt idx="17544">
                  <c:v>300.09906995190721</c:v>
                </c:pt>
                <c:pt idx="17545">
                  <c:v>300.04026227684943</c:v>
                </c:pt>
                <c:pt idx="17546">
                  <c:v>300.78336934849909</c:v>
                </c:pt>
                <c:pt idx="17547">
                  <c:v>300.66725030563049</c:v>
                </c:pt>
                <c:pt idx="17548">
                  <c:v>300.73692173135169</c:v>
                </c:pt>
                <c:pt idx="17549">
                  <c:v>300.73692173135169</c:v>
                </c:pt>
                <c:pt idx="17550">
                  <c:v>300.01703988361919</c:v>
                </c:pt>
                <c:pt idx="17551">
                  <c:v>300.28484518653084</c:v>
                </c:pt>
                <c:pt idx="17552">
                  <c:v>300.58673034799341</c:v>
                </c:pt>
                <c:pt idx="17553">
                  <c:v>300.42417753703751</c:v>
                </c:pt>
                <c:pt idx="17554">
                  <c:v>300.70284025961359</c:v>
                </c:pt>
                <c:pt idx="17555">
                  <c:v>300.26162289983188</c:v>
                </c:pt>
                <c:pt idx="17556">
                  <c:v>300.70284025961359</c:v>
                </c:pt>
                <c:pt idx="17557">
                  <c:v>300.47062043637322</c:v>
                </c:pt>
                <c:pt idx="17558">
                  <c:v>300.35451052475304</c:v>
                </c:pt>
                <c:pt idx="17559">
                  <c:v>300.08670677415364</c:v>
                </c:pt>
                <c:pt idx="17560">
                  <c:v>300.12229077760645</c:v>
                </c:pt>
                <c:pt idx="17561">
                  <c:v>301.15491984818385</c:v>
                </c:pt>
                <c:pt idx="17562">
                  <c:v>300.07584769564573</c:v>
                </c:pt>
                <c:pt idx="17563">
                  <c:v>300.57437013789553</c:v>
                </c:pt>
                <c:pt idx="17564">
                  <c:v>301.96769272983693</c:v>
                </c:pt>
                <c:pt idx="17565">
                  <c:v>300.59759394646926</c:v>
                </c:pt>
                <c:pt idx="17566">
                  <c:v>301.03880065312774</c:v>
                </c:pt>
                <c:pt idx="17567">
                  <c:v>300.38859504024066</c:v>
                </c:pt>
                <c:pt idx="17568">
                  <c:v>300.16873527491072</c:v>
                </c:pt>
                <c:pt idx="17569">
                  <c:v>300.36537123166693</c:v>
                </c:pt>
                <c:pt idx="17570">
                  <c:v>304.49887480190898</c:v>
                </c:pt>
                <c:pt idx="17571">
                  <c:v>303.22167186158612</c:v>
                </c:pt>
                <c:pt idx="17572">
                  <c:v>302.95537421910706</c:v>
                </c:pt>
                <c:pt idx="17573">
                  <c:v>306.1600010835748</c:v>
                </c:pt>
                <c:pt idx="17574">
                  <c:v>305.90455440801128</c:v>
                </c:pt>
                <c:pt idx="17575">
                  <c:v>305.95100202515874</c:v>
                </c:pt>
                <c:pt idx="17576">
                  <c:v>308.27320025756205</c:v>
                </c:pt>
                <c:pt idx="17577">
                  <c:v>302.74637363881618</c:v>
                </c:pt>
                <c:pt idx="17578">
                  <c:v>301.37627744263557</c:v>
                </c:pt>
                <c:pt idx="17579">
                  <c:v>302.38567410604696</c:v>
                </c:pt>
                <c:pt idx="17580">
                  <c:v>304.10410049365049</c:v>
                </c:pt>
                <c:pt idx="17581">
                  <c:v>304.52209861048271</c:v>
                </c:pt>
                <c:pt idx="17582">
                  <c:v>305.65997391811067</c:v>
                </c:pt>
                <c:pt idx="17583">
                  <c:v>305.33487103557337</c:v>
                </c:pt>
                <c:pt idx="17584">
                  <c:v>301.61935081997848</c:v>
                </c:pt>
                <c:pt idx="17585">
                  <c:v>303.19844805301238</c:v>
                </c:pt>
                <c:pt idx="17586">
                  <c:v>302.59467468633784</c:v>
                </c:pt>
                <c:pt idx="17587">
                  <c:v>300.66725030563049</c:v>
                </c:pt>
                <c:pt idx="17588">
                  <c:v>301.10847223103639</c:v>
                </c:pt>
                <c:pt idx="17589">
                  <c:v>300.13314985611436</c:v>
                </c:pt>
                <c:pt idx="17590">
                  <c:v>301.93360425747505</c:v>
                </c:pt>
                <c:pt idx="17591">
                  <c:v>301.4923872020683</c:v>
                </c:pt>
                <c:pt idx="17592">
                  <c:v>300.33128823805407</c:v>
                </c:pt>
                <c:pt idx="17593">
                  <c:v>300.01703988361919</c:v>
                </c:pt>
                <c:pt idx="17594">
                  <c:v>300.33128823805407</c:v>
                </c:pt>
                <c:pt idx="17595">
                  <c:v>301.19050219279325</c:v>
                </c:pt>
                <c:pt idx="17596">
                  <c:v>301.12083533269629</c:v>
                </c:pt>
                <c:pt idx="17597">
                  <c:v>300.08670677415364</c:v>
                </c:pt>
                <c:pt idx="17598">
                  <c:v>301.13169588742267</c:v>
                </c:pt>
                <c:pt idx="17599">
                  <c:v>303.89511665398186</c:v>
                </c:pt>
                <c:pt idx="17600">
                  <c:v>304.45244240350894</c:v>
                </c:pt>
                <c:pt idx="17601">
                  <c:v>301.7819174799946</c:v>
                </c:pt>
                <c:pt idx="17602">
                  <c:v>302.51415381557587</c:v>
                </c:pt>
                <c:pt idx="17603">
                  <c:v>310.29351941600186</c:v>
                </c:pt>
                <c:pt idx="17604">
                  <c:v>306.34577633341718</c:v>
                </c:pt>
                <c:pt idx="17605">
                  <c:v>301.0047254210761</c:v>
                </c:pt>
                <c:pt idx="17606">
                  <c:v>301.14405761939526</c:v>
                </c:pt>
                <c:pt idx="17607">
                  <c:v>300.78336934849909</c:v>
                </c:pt>
                <c:pt idx="17608">
                  <c:v>303.56999855269714</c:v>
                </c:pt>
                <c:pt idx="17609">
                  <c:v>303.03589661174374</c:v>
                </c:pt>
                <c:pt idx="17610">
                  <c:v>302.68756992063271</c:v>
                </c:pt>
                <c:pt idx="17611">
                  <c:v>300.85302555547287</c:v>
                </c:pt>
                <c:pt idx="17612">
                  <c:v>307.41399543407141</c:v>
                </c:pt>
                <c:pt idx="17613">
                  <c:v>305.55622771690025</c:v>
                </c:pt>
                <c:pt idx="17614">
                  <c:v>312.82470300994862</c:v>
                </c:pt>
                <c:pt idx="17615">
                  <c:v>307.59977068391379</c:v>
                </c:pt>
                <c:pt idx="17616">
                  <c:v>300.64402649705676</c:v>
                </c:pt>
                <c:pt idx="17617">
                  <c:v>300.43504265738812</c:v>
                </c:pt>
                <c:pt idx="17618">
                  <c:v>301.48002257853369</c:v>
                </c:pt>
                <c:pt idx="17619">
                  <c:v>301.29424748087877</c:v>
                </c:pt>
                <c:pt idx="17620">
                  <c:v>301.61935081997848</c:v>
                </c:pt>
                <c:pt idx="17621">
                  <c:v>304.03444428667677</c:v>
                </c:pt>
                <c:pt idx="17622">
                  <c:v>306.51919396034879</c:v>
                </c:pt>
                <c:pt idx="17623">
                  <c:v>308.84139219275215</c:v>
                </c:pt>
                <c:pt idx="17624">
                  <c:v>307.54096544385555</c:v>
                </c:pt>
                <c:pt idx="17625">
                  <c:v>309.42194175085297</c:v>
                </c:pt>
                <c:pt idx="17626">
                  <c:v>309.4451655594267</c:v>
                </c:pt>
                <c:pt idx="17627">
                  <c:v>313.09101282742563</c:v>
                </c:pt>
                <c:pt idx="17628">
                  <c:v>309.14327126671571</c:v>
                </c:pt>
                <c:pt idx="17629">
                  <c:v>301.52647080443103</c:v>
                </c:pt>
                <c:pt idx="17630">
                  <c:v>313.89292211060285</c:v>
                </c:pt>
                <c:pt idx="17631">
                  <c:v>323.90154505289502</c:v>
                </c:pt>
                <c:pt idx="17632">
                  <c:v>326.10765467992462</c:v>
                </c:pt>
                <c:pt idx="17633">
                  <c:v>314.56635168425117</c:v>
                </c:pt>
                <c:pt idx="17634">
                  <c:v>306.32255252484345</c:v>
                </c:pt>
                <c:pt idx="17635">
                  <c:v>301.02794770777507</c:v>
                </c:pt>
                <c:pt idx="17636">
                  <c:v>302.24634799522681</c:v>
                </c:pt>
                <c:pt idx="17637">
                  <c:v>306.61207397589624</c:v>
                </c:pt>
                <c:pt idx="17638">
                  <c:v>312.67301623246817</c:v>
                </c:pt>
                <c:pt idx="17639">
                  <c:v>311.46546949911908</c:v>
                </c:pt>
                <c:pt idx="17640">
                  <c:v>310.46692182418604</c:v>
                </c:pt>
                <c:pt idx="17641">
                  <c:v>314.08962137734841</c:v>
                </c:pt>
                <c:pt idx="17642">
                  <c:v>305.63675010953693</c:v>
                </c:pt>
                <c:pt idx="17643">
                  <c:v>308.73764599154174</c:v>
                </c:pt>
                <c:pt idx="17644">
                  <c:v>302.46770924217793</c:v>
                </c:pt>
                <c:pt idx="17645">
                  <c:v>306.07797203494283</c:v>
                </c:pt>
                <c:pt idx="17646">
                  <c:v>306.1600010835748</c:v>
                </c:pt>
                <c:pt idx="17647">
                  <c:v>303.74492283562398</c:v>
                </c:pt>
                <c:pt idx="17648">
                  <c:v>301.45679892214741</c:v>
                </c:pt>
                <c:pt idx="17649">
                  <c:v>300.49384272307219</c:v>
                </c:pt>
                <c:pt idx="17650">
                  <c:v>307.48365164104513</c:v>
                </c:pt>
                <c:pt idx="17651">
                  <c:v>301.16727990609422</c:v>
                </c:pt>
                <c:pt idx="17652">
                  <c:v>300.66725030563049</c:v>
                </c:pt>
                <c:pt idx="17653">
                  <c:v>301.36391905878742</c:v>
                </c:pt>
                <c:pt idx="17654">
                  <c:v>306.2172996676378</c:v>
                </c:pt>
                <c:pt idx="17655">
                  <c:v>308.42339255404522</c:v>
                </c:pt>
                <c:pt idx="17656">
                  <c:v>307.18177256708157</c:v>
                </c:pt>
                <c:pt idx="17657">
                  <c:v>306.7637744502494</c:v>
                </c:pt>
                <c:pt idx="17658">
                  <c:v>303.5591475857816</c:v>
                </c:pt>
                <c:pt idx="17659">
                  <c:v>309.66652376262834</c:v>
                </c:pt>
                <c:pt idx="17660">
                  <c:v>304.55768004196722</c:v>
                </c:pt>
                <c:pt idx="17661">
                  <c:v>304.07002724003604</c:v>
                </c:pt>
                <c:pt idx="17662">
                  <c:v>308.96985363978411</c:v>
                </c:pt>
                <c:pt idx="17663">
                  <c:v>300.60995263469238</c:v>
                </c:pt>
                <c:pt idx="17664">
                  <c:v>302.64112230348525</c:v>
                </c:pt>
                <c:pt idx="17665">
                  <c:v>304.94009672731488</c:v>
                </c:pt>
                <c:pt idx="17666">
                  <c:v>303.75577380253947</c:v>
                </c:pt>
                <c:pt idx="17667">
                  <c:v>301.59614223015222</c:v>
                </c:pt>
                <c:pt idx="17668">
                  <c:v>306.72819301876484</c:v>
                </c:pt>
                <c:pt idx="17669">
                  <c:v>313.55544334265784</c:v>
                </c:pt>
                <c:pt idx="17670">
                  <c:v>310.58303934517988</c:v>
                </c:pt>
                <c:pt idx="17671">
                  <c:v>306.68174540161743</c:v>
                </c:pt>
                <c:pt idx="17672">
                  <c:v>304.87042530159374</c:v>
                </c:pt>
                <c:pt idx="17673">
                  <c:v>303.48947616006046</c:v>
                </c:pt>
                <c:pt idx="17674">
                  <c:v>302.56059686709909</c:v>
                </c:pt>
                <c:pt idx="17675">
                  <c:v>302.04971416909518</c:v>
                </c:pt>
                <c:pt idx="17676">
                  <c:v>304.34869620229853</c:v>
                </c:pt>
                <c:pt idx="17677">
                  <c:v>300.16873527491072</c:v>
                </c:pt>
                <c:pt idx="17678">
                  <c:v>300.8762493640466</c:v>
                </c:pt>
                <c:pt idx="17679">
                  <c:v>314.65924691854605</c:v>
                </c:pt>
                <c:pt idx="17680">
                  <c:v>304.76667910038333</c:v>
                </c:pt>
                <c:pt idx="17681">
                  <c:v>313.75357925916052</c:v>
                </c:pt>
                <c:pt idx="17682">
                  <c:v>326.73466707392038</c:v>
                </c:pt>
                <c:pt idx="17683">
                  <c:v>314.28769489698658</c:v>
                </c:pt>
                <c:pt idx="17684">
                  <c:v>302.04971416909518</c:v>
                </c:pt>
                <c:pt idx="17685">
                  <c:v>305.26519960985217</c:v>
                </c:pt>
                <c:pt idx="17686">
                  <c:v>301.26016783539035</c:v>
                </c:pt>
                <c:pt idx="17687">
                  <c:v>303.83780285117143</c:v>
                </c:pt>
                <c:pt idx="17688">
                  <c:v>307.61062165082927</c:v>
                </c:pt>
                <c:pt idx="17689">
                  <c:v>317.64243948607509</c:v>
                </c:pt>
                <c:pt idx="17690">
                  <c:v>323.84270937534194</c:v>
                </c:pt>
                <c:pt idx="17691">
                  <c:v>323.14614730560447</c:v>
                </c:pt>
                <c:pt idx="17692">
                  <c:v>321.82242065439704</c:v>
                </c:pt>
                <c:pt idx="17693">
                  <c:v>310.3043703829174</c:v>
                </c:pt>
                <c:pt idx="17694">
                  <c:v>304.34869620229853</c:v>
                </c:pt>
                <c:pt idx="17695">
                  <c:v>325.13228515732305</c:v>
                </c:pt>
                <c:pt idx="17696">
                  <c:v>317.39948740214913</c:v>
                </c:pt>
                <c:pt idx="17697">
                  <c:v>306.22967250929599</c:v>
                </c:pt>
                <c:pt idx="17698">
                  <c:v>301.77104977245688</c:v>
                </c:pt>
                <c:pt idx="17699">
                  <c:v>300.96914459834147</c:v>
                </c:pt>
                <c:pt idx="17700">
                  <c:v>300.96914459834147</c:v>
                </c:pt>
                <c:pt idx="17701">
                  <c:v>301.7819174799946</c:v>
                </c:pt>
                <c:pt idx="17702">
                  <c:v>306.03152441779542</c:v>
                </c:pt>
                <c:pt idx="17703">
                  <c:v>304.68465005175136</c:v>
                </c:pt>
                <c:pt idx="17704">
                  <c:v>300.22604359897201</c:v>
                </c:pt>
                <c:pt idx="17705">
                  <c:v>306.75141682733857</c:v>
                </c:pt>
                <c:pt idx="17706">
                  <c:v>304.59177003620385</c:v>
                </c:pt>
                <c:pt idx="17707">
                  <c:v>301.87479749554205</c:v>
                </c:pt>
                <c:pt idx="17708">
                  <c:v>301.8639389192528</c:v>
                </c:pt>
                <c:pt idx="17709">
                  <c:v>301.60849680931352</c:v>
                </c:pt>
                <c:pt idx="17710">
                  <c:v>302.57145087776411</c:v>
                </c:pt>
                <c:pt idx="17711">
                  <c:v>301.99090131966324</c:v>
                </c:pt>
                <c:pt idx="17712">
                  <c:v>303.70932618539206</c:v>
                </c:pt>
                <c:pt idx="17713">
                  <c:v>307.21584734257078</c:v>
                </c:pt>
                <c:pt idx="17714">
                  <c:v>301.45679892214741</c:v>
                </c:pt>
                <c:pt idx="17715">
                  <c:v>301.44594338960769</c:v>
                </c:pt>
                <c:pt idx="17716">
                  <c:v>301.32983363017502</c:v>
                </c:pt>
                <c:pt idx="17717">
                  <c:v>304.65057527626215</c:v>
                </c:pt>
                <c:pt idx="17718">
                  <c:v>319.69843138848393</c:v>
                </c:pt>
                <c:pt idx="17719">
                  <c:v>318.83918090875096</c:v>
                </c:pt>
                <c:pt idx="17720">
                  <c:v>314.75212693409355</c:v>
                </c:pt>
                <c:pt idx="17721">
                  <c:v>312.45315251026392</c:v>
                </c:pt>
                <c:pt idx="17722">
                  <c:v>305.20790102578923</c:v>
                </c:pt>
                <c:pt idx="17723">
                  <c:v>300.22604359897201</c:v>
                </c:pt>
                <c:pt idx="17724">
                  <c:v>302.47856934034189</c:v>
                </c:pt>
                <c:pt idx="17725">
                  <c:v>306.91396826860722</c:v>
                </c:pt>
                <c:pt idx="17726">
                  <c:v>307.65706926797674</c:v>
                </c:pt>
                <c:pt idx="17727">
                  <c:v>305.82252535937931</c:v>
                </c:pt>
                <c:pt idx="17728">
                  <c:v>303.01267280317001</c:v>
                </c:pt>
                <c:pt idx="17729">
                  <c:v>300.08670677415364</c:v>
                </c:pt>
                <c:pt idx="17730">
                  <c:v>302.17667656950562</c:v>
                </c:pt>
                <c:pt idx="17731">
                  <c:v>307.28551876829198</c:v>
                </c:pt>
                <c:pt idx="17732">
                  <c:v>303.4074471114285</c:v>
                </c:pt>
                <c:pt idx="17733">
                  <c:v>301.10847223103639</c:v>
                </c:pt>
                <c:pt idx="17734">
                  <c:v>300.14551303386793</c:v>
                </c:pt>
                <c:pt idx="17735">
                  <c:v>303.58235617560791</c:v>
                </c:pt>
                <c:pt idx="17736">
                  <c:v>301.10847223103639</c:v>
                </c:pt>
                <c:pt idx="17737">
                  <c:v>307.93572453336657</c:v>
                </c:pt>
                <c:pt idx="17738">
                  <c:v>307.93572453336657</c:v>
                </c:pt>
                <c:pt idx="17739">
                  <c:v>309.77026844196399</c:v>
                </c:pt>
                <c:pt idx="17740">
                  <c:v>301.0852482702752</c:v>
                </c:pt>
                <c:pt idx="17741">
                  <c:v>320.1860400560476</c:v>
                </c:pt>
                <c:pt idx="17742">
                  <c:v>315.54167402873571</c:v>
                </c:pt>
                <c:pt idx="17743">
                  <c:v>304.53447145214091</c:v>
                </c:pt>
                <c:pt idx="17744">
                  <c:v>302.18904636741433</c:v>
                </c:pt>
                <c:pt idx="17745">
                  <c:v>300.14551303386793</c:v>
                </c:pt>
                <c:pt idx="17746">
                  <c:v>302.29279561237422</c:v>
                </c:pt>
                <c:pt idx="17747">
                  <c:v>302.01412512823697</c:v>
                </c:pt>
                <c:pt idx="17748">
                  <c:v>300.02940306137282</c:v>
                </c:pt>
                <c:pt idx="17749">
                  <c:v>303.82544522826066</c:v>
                </c:pt>
                <c:pt idx="17750">
                  <c:v>302.19990037807935</c:v>
                </c:pt>
                <c:pt idx="17751">
                  <c:v>307.44807020956063</c:v>
                </c:pt>
                <c:pt idx="17752">
                  <c:v>313.83411382679515</c:v>
                </c:pt>
                <c:pt idx="17753">
                  <c:v>315.48289922617232</c:v>
                </c:pt>
                <c:pt idx="17754">
                  <c:v>311.48869178581805</c:v>
                </c:pt>
                <c:pt idx="17755">
                  <c:v>301.29424748087877</c:v>
                </c:pt>
                <c:pt idx="17756">
                  <c:v>300.49384272307219</c:v>
                </c:pt>
                <c:pt idx="17757">
                  <c:v>311.33849948933494</c:v>
                </c:pt>
                <c:pt idx="17758">
                  <c:v>328.01182435800092</c:v>
                </c:pt>
                <c:pt idx="17759">
                  <c:v>314.24124727983911</c:v>
                </c:pt>
                <c:pt idx="17760">
                  <c:v>300.58673034799341</c:v>
                </c:pt>
                <c:pt idx="17761">
                  <c:v>301.57291842157849</c:v>
                </c:pt>
                <c:pt idx="17762">
                  <c:v>304.89364911016747</c:v>
                </c:pt>
                <c:pt idx="17763">
                  <c:v>308.09829119338264</c:v>
                </c:pt>
                <c:pt idx="17764">
                  <c:v>308.95749449499857</c:v>
                </c:pt>
                <c:pt idx="17765">
                  <c:v>302.4909315288769</c:v>
                </c:pt>
                <c:pt idx="17766">
                  <c:v>313.93935298712813</c:v>
                </c:pt>
                <c:pt idx="17767">
                  <c:v>301.56205223591553</c:v>
                </c:pt>
                <c:pt idx="17768">
                  <c:v>307.16939972542338</c:v>
                </c:pt>
                <c:pt idx="17769">
                  <c:v>306.61207397589624</c:v>
                </c:pt>
                <c:pt idx="17770">
                  <c:v>307.12296732702333</c:v>
                </c:pt>
                <c:pt idx="17771">
                  <c:v>302.25871170563653</c:v>
                </c:pt>
                <c:pt idx="17772">
                  <c:v>311.50105093060358</c:v>
                </c:pt>
                <c:pt idx="17773">
                  <c:v>312.12804962772663</c:v>
                </c:pt>
                <c:pt idx="17774">
                  <c:v>304.81312671753079</c:v>
                </c:pt>
                <c:pt idx="17775">
                  <c:v>303.17522424443865</c:v>
                </c:pt>
                <c:pt idx="17776">
                  <c:v>302.52501847936406</c:v>
                </c:pt>
                <c:pt idx="17777">
                  <c:v>304.68465005175136</c:v>
                </c:pt>
                <c:pt idx="17778">
                  <c:v>302.38567410604696</c:v>
                </c:pt>
                <c:pt idx="17779">
                  <c:v>304.89364911016747</c:v>
                </c:pt>
                <c:pt idx="17780">
                  <c:v>311.27969272740194</c:v>
                </c:pt>
                <c:pt idx="17781">
                  <c:v>300.19195756160968</c:v>
                </c:pt>
                <c:pt idx="17782">
                  <c:v>303.53592377720787</c:v>
                </c:pt>
                <c:pt idx="17783">
                  <c:v>300.36537123166693</c:v>
                </c:pt>
                <c:pt idx="17784">
                  <c:v>302.38567410604696</c:v>
                </c:pt>
                <c:pt idx="17785">
                  <c:v>301.44594338960769</c:v>
                </c:pt>
                <c:pt idx="17786">
                  <c:v>309.94517902801817</c:v>
                </c:pt>
                <c:pt idx="17787">
                  <c:v>313.10337349408593</c:v>
                </c:pt>
                <c:pt idx="17788">
                  <c:v>302.1426017940164</c:v>
                </c:pt>
                <c:pt idx="17789">
                  <c:v>300.052625454603</c:v>
                </c:pt>
                <c:pt idx="17790">
                  <c:v>300.00618080663321</c:v>
                </c:pt>
                <c:pt idx="17791">
                  <c:v>300.21517984830865</c:v>
                </c:pt>
                <c:pt idx="17792">
                  <c:v>302.24634799522681</c:v>
                </c:pt>
                <c:pt idx="17793">
                  <c:v>309.12004593626722</c:v>
                </c:pt>
                <c:pt idx="17794">
                  <c:v>306.44952253462759</c:v>
                </c:pt>
                <c:pt idx="17795">
                  <c:v>305.77609296097927</c:v>
                </c:pt>
                <c:pt idx="17796">
                  <c:v>307.86606832639285</c:v>
                </c:pt>
                <c:pt idx="17797">
                  <c:v>301.35305546031157</c:v>
                </c:pt>
                <c:pt idx="17798">
                  <c:v>306.25289631786973</c:v>
                </c:pt>
                <c:pt idx="17799">
                  <c:v>301.30661164785096</c:v>
                </c:pt>
                <c:pt idx="17800">
                  <c:v>301.96769272983693</c:v>
                </c:pt>
                <c:pt idx="17801">
                  <c:v>304.69702289340955</c:v>
                </c:pt>
                <c:pt idx="17802">
                  <c:v>311.91905056931051</c:v>
                </c:pt>
                <c:pt idx="17803">
                  <c:v>301.30661164785096</c:v>
                </c:pt>
                <c:pt idx="17804">
                  <c:v>308.70204934130976</c:v>
                </c:pt>
                <c:pt idx="17805">
                  <c:v>312.06924286579363</c:v>
                </c:pt>
                <c:pt idx="17806">
                  <c:v>309.49159795782674</c:v>
                </c:pt>
                <c:pt idx="17807">
                  <c:v>303.02503042608078</c:v>
                </c:pt>
                <c:pt idx="17808">
                  <c:v>310.82762287883003</c:v>
                </c:pt>
                <c:pt idx="17809">
                  <c:v>310.89727756392904</c:v>
                </c:pt>
                <c:pt idx="17810">
                  <c:v>301.05116999447409</c:v>
                </c:pt>
                <c:pt idx="17811">
                  <c:v>311.14036661658179</c:v>
                </c:pt>
                <c:pt idx="17812">
                  <c:v>313.81089154009612</c:v>
                </c:pt>
                <c:pt idx="17813">
                  <c:v>305.62589914262145</c:v>
                </c:pt>
                <c:pt idx="17814">
                  <c:v>331.10046914832697</c:v>
                </c:pt>
                <c:pt idx="17815">
                  <c:v>325.41094042271288</c:v>
                </c:pt>
                <c:pt idx="17816">
                  <c:v>305.25434864293669</c:v>
                </c:pt>
                <c:pt idx="17817">
                  <c:v>300.34214742309319</c:v>
                </c:pt>
                <c:pt idx="17818">
                  <c:v>302.1070203625319</c:v>
                </c:pt>
                <c:pt idx="17819">
                  <c:v>303.80222141968693</c:v>
                </c:pt>
                <c:pt idx="17820">
                  <c:v>307.0997435184496</c:v>
                </c:pt>
                <c:pt idx="17821">
                  <c:v>313.04456673215293</c:v>
                </c:pt>
                <c:pt idx="17822">
                  <c:v>316.82975837346896</c:v>
                </c:pt>
                <c:pt idx="17823">
                  <c:v>317.13169832242227</c:v>
                </c:pt>
                <c:pt idx="17824">
                  <c:v>303.10556803746488</c:v>
                </c:pt>
                <c:pt idx="17825">
                  <c:v>306.83344587597054</c:v>
                </c:pt>
                <c:pt idx="17826">
                  <c:v>304.97567815879938</c:v>
                </c:pt>
                <c:pt idx="17827">
                  <c:v>309.27174793249509</c:v>
                </c:pt>
                <c:pt idx="17828">
                  <c:v>306.79784922573862</c:v>
                </c:pt>
                <c:pt idx="17829">
                  <c:v>306.33341871050641</c:v>
                </c:pt>
                <c:pt idx="17830">
                  <c:v>306.89074446003349</c:v>
                </c:pt>
                <c:pt idx="17831">
                  <c:v>307.07651970987587</c:v>
                </c:pt>
                <c:pt idx="17832">
                  <c:v>301.10847223103639</c:v>
                </c:pt>
                <c:pt idx="17833">
                  <c:v>304.30224858515112</c:v>
                </c:pt>
                <c:pt idx="17834">
                  <c:v>300.88861550945592</c:v>
                </c:pt>
                <c:pt idx="17835">
                  <c:v>300.34214742309319</c:v>
                </c:pt>
                <c:pt idx="17836">
                  <c:v>300.67961797291457</c:v>
                </c:pt>
                <c:pt idx="17837">
                  <c:v>300.84217245793269</c:v>
                </c:pt>
                <c:pt idx="17838">
                  <c:v>301.65493986083675</c:v>
                </c:pt>
                <c:pt idx="17839">
                  <c:v>310.43284857057154</c:v>
                </c:pt>
                <c:pt idx="17840">
                  <c:v>303.07147804322824</c:v>
                </c:pt>
                <c:pt idx="17841">
                  <c:v>301.45679892214741</c:v>
                </c:pt>
                <c:pt idx="17842">
                  <c:v>305.4633477013528</c:v>
                </c:pt>
                <c:pt idx="17843">
                  <c:v>307.83197833215615</c:v>
                </c:pt>
                <c:pt idx="17844">
                  <c:v>303.39658092576553</c:v>
                </c:pt>
                <c:pt idx="17845">
                  <c:v>302.97859802768079</c:v>
                </c:pt>
                <c:pt idx="17846">
                  <c:v>301.68902224569968</c:v>
                </c:pt>
                <c:pt idx="17847">
                  <c:v>302.82689755332763</c:v>
                </c:pt>
                <c:pt idx="17848">
                  <c:v>302.32837704385878</c:v>
                </c:pt>
                <c:pt idx="17849">
                  <c:v>303.72169902705025</c:v>
                </c:pt>
                <c:pt idx="17850">
                  <c:v>305.85812200961124</c:v>
                </c:pt>
                <c:pt idx="17851">
                  <c:v>300.29569980594573</c:v>
                </c:pt>
                <c:pt idx="17852">
                  <c:v>301.17814350457013</c:v>
                </c:pt>
                <c:pt idx="17853">
                  <c:v>301.64257462855221</c:v>
                </c:pt>
                <c:pt idx="17854">
                  <c:v>301.48002257853369</c:v>
                </c:pt>
                <c:pt idx="17855">
                  <c:v>305.799316769553</c:v>
                </c:pt>
                <c:pt idx="17856">
                  <c:v>301.58527452261455</c:v>
                </c:pt>
                <c:pt idx="17857">
                  <c:v>301.99090131966324</c:v>
                </c:pt>
                <c:pt idx="17858">
                  <c:v>300.71369792277795</c:v>
                </c:pt>
                <c:pt idx="17859">
                  <c:v>300.22604359897201</c:v>
                </c:pt>
                <c:pt idx="17860">
                  <c:v>301.82834987839459</c:v>
                </c:pt>
                <c:pt idx="17861">
                  <c:v>302.59467468633784</c:v>
                </c:pt>
                <c:pt idx="17862">
                  <c:v>310.93136603629091</c:v>
                </c:pt>
                <c:pt idx="17863">
                  <c:v>313.0677890188519</c:v>
                </c:pt>
                <c:pt idx="17864">
                  <c:v>306.2172996676378</c:v>
                </c:pt>
                <c:pt idx="17865">
                  <c:v>301.24779986373136</c:v>
                </c:pt>
                <c:pt idx="17866">
                  <c:v>308.41252789025702</c:v>
                </c:pt>
                <c:pt idx="17867">
                  <c:v>325.620046012361</c:v>
                </c:pt>
                <c:pt idx="17868">
                  <c:v>309.22530031534768</c:v>
                </c:pt>
                <c:pt idx="17869">
                  <c:v>300.60995263469238</c:v>
                </c:pt>
                <c:pt idx="17870">
                  <c:v>300.06348451789216</c:v>
                </c:pt>
                <c:pt idx="17871">
                  <c:v>300.76014553992542</c:v>
                </c:pt>
                <c:pt idx="17872">
                  <c:v>305.93864440224792</c:v>
                </c:pt>
                <c:pt idx="17873">
                  <c:v>310.16504122834772</c:v>
                </c:pt>
                <c:pt idx="17874">
                  <c:v>303.67525140990278</c:v>
                </c:pt>
                <c:pt idx="17875">
                  <c:v>302.74637363881618</c:v>
                </c:pt>
                <c:pt idx="17876">
                  <c:v>301.19050219279325</c:v>
                </c:pt>
                <c:pt idx="17877">
                  <c:v>300.80659315707283</c:v>
                </c:pt>
                <c:pt idx="17878">
                  <c:v>305.28842341842591</c:v>
                </c:pt>
                <c:pt idx="17879">
                  <c:v>307.98217215051403</c:v>
                </c:pt>
                <c:pt idx="17880">
                  <c:v>307.81962070924538</c:v>
                </c:pt>
                <c:pt idx="17881">
                  <c:v>303.26811947873352</c:v>
                </c:pt>
                <c:pt idx="17882">
                  <c:v>306.32255252484345</c:v>
                </c:pt>
                <c:pt idx="17883">
                  <c:v>314.0554735518715</c:v>
                </c:pt>
                <c:pt idx="17884">
                  <c:v>306.48510396611209</c:v>
                </c:pt>
                <c:pt idx="17885">
                  <c:v>300.57437013789553</c:v>
                </c:pt>
                <c:pt idx="17886">
                  <c:v>306.84429684288608</c:v>
                </c:pt>
                <c:pt idx="17887">
                  <c:v>309.16649507528945</c:v>
                </c:pt>
                <c:pt idx="17888">
                  <c:v>304.91687291874115</c:v>
                </c:pt>
                <c:pt idx="17889">
                  <c:v>305.00976815303608</c:v>
                </c:pt>
                <c:pt idx="17890">
                  <c:v>305.09179720166804</c:v>
                </c:pt>
                <c:pt idx="17891">
                  <c:v>311.01339660679764</c:v>
                </c:pt>
                <c:pt idx="17892">
                  <c:v>303.53592377720787</c:v>
                </c:pt>
                <c:pt idx="17893">
                  <c:v>313.70714686076047</c:v>
                </c:pt>
                <c:pt idx="17894">
                  <c:v>309.80584987344849</c:v>
                </c:pt>
                <c:pt idx="17895">
                  <c:v>305.8348982010375</c:v>
                </c:pt>
                <c:pt idx="17896">
                  <c:v>300.70284025961359</c:v>
                </c:pt>
                <c:pt idx="17897">
                  <c:v>304.11647333530874</c:v>
                </c:pt>
                <c:pt idx="17898">
                  <c:v>301.51560933657981</c:v>
                </c:pt>
                <c:pt idx="17899">
                  <c:v>305.61354151971062</c:v>
                </c:pt>
                <c:pt idx="17900">
                  <c:v>308.30729025179875</c:v>
                </c:pt>
                <c:pt idx="17901">
                  <c:v>309.72381930294182</c:v>
                </c:pt>
                <c:pt idx="17902">
                  <c:v>309.35227032513183</c:v>
                </c:pt>
                <c:pt idx="17903">
                  <c:v>308.35372112832403</c:v>
                </c:pt>
                <c:pt idx="17904">
                  <c:v>301.15491984818385</c:v>
                </c:pt>
                <c:pt idx="17905">
                  <c:v>306.18322489214853</c:v>
                </c:pt>
                <c:pt idx="17906">
                  <c:v>305.14909578573099</c:v>
                </c:pt>
                <c:pt idx="17907">
                  <c:v>305.93864440224792</c:v>
                </c:pt>
                <c:pt idx="17908">
                  <c:v>308.56272170861484</c:v>
                </c:pt>
                <c:pt idx="17909">
                  <c:v>307.61062165082927</c:v>
                </c:pt>
                <c:pt idx="17910">
                  <c:v>301.64257462855221</c:v>
                </c:pt>
                <c:pt idx="17911">
                  <c:v>307.48365164104513</c:v>
                </c:pt>
                <c:pt idx="17912">
                  <c:v>313.21947731820711</c:v>
                </c:pt>
                <c:pt idx="17913">
                  <c:v>308.38930408168329</c:v>
                </c:pt>
                <c:pt idx="17914">
                  <c:v>303.37337233593922</c:v>
                </c:pt>
                <c:pt idx="17915">
                  <c:v>306.39222395056464</c:v>
                </c:pt>
                <c:pt idx="17916">
                  <c:v>303.39658092576553</c:v>
                </c:pt>
                <c:pt idx="17917">
                  <c:v>304.80076909461997</c:v>
                </c:pt>
                <c:pt idx="17918">
                  <c:v>304.26666715366656</c:v>
                </c:pt>
                <c:pt idx="17919">
                  <c:v>300.04026227684943</c:v>
                </c:pt>
                <c:pt idx="17920">
                  <c:v>311.17594804806629</c:v>
                </c:pt>
                <c:pt idx="17921">
                  <c:v>307.27465258262907</c:v>
                </c:pt>
                <c:pt idx="17922">
                  <c:v>308.63239313433604</c:v>
                </c:pt>
                <c:pt idx="17923">
                  <c:v>311.55836321153924</c:v>
                </c:pt>
                <c:pt idx="17924">
                  <c:v>311.09391747755956</c:v>
                </c:pt>
                <c:pt idx="17925">
                  <c:v>301.30661164785096</c:v>
                </c:pt>
                <c:pt idx="17926">
                  <c:v>307.15854875850783</c:v>
                </c:pt>
                <c:pt idx="17927">
                  <c:v>300.31892361451946</c:v>
                </c:pt>
                <c:pt idx="17928">
                  <c:v>304.4183524092723</c:v>
                </c:pt>
                <c:pt idx="17929">
                  <c:v>310.32759266961637</c:v>
                </c:pt>
                <c:pt idx="17930">
                  <c:v>305.93864440224792</c:v>
                </c:pt>
                <c:pt idx="17931">
                  <c:v>303.38422330285476</c:v>
                </c:pt>
                <c:pt idx="17932">
                  <c:v>304.22021953651915</c:v>
                </c:pt>
                <c:pt idx="17933">
                  <c:v>315.89000071984674</c:v>
                </c:pt>
                <c:pt idx="17934">
                  <c:v>319.09470367805164</c:v>
                </c:pt>
                <c:pt idx="17935">
                  <c:v>306.18322489214853</c:v>
                </c:pt>
                <c:pt idx="17936">
                  <c:v>305.7884505838901</c:v>
                </c:pt>
                <c:pt idx="17937">
                  <c:v>302.00326959569725</c:v>
                </c:pt>
                <c:pt idx="17938">
                  <c:v>304.02357810101381</c:v>
                </c:pt>
                <c:pt idx="17939">
                  <c:v>303.05912042031747</c:v>
                </c:pt>
                <c:pt idx="17940">
                  <c:v>304.52209861048271</c:v>
                </c:pt>
                <c:pt idx="17941">
                  <c:v>302.19990037807935</c:v>
                </c:pt>
                <c:pt idx="17942">
                  <c:v>302.98944747272157</c:v>
                </c:pt>
                <c:pt idx="17943">
                  <c:v>306.61207397589624</c:v>
                </c:pt>
                <c:pt idx="17944">
                  <c:v>310.00249130895384</c:v>
                </c:pt>
                <c:pt idx="17945">
                  <c:v>308.67884075148351</c:v>
                </c:pt>
                <c:pt idx="17946">
                  <c:v>306.77462541716488</c:v>
                </c:pt>
                <c:pt idx="17947">
                  <c:v>308.12149978320895</c:v>
                </c:pt>
                <c:pt idx="17948">
                  <c:v>307.72674069369788</c:v>
                </c:pt>
                <c:pt idx="17949">
                  <c:v>308.37694645877247</c:v>
                </c:pt>
                <c:pt idx="17950">
                  <c:v>306.56564157749619</c:v>
                </c:pt>
                <c:pt idx="17951">
                  <c:v>312.67301623246817</c:v>
                </c:pt>
                <c:pt idx="17952">
                  <c:v>307.14619113559706</c:v>
                </c:pt>
                <c:pt idx="17953">
                  <c:v>312.89437443566982</c:v>
                </c:pt>
                <c:pt idx="17954">
                  <c:v>327.08302420252625</c:v>
                </c:pt>
                <c:pt idx="17955">
                  <c:v>323.50677074463658</c:v>
                </c:pt>
                <c:pt idx="17956">
                  <c:v>315.17012505092572</c:v>
                </c:pt>
                <c:pt idx="17957">
                  <c:v>309.06274887407903</c:v>
                </c:pt>
                <c:pt idx="17958">
                  <c:v>300.63317492139134</c:v>
                </c:pt>
                <c:pt idx="17959">
                  <c:v>304.17377191937169</c:v>
                </c:pt>
                <c:pt idx="17960">
                  <c:v>306.35664251908014</c:v>
                </c:pt>
                <c:pt idx="17961">
                  <c:v>303.84866903683439</c:v>
                </c:pt>
                <c:pt idx="17962">
                  <c:v>304.22021953651915</c:v>
                </c:pt>
                <c:pt idx="17963">
                  <c:v>302.08379655395817</c:v>
                </c:pt>
                <c:pt idx="17964">
                  <c:v>300.78336934849909</c:v>
                </c:pt>
                <c:pt idx="17965">
                  <c:v>300.12229077760645</c:v>
                </c:pt>
                <c:pt idx="17966">
                  <c:v>304.37190479212484</c:v>
                </c:pt>
                <c:pt idx="17967">
                  <c:v>301.21372295761745</c:v>
                </c:pt>
                <c:pt idx="17968">
                  <c:v>306.31019490193268</c:v>
                </c:pt>
                <c:pt idx="17969">
                  <c:v>304.89364911016747</c:v>
                </c:pt>
                <c:pt idx="17970">
                  <c:v>304.37190479212484</c:v>
                </c:pt>
                <c:pt idx="17971">
                  <c:v>301.59614223015222</c:v>
                </c:pt>
                <c:pt idx="17972">
                  <c:v>301.60849680931352</c:v>
                </c:pt>
                <c:pt idx="17973">
                  <c:v>300.51706500977122</c:v>
                </c:pt>
                <c:pt idx="17974">
                  <c:v>302.46770924217793</c:v>
                </c:pt>
                <c:pt idx="17975">
                  <c:v>304.65057527626215</c:v>
                </c:pt>
                <c:pt idx="17976">
                  <c:v>300.50469871217439</c:v>
                </c:pt>
                <c:pt idx="17977">
                  <c:v>301.82834987839459</c:v>
                </c:pt>
                <c:pt idx="17978">
                  <c:v>302.85012136190136</c:v>
                </c:pt>
                <c:pt idx="17979">
                  <c:v>302.85012136190136</c:v>
                </c:pt>
                <c:pt idx="17980">
                  <c:v>302.75722612760649</c:v>
                </c:pt>
                <c:pt idx="17981">
                  <c:v>302.40889943649546</c:v>
                </c:pt>
                <c:pt idx="17982">
                  <c:v>302.31601942094795</c:v>
                </c:pt>
                <c:pt idx="17983">
                  <c:v>306.31019490193268</c:v>
                </c:pt>
                <c:pt idx="17984">
                  <c:v>306.77462541716488</c:v>
                </c:pt>
                <c:pt idx="17985">
                  <c:v>310.46692182418604</c:v>
                </c:pt>
                <c:pt idx="17986">
                  <c:v>311.88346609407654</c:v>
                </c:pt>
                <c:pt idx="17987">
                  <c:v>302.4909315288769</c:v>
                </c:pt>
                <c:pt idx="17988">
                  <c:v>301.61935081997848</c:v>
                </c:pt>
                <c:pt idx="17989">
                  <c:v>317.79426171040762</c:v>
                </c:pt>
                <c:pt idx="17990">
                  <c:v>332.37762643240751</c:v>
                </c:pt>
                <c:pt idx="17991">
                  <c:v>322.41543436664062</c:v>
                </c:pt>
                <c:pt idx="17992">
                  <c:v>309.1091964912265</c:v>
                </c:pt>
                <c:pt idx="17993">
                  <c:v>304.00035429244008</c:v>
                </c:pt>
                <c:pt idx="17994">
                  <c:v>302.19990037807935</c:v>
                </c:pt>
                <c:pt idx="17995">
                  <c:v>305.12587197715726</c:v>
                </c:pt>
                <c:pt idx="17996">
                  <c:v>305.6831977266844</c:v>
                </c:pt>
                <c:pt idx="17997">
                  <c:v>306.26374728478521</c:v>
                </c:pt>
                <c:pt idx="17998">
                  <c:v>307.93572453336657</c:v>
                </c:pt>
                <c:pt idx="17999">
                  <c:v>310.65269555215366</c:v>
                </c:pt>
                <c:pt idx="18000">
                  <c:v>313.04456673215293</c:v>
                </c:pt>
                <c:pt idx="18001">
                  <c:v>312.25501659376124</c:v>
                </c:pt>
                <c:pt idx="18002">
                  <c:v>306.75141682733857</c:v>
                </c:pt>
                <c:pt idx="18003">
                  <c:v>310.46692182418604</c:v>
                </c:pt>
                <c:pt idx="18004">
                  <c:v>303.36099949428103</c:v>
                </c:pt>
                <c:pt idx="18005">
                  <c:v>301.67816214753572</c:v>
                </c:pt>
                <c:pt idx="18006">
                  <c:v>308.83052600708919</c:v>
                </c:pt>
                <c:pt idx="18007">
                  <c:v>330.38047020755175</c:v>
                </c:pt>
                <c:pt idx="18008">
                  <c:v>331.26300537084813</c:v>
                </c:pt>
                <c:pt idx="18009">
                  <c:v>307.19262353399711</c:v>
                </c:pt>
                <c:pt idx="18010">
                  <c:v>306.19409107781149</c:v>
                </c:pt>
                <c:pt idx="18011">
                  <c:v>307.65706926797674</c:v>
                </c:pt>
                <c:pt idx="18012">
                  <c:v>303.03589661174374</c:v>
                </c:pt>
                <c:pt idx="18013">
                  <c:v>303.16437327752317</c:v>
                </c:pt>
                <c:pt idx="18014">
                  <c:v>307.34432400835021</c:v>
                </c:pt>
                <c:pt idx="18015">
                  <c:v>305.6831977266844</c:v>
                </c:pt>
                <c:pt idx="18016">
                  <c:v>309.79349072866296</c:v>
                </c:pt>
                <c:pt idx="18017">
                  <c:v>302.01412512823697</c:v>
                </c:pt>
                <c:pt idx="18018">
                  <c:v>300.70284025961359</c:v>
                </c:pt>
                <c:pt idx="18019">
                  <c:v>302.43212324506919</c:v>
                </c:pt>
                <c:pt idx="18020">
                  <c:v>305.11502101024178</c:v>
                </c:pt>
                <c:pt idx="18021">
                  <c:v>303.70932618539206</c:v>
                </c:pt>
                <c:pt idx="18022">
                  <c:v>311.97634610962399</c:v>
                </c:pt>
                <c:pt idx="18023">
                  <c:v>302.96622518602254</c:v>
                </c:pt>
                <c:pt idx="18024">
                  <c:v>303.443028542913</c:v>
                </c:pt>
                <c:pt idx="18025">
                  <c:v>304.97567815879938</c:v>
                </c:pt>
                <c:pt idx="18026">
                  <c:v>305.53300543020129</c:v>
                </c:pt>
                <c:pt idx="18027">
                  <c:v>304.72024670198329</c:v>
                </c:pt>
                <c:pt idx="18028">
                  <c:v>300.9923684069152</c:v>
                </c:pt>
                <c:pt idx="18029">
                  <c:v>301.50324653929488</c:v>
                </c:pt>
                <c:pt idx="18030">
                  <c:v>304.42921859493521</c:v>
                </c:pt>
                <c:pt idx="18031">
                  <c:v>307.21584734257078</c:v>
                </c:pt>
                <c:pt idx="18032">
                  <c:v>306.61207397589624</c:v>
                </c:pt>
                <c:pt idx="18033">
                  <c:v>309.05039125116821</c:v>
                </c:pt>
                <c:pt idx="18034">
                  <c:v>304.77754528604623</c:v>
                </c:pt>
                <c:pt idx="18035">
                  <c:v>306.71732683310194</c:v>
                </c:pt>
                <c:pt idx="18036">
                  <c:v>307.64620308231378</c:v>
                </c:pt>
                <c:pt idx="18037">
                  <c:v>313.45170018519696</c:v>
                </c:pt>
                <c:pt idx="18038">
                  <c:v>309.66652376262834</c:v>
                </c:pt>
                <c:pt idx="18039">
                  <c:v>301.50324653929488</c:v>
                </c:pt>
                <c:pt idx="18040">
                  <c:v>301.48002257853369</c:v>
                </c:pt>
                <c:pt idx="18041">
                  <c:v>308.29642406613578</c:v>
                </c:pt>
                <c:pt idx="18042">
                  <c:v>310.03807274043834</c:v>
                </c:pt>
                <c:pt idx="18043">
                  <c:v>300.38859504024066</c:v>
                </c:pt>
                <c:pt idx="18044">
                  <c:v>302.25871170563653</c:v>
                </c:pt>
                <c:pt idx="18045">
                  <c:v>301.31747144164001</c:v>
                </c:pt>
                <c:pt idx="18046">
                  <c:v>305.72964534383186</c:v>
                </c:pt>
                <c:pt idx="18047">
                  <c:v>304.3130995520666</c:v>
                </c:pt>
                <c:pt idx="18048">
                  <c:v>310.792038403596</c:v>
                </c:pt>
                <c:pt idx="18049">
                  <c:v>311.88346609407654</c:v>
                </c:pt>
                <c:pt idx="18050">
                  <c:v>301.73546986284714</c:v>
                </c:pt>
                <c:pt idx="18051">
                  <c:v>307.32110019977648</c:v>
                </c:pt>
                <c:pt idx="18052">
                  <c:v>300.41181884881439</c:v>
                </c:pt>
                <c:pt idx="18053">
                  <c:v>300.16873527491072</c:v>
                </c:pt>
                <c:pt idx="18054">
                  <c:v>308.96985363978411</c:v>
                </c:pt>
                <c:pt idx="18055">
                  <c:v>304.46480002641977</c:v>
                </c:pt>
                <c:pt idx="18056">
                  <c:v>301.91038197077603</c:v>
                </c:pt>
                <c:pt idx="18057">
                  <c:v>310.68828002738763</c:v>
                </c:pt>
                <c:pt idx="18058">
                  <c:v>307.2049963756553</c:v>
                </c:pt>
                <c:pt idx="18059">
                  <c:v>302.44448695547891</c:v>
                </c:pt>
                <c:pt idx="18060">
                  <c:v>301.80512606982086</c:v>
                </c:pt>
                <c:pt idx="18061">
                  <c:v>302.68756992063271</c:v>
                </c:pt>
                <c:pt idx="18062">
                  <c:v>300.9923684069152</c:v>
                </c:pt>
                <c:pt idx="18063">
                  <c:v>304.54532241905645</c:v>
                </c:pt>
                <c:pt idx="18064">
                  <c:v>306.07797203494283</c:v>
                </c:pt>
                <c:pt idx="18065">
                  <c:v>307.0997435184496</c:v>
                </c:pt>
                <c:pt idx="18066">
                  <c:v>308.35372112832403</c:v>
                </c:pt>
                <c:pt idx="18067">
                  <c:v>310.11859361120025</c:v>
                </c:pt>
                <c:pt idx="18068">
                  <c:v>311.07069519086059</c:v>
                </c:pt>
                <c:pt idx="18069">
                  <c:v>309.81671453723669</c:v>
                </c:pt>
                <c:pt idx="18070">
                  <c:v>305.63675010953693</c:v>
                </c:pt>
                <c:pt idx="18071">
                  <c:v>302.39804390395568</c:v>
                </c:pt>
                <c:pt idx="18072">
                  <c:v>303.65202760132911</c:v>
                </c:pt>
                <c:pt idx="18073">
                  <c:v>301.53883147109133</c:v>
                </c:pt>
                <c:pt idx="18074">
                  <c:v>305.8348982010375</c:v>
                </c:pt>
                <c:pt idx="18075">
                  <c:v>302.09615722061841</c:v>
                </c:pt>
                <c:pt idx="18076">
                  <c:v>300.35451052475304</c:v>
                </c:pt>
                <c:pt idx="18077">
                  <c:v>309.89874662961813</c:v>
                </c:pt>
                <c:pt idx="18078">
                  <c:v>317.09754745319589</c:v>
                </c:pt>
                <c:pt idx="18079">
                  <c:v>309.96840131471714</c:v>
                </c:pt>
                <c:pt idx="18080">
                  <c:v>328.45301584591203</c:v>
                </c:pt>
                <c:pt idx="18081">
                  <c:v>312.56927155313252</c:v>
                </c:pt>
                <c:pt idx="18082">
                  <c:v>301.99090131966324</c:v>
                </c:pt>
                <c:pt idx="18083">
                  <c:v>306.17086726923776</c:v>
                </c:pt>
                <c:pt idx="18084">
                  <c:v>308.51627256959267</c:v>
                </c:pt>
                <c:pt idx="18085">
                  <c:v>310.32759266961637</c:v>
                </c:pt>
                <c:pt idx="18086">
                  <c:v>308.67884075148351</c:v>
                </c:pt>
                <c:pt idx="18087">
                  <c:v>307.58739784225554</c:v>
                </c:pt>
                <c:pt idx="18088">
                  <c:v>307.47129401813436</c:v>
                </c:pt>
                <c:pt idx="18089">
                  <c:v>305.28842341842591</c:v>
                </c:pt>
                <c:pt idx="18090">
                  <c:v>303.89511665398186</c:v>
                </c:pt>
                <c:pt idx="18091">
                  <c:v>306.91396826860722</c:v>
                </c:pt>
                <c:pt idx="18092">
                  <c:v>305.799316769553</c:v>
                </c:pt>
                <c:pt idx="18093">
                  <c:v>304.28987574349287</c:v>
                </c:pt>
                <c:pt idx="18094">
                  <c:v>301.88715968407706</c:v>
                </c:pt>
                <c:pt idx="18095">
                  <c:v>308.29642406613578</c:v>
                </c:pt>
                <c:pt idx="18096">
                  <c:v>311.15272576136732</c:v>
                </c:pt>
                <c:pt idx="18097">
                  <c:v>301.27102382449254</c:v>
                </c:pt>
                <c:pt idx="18098">
                  <c:v>307.84284451781912</c:v>
                </c:pt>
                <c:pt idx="18099">
                  <c:v>300.49384272307219</c:v>
                </c:pt>
                <c:pt idx="18100">
                  <c:v>301.80512606982086</c:v>
                </c:pt>
                <c:pt idx="18101">
                  <c:v>302.37482161725671</c:v>
                </c:pt>
                <c:pt idx="18102">
                  <c:v>303.46625235148673</c:v>
                </c:pt>
                <c:pt idx="18103">
                  <c:v>301.73546986284714</c:v>
                </c:pt>
                <c:pt idx="18104">
                  <c:v>304.18612954228246</c:v>
                </c:pt>
                <c:pt idx="18105">
                  <c:v>316.44732646937388</c:v>
                </c:pt>
                <c:pt idx="18106">
                  <c:v>306.90310208294432</c:v>
                </c:pt>
                <c:pt idx="18107">
                  <c:v>307.1353249499341</c:v>
                </c:pt>
                <c:pt idx="18108">
                  <c:v>304.95245435022571</c:v>
                </c:pt>
                <c:pt idx="18109">
                  <c:v>301.10847223103639</c:v>
                </c:pt>
                <c:pt idx="18110">
                  <c:v>302.4909315288769</c:v>
                </c:pt>
                <c:pt idx="18111">
                  <c:v>308.05184357623517</c:v>
                </c:pt>
                <c:pt idx="18112">
                  <c:v>313.04456673215293</c:v>
                </c:pt>
                <c:pt idx="18113">
                  <c:v>311.83701999880378</c:v>
                </c:pt>
                <c:pt idx="18114">
                  <c:v>300.72606254631256</c:v>
                </c:pt>
                <c:pt idx="18115">
                  <c:v>305.7884505838901</c:v>
                </c:pt>
                <c:pt idx="18116">
                  <c:v>304.22021953651915</c:v>
                </c:pt>
                <c:pt idx="18117">
                  <c:v>307.56417403368181</c:v>
                </c:pt>
                <c:pt idx="18118">
                  <c:v>301.85157368696832</c:v>
                </c:pt>
                <c:pt idx="18119">
                  <c:v>300.09906995190721</c:v>
                </c:pt>
                <c:pt idx="18120">
                  <c:v>301.84071663255384</c:v>
                </c:pt>
                <c:pt idx="18121">
                  <c:v>304.13969714388247</c:v>
                </c:pt>
                <c:pt idx="18122">
                  <c:v>302.51415381557587</c:v>
                </c:pt>
                <c:pt idx="18123">
                  <c:v>303.5591475857816</c:v>
                </c:pt>
                <c:pt idx="18124">
                  <c:v>308.064201199146</c:v>
                </c:pt>
                <c:pt idx="18125">
                  <c:v>309.85229749059596</c:v>
                </c:pt>
                <c:pt idx="18126">
                  <c:v>301.01559206330148</c:v>
                </c:pt>
                <c:pt idx="18127">
                  <c:v>305.89219678510051</c:v>
                </c:pt>
                <c:pt idx="18128">
                  <c:v>303.84866903683439</c:v>
                </c:pt>
                <c:pt idx="18129">
                  <c:v>307.05329590130214</c:v>
                </c:pt>
                <c:pt idx="18130">
                  <c:v>304.52209861048271</c:v>
                </c:pt>
                <c:pt idx="18131">
                  <c:v>302.78044993618016</c:v>
                </c:pt>
                <c:pt idx="18132">
                  <c:v>300.48147490360066</c:v>
                </c:pt>
                <c:pt idx="18133">
                  <c:v>300.42417753703751</c:v>
                </c:pt>
                <c:pt idx="18134">
                  <c:v>300.17959598182455</c:v>
                </c:pt>
                <c:pt idx="18135">
                  <c:v>301.15491984818385</c:v>
                </c:pt>
                <c:pt idx="18136">
                  <c:v>302.1070203625319</c:v>
                </c:pt>
                <c:pt idx="18137">
                  <c:v>300.272475997372</c:v>
                </c:pt>
                <c:pt idx="18138">
                  <c:v>301.80512606982086</c:v>
                </c:pt>
                <c:pt idx="18139">
                  <c:v>303.03589661174374</c:v>
                </c:pt>
                <c:pt idx="18140">
                  <c:v>302.1070203625319</c:v>
                </c:pt>
                <c:pt idx="18141">
                  <c:v>300.94592078976774</c:v>
                </c:pt>
                <c:pt idx="18142">
                  <c:v>301.19050219279325</c:v>
                </c:pt>
                <c:pt idx="18143">
                  <c:v>310.36317562297563</c:v>
                </c:pt>
                <c:pt idx="18144">
                  <c:v>307.27465258262907</c:v>
                </c:pt>
                <c:pt idx="18145">
                  <c:v>301.58527452261455</c:v>
                </c:pt>
                <c:pt idx="18146">
                  <c:v>300.72606254631256</c:v>
                </c:pt>
                <c:pt idx="18147">
                  <c:v>300.69047411420422</c:v>
                </c:pt>
                <c:pt idx="18148">
                  <c:v>300.28484518653084</c:v>
                </c:pt>
                <c:pt idx="18149">
                  <c:v>300.5511463293218</c:v>
                </c:pt>
                <c:pt idx="18150">
                  <c:v>301.44594338960769</c:v>
                </c:pt>
                <c:pt idx="18151">
                  <c:v>303.46625235148673</c:v>
                </c:pt>
                <c:pt idx="18152">
                  <c:v>303.09470185180197</c:v>
                </c:pt>
                <c:pt idx="18153">
                  <c:v>300.60995263469238</c:v>
                </c:pt>
                <c:pt idx="18154">
                  <c:v>300.43504265738812</c:v>
                </c:pt>
                <c:pt idx="18155">
                  <c:v>302.87334517047509</c:v>
                </c:pt>
                <c:pt idx="18156">
                  <c:v>303.63966997841828</c:v>
                </c:pt>
                <c:pt idx="18157">
                  <c:v>303.29134328730726</c:v>
                </c:pt>
                <c:pt idx="18158">
                  <c:v>302.65348449202025</c:v>
                </c:pt>
                <c:pt idx="18159">
                  <c:v>304.44157621784603</c:v>
                </c:pt>
                <c:pt idx="18160">
                  <c:v>303.61644616984455</c:v>
                </c:pt>
                <c:pt idx="18161">
                  <c:v>305.31164722699964</c:v>
                </c:pt>
                <c:pt idx="18162">
                  <c:v>305.14909578573099</c:v>
                </c:pt>
                <c:pt idx="18163">
                  <c:v>303.15200043586492</c:v>
                </c:pt>
                <c:pt idx="18164">
                  <c:v>305.06857339309431</c:v>
                </c:pt>
                <c:pt idx="18165">
                  <c:v>305.13822960006809</c:v>
                </c:pt>
                <c:pt idx="18166">
                  <c:v>300.19195756160968</c:v>
                </c:pt>
                <c:pt idx="18167">
                  <c:v>301.44594338960769</c:v>
                </c:pt>
                <c:pt idx="18168">
                  <c:v>300.98150465625184</c:v>
                </c:pt>
                <c:pt idx="18169">
                  <c:v>302.26957180380055</c:v>
                </c:pt>
                <c:pt idx="18170">
                  <c:v>303.29134328730726</c:v>
                </c:pt>
                <c:pt idx="18171">
                  <c:v>303.94154905238184</c:v>
                </c:pt>
                <c:pt idx="18172">
                  <c:v>304.45244240350894</c:v>
                </c:pt>
                <c:pt idx="18173">
                  <c:v>300.72606254631256</c:v>
                </c:pt>
                <c:pt idx="18174">
                  <c:v>308.01775358199853</c:v>
                </c:pt>
                <c:pt idx="18175">
                  <c:v>301.80512606982086</c:v>
                </c:pt>
                <c:pt idx="18176">
                  <c:v>305.96186821082165</c:v>
                </c:pt>
                <c:pt idx="18177">
                  <c:v>304.70787386032509</c:v>
                </c:pt>
                <c:pt idx="18178">
                  <c:v>304.35954716921407</c:v>
                </c:pt>
                <c:pt idx="18179">
                  <c:v>307.88929213496652</c:v>
                </c:pt>
                <c:pt idx="18180">
                  <c:v>304.73109766889883</c:v>
                </c:pt>
                <c:pt idx="18181">
                  <c:v>317.91038075327623</c:v>
                </c:pt>
                <c:pt idx="18182">
                  <c:v>319.97708665387381</c:v>
                </c:pt>
                <c:pt idx="18183">
                  <c:v>308.99307744835784</c:v>
                </c:pt>
                <c:pt idx="18184">
                  <c:v>303.93069808546636</c:v>
                </c:pt>
                <c:pt idx="18185">
                  <c:v>301.4923872020683</c:v>
                </c:pt>
                <c:pt idx="18186">
                  <c:v>301.65493986083675</c:v>
                </c:pt>
                <c:pt idx="18187">
                  <c:v>302.61789849491151</c:v>
                </c:pt>
                <c:pt idx="18188">
                  <c:v>302.75722612760649</c:v>
                </c:pt>
                <c:pt idx="18189">
                  <c:v>303.80222141968693</c:v>
                </c:pt>
                <c:pt idx="18190">
                  <c:v>305.10264816858353</c:v>
                </c:pt>
                <c:pt idx="18191">
                  <c:v>303.87189284540813</c:v>
                </c:pt>
                <c:pt idx="18192">
                  <c:v>303.75577380253947</c:v>
                </c:pt>
                <c:pt idx="18193">
                  <c:v>303.19844805301238</c:v>
                </c:pt>
                <c:pt idx="18194">
                  <c:v>303.38422330285476</c:v>
                </c:pt>
                <c:pt idx="18195">
                  <c:v>303.61644616984455</c:v>
                </c:pt>
                <c:pt idx="18196">
                  <c:v>302.13024417110557</c:v>
                </c:pt>
                <c:pt idx="18197">
                  <c:v>300.94592078976774</c:v>
                </c:pt>
                <c:pt idx="18198">
                  <c:v>301.24779986373136</c:v>
                </c:pt>
                <c:pt idx="18199">
                  <c:v>301.36391905878742</c:v>
                </c:pt>
                <c:pt idx="18200">
                  <c:v>302.0373489368107</c:v>
                </c:pt>
                <c:pt idx="18201">
                  <c:v>302.91979278762255</c:v>
                </c:pt>
                <c:pt idx="18202">
                  <c:v>301.20136746533132</c:v>
                </c:pt>
                <c:pt idx="18203">
                  <c:v>300.93506008285391</c:v>
                </c:pt>
                <c:pt idx="18204">
                  <c:v>303.35014852736549</c:v>
                </c:pt>
                <c:pt idx="18205">
                  <c:v>307.69265069946124</c:v>
                </c:pt>
                <c:pt idx="18206">
                  <c:v>304.4880238349935</c:v>
                </c:pt>
                <c:pt idx="18207">
                  <c:v>302.58381915379806</c:v>
                </c:pt>
                <c:pt idx="18208">
                  <c:v>301.19050219279325</c:v>
                </c:pt>
                <c:pt idx="18209">
                  <c:v>300.84217245793269</c:v>
                </c:pt>
                <c:pt idx="18210">
                  <c:v>300.41181884881439</c:v>
                </c:pt>
                <c:pt idx="18211">
                  <c:v>301.3871427151737</c:v>
                </c:pt>
                <c:pt idx="18212">
                  <c:v>300.36537123166693</c:v>
                </c:pt>
                <c:pt idx="18213">
                  <c:v>301.8639389192528</c:v>
                </c:pt>
                <c:pt idx="18214">
                  <c:v>300.12229077760645</c:v>
                </c:pt>
                <c:pt idx="18215">
                  <c:v>300.8762493640466</c:v>
                </c:pt>
                <c:pt idx="18216">
                  <c:v>301.46916552411921</c:v>
                </c:pt>
                <c:pt idx="18217">
                  <c:v>304.04680190958754</c:v>
                </c:pt>
                <c:pt idx="18218">
                  <c:v>303.21080567592315</c:v>
                </c:pt>
                <c:pt idx="18219">
                  <c:v>303.95392189404009</c:v>
                </c:pt>
                <c:pt idx="18220">
                  <c:v>301.80512606982086</c:v>
                </c:pt>
                <c:pt idx="18221">
                  <c:v>302.45534705364287</c:v>
                </c:pt>
                <c:pt idx="18222">
                  <c:v>301.74782900763267</c:v>
                </c:pt>
                <c:pt idx="18223">
                  <c:v>307.83197833215615</c:v>
                </c:pt>
                <c:pt idx="18224">
                  <c:v>307.76232212518244</c:v>
                </c:pt>
                <c:pt idx="18225">
                  <c:v>300.56350806129444</c:v>
                </c:pt>
                <c:pt idx="18226">
                  <c:v>302.38567410604696</c:v>
                </c:pt>
                <c:pt idx="18227">
                  <c:v>304.26666715366656</c:v>
                </c:pt>
                <c:pt idx="18228">
                  <c:v>305.65997391811067</c:v>
                </c:pt>
                <c:pt idx="18229">
                  <c:v>303.59322236127082</c:v>
                </c:pt>
                <c:pt idx="18230">
                  <c:v>303.08234270701644</c:v>
                </c:pt>
                <c:pt idx="18231">
                  <c:v>303.54677474412341</c:v>
                </c:pt>
                <c:pt idx="18232">
                  <c:v>301.71224605427341</c:v>
                </c:pt>
                <c:pt idx="18233">
                  <c:v>301.61935081997848</c:v>
                </c:pt>
                <c:pt idx="18234">
                  <c:v>301.85157368696832</c:v>
                </c:pt>
                <c:pt idx="18235">
                  <c:v>301.92124511268952</c:v>
                </c:pt>
                <c:pt idx="18236">
                  <c:v>302.68756992063271</c:v>
                </c:pt>
                <c:pt idx="18237">
                  <c:v>305.40454246129457</c:v>
                </c:pt>
                <c:pt idx="18238">
                  <c:v>303.66289378699202</c:v>
                </c:pt>
                <c:pt idx="18239">
                  <c:v>300.41181884881439</c:v>
                </c:pt>
                <c:pt idx="18240">
                  <c:v>300.9923684069152</c:v>
                </c:pt>
                <c:pt idx="18241">
                  <c:v>303.29134328730726</c:v>
                </c:pt>
                <c:pt idx="18242">
                  <c:v>300.08670677415364</c:v>
                </c:pt>
                <c:pt idx="18243">
                  <c:v>300.16873527491072</c:v>
                </c:pt>
                <c:pt idx="18244">
                  <c:v>306.06712106802735</c:v>
                </c:pt>
                <c:pt idx="18245">
                  <c:v>312.91759672236878</c:v>
                </c:pt>
                <c:pt idx="18246">
                  <c:v>305.53300543020129</c:v>
                </c:pt>
                <c:pt idx="18247">
                  <c:v>301.23694570087889</c:v>
                </c:pt>
                <c:pt idx="18248">
                  <c:v>301.19050219279325</c:v>
                </c:pt>
                <c:pt idx="18249">
                  <c:v>301.44594338960769</c:v>
                </c:pt>
                <c:pt idx="18250">
                  <c:v>301.39949942495963</c:v>
                </c:pt>
                <c:pt idx="18251">
                  <c:v>301.35305546031157</c:v>
                </c:pt>
                <c:pt idx="18252">
                  <c:v>300.9118379483424</c:v>
                </c:pt>
                <c:pt idx="18253">
                  <c:v>300.65639720809037</c:v>
                </c:pt>
                <c:pt idx="18254">
                  <c:v>300.30806747322987</c:v>
                </c:pt>
                <c:pt idx="18255">
                  <c:v>300.95828236955288</c:v>
                </c:pt>
                <c:pt idx="18256">
                  <c:v>300.14551303386793</c:v>
                </c:pt>
                <c:pt idx="18257">
                  <c:v>300.69047411420422</c:v>
                </c:pt>
                <c:pt idx="18258">
                  <c:v>301.01559206330148</c:v>
                </c:pt>
                <c:pt idx="18259">
                  <c:v>300.48147490360066</c:v>
                </c:pt>
                <c:pt idx="18260">
                  <c:v>301.24779986373136</c:v>
                </c:pt>
                <c:pt idx="18261">
                  <c:v>300.38859504024066</c:v>
                </c:pt>
                <c:pt idx="18262">
                  <c:v>300.052625454603</c:v>
                </c:pt>
                <c:pt idx="18263">
                  <c:v>300.59759394646926</c:v>
                </c:pt>
                <c:pt idx="18264">
                  <c:v>300.73692173135169</c:v>
                </c:pt>
                <c:pt idx="18265">
                  <c:v>300.272475997372</c:v>
                </c:pt>
                <c:pt idx="18266">
                  <c:v>300.43504265738812</c:v>
                </c:pt>
                <c:pt idx="18267">
                  <c:v>300.80659315707283</c:v>
                </c:pt>
                <c:pt idx="18268">
                  <c:v>301.31747144164001</c:v>
                </c:pt>
                <c:pt idx="18269">
                  <c:v>300.89947317262033</c:v>
                </c:pt>
                <c:pt idx="18270">
                  <c:v>300.78336934849909</c:v>
                </c:pt>
                <c:pt idx="18271">
                  <c:v>300.56350806129444</c:v>
                </c:pt>
                <c:pt idx="18272">
                  <c:v>300.74928498519898</c:v>
                </c:pt>
                <c:pt idx="18273">
                  <c:v>300.28484518653084</c:v>
                </c:pt>
                <c:pt idx="18274">
                  <c:v>300.12229077760645</c:v>
                </c:pt>
                <c:pt idx="18275">
                  <c:v>300.23840061313291</c:v>
                </c:pt>
                <c:pt idx="18276">
                  <c:v>300.22604359897201</c:v>
                </c:pt>
                <c:pt idx="18277">
                  <c:v>300.00618080663321</c:v>
                </c:pt>
                <c:pt idx="18278">
                  <c:v>300.52792252074812</c:v>
                </c:pt>
                <c:pt idx="18279">
                  <c:v>300.21517984830865</c:v>
                </c:pt>
                <c:pt idx="18280">
                  <c:v>300.052625454603</c:v>
                </c:pt>
                <c:pt idx="18281">
                  <c:v>300.272475997372</c:v>
                </c:pt>
                <c:pt idx="18282">
                  <c:v>300.02940306137282</c:v>
                </c:pt>
                <c:pt idx="18283">
                  <c:v>300.52792252074812</c:v>
                </c:pt>
                <c:pt idx="18284">
                  <c:v>301.36391905878742</c:v>
                </c:pt>
                <c:pt idx="18285">
                  <c:v>300.30806747322987</c:v>
                </c:pt>
                <c:pt idx="18286">
                  <c:v>300.40095509815103</c:v>
                </c:pt>
                <c:pt idx="18287">
                  <c:v>301.19050219279325</c:v>
                </c:pt>
                <c:pt idx="18288">
                  <c:v>301.02794770777507</c:v>
                </c:pt>
                <c:pt idx="18289">
                  <c:v>300.74928498519898</c:v>
                </c:pt>
                <c:pt idx="18290">
                  <c:v>300.93506008285391</c:v>
                </c:pt>
                <c:pt idx="18291">
                  <c:v>300.72606254631256</c:v>
                </c:pt>
                <c:pt idx="18292">
                  <c:v>300.12229077760645</c:v>
                </c:pt>
                <c:pt idx="18293">
                  <c:v>300.12229077760645</c:v>
                </c:pt>
                <c:pt idx="18294">
                  <c:v>300.04026227684943</c:v>
                </c:pt>
                <c:pt idx="18295">
                  <c:v>300.12229077760645</c:v>
                </c:pt>
                <c:pt idx="18296">
                  <c:v>300.41181884881439</c:v>
                </c:pt>
                <c:pt idx="18297">
                  <c:v>301.31747144164001</c:v>
                </c:pt>
                <c:pt idx="18298">
                  <c:v>300.8762493640466</c:v>
                </c:pt>
                <c:pt idx="18299">
                  <c:v>300.42417753703751</c:v>
                </c:pt>
                <c:pt idx="18300">
                  <c:v>301.14405761939526</c:v>
                </c:pt>
                <c:pt idx="18301">
                  <c:v>300.13314985611436</c:v>
                </c:pt>
                <c:pt idx="18302">
                  <c:v>300.62081775504299</c:v>
                </c:pt>
                <c:pt idx="18303">
                  <c:v>300.8762493640466</c:v>
                </c:pt>
                <c:pt idx="18304">
                  <c:v>300.73692173135169</c:v>
                </c:pt>
                <c:pt idx="18305">
                  <c:v>300.85302555547287</c:v>
                </c:pt>
                <c:pt idx="18306">
                  <c:v>301.28338951333944</c:v>
                </c:pt>
                <c:pt idx="18307">
                  <c:v>300.67961797291457</c:v>
                </c:pt>
                <c:pt idx="18308">
                  <c:v>300.67961797291457</c:v>
                </c:pt>
                <c:pt idx="18309">
                  <c:v>300.58673034799341</c:v>
                </c:pt>
                <c:pt idx="18310">
                  <c:v>300.04026227684943</c:v>
                </c:pt>
                <c:pt idx="18311">
                  <c:v>300.78336934849909</c:v>
                </c:pt>
                <c:pt idx="18312">
                  <c:v>300.73692173135169</c:v>
                </c:pt>
                <c:pt idx="18313">
                  <c:v>300.69047411420422</c:v>
                </c:pt>
                <c:pt idx="18314">
                  <c:v>300.06348451789216</c:v>
                </c:pt>
                <c:pt idx="18315">
                  <c:v>300.23840061313291</c:v>
                </c:pt>
                <c:pt idx="18316">
                  <c:v>300.77250575002324</c:v>
                </c:pt>
                <c:pt idx="18317">
                  <c:v>300.70284025961359</c:v>
                </c:pt>
                <c:pt idx="18318">
                  <c:v>300.41181884881439</c:v>
                </c:pt>
                <c:pt idx="18319">
                  <c:v>300.35451052475304</c:v>
                </c:pt>
                <c:pt idx="18320">
                  <c:v>300.06348451789216</c:v>
                </c:pt>
                <c:pt idx="18321">
                  <c:v>300.44739830186171</c:v>
                </c:pt>
                <c:pt idx="18322">
                  <c:v>300.63317492139134</c:v>
                </c:pt>
                <c:pt idx="18323">
                  <c:v>300.20281979039828</c:v>
                </c:pt>
                <c:pt idx="18324">
                  <c:v>300.59759394646926</c:v>
                </c:pt>
                <c:pt idx="18325">
                  <c:v>300.28484518653084</c:v>
                </c:pt>
                <c:pt idx="18326">
                  <c:v>300.15637217325082</c:v>
                </c:pt>
                <c:pt idx="18327">
                  <c:v>300.31892361451946</c:v>
                </c:pt>
                <c:pt idx="18328">
                  <c:v>300.272475997372</c:v>
                </c:pt>
                <c:pt idx="18329">
                  <c:v>300.96914459834147</c:v>
                </c:pt>
                <c:pt idx="18330">
                  <c:v>301.20136746533132</c:v>
                </c:pt>
                <c:pt idx="18331">
                  <c:v>300.71369792277795</c:v>
                </c:pt>
                <c:pt idx="18332">
                  <c:v>300.79572788453476</c:v>
                </c:pt>
                <c:pt idx="18333">
                  <c:v>301.07439243336052</c:v>
                </c:pt>
                <c:pt idx="18334">
                  <c:v>301.21372295761745</c:v>
                </c:pt>
                <c:pt idx="18335">
                  <c:v>301.60849680931352</c:v>
                </c:pt>
                <c:pt idx="18336">
                  <c:v>300.98150465625184</c:v>
                </c:pt>
                <c:pt idx="18337">
                  <c:v>301.02794770777507</c:v>
                </c:pt>
                <c:pt idx="18338">
                  <c:v>300.67961797291457</c:v>
                </c:pt>
                <c:pt idx="18339">
                  <c:v>300.51706500977122</c:v>
                </c:pt>
                <c:pt idx="18340">
                  <c:v>300.44739830186171</c:v>
                </c:pt>
                <c:pt idx="18341">
                  <c:v>300.14551303386793</c:v>
                </c:pt>
                <c:pt idx="18342">
                  <c:v>300.01703988361919</c:v>
                </c:pt>
                <c:pt idx="18343">
                  <c:v>300.00618080663321</c:v>
                </c:pt>
                <c:pt idx="18344">
                  <c:v>300.052625454603</c:v>
                </c:pt>
                <c:pt idx="18345">
                  <c:v>300.48147490360066</c:v>
                </c:pt>
                <c:pt idx="18346">
                  <c:v>300.41181884881439</c:v>
                </c:pt>
                <c:pt idx="18347">
                  <c:v>300.50469871217439</c:v>
                </c:pt>
                <c:pt idx="18348">
                  <c:v>301.01559206330148</c:v>
                </c:pt>
                <c:pt idx="18349">
                  <c:v>301.43357496138623</c:v>
                </c:pt>
                <c:pt idx="18350">
                  <c:v>300.29569980594573</c:v>
                </c:pt>
                <c:pt idx="18351">
                  <c:v>300.34214742309319</c:v>
                </c:pt>
                <c:pt idx="18352">
                  <c:v>300.33128823805407</c:v>
                </c:pt>
                <c:pt idx="18353">
                  <c:v>300.28484518653084</c:v>
                </c:pt>
                <c:pt idx="18354">
                  <c:v>300.47062043637322</c:v>
                </c:pt>
                <c:pt idx="18355">
                  <c:v>300.33128823805407</c:v>
                </c:pt>
                <c:pt idx="18356">
                  <c:v>300.12229077760645</c:v>
                </c:pt>
                <c:pt idx="18357">
                  <c:v>300.56350806129444</c:v>
                </c:pt>
                <c:pt idx="18358">
                  <c:v>300.09906995190721</c:v>
                </c:pt>
                <c:pt idx="18359">
                  <c:v>300.22604359897201</c:v>
                </c:pt>
                <c:pt idx="18360">
                  <c:v>300.17959598182455</c:v>
                </c:pt>
                <c:pt idx="18361">
                  <c:v>300.78336934849909</c:v>
                </c:pt>
                <c:pt idx="18362">
                  <c:v>300.71369792277795</c:v>
                </c:pt>
                <c:pt idx="18363">
                  <c:v>300.73692173135169</c:v>
                </c:pt>
                <c:pt idx="18364">
                  <c:v>300.24926740754574</c:v>
                </c:pt>
                <c:pt idx="18365">
                  <c:v>300.73692173135169</c:v>
                </c:pt>
                <c:pt idx="18366">
                  <c:v>300.29569980594573</c:v>
                </c:pt>
                <c:pt idx="18367">
                  <c:v>300.33128823805407</c:v>
                </c:pt>
                <c:pt idx="18368">
                  <c:v>300.42417753703751</c:v>
                </c:pt>
                <c:pt idx="18369">
                  <c:v>300.02940306137282</c:v>
                </c:pt>
                <c:pt idx="18370">
                  <c:v>300.86539474463171</c:v>
                </c:pt>
                <c:pt idx="18371">
                  <c:v>300.56350806129444</c:v>
                </c:pt>
                <c:pt idx="18372">
                  <c:v>300.49384272307219</c:v>
                </c:pt>
                <c:pt idx="18373">
                  <c:v>300.60995263469238</c:v>
                </c:pt>
                <c:pt idx="18374">
                  <c:v>300.54028729647018</c:v>
                </c:pt>
                <c:pt idx="18375">
                  <c:v>300.42417753703751</c:v>
                </c:pt>
                <c:pt idx="18376">
                  <c:v>300.26162289983188</c:v>
                </c:pt>
                <c:pt idx="18377">
                  <c:v>300.08670677415364</c:v>
                </c:pt>
                <c:pt idx="18378">
                  <c:v>300.89947317262033</c:v>
                </c:pt>
                <c:pt idx="18379">
                  <c:v>300.17959598182455</c:v>
                </c:pt>
                <c:pt idx="18380">
                  <c:v>300.50469871217439</c:v>
                </c:pt>
                <c:pt idx="18381">
                  <c:v>300.31892361451946</c:v>
                </c:pt>
                <c:pt idx="18382">
                  <c:v>300.24926740754574</c:v>
                </c:pt>
                <c:pt idx="18383">
                  <c:v>300.31892361451946</c:v>
                </c:pt>
                <c:pt idx="18384">
                  <c:v>300.23840061313291</c:v>
                </c:pt>
                <c:pt idx="18385">
                  <c:v>300.79572788453476</c:v>
                </c:pt>
                <c:pt idx="18386">
                  <c:v>300.19195756160968</c:v>
                </c:pt>
                <c:pt idx="18387">
                  <c:v>300.04026227684943</c:v>
                </c:pt>
                <c:pt idx="18388">
                  <c:v>300.65639720809037</c:v>
                </c:pt>
                <c:pt idx="18389">
                  <c:v>300.63317492139134</c:v>
                </c:pt>
                <c:pt idx="18390">
                  <c:v>300.51706500977122</c:v>
                </c:pt>
                <c:pt idx="18391">
                  <c:v>300.04026227684943</c:v>
                </c:pt>
                <c:pt idx="18392">
                  <c:v>300.04026227684943</c:v>
                </c:pt>
                <c:pt idx="18393">
                  <c:v>300.052625454603</c:v>
                </c:pt>
                <c:pt idx="18394">
                  <c:v>300.16873527491072</c:v>
                </c:pt>
                <c:pt idx="18395">
                  <c:v>300.052625454603</c:v>
                </c:pt>
                <c:pt idx="18396">
                  <c:v>300.89947317262033</c:v>
                </c:pt>
                <c:pt idx="18397">
                  <c:v>300.45825109502692</c:v>
                </c:pt>
                <c:pt idx="18398">
                  <c:v>300.16873527491072</c:v>
                </c:pt>
                <c:pt idx="18399">
                  <c:v>300.02940306137282</c:v>
                </c:pt>
                <c:pt idx="18400">
                  <c:v>300.00618080663321</c:v>
                </c:pt>
                <c:pt idx="18401">
                  <c:v>300.23840061313291</c:v>
                </c:pt>
                <c:pt idx="18402">
                  <c:v>300.23840061313291</c:v>
                </c:pt>
                <c:pt idx="18403">
                  <c:v>300.62081775504299</c:v>
                </c:pt>
                <c:pt idx="18404">
                  <c:v>300.28484518653084</c:v>
                </c:pt>
                <c:pt idx="18405">
                  <c:v>300.70284025961359</c:v>
                </c:pt>
                <c:pt idx="18406">
                  <c:v>300.37773281145206</c:v>
                </c:pt>
                <c:pt idx="18407">
                  <c:v>300.23840061313291</c:v>
                </c:pt>
                <c:pt idx="18408">
                  <c:v>300.09906995190721</c:v>
                </c:pt>
                <c:pt idx="18409">
                  <c:v>300.08670677415364</c:v>
                </c:pt>
                <c:pt idx="18410">
                  <c:v>300.00618080663321</c:v>
                </c:pt>
                <c:pt idx="18411">
                  <c:v>300.272475997372</c:v>
                </c:pt>
                <c:pt idx="18412">
                  <c:v>300.41181884881439</c:v>
                </c:pt>
                <c:pt idx="18413">
                  <c:v>300.57437013789553</c:v>
                </c:pt>
                <c:pt idx="18414">
                  <c:v>300.272475997372</c:v>
                </c:pt>
                <c:pt idx="18415">
                  <c:v>300.052625454603</c:v>
                </c:pt>
                <c:pt idx="18416">
                  <c:v>300.16873527491072</c:v>
                </c:pt>
                <c:pt idx="18417">
                  <c:v>300.07584769564573</c:v>
                </c:pt>
                <c:pt idx="18418">
                  <c:v>300.30806747322987</c:v>
                </c:pt>
                <c:pt idx="18419">
                  <c:v>300.77250575002324</c:v>
                </c:pt>
                <c:pt idx="18420">
                  <c:v>300.72606254631256</c:v>
                </c:pt>
                <c:pt idx="18421">
                  <c:v>300.74928498519898</c:v>
                </c:pt>
                <c:pt idx="18422">
                  <c:v>300.47062043637322</c:v>
                </c:pt>
                <c:pt idx="18423">
                  <c:v>300.23840061313291</c:v>
                </c:pt>
                <c:pt idx="18424">
                  <c:v>300.30806747322987</c:v>
                </c:pt>
                <c:pt idx="18425">
                  <c:v>300.57437013789553</c:v>
                </c:pt>
                <c:pt idx="18426">
                  <c:v>300.272475997372</c:v>
                </c:pt>
                <c:pt idx="18427">
                  <c:v>300.62081775504299</c:v>
                </c:pt>
                <c:pt idx="18428">
                  <c:v>300.69047411420422</c:v>
                </c:pt>
                <c:pt idx="18429">
                  <c:v>300.34214742309319</c:v>
                </c:pt>
                <c:pt idx="18430">
                  <c:v>300.45825109502692</c:v>
                </c:pt>
                <c:pt idx="18431">
                  <c:v>300.96914459834147</c:v>
                </c:pt>
                <c:pt idx="18432">
                  <c:v>301.24779986373136</c:v>
                </c:pt>
                <c:pt idx="18433">
                  <c:v>300.01703988361919</c:v>
                </c:pt>
                <c:pt idx="18434">
                  <c:v>301.07439243336052</c:v>
                </c:pt>
                <c:pt idx="18435">
                  <c:v>300.01703988361919</c:v>
                </c:pt>
                <c:pt idx="18436">
                  <c:v>300.06348451789216</c:v>
                </c:pt>
                <c:pt idx="18437">
                  <c:v>300.23840061313291</c:v>
                </c:pt>
                <c:pt idx="18438">
                  <c:v>301.35305546031157</c:v>
                </c:pt>
                <c:pt idx="18439">
                  <c:v>300.00618080663321</c:v>
                </c:pt>
                <c:pt idx="18440">
                  <c:v>300.56350806129444</c:v>
                </c:pt>
                <c:pt idx="18441">
                  <c:v>300.67961797291457</c:v>
                </c:pt>
                <c:pt idx="18442">
                  <c:v>300.47062043637322</c:v>
                </c:pt>
                <c:pt idx="18443">
                  <c:v>300.07584769564573</c:v>
                </c:pt>
                <c:pt idx="18444">
                  <c:v>300.49384272307219</c:v>
                </c:pt>
                <c:pt idx="18445">
                  <c:v>300.21517984830865</c:v>
                </c:pt>
                <c:pt idx="18446">
                  <c:v>300.69047411420422</c:v>
                </c:pt>
                <c:pt idx="18447">
                  <c:v>300.89947317262033</c:v>
                </c:pt>
                <c:pt idx="18448">
                  <c:v>300.71369792277795</c:v>
                </c:pt>
                <c:pt idx="18449">
                  <c:v>301.17814350457013</c:v>
                </c:pt>
                <c:pt idx="18450">
                  <c:v>300.31892361451946</c:v>
                </c:pt>
                <c:pt idx="18451">
                  <c:v>300.28484518653084</c:v>
                </c:pt>
                <c:pt idx="18452">
                  <c:v>300.14551303386793</c:v>
                </c:pt>
                <c:pt idx="18453">
                  <c:v>300.26162289983188</c:v>
                </c:pt>
                <c:pt idx="18454">
                  <c:v>300.15637217325082</c:v>
                </c:pt>
                <c:pt idx="18455">
                  <c:v>301.23694570087889</c:v>
                </c:pt>
                <c:pt idx="18456">
                  <c:v>301.84071663255384</c:v>
                </c:pt>
                <c:pt idx="18457">
                  <c:v>301.21372295761745</c:v>
                </c:pt>
                <c:pt idx="18458">
                  <c:v>300.81895017123372</c:v>
                </c:pt>
                <c:pt idx="18459">
                  <c:v>300.8762493640466</c:v>
                </c:pt>
                <c:pt idx="18460">
                  <c:v>301.92124511268952</c:v>
                </c:pt>
                <c:pt idx="18461">
                  <c:v>300.38859504024066</c:v>
                </c:pt>
                <c:pt idx="18462">
                  <c:v>300.272475997372</c:v>
                </c:pt>
                <c:pt idx="18463">
                  <c:v>300.12229077760645</c:v>
                </c:pt>
                <c:pt idx="18464">
                  <c:v>300.52792252074812</c:v>
                </c:pt>
                <c:pt idx="18465">
                  <c:v>300.5511463293218</c:v>
                </c:pt>
                <c:pt idx="18466">
                  <c:v>300.36537123166693</c:v>
                </c:pt>
                <c:pt idx="18467">
                  <c:v>300.06348451789216</c:v>
                </c:pt>
                <c:pt idx="18468">
                  <c:v>300.44739830186171</c:v>
                </c:pt>
                <c:pt idx="18469">
                  <c:v>300.23840061313291</c:v>
                </c:pt>
                <c:pt idx="18470">
                  <c:v>300.49384272307219</c:v>
                </c:pt>
                <c:pt idx="18471">
                  <c:v>300.56350806129444</c:v>
                </c:pt>
                <c:pt idx="18472">
                  <c:v>300.63317492139134</c:v>
                </c:pt>
                <c:pt idx="18473">
                  <c:v>300.42417753703751</c:v>
                </c:pt>
                <c:pt idx="18474">
                  <c:v>300.21517984830865</c:v>
                </c:pt>
                <c:pt idx="18475">
                  <c:v>300.44739830186171</c:v>
                </c:pt>
                <c:pt idx="18476">
                  <c:v>300.13314985611436</c:v>
                </c:pt>
                <c:pt idx="18477">
                  <c:v>300.09906995190721</c:v>
                </c:pt>
                <c:pt idx="18478">
                  <c:v>300.54028729647018</c:v>
                </c:pt>
                <c:pt idx="18479">
                  <c:v>300.29569980594573</c:v>
                </c:pt>
                <c:pt idx="18480">
                  <c:v>300.82980174689914</c:v>
                </c:pt>
                <c:pt idx="18481">
                  <c:v>300.01703988361919</c:v>
                </c:pt>
                <c:pt idx="18482">
                  <c:v>300.82980174689914</c:v>
                </c:pt>
                <c:pt idx="18483">
                  <c:v>300.5511463293218</c:v>
                </c:pt>
                <c:pt idx="18484">
                  <c:v>300.23840061313291</c:v>
                </c:pt>
                <c:pt idx="18485">
                  <c:v>300.63317492139134</c:v>
                </c:pt>
                <c:pt idx="18486">
                  <c:v>300.88861550945592</c:v>
                </c:pt>
                <c:pt idx="18487">
                  <c:v>301.23694570087889</c:v>
                </c:pt>
                <c:pt idx="18488">
                  <c:v>300.60995263469238</c:v>
                </c:pt>
                <c:pt idx="18489">
                  <c:v>300.58673034799341</c:v>
                </c:pt>
                <c:pt idx="18490">
                  <c:v>300.06348451789216</c:v>
                </c:pt>
                <c:pt idx="18491">
                  <c:v>300.56350806129444</c:v>
                </c:pt>
                <c:pt idx="18492">
                  <c:v>300.07584769564573</c:v>
                </c:pt>
                <c:pt idx="18493">
                  <c:v>300.42417753703751</c:v>
                </c:pt>
                <c:pt idx="18494">
                  <c:v>300.13314985611436</c:v>
                </c:pt>
                <c:pt idx="18495">
                  <c:v>300.29569980594573</c:v>
                </c:pt>
                <c:pt idx="18496">
                  <c:v>300.94592078976774</c:v>
                </c:pt>
                <c:pt idx="18497">
                  <c:v>301.29424748087877</c:v>
                </c:pt>
                <c:pt idx="18498">
                  <c:v>300.85302555547287</c:v>
                </c:pt>
                <c:pt idx="18499">
                  <c:v>300.43504265738812</c:v>
                </c:pt>
                <c:pt idx="18500">
                  <c:v>300.24926740754574</c:v>
                </c:pt>
                <c:pt idx="18501">
                  <c:v>300.41181884881439</c:v>
                </c:pt>
                <c:pt idx="18502">
                  <c:v>300.02940306137282</c:v>
                </c:pt>
                <c:pt idx="18503">
                  <c:v>300.56350806129444</c:v>
                </c:pt>
                <c:pt idx="18504">
                  <c:v>300.33128823805407</c:v>
                </c:pt>
                <c:pt idx="18505">
                  <c:v>300.72606254631256</c:v>
                </c:pt>
                <c:pt idx="18506">
                  <c:v>300.84217245793269</c:v>
                </c:pt>
                <c:pt idx="18507">
                  <c:v>300.81895017123372</c:v>
                </c:pt>
                <c:pt idx="18508">
                  <c:v>300.42417753703751</c:v>
                </c:pt>
                <c:pt idx="18509">
                  <c:v>300.49384272307219</c:v>
                </c:pt>
                <c:pt idx="18510">
                  <c:v>300.31892361451946</c:v>
                </c:pt>
                <c:pt idx="18511">
                  <c:v>300.29569980594573</c:v>
                </c:pt>
                <c:pt idx="18512">
                  <c:v>300.17959598182455</c:v>
                </c:pt>
                <c:pt idx="18513">
                  <c:v>300.02940306137282</c:v>
                </c:pt>
                <c:pt idx="18514">
                  <c:v>300.66725030563049</c:v>
                </c:pt>
                <c:pt idx="18515">
                  <c:v>300.36537123166693</c:v>
                </c:pt>
                <c:pt idx="18516">
                  <c:v>300.5511463293218</c:v>
                </c:pt>
                <c:pt idx="18517">
                  <c:v>300.38859504024066</c:v>
                </c:pt>
                <c:pt idx="18518">
                  <c:v>300.19195756160968</c:v>
                </c:pt>
                <c:pt idx="18519">
                  <c:v>300.65639720809037</c:v>
                </c:pt>
                <c:pt idx="18520">
                  <c:v>300.84217245793269</c:v>
                </c:pt>
                <c:pt idx="18521">
                  <c:v>300.23840061313291</c:v>
                </c:pt>
                <c:pt idx="18522">
                  <c:v>300.21517984830865</c:v>
                </c:pt>
                <c:pt idx="18523">
                  <c:v>300.272475997372</c:v>
                </c:pt>
                <c:pt idx="18524">
                  <c:v>300.20281979039828</c:v>
                </c:pt>
                <c:pt idx="18525">
                  <c:v>300.33128823805407</c:v>
                </c:pt>
                <c:pt idx="18526">
                  <c:v>300.12229077760645</c:v>
                </c:pt>
                <c:pt idx="18527">
                  <c:v>300.15637217325082</c:v>
                </c:pt>
                <c:pt idx="18528">
                  <c:v>300.34214742309319</c:v>
                </c:pt>
                <c:pt idx="18529">
                  <c:v>300.22604359897201</c:v>
                </c:pt>
                <c:pt idx="18530">
                  <c:v>300.38859504024066</c:v>
                </c:pt>
                <c:pt idx="18531">
                  <c:v>300.06348451789216</c:v>
                </c:pt>
                <c:pt idx="18532">
                  <c:v>300.52792252074812</c:v>
                </c:pt>
                <c:pt idx="18533">
                  <c:v>300.08670677415364</c:v>
                </c:pt>
                <c:pt idx="18534">
                  <c:v>300.21517984830865</c:v>
                </c:pt>
                <c:pt idx="18535">
                  <c:v>300.26162289983188</c:v>
                </c:pt>
                <c:pt idx="18536">
                  <c:v>300.86539474463171</c:v>
                </c:pt>
                <c:pt idx="18537">
                  <c:v>300.86539474463171</c:v>
                </c:pt>
                <c:pt idx="18538">
                  <c:v>300.93506008285391</c:v>
                </c:pt>
                <c:pt idx="18539">
                  <c:v>300.51706500977122</c:v>
                </c:pt>
                <c:pt idx="18540">
                  <c:v>300.54028729647018</c:v>
                </c:pt>
                <c:pt idx="18541">
                  <c:v>300.58673034799341</c:v>
                </c:pt>
                <c:pt idx="18542">
                  <c:v>300.43504265738812</c:v>
                </c:pt>
                <c:pt idx="18543">
                  <c:v>300.5511463293218</c:v>
                </c:pt>
                <c:pt idx="18544">
                  <c:v>300.31892361451946</c:v>
                </c:pt>
                <c:pt idx="18545">
                  <c:v>300.76014553992542</c:v>
                </c:pt>
                <c:pt idx="18546">
                  <c:v>300.04026227684943</c:v>
                </c:pt>
                <c:pt idx="18547">
                  <c:v>300.43504265738812</c:v>
                </c:pt>
                <c:pt idx="18548">
                  <c:v>300.66725030563049</c:v>
                </c:pt>
                <c:pt idx="18549">
                  <c:v>300.06348451789216</c:v>
                </c:pt>
                <c:pt idx="18550">
                  <c:v>300.14551303386793</c:v>
                </c:pt>
                <c:pt idx="18551">
                  <c:v>300.77250575002324</c:v>
                </c:pt>
                <c:pt idx="18552">
                  <c:v>300.19195756160968</c:v>
                </c:pt>
                <c:pt idx="18553">
                  <c:v>300.14551303386793</c:v>
                </c:pt>
                <c:pt idx="18554">
                  <c:v>300.77250575002324</c:v>
                </c:pt>
                <c:pt idx="18555">
                  <c:v>300.01703988361919</c:v>
                </c:pt>
                <c:pt idx="18556">
                  <c:v>300.06348451789216</c:v>
                </c:pt>
                <c:pt idx="18557">
                  <c:v>300.01703988361919</c:v>
                </c:pt>
                <c:pt idx="18558">
                  <c:v>300.20281979039828</c:v>
                </c:pt>
                <c:pt idx="18559">
                  <c:v>300.09906995190721</c:v>
                </c:pt>
                <c:pt idx="18560">
                  <c:v>300.45825109502692</c:v>
                </c:pt>
                <c:pt idx="18561">
                  <c:v>300.38859504024066</c:v>
                </c:pt>
                <c:pt idx="18562">
                  <c:v>300.92269698119406</c:v>
                </c:pt>
                <c:pt idx="18563">
                  <c:v>300.76014553992542</c:v>
                </c:pt>
                <c:pt idx="18564">
                  <c:v>300.15637217325082</c:v>
                </c:pt>
                <c:pt idx="18565">
                  <c:v>300.34214742309319</c:v>
                </c:pt>
                <c:pt idx="18566">
                  <c:v>300.40095509815103</c:v>
                </c:pt>
                <c:pt idx="18567">
                  <c:v>300.70284025961359</c:v>
                </c:pt>
                <c:pt idx="18568">
                  <c:v>300.77250575002324</c:v>
                </c:pt>
                <c:pt idx="18569">
                  <c:v>300.41181884881439</c:v>
                </c:pt>
                <c:pt idx="18570">
                  <c:v>300.44739830186171</c:v>
                </c:pt>
                <c:pt idx="18571">
                  <c:v>300.21517984830865</c:v>
                </c:pt>
                <c:pt idx="18572">
                  <c:v>300.63317492139134</c:v>
                </c:pt>
                <c:pt idx="18573">
                  <c:v>300.42417753703751</c:v>
                </c:pt>
                <c:pt idx="18574">
                  <c:v>300.33128823805407</c:v>
                </c:pt>
                <c:pt idx="18575">
                  <c:v>300.28484518653084</c:v>
                </c:pt>
                <c:pt idx="18576">
                  <c:v>300.04026227684943</c:v>
                </c:pt>
                <c:pt idx="18577">
                  <c:v>300.10992901519637</c:v>
                </c:pt>
                <c:pt idx="18578">
                  <c:v>300.40095509815103</c:v>
                </c:pt>
                <c:pt idx="18579">
                  <c:v>300.24926740754574</c:v>
                </c:pt>
                <c:pt idx="18580">
                  <c:v>300.29569980594573</c:v>
                </c:pt>
                <c:pt idx="18581">
                  <c:v>300.06348451789216</c:v>
                </c:pt>
                <c:pt idx="18582">
                  <c:v>300.19195756160968</c:v>
                </c:pt>
                <c:pt idx="18583">
                  <c:v>300.13314985611436</c:v>
                </c:pt>
                <c:pt idx="18584">
                  <c:v>300.45825109502692</c:v>
                </c:pt>
                <c:pt idx="18585">
                  <c:v>300.07584769564573</c:v>
                </c:pt>
                <c:pt idx="18586">
                  <c:v>300.19195756160968</c:v>
                </c:pt>
                <c:pt idx="18587">
                  <c:v>300.33128823805407</c:v>
                </c:pt>
                <c:pt idx="18588">
                  <c:v>300.37773281145206</c:v>
                </c:pt>
                <c:pt idx="18589">
                  <c:v>300.02940306137282</c:v>
                </c:pt>
                <c:pt idx="18590">
                  <c:v>300.20281979039828</c:v>
                </c:pt>
                <c:pt idx="18591">
                  <c:v>300.52792252074812</c:v>
                </c:pt>
                <c:pt idx="18592">
                  <c:v>300.24926740754574</c:v>
                </c:pt>
                <c:pt idx="18593">
                  <c:v>300.59759394646926</c:v>
                </c:pt>
                <c:pt idx="18594">
                  <c:v>300.64402649705676</c:v>
                </c:pt>
                <c:pt idx="18595">
                  <c:v>300.45825109502692</c:v>
                </c:pt>
                <c:pt idx="18596">
                  <c:v>300.48147490360066</c:v>
                </c:pt>
                <c:pt idx="18597">
                  <c:v>300.33128823805407</c:v>
                </c:pt>
                <c:pt idx="18598">
                  <c:v>300.17959598182455</c:v>
                </c:pt>
                <c:pt idx="18599">
                  <c:v>300.07584769564573</c:v>
                </c:pt>
                <c:pt idx="18600">
                  <c:v>300.07584769564573</c:v>
                </c:pt>
                <c:pt idx="18601">
                  <c:v>300.19195756160968</c:v>
                </c:pt>
                <c:pt idx="18602">
                  <c:v>300.14551303386793</c:v>
                </c:pt>
                <c:pt idx="18603">
                  <c:v>300.35451052475304</c:v>
                </c:pt>
                <c:pt idx="18604">
                  <c:v>300.44739830186171</c:v>
                </c:pt>
                <c:pt idx="18605">
                  <c:v>300.60995263469238</c:v>
                </c:pt>
                <c:pt idx="18606">
                  <c:v>301.32983363017502</c:v>
                </c:pt>
                <c:pt idx="18607">
                  <c:v>301.02794770777507</c:v>
                </c:pt>
                <c:pt idx="18608">
                  <c:v>300.23840061313291</c:v>
                </c:pt>
                <c:pt idx="18609">
                  <c:v>300.16873527491072</c:v>
                </c:pt>
                <c:pt idx="18610">
                  <c:v>300.38859504024066</c:v>
                </c:pt>
                <c:pt idx="18611">
                  <c:v>300.04026227684943</c:v>
                </c:pt>
                <c:pt idx="18612">
                  <c:v>300.04026227684943</c:v>
                </c:pt>
                <c:pt idx="18613">
                  <c:v>300.24926740754574</c:v>
                </c:pt>
                <c:pt idx="18614">
                  <c:v>300.24926740754574</c:v>
                </c:pt>
                <c:pt idx="18615">
                  <c:v>300.76014553992542</c:v>
                </c:pt>
                <c:pt idx="18616">
                  <c:v>300.02940306137282</c:v>
                </c:pt>
                <c:pt idx="18617">
                  <c:v>300.09906995190721</c:v>
                </c:pt>
                <c:pt idx="18618">
                  <c:v>300.54028729647018</c:v>
                </c:pt>
                <c:pt idx="18619">
                  <c:v>300.47062043637322</c:v>
                </c:pt>
                <c:pt idx="18620">
                  <c:v>300.19195756160968</c:v>
                </c:pt>
                <c:pt idx="18621">
                  <c:v>300.17959598182455</c:v>
                </c:pt>
                <c:pt idx="18622">
                  <c:v>300.21517984830865</c:v>
                </c:pt>
                <c:pt idx="18623">
                  <c:v>300.06348451789216</c:v>
                </c:pt>
                <c:pt idx="18624">
                  <c:v>300.272475997372</c:v>
                </c:pt>
                <c:pt idx="18625">
                  <c:v>300.43504265738812</c:v>
                </c:pt>
                <c:pt idx="18626">
                  <c:v>300.15637217325082</c:v>
                </c:pt>
                <c:pt idx="18627">
                  <c:v>300.36537123166693</c:v>
                </c:pt>
                <c:pt idx="18628">
                  <c:v>300.5511463293218</c:v>
                </c:pt>
                <c:pt idx="18629">
                  <c:v>300.04026227684943</c:v>
                </c:pt>
                <c:pt idx="18630">
                  <c:v>300.38859504024066</c:v>
                </c:pt>
                <c:pt idx="18631">
                  <c:v>300.36537123166693</c:v>
                </c:pt>
                <c:pt idx="18632">
                  <c:v>300.64402649705676</c:v>
                </c:pt>
                <c:pt idx="18633">
                  <c:v>300.01703988361919</c:v>
                </c:pt>
                <c:pt idx="18634">
                  <c:v>300.08670677415364</c:v>
                </c:pt>
                <c:pt idx="18635">
                  <c:v>300.02940306137282</c:v>
                </c:pt>
                <c:pt idx="18636">
                  <c:v>300.15637217325082</c:v>
                </c:pt>
                <c:pt idx="18637">
                  <c:v>300.12229077760645</c:v>
                </c:pt>
                <c:pt idx="18638">
                  <c:v>300.70284025961359</c:v>
                </c:pt>
                <c:pt idx="18639">
                  <c:v>300.35451052475304</c:v>
                </c:pt>
                <c:pt idx="18640">
                  <c:v>300.44739830186171</c:v>
                </c:pt>
                <c:pt idx="18641">
                  <c:v>300.19195756160968</c:v>
                </c:pt>
                <c:pt idx="18642">
                  <c:v>300.04026227684943</c:v>
                </c:pt>
                <c:pt idx="18643">
                  <c:v>300.49384272307219</c:v>
                </c:pt>
                <c:pt idx="18644">
                  <c:v>300.19195756160968</c:v>
                </c:pt>
                <c:pt idx="18645">
                  <c:v>300.48147490360066</c:v>
                </c:pt>
                <c:pt idx="18646">
                  <c:v>300.50469871217439</c:v>
                </c:pt>
                <c:pt idx="18647">
                  <c:v>300.42417753703751</c:v>
                </c:pt>
                <c:pt idx="18648">
                  <c:v>300.02940306137282</c:v>
                </c:pt>
                <c:pt idx="18649">
                  <c:v>300.54028729647018</c:v>
                </c:pt>
                <c:pt idx="18650">
                  <c:v>300.14551303386793</c:v>
                </c:pt>
                <c:pt idx="18651">
                  <c:v>300.47062043637322</c:v>
                </c:pt>
                <c:pt idx="18652">
                  <c:v>300.74928498519898</c:v>
                </c:pt>
                <c:pt idx="18653">
                  <c:v>300.72606254631256</c:v>
                </c:pt>
                <c:pt idx="18654">
                  <c:v>300.70284025961359</c:v>
                </c:pt>
                <c:pt idx="18655">
                  <c:v>300.86539474463171</c:v>
                </c:pt>
                <c:pt idx="18656">
                  <c:v>300.37773281145206</c:v>
                </c:pt>
                <c:pt idx="18657">
                  <c:v>300.42417753703751</c:v>
                </c:pt>
                <c:pt idx="18658">
                  <c:v>300.16873527491072</c:v>
                </c:pt>
                <c:pt idx="18659">
                  <c:v>300.96914459834147</c:v>
                </c:pt>
                <c:pt idx="18660">
                  <c:v>300.31892361451946</c:v>
                </c:pt>
                <c:pt idx="18661">
                  <c:v>300.43504265738812</c:v>
                </c:pt>
                <c:pt idx="18662">
                  <c:v>300.24926740754574</c:v>
                </c:pt>
                <c:pt idx="18663">
                  <c:v>300.45825109502692</c:v>
                </c:pt>
                <c:pt idx="18664">
                  <c:v>300.24926740754574</c:v>
                </c:pt>
                <c:pt idx="18665">
                  <c:v>300.22604359897201</c:v>
                </c:pt>
                <c:pt idx="18666">
                  <c:v>300.15637217325082</c:v>
                </c:pt>
                <c:pt idx="18667">
                  <c:v>300.45825109502692</c:v>
                </c:pt>
                <c:pt idx="18668">
                  <c:v>300.04026227684943</c:v>
                </c:pt>
                <c:pt idx="18669">
                  <c:v>300.73692173135169</c:v>
                </c:pt>
                <c:pt idx="18670">
                  <c:v>300.23840061313291</c:v>
                </c:pt>
                <c:pt idx="18671">
                  <c:v>300.12229077760645</c:v>
                </c:pt>
                <c:pt idx="18672">
                  <c:v>300.43504265738812</c:v>
                </c:pt>
                <c:pt idx="18673">
                  <c:v>300.17959598182455</c:v>
                </c:pt>
                <c:pt idx="18674">
                  <c:v>300.07584769564573</c:v>
                </c:pt>
                <c:pt idx="18675">
                  <c:v>300.30806747322987</c:v>
                </c:pt>
                <c:pt idx="18676">
                  <c:v>300.17959598182455</c:v>
                </c:pt>
                <c:pt idx="18677">
                  <c:v>300.62081775504299</c:v>
                </c:pt>
                <c:pt idx="18678">
                  <c:v>301.01559206330148</c:v>
                </c:pt>
                <c:pt idx="18679">
                  <c:v>301.75869367142087</c:v>
                </c:pt>
                <c:pt idx="18680">
                  <c:v>301.20136746533132</c:v>
                </c:pt>
                <c:pt idx="18681">
                  <c:v>300.06348451789216</c:v>
                </c:pt>
                <c:pt idx="18682">
                  <c:v>300.21517984830865</c:v>
                </c:pt>
                <c:pt idx="18683">
                  <c:v>300.56350806129444</c:v>
                </c:pt>
                <c:pt idx="18684">
                  <c:v>300.07584769564573</c:v>
                </c:pt>
                <c:pt idx="18685">
                  <c:v>300.9118379483424</c:v>
                </c:pt>
                <c:pt idx="18686">
                  <c:v>300.72606254631256</c:v>
                </c:pt>
                <c:pt idx="18687">
                  <c:v>300.63317492139134</c:v>
                </c:pt>
                <c:pt idx="18688">
                  <c:v>300.72606254631256</c:v>
                </c:pt>
                <c:pt idx="18689">
                  <c:v>300.26162289983188</c:v>
                </c:pt>
                <c:pt idx="18690">
                  <c:v>300.74928498519898</c:v>
                </c:pt>
                <c:pt idx="18691">
                  <c:v>300.30806747322987</c:v>
                </c:pt>
                <c:pt idx="18692">
                  <c:v>300.35451052475304</c:v>
                </c:pt>
                <c:pt idx="18693">
                  <c:v>300.28484518653084</c:v>
                </c:pt>
                <c:pt idx="18694">
                  <c:v>300.28484518653084</c:v>
                </c:pt>
                <c:pt idx="18695">
                  <c:v>300.15637217325082</c:v>
                </c:pt>
                <c:pt idx="18696">
                  <c:v>300.52792252074812</c:v>
                </c:pt>
                <c:pt idx="18697">
                  <c:v>300.43504265738812</c:v>
                </c:pt>
                <c:pt idx="18698">
                  <c:v>300.8762493640466</c:v>
                </c:pt>
                <c:pt idx="18699">
                  <c:v>300.45825109502692</c:v>
                </c:pt>
                <c:pt idx="18700">
                  <c:v>300.04026227684943</c:v>
                </c:pt>
                <c:pt idx="18701">
                  <c:v>300.60995263469238</c:v>
                </c:pt>
                <c:pt idx="18702">
                  <c:v>300.56350806129444</c:v>
                </c:pt>
                <c:pt idx="18703">
                  <c:v>300.60995263469238</c:v>
                </c:pt>
                <c:pt idx="18704">
                  <c:v>300.56350806129444</c:v>
                </c:pt>
                <c:pt idx="18705">
                  <c:v>300.052625454603</c:v>
                </c:pt>
                <c:pt idx="18706">
                  <c:v>300.33128823805407</c:v>
                </c:pt>
                <c:pt idx="18707">
                  <c:v>300.33128823805407</c:v>
                </c:pt>
                <c:pt idx="18708">
                  <c:v>300.35451052475304</c:v>
                </c:pt>
                <c:pt idx="18709">
                  <c:v>300.08670677415364</c:v>
                </c:pt>
                <c:pt idx="18710">
                  <c:v>300.22604359897201</c:v>
                </c:pt>
                <c:pt idx="18711">
                  <c:v>300.52792252074812</c:v>
                </c:pt>
                <c:pt idx="18712">
                  <c:v>301.41035130500001</c:v>
                </c:pt>
                <c:pt idx="18713">
                  <c:v>300.64402649705676</c:v>
                </c:pt>
                <c:pt idx="18714">
                  <c:v>300.272475997372</c:v>
                </c:pt>
                <c:pt idx="18715">
                  <c:v>300.17959598182455</c:v>
                </c:pt>
                <c:pt idx="18716">
                  <c:v>300.15637217325082</c:v>
                </c:pt>
                <c:pt idx="18717">
                  <c:v>300.052625454603</c:v>
                </c:pt>
                <c:pt idx="18718">
                  <c:v>300.22604359897201</c:v>
                </c:pt>
                <c:pt idx="18719">
                  <c:v>300.12229077760645</c:v>
                </c:pt>
                <c:pt idx="18720">
                  <c:v>300.33128823805407</c:v>
                </c:pt>
                <c:pt idx="18721">
                  <c:v>300.28484518653084</c:v>
                </c:pt>
                <c:pt idx="18722">
                  <c:v>300.10992901519637</c:v>
                </c:pt>
                <c:pt idx="18723">
                  <c:v>300.052625454603</c:v>
                </c:pt>
                <c:pt idx="18724">
                  <c:v>300.20281979039828</c:v>
                </c:pt>
                <c:pt idx="18725">
                  <c:v>300.12229077760645</c:v>
                </c:pt>
                <c:pt idx="18726">
                  <c:v>300.02940306137282</c:v>
                </c:pt>
                <c:pt idx="18727">
                  <c:v>300.09906995190721</c:v>
                </c:pt>
                <c:pt idx="18728">
                  <c:v>300.22604359897201</c:v>
                </c:pt>
                <c:pt idx="18729">
                  <c:v>300.80659315707283</c:v>
                </c:pt>
                <c:pt idx="18730">
                  <c:v>300.02940306137282</c:v>
                </c:pt>
                <c:pt idx="18731">
                  <c:v>300.19195756160968</c:v>
                </c:pt>
                <c:pt idx="18732">
                  <c:v>300.10992901519637</c:v>
                </c:pt>
                <c:pt idx="18733">
                  <c:v>300.33128823805407</c:v>
                </c:pt>
                <c:pt idx="18734">
                  <c:v>300.79572788453476</c:v>
                </c:pt>
                <c:pt idx="18735">
                  <c:v>300.35451052475304</c:v>
                </c:pt>
                <c:pt idx="18736">
                  <c:v>301.37627744263557</c:v>
                </c:pt>
                <c:pt idx="18737">
                  <c:v>301.19050219279325</c:v>
                </c:pt>
                <c:pt idx="18738">
                  <c:v>300.84217245793269</c:v>
                </c:pt>
                <c:pt idx="18739">
                  <c:v>300.70284025961359</c:v>
                </c:pt>
                <c:pt idx="18740">
                  <c:v>300.26162289983188</c:v>
                </c:pt>
                <c:pt idx="18741">
                  <c:v>300.51706500977122</c:v>
                </c:pt>
                <c:pt idx="18742">
                  <c:v>300.00618080663321</c:v>
                </c:pt>
                <c:pt idx="18743">
                  <c:v>300.22604359897201</c:v>
                </c:pt>
                <c:pt idx="18744">
                  <c:v>300.48147490360066</c:v>
                </c:pt>
                <c:pt idx="18745">
                  <c:v>300.52792252074812</c:v>
                </c:pt>
                <c:pt idx="18746">
                  <c:v>300.28484518653084</c:v>
                </c:pt>
                <c:pt idx="18747">
                  <c:v>300.38859504024066</c:v>
                </c:pt>
                <c:pt idx="18748">
                  <c:v>300.17959598182455</c:v>
                </c:pt>
                <c:pt idx="18749">
                  <c:v>300.69047411420422</c:v>
                </c:pt>
                <c:pt idx="18750">
                  <c:v>300.48147490360066</c:v>
                </c:pt>
                <c:pt idx="18751">
                  <c:v>300.09906995190721</c:v>
                </c:pt>
                <c:pt idx="18752">
                  <c:v>300.07584769564573</c:v>
                </c:pt>
                <c:pt idx="18753">
                  <c:v>300.07584769564573</c:v>
                </c:pt>
                <c:pt idx="18754">
                  <c:v>300.33128823805407</c:v>
                </c:pt>
                <c:pt idx="18755">
                  <c:v>300.01703988361919</c:v>
                </c:pt>
                <c:pt idx="18756">
                  <c:v>300.48147490360066</c:v>
                </c:pt>
                <c:pt idx="18757">
                  <c:v>300.00618080663321</c:v>
                </c:pt>
                <c:pt idx="18758">
                  <c:v>300.47062043637322</c:v>
                </c:pt>
                <c:pt idx="18759">
                  <c:v>300.19195756160968</c:v>
                </c:pt>
                <c:pt idx="18760">
                  <c:v>300.17959598182455</c:v>
                </c:pt>
                <c:pt idx="18761">
                  <c:v>300.22604359897201</c:v>
                </c:pt>
                <c:pt idx="18762">
                  <c:v>300.66725030563049</c:v>
                </c:pt>
                <c:pt idx="18763">
                  <c:v>300.85302555547287</c:v>
                </c:pt>
                <c:pt idx="18764">
                  <c:v>300.45825109502692</c:v>
                </c:pt>
                <c:pt idx="18765">
                  <c:v>300.37773281145206</c:v>
                </c:pt>
                <c:pt idx="18766">
                  <c:v>300.15637217325082</c:v>
                </c:pt>
                <c:pt idx="18767">
                  <c:v>300.04026227684943</c:v>
                </c:pt>
                <c:pt idx="18768">
                  <c:v>300.13314985611436</c:v>
                </c:pt>
                <c:pt idx="18769">
                  <c:v>300.34214742309319</c:v>
                </c:pt>
                <c:pt idx="18770">
                  <c:v>300.23840061313291</c:v>
                </c:pt>
                <c:pt idx="18771">
                  <c:v>300.19195756160968</c:v>
                </c:pt>
                <c:pt idx="18772">
                  <c:v>300.40095509815103</c:v>
                </c:pt>
                <c:pt idx="18773">
                  <c:v>300.42417753703751</c:v>
                </c:pt>
                <c:pt idx="18774">
                  <c:v>300.052625454603</c:v>
                </c:pt>
                <c:pt idx="18775">
                  <c:v>300.23840061313291</c:v>
                </c:pt>
                <c:pt idx="18776">
                  <c:v>300.09906995190721</c:v>
                </c:pt>
                <c:pt idx="18777">
                  <c:v>300.23840061313291</c:v>
                </c:pt>
                <c:pt idx="18778">
                  <c:v>300.08670677415364</c:v>
                </c:pt>
                <c:pt idx="18779">
                  <c:v>300.15637217325082</c:v>
                </c:pt>
                <c:pt idx="18780">
                  <c:v>300.17959598182455</c:v>
                </c:pt>
                <c:pt idx="18781">
                  <c:v>300.48147490360066</c:v>
                </c:pt>
                <c:pt idx="18782">
                  <c:v>300.82980174689914</c:v>
                </c:pt>
                <c:pt idx="18783">
                  <c:v>300.10992901519637</c:v>
                </c:pt>
                <c:pt idx="18784">
                  <c:v>300.10992901519637</c:v>
                </c:pt>
                <c:pt idx="18785">
                  <c:v>300.15637217325082</c:v>
                </c:pt>
                <c:pt idx="18786">
                  <c:v>300.44739830186171</c:v>
                </c:pt>
                <c:pt idx="18787">
                  <c:v>300.93506008285391</c:v>
                </c:pt>
                <c:pt idx="18788">
                  <c:v>300.63317492139134</c:v>
                </c:pt>
                <c:pt idx="18789">
                  <c:v>300.72606254631256</c:v>
                </c:pt>
                <c:pt idx="18790">
                  <c:v>300.72606254631256</c:v>
                </c:pt>
                <c:pt idx="18791">
                  <c:v>300.14551303386793</c:v>
                </c:pt>
                <c:pt idx="18792">
                  <c:v>300.13314985611436</c:v>
                </c:pt>
                <c:pt idx="18793">
                  <c:v>300.50469871217439</c:v>
                </c:pt>
                <c:pt idx="18794">
                  <c:v>300.20281979039828</c:v>
                </c:pt>
                <c:pt idx="18795">
                  <c:v>300.43504265738812</c:v>
                </c:pt>
                <c:pt idx="18796">
                  <c:v>301.20136746533132</c:v>
                </c:pt>
                <c:pt idx="18797">
                  <c:v>300.40095509815103</c:v>
                </c:pt>
                <c:pt idx="18798">
                  <c:v>300.21517984830865</c:v>
                </c:pt>
                <c:pt idx="18799">
                  <c:v>300.33128823805407</c:v>
                </c:pt>
                <c:pt idx="18800">
                  <c:v>300.04026227684943</c:v>
                </c:pt>
                <c:pt idx="18801">
                  <c:v>300.16873527491072</c:v>
                </c:pt>
                <c:pt idx="18802">
                  <c:v>300.28484518653084</c:v>
                </c:pt>
                <c:pt idx="18803">
                  <c:v>300.52792252074812</c:v>
                </c:pt>
                <c:pt idx="18804">
                  <c:v>300.38859504024066</c:v>
                </c:pt>
                <c:pt idx="18805">
                  <c:v>300.70284025961359</c:v>
                </c:pt>
                <c:pt idx="18806">
                  <c:v>300.052625454603</c:v>
                </c:pt>
                <c:pt idx="18807">
                  <c:v>300.23840061313291</c:v>
                </c:pt>
                <c:pt idx="18808">
                  <c:v>300.09906995190721</c:v>
                </c:pt>
                <c:pt idx="18809">
                  <c:v>300.40095509815103</c:v>
                </c:pt>
                <c:pt idx="18810">
                  <c:v>300.37773281145206</c:v>
                </c:pt>
                <c:pt idx="18811">
                  <c:v>300.33128823805407</c:v>
                </c:pt>
                <c:pt idx="18812">
                  <c:v>300.20281979039828</c:v>
                </c:pt>
                <c:pt idx="18813">
                  <c:v>300.00618080663321</c:v>
                </c:pt>
                <c:pt idx="18814">
                  <c:v>300.00618080663321</c:v>
                </c:pt>
                <c:pt idx="18815">
                  <c:v>300.20281979039828</c:v>
                </c:pt>
                <c:pt idx="18816">
                  <c:v>300.17959598182455</c:v>
                </c:pt>
                <c:pt idx="18817">
                  <c:v>300.24926740754574</c:v>
                </c:pt>
                <c:pt idx="18818">
                  <c:v>300.33128823805407</c:v>
                </c:pt>
                <c:pt idx="18819">
                  <c:v>300.19195756160968</c:v>
                </c:pt>
                <c:pt idx="18820">
                  <c:v>300.07584769564573</c:v>
                </c:pt>
                <c:pt idx="18821">
                  <c:v>300.052625454603</c:v>
                </c:pt>
                <c:pt idx="18822">
                  <c:v>300.20281979039828</c:v>
                </c:pt>
                <c:pt idx="18823">
                  <c:v>300.44739830186171</c:v>
                </c:pt>
                <c:pt idx="18824">
                  <c:v>300.10992901519637</c:v>
                </c:pt>
                <c:pt idx="18825">
                  <c:v>300.09906995190721</c:v>
                </c:pt>
                <c:pt idx="18826">
                  <c:v>300.22604359897201</c:v>
                </c:pt>
                <c:pt idx="18827">
                  <c:v>300.34214742309319</c:v>
                </c:pt>
                <c:pt idx="18828">
                  <c:v>300.73692173135169</c:v>
                </c:pt>
                <c:pt idx="18829">
                  <c:v>300.34214742309319</c:v>
                </c:pt>
                <c:pt idx="18830">
                  <c:v>300.51706500977122</c:v>
                </c:pt>
                <c:pt idx="18831">
                  <c:v>300.24926740754574</c:v>
                </c:pt>
                <c:pt idx="18832">
                  <c:v>300.52792252074812</c:v>
                </c:pt>
                <c:pt idx="18833">
                  <c:v>300.09906995190721</c:v>
                </c:pt>
                <c:pt idx="18834">
                  <c:v>300.35451052475304</c:v>
                </c:pt>
                <c:pt idx="18835">
                  <c:v>300.28484518653084</c:v>
                </c:pt>
                <c:pt idx="18836">
                  <c:v>300.09906995190721</c:v>
                </c:pt>
                <c:pt idx="18837">
                  <c:v>300.272475997372</c:v>
                </c:pt>
                <c:pt idx="18838">
                  <c:v>300.66725030563049</c:v>
                </c:pt>
                <c:pt idx="18839">
                  <c:v>300.54028729647018</c:v>
                </c:pt>
                <c:pt idx="18840">
                  <c:v>300.42417753703751</c:v>
                </c:pt>
                <c:pt idx="18841">
                  <c:v>300.30806747322987</c:v>
                </c:pt>
                <c:pt idx="18842">
                  <c:v>300.31892361451946</c:v>
                </c:pt>
                <c:pt idx="18843">
                  <c:v>300.69047411420422</c:v>
                </c:pt>
                <c:pt idx="18844">
                  <c:v>300.16873527491072</c:v>
                </c:pt>
                <c:pt idx="18845">
                  <c:v>300.62081775504299</c:v>
                </c:pt>
                <c:pt idx="18846">
                  <c:v>300.50469871217439</c:v>
                </c:pt>
                <c:pt idx="18847">
                  <c:v>300.17959598182455</c:v>
                </c:pt>
                <c:pt idx="18848">
                  <c:v>300.272475997372</c:v>
                </c:pt>
                <c:pt idx="18849">
                  <c:v>300.30806747322987</c:v>
                </c:pt>
                <c:pt idx="18850">
                  <c:v>300.56350806129444</c:v>
                </c:pt>
                <c:pt idx="18851">
                  <c:v>300.44739830186171</c:v>
                </c:pt>
                <c:pt idx="18852">
                  <c:v>300.07584769564573</c:v>
                </c:pt>
                <c:pt idx="18853">
                  <c:v>300.65639720809037</c:v>
                </c:pt>
                <c:pt idx="18854">
                  <c:v>301.07439243336052</c:v>
                </c:pt>
                <c:pt idx="18855">
                  <c:v>300.40095509815103</c:v>
                </c:pt>
                <c:pt idx="18856">
                  <c:v>300.79572788453476</c:v>
                </c:pt>
                <c:pt idx="18857">
                  <c:v>300.63317492139134</c:v>
                </c:pt>
                <c:pt idx="18858">
                  <c:v>300.01703988361919</c:v>
                </c:pt>
                <c:pt idx="18859">
                  <c:v>300.21517984830865</c:v>
                </c:pt>
                <c:pt idx="18860">
                  <c:v>300.49384272307219</c:v>
                </c:pt>
                <c:pt idx="18861">
                  <c:v>300.80659315707283</c:v>
                </c:pt>
                <c:pt idx="18862">
                  <c:v>301.43357496138623</c:v>
                </c:pt>
                <c:pt idx="18863">
                  <c:v>300.92269698119406</c:v>
                </c:pt>
                <c:pt idx="18864">
                  <c:v>300.50469871217439</c:v>
                </c:pt>
                <c:pt idx="18865">
                  <c:v>300.22604359897201</c:v>
                </c:pt>
                <c:pt idx="18866">
                  <c:v>300.15637217325082</c:v>
                </c:pt>
                <c:pt idx="18867">
                  <c:v>300.31892361451946</c:v>
                </c:pt>
                <c:pt idx="18868">
                  <c:v>300.01703988361919</c:v>
                </c:pt>
                <c:pt idx="18869">
                  <c:v>300.04026227684943</c:v>
                </c:pt>
                <c:pt idx="18870">
                  <c:v>300.16873527491072</c:v>
                </c:pt>
                <c:pt idx="18871">
                  <c:v>300.21517984830865</c:v>
                </c:pt>
                <c:pt idx="18872">
                  <c:v>300.58673034799341</c:v>
                </c:pt>
                <c:pt idx="18873">
                  <c:v>300.07584769564573</c:v>
                </c:pt>
                <c:pt idx="18874">
                  <c:v>300.16873527491072</c:v>
                </c:pt>
                <c:pt idx="18875">
                  <c:v>300.21517984830865</c:v>
                </c:pt>
                <c:pt idx="18876">
                  <c:v>300.08670677415364</c:v>
                </c:pt>
                <c:pt idx="18877">
                  <c:v>300.48147490360066</c:v>
                </c:pt>
                <c:pt idx="18878">
                  <c:v>300.09906995190721</c:v>
                </c:pt>
                <c:pt idx="18879">
                  <c:v>301.0047254210761</c:v>
                </c:pt>
                <c:pt idx="18880">
                  <c:v>300.33128823805407</c:v>
                </c:pt>
                <c:pt idx="18881">
                  <c:v>300.16873527491072</c:v>
                </c:pt>
                <c:pt idx="18882">
                  <c:v>300.47062043637322</c:v>
                </c:pt>
                <c:pt idx="18883">
                  <c:v>300.04026227684943</c:v>
                </c:pt>
                <c:pt idx="18884">
                  <c:v>300.09906995190721</c:v>
                </c:pt>
                <c:pt idx="18885">
                  <c:v>300.45825109502692</c:v>
                </c:pt>
                <c:pt idx="18886">
                  <c:v>300.16873527491072</c:v>
                </c:pt>
                <c:pt idx="18887">
                  <c:v>300.37773281145206</c:v>
                </c:pt>
                <c:pt idx="18888">
                  <c:v>301.19050219279325</c:v>
                </c:pt>
                <c:pt idx="18889">
                  <c:v>300.26162289983188</c:v>
                </c:pt>
                <c:pt idx="18890">
                  <c:v>300.17959598182455</c:v>
                </c:pt>
                <c:pt idx="18891">
                  <c:v>300.01703988361919</c:v>
                </c:pt>
                <c:pt idx="18892">
                  <c:v>300.24926740754574</c:v>
                </c:pt>
                <c:pt idx="18893">
                  <c:v>301.10847223103639</c:v>
                </c:pt>
                <c:pt idx="18894">
                  <c:v>300.64402649705676</c:v>
                </c:pt>
                <c:pt idx="18895">
                  <c:v>300.64402649705676</c:v>
                </c:pt>
                <c:pt idx="18896">
                  <c:v>300.38859504024066</c:v>
                </c:pt>
                <c:pt idx="18897">
                  <c:v>300.48147490360066</c:v>
                </c:pt>
                <c:pt idx="18898">
                  <c:v>300.31892361451946</c:v>
                </c:pt>
                <c:pt idx="18899">
                  <c:v>300.20281979039828</c:v>
                </c:pt>
                <c:pt idx="18900">
                  <c:v>300.63317492139134</c:v>
                </c:pt>
                <c:pt idx="18901">
                  <c:v>300.12229077760645</c:v>
                </c:pt>
                <c:pt idx="18902">
                  <c:v>300.02940306137282</c:v>
                </c:pt>
                <c:pt idx="18903">
                  <c:v>300.08670677415364</c:v>
                </c:pt>
                <c:pt idx="18904">
                  <c:v>300.20281979039828</c:v>
                </c:pt>
                <c:pt idx="18905">
                  <c:v>300.07584769564573</c:v>
                </c:pt>
                <c:pt idx="18906">
                  <c:v>300.51706500977122</c:v>
                </c:pt>
                <c:pt idx="18907">
                  <c:v>300.09906995190721</c:v>
                </c:pt>
                <c:pt idx="18908">
                  <c:v>300.052625454603</c:v>
                </c:pt>
                <c:pt idx="18909">
                  <c:v>300.13314985611436</c:v>
                </c:pt>
                <c:pt idx="18910">
                  <c:v>300.272475997372</c:v>
                </c:pt>
                <c:pt idx="18911">
                  <c:v>300.13314985611436</c:v>
                </c:pt>
                <c:pt idx="18912">
                  <c:v>300.15637217325082</c:v>
                </c:pt>
                <c:pt idx="18913">
                  <c:v>300.31892361451946</c:v>
                </c:pt>
                <c:pt idx="18914">
                  <c:v>300.34214742309319</c:v>
                </c:pt>
                <c:pt idx="18915">
                  <c:v>300.21517984830865</c:v>
                </c:pt>
                <c:pt idx="18916">
                  <c:v>300.65639720809037</c:v>
                </c:pt>
                <c:pt idx="18917">
                  <c:v>300.37773281145206</c:v>
                </c:pt>
                <c:pt idx="18918">
                  <c:v>300.31892361451946</c:v>
                </c:pt>
                <c:pt idx="18919">
                  <c:v>301.19050219279325</c:v>
                </c:pt>
                <c:pt idx="18920">
                  <c:v>300.41181884881439</c:v>
                </c:pt>
                <c:pt idx="18921">
                  <c:v>300.78336934849909</c:v>
                </c:pt>
                <c:pt idx="18922">
                  <c:v>300.07584769564573</c:v>
                </c:pt>
                <c:pt idx="18923">
                  <c:v>300.47062043637322</c:v>
                </c:pt>
                <c:pt idx="18924">
                  <c:v>300.33128823805407</c:v>
                </c:pt>
                <c:pt idx="18925">
                  <c:v>300.06348451789216</c:v>
                </c:pt>
                <c:pt idx="18926">
                  <c:v>300.59759394646926</c:v>
                </c:pt>
                <c:pt idx="18927">
                  <c:v>300.30806747322987</c:v>
                </c:pt>
                <c:pt idx="18928">
                  <c:v>300.21517984830865</c:v>
                </c:pt>
                <c:pt idx="18929">
                  <c:v>300.20281979039828</c:v>
                </c:pt>
                <c:pt idx="18930">
                  <c:v>300.30806747322987</c:v>
                </c:pt>
                <c:pt idx="18931">
                  <c:v>300.43504265738812</c:v>
                </c:pt>
                <c:pt idx="18932">
                  <c:v>300.52792252074812</c:v>
                </c:pt>
                <c:pt idx="18933">
                  <c:v>300.02940306137282</c:v>
                </c:pt>
                <c:pt idx="18934">
                  <c:v>300.67961797291457</c:v>
                </c:pt>
                <c:pt idx="18935">
                  <c:v>300.47062043637322</c:v>
                </c:pt>
                <c:pt idx="18936">
                  <c:v>300.56350806129444</c:v>
                </c:pt>
                <c:pt idx="18937">
                  <c:v>300.74928498519898</c:v>
                </c:pt>
                <c:pt idx="18938">
                  <c:v>300.54028729647018</c:v>
                </c:pt>
                <c:pt idx="18939">
                  <c:v>300.93506008285391</c:v>
                </c:pt>
                <c:pt idx="18940">
                  <c:v>300.44739830186171</c:v>
                </c:pt>
                <c:pt idx="18941">
                  <c:v>300.07584769564573</c:v>
                </c:pt>
                <c:pt idx="18942">
                  <c:v>300.22604359897201</c:v>
                </c:pt>
                <c:pt idx="18943">
                  <c:v>300.052625454603</c:v>
                </c:pt>
                <c:pt idx="18944">
                  <c:v>300.5511463293218</c:v>
                </c:pt>
                <c:pt idx="18945">
                  <c:v>300.82980174689914</c:v>
                </c:pt>
                <c:pt idx="18946">
                  <c:v>300.13314985611436</c:v>
                </c:pt>
                <c:pt idx="18947">
                  <c:v>300.62081775504299</c:v>
                </c:pt>
                <c:pt idx="18948">
                  <c:v>300.22604359897201</c:v>
                </c:pt>
                <c:pt idx="18949">
                  <c:v>300.15637217325082</c:v>
                </c:pt>
                <c:pt idx="18950">
                  <c:v>300.34214742309319</c:v>
                </c:pt>
                <c:pt idx="18951">
                  <c:v>300.08670677415364</c:v>
                </c:pt>
                <c:pt idx="18952">
                  <c:v>300.12229077760645</c:v>
                </c:pt>
                <c:pt idx="18953">
                  <c:v>300.37773281145206</c:v>
                </c:pt>
                <c:pt idx="18954">
                  <c:v>300.51706500977122</c:v>
                </c:pt>
                <c:pt idx="18955">
                  <c:v>300.44739830186171</c:v>
                </c:pt>
                <c:pt idx="18956">
                  <c:v>300.44739830186171</c:v>
                </c:pt>
                <c:pt idx="18957">
                  <c:v>300.37773281145206</c:v>
                </c:pt>
                <c:pt idx="18958">
                  <c:v>300.64402649705676</c:v>
                </c:pt>
                <c:pt idx="18959">
                  <c:v>300.85302555547287</c:v>
                </c:pt>
                <c:pt idx="18960">
                  <c:v>300.052625454603</c:v>
                </c:pt>
                <c:pt idx="18961">
                  <c:v>300.272475997372</c:v>
                </c:pt>
                <c:pt idx="18962">
                  <c:v>300.38859504024066</c:v>
                </c:pt>
                <c:pt idx="18963">
                  <c:v>300.35451052475304</c:v>
                </c:pt>
                <c:pt idx="18964">
                  <c:v>300.54028729647018</c:v>
                </c:pt>
                <c:pt idx="18965">
                  <c:v>300.52792252074812</c:v>
                </c:pt>
                <c:pt idx="18966">
                  <c:v>300.78336934849909</c:v>
                </c:pt>
                <c:pt idx="18967">
                  <c:v>300.09906995190721</c:v>
                </c:pt>
                <c:pt idx="18968">
                  <c:v>300.19195756160968</c:v>
                </c:pt>
                <c:pt idx="18969">
                  <c:v>300.21517984830865</c:v>
                </c:pt>
                <c:pt idx="18970">
                  <c:v>300.95828236955288</c:v>
                </c:pt>
                <c:pt idx="18971">
                  <c:v>300.72606254631256</c:v>
                </c:pt>
                <c:pt idx="18972">
                  <c:v>300.70284025961359</c:v>
                </c:pt>
                <c:pt idx="18973">
                  <c:v>300.07584769564573</c:v>
                </c:pt>
                <c:pt idx="18974">
                  <c:v>300.26162289983188</c:v>
                </c:pt>
                <c:pt idx="18975">
                  <c:v>300.14551303386793</c:v>
                </c:pt>
                <c:pt idx="18976">
                  <c:v>300.5511463293218</c:v>
                </c:pt>
                <c:pt idx="18977">
                  <c:v>300.41181884881439</c:v>
                </c:pt>
                <c:pt idx="18978">
                  <c:v>300.5511463293218</c:v>
                </c:pt>
                <c:pt idx="18979">
                  <c:v>300.73692173135169</c:v>
                </c:pt>
                <c:pt idx="18980">
                  <c:v>300.36537123166693</c:v>
                </c:pt>
                <c:pt idx="18981">
                  <c:v>300.38859504024066</c:v>
                </c:pt>
                <c:pt idx="18982">
                  <c:v>300.62081775504299</c:v>
                </c:pt>
                <c:pt idx="18983">
                  <c:v>300.36537123166693</c:v>
                </c:pt>
                <c:pt idx="18984">
                  <c:v>300.13314985611436</c:v>
                </c:pt>
                <c:pt idx="18985">
                  <c:v>300.10992901519637</c:v>
                </c:pt>
                <c:pt idx="18986">
                  <c:v>300.09906995190721</c:v>
                </c:pt>
                <c:pt idx="18987">
                  <c:v>300.21517984830865</c:v>
                </c:pt>
                <c:pt idx="18988">
                  <c:v>300.56350806129444</c:v>
                </c:pt>
                <c:pt idx="18989">
                  <c:v>300.44739830186171</c:v>
                </c:pt>
                <c:pt idx="18990">
                  <c:v>300.21517984830865</c:v>
                </c:pt>
                <c:pt idx="18991">
                  <c:v>300.49384272307219</c:v>
                </c:pt>
                <c:pt idx="18992">
                  <c:v>300.14551303386793</c:v>
                </c:pt>
                <c:pt idx="18993">
                  <c:v>300.34214742309319</c:v>
                </c:pt>
                <c:pt idx="18994">
                  <c:v>300.20281979039828</c:v>
                </c:pt>
                <c:pt idx="18995">
                  <c:v>300.06348451789216</c:v>
                </c:pt>
                <c:pt idx="18996">
                  <c:v>300.272475997372</c:v>
                </c:pt>
                <c:pt idx="18997">
                  <c:v>300.34214742309319</c:v>
                </c:pt>
                <c:pt idx="18998">
                  <c:v>300.10992901519637</c:v>
                </c:pt>
                <c:pt idx="18999">
                  <c:v>300.06348451789216</c:v>
                </c:pt>
                <c:pt idx="19000">
                  <c:v>300.34214742309319</c:v>
                </c:pt>
                <c:pt idx="19001">
                  <c:v>300.31892361451946</c:v>
                </c:pt>
                <c:pt idx="19002">
                  <c:v>300.67961797291457</c:v>
                </c:pt>
                <c:pt idx="19003">
                  <c:v>300.01703988361919</c:v>
                </c:pt>
                <c:pt idx="19004">
                  <c:v>300.20281979039828</c:v>
                </c:pt>
                <c:pt idx="19005">
                  <c:v>300.37773281145206</c:v>
                </c:pt>
                <c:pt idx="19006">
                  <c:v>300.30806747322987</c:v>
                </c:pt>
                <c:pt idx="19007">
                  <c:v>300.58673034799341</c:v>
                </c:pt>
                <c:pt idx="19008">
                  <c:v>300.26162289983188</c:v>
                </c:pt>
                <c:pt idx="19009">
                  <c:v>300.14551303386793</c:v>
                </c:pt>
                <c:pt idx="19010">
                  <c:v>300.35451052475304</c:v>
                </c:pt>
                <c:pt idx="19011">
                  <c:v>300.54028729647018</c:v>
                </c:pt>
                <c:pt idx="19012">
                  <c:v>300.40095509815103</c:v>
                </c:pt>
                <c:pt idx="19013">
                  <c:v>300.8762493640466</c:v>
                </c:pt>
                <c:pt idx="19014">
                  <c:v>300.52792252074812</c:v>
                </c:pt>
                <c:pt idx="19015">
                  <c:v>300.052625454603</c:v>
                </c:pt>
                <c:pt idx="19016">
                  <c:v>300.01703988361919</c:v>
                </c:pt>
                <c:pt idx="19017">
                  <c:v>300.01703988361919</c:v>
                </c:pt>
                <c:pt idx="19018">
                  <c:v>300.12229077760645</c:v>
                </c:pt>
                <c:pt idx="19019">
                  <c:v>300.16873527491072</c:v>
                </c:pt>
                <c:pt idx="19020">
                  <c:v>300.14551303386793</c:v>
                </c:pt>
                <c:pt idx="19021">
                  <c:v>300.13314985611436</c:v>
                </c:pt>
                <c:pt idx="19022">
                  <c:v>300.12229077760645</c:v>
                </c:pt>
                <c:pt idx="19023">
                  <c:v>300.49384272307219</c:v>
                </c:pt>
                <c:pt idx="19024">
                  <c:v>300.13314985611436</c:v>
                </c:pt>
                <c:pt idx="19025">
                  <c:v>300.26162289983188</c:v>
                </c:pt>
                <c:pt idx="19026">
                  <c:v>300.47062043637322</c:v>
                </c:pt>
                <c:pt idx="19027">
                  <c:v>300.85302555547287</c:v>
                </c:pt>
                <c:pt idx="19028">
                  <c:v>301.06202461388898</c:v>
                </c:pt>
                <c:pt idx="19029">
                  <c:v>300.31892361451946</c:v>
                </c:pt>
                <c:pt idx="19030">
                  <c:v>300.41181884881439</c:v>
                </c:pt>
                <c:pt idx="19031">
                  <c:v>300.13314985611436</c:v>
                </c:pt>
                <c:pt idx="19032">
                  <c:v>300.07584769564573</c:v>
                </c:pt>
                <c:pt idx="19033">
                  <c:v>300.54028729647018</c:v>
                </c:pt>
                <c:pt idx="19034">
                  <c:v>300.65639720809037</c:v>
                </c:pt>
                <c:pt idx="19035">
                  <c:v>300.88861550945592</c:v>
                </c:pt>
                <c:pt idx="19036">
                  <c:v>300.70284025961359</c:v>
                </c:pt>
                <c:pt idx="19037">
                  <c:v>300.72606254631256</c:v>
                </c:pt>
                <c:pt idx="19038">
                  <c:v>300.30806747322987</c:v>
                </c:pt>
                <c:pt idx="19039">
                  <c:v>300.052625454603</c:v>
                </c:pt>
                <c:pt idx="19040">
                  <c:v>300.85302555547287</c:v>
                </c:pt>
                <c:pt idx="19041">
                  <c:v>300.07584769564573</c:v>
                </c:pt>
                <c:pt idx="19042">
                  <c:v>300.30806747322987</c:v>
                </c:pt>
                <c:pt idx="19043">
                  <c:v>300.71369792277795</c:v>
                </c:pt>
                <c:pt idx="19044">
                  <c:v>300.21517984830865</c:v>
                </c:pt>
                <c:pt idx="19045">
                  <c:v>300.51706500977122</c:v>
                </c:pt>
                <c:pt idx="19046">
                  <c:v>300.12229077760645</c:v>
                </c:pt>
                <c:pt idx="19047">
                  <c:v>300.31892361451946</c:v>
                </c:pt>
                <c:pt idx="19048">
                  <c:v>300.80659315707283</c:v>
                </c:pt>
                <c:pt idx="19049">
                  <c:v>300.64402649705676</c:v>
                </c:pt>
                <c:pt idx="19050">
                  <c:v>300.24926740754574</c:v>
                </c:pt>
                <c:pt idx="19051">
                  <c:v>300.07584769564573</c:v>
                </c:pt>
                <c:pt idx="19052">
                  <c:v>300.28484518653084</c:v>
                </c:pt>
                <c:pt idx="19053">
                  <c:v>300.272475997372</c:v>
                </c:pt>
                <c:pt idx="19054">
                  <c:v>300.33128823805407</c:v>
                </c:pt>
                <c:pt idx="19055">
                  <c:v>300.67961797291457</c:v>
                </c:pt>
                <c:pt idx="19056">
                  <c:v>300.40095509815103</c:v>
                </c:pt>
                <c:pt idx="19057">
                  <c:v>300.42417753703751</c:v>
                </c:pt>
                <c:pt idx="19058">
                  <c:v>300.13314985611436</c:v>
                </c:pt>
                <c:pt idx="19059">
                  <c:v>300.17959598182455</c:v>
                </c:pt>
                <c:pt idx="19060">
                  <c:v>300.272475997372</c:v>
                </c:pt>
                <c:pt idx="19061">
                  <c:v>300.66725030563049</c:v>
                </c:pt>
                <c:pt idx="19062">
                  <c:v>300.76014553992542</c:v>
                </c:pt>
                <c:pt idx="19063">
                  <c:v>300.22604359897201</c:v>
                </c:pt>
                <c:pt idx="19064">
                  <c:v>300.13314985611436</c:v>
                </c:pt>
                <c:pt idx="19065">
                  <c:v>300.06348451789216</c:v>
                </c:pt>
                <c:pt idx="19066">
                  <c:v>300.12229077760645</c:v>
                </c:pt>
                <c:pt idx="19067">
                  <c:v>300.14551303386793</c:v>
                </c:pt>
                <c:pt idx="19068">
                  <c:v>300.34214742309319</c:v>
                </c:pt>
                <c:pt idx="19069">
                  <c:v>300.47062043637322</c:v>
                </c:pt>
                <c:pt idx="19070">
                  <c:v>300.98150465625184</c:v>
                </c:pt>
                <c:pt idx="19071">
                  <c:v>300.58673034799341</c:v>
                </c:pt>
                <c:pt idx="19072">
                  <c:v>300.74928498519898</c:v>
                </c:pt>
                <c:pt idx="19073">
                  <c:v>300.19195756160968</c:v>
                </c:pt>
                <c:pt idx="19074">
                  <c:v>300.33128823805407</c:v>
                </c:pt>
                <c:pt idx="19075">
                  <c:v>300.06348451789216</c:v>
                </c:pt>
                <c:pt idx="19076">
                  <c:v>300.30806747322987</c:v>
                </c:pt>
                <c:pt idx="19077">
                  <c:v>300.22604359897201</c:v>
                </c:pt>
                <c:pt idx="19078">
                  <c:v>300.19195756160968</c:v>
                </c:pt>
                <c:pt idx="19079">
                  <c:v>300.64402649705676</c:v>
                </c:pt>
                <c:pt idx="19080">
                  <c:v>300.35451052475304</c:v>
                </c:pt>
                <c:pt idx="19081">
                  <c:v>300.95828236955288</c:v>
                </c:pt>
                <c:pt idx="19082">
                  <c:v>300.272475997372</c:v>
                </c:pt>
                <c:pt idx="19083">
                  <c:v>300.5511463293218</c:v>
                </c:pt>
                <c:pt idx="19084">
                  <c:v>300.19195756160968</c:v>
                </c:pt>
                <c:pt idx="19085">
                  <c:v>300.26162289983188</c:v>
                </c:pt>
                <c:pt idx="19086">
                  <c:v>300.07584769564573</c:v>
                </c:pt>
                <c:pt idx="19087">
                  <c:v>300.30806747322987</c:v>
                </c:pt>
                <c:pt idx="19088">
                  <c:v>300.56350806129444</c:v>
                </c:pt>
                <c:pt idx="19089">
                  <c:v>300.21517984830865</c:v>
                </c:pt>
                <c:pt idx="19090">
                  <c:v>300.44739830186171</c:v>
                </c:pt>
                <c:pt idx="19091">
                  <c:v>300.12229077760645</c:v>
                </c:pt>
                <c:pt idx="19092">
                  <c:v>300.21517984830865</c:v>
                </c:pt>
                <c:pt idx="19093">
                  <c:v>300.09906995190721</c:v>
                </c:pt>
                <c:pt idx="19094">
                  <c:v>300.29569980594573</c:v>
                </c:pt>
                <c:pt idx="19095">
                  <c:v>300.5511463293218</c:v>
                </c:pt>
                <c:pt idx="19096">
                  <c:v>300.5511463293218</c:v>
                </c:pt>
                <c:pt idx="19097">
                  <c:v>300.5511463293218</c:v>
                </c:pt>
                <c:pt idx="19098">
                  <c:v>300.34214742309319</c:v>
                </c:pt>
                <c:pt idx="19099">
                  <c:v>300.052625454603</c:v>
                </c:pt>
                <c:pt idx="19100">
                  <c:v>300.40095509815103</c:v>
                </c:pt>
                <c:pt idx="19101">
                  <c:v>300.30806747322987</c:v>
                </c:pt>
                <c:pt idx="19102">
                  <c:v>300.00618080663321</c:v>
                </c:pt>
                <c:pt idx="19103">
                  <c:v>300.40095509815103</c:v>
                </c:pt>
                <c:pt idx="19104">
                  <c:v>300.49384272307219</c:v>
                </c:pt>
                <c:pt idx="19105">
                  <c:v>300.30806747322987</c:v>
                </c:pt>
                <c:pt idx="19106">
                  <c:v>300.01703988361919</c:v>
                </c:pt>
                <c:pt idx="19107">
                  <c:v>300.14551303386793</c:v>
                </c:pt>
                <c:pt idx="19108">
                  <c:v>300.12229077760645</c:v>
                </c:pt>
                <c:pt idx="19109">
                  <c:v>300.01703988361919</c:v>
                </c:pt>
                <c:pt idx="19110">
                  <c:v>300.06348451789216</c:v>
                </c:pt>
                <c:pt idx="19111">
                  <c:v>300.36537123166693</c:v>
                </c:pt>
                <c:pt idx="19112">
                  <c:v>300.64402649705676</c:v>
                </c:pt>
                <c:pt idx="19113">
                  <c:v>300.5511463293218</c:v>
                </c:pt>
                <c:pt idx="19114">
                  <c:v>300.38859504024066</c:v>
                </c:pt>
                <c:pt idx="19115">
                  <c:v>300.15637217325082</c:v>
                </c:pt>
                <c:pt idx="19116">
                  <c:v>300.50469871217439</c:v>
                </c:pt>
                <c:pt idx="19117">
                  <c:v>300.00618080663321</c:v>
                </c:pt>
                <c:pt idx="19118">
                  <c:v>300.63317492139134</c:v>
                </c:pt>
                <c:pt idx="19119">
                  <c:v>300.56350806129444</c:v>
                </c:pt>
                <c:pt idx="19120">
                  <c:v>300.63317492139134</c:v>
                </c:pt>
                <c:pt idx="19121">
                  <c:v>300.01703988361919</c:v>
                </c:pt>
                <c:pt idx="19122">
                  <c:v>300.40095509815103</c:v>
                </c:pt>
                <c:pt idx="19123">
                  <c:v>301.0047254210761</c:v>
                </c:pt>
                <c:pt idx="19124">
                  <c:v>301.32983363017502</c:v>
                </c:pt>
                <c:pt idx="19125">
                  <c:v>300.63317492139134</c:v>
                </c:pt>
                <c:pt idx="19126">
                  <c:v>300.63317492139134</c:v>
                </c:pt>
                <c:pt idx="19127">
                  <c:v>300.31892361451946</c:v>
                </c:pt>
                <c:pt idx="19128">
                  <c:v>300.45825109502692</c:v>
                </c:pt>
                <c:pt idx="19129">
                  <c:v>300.43504265738812</c:v>
                </c:pt>
                <c:pt idx="19130">
                  <c:v>300.48147490360066</c:v>
                </c:pt>
                <c:pt idx="19131">
                  <c:v>300.50469871217439</c:v>
                </c:pt>
                <c:pt idx="19132">
                  <c:v>300.37773281145206</c:v>
                </c:pt>
                <c:pt idx="19133">
                  <c:v>300.37773281145206</c:v>
                </c:pt>
                <c:pt idx="19134">
                  <c:v>300.28484518653084</c:v>
                </c:pt>
                <c:pt idx="19135">
                  <c:v>300.47062043637322</c:v>
                </c:pt>
                <c:pt idx="19136">
                  <c:v>300.12229077760645</c:v>
                </c:pt>
                <c:pt idx="19137">
                  <c:v>300.272475997372</c:v>
                </c:pt>
                <c:pt idx="19138">
                  <c:v>300.29569980594573</c:v>
                </c:pt>
                <c:pt idx="19139">
                  <c:v>300.40095509815103</c:v>
                </c:pt>
                <c:pt idx="19140">
                  <c:v>300.56350806129444</c:v>
                </c:pt>
                <c:pt idx="19141">
                  <c:v>300.33128823805407</c:v>
                </c:pt>
                <c:pt idx="19142">
                  <c:v>300.72606254631256</c:v>
                </c:pt>
                <c:pt idx="19143">
                  <c:v>300.70284025961359</c:v>
                </c:pt>
                <c:pt idx="19144">
                  <c:v>300.16873527491072</c:v>
                </c:pt>
                <c:pt idx="19145">
                  <c:v>300.23840061313291</c:v>
                </c:pt>
                <c:pt idx="19146">
                  <c:v>300.07584769564573</c:v>
                </c:pt>
                <c:pt idx="19147">
                  <c:v>300.89947317262033</c:v>
                </c:pt>
                <c:pt idx="19148">
                  <c:v>301.45679892214741</c:v>
                </c:pt>
                <c:pt idx="19149">
                  <c:v>300.73692173135169</c:v>
                </c:pt>
                <c:pt idx="19150">
                  <c:v>300.17959598182455</c:v>
                </c:pt>
                <c:pt idx="19151">
                  <c:v>300.01703988361919</c:v>
                </c:pt>
                <c:pt idx="19152">
                  <c:v>300.04026227684943</c:v>
                </c:pt>
                <c:pt idx="19153">
                  <c:v>300.15637217325082</c:v>
                </c:pt>
                <c:pt idx="19154">
                  <c:v>300.58673034799341</c:v>
                </c:pt>
                <c:pt idx="19155">
                  <c:v>300.56350806129444</c:v>
                </c:pt>
                <c:pt idx="19156">
                  <c:v>300.06348451789216</c:v>
                </c:pt>
                <c:pt idx="19157">
                  <c:v>300.28484518653084</c:v>
                </c:pt>
                <c:pt idx="19158">
                  <c:v>300.24926740754574</c:v>
                </c:pt>
                <c:pt idx="19159">
                  <c:v>300.04026227684943</c:v>
                </c:pt>
                <c:pt idx="19160">
                  <c:v>300.15637217325082</c:v>
                </c:pt>
                <c:pt idx="19161">
                  <c:v>300.31892361451946</c:v>
                </c:pt>
                <c:pt idx="19162">
                  <c:v>300.13314985611436</c:v>
                </c:pt>
                <c:pt idx="19163">
                  <c:v>300.43504265738812</c:v>
                </c:pt>
                <c:pt idx="19164">
                  <c:v>300.43504265738812</c:v>
                </c:pt>
                <c:pt idx="19165">
                  <c:v>301.10847223103639</c:v>
                </c:pt>
                <c:pt idx="19166">
                  <c:v>301.66579843712594</c:v>
                </c:pt>
                <c:pt idx="19167">
                  <c:v>300.31892361451946</c:v>
                </c:pt>
                <c:pt idx="19168">
                  <c:v>300.21517984830865</c:v>
                </c:pt>
                <c:pt idx="19169">
                  <c:v>300.56350806129444</c:v>
                </c:pt>
                <c:pt idx="19170">
                  <c:v>300.37773281145206</c:v>
                </c:pt>
                <c:pt idx="19171">
                  <c:v>300.84217245793269</c:v>
                </c:pt>
                <c:pt idx="19172">
                  <c:v>300.9118379483424</c:v>
                </c:pt>
                <c:pt idx="19173">
                  <c:v>300.56350806129444</c:v>
                </c:pt>
                <c:pt idx="19174">
                  <c:v>300.93506008285391</c:v>
                </c:pt>
                <c:pt idx="19175">
                  <c:v>300.58673034799341</c:v>
                </c:pt>
                <c:pt idx="19176">
                  <c:v>300.23840061313291</c:v>
                </c:pt>
                <c:pt idx="19177">
                  <c:v>300.5511463293218</c:v>
                </c:pt>
                <c:pt idx="19178">
                  <c:v>300.17959598182455</c:v>
                </c:pt>
                <c:pt idx="19179">
                  <c:v>300.04026227684943</c:v>
                </c:pt>
                <c:pt idx="19180">
                  <c:v>300.45825109502692</c:v>
                </c:pt>
                <c:pt idx="19181">
                  <c:v>300.08670677415364</c:v>
                </c:pt>
                <c:pt idx="19182">
                  <c:v>300.12229077760645</c:v>
                </c:pt>
                <c:pt idx="19183">
                  <c:v>300.48147490360066</c:v>
                </c:pt>
                <c:pt idx="19184">
                  <c:v>300.052625454603</c:v>
                </c:pt>
                <c:pt idx="19185">
                  <c:v>300.09906995190721</c:v>
                </c:pt>
                <c:pt idx="19186">
                  <c:v>300.19195756160968</c:v>
                </c:pt>
                <c:pt idx="19187">
                  <c:v>300.41181884881439</c:v>
                </c:pt>
                <c:pt idx="19188">
                  <c:v>300.29569980594573</c:v>
                </c:pt>
                <c:pt idx="19189">
                  <c:v>300.06348451789216</c:v>
                </c:pt>
                <c:pt idx="19190">
                  <c:v>300.26162289983188</c:v>
                </c:pt>
                <c:pt idx="19191">
                  <c:v>300.08670677415364</c:v>
                </c:pt>
                <c:pt idx="19192">
                  <c:v>300.48147490360066</c:v>
                </c:pt>
                <c:pt idx="19193">
                  <c:v>300.34214742309319</c:v>
                </c:pt>
                <c:pt idx="19194">
                  <c:v>300.45825109502692</c:v>
                </c:pt>
                <c:pt idx="19195">
                  <c:v>300.71369792277795</c:v>
                </c:pt>
                <c:pt idx="19196">
                  <c:v>300.50469871217439</c:v>
                </c:pt>
                <c:pt idx="19197">
                  <c:v>300.30806747322987</c:v>
                </c:pt>
                <c:pt idx="19198">
                  <c:v>300.19195756160968</c:v>
                </c:pt>
                <c:pt idx="19199">
                  <c:v>300.42417753703751</c:v>
                </c:pt>
                <c:pt idx="19200">
                  <c:v>300.02940306137282</c:v>
                </c:pt>
                <c:pt idx="19201">
                  <c:v>301.09761456787203</c:v>
                </c:pt>
                <c:pt idx="19202">
                  <c:v>300.84217245793269</c:v>
                </c:pt>
                <c:pt idx="19203">
                  <c:v>301.07439243336052</c:v>
                </c:pt>
                <c:pt idx="19204">
                  <c:v>300.84217245793269</c:v>
                </c:pt>
                <c:pt idx="19205">
                  <c:v>300.51706500977122</c:v>
                </c:pt>
                <c:pt idx="19206">
                  <c:v>300.26162289983188</c:v>
                </c:pt>
                <c:pt idx="19207">
                  <c:v>300.67961797291457</c:v>
                </c:pt>
                <c:pt idx="19208">
                  <c:v>300.9118379483424</c:v>
                </c:pt>
                <c:pt idx="19209">
                  <c:v>300.22604359897201</c:v>
                </c:pt>
                <c:pt idx="19210">
                  <c:v>300.57437013789553</c:v>
                </c:pt>
                <c:pt idx="19211">
                  <c:v>300.9923684069152</c:v>
                </c:pt>
                <c:pt idx="19212">
                  <c:v>300.8762493640466</c:v>
                </c:pt>
                <c:pt idx="19213">
                  <c:v>300.94592078976774</c:v>
                </c:pt>
                <c:pt idx="19214">
                  <c:v>300.71369792277795</c:v>
                </c:pt>
                <c:pt idx="19215">
                  <c:v>300.71369792277795</c:v>
                </c:pt>
                <c:pt idx="19216">
                  <c:v>300.29569980594573</c:v>
                </c:pt>
                <c:pt idx="19217">
                  <c:v>300.06348451789216</c:v>
                </c:pt>
                <c:pt idx="19218">
                  <c:v>300.04026227684943</c:v>
                </c:pt>
                <c:pt idx="19219">
                  <c:v>300.48147490360066</c:v>
                </c:pt>
                <c:pt idx="19220">
                  <c:v>300.12229077760645</c:v>
                </c:pt>
                <c:pt idx="19221">
                  <c:v>300.052625454603</c:v>
                </c:pt>
                <c:pt idx="19222">
                  <c:v>300.77250575002324</c:v>
                </c:pt>
                <c:pt idx="19223">
                  <c:v>300.19195756160968</c:v>
                </c:pt>
                <c:pt idx="19224">
                  <c:v>300.30806747322987</c:v>
                </c:pt>
                <c:pt idx="19225">
                  <c:v>300.09906995190721</c:v>
                </c:pt>
                <c:pt idx="19226">
                  <c:v>300.14551303386793</c:v>
                </c:pt>
                <c:pt idx="19227">
                  <c:v>300.21517984830865</c:v>
                </c:pt>
                <c:pt idx="19228">
                  <c:v>300.22604359897201</c:v>
                </c:pt>
                <c:pt idx="19229">
                  <c:v>300.82980174689914</c:v>
                </c:pt>
                <c:pt idx="19230">
                  <c:v>300.45825109502692</c:v>
                </c:pt>
                <c:pt idx="19231">
                  <c:v>300.12229077760645</c:v>
                </c:pt>
                <c:pt idx="19232">
                  <c:v>300.20281979039828</c:v>
                </c:pt>
                <c:pt idx="19233">
                  <c:v>300.16873527491072</c:v>
                </c:pt>
                <c:pt idx="19234">
                  <c:v>300.51706500977122</c:v>
                </c:pt>
                <c:pt idx="19235">
                  <c:v>300.58673034799341</c:v>
                </c:pt>
                <c:pt idx="19236">
                  <c:v>300.37773281145206</c:v>
                </c:pt>
                <c:pt idx="19237">
                  <c:v>300.77250575002324</c:v>
                </c:pt>
                <c:pt idx="19238">
                  <c:v>300.42417753703751</c:v>
                </c:pt>
                <c:pt idx="19239">
                  <c:v>300.13314985611436</c:v>
                </c:pt>
                <c:pt idx="19240">
                  <c:v>300.14551303386793</c:v>
                </c:pt>
                <c:pt idx="19241">
                  <c:v>300.02940306137282</c:v>
                </c:pt>
                <c:pt idx="19242">
                  <c:v>300.37773281145206</c:v>
                </c:pt>
                <c:pt idx="19243">
                  <c:v>300.08670677415364</c:v>
                </c:pt>
                <c:pt idx="19244">
                  <c:v>300.78336934849909</c:v>
                </c:pt>
                <c:pt idx="19245">
                  <c:v>300.78336934849909</c:v>
                </c:pt>
                <c:pt idx="19246">
                  <c:v>300.66725030563049</c:v>
                </c:pt>
                <c:pt idx="19247">
                  <c:v>300.29569980594573</c:v>
                </c:pt>
                <c:pt idx="19248">
                  <c:v>301.15491984818385</c:v>
                </c:pt>
                <c:pt idx="19249">
                  <c:v>300.94592078976774</c:v>
                </c:pt>
                <c:pt idx="19250">
                  <c:v>300.65639720809037</c:v>
                </c:pt>
                <c:pt idx="19251">
                  <c:v>300.58673034799341</c:v>
                </c:pt>
                <c:pt idx="19252">
                  <c:v>300.30806747322987</c:v>
                </c:pt>
                <c:pt idx="19253">
                  <c:v>300.56350806129444</c:v>
                </c:pt>
                <c:pt idx="19254">
                  <c:v>300.58673034799341</c:v>
                </c:pt>
                <c:pt idx="19255">
                  <c:v>300.51706500977122</c:v>
                </c:pt>
                <c:pt idx="19256">
                  <c:v>300.74928498519898</c:v>
                </c:pt>
                <c:pt idx="19257">
                  <c:v>300.9118379483424</c:v>
                </c:pt>
                <c:pt idx="19258">
                  <c:v>300.40095509815103</c:v>
                </c:pt>
                <c:pt idx="19259">
                  <c:v>300.49384272307219</c:v>
                </c:pt>
                <c:pt idx="19260">
                  <c:v>300.16873527491072</c:v>
                </c:pt>
                <c:pt idx="19261">
                  <c:v>300.34214742309319</c:v>
                </c:pt>
                <c:pt idx="19262">
                  <c:v>300.52792252074812</c:v>
                </c:pt>
                <c:pt idx="19263">
                  <c:v>300.10992901519637</c:v>
                </c:pt>
                <c:pt idx="19264">
                  <c:v>300.5511463293218</c:v>
                </c:pt>
                <c:pt idx="19265">
                  <c:v>300.17959598182455</c:v>
                </c:pt>
                <c:pt idx="19266">
                  <c:v>300.17959598182455</c:v>
                </c:pt>
                <c:pt idx="19267">
                  <c:v>300.08670677415364</c:v>
                </c:pt>
                <c:pt idx="19268">
                  <c:v>300.19195756160968</c:v>
                </c:pt>
                <c:pt idx="19269">
                  <c:v>300.37773281145206</c:v>
                </c:pt>
                <c:pt idx="19270">
                  <c:v>300.35451052475304</c:v>
                </c:pt>
                <c:pt idx="19271">
                  <c:v>300.37773281145206</c:v>
                </c:pt>
                <c:pt idx="19272">
                  <c:v>300.42417753703751</c:v>
                </c:pt>
                <c:pt idx="19273">
                  <c:v>300.47062043637322</c:v>
                </c:pt>
                <c:pt idx="19274">
                  <c:v>300.10992901519637</c:v>
                </c:pt>
                <c:pt idx="19275">
                  <c:v>300.78336934849909</c:v>
                </c:pt>
                <c:pt idx="19276">
                  <c:v>300.92269698119406</c:v>
                </c:pt>
                <c:pt idx="19277">
                  <c:v>300.71369792277795</c:v>
                </c:pt>
                <c:pt idx="19278">
                  <c:v>300.14551303386793</c:v>
                </c:pt>
                <c:pt idx="19279">
                  <c:v>300.36537123166693</c:v>
                </c:pt>
                <c:pt idx="19280">
                  <c:v>300.71369792277795</c:v>
                </c:pt>
                <c:pt idx="19281">
                  <c:v>300.43504265738812</c:v>
                </c:pt>
                <c:pt idx="19282">
                  <c:v>300.5511463293218</c:v>
                </c:pt>
                <c:pt idx="19283">
                  <c:v>300.14551303386793</c:v>
                </c:pt>
                <c:pt idx="19284">
                  <c:v>300.12229077760645</c:v>
                </c:pt>
                <c:pt idx="19285">
                  <c:v>300.79572788453476</c:v>
                </c:pt>
                <c:pt idx="19286">
                  <c:v>300.77250575002324</c:v>
                </c:pt>
                <c:pt idx="19287">
                  <c:v>301.65493986083675</c:v>
                </c:pt>
                <c:pt idx="19288">
                  <c:v>300.98150465625184</c:v>
                </c:pt>
                <c:pt idx="19289">
                  <c:v>300.24926740754574</c:v>
                </c:pt>
                <c:pt idx="19290">
                  <c:v>300.44739830186171</c:v>
                </c:pt>
                <c:pt idx="19291">
                  <c:v>300.63317492139134</c:v>
                </c:pt>
                <c:pt idx="19292">
                  <c:v>300.14551303386793</c:v>
                </c:pt>
                <c:pt idx="19293">
                  <c:v>300.07584769564573</c:v>
                </c:pt>
                <c:pt idx="19294">
                  <c:v>300.31892361451946</c:v>
                </c:pt>
                <c:pt idx="19295">
                  <c:v>300.5511463293218</c:v>
                </c:pt>
                <c:pt idx="19296">
                  <c:v>300.52792252074812</c:v>
                </c:pt>
                <c:pt idx="19297">
                  <c:v>300.43504265738812</c:v>
                </c:pt>
                <c:pt idx="19298">
                  <c:v>300.01703988361919</c:v>
                </c:pt>
                <c:pt idx="19299">
                  <c:v>300.49384272307219</c:v>
                </c:pt>
                <c:pt idx="19300">
                  <c:v>300.09906995190721</c:v>
                </c:pt>
                <c:pt idx="19301">
                  <c:v>300.00618080663321</c:v>
                </c:pt>
                <c:pt idx="19302">
                  <c:v>300.44739830186171</c:v>
                </c:pt>
                <c:pt idx="19303">
                  <c:v>300.02940306137282</c:v>
                </c:pt>
                <c:pt idx="19304">
                  <c:v>300.15637217325082</c:v>
                </c:pt>
                <c:pt idx="19305">
                  <c:v>300.36537123166693</c:v>
                </c:pt>
                <c:pt idx="19306">
                  <c:v>300.22604359897201</c:v>
                </c:pt>
                <c:pt idx="19307">
                  <c:v>300.12229077760645</c:v>
                </c:pt>
                <c:pt idx="19308">
                  <c:v>300.19195756160968</c:v>
                </c:pt>
                <c:pt idx="19309">
                  <c:v>300.28484518653084</c:v>
                </c:pt>
                <c:pt idx="19310">
                  <c:v>300.12229077760645</c:v>
                </c:pt>
                <c:pt idx="19311">
                  <c:v>300.38859504024066</c:v>
                </c:pt>
                <c:pt idx="19312">
                  <c:v>300.71369792277795</c:v>
                </c:pt>
                <c:pt idx="19313">
                  <c:v>300.09906995190721</c:v>
                </c:pt>
                <c:pt idx="19314">
                  <c:v>300.34214742309319</c:v>
                </c:pt>
                <c:pt idx="19315">
                  <c:v>300.38859504024066</c:v>
                </c:pt>
                <c:pt idx="19316">
                  <c:v>300.08670677415364</c:v>
                </c:pt>
                <c:pt idx="19317">
                  <c:v>300.04026227684943</c:v>
                </c:pt>
                <c:pt idx="19318">
                  <c:v>300.09906995190721</c:v>
                </c:pt>
                <c:pt idx="19319">
                  <c:v>300.04026227684943</c:v>
                </c:pt>
                <c:pt idx="19320">
                  <c:v>300.42417753703751</c:v>
                </c:pt>
                <c:pt idx="19321">
                  <c:v>300.44739830186171</c:v>
                </c:pt>
                <c:pt idx="19322">
                  <c:v>300.72606254631256</c:v>
                </c:pt>
                <c:pt idx="19323">
                  <c:v>300.67961797291457</c:v>
                </c:pt>
                <c:pt idx="19324">
                  <c:v>300.84217245793269</c:v>
                </c:pt>
                <c:pt idx="19325">
                  <c:v>301.09761456787203</c:v>
                </c:pt>
                <c:pt idx="19326">
                  <c:v>300.70284025961359</c:v>
                </c:pt>
                <c:pt idx="19327">
                  <c:v>300.81895017123372</c:v>
                </c:pt>
                <c:pt idx="19328">
                  <c:v>300.52792252074812</c:v>
                </c:pt>
                <c:pt idx="19329">
                  <c:v>300.89947317262033</c:v>
                </c:pt>
                <c:pt idx="19330">
                  <c:v>300.36537123166693</c:v>
                </c:pt>
                <c:pt idx="19331">
                  <c:v>300.5511463293218</c:v>
                </c:pt>
                <c:pt idx="19332">
                  <c:v>301.03880065312774</c:v>
                </c:pt>
                <c:pt idx="19333">
                  <c:v>300.06348451789216</c:v>
                </c:pt>
                <c:pt idx="19334">
                  <c:v>300.12229077760645</c:v>
                </c:pt>
                <c:pt idx="19335">
                  <c:v>300.17959598182455</c:v>
                </c:pt>
                <c:pt idx="19336">
                  <c:v>300.45825109502692</c:v>
                </c:pt>
                <c:pt idx="19337">
                  <c:v>300.052625454603</c:v>
                </c:pt>
                <c:pt idx="19338">
                  <c:v>300.06348451789216</c:v>
                </c:pt>
                <c:pt idx="19339">
                  <c:v>300.09906995190721</c:v>
                </c:pt>
                <c:pt idx="19340">
                  <c:v>300.51706500977122</c:v>
                </c:pt>
                <c:pt idx="19341">
                  <c:v>300.07584769564573</c:v>
                </c:pt>
                <c:pt idx="19342">
                  <c:v>300.00618080663321</c:v>
                </c:pt>
                <c:pt idx="19343">
                  <c:v>300.16873527491072</c:v>
                </c:pt>
                <c:pt idx="19344">
                  <c:v>300.41181884881439</c:v>
                </c:pt>
                <c:pt idx="19345">
                  <c:v>300.94592078976774</c:v>
                </c:pt>
                <c:pt idx="19346">
                  <c:v>300.15637217325082</c:v>
                </c:pt>
                <c:pt idx="19347">
                  <c:v>300.24926740754574</c:v>
                </c:pt>
                <c:pt idx="19348">
                  <c:v>300.20281979039828</c:v>
                </c:pt>
                <c:pt idx="19349">
                  <c:v>300.052625454603</c:v>
                </c:pt>
                <c:pt idx="19350">
                  <c:v>300.00618080663321</c:v>
                </c:pt>
                <c:pt idx="19351">
                  <c:v>300.44739830186171</c:v>
                </c:pt>
                <c:pt idx="19352">
                  <c:v>300.49384272307219</c:v>
                </c:pt>
                <c:pt idx="19353">
                  <c:v>300.28484518653084</c:v>
                </c:pt>
                <c:pt idx="19354">
                  <c:v>300.72606254631256</c:v>
                </c:pt>
                <c:pt idx="19355">
                  <c:v>300.60995263469238</c:v>
                </c:pt>
                <c:pt idx="19356">
                  <c:v>300.49384272307219</c:v>
                </c:pt>
                <c:pt idx="19357">
                  <c:v>300.70284025961359</c:v>
                </c:pt>
                <c:pt idx="19358">
                  <c:v>300.21517984830865</c:v>
                </c:pt>
                <c:pt idx="19359">
                  <c:v>300.01703988361919</c:v>
                </c:pt>
                <c:pt idx="19360">
                  <c:v>300.08670677415364</c:v>
                </c:pt>
                <c:pt idx="19361">
                  <c:v>300.20281979039828</c:v>
                </c:pt>
                <c:pt idx="19362">
                  <c:v>300.82980174689914</c:v>
                </c:pt>
                <c:pt idx="19363">
                  <c:v>300.71369792277795</c:v>
                </c:pt>
                <c:pt idx="19364">
                  <c:v>300.82980174689914</c:v>
                </c:pt>
                <c:pt idx="19365">
                  <c:v>300.69047411420422</c:v>
                </c:pt>
                <c:pt idx="19366">
                  <c:v>300.59759394646926</c:v>
                </c:pt>
                <c:pt idx="19367">
                  <c:v>300.41181884881439</c:v>
                </c:pt>
                <c:pt idx="19368">
                  <c:v>300.13314985611436</c:v>
                </c:pt>
                <c:pt idx="19369">
                  <c:v>301.31747144164001</c:v>
                </c:pt>
                <c:pt idx="19370">
                  <c:v>300.41181884881439</c:v>
                </c:pt>
                <c:pt idx="19371">
                  <c:v>300.10992901519637</c:v>
                </c:pt>
                <c:pt idx="19372">
                  <c:v>300.12229077760645</c:v>
                </c:pt>
                <c:pt idx="19373">
                  <c:v>300.28484518653084</c:v>
                </c:pt>
                <c:pt idx="19374">
                  <c:v>300.81895017123372</c:v>
                </c:pt>
                <c:pt idx="19375">
                  <c:v>301.09761456787203</c:v>
                </c:pt>
                <c:pt idx="19376">
                  <c:v>300.93506008285391</c:v>
                </c:pt>
                <c:pt idx="19377">
                  <c:v>300.77250575002324</c:v>
                </c:pt>
                <c:pt idx="19378">
                  <c:v>300.65639720809037</c:v>
                </c:pt>
                <c:pt idx="19379">
                  <c:v>300.41181884881439</c:v>
                </c:pt>
                <c:pt idx="19380">
                  <c:v>301.01559206330148</c:v>
                </c:pt>
                <c:pt idx="19381">
                  <c:v>300.59759394646926</c:v>
                </c:pt>
                <c:pt idx="19382">
                  <c:v>301.20136746533132</c:v>
                </c:pt>
                <c:pt idx="19383">
                  <c:v>301.66579843712594</c:v>
                </c:pt>
                <c:pt idx="19384">
                  <c:v>300.20281979039828</c:v>
                </c:pt>
                <c:pt idx="19385">
                  <c:v>301.0047254210761</c:v>
                </c:pt>
                <c:pt idx="19386">
                  <c:v>300.40095509815103</c:v>
                </c:pt>
                <c:pt idx="19387">
                  <c:v>300.31892361451946</c:v>
                </c:pt>
                <c:pt idx="19388">
                  <c:v>300.70284025961359</c:v>
                </c:pt>
                <c:pt idx="19389">
                  <c:v>300.72606254631256</c:v>
                </c:pt>
                <c:pt idx="19390">
                  <c:v>300.63317492139134</c:v>
                </c:pt>
                <c:pt idx="19391">
                  <c:v>300.19195756160968</c:v>
                </c:pt>
                <c:pt idx="19392">
                  <c:v>300.33128823805407</c:v>
                </c:pt>
                <c:pt idx="19393">
                  <c:v>300.272475997372</c:v>
                </c:pt>
                <c:pt idx="19394">
                  <c:v>300.17959598182455</c:v>
                </c:pt>
                <c:pt idx="19395">
                  <c:v>300.59759394646926</c:v>
                </c:pt>
                <c:pt idx="19396">
                  <c:v>300.272475997372</c:v>
                </c:pt>
                <c:pt idx="19397">
                  <c:v>300.45825109502692</c:v>
                </c:pt>
                <c:pt idx="19398">
                  <c:v>300.19195756160968</c:v>
                </c:pt>
                <c:pt idx="19399">
                  <c:v>300.5511463293218</c:v>
                </c:pt>
                <c:pt idx="19400">
                  <c:v>300.38859504024066</c:v>
                </c:pt>
                <c:pt idx="19401">
                  <c:v>300.12229077760645</c:v>
                </c:pt>
                <c:pt idx="19402">
                  <c:v>300.052625454603</c:v>
                </c:pt>
                <c:pt idx="19403">
                  <c:v>300.26162289983188</c:v>
                </c:pt>
                <c:pt idx="19404">
                  <c:v>300.01703988361919</c:v>
                </c:pt>
                <c:pt idx="19405">
                  <c:v>300.40095509815103</c:v>
                </c:pt>
                <c:pt idx="19406">
                  <c:v>300.33128823805407</c:v>
                </c:pt>
                <c:pt idx="19407">
                  <c:v>300.33128823805407</c:v>
                </c:pt>
                <c:pt idx="19408">
                  <c:v>300.49384272307219</c:v>
                </c:pt>
                <c:pt idx="19409">
                  <c:v>300.37773281145206</c:v>
                </c:pt>
                <c:pt idx="19410">
                  <c:v>300.08670677415364</c:v>
                </c:pt>
                <c:pt idx="19411">
                  <c:v>301.41035130500001</c:v>
                </c:pt>
                <c:pt idx="19412">
                  <c:v>300.42417753703751</c:v>
                </c:pt>
                <c:pt idx="19413">
                  <c:v>300.00618080663321</c:v>
                </c:pt>
                <c:pt idx="19414">
                  <c:v>300.16873527491072</c:v>
                </c:pt>
                <c:pt idx="19415">
                  <c:v>301.19050219279325</c:v>
                </c:pt>
                <c:pt idx="19416">
                  <c:v>300.272475997372</c:v>
                </c:pt>
                <c:pt idx="19417">
                  <c:v>300.89947317262033</c:v>
                </c:pt>
                <c:pt idx="19418">
                  <c:v>300.13314985611436</c:v>
                </c:pt>
                <c:pt idx="19419">
                  <c:v>300.63317492139134</c:v>
                </c:pt>
                <c:pt idx="19420">
                  <c:v>300.56350806129444</c:v>
                </c:pt>
                <c:pt idx="19421">
                  <c:v>300.77250575002324</c:v>
                </c:pt>
                <c:pt idx="19422">
                  <c:v>300.84217245793269</c:v>
                </c:pt>
                <c:pt idx="19423">
                  <c:v>300.70284025961359</c:v>
                </c:pt>
                <c:pt idx="19424">
                  <c:v>300.19195756160968</c:v>
                </c:pt>
                <c:pt idx="19425">
                  <c:v>300.10992901519637</c:v>
                </c:pt>
                <c:pt idx="19426">
                  <c:v>300.14551303386793</c:v>
                </c:pt>
                <c:pt idx="19427">
                  <c:v>300.00618080663321</c:v>
                </c:pt>
                <c:pt idx="19428">
                  <c:v>300.15637217325082</c:v>
                </c:pt>
                <c:pt idx="19429">
                  <c:v>300.5511463293218</c:v>
                </c:pt>
                <c:pt idx="19430">
                  <c:v>300.20281979039828</c:v>
                </c:pt>
                <c:pt idx="19431">
                  <c:v>300.31892361451946</c:v>
                </c:pt>
                <c:pt idx="19432">
                  <c:v>300.76014553992542</c:v>
                </c:pt>
                <c:pt idx="19433">
                  <c:v>300.23840061313291</c:v>
                </c:pt>
                <c:pt idx="19434">
                  <c:v>300.50469871217439</c:v>
                </c:pt>
                <c:pt idx="19435">
                  <c:v>300.59759394646926</c:v>
                </c:pt>
                <c:pt idx="19436">
                  <c:v>301.28338951333944</c:v>
                </c:pt>
                <c:pt idx="19437">
                  <c:v>301.53883147109133</c:v>
                </c:pt>
                <c:pt idx="19438">
                  <c:v>300.02940306137282</c:v>
                </c:pt>
                <c:pt idx="19439">
                  <c:v>300.78336934849909</c:v>
                </c:pt>
                <c:pt idx="19440">
                  <c:v>300.09906995190721</c:v>
                </c:pt>
                <c:pt idx="19441">
                  <c:v>300.95828236955288</c:v>
                </c:pt>
                <c:pt idx="19442">
                  <c:v>300.82980174689914</c:v>
                </c:pt>
                <c:pt idx="19443">
                  <c:v>301.71224605427341</c:v>
                </c:pt>
                <c:pt idx="19444">
                  <c:v>301.13169588742267</c:v>
                </c:pt>
                <c:pt idx="19445">
                  <c:v>300.44739830186171</c:v>
                </c:pt>
                <c:pt idx="19446">
                  <c:v>300.30806747322987</c:v>
                </c:pt>
                <c:pt idx="19447">
                  <c:v>300.00618080663321</c:v>
                </c:pt>
                <c:pt idx="19448">
                  <c:v>301.15491984818385</c:v>
                </c:pt>
                <c:pt idx="19449">
                  <c:v>300.96914459834147</c:v>
                </c:pt>
                <c:pt idx="19450">
                  <c:v>300.04026227684943</c:v>
                </c:pt>
                <c:pt idx="19451">
                  <c:v>301.77104977245688</c:v>
                </c:pt>
                <c:pt idx="19452">
                  <c:v>301.44594338960769</c:v>
                </c:pt>
                <c:pt idx="19453">
                  <c:v>301.96769272983693</c:v>
                </c:pt>
                <c:pt idx="19454">
                  <c:v>302.96622518602254</c:v>
                </c:pt>
                <c:pt idx="19455">
                  <c:v>301.66579843712594</c:v>
                </c:pt>
                <c:pt idx="19456">
                  <c:v>300.50469871217439</c:v>
                </c:pt>
                <c:pt idx="19457">
                  <c:v>301.05116999447409</c:v>
                </c:pt>
                <c:pt idx="19458">
                  <c:v>304.72024670198329</c:v>
                </c:pt>
                <c:pt idx="19459">
                  <c:v>304.00035429244008</c:v>
                </c:pt>
                <c:pt idx="19460">
                  <c:v>301.12083533269629</c:v>
                </c:pt>
                <c:pt idx="19461">
                  <c:v>300.17959598182455</c:v>
                </c:pt>
                <c:pt idx="19462">
                  <c:v>300.09906995190721</c:v>
                </c:pt>
                <c:pt idx="19463">
                  <c:v>302.11937950731738</c:v>
                </c:pt>
                <c:pt idx="19464">
                  <c:v>301.95682654417402</c:v>
                </c:pt>
                <c:pt idx="19465">
                  <c:v>301.88715968407706</c:v>
                </c:pt>
                <c:pt idx="19466">
                  <c:v>302.56059686709909</c:v>
                </c:pt>
                <c:pt idx="19467">
                  <c:v>302.04971416909518</c:v>
                </c:pt>
                <c:pt idx="19468">
                  <c:v>300.65639720809037</c:v>
                </c:pt>
                <c:pt idx="19469">
                  <c:v>303.56999855269714</c:v>
                </c:pt>
                <c:pt idx="19470">
                  <c:v>304.24344334509289</c:v>
                </c:pt>
                <c:pt idx="19471">
                  <c:v>304.8239929031937</c:v>
                </c:pt>
                <c:pt idx="19472">
                  <c:v>304.3827709777878</c:v>
                </c:pt>
                <c:pt idx="19473">
                  <c:v>304.68465005175136</c:v>
                </c:pt>
                <c:pt idx="19474">
                  <c:v>303.94154905238184</c:v>
                </c:pt>
                <c:pt idx="19475">
                  <c:v>301.22457620734508</c:v>
                </c:pt>
                <c:pt idx="19476">
                  <c:v>302.8392612637374</c:v>
                </c:pt>
                <c:pt idx="19477">
                  <c:v>303.21080567592315</c:v>
                </c:pt>
                <c:pt idx="19478">
                  <c:v>301.05116999447409</c:v>
                </c:pt>
                <c:pt idx="19479">
                  <c:v>300.28484518653084</c:v>
                </c:pt>
                <c:pt idx="19480">
                  <c:v>300.88861550945592</c:v>
                </c:pt>
                <c:pt idx="19481">
                  <c:v>300.88861550945592</c:v>
                </c:pt>
                <c:pt idx="19482">
                  <c:v>300.67961797291457</c:v>
                </c:pt>
                <c:pt idx="19483">
                  <c:v>302.08379655395817</c:v>
                </c:pt>
                <c:pt idx="19484">
                  <c:v>303.59322236127082</c:v>
                </c:pt>
                <c:pt idx="19485">
                  <c:v>302.22312418665308</c:v>
                </c:pt>
                <c:pt idx="19486">
                  <c:v>300.19195756160968</c:v>
                </c:pt>
                <c:pt idx="19487">
                  <c:v>304.25580096800365</c:v>
                </c:pt>
                <c:pt idx="19488">
                  <c:v>303.02503042608078</c:v>
                </c:pt>
                <c:pt idx="19489">
                  <c:v>304.09324952673501</c:v>
                </c:pt>
                <c:pt idx="19490">
                  <c:v>300.26162289983188</c:v>
                </c:pt>
                <c:pt idx="19491">
                  <c:v>301.54969461300476</c:v>
                </c:pt>
                <c:pt idx="19492">
                  <c:v>302.26957180380055</c:v>
                </c:pt>
                <c:pt idx="19493">
                  <c:v>301.16727990609422</c:v>
                </c:pt>
                <c:pt idx="19494">
                  <c:v>301.56205223591553</c:v>
                </c:pt>
                <c:pt idx="19495">
                  <c:v>301.89802130411579</c:v>
                </c:pt>
                <c:pt idx="19496">
                  <c:v>300.41181884881439</c:v>
                </c:pt>
                <c:pt idx="19497">
                  <c:v>300.74928498519898</c:v>
                </c:pt>
                <c:pt idx="19498">
                  <c:v>300.49384272307219</c:v>
                </c:pt>
                <c:pt idx="19499">
                  <c:v>301.05116999447409</c:v>
                </c:pt>
                <c:pt idx="19500">
                  <c:v>300.65639720809037</c:v>
                </c:pt>
                <c:pt idx="19501">
                  <c:v>300.70284025961359</c:v>
                </c:pt>
                <c:pt idx="19502">
                  <c:v>300.47062043637322</c:v>
                </c:pt>
                <c:pt idx="19503">
                  <c:v>300.02940306137282</c:v>
                </c:pt>
                <c:pt idx="19504">
                  <c:v>300.88861550945592</c:v>
                </c:pt>
                <c:pt idx="19505">
                  <c:v>300.37773281145206</c:v>
                </c:pt>
                <c:pt idx="19506">
                  <c:v>301.16727990609422</c:v>
                </c:pt>
                <c:pt idx="19507">
                  <c:v>301.4923872020683</c:v>
                </c:pt>
                <c:pt idx="19508">
                  <c:v>301.02794770777507</c:v>
                </c:pt>
                <c:pt idx="19509">
                  <c:v>300.20281979039828</c:v>
                </c:pt>
                <c:pt idx="19510">
                  <c:v>302.80367374475389</c:v>
                </c:pt>
                <c:pt idx="19511">
                  <c:v>303.05912042031747</c:v>
                </c:pt>
                <c:pt idx="19512">
                  <c:v>303.05912042031747</c:v>
                </c:pt>
                <c:pt idx="19513">
                  <c:v>301.61935081997848</c:v>
                </c:pt>
                <c:pt idx="19514">
                  <c:v>300.60995263469238</c:v>
                </c:pt>
                <c:pt idx="19515">
                  <c:v>300.72606254631256</c:v>
                </c:pt>
                <c:pt idx="19516">
                  <c:v>300.14551303386793</c:v>
                </c:pt>
                <c:pt idx="19517">
                  <c:v>301.34069509802623</c:v>
                </c:pt>
                <c:pt idx="19518">
                  <c:v>303.19844805301238</c:v>
                </c:pt>
                <c:pt idx="19519">
                  <c:v>301.50324653929488</c:v>
                </c:pt>
                <c:pt idx="19520">
                  <c:v>300.93506008285391</c:v>
                </c:pt>
                <c:pt idx="19521">
                  <c:v>301.58527452261455</c:v>
                </c:pt>
                <c:pt idx="19522">
                  <c:v>303.79135523402402</c:v>
                </c:pt>
                <c:pt idx="19523">
                  <c:v>304.04680190958754</c:v>
                </c:pt>
                <c:pt idx="19524">
                  <c:v>301.77104977245688</c:v>
                </c:pt>
                <c:pt idx="19525">
                  <c:v>300.98150465625184</c:v>
                </c:pt>
                <c:pt idx="19526">
                  <c:v>300.23840061313291</c:v>
                </c:pt>
                <c:pt idx="19527">
                  <c:v>300.19195756160968</c:v>
                </c:pt>
                <c:pt idx="19528">
                  <c:v>300.5511463293218</c:v>
                </c:pt>
                <c:pt idx="19529">
                  <c:v>300.31892361451946</c:v>
                </c:pt>
                <c:pt idx="19530">
                  <c:v>300.64402649705676</c:v>
                </c:pt>
                <c:pt idx="19531">
                  <c:v>300.5511463293218</c:v>
                </c:pt>
                <c:pt idx="19532">
                  <c:v>300.66725030563049</c:v>
                </c:pt>
                <c:pt idx="19533">
                  <c:v>301.15491984818385</c:v>
                </c:pt>
                <c:pt idx="19534">
                  <c:v>300.41181884881439</c:v>
                </c:pt>
                <c:pt idx="19535">
                  <c:v>300.29569980594573</c:v>
                </c:pt>
                <c:pt idx="19536">
                  <c:v>300.14551303386793</c:v>
                </c:pt>
                <c:pt idx="19537">
                  <c:v>300.17959598182455</c:v>
                </c:pt>
                <c:pt idx="19538">
                  <c:v>300.63317492139134</c:v>
                </c:pt>
                <c:pt idx="19539">
                  <c:v>300.28484518653084</c:v>
                </c:pt>
                <c:pt idx="19540">
                  <c:v>300.59759394646926</c:v>
                </c:pt>
                <c:pt idx="19541">
                  <c:v>300.69047411420422</c:v>
                </c:pt>
                <c:pt idx="19542">
                  <c:v>300.66725030563049</c:v>
                </c:pt>
                <c:pt idx="19543">
                  <c:v>300.17959598182455</c:v>
                </c:pt>
                <c:pt idx="19544">
                  <c:v>300.64402649705676</c:v>
                </c:pt>
                <c:pt idx="19545">
                  <c:v>300.62081775504299</c:v>
                </c:pt>
                <c:pt idx="19546">
                  <c:v>300.24926740754574</c:v>
                </c:pt>
                <c:pt idx="19547">
                  <c:v>300.38859504024066</c:v>
                </c:pt>
                <c:pt idx="19548">
                  <c:v>300.22604359897201</c:v>
                </c:pt>
                <c:pt idx="19549">
                  <c:v>300.60995263469238</c:v>
                </c:pt>
                <c:pt idx="19550">
                  <c:v>300.29569980594573</c:v>
                </c:pt>
                <c:pt idx="19551">
                  <c:v>300.49384272307219</c:v>
                </c:pt>
                <c:pt idx="19552">
                  <c:v>300.70284025961359</c:v>
                </c:pt>
                <c:pt idx="19553">
                  <c:v>300.58673034799341</c:v>
                </c:pt>
                <c:pt idx="19554">
                  <c:v>301.05116999447409</c:v>
                </c:pt>
                <c:pt idx="19555">
                  <c:v>301.05116999447409</c:v>
                </c:pt>
                <c:pt idx="19556">
                  <c:v>300.70284025961359</c:v>
                </c:pt>
                <c:pt idx="19557">
                  <c:v>300.37773281145206</c:v>
                </c:pt>
                <c:pt idx="19558">
                  <c:v>300.40095509815103</c:v>
                </c:pt>
                <c:pt idx="19559">
                  <c:v>300.36537123166693</c:v>
                </c:pt>
                <c:pt idx="19560">
                  <c:v>300.41181884881439</c:v>
                </c:pt>
                <c:pt idx="19561">
                  <c:v>300.052625454603</c:v>
                </c:pt>
                <c:pt idx="19562">
                  <c:v>300.48147490360066</c:v>
                </c:pt>
                <c:pt idx="19563">
                  <c:v>300.31892361451946</c:v>
                </c:pt>
                <c:pt idx="19564">
                  <c:v>300.43504265738812</c:v>
                </c:pt>
                <c:pt idx="19565">
                  <c:v>300.94592078976774</c:v>
                </c:pt>
                <c:pt idx="19566">
                  <c:v>300.07584769564573</c:v>
                </c:pt>
                <c:pt idx="19567">
                  <c:v>300.72606254631256</c:v>
                </c:pt>
                <c:pt idx="19568">
                  <c:v>301.53883147109133</c:v>
                </c:pt>
                <c:pt idx="19569">
                  <c:v>301.23694570087889</c:v>
                </c:pt>
                <c:pt idx="19570">
                  <c:v>300.33128823805407</c:v>
                </c:pt>
                <c:pt idx="19571">
                  <c:v>300.29569980594573</c:v>
                </c:pt>
                <c:pt idx="19572">
                  <c:v>301.54969461300476</c:v>
                </c:pt>
                <c:pt idx="19573">
                  <c:v>300.94592078976774</c:v>
                </c:pt>
                <c:pt idx="19574">
                  <c:v>300.272475997372</c:v>
                </c:pt>
                <c:pt idx="19575">
                  <c:v>300.24926740754574</c:v>
                </c:pt>
                <c:pt idx="19576">
                  <c:v>301.50324653929488</c:v>
                </c:pt>
                <c:pt idx="19577">
                  <c:v>300.15637217325082</c:v>
                </c:pt>
                <c:pt idx="19578">
                  <c:v>302.11937950731738</c:v>
                </c:pt>
                <c:pt idx="19579">
                  <c:v>301.05116999447409</c:v>
                </c:pt>
                <c:pt idx="19580">
                  <c:v>300.50469871217439</c:v>
                </c:pt>
                <c:pt idx="19581">
                  <c:v>301.01559206330148</c:v>
                </c:pt>
                <c:pt idx="19582">
                  <c:v>303.24489567015985</c:v>
                </c:pt>
                <c:pt idx="19583">
                  <c:v>300.76014553992542</c:v>
                </c:pt>
                <c:pt idx="19584">
                  <c:v>304.7434552918096</c:v>
                </c:pt>
                <c:pt idx="19585">
                  <c:v>307.62297927374004</c:v>
                </c:pt>
                <c:pt idx="19586">
                  <c:v>306.18322489214853</c:v>
                </c:pt>
                <c:pt idx="19587">
                  <c:v>301.23694570087889</c:v>
                </c:pt>
                <c:pt idx="19588">
                  <c:v>301.27102382449254</c:v>
                </c:pt>
                <c:pt idx="19589">
                  <c:v>301.13169588742267</c:v>
                </c:pt>
                <c:pt idx="19590">
                  <c:v>303.15200043586492</c:v>
                </c:pt>
                <c:pt idx="19591">
                  <c:v>304.77754528604623</c:v>
                </c:pt>
                <c:pt idx="19592">
                  <c:v>305.24197580127844</c:v>
                </c:pt>
                <c:pt idx="19593">
                  <c:v>304.7543214774725</c:v>
                </c:pt>
                <c:pt idx="19594">
                  <c:v>304.33632336064034</c:v>
                </c:pt>
                <c:pt idx="19595">
                  <c:v>303.05912042031747</c:v>
                </c:pt>
                <c:pt idx="19596">
                  <c:v>301.28338951333944</c:v>
                </c:pt>
                <c:pt idx="19597">
                  <c:v>302.97859802768079</c:v>
                </c:pt>
                <c:pt idx="19598">
                  <c:v>302.58381915379806</c:v>
                </c:pt>
                <c:pt idx="19599">
                  <c:v>305.02212577594685</c:v>
                </c:pt>
                <c:pt idx="19600">
                  <c:v>303.67525140990278</c:v>
                </c:pt>
                <c:pt idx="19601">
                  <c:v>300.42417753703751</c:v>
                </c:pt>
                <c:pt idx="19602">
                  <c:v>300.34214742309319</c:v>
                </c:pt>
                <c:pt idx="19603">
                  <c:v>300.16873527491072</c:v>
                </c:pt>
                <c:pt idx="19604">
                  <c:v>302.1070203625319</c:v>
                </c:pt>
                <c:pt idx="19605">
                  <c:v>302.64112230348525</c:v>
                </c:pt>
                <c:pt idx="19606">
                  <c:v>300.08670677415364</c:v>
                </c:pt>
                <c:pt idx="19607">
                  <c:v>300.51706500977122</c:v>
                </c:pt>
                <c:pt idx="19608">
                  <c:v>301.30661164785096</c:v>
                </c:pt>
                <c:pt idx="19609">
                  <c:v>301.43357496138623</c:v>
                </c:pt>
                <c:pt idx="19610">
                  <c:v>301.94446892126325</c:v>
                </c:pt>
                <c:pt idx="19611">
                  <c:v>302.57145087776411</c:v>
                </c:pt>
                <c:pt idx="19612">
                  <c:v>301.22457620734508</c:v>
                </c:pt>
                <c:pt idx="19613">
                  <c:v>300.93506008285391</c:v>
                </c:pt>
                <c:pt idx="19614">
                  <c:v>301.67816214753572</c:v>
                </c:pt>
                <c:pt idx="19615">
                  <c:v>302.67670677871928</c:v>
                </c:pt>
                <c:pt idx="19616">
                  <c:v>300.82980174689914</c:v>
                </c:pt>
                <c:pt idx="19617">
                  <c:v>301.59614223015222</c:v>
                </c:pt>
                <c:pt idx="19618">
                  <c:v>301.75869367142087</c:v>
                </c:pt>
                <c:pt idx="19619">
                  <c:v>301.73546986284714</c:v>
                </c:pt>
                <c:pt idx="19620">
                  <c:v>305.21876721145219</c:v>
                </c:pt>
                <c:pt idx="19621">
                  <c:v>303.43067092000217</c:v>
                </c:pt>
                <c:pt idx="19622">
                  <c:v>304.18612954228246</c:v>
                </c:pt>
                <c:pt idx="19623">
                  <c:v>311.68682770232067</c:v>
                </c:pt>
                <c:pt idx="19624">
                  <c:v>318.14246665153922</c:v>
                </c:pt>
                <c:pt idx="19625">
                  <c:v>309.20207650677395</c:v>
                </c:pt>
                <c:pt idx="19626">
                  <c:v>300.58673034799341</c:v>
                </c:pt>
                <c:pt idx="19627">
                  <c:v>302.31601942094795</c:v>
                </c:pt>
                <c:pt idx="19628">
                  <c:v>303.10556803746488</c:v>
                </c:pt>
                <c:pt idx="19629">
                  <c:v>304.3130995520666</c:v>
                </c:pt>
                <c:pt idx="19630">
                  <c:v>307.42484640098689</c:v>
                </c:pt>
                <c:pt idx="19631">
                  <c:v>308.58594551718858</c:v>
                </c:pt>
                <c:pt idx="19632">
                  <c:v>304.35954716921407</c:v>
                </c:pt>
                <c:pt idx="19633">
                  <c:v>302.65348449202025</c:v>
                </c:pt>
                <c:pt idx="19634">
                  <c:v>302.53737458040013</c:v>
                </c:pt>
                <c:pt idx="19635">
                  <c:v>302.67670677871928</c:v>
                </c:pt>
                <c:pt idx="19636">
                  <c:v>301.20136746533132</c:v>
                </c:pt>
                <c:pt idx="19637">
                  <c:v>301.15491984818385</c:v>
                </c:pt>
                <c:pt idx="19638">
                  <c:v>303.63966997841828</c:v>
                </c:pt>
                <c:pt idx="19639">
                  <c:v>305.05620055143612</c:v>
                </c:pt>
                <c:pt idx="19640">
                  <c:v>302.61789849491151</c:v>
                </c:pt>
                <c:pt idx="19641">
                  <c:v>303.38422330285476</c:v>
                </c:pt>
                <c:pt idx="19642">
                  <c:v>300.65639720809037</c:v>
                </c:pt>
                <c:pt idx="19643">
                  <c:v>304.16290573370873</c:v>
                </c:pt>
                <c:pt idx="19644">
                  <c:v>306.77462541716488</c:v>
                </c:pt>
                <c:pt idx="19645">
                  <c:v>308.72527314988349</c:v>
                </c:pt>
                <c:pt idx="19646">
                  <c:v>303.01267280317001</c:v>
                </c:pt>
                <c:pt idx="19647">
                  <c:v>302.88570431526063</c:v>
                </c:pt>
                <c:pt idx="19648">
                  <c:v>312.66215156867997</c:v>
                </c:pt>
                <c:pt idx="19649">
                  <c:v>317.4690370778909</c:v>
                </c:pt>
                <c:pt idx="19650">
                  <c:v>308.69119837439428</c:v>
                </c:pt>
                <c:pt idx="19651">
                  <c:v>303.72169902705025</c:v>
                </c:pt>
                <c:pt idx="19652">
                  <c:v>301.80512606982086</c:v>
                </c:pt>
                <c:pt idx="19653">
                  <c:v>306.40307491748013</c:v>
                </c:pt>
                <c:pt idx="19654">
                  <c:v>304.28987574349287</c:v>
                </c:pt>
                <c:pt idx="19655">
                  <c:v>301.10847223103639</c:v>
                </c:pt>
                <c:pt idx="19656">
                  <c:v>312.12804962772663</c:v>
                </c:pt>
                <c:pt idx="19657">
                  <c:v>300.78336934849909</c:v>
                </c:pt>
                <c:pt idx="19658">
                  <c:v>304.42921859493521</c:v>
                </c:pt>
                <c:pt idx="19659">
                  <c:v>307.28551876829198</c:v>
                </c:pt>
                <c:pt idx="19660">
                  <c:v>312.27824192420974</c:v>
                </c:pt>
                <c:pt idx="19661">
                  <c:v>310.86169613244448</c:v>
                </c:pt>
                <c:pt idx="19662">
                  <c:v>309.09682364956825</c:v>
                </c:pt>
                <c:pt idx="19663">
                  <c:v>309.77026844196399</c:v>
                </c:pt>
                <c:pt idx="19664">
                  <c:v>301.28338951333944</c:v>
                </c:pt>
                <c:pt idx="19665">
                  <c:v>308.85374981566292</c:v>
                </c:pt>
                <c:pt idx="19666">
                  <c:v>310.71150231408666</c:v>
                </c:pt>
                <c:pt idx="19667">
                  <c:v>308.08742500771973</c:v>
                </c:pt>
                <c:pt idx="19668">
                  <c:v>304.4880238349935</c:v>
                </c:pt>
                <c:pt idx="19669">
                  <c:v>304.95245435022571</c:v>
                </c:pt>
                <c:pt idx="19670">
                  <c:v>310.50250325567055</c:v>
                </c:pt>
                <c:pt idx="19671">
                  <c:v>307.06565352421296</c:v>
                </c:pt>
                <c:pt idx="19672">
                  <c:v>301.59614223015222</c:v>
                </c:pt>
                <c:pt idx="19673">
                  <c:v>302.22312418665308</c:v>
                </c:pt>
                <c:pt idx="19674">
                  <c:v>300.35451052475304</c:v>
                </c:pt>
                <c:pt idx="19675">
                  <c:v>302.79281669033941</c:v>
                </c:pt>
                <c:pt idx="19676">
                  <c:v>300.20281979039828</c:v>
                </c:pt>
                <c:pt idx="19677">
                  <c:v>303.61644616984455</c:v>
                </c:pt>
                <c:pt idx="19678">
                  <c:v>305.26519960985217</c:v>
                </c:pt>
                <c:pt idx="19679">
                  <c:v>304.87042530159374</c:v>
                </c:pt>
                <c:pt idx="19680">
                  <c:v>305.6831977266844</c:v>
                </c:pt>
                <c:pt idx="19681">
                  <c:v>303.01267280317001</c:v>
                </c:pt>
                <c:pt idx="19682">
                  <c:v>303.09470185180197</c:v>
                </c:pt>
                <c:pt idx="19683">
                  <c:v>300.36537123166693</c:v>
                </c:pt>
                <c:pt idx="19684">
                  <c:v>300.45825109502692</c:v>
                </c:pt>
                <c:pt idx="19685">
                  <c:v>300.54028729647018</c:v>
                </c:pt>
                <c:pt idx="19686">
                  <c:v>300.51706500977122</c:v>
                </c:pt>
                <c:pt idx="19687">
                  <c:v>300.66725030563049</c:v>
                </c:pt>
                <c:pt idx="19688">
                  <c:v>303.38422330285476</c:v>
                </c:pt>
                <c:pt idx="19689">
                  <c:v>301.29424748087877</c:v>
                </c:pt>
                <c:pt idx="19690">
                  <c:v>300.70284025961359</c:v>
                </c:pt>
                <c:pt idx="19691">
                  <c:v>301.7942720591559</c:v>
                </c:pt>
                <c:pt idx="19692">
                  <c:v>302.18904636741433</c:v>
                </c:pt>
                <c:pt idx="19693">
                  <c:v>300.60995263469238</c:v>
                </c:pt>
                <c:pt idx="19694">
                  <c:v>300.5511463293218</c:v>
                </c:pt>
                <c:pt idx="19695">
                  <c:v>301.36391905878742</c:v>
                </c:pt>
                <c:pt idx="19696">
                  <c:v>300.02940306137282</c:v>
                </c:pt>
                <c:pt idx="19697">
                  <c:v>300.51706500977122</c:v>
                </c:pt>
                <c:pt idx="19698">
                  <c:v>300.21517984830865</c:v>
                </c:pt>
                <c:pt idx="19699">
                  <c:v>300.052625454603</c:v>
                </c:pt>
                <c:pt idx="19700">
                  <c:v>300.98150465625184</c:v>
                </c:pt>
                <c:pt idx="19701">
                  <c:v>300.01703988361919</c:v>
                </c:pt>
                <c:pt idx="19702">
                  <c:v>300.40095509815103</c:v>
                </c:pt>
                <c:pt idx="19703">
                  <c:v>303.86102665974516</c:v>
                </c:pt>
                <c:pt idx="19704">
                  <c:v>303.02503042608078</c:v>
                </c:pt>
                <c:pt idx="19705">
                  <c:v>302.75722612760649</c:v>
                </c:pt>
                <c:pt idx="19706">
                  <c:v>306.19409107781149</c:v>
                </c:pt>
                <c:pt idx="19707">
                  <c:v>305.21876721145219</c:v>
                </c:pt>
                <c:pt idx="19708">
                  <c:v>305.26519960985217</c:v>
                </c:pt>
                <c:pt idx="19709">
                  <c:v>304.44157621784603</c:v>
                </c:pt>
                <c:pt idx="19710">
                  <c:v>312.91759672236878</c:v>
                </c:pt>
                <c:pt idx="19711">
                  <c:v>307.85520214072989</c:v>
                </c:pt>
                <c:pt idx="19712">
                  <c:v>301.42272140728369</c:v>
                </c:pt>
                <c:pt idx="19713">
                  <c:v>301.74782900763267</c:v>
                </c:pt>
                <c:pt idx="19714">
                  <c:v>301.0047254210761</c:v>
                </c:pt>
                <c:pt idx="19715">
                  <c:v>301.12083533269629</c:v>
                </c:pt>
                <c:pt idx="19716">
                  <c:v>300.36537123166693</c:v>
                </c:pt>
                <c:pt idx="19717">
                  <c:v>305.56709390256322</c:v>
                </c:pt>
                <c:pt idx="19718">
                  <c:v>300.5511463293218</c:v>
                </c:pt>
                <c:pt idx="19719">
                  <c:v>300.5511463293218</c:v>
                </c:pt>
                <c:pt idx="19720">
                  <c:v>309.81671453723669</c:v>
                </c:pt>
                <c:pt idx="19721">
                  <c:v>305.45097485969455</c:v>
                </c:pt>
                <c:pt idx="19722">
                  <c:v>304.16290573370873</c:v>
                </c:pt>
                <c:pt idx="19723">
                  <c:v>303.62880379275538</c:v>
                </c:pt>
                <c:pt idx="19724">
                  <c:v>309.0395250655053</c:v>
                </c:pt>
                <c:pt idx="19725">
                  <c:v>306.34577633341718</c:v>
                </c:pt>
                <c:pt idx="19726">
                  <c:v>304.60412765911468</c:v>
                </c:pt>
                <c:pt idx="19727">
                  <c:v>300.17959598182455</c:v>
                </c:pt>
                <c:pt idx="19728">
                  <c:v>303.7789976111132</c:v>
                </c:pt>
                <c:pt idx="19729">
                  <c:v>306.86752065145981</c:v>
                </c:pt>
                <c:pt idx="19730">
                  <c:v>306.37986632765387</c:v>
                </c:pt>
                <c:pt idx="19731">
                  <c:v>308.12149978320895</c:v>
                </c:pt>
                <c:pt idx="19732">
                  <c:v>308.0750673848089</c:v>
                </c:pt>
                <c:pt idx="19733">
                  <c:v>307.93572453336657</c:v>
                </c:pt>
                <c:pt idx="19734">
                  <c:v>307.21584734257078</c:v>
                </c:pt>
                <c:pt idx="19735">
                  <c:v>306.53155158325956</c:v>
                </c:pt>
                <c:pt idx="19736">
                  <c:v>302.00326959569725</c:v>
                </c:pt>
                <c:pt idx="19737">
                  <c:v>300.28484518653084</c:v>
                </c:pt>
                <c:pt idx="19738">
                  <c:v>309.59685081503238</c:v>
                </c:pt>
                <c:pt idx="19739">
                  <c:v>307.08887733278669</c:v>
                </c:pt>
                <c:pt idx="19740">
                  <c:v>303.35014852736549</c:v>
                </c:pt>
                <c:pt idx="19741">
                  <c:v>301.77104977245688</c:v>
                </c:pt>
                <c:pt idx="19742">
                  <c:v>302.04971416909518</c:v>
                </c:pt>
                <c:pt idx="19743">
                  <c:v>301.58527452261455</c:v>
                </c:pt>
                <c:pt idx="19744">
                  <c:v>301.88715968407706</c:v>
                </c:pt>
                <c:pt idx="19745">
                  <c:v>301.77104977245688</c:v>
                </c:pt>
                <c:pt idx="19746">
                  <c:v>300.92269698119406</c:v>
                </c:pt>
                <c:pt idx="19747">
                  <c:v>301.41035130500001</c:v>
                </c:pt>
                <c:pt idx="19748">
                  <c:v>301.71224605427341</c:v>
                </c:pt>
                <c:pt idx="19749">
                  <c:v>301.71224605427341</c:v>
                </c:pt>
                <c:pt idx="19750">
                  <c:v>302.0373489368107</c:v>
                </c:pt>
                <c:pt idx="19751">
                  <c:v>302.57145087776411</c:v>
                </c:pt>
                <c:pt idx="19752">
                  <c:v>303.05912042031747</c:v>
                </c:pt>
                <c:pt idx="19753">
                  <c:v>301.57291842157849</c:v>
                </c:pt>
                <c:pt idx="19754">
                  <c:v>301.17814350457013</c:v>
                </c:pt>
                <c:pt idx="19755">
                  <c:v>300.23840061313291</c:v>
                </c:pt>
                <c:pt idx="19756">
                  <c:v>300.06348451789216</c:v>
                </c:pt>
                <c:pt idx="19757">
                  <c:v>301.05116999447409</c:v>
                </c:pt>
                <c:pt idx="19758">
                  <c:v>301.14405761939526</c:v>
                </c:pt>
                <c:pt idx="19759">
                  <c:v>300.72606254631256</c:v>
                </c:pt>
                <c:pt idx="19760">
                  <c:v>300.77250575002324</c:v>
                </c:pt>
                <c:pt idx="19761">
                  <c:v>300.23840061313291</c:v>
                </c:pt>
                <c:pt idx="19762">
                  <c:v>300.44739830186171</c:v>
                </c:pt>
                <c:pt idx="19763">
                  <c:v>300.49384272307219</c:v>
                </c:pt>
                <c:pt idx="19764">
                  <c:v>301.02794770777507</c:v>
                </c:pt>
                <c:pt idx="19765">
                  <c:v>301.19050219279325</c:v>
                </c:pt>
                <c:pt idx="19766">
                  <c:v>300.70284025961359</c:v>
                </c:pt>
                <c:pt idx="19767">
                  <c:v>300.67961797291457</c:v>
                </c:pt>
                <c:pt idx="19768">
                  <c:v>301.07439243336052</c:v>
                </c:pt>
                <c:pt idx="19769">
                  <c:v>301.56205223591553</c:v>
                </c:pt>
                <c:pt idx="19770">
                  <c:v>301.63171909601249</c:v>
                </c:pt>
                <c:pt idx="19771">
                  <c:v>302.1426017940164</c:v>
                </c:pt>
                <c:pt idx="19772">
                  <c:v>300.65639720809037</c:v>
                </c:pt>
                <c:pt idx="19773">
                  <c:v>301.34069509802623</c:v>
                </c:pt>
                <c:pt idx="19774">
                  <c:v>301.94446892126325</c:v>
                </c:pt>
                <c:pt idx="19775">
                  <c:v>303.24489567015985</c:v>
                </c:pt>
                <c:pt idx="19776">
                  <c:v>303.08234270701644</c:v>
                </c:pt>
                <c:pt idx="19777">
                  <c:v>300.78336934849909</c:v>
                </c:pt>
                <c:pt idx="19778">
                  <c:v>300.62081775504299</c:v>
                </c:pt>
                <c:pt idx="19779">
                  <c:v>300.8762493640466</c:v>
                </c:pt>
                <c:pt idx="19780">
                  <c:v>301.34069509802623</c:v>
                </c:pt>
                <c:pt idx="19781">
                  <c:v>303.89511665398186</c:v>
                </c:pt>
                <c:pt idx="19782">
                  <c:v>303.91832524380811</c:v>
                </c:pt>
                <c:pt idx="19783">
                  <c:v>302.97859802768079</c:v>
                </c:pt>
                <c:pt idx="19784">
                  <c:v>301.39949942495963</c:v>
                </c:pt>
                <c:pt idx="19785">
                  <c:v>306.04389725945362</c:v>
                </c:pt>
                <c:pt idx="19786">
                  <c:v>318.49082378014509</c:v>
                </c:pt>
                <c:pt idx="19787">
                  <c:v>305.7187791581689</c:v>
                </c:pt>
                <c:pt idx="19788">
                  <c:v>302.75722612760649</c:v>
                </c:pt>
                <c:pt idx="19789">
                  <c:v>302.43212324506919</c:v>
                </c:pt>
                <c:pt idx="19790">
                  <c:v>302.26957180380055</c:v>
                </c:pt>
                <c:pt idx="19791">
                  <c:v>301.96769272983693</c:v>
                </c:pt>
                <c:pt idx="19792">
                  <c:v>303.36099949428103</c:v>
                </c:pt>
                <c:pt idx="19793">
                  <c:v>303.22167186158612</c:v>
                </c:pt>
                <c:pt idx="19794">
                  <c:v>304.03444428667677</c:v>
                </c:pt>
                <c:pt idx="19795">
                  <c:v>304.28987574349287</c:v>
                </c:pt>
                <c:pt idx="19796">
                  <c:v>302.64112230348525</c:v>
                </c:pt>
                <c:pt idx="19797">
                  <c:v>303.05912042031747</c:v>
                </c:pt>
                <c:pt idx="19798">
                  <c:v>302.26957180380055</c:v>
                </c:pt>
                <c:pt idx="19799">
                  <c:v>300.48147490360066</c:v>
                </c:pt>
                <c:pt idx="19800">
                  <c:v>300.22604359897201</c:v>
                </c:pt>
                <c:pt idx="19801">
                  <c:v>300.37773281145206</c:v>
                </c:pt>
                <c:pt idx="19802">
                  <c:v>300.86539474463171</c:v>
                </c:pt>
                <c:pt idx="19803">
                  <c:v>300.65639720809037</c:v>
                </c:pt>
                <c:pt idx="19804">
                  <c:v>300.95828236955288</c:v>
                </c:pt>
                <c:pt idx="19805">
                  <c:v>301.67816214753572</c:v>
                </c:pt>
                <c:pt idx="19806">
                  <c:v>301.19050219279325</c:v>
                </c:pt>
                <c:pt idx="19807">
                  <c:v>300.65639720809037</c:v>
                </c:pt>
                <c:pt idx="19808">
                  <c:v>301.23694570087889</c:v>
                </c:pt>
                <c:pt idx="19809">
                  <c:v>300.82980174689914</c:v>
                </c:pt>
                <c:pt idx="19810">
                  <c:v>301.3871427151737</c:v>
                </c:pt>
                <c:pt idx="19811">
                  <c:v>300.052625454603</c:v>
                </c:pt>
                <c:pt idx="19812">
                  <c:v>300.74928498519898</c:v>
                </c:pt>
                <c:pt idx="19813">
                  <c:v>304.13969714388247</c:v>
                </c:pt>
                <c:pt idx="19814">
                  <c:v>304.23257715942992</c:v>
                </c:pt>
                <c:pt idx="19815">
                  <c:v>301.16727990609422</c:v>
                </c:pt>
                <c:pt idx="19816">
                  <c:v>301.26016783539035</c:v>
                </c:pt>
                <c:pt idx="19817">
                  <c:v>301.15491984818385</c:v>
                </c:pt>
                <c:pt idx="19818">
                  <c:v>301.06202461388898</c:v>
                </c:pt>
                <c:pt idx="19819">
                  <c:v>300.8762493640466</c:v>
                </c:pt>
                <c:pt idx="19820">
                  <c:v>300.57437013789553</c:v>
                </c:pt>
                <c:pt idx="19821">
                  <c:v>300.052625454603</c:v>
                </c:pt>
                <c:pt idx="19822">
                  <c:v>302.4909315288769</c:v>
                </c:pt>
                <c:pt idx="19823">
                  <c:v>302.93215041053332</c:v>
                </c:pt>
                <c:pt idx="19824">
                  <c:v>300.56350806129444</c:v>
                </c:pt>
                <c:pt idx="19825">
                  <c:v>300.06348451789216</c:v>
                </c:pt>
                <c:pt idx="19826">
                  <c:v>300.37773281145206</c:v>
                </c:pt>
                <c:pt idx="19827">
                  <c:v>300.56350806129444</c:v>
                </c:pt>
                <c:pt idx="19828">
                  <c:v>302.44448695547891</c:v>
                </c:pt>
                <c:pt idx="19829">
                  <c:v>301.3871427151737</c:v>
                </c:pt>
                <c:pt idx="19830">
                  <c:v>303.38422330285476</c:v>
                </c:pt>
                <c:pt idx="19831">
                  <c:v>300.70284025961359</c:v>
                </c:pt>
                <c:pt idx="19832">
                  <c:v>302.90892660195959</c:v>
                </c:pt>
                <c:pt idx="19833">
                  <c:v>301.28338951333944</c:v>
                </c:pt>
                <c:pt idx="19834">
                  <c:v>304.15054811079796</c:v>
                </c:pt>
                <c:pt idx="19835">
                  <c:v>306.96041588575468</c:v>
                </c:pt>
                <c:pt idx="19836">
                  <c:v>304.24344334509289</c:v>
                </c:pt>
                <c:pt idx="19837">
                  <c:v>303.56999855269714</c:v>
                </c:pt>
                <c:pt idx="19838">
                  <c:v>301.71224605427341</c:v>
                </c:pt>
                <c:pt idx="19839">
                  <c:v>303.62880379275538</c:v>
                </c:pt>
                <c:pt idx="19840">
                  <c:v>305.60267533404772</c:v>
                </c:pt>
                <c:pt idx="19841">
                  <c:v>302.93215041053332</c:v>
                </c:pt>
                <c:pt idx="19842">
                  <c:v>301.30661164785096</c:v>
                </c:pt>
                <c:pt idx="19843">
                  <c:v>301.30661164785096</c:v>
                </c:pt>
                <c:pt idx="19844">
                  <c:v>301.53883147109133</c:v>
                </c:pt>
                <c:pt idx="19845">
                  <c:v>300.00618080663321</c:v>
                </c:pt>
                <c:pt idx="19846">
                  <c:v>301.0047254210761</c:v>
                </c:pt>
                <c:pt idx="19847">
                  <c:v>300.09906995190721</c:v>
                </c:pt>
                <c:pt idx="19848">
                  <c:v>301.66579843712594</c:v>
                </c:pt>
                <c:pt idx="19849">
                  <c:v>303.87189284540813</c:v>
                </c:pt>
                <c:pt idx="19850">
                  <c:v>306.86752065145981</c:v>
                </c:pt>
                <c:pt idx="19851">
                  <c:v>304.08089190382424</c:v>
                </c:pt>
                <c:pt idx="19852">
                  <c:v>303.01267280317001</c:v>
                </c:pt>
                <c:pt idx="19853">
                  <c:v>301.34069509802623</c:v>
                </c:pt>
                <c:pt idx="19854">
                  <c:v>300.88861550945592</c:v>
                </c:pt>
                <c:pt idx="19855">
                  <c:v>300.93506008285391</c:v>
                </c:pt>
                <c:pt idx="19856">
                  <c:v>301.42272140728369</c:v>
                </c:pt>
                <c:pt idx="19857">
                  <c:v>300.30806747322987</c:v>
                </c:pt>
                <c:pt idx="19858">
                  <c:v>300.56350806129444</c:v>
                </c:pt>
                <c:pt idx="19859">
                  <c:v>302.44448695547891</c:v>
                </c:pt>
                <c:pt idx="19860">
                  <c:v>302.07293645579421</c:v>
                </c:pt>
                <c:pt idx="19861">
                  <c:v>302.16582408071537</c:v>
                </c:pt>
                <c:pt idx="19862">
                  <c:v>302.46770924217793</c:v>
                </c:pt>
                <c:pt idx="19863">
                  <c:v>300.9118379483424</c:v>
                </c:pt>
                <c:pt idx="19864">
                  <c:v>303.22167186158612</c:v>
                </c:pt>
                <c:pt idx="19865">
                  <c:v>302.94300137744881</c:v>
                </c:pt>
                <c:pt idx="19866">
                  <c:v>300.78336934849909</c:v>
                </c:pt>
                <c:pt idx="19867">
                  <c:v>301.0047254210761</c:v>
                </c:pt>
                <c:pt idx="19868">
                  <c:v>308.34287168328325</c:v>
                </c:pt>
                <c:pt idx="19869">
                  <c:v>306.92632589151805</c:v>
                </c:pt>
                <c:pt idx="19870">
                  <c:v>302.09615722061841</c:v>
                </c:pt>
                <c:pt idx="19871">
                  <c:v>300.95828236955288</c:v>
                </c:pt>
                <c:pt idx="19872">
                  <c:v>300.28484518653084</c:v>
                </c:pt>
                <c:pt idx="19873">
                  <c:v>300.43504265738812</c:v>
                </c:pt>
                <c:pt idx="19874">
                  <c:v>301.03880065312774</c:v>
                </c:pt>
                <c:pt idx="19875">
                  <c:v>301.27102382449254</c:v>
                </c:pt>
                <c:pt idx="19876">
                  <c:v>301.7819174799946</c:v>
                </c:pt>
                <c:pt idx="19877">
                  <c:v>302.33924322952168</c:v>
                </c:pt>
                <c:pt idx="19878">
                  <c:v>303.29134328730726</c:v>
                </c:pt>
                <c:pt idx="19879">
                  <c:v>302.5482422879378</c:v>
                </c:pt>
                <c:pt idx="19880">
                  <c:v>302.1070203625319</c:v>
                </c:pt>
                <c:pt idx="19881">
                  <c:v>301.75869367142087</c:v>
                </c:pt>
                <c:pt idx="19882">
                  <c:v>302.19990037807935</c:v>
                </c:pt>
                <c:pt idx="19883">
                  <c:v>302.31601942094795</c:v>
                </c:pt>
                <c:pt idx="19884">
                  <c:v>300.76014553992542</c:v>
                </c:pt>
                <c:pt idx="19885">
                  <c:v>300.02940306137282</c:v>
                </c:pt>
                <c:pt idx="19886">
                  <c:v>301.23694570087889</c:v>
                </c:pt>
                <c:pt idx="19887">
                  <c:v>301.14405761939526</c:v>
                </c:pt>
                <c:pt idx="19888">
                  <c:v>300.79572788453476</c:v>
                </c:pt>
                <c:pt idx="19889">
                  <c:v>300.42417753703751</c:v>
                </c:pt>
                <c:pt idx="19890">
                  <c:v>302.31601942094795</c:v>
                </c:pt>
                <c:pt idx="19891">
                  <c:v>302.24634799522681</c:v>
                </c:pt>
                <c:pt idx="19892">
                  <c:v>301.41035130500001</c:v>
                </c:pt>
                <c:pt idx="19893">
                  <c:v>301.3871427151737</c:v>
                </c:pt>
                <c:pt idx="19894">
                  <c:v>301.95682654417402</c:v>
                </c:pt>
                <c:pt idx="19895">
                  <c:v>300.74928498519898</c:v>
                </c:pt>
                <c:pt idx="19896">
                  <c:v>303.79135523402402</c:v>
                </c:pt>
                <c:pt idx="19897">
                  <c:v>304.44157621784603</c:v>
                </c:pt>
                <c:pt idx="19898">
                  <c:v>301.81749434585487</c:v>
                </c:pt>
                <c:pt idx="19899">
                  <c:v>305.37045246705787</c:v>
                </c:pt>
                <c:pt idx="19900">
                  <c:v>300.29569980594573</c:v>
                </c:pt>
                <c:pt idx="19901">
                  <c:v>304.59177003620385</c:v>
                </c:pt>
                <c:pt idx="19902">
                  <c:v>304.3130995520666</c:v>
                </c:pt>
                <c:pt idx="19903">
                  <c:v>303.63966997841828</c:v>
                </c:pt>
                <c:pt idx="19904">
                  <c:v>303.23402948449689</c:v>
                </c:pt>
                <c:pt idx="19905">
                  <c:v>314.38057491253403</c:v>
                </c:pt>
                <c:pt idx="19906">
                  <c:v>307.27465258262907</c:v>
                </c:pt>
                <c:pt idx="19907">
                  <c:v>300.24926740754574</c:v>
                </c:pt>
                <c:pt idx="19908">
                  <c:v>301.53883147109133</c:v>
                </c:pt>
                <c:pt idx="19909">
                  <c:v>301.01559206330148</c:v>
                </c:pt>
                <c:pt idx="19910">
                  <c:v>301.87479749554205</c:v>
                </c:pt>
                <c:pt idx="19911">
                  <c:v>300.14551303386793</c:v>
                </c:pt>
                <c:pt idx="19912">
                  <c:v>301.29424748087877</c:v>
                </c:pt>
                <c:pt idx="19913">
                  <c:v>303.98799666952931</c:v>
                </c:pt>
                <c:pt idx="19914">
                  <c:v>305.17231959430472</c:v>
                </c:pt>
                <c:pt idx="19915">
                  <c:v>303.52355093554968</c:v>
                </c:pt>
                <c:pt idx="19916">
                  <c:v>304.91687291874115</c:v>
                </c:pt>
                <c:pt idx="19917">
                  <c:v>304.42921859493521</c:v>
                </c:pt>
                <c:pt idx="19918">
                  <c:v>302.91979278762255</c:v>
                </c:pt>
                <c:pt idx="19919">
                  <c:v>302.19990037807935</c:v>
                </c:pt>
                <c:pt idx="19920">
                  <c:v>300.92269698119406</c:v>
                </c:pt>
                <c:pt idx="19921">
                  <c:v>300.23840061313291</c:v>
                </c:pt>
                <c:pt idx="19922">
                  <c:v>300.052625454603</c:v>
                </c:pt>
                <c:pt idx="19923">
                  <c:v>300.35451052475304</c:v>
                </c:pt>
                <c:pt idx="19924">
                  <c:v>300.81895017123372</c:v>
                </c:pt>
                <c:pt idx="19925">
                  <c:v>301.21372295761745</c:v>
                </c:pt>
                <c:pt idx="19926">
                  <c:v>301.32983363017502</c:v>
                </c:pt>
                <c:pt idx="19927">
                  <c:v>301.44594338960769</c:v>
                </c:pt>
                <c:pt idx="19928">
                  <c:v>301.7942720591559</c:v>
                </c:pt>
                <c:pt idx="19929">
                  <c:v>301.37627744263557</c:v>
                </c:pt>
                <c:pt idx="19930">
                  <c:v>300.67961797291457</c:v>
                </c:pt>
                <c:pt idx="19931">
                  <c:v>300.88861550945592</c:v>
                </c:pt>
                <c:pt idx="19932">
                  <c:v>300.93506008285391</c:v>
                </c:pt>
                <c:pt idx="19933">
                  <c:v>300.64402649705676</c:v>
                </c:pt>
                <c:pt idx="19934">
                  <c:v>300.272475997372</c:v>
                </c:pt>
                <c:pt idx="19935">
                  <c:v>300.60995263469238</c:v>
                </c:pt>
                <c:pt idx="19936">
                  <c:v>302.18904636741433</c:v>
                </c:pt>
                <c:pt idx="19937">
                  <c:v>306.1600010835748</c:v>
                </c:pt>
                <c:pt idx="19938">
                  <c:v>305.81167439246377</c:v>
                </c:pt>
                <c:pt idx="19939">
                  <c:v>304.55768004196722</c:v>
                </c:pt>
                <c:pt idx="19940">
                  <c:v>301.14405761939526</c:v>
                </c:pt>
                <c:pt idx="19941">
                  <c:v>300.16873527491072</c:v>
                </c:pt>
                <c:pt idx="19942">
                  <c:v>301.03880065312774</c:v>
                </c:pt>
                <c:pt idx="19943">
                  <c:v>302.13024417110557</c:v>
                </c:pt>
                <c:pt idx="19944">
                  <c:v>302.71079372920644</c:v>
                </c:pt>
                <c:pt idx="19945">
                  <c:v>302.96622518602254</c:v>
                </c:pt>
                <c:pt idx="19946">
                  <c:v>301.7819174799946</c:v>
                </c:pt>
                <c:pt idx="19947">
                  <c:v>301.50324653929488</c:v>
                </c:pt>
                <c:pt idx="19948">
                  <c:v>301.96769272983693</c:v>
                </c:pt>
                <c:pt idx="19949">
                  <c:v>301.48002257853369</c:v>
                </c:pt>
                <c:pt idx="19950">
                  <c:v>301.22457620734508</c:v>
                </c:pt>
                <c:pt idx="19951">
                  <c:v>301.17814350457013</c:v>
                </c:pt>
                <c:pt idx="19952">
                  <c:v>300.02940306137282</c:v>
                </c:pt>
                <c:pt idx="19953">
                  <c:v>300.47062043637322</c:v>
                </c:pt>
                <c:pt idx="19954">
                  <c:v>301.42272140728369</c:v>
                </c:pt>
                <c:pt idx="19955">
                  <c:v>300.17959598182455</c:v>
                </c:pt>
                <c:pt idx="19956">
                  <c:v>301.0852482702752</c:v>
                </c:pt>
                <c:pt idx="19957">
                  <c:v>300.06348451789216</c:v>
                </c:pt>
                <c:pt idx="19958">
                  <c:v>300.24926740754574</c:v>
                </c:pt>
                <c:pt idx="19959">
                  <c:v>300.272475997372</c:v>
                </c:pt>
                <c:pt idx="19960">
                  <c:v>300.14551303386793</c:v>
                </c:pt>
                <c:pt idx="19961">
                  <c:v>300.052625454603</c:v>
                </c:pt>
                <c:pt idx="19962">
                  <c:v>300.78336934849909</c:v>
                </c:pt>
                <c:pt idx="19963">
                  <c:v>301.01559206330148</c:v>
                </c:pt>
                <c:pt idx="19964">
                  <c:v>300.22604359897201</c:v>
                </c:pt>
                <c:pt idx="19965">
                  <c:v>300.15637217325082</c:v>
                </c:pt>
                <c:pt idx="19966">
                  <c:v>300.21517984830865</c:v>
                </c:pt>
                <c:pt idx="19967">
                  <c:v>300.19195756160968</c:v>
                </c:pt>
                <c:pt idx="19968">
                  <c:v>300.9118379483424</c:v>
                </c:pt>
                <c:pt idx="19969">
                  <c:v>301.46916552411921</c:v>
                </c:pt>
                <c:pt idx="19970">
                  <c:v>301.26016783539035</c:v>
                </c:pt>
                <c:pt idx="19971">
                  <c:v>300.42417753703751</c:v>
                </c:pt>
                <c:pt idx="19972">
                  <c:v>300.15637217325082</c:v>
                </c:pt>
                <c:pt idx="19973">
                  <c:v>300.14551303386793</c:v>
                </c:pt>
                <c:pt idx="19974">
                  <c:v>300.33128823805407</c:v>
                </c:pt>
                <c:pt idx="19975">
                  <c:v>300.79572788453476</c:v>
                </c:pt>
                <c:pt idx="19976">
                  <c:v>300.88861550945592</c:v>
                </c:pt>
                <c:pt idx="19977">
                  <c:v>300.40095509815103</c:v>
                </c:pt>
                <c:pt idx="19978">
                  <c:v>300.17959598182455</c:v>
                </c:pt>
                <c:pt idx="19979">
                  <c:v>300.66725030563049</c:v>
                </c:pt>
                <c:pt idx="19980">
                  <c:v>300.41181884881439</c:v>
                </c:pt>
                <c:pt idx="19981">
                  <c:v>300.43504265738812</c:v>
                </c:pt>
                <c:pt idx="19982">
                  <c:v>300.54028729647018</c:v>
                </c:pt>
                <c:pt idx="19983">
                  <c:v>302.02649188239621</c:v>
                </c:pt>
                <c:pt idx="19984">
                  <c:v>301.65493986083675</c:v>
                </c:pt>
                <c:pt idx="19985">
                  <c:v>300.30806747322987</c:v>
                </c:pt>
                <c:pt idx="19986">
                  <c:v>300.70284025961359</c:v>
                </c:pt>
                <c:pt idx="19987">
                  <c:v>301.3871427151737</c:v>
                </c:pt>
                <c:pt idx="19988">
                  <c:v>301.85157368696832</c:v>
                </c:pt>
                <c:pt idx="19989">
                  <c:v>300.21517984830865</c:v>
                </c:pt>
                <c:pt idx="19990">
                  <c:v>300.12229077760645</c:v>
                </c:pt>
                <c:pt idx="19991">
                  <c:v>300.20281979039828</c:v>
                </c:pt>
                <c:pt idx="19992">
                  <c:v>300.00618080663321</c:v>
                </c:pt>
                <c:pt idx="19993">
                  <c:v>300.052625454603</c:v>
                </c:pt>
                <c:pt idx="19994">
                  <c:v>300.21517984830865</c:v>
                </c:pt>
                <c:pt idx="19995">
                  <c:v>300.41181884881439</c:v>
                </c:pt>
                <c:pt idx="19996">
                  <c:v>300.02940306137282</c:v>
                </c:pt>
                <c:pt idx="19997">
                  <c:v>300.51706500977122</c:v>
                </c:pt>
                <c:pt idx="19998">
                  <c:v>300.16873527491072</c:v>
                </c:pt>
                <c:pt idx="19999">
                  <c:v>300.15637217325082</c:v>
                </c:pt>
                <c:pt idx="20000">
                  <c:v>300.14551303386793</c:v>
                </c:pt>
                <c:pt idx="20001">
                  <c:v>300.052625454603</c:v>
                </c:pt>
                <c:pt idx="20002">
                  <c:v>300.10992901519637</c:v>
                </c:pt>
                <c:pt idx="20003">
                  <c:v>300.14551303386793</c:v>
                </c:pt>
                <c:pt idx="20004">
                  <c:v>300.14551303386793</c:v>
                </c:pt>
                <c:pt idx="20005">
                  <c:v>300.58673034799341</c:v>
                </c:pt>
                <c:pt idx="20006">
                  <c:v>300.49384272307219</c:v>
                </c:pt>
                <c:pt idx="20007">
                  <c:v>300.51706500977122</c:v>
                </c:pt>
                <c:pt idx="20008">
                  <c:v>301.0852482702752</c:v>
                </c:pt>
                <c:pt idx="20009">
                  <c:v>300.92269698119406</c:v>
                </c:pt>
                <c:pt idx="20010">
                  <c:v>300.41181884881439</c:v>
                </c:pt>
                <c:pt idx="20011">
                  <c:v>300.29569980594573</c:v>
                </c:pt>
                <c:pt idx="20012">
                  <c:v>300.23840061313291</c:v>
                </c:pt>
                <c:pt idx="20013">
                  <c:v>300.15637217325082</c:v>
                </c:pt>
                <c:pt idx="20014">
                  <c:v>300.43504265738812</c:v>
                </c:pt>
                <c:pt idx="20015">
                  <c:v>300.15637217325082</c:v>
                </c:pt>
                <c:pt idx="20016">
                  <c:v>300.14551303386793</c:v>
                </c:pt>
                <c:pt idx="20017">
                  <c:v>300.02940306137282</c:v>
                </c:pt>
                <c:pt idx="20018">
                  <c:v>300.08670677415364</c:v>
                </c:pt>
                <c:pt idx="20019">
                  <c:v>300.17959598182455</c:v>
                </c:pt>
                <c:pt idx="20020">
                  <c:v>300.19195756160968</c:v>
                </c:pt>
                <c:pt idx="20021">
                  <c:v>300.98150465625184</c:v>
                </c:pt>
                <c:pt idx="20022">
                  <c:v>301.14405761939526</c:v>
                </c:pt>
                <c:pt idx="20023">
                  <c:v>301.01559206330148</c:v>
                </c:pt>
                <c:pt idx="20024">
                  <c:v>300.02940306137282</c:v>
                </c:pt>
                <c:pt idx="20025">
                  <c:v>300.54028729647018</c:v>
                </c:pt>
                <c:pt idx="20026">
                  <c:v>300.26162289983188</c:v>
                </c:pt>
                <c:pt idx="20027">
                  <c:v>300.09906995190721</c:v>
                </c:pt>
                <c:pt idx="20028">
                  <c:v>300.02940306137282</c:v>
                </c:pt>
                <c:pt idx="20029">
                  <c:v>300.48147490360066</c:v>
                </c:pt>
                <c:pt idx="20030">
                  <c:v>300.78336934849909</c:v>
                </c:pt>
                <c:pt idx="20031">
                  <c:v>300.89947317262033</c:v>
                </c:pt>
                <c:pt idx="20032">
                  <c:v>300.272475997372</c:v>
                </c:pt>
                <c:pt idx="20033">
                  <c:v>300.15637217325082</c:v>
                </c:pt>
                <c:pt idx="20034">
                  <c:v>300.33128823805407</c:v>
                </c:pt>
                <c:pt idx="20035">
                  <c:v>300.15637217325082</c:v>
                </c:pt>
                <c:pt idx="20036">
                  <c:v>300.86539474463171</c:v>
                </c:pt>
                <c:pt idx="20037">
                  <c:v>300.86539474463171</c:v>
                </c:pt>
                <c:pt idx="20038">
                  <c:v>300.63317492139134</c:v>
                </c:pt>
                <c:pt idx="20039">
                  <c:v>300.50469871217439</c:v>
                </c:pt>
                <c:pt idx="20040">
                  <c:v>300.78336934849909</c:v>
                </c:pt>
                <c:pt idx="20041">
                  <c:v>300.00618080663321</c:v>
                </c:pt>
                <c:pt idx="20042">
                  <c:v>300.67961797291457</c:v>
                </c:pt>
                <c:pt idx="20043">
                  <c:v>300.28484518653084</c:v>
                </c:pt>
                <c:pt idx="20044">
                  <c:v>300.272475997372</c:v>
                </c:pt>
                <c:pt idx="20045">
                  <c:v>300.29569980594573</c:v>
                </c:pt>
                <c:pt idx="20046">
                  <c:v>300.42417753703751</c:v>
                </c:pt>
                <c:pt idx="20047">
                  <c:v>300.06348451789216</c:v>
                </c:pt>
                <c:pt idx="20048">
                  <c:v>300.66725030563049</c:v>
                </c:pt>
                <c:pt idx="20049">
                  <c:v>300.20281979039828</c:v>
                </c:pt>
                <c:pt idx="20050">
                  <c:v>300.9118379483424</c:v>
                </c:pt>
                <c:pt idx="20051">
                  <c:v>300.00618080663321</c:v>
                </c:pt>
                <c:pt idx="20052">
                  <c:v>300.85302555547287</c:v>
                </c:pt>
                <c:pt idx="20053">
                  <c:v>300.00618080663321</c:v>
                </c:pt>
                <c:pt idx="20054">
                  <c:v>300.64402649705676</c:v>
                </c:pt>
                <c:pt idx="20055">
                  <c:v>300.12229077760645</c:v>
                </c:pt>
                <c:pt idx="20056">
                  <c:v>300.44739830186171</c:v>
                </c:pt>
                <c:pt idx="20057">
                  <c:v>300.9118379483424</c:v>
                </c:pt>
                <c:pt idx="20058">
                  <c:v>301.28338951333944</c:v>
                </c:pt>
                <c:pt idx="20059">
                  <c:v>300.052625454603</c:v>
                </c:pt>
                <c:pt idx="20060">
                  <c:v>300.06348451789216</c:v>
                </c:pt>
                <c:pt idx="20061">
                  <c:v>300.16873527491072</c:v>
                </c:pt>
                <c:pt idx="20062">
                  <c:v>300.37773281145206</c:v>
                </c:pt>
                <c:pt idx="20063">
                  <c:v>300.14551303386793</c:v>
                </c:pt>
                <c:pt idx="20064">
                  <c:v>300.5511463293218</c:v>
                </c:pt>
                <c:pt idx="20065">
                  <c:v>300.09906995190721</c:v>
                </c:pt>
                <c:pt idx="20066">
                  <c:v>300.77250575002324</c:v>
                </c:pt>
                <c:pt idx="20067">
                  <c:v>300.30806747322987</c:v>
                </c:pt>
                <c:pt idx="20068">
                  <c:v>300.30806747322987</c:v>
                </c:pt>
                <c:pt idx="20069">
                  <c:v>300.19195756160968</c:v>
                </c:pt>
                <c:pt idx="20070">
                  <c:v>300.64402649705676</c:v>
                </c:pt>
                <c:pt idx="20071">
                  <c:v>300.00618080663321</c:v>
                </c:pt>
                <c:pt idx="20072">
                  <c:v>302.01412512823697</c:v>
                </c:pt>
                <c:pt idx="20073">
                  <c:v>300.272475997372</c:v>
                </c:pt>
                <c:pt idx="20074">
                  <c:v>301.12083533269629</c:v>
                </c:pt>
                <c:pt idx="20075">
                  <c:v>300.77250575002324</c:v>
                </c:pt>
                <c:pt idx="20076">
                  <c:v>301.01559206330148</c:v>
                </c:pt>
                <c:pt idx="20077">
                  <c:v>300.48147490360066</c:v>
                </c:pt>
                <c:pt idx="20078">
                  <c:v>300.56350806129444</c:v>
                </c:pt>
                <c:pt idx="20079">
                  <c:v>300.33128823805407</c:v>
                </c:pt>
                <c:pt idx="20080">
                  <c:v>300.01703988361919</c:v>
                </c:pt>
                <c:pt idx="20081">
                  <c:v>300.28484518653084</c:v>
                </c:pt>
                <c:pt idx="20082">
                  <c:v>300.052625454603</c:v>
                </c:pt>
                <c:pt idx="20083">
                  <c:v>300.42417753703751</c:v>
                </c:pt>
                <c:pt idx="20084">
                  <c:v>300.74928498519898</c:v>
                </c:pt>
                <c:pt idx="20085">
                  <c:v>300.13314985611436</c:v>
                </c:pt>
                <c:pt idx="20086">
                  <c:v>300.29569980594573</c:v>
                </c:pt>
                <c:pt idx="20087">
                  <c:v>300.56350806129444</c:v>
                </c:pt>
                <c:pt idx="20088">
                  <c:v>300.40095509815103</c:v>
                </c:pt>
                <c:pt idx="20089">
                  <c:v>301.13169588742267</c:v>
                </c:pt>
                <c:pt idx="20090">
                  <c:v>301.52647080443103</c:v>
                </c:pt>
                <c:pt idx="20091">
                  <c:v>300.37773281145206</c:v>
                </c:pt>
                <c:pt idx="20092">
                  <c:v>300.23840061313291</c:v>
                </c:pt>
                <c:pt idx="20093">
                  <c:v>300.66725030563049</c:v>
                </c:pt>
                <c:pt idx="20094">
                  <c:v>303.95392189404009</c:v>
                </c:pt>
                <c:pt idx="20095">
                  <c:v>303.37337233593922</c:v>
                </c:pt>
                <c:pt idx="20096">
                  <c:v>300.60995263469238</c:v>
                </c:pt>
                <c:pt idx="20097">
                  <c:v>300.52792252074812</c:v>
                </c:pt>
                <c:pt idx="20098">
                  <c:v>301.27102382449254</c:v>
                </c:pt>
                <c:pt idx="20099">
                  <c:v>302.06057274538443</c:v>
                </c:pt>
                <c:pt idx="20100">
                  <c:v>300.9923684069152</c:v>
                </c:pt>
                <c:pt idx="20101">
                  <c:v>300.43504265738812</c:v>
                </c:pt>
                <c:pt idx="20102">
                  <c:v>300.92269698119406</c:v>
                </c:pt>
                <c:pt idx="20103">
                  <c:v>301.41035130500001</c:v>
                </c:pt>
                <c:pt idx="20104">
                  <c:v>300.40095509815103</c:v>
                </c:pt>
                <c:pt idx="20105">
                  <c:v>300.06348451789216</c:v>
                </c:pt>
                <c:pt idx="20106">
                  <c:v>300.13314985611436</c:v>
                </c:pt>
                <c:pt idx="20107">
                  <c:v>300.38859504024066</c:v>
                </c:pt>
                <c:pt idx="20108">
                  <c:v>300.73692173135169</c:v>
                </c:pt>
                <c:pt idx="20109">
                  <c:v>300.34214742309319</c:v>
                </c:pt>
                <c:pt idx="20110">
                  <c:v>300.02940306137282</c:v>
                </c:pt>
                <c:pt idx="20111">
                  <c:v>300.19195756160968</c:v>
                </c:pt>
                <c:pt idx="20112">
                  <c:v>300.26162289983188</c:v>
                </c:pt>
                <c:pt idx="20113">
                  <c:v>300.052625454603</c:v>
                </c:pt>
                <c:pt idx="20114">
                  <c:v>300.04026227684943</c:v>
                </c:pt>
                <c:pt idx="20115">
                  <c:v>300.23840061313291</c:v>
                </c:pt>
                <c:pt idx="20116">
                  <c:v>300.35451052475304</c:v>
                </c:pt>
                <c:pt idx="20117">
                  <c:v>300.47062043637322</c:v>
                </c:pt>
                <c:pt idx="20118">
                  <c:v>300.23840061313291</c:v>
                </c:pt>
                <c:pt idx="20119">
                  <c:v>300.79572788453476</c:v>
                </c:pt>
                <c:pt idx="20120">
                  <c:v>301.16727990609422</c:v>
                </c:pt>
                <c:pt idx="20121">
                  <c:v>300.74928498519898</c:v>
                </c:pt>
                <c:pt idx="20122">
                  <c:v>300.51706500977122</c:v>
                </c:pt>
                <c:pt idx="20123">
                  <c:v>300.00618080663321</c:v>
                </c:pt>
                <c:pt idx="20124">
                  <c:v>300.17959598182455</c:v>
                </c:pt>
                <c:pt idx="20125">
                  <c:v>300.63317492139134</c:v>
                </c:pt>
                <c:pt idx="20126">
                  <c:v>300.19195756160968</c:v>
                </c:pt>
                <c:pt idx="20127">
                  <c:v>300.272475997372</c:v>
                </c:pt>
                <c:pt idx="20128">
                  <c:v>300.5511463293218</c:v>
                </c:pt>
                <c:pt idx="20129">
                  <c:v>300.92269698119406</c:v>
                </c:pt>
                <c:pt idx="20130">
                  <c:v>300.08670677415364</c:v>
                </c:pt>
                <c:pt idx="20131">
                  <c:v>300.43504265738812</c:v>
                </c:pt>
                <c:pt idx="20132">
                  <c:v>300.31892361451946</c:v>
                </c:pt>
                <c:pt idx="20133">
                  <c:v>300.21517984830865</c:v>
                </c:pt>
                <c:pt idx="20134">
                  <c:v>300.19195756160968</c:v>
                </c:pt>
                <c:pt idx="20135">
                  <c:v>300.57437013789553</c:v>
                </c:pt>
                <c:pt idx="20136">
                  <c:v>300.26162289983188</c:v>
                </c:pt>
                <c:pt idx="20137">
                  <c:v>300.09906995190721</c:v>
                </c:pt>
                <c:pt idx="20138">
                  <c:v>300.35451052475304</c:v>
                </c:pt>
                <c:pt idx="20139">
                  <c:v>300.40095509815103</c:v>
                </c:pt>
                <c:pt idx="20140">
                  <c:v>300.63317492139134</c:v>
                </c:pt>
                <c:pt idx="20141">
                  <c:v>301.10847223103639</c:v>
                </c:pt>
                <c:pt idx="20142">
                  <c:v>300.21517984830865</c:v>
                </c:pt>
                <c:pt idx="20143">
                  <c:v>300.09906995190721</c:v>
                </c:pt>
                <c:pt idx="20144">
                  <c:v>300.64402649705676</c:v>
                </c:pt>
                <c:pt idx="20145">
                  <c:v>300.34214742309319</c:v>
                </c:pt>
                <c:pt idx="20146">
                  <c:v>300.50469871217439</c:v>
                </c:pt>
                <c:pt idx="20147">
                  <c:v>300.69047411420422</c:v>
                </c:pt>
                <c:pt idx="20148">
                  <c:v>300.31892361451946</c:v>
                </c:pt>
                <c:pt idx="20149">
                  <c:v>300.38859504024066</c:v>
                </c:pt>
                <c:pt idx="20150">
                  <c:v>300.02940306137282</c:v>
                </c:pt>
                <c:pt idx="20151">
                  <c:v>300.09906995190721</c:v>
                </c:pt>
                <c:pt idx="20152">
                  <c:v>300.84217245793269</c:v>
                </c:pt>
                <c:pt idx="20153">
                  <c:v>301.16727990609422</c:v>
                </c:pt>
                <c:pt idx="20154">
                  <c:v>301.28338951333944</c:v>
                </c:pt>
                <c:pt idx="20155">
                  <c:v>301.16727990609422</c:v>
                </c:pt>
                <c:pt idx="20156">
                  <c:v>300.07584769564573</c:v>
                </c:pt>
                <c:pt idx="20157">
                  <c:v>300.96914459834147</c:v>
                </c:pt>
                <c:pt idx="20158">
                  <c:v>301.27102382449254</c:v>
                </c:pt>
                <c:pt idx="20159">
                  <c:v>300.04026227684943</c:v>
                </c:pt>
                <c:pt idx="20160">
                  <c:v>300.95828236955288</c:v>
                </c:pt>
                <c:pt idx="20161">
                  <c:v>300.19195756160968</c:v>
                </c:pt>
                <c:pt idx="20162">
                  <c:v>300.24926740754574</c:v>
                </c:pt>
                <c:pt idx="20163">
                  <c:v>300.82980174689914</c:v>
                </c:pt>
                <c:pt idx="20164">
                  <c:v>300.41181884881439</c:v>
                </c:pt>
                <c:pt idx="20165">
                  <c:v>300.52792252074812</c:v>
                </c:pt>
                <c:pt idx="20166">
                  <c:v>300.13314985611436</c:v>
                </c:pt>
                <c:pt idx="20167">
                  <c:v>300.72606254631256</c:v>
                </c:pt>
                <c:pt idx="20168">
                  <c:v>300.70284025961359</c:v>
                </c:pt>
                <c:pt idx="20169">
                  <c:v>300.9118379483424</c:v>
                </c:pt>
                <c:pt idx="20170">
                  <c:v>301.05116999447409</c:v>
                </c:pt>
                <c:pt idx="20171">
                  <c:v>300.13314985611436</c:v>
                </c:pt>
                <c:pt idx="20172">
                  <c:v>301.61935081997848</c:v>
                </c:pt>
                <c:pt idx="20173">
                  <c:v>301.22457620734508</c:v>
                </c:pt>
                <c:pt idx="20174">
                  <c:v>300.01703988361919</c:v>
                </c:pt>
                <c:pt idx="20175">
                  <c:v>300.63317492139134</c:v>
                </c:pt>
                <c:pt idx="20176">
                  <c:v>300.44739830186171</c:v>
                </c:pt>
                <c:pt idx="20177">
                  <c:v>300.14551303386793</c:v>
                </c:pt>
                <c:pt idx="20178">
                  <c:v>300.89947317262033</c:v>
                </c:pt>
                <c:pt idx="20179">
                  <c:v>300.57437013789553</c:v>
                </c:pt>
                <c:pt idx="20180">
                  <c:v>302.71079372920644</c:v>
                </c:pt>
                <c:pt idx="20181">
                  <c:v>300.79572788453476</c:v>
                </c:pt>
                <c:pt idx="20182">
                  <c:v>300.33128823805407</c:v>
                </c:pt>
                <c:pt idx="20183">
                  <c:v>300.09906995190721</c:v>
                </c:pt>
                <c:pt idx="20184">
                  <c:v>301.07439243336052</c:v>
                </c:pt>
                <c:pt idx="20185">
                  <c:v>301.23694570087889</c:v>
                </c:pt>
                <c:pt idx="20186">
                  <c:v>300.93506008285391</c:v>
                </c:pt>
                <c:pt idx="20187">
                  <c:v>300.65639720809037</c:v>
                </c:pt>
                <c:pt idx="20188">
                  <c:v>300.81895017123372</c:v>
                </c:pt>
                <c:pt idx="20189">
                  <c:v>300.77250575002324</c:v>
                </c:pt>
                <c:pt idx="20190">
                  <c:v>300.60995263469238</c:v>
                </c:pt>
                <c:pt idx="20191">
                  <c:v>300.56350806129444</c:v>
                </c:pt>
                <c:pt idx="20192">
                  <c:v>300.51706500977122</c:v>
                </c:pt>
                <c:pt idx="20193">
                  <c:v>300.72606254631256</c:v>
                </c:pt>
                <c:pt idx="20194">
                  <c:v>300.13314985611436</c:v>
                </c:pt>
                <c:pt idx="20195">
                  <c:v>300.17959598182455</c:v>
                </c:pt>
                <c:pt idx="20196">
                  <c:v>300.45825109502692</c:v>
                </c:pt>
                <c:pt idx="20197">
                  <c:v>300.272475997372</c:v>
                </c:pt>
                <c:pt idx="20198">
                  <c:v>300.9923684069152</c:v>
                </c:pt>
                <c:pt idx="20199">
                  <c:v>302.01412512823697</c:v>
                </c:pt>
                <c:pt idx="20200">
                  <c:v>300.08670677415364</c:v>
                </c:pt>
                <c:pt idx="20201">
                  <c:v>300.44739830186171</c:v>
                </c:pt>
                <c:pt idx="20202">
                  <c:v>300.08670677415364</c:v>
                </c:pt>
                <c:pt idx="20203">
                  <c:v>300.33128823805407</c:v>
                </c:pt>
                <c:pt idx="20204">
                  <c:v>300.40095509815103</c:v>
                </c:pt>
                <c:pt idx="20205">
                  <c:v>300.00618080663321</c:v>
                </c:pt>
                <c:pt idx="20206">
                  <c:v>300.04026227684943</c:v>
                </c:pt>
                <c:pt idx="20207">
                  <c:v>300.29569980594573</c:v>
                </c:pt>
                <c:pt idx="20208">
                  <c:v>300.69047411420422</c:v>
                </c:pt>
                <c:pt idx="20209">
                  <c:v>300.07584769564573</c:v>
                </c:pt>
                <c:pt idx="20210">
                  <c:v>300.272475997372</c:v>
                </c:pt>
                <c:pt idx="20211">
                  <c:v>300.52792252074812</c:v>
                </c:pt>
                <c:pt idx="20212">
                  <c:v>300.8762493640466</c:v>
                </c:pt>
                <c:pt idx="20213">
                  <c:v>300.15637217325082</c:v>
                </c:pt>
                <c:pt idx="20214">
                  <c:v>300.29569980594573</c:v>
                </c:pt>
                <c:pt idx="20215">
                  <c:v>300.14551303386793</c:v>
                </c:pt>
                <c:pt idx="20216">
                  <c:v>300.54028729647018</c:v>
                </c:pt>
                <c:pt idx="20217">
                  <c:v>300.26162289983188</c:v>
                </c:pt>
                <c:pt idx="20218">
                  <c:v>300.14551303386793</c:v>
                </c:pt>
                <c:pt idx="20219">
                  <c:v>300.14551303386793</c:v>
                </c:pt>
                <c:pt idx="20220">
                  <c:v>300.58673034799341</c:v>
                </c:pt>
                <c:pt idx="20221">
                  <c:v>300.49384272307219</c:v>
                </c:pt>
                <c:pt idx="20222">
                  <c:v>300.80659315707283</c:v>
                </c:pt>
                <c:pt idx="20223">
                  <c:v>300.74928498519898</c:v>
                </c:pt>
                <c:pt idx="20224">
                  <c:v>300.272475997372</c:v>
                </c:pt>
                <c:pt idx="20225">
                  <c:v>300.29569980594573</c:v>
                </c:pt>
                <c:pt idx="20226">
                  <c:v>300.71369792277795</c:v>
                </c:pt>
                <c:pt idx="20227">
                  <c:v>300.43504265738812</c:v>
                </c:pt>
                <c:pt idx="20228">
                  <c:v>300.09906995190721</c:v>
                </c:pt>
                <c:pt idx="20229">
                  <c:v>300.052625454603</c:v>
                </c:pt>
                <c:pt idx="20230">
                  <c:v>300.35451052475304</c:v>
                </c:pt>
                <c:pt idx="20231">
                  <c:v>300.21517984830865</c:v>
                </c:pt>
                <c:pt idx="20232">
                  <c:v>300.67961797291457</c:v>
                </c:pt>
                <c:pt idx="20233">
                  <c:v>300.44739830186171</c:v>
                </c:pt>
                <c:pt idx="20234">
                  <c:v>300.67961797291457</c:v>
                </c:pt>
                <c:pt idx="20235">
                  <c:v>300.79572788453476</c:v>
                </c:pt>
                <c:pt idx="20236">
                  <c:v>300.36537123166693</c:v>
                </c:pt>
                <c:pt idx="20237">
                  <c:v>301.10847223103639</c:v>
                </c:pt>
                <c:pt idx="20238">
                  <c:v>300.02940306137282</c:v>
                </c:pt>
                <c:pt idx="20239">
                  <c:v>303.01267280317001</c:v>
                </c:pt>
                <c:pt idx="20240">
                  <c:v>301.29424748087877</c:v>
                </c:pt>
                <c:pt idx="20241">
                  <c:v>300.37773281145206</c:v>
                </c:pt>
                <c:pt idx="20242">
                  <c:v>302.63026372719605</c:v>
                </c:pt>
                <c:pt idx="20243">
                  <c:v>302.8392612637374</c:v>
                </c:pt>
                <c:pt idx="20244">
                  <c:v>300.74928498519898</c:v>
                </c:pt>
                <c:pt idx="20245">
                  <c:v>300.15637217325082</c:v>
                </c:pt>
                <c:pt idx="20246">
                  <c:v>300.34214742309319</c:v>
                </c:pt>
                <c:pt idx="20247">
                  <c:v>300.08670677415364</c:v>
                </c:pt>
                <c:pt idx="20248">
                  <c:v>300.64402649705676</c:v>
                </c:pt>
                <c:pt idx="20249">
                  <c:v>300.73692173135169</c:v>
                </c:pt>
                <c:pt idx="20250">
                  <c:v>300.41181884881439</c:v>
                </c:pt>
                <c:pt idx="20251">
                  <c:v>300.15637217325082</c:v>
                </c:pt>
                <c:pt idx="20252">
                  <c:v>300.22604359897201</c:v>
                </c:pt>
                <c:pt idx="20253">
                  <c:v>300.10992901519637</c:v>
                </c:pt>
                <c:pt idx="20254">
                  <c:v>300.12229077760645</c:v>
                </c:pt>
                <c:pt idx="20255">
                  <c:v>300.04026227684943</c:v>
                </c:pt>
                <c:pt idx="20256">
                  <c:v>301.07439243336052</c:v>
                </c:pt>
                <c:pt idx="20257">
                  <c:v>300.04026227684943</c:v>
                </c:pt>
                <c:pt idx="20258">
                  <c:v>302.45534705364287</c:v>
                </c:pt>
                <c:pt idx="20259">
                  <c:v>303.22167186158612</c:v>
                </c:pt>
                <c:pt idx="20260">
                  <c:v>302.29279561237422</c:v>
                </c:pt>
                <c:pt idx="20261">
                  <c:v>302.82689755332763</c:v>
                </c:pt>
                <c:pt idx="20262">
                  <c:v>303.47711853714964</c:v>
                </c:pt>
                <c:pt idx="20263">
                  <c:v>300.72606254631256</c:v>
                </c:pt>
                <c:pt idx="20264">
                  <c:v>302.58381915379806</c:v>
                </c:pt>
                <c:pt idx="20265">
                  <c:v>302.74637363881618</c:v>
                </c:pt>
                <c:pt idx="20266">
                  <c:v>304.92923054165198</c:v>
                </c:pt>
                <c:pt idx="20267">
                  <c:v>307.80875452358242</c:v>
                </c:pt>
                <c:pt idx="20268">
                  <c:v>305.04534958452058</c:v>
                </c:pt>
                <c:pt idx="20269">
                  <c:v>307.1353249499341</c:v>
                </c:pt>
                <c:pt idx="20270">
                  <c:v>302.65348449202025</c:v>
                </c:pt>
                <c:pt idx="20271">
                  <c:v>300.76014553992542</c:v>
                </c:pt>
                <c:pt idx="20272">
                  <c:v>301.50324653929488</c:v>
                </c:pt>
                <c:pt idx="20273">
                  <c:v>303.52355093554968</c:v>
                </c:pt>
                <c:pt idx="20274">
                  <c:v>304.52209861048271</c:v>
                </c:pt>
                <c:pt idx="20275">
                  <c:v>303.84866903683439</c:v>
                </c:pt>
                <c:pt idx="20276">
                  <c:v>304.35954716921407</c:v>
                </c:pt>
                <c:pt idx="20277">
                  <c:v>305.75286915240554</c:v>
                </c:pt>
                <c:pt idx="20278">
                  <c:v>301.34069509802623</c:v>
                </c:pt>
                <c:pt idx="20279">
                  <c:v>300.77250575002324</c:v>
                </c:pt>
                <c:pt idx="20280">
                  <c:v>303.73254999396579</c:v>
                </c:pt>
                <c:pt idx="20281">
                  <c:v>301.4923872020683</c:v>
                </c:pt>
                <c:pt idx="20282">
                  <c:v>304.65057527626215</c:v>
                </c:pt>
                <c:pt idx="20283">
                  <c:v>300.58673034799341</c:v>
                </c:pt>
                <c:pt idx="20284">
                  <c:v>300.92269698119406</c:v>
                </c:pt>
                <c:pt idx="20285">
                  <c:v>301.99090131966324</c:v>
                </c:pt>
                <c:pt idx="20286">
                  <c:v>301.96769272983693</c:v>
                </c:pt>
                <c:pt idx="20287">
                  <c:v>301.02794770777507</c:v>
                </c:pt>
                <c:pt idx="20288">
                  <c:v>301.21372295761745</c:v>
                </c:pt>
                <c:pt idx="20289">
                  <c:v>301.02794770777507</c:v>
                </c:pt>
                <c:pt idx="20290">
                  <c:v>300.72606254631256</c:v>
                </c:pt>
                <c:pt idx="20291">
                  <c:v>300.00618080663321</c:v>
                </c:pt>
                <c:pt idx="20292">
                  <c:v>300.85302555547287</c:v>
                </c:pt>
                <c:pt idx="20293">
                  <c:v>300.77250575002324</c:v>
                </c:pt>
                <c:pt idx="20294">
                  <c:v>300.10992901519637</c:v>
                </c:pt>
                <c:pt idx="20295">
                  <c:v>301.17814350457013</c:v>
                </c:pt>
                <c:pt idx="20296">
                  <c:v>300.10992901519637</c:v>
                </c:pt>
                <c:pt idx="20297">
                  <c:v>300.13314985611436</c:v>
                </c:pt>
                <c:pt idx="20298">
                  <c:v>300.98150465625184</c:v>
                </c:pt>
                <c:pt idx="20299">
                  <c:v>300.86539474463171</c:v>
                </c:pt>
                <c:pt idx="20300">
                  <c:v>301.09761456787203</c:v>
                </c:pt>
                <c:pt idx="20301">
                  <c:v>300.22604359897201</c:v>
                </c:pt>
                <c:pt idx="20302">
                  <c:v>300.49384272307219</c:v>
                </c:pt>
                <c:pt idx="20303">
                  <c:v>301.14405761939526</c:v>
                </c:pt>
                <c:pt idx="20304">
                  <c:v>301.81749434585487</c:v>
                </c:pt>
                <c:pt idx="20305">
                  <c:v>301.67816214753572</c:v>
                </c:pt>
                <c:pt idx="20306">
                  <c:v>300.02940306137282</c:v>
                </c:pt>
                <c:pt idx="20307">
                  <c:v>300.9923684069152</c:v>
                </c:pt>
                <c:pt idx="20308">
                  <c:v>300.78336934849909</c:v>
                </c:pt>
                <c:pt idx="20309">
                  <c:v>300.052625454603</c:v>
                </c:pt>
                <c:pt idx="20310">
                  <c:v>300.37773281145206</c:v>
                </c:pt>
                <c:pt idx="20311">
                  <c:v>300.28484518653084</c:v>
                </c:pt>
                <c:pt idx="20312">
                  <c:v>300.72606254631256</c:v>
                </c:pt>
                <c:pt idx="20313">
                  <c:v>300.16873527491072</c:v>
                </c:pt>
                <c:pt idx="20314">
                  <c:v>300.15637217325082</c:v>
                </c:pt>
                <c:pt idx="20315">
                  <c:v>300.40095509815103</c:v>
                </c:pt>
                <c:pt idx="20316">
                  <c:v>300.65639720809037</c:v>
                </c:pt>
                <c:pt idx="20317">
                  <c:v>300.13314985611436</c:v>
                </c:pt>
                <c:pt idx="20318">
                  <c:v>302.33924322952168</c:v>
                </c:pt>
                <c:pt idx="20319">
                  <c:v>304.73109766889883</c:v>
                </c:pt>
                <c:pt idx="20320">
                  <c:v>304.56854622763018</c:v>
                </c:pt>
                <c:pt idx="20321">
                  <c:v>301.45679892214741</c:v>
                </c:pt>
                <c:pt idx="20322">
                  <c:v>301.32983363017502</c:v>
                </c:pt>
                <c:pt idx="20323">
                  <c:v>303.30370091021808</c:v>
                </c:pt>
                <c:pt idx="20324">
                  <c:v>306.02067345087988</c:v>
                </c:pt>
                <c:pt idx="20325">
                  <c:v>306.04389725945362</c:v>
                </c:pt>
                <c:pt idx="20326">
                  <c:v>301.98004883087299</c:v>
                </c:pt>
                <c:pt idx="20327">
                  <c:v>301.16727990609422</c:v>
                </c:pt>
                <c:pt idx="20328">
                  <c:v>302.60704144049708</c:v>
                </c:pt>
                <c:pt idx="20329">
                  <c:v>300.01703988361919</c:v>
                </c:pt>
                <c:pt idx="20330">
                  <c:v>302.40889943649546</c:v>
                </c:pt>
                <c:pt idx="20331">
                  <c:v>303.52355093554968</c:v>
                </c:pt>
                <c:pt idx="20332">
                  <c:v>302.64112230348525</c:v>
                </c:pt>
                <c:pt idx="20333">
                  <c:v>302.31601942094795</c:v>
                </c:pt>
                <c:pt idx="20334">
                  <c:v>301.82834987839459</c:v>
                </c:pt>
                <c:pt idx="20335">
                  <c:v>301.94446892126325</c:v>
                </c:pt>
                <c:pt idx="20336">
                  <c:v>306.33341871050641</c:v>
                </c:pt>
                <c:pt idx="20337">
                  <c:v>308.74849695845722</c:v>
                </c:pt>
                <c:pt idx="20338">
                  <c:v>305.84574916795304</c:v>
                </c:pt>
                <c:pt idx="20339">
                  <c:v>303.75577380253947</c:v>
                </c:pt>
                <c:pt idx="20340">
                  <c:v>300.78336934849909</c:v>
                </c:pt>
                <c:pt idx="20341">
                  <c:v>312.42992717981542</c:v>
                </c:pt>
                <c:pt idx="20342">
                  <c:v>314.96112599250966</c:v>
                </c:pt>
                <c:pt idx="20343">
                  <c:v>306.1600010835748</c:v>
                </c:pt>
                <c:pt idx="20344">
                  <c:v>302.86248355043637</c:v>
                </c:pt>
                <c:pt idx="20345">
                  <c:v>302.39804390395568</c:v>
                </c:pt>
                <c:pt idx="20346">
                  <c:v>303.02503042608078</c:v>
                </c:pt>
                <c:pt idx="20347">
                  <c:v>300.98150465625184</c:v>
                </c:pt>
                <c:pt idx="20348">
                  <c:v>302.15346797967931</c:v>
                </c:pt>
                <c:pt idx="20349">
                  <c:v>302.61789849491151</c:v>
                </c:pt>
                <c:pt idx="20350">
                  <c:v>302.87334517047509</c:v>
                </c:pt>
                <c:pt idx="20351">
                  <c:v>302.91979278762255</c:v>
                </c:pt>
                <c:pt idx="20352">
                  <c:v>302.19990037807935</c:v>
                </c:pt>
                <c:pt idx="20353">
                  <c:v>302.1070203625319</c:v>
                </c:pt>
                <c:pt idx="20354">
                  <c:v>302.38567410604696</c:v>
                </c:pt>
                <c:pt idx="20355">
                  <c:v>301.80512606982086</c:v>
                </c:pt>
                <c:pt idx="20356">
                  <c:v>301.82834987839459</c:v>
                </c:pt>
                <c:pt idx="20357">
                  <c:v>301.34069509802623</c:v>
                </c:pt>
                <c:pt idx="20358">
                  <c:v>300.10992901519637</c:v>
                </c:pt>
                <c:pt idx="20359">
                  <c:v>300.24926740754574</c:v>
                </c:pt>
                <c:pt idx="20360">
                  <c:v>301.82834987839459</c:v>
                </c:pt>
                <c:pt idx="20361">
                  <c:v>301.99090131966324</c:v>
                </c:pt>
                <c:pt idx="20362">
                  <c:v>301.82834987839459</c:v>
                </c:pt>
                <c:pt idx="20363">
                  <c:v>301.36391905878742</c:v>
                </c:pt>
                <c:pt idx="20364">
                  <c:v>300.052625454603</c:v>
                </c:pt>
                <c:pt idx="20365">
                  <c:v>303.67525140990278</c:v>
                </c:pt>
                <c:pt idx="20366">
                  <c:v>305.95100202515874</c:v>
                </c:pt>
                <c:pt idx="20367">
                  <c:v>303.53592377720787</c:v>
                </c:pt>
                <c:pt idx="20368">
                  <c:v>301.42272140728369</c:v>
                </c:pt>
                <c:pt idx="20369">
                  <c:v>300.04026227684943</c:v>
                </c:pt>
                <c:pt idx="20370">
                  <c:v>300.43504265738812</c:v>
                </c:pt>
                <c:pt idx="20371">
                  <c:v>301.16727990609422</c:v>
                </c:pt>
                <c:pt idx="20372">
                  <c:v>304.10410049365049</c:v>
                </c:pt>
                <c:pt idx="20373">
                  <c:v>300.93506008285391</c:v>
                </c:pt>
                <c:pt idx="20374">
                  <c:v>303.53592377720787</c:v>
                </c:pt>
                <c:pt idx="20375">
                  <c:v>300.50469871217439</c:v>
                </c:pt>
                <c:pt idx="20376">
                  <c:v>302.40889943649546</c:v>
                </c:pt>
                <c:pt idx="20377">
                  <c:v>304.55768004196722</c:v>
                </c:pt>
                <c:pt idx="20378">
                  <c:v>308.38930408168329</c:v>
                </c:pt>
                <c:pt idx="20379">
                  <c:v>303.83780285117143</c:v>
                </c:pt>
                <c:pt idx="20380">
                  <c:v>306.20644870072226</c:v>
                </c:pt>
                <c:pt idx="20381">
                  <c:v>302.61789849491151</c:v>
                </c:pt>
                <c:pt idx="20382">
                  <c:v>309.51482024452571</c:v>
                </c:pt>
                <c:pt idx="20383">
                  <c:v>306.26374728478521</c:v>
                </c:pt>
                <c:pt idx="20384">
                  <c:v>302.13024417110557</c:v>
                </c:pt>
                <c:pt idx="20385">
                  <c:v>300.65639720809037</c:v>
                </c:pt>
                <c:pt idx="20386">
                  <c:v>303.09470185180197</c:v>
                </c:pt>
                <c:pt idx="20387">
                  <c:v>300.63317492139134</c:v>
                </c:pt>
                <c:pt idx="20388">
                  <c:v>301.29424748087877</c:v>
                </c:pt>
                <c:pt idx="20389">
                  <c:v>301.94446892126325</c:v>
                </c:pt>
                <c:pt idx="20390">
                  <c:v>301.99090131966324</c:v>
                </c:pt>
                <c:pt idx="20391">
                  <c:v>302.38567410604696</c:v>
                </c:pt>
                <c:pt idx="20392">
                  <c:v>302.36246703809542</c:v>
                </c:pt>
                <c:pt idx="20393">
                  <c:v>301.36391905878742</c:v>
                </c:pt>
                <c:pt idx="20394">
                  <c:v>301.29424748087877</c:v>
                </c:pt>
                <c:pt idx="20395">
                  <c:v>300.9923684069152</c:v>
                </c:pt>
                <c:pt idx="20396">
                  <c:v>300.38859504024066</c:v>
                </c:pt>
                <c:pt idx="20397">
                  <c:v>300.77250575002324</c:v>
                </c:pt>
                <c:pt idx="20398">
                  <c:v>301.93360425747505</c:v>
                </c:pt>
                <c:pt idx="20399">
                  <c:v>300.77250575002324</c:v>
                </c:pt>
                <c:pt idx="20400">
                  <c:v>301.92124511268952</c:v>
                </c:pt>
                <c:pt idx="20401">
                  <c:v>303.3377756857073</c:v>
                </c:pt>
                <c:pt idx="20402">
                  <c:v>305.61354151971062</c:v>
                </c:pt>
                <c:pt idx="20403">
                  <c:v>302.43212324506919</c:v>
                </c:pt>
                <c:pt idx="20404">
                  <c:v>306.20644870072226</c:v>
                </c:pt>
                <c:pt idx="20405">
                  <c:v>309.38785175661633</c:v>
                </c:pt>
                <c:pt idx="20406">
                  <c:v>305.41690008420534</c:v>
                </c:pt>
                <c:pt idx="20407">
                  <c:v>303.25725329307062</c:v>
                </c:pt>
                <c:pt idx="20408">
                  <c:v>302.32837704385878</c:v>
                </c:pt>
                <c:pt idx="20409">
                  <c:v>300.70284025961359</c:v>
                </c:pt>
                <c:pt idx="20410">
                  <c:v>301.66579843712594</c:v>
                </c:pt>
                <c:pt idx="20411">
                  <c:v>302.36246703809542</c:v>
                </c:pt>
                <c:pt idx="20412">
                  <c:v>301.13169588742267</c:v>
                </c:pt>
                <c:pt idx="20413">
                  <c:v>300.48147490360066</c:v>
                </c:pt>
                <c:pt idx="20414">
                  <c:v>302.32837704385878</c:v>
                </c:pt>
                <c:pt idx="20415">
                  <c:v>300.86539474463171</c:v>
                </c:pt>
                <c:pt idx="20416">
                  <c:v>302.19990037807935</c:v>
                </c:pt>
                <c:pt idx="20417">
                  <c:v>302.08379655395817</c:v>
                </c:pt>
                <c:pt idx="20418">
                  <c:v>301.51560933657981</c:v>
                </c:pt>
                <c:pt idx="20419">
                  <c:v>303.07147804322824</c:v>
                </c:pt>
                <c:pt idx="20420">
                  <c:v>304.72024670198329</c:v>
                </c:pt>
                <c:pt idx="20421">
                  <c:v>303.67525140990278</c:v>
                </c:pt>
                <c:pt idx="20422">
                  <c:v>302.08379655395817</c:v>
                </c:pt>
                <c:pt idx="20423">
                  <c:v>302.22312418665308</c:v>
                </c:pt>
                <c:pt idx="20424">
                  <c:v>300.52792252074812</c:v>
                </c:pt>
                <c:pt idx="20425">
                  <c:v>302.50179467079033</c:v>
                </c:pt>
                <c:pt idx="20426">
                  <c:v>303.22167186158612</c:v>
                </c:pt>
                <c:pt idx="20427">
                  <c:v>302.31601942094795</c:v>
                </c:pt>
                <c:pt idx="20428">
                  <c:v>302.73401753778018</c:v>
                </c:pt>
                <c:pt idx="20429">
                  <c:v>302.66434611205898</c:v>
                </c:pt>
                <c:pt idx="20430">
                  <c:v>302.0373489368107</c:v>
                </c:pt>
                <c:pt idx="20431">
                  <c:v>301.66579843712594</c:v>
                </c:pt>
                <c:pt idx="20432">
                  <c:v>300.38859504024066</c:v>
                </c:pt>
                <c:pt idx="20433">
                  <c:v>300.31892361451946</c:v>
                </c:pt>
                <c:pt idx="20434">
                  <c:v>300.19195756160968</c:v>
                </c:pt>
                <c:pt idx="20435">
                  <c:v>300.16873527491072</c:v>
                </c:pt>
                <c:pt idx="20436">
                  <c:v>300.63317492139134</c:v>
                </c:pt>
                <c:pt idx="20437">
                  <c:v>300.74928498519898</c:v>
                </c:pt>
                <c:pt idx="20438">
                  <c:v>300.42417753703751</c:v>
                </c:pt>
                <c:pt idx="20439">
                  <c:v>300.63317492139134</c:v>
                </c:pt>
                <c:pt idx="20440">
                  <c:v>300.79572788453476</c:v>
                </c:pt>
                <c:pt idx="20441">
                  <c:v>300.86539474463171</c:v>
                </c:pt>
                <c:pt idx="20442">
                  <c:v>301.26016783539035</c:v>
                </c:pt>
                <c:pt idx="20443">
                  <c:v>301.39949942495963</c:v>
                </c:pt>
                <c:pt idx="20444">
                  <c:v>301.42272140728369</c:v>
                </c:pt>
                <c:pt idx="20445">
                  <c:v>301.12083533269629</c:v>
                </c:pt>
                <c:pt idx="20446">
                  <c:v>301.16727990609422</c:v>
                </c:pt>
                <c:pt idx="20447">
                  <c:v>300.84217245793269</c:v>
                </c:pt>
                <c:pt idx="20448">
                  <c:v>300.56350806129444</c:v>
                </c:pt>
                <c:pt idx="20449">
                  <c:v>300.56350806129444</c:v>
                </c:pt>
                <c:pt idx="20450">
                  <c:v>300.63317492139134</c:v>
                </c:pt>
                <c:pt idx="20451">
                  <c:v>300.35451052475304</c:v>
                </c:pt>
                <c:pt idx="20452">
                  <c:v>300.19195756160968</c:v>
                </c:pt>
                <c:pt idx="20453">
                  <c:v>300.71369792277795</c:v>
                </c:pt>
                <c:pt idx="20454">
                  <c:v>301.34069509802623</c:v>
                </c:pt>
                <c:pt idx="20455">
                  <c:v>300.12229077760645</c:v>
                </c:pt>
                <c:pt idx="20456">
                  <c:v>300.272475997372</c:v>
                </c:pt>
                <c:pt idx="20457">
                  <c:v>300.92269698119406</c:v>
                </c:pt>
                <c:pt idx="20458">
                  <c:v>301.42272140728369</c:v>
                </c:pt>
                <c:pt idx="20459">
                  <c:v>302.74637363881618</c:v>
                </c:pt>
                <c:pt idx="20460">
                  <c:v>300.74928498519898</c:v>
                </c:pt>
                <c:pt idx="20461">
                  <c:v>301.42272140728369</c:v>
                </c:pt>
                <c:pt idx="20462">
                  <c:v>300.56350806129444</c:v>
                </c:pt>
                <c:pt idx="20463">
                  <c:v>301.85157368696832</c:v>
                </c:pt>
                <c:pt idx="20464">
                  <c:v>301.52647080443103</c:v>
                </c:pt>
                <c:pt idx="20465">
                  <c:v>301.64257462855221</c:v>
                </c:pt>
                <c:pt idx="20466">
                  <c:v>300.9923684069152</c:v>
                </c:pt>
                <c:pt idx="20467">
                  <c:v>300.06348451789216</c:v>
                </c:pt>
                <c:pt idx="20468">
                  <c:v>300.5511463293218</c:v>
                </c:pt>
                <c:pt idx="20469">
                  <c:v>300.8762493640466</c:v>
                </c:pt>
                <c:pt idx="20470">
                  <c:v>300.92269698119406</c:v>
                </c:pt>
                <c:pt idx="20471">
                  <c:v>300.5511463293218</c:v>
                </c:pt>
                <c:pt idx="20472">
                  <c:v>300.5511463293218</c:v>
                </c:pt>
                <c:pt idx="20473">
                  <c:v>300.41181884881439</c:v>
                </c:pt>
                <c:pt idx="20474">
                  <c:v>300.36537123166693</c:v>
                </c:pt>
                <c:pt idx="20475">
                  <c:v>301.03880065312774</c:v>
                </c:pt>
                <c:pt idx="20476">
                  <c:v>300.38859504024066</c:v>
                </c:pt>
                <c:pt idx="20477">
                  <c:v>300.24926740754574</c:v>
                </c:pt>
                <c:pt idx="20478">
                  <c:v>300.80659315707283</c:v>
                </c:pt>
                <c:pt idx="20479">
                  <c:v>300.22604359897201</c:v>
                </c:pt>
                <c:pt idx="20480">
                  <c:v>300.20281979039828</c:v>
                </c:pt>
                <c:pt idx="20481">
                  <c:v>300.35451052475304</c:v>
                </c:pt>
                <c:pt idx="20482">
                  <c:v>300.74928498519898</c:v>
                </c:pt>
                <c:pt idx="20483">
                  <c:v>300.65639720809037</c:v>
                </c:pt>
                <c:pt idx="20484">
                  <c:v>300.26162289983188</c:v>
                </c:pt>
                <c:pt idx="20485">
                  <c:v>300.14551303386793</c:v>
                </c:pt>
                <c:pt idx="20486">
                  <c:v>300.93506008285391</c:v>
                </c:pt>
                <c:pt idx="20487">
                  <c:v>301.35305546031157</c:v>
                </c:pt>
                <c:pt idx="20488">
                  <c:v>301.16727990609422</c:v>
                </c:pt>
                <c:pt idx="20489">
                  <c:v>300.95828236955288</c:v>
                </c:pt>
                <c:pt idx="20490">
                  <c:v>300.63317492139134</c:v>
                </c:pt>
                <c:pt idx="20491">
                  <c:v>300.21517984830865</c:v>
                </c:pt>
                <c:pt idx="20492">
                  <c:v>300.17959598182455</c:v>
                </c:pt>
                <c:pt idx="20493">
                  <c:v>300.31892361451946</c:v>
                </c:pt>
                <c:pt idx="20494">
                  <c:v>300.052625454603</c:v>
                </c:pt>
                <c:pt idx="20495">
                  <c:v>300.24926740754574</c:v>
                </c:pt>
                <c:pt idx="20496">
                  <c:v>300.48147490360066</c:v>
                </c:pt>
                <c:pt idx="20497">
                  <c:v>300.04026227684943</c:v>
                </c:pt>
                <c:pt idx="20498">
                  <c:v>300.59759394646926</c:v>
                </c:pt>
                <c:pt idx="20499">
                  <c:v>300.19195756160968</c:v>
                </c:pt>
                <c:pt idx="20500">
                  <c:v>300.04026227684943</c:v>
                </c:pt>
                <c:pt idx="20501">
                  <c:v>300.09906995190721</c:v>
                </c:pt>
                <c:pt idx="20502">
                  <c:v>300.09906995190721</c:v>
                </c:pt>
                <c:pt idx="20503">
                  <c:v>300.26162289983188</c:v>
                </c:pt>
                <c:pt idx="20504">
                  <c:v>300.23840061313291</c:v>
                </c:pt>
                <c:pt idx="20505">
                  <c:v>300.58673034799341</c:v>
                </c:pt>
                <c:pt idx="20506">
                  <c:v>300.08670677415364</c:v>
                </c:pt>
                <c:pt idx="20507">
                  <c:v>300.50469871217439</c:v>
                </c:pt>
                <c:pt idx="20508">
                  <c:v>300.272475997372</c:v>
                </c:pt>
                <c:pt idx="20509">
                  <c:v>301.03880065312774</c:v>
                </c:pt>
                <c:pt idx="20510">
                  <c:v>302.40889943649546</c:v>
                </c:pt>
                <c:pt idx="20511">
                  <c:v>301.43357496138623</c:v>
                </c:pt>
                <c:pt idx="20512">
                  <c:v>301.03880065312774</c:v>
                </c:pt>
                <c:pt idx="20513">
                  <c:v>300.34214742309319</c:v>
                </c:pt>
                <c:pt idx="20514">
                  <c:v>300.02940306137282</c:v>
                </c:pt>
                <c:pt idx="20515">
                  <c:v>300.29569980594573</c:v>
                </c:pt>
                <c:pt idx="20516">
                  <c:v>300.69047411420422</c:v>
                </c:pt>
                <c:pt idx="20517">
                  <c:v>300.20281979039828</c:v>
                </c:pt>
                <c:pt idx="20518">
                  <c:v>300.47062043637322</c:v>
                </c:pt>
                <c:pt idx="20519">
                  <c:v>300.86539474463171</c:v>
                </c:pt>
                <c:pt idx="20520">
                  <c:v>300.84217245793269</c:v>
                </c:pt>
                <c:pt idx="20521">
                  <c:v>300.23840061313291</c:v>
                </c:pt>
                <c:pt idx="20522">
                  <c:v>300.36537123166693</c:v>
                </c:pt>
                <c:pt idx="20523">
                  <c:v>300.29569980594573</c:v>
                </c:pt>
                <c:pt idx="20524">
                  <c:v>300.13314985611436</c:v>
                </c:pt>
                <c:pt idx="20525">
                  <c:v>300.26162289983188</c:v>
                </c:pt>
                <c:pt idx="20526">
                  <c:v>300.37773281145206</c:v>
                </c:pt>
                <c:pt idx="20527">
                  <c:v>300.33128823805407</c:v>
                </c:pt>
                <c:pt idx="20528">
                  <c:v>300.26162289983188</c:v>
                </c:pt>
                <c:pt idx="20529">
                  <c:v>300.14551303386793</c:v>
                </c:pt>
                <c:pt idx="20530">
                  <c:v>300.72606254631256</c:v>
                </c:pt>
                <c:pt idx="20531">
                  <c:v>300.06348451789216</c:v>
                </c:pt>
                <c:pt idx="20532">
                  <c:v>300.49384272307219</c:v>
                </c:pt>
                <c:pt idx="20533">
                  <c:v>300.12229077760645</c:v>
                </c:pt>
                <c:pt idx="20534">
                  <c:v>300.02940306137282</c:v>
                </c:pt>
                <c:pt idx="20535">
                  <c:v>300.64402649705676</c:v>
                </c:pt>
                <c:pt idx="20536">
                  <c:v>300.78336934849909</c:v>
                </c:pt>
                <c:pt idx="20537">
                  <c:v>300.44739830186171</c:v>
                </c:pt>
                <c:pt idx="20538">
                  <c:v>301.37627744263557</c:v>
                </c:pt>
                <c:pt idx="20539">
                  <c:v>301.19050219279325</c:v>
                </c:pt>
                <c:pt idx="20540">
                  <c:v>300.51706500977122</c:v>
                </c:pt>
                <c:pt idx="20541">
                  <c:v>300.96914459834147</c:v>
                </c:pt>
                <c:pt idx="20542">
                  <c:v>301.22457620734508</c:v>
                </c:pt>
                <c:pt idx="20543">
                  <c:v>302.06057274538443</c:v>
                </c:pt>
                <c:pt idx="20544">
                  <c:v>301.73546986284714</c:v>
                </c:pt>
                <c:pt idx="20545">
                  <c:v>300.96914459834147</c:v>
                </c:pt>
                <c:pt idx="20546">
                  <c:v>300.41181884881439</c:v>
                </c:pt>
                <c:pt idx="20547">
                  <c:v>300.14551303386793</c:v>
                </c:pt>
                <c:pt idx="20548">
                  <c:v>300.41181884881439</c:v>
                </c:pt>
                <c:pt idx="20549">
                  <c:v>300.07584769564573</c:v>
                </c:pt>
                <c:pt idx="20550">
                  <c:v>300.37773281145206</c:v>
                </c:pt>
                <c:pt idx="20551">
                  <c:v>301.02794770777507</c:v>
                </c:pt>
                <c:pt idx="20552">
                  <c:v>300.28484518653084</c:v>
                </c:pt>
                <c:pt idx="20553">
                  <c:v>300.65639720809037</c:v>
                </c:pt>
                <c:pt idx="20554">
                  <c:v>301.44594338960769</c:v>
                </c:pt>
                <c:pt idx="20555">
                  <c:v>300.40095509815103</c:v>
                </c:pt>
                <c:pt idx="20556">
                  <c:v>300.41181884881439</c:v>
                </c:pt>
                <c:pt idx="20557">
                  <c:v>300.19195756160968</c:v>
                </c:pt>
                <c:pt idx="20558">
                  <c:v>300.37773281145206</c:v>
                </c:pt>
                <c:pt idx="20559">
                  <c:v>300.47062043637322</c:v>
                </c:pt>
                <c:pt idx="20560">
                  <c:v>300.02940306137282</c:v>
                </c:pt>
                <c:pt idx="20561">
                  <c:v>300.43504265738812</c:v>
                </c:pt>
                <c:pt idx="20562">
                  <c:v>300.41181884881439</c:v>
                </c:pt>
                <c:pt idx="20563">
                  <c:v>300.73692173135169</c:v>
                </c:pt>
                <c:pt idx="20564">
                  <c:v>300.24926740754574</c:v>
                </c:pt>
                <c:pt idx="20565">
                  <c:v>300.62081775504299</c:v>
                </c:pt>
                <c:pt idx="20566">
                  <c:v>300.78336934849909</c:v>
                </c:pt>
                <c:pt idx="20567">
                  <c:v>300.23840061313291</c:v>
                </c:pt>
                <c:pt idx="20568">
                  <c:v>300.58673034799341</c:v>
                </c:pt>
                <c:pt idx="20569">
                  <c:v>300.79572788453476</c:v>
                </c:pt>
                <c:pt idx="20570">
                  <c:v>300.9118379483424</c:v>
                </c:pt>
                <c:pt idx="20571">
                  <c:v>300.9118379483424</c:v>
                </c:pt>
                <c:pt idx="20572">
                  <c:v>300.93506008285391</c:v>
                </c:pt>
                <c:pt idx="20573">
                  <c:v>300.58673034799341</c:v>
                </c:pt>
                <c:pt idx="20574">
                  <c:v>300.38859504024066</c:v>
                </c:pt>
                <c:pt idx="20575">
                  <c:v>301.48002257853369</c:v>
                </c:pt>
                <c:pt idx="20576">
                  <c:v>300.94592078976774</c:v>
                </c:pt>
                <c:pt idx="20577">
                  <c:v>300.73692173135169</c:v>
                </c:pt>
                <c:pt idx="20578">
                  <c:v>300.8762493640466</c:v>
                </c:pt>
                <c:pt idx="20579">
                  <c:v>300.13314985611436</c:v>
                </c:pt>
                <c:pt idx="20580">
                  <c:v>300.01703988361919</c:v>
                </c:pt>
                <c:pt idx="20581">
                  <c:v>300.09906995190721</c:v>
                </c:pt>
                <c:pt idx="20582">
                  <c:v>300.21517984830865</c:v>
                </c:pt>
                <c:pt idx="20583">
                  <c:v>300.64402649705676</c:v>
                </c:pt>
                <c:pt idx="20584">
                  <c:v>300.52792252074812</c:v>
                </c:pt>
                <c:pt idx="20585">
                  <c:v>300.28484518653084</c:v>
                </c:pt>
                <c:pt idx="20586">
                  <c:v>300.12229077760645</c:v>
                </c:pt>
                <c:pt idx="20587">
                  <c:v>300.14551303386793</c:v>
                </c:pt>
                <c:pt idx="20588">
                  <c:v>300.70284025961359</c:v>
                </c:pt>
                <c:pt idx="20589">
                  <c:v>300.30806747322987</c:v>
                </c:pt>
                <c:pt idx="20590">
                  <c:v>300.14551303386793</c:v>
                </c:pt>
                <c:pt idx="20591">
                  <c:v>300.88861550945592</c:v>
                </c:pt>
                <c:pt idx="20592">
                  <c:v>300.63317492139134</c:v>
                </c:pt>
                <c:pt idx="20593">
                  <c:v>300.14551303386793</c:v>
                </c:pt>
                <c:pt idx="20594">
                  <c:v>300.01703988361919</c:v>
                </c:pt>
                <c:pt idx="20595">
                  <c:v>300.69047411420422</c:v>
                </c:pt>
                <c:pt idx="20596">
                  <c:v>300.48147490360066</c:v>
                </c:pt>
                <c:pt idx="20597">
                  <c:v>301.34069509802623</c:v>
                </c:pt>
                <c:pt idx="20598">
                  <c:v>300.272475997372</c:v>
                </c:pt>
                <c:pt idx="20599">
                  <c:v>300.21517984830865</c:v>
                </c:pt>
                <c:pt idx="20600">
                  <c:v>300.12229077760645</c:v>
                </c:pt>
                <c:pt idx="20601">
                  <c:v>300.50469871217439</c:v>
                </c:pt>
                <c:pt idx="20602">
                  <c:v>300.40095509815103</c:v>
                </c:pt>
                <c:pt idx="20603">
                  <c:v>300.33128823805407</c:v>
                </c:pt>
                <c:pt idx="20604">
                  <c:v>300.19195756160968</c:v>
                </c:pt>
                <c:pt idx="20605">
                  <c:v>300.21517984830865</c:v>
                </c:pt>
                <c:pt idx="20606">
                  <c:v>300.07584769564573</c:v>
                </c:pt>
                <c:pt idx="20607">
                  <c:v>300.33128823805407</c:v>
                </c:pt>
                <c:pt idx="20608">
                  <c:v>300.45825109502692</c:v>
                </c:pt>
                <c:pt idx="20609">
                  <c:v>300.43504265738812</c:v>
                </c:pt>
                <c:pt idx="20610">
                  <c:v>300.26162289983188</c:v>
                </c:pt>
                <c:pt idx="20611">
                  <c:v>300.08670677415364</c:v>
                </c:pt>
                <c:pt idx="20612">
                  <c:v>300.57437013789553</c:v>
                </c:pt>
                <c:pt idx="20613">
                  <c:v>300.38859504024066</c:v>
                </c:pt>
                <c:pt idx="20614">
                  <c:v>300.08670677415364</c:v>
                </c:pt>
                <c:pt idx="20615">
                  <c:v>300.38859504024066</c:v>
                </c:pt>
                <c:pt idx="20616">
                  <c:v>300.06348451789216</c:v>
                </c:pt>
                <c:pt idx="20617">
                  <c:v>300.15637217325082</c:v>
                </c:pt>
                <c:pt idx="20618">
                  <c:v>300.21517984830865</c:v>
                </c:pt>
                <c:pt idx="20619">
                  <c:v>300.26162289983188</c:v>
                </c:pt>
                <c:pt idx="20620">
                  <c:v>300.33128823805407</c:v>
                </c:pt>
                <c:pt idx="20621">
                  <c:v>300.42417753703751</c:v>
                </c:pt>
                <c:pt idx="20622">
                  <c:v>300.21517984830865</c:v>
                </c:pt>
                <c:pt idx="20623">
                  <c:v>300.40095509815103</c:v>
                </c:pt>
                <c:pt idx="20624">
                  <c:v>300.00618080663321</c:v>
                </c:pt>
                <c:pt idx="20625">
                  <c:v>300.07584769564573</c:v>
                </c:pt>
                <c:pt idx="20626">
                  <c:v>300.37773281145206</c:v>
                </c:pt>
                <c:pt idx="20627">
                  <c:v>300.19195756160968</c:v>
                </c:pt>
                <c:pt idx="20628">
                  <c:v>300.43504265738812</c:v>
                </c:pt>
                <c:pt idx="20629">
                  <c:v>300.15637217325082</c:v>
                </c:pt>
                <c:pt idx="20630">
                  <c:v>300.31892361451946</c:v>
                </c:pt>
                <c:pt idx="20631">
                  <c:v>300.17959598182455</c:v>
                </c:pt>
                <c:pt idx="20632">
                  <c:v>300.34214742309319</c:v>
                </c:pt>
                <c:pt idx="20633">
                  <c:v>300.15637217325082</c:v>
                </c:pt>
                <c:pt idx="20634">
                  <c:v>300.34214742309319</c:v>
                </c:pt>
                <c:pt idx="20635">
                  <c:v>300.16873527491072</c:v>
                </c:pt>
                <c:pt idx="20636">
                  <c:v>300.07584769564573</c:v>
                </c:pt>
                <c:pt idx="20637">
                  <c:v>300.26162289983188</c:v>
                </c:pt>
                <c:pt idx="20638">
                  <c:v>300.35451052475304</c:v>
                </c:pt>
                <c:pt idx="20639">
                  <c:v>300.67961797291457</c:v>
                </c:pt>
                <c:pt idx="20640">
                  <c:v>301.24779986373136</c:v>
                </c:pt>
                <c:pt idx="20641">
                  <c:v>300.57437013789553</c:v>
                </c:pt>
                <c:pt idx="20642">
                  <c:v>300.60995263469238</c:v>
                </c:pt>
                <c:pt idx="20643">
                  <c:v>300.21517984830865</c:v>
                </c:pt>
                <c:pt idx="20644">
                  <c:v>300.06348451789216</c:v>
                </c:pt>
                <c:pt idx="20645">
                  <c:v>300.23840061313291</c:v>
                </c:pt>
                <c:pt idx="20646">
                  <c:v>300.09906995190721</c:v>
                </c:pt>
                <c:pt idx="20647">
                  <c:v>300.36537123166693</c:v>
                </c:pt>
                <c:pt idx="20648">
                  <c:v>300.71369792277795</c:v>
                </c:pt>
                <c:pt idx="20649">
                  <c:v>300.06348451789216</c:v>
                </c:pt>
                <c:pt idx="20650">
                  <c:v>300.01703988361919</c:v>
                </c:pt>
                <c:pt idx="20651">
                  <c:v>300.23840061313291</c:v>
                </c:pt>
                <c:pt idx="20652">
                  <c:v>300.28484518653084</c:v>
                </c:pt>
                <c:pt idx="20653">
                  <c:v>300.86539474463171</c:v>
                </c:pt>
                <c:pt idx="20654">
                  <c:v>300.98150465625184</c:v>
                </c:pt>
                <c:pt idx="20655">
                  <c:v>301.09761456787203</c:v>
                </c:pt>
                <c:pt idx="20656">
                  <c:v>300.65639720809037</c:v>
                </c:pt>
                <c:pt idx="20657">
                  <c:v>300.20281979039828</c:v>
                </c:pt>
                <c:pt idx="20658">
                  <c:v>300.52792252074812</c:v>
                </c:pt>
                <c:pt idx="20659">
                  <c:v>300.14551303386793</c:v>
                </c:pt>
                <c:pt idx="20660">
                  <c:v>300.66725030563049</c:v>
                </c:pt>
                <c:pt idx="20661">
                  <c:v>300.8762493640466</c:v>
                </c:pt>
                <c:pt idx="20662">
                  <c:v>300.272475997372</c:v>
                </c:pt>
                <c:pt idx="20663">
                  <c:v>300.5511463293218</c:v>
                </c:pt>
                <c:pt idx="20664">
                  <c:v>300.10992901519637</c:v>
                </c:pt>
                <c:pt idx="20665">
                  <c:v>300.16873527491072</c:v>
                </c:pt>
                <c:pt idx="20666">
                  <c:v>300.08670677415364</c:v>
                </c:pt>
                <c:pt idx="20667">
                  <c:v>300.78336934849909</c:v>
                </c:pt>
                <c:pt idx="20668">
                  <c:v>300.272475997372</c:v>
                </c:pt>
                <c:pt idx="20669">
                  <c:v>300.09906995190721</c:v>
                </c:pt>
                <c:pt idx="20670">
                  <c:v>300.28484518653084</c:v>
                </c:pt>
                <c:pt idx="20671">
                  <c:v>300.84217245793269</c:v>
                </c:pt>
                <c:pt idx="20672">
                  <c:v>300.81895017123372</c:v>
                </c:pt>
                <c:pt idx="20673">
                  <c:v>300.052625454603</c:v>
                </c:pt>
                <c:pt idx="20674">
                  <c:v>300.16873527491072</c:v>
                </c:pt>
                <c:pt idx="20675">
                  <c:v>300.14551303386793</c:v>
                </c:pt>
                <c:pt idx="20676">
                  <c:v>300.052625454603</c:v>
                </c:pt>
                <c:pt idx="20677">
                  <c:v>300.69047411420422</c:v>
                </c:pt>
                <c:pt idx="20678">
                  <c:v>301.0852482702752</c:v>
                </c:pt>
                <c:pt idx="20679">
                  <c:v>301.15491984818385</c:v>
                </c:pt>
                <c:pt idx="20680">
                  <c:v>300.64402649705676</c:v>
                </c:pt>
                <c:pt idx="20681">
                  <c:v>300.38859504024066</c:v>
                </c:pt>
                <c:pt idx="20682">
                  <c:v>301.43357496138623</c:v>
                </c:pt>
                <c:pt idx="20683">
                  <c:v>301.0852482702752</c:v>
                </c:pt>
                <c:pt idx="20684">
                  <c:v>300.41181884881439</c:v>
                </c:pt>
                <c:pt idx="20685">
                  <c:v>300.15637217325082</c:v>
                </c:pt>
                <c:pt idx="20686">
                  <c:v>300.02940306137282</c:v>
                </c:pt>
                <c:pt idx="20687">
                  <c:v>300.56350806129444</c:v>
                </c:pt>
                <c:pt idx="20688">
                  <c:v>300.88861550945592</c:v>
                </c:pt>
                <c:pt idx="20689">
                  <c:v>300.04026227684943</c:v>
                </c:pt>
                <c:pt idx="20690">
                  <c:v>300.052625454603</c:v>
                </c:pt>
                <c:pt idx="20691">
                  <c:v>300.37773281145206</c:v>
                </c:pt>
                <c:pt idx="20692">
                  <c:v>300.60995263469238</c:v>
                </c:pt>
                <c:pt idx="20693">
                  <c:v>300.42417753703751</c:v>
                </c:pt>
                <c:pt idx="20694">
                  <c:v>300.00618080663321</c:v>
                </c:pt>
                <c:pt idx="20695">
                  <c:v>301.03880065312774</c:v>
                </c:pt>
                <c:pt idx="20696">
                  <c:v>300.20281979039828</c:v>
                </c:pt>
                <c:pt idx="20697">
                  <c:v>300.16873527491072</c:v>
                </c:pt>
                <c:pt idx="20698">
                  <c:v>300.08670677415364</c:v>
                </c:pt>
                <c:pt idx="20699">
                  <c:v>300.24926740754574</c:v>
                </c:pt>
                <c:pt idx="20700">
                  <c:v>300.26162289983188</c:v>
                </c:pt>
                <c:pt idx="20701">
                  <c:v>300.16873527491072</c:v>
                </c:pt>
                <c:pt idx="20702">
                  <c:v>300.02940306137282</c:v>
                </c:pt>
                <c:pt idx="20703">
                  <c:v>300.54028729647018</c:v>
                </c:pt>
                <c:pt idx="20704">
                  <c:v>300.35451052475304</c:v>
                </c:pt>
                <c:pt idx="20705">
                  <c:v>301.02794770777507</c:v>
                </c:pt>
                <c:pt idx="20706">
                  <c:v>300.42417753703751</c:v>
                </c:pt>
                <c:pt idx="20707">
                  <c:v>300.00618080663321</c:v>
                </c:pt>
                <c:pt idx="20708">
                  <c:v>300.07584769564573</c:v>
                </c:pt>
                <c:pt idx="20709">
                  <c:v>300.31892361451946</c:v>
                </c:pt>
                <c:pt idx="20710">
                  <c:v>300.64402649705676</c:v>
                </c:pt>
                <c:pt idx="20711">
                  <c:v>300.62081775504299</c:v>
                </c:pt>
                <c:pt idx="20712">
                  <c:v>300.89947317262033</c:v>
                </c:pt>
                <c:pt idx="20713">
                  <c:v>300.85302555547287</c:v>
                </c:pt>
                <c:pt idx="20714">
                  <c:v>300.272475997372</c:v>
                </c:pt>
                <c:pt idx="20715">
                  <c:v>300.17959598182455</c:v>
                </c:pt>
                <c:pt idx="20716">
                  <c:v>300.12229077760645</c:v>
                </c:pt>
                <c:pt idx="20717">
                  <c:v>300.21517984830865</c:v>
                </c:pt>
                <c:pt idx="20718">
                  <c:v>300.51706500977122</c:v>
                </c:pt>
                <c:pt idx="20719">
                  <c:v>300.51706500977122</c:v>
                </c:pt>
                <c:pt idx="20720">
                  <c:v>300.58673034799341</c:v>
                </c:pt>
                <c:pt idx="20721">
                  <c:v>300.70284025961359</c:v>
                </c:pt>
                <c:pt idx="20722">
                  <c:v>300.51706500977122</c:v>
                </c:pt>
                <c:pt idx="20723">
                  <c:v>300.44739830186171</c:v>
                </c:pt>
                <c:pt idx="20724">
                  <c:v>300.06348451789216</c:v>
                </c:pt>
                <c:pt idx="20725">
                  <c:v>300.34214742309319</c:v>
                </c:pt>
                <c:pt idx="20726">
                  <c:v>300.15637217325082</c:v>
                </c:pt>
                <c:pt idx="20727">
                  <c:v>301.57291842157849</c:v>
                </c:pt>
                <c:pt idx="20728">
                  <c:v>300.85302555547287</c:v>
                </c:pt>
                <c:pt idx="20729">
                  <c:v>300.76014553992542</c:v>
                </c:pt>
                <c:pt idx="20730">
                  <c:v>300.01703988361919</c:v>
                </c:pt>
                <c:pt idx="20731">
                  <c:v>300.38859504024066</c:v>
                </c:pt>
                <c:pt idx="20732">
                  <c:v>300.34214742309319</c:v>
                </c:pt>
                <c:pt idx="20733">
                  <c:v>300.10992901519637</c:v>
                </c:pt>
                <c:pt idx="20734">
                  <c:v>300.34214742309319</c:v>
                </c:pt>
                <c:pt idx="20735">
                  <c:v>300.64402649705676</c:v>
                </c:pt>
                <c:pt idx="20736">
                  <c:v>300.19195756160968</c:v>
                </c:pt>
                <c:pt idx="20737">
                  <c:v>300.40095509815103</c:v>
                </c:pt>
                <c:pt idx="20738">
                  <c:v>300.21517984830865</c:v>
                </c:pt>
                <c:pt idx="20739">
                  <c:v>300.56350806129444</c:v>
                </c:pt>
                <c:pt idx="20740">
                  <c:v>300.56350806129444</c:v>
                </c:pt>
                <c:pt idx="20741">
                  <c:v>300.06348451789216</c:v>
                </c:pt>
                <c:pt idx="20742">
                  <c:v>300.45825109502692</c:v>
                </c:pt>
                <c:pt idx="20743">
                  <c:v>300.30806747322987</c:v>
                </c:pt>
                <c:pt idx="20744">
                  <c:v>300.14551303386793</c:v>
                </c:pt>
                <c:pt idx="20745">
                  <c:v>300.10992901519637</c:v>
                </c:pt>
                <c:pt idx="20746">
                  <c:v>300.272475997372</c:v>
                </c:pt>
                <c:pt idx="20747">
                  <c:v>300.41181884881439</c:v>
                </c:pt>
                <c:pt idx="20748">
                  <c:v>300.30806747322987</c:v>
                </c:pt>
                <c:pt idx="20749">
                  <c:v>300.24926740754574</c:v>
                </c:pt>
                <c:pt idx="20750">
                  <c:v>300.21517984830865</c:v>
                </c:pt>
                <c:pt idx="20751">
                  <c:v>300.13314985611436</c:v>
                </c:pt>
                <c:pt idx="20752">
                  <c:v>300.23840061313291</c:v>
                </c:pt>
                <c:pt idx="20753">
                  <c:v>300.12229077760645</c:v>
                </c:pt>
                <c:pt idx="20754">
                  <c:v>300.88861550945592</c:v>
                </c:pt>
                <c:pt idx="20755">
                  <c:v>300.74928498519898</c:v>
                </c:pt>
                <c:pt idx="20756">
                  <c:v>300.21517984830865</c:v>
                </c:pt>
                <c:pt idx="20757">
                  <c:v>300.67961797291457</c:v>
                </c:pt>
                <c:pt idx="20758">
                  <c:v>300.04026227684943</c:v>
                </c:pt>
                <c:pt idx="20759">
                  <c:v>300.09906995190721</c:v>
                </c:pt>
                <c:pt idx="20760">
                  <c:v>300.22604359897201</c:v>
                </c:pt>
                <c:pt idx="20761">
                  <c:v>300.16873527491072</c:v>
                </c:pt>
                <c:pt idx="20762">
                  <c:v>300.02940306137282</c:v>
                </c:pt>
                <c:pt idx="20763">
                  <c:v>300.20281979039828</c:v>
                </c:pt>
                <c:pt idx="20764">
                  <c:v>300.73692173135169</c:v>
                </c:pt>
                <c:pt idx="20765">
                  <c:v>300.06348451789216</c:v>
                </c:pt>
                <c:pt idx="20766">
                  <c:v>300.38859504024066</c:v>
                </c:pt>
                <c:pt idx="20767">
                  <c:v>300.04026227684943</c:v>
                </c:pt>
                <c:pt idx="20768">
                  <c:v>300.07584769564573</c:v>
                </c:pt>
                <c:pt idx="20769">
                  <c:v>300.09906995190721</c:v>
                </c:pt>
                <c:pt idx="20770">
                  <c:v>300.93506008285391</c:v>
                </c:pt>
                <c:pt idx="20771">
                  <c:v>300.21517984830865</c:v>
                </c:pt>
                <c:pt idx="20772">
                  <c:v>301.09761456787203</c:v>
                </c:pt>
                <c:pt idx="20773">
                  <c:v>300.21517984830865</c:v>
                </c:pt>
                <c:pt idx="20774">
                  <c:v>300.02940306137282</c:v>
                </c:pt>
                <c:pt idx="20775">
                  <c:v>300.34214742309319</c:v>
                </c:pt>
                <c:pt idx="20776">
                  <c:v>300.00618080663321</c:v>
                </c:pt>
                <c:pt idx="20777">
                  <c:v>300.29569980594573</c:v>
                </c:pt>
                <c:pt idx="20778">
                  <c:v>300.08670677415364</c:v>
                </c:pt>
                <c:pt idx="20779">
                  <c:v>300.48147490360066</c:v>
                </c:pt>
                <c:pt idx="20780">
                  <c:v>300.14551303386793</c:v>
                </c:pt>
                <c:pt idx="20781">
                  <c:v>300.5511463293218</c:v>
                </c:pt>
                <c:pt idx="20782">
                  <c:v>300.52792252074812</c:v>
                </c:pt>
                <c:pt idx="20783">
                  <c:v>300.31892361451946</c:v>
                </c:pt>
                <c:pt idx="20784">
                  <c:v>300.44739830186171</c:v>
                </c:pt>
                <c:pt idx="20785">
                  <c:v>300.08670677415364</c:v>
                </c:pt>
                <c:pt idx="20786">
                  <c:v>300.49384272307219</c:v>
                </c:pt>
                <c:pt idx="20787">
                  <c:v>300.19195756160968</c:v>
                </c:pt>
                <c:pt idx="20788">
                  <c:v>300.10992901519637</c:v>
                </c:pt>
                <c:pt idx="20789">
                  <c:v>300.34214742309319</c:v>
                </c:pt>
                <c:pt idx="20790">
                  <c:v>300.22604359897201</c:v>
                </c:pt>
                <c:pt idx="20791">
                  <c:v>300.17959598182455</c:v>
                </c:pt>
                <c:pt idx="20792">
                  <c:v>300.65639720809037</c:v>
                </c:pt>
                <c:pt idx="20793">
                  <c:v>300.70284025961359</c:v>
                </c:pt>
                <c:pt idx="20794">
                  <c:v>300.31892361451946</c:v>
                </c:pt>
                <c:pt idx="20795">
                  <c:v>300.64402649705676</c:v>
                </c:pt>
                <c:pt idx="20796">
                  <c:v>300.06348451789216</c:v>
                </c:pt>
                <c:pt idx="20797">
                  <c:v>300.73692173135169</c:v>
                </c:pt>
                <c:pt idx="20798">
                  <c:v>300.5511463293218</c:v>
                </c:pt>
                <c:pt idx="20799">
                  <c:v>300.20281979039828</c:v>
                </c:pt>
                <c:pt idx="20800">
                  <c:v>300.41181884881439</c:v>
                </c:pt>
                <c:pt idx="20801">
                  <c:v>300.13314985611436</c:v>
                </c:pt>
                <c:pt idx="20802">
                  <c:v>300.65639720809037</c:v>
                </c:pt>
                <c:pt idx="20803">
                  <c:v>300.72606254631256</c:v>
                </c:pt>
                <c:pt idx="20804">
                  <c:v>300.51706500977122</c:v>
                </c:pt>
                <c:pt idx="20805">
                  <c:v>300.54028729647018</c:v>
                </c:pt>
                <c:pt idx="20806">
                  <c:v>300.30806747322987</c:v>
                </c:pt>
                <c:pt idx="20807">
                  <c:v>300.56350806129444</c:v>
                </c:pt>
                <c:pt idx="20808">
                  <c:v>300.19195756160968</c:v>
                </c:pt>
                <c:pt idx="20809">
                  <c:v>300.00618080663321</c:v>
                </c:pt>
                <c:pt idx="20810">
                  <c:v>300.10992901519637</c:v>
                </c:pt>
                <c:pt idx="20811">
                  <c:v>300.34214742309319</c:v>
                </c:pt>
                <c:pt idx="20812">
                  <c:v>300.5511463293218</c:v>
                </c:pt>
                <c:pt idx="20813">
                  <c:v>300.9923684069152</c:v>
                </c:pt>
                <c:pt idx="20814">
                  <c:v>300.60995263469238</c:v>
                </c:pt>
                <c:pt idx="20815">
                  <c:v>301.0047254210761</c:v>
                </c:pt>
                <c:pt idx="20816">
                  <c:v>300.13314985611436</c:v>
                </c:pt>
                <c:pt idx="20817">
                  <c:v>300.00618080663321</c:v>
                </c:pt>
                <c:pt idx="20818">
                  <c:v>300.16873527491072</c:v>
                </c:pt>
                <c:pt idx="20819">
                  <c:v>300.56350806129444</c:v>
                </c:pt>
                <c:pt idx="20820">
                  <c:v>300.58673034799341</c:v>
                </c:pt>
                <c:pt idx="20821">
                  <c:v>300.49384272307219</c:v>
                </c:pt>
                <c:pt idx="20822">
                  <c:v>300.49384272307219</c:v>
                </c:pt>
                <c:pt idx="20823">
                  <c:v>300.33128823805407</c:v>
                </c:pt>
                <c:pt idx="20824">
                  <c:v>300.60995263469238</c:v>
                </c:pt>
                <c:pt idx="20825">
                  <c:v>300.08670677415364</c:v>
                </c:pt>
                <c:pt idx="20826">
                  <c:v>300.07584769564573</c:v>
                </c:pt>
                <c:pt idx="20827">
                  <c:v>300.09906995190721</c:v>
                </c:pt>
                <c:pt idx="20828">
                  <c:v>300.48147490360066</c:v>
                </c:pt>
                <c:pt idx="20829">
                  <c:v>300.43504265738812</c:v>
                </c:pt>
                <c:pt idx="20830">
                  <c:v>300.38859504024066</c:v>
                </c:pt>
                <c:pt idx="20831">
                  <c:v>300.45825109502692</c:v>
                </c:pt>
                <c:pt idx="20832">
                  <c:v>300.66725030563049</c:v>
                </c:pt>
                <c:pt idx="20833">
                  <c:v>300.10992901519637</c:v>
                </c:pt>
                <c:pt idx="20834">
                  <c:v>300.10992901519637</c:v>
                </c:pt>
                <c:pt idx="20835">
                  <c:v>300.28484518653084</c:v>
                </c:pt>
                <c:pt idx="20836">
                  <c:v>300.06348451789216</c:v>
                </c:pt>
                <c:pt idx="20837">
                  <c:v>300.08670677415364</c:v>
                </c:pt>
                <c:pt idx="20838">
                  <c:v>300.79572788453476</c:v>
                </c:pt>
                <c:pt idx="20839">
                  <c:v>300.44739830186171</c:v>
                </c:pt>
                <c:pt idx="20840">
                  <c:v>300.43504265738812</c:v>
                </c:pt>
                <c:pt idx="20841">
                  <c:v>300.15637217325082</c:v>
                </c:pt>
                <c:pt idx="20842">
                  <c:v>300.10992901519637</c:v>
                </c:pt>
                <c:pt idx="20843">
                  <c:v>300.22604359897201</c:v>
                </c:pt>
                <c:pt idx="20844">
                  <c:v>300.29569980594573</c:v>
                </c:pt>
                <c:pt idx="20845">
                  <c:v>300.44739830186171</c:v>
                </c:pt>
                <c:pt idx="20846">
                  <c:v>300.79572788453476</c:v>
                </c:pt>
                <c:pt idx="20847">
                  <c:v>300.60995263469238</c:v>
                </c:pt>
                <c:pt idx="20848">
                  <c:v>300.60995263469238</c:v>
                </c:pt>
                <c:pt idx="20849">
                  <c:v>300.14551303386793</c:v>
                </c:pt>
                <c:pt idx="20850">
                  <c:v>300.33128823805407</c:v>
                </c:pt>
                <c:pt idx="20851">
                  <c:v>301.13169588742267</c:v>
                </c:pt>
                <c:pt idx="20852">
                  <c:v>300.57437013789553</c:v>
                </c:pt>
                <c:pt idx="20853">
                  <c:v>300.33128823805407</c:v>
                </c:pt>
                <c:pt idx="20854">
                  <c:v>300.07584769564573</c:v>
                </c:pt>
                <c:pt idx="20855">
                  <c:v>300.19195756160968</c:v>
                </c:pt>
                <c:pt idx="20856">
                  <c:v>300.54028729647018</c:v>
                </c:pt>
                <c:pt idx="20857">
                  <c:v>300.66725030563049</c:v>
                </c:pt>
                <c:pt idx="20858">
                  <c:v>300.16873527491072</c:v>
                </c:pt>
                <c:pt idx="20859">
                  <c:v>300.10992901519637</c:v>
                </c:pt>
                <c:pt idx="20860">
                  <c:v>300.22604359897201</c:v>
                </c:pt>
                <c:pt idx="20861">
                  <c:v>300.09906995190721</c:v>
                </c:pt>
                <c:pt idx="20862">
                  <c:v>300.04026227684943</c:v>
                </c:pt>
                <c:pt idx="20863">
                  <c:v>300.54028729647018</c:v>
                </c:pt>
                <c:pt idx="20864">
                  <c:v>300.01703988361919</c:v>
                </c:pt>
                <c:pt idx="20865">
                  <c:v>300.15637217325082</c:v>
                </c:pt>
                <c:pt idx="20866">
                  <c:v>300.02940306137282</c:v>
                </c:pt>
                <c:pt idx="20867">
                  <c:v>300.23840061313291</c:v>
                </c:pt>
                <c:pt idx="20868">
                  <c:v>300.48147490360066</c:v>
                </c:pt>
                <c:pt idx="20869">
                  <c:v>300.78336934849909</c:v>
                </c:pt>
                <c:pt idx="20870">
                  <c:v>300.13314985611436</c:v>
                </c:pt>
                <c:pt idx="20871">
                  <c:v>300.30806747322987</c:v>
                </c:pt>
                <c:pt idx="20872">
                  <c:v>300.37773281145206</c:v>
                </c:pt>
                <c:pt idx="20873">
                  <c:v>300.58673034799341</c:v>
                </c:pt>
                <c:pt idx="20874">
                  <c:v>300.33128823805407</c:v>
                </c:pt>
                <c:pt idx="20875">
                  <c:v>300.04026227684943</c:v>
                </c:pt>
                <c:pt idx="20876">
                  <c:v>300.02940306137282</c:v>
                </c:pt>
                <c:pt idx="20877">
                  <c:v>300.00618080663321</c:v>
                </c:pt>
                <c:pt idx="20878">
                  <c:v>300.17959598182455</c:v>
                </c:pt>
                <c:pt idx="20879">
                  <c:v>300.36537123166693</c:v>
                </c:pt>
                <c:pt idx="20880">
                  <c:v>300.35451052475304</c:v>
                </c:pt>
                <c:pt idx="20881">
                  <c:v>300.052625454603</c:v>
                </c:pt>
                <c:pt idx="20882">
                  <c:v>300.272475997372</c:v>
                </c:pt>
                <c:pt idx="20883">
                  <c:v>300.33128823805407</c:v>
                </c:pt>
                <c:pt idx="20884">
                  <c:v>300.35451052475304</c:v>
                </c:pt>
                <c:pt idx="20885">
                  <c:v>300.63317492139134</c:v>
                </c:pt>
                <c:pt idx="20886">
                  <c:v>300.07584769564573</c:v>
                </c:pt>
                <c:pt idx="20887">
                  <c:v>300.49384272307219</c:v>
                </c:pt>
                <c:pt idx="20888">
                  <c:v>300.84217245793269</c:v>
                </c:pt>
                <c:pt idx="20889">
                  <c:v>301.12083533269629</c:v>
                </c:pt>
                <c:pt idx="20890">
                  <c:v>300.72606254631256</c:v>
                </c:pt>
                <c:pt idx="20891">
                  <c:v>300.09906995190721</c:v>
                </c:pt>
                <c:pt idx="20892">
                  <c:v>300.17959598182455</c:v>
                </c:pt>
                <c:pt idx="20893">
                  <c:v>300.02940306137282</c:v>
                </c:pt>
                <c:pt idx="20894">
                  <c:v>300.36537123166693</c:v>
                </c:pt>
                <c:pt idx="20895">
                  <c:v>300.76014553992542</c:v>
                </c:pt>
                <c:pt idx="20896">
                  <c:v>300.43504265738812</c:v>
                </c:pt>
                <c:pt idx="20897">
                  <c:v>301.15491984818385</c:v>
                </c:pt>
                <c:pt idx="20898">
                  <c:v>301.36391905878742</c:v>
                </c:pt>
                <c:pt idx="20899">
                  <c:v>300.31892361451946</c:v>
                </c:pt>
                <c:pt idx="20900">
                  <c:v>300.41181884881439</c:v>
                </c:pt>
                <c:pt idx="20901">
                  <c:v>301.03880065312774</c:v>
                </c:pt>
                <c:pt idx="20902">
                  <c:v>301.22457620734508</c:v>
                </c:pt>
                <c:pt idx="20903">
                  <c:v>300.94592078976774</c:v>
                </c:pt>
                <c:pt idx="20904">
                  <c:v>300.9118379483424</c:v>
                </c:pt>
                <c:pt idx="20905">
                  <c:v>301.21372295761745</c:v>
                </c:pt>
                <c:pt idx="20906">
                  <c:v>301.14405761939526</c:v>
                </c:pt>
                <c:pt idx="20907">
                  <c:v>300.67961797291457</c:v>
                </c:pt>
                <c:pt idx="20908">
                  <c:v>300.33128823805407</c:v>
                </c:pt>
                <c:pt idx="20909">
                  <c:v>300.58673034799341</c:v>
                </c:pt>
                <c:pt idx="20910">
                  <c:v>300.30806747322987</c:v>
                </c:pt>
                <c:pt idx="20911">
                  <c:v>300.24926740754574</c:v>
                </c:pt>
                <c:pt idx="20912">
                  <c:v>300.06348451789216</c:v>
                </c:pt>
                <c:pt idx="20913">
                  <c:v>300.88861550945592</c:v>
                </c:pt>
                <c:pt idx="20914">
                  <c:v>300.35451052475304</c:v>
                </c:pt>
                <c:pt idx="20915">
                  <c:v>300.07584769564573</c:v>
                </c:pt>
                <c:pt idx="20916">
                  <c:v>300.21517984830865</c:v>
                </c:pt>
                <c:pt idx="20917">
                  <c:v>300.54028729647018</c:v>
                </c:pt>
                <c:pt idx="20918">
                  <c:v>301.59614223015222</c:v>
                </c:pt>
                <c:pt idx="20919">
                  <c:v>302.45534705364287</c:v>
                </c:pt>
                <c:pt idx="20920">
                  <c:v>300.36537123166693</c:v>
                </c:pt>
                <c:pt idx="20921">
                  <c:v>300.86539474463171</c:v>
                </c:pt>
                <c:pt idx="20922">
                  <c:v>300.77250575002324</c:v>
                </c:pt>
                <c:pt idx="20923">
                  <c:v>300.02940306137282</c:v>
                </c:pt>
                <c:pt idx="20924">
                  <c:v>300.22604359897201</c:v>
                </c:pt>
                <c:pt idx="20925">
                  <c:v>300.85302555547287</c:v>
                </c:pt>
                <c:pt idx="20926">
                  <c:v>301.27102382449254</c:v>
                </c:pt>
                <c:pt idx="20927">
                  <c:v>300.36537123166693</c:v>
                </c:pt>
                <c:pt idx="20928">
                  <c:v>300.24926740754574</c:v>
                </c:pt>
                <c:pt idx="20929">
                  <c:v>300.34214742309319</c:v>
                </c:pt>
                <c:pt idx="20930">
                  <c:v>301.09761456787203</c:v>
                </c:pt>
                <c:pt idx="20931">
                  <c:v>301.46916552411921</c:v>
                </c:pt>
                <c:pt idx="20932">
                  <c:v>300.00618080663321</c:v>
                </c:pt>
                <c:pt idx="20933">
                  <c:v>301.29424748087877</c:v>
                </c:pt>
                <c:pt idx="20934">
                  <c:v>300.13314985611436</c:v>
                </c:pt>
                <c:pt idx="20935">
                  <c:v>302.28193399233555</c:v>
                </c:pt>
                <c:pt idx="20936">
                  <c:v>301.26016783539035</c:v>
                </c:pt>
                <c:pt idx="20937">
                  <c:v>300.09906995190721</c:v>
                </c:pt>
                <c:pt idx="20938">
                  <c:v>302.25871170563653</c:v>
                </c:pt>
                <c:pt idx="20939">
                  <c:v>302.28193399233555</c:v>
                </c:pt>
                <c:pt idx="20940">
                  <c:v>300.52792252074812</c:v>
                </c:pt>
                <c:pt idx="20941">
                  <c:v>302.66434611205898</c:v>
                </c:pt>
                <c:pt idx="20942">
                  <c:v>302.85012136190136</c:v>
                </c:pt>
                <c:pt idx="20943">
                  <c:v>300.17959598182455</c:v>
                </c:pt>
                <c:pt idx="20944">
                  <c:v>304.27902477657739</c:v>
                </c:pt>
                <c:pt idx="20945">
                  <c:v>302.95537421910706</c:v>
                </c:pt>
                <c:pt idx="20946">
                  <c:v>301.35305546031157</c:v>
                </c:pt>
                <c:pt idx="20947">
                  <c:v>300.19195756160968</c:v>
                </c:pt>
                <c:pt idx="20948">
                  <c:v>301.36391905878742</c:v>
                </c:pt>
                <c:pt idx="20949">
                  <c:v>302.38567410604696</c:v>
                </c:pt>
                <c:pt idx="20950">
                  <c:v>303.01267280317001</c:v>
                </c:pt>
                <c:pt idx="20951">
                  <c:v>302.47856934034189</c:v>
                </c:pt>
                <c:pt idx="20952">
                  <c:v>301.52647080443103</c:v>
                </c:pt>
                <c:pt idx="20953">
                  <c:v>301.15491984818385</c:v>
                </c:pt>
                <c:pt idx="20954">
                  <c:v>301.06202461388898</c:v>
                </c:pt>
                <c:pt idx="20955">
                  <c:v>300.82980174689914</c:v>
                </c:pt>
                <c:pt idx="20956">
                  <c:v>301.17814350457013</c:v>
                </c:pt>
                <c:pt idx="20957">
                  <c:v>300.41181884881439</c:v>
                </c:pt>
                <c:pt idx="20958">
                  <c:v>300.272475997372</c:v>
                </c:pt>
                <c:pt idx="20959">
                  <c:v>300.72606254631256</c:v>
                </c:pt>
                <c:pt idx="20960">
                  <c:v>300.51706500977122</c:v>
                </c:pt>
                <c:pt idx="20961">
                  <c:v>300.14551303386793</c:v>
                </c:pt>
                <c:pt idx="20962">
                  <c:v>302.17667656950562</c:v>
                </c:pt>
                <c:pt idx="20963">
                  <c:v>302.80367374475389</c:v>
                </c:pt>
                <c:pt idx="20964">
                  <c:v>302.1070203625319</c:v>
                </c:pt>
                <c:pt idx="20965">
                  <c:v>300.94592078976774</c:v>
                </c:pt>
                <c:pt idx="20966">
                  <c:v>301.72460672093365</c:v>
                </c:pt>
                <c:pt idx="20967">
                  <c:v>305.04534958452058</c:v>
                </c:pt>
                <c:pt idx="20968">
                  <c:v>306.62444681755449</c:v>
                </c:pt>
                <c:pt idx="20969">
                  <c:v>305.11502101024178</c:v>
                </c:pt>
                <c:pt idx="20970">
                  <c:v>303.30370091021808</c:v>
                </c:pt>
                <c:pt idx="20971">
                  <c:v>301.26016783539035</c:v>
                </c:pt>
                <c:pt idx="20972">
                  <c:v>300.02940306137282</c:v>
                </c:pt>
                <c:pt idx="20973">
                  <c:v>300.29569980594573</c:v>
                </c:pt>
                <c:pt idx="20974">
                  <c:v>300.94592078976774</c:v>
                </c:pt>
                <c:pt idx="20975">
                  <c:v>301.73546986284714</c:v>
                </c:pt>
                <c:pt idx="20976">
                  <c:v>302.89656897904882</c:v>
                </c:pt>
                <c:pt idx="20977">
                  <c:v>301.71224605427341</c:v>
                </c:pt>
                <c:pt idx="20978">
                  <c:v>301.96769272983693</c:v>
                </c:pt>
                <c:pt idx="20979">
                  <c:v>301.57291842157849</c:v>
                </c:pt>
                <c:pt idx="20980">
                  <c:v>300.92269698119406</c:v>
                </c:pt>
                <c:pt idx="20981">
                  <c:v>300.69047411420422</c:v>
                </c:pt>
                <c:pt idx="20982">
                  <c:v>300.16873527491072</c:v>
                </c:pt>
                <c:pt idx="20983">
                  <c:v>300.49384272307219</c:v>
                </c:pt>
                <c:pt idx="20984">
                  <c:v>301.19050219279325</c:v>
                </c:pt>
                <c:pt idx="20985">
                  <c:v>300.12229077760645</c:v>
                </c:pt>
                <c:pt idx="20986">
                  <c:v>300.26162289983188</c:v>
                </c:pt>
                <c:pt idx="20987">
                  <c:v>300.84217245793269</c:v>
                </c:pt>
                <c:pt idx="20988">
                  <c:v>300.80659315707283</c:v>
                </c:pt>
                <c:pt idx="20989">
                  <c:v>300.38859504024066</c:v>
                </c:pt>
                <c:pt idx="20990">
                  <c:v>300.06348451789216</c:v>
                </c:pt>
                <c:pt idx="20991">
                  <c:v>300.40095509815103</c:v>
                </c:pt>
                <c:pt idx="20992">
                  <c:v>300.36537123166693</c:v>
                </c:pt>
                <c:pt idx="20993">
                  <c:v>300.23840061313291</c:v>
                </c:pt>
                <c:pt idx="20994">
                  <c:v>300.48147490360066</c:v>
                </c:pt>
                <c:pt idx="20995">
                  <c:v>302.0373489368107</c:v>
                </c:pt>
                <c:pt idx="20996">
                  <c:v>301.29424748087877</c:v>
                </c:pt>
                <c:pt idx="20997">
                  <c:v>300.96914459834147</c:v>
                </c:pt>
                <c:pt idx="20998">
                  <c:v>300.82980174689914</c:v>
                </c:pt>
                <c:pt idx="20999">
                  <c:v>300.23840061313291</c:v>
                </c:pt>
                <c:pt idx="21000">
                  <c:v>300.51706500977122</c:v>
                </c:pt>
                <c:pt idx="21001">
                  <c:v>300.37773281145206</c:v>
                </c:pt>
                <c:pt idx="21002">
                  <c:v>300.98150465625184</c:v>
                </c:pt>
                <c:pt idx="21003">
                  <c:v>300.14551303386793</c:v>
                </c:pt>
                <c:pt idx="21004">
                  <c:v>300.23840061313291</c:v>
                </c:pt>
                <c:pt idx="21005">
                  <c:v>300.63317492139134</c:v>
                </c:pt>
                <c:pt idx="21006">
                  <c:v>300.67961797291457</c:v>
                </c:pt>
                <c:pt idx="21007">
                  <c:v>300.72606254631256</c:v>
                </c:pt>
                <c:pt idx="21008">
                  <c:v>300.26162289983188</c:v>
                </c:pt>
                <c:pt idx="21009">
                  <c:v>300.42417753703751</c:v>
                </c:pt>
                <c:pt idx="21010">
                  <c:v>300.09906995190721</c:v>
                </c:pt>
                <c:pt idx="21011">
                  <c:v>300.58673034799341</c:v>
                </c:pt>
                <c:pt idx="21012">
                  <c:v>300.24926740754574</c:v>
                </c:pt>
                <c:pt idx="21013">
                  <c:v>300.31892361451946</c:v>
                </c:pt>
                <c:pt idx="21014">
                  <c:v>300.20281979039828</c:v>
                </c:pt>
                <c:pt idx="21015">
                  <c:v>300.052625454603</c:v>
                </c:pt>
                <c:pt idx="21016">
                  <c:v>300.07584769564573</c:v>
                </c:pt>
                <c:pt idx="21017">
                  <c:v>300.26162289983188</c:v>
                </c:pt>
                <c:pt idx="21018">
                  <c:v>300.21517984830865</c:v>
                </c:pt>
                <c:pt idx="21019">
                  <c:v>300.49384272307219</c:v>
                </c:pt>
                <c:pt idx="21020">
                  <c:v>300.49384272307219</c:v>
                </c:pt>
                <c:pt idx="21021">
                  <c:v>300.17959598182455</c:v>
                </c:pt>
                <c:pt idx="21022">
                  <c:v>300.94592078976774</c:v>
                </c:pt>
                <c:pt idx="21023">
                  <c:v>300.15637217325082</c:v>
                </c:pt>
                <c:pt idx="21024">
                  <c:v>300.74928498519898</c:v>
                </c:pt>
                <c:pt idx="21025">
                  <c:v>300.38859504024066</c:v>
                </c:pt>
                <c:pt idx="21026">
                  <c:v>300.06348451789216</c:v>
                </c:pt>
                <c:pt idx="21027">
                  <c:v>300.64402649705676</c:v>
                </c:pt>
                <c:pt idx="21028">
                  <c:v>301.29424748087877</c:v>
                </c:pt>
                <c:pt idx="21029">
                  <c:v>301.92124511268952</c:v>
                </c:pt>
                <c:pt idx="21030">
                  <c:v>301.50324653929488</c:v>
                </c:pt>
                <c:pt idx="21031">
                  <c:v>300.64402649705676</c:v>
                </c:pt>
                <c:pt idx="21032">
                  <c:v>300.09906995190721</c:v>
                </c:pt>
                <c:pt idx="21033">
                  <c:v>300.79572788453476</c:v>
                </c:pt>
                <c:pt idx="21034">
                  <c:v>300.88861550945592</c:v>
                </c:pt>
                <c:pt idx="21035">
                  <c:v>301.02794770777507</c:v>
                </c:pt>
                <c:pt idx="21036">
                  <c:v>301.02794770777507</c:v>
                </c:pt>
                <c:pt idx="21037">
                  <c:v>301.09761456787203</c:v>
                </c:pt>
                <c:pt idx="21038">
                  <c:v>301.14405761939526</c:v>
                </c:pt>
                <c:pt idx="21039">
                  <c:v>301.0047254210761</c:v>
                </c:pt>
                <c:pt idx="21040">
                  <c:v>300.38859504024066</c:v>
                </c:pt>
                <c:pt idx="21041">
                  <c:v>300.10992901519637</c:v>
                </c:pt>
                <c:pt idx="21042">
                  <c:v>300.23840061313291</c:v>
                </c:pt>
                <c:pt idx="21043">
                  <c:v>300.12229077760645</c:v>
                </c:pt>
                <c:pt idx="21044">
                  <c:v>300.21517984830865</c:v>
                </c:pt>
                <c:pt idx="21045">
                  <c:v>300.07584769564573</c:v>
                </c:pt>
                <c:pt idx="21046">
                  <c:v>300.41181884881439</c:v>
                </c:pt>
                <c:pt idx="21047">
                  <c:v>300.10992901519637</c:v>
                </c:pt>
                <c:pt idx="21048">
                  <c:v>300.69047411420422</c:v>
                </c:pt>
                <c:pt idx="21049">
                  <c:v>301.3871427151737</c:v>
                </c:pt>
                <c:pt idx="21050">
                  <c:v>300.52792252074812</c:v>
                </c:pt>
                <c:pt idx="21051">
                  <c:v>300.052625454603</c:v>
                </c:pt>
                <c:pt idx="21052">
                  <c:v>300.78336934849909</c:v>
                </c:pt>
                <c:pt idx="21053">
                  <c:v>300.94592078976774</c:v>
                </c:pt>
                <c:pt idx="21054">
                  <c:v>300.34214742309319</c:v>
                </c:pt>
                <c:pt idx="21055">
                  <c:v>300.63317492139134</c:v>
                </c:pt>
                <c:pt idx="21056">
                  <c:v>301.26016783539035</c:v>
                </c:pt>
                <c:pt idx="21057">
                  <c:v>302.25871170563653</c:v>
                </c:pt>
                <c:pt idx="21058">
                  <c:v>303.93069808546636</c:v>
                </c:pt>
                <c:pt idx="21059">
                  <c:v>301.12083533269629</c:v>
                </c:pt>
                <c:pt idx="21060">
                  <c:v>300.06348451789216</c:v>
                </c:pt>
                <c:pt idx="21061">
                  <c:v>300.8762493640466</c:v>
                </c:pt>
                <c:pt idx="21062">
                  <c:v>301.43357496138623</c:v>
                </c:pt>
                <c:pt idx="21063">
                  <c:v>301.10847223103639</c:v>
                </c:pt>
                <c:pt idx="21064">
                  <c:v>301.22457620734508</c:v>
                </c:pt>
                <c:pt idx="21065">
                  <c:v>300.69047411420422</c:v>
                </c:pt>
                <c:pt idx="21066">
                  <c:v>300.94592078976774</c:v>
                </c:pt>
                <c:pt idx="21067">
                  <c:v>302.45534705364287</c:v>
                </c:pt>
                <c:pt idx="21068">
                  <c:v>301.57291842157849</c:v>
                </c:pt>
                <c:pt idx="21069">
                  <c:v>300.89947317262033</c:v>
                </c:pt>
                <c:pt idx="21070">
                  <c:v>300.37773281145206</c:v>
                </c:pt>
                <c:pt idx="21071">
                  <c:v>303.09470185180197</c:v>
                </c:pt>
                <c:pt idx="21072">
                  <c:v>303.09470185180197</c:v>
                </c:pt>
                <c:pt idx="21073">
                  <c:v>300.58673034799341</c:v>
                </c:pt>
                <c:pt idx="21074">
                  <c:v>300.24926740754574</c:v>
                </c:pt>
                <c:pt idx="21075">
                  <c:v>300.50469871217439</c:v>
                </c:pt>
                <c:pt idx="21076">
                  <c:v>300.59759394646926</c:v>
                </c:pt>
                <c:pt idx="21077">
                  <c:v>301.22457620734508</c:v>
                </c:pt>
                <c:pt idx="21078">
                  <c:v>301.06202461388898</c:v>
                </c:pt>
                <c:pt idx="21079">
                  <c:v>300.78336934849909</c:v>
                </c:pt>
                <c:pt idx="21080">
                  <c:v>300.5511463293218</c:v>
                </c:pt>
                <c:pt idx="21081">
                  <c:v>300.22604359897201</c:v>
                </c:pt>
                <c:pt idx="21082">
                  <c:v>300.13314985611436</c:v>
                </c:pt>
                <c:pt idx="21083">
                  <c:v>300.94592078976774</c:v>
                </c:pt>
                <c:pt idx="21084">
                  <c:v>300.23840061313291</c:v>
                </c:pt>
                <c:pt idx="21085">
                  <c:v>300.81895017123372</c:v>
                </c:pt>
                <c:pt idx="21086">
                  <c:v>300.01703988361919</c:v>
                </c:pt>
                <c:pt idx="21087">
                  <c:v>301.0047254210761</c:v>
                </c:pt>
                <c:pt idx="21088">
                  <c:v>301.12083533269629</c:v>
                </c:pt>
                <c:pt idx="21089">
                  <c:v>301.02794770777507</c:v>
                </c:pt>
                <c:pt idx="21090">
                  <c:v>301.30661164785096</c:v>
                </c:pt>
                <c:pt idx="21091">
                  <c:v>300.58673034799341</c:v>
                </c:pt>
                <c:pt idx="21092">
                  <c:v>300.42417753703751</c:v>
                </c:pt>
                <c:pt idx="21093">
                  <c:v>300.272475997372</c:v>
                </c:pt>
                <c:pt idx="21094">
                  <c:v>300.47062043637322</c:v>
                </c:pt>
                <c:pt idx="21095">
                  <c:v>300.14551303386793</c:v>
                </c:pt>
                <c:pt idx="21096">
                  <c:v>300.33128823805407</c:v>
                </c:pt>
                <c:pt idx="21097">
                  <c:v>300.01703988361919</c:v>
                </c:pt>
                <c:pt idx="21098">
                  <c:v>300.31892361451946</c:v>
                </c:pt>
                <c:pt idx="21099">
                  <c:v>300.66725030563049</c:v>
                </c:pt>
                <c:pt idx="21100">
                  <c:v>300.50469871217439</c:v>
                </c:pt>
                <c:pt idx="21101">
                  <c:v>300.20281979039828</c:v>
                </c:pt>
                <c:pt idx="21102">
                  <c:v>300.15637217325082</c:v>
                </c:pt>
                <c:pt idx="21103">
                  <c:v>300.35451052475304</c:v>
                </c:pt>
                <c:pt idx="21104">
                  <c:v>300.54028729647018</c:v>
                </c:pt>
                <c:pt idx="21105">
                  <c:v>300.51706500977122</c:v>
                </c:pt>
                <c:pt idx="21106">
                  <c:v>300.30806747322987</c:v>
                </c:pt>
                <c:pt idx="21107">
                  <c:v>300.49384272307219</c:v>
                </c:pt>
                <c:pt idx="21108">
                  <c:v>300.84217245793269</c:v>
                </c:pt>
                <c:pt idx="21109">
                  <c:v>300.78336934849909</c:v>
                </c:pt>
                <c:pt idx="21110">
                  <c:v>302.19990037807935</c:v>
                </c:pt>
                <c:pt idx="21111">
                  <c:v>301.31747144164001</c:v>
                </c:pt>
                <c:pt idx="21112">
                  <c:v>300.06348451789216</c:v>
                </c:pt>
                <c:pt idx="21113">
                  <c:v>300.56350806129444</c:v>
                </c:pt>
                <c:pt idx="21114">
                  <c:v>300.49384272307219</c:v>
                </c:pt>
                <c:pt idx="21115">
                  <c:v>300.16873527491072</c:v>
                </c:pt>
                <c:pt idx="21116">
                  <c:v>300.08670677415364</c:v>
                </c:pt>
                <c:pt idx="21117">
                  <c:v>300.30806747322987</c:v>
                </c:pt>
                <c:pt idx="21118">
                  <c:v>300.40095509815103</c:v>
                </c:pt>
                <c:pt idx="21119">
                  <c:v>300.19195756160968</c:v>
                </c:pt>
                <c:pt idx="21120">
                  <c:v>300.72606254631256</c:v>
                </c:pt>
                <c:pt idx="21121">
                  <c:v>300.26162289983188</c:v>
                </c:pt>
                <c:pt idx="21122">
                  <c:v>300.65639720809037</c:v>
                </c:pt>
                <c:pt idx="21123">
                  <c:v>300.00618080663321</c:v>
                </c:pt>
                <c:pt idx="21124">
                  <c:v>300.00618080663321</c:v>
                </c:pt>
                <c:pt idx="21125">
                  <c:v>300.08670677415364</c:v>
                </c:pt>
                <c:pt idx="21126">
                  <c:v>300.33128823805407</c:v>
                </c:pt>
                <c:pt idx="21127">
                  <c:v>300.15637217325082</c:v>
                </c:pt>
                <c:pt idx="21128">
                  <c:v>300.10992901519637</c:v>
                </c:pt>
                <c:pt idx="21129">
                  <c:v>300.30806747322987</c:v>
                </c:pt>
                <c:pt idx="21130">
                  <c:v>300.42417753703751</c:v>
                </c:pt>
                <c:pt idx="21131">
                  <c:v>300.24926740754574</c:v>
                </c:pt>
                <c:pt idx="21132">
                  <c:v>300.09906995190721</c:v>
                </c:pt>
                <c:pt idx="21133">
                  <c:v>300.17959598182455</c:v>
                </c:pt>
                <c:pt idx="21134">
                  <c:v>300.48147490360066</c:v>
                </c:pt>
                <c:pt idx="21135">
                  <c:v>300.00618080663321</c:v>
                </c:pt>
                <c:pt idx="21136">
                  <c:v>300.12229077760645</c:v>
                </c:pt>
                <c:pt idx="21137">
                  <c:v>300.42417753703751</c:v>
                </c:pt>
                <c:pt idx="21138">
                  <c:v>300.09906995190721</c:v>
                </c:pt>
                <c:pt idx="21139">
                  <c:v>300.52792252074812</c:v>
                </c:pt>
                <c:pt idx="21140">
                  <c:v>300.24926740754574</c:v>
                </c:pt>
                <c:pt idx="21141">
                  <c:v>300.08670677415364</c:v>
                </c:pt>
                <c:pt idx="21142">
                  <c:v>300.09906995190721</c:v>
                </c:pt>
                <c:pt idx="21143">
                  <c:v>300.38859504024066</c:v>
                </c:pt>
                <c:pt idx="21144">
                  <c:v>300.22604359897201</c:v>
                </c:pt>
                <c:pt idx="21145">
                  <c:v>300.06348451789216</c:v>
                </c:pt>
                <c:pt idx="21146">
                  <c:v>300.01703988361919</c:v>
                </c:pt>
                <c:pt idx="21147">
                  <c:v>300.15637217325082</c:v>
                </c:pt>
                <c:pt idx="21148">
                  <c:v>300.00618080663321</c:v>
                </c:pt>
                <c:pt idx="21149">
                  <c:v>301.01559206330148</c:v>
                </c:pt>
                <c:pt idx="21150">
                  <c:v>300.45825109502692</c:v>
                </c:pt>
                <c:pt idx="21151">
                  <c:v>300.09906995190721</c:v>
                </c:pt>
                <c:pt idx="21152">
                  <c:v>300.052625454603</c:v>
                </c:pt>
                <c:pt idx="21153">
                  <c:v>300.02940306137282</c:v>
                </c:pt>
                <c:pt idx="21154">
                  <c:v>301.16727990609422</c:v>
                </c:pt>
                <c:pt idx="21155">
                  <c:v>300.01703988361919</c:v>
                </c:pt>
                <c:pt idx="21156">
                  <c:v>300.9118379483424</c:v>
                </c:pt>
                <c:pt idx="21157">
                  <c:v>301.09761456787203</c:v>
                </c:pt>
                <c:pt idx="21158">
                  <c:v>301.32983363017502</c:v>
                </c:pt>
                <c:pt idx="21159">
                  <c:v>300.49384272307219</c:v>
                </c:pt>
                <c:pt idx="21160">
                  <c:v>300.44739830186171</c:v>
                </c:pt>
                <c:pt idx="21161">
                  <c:v>300.45825109502692</c:v>
                </c:pt>
                <c:pt idx="21162">
                  <c:v>300.22604359897201</c:v>
                </c:pt>
                <c:pt idx="21163">
                  <c:v>300.64402649705676</c:v>
                </c:pt>
                <c:pt idx="21164">
                  <c:v>300.50469871217439</c:v>
                </c:pt>
                <c:pt idx="21165">
                  <c:v>300.48147490360066</c:v>
                </c:pt>
                <c:pt idx="21166">
                  <c:v>300.35451052475304</c:v>
                </c:pt>
                <c:pt idx="21167">
                  <c:v>300.74928498519898</c:v>
                </c:pt>
                <c:pt idx="21168">
                  <c:v>300.24926740754574</c:v>
                </c:pt>
                <c:pt idx="21169">
                  <c:v>300.76014553992542</c:v>
                </c:pt>
                <c:pt idx="21170">
                  <c:v>300.5511463293218</c:v>
                </c:pt>
                <c:pt idx="21171">
                  <c:v>300.33128823805407</c:v>
                </c:pt>
                <c:pt idx="21172">
                  <c:v>300.72606254631256</c:v>
                </c:pt>
                <c:pt idx="21173">
                  <c:v>300.26162289983188</c:v>
                </c:pt>
                <c:pt idx="21174">
                  <c:v>300.21517984830865</c:v>
                </c:pt>
                <c:pt idx="21175">
                  <c:v>300.13314985611436</c:v>
                </c:pt>
                <c:pt idx="21176">
                  <c:v>300.45825109502692</c:v>
                </c:pt>
                <c:pt idx="21177">
                  <c:v>300.06348451789216</c:v>
                </c:pt>
                <c:pt idx="21178">
                  <c:v>300.43504265738812</c:v>
                </c:pt>
                <c:pt idx="21179">
                  <c:v>300.31892361451946</c:v>
                </c:pt>
                <c:pt idx="21180">
                  <c:v>300.17959598182455</c:v>
                </c:pt>
                <c:pt idx="21181">
                  <c:v>300.45825109502692</c:v>
                </c:pt>
                <c:pt idx="21182">
                  <c:v>300.052625454603</c:v>
                </c:pt>
                <c:pt idx="21183">
                  <c:v>300.42417753703751</c:v>
                </c:pt>
                <c:pt idx="21184">
                  <c:v>300.34214742309319</c:v>
                </c:pt>
                <c:pt idx="21185">
                  <c:v>300.07584769564573</c:v>
                </c:pt>
                <c:pt idx="21186">
                  <c:v>300.49384272307219</c:v>
                </c:pt>
                <c:pt idx="21187">
                  <c:v>300.29569980594573</c:v>
                </c:pt>
                <c:pt idx="21188">
                  <c:v>300.5511463293218</c:v>
                </c:pt>
                <c:pt idx="21189">
                  <c:v>300.66725030563049</c:v>
                </c:pt>
                <c:pt idx="21190">
                  <c:v>300.38859504024066</c:v>
                </c:pt>
                <c:pt idx="21191">
                  <c:v>300.06348451789216</c:v>
                </c:pt>
                <c:pt idx="21192">
                  <c:v>300.15637217325082</c:v>
                </c:pt>
                <c:pt idx="21193">
                  <c:v>300.20281979039828</c:v>
                </c:pt>
                <c:pt idx="21194">
                  <c:v>300.00618080663321</c:v>
                </c:pt>
                <c:pt idx="21195">
                  <c:v>300.272475997372</c:v>
                </c:pt>
                <c:pt idx="21196">
                  <c:v>300.36537123166693</c:v>
                </c:pt>
                <c:pt idx="21197">
                  <c:v>300.24926740754574</c:v>
                </c:pt>
                <c:pt idx="21198">
                  <c:v>300.16873527491072</c:v>
                </c:pt>
                <c:pt idx="21199">
                  <c:v>300.49384272307219</c:v>
                </c:pt>
                <c:pt idx="21200">
                  <c:v>300.04026227684943</c:v>
                </c:pt>
                <c:pt idx="21201">
                  <c:v>300.19195756160968</c:v>
                </c:pt>
                <c:pt idx="21202">
                  <c:v>300.58673034799341</c:v>
                </c:pt>
                <c:pt idx="21203">
                  <c:v>300.58673034799341</c:v>
                </c:pt>
                <c:pt idx="21204">
                  <c:v>300.12229077760645</c:v>
                </c:pt>
                <c:pt idx="21205">
                  <c:v>300.35451052475304</c:v>
                </c:pt>
                <c:pt idx="21206">
                  <c:v>301.02794770777507</c:v>
                </c:pt>
                <c:pt idx="21207">
                  <c:v>301.02794770777507</c:v>
                </c:pt>
                <c:pt idx="21208">
                  <c:v>300.09906995190721</c:v>
                </c:pt>
                <c:pt idx="21209">
                  <c:v>300.08670677415364</c:v>
                </c:pt>
                <c:pt idx="21210">
                  <c:v>300.08670677415364</c:v>
                </c:pt>
                <c:pt idx="21211">
                  <c:v>300.24926740754574</c:v>
                </c:pt>
                <c:pt idx="21212">
                  <c:v>300.66725030563049</c:v>
                </c:pt>
                <c:pt idx="21213">
                  <c:v>301.03880065312774</c:v>
                </c:pt>
                <c:pt idx="21214">
                  <c:v>300.01703988361919</c:v>
                </c:pt>
                <c:pt idx="21215">
                  <c:v>300.36537123166693</c:v>
                </c:pt>
                <c:pt idx="21216">
                  <c:v>300.17959598182455</c:v>
                </c:pt>
                <c:pt idx="21217">
                  <c:v>300.06348451789216</c:v>
                </c:pt>
                <c:pt idx="21218">
                  <c:v>300.76014553992542</c:v>
                </c:pt>
                <c:pt idx="21219">
                  <c:v>300.052625454603</c:v>
                </c:pt>
                <c:pt idx="21220">
                  <c:v>300.09906995190721</c:v>
                </c:pt>
                <c:pt idx="21221">
                  <c:v>300.60995263469238</c:v>
                </c:pt>
                <c:pt idx="21222">
                  <c:v>301.14405761939526</c:v>
                </c:pt>
                <c:pt idx="21223">
                  <c:v>300.70284025961359</c:v>
                </c:pt>
                <c:pt idx="21224">
                  <c:v>300.08670677415364</c:v>
                </c:pt>
                <c:pt idx="21225">
                  <c:v>300.01703988361919</c:v>
                </c:pt>
                <c:pt idx="21226">
                  <c:v>300.50469871217439</c:v>
                </c:pt>
                <c:pt idx="21227">
                  <c:v>301.01559206330148</c:v>
                </c:pt>
                <c:pt idx="21228">
                  <c:v>300.36537123166693</c:v>
                </c:pt>
                <c:pt idx="21229">
                  <c:v>300.69047411420422</c:v>
                </c:pt>
                <c:pt idx="21230">
                  <c:v>300.96914459834147</c:v>
                </c:pt>
                <c:pt idx="21231">
                  <c:v>300.5511463293218</c:v>
                </c:pt>
                <c:pt idx="21232">
                  <c:v>300.29569980594573</c:v>
                </c:pt>
                <c:pt idx="21233">
                  <c:v>300.23840061313291</c:v>
                </c:pt>
                <c:pt idx="21234">
                  <c:v>300.86539474463171</c:v>
                </c:pt>
                <c:pt idx="21235">
                  <c:v>301.12083533269629</c:v>
                </c:pt>
                <c:pt idx="21236">
                  <c:v>301.12083533269629</c:v>
                </c:pt>
                <c:pt idx="21237">
                  <c:v>300.28484518653084</c:v>
                </c:pt>
                <c:pt idx="21238">
                  <c:v>300.16873527491072</c:v>
                </c:pt>
                <c:pt idx="21239">
                  <c:v>300.28484518653084</c:v>
                </c:pt>
                <c:pt idx="21240">
                  <c:v>300.77250575002324</c:v>
                </c:pt>
                <c:pt idx="21241">
                  <c:v>300.79572788453476</c:v>
                </c:pt>
                <c:pt idx="21242">
                  <c:v>300.93506008285391</c:v>
                </c:pt>
                <c:pt idx="21243">
                  <c:v>300.40095509815103</c:v>
                </c:pt>
                <c:pt idx="21244">
                  <c:v>300.07584769564573</c:v>
                </c:pt>
                <c:pt idx="21245">
                  <c:v>300.94592078976774</c:v>
                </c:pt>
                <c:pt idx="21246">
                  <c:v>301.13169588742267</c:v>
                </c:pt>
                <c:pt idx="21247">
                  <c:v>301.66579843712594</c:v>
                </c:pt>
                <c:pt idx="21248">
                  <c:v>300.89947317262033</c:v>
                </c:pt>
                <c:pt idx="21249">
                  <c:v>300.04026227684943</c:v>
                </c:pt>
                <c:pt idx="21250">
                  <c:v>300.22604359897201</c:v>
                </c:pt>
                <c:pt idx="21251">
                  <c:v>300.49384272307219</c:v>
                </c:pt>
                <c:pt idx="21252">
                  <c:v>300.052625454603</c:v>
                </c:pt>
                <c:pt idx="21253">
                  <c:v>300.19195756160968</c:v>
                </c:pt>
                <c:pt idx="21254">
                  <c:v>300.84217245793269</c:v>
                </c:pt>
                <c:pt idx="21255">
                  <c:v>300.98150465625184</c:v>
                </c:pt>
                <c:pt idx="21256">
                  <c:v>300.37773281145206</c:v>
                </c:pt>
                <c:pt idx="21257">
                  <c:v>300.16873527491072</c:v>
                </c:pt>
                <c:pt idx="21258">
                  <c:v>300.00618080663321</c:v>
                </c:pt>
                <c:pt idx="21259">
                  <c:v>300.26162289983188</c:v>
                </c:pt>
                <c:pt idx="21260">
                  <c:v>300.02940306137282</c:v>
                </c:pt>
                <c:pt idx="21261">
                  <c:v>300.64402649705676</c:v>
                </c:pt>
                <c:pt idx="21262">
                  <c:v>301.29424748087877</c:v>
                </c:pt>
                <c:pt idx="21263">
                  <c:v>300.02940306137282</c:v>
                </c:pt>
                <c:pt idx="21264">
                  <c:v>300.07584769564573</c:v>
                </c:pt>
                <c:pt idx="21265">
                  <c:v>300.30806747322987</c:v>
                </c:pt>
                <c:pt idx="21266">
                  <c:v>300.19195756160968</c:v>
                </c:pt>
                <c:pt idx="21267">
                  <c:v>300.23840061313291</c:v>
                </c:pt>
                <c:pt idx="21268">
                  <c:v>300.15637217325082</c:v>
                </c:pt>
                <c:pt idx="21269">
                  <c:v>300.06348451789216</c:v>
                </c:pt>
                <c:pt idx="21270">
                  <c:v>301.71224605427341</c:v>
                </c:pt>
                <c:pt idx="21271">
                  <c:v>301.50324653929488</c:v>
                </c:pt>
                <c:pt idx="21272">
                  <c:v>301.05116999447409</c:v>
                </c:pt>
                <c:pt idx="21273">
                  <c:v>301.09761456787203</c:v>
                </c:pt>
                <c:pt idx="21274">
                  <c:v>300.30806747322987</c:v>
                </c:pt>
                <c:pt idx="21275">
                  <c:v>300.08670677415364</c:v>
                </c:pt>
                <c:pt idx="21276">
                  <c:v>300.07584769564573</c:v>
                </c:pt>
                <c:pt idx="21277">
                  <c:v>300.30806747322987</c:v>
                </c:pt>
                <c:pt idx="21278">
                  <c:v>300.10992901519637</c:v>
                </c:pt>
                <c:pt idx="21279">
                  <c:v>300.14551303386793</c:v>
                </c:pt>
                <c:pt idx="21280">
                  <c:v>300.48147490360066</c:v>
                </c:pt>
                <c:pt idx="21281">
                  <c:v>300.13314985611436</c:v>
                </c:pt>
                <c:pt idx="21282">
                  <c:v>300.60995263469238</c:v>
                </c:pt>
                <c:pt idx="21283">
                  <c:v>300.49384272307219</c:v>
                </c:pt>
                <c:pt idx="21284">
                  <c:v>300.93506008285391</c:v>
                </c:pt>
                <c:pt idx="21285">
                  <c:v>300.84217245793269</c:v>
                </c:pt>
                <c:pt idx="21286">
                  <c:v>300.63317492139134</c:v>
                </c:pt>
                <c:pt idx="21287">
                  <c:v>300.40095509815103</c:v>
                </c:pt>
                <c:pt idx="21288">
                  <c:v>300.77250575002324</c:v>
                </c:pt>
                <c:pt idx="21289">
                  <c:v>300.29569980594573</c:v>
                </c:pt>
                <c:pt idx="21290">
                  <c:v>300.56350806129444</c:v>
                </c:pt>
                <c:pt idx="21291">
                  <c:v>300.35451052475304</c:v>
                </c:pt>
                <c:pt idx="21292">
                  <c:v>300.19195756160968</c:v>
                </c:pt>
                <c:pt idx="21293">
                  <c:v>300.69047411420422</c:v>
                </c:pt>
                <c:pt idx="21294">
                  <c:v>300.52792252074812</c:v>
                </c:pt>
                <c:pt idx="21295">
                  <c:v>300.41181884881439</c:v>
                </c:pt>
                <c:pt idx="21296">
                  <c:v>300.50469871217439</c:v>
                </c:pt>
                <c:pt idx="21297">
                  <c:v>300.272475997372</c:v>
                </c:pt>
                <c:pt idx="21298">
                  <c:v>300.272475997372</c:v>
                </c:pt>
                <c:pt idx="21299">
                  <c:v>300.22604359897201</c:v>
                </c:pt>
                <c:pt idx="21300">
                  <c:v>300.41181884881439</c:v>
                </c:pt>
                <c:pt idx="21301">
                  <c:v>300.64402649705676</c:v>
                </c:pt>
                <c:pt idx="21302">
                  <c:v>300.45825109502692</c:v>
                </c:pt>
                <c:pt idx="21303">
                  <c:v>300.14551303386793</c:v>
                </c:pt>
                <c:pt idx="21304">
                  <c:v>300.77250575002324</c:v>
                </c:pt>
                <c:pt idx="21305">
                  <c:v>300.79572788453476</c:v>
                </c:pt>
                <c:pt idx="21306">
                  <c:v>300.34214742309319</c:v>
                </c:pt>
                <c:pt idx="21307">
                  <c:v>300.47062043637322</c:v>
                </c:pt>
                <c:pt idx="21308">
                  <c:v>300.17959598182455</c:v>
                </c:pt>
                <c:pt idx="21309">
                  <c:v>300.36537123166693</c:v>
                </c:pt>
                <c:pt idx="21310">
                  <c:v>300.14551303386793</c:v>
                </c:pt>
                <c:pt idx="21311">
                  <c:v>300.08670677415364</c:v>
                </c:pt>
                <c:pt idx="21312">
                  <c:v>300.04026227684943</c:v>
                </c:pt>
                <c:pt idx="21313">
                  <c:v>300.45825109502692</c:v>
                </c:pt>
                <c:pt idx="21314">
                  <c:v>300.50469871217439</c:v>
                </c:pt>
                <c:pt idx="21315">
                  <c:v>300.31892361451946</c:v>
                </c:pt>
                <c:pt idx="21316">
                  <c:v>300.82980174689914</c:v>
                </c:pt>
                <c:pt idx="21317">
                  <c:v>300.04026227684943</c:v>
                </c:pt>
                <c:pt idx="21318">
                  <c:v>300.06348451789216</c:v>
                </c:pt>
                <c:pt idx="21319">
                  <c:v>300.40095509815103</c:v>
                </c:pt>
                <c:pt idx="21320">
                  <c:v>300.63317492139134</c:v>
                </c:pt>
                <c:pt idx="21321">
                  <c:v>300.58673034799341</c:v>
                </c:pt>
                <c:pt idx="21322">
                  <c:v>300.02940306137282</c:v>
                </c:pt>
                <c:pt idx="21323">
                  <c:v>300.24926740754574</c:v>
                </c:pt>
                <c:pt idx="21324">
                  <c:v>300.35451052475304</c:v>
                </c:pt>
                <c:pt idx="21325">
                  <c:v>300.33128823805407</c:v>
                </c:pt>
                <c:pt idx="21326">
                  <c:v>300.10992901519637</c:v>
                </c:pt>
                <c:pt idx="21327">
                  <c:v>300.24926740754574</c:v>
                </c:pt>
                <c:pt idx="21328">
                  <c:v>300.22604359897201</c:v>
                </c:pt>
                <c:pt idx="21329">
                  <c:v>300.17959598182455</c:v>
                </c:pt>
                <c:pt idx="21330">
                  <c:v>300.09906995190721</c:v>
                </c:pt>
                <c:pt idx="21331">
                  <c:v>300.04026227684943</c:v>
                </c:pt>
                <c:pt idx="21332">
                  <c:v>300.04026227684943</c:v>
                </c:pt>
                <c:pt idx="21333">
                  <c:v>300.23840061313291</c:v>
                </c:pt>
                <c:pt idx="21334">
                  <c:v>300.052625454603</c:v>
                </c:pt>
                <c:pt idx="21335">
                  <c:v>300.30806747322987</c:v>
                </c:pt>
                <c:pt idx="21336">
                  <c:v>300.86539474463171</c:v>
                </c:pt>
                <c:pt idx="21337">
                  <c:v>301.23694570087889</c:v>
                </c:pt>
                <c:pt idx="21338">
                  <c:v>301.16727990609422</c:v>
                </c:pt>
                <c:pt idx="21339">
                  <c:v>300.23840061313291</c:v>
                </c:pt>
                <c:pt idx="21340">
                  <c:v>300.00618080663321</c:v>
                </c:pt>
                <c:pt idx="21341">
                  <c:v>300.43504265738812</c:v>
                </c:pt>
                <c:pt idx="21342">
                  <c:v>300.29569980594573</c:v>
                </c:pt>
                <c:pt idx="21343">
                  <c:v>300.38859504024066</c:v>
                </c:pt>
                <c:pt idx="21344">
                  <c:v>300.51706500977122</c:v>
                </c:pt>
                <c:pt idx="21345">
                  <c:v>300.052625454603</c:v>
                </c:pt>
                <c:pt idx="21346">
                  <c:v>301.34069509802623</c:v>
                </c:pt>
                <c:pt idx="21347">
                  <c:v>300.57437013789553</c:v>
                </c:pt>
                <c:pt idx="21348">
                  <c:v>300.48147490360066</c:v>
                </c:pt>
                <c:pt idx="21349">
                  <c:v>300.5511463293218</c:v>
                </c:pt>
                <c:pt idx="21350">
                  <c:v>300.13314985611436</c:v>
                </c:pt>
                <c:pt idx="21351">
                  <c:v>300.15637217325082</c:v>
                </c:pt>
                <c:pt idx="21352">
                  <c:v>300.5511463293218</c:v>
                </c:pt>
                <c:pt idx="21353">
                  <c:v>300.04026227684943</c:v>
                </c:pt>
                <c:pt idx="21354">
                  <c:v>300.54028729647018</c:v>
                </c:pt>
                <c:pt idx="21355">
                  <c:v>300.86539474463171</c:v>
                </c:pt>
                <c:pt idx="21356">
                  <c:v>300.21517984830865</c:v>
                </c:pt>
                <c:pt idx="21357">
                  <c:v>300.21517984830865</c:v>
                </c:pt>
                <c:pt idx="21358">
                  <c:v>300.01703988361919</c:v>
                </c:pt>
                <c:pt idx="21359">
                  <c:v>300.23840061313291</c:v>
                </c:pt>
                <c:pt idx="21360">
                  <c:v>300.71369792277795</c:v>
                </c:pt>
                <c:pt idx="21361">
                  <c:v>300.17959598182455</c:v>
                </c:pt>
                <c:pt idx="21362">
                  <c:v>300.92269698119406</c:v>
                </c:pt>
                <c:pt idx="21363">
                  <c:v>300.96914459834147</c:v>
                </c:pt>
                <c:pt idx="21364">
                  <c:v>300.38859504024066</c:v>
                </c:pt>
                <c:pt idx="21365">
                  <c:v>300.01703988361919</c:v>
                </c:pt>
                <c:pt idx="21366">
                  <c:v>300.51706500977122</c:v>
                </c:pt>
                <c:pt idx="21367">
                  <c:v>300.93506008285391</c:v>
                </c:pt>
                <c:pt idx="21368">
                  <c:v>300.77250575002324</c:v>
                </c:pt>
                <c:pt idx="21369">
                  <c:v>300.19195756160968</c:v>
                </c:pt>
                <c:pt idx="21370">
                  <c:v>300.85302555547287</c:v>
                </c:pt>
                <c:pt idx="21371">
                  <c:v>300.50469871217439</c:v>
                </c:pt>
                <c:pt idx="21372">
                  <c:v>300.19195756160968</c:v>
                </c:pt>
                <c:pt idx="21373">
                  <c:v>300.67961797291457</c:v>
                </c:pt>
                <c:pt idx="21374">
                  <c:v>300.42417753703751</c:v>
                </c:pt>
                <c:pt idx="21375">
                  <c:v>300.72606254631256</c:v>
                </c:pt>
                <c:pt idx="21376">
                  <c:v>300.47062043637322</c:v>
                </c:pt>
                <c:pt idx="21377">
                  <c:v>300.34214742309319</c:v>
                </c:pt>
                <c:pt idx="21378">
                  <c:v>300.62081775504299</c:v>
                </c:pt>
                <c:pt idx="21379">
                  <c:v>300.52792252074812</c:v>
                </c:pt>
                <c:pt idx="21380">
                  <c:v>300.70284025961359</c:v>
                </c:pt>
                <c:pt idx="21381">
                  <c:v>300.23840061313291</c:v>
                </c:pt>
                <c:pt idx="21382">
                  <c:v>300.052625454603</c:v>
                </c:pt>
                <c:pt idx="21383">
                  <c:v>300.49384272307219</c:v>
                </c:pt>
                <c:pt idx="21384">
                  <c:v>300.84217245793269</c:v>
                </c:pt>
                <c:pt idx="21385">
                  <c:v>301.42272140728369</c:v>
                </c:pt>
                <c:pt idx="21386">
                  <c:v>301.81749434585487</c:v>
                </c:pt>
                <c:pt idx="21387">
                  <c:v>300.65639720809037</c:v>
                </c:pt>
                <c:pt idx="21388">
                  <c:v>300.63317492139134</c:v>
                </c:pt>
                <c:pt idx="21389">
                  <c:v>300.14551303386793</c:v>
                </c:pt>
                <c:pt idx="21390">
                  <c:v>300.40095509815103</c:v>
                </c:pt>
                <c:pt idx="21391">
                  <c:v>300.51706500977122</c:v>
                </c:pt>
                <c:pt idx="21392">
                  <c:v>300.43504265738812</c:v>
                </c:pt>
                <c:pt idx="21393">
                  <c:v>301.24779986373136</c:v>
                </c:pt>
                <c:pt idx="21394">
                  <c:v>301.3871427151737</c:v>
                </c:pt>
                <c:pt idx="21395">
                  <c:v>302.36246703809542</c:v>
                </c:pt>
                <c:pt idx="21396">
                  <c:v>301.15491984818385</c:v>
                </c:pt>
                <c:pt idx="21397">
                  <c:v>300.43504265738812</c:v>
                </c:pt>
                <c:pt idx="21398">
                  <c:v>300.80659315707283</c:v>
                </c:pt>
                <c:pt idx="21399">
                  <c:v>300.33128823805407</c:v>
                </c:pt>
                <c:pt idx="21400">
                  <c:v>300.272475997372</c:v>
                </c:pt>
                <c:pt idx="21401">
                  <c:v>300.21517984830865</c:v>
                </c:pt>
                <c:pt idx="21402">
                  <c:v>300.81895017123372</c:v>
                </c:pt>
                <c:pt idx="21403">
                  <c:v>300.74928498519898</c:v>
                </c:pt>
                <c:pt idx="21404">
                  <c:v>300.81895017123372</c:v>
                </c:pt>
                <c:pt idx="21405">
                  <c:v>300.88861550945592</c:v>
                </c:pt>
                <c:pt idx="21406">
                  <c:v>300.67961797291457</c:v>
                </c:pt>
                <c:pt idx="21407">
                  <c:v>300.56350806129444</c:v>
                </c:pt>
                <c:pt idx="21408">
                  <c:v>300.37773281145206</c:v>
                </c:pt>
                <c:pt idx="21409">
                  <c:v>300.23840061313291</c:v>
                </c:pt>
                <c:pt idx="21410">
                  <c:v>300.49384272307219</c:v>
                </c:pt>
                <c:pt idx="21411">
                  <c:v>300.65639720809037</c:v>
                </c:pt>
                <c:pt idx="21412">
                  <c:v>300.17959598182455</c:v>
                </c:pt>
                <c:pt idx="21413">
                  <c:v>300.04026227684943</c:v>
                </c:pt>
                <c:pt idx="21414">
                  <c:v>300.43504265738812</c:v>
                </c:pt>
                <c:pt idx="21415">
                  <c:v>300.20281979039828</c:v>
                </c:pt>
                <c:pt idx="21416">
                  <c:v>300.71369792277795</c:v>
                </c:pt>
                <c:pt idx="21417">
                  <c:v>300.43504265738812</c:v>
                </c:pt>
                <c:pt idx="21418">
                  <c:v>300.07584769564573</c:v>
                </c:pt>
                <c:pt idx="21419">
                  <c:v>300.06348451789216</c:v>
                </c:pt>
                <c:pt idx="21420">
                  <c:v>300.16873527491072</c:v>
                </c:pt>
                <c:pt idx="21421">
                  <c:v>300.54028729647018</c:v>
                </c:pt>
                <c:pt idx="21422">
                  <c:v>300.49384272307219</c:v>
                </c:pt>
                <c:pt idx="21423">
                  <c:v>300.02940306137282</c:v>
                </c:pt>
                <c:pt idx="21424">
                  <c:v>300.43504265738812</c:v>
                </c:pt>
                <c:pt idx="21425">
                  <c:v>300.06348451789216</c:v>
                </c:pt>
                <c:pt idx="21426">
                  <c:v>300.06348451789216</c:v>
                </c:pt>
                <c:pt idx="21427">
                  <c:v>300.09906995190721</c:v>
                </c:pt>
                <c:pt idx="21428">
                  <c:v>300.58673034799341</c:v>
                </c:pt>
                <c:pt idx="21429">
                  <c:v>300.28484518653084</c:v>
                </c:pt>
                <c:pt idx="21430">
                  <c:v>300.33128823805407</c:v>
                </c:pt>
                <c:pt idx="21431">
                  <c:v>300.57437013789553</c:v>
                </c:pt>
                <c:pt idx="21432">
                  <c:v>301.20136746533132</c:v>
                </c:pt>
                <c:pt idx="21433">
                  <c:v>300.13314985611436</c:v>
                </c:pt>
                <c:pt idx="21434">
                  <c:v>300.33128823805407</c:v>
                </c:pt>
                <c:pt idx="21435">
                  <c:v>300.44739830186171</c:v>
                </c:pt>
                <c:pt idx="21436">
                  <c:v>300.86539474463171</c:v>
                </c:pt>
                <c:pt idx="21437">
                  <c:v>300.86539474463171</c:v>
                </c:pt>
                <c:pt idx="21438">
                  <c:v>300.12229077760645</c:v>
                </c:pt>
                <c:pt idx="21439">
                  <c:v>300.02940306137282</c:v>
                </c:pt>
                <c:pt idx="21440">
                  <c:v>300.06348451789216</c:v>
                </c:pt>
                <c:pt idx="21441">
                  <c:v>300.37773281145206</c:v>
                </c:pt>
                <c:pt idx="21442">
                  <c:v>300.52792252074812</c:v>
                </c:pt>
                <c:pt idx="21443">
                  <c:v>300.52792252074812</c:v>
                </c:pt>
                <c:pt idx="21444">
                  <c:v>300.24926740754574</c:v>
                </c:pt>
                <c:pt idx="21445">
                  <c:v>300.76014553992542</c:v>
                </c:pt>
                <c:pt idx="21446">
                  <c:v>300.64402649705676</c:v>
                </c:pt>
                <c:pt idx="21447">
                  <c:v>300.80659315707283</c:v>
                </c:pt>
                <c:pt idx="21448">
                  <c:v>301.01559206330148</c:v>
                </c:pt>
                <c:pt idx="21449">
                  <c:v>300.22604359897201</c:v>
                </c:pt>
                <c:pt idx="21450">
                  <c:v>300.26162289983188</c:v>
                </c:pt>
                <c:pt idx="21451">
                  <c:v>300.82980174689914</c:v>
                </c:pt>
                <c:pt idx="21452">
                  <c:v>300.08670677415364</c:v>
                </c:pt>
                <c:pt idx="21453">
                  <c:v>300.77250575002324</c:v>
                </c:pt>
                <c:pt idx="21454">
                  <c:v>300.98150465625184</c:v>
                </c:pt>
                <c:pt idx="21455">
                  <c:v>300.12229077760645</c:v>
                </c:pt>
                <c:pt idx="21456">
                  <c:v>300.33128823805407</c:v>
                </c:pt>
                <c:pt idx="21457">
                  <c:v>300.49384272307219</c:v>
                </c:pt>
                <c:pt idx="21458">
                  <c:v>300.37773281145206</c:v>
                </c:pt>
                <c:pt idx="21459">
                  <c:v>300.31892361451946</c:v>
                </c:pt>
                <c:pt idx="21460">
                  <c:v>300.31892361451946</c:v>
                </c:pt>
                <c:pt idx="21461">
                  <c:v>300.10992901519637</c:v>
                </c:pt>
                <c:pt idx="21462">
                  <c:v>300.19195756160968</c:v>
                </c:pt>
                <c:pt idx="21463">
                  <c:v>300.30806747322987</c:v>
                </c:pt>
                <c:pt idx="21464">
                  <c:v>300.12229077760645</c:v>
                </c:pt>
                <c:pt idx="21465">
                  <c:v>300.34214742309319</c:v>
                </c:pt>
                <c:pt idx="21466">
                  <c:v>300.12229077760645</c:v>
                </c:pt>
                <c:pt idx="21467">
                  <c:v>300.60995263469238</c:v>
                </c:pt>
                <c:pt idx="21468">
                  <c:v>300.21517984830865</c:v>
                </c:pt>
                <c:pt idx="21469">
                  <c:v>300.04026227684943</c:v>
                </c:pt>
                <c:pt idx="21470">
                  <c:v>300.51706500977122</c:v>
                </c:pt>
                <c:pt idx="21471">
                  <c:v>300.95828236955288</c:v>
                </c:pt>
                <c:pt idx="21472">
                  <c:v>300.38859504024066</c:v>
                </c:pt>
                <c:pt idx="21473">
                  <c:v>300.13314985611436</c:v>
                </c:pt>
                <c:pt idx="21474">
                  <c:v>300.07584769564573</c:v>
                </c:pt>
                <c:pt idx="21475">
                  <c:v>300.37773281145206</c:v>
                </c:pt>
                <c:pt idx="21476">
                  <c:v>300.26162289983188</c:v>
                </c:pt>
                <c:pt idx="21477">
                  <c:v>300.43504265738812</c:v>
                </c:pt>
                <c:pt idx="21478">
                  <c:v>300.50469871217439</c:v>
                </c:pt>
                <c:pt idx="21479">
                  <c:v>300.85302555547287</c:v>
                </c:pt>
                <c:pt idx="21480">
                  <c:v>300.78336934849909</c:v>
                </c:pt>
                <c:pt idx="21481">
                  <c:v>300.41181884881439</c:v>
                </c:pt>
                <c:pt idx="21482">
                  <c:v>300.272475997372</c:v>
                </c:pt>
                <c:pt idx="21483">
                  <c:v>300.15637217325082</c:v>
                </c:pt>
                <c:pt idx="21484">
                  <c:v>300.89947317262033</c:v>
                </c:pt>
                <c:pt idx="21485">
                  <c:v>300.78336934849909</c:v>
                </c:pt>
                <c:pt idx="21486">
                  <c:v>300.88861550945592</c:v>
                </c:pt>
                <c:pt idx="21487">
                  <c:v>301.02794770777507</c:v>
                </c:pt>
                <c:pt idx="21488">
                  <c:v>301.39949942495963</c:v>
                </c:pt>
                <c:pt idx="21489">
                  <c:v>301.02794770777507</c:v>
                </c:pt>
                <c:pt idx="21490">
                  <c:v>300.58673034799341</c:v>
                </c:pt>
                <c:pt idx="21491">
                  <c:v>300.35451052475304</c:v>
                </c:pt>
                <c:pt idx="21492">
                  <c:v>300.64402649705676</c:v>
                </c:pt>
                <c:pt idx="21493">
                  <c:v>301.06202461388898</c:v>
                </c:pt>
                <c:pt idx="21494">
                  <c:v>300.15637217325082</c:v>
                </c:pt>
                <c:pt idx="21495">
                  <c:v>300.33128823805407</c:v>
                </c:pt>
                <c:pt idx="21496">
                  <c:v>300.19195756160968</c:v>
                </c:pt>
                <c:pt idx="21497">
                  <c:v>300.66725030563049</c:v>
                </c:pt>
                <c:pt idx="21498">
                  <c:v>300.24926740754574</c:v>
                </c:pt>
                <c:pt idx="21499">
                  <c:v>300.78336934849909</c:v>
                </c:pt>
                <c:pt idx="21500">
                  <c:v>300.5511463293218</c:v>
                </c:pt>
                <c:pt idx="21501">
                  <c:v>300.51706500977122</c:v>
                </c:pt>
                <c:pt idx="21502">
                  <c:v>301.19050219279325</c:v>
                </c:pt>
                <c:pt idx="21503">
                  <c:v>300.88861550945592</c:v>
                </c:pt>
                <c:pt idx="21504">
                  <c:v>300.35451052475304</c:v>
                </c:pt>
                <c:pt idx="21505">
                  <c:v>300.84217245793269</c:v>
                </c:pt>
                <c:pt idx="21506">
                  <c:v>300.54028729647018</c:v>
                </c:pt>
                <c:pt idx="21507">
                  <c:v>300.50469871217439</c:v>
                </c:pt>
                <c:pt idx="21508">
                  <c:v>301.15491984818385</c:v>
                </c:pt>
                <c:pt idx="21509">
                  <c:v>300.06348451789216</c:v>
                </c:pt>
                <c:pt idx="21510">
                  <c:v>300.01703988361919</c:v>
                </c:pt>
                <c:pt idx="21511">
                  <c:v>300.59759394646926</c:v>
                </c:pt>
                <c:pt idx="21512">
                  <c:v>300.36537123166693</c:v>
                </c:pt>
                <c:pt idx="21513">
                  <c:v>300.78336934849909</c:v>
                </c:pt>
                <c:pt idx="21514">
                  <c:v>300.94592078976774</c:v>
                </c:pt>
                <c:pt idx="21515">
                  <c:v>300.41181884881439</c:v>
                </c:pt>
                <c:pt idx="21516">
                  <c:v>300.21517984830865</c:v>
                </c:pt>
                <c:pt idx="21517">
                  <c:v>301.67816214753572</c:v>
                </c:pt>
                <c:pt idx="21518">
                  <c:v>302.28193399233555</c:v>
                </c:pt>
                <c:pt idx="21519">
                  <c:v>302.39804390395568</c:v>
                </c:pt>
                <c:pt idx="21520">
                  <c:v>301.12083533269629</c:v>
                </c:pt>
                <c:pt idx="21521">
                  <c:v>301.07439243336052</c:v>
                </c:pt>
                <c:pt idx="21522">
                  <c:v>300.17959598182455</c:v>
                </c:pt>
                <c:pt idx="21523">
                  <c:v>301.06202461388898</c:v>
                </c:pt>
                <c:pt idx="21524">
                  <c:v>300.85302555547287</c:v>
                </c:pt>
                <c:pt idx="21525">
                  <c:v>300.06348451789216</c:v>
                </c:pt>
                <c:pt idx="21526">
                  <c:v>300.8762493640466</c:v>
                </c:pt>
                <c:pt idx="21527">
                  <c:v>300.66725030563049</c:v>
                </c:pt>
                <c:pt idx="21528">
                  <c:v>301.48002257853369</c:v>
                </c:pt>
                <c:pt idx="21529">
                  <c:v>304.19699572794542</c:v>
                </c:pt>
                <c:pt idx="21530">
                  <c:v>301.96769272983693</c:v>
                </c:pt>
                <c:pt idx="21531">
                  <c:v>300.65639720809037</c:v>
                </c:pt>
                <c:pt idx="21532">
                  <c:v>300.26162289983188</c:v>
                </c:pt>
                <c:pt idx="21533">
                  <c:v>306.25289631786973</c:v>
                </c:pt>
                <c:pt idx="21534">
                  <c:v>311.47782864390462</c:v>
                </c:pt>
                <c:pt idx="21535">
                  <c:v>308.85374981566292</c:v>
                </c:pt>
                <c:pt idx="21536">
                  <c:v>303.69847521847652</c:v>
                </c:pt>
                <c:pt idx="21537">
                  <c:v>300.40095509815103</c:v>
                </c:pt>
                <c:pt idx="21538">
                  <c:v>301.87479749554205</c:v>
                </c:pt>
                <c:pt idx="21539">
                  <c:v>304.7543214774725</c:v>
                </c:pt>
                <c:pt idx="21540">
                  <c:v>304.89364911016747</c:v>
                </c:pt>
                <c:pt idx="21541">
                  <c:v>305.56709390256322</c:v>
                </c:pt>
                <c:pt idx="21542">
                  <c:v>306.75141682733857</c:v>
                </c:pt>
                <c:pt idx="21543">
                  <c:v>305.72964534383186</c:v>
                </c:pt>
                <c:pt idx="21544">
                  <c:v>303.96477286095558</c:v>
                </c:pt>
                <c:pt idx="21545">
                  <c:v>302.52501847936406</c:v>
                </c:pt>
                <c:pt idx="21546">
                  <c:v>301.37627744263557</c:v>
                </c:pt>
                <c:pt idx="21547">
                  <c:v>305.41690008420534</c:v>
                </c:pt>
                <c:pt idx="21548">
                  <c:v>305.57945152547398</c:v>
                </c:pt>
                <c:pt idx="21549">
                  <c:v>303.443028542913</c:v>
                </c:pt>
                <c:pt idx="21550">
                  <c:v>301.35305546031157</c:v>
                </c:pt>
                <c:pt idx="21551">
                  <c:v>300.8762493640466</c:v>
                </c:pt>
                <c:pt idx="21552">
                  <c:v>301.80512606982086</c:v>
                </c:pt>
                <c:pt idx="21553">
                  <c:v>300.62081775504299</c:v>
                </c:pt>
                <c:pt idx="21554">
                  <c:v>300.8762493640466</c:v>
                </c:pt>
                <c:pt idx="21555">
                  <c:v>300.43504265738812</c:v>
                </c:pt>
                <c:pt idx="21556">
                  <c:v>300.21517984830865</c:v>
                </c:pt>
                <c:pt idx="21557">
                  <c:v>300.052625454603</c:v>
                </c:pt>
                <c:pt idx="21558">
                  <c:v>300.24926740754574</c:v>
                </c:pt>
                <c:pt idx="21559">
                  <c:v>300.31892361451946</c:v>
                </c:pt>
                <c:pt idx="21560">
                  <c:v>301.68902224569968</c:v>
                </c:pt>
                <c:pt idx="21561">
                  <c:v>300.59759394646926</c:v>
                </c:pt>
                <c:pt idx="21562">
                  <c:v>300.73692173135169</c:v>
                </c:pt>
                <c:pt idx="21563">
                  <c:v>305.17231959430472</c:v>
                </c:pt>
                <c:pt idx="21564">
                  <c:v>301.01559206330148</c:v>
                </c:pt>
                <c:pt idx="21565">
                  <c:v>307.53009925819259</c:v>
                </c:pt>
                <c:pt idx="21566">
                  <c:v>307.57654687534006</c:v>
                </c:pt>
                <c:pt idx="21567">
                  <c:v>303.62880379275538</c:v>
                </c:pt>
                <c:pt idx="21568">
                  <c:v>302.44448695547891</c:v>
                </c:pt>
                <c:pt idx="21569">
                  <c:v>300.10992901519637</c:v>
                </c:pt>
                <c:pt idx="21570">
                  <c:v>302.43212324506919</c:v>
                </c:pt>
                <c:pt idx="21571">
                  <c:v>306.2172996676378</c:v>
                </c:pt>
                <c:pt idx="21572">
                  <c:v>309.12004593626722</c:v>
                </c:pt>
                <c:pt idx="21573">
                  <c:v>308.63239313433604</c:v>
                </c:pt>
                <c:pt idx="21574">
                  <c:v>305.42776626986824</c:v>
                </c:pt>
                <c:pt idx="21575">
                  <c:v>303.04825423465451</c:v>
                </c:pt>
                <c:pt idx="21576">
                  <c:v>310.20062418170698</c:v>
                </c:pt>
                <c:pt idx="21577">
                  <c:v>315.56489783730945</c:v>
                </c:pt>
                <c:pt idx="21578">
                  <c:v>318.16575133510264</c:v>
                </c:pt>
                <c:pt idx="21579">
                  <c:v>310.73472612266039</c:v>
                </c:pt>
                <c:pt idx="21580">
                  <c:v>306.18322489214853</c:v>
                </c:pt>
                <c:pt idx="21581">
                  <c:v>301.7942720591559</c:v>
                </c:pt>
                <c:pt idx="21582">
                  <c:v>302.26957180380055</c:v>
                </c:pt>
                <c:pt idx="21583">
                  <c:v>306.63529778446997</c:v>
                </c:pt>
                <c:pt idx="21584">
                  <c:v>307.74994928352419</c:v>
                </c:pt>
                <c:pt idx="21585">
                  <c:v>304.40599478636153</c:v>
                </c:pt>
                <c:pt idx="21586">
                  <c:v>305.56709390256322</c:v>
                </c:pt>
                <c:pt idx="21587">
                  <c:v>306.40307491748013</c:v>
                </c:pt>
                <c:pt idx="21588">
                  <c:v>305.56709390256322</c:v>
                </c:pt>
                <c:pt idx="21589">
                  <c:v>304.54532241905645</c:v>
                </c:pt>
                <c:pt idx="21590">
                  <c:v>303.4538947285759</c:v>
                </c:pt>
                <c:pt idx="21591">
                  <c:v>305.17231959430472</c:v>
                </c:pt>
                <c:pt idx="21592">
                  <c:v>305.72964534383186</c:v>
                </c:pt>
                <c:pt idx="21593">
                  <c:v>305.0794243600098</c:v>
                </c:pt>
                <c:pt idx="21594">
                  <c:v>305.799316769553</c:v>
                </c:pt>
                <c:pt idx="21595">
                  <c:v>302.01412512823697</c:v>
                </c:pt>
                <c:pt idx="21596">
                  <c:v>302.53737458040013</c:v>
                </c:pt>
                <c:pt idx="21597">
                  <c:v>302.4909315288769</c:v>
                </c:pt>
                <c:pt idx="21598">
                  <c:v>303.72169902705025</c:v>
                </c:pt>
                <c:pt idx="21599">
                  <c:v>306.7637744502494</c:v>
                </c:pt>
                <c:pt idx="21600">
                  <c:v>307.18177256708157</c:v>
                </c:pt>
                <c:pt idx="21601">
                  <c:v>304.25580096800365</c:v>
                </c:pt>
                <c:pt idx="21602">
                  <c:v>302.67670677871928</c:v>
                </c:pt>
                <c:pt idx="21603">
                  <c:v>301.21372295761745</c:v>
                </c:pt>
                <c:pt idx="21604">
                  <c:v>301.26016783539035</c:v>
                </c:pt>
                <c:pt idx="21605">
                  <c:v>301.67816214753572</c:v>
                </c:pt>
                <c:pt idx="21606">
                  <c:v>301.51560933657981</c:v>
                </c:pt>
                <c:pt idx="21607">
                  <c:v>301.74782900763267</c:v>
                </c:pt>
                <c:pt idx="21608">
                  <c:v>300.54028729647018</c:v>
                </c:pt>
                <c:pt idx="21609">
                  <c:v>300.15637217325082</c:v>
                </c:pt>
                <c:pt idx="21610">
                  <c:v>301.22457620734508</c:v>
                </c:pt>
                <c:pt idx="21611">
                  <c:v>302.71079372920644</c:v>
                </c:pt>
                <c:pt idx="21612">
                  <c:v>301.85157368696832</c:v>
                </c:pt>
                <c:pt idx="21613">
                  <c:v>301.50324653929488</c:v>
                </c:pt>
                <c:pt idx="21614">
                  <c:v>300.44739830186171</c:v>
                </c:pt>
                <c:pt idx="21615">
                  <c:v>302.58381915379806</c:v>
                </c:pt>
                <c:pt idx="21616">
                  <c:v>301.98004883087299</c:v>
                </c:pt>
                <c:pt idx="21617">
                  <c:v>301.61935081997848</c:v>
                </c:pt>
                <c:pt idx="21618">
                  <c:v>302.26957180380055</c:v>
                </c:pt>
                <c:pt idx="21619">
                  <c:v>300.49384272307219</c:v>
                </c:pt>
                <c:pt idx="21620">
                  <c:v>301.63171909601249</c:v>
                </c:pt>
                <c:pt idx="21621">
                  <c:v>301.05116999447409</c:v>
                </c:pt>
                <c:pt idx="21622">
                  <c:v>300.60995263469238</c:v>
                </c:pt>
                <c:pt idx="21623">
                  <c:v>301.10847223103639</c:v>
                </c:pt>
                <c:pt idx="21624">
                  <c:v>300.58673034799341</c:v>
                </c:pt>
                <c:pt idx="21625">
                  <c:v>302.08379655395817</c:v>
                </c:pt>
                <c:pt idx="21626">
                  <c:v>300.20281979039828</c:v>
                </c:pt>
                <c:pt idx="21627">
                  <c:v>302.97859802768079</c:v>
                </c:pt>
                <c:pt idx="21628">
                  <c:v>301.60849680931352</c:v>
                </c:pt>
                <c:pt idx="21629">
                  <c:v>300.19195756160968</c:v>
                </c:pt>
                <c:pt idx="21630">
                  <c:v>301.31747144164001</c:v>
                </c:pt>
                <c:pt idx="21631">
                  <c:v>300.17959598182455</c:v>
                </c:pt>
                <c:pt idx="21632">
                  <c:v>300.38859504024066</c:v>
                </c:pt>
                <c:pt idx="21633">
                  <c:v>301.10847223103639</c:v>
                </c:pt>
                <c:pt idx="21634">
                  <c:v>300.98150465625184</c:v>
                </c:pt>
                <c:pt idx="21635">
                  <c:v>300.48147490360066</c:v>
                </c:pt>
                <c:pt idx="21636">
                  <c:v>301.36391905878742</c:v>
                </c:pt>
                <c:pt idx="21637">
                  <c:v>303.83780285117143</c:v>
                </c:pt>
                <c:pt idx="21638">
                  <c:v>300.06348451789216</c:v>
                </c:pt>
                <c:pt idx="21639">
                  <c:v>303.05912042031747</c:v>
                </c:pt>
                <c:pt idx="21640">
                  <c:v>300.09906995190721</c:v>
                </c:pt>
                <c:pt idx="21641">
                  <c:v>303.07147804322824</c:v>
                </c:pt>
                <c:pt idx="21642">
                  <c:v>300.88861550945592</c:v>
                </c:pt>
                <c:pt idx="21643">
                  <c:v>302.57145087776411</c:v>
                </c:pt>
                <c:pt idx="21644">
                  <c:v>303.36099949428103</c:v>
                </c:pt>
                <c:pt idx="21645">
                  <c:v>300.57437013789553</c:v>
                </c:pt>
                <c:pt idx="21646">
                  <c:v>300.51706500977122</c:v>
                </c:pt>
                <c:pt idx="21647">
                  <c:v>300.29569980594573</c:v>
                </c:pt>
                <c:pt idx="21648">
                  <c:v>301.34069509802623</c:v>
                </c:pt>
                <c:pt idx="21649">
                  <c:v>302.38567410604696</c:v>
                </c:pt>
                <c:pt idx="21650">
                  <c:v>302.19990037807935</c:v>
                </c:pt>
                <c:pt idx="21651">
                  <c:v>300.21517984830865</c:v>
                </c:pt>
                <c:pt idx="21652">
                  <c:v>300.98150465625184</c:v>
                </c:pt>
                <c:pt idx="21653">
                  <c:v>301.67816214753572</c:v>
                </c:pt>
                <c:pt idx="21654">
                  <c:v>301.10847223103639</c:v>
                </c:pt>
                <c:pt idx="21655">
                  <c:v>300.45825109502692</c:v>
                </c:pt>
                <c:pt idx="21656">
                  <c:v>300.74928498519898</c:v>
                </c:pt>
                <c:pt idx="21657">
                  <c:v>300.81895017123372</c:v>
                </c:pt>
                <c:pt idx="21658">
                  <c:v>300.41181884881439</c:v>
                </c:pt>
                <c:pt idx="21659">
                  <c:v>300.48147490360066</c:v>
                </c:pt>
                <c:pt idx="21660">
                  <c:v>300.51706500977122</c:v>
                </c:pt>
                <c:pt idx="21661">
                  <c:v>300.60995263469238</c:v>
                </c:pt>
                <c:pt idx="21662">
                  <c:v>301.91038197077603</c:v>
                </c:pt>
                <c:pt idx="21663">
                  <c:v>300.33128823805407</c:v>
                </c:pt>
                <c:pt idx="21664">
                  <c:v>302.38567410604696</c:v>
                </c:pt>
                <c:pt idx="21665">
                  <c:v>304.3827709777878</c:v>
                </c:pt>
                <c:pt idx="21666">
                  <c:v>304.80076909461997</c:v>
                </c:pt>
                <c:pt idx="21667">
                  <c:v>303.22167186158612</c:v>
                </c:pt>
                <c:pt idx="21668">
                  <c:v>302.19990037807935</c:v>
                </c:pt>
                <c:pt idx="21669">
                  <c:v>302.60704144049708</c:v>
                </c:pt>
                <c:pt idx="21670">
                  <c:v>314.82179835981469</c:v>
                </c:pt>
                <c:pt idx="21671">
                  <c:v>310.13095275598579</c:v>
                </c:pt>
                <c:pt idx="21672">
                  <c:v>306.11355346642739</c:v>
                </c:pt>
                <c:pt idx="21673">
                  <c:v>307.36754781692395</c:v>
                </c:pt>
                <c:pt idx="21674">
                  <c:v>307.08887733278669</c:v>
                </c:pt>
                <c:pt idx="21675">
                  <c:v>300.50469871217439</c:v>
                </c:pt>
                <c:pt idx="21676">
                  <c:v>301.82834987839459</c:v>
                </c:pt>
                <c:pt idx="21677">
                  <c:v>303.24489567015985</c:v>
                </c:pt>
                <c:pt idx="21678">
                  <c:v>303.96477286095558</c:v>
                </c:pt>
                <c:pt idx="21679">
                  <c:v>306.79784922573862</c:v>
                </c:pt>
                <c:pt idx="21680">
                  <c:v>307.51774163528182</c:v>
                </c:pt>
                <c:pt idx="21681">
                  <c:v>308.21439501750382</c:v>
                </c:pt>
                <c:pt idx="21682">
                  <c:v>307.33196638543944</c:v>
                </c:pt>
                <c:pt idx="21683">
                  <c:v>307.05329590130214</c:v>
                </c:pt>
                <c:pt idx="21684">
                  <c:v>308.91104839972587</c:v>
                </c:pt>
                <c:pt idx="21685">
                  <c:v>309.88637074421047</c:v>
                </c:pt>
                <c:pt idx="21686">
                  <c:v>300.30806747322987</c:v>
                </c:pt>
                <c:pt idx="21687">
                  <c:v>300.14551303386793</c:v>
                </c:pt>
                <c:pt idx="21688">
                  <c:v>312.96404586139101</c:v>
                </c:pt>
                <c:pt idx="21689">
                  <c:v>319.86096761100515</c:v>
                </c:pt>
                <c:pt idx="21690">
                  <c:v>308.99307744835784</c:v>
                </c:pt>
                <c:pt idx="21691">
                  <c:v>301.7942720591559</c:v>
                </c:pt>
                <c:pt idx="21692">
                  <c:v>301.96769272983693</c:v>
                </c:pt>
                <c:pt idx="21693">
                  <c:v>300.19195756160968</c:v>
                </c:pt>
                <c:pt idx="21694">
                  <c:v>307.11210114136043</c:v>
                </c:pt>
                <c:pt idx="21695">
                  <c:v>300.35451052475304</c:v>
                </c:pt>
                <c:pt idx="21696">
                  <c:v>304.22021953651915</c:v>
                </c:pt>
                <c:pt idx="21697">
                  <c:v>304.66144146192505</c:v>
                </c:pt>
                <c:pt idx="21698">
                  <c:v>303.50034234572337</c:v>
                </c:pt>
                <c:pt idx="21699">
                  <c:v>301.27102382449254</c:v>
                </c:pt>
                <c:pt idx="21700">
                  <c:v>301.35305546031157</c:v>
                </c:pt>
                <c:pt idx="21701">
                  <c:v>301.63171909601249</c:v>
                </c:pt>
                <c:pt idx="21702">
                  <c:v>302.08379655395817</c:v>
                </c:pt>
                <c:pt idx="21703">
                  <c:v>303.89511665398186</c:v>
                </c:pt>
                <c:pt idx="21704">
                  <c:v>300.36537123166693</c:v>
                </c:pt>
                <c:pt idx="21705">
                  <c:v>302.31601942094795</c:v>
                </c:pt>
                <c:pt idx="21706">
                  <c:v>302.80367374475389</c:v>
                </c:pt>
                <c:pt idx="21707">
                  <c:v>301.06202461388898</c:v>
                </c:pt>
                <c:pt idx="21708">
                  <c:v>300.98150465625184</c:v>
                </c:pt>
                <c:pt idx="21709">
                  <c:v>303.50034234572337</c:v>
                </c:pt>
                <c:pt idx="21710">
                  <c:v>303.05912042031747</c:v>
                </c:pt>
                <c:pt idx="21711">
                  <c:v>300.50469871217439</c:v>
                </c:pt>
                <c:pt idx="21712">
                  <c:v>303.12879184603861</c:v>
                </c:pt>
                <c:pt idx="21713">
                  <c:v>302.52501847936406</c:v>
                </c:pt>
                <c:pt idx="21714">
                  <c:v>311.19917337851473</c:v>
                </c:pt>
                <c:pt idx="21715">
                  <c:v>307.22820496548161</c:v>
                </c:pt>
                <c:pt idx="21716">
                  <c:v>303.00182183625452</c:v>
                </c:pt>
                <c:pt idx="21717">
                  <c:v>303.37337233593922</c:v>
                </c:pt>
                <c:pt idx="21718">
                  <c:v>300.88861550945592</c:v>
                </c:pt>
                <c:pt idx="21719">
                  <c:v>300.86539474463171</c:v>
                </c:pt>
                <c:pt idx="21720">
                  <c:v>300.052625454603</c:v>
                </c:pt>
                <c:pt idx="21721">
                  <c:v>302.89656897904882</c:v>
                </c:pt>
                <c:pt idx="21722">
                  <c:v>302.08379655395817</c:v>
                </c:pt>
                <c:pt idx="21723">
                  <c:v>300.54028729647018</c:v>
                </c:pt>
                <c:pt idx="21724">
                  <c:v>307.18177256708157</c:v>
                </c:pt>
                <c:pt idx="21725">
                  <c:v>312.13891276964006</c:v>
                </c:pt>
                <c:pt idx="21726">
                  <c:v>317.50318794711728</c:v>
                </c:pt>
                <c:pt idx="21727">
                  <c:v>303.01267280317001</c:v>
                </c:pt>
                <c:pt idx="21728">
                  <c:v>304.72024670198329</c:v>
                </c:pt>
                <c:pt idx="21729">
                  <c:v>303.62880379275538</c:v>
                </c:pt>
                <c:pt idx="21730">
                  <c:v>313.84647297158068</c:v>
                </c:pt>
                <c:pt idx="21731">
                  <c:v>317.09754745319589</c:v>
                </c:pt>
                <c:pt idx="21732">
                  <c:v>309.73617844772735</c:v>
                </c:pt>
                <c:pt idx="21733">
                  <c:v>305.53300543020129</c:v>
                </c:pt>
                <c:pt idx="21734">
                  <c:v>303.16437327752317</c:v>
                </c:pt>
                <c:pt idx="21735">
                  <c:v>302.32837704385878</c:v>
                </c:pt>
                <c:pt idx="21736">
                  <c:v>301.29424748087877</c:v>
                </c:pt>
                <c:pt idx="21737">
                  <c:v>304.54532241905645</c:v>
                </c:pt>
                <c:pt idx="21738">
                  <c:v>311.44224416867058</c:v>
                </c:pt>
                <c:pt idx="21739">
                  <c:v>314.9487196696071</c:v>
                </c:pt>
                <c:pt idx="21740">
                  <c:v>315.71513731190959</c:v>
                </c:pt>
                <c:pt idx="21741">
                  <c:v>313.6018909598053</c:v>
                </c:pt>
                <c:pt idx="21742">
                  <c:v>302.24634799522681</c:v>
                </c:pt>
                <c:pt idx="21743">
                  <c:v>311.29205339406224</c:v>
                </c:pt>
                <c:pt idx="21744">
                  <c:v>313.91614439730182</c:v>
                </c:pt>
                <c:pt idx="21745">
                  <c:v>305.20790102578923</c:v>
                </c:pt>
                <c:pt idx="21746">
                  <c:v>302.76959440364044</c:v>
                </c:pt>
                <c:pt idx="21747">
                  <c:v>300.42417753703751</c:v>
                </c:pt>
                <c:pt idx="21748">
                  <c:v>303.63966997841828</c:v>
                </c:pt>
                <c:pt idx="21749">
                  <c:v>304.40599478636153</c:v>
                </c:pt>
                <c:pt idx="21750">
                  <c:v>300.94592078976774</c:v>
                </c:pt>
                <c:pt idx="21751">
                  <c:v>301.12083533269629</c:v>
                </c:pt>
                <c:pt idx="21752">
                  <c:v>300.09906995190721</c:v>
                </c:pt>
                <c:pt idx="21753">
                  <c:v>302.52501847936406</c:v>
                </c:pt>
                <c:pt idx="21754">
                  <c:v>302.96622518602254</c:v>
                </c:pt>
                <c:pt idx="21755">
                  <c:v>301.32983363017502</c:v>
                </c:pt>
                <c:pt idx="21756">
                  <c:v>301.07439243336052</c:v>
                </c:pt>
                <c:pt idx="21757">
                  <c:v>301.51560933657981</c:v>
                </c:pt>
                <c:pt idx="21758">
                  <c:v>301.16727990609422</c:v>
                </c:pt>
                <c:pt idx="21759">
                  <c:v>305.55622771690025</c:v>
                </c:pt>
                <c:pt idx="21760">
                  <c:v>305.23112483436296</c:v>
                </c:pt>
                <c:pt idx="21761">
                  <c:v>301.15491984818385</c:v>
                </c:pt>
                <c:pt idx="21762">
                  <c:v>304.40599478636153</c:v>
                </c:pt>
                <c:pt idx="21763">
                  <c:v>304.84721671176743</c:v>
                </c:pt>
                <c:pt idx="21764">
                  <c:v>305.89219678510051</c:v>
                </c:pt>
                <c:pt idx="21765">
                  <c:v>307.07651970987587</c:v>
                </c:pt>
                <c:pt idx="21766">
                  <c:v>301.80512606982086</c:v>
                </c:pt>
                <c:pt idx="21767">
                  <c:v>301.94446892126325</c:v>
                </c:pt>
                <c:pt idx="21768">
                  <c:v>302.42126619065471</c:v>
                </c:pt>
                <c:pt idx="21769">
                  <c:v>313.12659730265966</c:v>
                </c:pt>
                <c:pt idx="21770">
                  <c:v>303.58235617560791</c:v>
                </c:pt>
                <c:pt idx="21771">
                  <c:v>308.48219931597816</c:v>
                </c:pt>
                <c:pt idx="21772">
                  <c:v>314.26447261028761</c:v>
                </c:pt>
                <c:pt idx="21773">
                  <c:v>305.18467721721549</c:v>
                </c:pt>
                <c:pt idx="21774">
                  <c:v>303.15200043586492</c:v>
                </c:pt>
                <c:pt idx="21775">
                  <c:v>302.52501847936406</c:v>
                </c:pt>
                <c:pt idx="21776">
                  <c:v>302.64112230348525</c:v>
                </c:pt>
                <c:pt idx="21777">
                  <c:v>301.99090131966324</c:v>
                </c:pt>
                <c:pt idx="21778">
                  <c:v>303.48947616006046</c:v>
                </c:pt>
                <c:pt idx="21779">
                  <c:v>300.17959598182455</c:v>
                </c:pt>
                <c:pt idx="21780">
                  <c:v>304.8239929031937</c:v>
                </c:pt>
                <c:pt idx="21781">
                  <c:v>308.46984169306739</c:v>
                </c:pt>
                <c:pt idx="21782">
                  <c:v>307.74994928352419</c:v>
                </c:pt>
                <c:pt idx="21783">
                  <c:v>304.63821765335132</c:v>
                </c:pt>
                <c:pt idx="21784">
                  <c:v>300.62081775504299</c:v>
                </c:pt>
                <c:pt idx="21785">
                  <c:v>307.1353249499341</c:v>
                </c:pt>
                <c:pt idx="21786">
                  <c:v>300.15637217325082</c:v>
                </c:pt>
                <c:pt idx="21787">
                  <c:v>307.49451782670809</c:v>
                </c:pt>
                <c:pt idx="21788">
                  <c:v>307.05329590130214</c:v>
                </c:pt>
                <c:pt idx="21789">
                  <c:v>302.73401753778018</c:v>
                </c:pt>
                <c:pt idx="21790">
                  <c:v>301.52647080443103</c:v>
                </c:pt>
                <c:pt idx="21791">
                  <c:v>306.87987827437058</c:v>
                </c:pt>
                <c:pt idx="21792">
                  <c:v>307.53009925819259</c:v>
                </c:pt>
                <c:pt idx="21793">
                  <c:v>300.272475997372</c:v>
                </c:pt>
                <c:pt idx="21794">
                  <c:v>302.66434611205898</c:v>
                </c:pt>
                <c:pt idx="21795">
                  <c:v>305.63675010953693</c:v>
                </c:pt>
                <c:pt idx="21796">
                  <c:v>301.74782900763267</c:v>
                </c:pt>
                <c:pt idx="21797">
                  <c:v>313.75357925916052</c:v>
                </c:pt>
                <c:pt idx="21798">
                  <c:v>303.53592377720787</c:v>
                </c:pt>
                <c:pt idx="21799">
                  <c:v>302.67670677871928</c:v>
                </c:pt>
                <c:pt idx="21800">
                  <c:v>306.87987827437058</c:v>
                </c:pt>
                <c:pt idx="21801">
                  <c:v>304.8595743346782</c:v>
                </c:pt>
                <c:pt idx="21802">
                  <c:v>304.98654434446235</c:v>
                </c:pt>
                <c:pt idx="21803">
                  <c:v>304.61499384477759</c:v>
                </c:pt>
                <c:pt idx="21804">
                  <c:v>305.6831977266844</c:v>
                </c:pt>
                <c:pt idx="21805">
                  <c:v>307.04242971563923</c:v>
                </c:pt>
                <c:pt idx="21806">
                  <c:v>301.51560933657981</c:v>
                </c:pt>
                <c:pt idx="21807">
                  <c:v>302.06057274538443</c:v>
                </c:pt>
                <c:pt idx="21808">
                  <c:v>300.13314985611436</c:v>
                </c:pt>
                <c:pt idx="21809">
                  <c:v>305.84574916795304</c:v>
                </c:pt>
                <c:pt idx="21810">
                  <c:v>310.07214599405279</c:v>
                </c:pt>
                <c:pt idx="21811">
                  <c:v>302.26957180380055</c:v>
                </c:pt>
                <c:pt idx="21812">
                  <c:v>314.58957549282491</c:v>
                </c:pt>
                <c:pt idx="21813">
                  <c:v>301.70138443423468</c:v>
                </c:pt>
                <c:pt idx="21814">
                  <c:v>300.56350806129444</c:v>
                </c:pt>
                <c:pt idx="21815">
                  <c:v>300.65639720809037</c:v>
                </c:pt>
                <c:pt idx="21816">
                  <c:v>307.33196638543944</c:v>
                </c:pt>
                <c:pt idx="21817">
                  <c:v>301.15491984818385</c:v>
                </c:pt>
                <c:pt idx="21818">
                  <c:v>300.06348451789216</c:v>
                </c:pt>
                <c:pt idx="21819">
                  <c:v>301.7819174799946</c:v>
                </c:pt>
                <c:pt idx="21820">
                  <c:v>300.33128823805407</c:v>
                </c:pt>
                <c:pt idx="21821">
                  <c:v>300.62081775504299</c:v>
                </c:pt>
                <c:pt idx="21822">
                  <c:v>302.47856934034189</c:v>
                </c:pt>
                <c:pt idx="21823">
                  <c:v>300.20281979039828</c:v>
                </c:pt>
                <c:pt idx="21824">
                  <c:v>300.80659315707283</c:v>
                </c:pt>
                <c:pt idx="21825">
                  <c:v>302.52501847936406</c:v>
                </c:pt>
                <c:pt idx="21826">
                  <c:v>302.50179467079033</c:v>
                </c:pt>
                <c:pt idx="21827">
                  <c:v>312.54604622268408</c:v>
                </c:pt>
                <c:pt idx="21828">
                  <c:v>314.72890312551982</c:v>
                </c:pt>
                <c:pt idx="21829">
                  <c:v>300.07584769564573</c:v>
                </c:pt>
                <c:pt idx="21830">
                  <c:v>300.71369792277795</c:v>
                </c:pt>
                <c:pt idx="21831">
                  <c:v>300.92269698119406</c:v>
                </c:pt>
                <c:pt idx="21832">
                  <c:v>300.49384272307219</c:v>
                </c:pt>
                <c:pt idx="21833">
                  <c:v>301.92124511268952</c:v>
                </c:pt>
                <c:pt idx="21834">
                  <c:v>309.18971888386318</c:v>
                </c:pt>
                <c:pt idx="21835">
                  <c:v>311.37258796169687</c:v>
                </c:pt>
                <c:pt idx="21836">
                  <c:v>310.3043703829174</c:v>
                </c:pt>
                <c:pt idx="21837">
                  <c:v>305.72964534383186</c:v>
                </c:pt>
                <c:pt idx="21838">
                  <c:v>306.74055064167567</c:v>
                </c:pt>
                <c:pt idx="21839">
                  <c:v>303.62880379275538</c:v>
                </c:pt>
                <c:pt idx="21840">
                  <c:v>302.00326959569725</c:v>
                </c:pt>
                <c:pt idx="21841">
                  <c:v>307.97132118359849</c:v>
                </c:pt>
                <c:pt idx="21842">
                  <c:v>306.92632589151805</c:v>
                </c:pt>
                <c:pt idx="21843">
                  <c:v>304.00035429244008</c:v>
                </c:pt>
                <c:pt idx="21844">
                  <c:v>301.46916552411921</c:v>
                </c:pt>
                <c:pt idx="21845">
                  <c:v>300.73692173135169</c:v>
                </c:pt>
                <c:pt idx="21846">
                  <c:v>301.41035130500001</c:v>
                </c:pt>
                <c:pt idx="21847">
                  <c:v>301.59614223015222</c:v>
                </c:pt>
                <c:pt idx="21848">
                  <c:v>302.38567410604696</c:v>
                </c:pt>
                <c:pt idx="21849">
                  <c:v>302.85012136190136</c:v>
                </c:pt>
                <c:pt idx="21850">
                  <c:v>302.94300137744881</c:v>
                </c:pt>
                <c:pt idx="21851">
                  <c:v>301.80512606982086</c:v>
                </c:pt>
                <c:pt idx="21852">
                  <c:v>302.1426017940164</c:v>
                </c:pt>
                <c:pt idx="21853">
                  <c:v>301.26016783539035</c:v>
                </c:pt>
                <c:pt idx="21854">
                  <c:v>301.12083533269629</c:v>
                </c:pt>
                <c:pt idx="21855">
                  <c:v>303.69847521847652</c:v>
                </c:pt>
                <c:pt idx="21856">
                  <c:v>300.22604359897201</c:v>
                </c:pt>
                <c:pt idx="21857">
                  <c:v>301.91038197077603</c:v>
                </c:pt>
                <c:pt idx="21858">
                  <c:v>305.06857339309431</c:v>
                </c:pt>
                <c:pt idx="21859">
                  <c:v>301.39949942495963</c:v>
                </c:pt>
                <c:pt idx="21860">
                  <c:v>300.34214742309319</c:v>
                </c:pt>
                <c:pt idx="21861">
                  <c:v>303.68611759556575</c:v>
                </c:pt>
                <c:pt idx="21862">
                  <c:v>305.17231959430472</c:v>
                </c:pt>
                <c:pt idx="21863">
                  <c:v>304.73109766889883</c:v>
                </c:pt>
                <c:pt idx="21864">
                  <c:v>302.36246703809542</c:v>
                </c:pt>
                <c:pt idx="21865">
                  <c:v>306.27610490769604</c:v>
                </c:pt>
                <c:pt idx="21866">
                  <c:v>301.72460672093365</c:v>
                </c:pt>
                <c:pt idx="21867">
                  <c:v>307.88929213496652</c:v>
                </c:pt>
                <c:pt idx="21868">
                  <c:v>302.76959440364044</c:v>
                </c:pt>
                <c:pt idx="21869">
                  <c:v>313.59102781789187</c:v>
                </c:pt>
                <c:pt idx="21870">
                  <c:v>302.42126619065471</c:v>
                </c:pt>
                <c:pt idx="21871">
                  <c:v>301.52647080443103</c:v>
                </c:pt>
                <c:pt idx="21872">
                  <c:v>303.38422330285476</c:v>
                </c:pt>
                <c:pt idx="21873">
                  <c:v>303.68611759556575</c:v>
                </c:pt>
                <c:pt idx="21874">
                  <c:v>303.86102665974516</c:v>
                </c:pt>
                <c:pt idx="21875">
                  <c:v>302.60704144049708</c:v>
                </c:pt>
                <c:pt idx="21876">
                  <c:v>301.24779986373136</c:v>
                </c:pt>
                <c:pt idx="21877">
                  <c:v>303.38422330285476</c:v>
                </c:pt>
                <c:pt idx="21878">
                  <c:v>303.03589661174374</c:v>
                </c:pt>
                <c:pt idx="21879">
                  <c:v>301.36391905878742</c:v>
                </c:pt>
                <c:pt idx="21880">
                  <c:v>300.77250575002324</c:v>
                </c:pt>
                <c:pt idx="21881">
                  <c:v>301.42272140728369</c:v>
                </c:pt>
                <c:pt idx="21882">
                  <c:v>300.29569980594573</c:v>
                </c:pt>
                <c:pt idx="21883">
                  <c:v>301.36391905878742</c:v>
                </c:pt>
                <c:pt idx="21884">
                  <c:v>301.64257462855221</c:v>
                </c:pt>
                <c:pt idx="21885">
                  <c:v>301.06202461388898</c:v>
                </c:pt>
                <c:pt idx="21886">
                  <c:v>300.08670677415364</c:v>
                </c:pt>
                <c:pt idx="21887">
                  <c:v>300.04026227684943</c:v>
                </c:pt>
                <c:pt idx="21888">
                  <c:v>300.33128823805407</c:v>
                </c:pt>
                <c:pt idx="21889">
                  <c:v>300.66725030563049</c:v>
                </c:pt>
                <c:pt idx="21890">
                  <c:v>301.24779986373136</c:v>
                </c:pt>
                <c:pt idx="21891">
                  <c:v>302.80367374475389</c:v>
                </c:pt>
                <c:pt idx="21892">
                  <c:v>301.89802130411579</c:v>
                </c:pt>
                <c:pt idx="21893">
                  <c:v>300.31892361451946</c:v>
                </c:pt>
                <c:pt idx="21894">
                  <c:v>301.23694570087889</c:v>
                </c:pt>
                <c:pt idx="21895">
                  <c:v>300.052625454603</c:v>
                </c:pt>
                <c:pt idx="21896">
                  <c:v>300.47062043637322</c:v>
                </c:pt>
                <c:pt idx="21897">
                  <c:v>301.43357496138623</c:v>
                </c:pt>
                <c:pt idx="21898">
                  <c:v>304.65057527626215</c:v>
                </c:pt>
                <c:pt idx="21899">
                  <c:v>312.03515287155699</c:v>
                </c:pt>
                <c:pt idx="21900">
                  <c:v>307.57654687534006</c:v>
                </c:pt>
                <c:pt idx="21901">
                  <c:v>302.76959440364044</c:v>
                </c:pt>
                <c:pt idx="21902">
                  <c:v>301.4923872020683</c:v>
                </c:pt>
                <c:pt idx="21903">
                  <c:v>300.052625454603</c:v>
                </c:pt>
                <c:pt idx="21904">
                  <c:v>301.01559206330148</c:v>
                </c:pt>
                <c:pt idx="21905">
                  <c:v>301.73546986284714</c:v>
                </c:pt>
                <c:pt idx="21906">
                  <c:v>303.84866903683439</c:v>
                </c:pt>
                <c:pt idx="21907">
                  <c:v>304.24344334509289</c:v>
                </c:pt>
                <c:pt idx="21908">
                  <c:v>302.78044993618016</c:v>
                </c:pt>
                <c:pt idx="21909">
                  <c:v>302.82689755332763</c:v>
                </c:pt>
                <c:pt idx="21910">
                  <c:v>303.89511665398186</c:v>
                </c:pt>
                <c:pt idx="21911">
                  <c:v>303.52355093554968</c:v>
                </c:pt>
                <c:pt idx="21912">
                  <c:v>302.38567410604696</c:v>
                </c:pt>
                <c:pt idx="21913">
                  <c:v>300.15637217325082</c:v>
                </c:pt>
                <c:pt idx="21914">
                  <c:v>302.60704144049708</c:v>
                </c:pt>
                <c:pt idx="21915">
                  <c:v>302.23548941893756</c:v>
                </c:pt>
                <c:pt idx="21916">
                  <c:v>301.13169588742267</c:v>
                </c:pt>
                <c:pt idx="21917">
                  <c:v>300.86539474463171</c:v>
                </c:pt>
                <c:pt idx="21918">
                  <c:v>300.28484518653084</c:v>
                </c:pt>
                <c:pt idx="21919">
                  <c:v>300.43504265738812</c:v>
                </c:pt>
                <c:pt idx="21920">
                  <c:v>301.39949942495963</c:v>
                </c:pt>
                <c:pt idx="21921">
                  <c:v>300.77250575002324</c:v>
                </c:pt>
                <c:pt idx="21922">
                  <c:v>301.07439243336052</c:v>
                </c:pt>
                <c:pt idx="21923">
                  <c:v>301.12083533269629</c:v>
                </c:pt>
                <c:pt idx="21924">
                  <c:v>300.23840061313291</c:v>
                </c:pt>
                <c:pt idx="21925">
                  <c:v>300.69047411420422</c:v>
                </c:pt>
                <c:pt idx="21926">
                  <c:v>300.79572788453476</c:v>
                </c:pt>
                <c:pt idx="21927">
                  <c:v>301.02794770777507</c:v>
                </c:pt>
                <c:pt idx="21928">
                  <c:v>300.08670677415364</c:v>
                </c:pt>
                <c:pt idx="21929">
                  <c:v>301.24779986373136</c:v>
                </c:pt>
                <c:pt idx="21930">
                  <c:v>301.64257462855221</c:v>
                </c:pt>
                <c:pt idx="21931">
                  <c:v>300.96914459834147</c:v>
                </c:pt>
                <c:pt idx="21932">
                  <c:v>300.08670677415364</c:v>
                </c:pt>
                <c:pt idx="21933">
                  <c:v>303.39658092576553</c:v>
                </c:pt>
                <c:pt idx="21934">
                  <c:v>303.67525140990278</c:v>
                </c:pt>
                <c:pt idx="21935">
                  <c:v>300.93506008285391</c:v>
                </c:pt>
                <c:pt idx="21936">
                  <c:v>300.16873527491072</c:v>
                </c:pt>
                <c:pt idx="21937">
                  <c:v>300.54028729647018</c:v>
                </c:pt>
                <c:pt idx="21938">
                  <c:v>300.54028729647018</c:v>
                </c:pt>
                <c:pt idx="21939">
                  <c:v>300.22604359897201</c:v>
                </c:pt>
                <c:pt idx="21940">
                  <c:v>300.64402649705676</c:v>
                </c:pt>
                <c:pt idx="21941">
                  <c:v>300.85302555547287</c:v>
                </c:pt>
                <c:pt idx="21942">
                  <c:v>300.59759394646926</c:v>
                </c:pt>
                <c:pt idx="21943">
                  <c:v>300.64402649705676</c:v>
                </c:pt>
                <c:pt idx="21944">
                  <c:v>300.66725030563049</c:v>
                </c:pt>
                <c:pt idx="21945">
                  <c:v>300.69047411420422</c:v>
                </c:pt>
                <c:pt idx="21946">
                  <c:v>302.19990037807935</c:v>
                </c:pt>
                <c:pt idx="21947">
                  <c:v>301.57291842157849</c:v>
                </c:pt>
                <c:pt idx="21948">
                  <c:v>303.54677474412341</c:v>
                </c:pt>
                <c:pt idx="21949">
                  <c:v>302.50179467079033</c:v>
                </c:pt>
                <c:pt idx="21950">
                  <c:v>301.82834987839459</c:v>
                </c:pt>
                <c:pt idx="21951">
                  <c:v>300.41181884881439</c:v>
                </c:pt>
                <c:pt idx="21952">
                  <c:v>302.1426017940164</c:v>
                </c:pt>
                <c:pt idx="21953">
                  <c:v>304.55768004196722</c:v>
                </c:pt>
                <c:pt idx="21954">
                  <c:v>304.37190479212484</c:v>
                </c:pt>
                <c:pt idx="21955">
                  <c:v>302.44448695547891</c:v>
                </c:pt>
                <c:pt idx="21956">
                  <c:v>301.12083533269629</c:v>
                </c:pt>
                <c:pt idx="21957">
                  <c:v>300.77250575002324</c:v>
                </c:pt>
                <c:pt idx="21958">
                  <c:v>300.43504265738812</c:v>
                </c:pt>
                <c:pt idx="21959">
                  <c:v>300.57437013789553</c:v>
                </c:pt>
                <c:pt idx="21960">
                  <c:v>300.59759394646926</c:v>
                </c:pt>
                <c:pt idx="21961">
                  <c:v>300.64402649705676</c:v>
                </c:pt>
                <c:pt idx="21962">
                  <c:v>300.48147490360066</c:v>
                </c:pt>
                <c:pt idx="21963">
                  <c:v>300.89947317262033</c:v>
                </c:pt>
                <c:pt idx="21964">
                  <c:v>300.82980174689914</c:v>
                </c:pt>
                <c:pt idx="21965">
                  <c:v>301.06202461388898</c:v>
                </c:pt>
                <c:pt idx="21966">
                  <c:v>301.94446892126325</c:v>
                </c:pt>
                <c:pt idx="21967">
                  <c:v>301.66579843712594</c:v>
                </c:pt>
                <c:pt idx="21968">
                  <c:v>300.5511463293218</c:v>
                </c:pt>
                <c:pt idx="21969">
                  <c:v>300.40095509815103</c:v>
                </c:pt>
                <c:pt idx="21970">
                  <c:v>300.77250575002324</c:v>
                </c:pt>
                <c:pt idx="21971">
                  <c:v>301.23694570087889</c:v>
                </c:pt>
                <c:pt idx="21972">
                  <c:v>301.07439243336052</c:v>
                </c:pt>
                <c:pt idx="21973">
                  <c:v>300.272475997372</c:v>
                </c:pt>
                <c:pt idx="21974">
                  <c:v>300.67961797291457</c:v>
                </c:pt>
                <c:pt idx="21975">
                  <c:v>300.37773281145206</c:v>
                </c:pt>
                <c:pt idx="21976">
                  <c:v>300.69047411420422</c:v>
                </c:pt>
                <c:pt idx="21977">
                  <c:v>300.96914459834147</c:v>
                </c:pt>
                <c:pt idx="21978">
                  <c:v>300.52792252074812</c:v>
                </c:pt>
                <c:pt idx="21979">
                  <c:v>300.56350806129444</c:v>
                </c:pt>
                <c:pt idx="21980">
                  <c:v>300.17959598182455</c:v>
                </c:pt>
                <c:pt idx="21981">
                  <c:v>301.64257462855221</c:v>
                </c:pt>
                <c:pt idx="21982">
                  <c:v>300.73692173135169</c:v>
                </c:pt>
                <c:pt idx="21983">
                  <c:v>304.17377191937169</c:v>
                </c:pt>
                <c:pt idx="21984">
                  <c:v>304.22021953651915</c:v>
                </c:pt>
                <c:pt idx="21985">
                  <c:v>300.42417753703751</c:v>
                </c:pt>
                <c:pt idx="21986">
                  <c:v>306.32255252484345</c:v>
                </c:pt>
                <c:pt idx="21987">
                  <c:v>308.1803202420146</c:v>
                </c:pt>
                <c:pt idx="21988">
                  <c:v>310.17740037313325</c:v>
                </c:pt>
                <c:pt idx="21989">
                  <c:v>303.18759708609684</c:v>
                </c:pt>
                <c:pt idx="21990">
                  <c:v>301.17814350457013</c:v>
                </c:pt>
                <c:pt idx="21991">
                  <c:v>302.26957180380055</c:v>
                </c:pt>
                <c:pt idx="21992">
                  <c:v>301.3871427151737</c:v>
                </c:pt>
                <c:pt idx="21993">
                  <c:v>302.87334517047509</c:v>
                </c:pt>
                <c:pt idx="21994">
                  <c:v>302.78044993618016</c:v>
                </c:pt>
                <c:pt idx="21995">
                  <c:v>302.43212324506919</c:v>
                </c:pt>
                <c:pt idx="21996">
                  <c:v>304.96332053588861</c:v>
                </c:pt>
                <c:pt idx="21997">
                  <c:v>303.36099949428103</c:v>
                </c:pt>
                <c:pt idx="21998">
                  <c:v>303.32692471879182</c:v>
                </c:pt>
                <c:pt idx="21999">
                  <c:v>304.20935335085619</c:v>
                </c:pt>
                <c:pt idx="22000">
                  <c:v>301.7942720591559</c:v>
                </c:pt>
                <c:pt idx="22001">
                  <c:v>301.31747144164001</c:v>
                </c:pt>
                <c:pt idx="22002">
                  <c:v>303.50034234572337</c:v>
                </c:pt>
                <c:pt idx="22003">
                  <c:v>302.47856934034189</c:v>
                </c:pt>
                <c:pt idx="22004">
                  <c:v>304.80076909461997</c:v>
                </c:pt>
                <c:pt idx="22005">
                  <c:v>304.22021953651915</c:v>
                </c:pt>
                <c:pt idx="22006">
                  <c:v>302.1070203625319</c:v>
                </c:pt>
                <c:pt idx="22007">
                  <c:v>301.51560933657981</c:v>
                </c:pt>
                <c:pt idx="22008">
                  <c:v>301.44594338960769</c:v>
                </c:pt>
                <c:pt idx="22009">
                  <c:v>306.94954970009178</c:v>
                </c:pt>
                <c:pt idx="22010">
                  <c:v>303.21080567592315</c:v>
                </c:pt>
                <c:pt idx="22011">
                  <c:v>303.76814664419771</c:v>
                </c:pt>
                <c:pt idx="22012">
                  <c:v>304.25580096800365</c:v>
                </c:pt>
                <c:pt idx="22013">
                  <c:v>300.67961797291457</c:v>
                </c:pt>
                <c:pt idx="22014">
                  <c:v>300.9923684069152</c:v>
                </c:pt>
                <c:pt idx="22015">
                  <c:v>302.15346797967931</c:v>
                </c:pt>
                <c:pt idx="22016">
                  <c:v>302.52501847936406</c:v>
                </c:pt>
                <c:pt idx="22017">
                  <c:v>302.42126619065471</c:v>
                </c:pt>
                <c:pt idx="22018">
                  <c:v>301.91038197077603</c:v>
                </c:pt>
                <c:pt idx="22019">
                  <c:v>300.78336934849909</c:v>
                </c:pt>
                <c:pt idx="22020">
                  <c:v>302.68756992063271</c:v>
                </c:pt>
                <c:pt idx="22021">
                  <c:v>301.94446892126325</c:v>
                </c:pt>
                <c:pt idx="22022">
                  <c:v>300.15637217325082</c:v>
                </c:pt>
                <c:pt idx="22023">
                  <c:v>300.50469871217439</c:v>
                </c:pt>
                <c:pt idx="22024">
                  <c:v>300.06348451789216</c:v>
                </c:pt>
                <c:pt idx="22025">
                  <c:v>301.01559206330148</c:v>
                </c:pt>
                <c:pt idx="22026">
                  <c:v>300.26162289983188</c:v>
                </c:pt>
                <c:pt idx="22027">
                  <c:v>300.54028729647018</c:v>
                </c:pt>
                <c:pt idx="22028">
                  <c:v>300.20281979039828</c:v>
                </c:pt>
                <c:pt idx="22029">
                  <c:v>300.17959598182455</c:v>
                </c:pt>
                <c:pt idx="22030">
                  <c:v>300.04026227684943</c:v>
                </c:pt>
                <c:pt idx="22031">
                  <c:v>300.01703988361919</c:v>
                </c:pt>
                <c:pt idx="22032">
                  <c:v>301.52647080443103</c:v>
                </c:pt>
                <c:pt idx="22033">
                  <c:v>302.0373489368107</c:v>
                </c:pt>
                <c:pt idx="22034">
                  <c:v>301.24779986373136</c:v>
                </c:pt>
                <c:pt idx="22035">
                  <c:v>301.16727990609422</c:v>
                </c:pt>
                <c:pt idx="22036">
                  <c:v>308.5983031400994</c:v>
                </c:pt>
                <c:pt idx="22037">
                  <c:v>305.16145340864176</c:v>
                </c:pt>
                <c:pt idx="22038">
                  <c:v>300.40095509815103</c:v>
                </c:pt>
                <c:pt idx="22039">
                  <c:v>300.70284025961359</c:v>
                </c:pt>
                <c:pt idx="22040">
                  <c:v>300.36537123166693</c:v>
                </c:pt>
                <c:pt idx="22041">
                  <c:v>300.69047411420422</c:v>
                </c:pt>
                <c:pt idx="22042">
                  <c:v>300.36537123166693</c:v>
                </c:pt>
                <c:pt idx="22043">
                  <c:v>300.23840061313291</c:v>
                </c:pt>
                <c:pt idx="22044">
                  <c:v>303.02503042608078</c:v>
                </c:pt>
                <c:pt idx="22045">
                  <c:v>302.18904636741433</c:v>
                </c:pt>
                <c:pt idx="22046">
                  <c:v>301.41035130500001</c:v>
                </c:pt>
                <c:pt idx="22047">
                  <c:v>301.85157368696832</c:v>
                </c:pt>
                <c:pt idx="22048">
                  <c:v>302.24634799522681</c:v>
                </c:pt>
                <c:pt idx="22049">
                  <c:v>301.43357496138623</c:v>
                </c:pt>
                <c:pt idx="22050">
                  <c:v>301.7819174799946</c:v>
                </c:pt>
                <c:pt idx="22051">
                  <c:v>301.45679892214741</c:v>
                </c:pt>
                <c:pt idx="22052">
                  <c:v>300.8762493640466</c:v>
                </c:pt>
                <c:pt idx="22053">
                  <c:v>301.27102382449254</c:v>
                </c:pt>
                <c:pt idx="22054">
                  <c:v>301.7819174799946</c:v>
                </c:pt>
                <c:pt idx="22055">
                  <c:v>300.76014553992542</c:v>
                </c:pt>
                <c:pt idx="22056">
                  <c:v>300.37773281145206</c:v>
                </c:pt>
                <c:pt idx="22057">
                  <c:v>300.43504265738812</c:v>
                </c:pt>
                <c:pt idx="22058">
                  <c:v>301.45679892214741</c:v>
                </c:pt>
                <c:pt idx="22059">
                  <c:v>301.96769272983693</c:v>
                </c:pt>
                <c:pt idx="22060">
                  <c:v>301.06202461388898</c:v>
                </c:pt>
                <c:pt idx="22061">
                  <c:v>303.39658092576553</c:v>
                </c:pt>
                <c:pt idx="22062">
                  <c:v>301.74782900763267</c:v>
                </c:pt>
                <c:pt idx="22063">
                  <c:v>300.9118379483424</c:v>
                </c:pt>
                <c:pt idx="22064">
                  <c:v>300.43504265738812</c:v>
                </c:pt>
                <c:pt idx="22065">
                  <c:v>300.15637217325082</c:v>
                </c:pt>
                <c:pt idx="22066">
                  <c:v>300.30806747322987</c:v>
                </c:pt>
                <c:pt idx="22067">
                  <c:v>300.12229077760645</c:v>
                </c:pt>
                <c:pt idx="22068">
                  <c:v>301.14405761939526</c:v>
                </c:pt>
                <c:pt idx="22069">
                  <c:v>300.72606254631256</c:v>
                </c:pt>
                <c:pt idx="22070">
                  <c:v>300.93506008285391</c:v>
                </c:pt>
                <c:pt idx="22071">
                  <c:v>300.77250575002324</c:v>
                </c:pt>
                <c:pt idx="22072">
                  <c:v>300.17959598182455</c:v>
                </c:pt>
                <c:pt idx="22073">
                  <c:v>301.01559206330148</c:v>
                </c:pt>
                <c:pt idx="22074">
                  <c:v>301.3871427151737</c:v>
                </c:pt>
                <c:pt idx="22075">
                  <c:v>302.15346797967931</c:v>
                </c:pt>
                <c:pt idx="22076">
                  <c:v>301.06202461388898</c:v>
                </c:pt>
                <c:pt idx="22077">
                  <c:v>300.47062043637322</c:v>
                </c:pt>
                <c:pt idx="22078">
                  <c:v>304.34869620229853</c:v>
                </c:pt>
                <c:pt idx="22079">
                  <c:v>303.46625235148673</c:v>
                </c:pt>
                <c:pt idx="22080">
                  <c:v>301.23694570087889</c:v>
                </c:pt>
                <c:pt idx="22081">
                  <c:v>300.06348451789216</c:v>
                </c:pt>
                <c:pt idx="22082">
                  <c:v>300.41181884881439</c:v>
                </c:pt>
                <c:pt idx="22083">
                  <c:v>301.17814350457013</c:v>
                </c:pt>
                <c:pt idx="22084">
                  <c:v>300.20281979039828</c:v>
                </c:pt>
                <c:pt idx="22085">
                  <c:v>301.23694570087889</c:v>
                </c:pt>
                <c:pt idx="22086">
                  <c:v>301.01559206330148</c:v>
                </c:pt>
                <c:pt idx="22087">
                  <c:v>301.3871427151737</c:v>
                </c:pt>
                <c:pt idx="22088">
                  <c:v>301.27102382449254</c:v>
                </c:pt>
                <c:pt idx="22089">
                  <c:v>300.82980174689914</c:v>
                </c:pt>
                <c:pt idx="22090">
                  <c:v>301.07439243336052</c:v>
                </c:pt>
                <c:pt idx="22091">
                  <c:v>303.93069808546636</c:v>
                </c:pt>
                <c:pt idx="22092">
                  <c:v>302.28193399233555</c:v>
                </c:pt>
                <c:pt idx="22093">
                  <c:v>300.59759394646926</c:v>
                </c:pt>
                <c:pt idx="22094">
                  <c:v>301.20136746533132</c:v>
                </c:pt>
                <c:pt idx="22095">
                  <c:v>302.01412512823697</c:v>
                </c:pt>
                <c:pt idx="22096">
                  <c:v>300.73692173135169</c:v>
                </c:pt>
                <c:pt idx="22097">
                  <c:v>301.15491984818385</c:v>
                </c:pt>
                <c:pt idx="22098">
                  <c:v>301.87479749554205</c:v>
                </c:pt>
                <c:pt idx="22099">
                  <c:v>300.41181884881439</c:v>
                </c:pt>
                <c:pt idx="22100">
                  <c:v>300.48147490360066</c:v>
                </c:pt>
                <c:pt idx="22101">
                  <c:v>300.45825109502692</c:v>
                </c:pt>
                <c:pt idx="22102">
                  <c:v>300.272475997372</c:v>
                </c:pt>
                <c:pt idx="22103">
                  <c:v>300.24926740754574</c:v>
                </c:pt>
                <c:pt idx="22104">
                  <c:v>300.23840061313291</c:v>
                </c:pt>
                <c:pt idx="22105">
                  <c:v>300.00618080663321</c:v>
                </c:pt>
                <c:pt idx="22106">
                  <c:v>300.8762493640466</c:v>
                </c:pt>
                <c:pt idx="22107">
                  <c:v>300.71369792277795</c:v>
                </c:pt>
                <c:pt idx="22108">
                  <c:v>300.5511463293218</c:v>
                </c:pt>
                <c:pt idx="22109">
                  <c:v>300.56350806129444</c:v>
                </c:pt>
                <c:pt idx="22110">
                  <c:v>300.14551303386793</c:v>
                </c:pt>
                <c:pt idx="22111">
                  <c:v>302.67670677871928</c:v>
                </c:pt>
                <c:pt idx="22112">
                  <c:v>305.11502101024178</c:v>
                </c:pt>
                <c:pt idx="22113">
                  <c:v>303.8842504683189</c:v>
                </c:pt>
                <c:pt idx="22114">
                  <c:v>301.35305546031157</c:v>
                </c:pt>
                <c:pt idx="22115">
                  <c:v>301.53883147109133</c:v>
                </c:pt>
                <c:pt idx="22116">
                  <c:v>300.40095509815103</c:v>
                </c:pt>
                <c:pt idx="22117">
                  <c:v>300.20281979039828</c:v>
                </c:pt>
                <c:pt idx="22118">
                  <c:v>301.66579843712594</c:v>
                </c:pt>
                <c:pt idx="22119">
                  <c:v>302.87334517047509</c:v>
                </c:pt>
                <c:pt idx="22120">
                  <c:v>300.73692173135169</c:v>
                </c:pt>
                <c:pt idx="22121">
                  <c:v>302.95537421910706</c:v>
                </c:pt>
                <c:pt idx="22122">
                  <c:v>300.43504265738812</c:v>
                </c:pt>
                <c:pt idx="22123">
                  <c:v>300.82980174689914</c:v>
                </c:pt>
                <c:pt idx="22124">
                  <c:v>302.57145087776411</c:v>
                </c:pt>
                <c:pt idx="22125">
                  <c:v>304.49887480190898</c:v>
                </c:pt>
                <c:pt idx="22126">
                  <c:v>305.70642153525813</c:v>
                </c:pt>
                <c:pt idx="22127">
                  <c:v>304.42921859493521</c:v>
                </c:pt>
                <c:pt idx="22128">
                  <c:v>300.30806747322987</c:v>
                </c:pt>
                <c:pt idx="22129">
                  <c:v>304.13969714388247</c:v>
                </c:pt>
                <c:pt idx="22130">
                  <c:v>305.55622771690025</c:v>
                </c:pt>
                <c:pt idx="22131">
                  <c:v>305.41690008420534</c:v>
                </c:pt>
                <c:pt idx="22132">
                  <c:v>303.39658092576553</c:v>
                </c:pt>
                <c:pt idx="22133">
                  <c:v>301.37627744263557</c:v>
                </c:pt>
                <c:pt idx="22134">
                  <c:v>300.82980174689914</c:v>
                </c:pt>
                <c:pt idx="22135">
                  <c:v>302.33924322952168</c:v>
                </c:pt>
                <c:pt idx="22136">
                  <c:v>302.50179467079033</c:v>
                </c:pt>
                <c:pt idx="22137">
                  <c:v>300.59759394646926</c:v>
                </c:pt>
                <c:pt idx="22138">
                  <c:v>300.15637217325082</c:v>
                </c:pt>
                <c:pt idx="22139">
                  <c:v>300.64402649705676</c:v>
                </c:pt>
                <c:pt idx="22140">
                  <c:v>300.89947317262033</c:v>
                </c:pt>
                <c:pt idx="22141">
                  <c:v>300.8762493640466</c:v>
                </c:pt>
                <c:pt idx="22142">
                  <c:v>302.31601942094795</c:v>
                </c:pt>
                <c:pt idx="22143">
                  <c:v>300.89947317262033</c:v>
                </c:pt>
                <c:pt idx="22144">
                  <c:v>300.04026227684943</c:v>
                </c:pt>
                <c:pt idx="22145">
                  <c:v>300.85302555547287</c:v>
                </c:pt>
                <c:pt idx="22146">
                  <c:v>302.64112230348525</c:v>
                </c:pt>
                <c:pt idx="22147">
                  <c:v>306.91396826860722</c:v>
                </c:pt>
                <c:pt idx="22148">
                  <c:v>306.72819301876484</c:v>
                </c:pt>
                <c:pt idx="22149">
                  <c:v>301.17814350457013</c:v>
                </c:pt>
                <c:pt idx="22150">
                  <c:v>300.21517984830865</c:v>
                </c:pt>
                <c:pt idx="22151">
                  <c:v>309.1091964912265</c:v>
                </c:pt>
                <c:pt idx="22152">
                  <c:v>322.43856686272977</c:v>
                </c:pt>
                <c:pt idx="22153">
                  <c:v>310.17740037313325</c:v>
                </c:pt>
                <c:pt idx="22154">
                  <c:v>300.40095509815103</c:v>
                </c:pt>
                <c:pt idx="22155">
                  <c:v>301.99090131966324</c:v>
                </c:pt>
                <c:pt idx="22156">
                  <c:v>302.45534705364287</c:v>
                </c:pt>
                <c:pt idx="22157">
                  <c:v>302.26957180380055</c:v>
                </c:pt>
                <c:pt idx="22158">
                  <c:v>301.24779986373136</c:v>
                </c:pt>
                <c:pt idx="22159">
                  <c:v>301.46916552411921</c:v>
                </c:pt>
                <c:pt idx="22160">
                  <c:v>300.89947317262033</c:v>
                </c:pt>
                <c:pt idx="22161">
                  <c:v>302.80367374475389</c:v>
                </c:pt>
                <c:pt idx="22162">
                  <c:v>302.57145087776411</c:v>
                </c:pt>
                <c:pt idx="22163">
                  <c:v>303.12879184603861</c:v>
                </c:pt>
                <c:pt idx="22164">
                  <c:v>302.38567410604696</c:v>
                </c:pt>
                <c:pt idx="22165">
                  <c:v>302.40889943649546</c:v>
                </c:pt>
                <c:pt idx="22166">
                  <c:v>302.29279561237422</c:v>
                </c:pt>
                <c:pt idx="22167">
                  <c:v>301.48002257853369</c:v>
                </c:pt>
                <c:pt idx="22168">
                  <c:v>300.92269698119406</c:v>
                </c:pt>
                <c:pt idx="22169">
                  <c:v>300.45825109502692</c:v>
                </c:pt>
                <c:pt idx="22170">
                  <c:v>300.36537123166693</c:v>
                </c:pt>
                <c:pt idx="22171">
                  <c:v>300.16873527491072</c:v>
                </c:pt>
                <c:pt idx="22172">
                  <c:v>300.19195756160968</c:v>
                </c:pt>
                <c:pt idx="22173">
                  <c:v>301.7942720591559</c:v>
                </c:pt>
                <c:pt idx="22174">
                  <c:v>301.26016783539035</c:v>
                </c:pt>
                <c:pt idx="22175">
                  <c:v>300.04026227684943</c:v>
                </c:pt>
                <c:pt idx="22176">
                  <c:v>301.75869367142087</c:v>
                </c:pt>
                <c:pt idx="22177">
                  <c:v>300.94592078976774</c:v>
                </c:pt>
                <c:pt idx="22178">
                  <c:v>301.94446892126325</c:v>
                </c:pt>
                <c:pt idx="22179">
                  <c:v>300.9923684069152</c:v>
                </c:pt>
                <c:pt idx="22180">
                  <c:v>301.67816214753572</c:v>
                </c:pt>
                <c:pt idx="22181">
                  <c:v>303.37337233593922</c:v>
                </c:pt>
                <c:pt idx="22182">
                  <c:v>305.4633477013528</c:v>
                </c:pt>
                <c:pt idx="22183">
                  <c:v>305.57945152547398</c:v>
                </c:pt>
                <c:pt idx="22184">
                  <c:v>304.81312671753079</c:v>
                </c:pt>
                <c:pt idx="22185">
                  <c:v>302.1426017940164</c:v>
                </c:pt>
                <c:pt idx="22186">
                  <c:v>301.35305546031157</c:v>
                </c:pt>
                <c:pt idx="22187">
                  <c:v>300.28484518653084</c:v>
                </c:pt>
                <c:pt idx="22188">
                  <c:v>303.19844805301238</c:v>
                </c:pt>
                <c:pt idx="22189">
                  <c:v>305.38131865272084</c:v>
                </c:pt>
                <c:pt idx="22190">
                  <c:v>305.14909578573099</c:v>
                </c:pt>
                <c:pt idx="22191">
                  <c:v>302.52501847936406</c:v>
                </c:pt>
                <c:pt idx="22192">
                  <c:v>301.19050219279325</c:v>
                </c:pt>
                <c:pt idx="22193">
                  <c:v>304.81312671753079</c:v>
                </c:pt>
                <c:pt idx="22194">
                  <c:v>304.81312671753079</c:v>
                </c:pt>
                <c:pt idx="22195">
                  <c:v>300.49384272307219</c:v>
                </c:pt>
                <c:pt idx="22196">
                  <c:v>300.96914459834147</c:v>
                </c:pt>
                <c:pt idx="22197">
                  <c:v>301.89802130411579</c:v>
                </c:pt>
                <c:pt idx="22198">
                  <c:v>302.45534705364287</c:v>
                </c:pt>
                <c:pt idx="22199">
                  <c:v>302.17667656950562</c:v>
                </c:pt>
                <c:pt idx="22200">
                  <c:v>301.17814350457013</c:v>
                </c:pt>
                <c:pt idx="22201">
                  <c:v>301.64257462855221</c:v>
                </c:pt>
                <c:pt idx="22202">
                  <c:v>301.64257462855221</c:v>
                </c:pt>
                <c:pt idx="22203">
                  <c:v>301.59614223015222</c:v>
                </c:pt>
                <c:pt idx="22204">
                  <c:v>300.85302555547287</c:v>
                </c:pt>
                <c:pt idx="22205">
                  <c:v>300.09906995190721</c:v>
                </c:pt>
                <c:pt idx="22206">
                  <c:v>300.86539474463171</c:v>
                </c:pt>
                <c:pt idx="22207">
                  <c:v>300.51706500977122</c:v>
                </c:pt>
                <c:pt idx="22208">
                  <c:v>300.47062043637322</c:v>
                </c:pt>
                <c:pt idx="22209">
                  <c:v>300.08670677415364</c:v>
                </c:pt>
                <c:pt idx="22210">
                  <c:v>300.16873527491072</c:v>
                </c:pt>
                <c:pt idx="22211">
                  <c:v>300.54028729647018</c:v>
                </c:pt>
                <c:pt idx="22212">
                  <c:v>300.35451052475304</c:v>
                </c:pt>
                <c:pt idx="22213">
                  <c:v>300.12229077760645</c:v>
                </c:pt>
                <c:pt idx="22214">
                  <c:v>300.37773281145206</c:v>
                </c:pt>
                <c:pt idx="22215">
                  <c:v>300.81895017123372</c:v>
                </c:pt>
                <c:pt idx="22216">
                  <c:v>300.49384272307219</c:v>
                </c:pt>
                <c:pt idx="22217">
                  <c:v>301.0047254210761</c:v>
                </c:pt>
                <c:pt idx="22218">
                  <c:v>301.07439243336052</c:v>
                </c:pt>
                <c:pt idx="22219">
                  <c:v>300.49384272307219</c:v>
                </c:pt>
                <c:pt idx="22220">
                  <c:v>301.09761456787203</c:v>
                </c:pt>
                <c:pt idx="22221">
                  <c:v>301.20136746533132</c:v>
                </c:pt>
                <c:pt idx="22222">
                  <c:v>301.43357496138623</c:v>
                </c:pt>
                <c:pt idx="22223">
                  <c:v>302.0373489368107</c:v>
                </c:pt>
                <c:pt idx="22224">
                  <c:v>301.59614223015222</c:v>
                </c:pt>
                <c:pt idx="22225">
                  <c:v>301.46916552411921</c:v>
                </c:pt>
                <c:pt idx="22226">
                  <c:v>300.14551303386793</c:v>
                </c:pt>
                <c:pt idx="22227">
                  <c:v>303.02503042608078</c:v>
                </c:pt>
                <c:pt idx="22228">
                  <c:v>305.39367627563161</c:v>
                </c:pt>
                <c:pt idx="22229">
                  <c:v>305.32400484991041</c:v>
                </c:pt>
                <c:pt idx="22230">
                  <c:v>307.06565352421296</c:v>
                </c:pt>
                <c:pt idx="22231">
                  <c:v>300.33128823805407</c:v>
                </c:pt>
                <c:pt idx="22232">
                  <c:v>301.0852482702752</c:v>
                </c:pt>
                <c:pt idx="22233">
                  <c:v>301.06202461388898</c:v>
                </c:pt>
                <c:pt idx="22234">
                  <c:v>302.68756992063271</c:v>
                </c:pt>
                <c:pt idx="22235">
                  <c:v>303.31456709588099</c:v>
                </c:pt>
                <c:pt idx="22236">
                  <c:v>303.29134328730726</c:v>
                </c:pt>
                <c:pt idx="22237">
                  <c:v>301.99090131966324</c:v>
                </c:pt>
                <c:pt idx="22238">
                  <c:v>302.38567410604696</c:v>
                </c:pt>
                <c:pt idx="22239">
                  <c:v>301.73546986284714</c:v>
                </c:pt>
                <c:pt idx="22240">
                  <c:v>301.43357496138623</c:v>
                </c:pt>
                <c:pt idx="22241">
                  <c:v>302.22312418665308</c:v>
                </c:pt>
                <c:pt idx="22242">
                  <c:v>302.17667656950562</c:v>
                </c:pt>
                <c:pt idx="22243">
                  <c:v>301.48002257853369</c:v>
                </c:pt>
                <c:pt idx="22244">
                  <c:v>301.34069509802623</c:v>
                </c:pt>
                <c:pt idx="22245">
                  <c:v>301.22457620734508</c:v>
                </c:pt>
                <c:pt idx="22246">
                  <c:v>300.17959598182455</c:v>
                </c:pt>
                <c:pt idx="22247">
                  <c:v>300.98150465625184</c:v>
                </c:pt>
                <c:pt idx="22248">
                  <c:v>301.7942720591559</c:v>
                </c:pt>
                <c:pt idx="22249">
                  <c:v>301.32983363017502</c:v>
                </c:pt>
                <c:pt idx="22250">
                  <c:v>300.67961797291457</c:v>
                </c:pt>
                <c:pt idx="22251">
                  <c:v>300.33128823805407</c:v>
                </c:pt>
                <c:pt idx="22252">
                  <c:v>300.70284025961359</c:v>
                </c:pt>
                <c:pt idx="22253">
                  <c:v>300.74928498519898</c:v>
                </c:pt>
                <c:pt idx="22254">
                  <c:v>301.42272140728369</c:v>
                </c:pt>
                <c:pt idx="22255">
                  <c:v>300.40095509815103</c:v>
                </c:pt>
                <c:pt idx="22256">
                  <c:v>301.37627744263557</c:v>
                </c:pt>
                <c:pt idx="22257">
                  <c:v>301.4923872020683</c:v>
                </c:pt>
                <c:pt idx="22258">
                  <c:v>300.35451052475304</c:v>
                </c:pt>
                <c:pt idx="22259">
                  <c:v>300.12229077760645</c:v>
                </c:pt>
                <c:pt idx="22260">
                  <c:v>300.02940306137282</c:v>
                </c:pt>
                <c:pt idx="22261">
                  <c:v>300.35451052475304</c:v>
                </c:pt>
                <c:pt idx="22262">
                  <c:v>300.00618080663321</c:v>
                </c:pt>
                <c:pt idx="22263">
                  <c:v>300.14551303386793</c:v>
                </c:pt>
                <c:pt idx="22264">
                  <c:v>302.29279561237422</c:v>
                </c:pt>
                <c:pt idx="22265">
                  <c:v>302.52501847936406</c:v>
                </c:pt>
                <c:pt idx="22266">
                  <c:v>301.15491984818385</c:v>
                </c:pt>
                <c:pt idx="22267">
                  <c:v>301.0852482702752</c:v>
                </c:pt>
                <c:pt idx="22268">
                  <c:v>300.15637217325082</c:v>
                </c:pt>
                <c:pt idx="22269">
                  <c:v>303.97713200574111</c:v>
                </c:pt>
                <c:pt idx="22270">
                  <c:v>303.23402948449689</c:v>
                </c:pt>
                <c:pt idx="22271">
                  <c:v>301.56205223591553</c:v>
                </c:pt>
                <c:pt idx="22272">
                  <c:v>303.74492283562398</c:v>
                </c:pt>
                <c:pt idx="22273">
                  <c:v>303.95392189404009</c:v>
                </c:pt>
                <c:pt idx="22274">
                  <c:v>300.38859504024066</c:v>
                </c:pt>
                <c:pt idx="22275">
                  <c:v>301.94446892126325</c:v>
                </c:pt>
                <c:pt idx="22276">
                  <c:v>303.08234270701644</c:v>
                </c:pt>
                <c:pt idx="22277">
                  <c:v>301.59614223015222</c:v>
                </c:pt>
                <c:pt idx="22278">
                  <c:v>300.33128823805407</c:v>
                </c:pt>
                <c:pt idx="22279">
                  <c:v>301.88715968407706</c:v>
                </c:pt>
                <c:pt idx="22280">
                  <c:v>300.56350806129444</c:v>
                </c:pt>
                <c:pt idx="22281">
                  <c:v>303.17522424443865</c:v>
                </c:pt>
                <c:pt idx="22282">
                  <c:v>308.30729025179875</c:v>
                </c:pt>
                <c:pt idx="22283">
                  <c:v>308.0750673848089</c:v>
                </c:pt>
                <c:pt idx="22284">
                  <c:v>304.3130995520666</c:v>
                </c:pt>
                <c:pt idx="22285">
                  <c:v>302.73401753778018</c:v>
                </c:pt>
                <c:pt idx="22286">
                  <c:v>303.93069808546636</c:v>
                </c:pt>
                <c:pt idx="22287">
                  <c:v>311.89582676073678</c:v>
                </c:pt>
                <c:pt idx="22288">
                  <c:v>313.14981958935863</c:v>
                </c:pt>
                <c:pt idx="22289">
                  <c:v>303.00182183625452</c:v>
                </c:pt>
                <c:pt idx="22290">
                  <c:v>300.98150465625184</c:v>
                </c:pt>
                <c:pt idx="22291">
                  <c:v>301.93360425747505</c:v>
                </c:pt>
                <c:pt idx="22292">
                  <c:v>301.05116999447409</c:v>
                </c:pt>
                <c:pt idx="22293">
                  <c:v>301.45679892214741</c:v>
                </c:pt>
                <c:pt idx="22294">
                  <c:v>303.15200043586492</c:v>
                </c:pt>
                <c:pt idx="22295">
                  <c:v>303.73254999396579</c:v>
                </c:pt>
                <c:pt idx="22296">
                  <c:v>304.45244240350894</c:v>
                </c:pt>
                <c:pt idx="22297">
                  <c:v>304.63821765335132</c:v>
                </c:pt>
                <c:pt idx="22298">
                  <c:v>304.15054811079796</c:v>
                </c:pt>
                <c:pt idx="22299">
                  <c:v>303.10556803746488</c:v>
                </c:pt>
                <c:pt idx="22300">
                  <c:v>303.05912042031747</c:v>
                </c:pt>
                <c:pt idx="22301">
                  <c:v>301.71224605427341</c:v>
                </c:pt>
                <c:pt idx="22302">
                  <c:v>300.76014553992542</c:v>
                </c:pt>
                <c:pt idx="22303">
                  <c:v>300.14551303386793</c:v>
                </c:pt>
                <c:pt idx="22304">
                  <c:v>300.22604359897201</c:v>
                </c:pt>
                <c:pt idx="22305">
                  <c:v>300.70284025961359</c:v>
                </c:pt>
                <c:pt idx="22306">
                  <c:v>300.44739830186171</c:v>
                </c:pt>
                <c:pt idx="22307">
                  <c:v>300.81895017123372</c:v>
                </c:pt>
                <c:pt idx="22308">
                  <c:v>300.30806747322987</c:v>
                </c:pt>
                <c:pt idx="22309">
                  <c:v>300.79572788453476</c:v>
                </c:pt>
                <c:pt idx="22310">
                  <c:v>301.42272140728369</c:v>
                </c:pt>
                <c:pt idx="22311">
                  <c:v>301.56205223591553</c:v>
                </c:pt>
                <c:pt idx="22312">
                  <c:v>301.23694570087889</c:v>
                </c:pt>
                <c:pt idx="22313">
                  <c:v>301.30661164785096</c:v>
                </c:pt>
                <c:pt idx="22314">
                  <c:v>300.79572788453476</c:v>
                </c:pt>
                <c:pt idx="22315">
                  <c:v>301.07439243336052</c:v>
                </c:pt>
                <c:pt idx="22316">
                  <c:v>301.12083533269629</c:v>
                </c:pt>
                <c:pt idx="22317">
                  <c:v>301.26016783539035</c:v>
                </c:pt>
                <c:pt idx="22318">
                  <c:v>300.95828236955288</c:v>
                </c:pt>
                <c:pt idx="22319">
                  <c:v>301.4923872020683</c:v>
                </c:pt>
                <c:pt idx="22320">
                  <c:v>301.19050219279325</c:v>
                </c:pt>
                <c:pt idx="22321">
                  <c:v>300.93506008285391</c:v>
                </c:pt>
                <c:pt idx="22322">
                  <c:v>300.79572788453476</c:v>
                </c:pt>
                <c:pt idx="22323">
                  <c:v>301.26016783539035</c:v>
                </c:pt>
                <c:pt idx="22324">
                  <c:v>300.70284025961359</c:v>
                </c:pt>
                <c:pt idx="22325">
                  <c:v>300.34214742309319</c:v>
                </c:pt>
                <c:pt idx="22326">
                  <c:v>300.76014553992542</c:v>
                </c:pt>
                <c:pt idx="22327">
                  <c:v>301.22457620734508</c:v>
                </c:pt>
                <c:pt idx="22328">
                  <c:v>301.7819174799946</c:v>
                </c:pt>
                <c:pt idx="22329">
                  <c:v>301.29424748087877</c:v>
                </c:pt>
                <c:pt idx="22330">
                  <c:v>301.10847223103639</c:v>
                </c:pt>
                <c:pt idx="22331">
                  <c:v>301.29424748087877</c:v>
                </c:pt>
                <c:pt idx="22332">
                  <c:v>301.41035130500001</c:v>
                </c:pt>
                <c:pt idx="22333">
                  <c:v>300.57437013789553</c:v>
                </c:pt>
                <c:pt idx="22334">
                  <c:v>300.00618080663321</c:v>
                </c:pt>
                <c:pt idx="22335">
                  <c:v>300.04026227684943</c:v>
                </c:pt>
                <c:pt idx="22336">
                  <c:v>300.79572788453476</c:v>
                </c:pt>
                <c:pt idx="22337">
                  <c:v>300.19195756160968</c:v>
                </c:pt>
                <c:pt idx="22338">
                  <c:v>300.01703988361919</c:v>
                </c:pt>
                <c:pt idx="22339">
                  <c:v>300.63317492139134</c:v>
                </c:pt>
                <c:pt idx="22340">
                  <c:v>300.58673034799341</c:v>
                </c:pt>
                <c:pt idx="22341">
                  <c:v>300.54028729647018</c:v>
                </c:pt>
                <c:pt idx="22342">
                  <c:v>300.64402649705676</c:v>
                </c:pt>
                <c:pt idx="22343">
                  <c:v>300.76014553992542</c:v>
                </c:pt>
                <c:pt idx="22344">
                  <c:v>300.34214742309319</c:v>
                </c:pt>
                <c:pt idx="22345">
                  <c:v>300.43504265738812</c:v>
                </c:pt>
                <c:pt idx="22346">
                  <c:v>300.59759394646926</c:v>
                </c:pt>
                <c:pt idx="22347">
                  <c:v>300.52792252074812</c:v>
                </c:pt>
                <c:pt idx="22348">
                  <c:v>301.01559206330148</c:v>
                </c:pt>
                <c:pt idx="22349">
                  <c:v>300.80659315707283</c:v>
                </c:pt>
                <c:pt idx="22350">
                  <c:v>301.03880065312774</c:v>
                </c:pt>
                <c:pt idx="22351">
                  <c:v>300.43504265738812</c:v>
                </c:pt>
                <c:pt idx="22352">
                  <c:v>300.86539474463171</c:v>
                </c:pt>
                <c:pt idx="22353">
                  <c:v>300.95828236955288</c:v>
                </c:pt>
                <c:pt idx="22354">
                  <c:v>300.74928498519898</c:v>
                </c:pt>
                <c:pt idx="22355">
                  <c:v>300.67961797291457</c:v>
                </c:pt>
                <c:pt idx="22356">
                  <c:v>300.44739830186171</c:v>
                </c:pt>
                <c:pt idx="22357">
                  <c:v>300.01703988361919</c:v>
                </c:pt>
                <c:pt idx="22358">
                  <c:v>300.31892361451946</c:v>
                </c:pt>
                <c:pt idx="22359">
                  <c:v>300.16873527491072</c:v>
                </c:pt>
                <c:pt idx="22360">
                  <c:v>300.30806747322987</c:v>
                </c:pt>
                <c:pt idx="22361">
                  <c:v>300.21517984830865</c:v>
                </c:pt>
                <c:pt idx="22362">
                  <c:v>300.22604359897201</c:v>
                </c:pt>
                <c:pt idx="22363">
                  <c:v>300.43504265738812</c:v>
                </c:pt>
                <c:pt idx="22364">
                  <c:v>300.00618080663321</c:v>
                </c:pt>
                <c:pt idx="22365">
                  <c:v>300.23840061313291</c:v>
                </c:pt>
                <c:pt idx="22366">
                  <c:v>300.13314985611436</c:v>
                </c:pt>
                <c:pt idx="22367">
                  <c:v>300.08670677415364</c:v>
                </c:pt>
                <c:pt idx="22368">
                  <c:v>300.35451052475304</c:v>
                </c:pt>
                <c:pt idx="22369">
                  <c:v>300.74928498519898</c:v>
                </c:pt>
                <c:pt idx="22370">
                  <c:v>300.51706500977122</c:v>
                </c:pt>
                <c:pt idx="22371">
                  <c:v>300.86539474463171</c:v>
                </c:pt>
                <c:pt idx="22372">
                  <c:v>300.37773281145206</c:v>
                </c:pt>
                <c:pt idx="22373">
                  <c:v>300.052625454603</c:v>
                </c:pt>
                <c:pt idx="22374">
                  <c:v>300.01703988361919</c:v>
                </c:pt>
                <c:pt idx="22375">
                  <c:v>300.22604359897201</c:v>
                </c:pt>
                <c:pt idx="22376">
                  <c:v>300.82980174689914</c:v>
                </c:pt>
                <c:pt idx="22377">
                  <c:v>300.85302555547287</c:v>
                </c:pt>
                <c:pt idx="22378">
                  <c:v>300.29569980594573</c:v>
                </c:pt>
                <c:pt idx="22379">
                  <c:v>300.64402649705676</c:v>
                </c:pt>
                <c:pt idx="22380">
                  <c:v>300.00618080663321</c:v>
                </c:pt>
                <c:pt idx="22381">
                  <c:v>300.50469871217439</c:v>
                </c:pt>
                <c:pt idx="22382">
                  <c:v>300.08670677415364</c:v>
                </c:pt>
                <c:pt idx="22383">
                  <c:v>300.21517984830865</c:v>
                </c:pt>
                <c:pt idx="22384">
                  <c:v>300.052625454603</c:v>
                </c:pt>
                <c:pt idx="22385">
                  <c:v>300.21517984830865</c:v>
                </c:pt>
                <c:pt idx="22386">
                  <c:v>300.67961797291457</c:v>
                </c:pt>
                <c:pt idx="22387">
                  <c:v>300.93506008285391</c:v>
                </c:pt>
                <c:pt idx="22388">
                  <c:v>301.44594338960769</c:v>
                </c:pt>
                <c:pt idx="22389">
                  <c:v>300.84217245793269</c:v>
                </c:pt>
                <c:pt idx="22390">
                  <c:v>300.56350806129444</c:v>
                </c:pt>
                <c:pt idx="22391">
                  <c:v>300.49384272307219</c:v>
                </c:pt>
                <c:pt idx="22392">
                  <c:v>300.14551303386793</c:v>
                </c:pt>
                <c:pt idx="22393">
                  <c:v>300.51706500977122</c:v>
                </c:pt>
                <c:pt idx="22394">
                  <c:v>300.00618080663321</c:v>
                </c:pt>
                <c:pt idx="22395">
                  <c:v>301.59614223015222</c:v>
                </c:pt>
                <c:pt idx="22396">
                  <c:v>300.82980174689914</c:v>
                </c:pt>
                <c:pt idx="22397">
                  <c:v>301.59614223015222</c:v>
                </c:pt>
                <c:pt idx="22398">
                  <c:v>300.96914459834147</c:v>
                </c:pt>
                <c:pt idx="22399">
                  <c:v>300.10992901519637</c:v>
                </c:pt>
                <c:pt idx="22400">
                  <c:v>300.12229077760645</c:v>
                </c:pt>
                <c:pt idx="22401">
                  <c:v>300.04026227684943</c:v>
                </c:pt>
                <c:pt idx="22402">
                  <c:v>300.84217245793269</c:v>
                </c:pt>
                <c:pt idx="22403">
                  <c:v>300.42417753703751</c:v>
                </c:pt>
                <c:pt idx="22404">
                  <c:v>300.10992901519637</c:v>
                </c:pt>
                <c:pt idx="22405">
                  <c:v>300.02940306137282</c:v>
                </c:pt>
                <c:pt idx="22406">
                  <c:v>300.00618080663321</c:v>
                </c:pt>
                <c:pt idx="22407">
                  <c:v>300.67961797291457</c:v>
                </c:pt>
                <c:pt idx="22408">
                  <c:v>300.14551303386793</c:v>
                </c:pt>
                <c:pt idx="22409">
                  <c:v>300.70284025961359</c:v>
                </c:pt>
                <c:pt idx="22410">
                  <c:v>300.08670677415364</c:v>
                </c:pt>
                <c:pt idx="22411">
                  <c:v>300.14551303386793</c:v>
                </c:pt>
                <c:pt idx="22412">
                  <c:v>300.19195756160968</c:v>
                </c:pt>
                <c:pt idx="22413">
                  <c:v>300.22604359897201</c:v>
                </c:pt>
                <c:pt idx="22414">
                  <c:v>300.76014553992542</c:v>
                </c:pt>
                <c:pt idx="22415">
                  <c:v>300.96914459834147</c:v>
                </c:pt>
                <c:pt idx="22416">
                  <c:v>300.17959598182455</c:v>
                </c:pt>
                <c:pt idx="22417">
                  <c:v>300.21517984830865</c:v>
                </c:pt>
                <c:pt idx="22418">
                  <c:v>300.60995263469238</c:v>
                </c:pt>
                <c:pt idx="22419">
                  <c:v>300.35451052475304</c:v>
                </c:pt>
                <c:pt idx="22420">
                  <c:v>301.07439243336052</c:v>
                </c:pt>
                <c:pt idx="22421">
                  <c:v>301.30661164785096</c:v>
                </c:pt>
                <c:pt idx="22422">
                  <c:v>300.56350806129444</c:v>
                </c:pt>
                <c:pt idx="22423">
                  <c:v>300.21517984830865</c:v>
                </c:pt>
                <c:pt idx="22424">
                  <c:v>300.26162289983188</c:v>
                </c:pt>
                <c:pt idx="22425">
                  <c:v>300.22604359897201</c:v>
                </c:pt>
                <c:pt idx="22426">
                  <c:v>300.31892361451946</c:v>
                </c:pt>
                <c:pt idx="22427">
                  <c:v>300.34214742309319</c:v>
                </c:pt>
                <c:pt idx="22428">
                  <c:v>300.48147490360066</c:v>
                </c:pt>
                <c:pt idx="22429">
                  <c:v>301.24779986373136</c:v>
                </c:pt>
                <c:pt idx="22430">
                  <c:v>300.9923684069152</c:v>
                </c:pt>
                <c:pt idx="22431">
                  <c:v>300.59759394646926</c:v>
                </c:pt>
                <c:pt idx="22432">
                  <c:v>300.36537123166693</c:v>
                </c:pt>
                <c:pt idx="22433">
                  <c:v>300.50469871217439</c:v>
                </c:pt>
                <c:pt idx="22434">
                  <c:v>300.21517984830865</c:v>
                </c:pt>
                <c:pt idx="22435">
                  <c:v>300.26162289983188</c:v>
                </c:pt>
                <c:pt idx="22436">
                  <c:v>300.56350806129444</c:v>
                </c:pt>
                <c:pt idx="22437">
                  <c:v>300.37773281145206</c:v>
                </c:pt>
                <c:pt idx="22438">
                  <c:v>300.31892361451946</c:v>
                </c:pt>
                <c:pt idx="22439">
                  <c:v>300.56350806129444</c:v>
                </c:pt>
                <c:pt idx="22440">
                  <c:v>300.07584769564573</c:v>
                </c:pt>
                <c:pt idx="22441">
                  <c:v>300.10992901519637</c:v>
                </c:pt>
                <c:pt idx="22442">
                  <c:v>300.16873527491072</c:v>
                </c:pt>
                <c:pt idx="22443">
                  <c:v>300.02940306137282</c:v>
                </c:pt>
                <c:pt idx="22444">
                  <c:v>300.34214742309319</c:v>
                </c:pt>
                <c:pt idx="22445">
                  <c:v>300.36537123166693</c:v>
                </c:pt>
                <c:pt idx="22446">
                  <c:v>300.052625454603</c:v>
                </c:pt>
                <c:pt idx="22447">
                  <c:v>300.28484518653084</c:v>
                </c:pt>
                <c:pt idx="22448">
                  <c:v>300.5511463293218</c:v>
                </c:pt>
                <c:pt idx="22449">
                  <c:v>300.37773281145206</c:v>
                </c:pt>
                <c:pt idx="22450">
                  <c:v>300.56350806129444</c:v>
                </c:pt>
                <c:pt idx="22451">
                  <c:v>300.19195756160968</c:v>
                </c:pt>
                <c:pt idx="22452">
                  <c:v>300.56350806129444</c:v>
                </c:pt>
                <c:pt idx="22453">
                  <c:v>300.19195756160968</c:v>
                </c:pt>
                <c:pt idx="22454">
                  <c:v>300.86539474463171</c:v>
                </c:pt>
                <c:pt idx="22455">
                  <c:v>300.79572788453476</c:v>
                </c:pt>
                <c:pt idx="22456">
                  <c:v>300.81895017123372</c:v>
                </c:pt>
                <c:pt idx="22457">
                  <c:v>301.02794770777507</c:v>
                </c:pt>
                <c:pt idx="22458">
                  <c:v>300.23840061313291</c:v>
                </c:pt>
                <c:pt idx="22459">
                  <c:v>300.20281979039828</c:v>
                </c:pt>
                <c:pt idx="22460">
                  <c:v>300.20281979039828</c:v>
                </c:pt>
                <c:pt idx="22461">
                  <c:v>300.04026227684943</c:v>
                </c:pt>
                <c:pt idx="22462">
                  <c:v>300.41181884881439</c:v>
                </c:pt>
                <c:pt idx="22463">
                  <c:v>301.0852482702752</c:v>
                </c:pt>
                <c:pt idx="22464">
                  <c:v>300.8762493640466</c:v>
                </c:pt>
                <c:pt idx="22465">
                  <c:v>300.24926740754574</c:v>
                </c:pt>
                <c:pt idx="22466">
                  <c:v>300.66725030563049</c:v>
                </c:pt>
                <c:pt idx="22467">
                  <c:v>300.96914459834147</c:v>
                </c:pt>
                <c:pt idx="22468">
                  <c:v>300.80659315707283</c:v>
                </c:pt>
                <c:pt idx="22469">
                  <c:v>300.37773281145206</c:v>
                </c:pt>
                <c:pt idx="22470">
                  <c:v>300.51706500977122</c:v>
                </c:pt>
                <c:pt idx="22471">
                  <c:v>300.33128823805407</c:v>
                </c:pt>
                <c:pt idx="22472">
                  <c:v>300.23840061313291</c:v>
                </c:pt>
                <c:pt idx="22473">
                  <c:v>300.09906995190721</c:v>
                </c:pt>
                <c:pt idx="22474">
                  <c:v>300.33128823805407</c:v>
                </c:pt>
                <c:pt idx="22475">
                  <c:v>300.272475997372</c:v>
                </c:pt>
                <c:pt idx="22476">
                  <c:v>300.10992901519637</c:v>
                </c:pt>
                <c:pt idx="22477">
                  <c:v>300.45825109502692</c:v>
                </c:pt>
                <c:pt idx="22478">
                  <c:v>300.71369792277795</c:v>
                </c:pt>
                <c:pt idx="22479">
                  <c:v>300.80659315707283</c:v>
                </c:pt>
                <c:pt idx="22480">
                  <c:v>300.26162289983188</c:v>
                </c:pt>
                <c:pt idx="22481">
                  <c:v>300.58673034799341</c:v>
                </c:pt>
                <c:pt idx="22482">
                  <c:v>300.30806747322987</c:v>
                </c:pt>
                <c:pt idx="22483">
                  <c:v>300.052625454603</c:v>
                </c:pt>
                <c:pt idx="22484">
                  <c:v>301.21372295761745</c:v>
                </c:pt>
                <c:pt idx="22485">
                  <c:v>300.93506008285391</c:v>
                </c:pt>
                <c:pt idx="22486">
                  <c:v>301.14405761939526</c:v>
                </c:pt>
                <c:pt idx="22487">
                  <c:v>300.84217245793269</c:v>
                </c:pt>
                <c:pt idx="22488">
                  <c:v>300.26162289983188</c:v>
                </c:pt>
                <c:pt idx="22489">
                  <c:v>300.19195756160968</c:v>
                </c:pt>
                <c:pt idx="22490">
                  <c:v>300.052625454603</c:v>
                </c:pt>
                <c:pt idx="22491">
                  <c:v>300.35451052475304</c:v>
                </c:pt>
                <c:pt idx="22492">
                  <c:v>300.06348451789216</c:v>
                </c:pt>
                <c:pt idx="22493">
                  <c:v>300.22604359897201</c:v>
                </c:pt>
                <c:pt idx="22494">
                  <c:v>300.22604359897201</c:v>
                </c:pt>
                <c:pt idx="22495">
                  <c:v>300.44739830186171</c:v>
                </c:pt>
                <c:pt idx="22496">
                  <c:v>300.09906995190721</c:v>
                </c:pt>
                <c:pt idx="22497">
                  <c:v>300.43504265738812</c:v>
                </c:pt>
                <c:pt idx="22498">
                  <c:v>300.59759394646926</c:v>
                </c:pt>
                <c:pt idx="22499">
                  <c:v>300.10992901519637</c:v>
                </c:pt>
                <c:pt idx="22500">
                  <c:v>300.54028729647018</c:v>
                </c:pt>
                <c:pt idx="22501">
                  <c:v>300.37773281145206</c:v>
                </c:pt>
                <c:pt idx="22502">
                  <c:v>300.37773281145206</c:v>
                </c:pt>
                <c:pt idx="22503">
                  <c:v>300.33128823805407</c:v>
                </c:pt>
                <c:pt idx="22504">
                  <c:v>300.16873527491072</c:v>
                </c:pt>
                <c:pt idx="22505">
                  <c:v>300.19195756160968</c:v>
                </c:pt>
                <c:pt idx="22506">
                  <c:v>300.10992901519637</c:v>
                </c:pt>
                <c:pt idx="22507">
                  <c:v>300.69047411420422</c:v>
                </c:pt>
                <c:pt idx="22508">
                  <c:v>301.3871427151737</c:v>
                </c:pt>
                <c:pt idx="22509">
                  <c:v>300.9923684069152</c:v>
                </c:pt>
                <c:pt idx="22510">
                  <c:v>300.71369792277795</c:v>
                </c:pt>
                <c:pt idx="22511">
                  <c:v>300.82980174689914</c:v>
                </c:pt>
                <c:pt idx="22512">
                  <c:v>300.272475997372</c:v>
                </c:pt>
                <c:pt idx="22513">
                  <c:v>300.31892361451946</c:v>
                </c:pt>
                <c:pt idx="22514">
                  <c:v>300.34214742309319</c:v>
                </c:pt>
                <c:pt idx="22515">
                  <c:v>300.01703988361919</c:v>
                </c:pt>
                <c:pt idx="22516">
                  <c:v>300.17959598182455</c:v>
                </c:pt>
                <c:pt idx="22517">
                  <c:v>300.65639720809037</c:v>
                </c:pt>
                <c:pt idx="22518">
                  <c:v>301.21372295761745</c:v>
                </c:pt>
                <c:pt idx="22519">
                  <c:v>300.84217245793269</c:v>
                </c:pt>
                <c:pt idx="22520">
                  <c:v>300.28484518653084</c:v>
                </c:pt>
                <c:pt idx="22521">
                  <c:v>300.58673034799341</c:v>
                </c:pt>
                <c:pt idx="22522">
                  <c:v>300.08670677415364</c:v>
                </c:pt>
                <c:pt idx="22523">
                  <c:v>300.60995263469238</c:v>
                </c:pt>
                <c:pt idx="22524">
                  <c:v>300.9118379483424</c:v>
                </c:pt>
                <c:pt idx="22525">
                  <c:v>300.54028729647018</c:v>
                </c:pt>
                <c:pt idx="22526">
                  <c:v>300.052625454603</c:v>
                </c:pt>
                <c:pt idx="22527">
                  <c:v>300.34214742309319</c:v>
                </c:pt>
                <c:pt idx="22528">
                  <c:v>300.33128823805407</c:v>
                </c:pt>
                <c:pt idx="22529">
                  <c:v>300.51706500977122</c:v>
                </c:pt>
                <c:pt idx="22530">
                  <c:v>300.66725030563049</c:v>
                </c:pt>
                <c:pt idx="22531">
                  <c:v>300.96914459834147</c:v>
                </c:pt>
                <c:pt idx="22532">
                  <c:v>300.5511463293218</c:v>
                </c:pt>
                <c:pt idx="22533">
                  <c:v>300.26162289983188</c:v>
                </c:pt>
                <c:pt idx="22534">
                  <c:v>300.28484518653084</c:v>
                </c:pt>
                <c:pt idx="22535">
                  <c:v>300.67961797291457</c:v>
                </c:pt>
                <c:pt idx="22536">
                  <c:v>300.28484518653084</c:v>
                </c:pt>
                <c:pt idx="22537">
                  <c:v>300.21517984830865</c:v>
                </c:pt>
                <c:pt idx="22538">
                  <c:v>300.79572788453476</c:v>
                </c:pt>
                <c:pt idx="22539">
                  <c:v>300.47062043637322</c:v>
                </c:pt>
                <c:pt idx="22540">
                  <c:v>300.56350806129444</c:v>
                </c:pt>
                <c:pt idx="22541">
                  <c:v>300.01703988361919</c:v>
                </c:pt>
                <c:pt idx="22542">
                  <c:v>300.52792252074812</c:v>
                </c:pt>
                <c:pt idx="22543">
                  <c:v>300.36537123166693</c:v>
                </c:pt>
                <c:pt idx="22544">
                  <c:v>300.04026227684943</c:v>
                </c:pt>
                <c:pt idx="22545">
                  <c:v>300.01703988361919</c:v>
                </c:pt>
                <c:pt idx="22546">
                  <c:v>300.56350806129444</c:v>
                </c:pt>
                <c:pt idx="22547">
                  <c:v>300.17959598182455</c:v>
                </c:pt>
                <c:pt idx="22548">
                  <c:v>300.20281979039828</c:v>
                </c:pt>
                <c:pt idx="22549">
                  <c:v>300.41181884881439</c:v>
                </c:pt>
                <c:pt idx="22550">
                  <c:v>300.71369792277795</c:v>
                </c:pt>
                <c:pt idx="22551">
                  <c:v>301.0852482702752</c:v>
                </c:pt>
                <c:pt idx="22552">
                  <c:v>300.13314985611436</c:v>
                </c:pt>
                <c:pt idx="22553">
                  <c:v>300.51706500977122</c:v>
                </c:pt>
                <c:pt idx="22554">
                  <c:v>300.77250575002324</c:v>
                </c:pt>
                <c:pt idx="22555">
                  <c:v>300.70284025961359</c:v>
                </c:pt>
                <c:pt idx="22556">
                  <c:v>300.54028729647018</c:v>
                </c:pt>
                <c:pt idx="22557">
                  <c:v>300.42417753703751</c:v>
                </c:pt>
                <c:pt idx="22558">
                  <c:v>300.33128823805407</c:v>
                </c:pt>
                <c:pt idx="22559">
                  <c:v>300.07584769564573</c:v>
                </c:pt>
                <c:pt idx="22560">
                  <c:v>300.052625454603</c:v>
                </c:pt>
                <c:pt idx="22561">
                  <c:v>300.31892361451946</c:v>
                </c:pt>
                <c:pt idx="22562">
                  <c:v>300.48147490360066</c:v>
                </c:pt>
                <c:pt idx="22563">
                  <c:v>300.17959598182455</c:v>
                </c:pt>
                <c:pt idx="22564">
                  <c:v>300.41181884881439</c:v>
                </c:pt>
                <c:pt idx="22565">
                  <c:v>300.22604359897201</c:v>
                </c:pt>
                <c:pt idx="22566">
                  <c:v>300.02940306137282</c:v>
                </c:pt>
                <c:pt idx="22567">
                  <c:v>300.48147490360066</c:v>
                </c:pt>
                <c:pt idx="22568">
                  <c:v>300.09906995190721</c:v>
                </c:pt>
                <c:pt idx="22569">
                  <c:v>300.12229077760645</c:v>
                </c:pt>
                <c:pt idx="22570">
                  <c:v>300.28484518653084</c:v>
                </c:pt>
                <c:pt idx="22571">
                  <c:v>300.20281979039828</c:v>
                </c:pt>
                <c:pt idx="22572">
                  <c:v>300.14551303386793</c:v>
                </c:pt>
                <c:pt idx="22573">
                  <c:v>300.78336934849909</c:v>
                </c:pt>
                <c:pt idx="22574">
                  <c:v>300.10992901519637</c:v>
                </c:pt>
                <c:pt idx="22575">
                  <c:v>300.15637217325082</c:v>
                </c:pt>
                <c:pt idx="22576">
                  <c:v>300.01703988361919</c:v>
                </c:pt>
                <c:pt idx="22577">
                  <c:v>300.272475997372</c:v>
                </c:pt>
                <c:pt idx="22578">
                  <c:v>300.48147490360066</c:v>
                </c:pt>
                <c:pt idx="22579">
                  <c:v>300.45825109502692</c:v>
                </c:pt>
                <c:pt idx="22580">
                  <c:v>300.38859504024066</c:v>
                </c:pt>
                <c:pt idx="22581">
                  <c:v>300.5511463293218</c:v>
                </c:pt>
                <c:pt idx="22582">
                  <c:v>300.20281979039828</c:v>
                </c:pt>
                <c:pt idx="22583">
                  <c:v>300.10992901519637</c:v>
                </c:pt>
                <c:pt idx="22584">
                  <c:v>300.12229077760645</c:v>
                </c:pt>
                <c:pt idx="22585">
                  <c:v>300.98150465625184</c:v>
                </c:pt>
                <c:pt idx="22586">
                  <c:v>300.35451052475304</c:v>
                </c:pt>
                <c:pt idx="22587">
                  <c:v>300.79572788453476</c:v>
                </c:pt>
                <c:pt idx="22588">
                  <c:v>301.09761456787203</c:v>
                </c:pt>
                <c:pt idx="22589">
                  <c:v>301.0047254210761</c:v>
                </c:pt>
                <c:pt idx="22590">
                  <c:v>300.42417753703751</c:v>
                </c:pt>
                <c:pt idx="22591">
                  <c:v>300.44739830186171</c:v>
                </c:pt>
                <c:pt idx="22592">
                  <c:v>300.40095509815103</c:v>
                </c:pt>
                <c:pt idx="22593">
                  <c:v>300.94592078976774</c:v>
                </c:pt>
                <c:pt idx="22594">
                  <c:v>300.45825109502692</c:v>
                </c:pt>
                <c:pt idx="22595">
                  <c:v>300.22604359897201</c:v>
                </c:pt>
                <c:pt idx="22596">
                  <c:v>300.48147490360066</c:v>
                </c:pt>
                <c:pt idx="22597">
                  <c:v>300.64402649705676</c:v>
                </c:pt>
                <c:pt idx="22598">
                  <c:v>300.59759394646926</c:v>
                </c:pt>
                <c:pt idx="22599">
                  <c:v>300.62081775504299</c:v>
                </c:pt>
                <c:pt idx="22600">
                  <c:v>300.34214742309319</c:v>
                </c:pt>
                <c:pt idx="22601">
                  <c:v>300.16873527491072</c:v>
                </c:pt>
                <c:pt idx="22602">
                  <c:v>300.02940306137282</c:v>
                </c:pt>
                <c:pt idx="22603">
                  <c:v>300.40095509815103</c:v>
                </c:pt>
                <c:pt idx="22604">
                  <c:v>300.35451052475304</c:v>
                </c:pt>
                <c:pt idx="22605">
                  <c:v>300.44739830186171</c:v>
                </c:pt>
                <c:pt idx="22606">
                  <c:v>300.40095509815103</c:v>
                </c:pt>
                <c:pt idx="22607">
                  <c:v>300.09906995190721</c:v>
                </c:pt>
                <c:pt idx="22608">
                  <c:v>300.16873527491072</c:v>
                </c:pt>
                <c:pt idx="22609">
                  <c:v>300.04026227684943</c:v>
                </c:pt>
                <c:pt idx="22610">
                  <c:v>300.17959598182455</c:v>
                </c:pt>
                <c:pt idx="22611">
                  <c:v>300.59759394646926</c:v>
                </c:pt>
                <c:pt idx="22612">
                  <c:v>300.5511463293218</c:v>
                </c:pt>
                <c:pt idx="22613">
                  <c:v>300.21517984830865</c:v>
                </c:pt>
                <c:pt idx="22614">
                  <c:v>300.19195756160968</c:v>
                </c:pt>
                <c:pt idx="22615">
                  <c:v>300.63317492139134</c:v>
                </c:pt>
                <c:pt idx="22616">
                  <c:v>300.86539474463171</c:v>
                </c:pt>
                <c:pt idx="22617">
                  <c:v>300.52792252074812</c:v>
                </c:pt>
                <c:pt idx="22618">
                  <c:v>300.29569980594573</c:v>
                </c:pt>
                <c:pt idx="22619">
                  <c:v>300.30806747322987</c:v>
                </c:pt>
                <c:pt idx="22620">
                  <c:v>300.77250575002324</c:v>
                </c:pt>
                <c:pt idx="22621">
                  <c:v>300.47062043637322</c:v>
                </c:pt>
                <c:pt idx="22622">
                  <c:v>300.23840061313291</c:v>
                </c:pt>
                <c:pt idx="22623">
                  <c:v>300.40095509815103</c:v>
                </c:pt>
                <c:pt idx="22624">
                  <c:v>300.14551303386793</c:v>
                </c:pt>
                <c:pt idx="22625">
                  <c:v>300.24926740754574</c:v>
                </c:pt>
                <c:pt idx="22626">
                  <c:v>300.24926740754574</c:v>
                </c:pt>
                <c:pt idx="22627">
                  <c:v>300.00618080663321</c:v>
                </c:pt>
                <c:pt idx="22628">
                  <c:v>300.66725030563049</c:v>
                </c:pt>
                <c:pt idx="22629">
                  <c:v>300.41181884881439</c:v>
                </c:pt>
                <c:pt idx="22630">
                  <c:v>300.76014553992542</c:v>
                </c:pt>
                <c:pt idx="22631">
                  <c:v>300.10992901519637</c:v>
                </c:pt>
                <c:pt idx="22632">
                  <c:v>300.02940306137282</c:v>
                </c:pt>
                <c:pt idx="22633">
                  <c:v>300.29569980594573</c:v>
                </c:pt>
                <c:pt idx="22634">
                  <c:v>300.08670677415364</c:v>
                </c:pt>
                <c:pt idx="22635">
                  <c:v>300.00618080663321</c:v>
                </c:pt>
                <c:pt idx="22636">
                  <c:v>300.16873527491072</c:v>
                </c:pt>
                <c:pt idx="22637">
                  <c:v>300.09906995190721</c:v>
                </c:pt>
                <c:pt idx="22638">
                  <c:v>300.01703988361919</c:v>
                </c:pt>
                <c:pt idx="22639">
                  <c:v>300.36537123166693</c:v>
                </c:pt>
                <c:pt idx="22640">
                  <c:v>300.052625454603</c:v>
                </c:pt>
                <c:pt idx="22641">
                  <c:v>300.19195756160968</c:v>
                </c:pt>
                <c:pt idx="22642">
                  <c:v>300.272475997372</c:v>
                </c:pt>
                <c:pt idx="22643">
                  <c:v>300.08670677415364</c:v>
                </c:pt>
                <c:pt idx="22644">
                  <c:v>300.71369792277795</c:v>
                </c:pt>
                <c:pt idx="22645">
                  <c:v>301.36391905878742</c:v>
                </c:pt>
                <c:pt idx="22646">
                  <c:v>301.48002257853369</c:v>
                </c:pt>
                <c:pt idx="22647">
                  <c:v>300.15637217325082</c:v>
                </c:pt>
                <c:pt idx="22648">
                  <c:v>300.45825109502692</c:v>
                </c:pt>
                <c:pt idx="22649">
                  <c:v>300.02940306137282</c:v>
                </c:pt>
                <c:pt idx="22650">
                  <c:v>300.23840061313291</c:v>
                </c:pt>
                <c:pt idx="22651">
                  <c:v>300.26162289983188</c:v>
                </c:pt>
                <c:pt idx="22652">
                  <c:v>300.052625454603</c:v>
                </c:pt>
                <c:pt idx="22653">
                  <c:v>300.86539474463171</c:v>
                </c:pt>
                <c:pt idx="22654">
                  <c:v>300.40095509815103</c:v>
                </c:pt>
                <c:pt idx="22655">
                  <c:v>301.16727990609422</c:v>
                </c:pt>
                <c:pt idx="22656">
                  <c:v>301.0047254210761</c:v>
                </c:pt>
                <c:pt idx="22657">
                  <c:v>300.42417753703751</c:v>
                </c:pt>
                <c:pt idx="22658">
                  <c:v>300.02940306137282</c:v>
                </c:pt>
                <c:pt idx="22659">
                  <c:v>300.08670677415364</c:v>
                </c:pt>
                <c:pt idx="22660">
                  <c:v>300.13314985611436</c:v>
                </c:pt>
                <c:pt idx="22661">
                  <c:v>300.65639720809037</c:v>
                </c:pt>
                <c:pt idx="22662">
                  <c:v>300.45825109502692</c:v>
                </c:pt>
                <c:pt idx="22663">
                  <c:v>300.15637217325082</c:v>
                </c:pt>
                <c:pt idx="22664">
                  <c:v>300.22604359897201</c:v>
                </c:pt>
                <c:pt idx="22665">
                  <c:v>300.60995263469238</c:v>
                </c:pt>
                <c:pt idx="22666">
                  <c:v>300.40095509815103</c:v>
                </c:pt>
                <c:pt idx="22667">
                  <c:v>300.30806747322987</c:v>
                </c:pt>
                <c:pt idx="22668">
                  <c:v>300.58673034799341</c:v>
                </c:pt>
                <c:pt idx="22669">
                  <c:v>300.65639720809037</c:v>
                </c:pt>
                <c:pt idx="22670">
                  <c:v>300.84217245793269</c:v>
                </c:pt>
                <c:pt idx="22671">
                  <c:v>300.65639720809037</c:v>
                </c:pt>
                <c:pt idx="22672">
                  <c:v>300.20281979039828</c:v>
                </c:pt>
                <c:pt idx="22673">
                  <c:v>300.43504265738812</c:v>
                </c:pt>
                <c:pt idx="22674">
                  <c:v>300.07584769564573</c:v>
                </c:pt>
                <c:pt idx="22675">
                  <c:v>300.052625454603</c:v>
                </c:pt>
                <c:pt idx="22676">
                  <c:v>300.38859504024066</c:v>
                </c:pt>
                <c:pt idx="22677">
                  <c:v>300.13314985611436</c:v>
                </c:pt>
                <c:pt idx="22678">
                  <c:v>300.45825109502692</c:v>
                </c:pt>
                <c:pt idx="22679">
                  <c:v>301.29424748087877</c:v>
                </c:pt>
                <c:pt idx="22680">
                  <c:v>301.15491984818385</c:v>
                </c:pt>
                <c:pt idx="22681">
                  <c:v>300.92269698119406</c:v>
                </c:pt>
                <c:pt idx="22682">
                  <c:v>300.15637217325082</c:v>
                </c:pt>
                <c:pt idx="22683">
                  <c:v>300.45825109502692</c:v>
                </c:pt>
                <c:pt idx="22684">
                  <c:v>300.34214742309319</c:v>
                </c:pt>
                <c:pt idx="22685">
                  <c:v>300.052625454603</c:v>
                </c:pt>
                <c:pt idx="22686">
                  <c:v>300.37773281145206</c:v>
                </c:pt>
                <c:pt idx="22687">
                  <c:v>300.63317492139134</c:v>
                </c:pt>
                <c:pt idx="22688">
                  <c:v>300.47062043637322</c:v>
                </c:pt>
                <c:pt idx="22689">
                  <c:v>300.40095509815103</c:v>
                </c:pt>
                <c:pt idx="22690">
                  <c:v>300.19195756160968</c:v>
                </c:pt>
                <c:pt idx="22691">
                  <c:v>300.42417753703751</c:v>
                </c:pt>
                <c:pt idx="22692">
                  <c:v>300.01703988361919</c:v>
                </c:pt>
                <c:pt idx="22693">
                  <c:v>300.82980174689914</c:v>
                </c:pt>
                <c:pt idx="22694">
                  <c:v>300.29569980594573</c:v>
                </c:pt>
                <c:pt idx="22695">
                  <c:v>300.38859504024066</c:v>
                </c:pt>
                <c:pt idx="22696">
                  <c:v>300.29569980594573</c:v>
                </c:pt>
                <c:pt idx="22697">
                  <c:v>300.04026227684943</c:v>
                </c:pt>
                <c:pt idx="22698">
                  <c:v>300.42417753703751</c:v>
                </c:pt>
                <c:pt idx="22699">
                  <c:v>300.14551303386793</c:v>
                </c:pt>
                <c:pt idx="22700">
                  <c:v>300.63317492139134</c:v>
                </c:pt>
                <c:pt idx="22701">
                  <c:v>300.79572788453476</c:v>
                </c:pt>
                <c:pt idx="22702">
                  <c:v>300.51706500977122</c:v>
                </c:pt>
                <c:pt idx="22703">
                  <c:v>300.56350806129444</c:v>
                </c:pt>
                <c:pt idx="22704">
                  <c:v>301.39949942495963</c:v>
                </c:pt>
                <c:pt idx="22705">
                  <c:v>300.72606254631256</c:v>
                </c:pt>
                <c:pt idx="22706">
                  <c:v>300.09906995190721</c:v>
                </c:pt>
                <c:pt idx="22707">
                  <c:v>300.23840061313291</c:v>
                </c:pt>
                <c:pt idx="22708">
                  <c:v>300.19195756160968</c:v>
                </c:pt>
                <c:pt idx="22709">
                  <c:v>300.10992901519637</c:v>
                </c:pt>
                <c:pt idx="22710">
                  <c:v>300.43504265738812</c:v>
                </c:pt>
                <c:pt idx="22711">
                  <c:v>300.38859504024066</c:v>
                </c:pt>
                <c:pt idx="22712">
                  <c:v>300.80659315707283</c:v>
                </c:pt>
                <c:pt idx="22713">
                  <c:v>300.82980174689914</c:v>
                </c:pt>
                <c:pt idx="22714">
                  <c:v>300.69047411420422</c:v>
                </c:pt>
                <c:pt idx="22715">
                  <c:v>300.66725030563049</c:v>
                </c:pt>
                <c:pt idx="22716">
                  <c:v>300.48147490360066</c:v>
                </c:pt>
                <c:pt idx="22717">
                  <c:v>300.24926740754574</c:v>
                </c:pt>
                <c:pt idx="22718">
                  <c:v>300.12229077760645</c:v>
                </c:pt>
                <c:pt idx="22719">
                  <c:v>300.13314985611436</c:v>
                </c:pt>
                <c:pt idx="22720">
                  <c:v>300.10992901519637</c:v>
                </c:pt>
                <c:pt idx="22721">
                  <c:v>300.33128823805407</c:v>
                </c:pt>
                <c:pt idx="22722">
                  <c:v>300.42417753703751</c:v>
                </c:pt>
                <c:pt idx="22723">
                  <c:v>300.49384272307219</c:v>
                </c:pt>
                <c:pt idx="22724">
                  <c:v>300.47062043637322</c:v>
                </c:pt>
                <c:pt idx="22725">
                  <c:v>300.35451052475304</c:v>
                </c:pt>
                <c:pt idx="22726">
                  <c:v>300.00618080663321</c:v>
                </c:pt>
                <c:pt idx="22727">
                  <c:v>300.02940306137282</c:v>
                </c:pt>
                <c:pt idx="22728">
                  <c:v>300.14551303386793</c:v>
                </c:pt>
                <c:pt idx="22729">
                  <c:v>300.16873527491072</c:v>
                </c:pt>
                <c:pt idx="22730">
                  <c:v>300.21517984830865</c:v>
                </c:pt>
                <c:pt idx="22731">
                  <c:v>300.26162289983188</c:v>
                </c:pt>
                <c:pt idx="22732">
                  <c:v>300.26162289983188</c:v>
                </c:pt>
                <c:pt idx="22733">
                  <c:v>300.23840061313291</c:v>
                </c:pt>
                <c:pt idx="22734">
                  <c:v>300.74928498519898</c:v>
                </c:pt>
                <c:pt idx="22735">
                  <c:v>300.49384272307219</c:v>
                </c:pt>
                <c:pt idx="22736">
                  <c:v>300.40095509815103</c:v>
                </c:pt>
                <c:pt idx="22737">
                  <c:v>300.93506008285391</c:v>
                </c:pt>
                <c:pt idx="22738">
                  <c:v>300.40095509815103</c:v>
                </c:pt>
                <c:pt idx="22739">
                  <c:v>300.16873527491072</c:v>
                </c:pt>
                <c:pt idx="22740">
                  <c:v>300.00618080663321</c:v>
                </c:pt>
                <c:pt idx="22741">
                  <c:v>300.17959598182455</c:v>
                </c:pt>
                <c:pt idx="22742">
                  <c:v>300.01703988361919</c:v>
                </c:pt>
                <c:pt idx="22743">
                  <c:v>300.16873527491072</c:v>
                </c:pt>
                <c:pt idx="22744">
                  <c:v>300.14551303386793</c:v>
                </c:pt>
                <c:pt idx="22745">
                  <c:v>300.26162289983188</c:v>
                </c:pt>
                <c:pt idx="22746">
                  <c:v>301.10847223103639</c:v>
                </c:pt>
                <c:pt idx="22747">
                  <c:v>301.0852482702752</c:v>
                </c:pt>
                <c:pt idx="22748">
                  <c:v>300.71369792277795</c:v>
                </c:pt>
                <c:pt idx="22749">
                  <c:v>300.5511463293218</c:v>
                </c:pt>
                <c:pt idx="22750">
                  <c:v>300.62081775504299</c:v>
                </c:pt>
                <c:pt idx="22751">
                  <c:v>300.36537123166693</c:v>
                </c:pt>
                <c:pt idx="22752">
                  <c:v>300.17959598182455</c:v>
                </c:pt>
                <c:pt idx="22753">
                  <c:v>300.14551303386793</c:v>
                </c:pt>
                <c:pt idx="22754">
                  <c:v>300.16873527491072</c:v>
                </c:pt>
                <c:pt idx="22755">
                  <c:v>300.01703988361919</c:v>
                </c:pt>
                <c:pt idx="22756">
                  <c:v>300.42417753703751</c:v>
                </c:pt>
                <c:pt idx="22757">
                  <c:v>300.34214742309319</c:v>
                </c:pt>
                <c:pt idx="22758">
                  <c:v>300.272475997372</c:v>
                </c:pt>
                <c:pt idx="22759">
                  <c:v>300.17959598182455</c:v>
                </c:pt>
                <c:pt idx="22760">
                  <c:v>300.272475997372</c:v>
                </c:pt>
                <c:pt idx="22761">
                  <c:v>300.82980174689914</c:v>
                </c:pt>
                <c:pt idx="22762">
                  <c:v>300.15637217325082</c:v>
                </c:pt>
                <c:pt idx="22763">
                  <c:v>300.22604359897201</c:v>
                </c:pt>
                <c:pt idx="22764">
                  <c:v>300.22604359897201</c:v>
                </c:pt>
                <c:pt idx="22765">
                  <c:v>300.26162289983188</c:v>
                </c:pt>
                <c:pt idx="22766">
                  <c:v>300.16873527491072</c:v>
                </c:pt>
                <c:pt idx="22767">
                  <c:v>300.00618080663321</c:v>
                </c:pt>
                <c:pt idx="22768">
                  <c:v>300.40095509815103</c:v>
                </c:pt>
                <c:pt idx="22769">
                  <c:v>300.01703988361919</c:v>
                </c:pt>
                <c:pt idx="22770">
                  <c:v>300.30806747322987</c:v>
                </c:pt>
                <c:pt idx="22771">
                  <c:v>300.65639720809037</c:v>
                </c:pt>
                <c:pt idx="22772">
                  <c:v>300.16873527491072</c:v>
                </c:pt>
                <c:pt idx="22773">
                  <c:v>300.12229077760645</c:v>
                </c:pt>
                <c:pt idx="22774">
                  <c:v>300.09906995190721</c:v>
                </c:pt>
                <c:pt idx="22775">
                  <c:v>300.16873527491072</c:v>
                </c:pt>
                <c:pt idx="22776">
                  <c:v>300.19195756160968</c:v>
                </c:pt>
                <c:pt idx="22777">
                  <c:v>300.14551303386793</c:v>
                </c:pt>
                <c:pt idx="22778">
                  <c:v>300.19195756160968</c:v>
                </c:pt>
                <c:pt idx="22779">
                  <c:v>300.24926740754574</c:v>
                </c:pt>
                <c:pt idx="22780">
                  <c:v>300.31892361451946</c:v>
                </c:pt>
                <c:pt idx="22781">
                  <c:v>300.34214742309319</c:v>
                </c:pt>
                <c:pt idx="22782">
                  <c:v>300.50469871217439</c:v>
                </c:pt>
                <c:pt idx="22783">
                  <c:v>300.24926740754574</c:v>
                </c:pt>
                <c:pt idx="22784">
                  <c:v>300.01703988361919</c:v>
                </c:pt>
                <c:pt idx="22785">
                  <c:v>300.60995263469238</c:v>
                </c:pt>
                <c:pt idx="22786">
                  <c:v>300.81895017123372</c:v>
                </c:pt>
                <c:pt idx="22787">
                  <c:v>300.44739830186171</c:v>
                </c:pt>
                <c:pt idx="22788">
                  <c:v>301.0047254210761</c:v>
                </c:pt>
                <c:pt idx="22789">
                  <c:v>300.64402649705676</c:v>
                </c:pt>
                <c:pt idx="22790">
                  <c:v>300.78336934849909</c:v>
                </c:pt>
                <c:pt idx="22791">
                  <c:v>300.36537123166693</c:v>
                </c:pt>
                <c:pt idx="22792">
                  <c:v>300.38859504024066</c:v>
                </c:pt>
                <c:pt idx="22793">
                  <c:v>300.43504265738812</c:v>
                </c:pt>
                <c:pt idx="22794">
                  <c:v>300.45825109502692</c:v>
                </c:pt>
                <c:pt idx="22795">
                  <c:v>300.92269698119406</c:v>
                </c:pt>
                <c:pt idx="22796">
                  <c:v>300.272475997372</c:v>
                </c:pt>
                <c:pt idx="22797">
                  <c:v>300.43504265738812</c:v>
                </c:pt>
                <c:pt idx="22798">
                  <c:v>300.09906995190721</c:v>
                </c:pt>
                <c:pt idx="22799">
                  <c:v>300.65639720809037</c:v>
                </c:pt>
                <c:pt idx="22800">
                  <c:v>300.58673034799341</c:v>
                </c:pt>
                <c:pt idx="22801">
                  <c:v>301.05116999447409</c:v>
                </c:pt>
                <c:pt idx="22802">
                  <c:v>300.12229077760645</c:v>
                </c:pt>
                <c:pt idx="22803">
                  <c:v>300.66725030563049</c:v>
                </c:pt>
                <c:pt idx="22804">
                  <c:v>300.48147490360066</c:v>
                </c:pt>
                <c:pt idx="22805">
                  <c:v>300.41181884881439</c:v>
                </c:pt>
                <c:pt idx="22806">
                  <c:v>300.65639720809037</c:v>
                </c:pt>
                <c:pt idx="22807">
                  <c:v>300.16873527491072</c:v>
                </c:pt>
                <c:pt idx="22808">
                  <c:v>300.02940306137282</c:v>
                </c:pt>
                <c:pt idx="22809">
                  <c:v>300.52792252074812</c:v>
                </c:pt>
                <c:pt idx="22810">
                  <c:v>300.04026227684943</c:v>
                </c:pt>
                <c:pt idx="22811">
                  <c:v>300.08670677415364</c:v>
                </c:pt>
                <c:pt idx="22812">
                  <c:v>300.64402649705676</c:v>
                </c:pt>
                <c:pt idx="22813">
                  <c:v>300.59759394646926</c:v>
                </c:pt>
                <c:pt idx="22814">
                  <c:v>300.01703988361919</c:v>
                </c:pt>
                <c:pt idx="22815">
                  <c:v>300.23840061313291</c:v>
                </c:pt>
                <c:pt idx="22816">
                  <c:v>300.19195756160968</c:v>
                </c:pt>
                <c:pt idx="22817">
                  <c:v>300.58673034799341</c:v>
                </c:pt>
                <c:pt idx="22818">
                  <c:v>300.30806747322987</c:v>
                </c:pt>
                <c:pt idx="22819">
                  <c:v>300.93506008285391</c:v>
                </c:pt>
                <c:pt idx="22820">
                  <c:v>301.12083533269629</c:v>
                </c:pt>
                <c:pt idx="22821">
                  <c:v>300.93506008285391</c:v>
                </c:pt>
                <c:pt idx="22822">
                  <c:v>300.77250575002324</c:v>
                </c:pt>
                <c:pt idx="22823">
                  <c:v>300.74928498519898</c:v>
                </c:pt>
                <c:pt idx="22824">
                  <c:v>300.35451052475304</c:v>
                </c:pt>
                <c:pt idx="22825">
                  <c:v>300.34214742309319</c:v>
                </c:pt>
                <c:pt idx="22826">
                  <c:v>300.17959598182455</c:v>
                </c:pt>
                <c:pt idx="22827">
                  <c:v>300.64402649705676</c:v>
                </c:pt>
                <c:pt idx="22828">
                  <c:v>300.59759394646926</c:v>
                </c:pt>
                <c:pt idx="22829">
                  <c:v>300.82980174689914</c:v>
                </c:pt>
                <c:pt idx="22830">
                  <c:v>300.59759394646926</c:v>
                </c:pt>
                <c:pt idx="22831">
                  <c:v>300.73692173135169</c:v>
                </c:pt>
                <c:pt idx="22832">
                  <c:v>300.36537123166693</c:v>
                </c:pt>
                <c:pt idx="22833">
                  <c:v>300.16873527491072</c:v>
                </c:pt>
                <c:pt idx="22834">
                  <c:v>300.54028729647018</c:v>
                </c:pt>
                <c:pt idx="22835">
                  <c:v>300.67961797291457</c:v>
                </c:pt>
                <c:pt idx="22836">
                  <c:v>301.21372295761745</c:v>
                </c:pt>
                <c:pt idx="22837">
                  <c:v>301.12083533269629</c:v>
                </c:pt>
                <c:pt idx="22838">
                  <c:v>301.21372295761745</c:v>
                </c:pt>
                <c:pt idx="22839">
                  <c:v>300.28484518653084</c:v>
                </c:pt>
                <c:pt idx="22840">
                  <c:v>300.33128823805407</c:v>
                </c:pt>
                <c:pt idx="22841">
                  <c:v>300.22604359897201</c:v>
                </c:pt>
                <c:pt idx="22842">
                  <c:v>300.38859504024066</c:v>
                </c:pt>
                <c:pt idx="22843">
                  <c:v>300.22604359897201</c:v>
                </c:pt>
                <c:pt idx="22844">
                  <c:v>300.29569980594573</c:v>
                </c:pt>
                <c:pt idx="22845">
                  <c:v>300.73692173135169</c:v>
                </c:pt>
                <c:pt idx="22846">
                  <c:v>300.57437013789553</c:v>
                </c:pt>
                <c:pt idx="22847">
                  <c:v>300.36537123166693</c:v>
                </c:pt>
                <c:pt idx="22848">
                  <c:v>300.24926740754574</c:v>
                </c:pt>
                <c:pt idx="22849">
                  <c:v>300.29569980594573</c:v>
                </c:pt>
                <c:pt idx="22850">
                  <c:v>300.052625454603</c:v>
                </c:pt>
                <c:pt idx="22851">
                  <c:v>300.21517984830865</c:v>
                </c:pt>
                <c:pt idx="22852">
                  <c:v>300.44739830186171</c:v>
                </c:pt>
                <c:pt idx="22853">
                  <c:v>300.42417753703751</c:v>
                </c:pt>
                <c:pt idx="22854">
                  <c:v>300.60995263469238</c:v>
                </c:pt>
                <c:pt idx="22855">
                  <c:v>300.54028729647018</c:v>
                </c:pt>
                <c:pt idx="22856">
                  <c:v>300.42417753703751</c:v>
                </c:pt>
                <c:pt idx="22857">
                  <c:v>300.09906995190721</c:v>
                </c:pt>
                <c:pt idx="22858">
                  <c:v>300.35451052475304</c:v>
                </c:pt>
                <c:pt idx="22859">
                  <c:v>300.51706500977122</c:v>
                </c:pt>
                <c:pt idx="22860">
                  <c:v>300.17959598182455</c:v>
                </c:pt>
                <c:pt idx="22861">
                  <c:v>300.06348451789216</c:v>
                </c:pt>
                <c:pt idx="22862">
                  <c:v>300.48147490360066</c:v>
                </c:pt>
                <c:pt idx="22863">
                  <c:v>300.45825109502692</c:v>
                </c:pt>
                <c:pt idx="22864">
                  <c:v>300.85302555547287</c:v>
                </c:pt>
                <c:pt idx="22865">
                  <c:v>300.69047411420422</c:v>
                </c:pt>
                <c:pt idx="22866">
                  <c:v>300.50469871217439</c:v>
                </c:pt>
                <c:pt idx="22867">
                  <c:v>300.29569980594573</c:v>
                </c:pt>
                <c:pt idx="22868">
                  <c:v>300.04026227684943</c:v>
                </c:pt>
                <c:pt idx="22869">
                  <c:v>300.04026227684943</c:v>
                </c:pt>
                <c:pt idx="22870">
                  <c:v>300.19195756160968</c:v>
                </c:pt>
                <c:pt idx="22871">
                  <c:v>300.33128823805407</c:v>
                </c:pt>
                <c:pt idx="22872">
                  <c:v>300.65639720809037</c:v>
                </c:pt>
                <c:pt idx="22873">
                  <c:v>300.49384272307219</c:v>
                </c:pt>
                <c:pt idx="22874">
                  <c:v>300.19195756160968</c:v>
                </c:pt>
                <c:pt idx="22875">
                  <c:v>300.35451052475304</c:v>
                </c:pt>
                <c:pt idx="22876">
                  <c:v>301.16727990609422</c:v>
                </c:pt>
                <c:pt idx="22877">
                  <c:v>301.30661164785096</c:v>
                </c:pt>
                <c:pt idx="22878">
                  <c:v>300.35451052475304</c:v>
                </c:pt>
                <c:pt idx="22879">
                  <c:v>300.24926740754574</c:v>
                </c:pt>
                <c:pt idx="22880">
                  <c:v>300.01703988361919</c:v>
                </c:pt>
                <c:pt idx="22881">
                  <c:v>301.06202461388898</c:v>
                </c:pt>
                <c:pt idx="22882">
                  <c:v>301.0852482702752</c:v>
                </c:pt>
                <c:pt idx="22883">
                  <c:v>300.272475997372</c:v>
                </c:pt>
                <c:pt idx="22884">
                  <c:v>300.31892361451946</c:v>
                </c:pt>
                <c:pt idx="22885">
                  <c:v>300.45825109502692</c:v>
                </c:pt>
                <c:pt idx="22886">
                  <c:v>300.30806747322987</c:v>
                </c:pt>
                <c:pt idx="22887">
                  <c:v>300.86539474463171</c:v>
                </c:pt>
                <c:pt idx="22888">
                  <c:v>301.37627744263557</c:v>
                </c:pt>
                <c:pt idx="22889">
                  <c:v>301.23694570087889</c:v>
                </c:pt>
                <c:pt idx="22890">
                  <c:v>300.33128823805407</c:v>
                </c:pt>
                <c:pt idx="22891">
                  <c:v>300.66725030563049</c:v>
                </c:pt>
                <c:pt idx="22892">
                  <c:v>302.15346797967931</c:v>
                </c:pt>
                <c:pt idx="22893">
                  <c:v>300.78336934849909</c:v>
                </c:pt>
                <c:pt idx="22894">
                  <c:v>300.24926740754574</c:v>
                </c:pt>
                <c:pt idx="22895">
                  <c:v>300.19195756160968</c:v>
                </c:pt>
                <c:pt idx="22896">
                  <c:v>300.06348451789216</c:v>
                </c:pt>
                <c:pt idx="22897">
                  <c:v>300.21517984830865</c:v>
                </c:pt>
                <c:pt idx="22898">
                  <c:v>300.07584769564573</c:v>
                </c:pt>
                <c:pt idx="22899">
                  <c:v>300.26162289983188</c:v>
                </c:pt>
                <c:pt idx="22900">
                  <c:v>300.44739830186171</c:v>
                </c:pt>
                <c:pt idx="22901">
                  <c:v>300.58673034799341</c:v>
                </c:pt>
                <c:pt idx="22902">
                  <c:v>300.01703988361919</c:v>
                </c:pt>
                <c:pt idx="22903">
                  <c:v>300.8762493640466</c:v>
                </c:pt>
                <c:pt idx="22904">
                  <c:v>300.69047411420422</c:v>
                </c:pt>
                <c:pt idx="22905">
                  <c:v>300.15637217325082</c:v>
                </c:pt>
                <c:pt idx="22906">
                  <c:v>300.35451052475304</c:v>
                </c:pt>
                <c:pt idx="22907">
                  <c:v>300.49384272307219</c:v>
                </c:pt>
                <c:pt idx="22908">
                  <c:v>300.47062043637322</c:v>
                </c:pt>
                <c:pt idx="22909">
                  <c:v>300.16873527491072</c:v>
                </c:pt>
                <c:pt idx="22910">
                  <c:v>300.16873527491072</c:v>
                </c:pt>
                <c:pt idx="22911">
                  <c:v>300.08670677415364</c:v>
                </c:pt>
                <c:pt idx="22912">
                  <c:v>300.57437013789553</c:v>
                </c:pt>
                <c:pt idx="22913">
                  <c:v>300.29569980594573</c:v>
                </c:pt>
                <c:pt idx="22914">
                  <c:v>300.06348451789216</c:v>
                </c:pt>
                <c:pt idx="22915">
                  <c:v>300.08670677415364</c:v>
                </c:pt>
                <c:pt idx="22916">
                  <c:v>300.17959598182455</c:v>
                </c:pt>
                <c:pt idx="22917">
                  <c:v>300.052625454603</c:v>
                </c:pt>
                <c:pt idx="22918">
                  <c:v>300.14551303386793</c:v>
                </c:pt>
                <c:pt idx="22919">
                  <c:v>300.40095509815103</c:v>
                </c:pt>
                <c:pt idx="22920">
                  <c:v>300.51706500977122</c:v>
                </c:pt>
                <c:pt idx="22921">
                  <c:v>301.16727990609422</c:v>
                </c:pt>
                <c:pt idx="22922">
                  <c:v>300.88861550945592</c:v>
                </c:pt>
                <c:pt idx="22923">
                  <c:v>300.29569980594573</c:v>
                </c:pt>
                <c:pt idx="22924">
                  <c:v>300.08670677415364</c:v>
                </c:pt>
                <c:pt idx="22925">
                  <c:v>300.16873527491072</c:v>
                </c:pt>
                <c:pt idx="22926">
                  <c:v>300.24926740754574</c:v>
                </c:pt>
                <c:pt idx="22927">
                  <c:v>300.78336934849909</c:v>
                </c:pt>
                <c:pt idx="22928">
                  <c:v>301.0852482702752</c:v>
                </c:pt>
                <c:pt idx="22929">
                  <c:v>300.48147490360066</c:v>
                </c:pt>
                <c:pt idx="22930">
                  <c:v>300.52792252074812</c:v>
                </c:pt>
                <c:pt idx="22931">
                  <c:v>300.71369792277795</c:v>
                </c:pt>
                <c:pt idx="22932">
                  <c:v>300.24926740754574</c:v>
                </c:pt>
                <c:pt idx="22933">
                  <c:v>300.10992901519637</c:v>
                </c:pt>
                <c:pt idx="22934">
                  <c:v>300.19195756160968</c:v>
                </c:pt>
                <c:pt idx="22935">
                  <c:v>300.65639720809037</c:v>
                </c:pt>
                <c:pt idx="22936">
                  <c:v>300.44739830186171</c:v>
                </c:pt>
                <c:pt idx="22937">
                  <c:v>300.16873527491072</c:v>
                </c:pt>
                <c:pt idx="22938">
                  <c:v>300.72606254631256</c:v>
                </c:pt>
                <c:pt idx="22939">
                  <c:v>301.05116999447409</c:v>
                </c:pt>
                <c:pt idx="22940">
                  <c:v>300.65639720809037</c:v>
                </c:pt>
                <c:pt idx="22941">
                  <c:v>300.23840061313291</c:v>
                </c:pt>
                <c:pt idx="22942">
                  <c:v>300.04026227684943</c:v>
                </c:pt>
                <c:pt idx="22943">
                  <c:v>300.052625454603</c:v>
                </c:pt>
                <c:pt idx="22944">
                  <c:v>300.12229077760645</c:v>
                </c:pt>
                <c:pt idx="22945">
                  <c:v>300.02940306137282</c:v>
                </c:pt>
                <c:pt idx="22946">
                  <c:v>300.272475997372</c:v>
                </c:pt>
                <c:pt idx="22947">
                  <c:v>300.36537123166693</c:v>
                </c:pt>
                <c:pt idx="22948">
                  <c:v>300.22604359897201</c:v>
                </c:pt>
                <c:pt idx="22949">
                  <c:v>300.14551303386793</c:v>
                </c:pt>
                <c:pt idx="22950">
                  <c:v>300.09906995190721</c:v>
                </c:pt>
                <c:pt idx="22951">
                  <c:v>300.19195756160968</c:v>
                </c:pt>
                <c:pt idx="22952">
                  <c:v>300.07584769564573</c:v>
                </c:pt>
                <c:pt idx="22953">
                  <c:v>300.00618080663321</c:v>
                </c:pt>
                <c:pt idx="22954">
                  <c:v>300.02940306137282</c:v>
                </c:pt>
                <c:pt idx="22955">
                  <c:v>300.09906995190721</c:v>
                </c:pt>
                <c:pt idx="22956">
                  <c:v>300.10992901519637</c:v>
                </c:pt>
                <c:pt idx="22957">
                  <c:v>300.22604359897201</c:v>
                </c:pt>
                <c:pt idx="22958">
                  <c:v>300.13314985611436</c:v>
                </c:pt>
                <c:pt idx="22959">
                  <c:v>300.00618080663321</c:v>
                </c:pt>
                <c:pt idx="22960">
                  <c:v>300.16873527491072</c:v>
                </c:pt>
                <c:pt idx="22961">
                  <c:v>300.23840061313291</c:v>
                </c:pt>
                <c:pt idx="22962">
                  <c:v>300.48147490360066</c:v>
                </c:pt>
                <c:pt idx="22963">
                  <c:v>300.15637217325082</c:v>
                </c:pt>
                <c:pt idx="22964">
                  <c:v>300.73692173135169</c:v>
                </c:pt>
                <c:pt idx="22965">
                  <c:v>301.57291842157849</c:v>
                </c:pt>
                <c:pt idx="22966">
                  <c:v>300.8762493640466</c:v>
                </c:pt>
                <c:pt idx="22967">
                  <c:v>300.62081775504299</c:v>
                </c:pt>
                <c:pt idx="22968">
                  <c:v>300.02940306137282</c:v>
                </c:pt>
                <c:pt idx="22969">
                  <c:v>300.12229077760645</c:v>
                </c:pt>
                <c:pt idx="22970">
                  <c:v>300.47062043637322</c:v>
                </c:pt>
                <c:pt idx="22971">
                  <c:v>301.12083533269629</c:v>
                </c:pt>
                <c:pt idx="22972">
                  <c:v>300.95828236955288</c:v>
                </c:pt>
                <c:pt idx="22973">
                  <c:v>300.19195756160968</c:v>
                </c:pt>
                <c:pt idx="22974">
                  <c:v>300.24926740754574</c:v>
                </c:pt>
                <c:pt idx="22975">
                  <c:v>300.19195756160968</c:v>
                </c:pt>
                <c:pt idx="22976">
                  <c:v>300.37773281145206</c:v>
                </c:pt>
                <c:pt idx="22977">
                  <c:v>300.19195756160968</c:v>
                </c:pt>
                <c:pt idx="22978">
                  <c:v>300.5511463293218</c:v>
                </c:pt>
                <c:pt idx="22979">
                  <c:v>300.66725030563049</c:v>
                </c:pt>
                <c:pt idx="22980">
                  <c:v>300.06348451789216</c:v>
                </c:pt>
                <c:pt idx="22981">
                  <c:v>300.48147490360066</c:v>
                </c:pt>
                <c:pt idx="22982">
                  <c:v>300.13314985611436</c:v>
                </c:pt>
                <c:pt idx="22983">
                  <c:v>300.13314985611436</c:v>
                </c:pt>
                <c:pt idx="22984">
                  <c:v>300.49384272307219</c:v>
                </c:pt>
                <c:pt idx="22985">
                  <c:v>300.40095509815103</c:v>
                </c:pt>
                <c:pt idx="22986">
                  <c:v>300.58673034799341</c:v>
                </c:pt>
                <c:pt idx="22987">
                  <c:v>300.37773281145206</c:v>
                </c:pt>
                <c:pt idx="22988">
                  <c:v>300.14551303386793</c:v>
                </c:pt>
                <c:pt idx="22989">
                  <c:v>300.21517984830865</c:v>
                </c:pt>
                <c:pt idx="22990">
                  <c:v>300.35451052475304</c:v>
                </c:pt>
                <c:pt idx="22991">
                  <c:v>300.30806747322987</c:v>
                </c:pt>
                <c:pt idx="22992">
                  <c:v>300.24926740754574</c:v>
                </c:pt>
                <c:pt idx="22993">
                  <c:v>300.38859504024066</c:v>
                </c:pt>
                <c:pt idx="22994">
                  <c:v>300.34214742309319</c:v>
                </c:pt>
                <c:pt idx="22995">
                  <c:v>300.69047411420422</c:v>
                </c:pt>
                <c:pt idx="22996">
                  <c:v>300.17959598182455</c:v>
                </c:pt>
                <c:pt idx="22997">
                  <c:v>300.52792252074812</c:v>
                </c:pt>
                <c:pt idx="22998">
                  <c:v>300.41181884881439</c:v>
                </c:pt>
                <c:pt idx="22999">
                  <c:v>300.22604359897201</c:v>
                </c:pt>
                <c:pt idx="23000">
                  <c:v>300.48147490360066</c:v>
                </c:pt>
                <c:pt idx="23001">
                  <c:v>300.16873527491072</c:v>
                </c:pt>
                <c:pt idx="23002">
                  <c:v>300.26162289983188</c:v>
                </c:pt>
                <c:pt idx="23003">
                  <c:v>300.72606254631256</c:v>
                </c:pt>
                <c:pt idx="23004">
                  <c:v>300.47062043637322</c:v>
                </c:pt>
                <c:pt idx="23005">
                  <c:v>300.37773281145206</c:v>
                </c:pt>
                <c:pt idx="23006">
                  <c:v>300.06348451789216</c:v>
                </c:pt>
                <c:pt idx="23007">
                  <c:v>300.09906995190721</c:v>
                </c:pt>
                <c:pt idx="23008">
                  <c:v>300.12229077760645</c:v>
                </c:pt>
                <c:pt idx="23009">
                  <c:v>300.17959598182455</c:v>
                </c:pt>
                <c:pt idx="23010">
                  <c:v>300.64402649705676</c:v>
                </c:pt>
                <c:pt idx="23011">
                  <c:v>301.20136746533132</c:v>
                </c:pt>
                <c:pt idx="23012">
                  <c:v>301.0852482702752</c:v>
                </c:pt>
                <c:pt idx="23013">
                  <c:v>301.31747144164001</c:v>
                </c:pt>
                <c:pt idx="23014">
                  <c:v>300.82980174689914</c:v>
                </c:pt>
                <c:pt idx="23015">
                  <c:v>300.64402649705676</c:v>
                </c:pt>
                <c:pt idx="23016">
                  <c:v>300.31892361451946</c:v>
                </c:pt>
                <c:pt idx="23017">
                  <c:v>300.33128823805407</c:v>
                </c:pt>
                <c:pt idx="23018">
                  <c:v>300.44739830186171</c:v>
                </c:pt>
                <c:pt idx="23019">
                  <c:v>300.54028729647018</c:v>
                </c:pt>
                <c:pt idx="23020">
                  <c:v>300.63317492139134</c:v>
                </c:pt>
                <c:pt idx="23021">
                  <c:v>300.63317492139134</c:v>
                </c:pt>
                <c:pt idx="23022">
                  <c:v>300.81895017123372</c:v>
                </c:pt>
                <c:pt idx="23023">
                  <c:v>301.26016783539035</c:v>
                </c:pt>
                <c:pt idx="23024">
                  <c:v>301.32983363017502</c:v>
                </c:pt>
                <c:pt idx="23025">
                  <c:v>300.60995263469238</c:v>
                </c:pt>
                <c:pt idx="23026">
                  <c:v>300.052625454603</c:v>
                </c:pt>
                <c:pt idx="23027">
                  <c:v>300.20281979039828</c:v>
                </c:pt>
                <c:pt idx="23028">
                  <c:v>300.5511463293218</c:v>
                </c:pt>
                <c:pt idx="23029">
                  <c:v>300.89947317262033</c:v>
                </c:pt>
                <c:pt idx="23030">
                  <c:v>300.48147490360066</c:v>
                </c:pt>
                <c:pt idx="23031">
                  <c:v>300.02940306137282</c:v>
                </c:pt>
                <c:pt idx="23032">
                  <c:v>300.02940306137282</c:v>
                </c:pt>
                <c:pt idx="23033">
                  <c:v>300.67961797291457</c:v>
                </c:pt>
                <c:pt idx="23034">
                  <c:v>300.49384272307219</c:v>
                </c:pt>
                <c:pt idx="23035">
                  <c:v>300.14551303386793</c:v>
                </c:pt>
                <c:pt idx="23036">
                  <c:v>300.12229077760645</c:v>
                </c:pt>
                <c:pt idx="23037">
                  <c:v>300.09906995190721</c:v>
                </c:pt>
                <c:pt idx="23038">
                  <c:v>300.04026227684943</c:v>
                </c:pt>
                <c:pt idx="23039">
                  <c:v>300.08670677415364</c:v>
                </c:pt>
                <c:pt idx="23040">
                  <c:v>300.16873527491072</c:v>
                </c:pt>
                <c:pt idx="23041">
                  <c:v>300.07584769564573</c:v>
                </c:pt>
                <c:pt idx="23042">
                  <c:v>300.17959598182455</c:v>
                </c:pt>
                <c:pt idx="23043">
                  <c:v>300.13314985611436</c:v>
                </c:pt>
                <c:pt idx="23044">
                  <c:v>300.272475997372</c:v>
                </c:pt>
                <c:pt idx="23045">
                  <c:v>300.80659315707283</c:v>
                </c:pt>
                <c:pt idx="23046">
                  <c:v>300.76014553992542</c:v>
                </c:pt>
                <c:pt idx="23047">
                  <c:v>300.10992901519637</c:v>
                </c:pt>
                <c:pt idx="23048">
                  <c:v>300.07584769564573</c:v>
                </c:pt>
                <c:pt idx="23049">
                  <c:v>300.65639720809037</c:v>
                </c:pt>
                <c:pt idx="23050">
                  <c:v>300.42417753703751</c:v>
                </c:pt>
                <c:pt idx="23051">
                  <c:v>300.36537123166693</c:v>
                </c:pt>
                <c:pt idx="23052">
                  <c:v>300.38859504024066</c:v>
                </c:pt>
                <c:pt idx="23053">
                  <c:v>300.47062043637322</c:v>
                </c:pt>
                <c:pt idx="23054">
                  <c:v>302.07293645579421</c:v>
                </c:pt>
                <c:pt idx="23055">
                  <c:v>300.54028729647018</c:v>
                </c:pt>
                <c:pt idx="23056">
                  <c:v>300.20281979039828</c:v>
                </c:pt>
                <c:pt idx="23057">
                  <c:v>300.30806747322987</c:v>
                </c:pt>
                <c:pt idx="23058">
                  <c:v>300.63317492139134</c:v>
                </c:pt>
                <c:pt idx="23059">
                  <c:v>300.06348451789216</c:v>
                </c:pt>
                <c:pt idx="23060">
                  <c:v>300.31892361451946</c:v>
                </c:pt>
                <c:pt idx="23061">
                  <c:v>300.00618080663321</c:v>
                </c:pt>
                <c:pt idx="23062">
                  <c:v>300.43504265738812</c:v>
                </c:pt>
                <c:pt idx="23063">
                  <c:v>301.29424748087877</c:v>
                </c:pt>
                <c:pt idx="23064">
                  <c:v>300.22604359897201</c:v>
                </c:pt>
                <c:pt idx="23065">
                  <c:v>300.31892361451946</c:v>
                </c:pt>
                <c:pt idx="23066">
                  <c:v>300.17959598182455</c:v>
                </c:pt>
                <c:pt idx="23067">
                  <c:v>300.37773281145206</c:v>
                </c:pt>
                <c:pt idx="23068">
                  <c:v>300.42417753703751</c:v>
                </c:pt>
                <c:pt idx="23069">
                  <c:v>300.08670677415364</c:v>
                </c:pt>
                <c:pt idx="23070">
                  <c:v>300.272475997372</c:v>
                </c:pt>
                <c:pt idx="23071">
                  <c:v>300.33128823805407</c:v>
                </c:pt>
                <c:pt idx="23072">
                  <c:v>300.04026227684943</c:v>
                </c:pt>
                <c:pt idx="23073">
                  <c:v>300.31892361451946</c:v>
                </c:pt>
                <c:pt idx="23074">
                  <c:v>300.00618080663321</c:v>
                </c:pt>
                <c:pt idx="23075">
                  <c:v>300.54028729647018</c:v>
                </c:pt>
                <c:pt idx="23076">
                  <c:v>300.42417753703751</c:v>
                </c:pt>
                <c:pt idx="23077">
                  <c:v>300.42417753703751</c:v>
                </c:pt>
                <c:pt idx="23078">
                  <c:v>300.08670677415364</c:v>
                </c:pt>
                <c:pt idx="23079">
                  <c:v>300.10992901519637</c:v>
                </c:pt>
                <c:pt idx="23080">
                  <c:v>300.5511463293218</c:v>
                </c:pt>
                <c:pt idx="23081">
                  <c:v>300.96914459834147</c:v>
                </c:pt>
                <c:pt idx="23082">
                  <c:v>301.13169588742267</c:v>
                </c:pt>
                <c:pt idx="23083">
                  <c:v>300.45825109502692</c:v>
                </c:pt>
                <c:pt idx="23084">
                  <c:v>300.10992901519637</c:v>
                </c:pt>
                <c:pt idx="23085">
                  <c:v>300.13314985611436</c:v>
                </c:pt>
                <c:pt idx="23086">
                  <c:v>300.56350806129444</c:v>
                </c:pt>
                <c:pt idx="23087">
                  <c:v>300.47062043637322</c:v>
                </c:pt>
                <c:pt idx="23088">
                  <c:v>300.49384272307219</c:v>
                </c:pt>
                <c:pt idx="23089">
                  <c:v>300.93506008285391</c:v>
                </c:pt>
                <c:pt idx="23090">
                  <c:v>300.44739830186171</c:v>
                </c:pt>
                <c:pt idx="23091">
                  <c:v>300.42417753703751</c:v>
                </c:pt>
                <c:pt idx="23092">
                  <c:v>300.15637217325082</c:v>
                </c:pt>
                <c:pt idx="23093">
                  <c:v>300.08670677415364</c:v>
                </c:pt>
                <c:pt idx="23094">
                  <c:v>300.22604359897201</c:v>
                </c:pt>
                <c:pt idx="23095">
                  <c:v>300.62081775504299</c:v>
                </c:pt>
                <c:pt idx="23096">
                  <c:v>300.06348451789216</c:v>
                </c:pt>
                <c:pt idx="23097">
                  <c:v>300.04026227684943</c:v>
                </c:pt>
                <c:pt idx="23098">
                  <c:v>300.98150465625184</c:v>
                </c:pt>
                <c:pt idx="23099">
                  <c:v>301.16727990609422</c:v>
                </c:pt>
                <c:pt idx="23100">
                  <c:v>300.60995263469238</c:v>
                </c:pt>
                <c:pt idx="23101">
                  <c:v>300.10992901519637</c:v>
                </c:pt>
                <c:pt idx="23102">
                  <c:v>300.01703988361919</c:v>
                </c:pt>
                <c:pt idx="23103">
                  <c:v>300.49384272307219</c:v>
                </c:pt>
                <c:pt idx="23104">
                  <c:v>300.44739830186171</c:v>
                </c:pt>
                <c:pt idx="23105">
                  <c:v>300.40095509815103</c:v>
                </c:pt>
                <c:pt idx="23106">
                  <c:v>300.42417753703751</c:v>
                </c:pt>
                <c:pt idx="23107">
                  <c:v>300.28484518653084</c:v>
                </c:pt>
                <c:pt idx="23108">
                  <c:v>300.23840061313291</c:v>
                </c:pt>
                <c:pt idx="23109">
                  <c:v>300.07584769564573</c:v>
                </c:pt>
                <c:pt idx="23110">
                  <c:v>300.33128823805407</c:v>
                </c:pt>
                <c:pt idx="23111">
                  <c:v>300.76014553992542</c:v>
                </c:pt>
                <c:pt idx="23112">
                  <c:v>300.22604359897201</c:v>
                </c:pt>
                <c:pt idx="23113">
                  <c:v>300.30806747322987</c:v>
                </c:pt>
                <c:pt idx="23114">
                  <c:v>300.48147490360066</c:v>
                </c:pt>
                <c:pt idx="23115">
                  <c:v>300.78336934849909</c:v>
                </c:pt>
                <c:pt idx="23116">
                  <c:v>300.64402649705676</c:v>
                </c:pt>
                <c:pt idx="23117">
                  <c:v>300.34214742309319</c:v>
                </c:pt>
                <c:pt idx="23118">
                  <c:v>300.04026227684943</c:v>
                </c:pt>
                <c:pt idx="23119">
                  <c:v>300.04026227684943</c:v>
                </c:pt>
                <c:pt idx="23120">
                  <c:v>300.70284025961359</c:v>
                </c:pt>
                <c:pt idx="23121">
                  <c:v>300.60995263469238</c:v>
                </c:pt>
                <c:pt idx="23122">
                  <c:v>300.54028729647018</c:v>
                </c:pt>
                <c:pt idx="23123">
                  <c:v>300.50469871217439</c:v>
                </c:pt>
                <c:pt idx="23124">
                  <c:v>301.01559206330148</c:v>
                </c:pt>
                <c:pt idx="23125">
                  <c:v>300.26162289983188</c:v>
                </c:pt>
                <c:pt idx="23126">
                  <c:v>300.63317492139134</c:v>
                </c:pt>
                <c:pt idx="23127">
                  <c:v>300.44739830186171</c:v>
                </c:pt>
                <c:pt idx="23128">
                  <c:v>300.07584769564573</c:v>
                </c:pt>
                <c:pt idx="23129">
                  <c:v>300.64402649705676</c:v>
                </c:pt>
                <c:pt idx="23130">
                  <c:v>300.08670677415364</c:v>
                </c:pt>
                <c:pt idx="23131">
                  <c:v>300.24926740754574</c:v>
                </c:pt>
                <c:pt idx="23132">
                  <c:v>300.15637217325082</c:v>
                </c:pt>
                <c:pt idx="23133">
                  <c:v>300.31892361451946</c:v>
                </c:pt>
                <c:pt idx="23134">
                  <c:v>300.70284025961359</c:v>
                </c:pt>
                <c:pt idx="23135">
                  <c:v>300.44739830186171</c:v>
                </c:pt>
                <c:pt idx="23136">
                  <c:v>300.40095509815103</c:v>
                </c:pt>
                <c:pt idx="23137">
                  <c:v>300.58673034799341</c:v>
                </c:pt>
                <c:pt idx="23138">
                  <c:v>300.74928498519898</c:v>
                </c:pt>
                <c:pt idx="23139">
                  <c:v>300.86539474463171</c:v>
                </c:pt>
                <c:pt idx="23140">
                  <c:v>300.02940306137282</c:v>
                </c:pt>
                <c:pt idx="23141">
                  <c:v>300.08670677415364</c:v>
                </c:pt>
                <c:pt idx="23142">
                  <c:v>300.21517984830865</c:v>
                </c:pt>
                <c:pt idx="23143">
                  <c:v>300.48147490360066</c:v>
                </c:pt>
                <c:pt idx="23144">
                  <c:v>300.69047411420422</c:v>
                </c:pt>
                <c:pt idx="23145">
                  <c:v>301.36391905878742</c:v>
                </c:pt>
                <c:pt idx="23146">
                  <c:v>300.50469871217439</c:v>
                </c:pt>
                <c:pt idx="23147">
                  <c:v>300.272475997372</c:v>
                </c:pt>
                <c:pt idx="23148">
                  <c:v>300.52792252074812</c:v>
                </c:pt>
                <c:pt idx="23149">
                  <c:v>300.04026227684943</c:v>
                </c:pt>
                <c:pt idx="23150">
                  <c:v>300.04026227684943</c:v>
                </c:pt>
                <c:pt idx="23151">
                  <c:v>300.40095509815103</c:v>
                </c:pt>
                <c:pt idx="23152">
                  <c:v>300.56350806129444</c:v>
                </c:pt>
                <c:pt idx="23153">
                  <c:v>300.58673034799341</c:v>
                </c:pt>
                <c:pt idx="23154">
                  <c:v>301.09761456787203</c:v>
                </c:pt>
                <c:pt idx="23155">
                  <c:v>300.10992901519637</c:v>
                </c:pt>
                <c:pt idx="23156">
                  <c:v>300.31892361451946</c:v>
                </c:pt>
                <c:pt idx="23157">
                  <c:v>301.10847223103639</c:v>
                </c:pt>
                <c:pt idx="23158">
                  <c:v>301.85157368696832</c:v>
                </c:pt>
                <c:pt idx="23159">
                  <c:v>300.59759394646926</c:v>
                </c:pt>
                <c:pt idx="23160">
                  <c:v>300.24926740754574</c:v>
                </c:pt>
                <c:pt idx="23161">
                  <c:v>300.48147490360066</c:v>
                </c:pt>
                <c:pt idx="23162">
                  <c:v>300.08670677415364</c:v>
                </c:pt>
                <c:pt idx="23163">
                  <c:v>300.16873527491072</c:v>
                </c:pt>
                <c:pt idx="23164">
                  <c:v>300.28484518653084</c:v>
                </c:pt>
                <c:pt idx="23165">
                  <c:v>300.06348451789216</c:v>
                </c:pt>
                <c:pt idx="23166">
                  <c:v>300.60995263469238</c:v>
                </c:pt>
                <c:pt idx="23167">
                  <c:v>300.84217245793269</c:v>
                </c:pt>
                <c:pt idx="23168">
                  <c:v>301.0047254210761</c:v>
                </c:pt>
                <c:pt idx="23169">
                  <c:v>300.44739830186171</c:v>
                </c:pt>
                <c:pt idx="23170">
                  <c:v>300.93506008285391</c:v>
                </c:pt>
                <c:pt idx="23171">
                  <c:v>301.28338951333944</c:v>
                </c:pt>
                <c:pt idx="23172">
                  <c:v>301.12083533269629</c:v>
                </c:pt>
                <c:pt idx="23173">
                  <c:v>300.58673034799341</c:v>
                </c:pt>
                <c:pt idx="23174">
                  <c:v>300.40095509815103</c:v>
                </c:pt>
                <c:pt idx="23175">
                  <c:v>300.23840061313291</c:v>
                </c:pt>
                <c:pt idx="23176">
                  <c:v>300.02940306137282</c:v>
                </c:pt>
                <c:pt idx="23177">
                  <c:v>300.31892361451946</c:v>
                </c:pt>
                <c:pt idx="23178">
                  <c:v>300.64402649705676</c:v>
                </c:pt>
                <c:pt idx="23179">
                  <c:v>300.64402649705676</c:v>
                </c:pt>
                <c:pt idx="23180">
                  <c:v>301.31747144164001</c:v>
                </c:pt>
                <c:pt idx="23181">
                  <c:v>300.89947317262033</c:v>
                </c:pt>
                <c:pt idx="23182">
                  <c:v>300.64402649705676</c:v>
                </c:pt>
                <c:pt idx="23183">
                  <c:v>300.48147490360066</c:v>
                </c:pt>
                <c:pt idx="23184">
                  <c:v>300.052625454603</c:v>
                </c:pt>
                <c:pt idx="23185">
                  <c:v>300.23840061313291</c:v>
                </c:pt>
                <c:pt idx="23186">
                  <c:v>300.43504265738812</c:v>
                </c:pt>
                <c:pt idx="23187">
                  <c:v>300.08670677415364</c:v>
                </c:pt>
                <c:pt idx="23188">
                  <c:v>300.43504265738812</c:v>
                </c:pt>
                <c:pt idx="23189">
                  <c:v>300.34214742309319</c:v>
                </c:pt>
                <c:pt idx="23190">
                  <c:v>300.36537123166693</c:v>
                </c:pt>
                <c:pt idx="23191">
                  <c:v>300.56350806129444</c:v>
                </c:pt>
                <c:pt idx="23192">
                  <c:v>300.35451052475304</c:v>
                </c:pt>
                <c:pt idx="23193">
                  <c:v>300.272475997372</c:v>
                </c:pt>
                <c:pt idx="23194">
                  <c:v>300.78336934849909</c:v>
                </c:pt>
                <c:pt idx="23195">
                  <c:v>300.80659315707283</c:v>
                </c:pt>
                <c:pt idx="23196">
                  <c:v>300.50469871217439</c:v>
                </c:pt>
                <c:pt idx="23197">
                  <c:v>300.07584769564573</c:v>
                </c:pt>
                <c:pt idx="23198">
                  <c:v>300.37773281145206</c:v>
                </c:pt>
                <c:pt idx="23199">
                  <c:v>300.70284025961359</c:v>
                </c:pt>
                <c:pt idx="23200">
                  <c:v>300.58673034799341</c:v>
                </c:pt>
                <c:pt idx="23201">
                  <c:v>300.06348451789216</c:v>
                </c:pt>
                <c:pt idx="23202">
                  <c:v>300.23840061313291</c:v>
                </c:pt>
                <c:pt idx="23203">
                  <c:v>300.40095509815103</c:v>
                </c:pt>
                <c:pt idx="23204">
                  <c:v>300.63317492139134</c:v>
                </c:pt>
                <c:pt idx="23205">
                  <c:v>301.19050219279325</c:v>
                </c:pt>
                <c:pt idx="23206">
                  <c:v>301.02794770777507</c:v>
                </c:pt>
                <c:pt idx="23207">
                  <c:v>300.60995263469238</c:v>
                </c:pt>
                <c:pt idx="23208">
                  <c:v>300.16873527491072</c:v>
                </c:pt>
                <c:pt idx="23209">
                  <c:v>300.12229077760645</c:v>
                </c:pt>
                <c:pt idx="23210">
                  <c:v>300.34214742309319</c:v>
                </c:pt>
                <c:pt idx="23211">
                  <c:v>300.17959598182455</c:v>
                </c:pt>
                <c:pt idx="23212">
                  <c:v>300.17959598182455</c:v>
                </c:pt>
                <c:pt idx="23213">
                  <c:v>300.31892361451946</c:v>
                </c:pt>
                <c:pt idx="23214">
                  <c:v>300.17959598182455</c:v>
                </c:pt>
                <c:pt idx="23215">
                  <c:v>300.31892361451946</c:v>
                </c:pt>
                <c:pt idx="23216">
                  <c:v>300.31892361451946</c:v>
                </c:pt>
                <c:pt idx="23217">
                  <c:v>300.56350806129444</c:v>
                </c:pt>
                <c:pt idx="23218">
                  <c:v>300.30806747322987</c:v>
                </c:pt>
                <c:pt idx="23219">
                  <c:v>300.58673034799341</c:v>
                </c:pt>
                <c:pt idx="23220">
                  <c:v>300.052625454603</c:v>
                </c:pt>
                <c:pt idx="23221">
                  <c:v>300.01703988361919</c:v>
                </c:pt>
                <c:pt idx="23222">
                  <c:v>300.09906995190721</c:v>
                </c:pt>
                <c:pt idx="23223">
                  <c:v>300.60995263469238</c:v>
                </c:pt>
                <c:pt idx="23224">
                  <c:v>300.26162289983188</c:v>
                </c:pt>
                <c:pt idx="23225">
                  <c:v>300.20281979039828</c:v>
                </c:pt>
                <c:pt idx="23226">
                  <c:v>300.00618080663321</c:v>
                </c:pt>
                <c:pt idx="23227">
                  <c:v>300.28484518653084</c:v>
                </c:pt>
                <c:pt idx="23228">
                  <c:v>300.76014553992542</c:v>
                </c:pt>
                <c:pt idx="23229">
                  <c:v>301.0852482702752</c:v>
                </c:pt>
                <c:pt idx="23230">
                  <c:v>301.06202461388898</c:v>
                </c:pt>
                <c:pt idx="23231">
                  <c:v>300.64402649705676</c:v>
                </c:pt>
                <c:pt idx="23232">
                  <c:v>300.62081775504299</c:v>
                </c:pt>
                <c:pt idx="23233">
                  <c:v>300.14551303386793</c:v>
                </c:pt>
                <c:pt idx="23234">
                  <c:v>300.19195756160968</c:v>
                </c:pt>
                <c:pt idx="23235">
                  <c:v>300.67961797291457</c:v>
                </c:pt>
                <c:pt idx="23236">
                  <c:v>300.40095509815103</c:v>
                </c:pt>
                <c:pt idx="23237">
                  <c:v>300.19195756160968</c:v>
                </c:pt>
                <c:pt idx="23238">
                  <c:v>301.07439243336052</c:v>
                </c:pt>
                <c:pt idx="23239">
                  <c:v>300.14551303386793</c:v>
                </c:pt>
                <c:pt idx="23240">
                  <c:v>300.04026227684943</c:v>
                </c:pt>
                <c:pt idx="23241">
                  <c:v>300.52792252074812</c:v>
                </c:pt>
                <c:pt idx="23242">
                  <c:v>300.5511463293218</c:v>
                </c:pt>
                <c:pt idx="23243">
                  <c:v>300.40095509815103</c:v>
                </c:pt>
                <c:pt idx="23244">
                  <c:v>300.45825109502692</c:v>
                </c:pt>
                <c:pt idx="23245">
                  <c:v>300.20281979039828</c:v>
                </c:pt>
                <c:pt idx="23246">
                  <c:v>300.02940306137282</c:v>
                </c:pt>
                <c:pt idx="23247">
                  <c:v>300.59759394646926</c:v>
                </c:pt>
                <c:pt idx="23248">
                  <c:v>300.29569980594573</c:v>
                </c:pt>
                <c:pt idx="23249">
                  <c:v>300.15637217325082</c:v>
                </c:pt>
                <c:pt idx="23250">
                  <c:v>300.41181884881439</c:v>
                </c:pt>
                <c:pt idx="23251">
                  <c:v>300.15637217325082</c:v>
                </c:pt>
                <c:pt idx="23252">
                  <c:v>300.47062043637322</c:v>
                </c:pt>
                <c:pt idx="23253">
                  <c:v>300.88861550945592</c:v>
                </c:pt>
                <c:pt idx="23254">
                  <c:v>300.63317492139134</c:v>
                </c:pt>
                <c:pt idx="23255">
                  <c:v>300.04026227684943</c:v>
                </c:pt>
                <c:pt idx="23256">
                  <c:v>300.10992901519637</c:v>
                </c:pt>
                <c:pt idx="23257">
                  <c:v>300.04026227684943</c:v>
                </c:pt>
                <c:pt idx="23258">
                  <c:v>300.00618080663321</c:v>
                </c:pt>
                <c:pt idx="23259">
                  <c:v>300.12229077760645</c:v>
                </c:pt>
                <c:pt idx="23260">
                  <c:v>300.12229077760645</c:v>
                </c:pt>
                <c:pt idx="23261">
                  <c:v>300.48147490360066</c:v>
                </c:pt>
                <c:pt idx="23262">
                  <c:v>300.36537123166693</c:v>
                </c:pt>
                <c:pt idx="23263">
                  <c:v>300.22604359897201</c:v>
                </c:pt>
                <c:pt idx="23264">
                  <c:v>300.14551303386793</c:v>
                </c:pt>
                <c:pt idx="23265">
                  <c:v>300.10992901519637</c:v>
                </c:pt>
                <c:pt idx="23266">
                  <c:v>300.28484518653084</c:v>
                </c:pt>
                <c:pt idx="23267">
                  <c:v>300.12229077760645</c:v>
                </c:pt>
                <c:pt idx="23268">
                  <c:v>300.21517984830865</c:v>
                </c:pt>
                <c:pt idx="23269">
                  <c:v>300.00618080663321</c:v>
                </c:pt>
                <c:pt idx="23270">
                  <c:v>300.24926740754574</c:v>
                </c:pt>
                <c:pt idx="23271">
                  <c:v>300.42417753703751</c:v>
                </c:pt>
                <c:pt idx="23272">
                  <c:v>300.40095509815103</c:v>
                </c:pt>
                <c:pt idx="23273">
                  <c:v>300.44739830186171</c:v>
                </c:pt>
                <c:pt idx="23274">
                  <c:v>300.26162289983188</c:v>
                </c:pt>
                <c:pt idx="23275">
                  <c:v>300.71369792277795</c:v>
                </c:pt>
                <c:pt idx="23276">
                  <c:v>300.38859504024066</c:v>
                </c:pt>
                <c:pt idx="23277">
                  <c:v>300.45825109502692</c:v>
                </c:pt>
                <c:pt idx="23278">
                  <c:v>300.82980174689914</c:v>
                </c:pt>
                <c:pt idx="23279">
                  <c:v>300.59759394646926</c:v>
                </c:pt>
                <c:pt idx="23280">
                  <c:v>300.69047411420422</c:v>
                </c:pt>
                <c:pt idx="23281">
                  <c:v>300.38859504024066</c:v>
                </c:pt>
                <c:pt idx="23282">
                  <c:v>300.04026227684943</c:v>
                </c:pt>
                <c:pt idx="23283">
                  <c:v>300.26162289983188</c:v>
                </c:pt>
                <c:pt idx="23284">
                  <c:v>300.24926740754574</c:v>
                </c:pt>
                <c:pt idx="23285">
                  <c:v>300.17959598182455</c:v>
                </c:pt>
                <c:pt idx="23286">
                  <c:v>300.31892361451946</c:v>
                </c:pt>
                <c:pt idx="23287">
                  <c:v>300.84217245793269</c:v>
                </c:pt>
                <c:pt idx="23288">
                  <c:v>301.02794770777507</c:v>
                </c:pt>
                <c:pt idx="23289">
                  <c:v>300.93506008285391</c:v>
                </c:pt>
                <c:pt idx="23290">
                  <c:v>300.14551303386793</c:v>
                </c:pt>
                <c:pt idx="23291">
                  <c:v>300.24926740754574</c:v>
                </c:pt>
                <c:pt idx="23292">
                  <c:v>300.10992901519637</c:v>
                </c:pt>
                <c:pt idx="23293">
                  <c:v>300.50469871217439</c:v>
                </c:pt>
                <c:pt idx="23294">
                  <c:v>300.04026227684943</c:v>
                </c:pt>
                <c:pt idx="23295">
                  <c:v>300.00618080663321</c:v>
                </c:pt>
                <c:pt idx="23296">
                  <c:v>300.94592078976774</c:v>
                </c:pt>
                <c:pt idx="23297">
                  <c:v>300.36537123166693</c:v>
                </c:pt>
                <c:pt idx="23298">
                  <c:v>300.22604359897201</c:v>
                </c:pt>
                <c:pt idx="23299">
                  <c:v>300.30806747322987</c:v>
                </c:pt>
                <c:pt idx="23300">
                  <c:v>300.06348451789216</c:v>
                </c:pt>
                <c:pt idx="23301">
                  <c:v>300.01703988361919</c:v>
                </c:pt>
                <c:pt idx="23302">
                  <c:v>300.30806747322987</c:v>
                </c:pt>
                <c:pt idx="23303">
                  <c:v>300.23840061313291</c:v>
                </c:pt>
                <c:pt idx="23304">
                  <c:v>300.47062043637322</c:v>
                </c:pt>
                <c:pt idx="23305">
                  <c:v>300.79572788453476</c:v>
                </c:pt>
                <c:pt idx="23306">
                  <c:v>300.35451052475304</c:v>
                </c:pt>
                <c:pt idx="23307">
                  <c:v>300.08670677415364</c:v>
                </c:pt>
                <c:pt idx="23308">
                  <c:v>300.48147490360066</c:v>
                </c:pt>
                <c:pt idx="23309">
                  <c:v>300.40095509815103</c:v>
                </c:pt>
                <c:pt idx="23310">
                  <c:v>300.09906995190721</c:v>
                </c:pt>
                <c:pt idx="23311">
                  <c:v>300.06348451789216</c:v>
                </c:pt>
                <c:pt idx="23312">
                  <c:v>300.62081775504299</c:v>
                </c:pt>
                <c:pt idx="23313">
                  <c:v>300.10992901519637</c:v>
                </c:pt>
                <c:pt idx="23314">
                  <c:v>300.13314985611436</c:v>
                </c:pt>
                <c:pt idx="23315">
                  <c:v>300.33128823805407</c:v>
                </c:pt>
                <c:pt idx="23316">
                  <c:v>300.54028729647018</c:v>
                </c:pt>
                <c:pt idx="23317">
                  <c:v>300.28484518653084</c:v>
                </c:pt>
                <c:pt idx="23318">
                  <c:v>300.26162289983188</c:v>
                </c:pt>
                <c:pt idx="23319">
                  <c:v>300.74928498519898</c:v>
                </c:pt>
                <c:pt idx="23320">
                  <c:v>301.02794770777507</c:v>
                </c:pt>
                <c:pt idx="23321">
                  <c:v>301.63171909601249</c:v>
                </c:pt>
                <c:pt idx="23322">
                  <c:v>301.12083533269629</c:v>
                </c:pt>
                <c:pt idx="23323">
                  <c:v>300.28484518653084</c:v>
                </c:pt>
                <c:pt idx="23324">
                  <c:v>300.34214742309319</c:v>
                </c:pt>
                <c:pt idx="23325">
                  <c:v>300.69047411420422</c:v>
                </c:pt>
                <c:pt idx="23326">
                  <c:v>301.75869367142087</c:v>
                </c:pt>
                <c:pt idx="23327">
                  <c:v>301.59614223015222</c:v>
                </c:pt>
                <c:pt idx="23328">
                  <c:v>301.20136746533132</c:v>
                </c:pt>
                <c:pt idx="23329">
                  <c:v>300.82980174689914</c:v>
                </c:pt>
                <c:pt idx="23330">
                  <c:v>300.64402649705676</c:v>
                </c:pt>
                <c:pt idx="23331">
                  <c:v>300.59759394646926</c:v>
                </c:pt>
                <c:pt idx="23332">
                  <c:v>300.08670677415364</c:v>
                </c:pt>
                <c:pt idx="23333">
                  <c:v>300.16873527491072</c:v>
                </c:pt>
                <c:pt idx="23334">
                  <c:v>300.08670677415364</c:v>
                </c:pt>
                <c:pt idx="23335">
                  <c:v>300.51706500977122</c:v>
                </c:pt>
                <c:pt idx="23336">
                  <c:v>300.37773281145206</c:v>
                </c:pt>
                <c:pt idx="23337">
                  <c:v>300.30806747322987</c:v>
                </c:pt>
                <c:pt idx="23338">
                  <c:v>300.04026227684943</c:v>
                </c:pt>
                <c:pt idx="23339">
                  <c:v>300.17959598182455</c:v>
                </c:pt>
                <c:pt idx="23340">
                  <c:v>300.58673034799341</c:v>
                </c:pt>
                <c:pt idx="23341">
                  <c:v>300.63317492139134</c:v>
                </c:pt>
                <c:pt idx="23342">
                  <c:v>300.30806747322987</c:v>
                </c:pt>
                <c:pt idx="23343">
                  <c:v>300.30806747322987</c:v>
                </c:pt>
                <c:pt idx="23344">
                  <c:v>300.49384272307219</c:v>
                </c:pt>
                <c:pt idx="23345">
                  <c:v>300.15637217325082</c:v>
                </c:pt>
                <c:pt idx="23346">
                  <c:v>300.01703988361919</c:v>
                </c:pt>
                <c:pt idx="23347">
                  <c:v>300.04026227684943</c:v>
                </c:pt>
                <c:pt idx="23348">
                  <c:v>300.13314985611436</c:v>
                </c:pt>
                <c:pt idx="23349">
                  <c:v>300.19195756160968</c:v>
                </c:pt>
                <c:pt idx="23350">
                  <c:v>300.00618080663321</c:v>
                </c:pt>
                <c:pt idx="23351">
                  <c:v>300.21517984830865</c:v>
                </c:pt>
                <c:pt idx="23352">
                  <c:v>300.77250575002324</c:v>
                </c:pt>
                <c:pt idx="23353">
                  <c:v>300.74928498519898</c:v>
                </c:pt>
                <c:pt idx="23354">
                  <c:v>300.14551303386793</c:v>
                </c:pt>
                <c:pt idx="23355">
                  <c:v>300.31892361451946</c:v>
                </c:pt>
                <c:pt idx="23356">
                  <c:v>300.15637217325082</c:v>
                </c:pt>
                <c:pt idx="23357">
                  <c:v>300.10992901519637</c:v>
                </c:pt>
                <c:pt idx="23358">
                  <c:v>300.07584769564573</c:v>
                </c:pt>
                <c:pt idx="23359">
                  <c:v>300.52792252074812</c:v>
                </c:pt>
                <c:pt idx="23360">
                  <c:v>300.00618080663321</c:v>
                </c:pt>
                <c:pt idx="23361">
                  <c:v>300.17959598182455</c:v>
                </c:pt>
                <c:pt idx="23362">
                  <c:v>300.00618080663321</c:v>
                </c:pt>
                <c:pt idx="23363">
                  <c:v>300.52792252074812</c:v>
                </c:pt>
                <c:pt idx="23364">
                  <c:v>301.96769272983693</c:v>
                </c:pt>
                <c:pt idx="23365">
                  <c:v>300.8762493640466</c:v>
                </c:pt>
                <c:pt idx="23366">
                  <c:v>300.01703988361919</c:v>
                </c:pt>
                <c:pt idx="23367">
                  <c:v>300.06348451789216</c:v>
                </c:pt>
                <c:pt idx="23368">
                  <c:v>300.08670677415364</c:v>
                </c:pt>
                <c:pt idx="23369">
                  <c:v>300.33128823805407</c:v>
                </c:pt>
                <c:pt idx="23370">
                  <c:v>300.65639720809037</c:v>
                </c:pt>
                <c:pt idx="23371">
                  <c:v>301.02794770777507</c:v>
                </c:pt>
                <c:pt idx="23372">
                  <c:v>300.63317492139134</c:v>
                </c:pt>
                <c:pt idx="23373">
                  <c:v>300.20281979039828</c:v>
                </c:pt>
                <c:pt idx="23374">
                  <c:v>300.21517984830865</c:v>
                </c:pt>
                <c:pt idx="23375">
                  <c:v>300.00618080663321</c:v>
                </c:pt>
                <c:pt idx="23376">
                  <c:v>300.13314985611436</c:v>
                </c:pt>
                <c:pt idx="23377">
                  <c:v>300.22604359897201</c:v>
                </c:pt>
                <c:pt idx="23378">
                  <c:v>300.50469871217439</c:v>
                </c:pt>
                <c:pt idx="23379">
                  <c:v>300.00618080663321</c:v>
                </c:pt>
                <c:pt idx="23380">
                  <c:v>300.80659315707283</c:v>
                </c:pt>
                <c:pt idx="23381">
                  <c:v>300.31892361451946</c:v>
                </c:pt>
                <c:pt idx="23382">
                  <c:v>300.052625454603</c:v>
                </c:pt>
                <c:pt idx="23383">
                  <c:v>300.22604359897201</c:v>
                </c:pt>
                <c:pt idx="23384">
                  <c:v>300.30806747322987</c:v>
                </c:pt>
                <c:pt idx="23385">
                  <c:v>300.9118379483424</c:v>
                </c:pt>
                <c:pt idx="23386">
                  <c:v>300.58673034799341</c:v>
                </c:pt>
                <c:pt idx="23387">
                  <c:v>300.86539474463171</c:v>
                </c:pt>
                <c:pt idx="23388">
                  <c:v>300.44739830186171</c:v>
                </c:pt>
                <c:pt idx="23389">
                  <c:v>300.16873527491072</c:v>
                </c:pt>
                <c:pt idx="23390">
                  <c:v>300.77250575002324</c:v>
                </c:pt>
                <c:pt idx="23391">
                  <c:v>300.58673034799341</c:v>
                </c:pt>
                <c:pt idx="23392">
                  <c:v>300.19195756160968</c:v>
                </c:pt>
                <c:pt idx="23393">
                  <c:v>300.21517984830865</c:v>
                </c:pt>
                <c:pt idx="23394">
                  <c:v>300.45825109502692</c:v>
                </c:pt>
                <c:pt idx="23395">
                  <c:v>300.50469871217439</c:v>
                </c:pt>
                <c:pt idx="23396">
                  <c:v>300.78336934849909</c:v>
                </c:pt>
                <c:pt idx="23397">
                  <c:v>300.71369792277795</c:v>
                </c:pt>
                <c:pt idx="23398">
                  <c:v>300.5511463293218</c:v>
                </c:pt>
                <c:pt idx="23399">
                  <c:v>300.24926740754574</c:v>
                </c:pt>
                <c:pt idx="23400">
                  <c:v>300.26162289983188</c:v>
                </c:pt>
                <c:pt idx="23401">
                  <c:v>300.21517984830865</c:v>
                </c:pt>
                <c:pt idx="23402">
                  <c:v>300.49384272307219</c:v>
                </c:pt>
                <c:pt idx="23403">
                  <c:v>300.98150465625184</c:v>
                </c:pt>
                <c:pt idx="23404">
                  <c:v>300.56350806129444</c:v>
                </c:pt>
                <c:pt idx="23405">
                  <c:v>300.052625454603</c:v>
                </c:pt>
                <c:pt idx="23406">
                  <c:v>301.45679892214741</c:v>
                </c:pt>
                <c:pt idx="23407">
                  <c:v>301.29424748087877</c:v>
                </c:pt>
                <c:pt idx="23408">
                  <c:v>300.9923684069152</c:v>
                </c:pt>
                <c:pt idx="23409">
                  <c:v>300.85302555547287</c:v>
                </c:pt>
                <c:pt idx="23410">
                  <c:v>300.43504265738812</c:v>
                </c:pt>
                <c:pt idx="23411">
                  <c:v>300.19195756160968</c:v>
                </c:pt>
                <c:pt idx="23412">
                  <c:v>300.67961797291457</c:v>
                </c:pt>
                <c:pt idx="23413">
                  <c:v>300.21517984830865</c:v>
                </c:pt>
                <c:pt idx="23414">
                  <c:v>300.20281979039828</c:v>
                </c:pt>
                <c:pt idx="23415">
                  <c:v>300.45825109502692</c:v>
                </c:pt>
                <c:pt idx="23416">
                  <c:v>300.14551303386793</c:v>
                </c:pt>
                <c:pt idx="23417">
                  <c:v>300.28484518653084</c:v>
                </c:pt>
                <c:pt idx="23418">
                  <c:v>300.15637217325082</c:v>
                </c:pt>
                <c:pt idx="23419">
                  <c:v>300.67961797291457</c:v>
                </c:pt>
                <c:pt idx="23420">
                  <c:v>300.70284025961359</c:v>
                </c:pt>
                <c:pt idx="23421">
                  <c:v>300.42417753703751</c:v>
                </c:pt>
                <c:pt idx="23422">
                  <c:v>301.21372295761745</c:v>
                </c:pt>
                <c:pt idx="23423">
                  <c:v>301.46916552411921</c:v>
                </c:pt>
                <c:pt idx="23424">
                  <c:v>301.98004883087299</c:v>
                </c:pt>
                <c:pt idx="23425">
                  <c:v>301.32983363017502</c:v>
                </c:pt>
                <c:pt idx="23426">
                  <c:v>301.07439243336052</c:v>
                </c:pt>
                <c:pt idx="23427">
                  <c:v>300.96914459834147</c:v>
                </c:pt>
                <c:pt idx="23428">
                  <c:v>301.34069509802623</c:v>
                </c:pt>
                <c:pt idx="23429">
                  <c:v>301.7819174799946</c:v>
                </c:pt>
                <c:pt idx="23430">
                  <c:v>303.4074471114285</c:v>
                </c:pt>
                <c:pt idx="23431">
                  <c:v>303.73254999396579</c:v>
                </c:pt>
                <c:pt idx="23432">
                  <c:v>302.73401753778018</c:v>
                </c:pt>
                <c:pt idx="23433">
                  <c:v>300.94592078976774</c:v>
                </c:pt>
                <c:pt idx="23434">
                  <c:v>300.51706500977122</c:v>
                </c:pt>
                <c:pt idx="23435">
                  <c:v>300.35451052475304</c:v>
                </c:pt>
                <c:pt idx="23436">
                  <c:v>300.57437013789553</c:v>
                </c:pt>
                <c:pt idx="23437">
                  <c:v>302.35159933055775</c:v>
                </c:pt>
                <c:pt idx="23438">
                  <c:v>305.39367627563161</c:v>
                </c:pt>
                <c:pt idx="23439">
                  <c:v>303.00182183625452</c:v>
                </c:pt>
                <c:pt idx="23440">
                  <c:v>302.95537421910706</c:v>
                </c:pt>
                <c:pt idx="23441">
                  <c:v>302.02649188239621</c:v>
                </c:pt>
                <c:pt idx="23442">
                  <c:v>303.38422330285476</c:v>
                </c:pt>
                <c:pt idx="23443">
                  <c:v>304.42921859493521</c:v>
                </c:pt>
                <c:pt idx="23444">
                  <c:v>303.47711853714964</c:v>
                </c:pt>
                <c:pt idx="23445">
                  <c:v>300.58673034799341</c:v>
                </c:pt>
                <c:pt idx="23446">
                  <c:v>305.32400484991041</c:v>
                </c:pt>
                <c:pt idx="23447">
                  <c:v>308.34287168328325</c:v>
                </c:pt>
                <c:pt idx="23448">
                  <c:v>304.60412765911468</c:v>
                </c:pt>
                <c:pt idx="23449">
                  <c:v>300.56350806129444</c:v>
                </c:pt>
                <c:pt idx="23450">
                  <c:v>300.41181884881439</c:v>
                </c:pt>
                <c:pt idx="23451">
                  <c:v>302.31601942094795</c:v>
                </c:pt>
                <c:pt idx="23452">
                  <c:v>301.68902224569968</c:v>
                </c:pt>
                <c:pt idx="23453">
                  <c:v>301.24779986373136</c:v>
                </c:pt>
                <c:pt idx="23454">
                  <c:v>300.74928498519898</c:v>
                </c:pt>
                <c:pt idx="23455">
                  <c:v>303.24489567015985</c:v>
                </c:pt>
                <c:pt idx="23456">
                  <c:v>304.05766809525051</c:v>
                </c:pt>
                <c:pt idx="23457">
                  <c:v>304.01122047810304</c:v>
                </c:pt>
                <c:pt idx="23458">
                  <c:v>306.79784922573862</c:v>
                </c:pt>
                <c:pt idx="23459">
                  <c:v>304.22021953651915</c:v>
                </c:pt>
                <c:pt idx="23460">
                  <c:v>301.54969461300476</c:v>
                </c:pt>
                <c:pt idx="23461">
                  <c:v>303.38422330285476</c:v>
                </c:pt>
                <c:pt idx="23462">
                  <c:v>300.8762493640466</c:v>
                </c:pt>
                <c:pt idx="23463">
                  <c:v>300.77250575002324</c:v>
                </c:pt>
                <c:pt idx="23464">
                  <c:v>302.30515627903452</c:v>
                </c:pt>
                <c:pt idx="23465">
                  <c:v>301.95682654417402</c:v>
                </c:pt>
                <c:pt idx="23466">
                  <c:v>301.20136746533132</c:v>
                </c:pt>
                <c:pt idx="23467">
                  <c:v>305.33487103557337</c:v>
                </c:pt>
                <c:pt idx="23468">
                  <c:v>306.1244196520903</c:v>
                </c:pt>
                <c:pt idx="23469">
                  <c:v>300.49384272307219</c:v>
                </c:pt>
                <c:pt idx="23470">
                  <c:v>304.72024670198329</c:v>
                </c:pt>
                <c:pt idx="23471">
                  <c:v>304.88279814325193</c:v>
                </c:pt>
                <c:pt idx="23472">
                  <c:v>308.41252789025702</c:v>
                </c:pt>
                <c:pt idx="23473">
                  <c:v>309.85229749059596</c:v>
                </c:pt>
                <c:pt idx="23474">
                  <c:v>306.50832777468582</c:v>
                </c:pt>
                <c:pt idx="23475">
                  <c:v>302.25871170563653</c:v>
                </c:pt>
                <c:pt idx="23476">
                  <c:v>300.30806747322987</c:v>
                </c:pt>
                <c:pt idx="23477">
                  <c:v>301.36391905878742</c:v>
                </c:pt>
                <c:pt idx="23478">
                  <c:v>304.77754528604623</c:v>
                </c:pt>
                <c:pt idx="23479">
                  <c:v>302.89656897904882</c:v>
                </c:pt>
                <c:pt idx="23480">
                  <c:v>305.44012389277907</c:v>
                </c:pt>
                <c:pt idx="23481">
                  <c:v>301.91038197077603</c:v>
                </c:pt>
                <c:pt idx="23482">
                  <c:v>300.60995263469238</c:v>
                </c:pt>
                <c:pt idx="23483">
                  <c:v>305.48657150992648</c:v>
                </c:pt>
                <c:pt idx="23484">
                  <c:v>301.09761456787203</c:v>
                </c:pt>
                <c:pt idx="23485">
                  <c:v>301.03880065312774</c:v>
                </c:pt>
                <c:pt idx="23486">
                  <c:v>302.43212324506919</c:v>
                </c:pt>
                <c:pt idx="23487">
                  <c:v>302.64112230348525</c:v>
                </c:pt>
                <c:pt idx="23488">
                  <c:v>302.33924322952168</c:v>
                </c:pt>
                <c:pt idx="23489">
                  <c:v>302.36246703809542</c:v>
                </c:pt>
                <c:pt idx="23490">
                  <c:v>301.52647080443103</c:v>
                </c:pt>
                <c:pt idx="23491">
                  <c:v>305.28842341842591</c:v>
                </c:pt>
                <c:pt idx="23492">
                  <c:v>306.51919396034879</c:v>
                </c:pt>
                <c:pt idx="23493">
                  <c:v>306.72819301876484</c:v>
                </c:pt>
                <c:pt idx="23494">
                  <c:v>301.61935081997848</c:v>
                </c:pt>
                <c:pt idx="23495">
                  <c:v>302.8392612637374</c:v>
                </c:pt>
                <c:pt idx="23496">
                  <c:v>300.47062043637322</c:v>
                </c:pt>
                <c:pt idx="23497">
                  <c:v>300.45825109502692</c:v>
                </c:pt>
                <c:pt idx="23498">
                  <c:v>304.02357810101381</c:v>
                </c:pt>
                <c:pt idx="23499">
                  <c:v>304.69702289340955</c:v>
                </c:pt>
                <c:pt idx="23500">
                  <c:v>304.95245435022571</c:v>
                </c:pt>
                <c:pt idx="23501">
                  <c:v>303.74492283562398</c:v>
                </c:pt>
                <c:pt idx="23502">
                  <c:v>300.63317492139134</c:v>
                </c:pt>
                <c:pt idx="23503">
                  <c:v>302.1426017940164</c:v>
                </c:pt>
                <c:pt idx="23504">
                  <c:v>303.76814664419771</c:v>
                </c:pt>
                <c:pt idx="23505">
                  <c:v>301.8639389192528</c:v>
                </c:pt>
                <c:pt idx="23506">
                  <c:v>300.88861550945592</c:v>
                </c:pt>
                <c:pt idx="23507">
                  <c:v>304.01122047810304</c:v>
                </c:pt>
                <c:pt idx="23508">
                  <c:v>306.00830060922169</c:v>
                </c:pt>
                <c:pt idx="23509">
                  <c:v>304.05766809525051</c:v>
                </c:pt>
                <c:pt idx="23510">
                  <c:v>302.40889943649546</c:v>
                </c:pt>
                <c:pt idx="23511">
                  <c:v>300.07584769564573</c:v>
                </c:pt>
                <c:pt idx="23512">
                  <c:v>300.62081775504299</c:v>
                </c:pt>
                <c:pt idx="23513">
                  <c:v>304.90602195182566</c:v>
                </c:pt>
                <c:pt idx="23514">
                  <c:v>301.02794770777507</c:v>
                </c:pt>
                <c:pt idx="23515">
                  <c:v>300.30806747322987</c:v>
                </c:pt>
                <c:pt idx="23516">
                  <c:v>300.47062043637322</c:v>
                </c:pt>
                <c:pt idx="23517">
                  <c:v>300.81895017123372</c:v>
                </c:pt>
                <c:pt idx="23518">
                  <c:v>300.52792252074812</c:v>
                </c:pt>
                <c:pt idx="23519">
                  <c:v>301.54969461300476</c:v>
                </c:pt>
                <c:pt idx="23520">
                  <c:v>301.94446892126325</c:v>
                </c:pt>
                <c:pt idx="23521">
                  <c:v>301.59614223015222</c:v>
                </c:pt>
                <c:pt idx="23522">
                  <c:v>302.25871170563653</c:v>
                </c:pt>
                <c:pt idx="23523">
                  <c:v>304.60412765911468</c:v>
                </c:pt>
                <c:pt idx="23524">
                  <c:v>303.90747427689263</c:v>
                </c:pt>
                <c:pt idx="23525">
                  <c:v>301.15491984818385</c:v>
                </c:pt>
                <c:pt idx="23526">
                  <c:v>303.98799666952931</c:v>
                </c:pt>
                <c:pt idx="23527">
                  <c:v>303.43067092000217</c:v>
                </c:pt>
                <c:pt idx="23528">
                  <c:v>303.38422330285476</c:v>
                </c:pt>
                <c:pt idx="23529">
                  <c:v>302.71079372920644</c:v>
                </c:pt>
                <c:pt idx="23530">
                  <c:v>303.1179256603757</c:v>
                </c:pt>
                <c:pt idx="23531">
                  <c:v>305.39367627563161</c:v>
                </c:pt>
                <c:pt idx="23532">
                  <c:v>301.68902224569968</c:v>
                </c:pt>
                <c:pt idx="23533">
                  <c:v>302.80367374475389</c:v>
                </c:pt>
                <c:pt idx="23534">
                  <c:v>304.7434552918096</c:v>
                </c:pt>
                <c:pt idx="23535">
                  <c:v>300.66725030563049</c:v>
                </c:pt>
                <c:pt idx="23536">
                  <c:v>309.77026844196399</c:v>
                </c:pt>
                <c:pt idx="23537">
                  <c:v>306.58885016732251</c:v>
                </c:pt>
                <c:pt idx="23538">
                  <c:v>303.47711853714964</c:v>
                </c:pt>
                <c:pt idx="23539">
                  <c:v>311.59394768677322</c:v>
                </c:pt>
                <c:pt idx="23540">
                  <c:v>316.05255216111539</c:v>
                </c:pt>
                <c:pt idx="23541">
                  <c:v>308.01775358199853</c:v>
                </c:pt>
                <c:pt idx="23542">
                  <c:v>305.30079626008416</c:v>
                </c:pt>
                <c:pt idx="23543">
                  <c:v>300.72606254631256</c:v>
                </c:pt>
                <c:pt idx="23544">
                  <c:v>300.29569980594573</c:v>
                </c:pt>
                <c:pt idx="23545">
                  <c:v>302.33924322952168</c:v>
                </c:pt>
                <c:pt idx="23546">
                  <c:v>303.50034234572337</c:v>
                </c:pt>
                <c:pt idx="23547">
                  <c:v>301.99090131966324</c:v>
                </c:pt>
                <c:pt idx="23548">
                  <c:v>302.85012136190136</c:v>
                </c:pt>
                <c:pt idx="23549">
                  <c:v>304.63821765335132</c:v>
                </c:pt>
                <c:pt idx="23550">
                  <c:v>303.10556803746488</c:v>
                </c:pt>
                <c:pt idx="23551">
                  <c:v>302.24634799522681</c:v>
                </c:pt>
                <c:pt idx="23552">
                  <c:v>303.68611759556575</c:v>
                </c:pt>
                <c:pt idx="23553">
                  <c:v>306.77462541716488</c:v>
                </c:pt>
                <c:pt idx="23554">
                  <c:v>305.38131865272084</c:v>
                </c:pt>
                <c:pt idx="23555">
                  <c:v>302.87334517047509</c:v>
                </c:pt>
                <c:pt idx="23556">
                  <c:v>303.02503042608078</c:v>
                </c:pt>
                <c:pt idx="23557">
                  <c:v>301.07439243336052</c:v>
                </c:pt>
                <c:pt idx="23558">
                  <c:v>311.75649912804187</c:v>
                </c:pt>
                <c:pt idx="23559">
                  <c:v>304.99890196737311</c:v>
                </c:pt>
                <c:pt idx="23560">
                  <c:v>300.35451052475304</c:v>
                </c:pt>
                <c:pt idx="23561">
                  <c:v>300.5511463293218</c:v>
                </c:pt>
                <c:pt idx="23562">
                  <c:v>302.33924322952168</c:v>
                </c:pt>
                <c:pt idx="23563">
                  <c:v>303.15200043586492</c:v>
                </c:pt>
                <c:pt idx="23564">
                  <c:v>303.80222141968693</c:v>
                </c:pt>
                <c:pt idx="23565">
                  <c:v>301.92124511268952</c:v>
                </c:pt>
                <c:pt idx="23566">
                  <c:v>302.07293645579421</c:v>
                </c:pt>
                <c:pt idx="23567">
                  <c:v>302.67670677871928</c:v>
                </c:pt>
                <c:pt idx="23568">
                  <c:v>301.27102382449254</c:v>
                </c:pt>
                <c:pt idx="23569">
                  <c:v>302.0373489368107</c:v>
                </c:pt>
                <c:pt idx="23570">
                  <c:v>305.54387009398948</c:v>
                </c:pt>
                <c:pt idx="23571">
                  <c:v>306.6585215930437</c:v>
                </c:pt>
                <c:pt idx="23572">
                  <c:v>305.67234675976886</c:v>
                </c:pt>
                <c:pt idx="23573">
                  <c:v>301.72460672093365</c:v>
                </c:pt>
                <c:pt idx="23574">
                  <c:v>300.23840061313291</c:v>
                </c:pt>
                <c:pt idx="23575">
                  <c:v>302.74637363881618</c:v>
                </c:pt>
                <c:pt idx="23576">
                  <c:v>300.88861550945592</c:v>
                </c:pt>
                <c:pt idx="23577">
                  <c:v>305.90455440801128</c:v>
                </c:pt>
                <c:pt idx="23578">
                  <c:v>308.87697362423665</c:v>
                </c:pt>
                <c:pt idx="23579">
                  <c:v>302.16582408071537</c:v>
                </c:pt>
                <c:pt idx="23580">
                  <c:v>302.31601942094795</c:v>
                </c:pt>
                <c:pt idx="23581">
                  <c:v>302.95537421910706</c:v>
                </c:pt>
                <c:pt idx="23582">
                  <c:v>312.70859766395273</c:v>
                </c:pt>
                <c:pt idx="23583">
                  <c:v>306.1600010835748</c:v>
                </c:pt>
                <c:pt idx="23584">
                  <c:v>300.13314985611436</c:v>
                </c:pt>
                <c:pt idx="23585">
                  <c:v>301.63171909601249</c:v>
                </c:pt>
                <c:pt idx="23586">
                  <c:v>300.07584769564573</c:v>
                </c:pt>
                <c:pt idx="23587">
                  <c:v>305.10264816858353</c:v>
                </c:pt>
                <c:pt idx="23588">
                  <c:v>307.00684828415473</c:v>
                </c:pt>
                <c:pt idx="23589">
                  <c:v>307.65706926797674</c:v>
                </c:pt>
                <c:pt idx="23590">
                  <c:v>307.05329590130214</c:v>
                </c:pt>
                <c:pt idx="23591">
                  <c:v>307.05329590130214</c:v>
                </c:pt>
                <c:pt idx="23592">
                  <c:v>303.56999855269714</c:v>
                </c:pt>
                <c:pt idx="23593">
                  <c:v>301.99090131966324</c:v>
                </c:pt>
                <c:pt idx="23594">
                  <c:v>304.80076909461997</c:v>
                </c:pt>
                <c:pt idx="23595">
                  <c:v>304.03444428667677</c:v>
                </c:pt>
                <c:pt idx="23596">
                  <c:v>303.4074471114285</c:v>
                </c:pt>
                <c:pt idx="23597">
                  <c:v>302.38567410604696</c:v>
                </c:pt>
                <c:pt idx="23598">
                  <c:v>301.89802130411579</c:v>
                </c:pt>
                <c:pt idx="23599">
                  <c:v>300.5511463293218</c:v>
                </c:pt>
                <c:pt idx="23600">
                  <c:v>300.09906995190721</c:v>
                </c:pt>
                <c:pt idx="23601">
                  <c:v>300.40095509815103</c:v>
                </c:pt>
                <c:pt idx="23602">
                  <c:v>301.58527452261455</c:v>
                </c:pt>
                <c:pt idx="23603">
                  <c:v>302.60704144049708</c:v>
                </c:pt>
                <c:pt idx="23604">
                  <c:v>301.60849680931352</c:v>
                </c:pt>
                <c:pt idx="23605">
                  <c:v>302.44448695547891</c:v>
                </c:pt>
                <c:pt idx="23606">
                  <c:v>303.58235617560791</c:v>
                </c:pt>
                <c:pt idx="23607">
                  <c:v>303.79135523402402</c:v>
                </c:pt>
                <c:pt idx="23608">
                  <c:v>302.74637363881618</c:v>
                </c:pt>
                <c:pt idx="23609">
                  <c:v>302.1426017940164</c:v>
                </c:pt>
                <c:pt idx="23610">
                  <c:v>302.37482161725671</c:v>
                </c:pt>
                <c:pt idx="23611">
                  <c:v>300.24926740754574</c:v>
                </c:pt>
                <c:pt idx="23612">
                  <c:v>300.00618080663321</c:v>
                </c:pt>
                <c:pt idx="23613">
                  <c:v>301.60849680931352</c:v>
                </c:pt>
                <c:pt idx="23614">
                  <c:v>301.02794770777507</c:v>
                </c:pt>
                <c:pt idx="23615">
                  <c:v>300.77250575002324</c:v>
                </c:pt>
                <c:pt idx="23616">
                  <c:v>301.30661164785096</c:v>
                </c:pt>
                <c:pt idx="23617">
                  <c:v>301.8639389192528</c:v>
                </c:pt>
                <c:pt idx="23618">
                  <c:v>301.16727990609422</c:v>
                </c:pt>
                <c:pt idx="23619">
                  <c:v>300.57437013789553</c:v>
                </c:pt>
                <c:pt idx="23620">
                  <c:v>300.41181884881439</c:v>
                </c:pt>
                <c:pt idx="23621">
                  <c:v>300.72606254631256</c:v>
                </c:pt>
                <c:pt idx="23622">
                  <c:v>300.63317492139134</c:v>
                </c:pt>
                <c:pt idx="23623">
                  <c:v>300.40095509815103</c:v>
                </c:pt>
                <c:pt idx="23624">
                  <c:v>300.06348451789216</c:v>
                </c:pt>
                <c:pt idx="23625">
                  <c:v>300.63317492139134</c:v>
                </c:pt>
                <c:pt idx="23626">
                  <c:v>300.28484518653084</c:v>
                </c:pt>
                <c:pt idx="23627">
                  <c:v>301.27102382449254</c:v>
                </c:pt>
                <c:pt idx="23628">
                  <c:v>302.29279561237422</c:v>
                </c:pt>
                <c:pt idx="23629">
                  <c:v>302.82689755332763</c:v>
                </c:pt>
                <c:pt idx="23630">
                  <c:v>301.22457620734508</c:v>
                </c:pt>
                <c:pt idx="23631">
                  <c:v>300.52792252074812</c:v>
                </c:pt>
                <c:pt idx="23632">
                  <c:v>301.01559206330148</c:v>
                </c:pt>
                <c:pt idx="23633">
                  <c:v>300.8762493640466</c:v>
                </c:pt>
                <c:pt idx="23634">
                  <c:v>300.45825109502692</c:v>
                </c:pt>
                <c:pt idx="23635">
                  <c:v>300.01703988361919</c:v>
                </c:pt>
                <c:pt idx="23636">
                  <c:v>300.43504265738812</c:v>
                </c:pt>
                <c:pt idx="23637">
                  <c:v>300.10992901519637</c:v>
                </c:pt>
                <c:pt idx="23638">
                  <c:v>301.06202461388898</c:v>
                </c:pt>
                <c:pt idx="23639">
                  <c:v>300.22604359897201</c:v>
                </c:pt>
                <c:pt idx="23640">
                  <c:v>300.98150465625184</c:v>
                </c:pt>
                <c:pt idx="23641">
                  <c:v>300.63317492139134</c:v>
                </c:pt>
                <c:pt idx="23642">
                  <c:v>300.07584769564573</c:v>
                </c:pt>
                <c:pt idx="23643">
                  <c:v>300.41181884881439</c:v>
                </c:pt>
                <c:pt idx="23644">
                  <c:v>300.34214742309319</c:v>
                </c:pt>
                <c:pt idx="23645">
                  <c:v>300.52792252074812</c:v>
                </c:pt>
                <c:pt idx="23646">
                  <c:v>300.36537123166693</c:v>
                </c:pt>
                <c:pt idx="23647">
                  <c:v>300.24926740754574</c:v>
                </c:pt>
                <c:pt idx="23648">
                  <c:v>300.09906995190721</c:v>
                </c:pt>
                <c:pt idx="23649">
                  <c:v>300.01703988361919</c:v>
                </c:pt>
                <c:pt idx="23650">
                  <c:v>301.0047254210761</c:v>
                </c:pt>
                <c:pt idx="23651">
                  <c:v>300.15637217325082</c:v>
                </c:pt>
                <c:pt idx="23652">
                  <c:v>303.17522424443865</c:v>
                </c:pt>
                <c:pt idx="23653">
                  <c:v>303.63966997841828</c:v>
                </c:pt>
                <c:pt idx="23654">
                  <c:v>303.15200043586492</c:v>
                </c:pt>
                <c:pt idx="23655">
                  <c:v>300.00618080663321</c:v>
                </c:pt>
                <c:pt idx="23656">
                  <c:v>305.88134581818497</c:v>
                </c:pt>
                <c:pt idx="23657">
                  <c:v>312.10482429727813</c:v>
                </c:pt>
                <c:pt idx="23658">
                  <c:v>309.1091964912265</c:v>
                </c:pt>
                <c:pt idx="23659">
                  <c:v>300.60995263469238</c:v>
                </c:pt>
                <c:pt idx="23660">
                  <c:v>301.52647080443103</c:v>
                </c:pt>
                <c:pt idx="23661">
                  <c:v>301.66579843712594</c:v>
                </c:pt>
                <c:pt idx="23662">
                  <c:v>301.06202461388898</c:v>
                </c:pt>
                <c:pt idx="23663">
                  <c:v>303.03589661174374</c:v>
                </c:pt>
                <c:pt idx="23664">
                  <c:v>303.98799666952931</c:v>
                </c:pt>
                <c:pt idx="23665">
                  <c:v>303.84866903683439</c:v>
                </c:pt>
                <c:pt idx="23666">
                  <c:v>301.66579843712594</c:v>
                </c:pt>
                <c:pt idx="23667">
                  <c:v>302.71079372920644</c:v>
                </c:pt>
                <c:pt idx="23668">
                  <c:v>303.56999855269714</c:v>
                </c:pt>
                <c:pt idx="23669">
                  <c:v>302.52501847936406</c:v>
                </c:pt>
                <c:pt idx="23670">
                  <c:v>301.89802130411579</c:v>
                </c:pt>
                <c:pt idx="23671">
                  <c:v>301.31747144164001</c:v>
                </c:pt>
                <c:pt idx="23672">
                  <c:v>301.42272140728369</c:v>
                </c:pt>
                <c:pt idx="23673">
                  <c:v>301.95682654417402</c:v>
                </c:pt>
                <c:pt idx="23674">
                  <c:v>304.92923054165198</c:v>
                </c:pt>
                <c:pt idx="23675">
                  <c:v>304.27902477657739</c:v>
                </c:pt>
                <c:pt idx="23676">
                  <c:v>301.4923872020683</c:v>
                </c:pt>
                <c:pt idx="23677">
                  <c:v>301.35305546031157</c:v>
                </c:pt>
                <c:pt idx="23678">
                  <c:v>301.0047254210761</c:v>
                </c:pt>
                <c:pt idx="23679">
                  <c:v>300.22604359897201</c:v>
                </c:pt>
                <c:pt idx="23680">
                  <c:v>300.04026227684943</c:v>
                </c:pt>
                <c:pt idx="23681">
                  <c:v>300.04026227684943</c:v>
                </c:pt>
                <c:pt idx="23682">
                  <c:v>300.12229077760645</c:v>
                </c:pt>
                <c:pt idx="23683">
                  <c:v>300.37773281145206</c:v>
                </c:pt>
                <c:pt idx="23684">
                  <c:v>300.10992901519637</c:v>
                </c:pt>
                <c:pt idx="23685">
                  <c:v>300.33128823805407</c:v>
                </c:pt>
                <c:pt idx="23686">
                  <c:v>300.63317492139134</c:v>
                </c:pt>
                <c:pt idx="23687">
                  <c:v>300.50469871217439</c:v>
                </c:pt>
                <c:pt idx="23688">
                  <c:v>302.5482422879378</c:v>
                </c:pt>
                <c:pt idx="23689">
                  <c:v>302.26957180380055</c:v>
                </c:pt>
                <c:pt idx="23690">
                  <c:v>302.06057274538443</c:v>
                </c:pt>
                <c:pt idx="23691">
                  <c:v>300.40095509815103</c:v>
                </c:pt>
                <c:pt idx="23692">
                  <c:v>300.71369792277795</c:v>
                </c:pt>
                <c:pt idx="23693">
                  <c:v>300.20281979039828</c:v>
                </c:pt>
                <c:pt idx="23694">
                  <c:v>302.76959440364044</c:v>
                </c:pt>
                <c:pt idx="23695">
                  <c:v>304.77754528604623</c:v>
                </c:pt>
                <c:pt idx="23696">
                  <c:v>302.19990037807935</c:v>
                </c:pt>
                <c:pt idx="23697">
                  <c:v>302.81603897703843</c:v>
                </c:pt>
                <c:pt idx="23698">
                  <c:v>303.62880379275538</c:v>
                </c:pt>
                <c:pt idx="23699">
                  <c:v>304.09324952673501</c:v>
                </c:pt>
                <c:pt idx="23700">
                  <c:v>305.11502101024178</c:v>
                </c:pt>
                <c:pt idx="23701">
                  <c:v>305.04534958452058</c:v>
                </c:pt>
                <c:pt idx="23702">
                  <c:v>308.94664504995779</c:v>
                </c:pt>
                <c:pt idx="23703">
                  <c:v>306.48510396611209</c:v>
                </c:pt>
                <c:pt idx="23704">
                  <c:v>303.17522424443865</c:v>
                </c:pt>
                <c:pt idx="23705">
                  <c:v>304.45244240350894</c:v>
                </c:pt>
                <c:pt idx="23706">
                  <c:v>305.86897297652678</c:v>
                </c:pt>
                <c:pt idx="23707">
                  <c:v>306.61207397589624</c:v>
                </c:pt>
                <c:pt idx="23708">
                  <c:v>307.21584734257078</c:v>
                </c:pt>
                <c:pt idx="23709">
                  <c:v>305.26519960985217</c:v>
                </c:pt>
                <c:pt idx="23710">
                  <c:v>302.13024417110557</c:v>
                </c:pt>
                <c:pt idx="23711">
                  <c:v>302.26957180380055</c:v>
                </c:pt>
                <c:pt idx="23712">
                  <c:v>302.33924322952168</c:v>
                </c:pt>
                <c:pt idx="23713">
                  <c:v>301.35305546031157</c:v>
                </c:pt>
                <c:pt idx="23714">
                  <c:v>302.28193399233555</c:v>
                </c:pt>
                <c:pt idx="23715">
                  <c:v>300.52792252074812</c:v>
                </c:pt>
                <c:pt idx="23716">
                  <c:v>300.47062043637322</c:v>
                </c:pt>
                <c:pt idx="23717">
                  <c:v>300.9923684069152</c:v>
                </c:pt>
                <c:pt idx="23718">
                  <c:v>301.94446892126325</c:v>
                </c:pt>
                <c:pt idx="23719">
                  <c:v>302.45534705364287</c:v>
                </c:pt>
                <c:pt idx="23720">
                  <c:v>300.9923684069152</c:v>
                </c:pt>
                <c:pt idx="23721">
                  <c:v>300.33128823805407</c:v>
                </c:pt>
                <c:pt idx="23722">
                  <c:v>303.90747427689263</c:v>
                </c:pt>
                <c:pt idx="23723">
                  <c:v>303.37337233593922</c:v>
                </c:pt>
                <c:pt idx="23724">
                  <c:v>305.14909578573099</c:v>
                </c:pt>
                <c:pt idx="23725">
                  <c:v>306.19409107781149</c:v>
                </c:pt>
                <c:pt idx="23726">
                  <c:v>303.83780285117143</c:v>
                </c:pt>
                <c:pt idx="23727">
                  <c:v>316.35444645382643</c:v>
                </c:pt>
                <c:pt idx="23728">
                  <c:v>313.54459541949183</c:v>
                </c:pt>
                <c:pt idx="23729">
                  <c:v>310.0845203575858</c:v>
                </c:pt>
                <c:pt idx="23730">
                  <c:v>300.06348451789216</c:v>
                </c:pt>
                <c:pt idx="23731">
                  <c:v>301.45679892214741</c:v>
                </c:pt>
                <c:pt idx="23732">
                  <c:v>300.9923684069152</c:v>
                </c:pt>
                <c:pt idx="23733">
                  <c:v>300.41181884881439</c:v>
                </c:pt>
                <c:pt idx="23734">
                  <c:v>303.75577380253947</c:v>
                </c:pt>
                <c:pt idx="23735">
                  <c:v>305.75286915240554</c:v>
                </c:pt>
                <c:pt idx="23736">
                  <c:v>304.35954716921407</c:v>
                </c:pt>
                <c:pt idx="23737">
                  <c:v>303.26811947873352</c:v>
                </c:pt>
                <c:pt idx="23738">
                  <c:v>303.12879184603861</c:v>
                </c:pt>
                <c:pt idx="23739">
                  <c:v>302.82689755332763</c:v>
                </c:pt>
                <c:pt idx="23740">
                  <c:v>304.10410049365049</c:v>
                </c:pt>
                <c:pt idx="23741">
                  <c:v>305.54387009398948</c:v>
                </c:pt>
                <c:pt idx="23742">
                  <c:v>305.6831977266844</c:v>
                </c:pt>
                <c:pt idx="23743">
                  <c:v>303.87189284540813</c:v>
                </c:pt>
                <c:pt idx="23744">
                  <c:v>300.42417753703751</c:v>
                </c:pt>
                <c:pt idx="23745">
                  <c:v>304.67379908483582</c:v>
                </c:pt>
                <c:pt idx="23746">
                  <c:v>304.30224858515112</c:v>
                </c:pt>
                <c:pt idx="23747">
                  <c:v>301.0852482702752</c:v>
                </c:pt>
                <c:pt idx="23748">
                  <c:v>300.43504265738812</c:v>
                </c:pt>
                <c:pt idx="23749">
                  <c:v>306.64767062612816</c:v>
                </c:pt>
                <c:pt idx="23750">
                  <c:v>301.12083533269629</c:v>
                </c:pt>
                <c:pt idx="23751">
                  <c:v>302.36246703809542</c:v>
                </c:pt>
                <c:pt idx="23752">
                  <c:v>300.31892361451946</c:v>
                </c:pt>
                <c:pt idx="23753">
                  <c:v>300.72606254631256</c:v>
                </c:pt>
                <c:pt idx="23754">
                  <c:v>305.41690008420534</c:v>
                </c:pt>
                <c:pt idx="23755">
                  <c:v>302.39804390395568</c:v>
                </c:pt>
                <c:pt idx="23756">
                  <c:v>305.20790102578923</c:v>
                </c:pt>
                <c:pt idx="23757">
                  <c:v>303.5591475857816</c:v>
                </c:pt>
                <c:pt idx="23758">
                  <c:v>306.00830060922169</c:v>
                </c:pt>
                <c:pt idx="23759">
                  <c:v>306.96041588575468</c:v>
                </c:pt>
                <c:pt idx="23760">
                  <c:v>300.38859504024066</c:v>
                </c:pt>
                <c:pt idx="23761">
                  <c:v>306.78699825882313</c:v>
                </c:pt>
                <c:pt idx="23762">
                  <c:v>304.09324952673501</c:v>
                </c:pt>
                <c:pt idx="23763">
                  <c:v>305.23112483436296</c:v>
                </c:pt>
                <c:pt idx="23764">
                  <c:v>302.59467468633784</c:v>
                </c:pt>
                <c:pt idx="23765">
                  <c:v>306.47274634320132</c:v>
                </c:pt>
                <c:pt idx="23766">
                  <c:v>300.44739830186171</c:v>
                </c:pt>
                <c:pt idx="23767">
                  <c:v>300.01703988361919</c:v>
                </c:pt>
                <c:pt idx="23768">
                  <c:v>301.53883147109133</c:v>
                </c:pt>
                <c:pt idx="23769">
                  <c:v>303.10556803746488</c:v>
                </c:pt>
                <c:pt idx="23770">
                  <c:v>301.3871427151737</c:v>
                </c:pt>
                <c:pt idx="23771">
                  <c:v>301.06202461388898</c:v>
                </c:pt>
                <c:pt idx="23772">
                  <c:v>300.58673034799341</c:v>
                </c:pt>
                <c:pt idx="23773">
                  <c:v>301.67816214753572</c:v>
                </c:pt>
                <c:pt idx="23774">
                  <c:v>300.29569980594573</c:v>
                </c:pt>
                <c:pt idx="23775">
                  <c:v>302.36246703809542</c:v>
                </c:pt>
                <c:pt idx="23776">
                  <c:v>304.87042530159374</c:v>
                </c:pt>
                <c:pt idx="23777">
                  <c:v>306.58885016732251</c:v>
                </c:pt>
                <c:pt idx="23778">
                  <c:v>305.31164722699964</c:v>
                </c:pt>
                <c:pt idx="23779">
                  <c:v>306.00830060922169</c:v>
                </c:pt>
                <c:pt idx="23780">
                  <c:v>304.52209861048271</c:v>
                </c:pt>
                <c:pt idx="23781">
                  <c:v>307.04242971563923</c:v>
                </c:pt>
                <c:pt idx="23782">
                  <c:v>313.47492247189592</c:v>
                </c:pt>
                <c:pt idx="23783">
                  <c:v>305.18467721721549</c:v>
                </c:pt>
                <c:pt idx="23784">
                  <c:v>302.04971416909518</c:v>
                </c:pt>
                <c:pt idx="23785">
                  <c:v>300.07584769564573</c:v>
                </c:pt>
                <c:pt idx="23786">
                  <c:v>300.29569980594573</c:v>
                </c:pt>
                <c:pt idx="23787">
                  <c:v>300.24926740754574</c:v>
                </c:pt>
                <c:pt idx="23788">
                  <c:v>300.23840061313291</c:v>
                </c:pt>
                <c:pt idx="23789">
                  <c:v>300.01703988361919</c:v>
                </c:pt>
                <c:pt idx="23790">
                  <c:v>300.24926740754574</c:v>
                </c:pt>
                <c:pt idx="23791">
                  <c:v>300.22604359897201</c:v>
                </c:pt>
                <c:pt idx="23792">
                  <c:v>300.5511463293218</c:v>
                </c:pt>
                <c:pt idx="23793">
                  <c:v>300.31892361451946</c:v>
                </c:pt>
                <c:pt idx="23794">
                  <c:v>300.34214742309319</c:v>
                </c:pt>
                <c:pt idx="23795">
                  <c:v>300.09906995190721</c:v>
                </c:pt>
                <c:pt idx="23796">
                  <c:v>301.29424748087877</c:v>
                </c:pt>
                <c:pt idx="23797">
                  <c:v>302.66434611205898</c:v>
                </c:pt>
                <c:pt idx="23798">
                  <c:v>303.22167186158612</c:v>
                </c:pt>
                <c:pt idx="23799">
                  <c:v>303.66289378699202</c:v>
                </c:pt>
                <c:pt idx="23800">
                  <c:v>301.66579843712594</c:v>
                </c:pt>
                <c:pt idx="23801">
                  <c:v>303.90747427689263</c:v>
                </c:pt>
                <c:pt idx="23802">
                  <c:v>302.28193399233555</c:v>
                </c:pt>
                <c:pt idx="23803">
                  <c:v>307.1353249499341</c:v>
                </c:pt>
                <c:pt idx="23804">
                  <c:v>308.24997644898838</c:v>
                </c:pt>
                <c:pt idx="23805">
                  <c:v>302.23548941893756</c:v>
                </c:pt>
                <c:pt idx="23806">
                  <c:v>302.04971416909518</c:v>
                </c:pt>
                <c:pt idx="23807">
                  <c:v>300.28484518653084</c:v>
                </c:pt>
                <c:pt idx="23808">
                  <c:v>300.15637217325082</c:v>
                </c:pt>
                <c:pt idx="23809">
                  <c:v>301.92124511268952</c:v>
                </c:pt>
                <c:pt idx="23810">
                  <c:v>305.65997391811067</c:v>
                </c:pt>
                <c:pt idx="23811">
                  <c:v>307.49451782670809</c:v>
                </c:pt>
                <c:pt idx="23812">
                  <c:v>307.93572453336657</c:v>
                </c:pt>
                <c:pt idx="23813">
                  <c:v>304.47565099333525</c:v>
                </c:pt>
                <c:pt idx="23814">
                  <c:v>301.95682654417402</c:v>
                </c:pt>
                <c:pt idx="23815">
                  <c:v>304.09324952673501</c:v>
                </c:pt>
                <c:pt idx="23816">
                  <c:v>301.56205223591553</c:v>
                </c:pt>
                <c:pt idx="23817">
                  <c:v>301.0852482702752</c:v>
                </c:pt>
                <c:pt idx="23818">
                  <c:v>300.07584769564573</c:v>
                </c:pt>
                <c:pt idx="23819">
                  <c:v>300.86539474463171</c:v>
                </c:pt>
                <c:pt idx="23820">
                  <c:v>300.08670677415364</c:v>
                </c:pt>
                <c:pt idx="23821">
                  <c:v>303.56999855269714</c:v>
                </c:pt>
                <c:pt idx="23822">
                  <c:v>309.81671453723669</c:v>
                </c:pt>
                <c:pt idx="23823">
                  <c:v>309.67737168579436</c:v>
                </c:pt>
                <c:pt idx="23824">
                  <c:v>304.49887480190898</c:v>
                </c:pt>
                <c:pt idx="23825">
                  <c:v>314.33412729538662</c:v>
                </c:pt>
                <c:pt idx="23826">
                  <c:v>313.42847637662322</c:v>
                </c:pt>
                <c:pt idx="23827">
                  <c:v>318.88559808840358</c:v>
                </c:pt>
                <c:pt idx="23828">
                  <c:v>316.30799883667896</c:v>
                </c:pt>
                <c:pt idx="23829">
                  <c:v>303.02503042608078</c:v>
                </c:pt>
                <c:pt idx="23830">
                  <c:v>301.94446892126325</c:v>
                </c:pt>
                <c:pt idx="23831">
                  <c:v>304.87042530159374</c:v>
                </c:pt>
                <c:pt idx="23832">
                  <c:v>305.59031771113689</c:v>
                </c:pt>
                <c:pt idx="23833">
                  <c:v>307.30874257686571</c:v>
                </c:pt>
                <c:pt idx="23834">
                  <c:v>307.12296732702333</c:v>
                </c:pt>
                <c:pt idx="23835">
                  <c:v>304.84721671176743</c:v>
                </c:pt>
                <c:pt idx="23836">
                  <c:v>303.25725329307062</c:v>
                </c:pt>
                <c:pt idx="23837">
                  <c:v>301.0047254210761</c:v>
                </c:pt>
                <c:pt idx="23838">
                  <c:v>302.5482422879378</c:v>
                </c:pt>
                <c:pt idx="23839">
                  <c:v>301.61935081997848</c:v>
                </c:pt>
                <c:pt idx="23840">
                  <c:v>300.73692173135169</c:v>
                </c:pt>
                <c:pt idx="23841">
                  <c:v>301.82834987839459</c:v>
                </c:pt>
                <c:pt idx="23842">
                  <c:v>302.06057274538443</c:v>
                </c:pt>
                <c:pt idx="23843">
                  <c:v>301.24779986373136</c:v>
                </c:pt>
                <c:pt idx="23844">
                  <c:v>300.9923684069152</c:v>
                </c:pt>
                <c:pt idx="23845">
                  <c:v>300.76014553992542</c:v>
                </c:pt>
                <c:pt idx="23846">
                  <c:v>301.34069509802623</c:v>
                </c:pt>
                <c:pt idx="23847">
                  <c:v>300.59759394646926</c:v>
                </c:pt>
                <c:pt idx="23848">
                  <c:v>300.66725030563049</c:v>
                </c:pt>
                <c:pt idx="23849">
                  <c:v>300.41181884881439</c:v>
                </c:pt>
                <c:pt idx="23850">
                  <c:v>300.07584769564573</c:v>
                </c:pt>
                <c:pt idx="23851">
                  <c:v>300.26162289983188</c:v>
                </c:pt>
                <c:pt idx="23852">
                  <c:v>300.84217245793269</c:v>
                </c:pt>
                <c:pt idx="23853">
                  <c:v>301.35305546031157</c:v>
                </c:pt>
                <c:pt idx="23854">
                  <c:v>301.91038197077603</c:v>
                </c:pt>
                <c:pt idx="23855">
                  <c:v>302.07293645579421</c:v>
                </c:pt>
                <c:pt idx="23856">
                  <c:v>302.00326959569725</c:v>
                </c:pt>
                <c:pt idx="23857">
                  <c:v>302.32837704385878</c:v>
                </c:pt>
                <c:pt idx="23858">
                  <c:v>301.63171909601249</c:v>
                </c:pt>
                <c:pt idx="23859">
                  <c:v>301.16727990609422</c:v>
                </c:pt>
                <c:pt idx="23860">
                  <c:v>302.66434611205898</c:v>
                </c:pt>
                <c:pt idx="23861">
                  <c:v>305.14909578573099</c:v>
                </c:pt>
                <c:pt idx="23862">
                  <c:v>302.87334517047509</c:v>
                </c:pt>
                <c:pt idx="23863">
                  <c:v>301.29424748087877</c:v>
                </c:pt>
                <c:pt idx="23864">
                  <c:v>303.14114946894944</c:v>
                </c:pt>
                <c:pt idx="23865">
                  <c:v>307.66942689088751</c:v>
                </c:pt>
                <c:pt idx="23866">
                  <c:v>306.04389725945362</c:v>
                </c:pt>
                <c:pt idx="23867">
                  <c:v>303.16437327752317</c:v>
                </c:pt>
                <c:pt idx="23868">
                  <c:v>300.84217245793269</c:v>
                </c:pt>
                <c:pt idx="23869">
                  <c:v>300.04026227684943</c:v>
                </c:pt>
                <c:pt idx="23870">
                  <c:v>301.27102382449254</c:v>
                </c:pt>
                <c:pt idx="23871">
                  <c:v>301.31747144164001</c:v>
                </c:pt>
                <c:pt idx="23872">
                  <c:v>301.03880065312774</c:v>
                </c:pt>
                <c:pt idx="23873">
                  <c:v>302.26957180380055</c:v>
                </c:pt>
                <c:pt idx="23874">
                  <c:v>302.40889943649546</c:v>
                </c:pt>
                <c:pt idx="23875">
                  <c:v>301.80512606982086</c:v>
                </c:pt>
                <c:pt idx="23876">
                  <c:v>301.3871427151737</c:v>
                </c:pt>
                <c:pt idx="23877">
                  <c:v>301.52647080443103</c:v>
                </c:pt>
                <c:pt idx="23878">
                  <c:v>301.52647080443103</c:v>
                </c:pt>
                <c:pt idx="23879">
                  <c:v>301.54969461300476</c:v>
                </c:pt>
                <c:pt idx="23880">
                  <c:v>301.27102382449254</c:v>
                </c:pt>
                <c:pt idx="23881">
                  <c:v>301.61935081997848</c:v>
                </c:pt>
                <c:pt idx="23882">
                  <c:v>300.89947317262033</c:v>
                </c:pt>
                <c:pt idx="23883">
                  <c:v>300.34214742309319</c:v>
                </c:pt>
                <c:pt idx="23884">
                  <c:v>300.02940306137282</c:v>
                </c:pt>
                <c:pt idx="23885">
                  <c:v>300.47062043637322</c:v>
                </c:pt>
                <c:pt idx="23886">
                  <c:v>300.98150465625184</c:v>
                </c:pt>
                <c:pt idx="23887">
                  <c:v>301.44594338960769</c:v>
                </c:pt>
                <c:pt idx="23888">
                  <c:v>302.21226713223859</c:v>
                </c:pt>
                <c:pt idx="23889">
                  <c:v>301.63171909601249</c:v>
                </c:pt>
                <c:pt idx="23890">
                  <c:v>300.20281979039828</c:v>
                </c:pt>
                <c:pt idx="23891">
                  <c:v>301.3871427151737</c:v>
                </c:pt>
                <c:pt idx="23892">
                  <c:v>300.66725030563049</c:v>
                </c:pt>
                <c:pt idx="23893">
                  <c:v>301.31747144164001</c:v>
                </c:pt>
                <c:pt idx="23894">
                  <c:v>300.9923684069152</c:v>
                </c:pt>
                <c:pt idx="23895">
                  <c:v>300.09906995190721</c:v>
                </c:pt>
                <c:pt idx="23896">
                  <c:v>300.93506008285391</c:v>
                </c:pt>
                <c:pt idx="23897">
                  <c:v>300.06348451789216</c:v>
                </c:pt>
                <c:pt idx="23898">
                  <c:v>300.58673034799341</c:v>
                </c:pt>
                <c:pt idx="23899">
                  <c:v>302.18904636741433</c:v>
                </c:pt>
                <c:pt idx="23900">
                  <c:v>300.19195756160968</c:v>
                </c:pt>
                <c:pt idx="23901">
                  <c:v>300.14551303386793</c:v>
                </c:pt>
                <c:pt idx="23902">
                  <c:v>302.32837704385878</c:v>
                </c:pt>
                <c:pt idx="23903">
                  <c:v>302.30515627903452</c:v>
                </c:pt>
                <c:pt idx="23904">
                  <c:v>300.65639720809037</c:v>
                </c:pt>
                <c:pt idx="23905">
                  <c:v>301.77104977245688</c:v>
                </c:pt>
                <c:pt idx="23906">
                  <c:v>302.46770924217793</c:v>
                </c:pt>
                <c:pt idx="23907">
                  <c:v>302.56059686709909</c:v>
                </c:pt>
                <c:pt idx="23908">
                  <c:v>303.443028542913</c:v>
                </c:pt>
                <c:pt idx="23909">
                  <c:v>300.49384272307219</c:v>
                </c:pt>
                <c:pt idx="23910">
                  <c:v>300.35451052475304</c:v>
                </c:pt>
                <c:pt idx="23911">
                  <c:v>302.91979278762255</c:v>
                </c:pt>
                <c:pt idx="23912">
                  <c:v>304.73109766889883</c:v>
                </c:pt>
                <c:pt idx="23913">
                  <c:v>303.73254999396579</c:v>
                </c:pt>
                <c:pt idx="23914">
                  <c:v>302.47856934034189</c:v>
                </c:pt>
                <c:pt idx="23915">
                  <c:v>302.50179467079033</c:v>
                </c:pt>
                <c:pt idx="23916">
                  <c:v>302.57145087776411</c:v>
                </c:pt>
                <c:pt idx="23917">
                  <c:v>303.31456709588099</c:v>
                </c:pt>
                <c:pt idx="23918">
                  <c:v>302.71079372920644</c:v>
                </c:pt>
                <c:pt idx="23919">
                  <c:v>302.61789849491151</c:v>
                </c:pt>
                <c:pt idx="23920">
                  <c:v>302.66434611205898</c:v>
                </c:pt>
                <c:pt idx="23921">
                  <c:v>303.59322236127082</c:v>
                </c:pt>
                <c:pt idx="23922">
                  <c:v>300.06348451789216</c:v>
                </c:pt>
                <c:pt idx="23923">
                  <c:v>301.07439243336052</c:v>
                </c:pt>
                <c:pt idx="23924">
                  <c:v>300.22604359897201</c:v>
                </c:pt>
                <c:pt idx="23925">
                  <c:v>308.92342124138412</c:v>
                </c:pt>
                <c:pt idx="23926">
                  <c:v>307.9945297734248</c:v>
                </c:pt>
                <c:pt idx="23927">
                  <c:v>304.05766809525051</c:v>
                </c:pt>
                <c:pt idx="23928">
                  <c:v>301.27102382449254</c:v>
                </c:pt>
                <c:pt idx="23929">
                  <c:v>312.52282393598506</c:v>
                </c:pt>
                <c:pt idx="23930">
                  <c:v>307.48365164104513</c:v>
                </c:pt>
                <c:pt idx="23931">
                  <c:v>300.92269698119406</c:v>
                </c:pt>
                <c:pt idx="23932">
                  <c:v>300.69047411420422</c:v>
                </c:pt>
                <c:pt idx="23933">
                  <c:v>300.96914459834147</c:v>
                </c:pt>
                <c:pt idx="23934">
                  <c:v>301.27102382449254</c:v>
                </c:pt>
                <c:pt idx="23935">
                  <c:v>301.96769272983693</c:v>
                </c:pt>
                <c:pt idx="23936">
                  <c:v>303.63966997841828</c:v>
                </c:pt>
                <c:pt idx="23937">
                  <c:v>303.3377756857073</c:v>
                </c:pt>
                <c:pt idx="23938">
                  <c:v>302.45534705364287</c:v>
                </c:pt>
                <c:pt idx="23939">
                  <c:v>302.89656897904882</c:v>
                </c:pt>
                <c:pt idx="23940">
                  <c:v>302.89656897904882</c:v>
                </c:pt>
                <c:pt idx="23941">
                  <c:v>301.54969461300476</c:v>
                </c:pt>
                <c:pt idx="23942">
                  <c:v>300.43504265738812</c:v>
                </c:pt>
                <c:pt idx="23943">
                  <c:v>300.26162289983188</c:v>
                </c:pt>
                <c:pt idx="23944">
                  <c:v>300.23840061313291</c:v>
                </c:pt>
                <c:pt idx="23945">
                  <c:v>300.60995263469238</c:v>
                </c:pt>
                <c:pt idx="23946">
                  <c:v>301.72460672093365</c:v>
                </c:pt>
                <c:pt idx="23947">
                  <c:v>302.4909315288769</c:v>
                </c:pt>
                <c:pt idx="23948">
                  <c:v>300.21517984830865</c:v>
                </c:pt>
                <c:pt idx="23949">
                  <c:v>300.60995263469238</c:v>
                </c:pt>
                <c:pt idx="23950">
                  <c:v>300.01703988361919</c:v>
                </c:pt>
                <c:pt idx="23951">
                  <c:v>302.15346797967931</c:v>
                </c:pt>
                <c:pt idx="23952">
                  <c:v>304.61499384477759</c:v>
                </c:pt>
                <c:pt idx="23953">
                  <c:v>301.73546986284714</c:v>
                </c:pt>
                <c:pt idx="23954">
                  <c:v>301.22457620734508</c:v>
                </c:pt>
                <c:pt idx="23955">
                  <c:v>300.20281979039828</c:v>
                </c:pt>
                <c:pt idx="23956">
                  <c:v>305.90455440801128</c:v>
                </c:pt>
                <c:pt idx="23957">
                  <c:v>305.04534958452058</c:v>
                </c:pt>
                <c:pt idx="23958">
                  <c:v>304.53447145214091</c:v>
                </c:pt>
                <c:pt idx="23959">
                  <c:v>304.4880238349935</c:v>
                </c:pt>
                <c:pt idx="23960">
                  <c:v>303.74492283562398</c:v>
                </c:pt>
                <c:pt idx="23961">
                  <c:v>303.46625235148673</c:v>
                </c:pt>
                <c:pt idx="23962">
                  <c:v>303.90747427689263</c:v>
                </c:pt>
                <c:pt idx="23963">
                  <c:v>300.65639720809037</c:v>
                </c:pt>
                <c:pt idx="23964">
                  <c:v>302.17667656950562</c:v>
                </c:pt>
                <c:pt idx="23965">
                  <c:v>302.22312418665308</c:v>
                </c:pt>
                <c:pt idx="23966">
                  <c:v>303.10556803746488</c:v>
                </c:pt>
                <c:pt idx="23967">
                  <c:v>303.22167186158612</c:v>
                </c:pt>
                <c:pt idx="23968">
                  <c:v>302.89656897904882</c:v>
                </c:pt>
                <c:pt idx="23969">
                  <c:v>303.08234270701644</c:v>
                </c:pt>
                <c:pt idx="23970">
                  <c:v>302.33924322952168</c:v>
                </c:pt>
                <c:pt idx="23971">
                  <c:v>302.19990037807935</c:v>
                </c:pt>
                <c:pt idx="23972">
                  <c:v>301.61935081997848</c:v>
                </c:pt>
                <c:pt idx="23973">
                  <c:v>301.50324653929488</c:v>
                </c:pt>
                <c:pt idx="23974">
                  <c:v>301.45679892214741</c:v>
                </c:pt>
                <c:pt idx="23975">
                  <c:v>301.50324653929488</c:v>
                </c:pt>
                <c:pt idx="23976">
                  <c:v>301.59614223015222</c:v>
                </c:pt>
                <c:pt idx="23977">
                  <c:v>301.01559206330148</c:v>
                </c:pt>
                <c:pt idx="23978">
                  <c:v>300.41181884881439</c:v>
                </c:pt>
                <c:pt idx="23979">
                  <c:v>300.65639720809037</c:v>
                </c:pt>
                <c:pt idx="23980">
                  <c:v>302.4909315288769</c:v>
                </c:pt>
                <c:pt idx="23981">
                  <c:v>301.8639389192528</c:v>
                </c:pt>
                <c:pt idx="23982">
                  <c:v>300.9118379483424</c:v>
                </c:pt>
                <c:pt idx="23983">
                  <c:v>300.95828236955288</c:v>
                </c:pt>
                <c:pt idx="23984">
                  <c:v>301.0047254210761</c:v>
                </c:pt>
                <c:pt idx="23985">
                  <c:v>301.4923872020683</c:v>
                </c:pt>
                <c:pt idx="23986">
                  <c:v>300.95828236955288</c:v>
                </c:pt>
                <c:pt idx="23987">
                  <c:v>301.16727990609422</c:v>
                </c:pt>
                <c:pt idx="23988">
                  <c:v>301.14405761939526</c:v>
                </c:pt>
                <c:pt idx="23989">
                  <c:v>301.77104977245688</c:v>
                </c:pt>
                <c:pt idx="23990">
                  <c:v>300.33128823805407</c:v>
                </c:pt>
                <c:pt idx="23991">
                  <c:v>300.23840061313291</c:v>
                </c:pt>
                <c:pt idx="23992">
                  <c:v>300.21517984830865</c:v>
                </c:pt>
                <c:pt idx="23993">
                  <c:v>300.54028729647018</c:v>
                </c:pt>
                <c:pt idx="23994">
                  <c:v>300.02940306137282</c:v>
                </c:pt>
                <c:pt idx="23995">
                  <c:v>300.06348451789216</c:v>
                </c:pt>
                <c:pt idx="23996">
                  <c:v>300.31892361451946</c:v>
                </c:pt>
                <c:pt idx="23997">
                  <c:v>300.78336934849909</c:v>
                </c:pt>
                <c:pt idx="23998">
                  <c:v>300.8762493640466</c:v>
                </c:pt>
                <c:pt idx="23999">
                  <c:v>300.73692173135169</c:v>
                </c:pt>
                <c:pt idx="24000">
                  <c:v>300.21517984830865</c:v>
                </c:pt>
                <c:pt idx="24001">
                  <c:v>300.28484518653084</c:v>
                </c:pt>
                <c:pt idx="24002">
                  <c:v>300.48147490360066</c:v>
                </c:pt>
                <c:pt idx="24003">
                  <c:v>300.70284025961359</c:v>
                </c:pt>
                <c:pt idx="24004">
                  <c:v>301.37627744263557</c:v>
                </c:pt>
                <c:pt idx="24005">
                  <c:v>300.84217245793269</c:v>
                </c:pt>
                <c:pt idx="24006">
                  <c:v>300.51706500977122</c:v>
                </c:pt>
                <c:pt idx="24007">
                  <c:v>300.23840061313291</c:v>
                </c:pt>
                <c:pt idx="24008">
                  <c:v>300.69047411420422</c:v>
                </c:pt>
                <c:pt idx="24009">
                  <c:v>300.59759394646926</c:v>
                </c:pt>
                <c:pt idx="24010">
                  <c:v>301.24779986373136</c:v>
                </c:pt>
                <c:pt idx="24011">
                  <c:v>300.76014553992542</c:v>
                </c:pt>
                <c:pt idx="24012">
                  <c:v>300.9923684069152</c:v>
                </c:pt>
                <c:pt idx="24013">
                  <c:v>300.96914459834147</c:v>
                </c:pt>
                <c:pt idx="24014">
                  <c:v>300.31892361451946</c:v>
                </c:pt>
                <c:pt idx="24015">
                  <c:v>300.20281979039828</c:v>
                </c:pt>
                <c:pt idx="24016">
                  <c:v>300.48147490360066</c:v>
                </c:pt>
                <c:pt idx="24017">
                  <c:v>300.06348451789216</c:v>
                </c:pt>
                <c:pt idx="24018">
                  <c:v>300.22604359897201</c:v>
                </c:pt>
                <c:pt idx="24019">
                  <c:v>300.21517984830865</c:v>
                </c:pt>
                <c:pt idx="24020">
                  <c:v>300.54028729647018</c:v>
                </c:pt>
                <c:pt idx="24021">
                  <c:v>300.54028729647018</c:v>
                </c:pt>
                <c:pt idx="24022">
                  <c:v>300.02940306137282</c:v>
                </c:pt>
                <c:pt idx="24023">
                  <c:v>300.52792252074812</c:v>
                </c:pt>
                <c:pt idx="24024">
                  <c:v>300.71369792277795</c:v>
                </c:pt>
                <c:pt idx="24025">
                  <c:v>300.07584769564573</c:v>
                </c:pt>
                <c:pt idx="24026">
                  <c:v>300.14551303386793</c:v>
                </c:pt>
                <c:pt idx="24027">
                  <c:v>300.56350806129444</c:v>
                </c:pt>
                <c:pt idx="24028">
                  <c:v>300.47062043637322</c:v>
                </c:pt>
                <c:pt idx="24029">
                  <c:v>301.3871427151737</c:v>
                </c:pt>
                <c:pt idx="24030">
                  <c:v>306.68174540161743</c:v>
                </c:pt>
                <c:pt idx="24031">
                  <c:v>314.15917105309018</c:v>
                </c:pt>
                <c:pt idx="24032">
                  <c:v>311.83701999880378</c:v>
                </c:pt>
                <c:pt idx="24033">
                  <c:v>300.47062043637322</c:v>
                </c:pt>
                <c:pt idx="24034">
                  <c:v>309.08597268265277</c:v>
                </c:pt>
                <c:pt idx="24035">
                  <c:v>321.3239458011704</c:v>
                </c:pt>
                <c:pt idx="24036">
                  <c:v>324.96974893480183</c:v>
                </c:pt>
                <c:pt idx="24037">
                  <c:v>308.13387262486714</c:v>
                </c:pt>
                <c:pt idx="24038">
                  <c:v>300.40095509815103</c:v>
                </c:pt>
                <c:pt idx="24039">
                  <c:v>302.5482422879378</c:v>
                </c:pt>
                <c:pt idx="24040">
                  <c:v>300.29569980594573</c:v>
                </c:pt>
                <c:pt idx="24041">
                  <c:v>302.78044993618016</c:v>
                </c:pt>
                <c:pt idx="24042">
                  <c:v>302.68756992063271</c:v>
                </c:pt>
                <c:pt idx="24043">
                  <c:v>303.82544522826066</c:v>
                </c:pt>
                <c:pt idx="24044">
                  <c:v>306.42629872605386</c:v>
                </c:pt>
                <c:pt idx="24045">
                  <c:v>305.28842341842591</c:v>
                </c:pt>
                <c:pt idx="24046">
                  <c:v>306.1244196520903</c:v>
                </c:pt>
                <c:pt idx="24047">
                  <c:v>305.84574916795304</c:v>
                </c:pt>
                <c:pt idx="24048">
                  <c:v>306.07797203494283</c:v>
                </c:pt>
                <c:pt idx="24049">
                  <c:v>307.44807020956063</c:v>
                </c:pt>
                <c:pt idx="24050">
                  <c:v>303.87189284540813</c:v>
                </c:pt>
                <c:pt idx="24051">
                  <c:v>302.23548941893756</c:v>
                </c:pt>
                <c:pt idx="24052">
                  <c:v>303.90747427689263</c:v>
                </c:pt>
                <c:pt idx="24053">
                  <c:v>300.72606254631256</c:v>
                </c:pt>
                <c:pt idx="24054">
                  <c:v>302.38567410604696</c:v>
                </c:pt>
                <c:pt idx="24055">
                  <c:v>302.87334517047509</c:v>
                </c:pt>
                <c:pt idx="24056">
                  <c:v>302.82689755332763</c:v>
                </c:pt>
                <c:pt idx="24057">
                  <c:v>302.85012136190136</c:v>
                </c:pt>
                <c:pt idx="24058">
                  <c:v>300.65639720809037</c:v>
                </c:pt>
                <c:pt idx="24059">
                  <c:v>305.20790102578923</c:v>
                </c:pt>
                <c:pt idx="24060">
                  <c:v>310.0845203575858</c:v>
                </c:pt>
                <c:pt idx="24061">
                  <c:v>313.75357925916052</c:v>
                </c:pt>
                <c:pt idx="24062">
                  <c:v>308.94664504995779</c:v>
                </c:pt>
                <c:pt idx="24063">
                  <c:v>303.79135523402402</c:v>
                </c:pt>
                <c:pt idx="24064">
                  <c:v>301.07439243336052</c:v>
                </c:pt>
                <c:pt idx="24065">
                  <c:v>300.47062043637322</c:v>
                </c:pt>
                <c:pt idx="24066">
                  <c:v>301.68902224569968</c:v>
                </c:pt>
                <c:pt idx="24067">
                  <c:v>300.43504265738812</c:v>
                </c:pt>
                <c:pt idx="24068">
                  <c:v>300.64402649705676</c:v>
                </c:pt>
                <c:pt idx="24069">
                  <c:v>302.82689755332763</c:v>
                </c:pt>
                <c:pt idx="24070">
                  <c:v>302.26957180380055</c:v>
                </c:pt>
                <c:pt idx="24071">
                  <c:v>302.36246703809542</c:v>
                </c:pt>
                <c:pt idx="24072">
                  <c:v>303.7789976111132</c:v>
                </c:pt>
                <c:pt idx="24073">
                  <c:v>303.22167186158612</c:v>
                </c:pt>
                <c:pt idx="24074">
                  <c:v>303.4538947285759</c:v>
                </c:pt>
                <c:pt idx="24075">
                  <c:v>301.85157368696832</c:v>
                </c:pt>
                <c:pt idx="24076">
                  <c:v>300.98150465625184</c:v>
                </c:pt>
                <c:pt idx="24077">
                  <c:v>300.06348451789216</c:v>
                </c:pt>
                <c:pt idx="24078">
                  <c:v>300.57437013789553</c:v>
                </c:pt>
                <c:pt idx="24079">
                  <c:v>300.052625454603</c:v>
                </c:pt>
                <c:pt idx="24080">
                  <c:v>300.272475997372</c:v>
                </c:pt>
                <c:pt idx="24081">
                  <c:v>300.63317492139134</c:v>
                </c:pt>
                <c:pt idx="24082">
                  <c:v>300.49384272307219</c:v>
                </c:pt>
                <c:pt idx="24083">
                  <c:v>300.30806747322987</c:v>
                </c:pt>
                <c:pt idx="24084">
                  <c:v>300.84217245793269</c:v>
                </c:pt>
                <c:pt idx="24085">
                  <c:v>301.70138443423468</c:v>
                </c:pt>
                <c:pt idx="24086">
                  <c:v>300.8762493640466</c:v>
                </c:pt>
                <c:pt idx="24087">
                  <c:v>302.1070203625319</c:v>
                </c:pt>
                <c:pt idx="24088">
                  <c:v>301.24779986373136</c:v>
                </c:pt>
                <c:pt idx="24089">
                  <c:v>300.09906995190721</c:v>
                </c:pt>
                <c:pt idx="24090">
                  <c:v>307.43720402389772</c:v>
                </c:pt>
                <c:pt idx="24091">
                  <c:v>305.27757245151042</c:v>
                </c:pt>
                <c:pt idx="24092">
                  <c:v>300.14551303386793</c:v>
                </c:pt>
                <c:pt idx="24093">
                  <c:v>300.00618080663321</c:v>
                </c:pt>
                <c:pt idx="24094">
                  <c:v>300.15637217325082</c:v>
                </c:pt>
                <c:pt idx="24095">
                  <c:v>300.33128823805407</c:v>
                </c:pt>
                <c:pt idx="24096">
                  <c:v>301.75869367142087</c:v>
                </c:pt>
                <c:pt idx="24097">
                  <c:v>303.89511665398186</c:v>
                </c:pt>
                <c:pt idx="24098">
                  <c:v>306.07797203494283</c:v>
                </c:pt>
                <c:pt idx="24099">
                  <c:v>308.77172076703096</c:v>
                </c:pt>
                <c:pt idx="24100">
                  <c:v>304.59177003620385</c:v>
                </c:pt>
                <c:pt idx="24101">
                  <c:v>305.09179720166804</c:v>
                </c:pt>
                <c:pt idx="24102">
                  <c:v>308.69119837439428</c:v>
                </c:pt>
                <c:pt idx="24103">
                  <c:v>304.81312671753079</c:v>
                </c:pt>
                <c:pt idx="24104">
                  <c:v>307.71587450803497</c:v>
                </c:pt>
                <c:pt idx="24105">
                  <c:v>303.97713200574111</c:v>
                </c:pt>
                <c:pt idx="24106">
                  <c:v>302.60704144049708</c:v>
                </c:pt>
                <c:pt idx="24107">
                  <c:v>308.78407838994173</c:v>
                </c:pt>
                <c:pt idx="24108">
                  <c:v>304.37190479212484</c:v>
                </c:pt>
                <c:pt idx="24109">
                  <c:v>302.87334517047509</c:v>
                </c:pt>
                <c:pt idx="24110">
                  <c:v>305.26519960985217</c:v>
                </c:pt>
                <c:pt idx="24111">
                  <c:v>306.35664251908014</c:v>
                </c:pt>
                <c:pt idx="24112">
                  <c:v>306.24052347621148</c:v>
                </c:pt>
                <c:pt idx="24113">
                  <c:v>304.80076909461997</c:v>
                </c:pt>
                <c:pt idx="24114">
                  <c:v>305.26519960985217</c:v>
                </c:pt>
                <c:pt idx="24115">
                  <c:v>305.38131865272084</c:v>
                </c:pt>
                <c:pt idx="24116">
                  <c:v>302.75722612760649</c:v>
                </c:pt>
                <c:pt idx="24117">
                  <c:v>300.74928498519898</c:v>
                </c:pt>
                <c:pt idx="24118">
                  <c:v>300.35451052475304</c:v>
                </c:pt>
                <c:pt idx="24119">
                  <c:v>300.052625454603</c:v>
                </c:pt>
                <c:pt idx="24120">
                  <c:v>302.65348449202025</c:v>
                </c:pt>
                <c:pt idx="24121">
                  <c:v>301.02794770777507</c:v>
                </c:pt>
                <c:pt idx="24122">
                  <c:v>300.33128823805407</c:v>
                </c:pt>
                <c:pt idx="24123">
                  <c:v>303.62880379275538</c:v>
                </c:pt>
                <c:pt idx="24124">
                  <c:v>302.58381915379806</c:v>
                </c:pt>
                <c:pt idx="24125">
                  <c:v>300.21517984830865</c:v>
                </c:pt>
                <c:pt idx="24126">
                  <c:v>300.42417753703751</c:v>
                </c:pt>
                <c:pt idx="24127">
                  <c:v>300.89947317262033</c:v>
                </c:pt>
                <c:pt idx="24128">
                  <c:v>301.34069509802623</c:v>
                </c:pt>
                <c:pt idx="24129">
                  <c:v>300.50469871217439</c:v>
                </c:pt>
                <c:pt idx="24130">
                  <c:v>300.23840061313291</c:v>
                </c:pt>
                <c:pt idx="24131">
                  <c:v>300.08670677415364</c:v>
                </c:pt>
                <c:pt idx="24132">
                  <c:v>300.44739830186171</c:v>
                </c:pt>
                <c:pt idx="24133">
                  <c:v>301.06202461388898</c:v>
                </c:pt>
                <c:pt idx="24134">
                  <c:v>301.68902224569968</c:v>
                </c:pt>
                <c:pt idx="24135">
                  <c:v>300.15637217325082</c:v>
                </c:pt>
                <c:pt idx="24136">
                  <c:v>300.70284025961359</c:v>
                </c:pt>
                <c:pt idx="24137">
                  <c:v>303.48947616006046</c:v>
                </c:pt>
                <c:pt idx="24138">
                  <c:v>304.76667910038333</c:v>
                </c:pt>
                <c:pt idx="24139">
                  <c:v>302.76959440364044</c:v>
                </c:pt>
                <c:pt idx="24140">
                  <c:v>301.42272140728369</c:v>
                </c:pt>
                <c:pt idx="24141">
                  <c:v>300.72606254631256</c:v>
                </c:pt>
                <c:pt idx="24142">
                  <c:v>300.60995263469238</c:v>
                </c:pt>
                <c:pt idx="24143">
                  <c:v>300.60995263469238</c:v>
                </c:pt>
                <c:pt idx="24144">
                  <c:v>300.59759394646926</c:v>
                </c:pt>
                <c:pt idx="24145">
                  <c:v>301.36391905878742</c:v>
                </c:pt>
                <c:pt idx="24146">
                  <c:v>301.22457620734508</c:v>
                </c:pt>
                <c:pt idx="24147">
                  <c:v>301.43357496138623</c:v>
                </c:pt>
                <c:pt idx="24148">
                  <c:v>301.01559206330148</c:v>
                </c:pt>
                <c:pt idx="24149">
                  <c:v>301.48002257853369</c:v>
                </c:pt>
                <c:pt idx="24150">
                  <c:v>300.57437013789553</c:v>
                </c:pt>
                <c:pt idx="24151">
                  <c:v>300.17959598182455</c:v>
                </c:pt>
                <c:pt idx="24152">
                  <c:v>300.36537123166693</c:v>
                </c:pt>
                <c:pt idx="24153">
                  <c:v>300.08670677415364</c:v>
                </c:pt>
                <c:pt idx="24154">
                  <c:v>300.22604359897201</c:v>
                </c:pt>
                <c:pt idx="24155">
                  <c:v>300.36537123166693</c:v>
                </c:pt>
                <c:pt idx="24156">
                  <c:v>300.01703988361919</c:v>
                </c:pt>
                <c:pt idx="24157">
                  <c:v>300.34214742309319</c:v>
                </c:pt>
                <c:pt idx="24158">
                  <c:v>300.06348451789216</c:v>
                </c:pt>
                <c:pt idx="24159">
                  <c:v>301.07439243336052</c:v>
                </c:pt>
                <c:pt idx="24160">
                  <c:v>301.09761456787203</c:v>
                </c:pt>
                <c:pt idx="24161">
                  <c:v>301.24779986373136</c:v>
                </c:pt>
                <c:pt idx="24162">
                  <c:v>304.73109766889883</c:v>
                </c:pt>
                <c:pt idx="24163">
                  <c:v>303.12879184603861</c:v>
                </c:pt>
                <c:pt idx="24164">
                  <c:v>302.73401753778018</c:v>
                </c:pt>
                <c:pt idx="24165">
                  <c:v>300.45825109502692</c:v>
                </c:pt>
                <c:pt idx="24166">
                  <c:v>302.04971416909518</c:v>
                </c:pt>
                <c:pt idx="24167">
                  <c:v>305.67234675976886</c:v>
                </c:pt>
                <c:pt idx="24168">
                  <c:v>305.64912295119512</c:v>
                </c:pt>
                <c:pt idx="24169">
                  <c:v>302.51415381557587</c:v>
                </c:pt>
                <c:pt idx="24170">
                  <c:v>300.02940306137282</c:v>
                </c:pt>
                <c:pt idx="24171">
                  <c:v>300.10992901519637</c:v>
                </c:pt>
                <c:pt idx="24172">
                  <c:v>300.36537123166693</c:v>
                </c:pt>
                <c:pt idx="24173">
                  <c:v>300.052625454603</c:v>
                </c:pt>
                <c:pt idx="24174">
                  <c:v>300.17959598182455</c:v>
                </c:pt>
                <c:pt idx="24175">
                  <c:v>300.43504265738812</c:v>
                </c:pt>
                <c:pt idx="24176">
                  <c:v>300.48147490360066</c:v>
                </c:pt>
                <c:pt idx="24177">
                  <c:v>300.69047411420422</c:v>
                </c:pt>
                <c:pt idx="24178">
                  <c:v>300.92269698119406</c:v>
                </c:pt>
                <c:pt idx="24179">
                  <c:v>300.5511463293218</c:v>
                </c:pt>
                <c:pt idx="24180">
                  <c:v>300.73692173135169</c:v>
                </c:pt>
                <c:pt idx="24181">
                  <c:v>300.272475997372</c:v>
                </c:pt>
                <c:pt idx="24182">
                  <c:v>300.04026227684943</c:v>
                </c:pt>
                <c:pt idx="24183">
                  <c:v>300.02940306137282</c:v>
                </c:pt>
                <c:pt idx="24184">
                  <c:v>300.65639720809037</c:v>
                </c:pt>
                <c:pt idx="24185">
                  <c:v>300.56350806129444</c:v>
                </c:pt>
                <c:pt idx="24186">
                  <c:v>300.44739830186171</c:v>
                </c:pt>
                <c:pt idx="24187">
                  <c:v>300.38859504024066</c:v>
                </c:pt>
                <c:pt idx="24188">
                  <c:v>300.41181884881439</c:v>
                </c:pt>
                <c:pt idx="24189">
                  <c:v>300.54028729647018</c:v>
                </c:pt>
                <c:pt idx="24190">
                  <c:v>300.37773281145206</c:v>
                </c:pt>
                <c:pt idx="24191">
                  <c:v>300.42417753703751</c:v>
                </c:pt>
                <c:pt idx="24192">
                  <c:v>301.16727990609422</c:v>
                </c:pt>
                <c:pt idx="24193">
                  <c:v>300.20281979039828</c:v>
                </c:pt>
                <c:pt idx="24194">
                  <c:v>300.24926740754574</c:v>
                </c:pt>
                <c:pt idx="24195">
                  <c:v>300.48147490360066</c:v>
                </c:pt>
                <c:pt idx="24196">
                  <c:v>300.02940306137282</c:v>
                </c:pt>
                <c:pt idx="24197">
                  <c:v>302.38567410604696</c:v>
                </c:pt>
                <c:pt idx="24198">
                  <c:v>304.89364911016747</c:v>
                </c:pt>
                <c:pt idx="24199">
                  <c:v>302.50179467079033</c:v>
                </c:pt>
                <c:pt idx="24200">
                  <c:v>302.06057274538443</c:v>
                </c:pt>
                <c:pt idx="24201">
                  <c:v>304.34869620229853</c:v>
                </c:pt>
                <c:pt idx="24202">
                  <c:v>311.59394768677322</c:v>
                </c:pt>
                <c:pt idx="24203">
                  <c:v>305.11502101024178</c:v>
                </c:pt>
                <c:pt idx="24204">
                  <c:v>301.84071663255384</c:v>
                </c:pt>
                <c:pt idx="24205">
                  <c:v>300.5511463293218</c:v>
                </c:pt>
                <c:pt idx="24206">
                  <c:v>300.29569980594573</c:v>
                </c:pt>
                <c:pt idx="24207">
                  <c:v>300.41181884881439</c:v>
                </c:pt>
                <c:pt idx="24208">
                  <c:v>301.03880065312774</c:v>
                </c:pt>
                <c:pt idx="24209">
                  <c:v>301.0852482702752</c:v>
                </c:pt>
                <c:pt idx="24210">
                  <c:v>300.89947317262033</c:v>
                </c:pt>
                <c:pt idx="24211">
                  <c:v>301.22457620734508</c:v>
                </c:pt>
                <c:pt idx="24212">
                  <c:v>301.41035130500001</c:v>
                </c:pt>
                <c:pt idx="24213">
                  <c:v>301.41035130500001</c:v>
                </c:pt>
                <c:pt idx="24214">
                  <c:v>301.17814350457013</c:v>
                </c:pt>
                <c:pt idx="24215">
                  <c:v>301.15491984818385</c:v>
                </c:pt>
                <c:pt idx="24216">
                  <c:v>300.78336934849909</c:v>
                </c:pt>
                <c:pt idx="24217">
                  <c:v>300.48147490360066</c:v>
                </c:pt>
                <c:pt idx="24218">
                  <c:v>300.48147490360066</c:v>
                </c:pt>
                <c:pt idx="24219">
                  <c:v>300.02940306137282</c:v>
                </c:pt>
                <c:pt idx="24220">
                  <c:v>300.58673034799341</c:v>
                </c:pt>
                <c:pt idx="24221">
                  <c:v>300.51706500977122</c:v>
                </c:pt>
                <c:pt idx="24222">
                  <c:v>300.77250575002324</c:v>
                </c:pt>
                <c:pt idx="24223">
                  <c:v>300.95828236955288</c:v>
                </c:pt>
                <c:pt idx="24224">
                  <c:v>300.56350806129444</c:v>
                </c:pt>
                <c:pt idx="24225">
                  <c:v>300.47062043637322</c:v>
                </c:pt>
                <c:pt idx="24226">
                  <c:v>301.94446892126325</c:v>
                </c:pt>
                <c:pt idx="24227">
                  <c:v>303.03589661174374</c:v>
                </c:pt>
                <c:pt idx="24228">
                  <c:v>304.47565099333525</c:v>
                </c:pt>
                <c:pt idx="24229">
                  <c:v>304.05766809525051</c:v>
                </c:pt>
                <c:pt idx="24230">
                  <c:v>300.52792252074812</c:v>
                </c:pt>
                <c:pt idx="24231">
                  <c:v>306.99599731723919</c:v>
                </c:pt>
                <c:pt idx="24232">
                  <c:v>308.76085458136799</c:v>
                </c:pt>
                <c:pt idx="24233">
                  <c:v>304.20935335085619</c:v>
                </c:pt>
                <c:pt idx="24234">
                  <c:v>301.53883147109133</c:v>
                </c:pt>
                <c:pt idx="24235">
                  <c:v>303.79135523402402</c:v>
                </c:pt>
                <c:pt idx="24236">
                  <c:v>301.51560933657981</c:v>
                </c:pt>
                <c:pt idx="24237">
                  <c:v>303.39658092576553</c:v>
                </c:pt>
                <c:pt idx="24238">
                  <c:v>303.00182183625452</c:v>
                </c:pt>
                <c:pt idx="24239">
                  <c:v>300.21517984830865</c:v>
                </c:pt>
                <c:pt idx="24240">
                  <c:v>301.94446892126325</c:v>
                </c:pt>
                <c:pt idx="24241">
                  <c:v>302.89656897904882</c:v>
                </c:pt>
                <c:pt idx="24242">
                  <c:v>303.61644616984455</c:v>
                </c:pt>
                <c:pt idx="24243">
                  <c:v>303.87189284540813</c:v>
                </c:pt>
                <c:pt idx="24244">
                  <c:v>303.91832524380811</c:v>
                </c:pt>
                <c:pt idx="24245">
                  <c:v>303.63966997841828</c:v>
                </c:pt>
                <c:pt idx="24246">
                  <c:v>302.82689755332763</c:v>
                </c:pt>
                <c:pt idx="24247">
                  <c:v>302.24634799522681</c:v>
                </c:pt>
                <c:pt idx="24248">
                  <c:v>301.64257462855221</c:v>
                </c:pt>
                <c:pt idx="24249">
                  <c:v>300.57437013789553</c:v>
                </c:pt>
                <c:pt idx="24250">
                  <c:v>300.052625454603</c:v>
                </c:pt>
                <c:pt idx="24251">
                  <c:v>300.54028729647018</c:v>
                </c:pt>
                <c:pt idx="24252">
                  <c:v>300.56350806129444</c:v>
                </c:pt>
                <c:pt idx="24253">
                  <c:v>301.0047254210761</c:v>
                </c:pt>
                <c:pt idx="24254">
                  <c:v>301.02794770777507</c:v>
                </c:pt>
                <c:pt idx="24255">
                  <c:v>301.21372295761745</c:v>
                </c:pt>
                <c:pt idx="24256">
                  <c:v>301.14405761939526</c:v>
                </c:pt>
                <c:pt idx="24257">
                  <c:v>301.21372295761745</c:v>
                </c:pt>
                <c:pt idx="24258">
                  <c:v>301.21372295761745</c:v>
                </c:pt>
                <c:pt idx="24259">
                  <c:v>301.39949942495963</c:v>
                </c:pt>
                <c:pt idx="24260">
                  <c:v>301.16727990609422</c:v>
                </c:pt>
                <c:pt idx="24261">
                  <c:v>300.79572788453476</c:v>
                </c:pt>
                <c:pt idx="24262">
                  <c:v>300.23840061313291</c:v>
                </c:pt>
                <c:pt idx="24263">
                  <c:v>300.63317492139134</c:v>
                </c:pt>
                <c:pt idx="24264">
                  <c:v>300.36537123166693</c:v>
                </c:pt>
                <c:pt idx="24265">
                  <c:v>301.13169588742267</c:v>
                </c:pt>
                <c:pt idx="24266">
                  <c:v>301.29424748087877</c:v>
                </c:pt>
                <c:pt idx="24267">
                  <c:v>301.17814350457013</c:v>
                </c:pt>
                <c:pt idx="24268">
                  <c:v>300.49384272307219</c:v>
                </c:pt>
                <c:pt idx="24269">
                  <c:v>303.62880379275538</c:v>
                </c:pt>
                <c:pt idx="24270">
                  <c:v>305.41690008420534</c:v>
                </c:pt>
                <c:pt idx="24271">
                  <c:v>306.57799920040702</c:v>
                </c:pt>
                <c:pt idx="24272">
                  <c:v>308.01775358199853</c:v>
                </c:pt>
                <c:pt idx="24273">
                  <c:v>301.98004883087299</c:v>
                </c:pt>
                <c:pt idx="24274">
                  <c:v>301.56205223591553</c:v>
                </c:pt>
                <c:pt idx="24275">
                  <c:v>301.22457620734508</c:v>
                </c:pt>
                <c:pt idx="24276">
                  <c:v>303.36099949428103</c:v>
                </c:pt>
                <c:pt idx="24277">
                  <c:v>303.17522424443865</c:v>
                </c:pt>
                <c:pt idx="24278">
                  <c:v>303.54677474412341</c:v>
                </c:pt>
                <c:pt idx="24279">
                  <c:v>303.47711853714964</c:v>
                </c:pt>
                <c:pt idx="24280">
                  <c:v>303.3377756857073</c:v>
                </c:pt>
                <c:pt idx="24281">
                  <c:v>302.57145087776411</c:v>
                </c:pt>
                <c:pt idx="24282">
                  <c:v>302.52501847936406</c:v>
                </c:pt>
                <c:pt idx="24283">
                  <c:v>301.34069509802623</c:v>
                </c:pt>
                <c:pt idx="24284">
                  <c:v>301.54969461300476</c:v>
                </c:pt>
                <c:pt idx="24285">
                  <c:v>301.27102382449254</c:v>
                </c:pt>
                <c:pt idx="24286">
                  <c:v>300.43504265738812</c:v>
                </c:pt>
                <c:pt idx="24287">
                  <c:v>300.22604359897201</c:v>
                </c:pt>
                <c:pt idx="24288">
                  <c:v>300.08670677415364</c:v>
                </c:pt>
                <c:pt idx="24289">
                  <c:v>300.54028729647018</c:v>
                </c:pt>
                <c:pt idx="24290">
                  <c:v>300.33128823805407</c:v>
                </c:pt>
                <c:pt idx="24291">
                  <c:v>300.21517984830865</c:v>
                </c:pt>
                <c:pt idx="24292">
                  <c:v>300.58673034799341</c:v>
                </c:pt>
                <c:pt idx="24293">
                  <c:v>300.58673034799341</c:v>
                </c:pt>
                <c:pt idx="24294">
                  <c:v>301.19050219279325</c:v>
                </c:pt>
                <c:pt idx="24295">
                  <c:v>300.052625454603</c:v>
                </c:pt>
                <c:pt idx="24296">
                  <c:v>300.84217245793269</c:v>
                </c:pt>
                <c:pt idx="24297">
                  <c:v>300.93506008285391</c:v>
                </c:pt>
                <c:pt idx="24298">
                  <c:v>301.14405761939526</c:v>
                </c:pt>
                <c:pt idx="24299">
                  <c:v>300.41181884881439</c:v>
                </c:pt>
                <c:pt idx="24300">
                  <c:v>300.29569980594573</c:v>
                </c:pt>
                <c:pt idx="24301">
                  <c:v>300.33128823805407</c:v>
                </c:pt>
                <c:pt idx="24302">
                  <c:v>301.05116999447409</c:v>
                </c:pt>
                <c:pt idx="24303">
                  <c:v>301.32983363017502</c:v>
                </c:pt>
                <c:pt idx="24304">
                  <c:v>301.51560933657981</c:v>
                </c:pt>
                <c:pt idx="24305">
                  <c:v>301.26016783539035</c:v>
                </c:pt>
                <c:pt idx="24306">
                  <c:v>300.98150465625184</c:v>
                </c:pt>
                <c:pt idx="24307">
                  <c:v>300.28484518653084</c:v>
                </c:pt>
                <c:pt idx="24308">
                  <c:v>300.19195756160968</c:v>
                </c:pt>
                <c:pt idx="24309">
                  <c:v>300.08670677415364</c:v>
                </c:pt>
                <c:pt idx="24310">
                  <c:v>300.45825109502692</c:v>
                </c:pt>
                <c:pt idx="24311">
                  <c:v>300.96914459834147</c:v>
                </c:pt>
                <c:pt idx="24312">
                  <c:v>301.06202461388898</c:v>
                </c:pt>
                <c:pt idx="24313">
                  <c:v>300.82980174689914</c:v>
                </c:pt>
                <c:pt idx="24314">
                  <c:v>300.78336934849909</c:v>
                </c:pt>
                <c:pt idx="24315">
                  <c:v>300.71369792277795</c:v>
                </c:pt>
                <c:pt idx="24316">
                  <c:v>300.59759394646926</c:v>
                </c:pt>
                <c:pt idx="24317">
                  <c:v>300.52792252074812</c:v>
                </c:pt>
                <c:pt idx="24318">
                  <c:v>300.02940306137282</c:v>
                </c:pt>
                <c:pt idx="24319">
                  <c:v>300.35451052475304</c:v>
                </c:pt>
                <c:pt idx="24320">
                  <c:v>300.33128823805407</c:v>
                </c:pt>
                <c:pt idx="24321">
                  <c:v>300.84217245793269</c:v>
                </c:pt>
                <c:pt idx="24322">
                  <c:v>300.26162289983188</c:v>
                </c:pt>
                <c:pt idx="24323">
                  <c:v>300.12229077760645</c:v>
                </c:pt>
                <c:pt idx="24324">
                  <c:v>300.49384272307219</c:v>
                </c:pt>
                <c:pt idx="24325">
                  <c:v>300.77250575002324</c:v>
                </c:pt>
                <c:pt idx="24326">
                  <c:v>301.60849680931352</c:v>
                </c:pt>
                <c:pt idx="24327">
                  <c:v>300.65639720809037</c:v>
                </c:pt>
                <c:pt idx="24328">
                  <c:v>300.29569980594573</c:v>
                </c:pt>
                <c:pt idx="24329">
                  <c:v>300.02940306137282</c:v>
                </c:pt>
                <c:pt idx="24330">
                  <c:v>300.14551303386793</c:v>
                </c:pt>
                <c:pt idx="24331">
                  <c:v>300.17959598182455</c:v>
                </c:pt>
                <c:pt idx="24332">
                  <c:v>300.38859504024066</c:v>
                </c:pt>
                <c:pt idx="24333">
                  <c:v>300.10992901519637</c:v>
                </c:pt>
                <c:pt idx="24334">
                  <c:v>301.34069509802623</c:v>
                </c:pt>
                <c:pt idx="24335">
                  <c:v>301.94446892126325</c:v>
                </c:pt>
                <c:pt idx="24336">
                  <c:v>300.71369792277795</c:v>
                </c:pt>
                <c:pt idx="24337">
                  <c:v>300.15637217325082</c:v>
                </c:pt>
                <c:pt idx="24338">
                  <c:v>300.79572788453476</c:v>
                </c:pt>
                <c:pt idx="24339">
                  <c:v>300.58673034799341</c:v>
                </c:pt>
                <c:pt idx="24340">
                  <c:v>300.41181884881439</c:v>
                </c:pt>
                <c:pt idx="24341">
                  <c:v>300.19195756160968</c:v>
                </c:pt>
                <c:pt idx="24342">
                  <c:v>300.95828236955288</c:v>
                </c:pt>
                <c:pt idx="24343">
                  <c:v>301.28338951333944</c:v>
                </c:pt>
                <c:pt idx="24344">
                  <c:v>301.14405761939526</c:v>
                </c:pt>
                <c:pt idx="24345">
                  <c:v>300.67961797291457</c:v>
                </c:pt>
                <c:pt idx="24346">
                  <c:v>300.95828236955288</c:v>
                </c:pt>
                <c:pt idx="24347">
                  <c:v>300.49384272307219</c:v>
                </c:pt>
                <c:pt idx="24348">
                  <c:v>300.52792252074812</c:v>
                </c:pt>
                <c:pt idx="24349">
                  <c:v>300.38859504024066</c:v>
                </c:pt>
                <c:pt idx="24350">
                  <c:v>300.48147490360066</c:v>
                </c:pt>
                <c:pt idx="24351">
                  <c:v>300.71369792277795</c:v>
                </c:pt>
                <c:pt idx="24352">
                  <c:v>300.43504265738812</c:v>
                </c:pt>
                <c:pt idx="24353">
                  <c:v>300.04026227684943</c:v>
                </c:pt>
                <c:pt idx="24354">
                  <c:v>300.45825109502692</c:v>
                </c:pt>
                <c:pt idx="24355">
                  <c:v>300.31892361451946</c:v>
                </c:pt>
                <c:pt idx="24356">
                  <c:v>300.02940306137282</c:v>
                </c:pt>
                <c:pt idx="24357">
                  <c:v>300.24926740754574</c:v>
                </c:pt>
                <c:pt idx="24358">
                  <c:v>300.57437013789553</c:v>
                </c:pt>
                <c:pt idx="24359">
                  <c:v>300.24926740754574</c:v>
                </c:pt>
                <c:pt idx="24360">
                  <c:v>300.10992901519637</c:v>
                </c:pt>
                <c:pt idx="24361">
                  <c:v>300.22604359897201</c:v>
                </c:pt>
                <c:pt idx="24362">
                  <c:v>300.66725030563049</c:v>
                </c:pt>
                <c:pt idx="24363">
                  <c:v>300.57437013789553</c:v>
                </c:pt>
                <c:pt idx="24364">
                  <c:v>300.66725030563049</c:v>
                </c:pt>
                <c:pt idx="24365">
                  <c:v>300.16873527491072</c:v>
                </c:pt>
                <c:pt idx="24366">
                  <c:v>300.17959598182455</c:v>
                </c:pt>
                <c:pt idx="24367">
                  <c:v>300.42417753703751</c:v>
                </c:pt>
                <c:pt idx="24368">
                  <c:v>300.72606254631256</c:v>
                </c:pt>
                <c:pt idx="24369">
                  <c:v>301.14405761939526</c:v>
                </c:pt>
                <c:pt idx="24370">
                  <c:v>302.30515627903452</c:v>
                </c:pt>
                <c:pt idx="24371">
                  <c:v>301.26016783539035</c:v>
                </c:pt>
                <c:pt idx="24372">
                  <c:v>300.77250575002324</c:v>
                </c:pt>
                <c:pt idx="24373">
                  <c:v>300.54028729647018</c:v>
                </c:pt>
                <c:pt idx="24374">
                  <c:v>300.28484518653084</c:v>
                </c:pt>
                <c:pt idx="24375">
                  <c:v>300.23840061313291</c:v>
                </c:pt>
                <c:pt idx="24376">
                  <c:v>300.00618080663321</c:v>
                </c:pt>
                <c:pt idx="24377">
                  <c:v>300.272475997372</c:v>
                </c:pt>
                <c:pt idx="24378">
                  <c:v>300.06348451789216</c:v>
                </c:pt>
                <c:pt idx="24379">
                  <c:v>300.15637217325082</c:v>
                </c:pt>
                <c:pt idx="24380">
                  <c:v>300.17959598182455</c:v>
                </c:pt>
                <c:pt idx="24381">
                  <c:v>300.5511463293218</c:v>
                </c:pt>
                <c:pt idx="24382">
                  <c:v>300.43504265738812</c:v>
                </c:pt>
                <c:pt idx="24383">
                  <c:v>300.02940306137282</c:v>
                </c:pt>
                <c:pt idx="24384">
                  <c:v>300.41181884881439</c:v>
                </c:pt>
                <c:pt idx="24385">
                  <c:v>300.00618080663321</c:v>
                </c:pt>
                <c:pt idx="24386">
                  <c:v>300.33128823805407</c:v>
                </c:pt>
                <c:pt idx="24387">
                  <c:v>300.36537123166693</c:v>
                </c:pt>
                <c:pt idx="24388">
                  <c:v>300.052625454603</c:v>
                </c:pt>
                <c:pt idx="24389">
                  <c:v>300.26162289983188</c:v>
                </c:pt>
                <c:pt idx="24390">
                  <c:v>300.02940306137282</c:v>
                </c:pt>
                <c:pt idx="24391">
                  <c:v>300.35451052475304</c:v>
                </c:pt>
                <c:pt idx="24392">
                  <c:v>300.12229077760645</c:v>
                </c:pt>
                <c:pt idx="24393">
                  <c:v>300.17959598182455</c:v>
                </c:pt>
                <c:pt idx="24394">
                  <c:v>300.62081775504299</c:v>
                </c:pt>
                <c:pt idx="24395">
                  <c:v>300.59759394646926</c:v>
                </c:pt>
                <c:pt idx="24396">
                  <c:v>300.48147490360066</c:v>
                </c:pt>
                <c:pt idx="24397">
                  <c:v>300.06348451789216</c:v>
                </c:pt>
                <c:pt idx="24398">
                  <c:v>300.34214742309319</c:v>
                </c:pt>
                <c:pt idx="24399">
                  <c:v>300.38859504024066</c:v>
                </c:pt>
                <c:pt idx="24400">
                  <c:v>300.19195756160968</c:v>
                </c:pt>
                <c:pt idx="24401">
                  <c:v>300.10992901519637</c:v>
                </c:pt>
                <c:pt idx="24402">
                  <c:v>300.06348451789216</c:v>
                </c:pt>
                <c:pt idx="24403">
                  <c:v>300.51706500977122</c:v>
                </c:pt>
                <c:pt idx="24404">
                  <c:v>300.35451052475304</c:v>
                </c:pt>
                <c:pt idx="24405">
                  <c:v>300.21517984830865</c:v>
                </c:pt>
                <c:pt idx="24406">
                  <c:v>300.49384272307219</c:v>
                </c:pt>
                <c:pt idx="24407">
                  <c:v>300.42417753703751</c:v>
                </c:pt>
                <c:pt idx="24408">
                  <c:v>300.51706500977122</c:v>
                </c:pt>
                <c:pt idx="24409">
                  <c:v>300.26162289983188</c:v>
                </c:pt>
                <c:pt idx="24410">
                  <c:v>300.23840061313291</c:v>
                </c:pt>
                <c:pt idx="24411">
                  <c:v>300.07584769564573</c:v>
                </c:pt>
                <c:pt idx="24412">
                  <c:v>300.01703988361919</c:v>
                </c:pt>
                <c:pt idx="24413">
                  <c:v>300.9118379483424</c:v>
                </c:pt>
                <c:pt idx="24414">
                  <c:v>300.31892361451946</c:v>
                </c:pt>
                <c:pt idx="24415">
                  <c:v>300.89947317262033</c:v>
                </c:pt>
                <c:pt idx="24416">
                  <c:v>300.31892361451946</c:v>
                </c:pt>
                <c:pt idx="24417">
                  <c:v>300.052625454603</c:v>
                </c:pt>
                <c:pt idx="24418">
                  <c:v>300.04026227684943</c:v>
                </c:pt>
                <c:pt idx="24419">
                  <c:v>300.67961797291457</c:v>
                </c:pt>
                <c:pt idx="24420">
                  <c:v>300.28484518653084</c:v>
                </c:pt>
                <c:pt idx="24421">
                  <c:v>300.84217245793269</c:v>
                </c:pt>
                <c:pt idx="24422">
                  <c:v>300.77250575002324</c:v>
                </c:pt>
                <c:pt idx="24423">
                  <c:v>300.9118379483424</c:v>
                </c:pt>
                <c:pt idx="24424">
                  <c:v>300.33128823805407</c:v>
                </c:pt>
                <c:pt idx="24425">
                  <c:v>300.28484518653084</c:v>
                </c:pt>
                <c:pt idx="24426">
                  <c:v>300.58673034799341</c:v>
                </c:pt>
                <c:pt idx="24427">
                  <c:v>300.31892361451946</c:v>
                </c:pt>
                <c:pt idx="24428">
                  <c:v>300.92269698119406</c:v>
                </c:pt>
                <c:pt idx="24429">
                  <c:v>300.76014553992542</c:v>
                </c:pt>
                <c:pt idx="24430">
                  <c:v>300.31892361451946</c:v>
                </c:pt>
                <c:pt idx="24431">
                  <c:v>300.13314985611436</c:v>
                </c:pt>
                <c:pt idx="24432">
                  <c:v>300.58673034799341</c:v>
                </c:pt>
                <c:pt idx="24433">
                  <c:v>300.052625454603</c:v>
                </c:pt>
                <c:pt idx="24434">
                  <c:v>300.49384272307219</c:v>
                </c:pt>
                <c:pt idx="24435">
                  <c:v>300.26162289983188</c:v>
                </c:pt>
                <c:pt idx="24436">
                  <c:v>300.38859504024066</c:v>
                </c:pt>
                <c:pt idx="24437">
                  <c:v>300.09906995190721</c:v>
                </c:pt>
                <c:pt idx="24438">
                  <c:v>300.58673034799341</c:v>
                </c:pt>
                <c:pt idx="24439">
                  <c:v>300.44739830186171</c:v>
                </c:pt>
                <c:pt idx="24440">
                  <c:v>300.07584769564573</c:v>
                </c:pt>
                <c:pt idx="24441">
                  <c:v>300.17959598182455</c:v>
                </c:pt>
                <c:pt idx="24442">
                  <c:v>300.22604359897201</c:v>
                </c:pt>
                <c:pt idx="24443">
                  <c:v>300.56350806129444</c:v>
                </c:pt>
                <c:pt idx="24444">
                  <c:v>300.12229077760645</c:v>
                </c:pt>
                <c:pt idx="24445">
                  <c:v>300.38859504024066</c:v>
                </c:pt>
                <c:pt idx="24446">
                  <c:v>300.41181884881439</c:v>
                </c:pt>
                <c:pt idx="24447">
                  <c:v>300.57437013789553</c:v>
                </c:pt>
                <c:pt idx="24448">
                  <c:v>301.52647080443103</c:v>
                </c:pt>
                <c:pt idx="24449">
                  <c:v>302.19990037807935</c:v>
                </c:pt>
                <c:pt idx="24450">
                  <c:v>300.59759394646926</c:v>
                </c:pt>
                <c:pt idx="24451">
                  <c:v>300.44739830186171</c:v>
                </c:pt>
                <c:pt idx="24452">
                  <c:v>300.37773281145206</c:v>
                </c:pt>
                <c:pt idx="24453">
                  <c:v>300.84217245793269</c:v>
                </c:pt>
                <c:pt idx="24454">
                  <c:v>301.63171909601249</c:v>
                </c:pt>
                <c:pt idx="24455">
                  <c:v>300.35451052475304</c:v>
                </c:pt>
                <c:pt idx="24456">
                  <c:v>301.42272140728369</c:v>
                </c:pt>
                <c:pt idx="24457">
                  <c:v>300.44739830186171</c:v>
                </c:pt>
                <c:pt idx="24458">
                  <c:v>300.84217245793269</c:v>
                </c:pt>
                <c:pt idx="24459">
                  <c:v>300.47062043637322</c:v>
                </c:pt>
                <c:pt idx="24460">
                  <c:v>300.34214742309319</c:v>
                </c:pt>
                <c:pt idx="24461">
                  <c:v>300.43504265738812</c:v>
                </c:pt>
                <c:pt idx="24462">
                  <c:v>300.14551303386793</c:v>
                </c:pt>
                <c:pt idx="24463">
                  <c:v>300.17959598182455</c:v>
                </c:pt>
                <c:pt idx="24464">
                  <c:v>300.26162289983188</c:v>
                </c:pt>
                <c:pt idx="24465">
                  <c:v>301.0047254210761</c:v>
                </c:pt>
                <c:pt idx="24466">
                  <c:v>300.74928498519898</c:v>
                </c:pt>
                <c:pt idx="24467">
                  <c:v>300.12229077760645</c:v>
                </c:pt>
                <c:pt idx="24468">
                  <c:v>300.13314985611436</c:v>
                </c:pt>
                <c:pt idx="24469">
                  <c:v>300.42417753703751</c:v>
                </c:pt>
                <c:pt idx="24470">
                  <c:v>300.44739830186171</c:v>
                </c:pt>
                <c:pt idx="24471">
                  <c:v>300.02940306137282</c:v>
                </c:pt>
                <c:pt idx="24472">
                  <c:v>300.31892361451946</c:v>
                </c:pt>
                <c:pt idx="24473">
                  <c:v>300.17959598182455</c:v>
                </c:pt>
                <c:pt idx="24474">
                  <c:v>300.29569980594573</c:v>
                </c:pt>
                <c:pt idx="24475">
                  <c:v>300.59759394646926</c:v>
                </c:pt>
                <c:pt idx="24476">
                  <c:v>300.15637217325082</c:v>
                </c:pt>
                <c:pt idx="24477">
                  <c:v>300.08670677415364</c:v>
                </c:pt>
                <c:pt idx="24478">
                  <c:v>300.04026227684943</c:v>
                </c:pt>
                <c:pt idx="24479">
                  <c:v>300.48147490360066</c:v>
                </c:pt>
                <c:pt idx="24480">
                  <c:v>301.03880065312774</c:v>
                </c:pt>
                <c:pt idx="24481">
                  <c:v>300.50469871217439</c:v>
                </c:pt>
                <c:pt idx="24482">
                  <c:v>300.82980174689914</c:v>
                </c:pt>
                <c:pt idx="24483">
                  <c:v>300.43504265738812</c:v>
                </c:pt>
                <c:pt idx="24484">
                  <c:v>300.45825109502692</c:v>
                </c:pt>
                <c:pt idx="24485">
                  <c:v>300.28484518653084</c:v>
                </c:pt>
                <c:pt idx="24486">
                  <c:v>300.40095509815103</c:v>
                </c:pt>
                <c:pt idx="24487">
                  <c:v>300.51706500977122</c:v>
                </c:pt>
                <c:pt idx="24488">
                  <c:v>300.44739830186171</c:v>
                </c:pt>
                <c:pt idx="24489">
                  <c:v>300.13314985611436</c:v>
                </c:pt>
                <c:pt idx="24490">
                  <c:v>300.72606254631256</c:v>
                </c:pt>
                <c:pt idx="24491">
                  <c:v>300.19195756160968</c:v>
                </c:pt>
                <c:pt idx="24492">
                  <c:v>300.21517984830865</c:v>
                </c:pt>
                <c:pt idx="24493">
                  <c:v>300.21517984830865</c:v>
                </c:pt>
                <c:pt idx="24494">
                  <c:v>300.33128823805407</c:v>
                </c:pt>
                <c:pt idx="24495">
                  <c:v>300.42417753703751</c:v>
                </c:pt>
                <c:pt idx="24496">
                  <c:v>300.052625454603</c:v>
                </c:pt>
                <c:pt idx="24497">
                  <c:v>300.31892361451946</c:v>
                </c:pt>
                <c:pt idx="24498">
                  <c:v>300.15637217325082</c:v>
                </c:pt>
                <c:pt idx="24499">
                  <c:v>300.15637217325082</c:v>
                </c:pt>
                <c:pt idx="24500">
                  <c:v>300.16873527491072</c:v>
                </c:pt>
                <c:pt idx="24501">
                  <c:v>300.07584769564573</c:v>
                </c:pt>
                <c:pt idx="24502">
                  <c:v>300.23840061313291</c:v>
                </c:pt>
                <c:pt idx="24503">
                  <c:v>300.16873527491072</c:v>
                </c:pt>
                <c:pt idx="24504">
                  <c:v>300.37773281145206</c:v>
                </c:pt>
                <c:pt idx="24505">
                  <c:v>300.02940306137282</c:v>
                </c:pt>
                <c:pt idx="24506">
                  <c:v>300.88861550945592</c:v>
                </c:pt>
                <c:pt idx="24507">
                  <c:v>301.14405761939526</c:v>
                </c:pt>
                <c:pt idx="24508">
                  <c:v>300.33128823805407</c:v>
                </c:pt>
                <c:pt idx="24509">
                  <c:v>300.81895017123372</c:v>
                </c:pt>
                <c:pt idx="24510">
                  <c:v>300.28484518653084</c:v>
                </c:pt>
                <c:pt idx="24511">
                  <c:v>300.29569980594573</c:v>
                </c:pt>
                <c:pt idx="24512">
                  <c:v>300.73692173135169</c:v>
                </c:pt>
                <c:pt idx="24513">
                  <c:v>300.59759394646926</c:v>
                </c:pt>
                <c:pt idx="24514">
                  <c:v>300.57437013789553</c:v>
                </c:pt>
                <c:pt idx="24515">
                  <c:v>300.69047411420422</c:v>
                </c:pt>
                <c:pt idx="24516">
                  <c:v>300.38859504024066</c:v>
                </c:pt>
                <c:pt idx="24517">
                  <c:v>300.15637217325082</c:v>
                </c:pt>
                <c:pt idx="24518">
                  <c:v>300.23840061313291</c:v>
                </c:pt>
                <c:pt idx="24519">
                  <c:v>300.41181884881439</c:v>
                </c:pt>
                <c:pt idx="24520">
                  <c:v>300.02940306137282</c:v>
                </c:pt>
                <c:pt idx="24521">
                  <c:v>300.21517984830865</c:v>
                </c:pt>
                <c:pt idx="24522">
                  <c:v>300.33128823805407</c:v>
                </c:pt>
                <c:pt idx="24523">
                  <c:v>300.33128823805407</c:v>
                </c:pt>
                <c:pt idx="24524">
                  <c:v>300.88861550945592</c:v>
                </c:pt>
                <c:pt idx="24525">
                  <c:v>300.08670677415364</c:v>
                </c:pt>
                <c:pt idx="24526">
                  <c:v>300.43504265738812</c:v>
                </c:pt>
                <c:pt idx="24527">
                  <c:v>300.59759394646926</c:v>
                </c:pt>
                <c:pt idx="24528">
                  <c:v>300.82980174689914</c:v>
                </c:pt>
                <c:pt idx="24529">
                  <c:v>300.73692173135169</c:v>
                </c:pt>
                <c:pt idx="24530">
                  <c:v>300.82980174689914</c:v>
                </c:pt>
                <c:pt idx="24531">
                  <c:v>300.10992901519637</c:v>
                </c:pt>
                <c:pt idx="24532">
                  <c:v>300.51706500977122</c:v>
                </c:pt>
                <c:pt idx="24533">
                  <c:v>300.13314985611436</c:v>
                </c:pt>
                <c:pt idx="24534">
                  <c:v>301.50324653929488</c:v>
                </c:pt>
                <c:pt idx="24535">
                  <c:v>300.86539474463171</c:v>
                </c:pt>
                <c:pt idx="24536">
                  <c:v>301.67816214753572</c:v>
                </c:pt>
                <c:pt idx="24537">
                  <c:v>301.16727990609422</c:v>
                </c:pt>
                <c:pt idx="24538">
                  <c:v>301.14405761939526</c:v>
                </c:pt>
                <c:pt idx="24539">
                  <c:v>300.98150465625184</c:v>
                </c:pt>
                <c:pt idx="24540">
                  <c:v>300.51706500977122</c:v>
                </c:pt>
                <c:pt idx="24541">
                  <c:v>300.70284025961359</c:v>
                </c:pt>
                <c:pt idx="24542">
                  <c:v>300.12229077760645</c:v>
                </c:pt>
                <c:pt idx="24543">
                  <c:v>300.57437013789553</c:v>
                </c:pt>
                <c:pt idx="24544">
                  <c:v>300.64402649705676</c:v>
                </c:pt>
                <c:pt idx="24545">
                  <c:v>301.31747144164001</c:v>
                </c:pt>
                <c:pt idx="24546">
                  <c:v>301.17814350457013</c:v>
                </c:pt>
                <c:pt idx="24547">
                  <c:v>300.15637217325082</c:v>
                </c:pt>
                <c:pt idx="24548">
                  <c:v>300.76014553992542</c:v>
                </c:pt>
                <c:pt idx="24549">
                  <c:v>300.22604359897201</c:v>
                </c:pt>
                <c:pt idx="24550">
                  <c:v>300.34214742309319</c:v>
                </c:pt>
                <c:pt idx="24551">
                  <c:v>300.49384272307219</c:v>
                </c:pt>
                <c:pt idx="24552">
                  <c:v>300.58673034799341</c:v>
                </c:pt>
                <c:pt idx="24553">
                  <c:v>300.28484518653084</c:v>
                </c:pt>
                <c:pt idx="24554">
                  <c:v>300.81895017123372</c:v>
                </c:pt>
                <c:pt idx="24555">
                  <c:v>300.33128823805407</c:v>
                </c:pt>
                <c:pt idx="24556">
                  <c:v>300.44739830186171</c:v>
                </c:pt>
                <c:pt idx="24557">
                  <c:v>300.49384272307219</c:v>
                </c:pt>
                <c:pt idx="24558">
                  <c:v>300.44739830186171</c:v>
                </c:pt>
                <c:pt idx="24559">
                  <c:v>300.41181884881439</c:v>
                </c:pt>
                <c:pt idx="24560">
                  <c:v>300.29569980594573</c:v>
                </c:pt>
                <c:pt idx="24561">
                  <c:v>301.10847223103639</c:v>
                </c:pt>
                <c:pt idx="24562">
                  <c:v>300.50469871217439</c:v>
                </c:pt>
                <c:pt idx="24563">
                  <c:v>300.24926740754574</c:v>
                </c:pt>
                <c:pt idx="24564">
                  <c:v>300.30806747322987</c:v>
                </c:pt>
                <c:pt idx="24565">
                  <c:v>300.09906995190721</c:v>
                </c:pt>
                <c:pt idx="24566">
                  <c:v>300.09906995190721</c:v>
                </c:pt>
                <c:pt idx="24567">
                  <c:v>300.04026227684943</c:v>
                </c:pt>
                <c:pt idx="24568">
                  <c:v>300.14551303386793</c:v>
                </c:pt>
                <c:pt idx="24569">
                  <c:v>300.23840061313291</c:v>
                </c:pt>
                <c:pt idx="24570">
                  <c:v>300.43504265738812</c:v>
                </c:pt>
                <c:pt idx="24571">
                  <c:v>300.30806747322987</c:v>
                </c:pt>
                <c:pt idx="24572">
                  <c:v>300.79572788453476</c:v>
                </c:pt>
                <c:pt idx="24573">
                  <c:v>300.13314985611436</c:v>
                </c:pt>
                <c:pt idx="24574">
                  <c:v>300.78336934849909</c:v>
                </c:pt>
                <c:pt idx="24575">
                  <c:v>301.07439243336052</c:v>
                </c:pt>
                <c:pt idx="24576">
                  <c:v>300.56350806129444</c:v>
                </c:pt>
                <c:pt idx="24577">
                  <c:v>300.22604359897201</c:v>
                </c:pt>
                <c:pt idx="24578">
                  <c:v>301.22457620734508</c:v>
                </c:pt>
                <c:pt idx="24579">
                  <c:v>301.20136746533132</c:v>
                </c:pt>
                <c:pt idx="24580">
                  <c:v>301.31747144164001</c:v>
                </c:pt>
                <c:pt idx="24581">
                  <c:v>301.34069509802623</c:v>
                </c:pt>
                <c:pt idx="24582">
                  <c:v>300.50469871217439</c:v>
                </c:pt>
                <c:pt idx="24583">
                  <c:v>301.84071663255384</c:v>
                </c:pt>
                <c:pt idx="24584">
                  <c:v>304.20935335085619</c:v>
                </c:pt>
                <c:pt idx="24585">
                  <c:v>302.00326959569725</c:v>
                </c:pt>
                <c:pt idx="24586">
                  <c:v>301.09761456787203</c:v>
                </c:pt>
                <c:pt idx="24587">
                  <c:v>300.14551303386793</c:v>
                </c:pt>
                <c:pt idx="24588">
                  <c:v>300.20281979039828</c:v>
                </c:pt>
                <c:pt idx="24589">
                  <c:v>300.13314985611436</c:v>
                </c:pt>
                <c:pt idx="24590">
                  <c:v>300.62081775504299</c:v>
                </c:pt>
                <c:pt idx="24591">
                  <c:v>300.59759394646926</c:v>
                </c:pt>
                <c:pt idx="24592">
                  <c:v>300.38859504024066</c:v>
                </c:pt>
                <c:pt idx="24593">
                  <c:v>300.34214742309319</c:v>
                </c:pt>
                <c:pt idx="24594">
                  <c:v>301.27102382449254</c:v>
                </c:pt>
                <c:pt idx="24595">
                  <c:v>301.64257462855221</c:v>
                </c:pt>
                <c:pt idx="24596">
                  <c:v>301.61935081997848</c:v>
                </c:pt>
                <c:pt idx="24597">
                  <c:v>302.22312418665308</c:v>
                </c:pt>
                <c:pt idx="24598">
                  <c:v>302.71079372920644</c:v>
                </c:pt>
                <c:pt idx="24599">
                  <c:v>301.41035130500001</c:v>
                </c:pt>
                <c:pt idx="24600">
                  <c:v>300.52792252074812</c:v>
                </c:pt>
                <c:pt idx="24601">
                  <c:v>300.63317492139134</c:v>
                </c:pt>
                <c:pt idx="24602">
                  <c:v>302.97859802768079</c:v>
                </c:pt>
                <c:pt idx="24603">
                  <c:v>303.09470185180197</c:v>
                </c:pt>
                <c:pt idx="24604">
                  <c:v>301.8639389192528</c:v>
                </c:pt>
                <c:pt idx="24605">
                  <c:v>303.1179256603757</c:v>
                </c:pt>
                <c:pt idx="24606">
                  <c:v>304.27902477657739</c:v>
                </c:pt>
                <c:pt idx="24607">
                  <c:v>301.39949942495963</c:v>
                </c:pt>
                <c:pt idx="24608">
                  <c:v>300.37773281145206</c:v>
                </c:pt>
                <c:pt idx="24609">
                  <c:v>300.29569980594573</c:v>
                </c:pt>
                <c:pt idx="24610">
                  <c:v>301.82834987839459</c:v>
                </c:pt>
                <c:pt idx="24611">
                  <c:v>300.89947317262033</c:v>
                </c:pt>
                <c:pt idx="24612">
                  <c:v>300.76014553992542</c:v>
                </c:pt>
                <c:pt idx="24613">
                  <c:v>301.45679892214741</c:v>
                </c:pt>
                <c:pt idx="24614">
                  <c:v>301.24779986373136</c:v>
                </c:pt>
                <c:pt idx="24615">
                  <c:v>301.22457620734508</c:v>
                </c:pt>
                <c:pt idx="24616">
                  <c:v>300.41181884881439</c:v>
                </c:pt>
                <c:pt idx="24617">
                  <c:v>300.09906995190721</c:v>
                </c:pt>
                <c:pt idx="24618">
                  <c:v>300.30806747322987</c:v>
                </c:pt>
                <c:pt idx="24619">
                  <c:v>300.00618080663321</c:v>
                </c:pt>
                <c:pt idx="24620">
                  <c:v>300.37773281145206</c:v>
                </c:pt>
                <c:pt idx="24621">
                  <c:v>300.06348451789216</c:v>
                </c:pt>
                <c:pt idx="24622">
                  <c:v>300.09906995190721</c:v>
                </c:pt>
                <c:pt idx="24623">
                  <c:v>300.59759394646926</c:v>
                </c:pt>
                <c:pt idx="24624">
                  <c:v>300.17959598182455</c:v>
                </c:pt>
                <c:pt idx="24625">
                  <c:v>300.14551303386793</c:v>
                </c:pt>
                <c:pt idx="24626">
                  <c:v>300.67961797291457</c:v>
                </c:pt>
                <c:pt idx="24627">
                  <c:v>300.44739830186171</c:v>
                </c:pt>
                <c:pt idx="24628">
                  <c:v>300.42417753703751</c:v>
                </c:pt>
                <c:pt idx="24629">
                  <c:v>300.21517984830865</c:v>
                </c:pt>
                <c:pt idx="24630">
                  <c:v>300.02940306137282</c:v>
                </c:pt>
                <c:pt idx="24631">
                  <c:v>300.24926740754574</c:v>
                </c:pt>
                <c:pt idx="24632">
                  <c:v>300.40095509815103</c:v>
                </c:pt>
                <c:pt idx="24633">
                  <c:v>300.70284025961359</c:v>
                </c:pt>
                <c:pt idx="24634">
                  <c:v>300.35451052475304</c:v>
                </c:pt>
                <c:pt idx="24635">
                  <c:v>300.65639720809037</c:v>
                </c:pt>
                <c:pt idx="24636">
                  <c:v>300.49384272307219</c:v>
                </c:pt>
                <c:pt idx="24637">
                  <c:v>300.69047411420422</c:v>
                </c:pt>
                <c:pt idx="24638">
                  <c:v>300.49384272307219</c:v>
                </c:pt>
                <c:pt idx="24639">
                  <c:v>300.63317492139134</c:v>
                </c:pt>
                <c:pt idx="24640">
                  <c:v>300.17959598182455</c:v>
                </c:pt>
                <c:pt idx="24641">
                  <c:v>300.052625454603</c:v>
                </c:pt>
                <c:pt idx="24642">
                  <c:v>300.23840061313291</c:v>
                </c:pt>
                <c:pt idx="24643">
                  <c:v>300.272475997372</c:v>
                </c:pt>
                <c:pt idx="24644">
                  <c:v>300.052625454603</c:v>
                </c:pt>
                <c:pt idx="24645">
                  <c:v>300.8762493640466</c:v>
                </c:pt>
                <c:pt idx="24646">
                  <c:v>303.24489567015985</c:v>
                </c:pt>
                <c:pt idx="24647">
                  <c:v>303.31456709588099</c:v>
                </c:pt>
                <c:pt idx="24648">
                  <c:v>302.33924322952168</c:v>
                </c:pt>
                <c:pt idx="24649">
                  <c:v>301.34069509802623</c:v>
                </c:pt>
                <c:pt idx="24650">
                  <c:v>301.16727990609422</c:v>
                </c:pt>
                <c:pt idx="24651">
                  <c:v>307.36754781692395</c:v>
                </c:pt>
                <c:pt idx="24652">
                  <c:v>309.55040471975968</c:v>
                </c:pt>
                <c:pt idx="24653">
                  <c:v>305.7187791581689</c:v>
                </c:pt>
                <c:pt idx="24654">
                  <c:v>302.88570431526063</c:v>
                </c:pt>
                <c:pt idx="24655">
                  <c:v>301.60849680931352</c:v>
                </c:pt>
                <c:pt idx="24656">
                  <c:v>300.36537123166693</c:v>
                </c:pt>
                <c:pt idx="24657">
                  <c:v>301.99090131966324</c:v>
                </c:pt>
                <c:pt idx="24658">
                  <c:v>304.28987574349287</c:v>
                </c:pt>
                <c:pt idx="24659">
                  <c:v>303.87189284540813</c:v>
                </c:pt>
                <c:pt idx="24660">
                  <c:v>303.3377756857073</c:v>
                </c:pt>
                <c:pt idx="24661">
                  <c:v>304.28987574349287</c:v>
                </c:pt>
                <c:pt idx="24662">
                  <c:v>301.92124511268952</c:v>
                </c:pt>
                <c:pt idx="24663">
                  <c:v>300.44739830186171</c:v>
                </c:pt>
                <c:pt idx="24664">
                  <c:v>301.0047254210761</c:v>
                </c:pt>
                <c:pt idx="24665">
                  <c:v>300.06348451789216</c:v>
                </c:pt>
                <c:pt idx="24666">
                  <c:v>300.71369792277795</c:v>
                </c:pt>
                <c:pt idx="24667">
                  <c:v>300.92269698119406</c:v>
                </c:pt>
                <c:pt idx="24668">
                  <c:v>301.52647080443103</c:v>
                </c:pt>
                <c:pt idx="24669">
                  <c:v>301.36391905878742</c:v>
                </c:pt>
                <c:pt idx="24670">
                  <c:v>300.24926740754574</c:v>
                </c:pt>
                <c:pt idx="24671">
                  <c:v>301.03880065312774</c:v>
                </c:pt>
                <c:pt idx="24672">
                  <c:v>300.92269698119406</c:v>
                </c:pt>
                <c:pt idx="24673">
                  <c:v>301.4923872020683</c:v>
                </c:pt>
                <c:pt idx="24674">
                  <c:v>301.65493986083675</c:v>
                </c:pt>
                <c:pt idx="24675">
                  <c:v>301.30661164785096</c:v>
                </c:pt>
                <c:pt idx="24676">
                  <c:v>301.67816214753572</c:v>
                </c:pt>
                <c:pt idx="24677">
                  <c:v>304.16290573370873</c:v>
                </c:pt>
                <c:pt idx="24678">
                  <c:v>302.18904636741433</c:v>
                </c:pt>
                <c:pt idx="24679">
                  <c:v>300.51706500977122</c:v>
                </c:pt>
                <c:pt idx="24680">
                  <c:v>300.21517984830865</c:v>
                </c:pt>
                <c:pt idx="24681">
                  <c:v>300.04026227684943</c:v>
                </c:pt>
                <c:pt idx="24682">
                  <c:v>300.57437013789553</c:v>
                </c:pt>
                <c:pt idx="24683">
                  <c:v>301.80512606982086</c:v>
                </c:pt>
                <c:pt idx="24684">
                  <c:v>302.26957180380055</c:v>
                </c:pt>
                <c:pt idx="24685">
                  <c:v>302.50179467079033</c:v>
                </c:pt>
                <c:pt idx="24686">
                  <c:v>300.71369792277795</c:v>
                </c:pt>
                <c:pt idx="24687">
                  <c:v>301.07439243336052</c:v>
                </c:pt>
                <c:pt idx="24688">
                  <c:v>304.16290573370873</c:v>
                </c:pt>
                <c:pt idx="24689">
                  <c:v>303.46625235148673</c:v>
                </c:pt>
                <c:pt idx="24690">
                  <c:v>303.58235617560791</c:v>
                </c:pt>
                <c:pt idx="24691">
                  <c:v>301.70138443423468</c:v>
                </c:pt>
                <c:pt idx="24692">
                  <c:v>300.52792252074812</c:v>
                </c:pt>
                <c:pt idx="24693">
                  <c:v>301.31747144164001</c:v>
                </c:pt>
                <c:pt idx="24694">
                  <c:v>301.48002257853369</c:v>
                </c:pt>
                <c:pt idx="24695">
                  <c:v>302.19990037807935</c:v>
                </c:pt>
                <c:pt idx="24696">
                  <c:v>302.0373489368107</c:v>
                </c:pt>
                <c:pt idx="24697">
                  <c:v>300.82980174689914</c:v>
                </c:pt>
                <c:pt idx="24698">
                  <c:v>301.94446892126325</c:v>
                </c:pt>
                <c:pt idx="24699">
                  <c:v>302.06057274538443</c:v>
                </c:pt>
                <c:pt idx="24700">
                  <c:v>301.29424748087877</c:v>
                </c:pt>
                <c:pt idx="24701">
                  <c:v>300.13314985611436</c:v>
                </c:pt>
                <c:pt idx="24702">
                  <c:v>300.37773281145206</c:v>
                </c:pt>
                <c:pt idx="24703">
                  <c:v>300.98150465625184</c:v>
                </c:pt>
                <c:pt idx="24704">
                  <c:v>300.60995263469238</c:v>
                </c:pt>
                <c:pt idx="24705">
                  <c:v>301.37627744263557</c:v>
                </c:pt>
                <c:pt idx="24706">
                  <c:v>300.81895017123372</c:v>
                </c:pt>
                <c:pt idx="24707">
                  <c:v>300.42417753703751</c:v>
                </c:pt>
                <c:pt idx="24708">
                  <c:v>300.24926740754574</c:v>
                </c:pt>
                <c:pt idx="24709">
                  <c:v>300.60995263469238</c:v>
                </c:pt>
                <c:pt idx="24710">
                  <c:v>300.17959598182455</c:v>
                </c:pt>
                <c:pt idx="24711">
                  <c:v>300.052625454603</c:v>
                </c:pt>
                <c:pt idx="24712">
                  <c:v>300.09906995190721</c:v>
                </c:pt>
                <c:pt idx="24713">
                  <c:v>300.09906995190721</c:v>
                </c:pt>
                <c:pt idx="24714">
                  <c:v>300.10992901519637</c:v>
                </c:pt>
                <c:pt idx="24715">
                  <c:v>300.02940306137282</c:v>
                </c:pt>
                <c:pt idx="24716">
                  <c:v>300.38859504024066</c:v>
                </c:pt>
                <c:pt idx="24717">
                  <c:v>300.01703988361919</c:v>
                </c:pt>
                <c:pt idx="24718">
                  <c:v>300.37773281145206</c:v>
                </c:pt>
                <c:pt idx="24719">
                  <c:v>301.46916552411921</c:v>
                </c:pt>
                <c:pt idx="24720">
                  <c:v>300.07584769564573</c:v>
                </c:pt>
                <c:pt idx="24721">
                  <c:v>300.10992901519637</c:v>
                </c:pt>
                <c:pt idx="24722">
                  <c:v>300.30806747322987</c:v>
                </c:pt>
                <c:pt idx="24723">
                  <c:v>300.28484518653084</c:v>
                </c:pt>
                <c:pt idx="24724">
                  <c:v>300.19195756160968</c:v>
                </c:pt>
                <c:pt idx="24725">
                  <c:v>300.01703988361919</c:v>
                </c:pt>
                <c:pt idx="24726">
                  <c:v>300.16873527491072</c:v>
                </c:pt>
                <c:pt idx="24727">
                  <c:v>300.33128823805407</c:v>
                </c:pt>
                <c:pt idx="24728">
                  <c:v>300.48147490360066</c:v>
                </c:pt>
                <c:pt idx="24729">
                  <c:v>300.00618080663321</c:v>
                </c:pt>
                <c:pt idx="24730">
                  <c:v>300.24926740754574</c:v>
                </c:pt>
                <c:pt idx="24731">
                  <c:v>300.89947317262033</c:v>
                </c:pt>
                <c:pt idx="24732">
                  <c:v>300.52792252074812</c:v>
                </c:pt>
                <c:pt idx="24733">
                  <c:v>300.36537123166693</c:v>
                </c:pt>
                <c:pt idx="24734">
                  <c:v>300.92269698119406</c:v>
                </c:pt>
                <c:pt idx="24735">
                  <c:v>300.17959598182455</c:v>
                </c:pt>
                <c:pt idx="24736">
                  <c:v>300.26162289983188</c:v>
                </c:pt>
                <c:pt idx="24737">
                  <c:v>300.26162289983188</c:v>
                </c:pt>
                <c:pt idx="24738">
                  <c:v>300.88861550945592</c:v>
                </c:pt>
                <c:pt idx="24739">
                  <c:v>300.65639720809037</c:v>
                </c:pt>
                <c:pt idx="24740">
                  <c:v>300.93506008285391</c:v>
                </c:pt>
                <c:pt idx="24741">
                  <c:v>300.26162289983188</c:v>
                </c:pt>
                <c:pt idx="24742">
                  <c:v>301.29424748087877</c:v>
                </c:pt>
                <c:pt idx="24743">
                  <c:v>300.52792252074812</c:v>
                </c:pt>
                <c:pt idx="24744">
                  <c:v>300.272475997372</c:v>
                </c:pt>
                <c:pt idx="24745">
                  <c:v>300.62081775504299</c:v>
                </c:pt>
                <c:pt idx="24746">
                  <c:v>300.48147490360066</c:v>
                </c:pt>
                <c:pt idx="24747">
                  <c:v>300.14551303386793</c:v>
                </c:pt>
                <c:pt idx="24748">
                  <c:v>300.14551303386793</c:v>
                </c:pt>
                <c:pt idx="24749">
                  <c:v>300.84217245793269</c:v>
                </c:pt>
                <c:pt idx="24750">
                  <c:v>300.47062043637322</c:v>
                </c:pt>
                <c:pt idx="24751">
                  <c:v>300.21517984830865</c:v>
                </c:pt>
                <c:pt idx="24752">
                  <c:v>300.20281979039828</c:v>
                </c:pt>
                <c:pt idx="24753">
                  <c:v>300.47062043637322</c:v>
                </c:pt>
                <c:pt idx="24754">
                  <c:v>300.56350806129444</c:v>
                </c:pt>
                <c:pt idx="24755">
                  <c:v>300.12229077760645</c:v>
                </c:pt>
                <c:pt idx="24756">
                  <c:v>300.65639720809037</c:v>
                </c:pt>
                <c:pt idx="24757">
                  <c:v>300.37773281145206</c:v>
                </c:pt>
                <c:pt idx="24758">
                  <c:v>300.40095509815103</c:v>
                </c:pt>
                <c:pt idx="24759">
                  <c:v>300.12229077760645</c:v>
                </c:pt>
                <c:pt idx="24760">
                  <c:v>300.21517984830865</c:v>
                </c:pt>
                <c:pt idx="24761">
                  <c:v>300.35451052475304</c:v>
                </c:pt>
                <c:pt idx="24762">
                  <c:v>300.08670677415364</c:v>
                </c:pt>
                <c:pt idx="24763">
                  <c:v>300.64402649705676</c:v>
                </c:pt>
                <c:pt idx="24764">
                  <c:v>300.38859504024066</c:v>
                </c:pt>
                <c:pt idx="24765">
                  <c:v>300.57437013789553</c:v>
                </c:pt>
                <c:pt idx="24766">
                  <c:v>300.59759394646926</c:v>
                </c:pt>
                <c:pt idx="24767">
                  <c:v>300.13314985611436</c:v>
                </c:pt>
                <c:pt idx="24768">
                  <c:v>300.06348451789216</c:v>
                </c:pt>
                <c:pt idx="24769">
                  <c:v>300.02940306137282</c:v>
                </c:pt>
                <c:pt idx="24770">
                  <c:v>300.51706500977122</c:v>
                </c:pt>
                <c:pt idx="24771">
                  <c:v>300.54028729647018</c:v>
                </c:pt>
                <c:pt idx="24772">
                  <c:v>300.95828236955288</c:v>
                </c:pt>
                <c:pt idx="24773">
                  <c:v>300.74928498519898</c:v>
                </c:pt>
                <c:pt idx="24774">
                  <c:v>300.04026227684943</c:v>
                </c:pt>
                <c:pt idx="24775">
                  <c:v>301.01559206330148</c:v>
                </c:pt>
                <c:pt idx="24776">
                  <c:v>301.85157368696832</c:v>
                </c:pt>
                <c:pt idx="24777">
                  <c:v>300.76014553992542</c:v>
                </c:pt>
                <c:pt idx="24778">
                  <c:v>300.14551303386793</c:v>
                </c:pt>
                <c:pt idx="24779">
                  <c:v>300.14551303386793</c:v>
                </c:pt>
                <c:pt idx="24780">
                  <c:v>300.71369792277795</c:v>
                </c:pt>
                <c:pt idx="24781">
                  <c:v>300.31892361451946</c:v>
                </c:pt>
                <c:pt idx="24782">
                  <c:v>300.22604359897201</c:v>
                </c:pt>
                <c:pt idx="24783">
                  <c:v>300.34214742309319</c:v>
                </c:pt>
                <c:pt idx="24784">
                  <c:v>300.12229077760645</c:v>
                </c:pt>
                <c:pt idx="24785">
                  <c:v>300.02940306137282</c:v>
                </c:pt>
                <c:pt idx="24786">
                  <c:v>300.70284025961359</c:v>
                </c:pt>
                <c:pt idx="24787">
                  <c:v>300.88861550945592</c:v>
                </c:pt>
                <c:pt idx="24788">
                  <c:v>301.07439243336052</c:v>
                </c:pt>
                <c:pt idx="24789">
                  <c:v>301.05116999447409</c:v>
                </c:pt>
                <c:pt idx="24790">
                  <c:v>300.93506008285391</c:v>
                </c:pt>
                <c:pt idx="24791">
                  <c:v>300.77250575002324</c:v>
                </c:pt>
                <c:pt idx="24792">
                  <c:v>300.30806747322987</c:v>
                </c:pt>
                <c:pt idx="24793">
                  <c:v>300.36537123166693</c:v>
                </c:pt>
                <c:pt idx="24794">
                  <c:v>300.34214742309319</c:v>
                </c:pt>
                <c:pt idx="24795">
                  <c:v>300.66725030563049</c:v>
                </c:pt>
                <c:pt idx="24796">
                  <c:v>300.66725030563049</c:v>
                </c:pt>
                <c:pt idx="24797">
                  <c:v>300.20281979039828</c:v>
                </c:pt>
                <c:pt idx="24798">
                  <c:v>300.29569980594573</c:v>
                </c:pt>
                <c:pt idx="24799">
                  <c:v>300.09906995190721</c:v>
                </c:pt>
                <c:pt idx="24800">
                  <c:v>300.26162289983188</c:v>
                </c:pt>
                <c:pt idx="24801">
                  <c:v>300.02940306137282</c:v>
                </c:pt>
                <c:pt idx="24802">
                  <c:v>300.26162289983188</c:v>
                </c:pt>
                <c:pt idx="24803">
                  <c:v>300.02940306137282</c:v>
                </c:pt>
                <c:pt idx="24804">
                  <c:v>300.02940306137282</c:v>
                </c:pt>
                <c:pt idx="24805">
                  <c:v>300.23840061313291</c:v>
                </c:pt>
                <c:pt idx="24806">
                  <c:v>300.47062043637322</c:v>
                </c:pt>
                <c:pt idx="24807">
                  <c:v>300.67961797291457</c:v>
                </c:pt>
                <c:pt idx="24808">
                  <c:v>300.17959598182455</c:v>
                </c:pt>
                <c:pt idx="24809">
                  <c:v>300.43504265738812</c:v>
                </c:pt>
                <c:pt idx="24810">
                  <c:v>300.59759394646926</c:v>
                </c:pt>
                <c:pt idx="24811">
                  <c:v>300.5511463293218</c:v>
                </c:pt>
                <c:pt idx="24812">
                  <c:v>300.85302555547287</c:v>
                </c:pt>
                <c:pt idx="24813">
                  <c:v>300.92269698119406</c:v>
                </c:pt>
                <c:pt idx="24814">
                  <c:v>300.04026227684943</c:v>
                </c:pt>
                <c:pt idx="24815">
                  <c:v>300.64402649705676</c:v>
                </c:pt>
                <c:pt idx="24816">
                  <c:v>300.13314985611436</c:v>
                </c:pt>
                <c:pt idx="24817">
                  <c:v>300.052625454603</c:v>
                </c:pt>
                <c:pt idx="24818">
                  <c:v>300.63317492139134</c:v>
                </c:pt>
                <c:pt idx="24819">
                  <c:v>300.44739830186171</c:v>
                </c:pt>
                <c:pt idx="24820">
                  <c:v>300.77250575002324</c:v>
                </c:pt>
                <c:pt idx="24821">
                  <c:v>301.07439243336052</c:v>
                </c:pt>
                <c:pt idx="24822">
                  <c:v>301.58527452261455</c:v>
                </c:pt>
                <c:pt idx="24823">
                  <c:v>300.21517984830865</c:v>
                </c:pt>
                <c:pt idx="24824">
                  <c:v>300.37773281145206</c:v>
                </c:pt>
                <c:pt idx="24825">
                  <c:v>300.60995263469238</c:v>
                </c:pt>
                <c:pt idx="24826">
                  <c:v>300.58673034799341</c:v>
                </c:pt>
                <c:pt idx="24827">
                  <c:v>300.23840061313291</c:v>
                </c:pt>
                <c:pt idx="24828">
                  <c:v>300.01703988361919</c:v>
                </c:pt>
                <c:pt idx="24829">
                  <c:v>300.08670677415364</c:v>
                </c:pt>
                <c:pt idx="24830">
                  <c:v>300.41181884881439</c:v>
                </c:pt>
                <c:pt idx="24831">
                  <c:v>301.06202461388898</c:v>
                </c:pt>
                <c:pt idx="24832">
                  <c:v>300.64402649705676</c:v>
                </c:pt>
                <c:pt idx="24833">
                  <c:v>301.06202461388898</c:v>
                </c:pt>
                <c:pt idx="24834">
                  <c:v>300.64402649705676</c:v>
                </c:pt>
                <c:pt idx="24835">
                  <c:v>300.02940306137282</c:v>
                </c:pt>
                <c:pt idx="24836">
                  <c:v>300.04026227684943</c:v>
                </c:pt>
                <c:pt idx="24837">
                  <c:v>300.93506008285391</c:v>
                </c:pt>
                <c:pt idx="24838">
                  <c:v>301.09761456787203</c:v>
                </c:pt>
                <c:pt idx="24839">
                  <c:v>300.77250575002324</c:v>
                </c:pt>
                <c:pt idx="24840">
                  <c:v>300.23840061313291</c:v>
                </c:pt>
                <c:pt idx="24841">
                  <c:v>300.86539474463171</c:v>
                </c:pt>
                <c:pt idx="24842">
                  <c:v>300.44739830186171</c:v>
                </c:pt>
                <c:pt idx="24843">
                  <c:v>300.36537123166693</c:v>
                </c:pt>
                <c:pt idx="24844">
                  <c:v>300.85302555547287</c:v>
                </c:pt>
                <c:pt idx="24845">
                  <c:v>300.71369792277795</c:v>
                </c:pt>
                <c:pt idx="24846">
                  <c:v>300.80659315707283</c:v>
                </c:pt>
                <c:pt idx="24847">
                  <c:v>300.52792252074812</c:v>
                </c:pt>
                <c:pt idx="24848">
                  <c:v>300.29569980594573</c:v>
                </c:pt>
                <c:pt idx="24849">
                  <c:v>300.73692173135169</c:v>
                </c:pt>
                <c:pt idx="24850">
                  <c:v>300.272475997372</c:v>
                </c:pt>
                <c:pt idx="24851">
                  <c:v>300.00618080663321</c:v>
                </c:pt>
                <c:pt idx="24852">
                  <c:v>300.28484518653084</c:v>
                </c:pt>
                <c:pt idx="24853">
                  <c:v>300.07584769564573</c:v>
                </c:pt>
                <c:pt idx="24854">
                  <c:v>300.63317492139134</c:v>
                </c:pt>
                <c:pt idx="24855">
                  <c:v>300.72606254631256</c:v>
                </c:pt>
                <c:pt idx="24856">
                  <c:v>301.02794770777507</c:v>
                </c:pt>
                <c:pt idx="24857">
                  <c:v>300.60995263469238</c:v>
                </c:pt>
                <c:pt idx="24858">
                  <c:v>300.29569980594573</c:v>
                </c:pt>
                <c:pt idx="24859">
                  <c:v>300.92269698119406</c:v>
                </c:pt>
                <c:pt idx="24860">
                  <c:v>301.57291842157849</c:v>
                </c:pt>
                <c:pt idx="24861">
                  <c:v>302.5482422879378</c:v>
                </c:pt>
                <c:pt idx="24862">
                  <c:v>301.17814350457013</c:v>
                </c:pt>
                <c:pt idx="24863">
                  <c:v>302.32837704385878</c:v>
                </c:pt>
                <c:pt idx="24864">
                  <c:v>303.23402948449689</c:v>
                </c:pt>
                <c:pt idx="24865">
                  <c:v>302.25871170563653</c:v>
                </c:pt>
                <c:pt idx="24866">
                  <c:v>301.09761456787203</c:v>
                </c:pt>
                <c:pt idx="24867">
                  <c:v>300.70284025961359</c:v>
                </c:pt>
                <c:pt idx="24868">
                  <c:v>300.40095509815103</c:v>
                </c:pt>
                <c:pt idx="24869">
                  <c:v>300.33128823805407</c:v>
                </c:pt>
                <c:pt idx="24870">
                  <c:v>300.26162289983188</c:v>
                </c:pt>
                <c:pt idx="24871">
                  <c:v>300.052625454603</c:v>
                </c:pt>
                <c:pt idx="24872">
                  <c:v>300.71369792277795</c:v>
                </c:pt>
                <c:pt idx="24873">
                  <c:v>300.02940306137282</c:v>
                </c:pt>
                <c:pt idx="24874">
                  <c:v>300.29569980594573</c:v>
                </c:pt>
                <c:pt idx="24875">
                  <c:v>300.73692173135169</c:v>
                </c:pt>
                <c:pt idx="24876">
                  <c:v>300.64402649705676</c:v>
                </c:pt>
                <c:pt idx="24877">
                  <c:v>300.00618080663321</c:v>
                </c:pt>
                <c:pt idx="24878">
                  <c:v>300.15637217325082</c:v>
                </c:pt>
                <c:pt idx="24879">
                  <c:v>300.92269698119406</c:v>
                </c:pt>
                <c:pt idx="24880">
                  <c:v>300.85302555547287</c:v>
                </c:pt>
                <c:pt idx="24881">
                  <c:v>300.64402649705676</c:v>
                </c:pt>
                <c:pt idx="24882">
                  <c:v>300.06348451789216</c:v>
                </c:pt>
                <c:pt idx="24883">
                  <c:v>300.09906995190721</c:v>
                </c:pt>
                <c:pt idx="24884">
                  <c:v>300.24926740754574</c:v>
                </c:pt>
                <c:pt idx="24885">
                  <c:v>300.01703988361919</c:v>
                </c:pt>
                <c:pt idx="24886">
                  <c:v>300.86539474463171</c:v>
                </c:pt>
                <c:pt idx="24887">
                  <c:v>301.21372295761745</c:v>
                </c:pt>
                <c:pt idx="24888">
                  <c:v>301.13169588742267</c:v>
                </c:pt>
                <c:pt idx="24889">
                  <c:v>301.94446892126325</c:v>
                </c:pt>
                <c:pt idx="24890">
                  <c:v>300.73692173135169</c:v>
                </c:pt>
                <c:pt idx="24891">
                  <c:v>300.20281979039828</c:v>
                </c:pt>
                <c:pt idx="24892">
                  <c:v>301.05116999447409</c:v>
                </c:pt>
                <c:pt idx="24893">
                  <c:v>303.5591475857816</c:v>
                </c:pt>
                <c:pt idx="24894">
                  <c:v>303.28047710164435</c:v>
                </c:pt>
                <c:pt idx="24895">
                  <c:v>300.72606254631256</c:v>
                </c:pt>
                <c:pt idx="24896">
                  <c:v>300.59759394646926</c:v>
                </c:pt>
                <c:pt idx="24897">
                  <c:v>300.89947317262033</c:v>
                </c:pt>
                <c:pt idx="24898">
                  <c:v>301.41035130500001</c:v>
                </c:pt>
                <c:pt idx="24899">
                  <c:v>302.29279561237422</c:v>
                </c:pt>
                <c:pt idx="24900">
                  <c:v>301.61935081997848</c:v>
                </c:pt>
                <c:pt idx="24901">
                  <c:v>300.48147490360066</c:v>
                </c:pt>
                <c:pt idx="24902">
                  <c:v>300.31892361451946</c:v>
                </c:pt>
                <c:pt idx="24903">
                  <c:v>301.26016783539035</c:v>
                </c:pt>
                <c:pt idx="24904">
                  <c:v>303.76814664419771</c:v>
                </c:pt>
                <c:pt idx="24905">
                  <c:v>302.25871170563653</c:v>
                </c:pt>
                <c:pt idx="24906">
                  <c:v>300.33128823805407</c:v>
                </c:pt>
                <c:pt idx="24907">
                  <c:v>301.29424748087877</c:v>
                </c:pt>
                <c:pt idx="24908">
                  <c:v>300.17959598182455</c:v>
                </c:pt>
                <c:pt idx="24909">
                  <c:v>301.50324653929488</c:v>
                </c:pt>
                <c:pt idx="24910">
                  <c:v>301.59614223015222</c:v>
                </c:pt>
                <c:pt idx="24911">
                  <c:v>301.22457620734508</c:v>
                </c:pt>
                <c:pt idx="24912">
                  <c:v>300.64402649705676</c:v>
                </c:pt>
                <c:pt idx="24913">
                  <c:v>300.43504265738812</c:v>
                </c:pt>
                <c:pt idx="24914">
                  <c:v>300.73692173135169</c:v>
                </c:pt>
                <c:pt idx="24915">
                  <c:v>300.09906995190721</c:v>
                </c:pt>
                <c:pt idx="24916">
                  <c:v>302.22312418665308</c:v>
                </c:pt>
                <c:pt idx="24917">
                  <c:v>302.64112230348525</c:v>
                </c:pt>
                <c:pt idx="24918">
                  <c:v>301.48002257853369</c:v>
                </c:pt>
                <c:pt idx="24919">
                  <c:v>302.17667656950562</c:v>
                </c:pt>
                <c:pt idx="24920">
                  <c:v>300.49384272307219</c:v>
                </c:pt>
                <c:pt idx="24921">
                  <c:v>304.92923054165198</c:v>
                </c:pt>
                <c:pt idx="24922">
                  <c:v>307.29787639120275</c:v>
                </c:pt>
                <c:pt idx="24923">
                  <c:v>305.85812200961124</c:v>
                </c:pt>
                <c:pt idx="24924">
                  <c:v>301.14405761939526</c:v>
                </c:pt>
                <c:pt idx="24925">
                  <c:v>301.27102382449254</c:v>
                </c:pt>
                <c:pt idx="24926">
                  <c:v>300.92269698119406</c:v>
                </c:pt>
                <c:pt idx="24927">
                  <c:v>301.50324653929488</c:v>
                </c:pt>
                <c:pt idx="24928">
                  <c:v>300.43504265738812</c:v>
                </c:pt>
                <c:pt idx="24929">
                  <c:v>301.44594338960769</c:v>
                </c:pt>
                <c:pt idx="24930">
                  <c:v>303.07147804322824</c:v>
                </c:pt>
                <c:pt idx="24931">
                  <c:v>300.16873527491072</c:v>
                </c:pt>
                <c:pt idx="24932">
                  <c:v>301.24779986373136</c:v>
                </c:pt>
                <c:pt idx="24933">
                  <c:v>302.36246703809542</c:v>
                </c:pt>
                <c:pt idx="24934">
                  <c:v>300.09906995190721</c:v>
                </c:pt>
                <c:pt idx="24935">
                  <c:v>302.1426017940164</c:v>
                </c:pt>
                <c:pt idx="24936">
                  <c:v>300.31892361451946</c:v>
                </c:pt>
                <c:pt idx="24937">
                  <c:v>301.80512606982086</c:v>
                </c:pt>
                <c:pt idx="24938">
                  <c:v>302.24634799522681</c:v>
                </c:pt>
                <c:pt idx="24939">
                  <c:v>302.71079372920644</c:v>
                </c:pt>
                <c:pt idx="24940">
                  <c:v>303.08234270701644</c:v>
                </c:pt>
                <c:pt idx="24941">
                  <c:v>301.92124511268952</c:v>
                </c:pt>
                <c:pt idx="24942">
                  <c:v>301.0852482702752</c:v>
                </c:pt>
                <c:pt idx="24943">
                  <c:v>300.78336934849909</c:v>
                </c:pt>
                <c:pt idx="24944">
                  <c:v>301.24779986373136</c:v>
                </c:pt>
                <c:pt idx="24945">
                  <c:v>301.17814350457013</c:v>
                </c:pt>
                <c:pt idx="24946">
                  <c:v>301.0852482702752</c:v>
                </c:pt>
                <c:pt idx="24947">
                  <c:v>300.38859504024066</c:v>
                </c:pt>
                <c:pt idx="24948">
                  <c:v>300.58673034799341</c:v>
                </c:pt>
                <c:pt idx="24949">
                  <c:v>301.02794770777507</c:v>
                </c:pt>
                <c:pt idx="24950">
                  <c:v>300.70284025961359</c:v>
                </c:pt>
                <c:pt idx="24951">
                  <c:v>300.74928498519898</c:v>
                </c:pt>
                <c:pt idx="24952">
                  <c:v>301.39949942495963</c:v>
                </c:pt>
                <c:pt idx="24953">
                  <c:v>301.42272140728369</c:v>
                </c:pt>
                <c:pt idx="24954">
                  <c:v>301.60849680931352</c:v>
                </c:pt>
                <c:pt idx="24955">
                  <c:v>301.60849680931352</c:v>
                </c:pt>
                <c:pt idx="24956">
                  <c:v>301.95682654417402</c:v>
                </c:pt>
                <c:pt idx="24957">
                  <c:v>302.04971416909518</c:v>
                </c:pt>
                <c:pt idx="24958">
                  <c:v>301.60849680931352</c:v>
                </c:pt>
                <c:pt idx="24959">
                  <c:v>300.23840061313291</c:v>
                </c:pt>
                <c:pt idx="24960">
                  <c:v>300.09906995190721</c:v>
                </c:pt>
                <c:pt idx="24961">
                  <c:v>300.98150465625184</c:v>
                </c:pt>
                <c:pt idx="24962">
                  <c:v>300.30806747322987</c:v>
                </c:pt>
                <c:pt idx="24963">
                  <c:v>300.06348451789216</c:v>
                </c:pt>
                <c:pt idx="24964">
                  <c:v>300.52792252074812</c:v>
                </c:pt>
                <c:pt idx="24965">
                  <c:v>300.12229077760645</c:v>
                </c:pt>
                <c:pt idx="24966">
                  <c:v>300.19195756160968</c:v>
                </c:pt>
                <c:pt idx="24967">
                  <c:v>300.15637217325082</c:v>
                </c:pt>
                <c:pt idx="24968">
                  <c:v>301.52647080443103</c:v>
                </c:pt>
                <c:pt idx="24969">
                  <c:v>302.31601942094795</c:v>
                </c:pt>
                <c:pt idx="24970">
                  <c:v>301.36391905878742</c:v>
                </c:pt>
                <c:pt idx="24971">
                  <c:v>300.21517984830865</c:v>
                </c:pt>
                <c:pt idx="24972">
                  <c:v>301.93360425747505</c:v>
                </c:pt>
                <c:pt idx="24973">
                  <c:v>303.81457904259776</c:v>
                </c:pt>
                <c:pt idx="24974">
                  <c:v>302.60704144049708</c:v>
                </c:pt>
                <c:pt idx="24975">
                  <c:v>301.3871427151737</c:v>
                </c:pt>
                <c:pt idx="24976">
                  <c:v>301.17814350457013</c:v>
                </c:pt>
                <c:pt idx="24977">
                  <c:v>301.15491984818385</c:v>
                </c:pt>
                <c:pt idx="24978">
                  <c:v>300.04026227684943</c:v>
                </c:pt>
                <c:pt idx="24979">
                  <c:v>301.72460672093365</c:v>
                </c:pt>
                <c:pt idx="24980">
                  <c:v>300.23840061313291</c:v>
                </c:pt>
                <c:pt idx="24981">
                  <c:v>300.89947317262033</c:v>
                </c:pt>
                <c:pt idx="24982">
                  <c:v>301.71224605427341</c:v>
                </c:pt>
                <c:pt idx="24983">
                  <c:v>302.68756992063271</c:v>
                </c:pt>
                <c:pt idx="24984">
                  <c:v>303.29134328730726</c:v>
                </c:pt>
                <c:pt idx="24985">
                  <c:v>302.36246703809542</c:v>
                </c:pt>
                <c:pt idx="24986">
                  <c:v>300.19195756160968</c:v>
                </c:pt>
                <c:pt idx="24987">
                  <c:v>301.81749434585487</c:v>
                </c:pt>
                <c:pt idx="24988">
                  <c:v>304.8595743346782</c:v>
                </c:pt>
                <c:pt idx="24989">
                  <c:v>300.272475997372</c:v>
                </c:pt>
                <c:pt idx="24990">
                  <c:v>301.50324653929488</c:v>
                </c:pt>
                <c:pt idx="24991">
                  <c:v>301.15491984818385</c:v>
                </c:pt>
                <c:pt idx="24992">
                  <c:v>300.9118379483424</c:v>
                </c:pt>
                <c:pt idx="24993">
                  <c:v>301.36391905878742</c:v>
                </c:pt>
                <c:pt idx="24994">
                  <c:v>301.48002257853369</c:v>
                </c:pt>
                <c:pt idx="24995">
                  <c:v>300.76014553992542</c:v>
                </c:pt>
                <c:pt idx="24996">
                  <c:v>300.17959598182455</c:v>
                </c:pt>
                <c:pt idx="24997">
                  <c:v>300.09906995190721</c:v>
                </c:pt>
                <c:pt idx="24998">
                  <c:v>300.66725030563049</c:v>
                </c:pt>
                <c:pt idx="24999">
                  <c:v>300.69047411420422</c:v>
                </c:pt>
                <c:pt idx="25000">
                  <c:v>300.70284025961359</c:v>
                </c:pt>
                <c:pt idx="25001">
                  <c:v>302.60704144049708</c:v>
                </c:pt>
                <c:pt idx="25002">
                  <c:v>303.74492283562398</c:v>
                </c:pt>
                <c:pt idx="25003">
                  <c:v>301.02794770777507</c:v>
                </c:pt>
                <c:pt idx="25004">
                  <c:v>300.60995263469238</c:v>
                </c:pt>
                <c:pt idx="25005">
                  <c:v>301.26016783539035</c:v>
                </c:pt>
                <c:pt idx="25006">
                  <c:v>300.93506008285391</c:v>
                </c:pt>
                <c:pt idx="25007">
                  <c:v>301.91038197077603</c:v>
                </c:pt>
                <c:pt idx="25008">
                  <c:v>301.84071663255384</c:v>
                </c:pt>
                <c:pt idx="25009">
                  <c:v>300.29569980594573</c:v>
                </c:pt>
                <c:pt idx="25010">
                  <c:v>301.31747144164001</c:v>
                </c:pt>
                <c:pt idx="25011">
                  <c:v>303.01267280317001</c:v>
                </c:pt>
                <c:pt idx="25012">
                  <c:v>303.15200043586492</c:v>
                </c:pt>
                <c:pt idx="25013">
                  <c:v>303.4074471114285</c:v>
                </c:pt>
                <c:pt idx="25014">
                  <c:v>301.64257462855221</c:v>
                </c:pt>
                <c:pt idx="25015">
                  <c:v>302.04971416909518</c:v>
                </c:pt>
                <c:pt idx="25016">
                  <c:v>302.86248355043637</c:v>
                </c:pt>
                <c:pt idx="25017">
                  <c:v>303.67525140990278</c:v>
                </c:pt>
                <c:pt idx="25018">
                  <c:v>305.92777821658501</c:v>
                </c:pt>
                <c:pt idx="25019">
                  <c:v>303.28047710164435</c:v>
                </c:pt>
                <c:pt idx="25020">
                  <c:v>300.37773281145206</c:v>
                </c:pt>
                <c:pt idx="25021">
                  <c:v>300.96914459834147</c:v>
                </c:pt>
                <c:pt idx="25022">
                  <c:v>301.87479749554205</c:v>
                </c:pt>
                <c:pt idx="25023">
                  <c:v>302.19990037807935</c:v>
                </c:pt>
                <c:pt idx="25024">
                  <c:v>302.68756992063271</c:v>
                </c:pt>
                <c:pt idx="25025">
                  <c:v>302.17667656950562</c:v>
                </c:pt>
                <c:pt idx="25026">
                  <c:v>302.24634799522681</c:v>
                </c:pt>
                <c:pt idx="25027">
                  <c:v>301.96769272983693</c:v>
                </c:pt>
                <c:pt idx="25028">
                  <c:v>301.3871427151737</c:v>
                </c:pt>
                <c:pt idx="25029">
                  <c:v>300.73692173135169</c:v>
                </c:pt>
                <c:pt idx="25030">
                  <c:v>301.15491984818385</c:v>
                </c:pt>
                <c:pt idx="25031">
                  <c:v>300.22604359897201</c:v>
                </c:pt>
                <c:pt idx="25032">
                  <c:v>300.04026227684943</c:v>
                </c:pt>
                <c:pt idx="25033">
                  <c:v>300.38859504024066</c:v>
                </c:pt>
                <c:pt idx="25034">
                  <c:v>300.17959598182455</c:v>
                </c:pt>
                <c:pt idx="25035">
                  <c:v>300.30806747322987</c:v>
                </c:pt>
                <c:pt idx="25036">
                  <c:v>300.81895017123372</c:v>
                </c:pt>
                <c:pt idx="25037">
                  <c:v>301.21372295761745</c:v>
                </c:pt>
                <c:pt idx="25038">
                  <c:v>301.35305546031157</c:v>
                </c:pt>
                <c:pt idx="25039">
                  <c:v>301.14405761939526</c:v>
                </c:pt>
                <c:pt idx="25040">
                  <c:v>301.05116999447409</c:v>
                </c:pt>
                <c:pt idx="25041">
                  <c:v>300.70284025961359</c:v>
                </c:pt>
                <c:pt idx="25042">
                  <c:v>300.14551303386793</c:v>
                </c:pt>
                <c:pt idx="25043">
                  <c:v>300.88861550945592</c:v>
                </c:pt>
                <c:pt idx="25044">
                  <c:v>301.32983363017502</c:v>
                </c:pt>
                <c:pt idx="25045">
                  <c:v>300.51706500977122</c:v>
                </c:pt>
                <c:pt idx="25046">
                  <c:v>300.00618080663321</c:v>
                </c:pt>
                <c:pt idx="25047">
                  <c:v>300.17959598182455</c:v>
                </c:pt>
                <c:pt idx="25048">
                  <c:v>300.9118379483424</c:v>
                </c:pt>
                <c:pt idx="25049">
                  <c:v>301.14405761939526</c:v>
                </c:pt>
                <c:pt idx="25050">
                  <c:v>300.88861550945592</c:v>
                </c:pt>
                <c:pt idx="25051">
                  <c:v>300.34214742309319</c:v>
                </c:pt>
                <c:pt idx="25052">
                  <c:v>300.00618080663321</c:v>
                </c:pt>
                <c:pt idx="25053">
                  <c:v>300.01703988361919</c:v>
                </c:pt>
                <c:pt idx="25054">
                  <c:v>300.54028729647018</c:v>
                </c:pt>
                <c:pt idx="25055">
                  <c:v>300.21517984830865</c:v>
                </c:pt>
                <c:pt idx="25056">
                  <c:v>300.02940306137282</c:v>
                </c:pt>
                <c:pt idx="25057">
                  <c:v>300.34214742309319</c:v>
                </c:pt>
                <c:pt idx="25058">
                  <c:v>300.45825109502692</c:v>
                </c:pt>
                <c:pt idx="25059">
                  <c:v>300.13314985611436</c:v>
                </c:pt>
                <c:pt idx="25060">
                  <c:v>300.9923684069152</c:v>
                </c:pt>
                <c:pt idx="25061">
                  <c:v>300.20281979039828</c:v>
                </c:pt>
                <c:pt idx="25062">
                  <c:v>300.15637217325082</c:v>
                </c:pt>
                <c:pt idx="25063">
                  <c:v>300.73692173135169</c:v>
                </c:pt>
                <c:pt idx="25064">
                  <c:v>300.64402649705676</c:v>
                </c:pt>
                <c:pt idx="25065">
                  <c:v>300.20281979039828</c:v>
                </c:pt>
                <c:pt idx="25066">
                  <c:v>300.44739830186171</c:v>
                </c:pt>
                <c:pt idx="25067">
                  <c:v>300.02940306137282</c:v>
                </c:pt>
                <c:pt idx="25068">
                  <c:v>301.01559206330148</c:v>
                </c:pt>
                <c:pt idx="25069">
                  <c:v>300.12229077760645</c:v>
                </c:pt>
                <c:pt idx="25070">
                  <c:v>300.33128823805407</c:v>
                </c:pt>
                <c:pt idx="25071">
                  <c:v>300.77250575002324</c:v>
                </c:pt>
                <c:pt idx="25072">
                  <c:v>300.51706500977122</c:v>
                </c:pt>
                <c:pt idx="25073">
                  <c:v>300.14551303386793</c:v>
                </c:pt>
                <c:pt idx="25074">
                  <c:v>301.41035130500001</c:v>
                </c:pt>
                <c:pt idx="25075">
                  <c:v>301.59614223015222</c:v>
                </c:pt>
                <c:pt idx="25076">
                  <c:v>300.41181884881439</c:v>
                </c:pt>
                <c:pt idx="25077">
                  <c:v>300.15637217325082</c:v>
                </c:pt>
                <c:pt idx="25078">
                  <c:v>300.67961797291457</c:v>
                </c:pt>
                <c:pt idx="25079">
                  <c:v>300.09906995190721</c:v>
                </c:pt>
                <c:pt idx="25080">
                  <c:v>300.76014553992542</c:v>
                </c:pt>
                <c:pt idx="25081">
                  <c:v>300.78336934849909</c:v>
                </c:pt>
                <c:pt idx="25082">
                  <c:v>300.09906995190721</c:v>
                </c:pt>
                <c:pt idx="25083">
                  <c:v>300.54028729647018</c:v>
                </c:pt>
                <c:pt idx="25084">
                  <c:v>300.93506008285391</c:v>
                </c:pt>
                <c:pt idx="25085">
                  <c:v>300.95828236955288</c:v>
                </c:pt>
                <c:pt idx="25086">
                  <c:v>300.23840061313291</c:v>
                </c:pt>
                <c:pt idx="25087">
                  <c:v>300.51706500977122</c:v>
                </c:pt>
                <c:pt idx="25088">
                  <c:v>300.47062043637322</c:v>
                </c:pt>
                <c:pt idx="25089">
                  <c:v>300.54028729647018</c:v>
                </c:pt>
                <c:pt idx="25090">
                  <c:v>300.20281979039828</c:v>
                </c:pt>
                <c:pt idx="25091">
                  <c:v>300.17959598182455</c:v>
                </c:pt>
                <c:pt idx="25092">
                  <c:v>300.24926740754574</c:v>
                </c:pt>
                <c:pt idx="25093">
                  <c:v>300.04026227684943</c:v>
                </c:pt>
                <c:pt idx="25094">
                  <c:v>300.02940306137282</c:v>
                </c:pt>
                <c:pt idx="25095">
                  <c:v>300.13314985611436</c:v>
                </c:pt>
                <c:pt idx="25096">
                  <c:v>300.69047411420422</c:v>
                </c:pt>
                <c:pt idx="25097">
                  <c:v>300.96914459834147</c:v>
                </c:pt>
                <c:pt idx="25098">
                  <c:v>300.78336934849909</c:v>
                </c:pt>
                <c:pt idx="25099">
                  <c:v>300.30806747322987</c:v>
                </c:pt>
                <c:pt idx="25100">
                  <c:v>300.21517984830865</c:v>
                </c:pt>
                <c:pt idx="25101">
                  <c:v>300.40095509815103</c:v>
                </c:pt>
                <c:pt idx="25102">
                  <c:v>300.74928498519898</c:v>
                </c:pt>
                <c:pt idx="25103">
                  <c:v>300.60995263469238</c:v>
                </c:pt>
                <c:pt idx="25104">
                  <c:v>300.40095509815103</c:v>
                </c:pt>
                <c:pt idx="25105">
                  <c:v>300.02940306137282</c:v>
                </c:pt>
                <c:pt idx="25106">
                  <c:v>300.37773281145206</c:v>
                </c:pt>
                <c:pt idx="25107">
                  <c:v>300.02940306137282</c:v>
                </c:pt>
                <c:pt idx="25108">
                  <c:v>300.01703988361919</c:v>
                </c:pt>
                <c:pt idx="25109">
                  <c:v>300.70284025961359</c:v>
                </c:pt>
                <c:pt idx="25110">
                  <c:v>300.49384272307219</c:v>
                </c:pt>
                <c:pt idx="25111">
                  <c:v>300.43504265738812</c:v>
                </c:pt>
                <c:pt idx="25112">
                  <c:v>301.27102382449254</c:v>
                </c:pt>
                <c:pt idx="25113">
                  <c:v>301.59614223015222</c:v>
                </c:pt>
                <c:pt idx="25114">
                  <c:v>301.27102382449254</c:v>
                </c:pt>
                <c:pt idx="25115">
                  <c:v>300.66725030563049</c:v>
                </c:pt>
                <c:pt idx="25116">
                  <c:v>300.26162289983188</c:v>
                </c:pt>
                <c:pt idx="25117">
                  <c:v>300.48147490360066</c:v>
                </c:pt>
                <c:pt idx="25118">
                  <c:v>300.00618080663321</c:v>
                </c:pt>
                <c:pt idx="25119">
                  <c:v>300.02940306137282</c:v>
                </c:pt>
                <c:pt idx="25120">
                  <c:v>300.70284025961359</c:v>
                </c:pt>
                <c:pt idx="25121">
                  <c:v>300.86539474463171</c:v>
                </c:pt>
                <c:pt idx="25122">
                  <c:v>301.19050219279325</c:v>
                </c:pt>
                <c:pt idx="25123">
                  <c:v>300.60995263469238</c:v>
                </c:pt>
                <c:pt idx="25124">
                  <c:v>300.10992901519637</c:v>
                </c:pt>
                <c:pt idx="25125">
                  <c:v>300.43504265738812</c:v>
                </c:pt>
                <c:pt idx="25126">
                  <c:v>300.13314985611436</c:v>
                </c:pt>
                <c:pt idx="25127">
                  <c:v>300.48147490360066</c:v>
                </c:pt>
                <c:pt idx="25128">
                  <c:v>300.15637217325082</c:v>
                </c:pt>
                <c:pt idx="25129">
                  <c:v>301.27102382449254</c:v>
                </c:pt>
                <c:pt idx="25130">
                  <c:v>300.76014553992542</c:v>
                </c:pt>
                <c:pt idx="25131">
                  <c:v>300.62081775504299</c:v>
                </c:pt>
                <c:pt idx="25132">
                  <c:v>300.052625454603</c:v>
                </c:pt>
                <c:pt idx="25133">
                  <c:v>300.08670677415364</c:v>
                </c:pt>
                <c:pt idx="25134">
                  <c:v>300.35451052475304</c:v>
                </c:pt>
                <c:pt idx="25135">
                  <c:v>300.42417753703751</c:v>
                </c:pt>
                <c:pt idx="25136">
                  <c:v>300.47062043637322</c:v>
                </c:pt>
                <c:pt idx="25137">
                  <c:v>300.67961797291457</c:v>
                </c:pt>
                <c:pt idx="25138">
                  <c:v>300.49384272307219</c:v>
                </c:pt>
                <c:pt idx="25139">
                  <c:v>300.30806747322987</c:v>
                </c:pt>
                <c:pt idx="25140">
                  <c:v>300.44739830186171</c:v>
                </c:pt>
                <c:pt idx="25141">
                  <c:v>300.43504265738812</c:v>
                </c:pt>
                <c:pt idx="25142">
                  <c:v>300.22604359897201</c:v>
                </c:pt>
                <c:pt idx="25143">
                  <c:v>300.24926740754574</c:v>
                </c:pt>
                <c:pt idx="25144">
                  <c:v>300.31892361451946</c:v>
                </c:pt>
                <c:pt idx="25145">
                  <c:v>300.78336934849909</c:v>
                </c:pt>
                <c:pt idx="25146">
                  <c:v>300.17959598182455</c:v>
                </c:pt>
                <c:pt idx="25147">
                  <c:v>300.24926740754574</c:v>
                </c:pt>
                <c:pt idx="25148">
                  <c:v>300.20281979039828</c:v>
                </c:pt>
                <c:pt idx="25149">
                  <c:v>300.44739830186171</c:v>
                </c:pt>
                <c:pt idx="25150">
                  <c:v>300.16873527491072</c:v>
                </c:pt>
                <c:pt idx="25151">
                  <c:v>300.07584769564573</c:v>
                </c:pt>
                <c:pt idx="25152">
                  <c:v>300.14551303386793</c:v>
                </c:pt>
                <c:pt idx="25153">
                  <c:v>300.56350806129444</c:v>
                </c:pt>
                <c:pt idx="25154">
                  <c:v>300.01703988361919</c:v>
                </c:pt>
                <c:pt idx="25155">
                  <c:v>300.44739830186171</c:v>
                </c:pt>
                <c:pt idx="25156">
                  <c:v>300.21517984830865</c:v>
                </c:pt>
                <c:pt idx="25157">
                  <c:v>300.19195756160968</c:v>
                </c:pt>
                <c:pt idx="25158">
                  <c:v>300.272475997372</c:v>
                </c:pt>
                <c:pt idx="25159">
                  <c:v>300.30806747322987</c:v>
                </c:pt>
                <c:pt idx="25160">
                  <c:v>300.20281979039828</c:v>
                </c:pt>
                <c:pt idx="25161">
                  <c:v>300.80659315707283</c:v>
                </c:pt>
                <c:pt idx="25162">
                  <c:v>301.0852482702752</c:v>
                </c:pt>
                <c:pt idx="25163">
                  <c:v>300.02940306137282</c:v>
                </c:pt>
                <c:pt idx="25164">
                  <c:v>300.5511463293218</c:v>
                </c:pt>
                <c:pt idx="25165">
                  <c:v>301.82834987839459</c:v>
                </c:pt>
                <c:pt idx="25166">
                  <c:v>301.03880065312774</c:v>
                </c:pt>
                <c:pt idx="25167">
                  <c:v>300.04026227684943</c:v>
                </c:pt>
                <c:pt idx="25168">
                  <c:v>300.47062043637322</c:v>
                </c:pt>
                <c:pt idx="25169">
                  <c:v>300.84217245793269</c:v>
                </c:pt>
                <c:pt idx="25170">
                  <c:v>301.07439243336052</c:v>
                </c:pt>
                <c:pt idx="25171">
                  <c:v>300.63317492139134</c:v>
                </c:pt>
                <c:pt idx="25172">
                  <c:v>300.04026227684943</c:v>
                </c:pt>
                <c:pt idx="25173">
                  <c:v>300.15637217325082</c:v>
                </c:pt>
                <c:pt idx="25174">
                  <c:v>300.30806747322987</c:v>
                </c:pt>
                <c:pt idx="25175">
                  <c:v>300.06348451789216</c:v>
                </c:pt>
                <c:pt idx="25176">
                  <c:v>300.47062043637322</c:v>
                </c:pt>
                <c:pt idx="25177">
                  <c:v>300.23840061313291</c:v>
                </c:pt>
                <c:pt idx="25178">
                  <c:v>300.00618080663321</c:v>
                </c:pt>
                <c:pt idx="25179">
                  <c:v>300.28484518653084</c:v>
                </c:pt>
                <c:pt idx="25180">
                  <c:v>300.272475997372</c:v>
                </c:pt>
                <c:pt idx="25181">
                  <c:v>300.48147490360066</c:v>
                </c:pt>
                <c:pt idx="25182">
                  <c:v>300.28484518653084</c:v>
                </c:pt>
                <c:pt idx="25183">
                  <c:v>300.54028729647018</c:v>
                </c:pt>
                <c:pt idx="25184">
                  <c:v>300.67961797291457</c:v>
                </c:pt>
                <c:pt idx="25185">
                  <c:v>300.49384272307219</c:v>
                </c:pt>
                <c:pt idx="25186">
                  <c:v>300.33128823805407</c:v>
                </c:pt>
                <c:pt idx="25187">
                  <c:v>300.24926740754574</c:v>
                </c:pt>
                <c:pt idx="25188">
                  <c:v>301.34069509802623</c:v>
                </c:pt>
                <c:pt idx="25189">
                  <c:v>300.35451052475304</c:v>
                </c:pt>
                <c:pt idx="25190">
                  <c:v>301.16727990609422</c:v>
                </c:pt>
                <c:pt idx="25191">
                  <c:v>300.98150465625184</c:v>
                </c:pt>
                <c:pt idx="25192">
                  <c:v>300.23840061313291</c:v>
                </c:pt>
                <c:pt idx="25193">
                  <c:v>300.50469871217439</c:v>
                </c:pt>
                <c:pt idx="25194">
                  <c:v>301.13169588742267</c:v>
                </c:pt>
                <c:pt idx="25195">
                  <c:v>301.64257462855221</c:v>
                </c:pt>
                <c:pt idx="25196">
                  <c:v>300.78336934849909</c:v>
                </c:pt>
                <c:pt idx="25197">
                  <c:v>300.38859504024066</c:v>
                </c:pt>
                <c:pt idx="25198">
                  <c:v>300.34214742309319</c:v>
                </c:pt>
                <c:pt idx="25199">
                  <c:v>300.16873527491072</c:v>
                </c:pt>
                <c:pt idx="25200">
                  <c:v>300.26162289983188</c:v>
                </c:pt>
                <c:pt idx="25201">
                  <c:v>300.06348451789216</c:v>
                </c:pt>
                <c:pt idx="25202">
                  <c:v>300.34214742309319</c:v>
                </c:pt>
                <c:pt idx="25203">
                  <c:v>300.34214742309319</c:v>
                </c:pt>
                <c:pt idx="25204">
                  <c:v>300.67961797291457</c:v>
                </c:pt>
                <c:pt idx="25205">
                  <c:v>300.20281979039828</c:v>
                </c:pt>
                <c:pt idx="25206">
                  <c:v>300.17959598182455</c:v>
                </c:pt>
                <c:pt idx="25207">
                  <c:v>300.37773281145206</c:v>
                </c:pt>
                <c:pt idx="25208">
                  <c:v>300.48147490360066</c:v>
                </c:pt>
                <c:pt idx="25209">
                  <c:v>300.71369792277795</c:v>
                </c:pt>
                <c:pt idx="25210">
                  <c:v>300.22604359897201</c:v>
                </c:pt>
                <c:pt idx="25211">
                  <c:v>300.20281979039828</c:v>
                </c:pt>
                <c:pt idx="25212">
                  <c:v>300.13314985611436</c:v>
                </c:pt>
                <c:pt idx="25213">
                  <c:v>300.20281979039828</c:v>
                </c:pt>
                <c:pt idx="25214">
                  <c:v>300.08670677415364</c:v>
                </c:pt>
                <c:pt idx="25215">
                  <c:v>300.12229077760645</c:v>
                </c:pt>
                <c:pt idx="25216">
                  <c:v>300.09906995190721</c:v>
                </c:pt>
                <c:pt idx="25217">
                  <c:v>300.28484518653084</c:v>
                </c:pt>
                <c:pt idx="25218">
                  <c:v>300.58673034799341</c:v>
                </c:pt>
                <c:pt idx="25219">
                  <c:v>300.65639720809037</c:v>
                </c:pt>
                <c:pt idx="25220">
                  <c:v>300.77250575002324</c:v>
                </c:pt>
                <c:pt idx="25221">
                  <c:v>300.74928498519898</c:v>
                </c:pt>
                <c:pt idx="25222">
                  <c:v>300.20281979039828</c:v>
                </c:pt>
                <c:pt idx="25223">
                  <c:v>300.33128823805407</c:v>
                </c:pt>
                <c:pt idx="25224">
                  <c:v>300.84217245793269</c:v>
                </c:pt>
                <c:pt idx="25225">
                  <c:v>300.12229077760645</c:v>
                </c:pt>
                <c:pt idx="25226">
                  <c:v>300.272475997372</c:v>
                </c:pt>
                <c:pt idx="25227">
                  <c:v>300.12229077760645</c:v>
                </c:pt>
                <c:pt idx="25228">
                  <c:v>300.37773281145206</c:v>
                </c:pt>
                <c:pt idx="25229">
                  <c:v>300.36537123166693</c:v>
                </c:pt>
                <c:pt idx="25230">
                  <c:v>300.20281979039828</c:v>
                </c:pt>
                <c:pt idx="25231">
                  <c:v>300.04026227684943</c:v>
                </c:pt>
                <c:pt idx="25232">
                  <c:v>300.45825109502692</c:v>
                </c:pt>
                <c:pt idx="25233">
                  <c:v>300.06348451789216</c:v>
                </c:pt>
                <c:pt idx="25234">
                  <c:v>300.36537123166693</c:v>
                </c:pt>
                <c:pt idx="25235">
                  <c:v>300.76014553992542</c:v>
                </c:pt>
                <c:pt idx="25236">
                  <c:v>300.52792252074812</c:v>
                </c:pt>
                <c:pt idx="25237">
                  <c:v>300.16873527491072</c:v>
                </c:pt>
                <c:pt idx="25238">
                  <c:v>300.44739830186171</c:v>
                </c:pt>
                <c:pt idx="25239">
                  <c:v>300.60995263469238</c:v>
                </c:pt>
                <c:pt idx="25240">
                  <c:v>300.02940306137282</c:v>
                </c:pt>
                <c:pt idx="25241">
                  <c:v>300.16873527491072</c:v>
                </c:pt>
                <c:pt idx="25242">
                  <c:v>300.42417753703751</c:v>
                </c:pt>
                <c:pt idx="25243">
                  <c:v>300.15637217325082</c:v>
                </c:pt>
                <c:pt idx="25244">
                  <c:v>300.38859504024066</c:v>
                </c:pt>
                <c:pt idx="25245">
                  <c:v>300.5511463293218</c:v>
                </c:pt>
                <c:pt idx="25246">
                  <c:v>300.15637217325082</c:v>
                </c:pt>
                <c:pt idx="25247">
                  <c:v>301.24779986373136</c:v>
                </c:pt>
                <c:pt idx="25248">
                  <c:v>301.15491984818385</c:v>
                </c:pt>
                <c:pt idx="25249">
                  <c:v>300.69047411420422</c:v>
                </c:pt>
                <c:pt idx="25250">
                  <c:v>300.26162289983188</c:v>
                </c:pt>
                <c:pt idx="25251">
                  <c:v>300.44739830186171</c:v>
                </c:pt>
                <c:pt idx="25252">
                  <c:v>300.77250575002324</c:v>
                </c:pt>
                <c:pt idx="25253">
                  <c:v>300.23840061313291</c:v>
                </c:pt>
                <c:pt idx="25254">
                  <c:v>300.44739830186171</c:v>
                </c:pt>
                <c:pt idx="25255">
                  <c:v>301.14405761939526</c:v>
                </c:pt>
                <c:pt idx="25256">
                  <c:v>300.67961797291457</c:v>
                </c:pt>
                <c:pt idx="25257">
                  <c:v>300.15637217325082</c:v>
                </c:pt>
                <c:pt idx="25258">
                  <c:v>300.24926740754574</c:v>
                </c:pt>
                <c:pt idx="25259">
                  <c:v>300.17959598182455</c:v>
                </c:pt>
                <c:pt idx="25260">
                  <c:v>300.15637217325082</c:v>
                </c:pt>
                <c:pt idx="25261">
                  <c:v>300.52792252074812</c:v>
                </c:pt>
                <c:pt idx="25262">
                  <c:v>300.31892361451946</c:v>
                </c:pt>
                <c:pt idx="25263">
                  <c:v>300.29569980594573</c:v>
                </c:pt>
                <c:pt idx="25264">
                  <c:v>300.38859504024066</c:v>
                </c:pt>
                <c:pt idx="25265">
                  <c:v>300.36537123166693</c:v>
                </c:pt>
                <c:pt idx="25266">
                  <c:v>300.08670677415364</c:v>
                </c:pt>
                <c:pt idx="25267">
                  <c:v>300.19195756160968</c:v>
                </c:pt>
                <c:pt idx="25268">
                  <c:v>300.56350806129444</c:v>
                </c:pt>
                <c:pt idx="25269">
                  <c:v>300.02940306137282</c:v>
                </c:pt>
                <c:pt idx="25270">
                  <c:v>300.26162289983188</c:v>
                </c:pt>
                <c:pt idx="25271">
                  <c:v>300.95828236955288</c:v>
                </c:pt>
                <c:pt idx="25272">
                  <c:v>301.02794770777507</c:v>
                </c:pt>
                <c:pt idx="25273">
                  <c:v>301.05116999447409</c:v>
                </c:pt>
                <c:pt idx="25274">
                  <c:v>300.54028729647018</c:v>
                </c:pt>
                <c:pt idx="25275">
                  <c:v>300.62081775504299</c:v>
                </c:pt>
                <c:pt idx="25276">
                  <c:v>301.17814350457013</c:v>
                </c:pt>
                <c:pt idx="25277">
                  <c:v>300.22604359897201</c:v>
                </c:pt>
                <c:pt idx="25278">
                  <c:v>300.92269698119406</c:v>
                </c:pt>
                <c:pt idx="25279">
                  <c:v>300.82980174689914</c:v>
                </c:pt>
                <c:pt idx="25280">
                  <c:v>301.01559206330148</c:v>
                </c:pt>
                <c:pt idx="25281">
                  <c:v>301.20136746533132</c:v>
                </c:pt>
                <c:pt idx="25282">
                  <c:v>300.73692173135169</c:v>
                </c:pt>
                <c:pt idx="25283">
                  <c:v>300.12229077760645</c:v>
                </c:pt>
                <c:pt idx="25284">
                  <c:v>300.51706500977122</c:v>
                </c:pt>
                <c:pt idx="25285">
                  <c:v>300.42417753703751</c:v>
                </c:pt>
                <c:pt idx="25286">
                  <c:v>300.9118379483424</c:v>
                </c:pt>
                <c:pt idx="25287">
                  <c:v>301.0047254210761</c:v>
                </c:pt>
                <c:pt idx="25288">
                  <c:v>300.74928498519898</c:v>
                </c:pt>
                <c:pt idx="25289">
                  <c:v>300.16873527491072</c:v>
                </c:pt>
                <c:pt idx="25290">
                  <c:v>300.12229077760645</c:v>
                </c:pt>
                <c:pt idx="25291">
                  <c:v>300.50469871217439</c:v>
                </c:pt>
                <c:pt idx="25292">
                  <c:v>300.85302555547287</c:v>
                </c:pt>
                <c:pt idx="25293">
                  <c:v>300.15637217325082</c:v>
                </c:pt>
                <c:pt idx="25294">
                  <c:v>300.22604359897201</c:v>
                </c:pt>
                <c:pt idx="25295">
                  <c:v>300.77250575002324</c:v>
                </c:pt>
                <c:pt idx="25296">
                  <c:v>300.70284025961359</c:v>
                </c:pt>
                <c:pt idx="25297">
                  <c:v>300.17959598182455</c:v>
                </c:pt>
                <c:pt idx="25298">
                  <c:v>300.09906995190721</c:v>
                </c:pt>
                <c:pt idx="25299">
                  <c:v>300.08670677415364</c:v>
                </c:pt>
                <c:pt idx="25300">
                  <c:v>300.00618080663321</c:v>
                </c:pt>
                <c:pt idx="25301">
                  <c:v>300.20281979039828</c:v>
                </c:pt>
                <c:pt idx="25302">
                  <c:v>300.38859504024066</c:v>
                </c:pt>
                <c:pt idx="25303">
                  <c:v>300.42417753703751</c:v>
                </c:pt>
                <c:pt idx="25304">
                  <c:v>300.28484518653084</c:v>
                </c:pt>
                <c:pt idx="25305">
                  <c:v>300.88861550945592</c:v>
                </c:pt>
                <c:pt idx="25306">
                  <c:v>300.98150465625184</c:v>
                </c:pt>
                <c:pt idx="25307">
                  <c:v>300.67961797291457</c:v>
                </c:pt>
                <c:pt idx="25308">
                  <c:v>300.22604359897201</c:v>
                </c:pt>
                <c:pt idx="25309">
                  <c:v>300.272475997372</c:v>
                </c:pt>
                <c:pt idx="25310">
                  <c:v>300.41181884881439</c:v>
                </c:pt>
                <c:pt idx="25311">
                  <c:v>300.52792252074812</c:v>
                </c:pt>
                <c:pt idx="25312">
                  <c:v>300.71369792277795</c:v>
                </c:pt>
                <c:pt idx="25313">
                  <c:v>300.66725030563049</c:v>
                </c:pt>
                <c:pt idx="25314">
                  <c:v>300.80659315707283</c:v>
                </c:pt>
                <c:pt idx="25315">
                  <c:v>300.96914459834147</c:v>
                </c:pt>
                <c:pt idx="25316">
                  <c:v>300.43504265738812</c:v>
                </c:pt>
                <c:pt idx="25317">
                  <c:v>300.00618080663321</c:v>
                </c:pt>
                <c:pt idx="25318">
                  <c:v>300.01703988361919</c:v>
                </c:pt>
                <c:pt idx="25319">
                  <c:v>300.052625454603</c:v>
                </c:pt>
                <c:pt idx="25320">
                  <c:v>300.28484518653084</c:v>
                </c:pt>
                <c:pt idx="25321">
                  <c:v>300.28484518653084</c:v>
                </c:pt>
                <c:pt idx="25322">
                  <c:v>300.79572788453476</c:v>
                </c:pt>
                <c:pt idx="25323">
                  <c:v>301.05116999447409</c:v>
                </c:pt>
                <c:pt idx="25324">
                  <c:v>300.35451052475304</c:v>
                </c:pt>
                <c:pt idx="25325">
                  <c:v>300.12229077760645</c:v>
                </c:pt>
                <c:pt idx="25326">
                  <c:v>300.07584769564573</c:v>
                </c:pt>
                <c:pt idx="25327">
                  <c:v>300.50469871217439</c:v>
                </c:pt>
                <c:pt idx="25328">
                  <c:v>300.22604359897201</c:v>
                </c:pt>
                <c:pt idx="25329">
                  <c:v>300.64402649705676</c:v>
                </c:pt>
                <c:pt idx="25330">
                  <c:v>300.69047411420422</c:v>
                </c:pt>
                <c:pt idx="25331">
                  <c:v>300.76014553992542</c:v>
                </c:pt>
                <c:pt idx="25332">
                  <c:v>300.85302555547287</c:v>
                </c:pt>
                <c:pt idx="25333">
                  <c:v>300.31892361451946</c:v>
                </c:pt>
                <c:pt idx="25334">
                  <c:v>300.04026227684943</c:v>
                </c:pt>
                <c:pt idx="25335">
                  <c:v>300.14551303386793</c:v>
                </c:pt>
                <c:pt idx="25336">
                  <c:v>300.30806747322987</c:v>
                </c:pt>
                <c:pt idx="25337">
                  <c:v>300.20281979039828</c:v>
                </c:pt>
                <c:pt idx="25338">
                  <c:v>300.26162289983188</c:v>
                </c:pt>
                <c:pt idx="25339">
                  <c:v>301.93360425747505</c:v>
                </c:pt>
                <c:pt idx="25340">
                  <c:v>301.74782900763267</c:v>
                </c:pt>
                <c:pt idx="25341">
                  <c:v>301.53883147109133</c:v>
                </c:pt>
                <c:pt idx="25342">
                  <c:v>300.95828236955288</c:v>
                </c:pt>
                <c:pt idx="25343">
                  <c:v>300.33128823805407</c:v>
                </c:pt>
                <c:pt idx="25344">
                  <c:v>300.16873527491072</c:v>
                </c:pt>
                <c:pt idx="25345">
                  <c:v>300.45825109502692</c:v>
                </c:pt>
                <c:pt idx="25346">
                  <c:v>300.92269698119406</c:v>
                </c:pt>
                <c:pt idx="25347">
                  <c:v>300.80659315707283</c:v>
                </c:pt>
                <c:pt idx="25348">
                  <c:v>300.89947317262033</c:v>
                </c:pt>
                <c:pt idx="25349">
                  <c:v>300.89947317262033</c:v>
                </c:pt>
                <c:pt idx="25350">
                  <c:v>300.17959598182455</c:v>
                </c:pt>
                <c:pt idx="25351">
                  <c:v>300.08670677415364</c:v>
                </c:pt>
                <c:pt idx="25352">
                  <c:v>300.49384272307219</c:v>
                </c:pt>
                <c:pt idx="25353">
                  <c:v>300.88861550945592</c:v>
                </c:pt>
                <c:pt idx="25354">
                  <c:v>300.81895017123372</c:v>
                </c:pt>
                <c:pt idx="25355">
                  <c:v>301.26016783539035</c:v>
                </c:pt>
                <c:pt idx="25356">
                  <c:v>300.47062043637322</c:v>
                </c:pt>
                <c:pt idx="25357">
                  <c:v>300.34214742309319</c:v>
                </c:pt>
                <c:pt idx="25358">
                  <c:v>300.08670677415364</c:v>
                </c:pt>
                <c:pt idx="25359">
                  <c:v>300.07584769564573</c:v>
                </c:pt>
                <c:pt idx="25360">
                  <c:v>300.06348451789216</c:v>
                </c:pt>
                <c:pt idx="25361">
                  <c:v>300.20281979039828</c:v>
                </c:pt>
                <c:pt idx="25362">
                  <c:v>300.02940306137282</c:v>
                </c:pt>
                <c:pt idx="25363">
                  <c:v>300.272475997372</c:v>
                </c:pt>
                <c:pt idx="25364">
                  <c:v>300.41181884881439</c:v>
                </c:pt>
                <c:pt idx="25365">
                  <c:v>300.23840061313291</c:v>
                </c:pt>
                <c:pt idx="25366">
                  <c:v>300.74928498519898</c:v>
                </c:pt>
                <c:pt idx="25367">
                  <c:v>300.21517984830865</c:v>
                </c:pt>
                <c:pt idx="25368">
                  <c:v>300.30806747322987</c:v>
                </c:pt>
                <c:pt idx="25369">
                  <c:v>300.26162289983188</c:v>
                </c:pt>
                <c:pt idx="25370">
                  <c:v>300.19195756160968</c:v>
                </c:pt>
                <c:pt idx="25371">
                  <c:v>300.60995263469238</c:v>
                </c:pt>
                <c:pt idx="25372">
                  <c:v>300.14551303386793</c:v>
                </c:pt>
                <c:pt idx="25373">
                  <c:v>300.20281979039828</c:v>
                </c:pt>
                <c:pt idx="25374">
                  <c:v>300.24926740754574</c:v>
                </c:pt>
                <c:pt idx="25375">
                  <c:v>300.71369792277795</c:v>
                </c:pt>
                <c:pt idx="25376">
                  <c:v>300.71369792277795</c:v>
                </c:pt>
                <c:pt idx="25377">
                  <c:v>300.82980174689914</c:v>
                </c:pt>
                <c:pt idx="25378">
                  <c:v>301.22457620734508</c:v>
                </c:pt>
                <c:pt idx="25379">
                  <c:v>300.66725030563049</c:v>
                </c:pt>
                <c:pt idx="25380">
                  <c:v>300.01703988361919</c:v>
                </c:pt>
                <c:pt idx="25381">
                  <c:v>300.17959598182455</c:v>
                </c:pt>
                <c:pt idx="25382">
                  <c:v>300.22604359897201</c:v>
                </c:pt>
                <c:pt idx="25383">
                  <c:v>300.28484518653084</c:v>
                </c:pt>
                <c:pt idx="25384">
                  <c:v>300.02940306137282</c:v>
                </c:pt>
                <c:pt idx="25385">
                  <c:v>300.86539474463171</c:v>
                </c:pt>
                <c:pt idx="25386">
                  <c:v>300.33128823805407</c:v>
                </c:pt>
                <c:pt idx="25387">
                  <c:v>300.13314985611436</c:v>
                </c:pt>
                <c:pt idx="25388">
                  <c:v>300.49384272307219</c:v>
                </c:pt>
                <c:pt idx="25389">
                  <c:v>300.43504265738812</c:v>
                </c:pt>
                <c:pt idx="25390">
                  <c:v>300.00618080663321</c:v>
                </c:pt>
                <c:pt idx="25391">
                  <c:v>300.02940306137282</c:v>
                </c:pt>
                <c:pt idx="25392">
                  <c:v>300.33128823805407</c:v>
                </c:pt>
                <c:pt idx="25393">
                  <c:v>300.08670677415364</c:v>
                </c:pt>
                <c:pt idx="25394">
                  <c:v>300.24926740754574</c:v>
                </c:pt>
                <c:pt idx="25395">
                  <c:v>300.272475997372</c:v>
                </c:pt>
                <c:pt idx="25396">
                  <c:v>300.38859504024066</c:v>
                </c:pt>
                <c:pt idx="25397">
                  <c:v>300.04026227684943</c:v>
                </c:pt>
                <c:pt idx="25398">
                  <c:v>300.80659315707283</c:v>
                </c:pt>
                <c:pt idx="25399">
                  <c:v>300.08670677415364</c:v>
                </c:pt>
                <c:pt idx="25400">
                  <c:v>300.12229077760645</c:v>
                </c:pt>
                <c:pt idx="25401">
                  <c:v>300.54028729647018</c:v>
                </c:pt>
                <c:pt idx="25402">
                  <c:v>300.98150465625184</c:v>
                </c:pt>
                <c:pt idx="25403">
                  <c:v>300.51706500977122</c:v>
                </c:pt>
                <c:pt idx="25404">
                  <c:v>300.33128823805407</c:v>
                </c:pt>
                <c:pt idx="25405">
                  <c:v>300.65639720809037</c:v>
                </c:pt>
                <c:pt idx="25406">
                  <c:v>301.16727990609422</c:v>
                </c:pt>
                <c:pt idx="25407">
                  <c:v>300.56350806129444</c:v>
                </c:pt>
                <c:pt idx="25408">
                  <c:v>300.052625454603</c:v>
                </c:pt>
                <c:pt idx="25409">
                  <c:v>300.38859504024066</c:v>
                </c:pt>
                <c:pt idx="25410">
                  <c:v>300.66725030563049</c:v>
                </c:pt>
                <c:pt idx="25411">
                  <c:v>300.82980174689914</c:v>
                </c:pt>
                <c:pt idx="25412">
                  <c:v>300.92269698119406</c:v>
                </c:pt>
                <c:pt idx="25413">
                  <c:v>300.34214742309319</c:v>
                </c:pt>
                <c:pt idx="25414">
                  <c:v>300.17959598182455</c:v>
                </c:pt>
                <c:pt idx="25415">
                  <c:v>300.45825109502692</c:v>
                </c:pt>
                <c:pt idx="25416">
                  <c:v>301.03880065312774</c:v>
                </c:pt>
                <c:pt idx="25417">
                  <c:v>301.06202461388898</c:v>
                </c:pt>
                <c:pt idx="25418">
                  <c:v>300.06348451789216</c:v>
                </c:pt>
                <c:pt idx="25419">
                  <c:v>300.60995263469238</c:v>
                </c:pt>
                <c:pt idx="25420">
                  <c:v>301.16727990609422</c:v>
                </c:pt>
                <c:pt idx="25421">
                  <c:v>301.16727990609422</c:v>
                </c:pt>
                <c:pt idx="25422">
                  <c:v>300.98150465625184</c:v>
                </c:pt>
                <c:pt idx="25423">
                  <c:v>301.01559206330148</c:v>
                </c:pt>
                <c:pt idx="25424">
                  <c:v>300.09906995190721</c:v>
                </c:pt>
                <c:pt idx="25425">
                  <c:v>300.01703988361919</c:v>
                </c:pt>
                <c:pt idx="25426">
                  <c:v>300.47062043637322</c:v>
                </c:pt>
                <c:pt idx="25427">
                  <c:v>300.35451052475304</c:v>
                </c:pt>
                <c:pt idx="25428">
                  <c:v>300.06348451789216</c:v>
                </c:pt>
                <c:pt idx="25429">
                  <c:v>300.36537123166693</c:v>
                </c:pt>
                <c:pt idx="25430">
                  <c:v>300.10992901519637</c:v>
                </c:pt>
                <c:pt idx="25431">
                  <c:v>300.60995263469238</c:v>
                </c:pt>
                <c:pt idx="25432">
                  <c:v>300.50469871217439</c:v>
                </c:pt>
                <c:pt idx="25433">
                  <c:v>300.16873527491072</c:v>
                </c:pt>
                <c:pt idx="25434">
                  <c:v>300.09906995190721</c:v>
                </c:pt>
                <c:pt idx="25435">
                  <c:v>300.20281979039828</c:v>
                </c:pt>
                <c:pt idx="25436">
                  <c:v>300.19195756160968</c:v>
                </c:pt>
                <c:pt idx="25437">
                  <c:v>300.21517984830865</c:v>
                </c:pt>
                <c:pt idx="25438">
                  <c:v>300.40095509815103</c:v>
                </c:pt>
                <c:pt idx="25439">
                  <c:v>300.72606254631256</c:v>
                </c:pt>
                <c:pt idx="25440">
                  <c:v>300.42417753703751</c:v>
                </c:pt>
                <c:pt idx="25441">
                  <c:v>300.35451052475304</c:v>
                </c:pt>
                <c:pt idx="25442">
                  <c:v>300.16873527491072</c:v>
                </c:pt>
                <c:pt idx="25443">
                  <c:v>300.04026227684943</c:v>
                </c:pt>
                <c:pt idx="25444">
                  <c:v>300.22604359897201</c:v>
                </c:pt>
                <c:pt idx="25445">
                  <c:v>300.62081775504299</c:v>
                </c:pt>
                <c:pt idx="25446">
                  <c:v>300.57437013789553</c:v>
                </c:pt>
                <c:pt idx="25447">
                  <c:v>300.45825109502692</c:v>
                </c:pt>
                <c:pt idx="25448">
                  <c:v>302.22312418665308</c:v>
                </c:pt>
                <c:pt idx="25449">
                  <c:v>301.27102382449254</c:v>
                </c:pt>
                <c:pt idx="25450">
                  <c:v>300.04026227684943</c:v>
                </c:pt>
                <c:pt idx="25451">
                  <c:v>300.30806747322987</c:v>
                </c:pt>
                <c:pt idx="25452">
                  <c:v>300.02940306137282</c:v>
                </c:pt>
                <c:pt idx="25453">
                  <c:v>300.28484518653084</c:v>
                </c:pt>
                <c:pt idx="25454">
                  <c:v>300.28484518653084</c:v>
                </c:pt>
                <c:pt idx="25455">
                  <c:v>300.63317492139134</c:v>
                </c:pt>
                <c:pt idx="25456">
                  <c:v>300.40095509815103</c:v>
                </c:pt>
                <c:pt idx="25457">
                  <c:v>300.74928498519898</c:v>
                </c:pt>
                <c:pt idx="25458">
                  <c:v>300.44739830186171</c:v>
                </c:pt>
                <c:pt idx="25459">
                  <c:v>300.10992901519637</c:v>
                </c:pt>
                <c:pt idx="25460">
                  <c:v>300.88861550945592</c:v>
                </c:pt>
                <c:pt idx="25461">
                  <c:v>300.67961797291457</c:v>
                </c:pt>
                <c:pt idx="25462">
                  <c:v>300.17959598182455</c:v>
                </c:pt>
                <c:pt idx="25463">
                  <c:v>300.31892361451946</c:v>
                </c:pt>
                <c:pt idx="25464">
                  <c:v>300.20281979039828</c:v>
                </c:pt>
                <c:pt idx="25465">
                  <c:v>300.50469871217439</c:v>
                </c:pt>
                <c:pt idx="25466">
                  <c:v>300.48147490360066</c:v>
                </c:pt>
                <c:pt idx="25467">
                  <c:v>300.43504265738812</c:v>
                </c:pt>
                <c:pt idx="25468">
                  <c:v>300.04026227684943</c:v>
                </c:pt>
                <c:pt idx="25469">
                  <c:v>301.21372295761745</c:v>
                </c:pt>
                <c:pt idx="25470">
                  <c:v>300.51706500977122</c:v>
                </c:pt>
                <c:pt idx="25471">
                  <c:v>300.47062043637322</c:v>
                </c:pt>
                <c:pt idx="25472">
                  <c:v>300.28484518653084</c:v>
                </c:pt>
                <c:pt idx="25473">
                  <c:v>300.33128823805407</c:v>
                </c:pt>
                <c:pt idx="25474">
                  <c:v>300.14551303386793</c:v>
                </c:pt>
                <c:pt idx="25475">
                  <c:v>300.65639720809037</c:v>
                </c:pt>
                <c:pt idx="25476">
                  <c:v>300.51706500977122</c:v>
                </c:pt>
                <c:pt idx="25477">
                  <c:v>300.29569980594573</c:v>
                </c:pt>
                <c:pt idx="25478">
                  <c:v>300.57437013789553</c:v>
                </c:pt>
                <c:pt idx="25479">
                  <c:v>300.64402649705676</c:v>
                </c:pt>
                <c:pt idx="25480">
                  <c:v>300.62081775504299</c:v>
                </c:pt>
                <c:pt idx="25481">
                  <c:v>300.41181884881439</c:v>
                </c:pt>
                <c:pt idx="25482">
                  <c:v>300.5511463293218</c:v>
                </c:pt>
                <c:pt idx="25483">
                  <c:v>300.36537123166693</c:v>
                </c:pt>
                <c:pt idx="25484">
                  <c:v>300.08670677415364</c:v>
                </c:pt>
                <c:pt idx="25485">
                  <c:v>300.07584769564573</c:v>
                </c:pt>
                <c:pt idx="25486">
                  <c:v>300.40095509815103</c:v>
                </c:pt>
                <c:pt idx="25487">
                  <c:v>300.14551303386793</c:v>
                </c:pt>
                <c:pt idx="25488">
                  <c:v>300.43504265738812</c:v>
                </c:pt>
                <c:pt idx="25489">
                  <c:v>300.52792252074812</c:v>
                </c:pt>
                <c:pt idx="25490">
                  <c:v>300.51706500977122</c:v>
                </c:pt>
                <c:pt idx="25491">
                  <c:v>300.42417753703751</c:v>
                </c:pt>
                <c:pt idx="25492">
                  <c:v>300.42417753703751</c:v>
                </c:pt>
                <c:pt idx="25493">
                  <c:v>300.01703988361919</c:v>
                </c:pt>
                <c:pt idx="25494">
                  <c:v>300.41181884881439</c:v>
                </c:pt>
                <c:pt idx="25495">
                  <c:v>300.06348451789216</c:v>
                </c:pt>
                <c:pt idx="25496">
                  <c:v>300.17959598182455</c:v>
                </c:pt>
                <c:pt idx="25497">
                  <c:v>300.02940306137282</c:v>
                </c:pt>
                <c:pt idx="25498">
                  <c:v>300.38859504024066</c:v>
                </c:pt>
                <c:pt idx="25499">
                  <c:v>300.08670677415364</c:v>
                </c:pt>
                <c:pt idx="25500">
                  <c:v>300.21517984830865</c:v>
                </c:pt>
                <c:pt idx="25501">
                  <c:v>300.16873527491072</c:v>
                </c:pt>
                <c:pt idx="25502">
                  <c:v>300.09906995190721</c:v>
                </c:pt>
                <c:pt idx="25503">
                  <c:v>300.88861550945592</c:v>
                </c:pt>
                <c:pt idx="25504">
                  <c:v>300.16873527491072</c:v>
                </c:pt>
                <c:pt idx="25505">
                  <c:v>300.45825109502692</c:v>
                </c:pt>
                <c:pt idx="25506">
                  <c:v>300.272475997372</c:v>
                </c:pt>
                <c:pt idx="25507">
                  <c:v>300.09906995190721</c:v>
                </c:pt>
                <c:pt idx="25508">
                  <c:v>300.06348451789216</c:v>
                </c:pt>
                <c:pt idx="25509">
                  <c:v>300.272475997372</c:v>
                </c:pt>
                <c:pt idx="25510">
                  <c:v>300.34214742309319</c:v>
                </c:pt>
                <c:pt idx="25511">
                  <c:v>300.12229077760645</c:v>
                </c:pt>
                <c:pt idx="25512">
                  <c:v>300.052625454603</c:v>
                </c:pt>
                <c:pt idx="25513">
                  <c:v>300.43504265738812</c:v>
                </c:pt>
                <c:pt idx="25514">
                  <c:v>300.38859504024066</c:v>
                </c:pt>
                <c:pt idx="25515">
                  <c:v>300.43504265738812</c:v>
                </c:pt>
                <c:pt idx="25516">
                  <c:v>300.052625454603</c:v>
                </c:pt>
                <c:pt idx="25517">
                  <c:v>300.51706500977122</c:v>
                </c:pt>
                <c:pt idx="25518">
                  <c:v>300.72606254631256</c:v>
                </c:pt>
                <c:pt idx="25519">
                  <c:v>300.06348451789216</c:v>
                </c:pt>
                <c:pt idx="25520">
                  <c:v>300.34214742309319</c:v>
                </c:pt>
                <c:pt idx="25521">
                  <c:v>300.36537123166693</c:v>
                </c:pt>
                <c:pt idx="25522">
                  <c:v>300.40095509815103</c:v>
                </c:pt>
                <c:pt idx="25523">
                  <c:v>300.63317492139134</c:v>
                </c:pt>
                <c:pt idx="25524">
                  <c:v>300.28484518653084</c:v>
                </c:pt>
                <c:pt idx="25525">
                  <c:v>300.22604359897201</c:v>
                </c:pt>
                <c:pt idx="25526">
                  <c:v>300.08670677415364</c:v>
                </c:pt>
                <c:pt idx="25527">
                  <c:v>300.14551303386793</c:v>
                </c:pt>
                <c:pt idx="25528">
                  <c:v>300.52792252074812</c:v>
                </c:pt>
                <c:pt idx="25529">
                  <c:v>300.62081775504299</c:v>
                </c:pt>
                <c:pt idx="25530">
                  <c:v>300.38859504024066</c:v>
                </c:pt>
                <c:pt idx="25531">
                  <c:v>301.01559206330148</c:v>
                </c:pt>
                <c:pt idx="25532">
                  <c:v>300.59759394646926</c:v>
                </c:pt>
                <c:pt idx="25533">
                  <c:v>300.23840061313291</c:v>
                </c:pt>
                <c:pt idx="25534">
                  <c:v>300.40095509815103</c:v>
                </c:pt>
                <c:pt idx="25535">
                  <c:v>300.79572788453476</c:v>
                </c:pt>
                <c:pt idx="25536">
                  <c:v>300.74928498519898</c:v>
                </c:pt>
                <c:pt idx="25537">
                  <c:v>300.22604359897201</c:v>
                </c:pt>
                <c:pt idx="25538">
                  <c:v>300.5511463293218</c:v>
                </c:pt>
                <c:pt idx="25539">
                  <c:v>300.48147490360066</c:v>
                </c:pt>
                <c:pt idx="25540">
                  <c:v>300.24926740754574</c:v>
                </c:pt>
                <c:pt idx="25541">
                  <c:v>300.01703988361919</c:v>
                </c:pt>
                <c:pt idx="25542">
                  <c:v>300.40095509815103</c:v>
                </c:pt>
                <c:pt idx="25543">
                  <c:v>300.26162289983188</c:v>
                </c:pt>
                <c:pt idx="25544">
                  <c:v>300.09906995190721</c:v>
                </c:pt>
                <c:pt idx="25545">
                  <c:v>300.02940306137282</c:v>
                </c:pt>
                <c:pt idx="25546">
                  <c:v>300.35451052475304</c:v>
                </c:pt>
                <c:pt idx="25547">
                  <c:v>300.04026227684943</c:v>
                </c:pt>
                <c:pt idx="25548">
                  <c:v>300.052625454603</c:v>
                </c:pt>
                <c:pt idx="25549">
                  <c:v>300.272475997372</c:v>
                </c:pt>
                <c:pt idx="25550">
                  <c:v>300.35451052475304</c:v>
                </c:pt>
                <c:pt idx="25551">
                  <c:v>300.65639720809037</c:v>
                </c:pt>
                <c:pt idx="25552">
                  <c:v>300.49384272307219</c:v>
                </c:pt>
                <c:pt idx="25553">
                  <c:v>300.37773281145206</c:v>
                </c:pt>
                <c:pt idx="25554">
                  <c:v>300.40095509815103</c:v>
                </c:pt>
                <c:pt idx="25555">
                  <c:v>300.54028729647018</c:v>
                </c:pt>
                <c:pt idx="25556">
                  <c:v>300.58673034799341</c:v>
                </c:pt>
                <c:pt idx="25557">
                  <c:v>300.37773281145206</c:v>
                </c:pt>
                <c:pt idx="25558">
                  <c:v>300.23840061313291</c:v>
                </c:pt>
                <c:pt idx="25559">
                  <c:v>300.10992901519637</c:v>
                </c:pt>
                <c:pt idx="25560">
                  <c:v>300.5511463293218</c:v>
                </c:pt>
                <c:pt idx="25561">
                  <c:v>300.8762493640466</c:v>
                </c:pt>
                <c:pt idx="25562">
                  <c:v>300.89947317262033</c:v>
                </c:pt>
                <c:pt idx="25563">
                  <c:v>300.96914459834147</c:v>
                </c:pt>
                <c:pt idx="25564">
                  <c:v>300.85302555547287</c:v>
                </c:pt>
                <c:pt idx="25565">
                  <c:v>300.31892361451946</c:v>
                </c:pt>
                <c:pt idx="25566">
                  <c:v>300.08670677415364</c:v>
                </c:pt>
                <c:pt idx="25567">
                  <c:v>300.56350806129444</c:v>
                </c:pt>
                <c:pt idx="25568">
                  <c:v>300.40095509815103</c:v>
                </c:pt>
                <c:pt idx="25569">
                  <c:v>300.01703988361919</c:v>
                </c:pt>
                <c:pt idx="25570">
                  <c:v>300.21517984830865</c:v>
                </c:pt>
                <c:pt idx="25571">
                  <c:v>300.54028729647018</c:v>
                </c:pt>
                <c:pt idx="25572">
                  <c:v>300.23840061313291</c:v>
                </c:pt>
                <c:pt idx="25573">
                  <c:v>300.28484518653084</c:v>
                </c:pt>
                <c:pt idx="25574">
                  <c:v>300.09906995190721</c:v>
                </c:pt>
                <c:pt idx="25575">
                  <c:v>300.07584769564573</c:v>
                </c:pt>
                <c:pt idx="25576">
                  <c:v>300.65639720809037</c:v>
                </c:pt>
                <c:pt idx="25577">
                  <c:v>300.13314985611436</c:v>
                </c:pt>
                <c:pt idx="25578">
                  <c:v>300.10992901519637</c:v>
                </c:pt>
                <c:pt idx="25579">
                  <c:v>300.66725030563049</c:v>
                </c:pt>
                <c:pt idx="25580">
                  <c:v>300.41181884881439</c:v>
                </c:pt>
                <c:pt idx="25581">
                  <c:v>300.02940306137282</c:v>
                </c:pt>
                <c:pt idx="25582">
                  <c:v>300.10992901519637</c:v>
                </c:pt>
                <c:pt idx="25583">
                  <c:v>300.15637217325082</c:v>
                </c:pt>
                <c:pt idx="25584">
                  <c:v>300.13314985611436</c:v>
                </c:pt>
                <c:pt idx="25585">
                  <c:v>300.31892361451946</c:v>
                </c:pt>
                <c:pt idx="25586">
                  <c:v>300.23840061313291</c:v>
                </c:pt>
                <c:pt idx="25587">
                  <c:v>300.14551303386793</c:v>
                </c:pt>
                <c:pt idx="25588">
                  <c:v>300.47062043637322</c:v>
                </c:pt>
                <c:pt idx="25589">
                  <c:v>300.26162289983188</c:v>
                </c:pt>
                <c:pt idx="25590">
                  <c:v>300.21517984830865</c:v>
                </c:pt>
                <c:pt idx="25591">
                  <c:v>300.65639720809037</c:v>
                </c:pt>
                <c:pt idx="25592">
                  <c:v>300.09906995190721</c:v>
                </c:pt>
                <c:pt idx="25593">
                  <c:v>300.40095509815103</c:v>
                </c:pt>
                <c:pt idx="25594">
                  <c:v>300.15637217325082</c:v>
                </c:pt>
                <c:pt idx="25595">
                  <c:v>300.01703988361919</c:v>
                </c:pt>
                <c:pt idx="25596">
                  <c:v>300.20281979039828</c:v>
                </c:pt>
                <c:pt idx="25597">
                  <c:v>300.29569980594573</c:v>
                </c:pt>
                <c:pt idx="25598">
                  <c:v>300.04026227684943</c:v>
                </c:pt>
                <c:pt idx="25599">
                  <c:v>300.76014553992542</c:v>
                </c:pt>
                <c:pt idx="25600">
                  <c:v>300.272475997372</c:v>
                </c:pt>
                <c:pt idx="25601">
                  <c:v>300.06348451789216</c:v>
                </c:pt>
                <c:pt idx="25602">
                  <c:v>300.01703988361919</c:v>
                </c:pt>
                <c:pt idx="25603">
                  <c:v>300.40095509815103</c:v>
                </c:pt>
                <c:pt idx="25604">
                  <c:v>300.63317492139134</c:v>
                </c:pt>
                <c:pt idx="25605">
                  <c:v>301.0047254210761</c:v>
                </c:pt>
                <c:pt idx="25606">
                  <c:v>300.37773281145206</c:v>
                </c:pt>
                <c:pt idx="25607">
                  <c:v>300.36537123166693</c:v>
                </c:pt>
                <c:pt idx="25608">
                  <c:v>300.12229077760645</c:v>
                </c:pt>
                <c:pt idx="25609">
                  <c:v>300.09906995190721</c:v>
                </c:pt>
                <c:pt idx="25610">
                  <c:v>300.06348451789216</c:v>
                </c:pt>
                <c:pt idx="25611">
                  <c:v>300.06348451789216</c:v>
                </c:pt>
                <c:pt idx="25612">
                  <c:v>300.07584769564573</c:v>
                </c:pt>
                <c:pt idx="25613">
                  <c:v>300.02940306137282</c:v>
                </c:pt>
                <c:pt idx="25614">
                  <c:v>300.15637217325082</c:v>
                </c:pt>
                <c:pt idx="25615">
                  <c:v>300.45825109502692</c:v>
                </c:pt>
                <c:pt idx="25616">
                  <c:v>300.09906995190721</c:v>
                </c:pt>
                <c:pt idx="25617">
                  <c:v>300.35451052475304</c:v>
                </c:pt>
                <c:pt idx="25618">
                  <c:v>300.44739830186171</c:v>
                </c:pt>
                <c:pt idx="25619">
                  <c:v>300.56350806129444</c:v>
                </c:pt>
                <c:pt idx="25620">
                  <c:v>300.35451052475304</c:v>
                </c:pt>
                <c:pt idx="25621">
                  <c:v>300.15637217325082</c:v>
                </c:pt>
                <c:pt idx="25622">
                  <c:v>300.72606254631256</c:v>
                </c:pt>
                <c:pt idx="25623">
                  <c:v>301.16727990609422</c:v>
                </c:pt>
                <c:pt idx="25624">
                  <c:v>301.02794770777507</c:v>
                </c:pt>
                <c:pt idx="25625">
                  <c:v>300.16873527491072</c:v>
                </c:pt>
                <c:pt idx="25626">
                  <c:v>300.02940306137282</c:v>
                </c:pt>
                <c:pt idx="25627">
                  <c:v>300.66725030563049</c:v>
                </c:pt>
                <c:pt idx="25628">
                  <c:v>301.3871427151737</c:v>
                </c:pt>
                <c:pt idx="25629">
                  <c:v>301.0852482702752</c:v>
                </c:pt>
                <c:pt idx="25630">
                  <c:v>300.08670677415364</c:v>
                </c:pt>
                <c:pt idx="25631">
                  <c:v>300.43504265738812</c:v>
                </c:pt>
                <c:pt idx="25632">
                  <c:v>300.36537123166693</c:v>
                </c:pt>
                <c:pt idx="25633">
                  <c:v>300.41181884881439</c:v>
                </c:pt>
                <c:pt idx="25634">
                  <c:v>300.22604359897201</c:v>
                </c:pt>
                <c:pt idx="25635">
                  <c:v>300.37773281145206</c:v>
                </c:pt>
                <c:pt idx="25636">
                  <c:v>300.35451052475304</c:v>
                </c:pt>
                <c:pt idx="25637">
                  <c:v>300.72606254631256</c:v>
                </c:pt>
                <c:pt idx="25638">
                  <c:v>300.49384272307219</c:v>
                </c:pt>
                <c:pt idx="25639">
                  <c:v>300.44739830186171</c:v>
                </c:pt>
                <c:pt idx="25640">
                  <c:v>300.56350806129444</c:v>
                </c:pt>
                <c:pt idx="25641">
                  <c:v>300.15637217325082</c:v>
                </c:pt>
                <c:pt idx="25642">
                  <c:v>300.29569980594573</c:v>
                </c:pt>
                <c:pt idx="25643">
                  <c:v>300.13314985611436</c:v>
                </c:pt>
                <c:pt idx="25644">
                  <c:v>300.06348451789216</c:v>
                </c:pt>
                <c:pt idx="25645">
                  <c:v>300.14551303386793</c:v>
                </c:pt>
                <c:pt idx="25646">
                  <c:v>300.42417753703751</c:v>
                </c:pt>
                <c:pt idx="25647">
                  <c:v>300.37773281145206</c:v>
                </c:pt>
                <c:pt idx="25648">
                  <c:v>300.04026227684943</c:v>
                </c:pt>
                <c:pt idx="25649">
                  <c:v>300.56350806129444</c:v>
                </c:pt>
                <c:pt idx="25650">
                  <c:v>300.19195756160968</c:v>
                </c:pt>
                <c:pt idx="25651">
                  <c:v>300.45825109502692</c:v>
                </c:pt>
                <c:pt idx="25652">
                  <c:v>300.45825109502692</c:v>
                </c:pt>
                <c:pt idx="25653">
                  <c:v>300.12229077760645</c:v>
                </c:pt>
                <c:pt idx="25654">
                  <c:v>300.63317492139134</c:v>
                </c:pt>
                <c:pt idx="25655">
                  <c:v>300.93506008285391</c:v>
                </c:pt>
                <c:pt idx="25656">
                  <c:v>300.35451052475304</c:v>
                </c:pt>
                <c:pt idx="25657">
                  <c:v>300.43504265738812</c:v>
                </c:pt>
                <c:pt idx="25658">
                  <c:v>300.10992901519637</c:v>
                </c:pt>
                <c:pt idx="25659">
                  <c:v>300.00618080663321</c:v>
                </c:pt>
                <c:pt idx="25660">
                  <c:v>300.02940306137282</c:v>
                </c:pt>
                <c:pt idx="25661">
                  <c:v>300.02940306137282</c:v>
                </c:pt>
                <c:pt idx="25662">
                  <c:v>300.31892361451946</c:v>
                </c:pt>
                <c:pt idx="25663">
                  <c:v>300.29569980594573</c:v>
                </c:pt>
                <c:pt idx="25664">
                  <c:v>300.71369792277795</c:v>
                </c:pt>
                <c:pt idx="25665">
                  <c:v>300.30806747322987</c:v>
                </c:pt>
                <c:pt idx="25666">
                  <c:v>300.07584769564573</c:v>
                </c:pt>
                <c:pt idx="25667">
                  <c:v>300.31892361451946</c:v>
                </c:pt>
                <c:pt idx="25668">
                  <c:v>300.24926740754574</c:v>
                </c:pt>
                <c:pt idx="25669">
                  <c:v>301.09761456787203</c:v>
                </c:pt>
                <c:pt idx="25670">
                  <c:v>300.28484518653084</c:v>
                </c:pt>
                <c:pt idx="25671">
                  <c:v>300.70284025961359</c:v>
                </c:pt>
                <c:pt idx="25672">
                  <c:v>300.60995263469238</c:v>
                </c:pt>
                <c:pt idx="25673">
                  <c:v>300.42417753703751</c:v>
                </c:pt>
                <c:pt idx="25674">
                  <c:v>300.37773281145206</c:v>
                </c:pt>
                <c:pt idx="25675">
                  <c:v>300.16873527491072</c:v>
                </c:pt>
                <c:pt idx="25676">
                  <c:v>300.13314985611436</c:v>
                </c:pt>
                <c:pt idx="25677">
                  <c:v>300.272475997372</c:v>
                </c:pt>
                <c:pt idx="25678">
                  <c:v>300.94592078976774</c:v>
                </c:pt>
                <c:pt idx="25679">
                  <c:v>301.43357496138623</c:v>
                </c:pt>
                <c:pt idx="25680">
                  <c:v>301.24779986373136</c:v>
                </c:pt>
                <c:pt idx="25681">
                  <c:v>300.64402649705676</c:v>
                </c:pt>
                <c:pt idx="25682">
                  <c:v>300.66725030563049</c:v>
                </c:pt>
                <c:pt idx="25683">
                  <c:v>300.29569980594573</c:v>
                </c:pt>
                <c:pt idx="25684">
                  <c:v>300.67961797291457</c:v>
                </c:pt>
                <c:pt idx="25685">
                  <c:v>300.74928498519898</c:v>
                </c:pt>
                <c:pt idx="25686">
                  <c:v>300.60995263469238</c:v>
                </c:pt>
                <c:pt idx="25687">
                  <c:v>300.60995263469238</c:v>
                </c:pt>
                <c:pt idx="25688">
                  <c:v>300.51706500977122</c:v>
                </c:pt>
                <c:pt idx="25689">
                  <c:v>300.40095509815103</c:v>
                </c:pt>
                <c:pt idx="25690">
                  <c:v>300.10992901519637</c:v>
                </c:pt>
                <c:pt idx="25691">
                  <c:v>300.44739830186171</c:v>
                </c:pt>
                <c:pt idx="25692">
                  <c:v>300.30806747322987</c:v>
                </c:pt>
                <c:pt idx="25693">
                  <c:v>300.8762493640466</c:v>
                </c:pt>
                <c:pt idx="25694">
                  <c:v>300.06348451789216</c:v>
                </c:pt>
                <c:pt idx="25695">
                  <c:v>300.14551303386793</c:v>
                </c:pt>
                <c:pt idx="25696">
                  <c:v>300.16873527491072</c:v>
                </c:pt>
                <c:pt idx="25697">
                  <c:v>300.16873527491072</c:v>
                </c:pt>
                <c:pt idx="25698">
                  <c:v>300.13314985611436</c:v>
                </c:pt>
                <c:pt idx="25699">
                  <c:v>300.08670677415364</c:v>
                </c:pt>
                <c:pt idx="25700">
                  <c:v>300.34214742309319</c:v>
                </c:pt>
                <c:pt idx="25701">
                  <c:v>300.30806747322987</c:v>
                </c:pt>
                <c:pt idx="25702">
                  <c:v>300.9118379483424</c:v>
                </c:pt>
                <c:pt idx="25703">
                  <c:v>300.79572788453476</c:v>
                </c:pt>
                <c:pt idx="25704">
                  <c:v>300.95828236955288</c:v>
                </c:pt>
                <c:pt idx="25705">
                  <c:v>300.77250575002324</c:v>
                </c:pt>
                <c:pt idx="25706">
                  <c:v>301.21372295761745</c:v>
                </c:pt>
                <c:pt idx="25707">
                  <c:v>300.67961797291457</c:v>
                </c:pt>
                <c:pt idx="25708">
                  <c:v>300.60995263469238</c:v>
                </c:pt>
                <c:pt idx="25709">
                  <c:v>300.04026227684943</c:v>
                </c:pt>
                <c:pt idx="25710">
                  <c:v>300.38859504024066</c:v>
                </c:pt>
                <c:pt idx="25711">
                  <c:v>300.09906995190721</c:v>
                </c:pt>
                <c:pt idx="25712">
                  <c:v>300.80659315707283</c:v>
                </c:pt>
                <c:pt idx="25713">
                  <c:v>301.15491984818385</c:v>
                </c:pt>
                <c:pt idx="25714">
                  <c:v>300.38859504024066</c:v>
                </c:pt>
                <c:pt idx="25715">
                  <c:v>302.43212324506919</c:v>
                </c:pt>
                <c:pt idx="25716">
                  <c:v>301.89802130411579</c:v>
                </c:pt>
                <c:pt idx="25717">
                  <c:v>300.5511463293218</c:v>
                </c:pt>
                <c:pt idx="25718">
                  <c:v>300.43504265738812</c:v>
                </c:pt>
                <c:pt idx="25719">
                  <c:v>300.34214742309319</c:v>
                </c:pt>
                <c:pt idx="25720">
                  <c:v>300.09906995190721</c:v>
                </c:pt>
                <c:pt idx="25721">
                  <c:v>300.37773281145206</c:v>
                </c:pt>
                <c:pt idx="25722">
                  <c:v>300.21517984830865</c:v>
                </c:pt>
                <c:pt idx="25723">
                  <c:v>300.9118379483424</c:v>
                </c:pt>
                <c:pt idx="25724">
                  <c:v>300.79572788453476</c:v>
                </c:pt>
                <c:pt idx="25725">
                  <c:v>300.54028729647018</c:v>
                </c:pt>
                <c:pt idx="25726">
                  <c:v>300.49384272307219</c:v>
                </c:pt>
                <c:pt idx="25727">
                  <c:v>300.14551303386793</c:v>
                </c:pt>
                <c:pt idx="25728">
                  <c:v>300.65639720809037</c:v>
                </c:pt>
                <c:pt idx="25729">
                  <c:v>300.33128823805407</c:v>
                </c:pt>
                <c:pt idx="25730">
                  <c:v>300.24926740754574</c:v>
                </c:pt>
                <c:pt idx="25731">
                  <c:v>300.41181884881439</c:v>
                </c:pt>
                <c:pt idx="25732">
                  <c:v>300.10992901519637</c:v>
                </c:pt>
                <c:pt idx="25733">
                  <c:v>300.50469871217439</c:v>
                </c:pt>
                <c:pt idx="25734">
                  <c:v>300.052625454603</c:v>
                </c:pt>
                <c:pt idx="25735">
                  <c:v>300.63317492139134</c:v>
                </c:pt>
                <c:pt idx="25736">
                  <c:v>301.07439243336052</c:v>
                </c:pt>
                <c:pt idx="25737">
                  <c:v>300.77250575002324</c:v>
                </c:pt>
                <c:pt idx="25738">
                  <c:v>300.26162289983188</c:v>
                </c:pt>
                <c:pt idx="25739">
                  <c:v>300.09906995190721</c:v>
                </c:pt>
                <c:pt idx="25740">
                  <c:v>300.24926740754574</c:v>
                </c:pt>
                <c:pt idx="25741">
                  <c:v>300.22604359897201</c:v>
                </c:pt>
                <c:pt idx="25742">
                  <c:v>300.26162289983188</c:v>
                </c:pt>
                <c:pt idx="25743">
                  <c:v>300.71369792277795</c:v>
                </c:pt>
                <c:pt idx="25744">
                  <c:v>301.96769272983693</c:v>
                </c:pt>
                <c:pt idx="25745">
                  <c:v>303.17522424443865</c:v>
                </c:pt>
                <c:pt idx="25746">
                  <c:v>302.38567410604696</c:v>
                </c:pt>
                <c:pt idx="25747">
                  <c:v>301.36391905878742</c:v>
                </c:pt>
                <c:pt idx="25748">
                  <c:v>300.5511463293218</c:v>
                </c:pt>
                <c:pt idx="25749">
                  <c:v>300.71369792277795</c:v>
                </c:pt>
                <c:pt idx="25750">
                  <c:v>301.58527452261455</c:v>
                </c:pt>
                <c:pt idx="25751">
                  <c:v>302.8392612637374</c:v>
                </c:pt>
                <c:pt idx="25752">
                  <c:v>302.79281669033941</c:v>
                </c:pt>
                <c:pt idx="25753">
                  <c:v>303.1179256603757</c:v>
                </c:pt>
                <c:pt idx="25754">
                  <c:v>304.16290573370873</c:v>
                </c:pt>
                <c:pt idx="25755">
                  <c:v>305.57945152547398</c:v>
                </c:pt>
                <c:pt idx="25756">
                  <c:v>301.7942720591559</c:v>
                </c:pt>
                <c:pt idx="25757">
                  <c:v>301.7819174799946</c:v>
                </c:pt>
                <c:pt idx="25758">
                  <c:v>304.56854622763018</c:v>
                </c:pt>
                <c:pt idx="25759">
                  <c:v>305.26519960985217</c:v>
                </c:pt>
                <c:pt idx="25760">
                  <c:v>304.12732430222422</c:v>
                </c:pt>
                <c:pt idx="25761">
                  <c:v>302.85012136190136</c:v>
                </c:pt>
                <c:pt idx="25762">
                  <c:v>301.36391905878742</c:v>
                </c:pt>
                <c:pt idx="25763">
                  <c:v>302.39804390395568</c:v>
                </c:pt>
                <c:pt idx="25764">
                  <c:v>302.56059686709909</c:v>
                </c:pt>
                <c:pt idx="25765">
                  <c:v>302.56059686709909</c:v>
                </c:pt>
                <c:pt idx="25766">
                  <c:v>302.21226713223859</c:v>
                </c:pt>
                <c:pt idx="25767">
                  <c:v>300.01703988361919</c:v>
                </c:pt>
                <c:pt idx="25768">
                  <c:v>301.44594338960769</c:v>
                </c:pt>
                <c:pt idx="25769">
                  <c:v>301.93360425747505</c:v>
                </c:pt>
                <c:pt idx="25770">
                  <c:v>300.54028729647018</c:v>
                </c:pt>
                <c:pt idx="25771">
                  <c:v>301.36391905878742</c:v>
                </c:pt>
                <c:pt idx="25772">
                  <c:v>303.31456709588099</c:v>
                </c:pt>
                <c:pt idx="25773">
                  <c:v>303.29134328730726</c:v>
                </c:pt>
                <c:pt idx="25774">
                  <c:v>302.22312418665308</c:v>
                </c:pt>
                <c:pt idx="25775">
                  <c:v>300.9923684069152</c:v>
                </c:pt>
                <c:pt idx="25776">
                  <c:v>300.31892361451946</c:v>
                </c:pt>
                <c:pt idx="25777">
                  <c:v>301.50324653929488</c:v>
                </c:pt>
                <c:pt idx="25778">
                  <c:v>302.17667656950562</c:v>
                </c:pt>
                <c:pt idx="25779">
                  <c:v>302.13024417110557</c:v>
                </c:pt>
                <c:pt idx="25780">
                  <c:v>300.69047411420422</c:v>
                </c:pt>
                <c:pt idx="25781">
                  <c:v>301.13169588742267</c:v>
                </c:pt>
                <c:pt idx="25782">
                  <c:v>300.64402649705676</c:v>
                </c:pt>
                <c:pt idx="25783">
                  <c:v>301.44594338960769</c:v>
                </c:pt>
                <c:pt idx="25784">
                  <c:v>303.30370091021808</c:v>
                </c:pt>
                <c:pt idx="25785">
                  <c:v>300.28484518653084</c:v>
                </c:pt>
                <c:pt idx="25786">
                  <c:v>302.81603897703843</c:v>
                </c:pt>
                <c:pt idx="25787">
                  <c:v>305.62589914262145</c:v>
                </c:pt>
                <c:pt idx="25788">
                  <c:v>302.51415381557587</c:v>
                </c:pt>
                <c:pt idx="25789">
                  <c:v>301.39949942495963</c:v>
                </c:pt>
                <c:pt idx="25790">
                  <c:v>300.56350806129444</c:v>
                </c:pt>
                <c:pt idx="25791">
                  <c:v>300.272475997372</c:v>
                </c:pt>
                <c:pt idx="25792">
                  <c:v>301.70138443423468</c:v>
                </c:pt>
                <c:pt idx="25793">
                  <c:v>302.90892660195959</c:v>
                </c:pt>
                <c:pt idx="25794">
                  <c:v>300.28484518653084</c:v>
                </c:pt>
                <c:pt idx="25795">
                  <c:v>304.10410049365049</c:v>
                </c:pt>
                <c:pt idx="25796">
                  <c:v>307.03007209272846</c:v>
                </c:pt>
                <c:pt idx="25797">
                  <c:v>305.24197580127844</c:v>
                </c:pt>
                <c:pt idx="25798">
                  <c:v>306.37986632765387</c:v>
                </c:pt>
                <c:pt idx="25799">
                  <c:v>307.30874257686571</c:v>
                </c:pt>
                <c:pt idx="25800">
                  <c:v>303.60557998418165</c:v>
                </c:pt>
                <c:pt idx="25801">
                  <c:v>306.09032965785366</c:v>
                </c:pt>
                <c:pt idx="25802">
                  <c:v>302.23548941893756</c:v>
                </c:pt>
                <c:pt idx="25803">
                  <c:v>308.38930408168329</c:v>
                </c:pt>
                <c:pt idx="25804">
                  <c:v>305.18467721721549</c:v>
                </c:pt>
                <c:pt idx="25805">
                  <c:v>304.70787386032509</c:v>
                </c:pt>
                <c:pt idx="25806">
                  <c:v>304.8239929031937</c:v>
                </c:pt>
                <c:pt idx="25807">
                  <c:v>300.57437013789553</c:v>
                </c:pt>
                <c:pt idx="25808">
                  <c:v>312.66215156867997</c:v>
                </c:pt>
                <c:pt idx="25809">
                  <c:v>315.72744927857809</c:v>
                </c:pt>
                <c:pt idx="25810">
                  <c:v>307.90164975787735</c:v>
                </c:pt>
                <c:pt idx="25811">
                  <c:v>300.59759394646926</c:v>
                </c:pt>
                <c:pt idx="25812">
                  <c:v>305.49742247684202</c:v>
                </c:pt>
                <c:pt idx="25813">
                  <c:v>307.86606832639285</c:v>
                </c:pt>
                <c:pt idx="25814">
                  <c:v>308.63239313433604</c:v>
                </c:pt>
                <c:pt idx="25815">
                  <c:v>306.84429684288608</c:v>
                </c:pt>
                <c:pt idx="25816">
                  <c:v>304.96332053588861</c:v>
                </c:pt>
                <c:pt idx="25817">
                  <c:v>303.94154905238184</c:v>
                </c:pt>
                <c:pt idx="25818">
                  <c:v>303.05912042031747</c:v>
                </c:pt>
                <c:pt idx="25819">
                  <c:v>301.80512606982086</c:v>
                </c:pt>
                <c:pt idx="25820">
                  <c:v>304.42921859493521</c:v>
                </c:pt>
                <c:pt idx="25821">
                  <c:v>302.57145087776411</c:v>
                </c:pt>
                <c:pt idx="25822">
                  <c:v>300.43504265738812</c:v>
                </c:pt>
                <c:pt idx="25823">
                  <c:v>308.57507933152567</c:v>
                </c:pt>
                <c:pt idx="25824">
                  <c:v>306.36900014199091</c:v>
                </c:pt>
                <c:pt idx="25825">
                  <c:v>303.38422330285476</c:v>
                </c:pt>
                <c:pt idx="25826">
                  <c:v>302.13024417110557</c:v>
                </c:pt>
                <c:pt idx="25827">
                  <c:v>300.63317492139134</c:v>
                </c:pt>
                <c:pt idx="25828">
                  <c:v>300.17959598182455</c:v>
                </c:pt>
                <c:pt idx="25829">
                  <c:v>303.73254999396579</c:v>
                </c:pt>
                <c:pt idx="25830">
                  <c:v>309.83993986768519</c:v>
                </c:pt>
                <c:pt idx="25831">
                  <c:v>308.95749449499857</c:v>
                </c:pt>
                <c:pt idx="25832">
                  <c:v>301.51560933657981</c:v>
                </c:pt>
                <c:pt idx="25833">
                  <c:v>305.00976815303608</c:v>
                </c:pt>
                <c:pt idx="25834">
                  <c:v>313.35882016964945</c:v>
                </c:pt>
                <c:pt idx="25835">
                  <c:v>320.51111250109005</c:v>
                </c:pt>
                <c:pt idx="25836">
                  <c:v>308.08742500771973</c:v>
                </c:pt>
                <c:pt idx="25837">
                  <c:v>305.76522677531636</c:v>
                </c:pt>
                <c:pt idx="25838">
                  <c:v>303.16437327752317</c:v>
                </c:pt>
                <c:pt idx="25839">
                  <c:v>302.67670677871928</c:v>
                </c:pt>
                <c:pt idx="25840">
                  <c:v>302.16582408071537</c:v>
                </c:pt>
                <c:pt idx="25841">
                  <c:v>301.15491984818385</c:v>
                </c:pt>
                <c:pt idx="25842">
                  <c:v>305.00976815303608</c:v>
                </c:pt>
                <c:pt idx="25843">
                  <c:v>306.44952253462759</c:v>
                </c:pt>
                <c:pt idx="25844">
                  <c:v>306.54241776892252</c:v>
                </c:pt>
                <c:pt idx="25845">
                  <c:v>304.03444428667677</c:v>
                </c:pt>
                <c:pt idx="25846">
                  <c:v>301.7819174799946</c:v>
                </c:pt>
                <c:pt idx="25847">
                  <c:v>305.7187791581689</c:v>
                </c:pt>
                <c:pt idx="25848">
                  <c:v>307.27465258262907</c:v>
                </c:pt>
                <c:pt idx="25849">
                  <c:v>304.04680190958754</c:v>
                </c:pt>
                <c:pt idx="25850">
                  <c:v>302.95537421910706</c:v>
                </c:pt>
                <c:pt idx="25851">
                  <c:v>300.00618080663321</c:v>
                </c:pt>
                <c:pt idx="25852">
                  <c:v>301.54969461300476</c:v>
                </c:pt>
                <c:pt idx="25853">
                  <c:v>301.06202461388898</c:v>
                </c:pt>
                <c:pt idx="25854">
                  <c:v>300.37773281145206</c:v>
                </c:pt>
                <c:pt idx="25855">
                  <c:v>300.21517984830865</c:v>
                </c:pt>
                <c:pt idx="25856">
                  <c:v>301.57291842157849</c:v>
                </c:pt>
                <c:pt idx="25857">
                  <c:v>304.33632336064034</c:v>
                </c:pt>
                <c:pt idx="25858">
                  <c:v>305.05620055143612</c:v>
                </c:pt>
                <c:pt idx="25859">
                  <c:v>309.0039436340208</c:v>
                </c:pt>
                <c:pt idx="25860">
                  <c:v>304.66144146192505</c:v>
                </c:pt>
                <c:pt idx="25861">
                  <c:v>304.56854622763018</c:v>
                </c:pt>
                <c:pt idx="25862">
                  <c:v>305.77609296097927</c:v>
                </c:pt>
                <c:pt idx="25863">
                  <c:v>304.63821765335132</c:v>
                </c:pt>
                <c:pt idx="25864">
                  <c:v>303.3377756857073</c:v>
                </c:pt>
                <c:pt idx="25865">
                  <c:v>301.59614223015222</c:v>
                </c:pt>
                <c:pt idx="25866">
                  <c:v>300.77250575002324</c:v>
                </c:pt>
                <c:pt idx="25867">
                  <c:v>302.72315135211721</c:v>
                </c:pt>
                <c:pt idx="25868">
                  <c:v>306.78699825882313</c:v>
                </c:pt>
                <c:pt idx="25869">
                  <c:v>310.13095275598579</c:v>
                </c:pt>
                <c:pt idx="25870">
                  <c:v>304.78990290895706</c:v>
                </c:pt>
                <c:pt idx="25871">
                  <c:v>301.72460672093365</c:v>
                </c:pt>
                <c:pt idx="25872">
                  <c:v>313.82325068488166</c:v>
                </c:pt>
                <c:pt idx="25873">
                  <c:v>303.58235617560791</c:v>
                </c:pt>
                <c:pt idx="25874">
                  <c:v>303.28047710164435</c:v>
                </c:pt>
                <c:pt idx="25875">
                  <c:v>314.65924691854605</c:v>
                </c:pt>
                <c:pt idx="25876">
                  <c:v>302.93215041053332</c:v>
                </c:pt>
                <c:pt idx="25877">
                  <c:v>301.17814350457013</c:v>
                </c:pt>
                <c:pt idx="25878">
                  <c:v>300.9923684069152</c:v>
                </c:pt>
                <c:pt idx="25879">
                  <c:v>301.23694570087889</c:v>
                </c:pt>
                <c:pt idx="25880">
                  <c:v>301.60849680931352</c:v>
                </c:pt>
                <c:pt idx="25881">
                  <c:v>303.84866903683439</c:v>
                </c:pt>
                <c:pt idx="25882">
                  <c:v>309.28259737753586</c:v>
                </c:pt>
                <c:pt idx="25883">
                  <c:v>309.16649507528945</c:v>
                </c:pt>
                <c:pt idx="25884">
                  <c:v>308.35372112832403</c:v>
                </c:pt>
                <c:pt idx="25885">
                  <c:v>307.21584734257078</c:v>
                </c:pt>
                <c:pt idx="25886">
                  <c:v>306.40307491748013</c:v>
                </c:pt>
                <c:pt idx="25887">
                  <c:v>308.14472359178268</c:v>
                </c:pt>
                <c:pt idx="25888">
                  <c:v>304.33632336064034</c:v>
                </c:pt>
                <c:pt idx="25889">
                  <c:v>305.59031771113689</c:v>
                </c:pt>
                <c:pt idx="25890">
                  <c:v>302.78044993618016</c:v>
                </c:pt>
                <c:pt idx="25891">
                  <c:v>308.01775358199853</c:v>
                </c:pt>
                <c:pt idx="25892">
                  <c:v>303.5591475857816</c:v>
                </c:pt>
                <c:pt idx="25893">
                  <c:v>300.45825109502692</c:v>
                </c:pt>
                <c:pt idx="25894">
                  <c:v>301.35305546031157</c:v>
                </c:pt>
                <c:pt idx="25895">
                  <c:v>303.443028542913</c:v>
                </c:pt>
                <c:pt idx="25896">
                  <c:v>303.5591475857816</c:v>
                </c:pt>
                <c:pt idx="25897">
                  <c:v>302.07293645579421</c:v>
                </c:pt>
                <c:pt idx="25898">
                  <c:v>302.60704144049708</c:v>
                </c:pt>
                <c:pt idx="25899">
                  <c:v>301.72460672093365</c:v>
                </c:pt>
                <c:pt idx="25900">
                  <c:v>301.84071663255384</c:v>
                </c:pt>
                <c:pt idx="25901">
                  <c:v>306.53155158325956</c:v>
                </c:pt>
                <c:pt idx="25902">
                  <c:v>301.70138443423468</c:v>
                </c:pt>
                <c:pt idx="25903">
                  <c:v>300.08670677415364</c:v>
                </c:pt>
                <c:pt idx="25904">
                  <c:v>301.72460672093365</c:v>
                </c:pt>
                <c:pt idx="25905">
                  <c:v>302.44448695547891</c:v>
                </c:pt>
                <c:pt idx="25906">
                  <c:v>301.0047254210761</c:v>
                </c:pt>
                <c:pt idx="25907">
                  <c:v>304.91687291874115</c:v>
                </c:pt>
                <c:pt idx="25908">
                  <c:v>306.47274634320132</c:v>
                </c:pt>
                <c:pt idx="25909">
                  <c:v>305.65997391811067</c:v>
                </c:pt>
                <c:pt idx="25910">
                  <c:v>303.38422330285476</c:v>
                </c:pt>
                <c:pt idx="25911">
                  <c:v>306.91396826860722</c:v>
                </c:pt>
                <c:pt idx="25912">
                  <c:v>304.99890196737311</c:v>
                </c:pt>
                <c:pt idx="25913">
                  <c:v>314.28769489698658</c:v>
                </c:pt>
                <c:pt idx="25914">
                  <c:v>310.94372670295121</c:v>
                </c:pt>
                <c:pt idx="25915">
                  <c:v>308.90019743281039</c:v>
                </c:pt>
                <c:pt idx="25916">
                  <c:v>305.7884505838901</c:v>
                </c:pt>
                <c:pt idx="25917">
                  <c:v>300.73692173135169</c:v>
                </c:pt>
                <c:pt idx="25918">
                  <c:v>306.42629872605386</c:v>
                </c:pt>
                <c:pt idx="25919">
                  <c:v>309.53804557497415</c:v>
                </c:pt>
                <c:pt idx="25920">
                  <c:v>306.42629872605386</c:v>
                </c:pt>
                <c:pt idx="25921">
                  <c:v>302.18904636741433</c:v>
                </c:pt>
                <c:pt idx="25922">
                  <c:v>307.87842594930362</c:v>
                </c:pt>
                <c:pt idx="25923">
                  <c:v>312.92844768928433</c:v>
                </c:pt>
                <c:pt idx="25924">
                  <c:v>312.626567093446</c:v>
                </c:pt>
                <c:pt idx="25925">
                  <c:v>302.08379655395817</c:v>
                </c:pt>
                <c:pt idx="25926">
                  <c:v>309.80584987344849</c:v>
                </c:pt>
                <c:pt idx="25927">
                  <c:v>300.09906995190721</c:v>
                </c:pt>
                <c:pt idx="25928">
                  <c:v>306.50832777468582</c:v>
                </c:pt>
                <c:pt idx="25929">
                  <c:v>306.64767062612816</c:v>
                </c:pt>
                <c:pt idx="25930">
                  <c:v>304.52209861048271</c:v>
                </c:pt>
                <c:pt idx="25931">
                  <c:v>310.53659324990718</c:v>
                </c:pt>
                <c:pt idx="25932">
                  <c:v>310.65269555215366</c:v>
                </c:pt>
                <c:pt idx="25933">
                  <c:v>306.84429684288608</c:v>
                </c:pt>
                <c:pt idx="25934">
                  <c:v>301.0047254210761</c:v>
                </c:pt>
                <c:pt idx="25935">
                  <c:v>323.76229351393727</c:v>
                </c:pt>
                <c:pt idx="25936">
                  <c:v>311.29205339406224</c:v>
                </c:pt>
                <c:pt idx="25937">
                  <c:v>310.68828002738763</c:v>
                </c:pt>
                <c:pt idx="25938">
                  <c:v>302.65348449202025</c:v>
                </c:pt>
                <c:pt idx="25939">
                  <c:v>303.22167186158612</c:v>
                </c:pt>
                <c:pt idx="25940">
                  <c:v>300.00618080663321</c:v>
                </c:pt>
                <c:pt idx="25941">
                  <c:v>301.16727990609422</c:v>
                </c:pt>
                <c:pt idx="25942">
                  <c:v>305.26519960985217</c:v>
                </c:pt>
                <c:pt idx="25943">
                  <c:v>313.85738329161114</c:v>
                </c:pt>
                <c:pt idx="25944">
                  <c:v>309.07361505974194</c:v>
                </c:pt>
                <c:pt idx="25945">
                  <c:v>305.24197580127844</c:v>
                </c:pt>
                <c:pt idx="25946">
                  <c:v>309.88637074421047</c:v>
                </c:pt>
                <c:pt idx="25947">
                  <c:v>301.13169588742267</c:v>
                </c:pt>
                <c:pt idx="25948">
                  <c:v>305.25434864293669</c:v>
                </c:pt>
                <c:pt idx="25949">
                  <c:v>304.26666715366656</c:v>
                </c:pt>
                <c:pt idx="25950">
                  <c:v>308.34287168328325</c:v>
                </c:pt>
                <c:pt idx="25951">
                  <c:v>310.61862229853915</c:v>
                </c:pt>
                <c:pt idx="25952">
                  <c:v>311.84937914358932</c:v>
                </c:pt>
                <c:pt idx="25953">
                  <c:v>306.83344587597054</c:v>
                </c:pt>
                <c:pt idx="25954">
                  <c:v>301.99090131966324</c:v>
                </c:pt>
                <c:pt idx="25955">
                  <c:v>307.7035168851242</c:v>
                </c:pt>
                <c:pt idx="25956">
                  <c:v>305.54387009398948</c:v>
                </c:pt>
                <c:pt idx="25957">
                  <c:v>303.63966997841828</c:v>
                </c:pt>
                <c:pt idx="25958">
                  <c:v>304.70787386032509</c:v>
                </c:pt>
                <c:pt idx="25959">
                  <c:v>307.65706926797674</c:v>
                </c:pt>
                <c:pt idx="25960">
                  <c:v>309.7005970162428</c:v>
                </c:pt>
                <c:pt idx="25961">
                  <c:v>301.67816214753572</c:v>
                </c:pt>
                <c:pt idx="25962">
                  <c:v>316.54022170366875</c:v>
                </c:pt>
                <c:pt idx="25963">
                  <c:v>318.74634654944578</c:v>
                </c:pt>
                <c:pt idx="25964">
                  <c:v>311.98872199503171</c:v>
                </c:pt>
                <c:pt idx="25965">
                  <c:v>300.64402649705676</c:v>
                </c:pt>
                <c:pt idx="25966">
                  <c:v>301.34069509802623</c:v>
                </c:pt>
                <c:pt idx="25967">
                  <c:v>304.03444428667677</c:v>
                </c:pt>
                <c:pt idx="25968">
                  <c:v>303.10556803746488</c:v>
                </c:pt>
                <c:pt idx="25969">
                  <c:v>305.70642153525813</c:v>
                </c:pt>
                <c:pt idx="25970">
                  <c:v>308.51627256959267</c:v>
                </c:pt>
                <c:pt idx="25971">
                  <c:v>306.82107303431235</c:v>
                </c:pt>
                <c:pt idx="25972">
                  <c:v>303.24489567015985</c:v>
                </c:pt>
                <c:pt idx="25973">
                  <c:v>301.54969461300476</c:v>
                </c:pt>
                <c:pt idx="25974">
                  <c:v>301.05116999447409</c:v>
                </c:pt>
                <c:pt idx="25975">
                  <c:v>301.94446892126325</c:v>
                </c:pt>
                <c:pt idx="25976">
                  <c:v>302.15346797967931</c:v>
                </c:pt>
                <c:pt idx="25977">
                  <c:v>300.8762493640466</c:v>
                </c:pt>
                <c:pt idx="25978">
                  <c:v>301.89802130411579</c:v>
                </c:pt>
                <c:pt idx="25979">
                  <c:v>302.94300137744881</c:v>
                </c:pt>
                <c:pt idx="25980">
                  <c:v>301.24779986373136</c:v>
                </c:pt>
                <c:pt idx="25981">
                  <c:v>301.0047254210761</c:v>
                </c:pt>
                <c:pt idx="25982">
                  <c:v>307.66942689088751</c:v>
                </c:pt>
                <c:pt idx="25983">
                  <c:v>312.08160201057916</c:v>
                </c:pt>
                <c:pt idx="25984">
                  <c:v>302.65348449202025</c:v>
                </c:pt>
                <c:pt idx="25985">
                  <c:v>300.28484518653084</c:v>
                </c:pt>
                <c:pt idx="25986">
                  <c:v>302.02649188239621</c:v>
                </c:pt>
                <c:pt idx="25987">
                  <c:v>300.40095509815103</c:v>
                </c:pt>
                <c:pt idx="25988">
                  <c:v>300.04026227684943</c:v>
                </c:pt>
                <c:pt idx="25989">
                  <c:v>301.0047254210761</c:v>
                </c:pt>
                <c:pt idx="25990">
                  <c:v>301.67816214753572</c:v>
                </c:pt>
                <c:pt idx="25991">
                  <c:v>301.05116999447409</c:v>
                </c:pt>
                <c:pt idx="25992">
                  <c:v>300.58673034799341</c:v>
                </c:pt>
                <c:pt idx="25993">
                  <c:v>301.89802130411579</c:v>
                </c:pt>
                <c:pt idx="25994">
                  <c:v>304.24344334509289</c:v>
                </c:pt>
                <c:pt idx="25995">
                  <c:v>304.87042530159374</c:v>
                </c:pt>
                <c:pt idx="25996">
                  <c:v>304.49887480190898</c:v>
                </c:pt>
                <c:pt idx="25997">
                  <c:v>300.66725030563049</c:v>
                </c:pt>
                <c:pt idx="25998">
                  <c:v>301.23694570087889</c:v>
                </c:pt>
                <c:pt idx="25999">
                  <c:v>303.25725329307062</c:v>
                </c:pt>
                <c:pt idx="26000">
                  <c:v>307.27465258262907</c:v>
                </c:pt>
                <c:pt idx="26001">
                  <c:v>303.31456709588099</c:v>
                </c:pt>
                <c:pt idx="26002">
                  <c:v>301.80512606982086</c:v>
                </c:pt>
                <c:pt idx="26003">
                  <c:v>312.11569048294109</c:v>
                </c:pt>
                <c:pt idx="26004">
                  <c:v>314.85588683217662</c:v>
                </c:pt>
                <c:pt idx="26005">
                  <c:v>311.98872199503171</c:v>
                </c:pt>
                <c:pt idx="26006">
                  <c:v>325.73616505522961</c:v>
                </c:pt>
                <c:pt idx="26007">
                  <c:v>320.34857627856883</c:v>
                </c:pt>
                <c:pt idx="26008">
                  <c:v>317.42261989823834</c:v>
                </c:pt>
                <c:pt idx="26009">
                  <c:v>303.35014852736549</c:v>
                </c:pt>
                <c:pt idx="26010">
                  <c:v>304.8239929031937</c:v>
                </c:pt>
                <c:pt idx="26011">
                  <c:v>307.0997435184496</c:v>
                </c:pt>
                <c:pt idx="26012">
                  <c:v>308.67884075148351</c:v>
                </c:pt>
                <c:pt idx="26013">
                  <c:v>312.81234386516314</c:v>
                </c:pt>
                <c:pt idx="26014">
                  <c:v>314.67006592609198</c:v>
                </c:pt>
                <c:pt idx="26015">
                  <c:v>310.04892218547911</c:v>
                </c:pt>
                <c:pt idx="26016">
                  <c:v>308.81816838417842</c:v>
                </c:pt>
                <c:pt idx="26017">
                  <c:v>307.03007209272846</c:v>
                </c:pt>
                <c:pt idx="26018">
                  <c:v>301.0047254210761</c:v>
                </c:pt>
                <c:pt idx="26019">
                  <c:v>300.17959598182455</c:v>
                </c:pt>
                <c:pt idx="26020">
                  <c:v>307.85520214072989</c:v>
                </c:pt>
                <c:pt idx="26021">
                  <c:v>312.61570395153257</c:v>
                </c:pt>
                <c:pt idx="26022">
                  <c:v>308.76085458136799</c:v>
                </c:pt>
                <c:pt idx="26023">
                  <c:v>302.56059686709909</c:v>
                </c:pt>
                <c:pt idx="26024">
                  <c:v>303.75577380253947</c:v>
                </c:pt>
                <c:pt idx="26025">
                  <c:v>305.0794243600098</c:v>
                </c:pt>
                <c:pt idx="26026">
                  <c:v>304.59177003620385</c:v>
                </c:pt>
                <c:pt idx="26027">
                  <c:v>304.7543214774725</c:v>
                </c:pt>
                <c:pt idx="26028">
                  <c:v>308.86461447945112</c:v>
                </c:pt>
                <c:pt idx="26029">
                  <c:v>307.37839878383943</c:v>
                </c:pt>
                <c:pt idx="26030">
                  <c:v>300.052625454603</c:v>
                </c:pt>
                <c:pt idx="26031">
                  <c:v>305.59031771113689</c:v>
                </c:pt>
                <c:pt idx="26032">
                  <c:v>303.08234270701644</c:v>
                </c:pt>
                <c:pt idx="26033">
                  <c:v>316.2615512195315</c:v>
                </c:pt>
                <c:pt idx="26034">
                  <c:v>324.64467648975938</c:v>
                </c:pt>
                <c:pt idx="26035">
                  <c:v>312.17449724487403</c:v>
                </c:pt>
                <c:pt idx="26036">
                  <c:v>307.11210114136043</c:v>
                </c:pt>
                <c:pt idx="26037">
                  <c:v>302.79281669033941</c:v>
                </c:pt>
                <c:pt idx="26038">
                  <c:v>300.65639720809037</c:v>
                </c:pt>
                <c:pt idx="26039">
                  <c:v>301.06202461388898</c:v>
                </c:pt>
                <c:pt idx="26040">
                  <c:v>303.22167186158612</c:v>
                </c:pt>
                <c:pt idx="26041">
                  <c:v>307.42484640098689</c:v>
                </c:pt>
                <c:pt idx="26042">
                  <c:v>310.72236697787486</c:v>
                </c:pt>
                <c:pt idx="26043">
                  <c:v>311.18679749310706</c:v>
                </c:pt>
                <c:pt idx="26044">
                  <c:v>309.74704311151555</c:v>
                </c:pt>
                <c:pt idx="26045">
                  <c:v>309.12004593626722</c:v>
                </c:pt>
                <c:pt idx="26046">
                  <c:v>312.16212288134108</c:v>
                </c:pt>
                <c:pt idx="26047">
                  <c:v>302.01412512823697</c:v>
                </c:pt>
                <c:pt idx="26048">
                  <c:v>304.25580096800365</c:v>
                </c:pt>
                <c:pt idx="26049">
                  <c:v>312.70859766395273</c:v>
                </c:pt>
                <c:pt idx="26050">
                  <c:v>315.42557020461453</c:v>
                </c:pt>
                <c:pt idx="26051">
                  <c:v>306.13677727500107</c:v>
                </c:pt>
                <c:pt idx="26052">
                  <c:v>305.04534958452058</c:v>
                </c:pt>
                <c:pt idx="26053">
                  <c:v>305.32400484991041</c:v>
                </c:pt>
                <c:pt idx="26054">
                  <c:v>302.67670677871928</c:v>
                </c:pt>
                <c:pt idx="26055">
                  <c:v>306.41544775913837</c:v>
                </c:pt>
                <c:pt idx="26056">
                  <c:v>302.90892660195959</c:v>
                </c:pt>
                <c:pt idx="26057">
                  <c:v>302.91979278762255</c:v>
                </c:pt>
                <c:pt idx="26058">
                  <c:v>309.63093928739431</c:v>
                </c:pt>
                <c:pt idx="26059">
                  <c:v>315.11125589212833</c:v>
                </c:pt>
                <c:pt idx="26060">
                  <c:v>305.17231959430472</c:v>
                </c:pt>
                <c:pt idx="26061">
                  <c:v>304.54532241905645</c:v>
                </c:pt>
                <c:pt idx="26062">
                  <c:v>302.19990037807935</c:v>
                </c:pt>
                <c:pt idx="26063">
                  <c:v>322.11349441768738</c:v>
                </c:pt>
                <c:pt idx="26064">
                  <c:v>313.56780248744337</c:v>
                </c:pt>
                <c:pt idx="26065">
                  <c:v>301.37627744263557</c:v>
                </c:pt>
                <c:pt idx="26066">
                  <c:v>301.92124511268952</c:v>
                </c:pt>
                <c:pt idx="26067">
                  <c:v>303.01267280317001</c:v>
                </c:pt>
                <c:pt idx="26068">
                  <c:v>312.23179278518751</c:v>
                </c:pt>
                <c:pt idx="26069">
                  <c:v>312.99811759313076</c:v>
                </c:pt>
                <c:pt idx="26070">
                  <c:v>306.37986632765387</c:v>
                </c:pt>
                <c:pt idx="26071">
                  <c:v>302.24634799522681</c:v>
                </c:pt>
                <c:pt idx="26072">
                  <c:v>305.74200296674263</c:v>
                </c:pt>
                <c:pt idx="26073">
                  <c:v>309.75940225630103</c:v>
                </c:pt>
                <c:pt idx="26074">
                  <c:v>306.41544775913837</c:v>
                </c:pt>
                <c:pt idx="26075">
                  <c:v>306.67087921595447</c:v>
                </c:pt>
                <c:pt idx="26076">
                  <c:v>307.08887733278669</c:v>
                </c:pt>
                <c:pt idx="26077">
                  <c:v>301.98004883087299</c:v>
                </c:pt>
                <c:pt idx="26078">
                  <c:v>301.61935081997848</c:v>
                </c:pt>
                <c:pt idx="26079">
                  <c:v>303.05912042031747</c:v>
                </c:pt>
                <c:pt idx="26080">
                  <c:v>303.7789976111132</c:v>
                </c:pt>
                <c:pt idx="26081">
                  <c:v>300.22604359897201</c:v>
                </c:pt>
                <c:pt idx="26082">
                  <c:v>300.48147490360066</c:v>
                </c:pt>
                <c:pt idx="26083">
                  <c:v>303.52355093554968</c:v>
                </c:pt>
                <c:pt idx="26084">
                  <c:v>305.86897297652678</c:v>
                </c:pt>
                <c:pt idx="26085">
                  <c:v>305.42776626986824</c:v>
                </c:pt>
                <c:pt idx="26086">
                  <c:v>301.52647080443103</c:v>
                </c:pt>
                <c:pt idx="26087">
                  <c:v>302.79281669033941</c:v>
                </c:pt>
                <c:pt idx="26088">
                  <c:v>302.59467468633784</c:v>
                </c:pt>
                <c:pt idx="26089">
                  <c:v>309.4451655594267</c:v>
                </c:pt>
                <c:pt idx="26090">
                  <c:v>309.4451655594267</c:v>
                </c:pt>
                <c:pt idx="26091">
                  <c:v>306.93719207718095</c:v>
                </c:pt>
                <c:pt idx="26092">
                  <c:v>303.4074471114285</c:v>
                </c:pt>
                <c:pt idx="26093">
                  <c:v>313.010478259791</c:v>
                </c:pt>
                <c:pt idx="26094">
                  <c:v>311.47782864390462</c:v>
                </c:pt>
                <c:pt idx="26095">
                  <c:v>305.04534958452058</c:v>
                </c:pt>
                <c:pt idx="26096">
                  <c:v>304.16290573370873</c:v>
                </c:pt>
                <c:pt idx="26097">
                  <c:v>301.05116999447409</c:v>
                </c:pt>
                <c:pt idx="26098">
                  <c:v>304.22021953651915</c:v>
                </c:pt>
                <c:pt idx="26099">
                  <c:v>300.00618080663321</c:v>
                </c:pt>
                <c:pt idx="26100">
                  <c:v>305.7187791581689</c:v>
                </c:pt>
                <c:pt idx="26101">
                  <c:v>301.41035130500001</c:v>
                </c:pt>
                <c:pt idx="26102">
                  <c:v>301.84071663255384</c:v>
                </c:pt>
                <c:pt idx="26103">
                  <c:v>309.50397079948493</c:v>
                </c:pt>
                <c:pt idx="26104">
                  <c:v>307.39077162549768</c:v>
                </c:pt>
                <c:pt idx="26105">
                  <c:v>303.95392189404009</c:v>
                </c:pt>
                <c:pt idx="26106">
                  <c:v>300.14551303386793</c:v>
                </c:pt>
                <c:pt idx="26107">
                  <c:v>300.76014553992542</c:v>
                </c:pt>
                <c:pt idx="26108">
                  <c:v>303.4074471114285</c:v>
                </c:pt>
                <c:pt idx="26109">
                  <c:v>301.82834987839459</c:v>
                </c:pt>
                <c:pt idx="26110">
                  <c:v>301.61935081997848</c:v>
                </c:pt>
                <c:pt idx="26111">
                  <c:v>302.82689755332763</c:v>
                </c:pt>
                <c:pt idx="26112">
                  <c:v>303.84866903683439</c:v>
                </c:pt>
                <c:pt idx="26113">
                  <c:v>304.47565099333525</c:v>
                </c:pt>
                <c:pt idx="26114">
                  <c:v>305.14909578573099</c:v>
                </c:pt>
                <c:pt idx="26115">
                  <c:v>305.91542059367418</c:v>
                </c:pt>
                <c:pt idx="26116">
                  <c:v>303.4074471114285</c:v>
                </c:pt>
                <c:pt idx="26117">
                  <c:v>301.94446892126325</c:v>
                </c:pt>
                <c:pt idx="26118">
                  <c:v>301.77104977245688</c:v>
                </c:pt>
                <c:pt idx="26119">
                  <c:v>303.93069808546636</c:v>
                </c:pt>
                <c:pt idx="26120">
                  <c:v>300.81895017123372</c:v>
                </c:pt>
                <c:pt idx="26121">
                  <c:v>300.23840061313291</c:v>
                </c:pt>
                <c:pt idx="26122">
                  <c:v>300.33128823805407</c:v>
                </c:pt>
                <c:pt idx="26123">
                  <c:v>300.30806747322987</c:v>
                </c:pt>
                <c:pt idx="26124">
                  <c:v>300.33128823805407</c:v>
                </c:pt>
                <c:pt idx="26125">
                  <c:v>300.23840061313291</c:v>
                </c:pt>
                <c:pt idx="26126">
                  <c:v>300.72606254631256</c:v>
                </c:pt>
                <c:pt idx="26127">
                  <c:v>300.09906995190721</c:v>
                </c:pt>
                <c:pt idx="26128">
                  <c:v>300.16873527491072</c:v>
                </c:pt>
                <c:pt idx="26129">
                  <c:v>301.52647080443103</c:v>
                </c:pt>
                <c:pt idx="26130">
                  <c:v>304.15054811079796</c:v>
                </c:pt>
                <c:pt idx="26131">
                  <c:v>303.94154905238184</c:v>
                </c:pt>
                <c:pt idx="26132">
                  <c:v>303.75577380253947</c:v>
                </c:pt>
                <c:pt idx="26133">
                  <c:v>305.21876721145219</c:v>
                </c:pt>
                <c:pt idx="26134">
                  <c:v>301.72460672093365</c:v>
                </c:pt>
                <c:pt idx="26135">
                  <c:v>308.31964787470952</c:v>
                </c:pt>
                <c:pt idx="26136">
                  <c:v>303.443028542913</c:v>
                </c:pt>
                <c:pt idx="26137">
                  <c:v>305.7187791581689</c:v>
                </c:pt>
                <c:pt idx="26138">
                  <c:v>310.01484893186461</c:v>
                </c:pt>
                <c:pt idx="26139">
                  <c:v>315.79712070429929</c:v>
                </c:pt>
                <c:pt idx="26140">
                  <c:v>308.73764599154174</c:v>
                </c:pt>
                <c:pt idx="26141">
                  <c:v>300.01703988361919</c:v>
                </c:pt>
                <c:pt idx="26142">
                  <c:v>300.76014553992542</c:v>
                </c:pt>
                <c:pt idx="26143">
                  <c:v>302.08379655395817</c:v>
                </c:pt>
                <c:pt idx="26144">
                  <c:v>303.4074471114285</c:v>
                </c:pt>
                <c:pt idx="26145">
                  <c:v>307.74994928352419</c:v>
                </c:pt>
                <c:pt idx="26146">
                  <c:v>311.5815718013655</c:v>
                </c:pt>
                <c:pt idx="26147">
                  <c:v>310.53659324990718</c:v>
                </c:pt>
                <c:pt idx="26148">
                  <c:v>314.73976778930802</c:v>
                </c:pt>
                <c:pt idx="26149">
                  <c:v>315.87767353443081</c:v>
                </c:pt>
                <c:pt idx="26150">
                  <c:v>311.72091465280789</c:v>
                </c:pt>
                <c:pt idx="26151">
                  <c:v>301.99090131966324</c:v>
                </c:pt>
                <c:pt idx="26152">
                  <c:v>312.91759672236878</c:v>
                </c:pt>
                <c:pt idx="26153">
                  <c:v>324.66796117332279</c:v>
                </c:pt>
                <c:pt idx="26154">
                  <c:v>320.8130524500433</c:v>
                </c:pt>
                <c:pt idx="26155">
                  <c:v>313.14981958935863</c:v>
                </c:pt>
                <c:pt idx="26156">
                  <c:v>304.65057527626215</c:v>
                </c:pt>
                <c:pt idx="26157">
                  <c:v>304.68465005175136</c:v>
                </c:pt>
                <c:pt idx="26158">
                  <c:v>307.21584734257078</c:v>
                </c:pt>
                <c:pt idx="26159">
                  <c:v>309.02716592071977</c:v>
                </c:pt>
                <c:pt idx="26160">
                  <c:v>302.04971416909518</c:v>
                </c:pt>
                <c:pt idx="26161">
                  <c:v>313.14981958935863</c:v>
                </c:pt>
                <c:pt idx="26162">
                  <c:v>304.54532241905645</c:v>
                </c:pt>
                <c:pt idx="26163">
                  <c:v>307.16939972542338</c:v>
                </c:pt>
                <c:pt idx="26164">
                  <c:v>301.15491984818385</c:v>
                </c:pt>
                <c:pt idx="26165">
                  <c:v>303.08234270701644</c:v>
                </c:pt>
                <c:pt idx="26166">
                  <c:v>304.81312671753079</c:v>
                </c:pt>
                <c:pt idx="26167">
                  <c:v>302.96622518602254</c:v>
                </c:pt>
                <c:pt idx="26168">
                  <c:v>300.43504265738812</c:v>
                </c:pt>
                <c:pt idx="26169">
                  <c:v>304.05766809525051</c:v>
                </c:pt>
                <c:pt idx="26170">
                  <c:v>317.85154507572315</c:v>
                </c:pt>
                <c:pt idx="26171">
                  <c:v>307.65706926797674</c:v>
                </c:pt>
                <c:pt idx="26172">
                  <c:v>305.40454246129457</c:v>
                </c:pt>
                <c:pt idx="26173">
                  <c:v>305.61354151971062</c:v>
                </c:pt>
                <c:pt idx="26174">
                  <c:v>305.56709390256322</c:v>
                </c:pt>
                <c:pt idx="26175">
                  <c:v>303.15200043586492</c:v>
                </c:pt>
                <c:pt idx="26176">
                  <c:v>303.5591475857816</c:v>
                </c:pt>
                <c:pt idx="26177">
                  <c:v>319.16425335379341</c:v>
                </c:pt>
                <c:pt idx="26178">
                  <c:v>309.62007614548088</c:v>
                </c:pt>
                <c:pt idx="26179">
                  <c:v>304.16290573370873</c:v>
                </c:pt>
                <c:pt idx="26180">
                  <c:v>302.00326959569725</c:v>
                </c:pt>
                <c:pt idx="26181">
                  <c:v>301.8639389192528</c:v>
                </c:pt>
                <c:pt idx="26182">
                  <c:v>304.51124764356717</c:v>
                </c:pt>
                <c:pt idx="26183">
                  <c:v>304.55768004196722</c:v>
                </c:pt>
                <c:pt idx="26184">
                  <c:v>303.3377756857073</c:v>
                </c:pt>
                <c:pt idx="26185">
                  <c:v>300.02940306137282</c:v>
                </c:pt>
                <c:pt idx="26186">
                  <c:v>301.45679892214741</c:v>
                </c:pt>
                <c:pt idx="26187">
                  <c:v>301.57291842157849</c:v>
                </c:pt>
                <c:pt idx="26188">
                  <c:v>301.01559206330148</c:v>
                </c:pt>
                <c:pt idx="26189">
                  <c:v>300.71369792277795</c:v>
                </c:pt>
                <c:pt idx="26190">
                  <c:v>300.5511463293218</c:v>
                </c:pt>
                <c:pt idx="26191">
                  <c:v>300.64402649705676</c:v>
                </c:pt>
                <c:pt idx="26192">
                  <c:v>300.64402649705676</c:v>
                </c:pt>
                <c:pt idx="26193">
                  <c:v>302.06057274538443</c:v>
                </c:pt>
                <c:pt idx="26194">
                  <c:v>302.71079372920644</c:v>
                </c:pt>
                <c:pt idx="26195">
                  <c:v>302.1070203625319</c:v>
                </c:pt>
                <c:pt idx="26196">
                  <c:v>301.15491984818385</c:v>
                </c:pt>
                <c:pt idx="26197">
                  <c:v>305.64912295119512</c:v>
                </c:pt>
                <c:pt idx="26198">
                  <c:v>309.0395250655053</c:v>
                </c:pt>
                <c:pt idx="26199">
                  <c:v>303.21080567592315</c:v>
                </c:pt>
                <c:pt idx="26200">
                  <c:v>301.36391905878742</c:v>
                </c:pt>
                <c:pt idx="26201">
                  <c:v>304.26666715366656</c:v>
                </c:pt>
                <c:pt idx="26202">
                  <c:v>300.63317492139134</c:v>
                </c:pt>
                <c:pt idx="26203">
                  <c:v>300.22604359897201</c:v>
                </c:pt>
                <c:pt idx="26204">
                  <c:v>302.75722612760649</c:v>
                </c:pt>
                <c:pt idx="26205">
                  <c:v>307.03007209272846</c:v>
                </c:pt>
                <c:pt idx="26206">
                  <c:v>302.61789849491151</c:v>
                </c:pt>
                <c:pt idx="26207">
                  <c:v>306.27610490769604</c:v>
                </c:pt>
                <c:pt idx="26208">
                  <c:v>308.94664504995779</c:v>
                </c:pt>
                <c:pt idx="26209">
                  <c:v>302.72315135211721</c:v>
                </c:pt>
                <c:pt idx="26210">
                  <c:v>301.41035130500001</c:v>
                </c:pt>
                <c:pt idx="26211">
                  <c:v>303.65202760132911</c:v>
                </c:pt>
                <c:pt idx="26212">
                  <c:v>301.21372295761745</c:v>
                </c:pt>
                <c:pt idx="26213">
                  <c:v>303.56999855269714</c:v>
                </c:pt>
                <c:pt idx="26214">
                  <c:v>309.77026844196399</c:v>
                </c:pt>
                <c:pt idx="26215">
                  <c:v>310.7455923083233</c:v>
                </c:pt>
                <c:pt idx="26216">
                  <c:v>308.88782459115214</c:v>
                </c:pt>
                <c:pt idx="26217">
                  <c:v>306.35664251908014</c:v>
                </c:pt>
                <c:pt idx="26218">
                  <c:v>301.45679892214741</c:v>
                </c:pt>
                <c:pt idx="26219">
                  <c:v>316.0061197627154</c:v>
                </c:pt>
                <c:pt idx="26220">
                  <c:v>320.32544378247968</c:v>
                </c:pt>
                <c:pt idx="26221">
                  <c:v>311.36172481978338</c:v>
                </c:pt>
                <c:pt idx="26222">
                  <c:v>302.07293645579421</c:v>
                </c:pt>
                <c:pt idx="26223">
                  <c:v>302.79281669033941</c:v>
                </c:pt>
                <c:pt idx="26224">
                  <c:v>300.13314985611436</c:v>
                </c:pt>
                <c:pt idx="26225">
                  <c:v>303.25725329307062</c:v>
                </c:pt>
                <c:pt idx="26226">
                  <c:v>300.45825109502692</c:v>
                </c:pt>
                <c:pt idx="26227">
                  <c:v>305.0794243600098</c:v>
                </c:pt>
                <c:pt idx="26228">
                  <c:v>307.03007209272846</c:v>
                </c:pt>
                <c:pt idx="26229">
                  <c:v>307.7035168851242</c:v>
                </c:pt>
                <c:pt idx="26230">
                  <c:v>306.58885016732251</c:v>
                </c:pt>
                <c:pt idx="26231">
                  <c:v>305.61354151971062</c:v>
                </c:pt>
                <c:pt idx="26232">
                  <c:v>304.26666715366656</c:v>
                </c:pt>
                <c:pt idx="26233">
                  <c:v>304.3827709777878</c:v>
                </c:pt>
                <c:pt idx="26234">
                  <c:v>303.31456709588099</c:v>
                </c:pt>
                <c:pt idx="26235">
                  <c:v>303.10556803746488</c:v>
                </c:pt>
                <c:pt idx="26236">
                  <c:v>301.57291842157849</c:v>
                </c:pt>
                <c:pt idx="26237">
                  <c:v>300.82980174689914</c:v>
                </c:pt>
                <c:pt idx="26238">
                  <c:v>300.14551303386793</c:v>
                </c:pt>
                <c:pt idx="26239">
                  <c:v>300.28484518653084</c:v>
                </c:pt>
                <c:pt idx="26240">
                  <c:v>301.12083533269629</c:v>
                </c:pt>
                <c:pt idx="26241">
                  <c:v>301.51560933657981</c:v>
                </c:pt>
                <c:pt idx="26242">
                  <c:v>301.70138443423468</c:v>
                </c:pt>
                <c:pt idx="26243">
                  <c:v>301.93360425747505</c:v>
                </c:pt>
                <c:pt idx="26244">
                  <c:v>301.93360425747505</c:v>
                </c:pt>
                <c:pt idx="26245">
                  <c:v>302.35159933055775</c:v>
                </c:pt>
                <c:pt idx="26246">
                  <c:v>301.07439243336052</c:v>
                </c:pt>
                <c:pt idx="26247">
                  <c:v>304.66144146192505</c:v>
                </c:pt>
                <c:pt idx="26248">
                  <c:v>304.54532241905645</c:v>
                </c:pt>
                <c:pt idx="26249">
                  <c:v>308.09829119338264</c:v>
                </c:pt>
                <c:pt idx="26250">
                  <c:v>309.30582270798436</c:v>
                </c:pt>
                <c:pt idx="26251">
                  <c:v>305.64912295119512</c:v>
                </c:pt>
                <c:pt idx="26252">
                  <c:v>321.06857521934398</c:v>
                </c:pt>
                <c:pt idx="26253">
                  <c:v>318.25858569440788</c:v>
                </c:pt>
                <c:pt idx="26254">
                  <c:v>321.78842197264493</c:v>
                </c:pt>
                <c:pt idx="26255">
                  <c:v>314.42702405155626</c:v>
                </c:pt>
                <c:pt idx="26256">
                  <c:v>305.95100202515874</c:v>
                </c:pt>
                <c:pt idx="26257">
                  <c:v>300.94592078976774</c:v>
                </c:pt>
                <c:pt idx="26258">
                  <c:v>305.93864440224792</c:v>
                </c:pt>
                <c:pt idx="26259">
                  <c:v>309.14327126671571</c:v>
                </c:pt>
                <c:pt idx="26260">
                  <c:v>309.05039125116821</c:v>
                </c:pt>
                <c:pt idx="26261">
                  <c:v>305.40454246129457</c:v>
                </c:pt>
                <c:pt idx="26262">
                  <c:v>300.95828236955288</c:v>
                </c:pt>
                <c:pt idx="26263">
                  <c:v>301.22457620734508</c:v>
                </c:pt>
                <c:pt idx="26264">
                  <c:v>305.75286915240554</c:v>
                </c:pt>
                <c:pt idx="26265">
                  <c:v>306.14764346066403</c:v>
                </c:pt>
                <c:pt idx="26266">
                  <c:v>307.33196638543944</c:v>
                </c:pt>
                <c:pt idx="26267">
                  <c:v>306.33341871050641</c:v>
                </c:pt>
                <c:pt idx="26268">
                  <c:v>305.63675010953693</c:v>
                </c:pt>
                <c:pt idx="26269">
                  <c:v>304.96332053588861</c:v>
                </c:pt>
                <c:pt idx="26270">
                  <c:v>303.96477286095558</c:v>
                </c:pt>
                <c:pt idx="26271">
                  <c:v>304.01122047810304</c:v>
                </c:pt>
                <c:pt idx="26272">
                  <c:v>302.29279561237422</c:v>
                </c:pt>
                <c:pt idx="26273">
                  <c:v>303.82544522826066</c:v>
                </c:pt>
                <c:pt idx="26274">
                  <c:v>304.35954716921407</c:v>
                </c:pt>
                <c:pt idx="26275">
                  <c:v>301.68902224569968</c:v>
                </c:pt>
                <c:pt idx="26276">
                  <c:v>300.95828236955288</c:v>
                </c:pt>
                <c:pt idx="26277">
                  <c:v>301.05116999447409</c:v>
                </c:pt>
                <c:pt idx="26278">
                  <c:v>312.29060106899527</c:v>
                </c:pt>
                <c:pt idx="26279">
                  <c:v>315.86677691127301</c:v>
                </c:pt>
                <c:pt idx="26280">
                  <c:v>310.94372670295121</c:v>
                </c:pt>
                <c:pt idx="26281">
                  <c:v>300.8762493640466</c:v>
                </c:pt>
                <c:pt idx="26282">
                  <c:v>305.26519960985217</c:v>
                </c:pt>
                <c:pt idx="26283">
                  <c:v>302.45534705364287</c:v>
                </c:pt>
                <c:pt idx="26284">
                  <c:v>301.07439243336052</c:v>
                </c:pt>
                <c:pt idx="26285">
                  <c:v>308.04097739057227</c:v>
                </c:pt>
                <c:pt idx="26286">
                  <c:v>309.82907520389699</c:v>
                </c:pt>
                <c:pt idx="26287">
                  <c:v>301.48002257853369</c:v>
                </c:pt>
                <c:pt idx="26288">
                  <c:v>302.71079372920644</c:v>
                </c:pt>
                <c:pt idx="26289">
                  <c:v>302.73401753778018</c:v>
                </c:pt>
                <c:pt idx="26290">
                  <c:v>302.71079372920644</c:v>
                </c:pt>
                <c:pt idx="26291">
                  <c:v>302.17667656950562</c:v>
                </c:pt>
                <c:pt idx="26292">
                  <c:v>301.43357496138623</c:v>
                </c:pt>
                <c:pt idx="26293">
                  <c:v>301.64257462855221</c:v>
                </c:pt>
                <c:pt idx="26294">
                  <c:v>301.24779986373136</c:v>
                </c:pt>
                <c:pt idx="26295">
                  <c:v>301.24779986373136</c:v>
                </c:pt>
                <c:pt idx="26296">
                  <c:v>301.13169588742267</c:v>
                </c:pt>
                <c:pt idx="26297">
                  <c:v>300.69047411420422</c:v>
                </c:pt>
                <c:pt idx="26298">
                  <c:v>300.62081775504299</c:v>
                </c:pt>
                <c:pt idx="26299">
                  <c:v>300.66725030563049</c:v>
                </c:pt>
                <c:pt idx="26300">
                  <c:v>300.48147490360066</c:v>
                </c:pt>
                <c:pt idx="26301">
                  <c:v>300.02940306137282</c:v>
                </c:pt>
                <c:pt idx="26302">
                  <c:v>300.26162289983188</c:v>
                </c:pt>
                <c:pt idx="26303">
                  <c:v>300.79572788453476</c:v>
                </c:pt>
                <c:pt idx="26304">
                  <c:v>301.51560933657981</c:v>
                </c:pt>
                <c:pt idx="26305">
                  <c:v>301.81749434585487</c:v>
                </c:pt>
                <c:pt idx="26306">
                  <c:v>301.44594338960769</c:v>
                </c:pt>
                <c:pt idx="26307">
                  <c:v>304.22021953651915</c:v>
                </c:pt>
                <c:pt idx="26308">
                  <c:v>306.6585215930437</c:v>
                </c:pt>
                <c:pt idx="26309">
                  <c:v>303.4538947285759</c:v>
                </c:pt>
                <c:pt idx="26310">
                  <c:v>300.57437013789553</c:v>
                </c:pt>
                <c:pt idx="26311">
                  <c:v>304.00035429244008</c:v>
                </c:pt>
                <c:pt idx="26312">
                  <c:v>310.64184610711288</c:v>
                </c:pt>
                <c:pt idx="26313">
                  <c:v>306.29932871626971</c:v>
                </c:pt>
                <c:pt idx="26314">
                  <c:v>302.76959440364044</c:v>
                </c:pt>
                <c:pt idx="26315">
                  <c:v>300.51706500977122</c:v>
                </c:pt>
                <c:pt idx="26316">
                  <c:v>300.59759394646926</c:v>
                </c:pt>
                <c:pt idx="26317">
                  <c:v>301.75869367142087</c:v>
                </c:pt>
                <c:pt idx="26318">
                  <c:v>302.36246703809542</c:v>
                </c:pt>
                <c:pt idx="26319">
                  <c:v>301.96769272983693</c:v>
                </c:pt>
                <c:pt idx="26320">
                  <c:v>301.82834987839459</c:v>
                </c:pt>
                <c:pt idx="26321">
                  <c:v>301.71224605427341</c:v>
                </c:pt>
                <c:pt idx="26322">
                  <c:v>302.31601942094795</c:v>
                </c:pt>
                <c:pt idx="26323">
                  <c:v>301.20136746533132</c:v>
                </c:pt>
                <c:pt idx="26324">
                  <c:v>300.76014553992542</c:v>
                </c:pt>
                <c:pt idx="26325">
                  <c:v>300.78336934849909</c:v>
                </c:pt>
                <c:pt idx="26326">
                  <c:v>301.54969461300476</c:v>
                </c:pt>
                <c:pt idx="26327">
                  <c:v>302.71079372920644</c:v>
                </c:pt>
                <c:pt idx="26328">
                  <c:v>302.78044993618016</c:v>
                </c:pt>
                <c:pt idx="26329">
                  <c:v>302.18904636741433</c:v>
                </c:pt>
                <c:pt idx="26330">
                  <c:v>307.50687544961886</c:v>
                </c:pt>
                <c:pt idx="26331">
                  <c:v>302.86248355043637</c:v>
                </c:pt>
                <c:pt idx="26332">
                  <c:v>301.53883147109133</c:v>
                </c:pt>
                <c:pt idx="26333">
                  <c:v>300.93506008285391</c:v>
                </c:pt>
                <c:pt idx="26334">
                  <c:v>300.38859504024066</c:v>
                </c:pt>
                <c:pt idx="26335">
                  <c:v>301.85157368696832</c:v>
                </c:pt>
                <c:pt idx="26336">
                  <c:v>302.64112230348525</c:v>
                </c:pt>
                <c:pt idx="26337">
                  <c:v>302.89656897904882</c:v>
                </c:pt>
                <c:pt idx="26338">
                  <c:v>301.06202461388898</c:v>
                </c:pt>
                <c:pt idx="26339">
                  <c:v>300.49384272307219</c:v>
                </c:pt>
                <c:pt idx="26340">
                  <c:v>301.20136746533132</c:v>
                </c:pt>
                <c:pt idx="26341">
                  <c:v>301.41035130500001</c:v>
                </c:pt>
                <c:pt idx="26342">
                  <c:v>300.22604359897201</c:v>
                </c:pt>
                <c:pt idx="26343">
                  <c:v>302.07293645579421</c:v>
                </c:pt>
                <c:pt idx="26344">
                  <c:v>305.04534958452058</c:v>
                </c:pt>
                <c:pt idx="26345">
                  <c:v>303.02503042608078</c:v>
                </c:pt>
                <c:pt idx="26346">
                  <c:v>300.15637217325082</c:v>
                </c:pt>
                <c:pt idx="26347">
                  <c:v>300.09906995190721</c:v>
                </c:pt>
                <c:pt idx="26348">
                  <c:v>300.272475997372</c:v>
                </c:pt>
                <c:pt idx="26349">
                  <c:v>300.57437013789553</c:v>
                </c:pt>
                <c:pt idx="26350">
                  <c:v>304.12732430222422</c:v>
                </c:pt>
                <c:pt idx="26351">
                  <c:v>305.65997391811067</c:v>
                </c:pt>
                <c:pt idx="26352">
                  <c:v>304.66144146192505</c:v>
                </c:pt>
                <c:pt idx="26353">
                  <c:v>304.7543214774725</c:v>
                </c:pt>
                <c:pt idx="26354">
                  <c:v>301.12083533269629</c:v>
                </c:pt>
                <c:pt idx="26355">
                  <c:v>314.03224974329777</c:v>
                </c:pt>
                <c:pt idx="26356">
                  <c:v>310.80439754838153</c:v>
                </c:pt>
                <c:pt idx="26357">
                  <c:v>304.09324952673501</c:v>
                </c:pt>
                <c:pt idx="26358">
                  <c:v>303.02503042608078</c:v>
                </c:pt>
                <c:pt idx="26359">
                  <c:v>301.56205223591553</c:v>
                </c:pt>
                <c:pt idx="26360">
                  <c:v>301.94446892126325</c:v>
                </c:pt>
                <c:pt idx="26361">
                  <c:v>302.71079372920644</c:v>
                </c:pt>
                <c:pt idx="26362">
                  <c:v>302.15346797967931</c:v>
                </c:pt>
                <c:pt idx="26363">
                  <c:v>301.8639389192528</c:v>
                </c:pt>
                <c:pt idx="26364">
                  <c:v>300.9923684069152</c:v>
                </c:pt>
                <c:pt idx="26365">
                  <c:v>305.72964534383186</c:v>
                </c:pt>
                <c:pt idx="26366">
                  <c:v>305.75286915240554</c:v>
                </c:pt>
                <c:pt idx="26367">
                  <c:v>302.85012136190136</c:v>
                </c:pt>
                <c:pt idx="26368">
                  <c:v>300.04026227684943</c:v>
                </c:pt>
                <c:pt idx="26369">
                  <c:v>300.89947317262033</c:v>
                </c:pt>
                <c:pt idx="26370">
                  <c:v>301.37627744263557</c:v>
                </c:pt>
                <c:pt idx="26371">
                  <c:v>301.64257462855221</c:v>
                </c:pt>
                <c:pt idx="26372">
                  <c:v>304.56854622763018</c:v>
                </c:pt>
                <c:pt idx="26373">
                  <c:v>305.49742247684202</c:v>
                </c:pt>
                <c:pt idx="26374">
                  <c:v>303.84866903683439</c:v>
                </c:pt>
                <c:pt idx="26375">
                  <c:v>300.06348451789216</c:v>
                </c:pt>
                <c:pt idx="26376">
                  <c:v>310.99017432009867</c:v>
                </c:pt>
                <c:pt idx="26377">
                  <c:v>305.06857339309431</c:v>
                </c:pt>
                <c:pt idx="26378">
                  <c:v>301.22457620734508</c:v>
                </c:pt>
                <c:pt idx="26379">
                  <c:v>301.36391905878742</c:v>
                </c:pt>
                <c:pt idx="26380">
                  <c:v>300.38859504024066</c:v>
                </c:pt>
                <c:pt idx="26381">
                  <c:v>300.78336934849909</c:v>
                </c:pt>
                <c:pt idx="26382">
                  <c:v>305.17231959430472</c:v>
                </c:pt>
                <c:pt idx="26383">
                  <c:v>306.07797203494283</c:v>
                </c:pt>
                <c:pt idx="26384">
                  <c:v>306.19409107781149</c:v>
                </c:pt>
                <c:pt idx="26385">
                  <c:v>301.57291842157849</c:v>
                </c:pt>
                <c:pt idx="26386">
                  <c:v>311.10627662234509</c:v>
                </c:pt>
                <c:pt idx="26387">
                  <c:v>322.22961346055598</c:v>
                </c:pt>
                <c:pt idx="26388">
                  <c:v>304.78990290895706</c:v>
                </c:pt>
                <c:pt idx="26389">
                  <c:v>303.73254999396579</c:v>
                </c:pt>
                <c:pt idx="26390">
                  <c:v>304.45244240350894</c:v>
                </c:pt>
                <c:pt idx="26391">
                  <c:v>304.7543214774725</c:v>
                </c:pt>
                <c:pt idx="26392">
                  <c:v>300.57437013789553</c:v>
                </c:pt>
                <c:pt idx="26393">
                  <c:v>305.90455440801128</c:v>
                </c:pt>
                <c:pt idx="26394">
                  <c:v>305.4633477013528</c:v>
                </c:pt>
                <c:pt idx="26395">
                  <c:v>303.95392189404009</c:v>
                </c:pt>
                <c:pt idx="26396">
                  <c:v>302.23548941893756</c:v>
                </c:pt>
                <c:pt idx="26397">
                  <c:v>300.13314985611436</c:v>
                </c:pt>
                <c:pt idx="26398">
                  <c:v>303.08234270701644</c:v>
                </c:pt>
                <c:pt idx="26399">
                  <c:v>303.52355093554968</c:v>
                </c:pt>
                <c:pt idx="26400">
                  <c:v>302.13024417110557</c:v>
                </c:pt>
                <c:pt idx="26401">
                  <c:v>304.87042530159374</c:v>
                </c:pt>
                <c:pt idx="26402">
                  <c:v>304.87042530159374</c:v>
                </c:pt>
                <c:pt idx="26403">
                  <c:v>305.799316769553</c:v>
                </c:pt>
                <c:pt idx="26404">
                  <c:v>307.0997435184496</c:v>
                </c:pt>
                <c:pt idx="26405">
                  <c:v>305.12587197715726</c:v>
                </c:pt>
                <c:pt idx="26406">
                  <c:v>302.38567410604696</c:v>
                </c:pt>
                <c:pt idx="26407">
                  <c:v>301.02794770777507</c:v>
                </c:pt>
                <c:pt idx="26408">
                  <c:v>310.73472612266039</c:v>
                </c:pt>
                <c:pt idx="26409">
                  <c:v>307.36754781692395</c:v>
                </c:pt>
                <c:pt idx="26410">
                  <c:v>301.74782900763267</c:v>
                </c:pt>
                <c:pt idx="26411">
                  <c:v>301.02794770777507</c:v>
                </c:pt>
                <c:pt idx="26412">
                  <c:v>300.85302555547287</c:v>
                </c:pt>
                <c:pt idx="26413">
                  <c:v>300.85302555547287</c:v>
                </c:pt>
                <c:pt idx="26414">
                  <c:v>300.06348451789216</c:v>
                </c:pt>
                <c:pt idx="26415">
                  <c:v>301.50324653929488</c:v>
                </c:pt>
                <c:pt idx="26416">
                  <c:v>300.89947317262033</c:v>
                </c:pt>
                <c:pt idx="26417">
                  <c:v>301.99090131966324</c:v>
                </c:pt>
                <c:pt idx="26418">
                  <c:v>302.31601942094795</c:v>
                </c:pt>
                <c:pt idx="26419">
                  <c:v>300.48147490360066</c:v>
                </c:pt>
                <c:pt idx="26420">
                  <c:v>300.10992901519637</c:v>
                </c:pt>
                <c:pt idx="26421">
                  <c:v>301.27102382449254</c:v>
                </c:pt>
                <c:pt idx="26422">
                  <c:v>304.30224858515112</c:v>
                </c:pt>
                <c:pt idx="26423">
                  <c:v>306.53155158325956</c:v>
                </c:pt>
                <c:pt idx="26424">
                  <c:v>307.36754781692395</c:v>
                </c:pt>
                <c:pt idx="26425">
                  <c:v>303.18759708609684</c:v>
                </c:pt>
                <c:pt idx="26426">
                  <c:v>300.70284025961359</c:v>
                </c:pt>
                <c:pt idx="26427">
                  <c:v>300.17959598182455</c:v>
                </c:pt>
                <c:pt idx="26428">
                  <c:v>300.15637217325082</c:v>
                </c:pt>
                <c:pt idx="26429">
                  <c:v>302.08379655395817</c:v>
                </c:pt>
                <c:pt idx="26430">
                  <c:v>302.82689755332763</c:v>
                </c:pt>
                <c:pt idx="26431">
                  <c:v>302.64112230348525</c:v>
                </c:pt>
                <c:pt idx="26432">
                  <c:v>302.1070203625319</c:v>
                </c:pt>
                <c:pt idx="26433">
                  <c:v>302.57145087776411</c:v>
                </c:pt>
                <c:pt idx="26434">
                  <c:v>302.47856934034189</c:v>
                </c:pt>
                <c:pt idx="26435">
                  <c:v>304.19699572794542</c:v>
                </c:pt>
                <c:pt idx="26436">
                  <c:v>305.28842341842591</c:v>
                </c:pt>
                <c:pt idx="26437">
                  <c:v>306.77462541716488</c:v>
                </c:pt>
                <c:pt idx="26438">
                  <c:v>304.73109766889883</c:v>
                </c:pt>
                <c:pt idx="26439">
                  <c:v>303.43067092000217</c:v>
                </c:pt>
                <c:pt idx="26440">
                  <c:v>304.23257715942992</c:v>
                </c:pt>
                <c:pt idx="26441">
                  <c:v>316.79560750424258</c:v>
                </c:pt>
                <c:pt idx="26442">
                  <c:v>320.998873356128</c:v>
                </c:pt>
                <c:pt idx="26443">
                  <c:v>312.12804962772663</c:v>
                </c:pt>
                <c:pt idx="26444">
                  <c:v>300.96914459834147</c:v>
                </c:pt>
                <c:pt idx="26445">
                  <c:v>303.63966997841828</c:v>
                </c:pt>
                <c:pt idx="26446">
                  <c:v>306.78699825882313</c:v>
                </c:pt>
                <c:pt idx="26447">
                  <c:v>301.53883147109133</c:v>
                </c:pt>
                <c:pt idx="26448">
                  <c:v>310.07214599405279</c:v>
                </c:pt>
                <c:pt idx="26449">
                  <c:v>304.45244240350894</c:v>
                </c:pt>
                <c:pt idx="26450">
                  <c:v>305.56709390256322</c:v>
                </c:pt>
                <c:pt idx="26451">
                  <c:v>305.33487103557337</c:v>
                </c:pt>
                <c:pt idx="26452">
                  <c:v>304.77754528604623</c:v>
                </c:pt>
                <c:pt idx="26453">
                  <c:v>304.45244240350894</c:v>
                </c:pt>
                <c:pt idx="26454">
                  <c:v>303.91832524380811</c:v>
                </c:pt>
                <c:pt idx="26455">
                  <c:v>303.68611759556575</c:v>
                </c:pt>
                <c:pt idx="26456">
                  <c:v>303.3377756857073</c:v>
                </c:pt>
                <c:pt idx="26457">
                  <c:v>302.59467468633784</c:v>
                </c:pt>
                <c:pt idx="26458">
                  <c:v>301.20136746533132</c:v>
                </c:pt>
                <c:pt idx="26459">
                  <c:v>300.04026227684943</c:v>
                </c:pt>
                <c:pt idx="26460">
                  <c:v>300.26162289983188</c:v>
                </c:pt>
                <c:pt idx="26461">
                  <c:v>301.19050219279325</c:v>
                </c:pt>
                <c:pt idx="26462">
                  <c:v>301.26016783539035</c:v>
                </c:pt>
                <c:pt idx="26463">
                  <c:v>300.72606254631256</c:v>
                </c:pt>
                <c:pt idx="26464">
                  <c:v>300.28484518653084</c:v>
                </c:pt>
                <c:pt idx="26465">
                  <c:v>300.77250575002324</c:v>
                </c:pt>
                <c:pt idx="26466">
                  <c:v>301.98004883087299</c:v>
                </c:pt>
                <c:pt idx="26467">
                  <c:v>302.37482161725671</c:v>
                </c:pt>
                <c:pt idx="26468">
                  <c:v>302.25871170563653</c:v>
                </c:pt>
                <c:pt idx="26469">
                  <c:v>302.65348449202025</c:v>
                </c:pt>
                <c:pt idx="26470">
                  <c:v>302.28193399233555</c:v>
                </c:pt>
                <c:pt idx="26471">
                  <c:v>302.00326959569725</c:v>
                </c:pt>
                <c:pt idx="26472">
                  <c:v>301.95682654417402</c:v>
                </c:pt>
                <c:pt idx="26473">
                  <c:v>301.67816214753572</c:v>
                </c:pt>
                <c:pt idx="26474">
                  <c:v>301.44594338960769</c:v>
                </c:pt>
                <c:pt idx="26475">
                  <c:v>300.88861550945592</c:v>
                </c:pt>
                <c:pt idx="26476">
                  <c:v>301.14405761939526</c:v>
                </c:pt>
                <c:pt idx="26477">
                  <c:v>300.40095509815103</c:v>
                </c:pt>
                <c:pt idx="26478">
                  <c:v>300.29569980594573</c:v>
                </c:pt>
                <c:pt idx="26479">
                  <c:v>300.5511463293218</c:v>
                </c:pt>
                <c:pt idx="26480">
                  <c:v>300.80659315707283</c:v>
                </c:pt>
                <c:pt idx="26481">
                  <c:v>301.01559206330148</c:v>
                </c:pt>
                <c:pt idx="26482">
                  <c:v>301.03880065312774</c:v>
                </c:pt>
                <c:pt idx="26483">
                  <c:v>300.50469871217439</c:v>
                </c:pt>
                <c:pt idx="26484">
                  <c:v>300.35451052475304</c:v>
                </c:pt>
                <c:pt idx="26485">
                  <c:v>300.35451052475304</c:v>
                </c:pt>
                <c:pt idx="26486">
                  <c:v>300.41181884881439</c:v>
                </c:pt>
                <c:pt idx="26487">
                  <c:v>300.71369792277795</c:v>
                </c:pt>
                <c:pt idx="26488">
                  <c:v>300.17959598182455</c:v>
                </c:pt>
                <c:pt idx="26489">
                  <c:v>300.66725030563049</c:v>
                </c:pt>
                <c:pt idx="26490">
                  <c:v>300.78336934849909</c:v>
                </c:pt>
                <c:pt idx="26491">
                  <c:v>301.10847223103639</c:v>
                </c:pt>
                <c:pt idx="26492">
                  <c:v>300.66725030563049</c:v>
                </c:pt>
                <c:pt idx="26493">
                  <c:v>300.92269698119406</c:v>
                </c:pt>
                <c:pt idx="26494">
                  <c:v>301.82834987839459</c:v>
                </c:pt>
                <c:pt idx="26495">
                  <c:v>300.92269698119406</c:v>
                </c:pt>
                <c:pt idx="26496">
                  <c:v>300.31892361451946</c:v>
                </c:pt>
                <c:pt idx="26497">
                  <c:v>300.34214742309319</c:v>
                </c:pt>
                <c:pt idx="26498">
                  <c:v>300.62081775504299</c:v>
                </c:pt>
                <c:pt idx="26499">
                  <c:v>300.94592078976774</c:v>
                </c:pt>
                <c:pt idx="26500">
                  <c:v>300.29569980594573</c:v>
                </c:pt>
                <c:pt idx="26501">
                  <c:v>300.31892361451946</c:v>
                </c:pt>
                <c:pt idx="26502">
                  <c:v>300.84217245793269</c:v>
                </c:pt>
                <c:pt idx="26503">
                  <c:v>300.51706500977122</c:v>
                </c:pt>
                <c:pt idx="26504">
                  <c:v>300.56350806129444</c:v>
                </c:pt>
                <c:pt idx="26505">
                  <c:v>300.63317492139134</c:v>
                </c:pt>
                <c:pt idx="26506">
                  <c:v>300.67961797291457</c:v>
                </c:pt>
                <c:pt idx="26507">
                  <c:v>300.40095509815103</c:v>
                </c:pt>
                <c:pt idx="26508">
                  <c:v>300.47062043637322</c:v>
                </c:pt>
                <c:pt idx="26509">
                  <c:v>300.49384272307219</c:v>
                </c:pt>
                <c:pt idx="26510">
                  <c:v>300.47062043637322</c:v>
                </c:pt>
                <c:pt idx="26511">
                  <c:v>300.00618080663321</c:v>
                </c:pt>
                <c:pt idx="26512">
                  <c:v>300.69047411420422</c:v>
                </c:pt>
                <c:pt idx="26513">
                  <c:v>300.71369792277795</c:v>
                </c:pt>
                <c:pt idx="26514">
                  <c:v>300.24926740754574</c:v>
                </c:pt>
                <c:pt idx="26515">
                  <c:v>300.14551303386793</c:v>
                </c:pt>
                <c:pt idx="26516">
                  <c:v>300.052625454603</c:v>
                </c:pt>
                <c:pt idx="26517">
                  <c:v>300.052625454603</c:v>
                </c:pt>
                <c:pt idx="26518">
                  <c:v>300.37773281145206</c:v>
                </c:pt>
                <c:pt idx="26519">
                  <c:v>300.70284025961359</c:v>
                </c:pt>
                <c:pt idx="26520">
                  <c:v>300.44739830186171</c:v>
                </c:pt>
                <c:pt idx="26521">
                  <c:v>301.07439243336052</c:v>
                </c:pt>
                <c:pt idx="26522">
                  <c:v>300.07584769564573</c:v>
                </c:pt>
                <c:pt idx="26523">
                  <c:v>300.272475997372</c:v>
                </c:pt>
                <c:pt idx="26524">
                  <c:v>300.14551303386793</c:v>
                </c:pt>
                <c:pt idx="26525">
                  <c:v>300.23840061313291</c:v>
                </c:pt>
                <c:pt idx="26526">
                  <c:v>300.04026227684943</c:v>
                </c:pt>
                <c:pt idx="26527">
                  <c:v>300.59759394646926</c:v>
                </c:pt>
                <c:pt idx="26528">
                  <c:v>300.57437013789553</c:v>
                </c:pt>
                <c:pt idx="26529">
                  <c:v>300.80659315707283</c:v>
                </c:pt>
                <c:pt idx="26530">
                  <c:v>300.5511463293218</c:v>
                </c:pt>
                <c:pt idx="26531">
                  <c:v>300.07584769564573</c:v>
                </c:pt>
                <c:pt idx="26532">
                  <c:v>300.15637217325082</c:v>
                </c:pt>
                <c:pt idx="26533">
                  <c:v>300.04026227684943</c:v>
                </c:pt>
                <c:pt idx="26534">
                  <c:v>300.28484518653084</c:v>
                </c:pt>
                <c:pt idx="26535">
                  <c:v>300.36537123166693</c:v>
                </c:pt>
                <c:pt idx="26536">
                  <c:v>300.38859504024066</c:v>
                </c:pt>
                <c:pt idx="26537">
                  <c:v>300.26162289983188</c:v>
                </c:pt>
                <c:pt idx="26538">
                  <c:v>300.51706500977122</c:v>
                </c:pt>
                <c:pt idx="26539">
                  <c:v>300.60995263469238</c:v>
                </c:pt>
                <c:pt idx="26540">
                  <c:v>301.34069509802623</c:v>
                </c:pt>
                <c:pt idx="26541">
                  <c:v>304.3130995520666</c:v>
                </c:pt>
                <c:pt idx="26542">
                  <c:v>303.75577380253947</c:v>
                </c:pt>
                <c:pt idx="26543">
                  <c:v>302.78044993618016</c:v>
                </c:pt>
                <c:pt idx="26544">
                  <c:v>301.59614223015222</c:v>
                </c:pt>
                <c:pt idx="26545">
                  <c:v>303.18759708609684</c:v>
                </c:pt>
                <c:pt idx="26546">
                  <c:v>308.5983031400994</c:v>
                </c:pt>
                <c:pt idx="26547">
                  <c:v>307.34432400835021</c:v>
                </c:pt>
                <c:pt idx="26548">
                  <c:v>303.443028542913</c:v>
                </c:pt>
                <c:pt idx="26549">
                  <c:v>300.47062043637322</c:v>
                </c:pt>
                <c:pt idx="26550">
                  <c:v>301.99090131966324</c:v>
                </c:pt>
                <c:pt idx="26551">
                  <c:v>302.15346797967931</c:v>
                </c:pt>
                <c:pt idx="26552">
                  <c:v>301.94446892126325</c:v>
                </c:pt>
                <c:pt idx="26553">
                  <c:v>301.94446892126325</c:v>
                </c:pt>
                <c:pt idx="26554">
                  <c:v>300.73692173135169</c:v>
                </c:pt>
                <c:pt idx="26555">
                  <c:v>300.92269698119406</c:v>
                </c:pt>
                <c:pt idx="26556">
                  <c:v>301.01559206330148</c:v>
                </c:pt>
                <c:pt idx="26557">
                  <c:v>301.0852482702752</c:v>
                </c:pt>
                <c:pt idx="26558">
                  <c:v>300.89947317262033</c:v>
                </c:pt>
                <c:pt idx="26559">
                  <c:v>301.01559206330148</c:v>
                </c:pt>
                <c:pt idx="26560">
                  <c:v>300.73692173135169</c:v>
                </c:pt>
                <c:pt idx="26561">
                  <c:v>300.48147490360066</c:v>
                </c:pt>
                <c:pt idx="26562">
                  <c:v>300.80659315707283</c:v>
                </c:pt>
                <c:pt idx="26563">
                  <c:v>300.38859504024066</c:v>
                </c:pt>
                <c:pt idx="26564">
                  <c:v>300.16873527491072</c:v>
                </c:pt>
                <c:pt idx="26565">
                  <c:v>300.28484518653084</c:v>
                </c:pt>
                <c:pt idx="26566">
                  <c:v>300.60995263469238</c:v>
                </c:pt>
                <c:pt idx="26567">
                  <c:v>300.49384272307219</c:v>
                </c:pt>
                <c:pt idx="26568">
                  <c:v>300.23840061313291</c:v>
                </c:pt>
                <c:pt idx="26569">
                  <c:v>300.74928498519898</c:v>
                </c:pt>
                <c:pt idx="26570">
                  <c:v>300.28484518653084</c:v>
                </c:pt>
                <c:pt idx="26571">
                  <c:v>300.58673034799341</c:v>
                </c:pt>
                <c:pt idx="26572">
                  <c:v>300.49384272307219</c:v>
                </c:pt>
                <c:pt idx="26573">
                  <c:v>301.12083533269629</c:v>
                </c:pt>
                <c:pt idx="26574">
                  <c:v>300.77250575002324</c:v>
                </c:pt>
                <c:pt idx="26575">
                  <c:v>300.47062043637322</c:v>
                </c:pt>
                <c:pt idx="26576">
                  <c:v>300.10992901519637</c:v>
                </c:pt>
                <c:pt idx="26577">
                  <c:v>300.34214742309319</c:v>
                </c:pt>
                <c:pt idx="26578">
                  <c:v>300.09906995190721</c:v>
                </c:pt>
                <c:pt idx="26579">
                  <c:v>300.43504265738812</c:v>
                </c:pt>
                <c:pt idx="26580">
                  <c:v>300.34214742309319</c:v>
                </c:pt>
                <c:pt idx="26581">
                  <c:v>300.34214742309319</c:v>
                </c:pt>
                <c:pt idx="26582">
                  <c:v>300.00618080663321</c:v>
                </c:pt>
                <c:pt idx="26583">
                  <c:v>300.01703988361919</c:v>
                </c:pt>
                <c:pt idx="26584">
                  <c:v>300.21517984830865</c:v>
                </c:pt>
                <c:pt idx="26585">
                  <c:v>300.052625454603</c:v>
                </c:pt>
                <c:pt idx="26586">
                  <c:v>300.70284025961359</c:v>
                </c:pt>
                <c:pt idx="26587">
                  <c:v>300.51706500977122</c:v>
                </c:pt>
                <c:pt idx="26588">
                  <c:v>300.47062043637322</c:v>
                </c:pt>
                <c:pt idx="26589">
                  <c:v>300.9118379483424</c:v>
                </c:pt>
                <c:pt idx="26590">
                  <c:v>300.07584769564573</c:v>
                </c:pt>
                <c:pt idx="26591">
                  <c:v>300.04026227684943</c:v>
                </c:pt>
                <c:pt idx="26592">
                  <c:v>300.22604359897201</c:v>
                </c:pt>
                <c:pt idx="26593">
                  <c:v>300.36537123166693</c:v>
                </c:pt>
                <c:pt idx="26594">
                  <c:v>300.76014553992542</c:v>
                </c:pt>
                <c:pt idx="26595">
                  <c:v>300.15637217325082</c:v>
                </c:pt>
                <c:pt idx="26596">
                  <c:v>300.48147490360066</c:v>
                </c:pt>
                <c:pt idx="26597">
                  <c:v>300.41181884881439</c:v>
                </c:pt>
                <c:pt idx="26598">
                  <c:v>300.00618080663321</c:v>
                </c:pt>
                <c:pt idx="26599">
                  <c:v>300.272475997372</c:v>
                </c:pt>
                <c:pt idx="26600">
                  <c:v>300.34214742309319</c:v>
                </c:pt>
                <c:pt idx="26601">
                  <c:v>300.62081775504299</c:v>
                </c:pt>
                <c:pt idx="26602">
                  <c:v>300.23840061313291</c:v>
                </c:pt>
                <c:pt idx="26603">
                  <c:v>300.67961797291457</c:v>
                </c:pt>
                <c:pt idx="26604">
                  <c:v>300.63317492139134</c:v>
                </c:pt>
                <c:pt idx="26605">
                  <c:v>300.60995263469238</c:v>
                </c:pt>
                <c:pt idx="26606">
                  <c:v>300.74928498519898</c:v>
                </c:pt>
                <c:pt idx="26607">
                  <c:v>300.67961797291457</c:v>
                </c:pt>
                <c:pt idx="26608">
                  <c:v>300.44739830186171</c:v>
                </c:pt>
                <c:pt idx="26609">
                  <c:v>300.07584769564573</c:v>
                </c:pt>
                <c:pt idx="26610">
                  <c:v>300.10992901519637</c:v>
                </c:pt>
                <c:pt idx="26611">
                  <c:v>300.35451052475304</c:v>
                </c:pt>
                <c:pt idx="26612">
                  <c:v>300.26162289983188</c:v>
                </c:pt>
                <c:pt idx="26613">
                  <c:v>300.60995263469238</c:v>
                </c:pt>
                <c:pt idx="26614">
                  <c:v>300.06348451789216</c:v>
                </c:pt>
                <c:pt idx="26615">
                  <c:v>300.50469871217439</c:v>
                </c:pt>
                <c:pt idx="26616">
                  <c:v>300.07584769564573</c:v>
                </c:pt>
                <c:pt idx="26617">
                  <c:v>300.17959598182455</c:v>
                </c:pt>
                <c:pt idx="26618">
                  <c:v>300.00618080663321</c:v>
                </c:pt>
                <c:pt idx="26619">
                  <c:v>300.49384272307219</c:v>
                </c:pt>
                <c:pt idx="26620">
                  <c:v>300.12229077760645</c:v>
                </c:pt>
                <c:pt idx="26621">
                  <c:v>300.23840061313291</c:v>
                </c:pt>
                <c:pt idx="26622">
                  <c:v>300.19195756160968</c:v>
                </c:pt>
                <c:pt idx="26623">
                  <c:v>300.06348451789216</c:v>
                </c:pt>
                <c:pt idx="26624">
                  <c:v>300.50469871217439</c:v>
                </c:pt>
                <c:pt idx="26625">
                  <c:v>300.52792252074812</c:v>
                </c:pt>
                <c:pt idx="26626">
                  <c:v>300.15637217325082</c:v>
                </c:pt>
                <c:pt idx="26627">
                  <c:v>300.48147490360066</c:v>
                </c:pt>
                <c:pt idx="26628">
                  <c:v>300.62081775504299</c:v>
                </c:pt>
                <c:pt idx="26629">
                  <c:v>300.45825109502692</c:v>
                </c:pt>
                <c:pt idx="26630">
                  <c:v>300.29569980594573</c:v>
                </c:pt>
                <c:pt idx="26631">
                  <c:v>300.31892361451946</c:v>
                </c:pt>
                <c:pt idx="26632">
                  <c:v>300.26162289983188</c:v>
                </c:pt>
                <c:pt idx="26633">
                  <c:v>300.29569980594573</c:v>
                </c:pt>
                <c:pt idx="26634">
                  <c:v>300.57437013789553</c:v>
                </c:pt>
                <c:pt idx="26635">
                  <c:v>300.64402649705676</c:v>
                </c:pt>
                <c:pt idx="26636">
                  <c:v>300.16873527491072</c:v>
                </c:pt>
                <c:pt idx="26637">
                  <c:v>300.77250575002324</c:v>
                </c:pt>
                <c:pt idx="26638">
                  <c:v>300.81895017123372</c:v>
                </c:pt>
                <c:pt idx="26639">
                  <c:v>300.30806747322987</c:v>
                </c:pt>
                <c:pt idx="26640">
                  <c:v>300.54028729647018</c:v>
                </c:pt>
                <c:pt idx="26641">
                  <c:v>300.14551303386793</c:v>
                </c:pt>
                <c:pt idx="26642">
                  <c:v>300.09906995190721</c:v>
                </c:pt>
                <c:pt idx="26643">
                  <c:v>300.00618080663321</c:v>
                </c:pt>
                <c:pt idx="26644">
                  <c:v>300.31892361451946</c:v>
                </c:pt>
                <c:pt idx="26645">
                  <c:v>301.03880065312774</c:v>
                </c:pt>
                <c:pt idx="26646">
                  <c:v>300.34214742309319</c:v>
                </c:pt>
                <c:pt idx="26647">
                  <c:v>300.01703988361919</c:v>
                </c:pt>
                <c:pt idx="26648">
                  <c:v>300.29569980594573</c:v>
                </c:pt>
                <c:pt idx="26649">
                  <c:v>300.21517984830865</c:v>
                </c:pt>
                <c:pt idx="26650">
                  <c:v>300.42417753703751</c:v>
                </c:pt>
                <c:pt idx="26651">
                  <c:v>300.74928498519898</c:v>
                </c:pt>
                <c:pt idx="26652">
                  <c:v>300.65639720809037</c:v>
                </c:pt>
                <c:pt idx="26653">
                  <c:v>300.30806747322987</c:v>
                </c:pt>
                <c:pt idx="26654">
                  <c:v>300.15637217325082</c:v>
                </c:pt>
                <c:pt idx="26655">
                  <c:v>300.52792252074812</c:v>
                </c:pt>
                <c:pt idx="26656">
                  <c:v>300.36537123166693</c:v>
                </c:pt>
                <c:pt idx="26657">
                  <c:v>300.29569980594573</c:v>
                </c:pt>
                <c:pt idx="26658">
                  <c:v>300.34214742309319</c:v>
                </c:pt>
                <c:pt idx="26659">
                  <c:v>300.272475997372</c:v>
                </c:pt>
                <c:pt idx="26660">
                  <c:v>300.33128823805407</c:v>
                </c:pt>
                <c:pt idx="26661">
                  <c:v>300.07584769564573</c:v>
                </c:pt>
                <c:pt idx="26662">
                  <c:v>300.35451052475304</c:v>
                </c:pt>
                <c:pt idx="26663">
                  <c:v>300.54028729647018</c:v>
                </c:pt>
                <c:pt idx="26664">
                  <c:v>300.19195756160968</c:v>
                </c:pt>
                <c:pt idx="26665">
                  <c:v>300.36537123166693</c:v>
                </c:pt>
                <c:pt idx="26666">
                  <c:v>300.06348451789216</c:v>
                </c:pt>
                <c:pt idx="26667">
                  <c:v>300.01703988361919</c:v>
                </c:pt>
                <c:pt idx="26668">
                  <c:v>300.54028729647018</c:v>
                </c:pt>
                <c:pt idx="26669">
                  <c:v>300.40095509815103</c:v>
                </c:pt>
                <c:pt idx="26670">
                  <c:v>300.08670677415364</c:v>
                </c:pt>
                <c:pt idx="26671">
                  <c:v>300.35451052475304</c:v>
                </c:pt>
                <c:pt idx="26672">
                  <c:v>300.09906995190721</c:v>
                </c:pt>
                <c:pt idx="26673">
                  <c:v>300.02940306137282</c:v>
                </c:pt>
                <c:pt idx="26674">
                  <c:v>300.38859504024066</c:v>
                </c:pt>
                <c:pt idx="26675">
                  <c:v>300.92269698119406</c:v>
                </c:pt>
                <c:pt idx="26676">
                  <c:v>300.17959598182455</c:v>
                </c:pt>
                <c:pt idx="26677">
                  <c:v>300.64402649705676</c:v>
                </c:pt>
                <c:pt idx="26678">
                  <c:v>300.64402649705676</c:v>
                </c:pt>
                <c:pt idx="26679">
                  <c:v>300.12229077760645</c:v>
                </c:pt>
                <c:pt idx="26680">
                  <c:v>300.79572788453476</c:v>
                </c:pt>
                <c:pt idx="26681">
                  <c:v>300.08670677415364</c:v>
                </c:pt>
                <c:pt idx="26682">
                  <c:v>300.96914459834147</c:v>
                </c:pt>
                <c:pt idx="26683">
                  <c:v>301.0852482702752</c:v>
                </c:pt>
                <c:pt idx="26684">
                  <c:v>300.052625454603</c:v>
                </c:pt>
                <c:pt idx="26685">
                  <c:v>300.16873527491072</c:v>
                </c:pt>
                <c:pt idx="26686">
                  <c:v>300.09906995190721</c:v>
                </c:pt>
                <c:pt idx="26687">
                  <c:v>300.65639720809037</c:v>
                </c:pt>
                <c:pt idx="26688">
                  <c:v>301.0047254210761</c:v>
                </c:pt>
                <c:pt idx="26689">
                  <c:v>300.51706500977122</c:v>
                </c:pt>
                <c:pt idx="26690">
                  <c:v>301.09761456787203</c:v>
                </c:pt>
                <c:pt idx="26691">
                  <c:v>300.93506008285391</c:v>
                </c:pt>
                <c:pt idx="26692">
                  <c:v>300.23840061313291</c:v>
                </c:pt>
                <c:pt idx="26693">
                  <c:v>300.17959598182455</c:v>
                </c:pt>
                <c:pt idx="26694">
                  <c:v>300.02940306137282</c:v>
                </c:pt>
                <c:pt idx="26695">
                  <c:v>300.052625454603</c:v>
                </c:pt>
                <c:pt idx="26696">
                  <c:v>300.29569980594573</c:v>
                </c:pt>
                <c:pt idx="26697">
                  <c:v>300.45825109502692</c:v>
                </c:pt>
                <c:pt idx="26698">
                  <c:v>301.0852482702752</c:v>
                </c:pt>
                <c:pt idx="26699">
                  <c:v>300.17959598182455</c:v>
                </c:pt>
                <c:pt idx="26700">
                  <c:v>300.28484518653084</c:v>
                </c:pt>
                <c:pt idx="26701">
                  <c:v>300.36537123166693</c:v>
                </c:pt>
                <c:pt idx="26702">
                  <c:v>300.28484518653084</c:v>
                </c:pt>
                <c:pt idx="26703">
                  <c:v>300.56350806129444</c:v>
                </c:pt>
                <c:pt idx="26704">
                  <c:v>300.30806747322987</c:v>
                </c:pt>
                <c:pt idx="26705">
                  <c:v>300.15637217325082</c:v>
                </c:pt>
                <c:pt idx="26706">
                  <c:v>300.00618080663321</c:v>
                </c:pt>
                <c:pt idx="26707">
                  <c:v>300.15637217325082</c:v>
                </c:pt>
                <c:pt idx="26708">
                  <c:v>300.33128823805407</c:v>
                </c:pt>
                <c:pt idx="26709">
                  <c:v>300.16873527491072</c:v>
                </c:pt>
                <c:pt idx="26710">
                  <c:v>300.01703988361919</c:v>
                </c:pt>
                <c:pt idx="26711">
                  <c:v>300.26162289983188</c:v>
                </c:pt>
                <c:pt idx="26712">
                  <c:v>300.02940306137282</c:v>
                </c:pt>
                <c:pt idx="26713">
                  <c:v>300.34214742309319</c:v>
                </c:pt>
                <c:pt idx="26714">
                  <c:v>300.10992901519637</c:v>
                </c:pt>
                <c:pt idx="26715">
                  <c:v>300.26162289983188</c:v>
                </c:pt>
                <c:pt idx="26716">
                  <c:v>300.052625454603</c:v>
                </c:pt>
                <c:pt idx="26717">
                  <c:v>300.73692173135169</c:v>
                </c:pt>
                <c:pt idx="26718">
                  <c:v>300.00618080663321</c:v>
                </c:pt>
                <c:pt idx="26719">
                  <c:v>300.50469871217439</c:v>
                </c:pt>
                <c:pt idx="26720">
                  <c:v>301.59614223015222</c:v>
                </c:pt>
                <c:pt idx="26721">
                  <c:v>300.20281979039828</c:v>
                </c:pt>
                <c:pt idx="26722">
                  <c:v>301.14405761939526</c:v>
                </c:pt>
                <c:pt idx="26723">
                  <c:v>300.88861550945592</c:v>
                </c:pt>
                <c:pt idx="26724">
                  <c:v>300.28484518653084</c:v>
                </c:pt>
                <c:pt idx="26725">
                  <c:v>300.22604359897201</c:v>
                </c:pt>
                <c:pt idx="26726">
                  <c:v>300.41181884881439</c:v>
                </c:pt>
                <c:pt idx="26727">
                  <c:v>300.13314985611436</c:v>
                </c:pt>
                <c:pt idx="26728">
                  <c:v>300.06348451789216</c:v>
                </c:pt>
                <c:pt idx="26729">
                  <c:v>300.42417753703751</c:v>
                </c:pt>
                <c:pt idx="26730">
                  <c:v>300.30806747322987</c:v>
                </c:pt>
                <c:pt idx="26731">
                  <c:v>300.21517984830865</c:v>
                </c:pt>
                <c:pt idx="26732">
                  <c:v>300.24926740754574</c:v>
                </c:pt>
                <c:pt idx="26733">
                  <c:v>301.01559206330148</c:v>
                </c:pt>
                <c:pt idx="26734">
                  <c:v>300.26162289983188</c:v>
                </c:pt>
                <c:pt idx="26735">
                  <c:v>300.10992901519637</c:v>
                </c:pt>
                <c:pt idx="26736">
                  <c:v>300.35451052475304</c:v>
                </c:pt>
                <c:pt idx="26737">
                  <c:v>300.14551303386793</c:v>
                </c:pt>
                <c:pt idx="26738">
                  <c:v>300.30806747322987</c:v>
                </c:pt>
                <c:pt idx="26739">
                  <c:v>300.31892361451946</c:v>
                </c:pt>
                <c:pt idx="26740">
                  <c:v>300.08670677415364</c:v>
                </c:pt>
                <c:pt idx="26741">
                  <c:v>300.07584769564573</c:v>
                </c:pt>
                <c:pt idx="26742">
                  <c:v>300.33128823805407</c:v>
                </c:pt>
                <c:pt idx="26743">
                  <c:v>300.02940306137282</c:v>
                </c:pt>
                <c:pt idx="26744">
                  <c:v>300.16873527491072</c:v>
                </c:pt>
                <c:pt idx="26745">
                  <c:v>300.33128823805407</c:v>
                </c:pt>
                <c:pt idx="26746">
                  <c:v>300.04026227684943</c:v>
                </c:pt>
                <c:pt idx="26747">
                  <c:v>300.272475997372</c:v>
                </c:pt>
                <c:pt idx="26748">
                  <c:v>301.27102382449254</c:v>
                </c:pt>
                <c:pt idx="26749">
                  <c:v>300.52792252074812</c:v>
                </c:pt>
                <c:pt idx="26750">
                  <c:v>300.15637217325082</c:v>
                </c:pt>
                <c:pt idx="26751">
                  <c:v>300.14551303386793</c:v>
                </c:pt>
                <c:pt idx="26752">
                  <c:v>300.052625454603</c:v>
                </c:pt>
                <c:pt idx="26753">
                  <c:v>300.88861550945592</c:v>
                </c:pt>
                <c:pt idx="26754">
                  <c:v>300.49384272307219</c:v>
                </c:pt>
                <c:pt idx="26755">
                  <c:v>300.60995263469238</c:v>
                </c:pt>
                <c:pt idx="26756">
                  <c:v>300.40095509815103</c:v>
                </c:pt>
                <c:pt idx="26757">
                  <c:v>300.51706500977122</c:v>
                </c:pt>
                <c:pt idx="26758">
                  <c:v>300.79572788453476</c:v>
                </c:pt>
                <c:pt idx="26759">
                  <c:v>300.56350806129444</c:v>
                </c:pt>
                <c:pt idx="26760">
                  <c:v>300.26162289983188</c:v>
                </c:pt>
                <c:pt idx="26761">
                  <c:v>300.49384272307219</c:v>
                </c:pt>
                <c:pt idx="26762">
                  <c:v>300.31892361451946</c:v>
                </c:pt>
                <c:pt idx="26763">
                  <c:v>301.10847223103639</c:v>
                </c:pt>
                <c:pt idx="26764">
                  <c:v>300.64402649705676</c:v>
                </c:pt>
                <c:pt idx="26765">
                  <c:v>300.09906995190721</c:v>
                </c:pt>
                <c:pt idx="26766">
                  <c:v>301.06202461388898</c:v>
                </c:pt>
                <c:pt idx="26767">
                  <c:v>300.59759394646926</c:v>
                </c:pt>
                <c:pt idx="26768">
                  <c:v>300.57437013789553</c:v>
                </c:pt>
                <c:pt idx="26769">
                  <c:v>300.09906995190721</c:v>
                </c:pt>
                <c:pt idx="26770">
                  <c:v>300.23840061313291</c:v>
                </c:pt>
                <c:pt idx="26771">
                  <c:v>300.16873527491072</c:v>
                </c:pt>
                <c:pt idx="26772">
                  <c:v>300.72606254631256</c:v>
                </c:pt>
                <c:pt idx="26773">
                  <c:v>301.44594338960769</c:v>
                </c:pt>
                <c:pt idx="26774">
                  <c:v>300.54028729647018</c:v>
                </c:pt>
                <c:pt idx="26775">
                  <c:v>300.26162289983188</c:v>
                </c:pt>
                <c:pt idx="26776">
                  <c:v>300.21517984830865</c:v>
                </c:pt>
                <c:pt idx="26777">
                  <c:v>300.78336934849909</c:v>
                </c:pt>
                <c:pt idx="26778">
                  <c:v>301.13169588742267</c:v>
                </c:pt>
                <c:pt idx="26779">
                  <c:v>300.15637217325082</c:v>
                </c:pt>
                <c:pt idx="26780">
                  <c:v>300.31892361451946</c:v>
                </c:pt>
                <c:pt idx="26781">
                  <c:v>300.31892361451946</c:v>
                </c:pt>
                <c:pt idx="26782">
                  <c:v>300.43504265738812</c:v>
                </c:pt>
                <c:pt idx="26783">
                  <c:v>300.15637217325082</c:v>
                </c:pt>
                <c:pt idx="26784">
                  <c:v>300.10992901519637</c:v>
                </c:pt>
                <c:pt idx="26785">
                  <c:v>300.44739830186171</c:v>
                </c:pt>
                <c:pt idx="26786">
                  <c:v>300.28484518653084</c:v>
                </c:pt>
                <c:pt idx="26787">
                  <c:v>300.02940306137282</c:v>
                </c:pt>
                <c:pt idx="26788">
                  <c:v>300.67961797291457</c:v>
                </c:pt>
                <c:pt idx="26789">
                  <c:v>300.70284025961359</c:v>
                </c:pt>
                <c:pt idx="26790">
                  <c:v>300.65639720809037</c:v>
                </c:pt>
                <c:pt idx="26791">
                  <c:v>300.02940306137282</c:v>
                </c:pt>
                <c:pt idx="26792">
                  <c:v>300.29569980594573</c:v>
                </c:pt>
                <c:pt idx="26793">
                  <c:v>300.24926740754574</c:v>
                </c:pt>
                <c:pt idx="26794">
                  <c:v>300.10992901519637</c:v>
                </c:pt>
                <c:pt idx="26795">
                  <c:v>300.02940306137282</c:v>
                </c:pt>
                <c:pt idx="26796">
                  <c:v>300.29569980594573</c:v>
                </c:pt>
                <c:pt idx="26797">
                  <c:v>300.48147490360066</c:v>
                </c:pt>
                <c:pt idx="26798">
                  <c:v>300.41181884881439</c:v>
                </c:pt>
                <c:pt idx="26799">
                  <c:v>300.34214742309319</c:v>
                </c:pt>
                <c:pt idx="26800">
                  <c:v>300.28484518653084</c:v>
                </c:pt>
                <c:pt idx="26801">
                  <c:v>300.63317492139134</c:v>
                </c:pt>
                <c:pt idx="26802">
                  <c:v>301.09761456787203</c:v>
                </c:pt>
                <c:pt idx="26803">
                  <c:v>300.64402649705676</c:v>
                </c:pt>
                <c:pt idx="26804">
                  <c:v>300.57437013789553</c:v>
                </c:pt>
                <c:pt idx="26805">
                  <c:v>300.08670677415364</c:v>
                </c:pt>
                <c:pt idx="26806">
                  <c:v>300.34214742309319</c:v>
                </c:pt>
                <c:pt idx="26807">
                  <c:v>300.15637217325082</c:v>
                </c:pt>
                <c:pt idx="26808">
                  <c:v>300.50469871217439</c:v>
                </c:pt>
                <c:pt idx="26809">
                  <c:v>301.20136746533132</c:v>
                </c:pt>
                <c:pt idx="26810">
                  <c:v>300.73692173135169</c:v>
                </c:pt>
                <c:pt idx="26811">
                  <c:v>300.17959598182455</c:v>
                </c:pt>
                <c:pt idx="26812">
                  <c:v>300.52792252074812</c:v>
                </c:pt>
                <c:pt idx="26813">
                  <c:v>300.5511463293218</c:v>
                </c:pt>
                <c:pt idx="26814">
                  <c:v>300.09906995190721</c:v>
                </c:pt>
                <c:pt idx="26815">
                  <c:v>300.02940306137282</c:v>
                </c:pt>
                <c:pt idx="26816">
                  <c:v>300.44739830186171</c:v>
                </c:pt>
                <c:pt idx="26817">
                  <c:v>300.65639720809037</c:v>
                </c:pt>
                <c:pt idx="26818">
                  <c:v>300.70284025961359</c:v>
                </c:pt>
                <c:pt idx="26819">
                  <c:v>301.16727990609422</c:v>
                </c:pt>
                <c:pt idx="26820">
                  <c:v>300.70284025961359</c:v>
                </c:pt>
                <c:pt idx="26821">
                  <c:v>300.23840061313291</c:v>
                </c:pt>
                <c:pt idx="26822">
                  <c:v>300.19195756160968</c:v>
                </c:pt>
                <c:pt idx="26823">
                  <c:v>300.06348451789216</c:v>
                </c:pt>
                <c:pt idx="26824">
                  <c:v>300.10992901519637</c:v>
                </c:pt>
                <c:pt idx="26825">
                  <c:v>300.64402649705676</c:v>
                </c:pt>
                <c:pt idx="26826">
                  <c:v>301.15491984818385</c:v>
                </c:pt>
                <c:pt idx="26827">
                  <c:v>300.71369792277795</c:v>
                </c:pt>
                <c:pt idx="26828">
                  <c:v>300.80659315707283</c:v>
                </c:pt>
                <c:pt idx="26829">
                  <c:v>300.29569980594573</c:v>
                </c:pt>
                <c:pt idx="26830">
                  <c:v>300.45825109502692</c:v>
                </c:pt>
                <c:pt idx="26831">
                  <c:v>300.38859504024066</c:v>
                </c:pt>
                <c:pt idx="26832">
                  <c:v>300.15637217325082</c:v>
                </c:pt>
                <c:pt idx="26833">
                  <c:v>300.26162289983188</c:v>
                </c:pt>
                <c:pt idx="26834">
                  <c:v>300.47062043637322</c:v>
                </c:pt>
                <c:pt idx="26835">
                  <c:v>300.40095509815103</c:v>
                </c:pt>
                <c:pt idx="26836">
                  <c:v>300.23840061313291</c:v>
                </c:pt>
                <c:pt idx="26837">
                  <c:v>300.52792252074812</c:v>
                </c:pt>
                <c:pt idx="26838">
                  <c:v>300.15637217325082</c:v>
                </c:pt>
                <c:pt idx="26839">
                  <c:v>300.51706500977122</c:v>
                </c:pt>
                <c:pt idx="26840">
                  <c:v>300.67961797291457</c:v>
                </c:pt>
                <c:pt idx="26841">
                  <c:v>300.63317492139134</c:v>
                </c:pt>
                <c:pt idx="26842">
                  <c:v>300.40095509815103</c:v>
                </c:pt>
                <c:pt idx="26843">
                  <c:v>300.54028729647018</c:v>
                </c:pt>
                <c:pt idx="26844">
                  <c:v>300.60995263469238</c:v>
                </c:pt>
                <c:pt idx="26845">
                  <c:v>300.36537123166693</c:v>
                </c:pt>
                <c:pt idx="26846">
                  <c:v>300.17959598182455</c:v>
                </c:pt>
                <c:pt idx="26847">
                  <c:v>300.34214742309319</c:v>
                </c:pt>
                <c:pt idx="26848">
                  <c:v>300.82980174689914</c:v>
                </c:pt>
                <c:pt idx="26849">
                  <c:v>300.15637217325082</c:v>
                </c:pt>
                <c:pt idx="26850">
                  <c:v>300.41181884881439</c:v>
                </c:pt>
                <c:pt idx="26851">
                  <c:v>300.30806747322987</c:v>
                </c:pt>
                <c:pt idx="26852">
                  <c:v>301.0047254210761</c:v>
                </c:pt>
                <c:pt idx="26853">
                  <c:v>301.51560933657981</c:v>
                </c:pt>
                <c:pt idx="26854">
                  <c:v>301.14405761939526</c:v>
                </c:pt>
                <c:pt idx="26855">
                  <c:v>300.63317492139134</c:v>
                </c:pt>
                <c:pt idx="26856">
                  <c:v>300.04026227684943</c:v>
                </c:pt>
                <c:pt idx="26857">
                  <c:v>300.78336934849909</c:v>
                </c:pt>
                <c:pt idx="26858">
                  <c:v>300.45825109502692</c:v>
                </c:pt>
                <c:pt idx="26859">
                  <c:v>300.29569980594573</c:v>
                </c:pt>
                <c:pt idx="26860">
                  <c:v>300.45825109502692</c:v>
                </c:pt>
                <c:pt idx="26861">
                  <c:v>300.85302555547287</c:v>
                </c:pt>
                <c:pt idx="26862">
                  <c:v>300.69047411420422</c:v>
                </c:pt>
                <c:pt idx="26863">
                  <c:v>301.45679892214741</c:v>
                </c:pt>
                <c:pt idx="26864">
                  <c:v>301.29424748087877</c:v>
                </c:pt>
                <c:pt idx="26865">
                  <c:v>300.78336934849909</c:v>
                </c:pt>
                <c:pt idx="26866">
                  <c:v>300.14551303386793</c:v>
                </c:pt>
                <c:pt idx="26867">
                  <c:v>301.07439243336052</c:v>
                </c:pt>
                <c:pt idx="26868">
                  <c:v>300.9118379483424</c:v>
                </c:pt>
                <c:pt idx="26869">
                  <c:v>301.14405761939526</c:v>
                </c:pt>
                <c:pt idx="26870">
                  <c:v>301.30661164785096</c:v>
                </c:pt>
                <c:pt idx="26871">
                  <c:v>300.93506008285391</c:v>
                </c:pt>
                <c:pt idx="26872">
                  <c:v>300.86539474463171</c:v>
                </c:pt>
                <c:pt idx="26873">
                  <c:v>301.53883147109133</c:v>
                </c:pt>
                <c:pt idx="26874">
                  <c:v>300.49384272307219</c:v>
                </c:pt>
                <c:pt idx="26875">
                  <c:v>300.21517984830865</c:v>
                </c:pt>
                <c:pt idx="26876">
                  <c:v>300.10992901519637</c:v>
                </c:pt>
                <c:pt idx="26877">
                  <c:v>300.13314985611436</c:v>
                </c:pt>
                <c:pt idx="26878">
                  <c:v>300.08670677415364</c:v>
                </c:pt>
                <c:pt idx="26879">
                  <c:v>300.07584769564573</c:v>
                </c:pt>
                <c:pt idx="26880">
                  <c:v>300.22604359897201</c:v>
                </c:pt>
                <c:pt idx="26881">
                  <c:v>300.06348451789216</c:v>
                </c:pt>
                <c:pt idx="26882">
                  <c:v>300.31892361451946</c:v>
                </c:pt>
                <c:pt idx="26883">
                  <c:v>300.62081775504299</c:v>
                </c:pt>
                <c:pt idx="26884">
                  <c:v>300.29569980594573</c:v>
                </c:pt>
                <c:pt idx="26885">
                  <c:v>300.45825109502692</c:v>
                </c:pt>
                <c:pt idx="26886">
                  <c:v>300.71369792277795</c:v>
                </c:pt>
                <c:pt idx="26887">
                  <c:v>300.31892361451946</c:v>
                </c:pt>
                <c:pt idx="26888">
                  <c:v>300.00618080663321</c:v>
                </c:pt>
                <c:pt idx="26889">
                  <c:v>300.26162289983188</c:v>
                </c:pt>
                <c:pt idx="26890">
                  <c:v>300.42417753703751</c:v>
                </c:pt>
                <c:pt idx="26891">
                  <c:v>300.48147490360066</c:v>
                </c:pt>
                <c:pt idx="26892">
                  <c:v>300.92269698119406</c:v>
                </c:pt>
                <c:pt idx="26893">
                  <c:v>300.71369792277795</c:v>
                </c:pt>
                <c:pt idx="26894">
                  <c:v>300.35451052475304</c:v>
                </c:pt>
                <c:pt idx="26895">
                  <c:v>300.66725030563049</c:v>
                </c:pt>
                <c:pt idx="26896">
                  <c:v>301.52647080443103</c:v>
                </c:pt>
                <c:pt idx="26897">
                  <c:v>300.01703988361919</c:v>
                </c:pt>
                <c:pt idx="26898">
                  <c:v>300.43504265738812</c:v>
                </c:pt>
                <c:pt idx="26899">
                  <c:v>300.9923684069152</c:v>
                </c:pt>
                <c:pt idx="26900">
                  <c:v>300.71369792277795</c:v>
                </c:pt>
                <c:pt idx="26901">
                  <c:v>300.43504265738812</c:v>
                </c:pt>
                <c:pt idx="26902">
                  <c:v>300.12229077760645</c:v>
                </c:pt>
                <c:pt idx="26903">
                  <c:v>302.09615722061841</c:v>
                </c:pt>
                <c:pt idx="26904">
                  <c:v>304.72024670198329</c:v>
                </c:pt>
                <c:pt idx="26905">
                  <c:v>302.95537421910706</c:v>
                </c:pt>
                <c:pt idx="26906">
                  <c:v>300.20281979039828</c:v>
                </c:pt>
                <c:pt idx="26907">
                  <c:v>301.24779986373136</c:v>
                </c:pt>
                <c:pt idx="26908">
                  <c:v>303.63966997841828</c:v>
                </c:pt>
                <c:pt idx="26909">
                  <c:v>304.8239929031937</c:v>
                </c:pt>
                <c:pt idx="26910">
                  <c:v>304.26666715366656</c:v>
                </c:pt>
                <c:pt idx="26911">
                  <c:v>301.26016783539035</c:v>
                </c:pt>
                <c:pt idx="26912">
                  <c:v>309.50397079948493</c:v>
                </c:pt>
                <c:pt idx="26913">
                  <c:v>309.75940225630103</c:v>
                </c:pt>
                <c:pt idx="26914">
                  <c:v>304.25580096800365</c:v>
                </c:pt>
                <c:pt idx="26915">
                  <c:v>301.42272140728369</c:v>
                </c:pt>
                <c:pt idx="26916">
                  <c:v>301.10847223103639</c:v>
                </c:pt>
                <c:pt idx="26917">
                  <c:v>301.36391905878742</c:v>
                </c:pt>
                <c:pt idx="26918">
                  <c:v>302.43212324506919</c:v>
                </c:pt>
                <c:pt idx="26919">
                  <c:v>302.71079372920644</c:v>
                </c:pt>
                <c:pt idx="26920">
                  <c:v>303.31456709588099</c:v>
                </c:pt>
                <c:pt idx="26921">
                  <c:v>302.45534705364287</c:v>
                </c:pt>
                <c:pt idx="26922">
                  <c:v>302.64112230348525</c:v>
                </c:pt>
                <c:pt idx="26923">
                  <c:v>302.78044993618016</c:v>
                </c:pt>
                <c:pt idx="26924">
                  <c:v>301.99090131966324</c:v>
                </c:pt>
                <c:pt idx="26925">
                  <c:v>302.01412512823697</c:v>
                </c:pt>
                <c:pt idx="26926">
                  <c:v>302.01412512823697</c:v>
                </c:pt>
                <c:pt idx="26927">
                  <c:v>301.64257462855221</c:v>
                </c:pt>
                <c:pt idx="26928">
                  <c:v>300.12229077760645</c:v>
                </c:pt>
                <c:pt idx="26929">
                  <c:v>301.66579843712594</c:v>
                </c:pt>
                <c:pt idx="26930">
                  <c:v>303.31456709588099</c:v>
                </c:pt>
                <c:pt idx="26931">
                  <c:v>303.17522424443865</c:v>
                </c:pt>
                <c:pt idx="26932">
                  <c:v>300.85302555547287</c:v>
                </c:pt>
                <c:pt idx="26933">
                  <c:v>301.53883147109133</c:v>
                </c:pt>
                <c:pt idx="26934">
                  <c:v>304.02357810101381</c:v>
                </c:pt>
                <c:pt idx="26935">
                  <c:v>308.73764599154174</c:v>
                </c:pt>
                <c:pt idx="26936">
                  <c:v>307.08887733278669</c:v>
                </c:pt>
                <c:pt idx="26937">
                  <c:v>303.443028542913</c:v>
                </c:pt>
                <c:pt idx="26938">
                  <c:v>301.7942720591559</c:v>
                </c:pt>
                <c:pt idx="26939">
                  <c:v>301.32983363017502</c:v>
                </c:pt>
                <c:pt idx="26940">
                  <c:v>300.21517984830865</c:v>
                </c:pt>
                <c:pt idx="26941">
                  <c:v>300.59759394646926</c:v>
                </c:pt>
                <c:pt idx="26942">
                  <c:v>300.80659315707283</c:v>
                </c:pt>
                <c:pt idx="26943">
                  <c:v>300.76014553992542</c:v>
                </c:pt>
                <c:pt idx="26944">
                  <c:v>301.20136746533132</c:v>
                </c:pt>
                <c:pt idx="26945">
                  <c:v>301.29424748087877</c:v>
                </c:pt>
                <c:pt idx="26946">
                  <c:v>301.15491984818385</c:v>
                </c:pt>
                <c:pt idx="26947">
                  <c:v>301.87479749554205</c:v>
                </c:pt>
                <c:pt idx="26948">
                  <c:v>302.22312418665308</c:v>
                </c:pt>
                <c:pt idx="26949">
                  <c:v>301.3871427151737</c:v>
                </c:pt>
                <c:pt idx="26950">
                  <c:v>301.10847223103639</c:v>
                </c:pt>
                <c:pt idx="26951">
                  <c:v>300.02940306137282</c:v>
                </c:pt>
                <c:pt idx="26952">
                  <c:v>300.77250575002324</c:v>
                </c:pt>
                <c:pt idx="26953">
                  <c:v>300.38859504024066</c:v>
                </c:pt>
                <c:pt idx="26954">
                  <c:v>300.42417753703751</c:v>
                </c:pt>
                <c:pt idx="26955">
                  <c:v>300.14551303386793</c:v>
                </c:pt>
                <c:pt idx="26956">
                  <c:v>300.16873527491072</c:v>
                </c:pt>
                <c:pt idx="26957">
                  <c:v>300.65639720809037</c:v>
                </c:pt>
                <c:pt idx="26958">
                  <c:v>300.09906995190721</c:v>
                </c:pt>
                <c:pt idx="26959">
                  <c:v>300.16873527491072</c:v>
                </c:pt>
                <c:pt idx="26960">
                  <c:v>300.70284025961359</c:v>
                </c:pt>
                <c:pt idx="26961">
                  <c:v>300.22604359897201</c:v>
                </c:pt>
                <c:pt idx="26962">
                  <c:v>300.34214742309319</c:v>
                </c:pt>
                <c:pt idx="26963">
                  <c:v>301.27102382449254</c:v>
                </c:pt>
                <c:pt idx="26964">
                  <c:v>301.43357496138623</c:v>
                </c:pt>
                <c:pt idx="26965">
                  <c:v>300.35451052475304</c:v>
                </c:pt>
                <c:pt idx="26966">
                  <c:v>300.08670677415364</c:v>
                </c:pt>
                <c:pt idx="26967">
                  <c:v>300.26162289983188</c:v>
                </c:pt>
                <c:pt idx="26968">
                  <c:v>300.58673034799341</c:v>
                </c:pt>
                <c:pt idx="26969">
                  <c:v>300.63317492139134</c:v>
                </c:pt>
                <c:pt idx="26970">
                  <c:v>300.58673034799341</c:v>
                </c:pt>
                <c:pt idx="26971">
                  <c:v>300.79572788453476</c:v>
                </c:pt>
                <c:pt idx="26972">
                  <c:v>301.02794770777507</c:v>
                </c:pt>
                <c:pt idx="26973">
                  <c:v>300.51706500977122</c:v>
                </c:pt>
                <c:pt idx="26974">
                  <c:v>300.20281979039828</c:v>
                </c:pt>
                <c:pt idx="26975">
                  <c:v>300.23840061313291</c:v>
                </c:pt>
                <c:pt idx="26976">
                  <c:v>300.28484518653084</c:v>
                </c:pt>
                <c:pt idx="26977">
                  <c:v>300.10992901519637</c:v>
                </c:pt>
                <c:pt idx="26978">
                  <c:v>300.24926740754574</c:v>
                </c:pt>
                <c:pt idx="26979">
                  <c:v>300.13314985611436</c:v>
                </c:pt>
                <c:pt idx="26980">
                  <c:v>300.28484518653084</c:v>
                </c:pt>
                <c:pt idx="26981">
                  <c:v>300.34214742309319</c:v>
                </c:pt>
                <c:pt idx="26982">
                  <c:v>300.21517984830865</c:v>
                </c:pt>
                <c:pt idx="26983">
                  <c:v>300.77250575002324</c:v>
                </c:pt>
                <c:pt idx="26984">
                  <c:v>300.49384272307219</c:v>
                </c:pt>
                <c:pt idx="26985">
                  <c:v>300.8762493640466</c:v>
                </c:pt>
                <c:pt idx="26986">
                  <c:v>301.96769272983693</c:v>
                </c:pt>
                <c:pt idx="26987">
                  <c:v>302.36246703809542</c:v>
                </c:pt>
                <c:pt idx="26988">
                  <c:v>301.22457620734508</c:v>
                </c:pt>
                <c:pt idx="26989">
                  <c:v>301.17814350457013</c:v>
                </c:pt>
                <c:pt idx="26990">
                  <c:v>300.9118379483424</c:v>
                </c:pt>
                <c:pt idx="26991">
                  <c:v>303.95392189404009</c:v>
                </c:pt>
                <c:pt idx="26992">
                  <c:v>305.41690008420534</c:v>
                </c:pt>
                <c:pt idx="26993">
                  <c:v>302.88570431526063</c:v>
                </c:pt>
                <c:pt idx="26994">
                  <c:v>301.37627744263557</c:v>
                </c:pt>
                <c:pt idx="26995">
                  <c:v>303.58235617560791</c:v>
                </c:pt>
                <c:pt idx="26996">
                  <c:v>300.86539474463171</c:v>
                </c:pt>
                <c:pt idx="26997">
                  <c:v>301.87479749554205</c:v>
                </c:pt>
                <c:pt idx="26998">
                  <c:v>302.75722612760649</c:v>
                </c:pt>
                <c:pt idx="26999">
                  <c:v>302.73401753778018</c:v>
                </c:pt>
                <c:pt idx="27000">
                  <c:v>303.54677474412341</c:v>
                </c:pt>
                <c:pt idx="27001">
                  <c:v>302.38567410604696</c:v>
                </c:pt>
                <c:pt idx="27002">
                  <c:v>301.71224605427341</c:v>
                </c:pt>
                <c:pt idx="27003">
                  <c:v>302.98944747272157</c:v>
                </c:pt>
                <c:pt idx="27004">
                  <c:v>301.22457620734508</c:v>
                </c:pt>
                <c:pt idx="27005">
                  <c:v>301.65493986083675</c:v>
                </c:pt>
                <c:pt idx="27006">
                  <c:v>300.36537123166693</c:v>
                </c:pt>
                <c:pt idx="27007">
                  <c:v>300.17959598182455</c:v>
                </c:pt>
                <c:pt idx="27008">
                  <c:v>304.67379908483582</c:v>
                </c:pt>
                <c:pt idx="27009">
                  <c:v>304.25580096800365</c:v>
                </c:pt>
                <c:pt idx="27010">
                  <c:v>302.53737458040013</c:v>
                </c:pt>
                <c:pt idx="27011">
                  <c:v>301.68902224569968</c:v>
                </c:pt>
                <c:pt idx="27012">
                  <c:v>301.10847223103639</c:v>
                </c:pt>
                <c:pt idx="27013">
                  <c:v>300.34214742309319</c:v>
                </c:pt>
                <c:pt idx="27014">
                  <c:v>301.30661164785096</c:v>
                </c:pt>
                <c:pt idx="27015">
                  <c:v>303.51269996863414</c:v>
                </c:pt>
                <c:pt idx="27016">
                  <c:v>301.09761456787203</c:v>
                </c:pt>
                <c:pt idx="27017">
                  <c:v>301.36391905878742</c:v>
                </c:pt>
                <c:pt idx="27018">
                  <c:v>304.19699572794542</c:v>
                </c:pt>
                <c:pt idx="27019">
                  <c:v>303.94154905238184</c:v>
                </c:pt>
                <c:pt idx="27020">
                  <c:v>302.57145087776411</c:v>
                </c:pt>
                <c:pt idx="27021">
                  <c:v>303.15200043586492</c:v>
                </c:pt>
                <c:pt idx="27022">
                  <c:v>302.64112230348525</c:v>
                </c:pt>
                <c:pt idx="27023">
                  <c:v>300.12229077760645</c:v>
                </c:pt>
                <c:pt idx="27024">
                  <c:v>300.17959598182455</c:v>
                </c:pt>
                <c:pt idx="27025">
                  <c:v>301.95682654417402</c:v>
                </c:pt>
                <c:pt idx="27026">
                  <c:v>308.69119837439428</c:v>
                </c:pt>
                <c:pt idx="27027">
                  <c:v>300.76014553992542</c:v>
                </c:pt>
                <c:pt idx="27028">
                  <c:v>301.94446892126325</c:v>
                </c:pt>
                <c:pt idx="27029">
                  <c:v>302.90892660195959</c:v>
                </c:pt>
                <c:pt idx="27030">
                  <c:v>307.57654687534006</c:v>
                </c:pt>
                <c:pt idx="27031">
                  <c:v>303.62880379275538</c:v>
                </c:pt>
                <c:pt idx="27032">
                  <c:v>307.83197833215615</c:v>
                </c:pt>
                <c:pt idx="27033">
                  <c:v>306.09032965785366</c:v>
                </c:pt>
                <c:pt idx="27034">
                  <c:v>300.80659315707283</c:v>
                </c:pt>
                <c:pt idx="27035">
                  <c:v>300.04026227684943</c:v>
                </c:pt>
                <c:pt idx="27036">
                  <c:v>301.75869367142087</c:v>
                </c:pt>
                <c:pt idx="27037">
                  <c:v>305.63675010953693</c:v>
                </c:pt>
                <c:pt idx="27038">
                  <c:v>306.35664251908014</c:v>
                </c:pt>
                <c:pt idx="27039">
                  <c:v>305.33487103557337</c:v>
                </c:pt>
                <c:pt idx="27040">
                  <c:v>304.3827709777878</c:v>
                </c:pt>
                <c:pt idx="27041">
                  <c:v>306.61207397589624</c:v>
                </c:pt>
                <c:pt idx="27042">
                  <c:v>305.28842341842591</c:v>
                </c:pt>
                <c:pt idx="27043">
                  <c:v>304.56854622763018</c:v>
                </c:pt>
                <c:pt idx="27044">
                  <c:v>302.57145087776411</c:v>
                </c:pt>
                <c:pt idx="27045">
                  <c:v>302.28193399233555</c:v>
                </c:pt>
                <c:pt idx="27046">
                  <c:v>301.05116999447409</c:v>
                </c:pt>
                <c:pt idx="27047">
                  <c:v>300.73692173135169</c:v>
                </c:pt>
                <c:pt idx="27048">
                  <c:v>302.15346797967931</c:v>
                </c:pt>
                <c:pt idx="27049">
                  <c:v>300.41181884881439</c:v>
                </c:pt>
                <c:pt idx="27050">
                  <c:v>302.42126619065471</c:v>
                </c:pt>
                <c:pt idx="27051">
                  <c:v>305.92777821658501</c:v>
                </c:pt>
                <c:pt idx="27052">
                  <c:v>305.88134581818497</c:v>
                </c:pt>
                <c:pt idx="27053">
                  <c:v>304.67379908483582</c:v>
                </c:pt>
                <c:pt idx="27054">
                  <c:v>301.07439243336052</c:v>
                </c:pt>
                <c:pt idx="27055">
                  <c:v>300.82980174689914</c:v>
                </c:pt>
                <c:pt idx="27056">
                  <c:v>303.76814664419771</c:v>
                </c:pt>
                <c:pt idx="27057">
                  <c:v>303.09470185180197</c:v>
                </c:pt>
                <c:pt idx="27058">
                  <c:v>301.24779986373136</c:v>
                </c:pt>
                <c:pt idx="27059">
                  <c:v>301.99090131966324</c:v>
                </c:pt>
                <c:pt idx="27060">
                  <c:v>300.30806747322987</c:v>
                </c:pt>
                <c:pt idx="27061">
                  <c:v>300.96914459834147</c:v>
                </c:pt>
                <c:pt idx="27062">
                  <c:v>300.78336934849909</c:v>
                </c:pt>
                <c:pt idx="27063">
                  <c:v>301.8639389192528</c:v>
                </c:pt>
                <c:pt idx="27064">
                  <c:v>302.04971416909518</c:v>
                </c:pt>
                <c:pt idx="27065">
                  <c:v>300.66725030563049</c:v>
                </c:pt>
                <c:pt idx="27066">
                  <c:v>300.47062043637322</c:v>
                </c:pt>
                <c:pt idx="27067">
                  <c:v>304.99890196737311</c:v>
                </c:pt>
                <c:pt idx="27068">
                  <c:v>300.69047411420422</c:v>
                </c:pt>
                <c:pt idx="27069">
                  <c:v>302.19990037807935</c:v>
                </c:pt>
                <c:pt idx="27070">
                  <c:v>301.03880065312774</c:v>
                </c:pt>
                <c:pt idx="27071">
                  <c:v>301.20136746533132</c:v>
                </c:pt>
                <c:pt idx="27072">
                  <c:v>302.24634799522681</c:v>
                </c:pt>
                <c:pt idx="27073">
                  <c:v>302.36246703809542</c:v>
                </c:pt>
                <c:pt idx="27074">
                  <c:v>300.96914459834147</c:v>
                </c:pt>
                <c:pt idx="27075">
                  <c:v>301.48002257853369</c:v>
                </c:pt>
                <c:pt idx="27076">
                  <c:v>302.75722612760649</c:v>
                </c:pt>
                <c:pt idx="27077">
                  <c:v>301.48002257853369</c:v>
                </c:pt>
                <c:pt idx="27078">
                  <c:v>300.26162289983188</c:v>
                </c:pt>
                <c:pt idx="27079">
                  <c:v>300.49384272307219</c:v>
                </c:pt>
                <c:pt idx="27080">
                  <c:v>300.17959598182455</c:v>
                </c:pt>
                <c:pt idx="27081">
                  <c:v>301.29424748087877</c:v>
                </c:pt>
                <c:pt idx="27082">
                  <c:v>302.01412512823697</c:v>
                </c:pt>
                <c:pt idx="27083">
                  <c:v>300.59759394646926</c:v>
                </c:pt>
                <c:pt idx="27084">
                  <c:v>300.65639720809037</c:v>
                </c:pt>
                <c:pt idx="27085">
                  <c:v>300.42417753703751</c:v>
                </c:pt>
                <c:pt idx="27086">
                  <c:v>300.16873527491072</c:v>
                </c:pt>
                <c:pt idx="27087">
                  <c:v>300.42417753703751</c:v>
                </c:pt>
                <c:pt idx="27088">
                  <c:v>301.14405761939526</c:v>
                </c:pt>
                <c:pt idx="27089">
                  <c:v>301.8639389192528</c:v>
                </c:pt>
                <c:pt idx="27090">
                  <c:v>301.42272140728369</c:v>
                </c:pt>
                <c:pt idx="27091">
                  <c:v>301.37627744263557</c:v>
                </c:pt>
                <c:pt idx="27092">
                  <c:v>301.07439243336052</c:v>
                </c:pt>
                <c:pt idx="27093">
                  <c:v>300.23840061313291</c:v>
                </c:pt>
                <c:pt idx="27094">
                  <c:v>300.04026227684943</c:v>
                </c:pt>
                <c:pt idx="27095">
                  <c:v>300.26162289983188</c:v>
                </c:pt>
                <c:pt idx="27096">
                  <c:v>300.22604359897201</c:v>
                </c:pt>
                <c:pt idx="27097">
                  <c:v>300.43504265738812</c:v>
                </c:pt>
                <c:pt idx="27098">
                  <c:v>300.37773281145206</c:v>
                </c:pt>
                <c:pt idx="27099">
                  <c:v>300.04026227684943</c:v>
                </c:pt>
                <c:pt idx="27100">
                  <c:v>300.85302555547287</c:v>
                </c:pt>
                <c:pt idx="27101">
                  <c:v>300.48147490360066</c:v>
                </c:pt>
                <c:pt idx="27102">
                  <c:v>300.41181884881439</c:v>
                </c:pt>
                <c:pt idx="27103">
                  <c:v>300.21517984830865</c:v>
                </c:pt>
                <c:pt idx="27104">
                  <c:v>300.60995263469238</c:v>
                </c:pt>
                <c:pt idx="27105">
                  <c:v>300.28484518653084</c:v>
                </c:pt>
                <c:pt idx="27106">
                  <c:v>300.28484518653084</c:v>
                </c:pt>
                <c:pt idx="27107">
                  <c:v>300.54028729647018</c:v>
                </c:pt>
                <c:pt idx="27108">
                  <c:v>300.17959598182455</c:v>
                </c:pt>
                <c:pt idx="27109">
                  <c:v>301.03880065312774</c:v>
                </c:pt>
                <c:pt idx="27110">
                  <c:v>300.10992901519637</c:v>
                </c:pt>
                <c:pt idx="27111">
                  <c:v>300.34214742309319</c:v>
                </c:pt>
                <c:pt idx="27112">
                  <c:v>300.10992901519637</c:v>
                </c:pt>
                <c:pt idx="27113">
                  <c:v>300.36537123166693</c:v>
                </c:pt>
                <c:pt idx="27114">
                  <c:v>300.96914459834147</c:v>
                </c:pt>
                <c:pt idx="27115">
                  <c:v>300.31892361451946</c:v>
                </c:pt>
                <c:pt idx="27116">
                  <c:v>300.42417753703751</c:v>
                </c:pt>
                <c:pt idx="27117">
                  <c:v>300.51706500977122</c:v>
                </c:pt>
                <c:pt idx="27118">
                  <c:v>301.0047254210761</c:v>
                </c:pt>
                <c:pt idx="27119">
                  <c:v>300.63317492139134</c:v>
                </c:pt>
                <c:pt idx="27120">
                  <c:v>300.07584769564573</c:v>
                </c:pt>
                <c:pt idx="27121">
                  <c:v>300.22604359897201</c:v>
                </c:pt>
                <c:pt idx="27122">
                  <c:v>300.42417753703751</c:v>
                </c:pt>
                <c:pt idx="27123">
                  <c:v>300.35451052475304</c:v>
                </c:pt>
                <c:pt idx="27124">
                  <c:v>300.41181884881439</c:v>
                </c:pt>
                <c:pt idx="27125">
                  <c:v>300.06348451789216</c:v>
                </c:pt>
                <c:pt idx="27126">
                  <c:v>300.052625454603</c:v>
                </c:pt>
                <c:pt idx="27127">
                  <c:v>300.85302555547287</c:v>
                </c:pt>
                <c:pt idx="27128">
                  <c:v>301.17814350457013</c:v>
                </c:pt>
                <c:pt idx="27129">
                  <c:v>300.96914459834147</c:v>
                </c:pt>
                <c:pt idx="27130">
                  <c:v>301.85157368696832</c:v>
                </c:pt>
                <c:pt idx="27131">
                  <c:v>300.76014553992542</c:v>
                </c:pt>
                <c:pt idx="27132">
                  <c:v>300.63317492139134</c:v>
                </c:pt>
                <c:pt idx="27133">
                  <c:v>300.19195756160968</c:v>
                </c:pt>
                <c:pt idx="27134">
                  <c:v>300.24926740754574</c:v>
                </c:pt>
                <c:pt idx="27135">
                  <c:v>300.43504265738812</c:v>
                </c:pt>
                <c:pt idx="27136">
                  <c:v>300.09906995190721</c:v>
                </c:pt>
                <c:pt idx="27137">
                  <c:v>300.95828236955288</c:v>
                </c:pt>
                <c:pt idx="27138">
                  <c:v>301.39949942495963</c:v>
                </c:pt>
                <c:pt idx="27139">
                  <c:v>301.7942720591559</c:v>
                </c:pt>
                <c:pt idx="27140">
                  <c:v>301.30661164785096</c:v>
                </c:pt>
                <c:pt idx="27141">
                  <c:v>300.56350806129444</c:v>
                </c:pt>
                <c:pt idx="27142">
                  <c:v>300.21517984830865</c:v>
                </c:pt>
                <c:pt idx="27143">
                  <c:v>300.88861550945592</c:v>
                </c:pt>
                <c:pt idx="27144">
                  <c:v>300.84217245793269</c:v>
                </c:pt>
                <c:pt idx="27145">
                  <c:v>300.24926740754574</c:v>
                </c:pt>
                <c:pt idx="27146">
                  <c:v>300.96914459834147</c:v>
                </c:pt>
                <c:pt idx="27147">
                  <c:v>300.9923684069152</c:v>
                </c:pt>
                <c:pt idx="27148">
                  <c:v>300.9923684069152</c:v>
                </c:pt>
                <c:pt idx="27149">
                  <c:v>301.10847223103639</c:v>
                </c:pt>
                <c:pt idx="27150">
                  <c:v>300.62081775504299</c:v>
                </c:pt>
                <c:pt idx="27151">
                  <c:v>300.08670677415364</c:v>
                </c:pt>
                <c:pt idx="27152">
                  <c:v>300.77250575002324</c:v>
                </c:pt>
                <c:pt idx="27153">
                  <c:v>300.21517984830865</c:v>
                </c:pt>
                <c:pt idx="27154">
                  <c:v>300.16873527491072</c:v>
                </c:pt>
                <c:pt idx="27155">
                  <c:v>300.16873527491072</c:v>
                </c:pt>
                <c:pt idx="27156">
                  <c:v>300.47062043637322</c:v>
                </c:pt>
                <c:pt idx="27157">
                  <c:v>300.86539474463171</c:v>
                </c:pt>
                <c:pt idx="27158">
                  <c:v>300.43504265738812</c:v>
                </c:pt>
                <c:pt idx="27159">
                  <c:v>300.29569980594573</c:v>
                </c:pt>
                <c:pt idx="27160">
                  <c:v>300.36537123166693</c:v>
                </c:pt>
                <c:pt idx="27161">
                  <c:v>300.34214742309319</c:v>
                </c:pt>
                <c:pt idx="27162">
                  <c:v>300.41181884881439</c:v>
                </c:pt>
                <c:pt idx="27163">
                  <c:v>300.59759394646926</c:v>
                </c:pt>
                <c:pt idx="27164">
                  <c:v>300.82980174689914</c:v>
                </c:pt>
                <c:pt idx="27165">
                  <c:v>300.41181884881439</c:v>
                </c:pt>
                <c:pt idx="27166">
                  <c:v>300.38859504024066</c:v>
                </c:pt>
                <c:pt idx="27167">
                  <c:v>300.44739830186171</c:v>
                </c:pt>
                <c:pt idx="27168">
                  <c:v>300.58673034799341</c:v>
                </c:pt>
                <c:pt idx="27169">
                  <c:v>300.63317492139134</c:v>
                </c:pt>
                <c:pt idx="27170">
                  <c:v>300.72606254631256</c:v>
                </c:pt>
                <c:pt idx="27171">
                  <c:v>300.30806747322987</c:v>
                </c:pt>
                <c:pt idx="27172">
                  <c:v>300.38859504024066</c:v>
                </c:pt>
                <c:pt idx="27173">
                  <c:v>300.37773281145206</c:v>
                </c:pt>
                <c:pt idx="27174">
                  <c:v>300.052625454603</c:v>
                </c:pt>
                <c:pt idx="27175">
                  <c:v>300.06348451789216</c:v>
                </c:pt>
                <c:pt idx="27176">
                  <c:v>300.09906995190721</c:v>
                </c:pt>
                <c:pt idx="27177">
                  <c:v>300.44739830186171</c:v>
                </c:pt>
                <c:pt idx="27178">
                  <c:v>300.56350806129444</c:v>
                </c:pt>
                <c:pt idx="27179">
                  <c:v>300.40095509815103</c:v>
                </c:pt>
                <c:pt idx="27180">
                  <c:v>300.73692173135169</c:v>
                </c:pt>
                <c:pt idx="27181">
                  <c:v>301.50324653929488</c:v>
                </c:pt>
                <c:pt idx="27182">
                  <c:v>300.57437013789553</c:v>
                </c:pt>
                <c:pt idx="27183">
                  <c:v>300.58673034799341</c:v>
                </c:pt>
                <c:pt idx="27184">
                  <c:v>300.30806747322987</c:v>
                </c:pt>
                <c:pt idx="27185">
                  <c:v>300.12229077760645</c:v>
                </c:pt>
                <c:pt idx="27186">
                  <c:v>300.49384272307219</c:v>
                </c:pt>
                <c:pt idx="27187">
                  <c:v>300.40095509815103</c:v>
                </c:pt>
                <c:pt idx="27188">
                  <c:v>300.79572788453476</c:v>
                </c:pt>
                <c:pt idx="27189">
                  <c:v>300.40095509815103</c:v>
                </c:pt>
                <c:pt idx="27190">
                  <c:v>300.26162289983188</c:v>
                </c:pt>
                <c:pt idx="27191">
                  <c:v>301.50324653929488</c:v>
                </c:pt>
                <c:pt idx="27192">
                  <c:v>300.01703988361919</c:v>
                </c:pt>
                <c:pt idx="27193">
                  <c:v>300.052625454603</c:v>
                </c:pt>
                <c:pt idx="27194">
                  <c:v>300.57437013789553</c:v>
                </c:pt>
                <c:pt idx="27195">
                  <c:v>300.71369792277795</c:v>
                </c:pt>
                <c:pt idx="27196">
                  <c:v>300.41181884881439</c:v>
                </c:pt>
                <c:pt idx="27197">
                  <c:v>300.16873527491072</c:v>
                </c:pt>
                <c:pt idx="27198">
                  <c:v>300.04026227684943</c:v>
                </c:pt>
                <c:pt idx="27199">
                  <c:v>300.04026227684943</c:v>
                </c:pt>
                <c:pt idx="27200">
                  <c:v>300.09906995190721</c:v>
                </c:pt>
                <c:pt idx="27201">
                  <c:v>300.45825109502692</c:v>
                </c:pt>
                <c:pt idx="27202">
                  <c:v>300.02940306137282</c:v>
                </c:pt>
                <c:pt idx="27203">
                  <c:v>300.31892361451946</c:v>
                </c:pt>
                <c:pt idx="27204">
                  <c:v>300.23840061313291</c:v>
                </c:pt>
                <c:pt idx="27205">
                  <c:v>300.26162289983188</c:v>
                </c:pt>
                <c:pt idx="27206">
                  <c:v>300.16873527491072</c:v>
                </c:pt>
                <c:pt idx="27207">
                  <c:v>300.14551303386793</c:v>
                </c:pt>
                <c:pt idx="27208">
                  <c:v>300.04026227684943</c:v>
                </c:pt>
                <c:pt idx="27209">
                  <c:v>301.22457620734508</c:v>
                </c:pt>
                <c:pt idx="27210">
                  <c:v>301.61935081997848</c:v>
                </c:pt>
                <c:pt idx="27211">
                  <c:v>301.82834987839459</c:v>
                </c:pt>
                <c:pt idx="27212">
                  <c:v>301.59614223015222</c:v>
                </c:pt>
                <c:pt idx="27213">
                  <c:v>300.63317492139134</c:v>
                </c:pt>
                <c:pt idx="27214">
                  <c:v>306.32255252484345</c:v>
                </c:pt>
                <c:pt idx="27215">
                  <c:v>305.7884505838901</c:v>
                </c:pt>
                <c:pt idx="27216">
                  <c:v>302.23548941893756</c:v>
                </c:pt>
                <c:pt idx="27217">
                  <c:v>300.95828236955288</c:v>
                </c:pt>
                <c:pt idx="27218">
                  <c:v>300.01703988361919</c:v>
                </c:pt>
                <c:pt idx="27219">
                  <c:v>300.92269698119406</c:v>
                </c:pt>
                <c:pt idx="27220">
                  <c:v>301.80512606982086</c:v>
                </c:pt>
                <c:pt idx="27221">
                  <c:v>302.50179467079033</c:v>
                </c:pt>
                <c:pt idx="27222">
                  <c:v>301.22457620734508</c:v>
                </c:pt>
                <c:pt idx="27223">
                  <c:v>300.62081775504299</c:v>
                </c:pt>
                <c:pt idx="27224">
                  <c:v>300.82980174689914</c:v>
                </c:pt>
                <c:pt idx="27225">
                  <c:v>300.69047411420422</c:v>
                </c:pt>
                <c:pt idx="27226">
                  <c:v>300.29569980594573</c:v>
                </c:pt>
                <c:pt idx="27227">
                  <c:v>300.21517984830865</c:v>
                </c:pt>
                <c:pt idx="27228">
                  <c:v>300.08670677415364</c:v>
                </c:pt>
                <c:pt idx="27229">
                  <c:v>300.92269698119406</c:v>
                </c:pt>
                <c:pt idx="27230">
                  <c:v>300.71369792277795</c:v>
                </c:pt>
                <c:pt idx="27231">
                  <c:v>300.28484518653084</c:v>
                </c:pt>
                <c:pt idx="27232">
                  <c:v>300.84217245793269</c:v>
                </c:pt>
                <c:pt idx="27233">
                  <c:v>300.08670677415364</c:v>
                </c:pt>
                <c:pt idx="27234">
                  <c:v>300.01703988361919</c:v>
                </c:pt>
                <c:pt idx="27235">
                  <c:v>300.64402649705676</c:v>
                </c:pt>
                <c:pt idx="27236">
                  <c:v>300.33128823805407</c:v>
                </c:pt>
                <c:pt idx="27237">
                  <c:v>300.47062043637322</c:v>
                </c:pt>
                <c:pt idx="27238">
                  <c:v>301.09761456787203</c:v>
                </c:pt>
                <c:pt idx="27239">
                  <c:v>301.35305546031157</c:v>
                </c:pt>
                <c:pt idx="27240">
                  <c:v>300.79572788453476</c:v>
                </c:pt>
                <c:pt idx="27241">
                  <c:v>300.58673034799341</c:v>
                </c:pt>
                <c:pt idx="27242">
                  <c:v>300.67961797291457</c:v>
                </c:pt>
                <c:pt idx="27243">
                  <c:v>300.51706500977122</c:v>
                </c:pt>
                <c:pt idx="27244">
                  <c:v>300.70284025961359</c:v>
                </c:pt>
                <c:pt idx="27245">
                  <c:v>300.45825109502692</c:v>
                </c:pt>
                <c:pt idx="27246">
                  <c:v>300.62081775504299</c:v>
                </c:pt>
                <c:pt idx="27247">
                  <c:v>300.04026227684943</c:v>
                </c:pt>
                <c:pt idx="27248">
                  <c:v>300.01703988361919</c:v>
                </c:pt>
                <c:pt idx="27249">
                  <c:v>300.21517984830865</c:v>
                </c:pt>
                <c:pt idx="27250">
                  <c:v>300.00618080663321</c:v>
                </c:pt>
                <c:pt idx="27251">
                  <c:v>300.07584769564573</c:v>
                </c:pt>
                <c:pt idx="27252">
                  <c:v>300.42417753703751</c:v>
                </c:pt>
                <c:pt idx="27253">
                  <c:v>300.23840061313291</c:v>
                </c:pt>
                <c:pt idx="27254">
                  <c:v>300.23840061313291</c:v>
                </c:pt>
                <c:pt idx="27255">
                  <c:v>300.42417753703751</c:v>
                </c:pt>
                <c:pt idx="27256">
                  <c:v>300.23840061313291</c:v>
                </c:pt>
                <c:pt idx="27257">
                  <c:v>300.08670677415364</c:v>
                </c:pt>
                <c:pt idx="27258">
                  <c:v>300.36537123166693</c:v>
                </c:pt>
                <c:pt idx="27259">
                  <c:v>300.57437013789553</c:v>
                </c:pt>
                <c:pt idx="27260">
                  <c:v>300.29569980594573</c:v>
                </c:pt>
                <c:pt idx="27261">
                  <c:v>300.13314985611436</c:v>
                </c:pt>
                <c:pt idx="27262">
                  <c:v>300.48147490360066</c:v>
                </c:pt>
                <c:pt idx="27263">
                  <c:v>300.09906995190721</c:v>
                </c:pt>
                <c:pt idx="27264">
                  <c:v>300.45825109502692</c:v>
                </c:pt>
                <c:pt idx="27265">
                  <c:v>300.43504265738812</c:v>
                </c:pt>
                <c:pt idx="27266">
                  <c:v>301.03880065312774</c:v>
                </c:pt>
                <c:pt idx="27267">
                  <c:v>300.13314985611436</c:v>
                </c:pt>
                <c:pt idx="27268">
                  <c:v>300.51706500977122</c:v>
                </c:pt>
                <c:pt idx="27269">
                  <c:v>300.95828236955288</c:v>
                </c:pt>
                <c:pt idx="27270">
                  <c:v>300.65639720809037</c:v>
                </c:pt>
                <c:pt idx="27271">
                  <c:v>300.21517984830865</c:v>
                </c:pt>
                <c:pt idx="27272">
                  <c:v>301.09761456787203</c:v>
                </c:pt>
                <c:pt idx="27273">
                  <c:v>300.98150465625184</c:v>
                </c:pt>
                <c:pt idx="27274">
                  <c:v>300.58673034799341</c:v>
                </c:pt>
                <c:pt idx="27275">
                  <c:v>300.052625454603</c:v>
                </c:pt>
                <c:pt idx="27276">
                  <c:v>300.56350806129444</c:v>
                </c:pt>
                <c:pt idx="27277">
                  <c:v>300.31892361451946</c:v>
                </c:pt>
                <c:pt idx="27278">
                  <c:v>300.5511463293218</c:v>
                </c:pt>
                <c:pt idx="27279">
                  <c:v>300.80659315707283</c:v>
                </c:pt>
                <c:pt idx="27280">
                  <c:v>300.38859504024066</c:v>
                </c:pt>
                <c:pt idx="27281">
                  <c:v>300.052625454603</c:v>
                </c:pt>
                <c:pt idx="27282">
                  <c:v>300.85302555547287</c:v>
                </c:pt>
                <c:pt idx="27283">
                  <c:v>300.5511463293218</c:v>
                </c:pt>
                <c:pt idx="27284">
                  <c:v>300.35451052475304</c:v>
                </c:pt>
                <c:pt idx="27285">
                  <c:v>300.51706500977122</c:v>
                </c:pt>
                <c:pt idx="27286">
                  <c:v>300.30806747322987</c:v>
                </c:pt>
                <c:pt idx="27287">
                  <c:v>300.47062043637322</c:v>
                </c:pt>
                <c:pt idx="27288">
                  <c:v>300.67961797291457</c:v>
                </c:pt>
                <c:pt idx="27289">
                  <c:v>300.95828236955288</c:v>
                </c:pt>
                <c:pt idx="27290">
                  <c:v>300.42417753703751</c:v>
                </c:pt>
                <c:pt idx="27291">
                  <c:v>300.14551303386793</c:v>
                </c:pt>
                <c:pt idx="27292">
                  <c:v>300.13314985611436</c:v>
                </c:pt>
                <c:pt idx="27293">
                  <c:v>300.80659315707283</c:v>
                </c:pt>
                <c:pt idx="27294">
                  <c:v>300.66725030563049</c:v>
                </c:pt>
                <c:pt idx="27295">
                  <c:v>300.02940306137282</c:v>
                </c:pt>
                <c:pt idx="27296">
                  <c:v>300.13314985611436</c:v>
                </c:pt>
                <c:pt idx="27297">
                  <c:v>300.85302555547287</c:v>
                </c:pt>
                <c:pt idx="27298">
                  <c:v>300.64402649705676</c:v>
                </c:pt>
                <c:pt idx="27299">
                  <c:v>300.71369792277795</c:v>
                </c:pt>
                <c:pt idx="27300">
                  <c:v>300.8762493640466</c:v>
                </c:pt>
                <c:pt idx="27301">
                  <c:v>300.04026227684943</c:v>
                </c:pt>
                <c:pt idx="27302">
                  <c:v>300.20281979039828</c:v>
                </c:pt>
                <c:pt idx="27303">
                  <c:v>300.98150465625184</c:v>
                </c:pt>
                <c:pt idx="27304">
                  <c:v>300.86539474463171</c:v>
                </c:pt>
                <c:pt idx="27305">
                  <c:v>300.56350806129444</c:v>
                </c:pt>
                <c:pt idx="27306">
                  <c:v>300.21517984830865</c:v>
                </c:pt>
                <c:pt idx="27307">
                  <c:v>300.04026227684943</c:v>
                </c:pt>
                <c:pt idx="27308">
                  <c:v>300.47062043637322</c:v>
                </c:pt>
                <c:pt idx="27309">
                  <c:v>300.00618080663321</c:v>
                </c:pt>
                <c:pt idx="27310">
                  <c:v>300.09906995190721</c:v>
                </c:pt>
                <c:pt idx="27311">
                  <c:v>300.31892361451946</c:v>
                </c:pt>
                <c:pt idx="27312">
                  <c:v>300.34214742309319</c:v>
                </c:pt>
                <c:pt idx="27313">
                  <c:v>300.62081775504299</c:v>
                </c:pt>
                <c:pt idx="27314">
                  <c:v>300.24926740754574</c:v>
                </c:pt>
                <c:pt idx="27315">
                  <c:v>300.15637217325082</c:v>
                </c:pt>
                <c:pt idx="27316">
                  <c:v>300.72606254631256</c:v>
                </c:pt>
                <c:pt idx="27317">
                  <c:v>301.51560933657981</c:v>
                </c:pt>
                <c:pt idx="27318">
                  <c:v>300.60995263469238</c:v>
                </c:pt>
                <c:pt idx="27319">
                  <c:v>300.70284025961359</c:v>
                </c:pt>
                <c:pt idx="27320">
                  <c:v>300.84217245793269</c:v>
                </c:pt>
                <c:pt idx="27321">
                  <c:v>300.28484518653084</c:v>
                </c:pt>
                <c:pt idx="27322">
                  <c:v>300.14551303386793</c:v>
                </c:pt>
                <c:pt idx="27323">
                  <c:v>300.23840061313291</c:v>
                </c:pt>
                <c:pt idx="27324">
                  <c:v>300.23840061313291</c:v>
                </c:pt>
                <c:pt idx="27325">
                  <c:v>300.36537123166693</c:v>
                </c:pt>
                <c:pt idx="27326">
                  <c:v>300.62081775504299</c:v>
                </c:pt>
                <c:pt idx="27327">
                  <c:v>300.80659315707283</c:v>
                </c:pt>
                <c:pt idx="27328">
                  <c:v>300.09906995190721</c:v>
                </c:pt>
                <c:pt idx="27329">
                  <c:v>300.34214742309319</c:v>
                </c:pt>
                <c:pt idx="27330">
                  <c:v>300.17959598182455</c:v>
                </c:pt>
                <c:pt idx="27331">
                  <c:v>300.20281979039828</c:v>
                </c:pt>
                <c:pt idx="27332">
                  <c:v>300.31892361451946</c:v>
                </c:pt>
                <c:pt idx="27333">
                  <c:v>300.22604359897201</c:v>
                </c:pt>
                <c:pt idx="27334">
                  <c:v>300.17959598182455</c:v>
                </c:pt>
                <c:pt idx="27335">
                  <c:v>300.19195756160968</c:v>
                </c:pt>
                <c:pt idx="27336">
                  <c:v>300.09906995190721</c:v>
                </c:pt>
                <c:pt idx="27337">
                  <c:v>300.28484518653084</c:v>
                </c:pt>
                <c:pt idx="27338">
                  <c:v>300.98150465625184</c:v>
                </c:pt>
                <c:pt idx="27339">
                  <c:v>300.58673034799341</c:v>
                </c:pt>
                <c:pt idx="27340">
                  <c:v>300.28484518653084</c:v>
                </c:pt>
                <c:pt idx="27341">
                  <c:v>300.272475997372</c:v>
                </c:pt>
                <c:pt idx="27342">
                  <c:v>300.052625454603</c:v>
                </c:pt>
                <c:pt idx="27343">
                  <c:v>300.92269698119406</c:v>
                </c:pt>
                <c:pt idx="27344">
                  <c:v>300.38859504024066</c:v>
                </c:pt>
                <c:pt idx="27345">
                  <c:v>300.92269698119406</c:v>
                </c:pt>
                <c:pt idx="27346">
                  <c:v>300.272475997372</c:v>
                </c:pt>
                <c:pt idx="27347">
                  <c:v>300.57437013789553</c:v>
                </c:pt>
                <c:pt idx="27348">
                  <c:v>300.5511463293218</c:v>
                </c:pt>
                <c:pt idx="27349">
                  <c:v>300.01703988361919</c:v>
                </c:pt>
                <c:pt idx="27350">
                  <c:v>300.33128823805407</c:v>
                </c:pt>
                <c:pt idx="27351">
                  <c:v>300.63317492139134</c:v>
                </c:pt>
                <c:pt idx="27352">
                  <c:v>300.44739830186171</c:v>
                </c:pt>
                <c:pt idx="27353">
                  <c:v>300.65639720809037</c:v>
                </c:pt>
                <c:pt idx="27354">
                  <c:v>300.60995263469238</c:v>
                </c:pt>
                <c:pt idx="27355">
                  <c:v>300.70284025961359</c:v>
                </c:pt>
                <c:pt idx="27356">
                  <c:v>300.47062043637322</c:v>
                </c:pt>
                <c:pt idx="27357">
                  <c:v>300.30806747322987</c:v>
                </c:pt>
                <c:pt idx="27358">
                  <c:v>300.98150465625184</c:v>
                </c:pt>
                <c:pt idx="27359">
                  <c:v>300.37773281145206</c:v>
                </c:pt>
                <c:pt idx="27360">
                  <c:v>300.70284025961359</c:v>
                </c:pt>
                <c:pt idx="27361">
                  <c:v>300.43504265738812</c:v>
                </c:pt>
                <c:pt idx="27362">
                  <c:v>300.89947317262033</c:v>
                </c:pt>
                <c:pt idx="27363">
                  <c:v>300.92269698119406</c:v>
                </c:pt>
                <c:pt idx="27364">
                  <c:v>300.5511463293218</c:v>
                </c:pt>
                <c:pt idx="27365">
                  <c:v>300.41181884881439</c:v>
                </c:pt>
                <c:pt idx="27366">
                  <c:v>300.29569980594573</c:v>
                </c:pt>
                <c:pt idx="27367">
                  <c:v>300.10992901519637</c:v>
                </c:pt>
                <c:pt idx="27368">
                  <c:v>300.09906995190721</c:v>
                </c:pt>
                <c:pt idx="27369">
                  <c:v>300.77250575002324</c:v>
                </c:pt>
                <c:pt idx="27370">
                  <c:v>300.33128823805407</c:v>
                </c:pt>
                <c:pt idx="27371">
                  <c:v>300.63317492139134</c:v>
                </c:pt>
                <c:pt idx="27372">
                  <c:v>300.28484518653084</c:v>
                </c:pt>
                <c:pt idx="27373">
                  <c:v>300.33128823805407</c:v>
                </c:pt>
                <c:pt idx="27374">
                  <c:v>300.28484518653084</c:v>
                </c:pt>
                <c:pt idx="27375">
                  <c:v>300.26162289983188</c:v>
                </c:pt>
                <c:pt idx="27376">
                  <c:v>300.31892361451946</c:v>
                </c:pt>
                <c:pt idx="27377">
                  <c:v>300.78336934849909</c:v>
                </c:pt>
                <c:pt idx="27378">
                  <c:v>300.71369792277795</c:v>
                </c:pt>
                <c:pt idx="27379">
                  <c:v>300.64402649705676</c:v>
                </c:pt>
                <c:pt idx="27380">
                  <c:v>300.52792252074812</c:v>
                </c:pt>
                <c:pt idx="27381">
                  <c:v>300.28484518653084</c:v>
                </c:pt>
                <c:pt idx="27382">
                  <c:v>300.13314985611436</c:v>
                </c:pt>
                <c:pt idx="27383">
                  <c:v>300.63317492139134</c:v>
                </c:pt>
                <c:pt idx="27384">
                  <c:v>300.09906995190721</c:v>
                </c:pt>
                <c:pt idx="27385">
                  <c:v>300.21517984830865</c:v>
                </c:pt>
                <c:pt idx="27386">
                  <c:v>300.00618080663321</c:v>
                </c:pt>
                <c:pt idx="27387">
                  <c:v>300.40095509815103</c:v>
                </c:pt>
                <c:pt idx="27388">
                  <c:v>300.40095509815103</c:v>
                </c:pt>
                <c:pt idx="27389">
                  <c:v>300.33128823805407</c:v>
                </c:pt>
                <c:pt idx="27390">
                  <c:v>300.22604359897201</c:v>
                </c:pt>
                <c:pt idx="27391">
                  <c:v>300.64402649705676</c:v>
                </c:pt>
                <c:pt idx="27392">
                  <c:v>300.26162289983188</c:v>
                </c:pt>
                <c:pt idx="27393">
                  <c:v>300.67961797291457</c:v>
                </c:pt>
                <c:pt idx="27394">
                  <c:v>300.41181884881439</c:v>
                </c:pt>
                <c:pt idx="27395">
                  <c:v>300.43504265738812</c:v>
                </c:pt>
                <c:pt idx="27396">
                  <c:v>300.20281979039828</c:v>
                </c:pt>
                <c:pt idx="27397">
                  <c:v>300.09906995190721</c:v>
                </c:pt>
                <c:pt idx="27398">
                  <c:v>300.14551303386793</c:v>
                </c:pt>
                <c:pt idx="27399">
                  <c:v>300.41181884881439</c:v>
                </c:pt>
                <c:pt idx="27400">
                  <c:v>301.36391905878742</c:v>
                </c:pt>
                <c:pt idx="27401">
                  <c:v>300.08670677415364</c:v>
                </c:pt>
                <c:pt idx="27402">
                  <c:v>300.49384272307219</c:v>
                </c:pt>
                <c:pt idx="27403">
                  <c:v>300.30806747322987</c:v>
                </c:pt>
                <c:pt idx="27404">
                  <c:v>300.70284025961359</c:v>
                </c:pt>
                <c:pt idx="27405">
                  <c:v>301.12083533269629</c:v>
                </c:pt>
                <c:pt idx="27406">
                  <c:v>301.35305546031157</c:v>
                </c:pt>
                <c:pt idx="27407">
                  <c:v>300.70284025961359</c:v>
                </c:pt>
                <c:pt idx="27408">
                  <c:v>300.272475997372</c:v>
                </c:pt>
                <c:pt idx="27409">
                  <c:v>300.272475997372</c:v>
                </c:pt>
                <c:pt idx="27410">
                  <c:v>300.15637217325082</c:v>
                </c:pt>
                <c:pt idx="27411">
                  <c:v>300.43504265738812</c:v>
                </c:pt>
                <c:pt idx="27412">
                  <c:v>301.01559206330148</c:v>
                </c:pt>
                <c:pt idx="27413">
                  <c:v>301.06202461388898</c:v>
                </c:pt>
                <c:pt idx="27414">
                  <c:v>300.80659315707283</c:v>
                </c:pt>
                <c:pt idx="27415">
                  <c:v>300.52792252074812</c:v>
                </c:pt>
                <c:pt idx="27416">
                  <c:v>300.36537123166693</c:v>
                </c:pt>
                <c:pt idx="27417">
                  <c:v>300.42417753703751</c:v>
                </c:pt>
                <c:pt idx="27418">
                  <c:v>300.47062043637322</c:v>
                </c:pt>
                <c:pt idx="27419">
                  <c:v>300.37773281145206</c:v>
                </c:pt>
                <c:pt idx="27420">
                  <c:v>300.26162289983188</c:v>
                </c:pt>
                <c:pt idx="27421">
                  <c:v>300.56350806129444</c:v>
                </c:pt>
                <c:pt idx="27422">
                  <c:v>300.15637217325082</c:v>
                </c:pt>
                <c:pt idx="27423">
                  <c:v>300.35451052475304</c:v>
                </c:pt>
                <c:pt idx="27424">
                  <c:v>300.28484518653084</c:v>
                </c:pt>
                <c:pt idx="27425">
                  <c:v>300.19195756160968</c:v>
                </c:pt>
                <c:pt idx="27426">
                  <c:v>300.15637217325082</c:v>
                </c:pt>
                <c:pt idx="27427">
                  <c:v>300.04026227684943</c:v>
                </c:pt>
                <c:pt idx="27428">
                  <c:v>300.21517984830865</c:v>
                </c:pt>
                <c:pt idx="27429">
                  <c:v>300.272475997372</c:v>
                </c:pt>
                <c:pt idx="27430">
                  <c:v>300.71369792277795</c:v>
                </c:pt>
                <c:pt idx="27431">
                  <c:v>301.06202461388898</c:v>
                </c:pt>
                <c:pt idx="27432">
                  <c:v>300.33128823805407</c:v>
                </c:pt>
                <c:pt idx="27433">
                  <c:v>300.48147490360066</c:v>
                </c:pt>
                <c:pt idx="27434">
                  <c:v>300.31892361451946</c:v>
                </c:pt>
                <c:pt idx="27435">
                  <c:v>300.33128823805407</c:v>
                </c:pt>
                <c:pt idx="27436">
                  <c:v>300.88861550945592</c:v>
                </c:pt>
                <c:pt idx="27437">
                  <c:v>300.95828236955288</c:v>
                </c:pt>
                <c:pt idx="27438">
                  <c:v>300.9118379483424</c:v>
                </c:pt>
                <c:pt idx="27439">
                  <c:v>300.65639720809037</c:v>
                </c:pt>
                <c:pt idx="27440">
                  <c:v>300.42417753703751</c:v>
                </c:pt>
                <c:pt idx="27441">
                  <c:v>301.10847223103639</c:v>
                </c:pt>
                <c:pt idx="27442">
                  <c:v>300.69047411420422</c:v>
                </c:pt>
                <c:pt idx="27443">
                  <c:v>300.52792252074812</c:v>
                </c:pt>
                <c:pt idx="27444">
                  <c:v>300.29569980594573</c:v>
                </c:pt>
                <c:pt idx="27445">
                  <c:v>300.24926740754574</c:v>
                </c:pt>
                <c:pt idx="27446">
                  <c:v>300.5511463293218</c:v>
                </c:pt>
                <c:pt idx="27447">
                  <c:v>300.48147490360066</c:v>
                </c:pt>
                <c:pt idx="27448">
                  <c:v>300.52792252074812</c:v>
                </c:pt>
                <c:pt idx="27449">
                  <c:v>300.29569980594573</c:v>
                </c:pt>
                <c:pt idx="27450">
                  <c:v>300.23840061313291</c:v>
                </c:pt>
                <c:pt idx="27451">
                  <c:v>300.14551303386793</c:v>
                </c:pt>
                <c:pt idx="27452">
                  <c:v>300.23840061313291</c:v>
                </c:pt>
                <c:pt idx="27453">
                  <c:v>300.02940306137282</c:v>
                </c:pt>
                <c:pt idx="27454">
                  <c:v>300.17959598182455</c:v>
                </c:pt>
                <c:pt idx="27455">
                  <c:v>300.23840061313291</c:v>
                </c:pt>
                <c:pt idx="27456">
                  <c:v>300.00618080663321</c:v>
                </c:pt>
                <c:pt idx="27457">
                  <c:v>300.21517984830865</c:v>
                </c:pt>
                <c:pt idx="27458">
                  <c:v>300.19195756160968</c:v>
                </c:pt>
                <c:pt idx="27459">
                  <c:v>300.13314985611436</c:v>
                </c:pt>
                <c:pt idx="27460">
                  <c:v>300.43504265738812</c:v>
                </c:pt>
                <c:pt idx="27461">
                  <c:v>301.29424748087877</c:v>
                </c:pt>
                <c:pt idx="27462">
                  <c:v>300.78336934849909</c:v>
                </c:pt>
                <c:pt idx="27463">
                  <c:v>300.17959598182455</c:v>
                </c:pt>
                <c:pt idx="27464">
                  <c:v>300.04026227684943</c:v>
                </c:pt>
                <c:pt idx="27465">
                  <c:v>300.24926740754574</c:v>
                </c:pt>
                <c:pt idx="27466">
                  <c:v>300.50469871217439</c:v>
                </c:pt>
                <c:pt idx="27467">
                  <c:v>300.38859504024066</c:v>
                </c:pt>
                <c:pt idx="27468">
                  <c:v>300.54028729647018</c:v>
                </c:pt>
                <c:pt idx="27469">
                  <c:v>301.44594338960769</c:v>
                </c:pt>
                <c:pt idx="27470">
                  <c:v>301.32983363017502</c:v>
                </c:pt>
                <c:pt idx="27471">
                  <c:v>301.05116999447409</c:v>
                </c:pt>
                <c:pt idx="27472">
                  <c:v>301.05116999447409</c:v>
                </c:pt>
                <c:pt idx="27473">
                  <c:v>301.05116999447409</c:v>
                </c:pt>
                <c:pt idx="27474">
                  <c:v>300.81895017123372</c:v>
                </c:pt>
                <c:pt idx="27475">
                  <c:v>300.40095509815103</c:v>
                </c:pt>
                <c:pt idx="27476">
                  <c:v>300.08670677415364</c:v>
                </c:pt>
                <c:pt idx="27477">
                  <c:v>300.24926740754574</c:v>
                </c:pt>
                <c:pt idx="27478">
                  <c:v>300.08670677415364</c:v>
                </c:pt>
                <c:pt idx="27479">
                  <c:v>300.59759394646926</c:v>
                </c:pt>
                <c:pt idx="27480">
                  <c:v>300.96914459834147</c:v>
                </c:pt>
                <c:pt idx="27481">
                  <c:v>300.29569980594573</c:v>
                </c:pt>
                <c:pt idx="27482">
                  <c:v>301.01559206330148</c:v>
                </c:pt>
                <c:pt idx="27483">
                  <c:v>300.82980174689914</c:v>
                </c:pt>
                <c:pt idx="27484">
                  <c:v>300.44739830186171</c:v>
                </c:pt>
                <c:pt idx="27485">
                  <c:v>300.30806747322987</c:v>
                </c:pt>
                <c:pt idx="27486">
                  <c:v>300.66725030563049</c:v>
                </c:pt>
                <c:pt idx="27487">
                  <c:v>300.50469871217439</c:v>
                </c:pt>
                <c:pt idx="27488">
                  <c:v>300.16873527491072</c:v>
                </c:pt>
                <c:pt idx="27489">
                  <c:v>300.67961797291457</c:v>
                </c:pt>
                <c:pt idx="27490">
                  <c:v>300.47062043637322</c:v>
                </c:pt>
                <c:pt idx="27491">
                  <c:v>300.06348451789216</c:v>
                </c:pt>
                <c:pt idx="27492">
                  <c:v>300.21517984830865</c:v>
                </c:pt>
                <c:pt idx="27493">
                  <c:v>300.14551303386793</c:v>
                </c:pt>
                <c:pt idx="27494">
                  <c:v>300.04026227684943</c:v>
                </c:pt>
                <c:pt idx="27495">
                  <c:v>300.89947317262033</c:v>
                </c:pt>
                <c:pt idx="27496">
                  <c:v>301.10847223103639</c:v>
                </c:pt>
                <c:pt idx="27497">
                  <c:v>300.29569980594573</c:v>
                </c:pt>
                <c:pt idx="27498">
                  <c:v>300.64402649705676</c:v>
                </c:pt>
                <c:pt idx="27499">
                  <c:v>300.66725030563049</c:v>
                </c:pt>
                <c:pt idx="27500">
                  <c:v>300.40095509815103</c:v>
                </c:pt>
                <c:pt idx="27501">
                  <c:v>300.49384272307219</c:v>
                </c:pt>
                <c:pt idx="27502">
                  <c:v>300.49384272307219</c:v>
                </c:pt>
                <c:pt idx="27503">
                  <c:v>300.47062043637322</c:v>
                </c:pt>
                <c:pt idx="27504">
                  <c:v>300.63317492139134</c:v>
                </c:pt>
                <c:pt idx="27505">
                  <c:v>300.51706500977122</c:v>
                </c:pt>
                <c:pt idx="27506">
                  <c:v>300.86539474463171</c:v>
                </c:pt>
                <c:pt idx="27507">
                  <c:v>300.33128823805407</c:v>
                </c:pt>
                <c:pt idx="27508">
                  <c:v>300.30806747322987</c:v>
                </c:pt>
                <c:pt idx="27509">
                  <c:v>300.22604359897201</c:v>
                </c:pt>
                <c:pt idx="27510">
                  <c:v>300.08670677415364</c:v>
                </c:pt>
                <c:pt idx="27511">
                  <c:v>300.43504265738812</c:v>
                </c:pt>
                <c:pt idx="27512">
                  <c:v>300.29569980594573</c:v>
                </c:pt>
                <c:pt idx="27513">
                  <c:v>300.57437013789553</c:v>
                </c:pt>
                <c:pt idx="27514">
                  <c:v>300.43504265738812</c:v>
                </c:pt>
                <c:pt idx="27515">
                  <c:v>300.62081775504299</c:v>
                </c:pt>
                <c:pt idx="27516">
                  <c:v>300.08670677415364</c:v>
                </c:pt>
                <c:pt idx="27517">
                  <c:v>300.42417753703751</c:v>
                </c:pt>
                <c:pt idx="27518">
                  <c:v>300.19195756160968</c:v>
                </c:pt>
                <c:pt idx="27519">
                  <c:v>300.72606254631256</c:v>
                </c:pt>
                <c:pt idx="27520">
                  <c:v>300.07584769564573</c:v>
                </c:pt>
                <c:pt idx="27521">
                  <c:v>300.88861550945592</c:v>
                </c:pt>
                <c:pt idx="27522">
                  <c:v>300.67961797291457</c:v>
                </c:pt>
                <c:pt idx="27523">
                  <c:v>300.88861550945592</c:v>
                </c:pt>
                <c:pt idx="27524">
                  <c:v>300.9118379483424</c:v>
                </c:pt>
                <c:pt idx="27525">
                  <c:v>300.19195756160968</c:v>
                </c:pt>
                <c:pt idx="27526">
                  <c:v>300.69047411420422</c:v>
                </c:pt>
                <c:pt idx="27527">
                  <c:v>300.5511463293218</c:v>
                </c:pt>
                <c:pt idx="27528">
                  <c:v>300.01703988361919</c:v>
                </c:pt>
                <c:pt idx="27529">
                  <c:v>300.52792252074812</c:v>
                </c:pt>
                <c:pt idx="27530">
                  <c:v>300.22604359897201</c:v>
                </c:pt>
                <c:pt idx="27531">
                  <c:v>300.50469871217439</c:v>
                </c:pt>
                <c:pt idx="27532">
                  <c:v>300.15637217325082</c:v>
                </c:pt>
                <c:pt idx="27533">
                  <c:v>300.42417753703751</c:v>
                </c:pt>
                <c:pt idx="27534">
                  <c:v>300.31892361451946</c:v>
                </c:pt>
                <c:pt idx="27535">
                  <c:v>300.40095509815103</c:v>
                </c:pt>
                <c:pt idx="27536">
                  <c:v>300.33128823805407</c:v>
                </c:pt>
                <c:pt idx="27537">
                  <c:v>300.22604359897201</c:v>
                </c:pt>
                <c:pt idx="27538">
                  <c:v>300.52792252074812</c:v>
                </c:pt>
                <c:pt idx="27539">
                  <c:v>300.50469871217439</c:v>
                </c:pt>
                <c:pt idx="27540">
                  <c:v>300.17959598182455</c:v>
                </c:pt>
                <c:pt idx="27541">
                  <c:v>300.29569980594573</c:v>
                </c:pt>
                <c:pt idx="27542">
                  <c:v>300.16873527491072</c:v>
                </c:pt>
                <c:pt idx="27543">
                  <c:v>300.30806747322987</c:v>
                </c:pt>
                <c:pt idx="27544">
                  <c:v>300.00618080663321</c:v>
                </c:pt>
                <c:pt idx="27545">
                  <c:v>300.43504265738812</c:v>
                </c:pt>
                <c:pt idx="27546">
                  <c:v>300.31892361451946</c:v>
                </c:pt>
                <c:pt idx="27547">
                  <c:v>300.78336934849909</c:v>
                </c:pt>
                <c:pt idx="27548">
                  <c:v>300.22604359897201</c:v>
                </c:pt>
                <c:pt idx="27549">
                  <c:v>300.22604359897201</c:v>
                </c:pt>
                <c:pt idx="27550">
                  <c:v>300.052625454603</c:v>
                </c:pt>
                <c:pt idx="27551">
                  <c:v>300.09906995190721</c:v>
                </c:pt>
                <c:pt idx="27552">
                  <c:v>300.272475997372</c:v>
                </c:pt>
                <c:pt idx="27553">
                  <c:v>300.23840061313291</c:v>
                </c:pt>
                <c:pt idx="27554">
                  <c:v>300.93506008285391</c:v>
                </c:pt>
                <c:pt idx="27555">
                  <c:v>300.79572788453476</c:v>
                </c:pt>
                <c:pt idx="27556">
                  <c:v>300.65639720809037</c:v>
                </c:pt>
                <c:pt idx="27557">
                  <c:v>300.81895017123372</c:v>
                </c:pt>
                <c:pt idx="27558">
                  <c:v>300.09906995190721</c:v>
                </c:pt>
                <c:pt idx="27559">
                  <c:v>300.01703988361919</c:v>
                </c:pt>
                <c:pt idx="27560">
                  <c:v>300.12229077760645</c:v>
                </c:pt>
                <c:pt idx="27561">
                  <c:v>300.17959598182455</c:v>
                </c:pt>
                <c:pt idx="27562">
                  <c:v>300.48147490360066</c:v>
                </c:pt>
                <c:pt idx="27563">
                  <c:v>300.04026227684943</c:v>
                </c:pt>
                <c:pt idx="27564">
                  <c:v>300.00618080663321</c:v>
                </c:pt>
                <c:pt idx="27565">
                  <c:v>300.16873527491072</c:v>
                </c:pt>
                <c:pt idx="27566">
                  <c:v>300.62081775504299</c:v>
                </c:pt>
                <c:pt idx="27567">
                  <c:v>300.12229077760645</c:v>
                </c:pt>
                <c:pt idx="27568">
                  <c:v>300.12229077760645</c:v>
                </c:pt>
                <c:pt idx="27569">
                  <c:v>300.16873527491072</c:v>
                </c:pt>
                <c:pt idx="27570">
                  <c:v>300.23840061313291</c:v>
                </c:pt>
                <c:pt idx="27571">
                  <c:v>300.35451052475304</c:v>
                </c:pt>
                <c:pt idx="27572">
                  <c:v>300.33128823805407</c:v>
                </c:pt>
                <c:pt idx="27573">
                  <c:v>300.29569980594573</c:v>
                </c:pt>
                <c:pt idx="27574">
                  <c:v>300.38859504024066</c:v>
                </c:pt>
                <c:pt idx="27575">
                  <c:v>300.29569980594573</c:v>
                </c:pt>
                <c:pt idx="27576">
                  <c:v>300.43504265738812</c:v>
                </c:pt>
                <c:pt idx="27577">
                  <c:v>301.29424748087877</c:v>
                </c:pt>
                <c:pt idx="27578">
                  <c:v>300.71369792277795</c:v>
                </c:pt>
                <c:pt idx="27579">
                  <c:v>300.36537123166693</c:v>
                </c:pt>
                <c:pt idx="27580">
                  <c:v>300.07584769564573</c:v>
                </c:pt>
                <c:pt idx="27581">
                  <c:v>300.19195756160968</c:v>
                </c:pt>
                <c:pt idx="27582">
                  <c:v>300.28484518653084</c:v>
                </c:pt>
                <c:pt idx="27583">
                  <c:v>300.30806747322987</c:v>
                </c:pt>
                <c:pt idx="27584">
                  <c:v>300.33128823805407</c:v>
                </c:pt>
                <c:pt idx="27585">
                  <c:v>300.19195756160968</c:v>
                </c:pt>
                <c:pt idx="27586">
                  <c:v>300.47062043637322</c:v>
                </c:pt>
                <c:pt idx="27587">
                  <c:v>300.37773281145206</c:v>
                </c:pt>
                <c:pt idx="27588">
                  <c:v>300.09906995190721</c:v>
                </c:pt>
                <c:pt idx="27589">
                  <c:v>300.28484518653084</c:v>
                </c:pt>
                <c:pt idx="27590">
                  <c:v>300.26162289983188</c:v>
                </c:pt>
                <c:pt idx="27591">
                  <c:v>300.67961797291457</c:v>
                </c:pt>
                <c:pt idx="27592">
                  <c:v>300.63317492139134</c:v>
                </c:pt>
                <c:pt idx="27593">
                  <c:v>300.19195756160968</c:v>
                </c:pt>
                <c:pt idx="27594">
                  <c:v>300.52792252074812</c:v>
                </c:pt>
                <c:pt idx="27595">
                  <c:v>300.31892361451946</c:v>
                </c:pt>
                <c:pt idx="27596">
                  <c:v>300.45825109502692</c:v>
                </c:pt>
                <c:pt idx="27597">
                  <c:v>300.71369792277795</c:v>
                </c:pt>
                <c:pt idx="27598">
                  <c:v>300.48147490360066</c:v>
                </c:pt>
                <c:pt idx="27599">
                  <c:v>300.38859504024066</c:v>
                </c:pt>
                <c:pt idx="27600">
                  <c:v>300.20281979039828</c:v>
                </c:pt>
                <c:pt idx="27601">
                  <c:v>300.02940306137282</c:v>
                </c:pt>
                <c:pt idx="27602">
                  <c:v>300.10992901519637</c:v>
                </c:pt>
                <c:pt idx="27603">
                  <c:v>300.33128823805407</c:v>
                </c:pt>
                <c:pt idx="27604">
                  <c:v>300.81895017123372</c:v>
                </c:pt>
                <c:pt idx="27605">
                  <c:v>300.74928498519898</c:v>
                </c:pt>
                <c:pt idx="27606">
                  <c:v>301.51560933657981</c:v>
                </c:pt>
                <c:pt idx="27607">
                  <c:v>300.86539474463171</c:v>
                </c:pt>
                <c:pt idx="27608">
                  <c:v>300.64402649705676</c:v>
                </c:pt>
                <c:pt idx="27609">
                  <c:v>300.29569980594573</c:v>
                </c:pt>
                <c:pt idx="27610">
                  <c:v>300.36537123166693</c:v>
                </c:pt>
                <c:pt idx="27611">
                  <c:v>300.15637217325082</c:v>
                </c:pt>
                <c:pt idx="27612">
                  <c:v>300.54028729647018</c:v>
                </c:pt>
                <c:pt idx="27613">
                  <c:v>300.63317492139134</c:v>
                </c:pt>
                <c:pt idx="27614">
                  <c:v>300.04026227684943</c:v>
                </c:pt>
                <c:pt idx="27615">
                  <c:v>300.23840061313291</c:v>
                </c:pt>
                <c:pt idx="27616">
                  <c:v>300.12229077760645</c:v>
                </c:pt>
                <c:pt idx="27617">
                  <c:v>300.01703988361919</c:v>
                </c:pt>
                <c:pt idx="27618">
                  <c:v>300.17959598182455</c:v>
                </c:pt>
                <c:pt idx="27619">
                  <c:v>300.17959598182455</c:v>
                </c:pt>
                <c:pt idx="27620">
                  <c:v>300.07584769564573</c:v>
                </c:pt>
                <c:pt idx="27621">
                  <c:v>300.02940306137282</c:v>
                </c:pt>
                <c:pt idx="27622">
                  <c:v>300.21517984830865</c:v>
                </c:pt>
                <c:pt idx="27623">
                  <c:v>300.16873527491072</c:v>
                </c:pt>
                <c:pt idx="27624">
                  <c:v>300.17959598182455</c:v>
                </c:pt>
                <c:pt idx="27625">
                  <c:v>300.64402649705676</c:v>
                </c:pt>
                <c:pt idx="27626">
                  <c:v>300.01703988361919</c:v>
                </c:pt>
                <c:pt idx="27627">
                  <c:v>300.41181884881439</c:v>
                </c:pt>
                <c:pt idx="27628">
                  <c:v>300.20281979039828</c:v>
                </c:pt>
                <c:pt idx="27629">
                  <c:v>300.57437013789553</c:v>
                </c:pt>
                <c:pt idx="27630">
                  <c:v>300.00618080663321</c:v>
                </c:pt>
                <c:pt idx="27631">
                  <c:v>300.29569980594573</c:v>
                </c:pt>
                <c:pt idx="27632">
                  <c:v>300.45825109502692</c:v>
                </c:pt>
                <c:pt idx="27633">
                  <c:v>300.01703988361919</c:v>
                </c:pt>
                <c:pt idx="27634">
                  <c:v>300.56350806129444</c:v>
                </c:pt>
                <c:pt idx="27635">
                  <c:v>300.22604359897201</c:v>
                </c:pt>
                <c:pt idx="27636">
                  <c:v>300.16873527491072</c:v>
                </c:pt>
                <c:pt idx="27637">
                  <c:v>300.63317492139134</c:v>
                </c:pt>
                <c:pt idx="27638">
                  <c:v>300.54028729647018</c:v>
                </c:pt>
                <c:pt idx="27639">
                  <c:v>300.74928498519898</c:v>
                </c:pt>
                <c:pt idx="27640">
                  <c:v>300.21517984830865</c:v>
                </c:pt>
                <c:pt idx="27641">
                  <c:v>300.01703988361919</c:v>
                </c:pt>
                <c:pt idx="27642">
                  <c:v>300.01703988361919</c:v>
                </c:pt>
                <c:pt idx="27643">
                  <c:v>300.34214742309319</c:v>
                </c:pt>
                <c:pt idx="27644">
                  <c:v>300.272475997372</c:v>
                </c:pt>
                <c:pt idx="27645">
                  <c:v>300.52792252074812</c:v>
                </c:pt>
                <c:pt idx="27646">
                  <c:v>301.34069509802623</c:v>
                </c:pt>
                <c:pt idx="27647">
                  <c:v>301.31747144164001</c:v>
                </c:pt>
                <c:pt idx="27648">
                  <c:v>300.01703988361919</c:v>
                </c:pt>
                <c:pt idx="27649">
                  <c:v>300.08670677415364</c:v>
                </c:pt>
                <c:pt idx="27650">
                  <c:v>300.00618080663321</c:v>
                </c:pt>
                <c:pt idx="27651">
                  <c:v>300.28484518653084</c:v>
                </c:pt>
                <c:pt idx="27652">
                  <c:v>300.37773281145206</c:v>
                </c:pt>
                <c:pt idx="27653">
                  <c:v>300.98150465625184</c:v>
                </c:pt>
                <c:pt idx="27654">
                  <c:v>301.12083533269629</c:v>
                </c:pt>
                <c:pt idx="27655">
                  <c:v>300.88861550945592</c:v>
                </c:pt>
                <c:pt idx="27656">
                  <c:v>300.51706500977122</c:v>
                </c:pt>
                <c:pt idx="27657">
                  <c:v>301.19050219279325</c:v>
                </c:pt>
                <c:pt idx="27658">
                  <c:v>300.72606254631256</c:v>
                </c:pt>
                <c:pt idx="27659">
                  <c:v>300.14551303386793</c:v>
                </c:pt>
                <c:pt idx="27660">
                  <c:v>300.00618080663321</c:v>
                </c:pt>
                <c:pt idx="27661">
                  <c:v>300.04026227684943</c:v>
                </c:pt>
                <c:pt idx="27662">
                  <c:v>300.52792252074812</c:v>
                </c:pt>
                <c:pt idx="27663">
                  <c:v>300.13314985611436</c:v>
                </c:pt>
                <c:pt idx="27664">
                  <c:v>300.20281979039828</c:v>
                </c:pt>
                <c:pt idx="27665">
                  <c:v>300.20281979039828</c:v>
                </c:pt>
                <c:pt idx="27666">
                  <c:v>300.22604359897201</c:v>
                </c:pt>
                <c:pt idx="27667">
                  <c:v>300.09906995190721</c:v>
                </c:pt>
                <c:pt idx="27668">
                  <c:v>300.33128823805407</c:v>
                </c:pt>
                <c:pt idx="27669">
                  <c:v>300.22604359897201</c:v>
                </c:pt>
                <c:pt idx="27670">
                  <c:v>300.34214742309319</c:v>
                </c:pt>
                <c:pt idx="27671">
                  <c:v>300.15637217325082</c:v>
                </c:pt>
                <c:pt idx="27672">
                  <c:v>300.29569980594573</c:v>
                </c:pt>
                <c:pt idx="27673">
                  <c:v>300.06348451789216</c:v>
                </c:pt>
                <c:pt idx="27674">
                  <c:v>300.13314985611436</c:v>
                </c:pt>
                <c:pt idx="27675">
                  <c:v>300.38859504024066</c:v>
                </c:pt>
                <c:pt idx="27676">
                  <c:v>300.17959598182455</c:v>
                </c:pt>
                <c:pt idx="27677">
                  <c:v>300.17959598182455</c:v>
                </c:pt>
                <c:pt idx="27678">
                  <c:v>300.43504265738812</c:v>
                </c:pt>
                <c:pt idx="27679">
                  <c:v>300.43504265738812</c:v>
                </c:pt>
                <c:pt idx="27680">
                  <c:v>300.8762493640466</c:v>
                </c:pt>
                <c:pt idx="27681">
                  <c:v>300.50469871217439</c:v>
                </c:pt>
                <c:pt idx="27682">
                  <c:v>300.09906995190721</c:v>
                </c:pt>
                <c:pt idx="27683">
                  <c:v>300.13314985611436</c:v>
                </c:pt>
                <c:pt idx="27684">
                  <c:v>300.19195756160968</c:v>
                </c:pt>
                <c:pt idx="27685">
                  <c:v>300.12229077760645</c:v>
                </c:pt>
                <c:pt idx="27686">
                  <c:v>301.02794770777507</c:v>
                </c:pt>
                <c:pt idx="27687">
                  <c:v>300.86539474463171</c:v>
                </c:pt>
                <c:pt idx="27688">
                  <c:v>300.45825109502692</c:v>
                </c:pt>
                <c:pt idx="27689">
                  <c:v>300.43504265738812</c:v>
                </c:pt>
                <c:pt idx="27690">
                  <c:v>300.42417753703751</c:v>
                </c:pt>
                <c:pt idx="27691">
                  <c:v>300.70284025961359</c:v>
                </c:pt>
                <c:pt idx="27692">
                  <c:v>300.15637217325082</c:v>
                </c:pt>
                <c:pt idx="27693">
                  <c:v>300.19195756160968</c:v>
                </c:pt>
                <c:pt idx="27694">
                  <c:v>300.14551303386793</c:v>
                </c:pt>
                <c:pt idx="27695">
                  <c:v>300.12229077760645</c:v>
                </c:pt>
                <c:pt idx="27696">
                  <c:v>300.07584769564573</c:v>
                </c:pt>
                <c:pt idx="27697">
                  <c:v>300.20281979039828</c:v>
                </c:pt>
                <c:pt idx="27698">
                  <c:v>300.78336934849909</c:v>
                </c:pt>
                <c:pt idx="27699">
                  <c:v>300.22604359897201</c:v>
                </c:pt>
                <c:pt idx="27700">
                  <c:v>301.0047254210761</c:v>
                </c:pt>
                <c:pt idx="27701">
                  <c:v>300.63317492139134</c:v>
                </c:pt>
                <c:pt idx="27702">
                  <c:v>300.40095509815103</c:v>
                </c:pt>
                <c:pt idx="27703">
                  <c:v>300.10992901519637</c:v>
                </c:pt>
                <c:pt idx="27704">
                  <c:v>300.35451052475304</c:v>
                </c:pt>
                <c:pt idx="27705">
                  <c:v>300.56350806129444</c:v>
                </c:pt>
                <c:pt idx="27706">
                  <c:v>300.40095509815103</c:v>
                </c:pt>
                <c:pt idx="27707">
                  <c:v>300.23840061313291</c:v>
                </c:pt>
                <c:pt idx="27708">
                  <c:v>300.04026227684943</c:v>
                </c:pt>
                <c:pt idx="27709">
                  <c:v>300.272475997372</c:v>
                </c:pt>
                <c:pt idx="27710">
                  <c:v>300.24926740754574</c:v>
                </c:pt>
                <c:pt idx="27711">
                  <c:v>300.8762493640466</c:v>
                </c:pt>
                <c:pt idx="27712">
                  <c:v>300.5511463293218</c:v>
                </c:pt>
                <c:pt idx="27713">
                  <c:v>300.42417753703751</c:v>
                </c:pt>
                <c:pt idx="27714">
                  <c:v>300.76014553992542</c:v>
                </c:pt>
                <c:pt idx="27715">
                  <c:v>300.38859504024066</c:v>
                </c:pt>
                <c:pt idx="27716">
                  <c:v>300.10992901519637</c:v>
                </c:pt>
                <c:pt idx="27717">
                  <c:v>300.20281979039828</c:v>
                </c:pt>
                <c:pt idx="27718">
                  <c:v>300.17959598182455</c:v>
                </c:pt>
                <c:pt idx="27719">
                  <c:v>300.40095509815103</c:v>
                </c:pt>
                <c:pt idx="27720">
                  <c:v>300.02940306137282</c:v>
                </c:pt>
                <c:pt idx="27721">
                  <c:v>300.56350806129444</c:v>
                </c:pt>
                <c:pt idx="27722">
                  <c:v>300.42417753703751</c:v>
                </c:pt>
                <c:pt idx="27723">
                  <c:v>300.12229077760645</c:v>
                </c:pt>
                <c:pt idx="27724">
                  <c:v>300.21517984830865</c:v>
                </c:pt>
                <c:pt idx="27725">
                  <c:v>300.14551303386793</c:v>
                </c:pt>
                <c:pt idx="27726">
                  <c:v>300.80659315707283</c:v>
                </c:pt>
                <c:pt idx="27727">
                  <c:v>300.78336934849909</c:v>
                </c:pt>
                <c:pt idx="27728">
                  <c:v>301.17814350457013</c:v>
                </c:pt>
                <c:pt idx="27729">
                  <c:v>300.052625454603</c:v>
                </c:pt>
                <c:pt idx="27730">
                  <c:v>300.23840061313291</c:v>
                </c:pt>
                <c:pt idx="27731">
                  <c:v>300.08670677415364</c:v>
                </c:pt>
                <c:pt idx="27732">
                  <c:v>300.47062043637322</c:v>
                </c:pt>
                <c:pt idx="27733">
                  <c:v>300.19195756160968</c:v>
                </c:pt>
                <c:pt idx="27734">
                  <c:v>300.84217245793269</c:v>
                </c:pt>
                <c:pt idx="27735">
                  <c:v>300.51706500977122</c:v>
                </c:pt>
                <c:pt idx="27736">
                  <c:v>300.26162289983188</c:v>
                </c:pt>
                <c:pt idx="27737">
                  <c:v>300.88861550945592</c:v>
                </c:pt>
                <c:pt idx="27738">
                  <c:v>300.54028729647018</c:v>
                </c:pt>
                <c:pt idx="27739">
                  <c:v>300.33128823805407</c:v>
                </c:pt>
                <c:pt idx="27740">
                  <c:v>300.65639720809037</c:v>
                </c:pt>
                <c:pt idx="27741">
                  <c:v>300.93506008285391</c:v>
                </c:pt>
                <c:pt idx="27742">
                  <c:v>300.01703988361919</c:v>
                </c:pt>
                <c:pt idx="27743">
                  <c:v>300.09906995190721</c:v>
                </c:pt>
                <c:pt idx="27744">
                  <c:v>300.24926740754574</c:v>
                </c:pt>
                <c:pt idx="27745">
                  <c:v>300.45825109502692</c:v>
                </c:pt>
                <c:pt idx="27746">
                  <c:v>300.59759394646926</c:v>
                </c:pt>
                <c:pt idx="27747">
                  <c:v>300.73692173135169</c:v>
                </c:pt>
                <c:pt idx="27748">
                  <c:v>300.5511463293218</c:v>
                </c:pt>
                <c:pt idx="27749">
                  <c:v>300.17959598182455</c:v>
                </c:pt>
                <c:pt idx="27750">
                  <c:v>300.22604359897201</c:v>
                </c:pt>
                <c:pt idx="27751">
                  <c:v>300.02940306137282</c:v>
                </c:pt>
                <c:pt idx="27752">
                  <c:v>300.44739830186171</c:v>
                </c:pt>
                <c:pt idx="27753">
                  <c:v>300.14551303386793</c:v>
                </c:pt>
                <c:pt idx="27754">
                  <c:v>300.65639720809037</c:v>
                </c:pt>
                <c:pt idx="27755">
                  <c:v>300.51706500977122</c:v>
                </c:pt>
                <c:pt idx="27756">
                  <c:v>300.30806747322987</c:v>
                </c:pt>
                <c:pt idx="27757">
                  <c:v>300.26162289983188</c:v>
                </c:pt>
                <c:pt idx="27758">
                  <c:v>300.17959598182455</c:v>
                </c:pt>
                <c:pt idx="27759">
                  <c:v>300.06348451789216</c:v>
                </c:pt>
                <c:pt idx="27760">
                  <c:v>300.04026227684943</c:v>
                </c:pt>
                <c:pt idx="27761">
                  <c:v>300.22604359897201</c:v>
                </c:pt>
                <c:pt idx="27762">
                  <c:v>300.69047411420422</c:v>
                </c:pt>
                <c:pt idx="27763">
                  <c:v>300.24926740754574</c:v>
                </c:pt>
                <c:pt idx="27764">
                  <c:v>300.22604359897201</c:v>
                </c:pt>
                <c:pt idx="27765">
                  <c:v>300.29569980594573</c:v>
                </c:pt>
                <c:pt idx="27766">
                  <c:v>300.15637217325082</c:v>
                </c:pt>
                <c:pt idx="27767">
                  <c:v>300.02940306137282</c:v>
                </c:pt>
                <c:pt idx="27768">
                  <c:v>300.23840061313291</c:v>
                </c:pt>
                <c:pt idx="27769">
                  <c:v>300.26162289983188</c:v>
                </c:pt>
                <c:pt idx="27770">
                  <c:v>300.06348451789216</c:v>
                </c:pt>
                <c:pt idx="27771">
                  <c:v>300.48147490360066</c:v>
                </c:pt>
                <c:pt idx="27772">
                  <c:v>300.19195756160968</c:v>
                </c:pt>
                <c:pt idx="27773">
                  <c:v>301.14405761939526</c:v>
                </c:pt>
                <c:pt idx="27774">
                  <c:v>301.23694570087889</c:v>
                </c:pt>
                <c:pt idx="27775">
                  <c:v>300.23840061313291</c:v>
                </c:pt>
                <c:pt idx="27776">
                  <c:v>300.13314985611436</c:v>
                </c:pt>
                <c:pt idx="27777">
                  <c:v>300.48147490360066</c:v>
                </c:pt>
                <c:pt idx="27778">
                  <c:v>300.66725030563049</c:v>
                </c:pt>
                <c:pt idx="27779">
                  <c:v>300.17959598182455</c:v>
                </c:pt>
                <c:pt idx="27780">
                  <c:v>300.21517984830865</c:v>
                </c:pt>
                <c:pt idx="27781">
                  <c:v>300.24926740754574</c:v>
                </c:pt>
                <c:pt idx="27782">
                  <c:v>300.08670677415364</c:v>
                </c:pt>
                <c:pt idx="27783">
                  <c:v>300.13314985611436</c:v>
                </c:pt>
                <c:pt idx="27784">
                  <c:v>300.21517984830865</c:v>
                </c:pt>
                <c:pt idx="27785">
                  <c:v>300.16873527491072</c:v>
                </c:pt>
                <c:pt idx="27786">
                  <c:v>300.65639720809037</c:v>
                </c:pt>
                <c:pt idx="27787">
                  <c:v>300.44739830186171</c:v>
                </c:pt>
                <c:pt idx="27788">
                  <c:v>301.19050219279325</c:v>
                </c:pt>
                <c:pt idx="27789">
                  <c:v>300.51706500977122</c:v>
                </c:pt>
                <c:pt idx="27790">
                  <c:v>300.45825109502692</c:v>
                </c:pt>
                <c:pt idx="27791">
                  <c:v>300.77250575002324</c:v>
                </c:pt>
                <c:pt idx="27792">
                  <c:v>300.33128823805407</c:v>
                </c:pt>
                <c:pt idx="27793">
                  <c:v>300.26162289983188</c:v>
                </c:pt>
                <c:pt idx="27794">
                  <c:v>300.10992901519637</c:v>
                </c:pt>
                <c:pt idx="27795">
                  <c:v>300.41181884881439</c:v>
                </c:pt>
                <c:pt idx="27796">
                  <c:v>300.80659315707283</c:v>
                </c:pt>
                <c:pt idx="27797">
                  <c:v>300.43504265738812</c:v>
                </c:pt>
                <c:pt idx="27798">
                  <c:v>300.48147490360066</c:v>
                </c:pt>
                <c:pt idx="27799">
                  <c:v>300.41181884881439</c:v>
                </c:pt>
                <c:pt idx="27800">
                  <c:v>300.14551303386793</c:v>
                </c:pt>
                <c:pt idx="27801">
                  <c:v>300.30806747322987</c:v>
                </c:pt>
                <c:pt idx="27802">
                  <c:v>300.35451052475304</c:v>
                </c:pt>
                <c:pt idx="27803">
                  <c:v>300.35451052475304</c:v>
                </c:pt>
                <c:pt idx="27804">
                  <c:v>300.42417753703751</c:v>
                </c:pt>
                <c:pt idx="27805">
                  <c:v>300.54028729647018</c:v>
                </c:pt>
                <c:pt idx="27806">
                  <c:v>300.42417753703751</c:v>
                </c:pt>
                <c:pt idx="27807">
                  <c:v>300.51706500977122</c:v>
                </c:pt>
                <c:pt idx="27808">
                  <c:v>300.42417753703751</c:v>
                </c:pt>
                <c:pt idx="27809">
                  <c:v>300.08670677415364</c:v>
                </c:pt>
                <c:pt idx="27810">
                  <c:v>300.24926740754574</c:v>
                </c:pt>
                <c:pt idx="27811">
                  <c:v>300.89947317262033</c:v>
                </c:pt>
                <c:pt idx="27812">
                  <c:v>301.15491984818385</c:v>
                </c:pt>
                <c:pt idx="27813">
                  <c:v>300.69047411420422</c:v>
                </c:pt>
                <c:pt idx="27814">
                  <c:v>301.06202461388898</c:v>
                </c:pt>
                <c:pt idx="27815">
                  <c:v>300.04026227684943</c:v>
                </c:pt>
                <c:pt idx="27816">
                  <c:v>300.34214742309319</c:v>
                </c:pt>
                <c:pt idx="27817">
                  <c:v>300.50469871217439</c:v>
                </c:pt>
                <c:pt idx="27818">
                  <c:v>300.06348451789216</c:v>
                </c:pt>
                <c:pt idx="27819">
                  <c:v>300.23840061313291</c:v>
                </c:pt>
                <c:pt idx="27820">
                  <c:v>300.42417753703751</c:v>
                </c:pt>
                <c:pt idx="27821">
                  <c:v>300.88861550945592</c:v>
                </c:pt>
                <c:pt idx="27822">
                  <c:v>300.30806747322987</c:v>
                </c:pt>
                <c:pt idx="27823">
                  <c:v>300.81895017123372</c:v>
                </c:pt>
                <c:pt idx="27824">
                  <c:v>300.10992901519637</c:v>
                </c:pt>
                <c:pt idx="27825">
                  <c:v>300.02940306137282</c:v>
                </c:pt>
                <c:pt idx="27826">
                  <c:v>300.51706500977122</c:v>
                </c:pt>
                <c:pt idx="27827">
                  <c:v>300.06348451789216</c:v>
                </c:pt>
                <c:pt idx="27828">
                  <c:v>300.20281979039828</c:v>
                </c:pt>
                <c:pt idx="27829">
                  <c:v>300.09906995190721</c:v>
                </c:pt>
                <c:pt idx="27830">
                  <c:v>300.69047411420422</c:v>
                </c:pt>
                <c:pt idx="27831">
                  <c:v>300.5511463293218</c:v>
                </c:pt>
                <c:pt idx="27832">
                  <c:v>300.48147490360066</c:v>
                </c:pt>
                <c:pt idx="27833">
                  <c:v>300.42417753703751</c:v>
                </c:pt>
                <c:pt idx="27834">
                  <c:v>300.23840061313291</c:v>
                </c:pt>
                <c:pt idx="27835">
                  <c:v>300.58673034799341</c:v>
                </c:pt>
                <c:pt idx="27836">
                  <c:v>300.63317492139134</c:v>
                </c:pt>
                <c:pt idx="27837">
                  <c:v>300.86539474463171</c:v>
                </c:pt>
                <c:pt idx="27838">
                  <c:v>300.72606254631256</c:v>
                </c:pt>
                <c:pt idx="27839">
                  <c:v>300.12229077760645</c:v>
                </c:pt>
                <c:pt idx="27840">
                  <c:v>300.47062043637322</c:v>
                </c:pt>
                <c:pt idx="27841">
                  <c:v>300.23840061313291</c:v>
                </c:pt>
                <c:pt idx="27842">
                  <c:v>300.60995263469238</c:v>
                </c:pt>
                <c:pt idx="27843">
                  <c:v>300.00618080663321</c:v>
                </c:pt>
                <c:pt idx="27844">
                  <c:v>300.59759394646926</c:v>
                </c:pt>
                <c:pt idx="27845">
                  <c:v>300.69047411420422</c:v>
                </c:pt>
                <c:pt idx="27846">
                  <c:v>300.62081775504299</c:v>
                </c:pt>
                <c:pt idx="27847">
                  <c:v>300.34214742309319</c:v>
                </c:pt>
                <c:pt idx="27848">
                  <c:v>300.34214742309319</c:v>
                </c:pt>
                <c:pt idx="27849">
                  <c:v>300.29569980594573</c:v>
                </c:pt>
                <c:pt idx="27850">
                  <c:v>300.17959598182455</c:v>
                </c:pt>
                <c:pt idx="27851">
                  <c:v>300.10992901519637</c:v>
                </c:pt>
                <c:pt idx="27852">
                  <c:v>300.00618080663321</c:v>
                </c:pt>
                <c:pt idx="27853">
                  <c:v>300.06348451789216</c:v>
                </c:pt>
                <c:pt idx="27854">
                  <c:v>300.272475997372</c:v>
                </c:pt>
                <c:pt idx="27855">
                  <c:v>300.04026227684943</c:v>
                </c:pt>
                <c:pt idx="27856">
                  <c:v>300.14551303386793</c:v>
                </c:pt>
                <c:pt idx="27857">
                  <c:v>300.15637217325082</c:v>
                </c:pt>
                <c:pt idx="27858">
                  <c:v>300.01703988361919</c:v>
                </c:pt>
                <c:pt idx="27859">
                  <c:v>300.47062043637322</c:v>
                </c:pt>
                <c:pt idx="27860">
                  <c:v>301.39949942495963</c:v>
                </c:pt>
                <c:pt idx="27861">
                  <c:v>300.01703988361919</c:v>
                </c:pt>
                <c:pt idx="27862">
                  <c:v>300.80659315707283</c:v>
                </c:pt>
                <c:pt idx="27863">
                  <c:v>300.20281979039828</c:v>
                </c:pt>
                <c:pt idx="27864">
                  <c:v>300.59759394646926</c:v>
                </c:pt>
                <c:pt idx="27865">
                  <c:v>300.20281979039828</c:v>
                </c:pt>
                <c:pt idx="27866">
                  <c:v>300.06348451789216</c:v>
                </c:pt>
                <c:pt idx="27867">
                  <c:v>300.19195756160968</c:v>
                </c:pt>
                <c:pt idx="27868">
                  <c:v>300.51706500977122</c:v>
                </c:pt>
                <c:pt idx="27869">
                  <c:v>300.74928498519898</c:v>
                </c:pt>
                <c:pt idx="27870">
                  <c:v>300.35451052475304</c:v>
                </c:pt>
                <c:pt idx="27871">
                  <c:v>300.09906995190721</c:v>
                </c:pt>
                <c:pt idx="27872">
                  <c:v>300.21517984830865</c:v>
                </c:pt>
                <c:pt idx="27873">
                  <c:v>300.35451052475304</c:v>
                </c:pt>
                <c:pt idx="27874">
                  <c:v>300.56350806129444</c:v>
                </c:pt>
                <c:pt idx="27875">
                  <c:v>300.10992901519637</c:v>
                </c:pt>
                <c:pt idx="27876">
                  <c:v>300.06348451789216</c:v>
                </c:pt>
                <c:pt idx="27877">
                  <c:v>300.48147490360066</c:v>
                </c:pt>
                <c:pt idx="27878">
                  <c:v>300.82980174689914</c:v>
                </c:pt>
                <c:pt idx="27879">
                  <c:v>300.73692173135169</c:v>
                </c:pt>
                <c:pt idx="27880">
                  <c:v>300.43504265738812</c:v>
                </c:pt>
                <c:pt idx="27881">
                  <c:v>300.50469871217439</c:v>
                </c:pt>
                <c:pt idx="27882">
                  <c:v>300.34214742309319</c:v>
                </c:pt>
                <c:pt idx="27883">
                  <c:v>300.24926740754574</c:v>
                </c:pt>
                <c:pt idx="27884">
                  <c:v>300.51706500977122</c:v>
                </c:pt>
                <c:pt idx="27885">
                  <c:v>300.49384272307219</c:v>
                </c:pt>
                <c:pt idx="27886">
                  <c:v>300.84217245793269</c:v>
                </c:pt>
                <c:pt idx="27887">
                  <c:v>300.37773281145206</c:v>
                </c:pt>
                <c:pt idx="27888">
                  <c:v>300.07584769564573</c:v>
                </c:pt>
                <c:pt idx="27889">
                  <c:v>300.77250575002324</c:v>
                </c:pt>
                <c:pt idx="27890">
                  <c:v>300.17959598182455</c:v>
                </c:pt>
                <c:pt idx="27891">
                  <c:v>300.12229077760645</c:v>
                </c:pt>
                <c:pt idx="27892">
                  <c:v>300.21517984830865</c:v>
                </c:pt>
                <c:pt idx="27893">
                  <c:v>300.40095509815103</c:v>
                </c:pt>
                <c:pt idx="27894">
                  <c:v>300.43504265738812</c:v>
                </c:pt>
                <c:pt idx="27895">
                  <c:v>300.62081775504299</c:v>
                </c:pt>
                <c:pt idx="27896">
                  <c:v>300.29569980594573</c:v>
                </c:pt>
                <c:pt idx="27897">
                  <c:v>300.76014553992542</c:v>
                </c:pt>
                <c:pt idx="27898">
                  <c:v>300.94592078976774</c:v>
                </c:pt>
                <c:pt idx="27899">
                  <c:v>300.52792252074812</c:v>
                </c:pt>
                <c:pt idx="27900">
                  <c:v>300.26162289983188</c:v>
                </c:pt>
                <c:pt idx="27901">
                  <c:v>301.12083533269629</c:v>
                </c:pt>
                <c:pt idx="27902">
                  <c:v>301.14405761939526</c:v>
                </c:pt>
                <c:pt idx="27903">
                  <c:v>300.77250575002324</c:v>
                </c:pt>
                <c:pt idx="27904">
                  <c:v>300.9118379483424</c:v>
                </c:pt>
                <c:pt idx="27905">
                  <c:v>300.42417753703751</c:v>
                </c:pt>
                <c:pt idx="27906">
                  <c:v>300.30806747322987</c:v>
                </c:pt>
                <c:pt idx="27907">
                  <c:v>300.12229077760645</c:v>
                </c:pt>
                <c:pt idx="27908">
                  <c:v>300.21517984830865</c:v>
                </c:pt>
                <c:pt idx="27909">
                  <c:v>300.17959598182455</c:v>
                </c:pt>
                <c:pt idx="27910">
                  <c:v>300.07584769564573</c:v>
                </c:pt>
                <c:pt idx="27911">
                  <c:v>300.052625454603</c:v>
                </c:pt>
                <c:pt idx="27912">
                  <c:v>300.272475997372</c:v>
                </c:pt>
                <c:pt idx="27913">
                  <c:v>300.66725030563049</c:v>
                </c:pt>
                <c:pt idx="27914">
                  <c:v>300.76014553992542</c:v>
                </c:pt>
                <c:pt idx="27915">
                  <c:v>300.50469871217439</c:v>
                </c:pt>
                <c:pt idx="27916">
                  <c:v>300.23840061313291</c:v>
                </c:pt>
                <c:pt idx="27917">
                  <c:v>300.26162289983188</c:v>
                </c:pt>
                <c:pt idx="27918">
                  <c:v>300.44739830186171</c:v>
                </c:pt>
                <c:pt idx="27919">
                  <c:v>300.65639720809037</c:v>
                </c:pt>
                <c:pt idx="27920">
                  <c:v>300.40095509815103</c:v>
                </c:pt>
                <c:pt idx="27921">
                  <c:v>300.63317492139134</c:v>
                </c:pt>
                <c:pt idx="27922">
                  <c:v>300.08670677415364</c:v>
                </c:pt>
                <c:pt idx="27923">
                  <c:v>300.23840061313291</c:v>
                </c:pt>
                <c:pt idx="27924">
                  <c:v>300.052625454603</c:v>
                </c:pt>
                <c:pt idx="27925">
                  <c:v>300.37773281145206</c:v>
                </c:pt>
                <c:pt idx="27926">
                  <c:v>300.58673034799341</c:v>
                </c:pt>
                <c:pt idx="27927">
                  <c:v>300.51706500977122</c:v>
                </c:pt>
                <c:pt idx="27928">
                  <c:v>300.10992901519637</c:v>
                </c:pt>
                <c:pt idx="27929">
                  <c:v>301.22457620734508</c:v>
                </c:pt>
                <c:pt idx="27930">
                  <c:v>300.78336934849909</c:v>
                </c:pt>
                <c:pt idx="27931">
                  <c:v>300.34214742309319</c:v>
                </c:pt>
                <c:pt idx="27932">
                  <c:v>300.272475997372</c:v>
                </c:pt>
                <c:pt idx="27933">
                  <c:v>300.08670677415364</c:v>
                </c:pt>
                <c:pt idx="27934">
                  <c:v>300.272475997372</c:v>
                </c:pt>
                <c:pt idx="27935">
                  <c:v>300.37773281145206</c:v>
                </c:pt>
                <c:pt idx="27936">
                  <c:v>300.16873527491072</c:v>
                </c:pt>
                <c:pt idx="27937">
                  <c:v>300.26162289983188</c:v>
                </c:pt>
                <c:pt idx="27938">
                  <c:v>300.14551303386793</c:v>
                </c:pt>
                <c:pt idx="27939">
                  <c:v>300.49384272307219</c:v>
                </c:pt>
                <c:pt idx="27940">
                  <c:v>300.81895017123372</c:v>
                </c:pt>
                <c:pt idx="27941">
                  <c:v>300.40095509815103</c:v>
                </c:pt>
                <c:pt idx="27942">
                  <c:v>300.21517984830865</c:v>
                </c:pt>
                <c:pt idx="27943">
                  <c:v>300.09906995190721</c:v>
                </c:pt>
                <c:pt idx="27944">
                  <c:v>300.41181884881439</c:v>
                </c:pt>
                <c:pt idx="27945">
                  <c:v>300.9923684069152</c:v>
                </c:pt>
                <c:pt idx="27946">
                  <c:v>301.64257462855221</c:v>
                </c:pt>
                <c:pt idx="27947">
                  <c:v>300.41181884881439</c:v>
                </c:pt>
                <c:pt idx="27948">
                  <c:v>300.85302555547287</c:v>
                </c:pt>
                <c:pt idx="27949">
                  <c:v>300.15637217325082</c:v>
                </c:pt>
                <c:pt idx="27950">
                  <c:v>300.38859504024066</c:v>
                </c:pt>
                <c:pt idx="27951">
                  <c:v>300.40095509815103</c:v>
                </c:pt>
                <c:pt idx="27952">
                  <c:v>300.08670677415364</c:v>
                </c:pt>
                <c:pt idx="27953">
                  <c:v>300.35451052475304</c:v>
                </c:pt>
                <c:pt idx="27954">
                  <c:v>300.51706500977122</c:v>
                </c:pt>
                <c:pt idx="27955">
                  <c:v>300.84217245793269</c:v>
                </c:pt>
                <c:pt idx="27956">
                  <c:v>300.47062043637322</c:v>
                </c:pt>
                <c:pt idx="27957">
                  <c:v>300.35451052475304</c:v>
                </c:pt>
                <c:pt idx="27958">
                  <c:v>300.65639720809037</c:v>
                </c:pt>
                <c:pt idx="27959">
                  <c:v>300.34214742309319</c:v>
                </c:pt>
                <c:pt idx="27960">
                  <c:v>300.94592078976774</c:v>
                </c:pt>
                <c:pt idx="27961">
                  <c:v>301.13169588742267</c:v>
                </c:pt>
                <c:pt idx="27962">
                  <c:v>300.94592078976774</c:v>
                </c:pt>
                <c:pt idx="27963">
                  <c:v>301.3871427151737</c:v>
                </c:pt>
                <c:pt idx="27964">
                  <c:v>300.34214742309319</c:v>
                </c:pt>
                <c:pt idx="27965">
                  <c:v>300.13314985611436</c:v>
                </c:pt>
                <c:pt idx="27966">
                  <c:v>300.12229077760645</c:v>
                </c:pt>
                <c:pt idx="27967">
                  <c:v>300.34214742309319</c:v>
                </c:pt>
                <c:pt idx="27968">
                  <c:v>300.02940306137282</c:v>
                </c:pt>
                <c:pt idx="27969">
                  <c:v>300.17959598182455</c:v>
                </c:pt>
                <c:pt idx="27970">
                  <c:v>300.65639720809037</c:v>
                </c:pt>
                <c:pt idx="27971">
                  <c:v>300.84217245793269</c:v>
                </c:pt>
                <c:pt idx="27972">
                  <c:v>301.19050219279325</c:v>
                </c:pt>
                <c:pt idx="27973">
                  <c:v>301.42272140728369</c:v>
                </c:pt>
                <c:pt idx="27974">
                  <c:v>300.58673034799341</c:v>
                </c:pt>
                <c:pt idx="27975">
                  <c:v>300.65639720809037</c:v>
                </c:pt>
                <c:pt idx="27976">
                  <c:v>300.23840061313291</c:v>
                </c:pt>
                <c:pt idx="27977">
                  <c:v>300.02940306137282</c:v>
                </c:pt>
                <c:pt idx="27978">
                  <c:v>300.22604359897201</c:v>
                </c:pt>
                <c:pt idx="27979">
                  <c:v>300.43504265738812</c:v>
                </c:pt>
                <c:pt idx="27980">
                  <c:v>300.20281979039828</c:v>
                </c:pt>
                <c:pt idx="27981">
                  <c:v>300.48147490360066</c:v>
                </c:pt>
                <c:pt idx="27982">
                  <c:v>300.34214742309319</c:v>
                </c:pt>
                <c:pt idx="27983">
                  <c:v>300.37773281145206</c:v>
                </c:pt>
                <c:pt idx="27984">
                  <c:v>300.29569980594573</c:v>
                </c:pt>
                <c:pt idx="27985">
                  <c:v>300.65639720809037</c:v>
                </c:pt>
                <c:pt idx="27986">
                  <c:v>300.16873527491072</c:v>
                </c:pt>
                <c:pt idx="27987">
                  <c:v>300.63317492139134</c:v>
                </c:pt>
                <c:pt idx="27988">
                  <c:v>300.00618080663321</c:v>
                </c:pt>
                <c:pt idx="27989">
                  <c:v>300.45825109502692</c:v>
                </c:pt>
                <c:pt idx="27990">
                  <c:v>300.41181884881439</c:v>
                </c:pt>
                <c:pt idx="27991">
                  <c:v>300.24926740754574</c:v>
                </c:pt>
                <c:pt idx="27992">
                  <c:v>300.10992901519637</c:v>
                </c:pt>
                <c:pt idx="27993">
                  <c:v>300.00618080663321</c:v>
                </c:pt>
                <c:pt idx="27994">
                  <c:v>300.16873527491072</c:v>
                </c:pt>
                <c:pt idx="27995">
                  <c:v>300.31892361451946</c:v>
                </c:pt>
                <c:pt idx="27996">
                  <c:v>300.06348451789216</c:v>
                </c:pt>
                <c:pt idx="27997">
                  <c:v>300.43504265738812</c:v>
                </c:pt>
                <c:pt idx="27998">
                  <c:v>300.50469871217439</c:v>
                </c:pt>
                <c:pt idx="27999">
                  <c:v>300.07584769564573</c:v>
                </c:pt>
                <c:pt idx="28000">
                  <c:v>300.52792252074812</c:v>
                </c:pt>
                <c:pt idx="28001">
                  <c:v>300.94592078976774</c:v>
                </c:pt>
                <c:pt idx="28002">
                  <c:v>300.34214742309319</c:v>
                </c:pt>
                <c:pt idx="28003">
                  <c:v>300.14551303386793</c:v>
                </c:pt>
                <c:pt idx="28004">
                  <c:v>300.15637217325082</c:v>
                </c:pt>
                <c:pt idx="28005">
                  <c:v>300.51706500977122</c:v>
                </c:pt>
                <c:pt idx="28006">
                  <c:v>300.93506008285391</c:v>
                </c:pt>
                <c:pt idx="28007">
                  <c:v>300.65639720809037</c:v>
                </c:pt>
                <c:pt idx="28008">
                  <c:v>300.19195756160968</c:v>
                </c:pt>
                <c:pt idx="28009">
                  <c:v>300.21517984830865</c:v>
                </c:pt>
                <c:pt idx="28010">
                  <c:v>300.29569980594573</c:v>
                </c:pt>
                <c:pt idx="28011">
                  <c:v>300.59759394646926</c:v>
                </c:pt>
                <c:pt idx="28012">
                  <c:v>300.43504265738812</c:v>
                </c:pt>
                <c:pt idx="28013">
                  <c:v>300.15637217325082</c:v>
                </c:pt>
                <c:pt idx="28014">
                  <c:v>300.31892361451946</c:v>
                </c:pt>
                <c:pt idx="28015">
                  <c:v>300.31892361451946</c:v>
                </c:pt>
                <c:pt idx="28016">
                  <c:v>300.35451052475304</c:v>
                </c:pt>
                <c:pt idx="28017">
                  <c:v>300.72606254631256</c:v>
                </c:pt>
                <c:pt idx="28018">
                  <c:v>300.21517984830865</c:v>
                </c:pt>
                <c:pt idx="28019">
                  <c:v>300.44739830186171</c:v>
                </c:pt>
                <c:pt idx="28020">
                  <c:v>300.35451052475304</c:v>
                </c:pt>
                <c:pt idx="28021">
                  <c:v>300.37773281145206</c:v>
                </c:pt>
                <c:pt idx="28022">
                  <c:v>300.33128823805407</c:v>
                </c:pt>
                <c:pt idx="28023">
                  <c:v>300.20281979039828</c:v>
                </c:pt>
                <c:pt idx="28024">
                  <c:v>300.21517984830865</c:v>
                </c:pt>
                <c:pt idx="28025">
                  <c:v>300.24926740754574</c:v>
                </c:pt>
                <c:pt idx="28026">
                  <c:v>300.04026227684943</c:v>
                </c:pt>
                <c:pt idx="28027">
                  <c:v>300.37773281145206</c:v>
                </c:pt>
                <c:pt idx="28028">
                  <c:v>300.02940306137282</c:v>
                </c:pt>
                <c:pt idx="28029">
                  <c:v>300.84217245793269</c:v>
                </c:pt>
                <c:pt idx="28030">
                  <c:v>301.31747144164001</c:v>
                </c:pt>
                <c:pt idx="28031">
                  <c:v>300.71369792277795</c:v>
                </c:pt>
                <c:pt idx="28032">
                  <c:v>300.22604359897201</c:v>
                </c:pt>
                <c:pt idx="28033">
                  <c:v>300.08670677415364</c:v>
                </c:pt>
                <c:pt idx="28034">
                  <c:v>300.35451052475304</c:v>
                </c:pt>
                <c:pt idx="28035">
                  <c:v>300.48147490360066</c:v>
                </c:pt>
                <c:pt idx="28036">
                  <c:v>300.52792252074812</c:v>
                </c:pt>
                <c:pt idx="28037">
                  <c:v>300.67961797291457</c:v>
                </c:pt>
                <c:pt idx="28038">
                  <c:v>300.04026227684943</c:v>
                </c:pt>
                <c:pt idx="28039">
                  <c:v>300.43504265738812</c:v>
                </c:pt>
                <c:pt idx="28040">
                  <c:v>302.50179467079033</c:v>
                </c:pt>
                <c:pt idx="28041">
                  <c:v>300.8762493640466</c:v>
                </c:pt>
                <c:pt idx="28042">
                  <c:v>300.50469871217439</c:v>
                </c:pt>
                <c:pt idx="28043">
                  <c:v>300.82980174689914</c:v>
                </c:pt>
                <c:pt idx="28044">
                  <c:v>301.60849680931352</c:v>
                </c:pt>
                <c:pt idx="28045">
                  <c:v>305.4633477013528</c:v>
                </c:pt>
                <c:pt idx="28046">
                  <c:v>303.18759708609684</c:v>
                </c:pt>
                <c:pt idx="28047">
                  <c:v>300.44739830186171</c:v>
                </c:pt>
                <c:pt idx="28048">
                  <c:v>300.78336934849909</c:v>
                </c:pt>
                <c:pt idx="28049">
                  <c:v>301.21372295761745</c:v>
                </c:pt>
                <c:pt idx="28050">
                  <c:v>301.81749434585487</c:v>
                </c:pt>
                <c:pt idx="28051">
                  <c:v>300.16873527491072</c:v>
                </c:pt>
                <c:pt idx="28052">
                  <c:v>300.59759394646926</c:v>
                </c:pt>
                <c:pt idx="28053">
                  <c:v>300.43504265738812</c:v>
                </c:pt>
                <c:pt idx="28054">
                  <c:v>300.052625454603</c:v>
                </c:pt>
                <c:pt idx="28055">
                  <c:v>300.82980174689914</c:v>
                </c:pt>
                <c:pt idx="28056">
                  <c:v>302.85012136190136</c:v>
                </c:pt>
                <c:pt idx="28057">
                  <c:v>304.96332053588861</c:v>
                </c:pt>
                <c:pt idx="28058">
                  <c:v>306.58885016732251</c:v>
                </c:pt>
                <c:pt idx="28059">
                  <c:v>305.31164722699964</c:v>
                </c:pt>
                <c:pt idx="28060">
                  <c:v>300.50469871217439</c:v>
                </c:pt>
                <c:pt idx="28061">
                  <c:v>302.16582408071537</c:v>
                </c:pt>
                <c:pt idx="28062">
                  <c:v>301.26016783539035</c:v>
                </c:pt>
                <c:pt idx="28063">
                  <c:v>304.4183524092723</c:v>
                </c:pt>
                <c:pt idx="28064">
                  <c:v>304.30224858515112</c:v>
                </c:pt>
                <c:pt idx="28065">
                  <c:v>303.90747427689263</c:v>
                </c:pt>
                <c:pt idx="28066">
                  <c:v>305.97422583373242</c:v>
                </c:pt>
                <c:pt idx="28067">
                  <c:v>304.7434552918096</c:v>
                </c:pt>
                <c:pt idx="28068">
                  <c:v>301.37627744263557</c:v>
                </c:pt>
                <c:pt idx="28069">
                  <c:v>302.0373489368107</c:v>
                </c:pt>
                <c:pt idx="28070">
                  <c:v>303.19844805301238</c:v>
                </c:pt>
                <c:pt idx="28071">
                  <c:v>303.05912042031747</c:v>
                </c:pt>
                <c:pt idx="28072">
                  <c:v>300.44739830186171</c:v>
                </c:pt>
                <c:pt idx="28073">
                  <c:v>300.36537123166693</c:v>
                </c:pt>
                <c:pt idx="28074">
                  <c:v>302.75722612760649</c:v>
                </c:pt>
                <c:pt idx="28075">
                  <c:v>302.31601942094795</c:v>
                </c:pt>
                <c:pt idx="28076">
                  <c:v>302.15346797967931</c:v>
                </c:pt>
                <c:pt idx="28077">
                  <c:v>301.61935081997848</c:v>
                </c:pt>
                <c:pt idx="28078">
                  <c:v>301.10847223103639</c:v>
                </c:pt>
                <c:pt idx="28079">
                  <c:v>300.89947317262033</c:v>
                </c:pt>
                <c:pt idx="28080">
                  <c:v>300.52792252074812</c:v>
                </c:pt>
                <c:pt idx="28081">
                  <c:v>300.71369792277795</c:v>
                </c:pt>
                <c:pt idx="28082">
                  <c:v>300.36537123166693</c:v>
                </c:pt>
                <c:pt idx="28083">
                  <c:v>300.82980174689914</c:v>
                </c:pt>
                <c:pt idx="28084">
                  <c:v>300.57437013789553</c:v>
                </c:pt>
                <c:pt idx="28085">
                  <c:v>302.02649188239621</c:v>
                </c:pt>
                <c:pt idx="28086">
                  <c:v>302.63026372719605</c:v>
                </c:pt>
                <c:pt idx="28087">
                  <c:v>301.32983363017502</c:v>
                </c:pt>
                <c:pt idx="28088">
                  <c:v>302.07293645579421</c:v>
                </c:pt>
                <c:pt idx="28089">
                  <c:v>302.30515627903452</c:v>
                </c:pt>
                <c:pt idx="28090">
                  <c:v>303.3377756857073</c:v>
                </c:pt>
                <c:pt idx="28091">
                  <c:v>309.77026844196399</c:v>
                </c:pt>
                <c:pt idx="28092">
                  <c:v>305.38131865272084</c:v>
                </c:pt>
                <c:pt idx="28093">
                  <c:v>301.50324653929488</c:v>
                </c:pt>
                <c:pt idx="28094">
                  <c:v>302.69992906541825</c:v>
                </c:pt>
                <c:pt idx="28095">
                  <c:v>314.82179835981469</c:v>
                </c:pt>
                <c:pt idx="28096">
                  <c:v>315.56489783730945</c:v>
                </c:pt>
                <c:pt idx="28097">
                  <c:v>305.16145340864176</c:v>
                </c:pt>
                <c:pt idx="28098">
                  <c:v>301.09761456787203</c:v>
                </c:pt>
                <c:pt idx="28099">
                  <c:v>301.26016783539035</c:v>
                </c:pt>
                <c:pt idx="28100">
                  <c:v>301.10847223103639</c:v>
                </c:pt>
                <c:pt idx="28101">
                  <c:v>303.3377756857073</c:v>
                </c:pt>
                <c:pt idx="28102">
                  <c:v>305.93864440224792</c:v>
                </c:pt>
                <c:pt idx="28103">
                  <c:v>306.42629872605386</c:v>
                </c:pt>
                <c:pt idx="28104">
                  <c:v>304.73109766889883</c:v>
                </c:pt>
                <c:pt idx="28105">
                  <c:v>302.98944747272157</c:v>
                </c:pt>
                <c:pt idx="28106">
                  <c:v>301.13169588742267</c:v>
                </c:pt>
                <c:pt idx="28107">
                  <c:v>305.76522677531636</c:v>
                </c:pt>
                <c:pt idx="28108">
                  <c:v>302.46770924217793</c:v>
                </c:pt>
                <c:pt idx="28109">
                  <c:v>301.87479749554205</c:v>
                </c:pt>
                <c:pt idx="28110">
                  <c:v>302.17667656950562</c:v>
                </c:pt>
                <c:pt idx="28111">
                  <c:v>302.71079372920644</c:v>
                </c:pt>
                <c:pt idx="28112">
                  <c:v>303.12879184603861</c:v>
                </c:pt>
                <c:pt idx="28113">
                  <c:v>300.89947317262033</c:v>
                </c:pt>
                <c:pt idx="28114">
                  <c:v>300.59759394646926</c:v>
                </c:pt>
                <c:pt idx="28115">
                  <c:v>301.13169588742267</c:v>
                </c:pt>
                <c:pt idx="28116">
                  <c:v>301.10847223103639</c:v>
                </c:pt>
                <c:pt idx="28117">
                  <c:v>300.62081775504299</c:v>
                </c:pt>
                <c:pt idx="28118">
                  <c:v>300.49384272307219</c:v>
                </c:pt>
                <c:pt idx="28119">
                  <c:v>301.02794770777507</c:v>
                </c:pt>
                <c:pt idx="28120">
                  <c:v>300.86539474463171</c:v>
                </c:pt>
                <c:pt idx="28121">
                  <c:v>300.98150465625184</c:v>
                </c:pt>
                <c:pt idx="28122">
                  <c:v>301.07439243336052</c:v>
                </c:pt>
                <c:pt idx="28123">
                  <c:v>301.02794770777507</c:v>
                </c:pt>
                <c:pt idx="28124">
                  <c:v>301.32983363017502</c:v>
                </c:pt>
                <c:pt idx="28125">
                  <c:v>300.88861550945592</c:v>
                </c:pt>
                <c:pt idx="28126">
                  <c:v>300.42417753703751</c:v>
                </c:pt>
                <c:pt idx="28127">
                  <c:v>300.37773281145206</c:v>
                </c:pt>
                <c:pt idx="28128">
                  <c:v>300.40095509815103</c:v>
                </c:pt>
                <c:pt idx="28129">
                  <c:v>300.35451052475304</c:v>
                </c:pt>
                <c:pt idx="28130">
                  <c:v>300.20281979039828</c:v>
                </c:pt>
                <c:pt idx="28131">
                  <c:v>300.01703988361919</c:v>
                </c:pt>
                <c:pt idx="28132">
                  <c:v>300.40095509815103</c:v>
                </c:pt>
                <c:pt idx="28133">
                  <c:v>300.72606254631256</c:v>
                </c:pt>
                <c:pt idx="28134">
                  <c:v>300.72606254631256</c:v>
                </c:pt>
                <c:pt idx="28135">
                  <c:v>300.79572788453476</c:v>
                </c:pt>
                <c:pt idx="28136">
                  <c:v>300.65639720809037</c:v>
                </c:pt>
                <c:pt idx="28137">
                  <c:v>300.72606254631256</c:v>
                </c:pt>
                <c:pt idx="28138">
                  <c:v>300.74928498519898</c:v>
                </c:pt>
                <c:pt idx="28139">
                  <c:v>300.37773281145206</c:v>
                </c:pt>
                <c:pt idx="28140">
                  <c:v>300.47062043637322</c:v>
                </c:pt>
                <c:pt idx="28141">
                  <c:v>300.30806747322987</c:v>
                </c:pt>
                <c:pt idx="28142">
                  <c:v>300.17959598182455</c:v>
                </c:pt>
                <c:pt idx="28143">
                  <c:v>301.27102382449254</c:v>
                </c:pt>
                <c:pt idx="28144">
                  <c:v>300.92269698119406</c:v>
                </c:pt>
                <c:pt idx="28145">
                  <c:v>301.29424748087877</c:v>
                </c:pt>
                <c:pt idx="28146">
                  <c:v>300.00618080663321</c:v>
                </c:pt>
                <c:pt idx="28147">
                  <c:v>300.33128823805407</c:v>
                </c:pt>
                <c:pt idx="28148">
                  <c:v>300.9923684069152</c:v>
                </c:pt>
                <c:pt idx="28149">
                  <c:v>300.59759394646926</c:v>
                </c:pt>
                <c:pt idx="28150">
                  <c:v>300.22604359897201</c:v>
                </c:pt>
                <c:pt idx="28151">
                  <c:v>300.34214742309319</c:v>
                </c:pt>
                <c:pt idx="28152">
                  <c:v>300.02940306137282</c:v>
                </c:pt>
                <c:pt idx="28153">
                  <c:v>300.10992901519637</c:v>
                </c:pt>
                <c:pt idx="28154">
                  <c:v>300.35451052475304</c:v>
                </c:pt>
                <c:pt idx="28155">
                  <c:v>300.28484518653084</c:v>
                </c:pt>
                <c:pt idx="28156">
                  <c:v>300.07584769564573</c:v>
                </c:pt>
                <c:pt idx="28157">
                  <c:v>300.92269698119406</c:v>
                </c:pt>
                <c:pt idx="28158">
                  <c:v>300.66725030563049</c:v>
                </c:pt>
                <c:pt idx="28159">
                  <c:v>300.47062043637322</c:v>
                </c:pt>
                <c:pt idx="28160">
                  <c:v>300.12229077760645</c:v>
                </c:pt>
                <c:pt idx="28161">
                  <c:v>300.73692173135169</c:v>
                </c:pt>
                <c:pt idx="28162">
                  <c:v>301.06202461388898</c:v>
                </c:pt>
                <c:pt idx="28163">
                  <c:v>300.62081775504299</c:v>
                </c:pt>
                <c:pt idx="28164">
                  <c:v>300.43504265738812</c:v>
                </c:pt>
                <c:pt idx="28165">
                  <c:v>300.07584769564573</c:v>
                </c:pt>
                <c:pt idx="28166">
                  <c:v>300.23840061313291</c:v>
                </c:pt>
                <c:pt idx="28167">
                  <c:v>300.19195756160968</c:v>
                </c:pt>
                <c:pt idx="28168">
                  <c:v>300.37773281145206</c:v>
                </c:pt>
                <c:pt idx="28169">
                  <c:v>300.93506008285391</c:v>
                </c:pt>
                <c:pt idx="28170">
                  <c:v>300.37773281145206</c:v>
                </c:pt>
                <c:pt idx="28171">
                  <c:v>300.70284025961359</c:v>
                </c:pt>
                <c:pt idx="28172">
                  <c:v>300.40095509815103</c:v>
                </c:pt>
                <c:pt idx="28173">
                  <c:v>300.77250575002324</c:v>
                </c:pt>
                <c:pt idx="28174">
                  <c:v>300.70284025961359</c:v>
                </c:pt>
                <c:pt idx="28175">
                  <c:v>300.19195756160968</c:v>
                </c:pt>
                <c:pt idx="28176">
                  <c:v>300.06348451789216</c:v>
                </c:pt>
                <c:pt idx="28177">
                  <c:v>300.35451052475304</c:v>
                </c:pt>
                <c:pt idx="28178">
                  <c:v>301.17814350457013</c:v>
                </c:pt>
                <c:pt idx="28179">
                  <c:v>300.69047411420422</c:v>
                </c:pt>
                <c:pt idx="28180">
                  <c:v>300.89947317262033</c:v>
                </c:pt>
                <c:pt idx="28181">
                  <c:v>300.08670677415364</c:v>
                </c:pt>
                <c:pt idx="28182">
                  <c:v>300.12229077760645</c:v>
                </c:pt>
                <c:pt idx="28183">
                  <c:v>300.35451052475304</c:v>
                </c:pt>
                <c:pt idx="28184">
                  <c:v>300.54028729647018</c:v>
                </c:pt>
                <c:pt idx="28185">
                  <c:v>300.07584769564573</c:v>
                </c:pt>
                <c:pt idx="28186">
                  <c:v>300.30806747322987</c:v>
                </c:pt>
                <c:pt idx="28187">
                  <c:v>300.33128823805407</c:v>
                </c:pt>
                <c:pt idx="28188">
                  <c:v>300.51706500977122</c:v>
                </c:pt>
                <c:pt idx="28189">
                  <c:v>300.47062043637322</c:v>
                </c:pt>
                <c:pt idx="28190">
                  <c:v>300.16873527491072</c:v>
                </c:pt>
                <c:pt idx="28191">
                  <c:v>300.58673034799341</c:v>
                </c:pt>
                <c:pt idx="28192">
                  <c:v>300.06348451789216</c:v>
                </c:pt>
                <c:pt idx="28193">
                  <c:v>300.34214742309319</c:v>
                </c:pt>
                <c:pt idx="28194">
                  <c:v>300.8762493640466</c:v>
                </c:pt>
                <c:pt idx="28195">
                  <c:v>300.66725030563049</c:v>
                </c:pt>
                <c:pt idx="28196">
                  <c:v>300.29569980594573</c:v>
                </c:pt>
                <c:pt idx="28197">
                  <c:v>300.48147490360066</c:v>
                </c:pt>
                <c:pt idx="28198">
                  <c:v>300.50469871217439</c:v>
                </c:pt>
                <c:pt idx="28199">
                  <c:v>301.50324653929488</c:v>
                </c:pt>
                <c:pt idx="28200">
                  <c:v>301.29424748087877</c:v>
                </c:pt>
                <c:pt idx="28201">
                  <c:v>301.0852482702752</c:v>
                </c:pt>
                <c:pt idx="28202">
                  <c:v>300.56350806129444</c:v>
                </c:pt>
                <c:pt idx="28203">
                  <c:v>300.40095509815103</c:v>
                </c:pt>
                <c:pt idx="28204">
                  <c:v>301.39949942495963</c:v>
                </c:pt>
                <c:pt idx="28205">
                  <c:v>300.9118379483424</c:v>
                </c:pt>
                <c:pt idx="28206">
                  <c:v>301.60849680931352</c:v>
                </c:pt>
                <c:pt idx="28207">
                  <c:v>301.98004883087299</c:v>
                </c:pt>
                <c:pt idx="28208">
                  <c:v>300.74928498519898</c:v>
                </c:pt>
                <c:pt idx="28209">
                  <c:v>301.06202461388898</c:v>
                </c:pt>
                <c:pt idx="28210">
                  <c:v>300.76014553992542</c:v>
                </c:pt>
                <c:pt idx="28211">
                  <c:v>301.61935081997848</c:v>
                </c:pt>
                <c:pt idx="28212">
                  <c:v>301.20136746533132</c:v>
                </c:pt>
                <c:pt idx="28213">
                  <c:v>300.66725030563049</c:v>
                </c:pt>
                <c:pt idx="28214">
                  <c:v>300.59759394646926</c:v>
                </c:pt>
                <c:pt idx="28215">
                  <c:v>300.15637217325082</c:v>
                </c:pt>
                <c:pt idx="28216">
                  <c:v>300.23840061313291</c:v>
                </c:pt>
                <c:pt idx="28217">
                  <c:v>300.37773281145206</c:v>
                </c:pt>
                <c:pt idx="28218">
                  <c:v>300.51706500977122</c:v>
                </c:pt>
                <c:pt idx="28219">
                  <c:v>300.33128823805407</c:v>
                </c:pt>
                <c:pt idx="28220">
                  <c:v>300.00618080663321</c:v>
                </c:pt>
                <c:pt idx="28221">
                  <c:v>300.19195756160968</c:v>
                </c:pt>
                <c:pt idx="28222">
                  <c:v>300.02940306137282</c:v>
                </c:pt>
                <c:pt idx="28223">
                  <c:v>300.33128823805407</c:v>
                </c:pt>
                <c:pt idx="28224">
                  <c:v>300.35451052475304</c:v>
                </c:pt>
                <c:pt idx="28225">
                  <c:v>300.37773281145206</c:v>
                </c:pt>
                <c:pt idx="28226">
                  <c:v>300.04026227684943</c:v>
                </c:pt>
                <c:pt idx="28227">
                  <c:v>300.04026227684943</c:v>
                </c:pt>
                <c:pt idx="28228">
                  <c:v>300.04026227684943</c:v>
                </c:pt>
                <c:pt idx="28229">
                  <c:v>300.41181884881439</c:v>
                </c:pt>
                <c:pt idx="28230">
                  <c:v>300.43504265738812</c:v>
                </c:pt>
                <c:pt idx="28231">
                  <c:v>300.71369792277795</c:v>
                </c:pt>
                <c:pt idx="28232">
                  <c:v>300.34214742309319</c:v>
                </c:pt>
                <c:pt idx="28233">
                  <c:v>300.02940306137282</c:v>
                </c:pt>
                <c:pt idx="28234">
                  <c:v>300.33128823805407</c:v>
                </c:pt>
                <c:pt idx="28235">
                  <c:v>300.86539474463171</c:v>
                </c:pt>
                <c:pt idx="28236">
                  <c:v>300.33128823805407</c:v>
                </c:pt>
                <c:pt idx="28237">
                  <c:v>300.65639720809037</c:v>
                </c:pt>
                <c:pt idx="28238">
                  <c:v>300.74928498519898</c:v>
                </c:pt>
                <c:pt idx="28239">
                  <c:v>300.56350806129444</c:v>
                </c:pt>
                <c:pt idx="28240">
                  <c:v>300.15637217325082</c:v>
                </c:pt>
                <c:pt idx="28241">
                  <c:v>301.10847223103639</c:v>
                </c:pt>
                <c:pt idx="28242">
                  <c:v>300.02940306137282</c:v>
                </c:pt>
                <c:pt idx="28243">
                  <c:v>300.48147490360066</c:v>
                </c:pt>
                <c:pt idx="28244">
                  <c:v>301.01559206330148</c:v>
                </c:pt>
                <c:pt idx="28245">
                  <c:v>300.69047411420422</c:v>
                </c:pt>
                <c:pt idx="28246">
                  <c:v>300.57437013789553</c:v>
                </c:pt>
                <c:pt idx="28247">
                  <c:v>300.06348451789216</c:v>
                </c:pt>
                <c:pt idx="28248">
                  <c:v>300.50469871217439</c:v>
                </c:pt>
                <c:pt idx="28249">
                  <c:v>300.5511463293218</c:v>
                </c:pt>
                <c:pt idx="28250">
                  <c:v>300.43504265738812</c:v>
                </c:pt>
                <c:pt idx="28251">
                  <c:v>300.01703988361919</c:v>
                </c:pt>
                <c:pt idx="28252">
                  <c:v>300.67961797291457</c:v>
                </c:pt>
                <c:pt idx="28253">
                  <c:v>300.54028729647018</c:v>
                </c:pt>
                <c:pt idx="28254">
                  <c:v>300.42417753703751</c:v>
                </c:pt>
                <c:pt idx="28255">
                  <c:v>300.49384272307219</c:v>
                </c:pt>
                <c:pt idx="28256">
                  <c:v>300.47062043637322</c:v>
                </c:pt>
                <c:pt idx="28257">
                  <c:v>300.44739830186171</c:v>
                </c:pt>
                <c:pt idx="28258">
                  <c:v>300.22604359897201</c:v>
                </c:pt>
                <c:pt idx="28259">
                  <c:v>300.62081775504299</c:v>
                </c:pt>
                <c:pt idx="28260">
                  <c:v>300.22604359897201</c:v>
                </c:pt>
                <c:pt idx="28261">
                  <c:v>300.24926740754574</c:v>
                </c:pt>
                <c:pt idx="28262">
                  <c:v>300.49384272307219</c:v>
                </c:pt>
                <c:pt idx="28263">
                  <c:v>300.08670677415364</c:v>
                </c:pt>
                <c:pt idx="28264">
                  <c:v>300.31892361451946</c:v>
                </c:pt>
                <c:pt idx="28265">
                  <c:v>300.01703988361919</c:v>
                </c:pt>
                <c:pt idx="28266">
                  <c:v>300.26162289983188</c:v>
                </c:pt>
                <c:pt idx="28267">
                  <c:v>300.49384272307219</c:v>
                </c:pt>
                <c:pt idx="28268">
                  <c:v>300.37773281145206</c:v>
                </c:pt>
                <c:pt idx="28269">
                  <c:v>300.00618080663321</c:v>
                </c:pt>
                <c:pt idx="28270">
                  <c:v>300.79572788453476</c:v>
                </c:pt>
                <c:pt idx="28271">
                  <c:v>300.49384272307219</c:v>
                </c:pt>
                <c:pt idx="28272">
                  <c:v>300.30806747322987</c:v>
                </c:pt>
                <c:pt idx="28273">
                  <c:v>301.02794770777507</c:v>
                </c:pt>
                <c:pt idx="28274">
                  <c:v>300.79572788453476</c:v>
                </c:pt>
                <c:pt idx="28275">
                  <c:v>300.22604359897201</c:v>
                </c:pt>
                <c:pt idx="28276">
                  <c:v>300.17959598182455</c:v>
                </c:pt>
                <c:pt idx="28277">
                  <c:v>300.15637217325082</c:v>
                </c:pt>
                <c:pt idx="28278">
                  <c:v>300.92269698119406</c:v>
                </c:pt>
                <c:pt idx="28279">
                  <c:v>300.59759394646926</c:v>
                </c:pt>
                <c:pt idx="28280">
                  <c:v>300.62081775504299</c:v>
                </c:pt>
                <c:pt idx="28281">
                  <c:v>301.06202461388898</c:v>
                </c:pt>
                <c:pt idx="28282">
                  <c:v>300.50469871217439</c:v>
                </c:pt>
                <c:pt idx="28283">
                  <c:v>300.64402649705676</c:v>
                </c:pt>
                <c:pt idx="28284">
                  <c:v>300.66725030563049</c:v>
                </c:pt>
                <c:pt idx="28285">
                  <c:v>300.48147490360066</c:v>
                </c:pt>
                <c:pt idx="28286">
                  <c:v>300.00618080663321</c:v>
                </c:pt>
                <c:pt idx="28287">
                  <c:v>300.86539474463171</c:v>
                </c:pt>
                <c:pt idx="28288">
                  <c:v>301.28338951333944</c:v>
                </c:pt>
                <c:pt idx="28289">
                  <c:v>301.32983363017502</c:v>
                </c:pt>
                <c:pt idx="28290">
                  <c:v>301.09761456787203</c:v>
                </c:pt>
                <c:pt idx="28291">
                  <c:v>300.9118379483424</c:v>
                </c:pt>
                <c:pt idx="28292">
                  <c:v>300.30806747322987</c:v>
                </c:pt>
                <c:pt idx="28293">
                  <c:v>300.35451052475304</c:v>
                </c:pt>
                <c:pt idx="28294">
                  <c:v>300.04026227684943</c:v>
                </c:pt>
                <c:pt idx="28295">
                  <c:v>301.61935081997848</c:v>
                </c:pt>
                <c:pt idx="28296">
                  <c:v>302.33924322952168</c:v>
                </c:pt>
                <c:pt idx="28297">
                  <c:v>301.17814350457013</c:v>
                </c:pt>
                <c:pt idx="28298">
                  <c:v>301.13169588742267</c:v>
                </c:pt>
                <c:pt idx="28299">
                  <c:v>300.17959598182455</c:v>
                </c:pt>
                <c:pt idx="28300">
                  <c:v>300.16873527491072</c:v>
                </c:pt>
                <c:pt idx="28301">
                  <c:v>300.13314985611436</c:v>
                </c:pt>
                <c:pt idx="28302">
                  <c:v>300.74928498519898</c:v>
                </c:pt>
                <c:pt idx="28303">
                  <c:v>301.70138443423468</c:v>
                </c:pt>
                <c:pt idx="28304">
                  <c:v>301.16727990609422</c:v>
                </c:pt>
                <c:pt idx="28305">
                  <c:v>301.26016783539035</c:v>
                </c:pt>
                <c:pt idx="28306">
                  <c:v>301.30661164785096</c:v>
                </c:pt>
                <c:pt idx="28307">
                  <c:v>300.23840061313291</c:v>
                </c:pt>
                <c:pt idx="28308">
                  <c:v>300.43504265738812</c:v>
                </c:pt>
                <c:pt idx="28309">
                  <c:v>300.71369792277795</c:v>
                </c:pt>
                <c:pt idx="28310">
                  <c:v>300.20281979039828</c:v>
                </c:pt>
                <c:pt idx="28311">
                  <c:v>300.48147490360066</c:v>
                </c:pt>
                <c:pt idx="28312">
                  <c:v>301.15491984818385</c:v>
                </c:pt>
                <c:pt idx="28313">
                  <c:v>300.14551303386793</c:v>
                </c:pt>
                <c:pt idx="28314">
                  <c:v>300.93506008285391</c:v>
                </c:pt>
                <c:pt idx="28315">
                  <c:v>300.81895017123372</c:v>
                </c:pt>
                <c:pt idx="28316">
                  <c:v>300.40095509815103</c:v>
                </c:pt>
                <c:pt idx="28317">
                  <c:v>300.052625454603</c:v>
                </c:pt>
                <c:pt idx="28318">
                  <c:v>300.65639720809037</c:v>
                </c:pt>
                <c:pt idx="28319">
                  <c:v>300.88861550945592</c:v>
                </c:pt>
                <c:pt idx="28320">
                  <c:v>300.28484518653084</c:v>
                </c:pt>
                <c:pt idx="28321">
                  <c:v>300.07584769564573</c:v>
                </c:pt>
                <c:pt idx="28322">
                  <c:v>300.06348451789216</c:v>
                </c:pt>
                <c:pt idx="28323">
                  <c:v>300.89947317262033</c:v>
                </c:pt>
                <c:pt idx="28324">
                  <c:v>301.54969461300476</c:v>
                </c:pt>
                <c:pt idx="28325">
                  <c:v>300.48147490360066</c:v>
                </c:pt>
                <c:pt idx="28326">
                  <c:v>300.24926740754574</c:v>
                </c:pt>
                <c:pt idx="28327">
                  <c:v>300.66725030563049</c:v>
                </c:pt>
                <c:pt idx="28328">
                  <c:v>300.94592078976774</c:v>
                </c:pt>
                <c:pt idx="28329">
                  <c:v>300.9923684069152</c:v>
                </c:pt>
                <c:pt idx="28330">
                  <c:v>300.5511463293218</c:v>
                </c:pt>
                <c:pt idx="28331">
                  <c:v>300.50469871217439</c:v>
                </c:pt>
                <c:pt idx="28332">
                  <c:v>300.10992901519637</c:v>
                </c:pt>
                <c:pt idx="28333">
                  <c:v>300.04026227684943</c:v>
                </c:pt>
                <c:pt idx="28334">
                  <c:v>300.44739830186171</c:v>
                </c:pt>
                <c:pt idx="28335">
                  <c:v>300.84217245793269</c:v>
                </c:pt>
                <c:pt idx="28336">
                  <c:v>300.77250575002324</c:v>
                </c:pt>
                <c:pt idx="28337">
                  <c:v>300.42417753703751</c:v>
                </c:pt>
                <c:pt idx="28338">
                  <c:v>300.79572788453476</c:v>
                </c:pt>
                <c:pt idx="28339">
                  <c:v>300.42417753703751</c:v>
                </c:pt>
                <c:pt idx="28340">
                  <c:v>300.70284025961359</c:v>
                </c:pt>
                <c:pt idx="28341">
                  <c:v>300.33128823805407</c:v>
                </c:pt>
                <c:pt idx="28342">
                  <c:v>300.19195756160968</c:v>
                </c:pt>
                <c:pt idx="28343">
                  <c:v>300.00618080663321</c:v>
                </c:pt>
                <c:pt idx="28344">
                  <c:v>300.13314985611436</c:v>
                </c:pt>
                <c:pt idx="28345">
                  <c:v>300.24926740754574</c:v>
                </c:pt>
                <c:pt idx="28346">
                  <c:v>300.59759394646926</c:v>
                </c:pt>
                <c:pt idx="28347">
                  <c:v>300.31892361451946</c:v>
                </c:pt>
                <c:pt idx="28348">
                  <c:v>300.02940306137282</c:v>
                </c:pt>
                <c:pt idx="28349">
                  <c:v>300.36537123166693</c:v>
                </c:pt>
                <c:pt idx="28350">
                  <c:v>300.10992901519637</c:v>
                </c:pt>
                <c:pt idx="28351">
                  <c:v>300.26162289983188</c:v>
                </c:pt>
                <c:pt idx="28352">
                  <c:v>300.47062043637322</c:v>
                </c:pt>
                <c:pt idx="28353">
                  <c:v>300.35451052475304</c:v>
                </c:pt>
                <c:pt idx="28354">
                  <c:v>300.35451052475304</c:v>
                </c:pt>
                <c:pt idx="28355">
                  <c:v>300.79572788453476</c:v>
                </c:pt>
                <c:pt idx="28356">
                  <c:v>300.63317492139134</c:v>
                </c:pt>
                <c:pt idx="28357">
                  <c:v>300.26162289983188</c:v>
                </c:pt>
                <c:pt idx="28358">
                  <c:v>300.42417753703751</c:v>
                </c:pt>
                <c:pt idx="28359">
                  <c:v>300.17959598182455</c:v>
                </c:pt>
                <c:pt idx="28360">
                  <c:v>300.59759394646926</c:v>
                </c:pt>
                <c:pt idx="28361">
                  <c:v>300.8762493640466</c:v>
                </c:pt>
                <c:pt idx="28362">
                  <c:v>300.73692173135169</c:v>
                </c:pt>
                <c:pt idx="28363">
                  <c:v>300.15637217325082</c:v>
                </c:pt>
                <c:pt idx="28364">
                  <c:v>300.43504265738812</c:v>
                </c:pt>
                <c:pt idx="28365">
                  <c:v>301.73546986284714</c:v>
                </c:pt>
                <c:pt idx="28366">
                  <c:v>300.37773281145206</c:v>
                </c:pt>
                <c:pt idx="28367">
                  <c:v>300.14551303386793</c:v>
                </c:pt>
                <c:pt idx="28368">
                  <c:v>300.65639720809037</c:v>
                </c:pt>
                <c:pt idx="28369">
                  <c:v>300.56350806129444</c:v>
                </c:pt>
                <c:pt idx="28370">
                  <c:v>300.44739830186171</c:v>
                </c:pt>
                <c:pt idx="28371">
                  <c:v>300.37773281145206</c:v>
                </c:pt>
                <c:pt idx="28372">
                  <c:v>300.56350806129444</c:v>
                </c:pt>
                <c:pt idx="28373">
                  <c:v>300.77250575002324</c:v>
                </c:pt>
                <c:pt idx="28374">
                  <c:v>300.13314985611436</c:v>
                </c:pt>
                <c:pt idx="28375">
                  <c:v>300.48147490360066</c:v>
                </c:pt>
                <c:pt idx="28376">
                  <c:v>300.43504265738812</c:v>
                </c:pt>
                <c:pt idx="28377">
                  <c:v>300.02940306137282</c:v>
                </c:pt>
                <c:pt idx="28378">
                  <c:v>300.29569980594573</c:v>
                </c:pt>
                <c:pt idx="28379">
                  <c:v>300.01703988361919</c:v>
                </c:pt>
                <c:pt idx="28380">
                  <c:v>300.50469871217439</c:v>
                </c:pt>
                <c:pt idx="28381">
                  <c:v>300.57437013789553</c:v>
                </c:pt>
                <c:pt idx="28382">
                  <c:v>300.34214742309319</c:v>
                </c:pt>
                <c:pt idx="28383">
                  <c:v>300.29569980594573</c:v>
                </c:pt>
                <c:pt idx="28384">
                  <c:v>300.01703988361919</c:v>
                </c:pt>
                <c:pt idx="28385">
                  <c:v>300.28484518653084</c:v>
                </c:pt>
                <c:pt idx="28386">
                  <c:v>300.88861550945592</c:v>
                </c:pt>
                <c:pt idx="28387">
                  <c:v>300.16873527491072</c:v>
                </c:pt>
                <c:pt idx="28388">
                  <c:v>300.30806747322987</c:v>
                </c:pt>
                <c:pt idx="28389">
                  <c:v>300.56350806129444</c:v>
                </c:pt>
                <c:pt idx="28390">
                  <c:v>300.26162289983188</c:v>
                </c:pt>
                <c:pt idx="28391">
                  <c:v>300.44739830186171</c:v>
                </c:pt>
                <c:pt idx="28392">
                  <c:v>300.16873527491072</c:v>
                </c:pt>
                <c:pt idx="28393">
                  <c:v>300.09906995190721</c:v>
                </c:pt>
                <c:pt idx="28394">
                  <c:v>300.13314985611436</c:v>
                </c:pt>
                <c:pt idx="28395">
                  <c:v>300.43504265738812</c:v>
                </c:pt>
                <c:pt idx="28396">
                  <c:v>300.15637217325082</c:v>
                </c:pt>
                <c:pt idx="28397">
                  <c:v>300.29569980594573</c:v>
                </c:pt>
                <c:pt idx="28398">
                  <c:v>300.41181884881439</c:v>
                </c:pt>
                <c:pt idx="28399">
                  <c:v>300.14551303386793</c:v>
                </c:pt>
                <c:pt idx="28400">
                  <c:v>300.30806747322987</c:v>
                </c:pt>
                <c:pt idx="28401">
                  <c:v>300.21517984830865</c:v>
                </c:pt>
                <c:pt idx="28402">
                  <c:v>300.09906995190721</c:v>
                </c:pt>
                <c:pt idx="28403">
                  <c:v>300.56350806129444</c:v>
                </c:pt>
                <c:pt idx="28404">
                  <c:v>300.42417753703751</c:v>
                </c:pt>
                <c:pt idx="28405">
                  <c:v>300.07584769564573</c:v>
                </c:pt>
                <c:pt idx="28406">
                  <c:v>300.17959598182455</c:v>
                </c:pt>
                <c:pt idx="28407">
                  <c:v>300.54028729647018</c:v>
                </c:pt>
                <c:pt idx="28408">
                  <c:v>300.49384272307219</c:v>
                </c:pt>
                <c:pt idx="28409">
                  <c:v>300.28484518653084</c:v>
                </c:pt>
                <c:pt idx="28410">
                  <c:v>300.19195756160968</c:v>
                </c:pt>
                <c:pt idx="28411">
                  <c:v>300.56350806129444</c:v>
                </c:pt>
                <c:pt idx="28412">
                  <c:v>300.16873527491072</c:v>
                </c:pt>
                <c:pt idx="28413">
                  <c:v>300.15637217325082</c:v>
                </c:pt>
                <c:pt idx="28414">
                  <c:v>300.08670677415364</c:v>
                </c:pt>
                <c:pt idx="28415">
                  <c:v>300.23840061313291</c:v>
                </c:pt>
                <c:pt idx="28416">
                  <c:v>300.31892361451946</c:v>
                </c:pt>
                <c:pt idx="28417">
                  <c:v>300.38859504024066</c:v>
                </c:pt>
                <c:pt idx="28418">
                  <c:v>300.31892361451946</c:v>
                </c:pt>
                <c:pt idx="28419">
                  <c:v>300.15637217325082</c:v>
                </c:pt>
                <c:pt idx="28420">
                  <c:v>300.20281979039828</c:v>
                </c:pt>
                <c:pt idx="28421">
                  <c:v>300.23840061313291</c:v>
                </c:pt>
                <c:pt idx="28422">
                  <c:v>300.02940306137282</c:v>
                </c:pt>
                <c:pt idx="28423">
                  <c:v>300.15637217325082</c:v>
                </c:pt>
                <c:pt idx="28424">
                  <c:v>300.06348451789216</c:v>
                </c:pt>
                <c:pt idx="28425">
                  <c:v>300.12229077760645</c:v>
                </c:pt>
                <c:pt idx="28426">
                  <c:v>300.08670677415364</c:v>
                </c:pt>
                <c:pt idx="28427">
                  <c:v>300.36537123166693</c:v>
                </c:pt>
                <c:pt idx="28428">
                  <c:v>300.48147490360066</c:v>
                </c:pt>
                <c:pt idx="28429">
                  <c:v>300.29569980594573</c:v>
                </c:pt>
                <c:pt idx="28430">
                  <c:v>300.04026227684943</c:v>
                </c:pt>
                <c:pt idx="28431">
                  <c:v>300.36537123166693</c:v>
                </c:pt>
                <c:pt idx="28432">
                  <c:v>300.41181884881439</c:v>
                </c:pt>
                <c:pt idx="28433">
                  <c:v>300.26162289983188</c:v>
                </c:pt>
                <c:pt idx="28434">
                  <c:v>300.23840061313291</c:v>
                </c:pt>
                <c:pt idx="28435">
                  <c:v>300.60995263469238</c:v>
                </c:pt>
                <c:pt idx="28436">
                  <c:v>300.44739830186171</c:v>
                </c:pt>
                <c:pt idx="28437">
                  <c:v>300.40095509815103</c:v>
                </c:pt>
                <c:pt idx="28438">
                  <c:v>300.51706500977122</c:v>
                </c:pt>
                <c:pt idx="28439">
                  <c:v>300.26162289983188</c:v>
                </c:pt>
                <c:pt idx="28440">
                  <c:v>300.33128823805407</c:v>
                </c:pt>
                <c:pt idx="28441">
                  <c:v>300.09906995190721</c:v>
                </c:pt>
                <c:pt idx="28442">
                  <c:v>300.38859504024066</c:v>
                </c:pt>
                <c:pt idx="28443">
                  <c:v>300.78336934849909</c:v>
                </c:pt>
                <c:pt idx="28444">
                  <c:v>300.64402649705676</c:v>
                </c:pt>
                <c:pt idx="28445">
                  <c:v>300.78336934849909</c:v>
                </c:pt>
                <c:pt idx="28446">
                  <c:v>300.73692173135169</c:v>
                </c:pt>
                <c:pt idx="28447">
                  <c:v>300.59759394646926</c:v>
                </c:pt>
                <c:pt idx="28448">
                  <c:v>300.51706500977122</c:v>
                </c:pt>
                <c:pt idx="28449">
                  <c:v>301.19050219279325</c:v>
                </c:pt>
                <c:pt idx="28450">
                  <c:v>301.32983363017502</c:v>
                </c:pt>
                <c:pt idx="28451">
                  <c:v>300.88861550945592</c:v>
                </c:pt>
                <c:pt idx="28452">
                  <c:v>300.56350806129444</c:v>
                </c:pt>
                <c:pt idx="28453">
                  <c:v>300.95828236955288</c:v>
                </c:pt>
                <c:pt idx="28454">
                  <c:v>301.19050219279325</c:v>
                </c:pt>
                <c:pt idx="28455">
                  <c:v>301.02794770777507</c:v>
                </c:pt>
                <c:pt idx="28456">
                  <c:v>300.12229077760645</c:v>
                </c:pt>
                <c:pt idx="28457">
                  <c:v>300.19195756160968</c:v>
                </c:pt>
                <c:pt idx="28458">
                  <c:v>300.22604359897201</c:v>
                </c:pt>
                <c:pt idx="28459">
                  <c:v>300.41181884881439</c:v>
                </c:pt>
                <c:pt idx="28460">
                  <c:v>300.31892361451946</c:v>
                </c:pt>
                <c:pt idx="28461">
                  <c:v>300.69047411420422</c:v>
                </c:pt>
                <c:pt idx="28462">
                  <c:v>300.92269698119406</c:v>
                </c:pt>
                <c:pt idx="28463">
                  <c:v>301.15491984818385</c:v>
                </c:pt>
                <c:pt idx="28464">
                  <c:v>300.10992901519637</c:v>
                </c:pt>
                <c:pt idx="28465">
                  <c:v>300.66725030563049</c:v>
                </c:pt>
                <c:pt idx="28466">
                  <c:v>300.08670677415364</c:v>
                </c:pt>
                <c:pt idx="28467">
                  <c:v>300.09906995190721</c:v>
                </c:pt>
                <c:pt idx="28468">
                  <c:v>300.14551303386793</c:v>
                </c:pt>
                <c:pt idx="28469">
                  <c:v>300.06348451789216</c:v>
                </c:pt>
                <c:pt idx="28470">
                  <c:v>300.15637217325082</c:v>
                </c:pt>
                <c:pt idx="28471">
                  <c:v>300.33128823805407</c:v>
                </c:pt>
                <c:pt idx="28472">
                  <c:v>300.60995263469238</c:v>
                </c:pt>
                <c:pt idx="28473">
                  <c:v>300.60995263469238</c:v>
                </c:pt>
                <c:pt idx="28474">
                  <c:v>300.54028729647018</c:v>
                </c:pt>
                <c:pt idx="28475">
                  <c:v>300.47062043637322</c:v>
                </c:pt>
                <c:pt idx="28476">
                  <c:v>300.40095509815103</c:v>
                </c:pt>
                <c:pt idx="28477">
                  <c:v>300.24926740754574</c:v>
                </c:pt>
                <c:pt idx="28478">
                  <c:v>300.43504265738812</c:v>
                </c:pt>
                <c:pt idx="28479">
                  <c:v>300.82980174689914</c:v>
                </c:pt>
                <c:pt idx="28480">
                  <c:v>300.59759394646926</c:v>
                </c:pt>
                <c:pt idx="28481">
                  <c:v>300.45825109502692</c:v>
                </c:pt>
                <c:pt idx="28482">
                  <c:v>300.052625454603</c:v>
                </c:pt>
                <c:pt idx="28483">
                  <c:v>300.09906995190721</c:v>
                </c:pt>
                <c:pt idx="28484">
                  <c:v>300.42417753703751</c:v>
                </c:pt>
                <c:pt idx="28485">
                  <c:v>300.49384272307219</c:v>
                </c:pt>
                <c:pt idx="28486">
                  <c:v>300.21517984830865</c:v>
                </c:pt>
                <c:pt idx="28487">
                  <c:v>300.09906995190721</c:v>
                </c:pt>
                <c:pt idx="28488">
                  <c:v>300.08670677415364</c:v>
                </c:pt>
                <c:pt idx="28489">
                  <c:v>300.01703988361919</c:v>
                </c:pt>
                <c:pt idx="28490">
                  <c:v>300.07584769564573</c:v>
                </c:pt>
                <c:pt idx="28491">
                  <c:v>300.15637217325082</c:v>
                </c:pt>
                <c:pt idx="28492">
                  <c:v>300.06348451789216</c:v>
                </c:pt>
                <c:pt idx="28493">
                  <c:v>300.79572788453476</c:v>
                </c:pt>
                <c:pt idx="28494">
                  <c:v>300.21517984830865</c:v>
                </c:pt>
                <c:pt idx="28495">
                  <c:v>300.94592078976774</c:v>
                </c:pt>
                <c:pt idx="28496">
                  <c:v>300.71369792277795</c:v>
                </c:pt>
                <c:pt idx="28497">
                  <c:v>300.23840061313291</c:v>
                </c:pt>
                <c:pt idx="28498">
                  <c:v>300.15637217325082</c:v>
                </c:pt>
                <c:pt idx="28499">
                  <c:v>300.60995263469238</c:v>
                </c:pt>
                <c:pt idx="28500">
                  <c:v>300.33128823805407</c:v>
                </c:pt>
                <c:pt idx="28501">
                  <c:v>300.17959598182455</c:v>
                </c:pt>
                <c:pt idx="28502">
                  <c:v>300.15637217325082</c:v>
                </c:pt>
                <c:pt idx="28503">
                  <c:v>300.56350806129444</c:v>
                </c:pt>
                <c:pt idx="28504">
                  <c:v>300.47062043637322</c:v>
                </c:pt>
                <c:pt idx="28505">
                  <c:v>300.19195756160968</c:v>
                </c:pt>
                <c:pt idx="28506">
                  <c:v>300.21517984830865</c:v>
                </c:pt>
                <c:pt idx="28507">
                  <c:v>300.14551303386793</c:v>
                </c:pt>
                <c:pt idx="28508">
                  <c:v>300.29569980594573</c:v>
                </c:pt>
                <c:pt idx="28509">
                  <c:v>300.07584769564573</c:v>
                </c:pt>
                <c:pt idx="28510">
                  <c:v>300.052625454603</c:v>
                </c:pt>
                <c:pt idx="28511">
                  <c:v>300.28484518653084</c:v>
                </c:pt>
                <c:pt idx="28512">
                  <c:v>300.66725030563049</c:v>
                </c:pt>
                <c:pt idx="28513">
                  <c:v>300.59759394646926</c:v>
                </c:pt>
                <c:pt idx="28514">
                  <c:v>300.43504265738812</c:v>
                </c:pt>
                <c:pt idx="28515">
                  <c:v>300.82980174689914</c:v>
                </c:pt>
                <c:pt idx="28516">
                  <c:v>300.17959598182455</c:v>
                </c:pt>
                <c:pt idx="28517">
                  <c:v>300.02940306137282</c:v>
                </c:pt>
                <c:pt idx="28518">
                  <c:v>300.04026227684943</c:v>
                </c:pt>
                <c:pt idx="28519">
                  <c:v>300.16873527491072</c:v>
                </c:pt>
                <c:pt idx="28520">
                  <c:v>300.12229077760645</c:v>
                </c:pt>
                <c:pt idx="28521">
                  <c:v>300.35451052475304</c:v>
                </c:pt>
                <c:pt idx="28522">
                  <c:v>300.07584769564573</c:v>
                </c:pt>
                <c:pt idx="28523">
                  <c:v>300.12229077760645</c:v>
                </c:pt>
                <c:pt idx="28524">
                  <c:v>300.30806747322987</c:v>
                </c:pt>
                <c:pt idx="28525">
                  <c:v>300.13314985611436</c:v>
                </c:pt>
                <c:pt idx="28526">
                  <c:v>300.20281979039828</c:v>
                </c:pt>
                <c:pt idx="28527">
                  <c:v>300.17959598182455</c:v>
                </c:pt>
                <c:pt idx="28528">
                  <c:v>300.36537123166693</c:v>
                </c:pt>
                <c:pt idx="28529">
                  <c:v>300.04026227684943</c:v>
                </c:pt>
                <c:pt idx="28530">
                  <c:v>300.40095509815103</c:v>
                </c:pt>
                <c:pt idx="28531">
                  <c:v>300.31892361451946</c:v>
                </c:pt>
                <c:pt idx="28532">
                  <c:v>300.59759394646926</c:v>
                </c:pt>
                <c:pt idx="28533">
                  <c:v>300.71369792277795</c:v>
                </c:pt>
                <c:pt idx="28534">
                  <c:v>300.69047411420422</c:v>
                </c:pt>
                <c:pt idx="28535">
                  <c:v>301.15491984818385</c:v>
                </c:pt>
                <c:pt idx="28536">
                  <c:v>300.48147490360066</c:v>
                </c:pt>
                <c:pt idx="28537">
                  <c:v>300.35451052475304</c:v>
                </c:pt>
                <c:pt idx="28538">
                  <c:v>301.09761456787203</c:v>
                </c:pt>
                <c:pt idx="28539">
                  <c:v>300.86539474463171</c:v>
                </c:pt>
                <c:pt idx="28540">
                  <c:v>300.33128823805407</c:v>
                </c:pt>
                <c:pt idx="28541">
                  <c:v>300.07584769564573</c:v>
                </c:pt>
                <c:pt idx="28542">
                  <c:v>300.29569980594573</c:v>
                </c:pt>
                <c:pt idx="28543">
                  <c:v>300.01703988361919</c:v>
                </c:pt>
                <c:pt idx="28544">
                  <c:v>300.272475997372</c:v>
                </c:pt>
                <c:pt idx="28545">
                  <c:v>300.34214742309319</c:v>
                </c:pt>
                <c:pt idx="28546">
                  <c:v>300.62081775504299</c:v>
                </c:pt>
                <c:pt idx="28547">
                  <c:v>300.92269698119406</c:v>
                </c:pt>
                <c:pt idx="28548">
                  <c:v>300.00618080663321</c:v>
                </c:pt>
                <c:pt idx="28549">
                  <c:v>300.13314985611436</c:v>
                </c:pt>
                <c:pt idx="28550">
                  <c:v>300.36537123166693</c:v>
                </c:pt>
                <c:pt idx="28551">
                  <c:v>300.17959598182455</c:v>
                </c:pt>
                <c:pt idx="28552">
                  <c:v>300.07584769564573</c:v>
                </c:pt>
                <c:pt idx="28553">
                  <c:v>300.47062043637322</c:v>
                </c:pt>
                <c:pt idx="28554">
                  <c:v>300.33128823805407</c:v>
                </c:pt>
                <c:pt idx="28555">
                  <c:v>300.72606254631256</c:v>
                </c:pt>
                <c:pt idx="28556">
                  <c:v>300.33128823805407</c:v>
                </c:pt>
                <c:pt idx="28557">
                  <c:v>300.10992901519637</c:v>
                </c:pt>
                <c:pt idx="28558">
                  <c:v>300.21517984830865</c:v>
                </c:pt>
                <c:pt idx="28559">
                  <c:v>300.29569980594573</c:v>
                </c:pt>
                <c:pt idx="28560">
                  <c:v>300.13314985611436</c:v>
                </c:pt>
                <c:pt idx="28561">
                  <c:v>300.22604359897201</c:v>
                </c:pt>
                <c:pt idx="28562">
                  <c:v>300.24926740754574</c:v>
                </c:pt>
                <c:pt idx="28563">
                  <c:v>300.66725030563049</c:v>
                </c:pt>
                <c:pt idx="28564">
                  <c:v>300.22604359897201</c:v>
                </c:pt>
                <c:pt idx="28565">
                  <c:v>301.15491984818385</c:v>
                </c:pt>
                <c:pt idx="28566">
                  <c:v>300.19195756160968</c:v>
                </c:pt>
                <c:pt idx="28567">
                  <c:v>300.40095509815103</c:v>
                </c:pt>
                <c:pt idx="28568">
                  <c:v>300.09906995190721</c:v>
                </c:pt>
                <c:pt idx="28569">
                  <c:v>300.23840061313291</c:v>
                </c:pt>
                <c:pt idx="28570">
                  <c:v>300.65639720809037</c:v>
                </c:pt>
                <c:pt idx="28571">
                  <c:v>300.9118379483424</c:v>
                </c:pt>
                <c:pt idx="28572">
                  <c:v>300.28484518653084</c:v>
                </c:pt>
                <c:pt idx="28573">
                  <c:v>300.51706500977122</c:v>
                </c:pt>
                <c:pt idx="28574">
                  <c:v>300.70284025961359</c:v>
                </c:pt>
                <c:pt idx="28575">
                  <c:v>300.51706500977122</c:v>
                </c:pt>
                <c:pt idx="28576">
                  <c:v>300.14551303386793</c:v>
                </c:pt>
                <c:pt idx="28577">
                  <c:v>300.272475997372</c:v>
                </c:pt>
                <c:pt idx="28578">
                  <c:v>301.54969461300476</c:v>
                </c:pt>
                <c:pt idx="28579">
                  <c:v>301.10847223103639</c:v>
                </c:pt>
                <c:pt idx="28580">
                  <c:v>300.10992901519637</c:v>
                </c:pt>
                <c:pt idx="28581">
                  <c:v>300.5511463293218</c:v>
                </c:pt>
                <c:pt idx="28582">
                  <c:v>300.20281979039828</c:v>
                </c:pt>
                <c:pt idx="28583">
                  <c:v>300.33128823805407</c:v>
                </c:pt>
                <c:pt idx="28584">
                  <c:v>300.01703988361919</c:v>
                </c:pt>
                <c:pt idx="28585">
                  <c:v>300.19195756160968</c:v>
                </c:pt>
                <c:pt idx="28586">
                  <c:v>300.65639720809037</c:v>
                </c:pt>
                <c:pt idx="28587">
                  <c:v>300.42417753703751</c:v>
                </c:pt>
                <c:pt idx="28588">
                  <c:v>300.02940306137282</c:v>
                </c:pt>
                <c:pt idx="28589">
                  <c:v>300.08670677415364</c:v>
                </c:pt>
                <c:pt idx="28590">
                  <c:v>300.02940306137282</c:v>
                </c:pt>
                <c:pt idx="28591">
                  <c:v>300.12229077760645</c:v>
                </c:pt>
                <c:pt idx="28592">
                  <c:v>300.20281979039828</c:v>
                </c:pt>
                <c:pt idx="28593">
                  <c:v>300.04026227684943</c:v>
                </c:pt>
                <c:pt idx="28594">
                  <c:v>300.10992901519637</c:v>
                </c:pt>
                <c:pt idx="28595">
                  <c:v>300.22604359897201</c:v>
                </c:pt>
                <c:pt idx="28596">
                  <c:v>300.272475997372</c:v>
                </c:pt>
                <c:pt idx="28597">
                  <c:v>300.94592078976774</c:v>
                </c:pt>
                <c:pt idx="28598">
                  <c:v>300.66725030563049</c:v>
                </c:pt>
                <c:pt idx="28599">
                  <c:v>300.10992901519637</c:v>
                </c:pt>
                <c:pt idx="28600">
                  <c:v>300.67961797291457</c:v>
                </c:pt>
                <c:pt idx="28601">
                  <c:v>300.37773281145206</c:v>
                </c:pt>
                <c:pt idx="28602">
                  <c:v>300.21517984830865</c:v>
                </c:pt>
                <c:pt idx="28603">
                  <c:v>300.42417753703751</c:v>
                </c:pt>
                <c:pt idx="28604">
                  <c:v>300.67961797291457</c:v>
                </c:pt>
                <c:pt idx="28605">
                  <c:v>300.93506008285391</c:v>
                </c:pt>
                <c:pt idx="28606">
                  <c:v>300.95828236955288</c:v>
                </c:pt>
                <c:pt idx="28607">
                  <c:v>300.63317492139134</c:v>
                </c:pt>
                <c:pt idx="28608">
                  <c:v>300.10992901519637</c:v>
                </c:pt>
                <c:pt idx="28609">
                  <c:v>300.52792252074812</c:v>
                </c:pt>
                <c:pt idx="28610">
                  <c:v>300.34214742309319</c:v>
                </c:pt>
                <c:pt idx="28611">
                  <c:v>300.66725030563049</c:v>
                </c:pt>
                <c:pt idx="28612">
                  <c:v>300.59759394646926</c:v>
                </c:pt>
                <c:pt idx="28613">
                  <c:v>300.45825109502692</c:v>
                </c:pt>
                <c:pt idx="28614">
                  <c:v>300.85302555547287</c:v>
                </c:pt>
                <c:pt idx="28615">
                  <c:v>300.69047411420422</c:v>
                </c:pt>
                <c:pt idx="28616">
                  <c:v>300.36537123166693</c:v>
                </c:pt>
                <c:pt idx="28617">
                  <c:v>300.09906995190721</c:v>
                </c:pt>
                <c:pt idx="28618">
                  <c:v>300.93506008285391</c:v>
                </c:pt>
                <c:pt idx="28619">
                  <c:v>300.84217245793269</c:v>
                </c:pt>
                <c:pt idx="28620">
                  <c:v>300.30806747322987</c:v>
                </c:pt>
                <c:pt idx="28621">
                  <c:v>300.10992901519637</c:v>
                </c:pt>
                <c:pt idx="28622">
                  <c:v>300.40095509815103</c:v>
                </c:pt>
                <c:pt idx="28623">
                  <c:v>301.07439243336052</c:v>
                </c:pt>
                <c:pt idx="28624">
                  <c:v>300.74928498519898</c:v>
                </c:pt>
                <c:pt idx="28625">
                  <c:v>300.23840061313291</c:v>
                </c:pt>
                <c:pt idx="28626">
                  <c:v>300.07584769564573</c:v>
                </c:pt>
                <c:pt idx="28627">
                  <c:v>300.13314985611436</c:v>
                </c:pt>
                <c:pt idx="28628">
                  <c:v>300.48147490360066</c:v>
                </c:pt>
                <c:pt idx="28629">
                  <c:v>301.50324653929488</c:v>
                </c:pt>
                <c:pt idx="28630">
                  <c:v>301.36391905878742</c:v>
                </c:pt>
                <c:pt idx="28631">
                  <c:v>300.57437013789553</c:v>
                </c:pt>
                <c:pt idx="28632">
                  <c:v>300.43504265738812</c:v>
                </c:pt>
                <c:pt idx="28633">
                  <c:v>300.22604359897201</c:v>
                </c:pt>
                <c:pt idx="28634">
                  <c:v>300.272475997372</c:v>
                </c:pt>
                <c:pt idx="28635">
                  <c:v>300.47062043637322</c:v>
                </c:pt>
                <c:pt idx="28636">
                  <c:v>300.35451052475304</c:v>
                </c:pt>
                <c:pt idx="28637">
                  <c:v>300.77250575002324</c:v>
                </c:pt>
                <c:pt idx="28638">
                  <c:v>300.79572788453476</c:v>
                </c:pt>
                <c:pt idx="28639">
                  <c:v>300.74928498519898</c:v>
                </c:pt>
                <c:pt idx="28640">
                  <c:v>300.56350806129444</c:v>
                </c:pt>
                <c:pt idx="28641">
                  <c:v>300.00618080663321</c:v>
                </c:pt>
                <c:pt idx="28642">
                  <c:v>300.24926740754574</c:v>
                </c:pt>
                <c:pt idx="28643">
                  <c:v>300.19195756160968</c:v>
                </c:pt>
                <c:pt idx="28644">
                  <c:v>300.13314985611436</c:v>
                </c:pt>
                <c:pt idx="28645">
                  <c:v>300.48147490360066</c:v>
                </c:pt>
                <c:pt idx="28646">
                  <c:v>300.66725030563049</c:v>
                </c:pt>
                <c:pt idx="28647">
                  <c:v>300.45825109502692</c:v>
                </c:pt>
                <c:pt idx="28648">
                  <c:v>300.24926740754574</c:v>
                </c:pt>
                <c:pt idx="28649">
                  <c:v>300.14551303386793</c:v>
                </c:pt>
                <c:pt idx="28650">
                  <c:v>300.45825109502692</c:v>
                </c:pt>
                <c:pt idx="28651">
                  <c:v>300.21517984830865</c:v>
                </c:pt>
                <c:pt idx="28652">
                  <c:v>300.67961797291457</c:v>
                </c:pt>
                <c:pt idx="28653">
                  <c:v>300.44739830186171</c:v>
                </c:pt>
                <c:pt idx="28654">
                  <c:v>301.19050219279325</c:v>
                </c:pt>
                <c:pt idx="28655">
                  <c:v>300.72606254631256</c:v>
                </c:pt>
                <c:pt idx="28656">
                  <c:v>300.63317492139134</c:v>
                </c:pt>
                <c:pt idx="28657">
                  <c:v>300.33128823805407</c:v>
                </c:pt>
                <c:pt idx="28658">
                  <c:v>300.15637217325082</c:v>
                </c:pt>
                <c:pt idx="28659">
                  <c:v>300.04026227684943</c:v>
                </c:pt>
                <c:pt idx="28660">
                  <c:v>300.33128823805407</c:v>
                </c:pt>
                <c:pt idx="28661">
                  <c:v>300.17959598182455</c:v>
                </c:pt>
                <c:pt idx="28662">
                  <c:v>300.64402649705676</c:v>
                </c:pt>
                <c:pt idx="28663">
                  <c:v>300.57437013789553</c:v>
                </c:pt>
                <c:pt idx="28664">
                  <c:v>300.20281979039828</c:v>
                </c:pt>
                <c:pt idx="28665">
                  <c:v>300.5511463293218</c:v>
                </c:pt>
                <c:pt idx="28666">
                  <c:v>300.15637217325082</c:v>
                </c:pt>
                <c:pt idx="28667">
                  <c:v>300.052625454603</c:v>
                </c:pt>
                <c:pt idx="28668">
                  <c:v>300.26162289983188</c:v>
                </c:pt>
                <c:pt idx="28669">
                  <c:v>300.37773281145206</c:v>
                </c:pt>
                <c:pt idx="28670">
                  <c:v>300.04026227684943</c:v>
                </c:pt>
                <c:pt idx="28671">
                  <c:v>300.35451052475304</c:v>
                </c:pt>
                <c:pt idx="28672">
                  <c:v>300.052625454603</c:v>
                </c:pt>
                <c:pt idx="28673">
                  <c:v>300.09906995190721</c:v>
                </c:pt>
                <c:pt idx="28674">
                  <c:v>300.052625454603</c:v>
                </c:pt>
                <c:pt idx="28675">
                  <c:v>300.56350806129444</c:v>
                </c:pt>
                <c:pt idx="28676">
                  <c:v>300.07584769564573</c:v>
                </c:pt>
                <c:pt idx="28677">
                  <c:v>300.28484518653084</c:v>
                </c:pt>
                <c:pt idx="28678">
                  <c:v>300.26162289983188</c:v>
                </c:pt>
                <c:pt idx="28679">
                  <c:v>300.43504265738812</c:v>
                </c:pt>
                <c:pt idx="28680">
                  <c:v>300.78336934849909</c:v>
                </c:pt>
                <c:pt idx="28681">
                  <c:v>300.5511463293218</c:v>
                </c:pt>
                <c:pt idx="28682">
                  <c:v>300.5511463293218</c:v>
                </c:pt>
                <c:pt idx="28683">
                  <c:v>300.43504265738812</c:v>
                </c:pt>
                <c:pt idx="28684">
                  <c:v>300.19195756160968</c:v>
                </c:pt>
                <c:pt idx="28685">
                  <c:v>300.35451052475304</c:v>
                </c:pt>
                <c:pt idx="28686">
                  <c:v>300.06348451789216</c:v>
                </c:pt>
                <c:pt idx="28687">
                  <c:v>300.44739830186171</c:v>
                </c:pt>
                <c:pt idx="28688">
                  <c:v>300.04026227684943</c:v>
                </c:pt>
                <c:pt idx="28689">
                  <c:v>300.42417753703751</c:v>
                </c:pt>
                <c:pt idx="28690">
                  <c:v>300.49384272307219</c:v>
                </c:pt>
                <c:pt idx="28691">
                  <c:v>300.06348451789216</c:v>
                </c:pt>
                <c:pt idx="28692">
                  <c:v>300.51706500977122</c:v>
                </c:pt>
                <c:pt idx="28693">
                  <c:v>300.70284025961359</c:v>
                </c:pt>
                <c:pt idx="28694">
                  <c:v>300.14551303386793</c:v>
                </c:pt>
                <c:pt idx="28695">
                  <c:v>300.24926740754574</c:v>
                </c:pt>
                <c:pt idx="28696">
                  <c:v>300.15637217325082</c:v>
                </c:pt>
                <c:pt idx="28697">
                  <c:v>300.50469871217439</c:v>
                </c:pt>
                <c:pt idx="28698">
                  <c:v>300.45825109502692</c:v>
                </c:pt>
                <c:pt idx="28699">
                  <c:v>300.16873527491072</c:v>
                </c:pt>
                <c:pt idx="28700">
                  <c:v>300.37773281145206</c:v>
                </c:pt>
                <c:pt idx="28701">
                  <c:v>300.93506008285391</c:v>
                </c:pt>
                <c:pt idx="28702">
                  <c:v>300.38859504024066</c:v>
                </c:pt>
                <c:pt idx="28703">
                  <c:v>300.41181884881439</c:v>
                </c:pt>
                <c:pt idx="28704">
                  <c:v>300.63317492139134</c:v>
                </c:pt>
                <c:pt idx="28705">
                  <c:v>300.37773281145206</c:v>
                </c:pt>
                <c:pt idx="28706">
                  <c:v>300.38859504024066</c:v>
                </c:pt>
                <c:pt idx="28707">
                  <c:v>300.272475997372</c:v>
                </c:pt>
                <c:pt idx="28708">
                  <c:v>300.04026227684943</c:v>
                </c:pt>
                <c:pt idx="28709">
                  <c:v>300.37773281145206</c:v>
                </c:pt>
                <c:pt idx="28710">
                  <c:v>300.19195756160968</c:v>
                </c:pt>
                <c:pt idx="28711">
                  <c:v>300.17959598182455</c:v>
                </c:pt>
                <c:pt idx="28712">
                  <c:v>300.19195756160968</c:v>
                </c:pt>
                <c:pt idx="28713">
                  <c:v>300.62081775504299</c:v>
                </c:pt>
                <c:pt idx="28714">
                  <c:v>300.57437013789553</c:v>
                </c:pt>
                <c:pt idx="28715">
                  <c:v>300.22604359897201</c:v>
                </c:pt>
                <c:pt idx="28716">
                  <c:v>300.06348451789216</c:v>
                </c:pt>
                <c:pt idx="28717">
                  <c:v>300.19195756160968</c:v>
                </c:pt>
                <c:pt idx="28718">
                  <c:v>300.40095509815103</c:v>
                </c:pt>
                <c:pt idx="28719">
                  <c:v>300.51706500977122</c:v>
                </c:pt>
                <c:pt idx="28720">
                  <c:v>300.77250575002324</c:v>
                </c:pt>
                <c:pt idx="28721">
                  <c:v>300.67961797291457</c:v>
                </c:pt>
                <c:pt idx="28722">
                  <c:v>300.51706500977122</c:v>
                </c:pt>
                <c:pt idx="28723">
                  <c:v>300.33128823805407</c:v>
                </c:pt>
                <c:pt idx="28724">
                  <c:v>300.06348451789216</c:v>
                </c:pt>
                <c:pt idx="28725">
                  <c:v>300.45825109502692</c:v>
                </c:pt>
                <c:pt idx="28726">
                  <c:v>300.17959598182455</c:v>
                </c:pt>
                <c:pt idx="28727">
                  <c:v>300.31892361451946</c:v>
                </c:pt>
                <c:pt idx="28728">
                  <c:v>300.43504265738812</c:v>
                </c:pt>
                <c:pt idx="28729">
                  <c:v>300.17959598182455</c:v>
                </c:pt>
                <c:pt idx="28730">
                  <c:v>300.34214742309319</c:v>
                </c:pt>
                <c:pt idx="28731">
                  <c:v>300.06348451789216</c:v>
                </c:pt>
                <c:pt idx="28732">
                  <c:v>300.45825109502692</c:v>
                </c:pt>
                <c:pt idx="28733">
                  <c:v>300.14551303386793</c:v>
                </c:pt>
                <c:pt idx="28734">
                  <c:v>300.56350806129444</c:v>
                </c:pt>
                <c:pt idx="28735">
                  <c:v>300.00618080663321</c:v>
                </c:pt>
                <c:pt idx="28736">
                  <c:v>300.21517984830865</c:v>
                </c:pt>
                <c:pt idx="28737">
                  <c:v>300.40095509815103</c:v>
                </c:pt>
                <c:pt idx="28738">
                  <c:v>300.95828236955288</c:v>
                </c:pt>
                <c:pt idx="28739">
                  <c:v>300.47062043637322</c:v>
                </c:pt>
                <c:pt idx="28740">
                  <c:v>300.74928498519898</c:v>
                </c:pt>
                <c:pt idx="28741">
                  <c:v>300.9923684069152</c:v>
                </c:pt>
                <c:pt idx="28742">
                  <c:v>300.62081775504299</c:v>
                </c:pt>
                <c:pt idx="28743">
                  <c:v>300.48147490360066</c:v>
                </c:pt>
                <c:pt idx="28744">
                  <c:v>300.29569980594573</c:v>
                </c:pt>
                <c:pt idx="28745">
                  <c:v>300.43504265738812</c:v>
                </c:pt>
                <c:pt idx="28746">
                  <c:v>300.64402649705676</c:v>
                </c:pt>
                <c:pt idx="28747">
                  <c:v>301.20136746533132</c:v>
                </c:pt>
                <c:pt idx="28748">
                  <c:v>300.66725030563049</c:v>
                </c:pt>
                <c:pt idx="28749">
                  <c:v>300.04026227684943</c:v>
                </c:pt>
                <c:pt idx="28750">
                  <c:v>300.31892361451946</c:v>
                </c:pt>
                <c:pt idx="28751">
                  <c:v>300.74928498519898</c:v>
                </c:pt>
                <c:pt idx="28752">
                  <c:v>300.72606254631256</c:v>
                </c:pt>
                <c:pt idx="28753">
                  <c:v>300.72606254631256</c:v>
                </c:pt>
                <c:pt idx="28754">
                  <c:v>301.8639389192528</c:v>
                </c:pt>
                <c:pt idx="28755">
                  <c:v>301.14405761939526</c:v>
                </c:pt>
                <c:pt idx="28756">
                  <c:v>300.06348451789216</c:v>
                </c:pt>
                <c:pt idx="28757">
                  <c:v>300.31892361451946</c:v>
                </c:pt>
                <c:pt idx="28758">
                  <c:v>300.85302555547287</c:v>
                </c:pt>
                <c:pt idx="28759">
                  <c:v>301.03880065312774</c:v>
                </c:pt>
                <c:pt idx="28760">
                  <c:v>301.0852482702752</c:v>
                </c:pt>
                <c:pt idx="28761">
                  <c:v>301.54969461300476</c:v>
                </c:pt>
                <c:pt idx="28762">
                  <c:v>300.96914459834147</c:v>
                </c:pt>
                <c:pt idx="28763">
                  <c:v>301.10847223103639</c:v>
                </c:pt>
                <c:pt idx="28764">
                  <c:v>300.57437013789553</c:v>
                </c:pt>
                <c:pt idx="28765">
                  <c:v>300.26162289983188</c:v>
                </c:pt>
                <c:pt idx="28766">
                  <c:v>300.33128823805407</c:v>
                </c:pt>
                <c:pt idx="28767">
                  <c:v>301.19050219279325</c:v>
                </c:pt>
                <c:pt idx="28768">
                  <c:v>301.42272140728369</c:v>
                </c:pt>
                <c:pt idx="28769">
                  <c:v>301.39949942495963</c:v>
                </c:pt>
                <c:pt idx="28770">
                  <c:v>301.12083533269629</c:v>
                </c:pt>
                <c:pt idx="28771">
                  <c:v>301.84071663255384</c:v>
                </c:pt>
                <c:pt idx="28772">
                  <c:v>301.39949942495963</c:v>
                </c:pt>
                <c:pt idx="28773">
                  <c:v>300.79572788453476</c:v>
                </c:pt>
                <c:pt idx="28774">
                  <c:v>300.40095509815103</c:v>
                </c:pt>
                <c:pt idx="28775">
                  <c:v>301.06202461388898</c:v>
                </c:pt>
                <c:pt idx="28776">
                  <c:v>301.64257462855221</c:v>
                </c:pt>
                <c:pt idx="28777">
                  <c:v>300.66725030563049</c:v>
                </c:pt>
                <c:pt idx="28778">
                  <c:v>300.62081775504299</c:v>
                </c:pt>
                <c:pt idx="28779">
                  <c:v>300.76014553992542</c:v>
                </c:pt>
                <c:pt idx="28780">
                  <c:v>300.64402649705676</c:v>
                </c:pt>
                <c:pt idx="28781">
                  <c:v>300.09906995190721</c:v>
                </c:pt>
                <c:pt idx="28782">
                  <c:v>300.15637217325082</c:v>
                </c:pt>
                <c:pt idx="28783">
                  <c:v>300.15637217325082</c:v>
                </c:pt>
                <c:pt idx="28784">
                  <c:v>300.16873527491072</c:v>
                </c:pt>
                <c:pt idx="28785">
                  <c:v>300.36537123166693</c:v>
                </c:pt>
                <c:pt idx="28786">
                  <c:v>300.21517984830865</c:v>
                </c:pt>
                <c:pt idx="28787">
                  <c:v>300.04026227684943</c:v>
                </c:pt>
                <c:pt idx="28788">
                  <c:v>300.33128823805407</c:v>
                </c:pt>
                <c:pt idx="28789">
                  <c:v>300.33128823805407</c:v>
                </c:pt>
                <c:pt idx="28790">
                  <c:v>300.28484518653084</c:v>
                </c:pt>
                <c:pt idx="28791">
                  <c:v>300.28484518653084</c:v>
                </c:pt>
                <c:pt idx="28792">
                  <c:v>300.01703988361919</c:v>
                </c:pt>
                <c:pt idx="28793">
                  <c:v>300.5511463293218</c:v>
                </c:pt>
                <c:pt idx="28794">
                  <c:v>300.31892361451946</c:v>
                </c:pt>
                <c:pt idx="28795">
                  <c:v>300.38859504024066</c:v>
                </c:pt>
                <c:pt idx="28796">
                  <c:v>300.38859504024066</c:v>
                </c:pt>
                <c:pt idx="28797">
                  <c:v>300.56350806129444</c:v>
                </c:pt>
                <c:pt idx="28798">
                  <c:v>300.67961797291457</c:v>
                </c:pt>
                <c:pt idx="28799">
                  <c:v>300.93506008285391</c:v>
                </c:pt>
                <c:pt idx="28800">
                  <c:v>300.272475997372</c:v>
                </c:pt>
                <c:pt idx="28801">
                  <c:v>300.78336934849909</c:v>
                </c:pt>
                <c:pt idx="28802">
                  <c:v>301.0852482702752</c:v>
                </c:pt>
                <c:pt idx="28803">
                  <c:v>301.50324653929488</c:v>
                </c:pt>
                <c:pt idx="28804">
                  <c:v>300.57437013789553</c:v>
                </c:pt>
                <c:pt idx="28805">
                  <c:v>300.63317492139134</c:v>
                </c:pt>
                <c:pt idx="28806">
                  <c:v>300.65639720809037</c:v>
                </c:pt>
                <c:pt idx="28807">
                  <c:v>300.72606254631256</c:v>
                </c:pt>
                <c:pt idx="28808">
                  <c:v>300.28484518653084</c:v>
                </c:pt>
                <c:pt idx="28809">
                  <c:v>300.07584769564573</c:v>
                </c:pt>
                <c:pt idx="28810">
                  <c:v>300.13314985611436</c:v>
                </c:pt>
                <c:pt idx="28811">
                  <c:v>300.12229077760645</c:v>
                </c:pt>
                <c:pt idx="28812">
                  <c:v>300.33128823805407</c:v>
                </c:pt>
                <c:pt idx="28813">
                  <c:v>300.17959598182455</c:v>
                </c:pt>
                <c:pt idx="28814">
                  <c:v>300.85302555547287</c:v>
                </c:pt>
                <c:pt idx="28815">
                  <c:v>300.272475997372</c:v>
                </c:pt>
                <c:pt idx="28816">
                  <c:v>300.43504265738812</c:v>
                </c:pt>
                <c:pt idx="28817">
                  <c:v>300.23840061313291</c:v>
                </c:pt>
                <c:pt idx="28818">
                  <c:v>300.86539474463171</c:v>
                </c:pt>
                <c:pt idx="28819">
                  <c:v>300.21517984830865</c:v>
                </c:pt>
                <c:pt idx="28820">
                  <c:v>300.33128823805407</c:v>
                </c:pt>
                <c:pt idx="28821">
                  <c:v>300.23840061313291</c:v>
                </c:pt>
                <c:pt idx="28822">
                  <c:v>300.42417753703751</c:v>
                </c:pt>
                <c:pt idx="28823">
                  <c:v>300.33128823805407</c:v>
                </c:pt>
                <c:pt idx="28824">
                  <c:v>300.01703988361919</c:v>
                </c:pt>
                <c:pt idx="28825">
                  <c:v>300.13314985611436</c:v>
                </c:pt>
                <c:pt idx="28826">
                  <c:v>300.5511463293218</c:v>
                </c:pt>
                <c:pt idx="28827">
                  <c:v>300.20281979039828</c:v>
                </c:pt>
                <c:pt idx="28828">
                  <c:v>300.272475997372</c:v>
                </c:pt>
                <c:pt idx="28829">
                  <c:v>300.67961797291457</c:v>
                </c:pt>
                <c:pt idx="28830">
                  <c:v>300.052625454603</c:v>
                </c:pt>
                <c:pt idx="28831">
                  <c:v>300.50469871217439</c:v>
                </c:pt>
                <c:pt idx="28832">
                  <c:v>300.50469871217439</c:v>
                </c:pt>
                <c:pt idx="28833">
                  <c:v>300.06348451789216</c:v>
                </c:pt>
                <c:pt idx="28834">
                  <c:v>300.07584769564573</c:v>
                </c:pt>
                <c:pt idx="28835">
                  <c:v>300.70284025961359</c:v>
                </c:pt>
                <c:pt idx="28836">
                  <c:v>300.88861550945592</c:v>
                </c:pt>
                <c:pt idx="28837">
                  <c:v>300.56350806129444</c:v>
                </c:pt>
                <c:pt idx="28838">
                  <c:v>300.19195756160968</c:v>
                </c:pt>
                <c:pt idx="28839">
                  <c:v>300.86539474463171</c:v>
                </c:pt>
                <c:pt idx="28840">
                  <c:v>301.02794770777507</c:v>
                </c:pt>
                <c:pt idx="28841">
                  <c:v>300.19195756160968</c:v>
                </c:pt>
                <c:pt idx="28842">
                  <c:v>300.23840061313291</c:v>
                </c:pt>
                <c:pt idx="28843">
                  <c:v>300.35451052475304</c:v>
                </c:pt>
                <c:pt idx="28844">
                  <c:v>300.56350806129444</c:v>
                </c:pt>
                <c:pt idx="28845">
                  <c:v>300.272475997372</c:v>
                </c:pt>
                <c:pt idx="28846">
                  <c:v>300.96914459834147</c:v>
                </c:pt>
                <c:pt idx="28847">
                  <c:v>301.50324653929488</c:v>
                </c:pt>
                <c:pt idx="28848">
                  <c:v>301.0852482702752</c:v>
                </c:pt>
                <c:pt idx="28849">
                  <c:v>300.272475997372</c:v>
                </c:pt>
                <c:pt idx="28850">
                  <c:v>300.15637217325082</c:v>
                </c:pt>
                <c:pt idx="28851">
                  <c:v>300.02940306137282</c:v>
                </c:pt>
                <c:pt idx="28852">
                  <c:v>300.48147490360066</c:v>
                </c:pt>
                <c:pt idx="28853">
                  <c:v>300.43504265738812</c:v>
                </c:pt>
                <c:pt idx="28854">
                  <c:v>300.78336934849909</c:v>
                </c:pt>
                <c:pt idx="28855">
                  <c:v>300.36537123166693</c:v>
                </c:pt>
                <c:pt idx="28856">
                  <c:v>300.24926740754574</c:v>
                </c:pt>
                <c:pt idx="28857">
                  <c:v>300.09906995190721</c:v>
                </c:pt>
                <c:pt idx="28858">
                  <c:v>300.09906995190721</c:v>
                </c:pt>
                <c:pt idx="28859">
                  <c:v>300.08670677415364</c:v>
                </c:pt>
                <c:pt idx="28860">
                  <c:v>300.31892361451946</c:v>
                </c:pt>
                <c:pt idx="28861">
                  <c:v>300.42417753703751</c:v>
                </c:pt>
                <c:pt idx="28862">
                  <c:v>301.0047254210761</c:v>
                </c:pt>
                <c:pt idx="28863">
                  <c:v>300.70284025961359</c:v>
                </c:pt>
                <c:pt idx="28864">
                  <c:v>300.09906995190721</c:v>
                </c:pt>
                <c:pt idx="28865">
                  <c:v>300.59759394646926</c:v>
                </c:pt>
                <c:pt idx="28866">
                  <c:v>301.45679892214741</c:v>
                </c:pt>
                <c:pt idx="28867">
                  <c:v>301.3871427151737</c:v>
                </c:pt>
                <c:pt idx="28868">
                  <c:v>300.96914459834147</c:v>
                </c:pt>
                <c:pt idx="28869">
                  <c:v>300.76014553992542</c:v>
                </c:pt>
                <c:pt idx="28870">
                  <c:v>300.00618080663321</c:v>
                </c:pt>
                <c:pt idx="28871">
                  <c:v>301.58527452261455</c:v>
                </c:pt>
                <c:pt idx="28872">
                  <c:v>301.28338951333944</c:v>
                </c:pt>
                <c:pt idx="28873">
                  <c:v>301.95682654417402</c:v>
                </c:pt>
                <c:pt idx="28874">
                  <c:v>301.32983363017502</c:v>
                </c:pt>
                <c:pt idx="28875">
                  <c:v>300.9118379483424</c:v>
                </c:pt>
                <c:pt idx="28876">
                  <c:v>300.42417753703751</c:v>
                </c:pt>
                <c:pt idx="28877">
                  <c:v>300.13314985611436</c:v>
                </c:pt>
                <c:pt idx="28878">
                  <c:v>300.00618080663321</c:v>
                </c:pt>
                <c:pt idx="28879">
                  <c:v>300.17959598182455</c:v>
                </c:pt>
                <c:pt idx="28880">
                  <c:v>300.08670677415364</c:v>
                </c:pt>
                <c:pt idx="28881">
                  <c:v>300.52792252074812</c:v>
                </c:pt>
                <c:pt idx="28882">
                  <c:v>300.15637217325082</c:v>
                </c:pt>
                <c:pt idx="28883">
                  <c:v>300.08670677415364</c:v>
                </c:pt>
                <c:pt idx="28884">
                  <c:v>300.43504265738812</c:v>
                </c:pt>
                <c:pt idx="28885">
                  <c:v>300.34214742309319</c:v>
                </c:pt>
                <c:pt idx="28886">
                  <c:v>300.40095509815103</c:v>
                </c:pt>
                <c:pt idx="28887">
                  <c:v>300.19195756160968</c:v>
                </c:pt>
                <c:pt idx="28888">
                  <c:v>300.72606254631256</c:v>
                </c:pt>
                <c:pt idx="28889">
                  <c:v>300.14551303386793</c:v>
                </c:pt>
                <c:pt idx="28890">
                  <c:v>300.09906995190721</c:v>
                </c:pt>
                <c:pt idx="28891">
                  <c:v>300.49384272307219</c:v>
                </c:pt>
                <c:pt idx="28892">
                  <c:v>300.24926740754574</c:v>
                </c:pt>
                <c:pt idx="28893">
                  <c:v>300.82980174689914</c:v>
                </c:pt>
                <c:pt idx="28894">
                  <c:v>300.8762493640466</c:v>
                </c:pt>
                <c:pt idx="28895">
                  <c:v>301.17814350457013</c:v>
                </c:pt>
                <c:pt idx="28896">
                  <c:v>301.15491984818385</c:v>
                </c:pt>
                <c:pt idx="28897">
                  <c:v>300.50469871217439</c:v>
                </c:pt>
                <c:pt idx="28898">
                  <c:v>300.10992901519637</c:v>
                </c:pt>
                <c:pt idx="28899">
                  <c:v>300.23840061313291</c:v>
                </c:pt>
                <c:pt idx="28900">
                  <c:v>300.49384272307219</c:v>
                </c:pt>
                <c:pt idx="28901">
                  <c:v>300.33128823805407</c:v>
                </c:pt>
                <c:pt idx="28902">
                  <c:v>300.67961797291457</c:v>
                </c:pt>
                <c:pt idx="28903">
                  <c:v>300.70284025961359</c:v>
                </c:pt>
                <c:pt idx="28904">
                  <c:v>300.63317492139134</c:v>
                </c:pt>
                <c:pt idx="28905">
                  <c:v>300.79572788453476</c:v>
                </c:pt>
                <c:pt idx="28906">
                  <c:v>300.95828236955288</c:v>
                </c:pt>
                <c:pt idx="28907">
                  <c:v>300.28484518653084</c:v>
                </c:pt>
                <c:pt idx="28908">
                  <c:v>300.72606254631256</c:v>
                </c:pt>
                <c:pt idx="28909">
                  <c:v>300.10992901519637</c:v>
                </c:pt>
                <c:pt idx="28910">
                  <c:v>300.73692173135169</c:v>
                </c:pt>
                <c:pt idx="28911">
                  <c:v>300.22604359897201</c:v>
                </c:pt>
                <c:pt idx="28912">
                  <c:v>300.59759394646926</c:v>
                </c:pt>
                <c:pt idx="28913">
                  <c:v>301.03880065312774</c:v>
                </c:pt>
                <c:pt idx="28914">
                  <c:v>300.94592078976774</c:v>
                </c:pt>
                <c:pt idx="28915">
                  <c:v>300.01703988361919</c:v>
                </c:pt>
                <c:pt idx="28916">
                  <c:v>300.86539474463171</c:v>
                </c:pt>
                <c:pt idx="28917">
                  <c:v>300.63317492139134</c:v>
                </c:pt>
                <c:pt idx="28918">
                  <c:v>300.35451052475304</c:v>
                </c:pt>
                <c:pt idx="28919">
                  <c:v>300.37773281145206</c:v>
                </c:pt>
                <c:pt idx="28920">
                  <c:v>300.052625454603</c:v>
                </c:pt>
                <c:pt idx="28921">
                  <c:v>300.28484518653084</c:v>
                </c:pt>
                <c:pt idx="28922">
                  <c:v>300.30806747322987</c:v>
                </c:pt>
                <c:pt idx="28923">
                  <c:v>300.35451052475304</c:v>
                </c:pt>
                <c:pt idx="28924">
                  <c:v>300.00618080663321</c:v>
                </c:pt>
                <c:pt idx="28925">
                  <c:v>300.24926740754574</c:v>
                </c:pt>
                <c:pt idx="28926">
                  <c:v>300.16873527491072</c:v>
                </c:pt>
                <c:pt idx="28927">
                  <c:v>300.16873527491072</c:v>
                </c:pt>
                <c:pt idx="28928">
                  <c:v>300.45825109502692</c:v>
                </c:pt>
                <c:pt idx="28929">
                  <c:v>301.17814350457013</c:v>
                </c:pt>
                <c:pt idx="28930">
                  <c:v>300.92269698119406</c:v>
                </c:pt>
                <c:pt idx="28931">
                  <c:v>300.34214742309319</c:v>
                </c:pt>
                <c:pt idx="28932">
                  <c:v>300.36537123166693</c:v>
                </c:pt>
                <c:pt idx="28933">
                  <c:v>300.21517984830865</c:v>
                </c:pt>
                <c:pt idx="28934">
                  <c:v>300.81895017123372</c:v>
                </c:pt>
                <c:pt idx="28935">
                  <c:v>300.72606254631256</c:v>
                </c:pt>
                <c:pt idx="28936">
                  <c:v>300.86539474463171</c:v>
                </c:pt>
                <c:pt idx="28937">
                  <c:v>300.51706500977122</c:v>
                </c:pt>
                <c:pt idx="28938">
                  <c:v>300.65639720809037</c:v>
                </c:pt>
                <c:pt idx="28939">
                  <c:v>300.54028729647018</c:v>
                </c:pt>
                <c:pt idx="28940">
                  <c:v>300.70284025961359</c:v>
                </c:pt>
                <c:pt idx="28941">
                  <c:v>300.42417753703751</c:v>
                </c:pt>
                <c:pt idx="28942">
                  <c:v>300.13314985611436</c:v>
                </c:pt>
                <c:pt idx="28943">
                  <c:v>300.48147490360066</c:v>
                </c:pt>
                <c:pt idx="28944">
                  <c:v>300.50469871217439</c:v>
                </c:pt>
                <c:pt idx="28945">
                  <c:v>300.15637217325082</c:v>
                </c:pt>
                <c:pt idx="28946">
                  <c:v>300.13314985611436</c:v>
                </c:pt>
                <c:pt idx="28947">
                  <c:v>300.17959598182455</c:v>
                </c:pt>
                <c:pt idx="28948">
                  <c:v>300.34214742309319</c:v>
                </c:pt>
                <c:pt idx="28949">
                  <c:v>300.89947317262033</c:v>
                </c:pt>
                <c:pt idx="28950">
                  <c:v>301.06202461388898</c:v>
                </c:pt>
                <c:pt idx="28951">
                  <c:v>300.38859504024066</c:v>
                </c:pt>
                <c:pt idx="28952">
                  <c:v>300.07584769564573</c:v>
                </c:pt>
                <c:pt idx="28953">
                  <c:v>300.02940306137282</c:v>
                </c:pt>
                <c:pt idx="28954">
                  <c:v>300.08670677415364</c:v>
                </c:pt>
                <c:pt idx="28955">
                  <c:v>300.16873527491072</c:v>
                </c:pt>
                <c:pt idx="28956">
                  <c:v>300.14551303386793</c:v>
                </c:pt>
                <c:pt idx="28957">
                  <c:v>300.50469871217439</c:v>
                </c:pt>
                <c:pt idx="28958">
                  <c:v>300.07584769564573</c:v>
                </c:pt>
                <c:pt idx="28959">
                  <c:v>300.86539474463171</c:v>
                </c:pt>
                <c:pt idx="28960">
                  <c:v>300.88861550945592</c:v>
                </c:pt>
                <c:pt idx="28961">
                  <c:v>300.40095509815103</c:v>
                </c:pt>
                <c:pt idx="28962">
                  <c:v>300.06348451789216</c:v>
                </c:pt>
                <c:pt idx="28963">
                  <c:v>300.63317492139134</c:v>
                </c:pt>
                <c:pt idx="28964">
                  <c:v>300.60995263469238</c:v>
                </c:pt>
                <c:pt idx="28965">
                  <c:v>300.19195756160968</c:v>
                </c:pt>
                <c:pt idx="28966">
                  <c:v>300.04026227684943</c:v>
                </c:pt>
                <c:pt idx="28967">
                  <c:v>300.29569980594573</c:v>
                </c:pt>
                <c:pt idx="28968">
                  <c:v>300.00618080663321</c:v>
                </c:pt>
                <c:pt idx="28969">
                  <c:v>300.47062043637322</c:v>
                </c:pt>
                <c:pt idx="28970">
                  <c:v>300.23840061313291</c:v>
                </c:pt>
                <c:pt idx="28971">
                  <c:v>300.33128823805407</c:v>
                </c:pt>
                <c:pt idx="28972">
                  <c:v>300.30806747322987</c:v>
                </c:pt>
                <c:pt idx="28973">
                  <c:v>300.77250575002324</c:v>
                </c:pt>
                <c:pt idx="28974">
                  <c:v>300.26162289983188</c:v>
                </c:pt>
                <c:pt idx="28975">
                  <c:v>300.16873527491072</c:v>
                </c:pt>
                <c:pt idx="28976">
                  <c:v>300.02940306137282</c:v>
                </c:pt>
                <c:pt idx="28977">
                  <c:v>300.43504265738812</c:v>
                </c:pt>
                <c:pt idx="28978">
                  <c:v>300.38859504024066</c:v>
                </c:pt>
                <c:pt idx="28979">
                  <c:v>301.01559206330148</c:v>
                </c:pt>
                <c:pt idx="28980">
                  <c:v>300.48147490360066</c:v>
                </c:pt>
                <c:pt idx="28981">
                  <c:v>300.22604359897201</c:v>
                </c:pt>
                <c:pt idx="28982">
                  <c:v>300.04026227684943</c:v>
                </c:pt>
                <c:pt idx="28983">
                  <c:v>300.08670677415364</c:v>
                </c:pt>
                <c:pt idx="28984">
                  <c:v>300.23840061313291</c:v>
                </c:pt>
                <c:pt idx="28985">
                  <c:v>300.02940306137282</c:v>
                </c:pt>
                <c:pt idx="28986">
                  <c:v>300.33128823805407</c:v>
                </c:pt>
                <c:pt idx="28987">
                  <c:v>300.30806747322987</c:v>
                </c:pt>
                <c:pt idx="28988">
                  <c:v>300.35451052475304</c:v>
                </c:pt>
                <c:pt idx="28989">
                  <c:v>300.08670677415364</c:v>
                </c:pt>
                <c:pt idx="28990">
                  <c:v>300.34214742309319</c:v>
                </c:pt>
                <c:pt idx="28991">
                  <c:v>300.17959598182455</c:v>
                </c:pt>
                <c:pt idx="28992">
                  <c:v>300.20281979039828</c:v>
                </c:pt>
                <c:pt idx="28993">
                  <c:v>300.052625454603</c:v>
                </c:pt>
                <c:pt idx="28994">
                  <c:v>300.38859504024066</c:v>
                </c:pt>
                <c:pt idx="28995">
                  <c:v>300.29569980594573</c:v>
                </c:pt>
                <c:pt idx="28996">
                  <c:v>300.14551303386793</c:v>
                </c:pt>
                <c:pt idx="28997">
                  <c:v>300.45825109502692</c:v>
                </c:pt>
                <c:pt idx="28998">
                  <c:v>300.19195756160968</c:v>
                </c:pt>
                <c:pt idx="28999">
                  <c:v>300.47062043637322</c:v>
                </c:pt>
                <c:pt idx="29000">
                  <c:v>300.16873527491072</c:v>
                </c:pt>
                <c:pt idx="29001">
                  <c:v>300.19195756160968</c:v>
                </c:pt>
                <c:pt idx="29002">
                  <c:v>300.28484518653084</c:v>
                </c:pt>
                <c:pt idx="29003">
                  <c:v>300.43504265738812</c:v>
                </c:pt>
                <c:pt idx="29004">
                  <c:v>300.80659315707283</c:v>
                </c:pt>
                <c:pt idx="29005">
                  <c:v>300.052625454603</c:v>
                </c:pt>
                <c:pt idx="29006">
                  <c:v>300.08670677415364</c:v>
                </c:pt>
                <c:pt idx="29007">
                  <c:v>300.20281979039828</c:v>
                </c:pt>
                <c:pt idx="29008">
                  <c:v>300.24926740754574</c:v>
                </c:pt>
                <c:pt idx="29009">
                  <c:v>300.08670677415364</c:v>
                </c:pt>
                <c:pt idx="29010">
                  <c:v>300.20281979039828</c:v>
                </c:pt>
                <c:pt idx="29011">
                  <c:v>300.45825109502692</c:v>
                </c:pt>
                <c:pt idx="29012">
                  <c:v>300.62081775504299</c:v>
                </c:pt>
                <c:pt idx="29013">
                  <c:v>300.52792252074812</c:v>
                </c:pt>
                <c:pt idx="29014">
                  <c:v>300.52792252074812</c:v>
                </c:pt>
                <c:pt idx="29015">
                  <c:v>301.01559206330148</c:v>
                </c:pt>
                <c:pt idx="29016">
                  <c:v>300.00618080663321</c:v>
                </c:pt>
                <c:pt idx="29017">
                  <c:v>300.37773281145206</c:v>
                </c:pt>
                <c:pt idx="29018">
                  <c:v>300.74928498519898</c:v>
                </c:pt>
                <c:pt idx="29019">
                  <c:v>300.54028729647018</c:v>
                </c:pt>
                <c:pt idx="29020">
                  <c:v>300.40095509815103</c:v>
                </c:pt>
                <c:pt idx="29021">
                  <c:v>300.09906995190721</c:v>
                </c:pt>
                <c:pt idx="29022">
                  <c:v>300.19195756160968</c:v>
                </c:pt>
                <c:pt idx="29023">
                  <c:v>300.06348451789216</c:v>
                </c:pt>
                <c:pt idx="29024">
                  <c:v>300.24926740754574</c:v>
                </c:pt>
                <c:pt idx="29025">
                  <c:v>300.10992901519637</c:v>
                </c:pt>
                <c:pt idx="29026">
                  <c:v>300.01703988361919</c:v>
                </c:pt>
                <c:pt idx="29027">
                  <c:v>300.06348451789216</c:v>
                </c:pt>
                <c:pt idx="29028">
                  <c:v>300.12229077760645</c:v>
                </c:pt>
                <c:pt idx="29029">
                  <c:v>300.01703988361919</c:v>
                </c:pt>
                <c:pt idx="29030">
                  <c:v>300.14551303386793</c:v>
                </c:pt>
                <c:pt idx="29031">
                  <c:v>300.21517984830865</c:v>
                </c:pt>
                <c:pt idx="29032">
                  <c:v>300.47062043637322</c:v>
                </c:pt>
                <c:pt idx="29033">
                  <c:v>300.38859504024066</c:v>
                </c:pt>
                <c:pt idx="29034">
                  <c:v>300.50469871217439</c:v>
                </c:pt>
                <c:pt idx="29035">
                  <c:v>300.30806747322987</c:v>
                </c:pt>
                <c:pt idx="29036">
                  <c:v>300.01703988361919</c:v>
                </c:pt>
                <c:pt idx="29037">
                  <c:v>300.00618080663321</c:v>
                </c:pt>
                <c:pt idx="29038">
                  <c:v>300.79572788453476</c:v>
                </c:pt>
                <c:pt idx="29039">
                  <c:v>300.70284025961359</c:v>
                </c:pt>
                <c:pt idx="29040">
                  <c:v>300.052625454603</c:v>
                </c:pt>
                <c:pt idx="29041">
                  <c:v>300.14551303386793</c:v>
                </c:pt>
                <c:pt idx="29042">
                  <c:v>300.43504265738812</c:v>
                </c:pt>
                <c:pt idx="29043">
                  <c:v>300.31892361451946</c:v>
                </c:pt>
                <c:pt idx="29044">
                  <c:v>300.41181884881439</c:v>
                </c:pt>
                <c:pt idx="29045">
                  <c:v>300.71369792277795</c:v>
                </c:pt>
                <c:pt idx="29046">
                  <c:v>300.15637217325082</c:v>
                </c:pt>
                <c:pt idx="29047">
                  <c:v>300.15637217325082</c:v>
                </c:pt>
                <c:pt idx="29048">
                  <c:v>300.04026227684943</c:v>
                </c:pt>
                <c:pt idx="29049">
                  <c:v>300.38859504024066</c:v>
                </c:pt>
                <c:pt idx="29050">
                  <c:v>300.13314985611436</c:v>
                </c:pt>
                <c:pt idx="29051">
                  <c:v>300.30806747322987</c:v>
                </c:pt>
                <c:pt idx="29052">
                  <c:v>300.93506008285391</c:v>
                </c:pt>
                <c:pt idx="29053">
                  <c:v>300.49384272307219</c:v>
                </c:pt>
                <c:pt idx="29054">
                  <c:v>300.70284025961359</c:v>
                </c:pt>
                <c:pt idx="29055">
                  <c:v>300.81895017123372</c:v>
                </c:pt>
                <c:pt idx="29056">
                  <c:v>300.33128823805407</c:v>
                </c:pt>
                <c:pt idx="29057">
                  <c:v>300.09906995190721</c:v>
                </c:pt>
                <c:pt idx="29058">
                  <c:v>300.13314985611436</c:v>
                </c:pt>
                <c:pt idx="29059">
                  <c:v>300.71369792277795</c:v>
                </c:pt>
                <c:pt idx="29060">
                  <c:v>301.03880065312774</c:v>
                </c:pt>
                <c:pt idx="29061">
                  <c:v>300.52792252074812</c:v>
                </c:pt>
                <c:pt idx="29062">
                  <c:v>300.45825109502692</c:v>
                </c:pt>
                <c:pt idx="29063">
                  <c:v>300.66725030563049</c:v>
                </c:pt>
                <c:pt idx="29064">
                  <c:v>300.62081775504299</c:v>
                </c:pt>
                <c:pt idx="29065">
                  <c:v>300.13314985611436</c:v>
                </c:pt>
                <c:pt idx="29066">
                  <c:v>300.26162289983188</c:v>
                </c:pt>
                <c:pt idx="29067">
                  <c:v>300.37773281145206</c:v>
                </c:pt>
                <c:pt idx="29068">
                  <c:v>300.35451052475304</c:v>
                </c:pt>
                <c:pt idx="29069">
                  <c:v>301.37627744263557</c:v>
                </c:pt>
                <c:pt idx="29070">
                  <c:v>301.02794770777507</c:v>
                </c:pt>
                <c:pt idx="29071">
                  <c:v>300.58673034799341</c:v>
                </c:pt>
                <c:pt idx="29072">
                  <c:v>300.47062043637322</c:v>
                </c:pt>
                <c:pt idx="29073">
                  <c:v>300.04026227684943</c:v>
                </c:pt>
                <c:pt idx="29074">
                  <c:v>300.26162289983188</c:v>
                </c:pt>
                <c:pt idx="29075">
                  <c:v>300.14551303386793</c:v>
                </c:pt>
                <c:pt idx="29076">
                  <c:v>300.29569980594573</c:v>
                </c:pt>
                <c:pt idx="29077">
                  <c:v>300.31892361451946</c:v>
                </c:pt>
                <c:pt idx="29078">
                  <c:v>300.94592078976774</c:v>
                </c:pt>
                <c:pt idx="29079">
                  <c:v>300.62081775504299</c:v>
                </c:pt>
                <c:pt idx="29080">
                  <c:v>300.36537123166693</c:v>
                </c:pt>
                <c:pt idx="29081">
                  <c:v>300.41181884881439</c:v>
                </c:pt>
                <c:pt idx="29082">
                  <c:v>300.38859504024066</c:v>
                </c:pt>
                <c:pt idx="29083">
                  <c:v>300.16873527491072</c:v>
                </c:pt>
                <c:pt idx="29084">
                  <c:v>300.30806747322987</c:v>
                </c:pt>
                <c:pt idx="29085">
                  <c:v>300.70284025961359</c:v>
                </c:pt>
                <c:pt idx="29086">
                  <c:v>300.56350806129444</c:v>
                </c:pt>
                <c:pt idx="29087">
                  <c:v>300.98150465625184</c:v>
                </c:pt>
                <c:pt idx="29088">
                  <c:v>300.74928498519898</c:v>
                </c:pt>
                <c:pt idx="29089">
                  <c:v>300.70284025961359</c:v>
                </c:pt>
                <c:pt idx="29090">
                  <c:v>300.23840061313291</c:v>
                </c:pt>
                <c:pt idx="29091">
                  <c:v>300.04026227684943</c:v>
                </c:pt>
                <c:pt idx="29092">
                  <c:v>300.57437013789553</c:v>
                </c:pt>
                <c:pt idx="29093">
                  <c:v>300.24926740754574</c:v>
                </c:pt>
                <c:pt idx="29094">
                  <c:v>300.85302555547287</c:v>
                </c:pt>
                <c:pt idx="29095">
                  <c:v>301.52647080443103</c:v>
                </c:pt>
                <c:pt idx="29096">
                  <c:v>301.24779986373136</c:v>
                </c:pt>
                <c:pt idx="29097">
                  <c:v>300.96914459834147</c:v>
                </c:pt>
                <c:pt idx="29098">
                  <c:v>300.78336934849909</c:v>
                </c:pt>
                <c:pt idx="29099">
                  <c:v>300.10992901519637</c:v>
                </c:pt>
                <c:pt idx="29100">
                  <c:v>300.07584769564573</c:v>
                </c:pt>
                <c:pt idx="29101">
                  <c:v>300.06348451789216</c:v>
                </c:pt>
                <c:pt idx="29102">
                  <c:v>300.15637217325082</c:v>
                </c:pt>
                <c:pt idx="29103">
                  <c:v>300.06348451789216</c:v>
                </c:pt>
                <c:pt idx="29104">
                  <c:v>300.98150465625184</c:v>
                </c:pt>
                <c:pt idx="29105">
                  <c:v>300.40095509815103</c:v>
                </c:pt>
                <c:pt idx="29106">
                  <c:v>300.37773281145206</c:v>
                </c:pt>
                <c:pt idx="29107">
                  <c:v>300.47062043637322</c:v>
                </c:pt>
                <c:pt idx="29108">
                  <c:v>300.30806747322987</c:v>
                </c:pt>
                <c:pt idx="29109">
                  <c:v>300.20281979039828</c:v>
                </c:pt>
                <c:pt idx="29110">
                  <c:v>300.04026227684943</c:v>
                </c:pt>
                <c:pt idx="29111">
                  <c:v>300.82980174689914</c:v>
                </c:pt>
                <c:pt idx="29112">
                  <c:v>300.272475997372</c:v>
                </c:pt>
                <c:pt idx="29113">
                  <c:v>300.29569980594573</c:v>
                </c:pt>
                <c:pt idx="29114">
                  <c:v>300.41181884881439</c:v>
                </c:pt>
                <c:pt idx="29115">
                  <c:v>300.40095509815103</c:v>
                </c:pt>
                <c:pt idx="29116">
                  <c:v>300.052625454603</c:v>
                </c:pt>
                <c:pt idx="29117">
                  <c:v>300.60995263469238</c:v>
                </c:pt>
                <c:pt idx="29118">
                  <c:v>300.37773281145206</c:v>
                </c:pt>
                <c:pt idx="29119">
                  <c:v>300.58673034799341</c:v>
                </c:pt>
                <c:pt idx="29120">
                  <c:v>300.63317492139134</c:v>
                </c:pt>
                <c:pt idx="29121">
                  <c:v>300.33128823805407</c:v>
                </c:pt>
                <c:pt idx="29122">
                  <c:v>300.21517984830865</c:v>
                </c:pt>
                <c:pt idx="29123">
                  <c:v>300.56350806129444</c:v>
                </c:pt>
                <c:pt idx="29124">
                  <c:v>300.65639720809037</c:v>
                </c:pt>
                <c:pt idx="29125">
                  <c:v>300.93506008285391</c:v>
                </c:pt>
                <c:pt idx="29126">
                  <c:v>300.12229077760645</c:v>
                </c:pt>
                <c:pt idx="29127">
                  <c:v>300.48147490360066</c:v>
                </c:pt>
                <c:pt idx="29128">
                  <c:v>301.99090131966324</c:v>
                </c:pt>
                <c:pt idx="29129">
                  <c:v>300.82980174689914</c:v>
                </c:pt>
                <c:pt idx="29130">
                  <c:v>300.80659315707283</c:v>
                </c:pt>
                <c:pt idx="29131">
                  <c:v>301.03880065312774</c:v>
                </c:pt>
                <c:pt idx="29132">
                  <c:v>300.22604359897201</c:v>
                </c:pt>
                <c:pt idx="29133">
                  <c:v>300.15637217325082</c:v>
                </c:pt>
                <c:pt idx="29134">
                  <c:v>300.09906995190721</c:v>
                </c:pt>
                <c:pt idx="29135">
                  <c:v>300.52792252074812</c:v>
                </c:pt>
                <c:pt idx="29136">
                  <c:v>301.58527452261455</c:v>
                </c:pt>
                <c:pt idx="29137">
                  <c:v>301.05116999447409</c:v>
                </c:pt>
                <c:pt idx="29138">
                  <c:v>300.26162289983188</c:v>
                </c:pt>
                <c:pt idx="29139">
                  <c:v>300.28484518653084</c:v>
                </c:pt>
                <c:pt idx="29140">
                  <c:v>300.23840061313291</c:v>
                </c:pt>
                <c:pt idx="29141">
                  <c:v>300.04026227684943</c:v>
                </c:pt>
                <c:pt idx="29142">
                  <c:v>300.17959598182455</c:v>
                </c:pt>
                <c:pt idx="29143">
                  <c:v>300.31892361451946</c:v>
                </c:pt>
                <c:pt idx="29144">
                  <c:v>300.20281979039828</c:v>
                </c:pt>
                <c:pt idx="29145">
                  <c:v>300.34214742309319</c:v>
                </c:pt>
                <c:pt idx="29146">
                  <c:v>300.00618080663321</c:v>
                </c:pt>
                <c:pt idx="29147">
                  <c:v>300.08670677415364</c:v>
                </c:pt>
                <c:pt idx="29148">
                  <c:v>300.36537123166693</c:v>
                </c:pt>
                <c:pt idx="29149">
                  <c:v>300.29569980594573</c:v>
                </c:pt>
                <c:pt idx="29150">
                  <c:v>300.01703988361919</c:v>
                </c:pt>
                <c:pt idx="29151">
                  <c:v>300.35451052475304</c:v>
                </c:pt>
                <c:pt idx="29152">
                  <c:v>300.21517984830865</c:v>
                </c:pt>
                <c:pt idx="29153">
                  <c:v>300.63317492139134</c:v>
                </c:pt>
                <c:pt idx="29154">
                  <c:v>301.23694570087889</c:v>
                </c:pt>
                <c:pt idx="29155">
                  <c:v>300.58673034799341</c:v>
                </c:pt>
                <c:pt idx="29156">
                  <c:v>300.47062043637322</c:v>
                </c:pt>
                <c:pt idx="29157">
                  <c:v>300.37773281145206</c:v>
                </c:pt>
                <c:pt idx="29158">
                  <c:v>300.052625454603</c:v>
                </c:pt>
                <c:pt idx="29159">
                  <c:v>300.5511463293218</c:v>
                </c:pt>
                <c:pt idx="29160">
                  <c:v>300.13314985611436</c:v>
                </c:pt>
                <c:pt idx="29161">
                  <c:v>301.20136746533132</c:v>
                </c:pt>
                <c:pt idx="29162">
                  <c:v>300.34214742309319</c:v>
                </c:pt>
                <c:pt idx="29163">
                  <c:v>300.41181884881439</c:v>
                </c:pt>
                <c:pt idx="29164">
                  <c:v>300.17959598182455</c:v>
                </c:pt>
                <c:pt idx="29165">
                  <c:v>300.43504265738812</c:v>
                </c:pt>
                <c:pt idx="29166">
                  <c:v>300.31892361451946</c:v>
                </c:pt>
                <c:pt idx="29167">
                  <c:v>300.09906995190721</c:v>
                </c:pt>
                <c:pt idx="29168">
                  <c:v>300.04026227684943</c:v>
                </c:pt>
                <c:pt idx="29169">
                  <c:v>300.67961797291457</c:v>
                </c:pt>
                <c:pt idx="29170">
                  <c:v>300.81895017123372</c:v>
                </c:pt>
                <c:pt idx="29171">
                  <c:v>301.05116999447409</c:v>
                </c:pt>
                <c:pt idx="29172">
                  <c:v>300.84217245793269</c:v>
                </c:pt>
                <c:pt idx="29173">
                  <c:v>300.54028729647018</c:v>
                </c:pt>
                <c:pt idx="29174">
                  <c:v>300.67961797291457</c:v>
                </c:pt>
                <c:pt idx="29175">
                  <c:v>300.19195756160968</c:v>
                </c:pt>
                <c:pt idx="29176">
                  <c:v>300.07584769564573</c:v>
                </c:pt>
                <c:pt idx="29177">
                  <c:v>300.10992901519637</c:v>
                </c:pt>
                <c:pt idx="29178">
                  <c:v>300.94592078976774</c:v>
                </c:pt>
                <c:pt idx="29179">
                  <c:v>300.79572788453476</c:v>
                </c:pt>
                <c:pt idx="29180">
                  <c:v>300.34214742309319</c:v>
                </c:pt>
                <c:pt idx="29181">
                  <c:v>300.71369792277795</c:v>
                </c:pt>
                <c:pt idx="29182">
                  <c:v>300.15637217325082</c:v>
                </c:pt>
                <c:pt idx="29183">
                  <c:v>300.01703988361919</c:v>
                </c:pt>
                <c:pt idx="29184">
                  <c:v>300.02940306137282</c:v>
                </c:pt>
                <c:pt idx="29185">
                  <c:v>300.19195756160968</c:v>
                </c:pt>
                <c:pt idx="29186">
                  <c:v>300.10992901519637</c:v>
                </c:pt>
                <c:pt idx="29187">
                  <c:v>300.04026227684943</c:v>
                </c:pt>
                <c:pt idx="29188">
                  <c:v>300.19195756160968</c:v>
                </c:pt>
                <c:pt idx="29189">
                  <c:v>300.35451052475304</c:v>
                </c:pt>
                <c:pt idx="29190">
                  <c:v>300.56350806129444</c:v>
                </c:pt>
                <c:pt idx="29191">
                  <c:v>300.54028729647018</c:v>
                </c:pt>
                <c:pt idx="29192">
                  <c:v>300.16873527491072</c:v>
                </c:pt>
                <c:pt idx="29193">
                  <c:v>300.76014553992542</c:v>
                </c:pt>
                <c:pt idx="29194">
                  <c:v>300.64402649705676</c:v>
                </c:pt>
                <c:pt idx="29195">
                  <c:v>300.19195756160968</c:v>
                </c:pt>
                <c:pt idx="29196">
                  <c:v>300.20281979039828</c:v>
                </c:pt>
                <c:pt idx="29197">
                  <c:v>300.64402649705676</c:v>
                </c:pt>
                <c:pt idx="29198">
                  <c:v>300.272475997372</c:v>
                </c:pt>
                <c:pt idx="29199">
                  <c:v>300.16873527491072</c:v>
                </c:pt>
                <c:pt idx="29200">
                  <c:v>300.56350806129444</c:v>
                </c:pt>
                <c:pt idx="29201">
                  <c:v>300.47062043637322</c:v>
                </c:pt>
                <c:pt idx="29202">
                  <c:v>300.28484518653084</c:v>
                </c:pt>
                <c:pt idx="29203">
                  <c:v>300.44739830186171</c:v>
                </c:pt>
                <c:pt idx="29204">
                  <c:v>300.49384272307219</c:v>
                </c:pt>
                <c:pt idx="29205">
                  <c:v>300.052625454603</c:v>
                </c:pt>
                <c:pt idx="29206">
                  <c:v>300.79572788453476</c:v>
                </c:pt>
                <c:pt idx="29207">
                  <c:v>300.33128823805407</c:v>
                </c:pt>
                <c:pt idx="29208">
                  <c:v>300.04026227684943</c:v>
                </c:pt>
                <c:pt idx="29209">
                  <c:v>300.37773281145206</c:v>
                </c:pt>
                <c:pt idx="29210">
                  <c:v>300.34214742309319</c:v>
                </c:pt>
                <c:pt idx="29211">
                  <c:v>300.04026227684943</c:v>
                </c:pt>
                <c:pt idx="29212">
                  <c:v>300.50469871217439</c:v>
                </c:pt>
                <c:pt idx="29213">
                  <c:v>300.78336934849909</c:v>
                </c:pt>
                <c:pt idx="29214">
                  <c:v>301.0852482702752</c:v>
                </c:pt>
                <c:pt idx="29215">
                  <c:v>300.41181884881439</c:v>
                </c:pt>
                <c:pt idx="29216">
                  <c:v>300.052625454603</c:v>
                </c:pt>
                <c:pt idx="29217">
                  <c:v>300.40095509815103</c:v>
                </c:pt>
                <c:pt idx="29218">
                  <c:v>300.13314985611436</c:v>
                </c:pt>
                <c:pt idx="29219">
                  <c:v>300.10992901519637</c:v>
                </c:pt>
                <c:pt idx="29220">
                  <c:v>300.49384272307219</c:v>
                </c:pt>
                <c:pt idx="29221">
                  <c:v>300.51706500977122</c:v>
                </c:pt>
                <c:pt idx="29222">
                  <c:v>300.72606254631256</c:v>
                </c:pt>
                <c:pt idx="29223">
                  <c:v>300.93506008285391</c:v>
                </c:pt>
                <c:pt idx="29224">
                  <c:v>300.40095509815103</c:v>
                </c:pt>
                <c:pt idx="29225">
                  <c:v>300.80659315707283</c:v>
                </c:pt>
                <c:pt idx="29226">
                  <c:v>300.052625454603</c:v>
                </c:pt>
                <c:pt idx="29227">
                  <c:v>300.56350806129444</c:v>
                </c:pt>
                <c:pt idx="29228">
                  <c:v>300.37773281145206</c:v>
                </c:pt>
                <c:pt idx="29229">
                  <c:v>300.24926740754574</c:v>
                </c:pt>
                <c:pt idx="29230">
                  <c:v>301.06202461388898</c:v>
                </c:pt>
                <c:pt idx="29231">
                  <c:v>300.64402649705676</c:v>
                </c:pt>
                <c:pt idx="29232">
                  <c:v>300.31892361451946</c:v>
                </c:pt>
                <c:pt idx="29233">
                  <c:v>300.14551303386793</c:v>
                </c:pt>
                <c:pt idx="29234">
                  <c:v>300.72606254631256</c:v>
                </c:pt>
                <c:pt idx="29235">
                  <c:v>300.30806747322987</c:v>
                </c:pt>
                <c:pt idx="29236">
                  <c:v>300.60995263469238</c:v>
                </c:pt>
                <c:pt idx="29237">
                  <c:v>300.02940306137282</c:v>
                </c:pt>
                <c:pt idx="29238">
                  <c:v>300.17959598182455</c:v>
                </c:pt>
                <c:pt idx="29239">
                  <c:v>300.15637217325082</c:v>
                </c:pt>
                <c:pt idx="29240">
                  <c:v>300.70284025961359</c:v>
                </c:pt>
                <c:pt idx="29241">
                  <c:v>300.37773281145206</c:v>
                </c:pt>
                <c:pt idx="29242">
                  <c:v>300.14551303386793</c:v>
                </c:pt>
                <c:pt idx="29243">
                  <c:v>300.09906995190721</c:v>
                </c:pt>
                <c:pt idx="29244">
                  <c:v>300.5511463293218</c:v>
                </c:pt>
                <c:pt idx="29245">
                  <c:v>300.36537123166693</c:v>
                </c:pt>
                <c:pt idx="29246">
                  <c:v>300.15637217325082</c:v>
                </c:pt>
                <c:pt idx="29247">
                  <c:v>300.48147490360066</c:v>
                </c:pt>
                <c:pt idx="29248">
                  <c:v>300.50469871217439</c:v>
                </c:pt>
                <c:pt idx="29249">
                  <c:v>300.272475997372</c:v>
                </c:pt>
                <c:pt idx="29250">
                  <c:v>300.36537123166693</c:v>
                </c:pt>
                <c:pt idx="29251">
                  <c:v>300.30806747322987</c:v>
                </c:pt>
                <c:pt idx="29252">
                  <c:v>300.47062043637322</c:v>
                </c:pt>
                <c:pt idx="29253">
                  <c:v>300.70284025961359</c:v>
                </c:pt>
                <c:pt idx="29254">
                  <c:v>300.84217245793269</c:v>
                </c:pt>
                <c:pt idx="29255">
                  <c:v>300.09906995190721</c:v>
                </c:pt>
                <c:pt idx="29256">
                  <c:v>300.02940306137282</c:v>
                </c:pt>
                <c:pt idx="29257">
                  <c:v>300.31892361451946</c:v>
                </c:pt>
                <c:pt idx="29258">
                  <c:v>300.10992901519637</c:v>
                </c:pt>
                <c:pt idx="29259">
                  <c:v>300.24926740754574</c:v>
                </c:pt>
                <c:pt idx="29260">
                  <c:v>300.34214742309319</c:v>
                </c:pt>
                <c:pt idx="29261">
                  <c:v>300.34214742309319</c:v>
                </c:pt>
                <c:pt idx="29262">
                  <c:v>300.20281979039828</c:v>
                </c:pt>
                <c:pt idx="29263">
                  <c:v>300.04026227684943</c:v>
                </c:pt>
                <c:pt idx="29264">
                  <c:v>300.15637217325082</c:v>
                </c:pt>
                <c:pt idx="29265">
                  <c:v>300.64402649705676</c:v>
                </c:pt>
                <c:pt idx="29266">
                  <c:v>300.38859504024066</c:v>
                </c:pt>
                <c:pt idx="29267">
                  <c:v>300.40095509815103</c:v>
                </c:pt>
                <c:pt idx="29268">
                  <c:v>300.15637217325082</c:v>
                </c:pt>
                <c:pt idx="29269">
                  <c:v>300.8762493640466</c:v>
                </c:pt>
                <c:pt idx="29270">
                  <c:v>300.67961797291457</c:v>
                </c:pt>
                <c:pt idx="29271">
                  <c:v>300.26162289983188</c:v>
                </c:pt>
                <c:pt idx="29272">
                  <c:v>300.47062043637322</c:v>
                </c:pt>
                <c:pt idx="29273">
                  <c:v>300.06348451789216</c:v>
                </c:pt>
                <c:pt idx="29274">
                  <c:v>300.09906995190721</c:v>
                </c:pt>
                <c:pt idx="29275">
                  <c:v>300.26162289983188</c:v>
                </c:pt>
                <c:pt idx="29276">
                  <c:v>300.02940306137282</c:v>
                </c:pt>
                <c:pt idx="29277">
                  <c:v>300.00618080663321</c:v>
                </c:pt>
                <c:pt idx="29278">
                  <c:v>300.29569980594573</c:v>
                </c:pt>
                <c:pt idx="29279">
                  <c:v>300.64402649705676</c:v>
                </c:pt>
                <c:pt idx="29280">
                  <c:v>300.52792252074812</c:v>
                </c:pt>
                <c:pt idx="29281">
                  <c:v>300.01703988361919</c:v>
                </c:pt>
                <c:pt idx="29282">
                  <c:v>300.06348451789216</c:v>
                </c:pt>
                <c:pt idx="29283">
                  <c:v>300.84217245793269</c:v>
                </c:pt>
                <c:pt idx="29284">
                  <c:v>300.60995263469238</c:v>
                </c:pt>
                <c:pt idx="29285">
                  <c:v>301.21372295761745</c:v>
                </c:pt>
                <c:pt idx="29286">
                  <c:v>301.35305546031157</c:v>
                </c:pt>
                <c:pt idx="29287">
                  <c:v>300.19195756160968</c:v>
                </c:pt>
                <c:pt idx="29288">
                  <c:v>300.10992901519637</c:v>
                </c:pt>
                <c:pt idx="29289">
                  <c:v>300.40095509815103</c:v>
                </c:pt>
                <c:pt idx="29290">
                  <c:v>300.17959598182455</c:v>
                </c:pt>
                <c:pt idx="29291">
                  <c:v>300.43504265738812</c:v>
                </c:pt>
                <c:pt idx="29292">
                  <c:v>300.73692173135169</c:v>
                </c:pt>
                <c:pt idx="29293">
                  <c:v>300.64402649705676</c:v>
                </c:pt>
                <c:pt idx="29294">
                  <c:v>300.04026227684943</c:v>
                </c:pt>
                <c:pt idx="29295">
                  <c:v>300.41181884881439</c:v>
                </c:pt>
                <c:pt idx="29296">
                  <c:v>300.52792252074812</c:v>
                </c:pt>
                <c:pt idx="29297">
                  <c:v>300.34214742309319</c:v>
                </c:pt>
                <c:pt idx="29298">
                  <c:v>300.16873527491072</c:v>
                </c:pt>
                <c:pt idx="29299">
                  <c:v>300.08670677415364</c:v>
                </c:pt>
                <c:pt idx="29300">
                  <c:v>300.41181884881439</c:v>
                </c:pt>
                <c:pt idx="29301">
                  <c:v>300.20281979039828</c:v>
                </c:pt>
                <c:pt idx="29302">
                  <c:v>300.47062043637322</c:v>
                </c:pt>
                <c:pt idx="29303">
                  <c:v>301.09761456787203</c:v>
                </c:pt>
                <c:pt idx="29304">
                  <c:v>300.51706500977122</c:v>
                </c:pt>
                <c:pt idx="29305">
                  <c:v>300.51706500977122</c:v>
                </c:pt>
                <c:pt idx="29306">
                  <c:v>300.01703988361919</c:v>
                </c:pt>
                <c:pt idx="29307">
                  <c:v>300.12229077760645</c:v>
                </c:pt>
                <c:pt idx="29308">
                  <c:v>300.41181884881439</c:v>
                </c:pt>
                <c:pt idx="29309">
                  <c:v>300.00618080663321</c:v>
                </c:pt>
                <c:pt idx="29310">
                  <c:v>300.16873527491072</c:v>
                </c:pt>
                <c:pt idx="29311">
                  <c:v>300.74928498519898</c:v>
                </c:pt>
                <c:pt idx="29312">
                  <c:v>300.21517984830865</c:v>
                </c:pt>
                <c:pt idx="29313">
                  <c:v>300.31892361451946</c:v>
                </c:pt>
                <c:pt idx="29314">
                  <c:v>300.04026227684943</c:v>
                </c:pt>
                <c:pt idx="29315">
                  <c:v>300.052625454603</c:v>
                </c:pt>
                <c:pt idx="29316">
                  <c:v>300.04026227684943</c:v>
                </c:pt>
                <c:pt idx="29317">
                  <c:v>300.23840061313291</c:v>
                </c:pt>
                <c:pt idx="29318">
                  <c:v>300.28484518653084</c:v>
                </c:pt>
                <c:pt idx="29319">
                  <c:v>300.21517984830865</c:v>
                </c:pt>
                <c:pt idx="29320">
                  <c:v>300.54028729647018</c:v>
                </c:pt>
                <c:pt idx="29321">
                  <c:v>300.37773281145206</c:v>
                </c:pt>
                <c:pt idx="29322">
                  <c:v>300.04026227684943</c:v>
                </c:pt>
                <c:pt idx="29323">
                  <c:v>300.15637217325082</c:v>
                </c:pt>
                <c:pt idx="29324">
                  <c:v>300.41181884881439</c:v>
                </c:pt>
                <c:pt idx="29325">
                  <c:v>300.24926740754574</c:v>
                </c:pt>
                <c:pt idx="29326">
                  <c:v>300.17959598182455</c:v>
                </c:pt>
                <c:pt idx="29327">
                  <c:v>300.24926740754574</c:v>
                </c:pt>
                <c:pt idx="29328">
                  <c:v>300.64402649705676</c:v>
                </c:pt>
                <c:pt idx="29329">
                  <c:v>300.71369792277795</c:v>
                </c:pt>
                <c:pt idx="29330">
                  <c:v>300.272475997372</c:v>
                </c:pt>
                <c:pt idx="29331">
                  <c:v>300.64402649705676</c:v>
                </c:pt>
                <c:pt idx="29332">
                  <c:v>300.29569980594573</c:v>
                </c:pt>
                <c:pt idx="29333">
                  <c:v>300.00618080663321</c:v>
                </c:pt>
                <c:pt idx="29334">
                  <c:v>300.14551303386793</c:v>
                </c:pt>
                <c:pt idx="29335">
                  <c:v>300.60995263469238</c:v>
                </c:pt>
                <c:pt idx="29336">
                  <c:v>300.44739830186171</c:v>
                </c:pt>
                <c:pt idx="29337">
                  <c:v>300.12229077760645</c:v>
                </c:pt>
                <c:pt idx="29338">
                  <c:v>300.23840061313291</c:v>
                </c:pt>
                <c:pt idx="29339">
                  <c:v>301.14405761939526</c:v>
                </c:pt>
                <c:pt idx="29340">
                  <c:v>300.51706500977122</c:v>
                </c:pt>
                <c:pt idx="29341">
                  <c:v>300.42417753703751</c:v>
                </c:pt>
                <c:pt idx="29342">
                  <c:v>300.44739830186171</c:v>
                </c:pt>
                <c:pt idx="29343">
                  <c:v>300.64402649705676</c:v>
                </c:pt>
                <c:pt idx="29344">
                  <c:v>300.50469871217439</c:v>
                </c:pt>
                <c:pt idx="29345">
                  <c:v>300.50469871217439</c:v>
                </c:pt>
                <c:pt idx="29346">
                  <c:v>300.02940306137282</c:v>
                </c:pt>
                <c:pt idx="29347">
                  <c:v>300.20281979039828</c:v>
                </c:pt>
                <c:pt idx="29348">
                  <c:v>300.052625454603</c:v>
                </c:pt>
                <c:pt idx="29349">
                  <c:v>300.13314985611436</c:v>
                </c:pt>
                <c:pt idx="29350">
                  <c:v>300.10992901519637</c:v>
                </c:pt>
                <c:pt idx="29351">
                  <c:v>300.44739830186171</c:v>
                </c:pt>
                <c:pt idx="29352">
                  <c:v>300.74928498519898</c:v>
                </c:pt>
                <c:pt idx="29353">
                  <c:v>300.33128823805407</c:v>
                </c:pt>
                <c:pt idx="29354">
                  <c:v>300.12229077760645</c:v>
                </c:pt>
                <c:pt idx="29355">
                  <c:v>300.28484518653084</c:v>
                </c:pt>
                <c:pt idx="29356">
                  <c:v>300.12229077760645</c:v>
                </c:pt>
                <c:pt idx="29357">
                  <c:v>300.47062043637322</c:v>
                </c:pt>
                <c:pt idx="29358">
                  <c:v>300.45825109502692</c:v>
                </c:pt>
                <c:pt idx="29359">
                  <c:v>300.10992901519637</c:v>
                </c:pt>
                <c:pt idx="29360">
                  <c:v>300.33128823805407</c:v>
                </c:pt>
                <c:pt idx="29361">
                  <c:v>300.38859504024066</c:v>
                </c:pt>
                <c:pt idx="29362">
                  <c:v>300.36537123166693</c:v>
                </c:pt>
                <c:pt idx="29363">
                  <c:v>300.62081775504299</c:v>
                </c:pt>
                <c:pt idx="29364">
                  <c:v>300.5511463293218</c:v>
                </c:pt>
                <c:pt idx="29365">
                  <c:v>300.272475997372</c:v>
                </c:pt>
                <c:pt idx="29366">
                  <c:v>300.43504265738812</c:v>
                </c:pt>
                <c:pt idx="29367">
                  <c:v>300.052625454603</c:v>
                </c:pt>
                <c:pt idx="29368">
                  <c:v>300.88861550945592</c:v>
                </c:pt>
                <c:pt idx="29369">
                  <c:v>300.58673034799341</c:v>
                </c:pt>
                <c:pt idx="29370">
                  <c:v>300.06348451789216</c:v>
                </c:pt>
                <c:pt idx="29371">
                  <c:v>300.14551303386793</c:v>
                </c:pt>
                <c:pt idx="29372">
                  <c:v>300.21517984830865</c:v>
                </c:pt>
                <c:pt idx="29373">
                  <c:v>300.22604359897201</c:v>
                </c:pt>
                <c:pt idx="29374">
                  <c:v>300.52792252074812</c:v>
                </c:pt>
                <c:pt idx="29375">
                  <c:v>300.48147490360066</c:v>
                </c:pt>
                <c:pt idx="29376">
                  <c:v>300.07584769564573</c:v>
                </c:pt>
                <c:pt idx="29377">
                  <c:v>300.06348451789216</c:v>
                </c:pt>
                <c:pt idx="29378">
                  <c:v>300.29569980594573</c:v>
                </c:pt>
                <c:pt idx="29379">
                  <c:v>300.41181884881439</c:v>
                </c:pt>
                <c:pt idx="29380">
                  <c:v>300.06348451789216</c:v>
                </c:pt>
                <c:pt idx="29381">
                  <c:v>300.04026227684943</c:v>
                </c:pt>
                <c:pt idx="29382">
                  <c:v>300.02940306137282</c:v>
                </c:pt>
                <c:pt idx="29383">
                  <c:v>300.69047411420422</c:v>
                </c:pt>
                <c:pt idx="29384">
                  <c:v>300.51706500977122</c:v>
                </c:pt>
                <c:pt idx="29385">
                  <c:v>300.47062043637322</c:v>
                </c:pt>
                <c:pt idx="29386">
                  <c:v>300.51706500977122</c:v>
                </c:pt>
                <c:pt idx="29387">
                  <c:v>300.37773281145206</c:v>
                </c:pt>
                <c:pt idx="29388">
                  <c:v>300.54028729647018</c:v>
                </c:pt>
                <c:pt idx="29389">
                  <c:v>300.09906995190721</c:v>
                </c:pt>
                <c:pt idx="29390">
                  <c:v>300.40095509815103</c:v>
                </c:pt>
                <c:pt idx="29391">
                  <c:v>300.67961797291457</c:v>
                </c:pt>
                <c:pt idx="29392">
                  <c:v>300.23840061313291</c:v>
                </c:pt>
                <c:pt idx="29393">
                  <c:v>300.17959598182455</c:v>
                </c:pt>
                <c:pt idx="29394">
                  <c:v>300.24926740754574</c:v>
                </c:pt>
                <c:pt idx="29395">
                  <c:v>300.38859504024066</c:v>
                </c:pt>
                <c:pt idx="29396">
                  <c:v>300.76014553992542</c:v>
                </c:pt>
                <c:pt idx="29397">
                  <c:v>300.48147490360066</c:v>
                </c:pt>
                <c:pt idx="29398">
                  <c:v>300.22604359897201</c:v>
                </c:pt>
                <c:pt idx="29399">
                  <c:v>301.03880065312774</c:v>
                </c:pt>
                <c:pt idx="29400">
                  <c:v>300.23840061313291</c:v>
                </c:pt>
                <c:pt idx="29401">
                  <c:v>300.38859504024066</c:v>
                </c:pt>
                <c:pt idx="29402">
                  <c:v>300.22604359897201</c:v>
                </c:pt>
                <c:pt idx="29403">
                  <c:v>300.37773281145206</c:v>
                </c:pt>
                <c:pt idx="29404">
                  <c:v>301.51560933657981</c:v>
                </c:pt>
                <c:pt idx="29405">
                  <c:v>301.26016783539035</c:v>
                </c:pt>
                <c:pt idx="29406">
                  <c:v>300.63317492139134</c:v>
                </c:pt>
                <c:pt idx="29407">
                  <c:v>300.28484518653084</c:v>
                </c:pt>
                <c:pt idx="29408">
                  <c:v>300.08670677415364</c:v>
                </c:pt>
                <c:pt idx="29409">
                  <c:v>300.35451052475304</c:v>
                </c:pt>
                <c:pt idx="29410">
                  <c:v>300.02940306137282</c:v>
                </c:pt>
                <c:pt idx="29411">
                  <c:v>300.28484518653084</c:v>
                </c:pt>
                <c:pt idx="29412">
                  <c:v>300.21517984830865</c:v>
                </c:pt>
                <c:pt idx="29413">
                  <c:v>300.73692173135169</c:v>
                </c:pt>
                <c:pt idx="29414">
                  <c:v>300.24926740754574</c:v>
                </c:pt>
                <c:pt idx="29415">
                  <c:v>300.31892361451946</c:v>
                </c:pt>
                <c:pt idx="29416">
                  <c:v>300.85302555547287</c:v>
                </c:pt>
                <c:pt idx="29417">
                  <c:v>300.02940306137282</c:v>
                </c:pt>
                <c:pt idx="29418">
                  <c:v>300.69047411420422</c:v>
                </c:pt>
                <c:pt idx="29419">
                  <c:v>300.33128823805407</c:v>
                </c:pt>
                <c:pt idx="29420">
                  <c:v>300.23840061313291</c:v>
                </c:pt>
                <c:pt idx="29421">
                  <c:v>300.51706500977122</c:v>
                </c:pt>
                <c:pt idx="29422">
                  <c:v>300.26162289983188</c:v>
                </c:pt>
                <c:pt idx="29423">
                  <c:v>300.10992901519637</c:v>
                </c:pt>
                <c:pt idx="29424">
                  <c:v>300.38859504024066</c:v>
                </c:pt>
                <c:pt idx="29425">
                  <c:v>300.36537123166693</c:v>
                </c:pt>
                <c:pt idx="29426">
                  <c:v>300.04026227684943</c:v>
                </c:pt>
                <c:pt idx="29427">
                  <c:v>300.45825109502692</c:v>
                </c:pt>
                <c:pt idx="29428">
                  <c:v>300.24926740754574</c:v>
                </c:pt>
                <c:pt idx="29429">
                  <c:v>300.15637217325082</c:v>
                </c:pt>
                <c:pt idx="29430">
                  <c:v>300.15637217325082</c:v>
                </c:pt>
                <c:pt idx="29431">
                  <c:v>300.57437013789553</c:v>
                </c:pt>
                <c:pt idx="29432">
                  <c:v>300.33128823805407</c:v>
                </c:pt>
                <c:pt idx="29433">
                  <c:v>300.13314985611436</c:v>
                </c:pt>
                <c:pt idx="29434">
                  <c:v>300.24926740754574</c:v>
                </c:pt>
                <c:pt idx="29435">
                  <c:v>300.16873527491072</c:v>
                </c:pt>
                <c:pt idx="29436">
                  <c:v>300.052625454603</c:v>
                </c:pt>
                <c:pt idx="29437">
                  <c:v>300.16873527491072</c:v>
                </c:pt>
                <c:pt idx="29438">
                  <c:v>300.58673034799341</c:v>
                </c:pt>
                <c:pt idx="29439">
                  <c:v>300.35451052475304</c:v>
                </c:pt>
                <c:pt idx="29440">
                  <c:v>300.14551303386793</c:v>
                </c:pt>
                <c:pt idx="29441">
                  <c:v>300.33128823805407</c:v>
                </c:pt>
                <c:pt idx="29442">
                  <c:v>300.10992901519637</c:v>
                </c:pt>
                <c:pt idx="29443">
                  <c:v>300.45825109502692</c:v>
                </c:pt>
                <c:pt idx="29444">
                  <c:v>300.64402649705676</c:v>
                </c:pt>
                <c:pt idx="29445">
                  <c:v>301.3871427151737</c:v>
                </c:pt>
                <c:pt idx="29446">
                  <c:v>300.62081775504299</c:v>
                </c:pt>
                <c:pt idx="29447">
                  <c:v>301.01559206330148</c:v>
                </c:pt>
                <c:pt idx="29448">
                  <c:v>301.80512606982086</c:v>
                </c:pt>
                <c:pt idx="29449">
                  <c:v>300.66725030563049</c:v>
                </c:pt>
                <c:pt idx="29450">
                  <c:v>300.84217245793269</c:v>
                </c:pt>
                <c:pt idx="29451">
                  <c:v>301.09761456787203</c:v>
                </c:pt>
                <c:pt idx="29452">
                  <c:v>301.16727990609422</c:v>
                </c:pt>
                <c:pt idx="29453">
                  <c:v>300.33128823805407</c:v>
                </c:pt>
                <c:pt idx="29454">
                  <c:v>300.79572788453476</c:v>
                </c:pt>
                <c:pt idx="29455">
                  <c:v>301.0047254210761</c:v>
                </c:pt>
                <c:pt idx="29456">
                  <c:v>300.44739830186171</c:v>
                </c:pt>
                <c:pt idx="29457">
                  <c:v>300.41181884881439</c:v>
                </c:pt>
                <c:pt idx="29458">
                  <c:v>300.29569980594573</c:v>
                </c:pt>
                <c:pt idx="29459">
                  <c:v>300.47062043637322</c:v>
                </c:pt>
                <c:pt idx="29460">
                  <c:v>300.19195756160968</c:v>
                </c:pt>
                <c:pt idx="29461">
                  <c:v>300.71369792277795</c:v>
                </c:pt>
                <c:pt idx="29462">
                  <c:v>301.13169588742267</c:v>
                </c:pt>
                <c:pt idx="29463">
                  <c:v>300.78336934849909</c:v>
                </c:pt>
                <c:pt idx="29464">
                  <c:v>300.29569980594573</c:v>
                </c:pt>
                <c:pt idx="29465">
                  <c:v>300.052625454603</c:v>
                </c:pt>
                <c:pt idx="29466">
                  <c:v>300.29569980594573</c:v>
                </c:pt>
                <c:pt idx="29467">
                  <c:v>300.07584769564573</c:v>
                </c:pt>
                <c:pt idx="29468">
                  <c:v>300.22604359897201</c:v>
                </c:pt>
                <c:pt idx="29469">
                  <c:v>301.06202461388898</c:v>
                </c:pt>
                <c:pt idx="29470">
                  <c:v>300.30806747322987</c:v>
                </c:pt>
                <c:pt idx="29471">
                  <c:v>301.58527452261455</c:v>
                </c:pt>
                <c:pt idx="29472">
                  <c:v>301.35305546031157</c:v>
                </c:pt>
                <c:pt idx="29473">
                  <c:v>300.49384272307219</c:v>
                </c:pt>
                <c:pt idx="29474">
                  <c:v>300.52792252074812</c:v>
                </c:pt>
                <c:pt idx="29475">
                  <c:v>300.42417753703751</c:v>
                </c:pt>
                <c:pt idx="29476">
                  <c:v>301.51560933657981</c:v>
                </c:pt>
                <c:pt idx="29477">
                  <c:v>300.16873527491072</c:v>
                </c:pt>
                <c:pt idx="29478">
                  <c:v>300.76014553992542</c:v>
                </c:pt>
                <c:pt idx="29479">
                  <c:v>300.5511463293218</c:v>
                </c:pt>
                <c:pt idx="29480">
                  <c:v>300.17959598182455</c:v>
                </c:pt>
                <c:pt idx="29481">
                  <c:v>300.30806747322987</c:v>
                </c:pt>
                <c:pt idx="29482">
                  <c:v>300.52792252074812</c:v>
                </c:pt>
                <c:pt idx="29483">
                  <c:v>300.12229077760645</c:v>
                </c:pt>
                <c:pt idx="29484">
                  <c:v>301.26016783539035</c:v>
                </c:pt>
                <c:pt idx="29485">
                  <c:v>301.21372295761745</c:v>
                </c:pt>
                <c:pt idx="29486">
                  <c:v>300.44739830186171</c:v>
                </c:pt>
                <c:pt idx="29487">
                  <c:v>300.58673034799341</c:v>
                </c:pt>
                <c:pt idx="29488">
                  <c:v>300.272475997372</c:v>
                </c:pt>
                <c:pt idx="29489">
                  <c:v>301.68902224569968</c:v>
                </c:pt>
                <c:pt idx="29490">
                  <c:v>300.59759394646926</c:v>
                </c:pt>
                <c:pt idx="29491">
                  <c:v>300.16873527491072</c:v>
                </c:pt>
                <c:pt idx="29492">
                  <c:v>300.31892361451946</c:v>
                </c:pt>
                <c:pt idx="29493">
                  <c:v>301.31747144164001</c:v>
                </c:pt>
                <c:pt idx="29494">
                  <c:v>301.27102382449254</c:v>
                </c:pt>
                <c:pt idx="29495">
                  <c:v>301.75869367142087</c:v>
                </c:pt>
                <c:pt idx="29496">
                  <c:v>302.61789849491151</c:v>
                </c:pt>
                <c:pt idx="29497">
                  <c:v>304.19699572794542</c:v>
                </c:pt>
                <c:pt idx="29498">
                  <c:v>301.17814350457013</c:v>
                </c:pt>
                <c:pt idx="29499">
                  <c:v>300.42417753703751</c:v>
                </c:pt>
                <c:pt idx="29500">
                  <c:v>305.39367627563161</c:v>
                </c:pt>
                <c:pt idx="29501">
                  <c:v>306.57799920040702</c:v>
                </c:pt>
                <c:pt idx="29502">
                  <c:v>306.87987827437058</c:v>
                </c:pt>
                <c:pt idx="29503">
                  <c:v>303.65202760132911</c:v>
                </c:pt>
                <c:pt idx="29504">
                  <c:v>300.9118379483424</c:v>
                </c:pt>
                <c:pt idx="29505">
                  <c:v>300.20281979039828</c:v>
                </c:pt>
                <c:pt idx="29506">
                  <c:v>300.52792252074812</c:v>
                </c:pt>
                <c:pt idx="29507">
                  <c:v>301.50324653929488</c:v>
                </c:pt>
                <c:pt idx="29508">
                  <c:v>302.08379655395817</c:v>
                </c:pt>
                <c:pt idx="29509">
                  <c:v>302.01412512823697</c:v>
                </c:pt>
                <c:pt idx="29510">
                  <c:v>301.66579843712594</c:v>
                </c:pt>
                <c:pt idx="29511">
                  <c:v>301.89802130411579</c:v>
                </c:pt>
                <c:pt idx="29512">
                  <c:v>301.94446892126325</c:v>
                </c:pt>
                <c:pt idx="29513">
                  <c:v>301.64257462855221</c:v>
                </c:pt>
                <c:pt idx="29514">
                  <c:v>300.82980174689914</c:v>
                </c:pt>
                <c:pt idx="29515">
                  <c:v>301.15491984818385</c:v>
                </c:pt>
                <c:pt idx="29516">
                  <c:v>300.78336934849909</c:v>
                </c:pt>
                <c:pt idx="29517">
                  <c:v>300.96914459834147</c:v>
                </c:pt>
                <c:pt idx="29518">
                  <c:v>300.43504265738812</c:v>
                </c:pt>
                <c:pt idx="29519">
                  <c:v>300.04026227684943</c:v>
                </c:pt>
                <c:pt idx="29520">
                  <c:v>300.49384272307219</c:v>
                </c:pt>
                <c:pt idx="29521">
                  <c:v>300.65639720809037</c:v>
                </c:pt>
                <c:pt idx="29522">
                  <c:v>300.74928498519898</c:v>
                </c:pt>
                <c:pt idx="29523">
                  <c:v>300.40095509815103</c:v>
                </c:pt>
                <c:pt idx="29524">
                  <c:v>300.01703988361919</c:v>
                </c:pt>
                <c:pt idx="29525">
                  <c:v>300.88861550945592</c:v>
                </c:pt>
                <c:pt idx="29526">
                  <c:v>301.14405761939526</c:v>
                </c:pt>
                <c:pt idx="29527">
                  <c:v>300.22604359897201</c:v>
                </c:pt>
                <c:pt idx="29528">
                  <c:v>301.34069509802623</c:v>
                </c:pt>
                <c:pt idx="29529">
                  <c:v>301.50324653929488</c:v>
                </c:pt>
                <c:pt idx="29530">
                  <c:v>300.78336934849909</c:v>
                </c:pt>
                <c:pt idx="29531">
                  <c:v>300.88861550945592</c:v>
                </c:pt>
                <c:pt idx="29532">
                  <c:v>301.70138443423468</c:v>
                </c:pt>
                <c:pt idx="29533">
                  <c:v>301.44594338960769</c:v>
                </c:pt>
                <c:pt idx="29534">
                  <c:v>300.60995263469238</c:v>
                </c:pt>
                <c:pt idx="29535">
                  <c:v>301.09761456787203</c:v>
                </c:pt>
                <c:pt idx="29536">
                  <c:v>301.37627744263557</c:v>
                </c:pt>
                <c:pt idx="29537">
                  <c:v>304.88279814325193</c:v>
                </c:pt>
                <c:pt idx="29538">
                  <c:v>303.5591475857816</c:v>
                </c:pt>
                <c:pt idx="29539">
                  <c:v>302.86248355043637</c:v>
                </c:pt>
                <c:pt idx="29540">
                  <c:v>301.16727990609422</c:v>
                </c:pt>
                <c:pt idx="29541">
                  <c:v>300.47062043637322</c:v>
                </c:pt>
                <c:pt idx="29542">
                  <c:v>300.94592078976774</c:v>
                </c:pt>
                <c:pt idx="29543">
                  <c:v>301.57291842157849</c:v>
                </c:pt>
                <c:pt idx="29544">
                  <c:v>302.19990037807935</c:v>
                </c:pt>
                <c:pt idx="29545">
                  <c:v>302.22312418665308</c:v>
                </c:pt>
                <c:pt idx="29546">
                  <c:v>301.80512606982086</c:v>
                </c:pt>
                <c:pt idx="29547">
                  <c:v>301.82834987839459</c:v>
                </c:pt>
                <c:pt idx="29548">
                  <c:v>301.50324653929488</c:v>
                </c:pt>
                <c:pt idx="29549">
                  <c:v>300.48147490360066</c:v>
                </c:pt>
                <c:pt idx="29550">
                  <c:v>300.45825109502692</c:v>
                </c:pt>
                <c:pt idx="29551">
                  <c:v>300.5511463293218</c:v>
                </c:pt>
                <c:pt idx="29552">
                  <c:v>300.29569980594573</c:v>
                </c:pt>
                <c:pt idx="29553">
                  <c:v>300.01703988361919</c:v>
                </c:pt>
                <c:pt idx="29554">
                  <c:v>300.01703988361919</c:v>
                </c:pt>
                <c:pt idx="29555">
                  <c:v>300.04026227684943</c:v>
                </c:pt>
                <c:pt idx="29556">
                  <c:v>300.07584769564573</c:v>
                </c:pt>
                <c:pt idx="29557">
                  <c:v>300.42417753703751</c:v>
                </c:pt>
                <c:pt idx="29558">
                  <c:v>300.40095509815103</c:v>
                </c:pt>
                <c:pt idx="29559">
                  <c:v>300.30806747322987</c:v>
                </c:pt>
                <c:pt idx="29560">
                  <c:v>300.29569980594573</c:v>
                </c:pt>
                <c:pt idx="29561">
                  <c:v>300.09906995190721</c:v>
                </c:pt>
                <c:pt idx="29562">
                  <c:v>300.41181884881439</c:v>
                </c:pt>
                <c:pt idx="29563">
                  <c:v>300.272475997372</c:v>
                </c:pt>
                <c:pt idx="29564">
                  <c:v>300.19195756160968</c:v>
                </c:pt>
                <c:pt idx="29565">
                  <c:v>300.06348451789216</c:v>
                </c:pt>
                <c:pt idx="29566">
                  <c:v>300.22604359897201</c:v>
                </c:pt>
                <c:pt idx="29567">
                  <c:v>302.26957180380055</c:v>
                </c:pt>
                <c:pt idx="29568">
                  <c:v>303.36099949428103</c:v>
                </c:pt>
                <c:pt idx="29569">
                  <c:v>303.38422330285476</c:v>
                </c:pt>
                <c:pt idx="29570">
                  <c:v>303.50034234572337</c:v>
                </c:pt>
                <c:pt idx="29571">
                  <c:v>301.12083533269629</c:v>
                </c:pt>
                <c:pt idx="29572">
                  <c:v>305.7884505838901</c:v>
                </c:pt>
                <c:pt idx="29573">
                  <c:v>308.24997644898838</c:v>
                </c:pt>
                <c:pt idx="29574">
                  <c:v>308.31964787470952</c:v>
                </c:pt>
                <c:pt idx="29575">
                  <c:v>307.27465258262907</c:v>
                </c:pt>
                <c:pt idx="29576">
                  <c:v>302.28193399233555</c:v>
                </c:pt>
                <c:pt idx="29577">
                  <c:v>300.22604359897201</c:v>
                </c:pt>
                <c:pt idx="29578">
                  <c:v>300.15637217325082</c:v>
                </c:pt>
                <c:pt idx="29579">
                  <c:v>300.60995263469238</c:v>
                </c:pt>
                <c:pt idx="29580">
                  <c:v>302.57145087776411</c:v>
                </c:pt>
                <c:pt idx="29581">
                  <c:v>304.54532241905645</c:v>
                </c:pt>
                <c:pt idx="29582">
                  <c:v>303.59322236127082</c:v>
                </c:pt>
                <c:pt idx="29583">
                  <c:v>302.17667656950562</c:v>
                </c:pt>
                <c:pt idx="29584">
                  <c:v>300.15637217325082</c:v>
                </c:pt>
                <c:pt idx="29585">
                  <c:v>300.84217245793269</c:v>
                </c:pt>
                <c:pt idx="29586">
                  <c:v>300.92269698119406</c:v>
                </c:pt>
                <c:pt idx="29587">
                  <c:v>301.20136746533132</c:v>
                </c:pt>
                <c:pt idx="29588">
                  <c:v>300.94592078976774</c:v>
                </c:pt>
                <c:pt idx="29589">
                  <c:v>300.9923684069152</c:v>
                </c:pt>
                <c:pt idx="29590">
                  <c:v>301.20136746533132</c:v>
                </c:pt>
                <c:pt idx="29591">
                  <c:v>301.75869367142087</c:v>
                </c:pt>
                <c:pt idx="29592">
                  <c:v>301.34069509802623</c:v>
                </c:pt>
                <c:pt idx="29593">
                  <c:v>301.22457620734508</c:v>
                </c:pt>
                <c:pt idx="29594">
                  <c:v>300.10992901519637</c:v>
                </c:pt>
                <c:pt idx="29595">
                  <c:v>300.14551303386793</c:v>
                </c:pt>
                <c:pt idx="29596">
                  <c:v>300.10992901519637</c:v>
                </c:pt>
                <c:pt idx="29597">
                  <c:v>300.45825109502692</c:v>
                </c:pt>
                <c:pt idx="29598">
                  <c:v>300.48147490360066</c:v>
                </c:pt>
                <c:pt idx="29599">
                  <c:v>301.34069509802623</c:v>
                </c:pt>
                <c:pt idx="29600">
                  <c:v>301.15491984818385</c:v>
                </c:pt>
                <c:pt idx="29601">
                  <c:v>300.88861550945592</c:v>
                </c:pt>
                <c:pt idx="29602">
                  <c:v>301.46916552411921</c:v>
                </c:pt>
                <c:pt idx="29603">
                  <c:v>302.51415381557587</c:v>
                </c:pt>
                <c:pt idx="29604">
                  <c:v>302.35159933055775</c:v>
                </c:pt>
                <c:pt idx="29605">
                  <c:v>302.60704144049708</c:v>
                </c:pt>
                <c:pt idx="29606">
                  <c:v>302.07293645579421</c:v>
                </c:pt>
                <c:pt idx="29607">
                  <c:v>300.84217245793269</c:v>
                </c:pt>
                <c:pt idx="29608">
                  <c:v>300.04026227684943</c:v>
                </c:pt>
                <c:pt idx="29609">
                  <c:v>300.22604359897201</c:v>
                </c:pt>
                <c:pt idx="29610">
                  <c:v>300.76014553992542</c:v>
                </c:pt>
                <c:pt idx="29611">
                  <c:v>300.01703988361919</c:v>
                </c:pt>
                <c:pt idx="29612">
                  <c:v>300.67961797291457</c:v>
                </c:pt>
                <c:pt idx="29613">
                  <c:v>300.35451052475304</c:v>
                </c:pt>
                <c:pt idx="29614">
                  <c:v>301.15491984818385</c:v>
                </c:pt>
                <c:pt idx="29615">
                  <c:v>302.87334517047509</c:v>
                </c:pt>
                <c:pt idx="29616">
                  <c:v>303.36099949428103</c:v>
                </c:pt>
                <c:pt idx="29617">
                  <c:v>300.51706500977122</c:v>
                </c:pt>
                <c:pt idx="29618">
                  <c:v>301.58527452261455</c:v>
                </c:pt>
                <c:pt idx="29619">
                  <c:v>304.8595743346782</c:v>
                </c:pt>
                <c:pt idx="29620">
                  <c:v>302.11937950731738</c:v>
                </c:pt>
                <c:pt idx="29621">
                  <c:v>302.16582408071537</c:v>
                </c:pt>
                <c:pt idx="29622">
                  <c:v>302.29279561237422</c:v>
                </c:pt>
                <c:pt idx="29623">
                  <c:v>305.7187791581689</c:v>
                </c:pt>
                <c:pt idx="29624">
                  <c:v>304.67379908483582</c:v>
                </c:pt>
                <c:pt idx="29625">
                  <c:v>300.88861550945592</c:v>
                </c:pt>
                <c:pt idx="29626">
                  <c:v>300.09906995190721</c:v>
                </c:pt>
                <c:pt idx="29627">
                  <c:v>302.19990037807935</c:v>
                </c:pt>
                <c:pt idx="29628">
                  <c:v>302.01412512823697</c:v>
                </c:pt>
                <c:pt idx="29629">
                  <c:v>302.68756992063271</c:v>
                </c:pt>
                <c:pt idx="29630">
                  <c:v>303.17522424443865</c:v>
                </c:pt>
                <c:pt idx="29631">
                  <c:v>302.13024417110557</c:v>
                </c:pt>
                <c:pt idx="29632">
                  <c:v>302.08379655395817</c:v>
                </c:pt>
                <c:pt idx="29633">
                  <c:v>302.40889943649546</c:v>
                </c:pt>
                <c:pt idx="29634">
                  <c:v>302.06057274538443</c:v>
                </c:pt>
                <c:pt idx="29635">
                  <c:v>302.29279561237422</c:v>
                </c:pt>
                <c:pt idx="29636">
                  <c:v>303.94154905238184</c:v>
                </c:pt>
                <c:pt idx="29637">
                  <c:v>305.799316769553</c:v>
                </c:pt>
                <c:pt idx="29638">
                  <c:v>304.42921859493521</c:v>
                </c:pt>
                <c:pt idx="29639">
                  <c:v>300.69047411420422</c:v>
                </c:pt>
                <c:pt idx="29640">
                  <c:v>302.95537421910706</c:v>
                </c:pt>
                <c:pt idx="29641">
                  <c:v>303.51269996863414</c:v>
                </c:pt>
                <c:pt idx="29642">
                  <c:v>303.37337233593922</c:v>
                </c:pt>
                <c:pt idx="29643">
                  <c:v>303.10556803746488</c:v>
                </c:pt>
                <c:pt idx="29644">
                  <c:v>303.66289378699202</c:v>
                </c:pt>
                <c:pt idx="29645">
                  <c:v>300.06348451789216</c:v>
                </c:pt>
                <c:pt idx="29646">
                  <c:v>313.12659730265966</c:v>
                </c:pt>
                <c:pt idx="29647">
                  <c:v>315.9364483369942</c:v>
                </c:pt>
                <c:pt idx="29648">
                  <c:v>306.39222395056464</c:v>
                </c:pt>
                <c:pt idx="29649">
                  <c:v>300.41181884881439</c:v>
                </c:pt>
                <c:pt idx="29650">
                  <c:v>303.68611759556575</c:v>
                </c:pt>
                <c:pt idx="29651">
                  <c:v>303.73254999396579</c:v>
                </c:pt>
                <c:pt idx="29652">
                  <c:v>301.66579843712594</c:v>
                </c:pt>
                <c:pt idx="29653">
                  <c:v>300.59759394646926</c:v>
                </c:pt>
                <c:pt idx="29654">
                  <c:v>303.37337233593922</c:v>
                </c:pt>
                <c:pt idx="29655">
                  <c:v>301.65493986083675</c:v>
                </c:pt>
                <c:pt idx="29656">
                  <c:v>301.92124511268952</c:v>
                </c:pt>
                <c:pt idx="29657">
                  <c:v>304.87042530159374</c:v>
                </c:pt>
                <c:pt idx="29658">
                  <c:v>307.28551876829198</c:v>
                </c:pt>
                <c:pt idx="29659">
                  <c:v>304.89364911016747</c:v>
                </c:pt>
                <c:pt idx="29660">
                  <c:v>303.81457904259776</c:v>
                </c:pt>
                <c:pt idx="29661">
                  <c:v>300.85302555547287</c:v>
                </c:pt>
                <c:pt idx="29662">
                  <c:v>305.42776626986824</c:v>
                </c:pt>
                <c:pt idx="29663">
                  <c:v>302.01412512823697</c:v>
                </c:pt>
                <c:pt idx="29664">
                  <c:v>300.15637217325082</c:v>
                </c:pt>
                <c:pt idx="29665">
                  <c:v>304.25580096800365</c:v>
                </c:pt>
                <c:pt idx="29666">
                  <c:v>308.45897550740443</c:v>
                </c:pt>
                <c:pt idx="29667">
                  <c:v>305.8348982010375</c:v>
                </c:pt>
                <c:pt idx="29668">
                  <c:v>303.37337233593922</c:v>
                </c:pt>
                <c:pt idx="29669">
                  <c:v>300.95828236955288</c:v>
                </c:pt>
                <c:pt idx="29670">
                  <c:v>301.3871427151737</c:v>
                </c:pt>
                <c:pt idx="29671">
                  <c:v>303.26811947873352</c:v>
                </c:pt>
                <c:pt idx="29672">
                  <c:v>305.03299196160981</c:v>
                </c:pt>
                <c:pt idx="29673">
                  <c:v>303.87189284540813</c:v>
                </c:pt>
                <c:pt idx="29674">
                  <c:v>305.59031771113689</c:v>
                </c:pt>
                <c:pt idx="29675">
                  <c:v>309.12004593626722</c:v>
                </c:pt>
                <c:pt idx="29676">
                  <c:v>310.97781517531314</c:v>
                </c:pt>
                <c:pt idx="29677">
                  <c:v>305.82252535937931</c:v>
                </c:pt>
                <c:pt idx="29678">
                  <c:v>306.13677727500107</c:v>
                </c:pt>
                <c:pt idx="29679">
                  <c:v>318.49082378014509</c:v>
                </c:pt>
                <c:pt idx="29680">
                  <c:v>314.68246920524507</c:v>
                </c:pt>
                <c:pt idx="29681">
                  <c:v>309.13242029980017</c:v>
                </c:pt>
                <c:pt idx="29682">
                  <c:v>308.11064881629346</c:v>
                </c:pt>
                <c:pt idx="29683">
                  <c:v>304.07002724003604</c:v>
                </c:pt>
                <c:pt idx="29684">
                  <c:v>305.63675010953693</c:v>
                </c:pt>
                <c:pt idx="29685">
                  <c:v>309.51482024452571</c:v>
                </c:pt>
                <c:pt idx="29686">
                  <c:v>309.05039125116821</c:v>
                </c:pt>
                <c:pt idx="29687">
                  <c:v>306.68174540161743</c:v>
                </c:pt>
                <c:pt idx="29688">
                  <c:v>307.58739784225554</c:v>
                </c:pt>
                <c:pt idx="29689">
                  <c:v>305.20790102578923</c:v>
                </c:pt>
                <c:pt idx="29690">
                  <c:v>307.43720402389772</c:v>
                </c:pt>
                <c:pt idx="29691">
                  <c:v>302.04971416909518</c:v>
                </c:pt>
                <c:pt idx="29692">
                  <c:v>302.67670677871928</c:v>
                </c:pt>
                <c:pt idx="29693">
                  <c:v>300.17959598182455</c:v>
                </c:pt>
                <c:pt idx="29694">
                  <c:v>300.54028729647018</c:v>
                </c:pt>
                <c:pt idx="29695">
                  <c:v>304.32547239372485</c:v>
                </c:pt>
                <c:pt idx="29696">
                  <c:v>302.07293645579421</c:v>
                </c:pt>
                <c:pt idx="29697">
                  <c:v>301.57291842157849</c:v>
                </c:pt>
                <c:pt idx="29698">
                  <c:v>302.0373489368107</c:v>
                </c:pt>
                <c:pt idx="29699">
                  <c:v>303.47711853714964</c:v>
                </c:pt>
                <c:pt idx="29700">
                  <c:v>304.7543214774725</c:v>
                </c:pt>
                <c:pt idx="29701">
                  <c:v>302.71079372920644</c:v>
                </c:pt>
                <c:pt idx="29702">
                  <c:v>301.48002257853369</c:v>
                </c:pt>
                <c:pt idx="29703">
                  <c:v>300.89947317262033</c:v>
                </c:pt>
                <c:pt idx="29704">
                  <c:v>301.82834987839459</c:v>
                </c:pt>
                <c:pt idx="29705">
                  <c:v>305.6831977266844</c:v>
                </c:pt>
                <c:pt idx="29706">
                  <c:v>302.17667656950562</c:v>
                </c:pt>
                <c:pt idx="29707">
                  <c:v>303.68611759556575</c:v>
                </c:pt>
                <c:pt idx="29708">
                  <c:v>309.32904651655809</c:v>
                </c:pt>
                <c:pt idx="29709">
                  <c:v>300.17959598182455</c:v>
                </c:pt>
                <c:pt idx="29710">
                  <c:v>312.29060106899527</c:v>
                </c:pt>
                <c:pt idx="29711">
                  <c:v>311.91905056931051</c:v>
                </c:pt>
                <c:pt idx="29712">
                  <c:v>311.05984574581981</c:v>
                </c:pt>
                <c:pt idx="29713">
                  <c:v>308.22675264041465</c:v>
                </c:pt>
                <c:pt idx="29714">
                  <c:v>300.65639720809037</c:v>
                </c:pt>
                <c:pt idx="29715">
                  <c:v>305.70642153525813</c:v>
                </c:pt>
                <c:pt idx="29716">
                  <c:v>306.68174540161743</c:v>
                </c:pt>
                <c:pt idx="29717">
                  <c:v>309.53804557497415</c:v>
                </c:pt>
                <c:pt idx="29718">
                  <c:v>306.86752065145981</c:v>
                </c:pt>
                <c:pt idx="29719">
                  <c:v>302.64112230348525</c:v>
                </c:pt>
                <c:pt idx="29720">
                  <c:v>307.71587450803497</c:v>
                </c:pt>
                <c:pt idx="29721">
                  <c:v>303.18759708609684</c:v>
                </c:pt>
                <c:pt idx="29722">
                  <c:v>308.96985363978411</c:v>
                </c:pt>
                <c:pt idx="29723">
                  <c:v>320.00021914996296</c:v>
                </c:pt>
                <c:pt idx="29724">
                  <c:v>309.87552129916969</c:v>
                </c:pt>
                <c:pt idx="29725">
                  <c:v>304.4183524092723</c:v>
                </c:pt>
                <c:pt idx="29726">
                  <c:v>304.53447145214091</c:v>
                </c:pt>
                <c:pt idx="29727">
                  <c:v>303.01267280317001</c:v>
                </c:pt>
                <c:pt idx="29728">
                  <c:v>306.70496921019117</c:v>
                </c:pt>
                <c:pt idx="29729">
                  <c:v>311.09391747755956</c:v>
                </c:pt>
                <c:pt idx="29730">
                  <c:v>311.3261403445494</c:v>
                </c:pt>
                <c:pt idx="29731">
                  <c:v>309.60771700069535</c:v>
                </c:pt>
                <c:pt idx="29732">
                  <c:v>306.75141682733857</c:v>
                </c:pt>
                <c:pt idx="29733">
                  <c:v>302.38567410604696</c:v>
                </c:pt>
                <c:pt idx="29734">
                  <c:v>301.57291842157849</c:v>
                </c:pt>
                <c:pt idx="29735">
                  <c:v>302.52501847936406</c:v>
                </c:pt>
                <c:pt idx="29736">
                  <c:v>303.75577380253947</c:v>
                </c:pt>
                <c:pt idx="29737">
                  <c:v>302.66434611205898</c:v>
                </c:pt>
                <c:pt idx="29738">
                  <c:v>306.26374728478521</c:v>
                </c:pt>
                <c:pt idx="29739">
                  <c:v>301.3871427151737</c:v>
                </c:pt>
                <c:pt idx="29740">
                  <c:v>302.80367374475389</c:v>
                </c:pt>
                <c:pt idx="29741">
                  <c:v>301.13169588742267</c:v>
                </c:pt>
                <c:pt idx="29742">
                  <c:v>301.74782900763267</c:v>
                </c:pt>
                <c:pt idx="29743">
                  <c:v>302.04971416909518</c:v>
                </c:pt>
                <c:pt idx="29744">
                  <c:v>303.60557998418165</c:v>
                </c:pt>
                <c:pt idx="29745">
                  <c:v>306.02067345087988</c:v>
                </c:pt>
                <c:pt idx="29746">
                  <c:v>305.69555534959517</c:v>
                </c:pt>
                <c:pt idx="29747">
                  <c:v>305.95100202515874</c:v>
                </c:pt>
                <c:pt idx="29748">
                  <c:v>307.64620308231378</c:v>
                </c:pt>
                <c:pt idx="29749">
                  <c:v>300.79572788453476</c:v>
                </c:pt>
                <c:pt idx="29750">
                  <c:v>300.08670677415364</c:v>
                </c:pt>
                <c:pt idx="29751">
                  <c:v>300.64402649705676</c:v>
                </c:pt>
                <c:pt idx="29752">
                  <c:v>300.95828236955288</c:v>
                </c:pt>
                <c:pt idx="29753">
                  <c:v>302.37482161725671</c:v>
                </c:pt>
                <c:pt idx="29754">
                  <c:v>300.34214742309319</c:v>
                </c:pt>
                <c:pt idx="29755">
                  <c:v>300.80659315707283</c:v>
                </c:pt>
                <c:pt idx="29756">
                  <c:v>301.50324653929488</c:v>
                </c:pt>
                <c:pt idx="29757">
                  <c:v>300.5511463293218</c:v>
                </c:pt>
                <c:pt idx="29758">
                  <c:v>300.96914459834147</c:v>
                </c:pt>
                <c:pt idx="29759">
                  <c:v>302.78044993618016</c:v>
                </c:pt>
                <c:pt idx="29760">
                  <c:v>308.99307744835784</c:v>
                </c:pt>
                <c:pt idx="29761">
                  <c:v>305.32400484991041</c:v>
                </c:pt>
                <c:pt idx="29762">
                  <c:v>303.94154905238184</c:v>
                </c:pt>
                <c:pt idx="29763">
                  <c:v>303.12879184603861</c:v>
                </c:pt>
                <c:pt idx="29764">
                  <c:v>302.78044993618016</c:v>
                </c:pt>
                <c:pt idx="29765">
                  <c:v>302.66434611205898</c:v>
                </c:pt>
                <c:pt idx="29766">
                  <c:v>301.05116999447409</c:v>
                </c:pt>
                <c:pt idx="29767">
                  <c:v>304.27902477657739</c:v>
                </c:pt>
                <c:pt idx="29768">
                  <c:v>301.7819174799946</c:v>
                </c:pt>
                <c:pt idx="29769">
                  <c:v>302.85012136190136</c:v>
                </c:pt>
                <c:pt idx="29770">
                  <c:v>301.57291842157849</c:v>
                </c:pt>
                <c:pt idx="29771">
                  <c:v>300.71369792277795</c:v>
                </c:pt>
                <c:pt idx="29772">
                  <c:v>300.65639720809037</c:v>
                </c:pt>
                <c:pt idx="29773">
                  <c:v>303.93069808546636</c:v>
                </c:pt>
                <c:pt idx="29774">
                  <c:v>300.93506008285391</c:v>
                </c:pt>
                <c:pt idx="29775">
                  <c:v>300.64402649705676</c:v>
                </c:pt>
                <c:pt idx="29776">
                  <c:v>300.57437013789553</c:v>
                </c:pt>
                <c:pt idx="29777">
                  <c:v>301.45679892214741</c:v>
                </c:pt>
                <c:pt idx="29778">
                  <c:v>301.68902224569968</c:v>
                </c:pt>
                <c:pt idx="29779">
                  <c:v>301.92124511268952</c:v>
                </c:pt>
                <c:pt idx="29780">
                  <c:v>303.10556803746488</c:v>
                </c:pt>
                <c:pt idx="29781">
                  <c:v>302.19990037807935</c:v>
                </c:pt>
                <c:pt idx="29782">
                  <c:v>300.71369792277795</c:v>
                </c:pt>
                <c:pt idx="29783">
                  <c:v>300.04026227684943</c:v>
                </c:pt>
                <c:pt idx="29784">
                  <c:v>300.33128823805407</c:v>
                </c:pt>
                <c:pt idx="29785">
                  <c:v>300.65639720809037</c:v>
                </c:pt>
                <c:pt idx="29786">
                  <c:v>300.79572788453476</c:v>
                </c:pt>
                <c:pt idx="29787">
                  <c:v>300.93506008285391</c:v>
                </c:pt>
                <c:pt idx="29788">
                  <c:v>301.67816214753572</c:v>
                </c:pt>
                <c:pt idx="29789">
                  <c:v>301.23694570087889</c:v>
                </c:pt>
                <c:pt idx="29790">
                  <c:v>300.84217245793269</c:v>
                </c:pt>
                <c:pt idx="29791">
                  <c:v>300.67961797291457</c:v>
                </c:pt>
                <c:pt idx="29792">
                  <c:v>300.49384272307219</c:v>
                </c:pt>
                <c:pt idx="29793">
                  <c:v>300.19195756160968</c:v>
                </c:pt>
                <c:pt idx="29794">
                  <c:v>300.65639720809037</c:v>
                </c:pt>
                <c:pt idx="29795">
                  <c:v>300.10992901519637</c:v>
                </c:pt>
                <c:pt idx="29796">
                  <c:v>300.59759394646926</c:v>
                </c:pt>
                <c:pt idx="29797">
                  <c:v>300.8762493640466</c:v>
                </c:pt>
                <c:pt idx="29798">
                  <c:v>300.71369792277795</c:v>
                </c:pt>
                <c:pt idx="29799">
                  <c:v>300.272475997372</c:v>
                </c:pt>
                <c:pt idx="29800">
                  <c:v>300.80659315707283</c:v>
                </c:pt>
                <c:pt idx="29801">
                  <c:v>300.02940306137282</c:v>
                </c:pt>
                <c:pt idx="29802">
                  <c:v>300.47062043637322</c:v>
                </c:pt>
                <c:pt idx="29803">
                  <c:v>301.0047254210761</c:v>
                </c:pt>
                <c:pt idx="29804">
                  <c:v>301.28338951333944</c:v>
                </c:pt>
                <c:pt idx="29805">
                  <c:v>301.23694570087889</c:v>
                </c:pt>
                <c:pt idx="29806">
                  <c:v>300.72606254631256</c:v>
                </c:pt>
                <c:pt idx="29807">
                  <c:v>301.02794770777507</c:v>
                </c:pt>
                <c:pt idx="29808">
                  <c:v>300.13314985611436</c:v>
                </c:pt>
                <c:pt idx="29809">
                  <c:v>300.29569980594573</c:v>
                </c:pt>
                <c:pt idx="29810">
                  <c:v>300.76014553992542</c:v>
                </c:pt>
                <c:pt idx="29811">
                  <c:v>301.24779986373136</c:v>
                </c:pt>
                <c:pt idx="29812">
                  <c:v>300.50469871217439</c:v>
                </c:pt>
                <c:pt idx="29813">
                  <c:v>300.19195756160968</c:v>
                </c:pt>
                <c:pt idx="29814">
                  <c:v>300.10992901519637</c:v>
                </c:pt>
                <c:pt idx="29815">
                  <c:v>300.04026227684943</c:v>
                </c:pt>
                <c:pt idx="29816">
                  <c:v>300.40095509815103</c:v>
                </c:pt>
                <c:pt idx="29817">
                  <c:v>300.19195756160968</c:v>
                </c:pt>
                <c:pt idx="29818">
                  <c:v>300.12229077760645</c:v>
                </c:pt>
                <c:pt idx="29819">
                  <c:v>300.37773281145206</c:v>
                </c:pt>
                <c:pt idx="29820">
                  <c:v>300.16873527491072</c:v>
                </c:pt>
                <c:pt idx="29821">
                  <c:v>300.44739830186171</c:v>
                </c:pt>
                <c:pt idx="29822">
                  <c:v>300.21517984830865</c:v>
                </c:pt>
                <c:pt idx="29823">
                  <c:v>300.14551303386793</c:v>
                </c:pt>
                <c:pt idx="29824">
                  <c:v>300.26162289983188</c:v>
                </c:pt>
                <c:pt idx="29825">
                  <c:v>300.09906995190721</c:v>
                </c:pt>
                <c:pt idx="29826">
                  <c:v>300.15637217325082</c:v>
                </c:pt>
                <c:pt idx="29827">
                  <c:v>301.03880065312774</c:v>
                </c:pt>
                <c:pt idx="29828">
                  <c:v>300.9923684069152</c:v>
                </c:pt>
                <c:pt idx="29829">
                  <c:v>301.03880065312774</c:v>
                </c:pt>
                <c:pt idx="29830">
                  <c:v>300.66725030563049</c:v>
                </c:pt>
                <c:pt idx="29831">
                  <c:v>300.57437013789553</c:v>
                </c:pt>
                <c:pt idx="29832">
                  <c:v>300.30806747322987</c:v>
                </c:pt>
                <c:pt idx="29833">
                  <c:v>300.52792252074812</c:v>
                </c:pt>
                <c:pt idx="29834">
                  <c:v>300.00618080663321</c:v>
                </c:pt>
                <c:pt idx="29835">
                  <c:v>301.21372295761745</c:v>
                </c:pt>
                <c:pt idx="29836">
                  <c:v>301.45679892214741</c:v>
                </c:pt>
                <c:pt idx="29837">
                  <c:v>302.87334517047509</c:v>
                </c:pt>
                <c:pt idx="29838">
                  <c:v>303.73254999396579</c:v>
                </c:pt>
                <c:pt idx="29839">
                  <c:v>300.50469871217439</c:v>
                </c:pt>
                <c:pt idx="29840">
                  <c:v>300.62081775504299</c:v>
                </c:pt>
                <c:pt idx="29841">
                  <c:v>302.42126619065471</c:v>
                </c:pt>
                <c:pt idx="29842">
                  <c:v>304.25580096800365</c:v>
                </c:pt>
                <c:pt idx="29843">
                  <c:v>303.58235617560791</c:v>
                </c:pt>
                <c:pt idx="29844">
                  <c:v>301.58527452261455</c:v>
                </c:pt>
                <c:pt idx="29845">
                  <c:v>301.0047254210761</c:v>
                </c:pt>
                <c:pt idx="29846">
                  <c:v>300.16873527491072</c:v>
                </c:pt>
                <c:pt idx="29847">
                  <c:v>300.21517984830865</c:v>
                </c:pt>
                <c:pt idx="29848">
                  <c:v>300.52792252074812</c:v>
                </c:pt>
                <c:pt idx="29849">
                  <c:v>300.44739830186171</c:v>
                </c:pt>
                <c:pt idx="29850">
                  <c:v>300.35451052475304</c:v>
                </c:pt>
                <c:pt idx="29851">
                  <c:v>300.14551303386793</c:v>
                </c:pt>
                <c:pt idx="29852">
                  <c:v>300.01703988361919</c:v>
                </c:pt>
                <c:pt idx="29853">
                  <c:v>301.06202461388898</c:v>
                </c:pt>
                <c:pt idx="29854">
                  <c:v>302.5482422879378</c:v>
                </c:pt>
                <c:pt idx="29855">
                  <c:v>300.69047411420422</c:v>
                </c:pt>
                <c:pt idx="29856">
                  <c:v>300.24926740754574</c:v>
                </c:pt>
                <c:pt idx="29857">
                  <c:v>300.50469871217439</c:v>
                </c:pt>
                <c:pt idx="29858">
                  <c:v>300.45825109502692</c:v>
                </c:pt>
                <c:pt idx="29859">
                  <c:v>300.22604359897201</c:v>
                </c:pt>
                <c:pt idx="29860">
                  <c:v>300.34214742309319</c:v>
                </c:pt>
                <c:pt idx="29861">
                  <c:v>300.85302555547287</c:v>
                </c:pt>
                <c:pt idx="29862">
                  <c:v>300.48147490360066</c:v>
                </c:pt>
                <c:pt idx="29863">
                  <c:v>300.272475997372</c:v>
                </c:pt>
                <c:pt idx="29864">
                  <c:v>300.36537123166693</c:v>
                </c:pt>
                <c:pt idx="29865">
                  <c:v>300.20281979039828</c:v>
                </c:pt>
                <c:pt idx="29866">
                  <c:v>300.14551303386793</c:v>
                </c:pt>
                <c:pt idx="29867">
                  <c:v>300.47062043637322</c:v>
                </c:pt>
                <c:pt idx="29868">
                  <c:v>300.5511463293218</c:v>
                </c:pt>
                <c:pt idx="29869">
                  <c:v>300.78336934849909</c:v>
                </c:pt>
                <c:pt idx="29870">
                  <c:v>300.41181884881439</c:v>
                </c:pt>
                <c:pt idx="29871">
                  <c:v>300.01703988361919</c:v>
                </c:pt>
                <c:pt idx="29872">
                  <c:v>300.00618080663321</c:v>
                </c:pt>
                <c:pt idx="29873">
                  <c:v>302.18904636741433</c:v>
                </c:pt>
                <c:pt idx="29874">
                  <c:v>304.09324952673501</c:v>
                </c:pt>
                <c:pt idx="29875">
                  <c:v>302.07293645579421</c:v>
                </c:pt>
                <c:pt idx="29876">
                  <c:v>301.19050219279325</c:v>
                </c:pt>
                <c:pt idx="29877">
                  <c:v>303.67525140990278</c:v>
                </c:pt>
                <c:pt idx="29878">
                  <c:v>302.42126619065471</c:v>
                </c:pt>
                <c:pt idx="29879">
                  <c:v>300.69047411420422</c:v>
                </c:pt>
                <c:pt idx="29880">
                  <c:v>301.48002257853369</c:v>
                </c:pt>
                <c:pt idx="29881">
                  <c:v>301.3871427151737</c:v>
                </c:pt>
                <c:pt idx="29882">
                  <c:v>300.8762493640466</c:v>
                </c:pt>
                <c:pt idx="29883">
                  <c:v>300.16873527491072</c:v>
                </c:pt>
                <c:pt idx="29884">
                  <c:v>300.59759394646926</c:v>
                </c:pt>
                <c:pt idx="29885">
                  <c:v>301.0852482702752</c:v>
                </c:pt>
                <c:pt idx="29886">
                  <c:v>300.52792252074812</c:v>
                </c:pt>
                <c:pt idx="29887">
                  <c:v>300.92269698119406</c:v>
                </c:pt>
                <c:pt idx="29888">
                  <c:v>300.48147490360066</c:v>
                </c:pt>
                <c:pt idx="29889">
                  <c:v>301.10847223103639</c:v>
                </c:pt>
                <c:pt idx="29890">
                  <c:v>300.62081775504299</c:v>
                </c:pt>
                <c:pt idx="29891">
                  <c:v>300.15637217325082</c:v>
                </c:pt>
                <c:pt idx="29892">
                  <c:v>300.41181884881439</c:v>
                </c:pt>
                <c:pt idx="29893">
                  <c:v>300.31892361451946</c:v>
                </c:pt>
                <c:pt idx="29894">
                  <c:v>301.52647080443103</c:v>
                </c:pt>
                <c:pt idx="29895">
                  <c:v>301.82834987839459</c:v>
                </c:pt>
                <c:pt idx="29896">
                  <c:v>302.31601942094795</c:v>
                </c:pt>
                <c:pt idx="29897">
                  <c:v>300.82980174689914</c:v>
                </c:pt>
                <c:pt idx="29898">
                  <c:v>303.41980473433927</c:v>
                </c:pt>
                <c:pt idx="29899">
                  <c:v>303.90747427689263</c:v>
                </c:pt>
                <c:pt idx="29900">
                  <c:v>301.21372295761745</c:v>
                </c:pt>
                <c:pt idx="29901">
                  <c:v>304.04680190958754</c:v>
                </c:pt>
                <c:pt idx="29902">
                  <c:v>302.81603897703843</c:v>
                </c:pt>
                <c:pt idx="29903">
                  <c:v>301.21372295761745</c:v>
                </c:pt>
                <c:pt idx="29904">
                  <c:v>300.29569980594573</c:v>
                </c:pt>
                <c:pt idx="29905">
                  <c:v>301.80512606982086</c:v>
                </c:pt>
                <c:pt idx="29906">
                  <c:v>300.94592078976774</c:v>
                </c:pt>
                <c:pt idx="29907">
                  <c:v>300.43504265738812</c:v>
                </c:pt>
                <c:pt idx="29908">
                  <c:v>300.69047411420422</c:v>
                </c:pt>
                <c:pt idx="29909">
                  <c:v>300.69047411420422</c:v>
                </c:pt>
                <c:pt idx="29910">
                  <c:v>301.17814350457013</c:v>
                </c:pt>
                <c:pt idx="29911">
                  <c:v>301.01559206330148</c:v>
                </c:pt>
                <c:pt idx="29912">
                  <c:v>301.36391905878742</c:v>
                </c:pt>
                <c:pt idx="29913">
                  <c:v>301.20136746533132</c:v>
                </c:pt>
                <c:pt idx="29914">
                  <c:v>301.3871427151737</c:v>
                </c:pt>
                <c:pt idx="29915">
                  <c:v>300.59759394646926</c:v>
                </c:pt>
                <c:pt idx="29916">
                  <c:v>300.38859504024066</c:v>
                </c:pt>
                <c:pt idx="29917">
                  <c:v>300.21517984830865</c:v>
                </c:pt>
                <c:pt idx="29918">
                  <c:v>300.12229077760645</c:v>
                </c:pt>
                <c:pt idx="29919">
                  <c:v>300.72606254631256</c:v>
                </c:pt>
                <c:pt idx="29920">
                  <c:v>301.05116999447409</c:v>
                </c:pt>
                <c:pt idx="29921">
                  <c:v>300.93506008285391</c:v>
                </c:pt>
                <c:pt idx="29922">
                  <c:v>301.12083533269629</c:v>
                </c:pt>
                <c:pt idx="29923">
                  <c:v>301.4923872020683</c:v>
                </c:pt>
                <c:pt idx="29924">
                  <c:v>300.95828236955288</c:v>
                </c:pt>
                <c:pt idx="29925">
                  <c:v>300.79572788453476</c:v>
                </c:pt>
                <c:pt idx="29926">
                  <c:v>300.95828236955288</c:v>
                </c:pt>
                <c:pt idx="29927">
                  <c:v>300.00618080663321</c:v>
                </c:pt>
                <c:pt idx="29928">
                  <c:v>300.15637217325082</c:v>
                </c:pt>
                <c:pt idx="29929">
                  <c:v>300.73692173135169</c:v>
                </c:pt>
                <c:pt idx="29930">
                  <c:v>300.34214742309319</c:v>
                </c:pt>
                <c:pt idx="29931">
                  <c:v>300.36537123166693</c:v>
                </c:pt>
                <c:pt idx="29932">
                  <c:v>300.08670677415364</c:v>
                </c:pt>
                <c:pt idx="29933">
                  <c:v>300.15637217325082</c:v>
                </c:pt>
                <c:pt idx="29934">
                  <c:v>300.09906995190721</c:v>
                </c:pt>
                <c:pt idx="29935">
                  <c:v>300.16873527491072</c:v>
                </c:pt>
                <c:pt idx="29936">
                  <c:v>300.19195756160968</c:v>
                </c:pt>
                <c:pt idx="29937">
                  <c:v>300.07584769564573</c:v>
                </c:pt>
                <c:pt idx="29938">
                  <c:v>300.21517984830865</c:v>
                </c:pt>
                <c:pt idx="29939">
                  <c:v>300.06348451789216</c:v>
                </c:pt>
                <c:pt idx="29940">
                  <c:v>300.09906995190721</c:v>
                </c:pt>
                <c:pt idx="29941">
                  <c:v>300.06348451789216</c:v>
                </c:pt>
                <c:pt idx="29942">
                  <c:v>300.41181884881439</c:v>
                </c:pt>
                <c:pt idx="29943">
                  <c:v>300.66725030563049</c:v>
                </c:pt>
                <c:pt idx="29944">
                  <c:v>300.82980174689914</c:v>
                </c:pt>
                <c:pt idx="29945">
                  <c:v>300.73692173135169</c:v>
                </c:pt>
                <c:pt idx="29946">
                  <c:v>300.73692173135169</c:v>
                </c:pt>
                <c:pt idx="29947">
                  <c:v>300.57437013789553</c:v>
                </c:pt>
                <c:pt idx="29948">
                  <c:v>300.31892361451946</c:v>
                </c:pt>
                <c:pt idx="29949">
                  <c:v>300.38859504024066</c:v>
                </c:pt>
                <c:pt idx="29950">
                  <c:v>300.02940306137282</c:v>
                </c:pt>
                <c:pt idx="29951">
                  <c:v>300.052625454603</c:v>
                </c:pt>
                <c:pt idx="29952">
                  <c:v>300.21517984830865</c:v>
                </c:pt>
                <c:pt idx="29953">
                  <c:v>300.19195756160968</c:v>
                </c:pt>
                <c:pt idx="29954">
                  <c:v>300.42417753703751</c:v>
                </c:pt>
                <c:pt idx="29955">
                  <c:v>301.07439243336052</c:v>
                </c:pt>
                <c:pt idx="29956">
                  <c:v>301.02794770777507</c:v>
                </c:pt>
                <c:pt idx="29957">
                  <c:v>300.26162289983188</c:v>
                </c:pt>
                <c:pt idx="29958">
                  <c:v>300.51706500977122</c:v>
                </c:pt>
                <c:pt idx="29959">
                  <c:v>300.42417753703751</c:v>
                </c:pt>
                <c:pt idx="29960">
                  <c:v>300.36537123166693</c:v>
                </c:pt>
                <c:pt idx="29961">
                  <c:v>300.24926740754574</c:v>
                </c:pt>
                <c:pt idx="29962">
                  <c:v>300.17959598182455</c:v>
                </c:pt>
                <c:pt idx="29963">
                  <c:v>300.12229077760645</c:v>
                </c:pt>
                <c:pt idx="29964">
                  <c:v>300.052625454603</c:v>
                </c:pt>
                <c:pt idx="29965">
                  <c:v>300.01703988361919</c:v>
                </c:pt>
                <c:pt idx="29966">
                  <c:v>300.38859504024066</c:v>
                </c:pt>
                <c:pt idx="29967">
                  <c:v>300.33128823805407</c:v>
                </c:pt>
                <c:pt idx="29968">
                  <c:v>300.15637217325082</c:v>
                </c:pt>
                <c:pt idx="29969">
                  <c:v>300.10992901519637</c:v>
                </c:pt>
                <c:pt idx="29970">
                  <c:v>300.00618080663321</c:v>
                </c:pt>
                <c:pt idx="29971">
                  <c:v>300.04026227684943</c:v>
                </c:pt>
                <c:pt idx="29972">
                  <c:v>300.57437013789553</c:v>
                </c:pt>
                <c:pt idx="29973">
                  <c:v>300.73692173135169</c:v>
                </c:pt>
                <c:pt idx="29974">
                  <c:v>300.94592078976774</c:v>
                </c:pt>
                <c:pt idx="29975">
                  <c:v>301.0852482702752</c:v>
                </c:pt>
                <c:pt idx="29976">
                  <c:v>300.71369792277795</c:v>
                </c:pt>
                <c:pt idx="29977">
                  <c:v>300.64402649705676</c:v>
                </c:pt>
                <c:pt idx="29978">
                  <c:v>300.33128823805407</c:v>
                </c:pt>
                <c:pt idx="29979">
                  <c:v>300.37773281145206</c:v>
                </c:pt>
                <c:pt idx="29980">
                  <c:v>300.14551303386793</c:v>
                </c:pt>
                <c:pt idx="29981">
                  <c:v>300.33128823805407</c:v>
                </c:pt>
                <c:pt idx="29982">
                  <c:v>300.28484518653084</c:v>
                </c:pt>
                <c:pt idx="29983">
                  <c:v>300.49384272307219</c:v>
                </c:pt>
                <c:pt idx="29984">
                  <c:v>300.44739830186171</c:v>
                </c:pt>
                <c:pt idx="29985">
                  <c:v>300.35451052475304</c:v>
                </c:pt>
                <c:pt idx="29986">
                  <c:v>300.79572788453476</c:v>
                </c:pt>
                <c:pt idx="29987">
                  <c:v>300.74928498519898</c:v>
                </c:pt>
                <c:pt idx="29988">
                  <c:v>300.54028729647018</c:v>
                </c:pt>
                <c:pt idx="29989">
                  <c:v>300.26162289983188</c:v>
                </c:pt>
                <c:pt idx="29990">
                  <c:v>300.16873527491072</c:v>
                </c:pt>
                <c:pt idx="29991">
                  <c:v>300.50469871217439</c:v>
                </c:pt>
                <c:pt idx="29992">
                  <c:v>300.24926740754574</c:v>
                </c:pt>
                <c:pt idx="29993">
                  <c:v>300.08670677415364</c:v>
                </c:pt>
                <c:pt idx="29994">
                  <c:v>300.052625454603</c:v>
                </c:pt>
                <c:pt idx="29995">
                  <c:v>300.29569980594573</c:v>
                </c:pt>
                <c:pt idx="29996">
                  <c:v>300.71369792277795</c:v>
                </c:pt>
                <c:pt idx="29997">
                  <c:v>300.66725030563049</c:v>
                </c:pt>
                <c:pt idx="29998">
                  <c:v>300.64402649705676</c:v>
                </c:pt>
                <c:pt idx="29999">
                  <c:v>300.17959598182455</c:v>
                </c:pt>
                <c:pt idx="30000">
                  <c:v>300.17959598182455</c:v>
                </c:pt>
                <c:pt idx="30001">
                  <c:v>300.42417753703751</c:v>
                </c:pt>
                <c:pt idx="30002">
                  <c:v>300.07584769564573</c:v>
                </c:pt>
                <c:pt idx="30003">
                  <c:v>300.06348451789216</c:v>
                </c:pt>
                <c:pt idx="30004">
                  <c:v>300.09906995190721</c:v>
                </c:pt>
                <c:pt idx="30005">
                  <c:v>300.93506008285391</c:v>
                </c:pt>
                <c:pt idx="30006">
                  <c:v>300.93506008285391</c:v>
                </c:pt>
                <c:pt idx="30007">
                  <c:v>300.51706500977122</c:v>
                </c:pt>
                <c:pt idx="30008">
                  <c:v>300.12229077760645</c:v>
                </c:pt>
                <c:pt idx="30009">
                  <c:v>300.00618080663321</c:v>
                </c:pt>
                <c:pt idx="30010">
                  <c:v>300.34214742309319</c:v>
                </c:pt>
                <c:pt idx="30011">
                  <c:v>300.89947317262033</c:v>
                </c:pt>
                <c:pt idx="30012">
                  <c:v>300.66725030563049</c:v>
                </c:pt>
                <c:pt idx="30013">
                  <c:v>300.36537123166693</c:v>
                </c:pt>
                <c:pt idx="30014">
                  <c:v>300.71369792277795</c:v>
                </c:pt>
                <c:pt idx="30015">
                  <c:v>300.71369792277795</c:v>
                </c:pt>
                <c:pt idx="30016">
                  <c:v>300.78336934849909</c:v>
                </c:pt>
                <c:pt idx="30017">
                  <c:v>300.24926740754574</c:v>
                </c:pt>
                <c:pt idx="30018">
                  <c:v>300.43504265738812</c:v>
                </c:pt>
                <c:pt idx="30019">
                  <c:v>300.01703988361919</c:v>
                </c:pt>
                <c:pt idx="30020">
                  <c:v>300.44739830186171</c:v>
                </c:pt>
                <c:pt idx="30021">
                  <c:v>300.74928498519898</c:v>
                </c:pt>
                <c:pt idx="30022">
                  <c:v>301.21372295761745</c:v>
                </c:pt>
                <c:pt idx="30023">
                  <c:v>301.37627744263557</c:v>
                </c:pt>
                <c:pt idx="30024">
                  <c:v>301.0047254210761</c:v>
                </c:pt>
                <c:pt idx="30025">
                  <c:v>300.33128823805407</c:v>
                </c:pt>
                <c:pt idx="30026">
                  <c:v>300.10992901519637</c:v>
                </c:pt>
                <c:pt idx="30027">
                  <c:v>300.10992901519637</c:v>
                </c:pt>
                <c:pt idx="30028">
                  <c:v>300.92269698119406</c:v>
                </c:pt>
                <c:pt idx="30029">
                  <c:v>300.50469871217439</c:v>
                </c:pt>
                <c:pt idx="30030">
                  <c:v>300.31892361451946</c:v>
                </c:pt>
                <c:pt idx="30031">
                  <c:v>300.272475997372</c:v>
                </c:pt>
                <c:pt idx="30032">
                  <c:v>300.29569980594573</c:v>
                </c:pt>
                <c:pt idx="30033">
                  <c:v>300.20281979039828</c:v>
                </c:pt>
                <c:pt idx="30034">
                  <c:v>300.51706500977122</c:v>
                </c:pt>
                <c:pt idx="30035">
                  <c:v>300.19195756160968</c:v>
                </c:pt>
                <c:pt idx="30036">
                  <c:v>300.21517984830865</c:v>
                </c:pt>
                <c:pt idx="30037">
                  <c:v>300.17959598182455</c:v>
                </c:pt>
                <c:pt idx="30038">
                  <c:v>300.00618080663321</c:v>
                </c:pt>
                <c:pt idx="30039">
                  <c:v>300.12229077760645</c:v>
                </c:pt>
                <c:pt idx="30040">
                  <c:v>300.60995263469238</c:v>
                </c:pt>
                <c:pt idx="30041">
                  <c:v>300.44739830186171</c:v>
                </c:pt>
                <c:pt idx="30042">
                  <c:v>300.19195756160968</c:v>
                </c:pt>
                <c:pt idx="30043">
                  <c:v>300.14551303386793</c:v>
                </c:pt>
                <c:pt idx="30044">
                  <c:v>300.04026227684943</c:v>
                </c:pt>
                <c:pt idx="30045">
                  <c:v>300.22604359897201</c:v>
                </c:pt>
                <c:pt idx="30046">
                  <c:v>300.57437013789553</c:v>
                </c:pt>
                <c:pt idx="30047">
                  <c:v>300.5511463293218</c:v>
                </c:pt>
                <c:pt idx="30048">
                  <c:v>300.38859504024066</c:v>
                </c:pt>
                <c:pt idx="30049">
                  <c:v>300.5511463293218</c:v>
                </c:pt>
                <c:pt idx="30050">
                  <c:v>300.22604359897201</c:v>
                </c:pt>
                <c:pt idx="30051">
                  <c:v>300.00618080663321</c:v>
                </c:pt>
                <c:pt idx="30052">
                  <c:v>300.16873527491072</c:v>
                </c:pt>
                <c:pt idx="30053">
                  <c:v>300.40095509815103</c:v>
                </c:pt>
                <c:pt idx="30054">
                  <c:v>301.07439243336052</c:v>
                </c:pt>
                <c:pt idx="30055">
                  <c:v>300.28484518653084</c:v>
                </c:pt>
                <c:pt idx="30056">
                  <c:v>300.14551303386793</c:v>
                </c:pt>
                <c:pt idx="30057">
                  <c:v>300.35451052475304</c:v>
                </c:pt>
                <c:pt idx="30058">
                  <c:v>300.10992901519637</c:v>
                </c:pt>
                <c:pt idx="30059">
                  <c:v>300.06348451789216</c:v>
                </c:pt>
                <c:pt idx="30060">
                  <c:v>300.09906995190721</c:v>
                </c:pt>
                <c:pt idx="30061">
                  <c:v>300.13314985611436</c:v>
                </c:pt>
                <c:pt idx="30062">
                  <c:v>300.36537123166693</c:v>
                </c:pt>
                <c:pt idx="30063">
                  <c:v>300.29569980594573</c:v>
                </c:pt>
                <c:pt idx="30064">
                  <c:v>301.27102382449254</c:v>
                </c:pt>
                <c:pt idx="30065">
                  <c:v>300.59759394646926</c:v>
                </c:pt>
                <c:pt idx="30066">
                  <c:v>300.33128823805407</c:v>
                </c:pt>
                <c:pt idx="30067">
                  <c:v>300.42417753703751</c:v>
                </c:pt>
                <c:pt idx="30068">
                  <c:v>300.19195756160968</c:v>
                </c:pt>
                <c:pt idx="30069">
                  <c:v>300.29569980594573</c:v>
                </c:pt>
                <c:pt idx="30070">
                  <c:v>300.17959598182455</c:v>
                </c:pt>
                <c:pt idx="30071">
                  <c:v>300.052625454603</c:v>
                </c:pt>
                <c:pt idx="30072">
                  <c:v>300.47062043637322</c:v>
                </c:pt>
                <c:pt idx="30073">
                  <c:v>300.12229077760645</c:v>
                </c:pt>
                <c:pt idx="30074">
                  <c:v>300.41181884881439</c:v>
                </c:pt>
                <c:pt idx="30075">
                  <c:v>300.62081775504299</c:v>
                </c:pt>
                <c:pt idx="30076">
                  <c:v>300.62081775504299</c:v>
                </c:pt>
                <c:pt idx="30077">
                  <c:v>300.17959598182455</c:v>
                </c:pt>
                <c:pt idx="30078">
                  <c:v>301.0852482702752</c:v>
                </c:pt>
                <c:pt idx="30079">
                  <c:v>300.08670677415364</c:v>
                </c:pt>
                <c:pt idx="30080">
                  <c:v>300.01703988361919</c:v>
                </c:pt>
                <c:pt idx="30081">
                  <c:v>300.10992901519637</c:v>
                </c:pt>
                <c:pt idx="30082">
                  <c:v>300.02940306137282</c:v>
                </c:pt>
                <c:pt idx="30083">
                  <c:v>300.08670677415364</c:v>
                </c:pt>
                <c:pt idx="30084">
                  <c:v>300.23840061313291</c:v>
                </c:pt>
                <c:pt idx="30085">
                  <c:v>300.33128823805407</c:v>
                </c:pt>
                <c:pt idx="30086">
                  <c:v>300.51706500977122</c:v>
                </c:pt>
                <c:pt idx="30087">
                  <c:v>300.44739830186171</c:v>
                </c:pt>
                <c:pt idx="30088">
                  <c:v>300.44739830186171</c:v>
                </c:pt>
                <c:pt idx="30089">
                  <c:v>300.56350806129444</c:v>
                </c:pt>
                <c:pt idx="30090">
                  <c:v>300.93506008285391</c:v>
                </c:pt>
                <c:pt idx="30091">
                  <c:v>300.15637217325082</c:v>
                </c:pt>
                <c:pt idx="30092">
                  <c:v>300.10992901519637</c:v>
                </c:pt>
                <c:pt idx="30093">
                  <c:v>300.35451052475304</c:v>
                </c:pt>
                <c:pt idx="30094">
                  <c:v>300.19195756160968</c:v>
                </c:pt>
                <c:pt idx="30095">
                  <c:v>300.19195756160968</c:v>
                </c:pt>
                <c:pt idx="30096">
                  <c:v>300.15637217325082</c:v>
                </c:pt>
                <c:pt idx="30097">
                  <c:v>300.15637217325082</c:v>
                </c:pt>
                <c:pt idx="30098">
                  <c:v>300.10992901519637</c:v>
                </c:pt>
                <c:pt idx="30099">
                  <c:v>300.29569980594573</c:v>
                </c:pt>
                <c:pt idx="30100">
                  <c:v>300.06348451789216</c:v>
                </c:pt>
                <c:pt idx="30101">
                  <c:v>300.26162289983188</c:v>
                </c:pt>
                <c:pt idx="30102">
                  <c:v>300.16873527491072</c:v>
                </c:pt>
                <c:pt idx="30103">
                  <c:v>300.33128823805407</c:v>
                </c:pt>
                <c:pt idx="30104">
                  <c:v>300.02940306137282</c:v>
                </c:pt>
                <c:pt idx="30105">
                  <c:v>300.09906995190721</c:v>
                </c:pt>
                <c:pt idx="30106">
                  <c:v>300.43504265738812</c:v>
                </c:pt>
                <c:pt idx="30107">
                  <c:v>300.06348451789216</c:v>
                </c:pt>
                <c:pt idx="30108">
                  <c:v>300.59759394646926</c:v>
                </c:pt>
                <c:pt idx="30109">
                  <c:v>301.36391905878742</c:v>
                </c:pt>
                <c:pt idx="30110">
                  <c:v>301.17814350457013</c:v>
                </c:pt>
                <c:pt idx="30111">
                  <c:v>300.41181884881439</c:v>
                </c:pt>
                <c:pt idx="30112">
                  <c:v>300.52792252074812</c:v>
                </c:pt>
                <c:pt idx="30113">
                  <c:v>300.10992901519637</c:v>
                </c:pt>
                <c:pt idx="30114">
                  <c:v>300.38859504024066</c:v>
                </c:pt>
                <c:pt idx="30115">
                  <c:v>300.34214742309319</c:v>
                </c:pt>
                <c:pt idx="30116">
                  <c:v>300.40095509815103</c:v>
                </c:pt>
                <c:pt idx="30117">
                  <c:v>300.54028729647018</c:v>
                </c:pt>
                <c:pt idx="30118">
                  <c:v>300.33128823805407</c:v>
                </c:pt>
                <c:pt idx="30119">
                  <c:v>300.26162289983188</c:v>
                </c:pt>
                <c:pt idx="30120">
                  <c:v>300.37773281145206</c:v>
                </c:pt>
                <c:pt idx="30121">
                  <c:v>300.04026227684943</c:v>
                </c:pt>
                <c:pt idx="30122">
                  <c:v>300.04026227684943</c:v>
                </c:pt>
                <c:pt idx="30123">
                  <c:v>300.30806747322987</c:v>
                </c:pt>
                <c:pt idx="30124">
                  <c:v>300.06348451789216</c:v>
                </c:pt>
                <c:pt idx="30125">
                  <c:v>300.69047411420422</c:v>
                </c:pt>
                <c:pt idx="30126">
                  <c:v>300.17959598182455</c:v>
                </c:pt>
                <c:pt idx="30127">
                  <c:v>300.06348451789216</c:v>
                </c:pt>
                <c:pt idx="30128">
                  <c:v>300.09906995190721</c:v>
                </c:pt>
                <c:pt idx="30129">
                  <c:v>300.16873527491072</c:v>
                </c:pt>
                <c:pt idx="30130">
                  <c:v>300.30806747322987</c:v>
                </c:pt>
                <c:pt idx="30131">
                  <c:v>300.04026227684943</c:v>
                </c:pt>
                <c:pt idx="30132">
                  <c:v>300.29569980594573</c:v>
                </c:pt>
                <c:pt idx="30133">
                  <c:v>300.07584769564573</c:v>
                </c:pt>
                <c:pt idx="30134">
                  <c:v>300.43504265738812</c:v>
                </c:pt>
                <c:pt idx="30135">
                  <c:v>300.92269698119406</c:v>
                </c:pt>
                <c:pt idx="30136">
                  <c:v>300.01703988361919</c:v>
                </c:pt>
                <c:pt idx="30137">
                  <c:v>301.74782900763267</c:v>
                </c:pt>
                <c:pt idx="30138">
                  <c:v>301.14405761939526</c:v>
                </c:pt>
                <c:pt idx="30139">
                  <c:v>301.12083533269629</c:v>
                </c:pt>
                <c:pt idx="30140">
                  <c:v>300.35451052475304</c:v>
                </c:pt>
                <c:pt idx="30141">
                  <c:v>300.14551303386793</c:v>
                </c:pt>
                <c:pt idx="30142">
                  <c:v>300.89947317262033</c:v>
                </c:pt>
                <c:pt idx="30143">
                  <c:v>300.50469871217439</c:v>
                </c:pt>
                <c:pt idx="30144">
                  <c:v>300.59759394646926</c:v>
                </c:pt>
                <c:pt idx="30145">
                  <c:v>300.66725030563049</c:v>
                </c:pt>
                <c:pt idx="30146">
                  <c:v>300.22604359897201</c:v>
                </c:pt>
                <c:pt idx="30147">
                  <c:v>300.24926740754574</c:v>
                </c:pt>
                <c:pt idx="30148">
                  <c:v>300.38859504024066</c:v>
                </c:pt>
                <c:pt idx="30149">
                  <c:v>300.14551303386793</c:v>
                </c:pt>
                <c:pt idx="30150">
                  <c:v>300.21517984830865</c:v>
                </c:pt>
                <c:pt idx="30151">
                  <c:v>300.02940306137282</c:v>
                </c:pt>
                <c:pt idx="30152">
                  <c:v>300.16873527491072</c:v>
                </c:pt>
                <c:pt idx="30153">
                  <c:v>300.12229077760645</c:v>
                </c:pt>
                <c:pt idx="30154">
                  <c:v>300.45825109502692</c:v>
                </c:pt>
                <c:pt idx="30155">
                  <c:v>300.37773281145206</c:v>
                </c:pt>
                <c:pt idx="30156">
                  <c:v>300.33128823805407</c:v>
                </c:pt>
                <c:pt idx="30157">
                  <c:v>300.01703988361919</c:v>
                </c:pt>
                <c:pt idx="30158">
                  <c:v>300.34214742309319</c:v>
                </c:pt>
                <c:pt idx="30159">
                  <c:v>300.69047411420422</c:v>
                </c:pt>
                <c:pt idx="30160">
                  <c:v>300.00618080663321</c:v>
                </c:pt>
                <c:pt idx="30161">
                  <c:v>300.13314985611436</c:v>
                </c:pt>
                <c:pt idx="30162">
                  <c:v>301.17814350457013</c:v>
                </c:pt>
                <c:pt idx="30163">
                  <c:v>301.45679892214741</c:v>
                </c:pt>
                <c:pt idx="30164">
                  <c:v>300.15637217325082</c:v>
                </c:pt>
                <c:pt idx="30165">
                  <c:v>300.52792252074812</c:v>
                </c:pt>
                <c:pt idx="30166">
                  <c:v>300.20281979039828</c:v>
                </c:pt>
                <c:pt idx="30167">
                  <c:v>300.19195756160968</c:v>
                </c:pt>
                <c:pt idx="30168">
                  <c:v>300.30806747322987</c:v>
                </c:pt>
                <c:pt idx="30169">
                  <c:v>300.49384272307219</c:v>
                </c:pt>
                <c:pt idx="30170">
                  <c:v>300.45825109502692</c:v>
                </c:pt>
                <c:pt idx="30171">
                  <c:v>300.36537123166693</c:v>
                </c:pt>
                <c:pt idx="30172">
                  <c:v>300.14551303386793</c:v>
                </c:pt>
                <c:pt idx="30173">
                  <c:v>300.60995263469238</c:v>
                </c:pt>
                <c:pt idx="30174">
                  <c:v>300.54028729647018</c:v>
                </c:pt>
                <c:pt idx="30175">
                  <c:v>300.58673034799341</c:v>
                </c:pt>
                <c:pt idx="30176">
                  <c:v>300.51706500977122</c:v>
                </c:pt>
                <c:pt idx="30177">
                  <c:v>300.42417753703751</c:v>
                </c:pt>
                <c:pt idx="30178">
                  <c:v>300.22604359897201</c:v>
                </c:pt>
                <c:pt idx="30179">
                  <c:v>300.13314985611436</c:v>
                </c:pt>
                <c:pt idx="30180">
                  <c:v>300.052625454603</c:v>
                </c:pt>
                <c:pt idx="30181">
                  <c:v>300.052625454603</c:v>
                </c:pt>
                <c:pt idx="30182">
                  <c:v>300.06348451789216</c:v>
                </c:pt>
                <c:pt idx="30183">
                  <c:v>300.21517984830865</c:v>
                </c:pt>
                <c:pt idx="30184">
                  <c:v>300.00618080663321</c:v>
                </c:pt>
                <c:pt idx="30185">
                  <c:v>300.63317492139134</c:v>
                </c:pt>
                <c:pt idx="30186">
                  <c:v>300.13314985611436</c:v>
                </c:pt>
                <c:pt idx="30187">
                  <c:v>300.07584769564573</c:v>
                </c:pt>
                <c:pt idx="30188">
                  <c:v>300.65639720809037</c:v>
                </c:pt>
                <c:pt idx="30189">
                  <c:v>300.51706500977122</c:v>
                </c:pt>
                <c:pt idx="30190">
                  <c:v>300.01703988361919</c:v>
                </c:pt>
                <c:pt idx="30191">
                  <c:v>300.15637217325082</c:v>
                </c:pt>
                <c:pt idx="30192">
                  <c:v>300.35451052475304</c:v>
                </c:pt>
                <c:pt idx="30193">
                  <c:v>300.42417753703751</c:v>
                </c:pt>
                <c:pt idx="30194">
                  <c:v>301.17814350457013</c:v>
                </c:pt>
                <c:pt idx="30195">
                  <c:v>301.3871427151737</c:v>
                </c:pt>
                <c:pt idx="30196">
                  <c:v>301.75869367142087</c:v>
                </c:pt>
                <c:pt idx="30197">
                  <c:v>301.92124511268952</c:v>
                </c:pt>
                <c:pt idx="30198">
                  <c:v>302.01412512823697</c:v>
                </c:pt>
                <c:pt idx="30199">
                  <c:v>301.10847223103639</c:v>
                </c:pt>
                <c:pt idx="30200">
                  <c:v>300.30806747322987</c:v>
                </c:pt>
                <c:pt idx="30201">
                  <c:v>300.47062043637322</c:v>
                </c:pt>
                <c:pt idx="30202">
                  <c:v>300.74928498519898</c:v>
                </c:pt>
                <c:pt idx="30203">
                  <c:v>300.86539474463171</c:v>
                </c:pt>
                <c:pt idx="30204">
                  <c:v>301.26016783539035</c:v>
                </c:pt>
                <c:pt idx="30205">
                  <c:v>301.05116999447409</c:v>
                </c:pt>
                <c:pt idx="30206">
                  <c:v>300.79572788453476</c:v>
                </c:pt>
                <c:pt idx="30207">
                  <c:v>300.37773281145206</c:v>
                </c:pt>
                <c:pt idx="30208">
                  <c:v>300.22604359897201</c:v>
                </c:pt>
                <c:pt idx="30209">
                  <c:v>300.272475997372</c:v>
                </c:pt>
                <c:pt idx="30210">
                  <c:v>300.74928498519898</c:v>
                </c:pt>
                <c:pt idx="30211">
                  <c:v>300.63317492139134</c:v>
                </c:pt>
                <c:pt idx="30212">
                  <c:v>300.12229077760645</c:v>
                </c:pt>
                <c:pt idx="30213">
                  <c:v>300.19195756160968</c:v>
                </c:pt>
                <c:pt idx="30214">
                  <c:v>300.31892361451946</c:v>
                </c:pt>
                <c:pt idx="30215">
                  <c:v>300.31892361451946</c:v>
                </c:pt>
                <c:pt idx="30216">
                  <c:v>300.08670677415364</c:v>
                </c:pt>
                <c:pt idx="30217">
                  <c:v>300.63317492139134</c:v>
                </c:pt>
                <c:pt idx="30218">
                  <c:v>300.93506008285391</c:v>
                </c:pt>
                <c:pt idx="30219">
                  <c:v>300.33128823805407</c:v>
                </c:pt>
                <c:pt idx="30220">
                  <c:v>300.35451052475304</c:v>
                </c:pt>
                <c:pt idx="30221">
                  <c:v>300.17959598182455</c:v>
                </c:pt>
                <c:pt idx="30222">
                  <c:v>300.8762493640466</c:v>
                </c:pt>
                <c:pt idx="30223">
                  <c:v>300.16873527491072</c:v>
                </c:pt>
                <c:pt idx="30224">
                  <c:v>300.86539474463171</c:v>
                </c:pt>
                <c:pt idx="30225">
                  <c:v>300.40095509815103</c:v>
                </c:pt>
                <c:pt idx="30226">
                  <c:v>300.272475997372</c:v>
                </c:pt>
                <c:pt idx="30227">
                  <c:v>300.50469871217439</c:v>
                </c:pt>
                <c:pt idx="30228">
                  <c:v>300.69047411420422</c:v>
                </c:pt>
                <c:pt idx="30229">
                  <c:v>300.85302555547287</c:v>
                </c:pt>
                <c:pt idx="30230">
                  <c:v>300.76014553992542</c:v>
                </c:pt>
                <c:pt idx="30231">
                  <c:v>300.76014553992542</c:v>
                </c:pt>
                <c:pt idx="30232">
                  <c:v>300.52792252074812</c:v>
                </c:pt>
                <c:pt idx="30233">
                  <c:v>300.33128823805407</c:v>
                </c:pt>
                <c:pt idx="30234">
                  <c:v>300.19195756160968</c:v>
                </c:pt>
                <c:pt idx="30235">
                  <c:v>300.31892361451946</c:v>
                </c:pt>
                <c:pt idx="30236">
                  <c:v>300.47062043637322</c:v>
                </c:pt>
                <c:pt idx="30237">
                  <c:v>300.19195756160968</c:v>
                </c:pt>
                <c:pt idx="30238">
                  <c:v>300.15637217325082</c:v>
                </c:pt>
                <c:pt idx="30239">
                  <c:v>300.54028729647018</c:v>
                </c:pt>
                <c:pt idx="30240">
                  <c:v>300.14551303386793</c:v>
                </c:pt>
                <c:pt idx="30241">
                  <c:v>300.93506008285391</c:v>
                </c:pt>
                <c:pt idx="30242">
                  <c:v>300.57437013789553</c:v>
                </c:pt>
                <c:pt idx="30243">
                  <c:v>300.59759394646926</c:v>
                </c:pt>
                <c:pt idx="30244">
                  <c:v>300.04026227684943</c:v>
                </c:pt>
                <c:pt idx="30245">
                  <c:v>300.31892361451946</c:v>
                </c:pt>
                <c:pt idx="30246">
                  <c:v>300.20281979039828</c:v>
                </c:pt>
                <c:pt idx="30247">
                  <c:v>300.15637217325082</c:v>
                </c:pt>
                <c:pt idx="30248">
                  <c:v>300.66725030563049</c:v>
                </c:pt>
                <c:pt idx="30249">
                  <c:v>300.272475997372</c:v>
                </c:pt>
                <c:pt idx="30250">
                  <c:v>300.23840061313291</c:v>
                </c:pt>
                <c:pt idx="30251">
                  <c:v>301.02794770777507</c:v>
                </c:pt>
                <c:pt idx="30252">
                  <c:v>301.23694570087889</c:v>
                </c:pt>
                <c:pt idx="30253">
                  <c:v>301.02794770777507</c:v>
                </c:pt>
                <c:pt idx="30254">
                  <c:v>300.95828236955288</c:v>
                </c:pt>
                <c:pt idx="30255">
                  <c:v>300.09906995190721</c:v>
                </c:pt>
                <c:pt idx="30256">
                  <c:v>300.33128823805407</c:v>
                </c:pt>
                <c:pt idx="30257">
                  <c:v>300.35451052475304</c:v>
                </c:pt>
                <c:pt idx="30258">
                  <c:v>300.09906995190721</c:v>
                </c:pt>
                <c:pt idx="30259">
                  <c:v>300.30806747322987</c:v>
                </c:pt>
                <c:pt idx="30260">
                  <c:v>300.21517984830865</c:v>
                </c:pt>
                <c:pt idx="30261">
                  <c:v>300.14551303386793</c:v>
                </c:pt>
                <c:pt idx="30262">
                  <c:v>300.30806747322987</c:v>
                </c:pt>
                <c:pt idx="30263">
                  <c:v>300.29569980594573</c:v>
                </c:pt>
                <c:pt idx="30264">
                  <c:v>300.41181884881439</c:v>
                </c:pt>
                <c:pt idx="30265">
                  <c:v>300.48147490360066</c:v>
                </c:pt>
                <c:pt idx="30266">
                  <c:v>300.17959598182455</c:v>
                </c:pt>
                <c:pt idx="30267">
                  <c:v>300.19195756160968</c:v>
                </c:pt>
                <c:pt idx="30268">
                  <c:v>300.23840061313291</c:v>
                </c:pt>
                <c:pt idx="30269">
                  <c:v>300.33128823805407</c:v>
                </c:pt>
                <c:pt idx="30270">
                  <c:v>300.02940306137282</c:v>
                </c:pt>
                <c:pt idx="30271">
                  <c:v>300.40095509815103</c:v>
                </c:pt>
                <c:pt idx="30272">
                  <c:v>300.37773281145206</c:v>
                </c:pt>
                <c:pt idx="30273">
                  <c:v>300.17959598182455</c:v>
                </c:pt>
                <c:pt idx="30274">
                  <c:v>300.52792252074812</c:v>
                </c:pt>
                <c:pt idx="30275">
                  <c:v>300.22604359897201</c:v>
                </c:pt>
                <c:pt idx="30276">
                  <c:v>301.17814350457013</c:v>
                </c:pt>
                <c:pt idx="30277">
                  <c:v>301.13169588742267</c:v>
                </c:pt>
                <c:pt idx="30278">
                  <c:v>300.45825109502692</c:v>
                </c:pt>
                <c:pt idx="30279">
                  <c:v>300.04026227684943</c:v>
                </c:pt>
                <c:pt idx="30280">
                  <c:v>300.272475997372</c:v>
                </c:pt>
                <c:pt idx="30281">
                  <c:v>301.0852482702752</c:v>
                </c:pt>
                <c:pt idx="30282">
                  <c:v>300.92269698119406</c:v>
                </c:pt>
                <c:pt idx="30283">
                  <c:v>300.26162289983188</c:v>
                </c:pt>
                <c:pt idx="30284">
                  <c:v>300.09906995190721</c:v>
                </c:pt>
                <c:pt idx="30285">
                  <c:v>300.43504265738812</c:v>
                </c:pt>
                <c:pt idx="30286">
                  <c:v>300.08670677415364</c:v>
                </c:pt>
                <c:pt idx="30287">
                  <c:v>300.67961797291457</c:v>
                </c:pt>
                <c:pt idx="30288">
                  <c:v>300.30806747322987</c:v>
                </c:pt>
                <c:pt idx="30289">
                  <c:v>300.10992901519637</c:v>
                </c:pt>
                <c:pt idx="30290">
                  <c:v>300.44739830186171</c:v>
                </c:pt>
                <c:pt idx="30291">
                  <c:v>300.14551303386793</c:v>
                </c:pt>
                <c:pt idx="30292">
                  <c:v>300.22604359897201</c:v>
                </c:pt>
                <c:pt idx="30293">
                  <c:v>301.02794770777507</c:v>
                </c:pt>
                <c:pt idx="30294">
                  <c:v>300.26162289983188</c:v>
                </c:pt>
                <c:pt idx="30295">
                  <c:v>300.17959598182455</c:v>
                </c:pt>
                <c:pt idx="30296">
                  <c:v>300.16873527491072</c:v>
                </c:pt>
                <c:pt idx="30297">
                  <c:v>300.21517984830865</c:v>
                </c:pt>
                <c:pt idx="30298">
                  <c:v>301.05116999447409</c:v>
                </c:pt>
                <c:pt idx="30299">
                  <c:v>301.12083533269629</c:v>
                </c:pt>
                <c:pt idx="30300">
                  <c:v>300.33128823805407</c:v>
                </c:pt>
                <c:pt idx="30301">
                  <c:v>300.07584769564573</c:v>
                </c:pt>
                <c:pt idx="30302">
                  <c:v>300.47062043637322</c:v>
                </c:pt>
                <c:pt idx="30303">
                  <c:v>300.60995263469238</c:v>
                </c:pt>
                <c:pt idx="30304">
                  <c:v>300.12229077760645</c:v>
                </c:pt>
                <c:pt idx="30305">
                  <c:v>300.49384272307219</c:v>
                </c:pt>
                <c:pt idx="30306">
                  <c:v>300.56350806129444</c:v>
                </c:pt>
                <c:pt idx="30307">
                  <c:v>300.44739830186171</c:v>
                </c:pt>
                <c:pt idx="30308">
                  <c:v>300.36537123166693</c:v>
                </c:pt>
                <c:pt idx="30309">
                  <c:v>300.01703988361919</c:v>
                </c:pt>
                <c:pt idx="30310">
                  <c:v>300.17959598182455</c:v>
                </c:pt>
                <c:pt idx="30311">
                  <c:v>300.31892361451946</c:v>
                </c:pt>
                <c:pt idx="30312">
                  <c:v>300.71369792277795</c:v>
                </c:pt>
                <c:pt idx="30313">
                  <c:v>300.92269698119406</c:v>
                </c:pt>
                <c:pt idx="30314">
                  <c:v>300.82980174689914</c:v>
                </c:pt>
                <c:pt idx="30315">
                  <c:v>300.62081775504299</c:v>
                </c:pt>
                <c:pt idx="30316">
                  <c:v>301.17814350457013</c:v>
                </c:pt>
                <c:pt idx="30317">
                  <c:v>300.41181884881439</c:v>
                </c:pt>
                <c:pt idx="30318">
                  <c:v>300.63317492139134</c:v>
                </c:pt>
                <c:pt idx="30319">
                  <c:v>300.12229077760645</c:v>
                </c:pt>
                <c:pt idx="30320">
                  <c:v>300.06348451789216</c:v>
                </c:pt>
                <c:pt idx="30321">
                  <c:v>300.15637217325082</c:v>
                </c:pt>
                <c:pt idx="30322">
                  <c:v>301.67816214753572</c:v>
                </c:pt>
                <c:pt idx="30323">
                  <c:v>300.14551303386793</c:v>
                </c:pt>
                <c:pt idx="30324">
                  <c:v>301.13169588742267</c:v>
                </c:pt>
                <c:pt idx="30325">
                  <c:v>301.22457620734508</c:v>
                </c:pt>
                <c:pt idx="30326">
                  <c:v>300.15637217325082</c:v>
                </c:pt>
                <c:pt idx="30327">
                  <c:v>300.052625454603</c:v>
                </c:pt>
                <c:pt idx="30328">
                  <c:v>300.09906995190721</c:v>
                </c:pt>
                <c:pt idx="30329">
                  <c:v>300.72606254631256</c:v>
                </c:pt>
                <c:pt idx="30330">
                  <c:v>301.30661164785096</c:v>
                </c:pt>
                <c:pt idx="30331">
                  <c:v>300.40095509815103</c:v>
                </c:pt>
                <c:pt idx="30332">
                  <c:v>300.40095509815103</c:v>
                </c:pt>
                <c:pt idx="30333">
                  <c:v>300.29569980594573</c:v>
                </c:pt>
                <c:pt idx="30334">
                  <c:v>300.43504265738812</c:v>
                </c:pt>
                <c:pt idx="30335">
                  <c:v>300.60995263469238</c:v>
                </c:pt>
                <c:pt idx="30336">
                  <c:v>300.74928498519898</c:v>
                </c:pt>
                <c:pt idx="30337">
                  <c:v>300.70284025961359</c:v>
                </c:pt>
                <c:pt idx="30338">
                  <c:v>301.16727990609422</c:v>
                </c:pt>
                <c:pt idx="30339">
                  <c:v>300.58673034799341</c:v>
                </c:pt>
                <c:pt idx="30340">
                  <c:v>300.69047411420422</c:v>
                </c:pt>
                <c:pt idx="30341">
                  <c:v>301.22457620734508</c:v>
                </c:pt>
                <c:pt idx="30342">
                  <c:v>300.34214742309319</c:v>
                </c:pt>
                <c:pt idx="30343">
                  <c:v>300.80659315707283</c:v>
                </c:pt>
                <c:pt idx="30344">
                  <c:v>300.01703988361919</c:v>
                </c:pt>
                <c:pt idx="30345">
                  <c:v>302.37482161725671</c:v>
                </c:pt>
                <c:pt idx="30346">
                  <c:v>303.67525140990278</c:v>
                </c:pt>
                <c:pt idx="30347">
                  <c:v>300.44739830186171</c:v>
                </c:pt>
                <c:pt idx="30348">
                  <c:v>300.71369792277795</c:v>
                </c:pt>
                <c:pt idx="30349">
                  <c:v>301.31747144164001</c:v>
                </c:pt>
                <c:pt idx="30350">
                  <c:v>301.36391905878742</c:v>
                </c:pt>
                <c:pt idx="30351">
                  <c:v>300.9923684069152</c:v>
                </c:pt>
                <c:pt idx="30352">
                  <c:v>300.01703988361919</c:v>
                </c:pt>
                <c:pt idx="30353">
                  <c:v>300.36537123166693</c:v>
                </c:pt>
                <c:pt idx="30354">
                  <c:v>301.48002257853369</c:v>
                </c:pt>
                <c:pt idx="30355">
                  <c:v>301.29424748087877</c:v>
                </c:pt>
                <c:pt idx="30356">
                  <c:v>301.10847223103639</c:v>
                </c:pt>
                <c:pt idx="30357">
                  <c:v>301.14405761939526</c:v>
                </c:pt>
                <c:pt idx="30358">
                  <c:v>303.14114946894944</c:v>
                </c:pt>
                <c:pt idx="30359">
                  <c:v>303.93069808546636</c:v>
                </c:pt>
                <c:pt idx="30360">
                  <c:v>302.90892660195959</c:v>
                </c:pt>
                <c:pt idx="30361">
                  <c:v>300.58673034799341</c:v>
                </c:pt>
                <c:pt idx="30362">
                  <c:v>300.35451052475304</c:v>
                </c:pt>
                <c:pt idx="30363">
                  <c:v>303.10556803746488</c:v>
                </c:pt>
                <c:pt idx="30364">
                  <c:v>303.03589661174374</c:v>
                </c:pt>
                <c:pt idx="30365">
                  <c:v>302.0373489368107</c:v>
                </c:pt>
                <c:pt idx="30366">
                  <c:v>301.10847223103639</c:v>
                </c:pt>
                <c:pt idx="30367">
                  <c:v>301.3871427151737</c:v>
                </c:pt>
                <c:pt idx="30368">
                  <c:v>300.85302555547287</c:v>
                </c:pt>
                <c:pt idx="30369">
                  <c:v>300.76014553992542</c:v>
                </c:pt>
                <c:pt idx="30370">
                  <c:v>300.45825109502692</c:v>
                </c:pt>
                <c:pt idx="30371">
                  <c:v>300.52792252074812</c:v>
                </c:pt>
                <c:pt idx="30372">
                  <c:v>300.78336934849909</c:v>
                </c:pt>
                <c:pt idx="30373">
                  <c:v>300.73692173135169</c:v>
                </c:pt>
                <c:pt idx="30374">
                  <c:v>300.94592078976774</c:v>
                </c:pt>
                <c:pt idx="30375">
                  <c:v>300.69047411420422</c:v>
                </c:pt>
                <c:pt idx="30376">
                  <c:v>302.1426017940164</c:v>
                </c:pt>
                <c:pt idx="30377">
                  <c:v>304.16290573370873</c:v>
                </c:pt>
                <c:pt idx="30378">
                  <c:v>302.88570431526063</c:v>
                </c:pt>
                <c:pt idx="30379">
                  <c:v>300.19195756160968</c:v>
                </c:pt>
                <c:pt idx="30380">
                  <c:v>300.84217245793269</c:v>
                </c:pt>
                <c:pt idx="30381">
                  <c:v>300.58673034799341</c:v>
                </c:pt>
                <c:pt idx="30382">
                  <c:v>300.00618080663321</c:v>
                </c:pt>
                <c:pt idx="30383">
                  <c:v>300.29569980594573</c:v>
                </c:pt>
                <c:pt idx="30384">
                  <c:v>300.04026227684943</c:v>
                </c:pt>
                <c:pt idx="30385">
                  <c:v>300.64402649705676</c:v>
                </c:pt>
                <c:pt idx="30386">
                  <c:v>300.41181884881439</c:v>
                </c:pt>
                <c:pt idx="30387">
                  <c:v>300.62081775504299</c:v>
                </c:pt>
                <c:pt idx="30388">
                  <c:v>300.10992901519637</c:v>
                </c:pt>
                <c:pt idx="30389">
                  <c:v>300.09906995190721</c:v>
                </c:pt>
                <c:pt idx="30390">
                  <c:v>300.54028729647018</c:v>
                </c:pt>
                <c:pt idx="30391">
                  <c:v>300.052625454603</c:v>
                </c:pt>
                <c:pt idx="30392">
                  <c:v>300.04026227684943</c:v>
                </c:pt>
                <c:pt idx="30393">
                  <c:v>300.38859504024066</c:v>
                </c:pt>
                <c:pt idx="30394">
                  <c:v>300.94592078976774</c:v>
                </c:pt>
                <c:pt idx="30395">
                  <c:v>300.31892361451946</c:v>
                </c:pt>
                <c:pt idx="30396">
                  <c:v>300.07584769564573</c:v>
                </c:pt>
                <c:pt idx="30397">
                  <c:v>300.00618080663321</c:v>
                </c:pt>
                <c:pt idx="30398">
                  <c:v>300.07584769564573</c:v>
                </c:pt>
                <c:pt idx="30399">
                  <c:v>300.24926740754574</c:v>
                </c:pt>
                <c:pt idx="30400">
                  <c:v>300.21517984830865</c:v>
                </c:pt>
                <c:pt idx="30401">
                  <c:v>300.12229077760645</c:v>
                </c:pt>
                <c:pt idx="30402">
                  <c:v>300.04026227684943</c:v>
                </c:pt>
                <c:pt idx="30403">
                  <c:v>300.052625454603</c:v>
                </c:pt>
                <c:pt idx="30404">
                  <c:v>300.28484518653084</c:v>
                </c:pt>
                <c:pt idx="30405">
                  <c:v>300.93506008285391</c:v>
                </c:pt>
                <c:pt idx="30406">
                  <c:v>300.10992901519637</c:v>
                </c:pt>
                <c:pt idx="30407">
                  <c:v>300.23840061313291</c:v>
                </c:pt>
                <c:pt idx="30408">
                  <c:v>300.49384272307219</c:v>
                </c:pt>
                <c:pt idx="30409">
                  <c:v>300.23840061313291</c:v>
                </c:pt>
                <c:pt idx="30410">
                  <c:v>300.01703988361919</c:v>
                </c:pt>
                <c:pt idx="30411">
                  <c:v>300.04026227684943</c:v>
                </c:pt>
                <c:pt idx="30412">
                  <c:v>300.38859504024066</c:v>
                </c:pt>
                <c:pt idx="30413">
                  <c:v>300.04026227684943</c:v>
                </c:pt>
                <c:pt idx="30414">
                  <c:v>300.15637217325082</c:v>
                </c:pt>
                <c:pt idx="30415">
                  <c:v>300.12229077760645</c:v>
                </c:pt>
                <c:pt idx="30416">
                  <c:v>300.49384272307219</c:v>
                </c:pt>
                <c:pt idx="30417">
                  <c:v>300.84217245793269</c:v>
                </c:pt>
                <c:pt idx="30418">
                  <c:v>300.13314985611436</c:v>
                </c:pt>
                <c:pt idx="30419">
                  <c:v>300.35451052475304</c:v>
                </c:pt>
                <c:pt idx="30420">
                  <c:v>300.33128823805407</c:v>
                </c:pt>
                <c:pt idx="30421">
                  <c:v>300.60995263469238</c:v>
                </c:pt>
                <c:pt idx="30422">
                  <c:v>300.51706500977122</c:v>
                </c:pt>
                <c:pt idx="30423">
                  <c:v>300.37773281145206</c:v>
                </c:pt>
                <c:pt idx="30424">
                  <c:v>300.24926740754574</c:v>
                </c:pt>
                <c:pt idx="30425">
                  <c:v>300.09906995190721</c:v>
                </c:pt>
                <c:pt idx="30426">
                  <c:v>300.04026227684943</c:v>
                </c:pt>
                <c:pt idx="30427">
                  <c:v>300.35451052475304</c:v>
                </c:pt>
                <c:pt idx="30428">
                  <c:v>300.17959598182455</c:v>
                </c:pt>
                <c:pt idx="30429">
                  <c:v>300.15637217325082</c:v>
                </c:pt>
                <c:pt idx="30430">
                  <c:v>300.64402649705676</c:v>
                </c:pt>
                <c:pt idx="30431">
                  <c:v>300.84217245793269</c:v>
                </c:pt>
                <c:pt idx="30432">
                  <c:v>300.09906995190721</c:v>
                </c:pt>
                <c:pt idx="30433">
                  <c:v>300.04026227684943</c:v>
                </c:pt>
                <c:pt idx="30434">
                  <c:v>300.08670677415364</c:v>
                </c:pt>
                <c:pt idx="30435">
                  <c:v>300.272475997372</c:v>
                </c:pt>
                <c:pt idx="30436">
                  <c:v>300.43504265738812</c:v>
                </c:pt>
                <c:pt idx="30437">
                  <c:v>300.59759394646926</c:v>
                </c:pt>
                <c:pt idx="30438">
                  <c:v>300.22604359897201</c:v>
                </c:pt>
                <c:pt idx="30439">
                  <c:v>300.06348451789216</c:v>
                </c:pt>
                <c:pt idx="30440">
                  <c:v>300.35451052475304</c:v>
                </c:pt>
                <c:pt idx="30441">
                  <c:v>300.19195756160968</c:v>
                </c:pt>
                <c:pt idx="30442">
                  <c:v>300.21517984830865</c:v>
                </c:pt>
                <c:pt idx="30443">
                  <c:v>300.21517984830865</c:v>
                </c:pt>
                <c:pt idx="30444">
                  <c:v>300.12229077760645</c:v>
                </c:pt>
                <c:pt idx="30445">
                  <c:v>300.28484518653084</c:v>
                </c:pt>
                <c:pt idx="30446">
                  <c:v>300.15637217325082</c:v>
                </c:pt>
                <c:pt idx="30447">
                  <c:v>300.15637217325082</c:v>
                </c:pt>
                <c:pt idx="30448">
                  <c:v>300.50469871217439</c:v>
                </c:pt>
                <c:pt idx="30449">
                  <c:v>300.13314985611436</c:v>
                </c:pt>
                <c:pt idx="30450">
                  <c:v>301.27102382449254</c:v>
                </c:pt>
                <c:pt idx="30451">
                  <c:v>300.24926740754574</c:v>
                </c:pt>
                <c:pt idx="30452">
                  <c:v>300.28484518653084</c:v>
                </c:pt>
                <c:pt idx="30453">
                  <c:v>300.37773281145206</c:v>
                </c:pt>
                <c:pt idx="30454">
                  <c:v>300.79572788453476</c:v>
                </c:pt>
                <c:pt idx="30455">
                  <c:v>300.33128823805407</c:v>
                </c:pt>
                <c:pt idx="30456">
                  <c:v>300.02940306137282</c:v>
                </c:pt>
                <c:pt idx="30457">
                  <c:v>300.13314985611436</c:v>
                </c:pt>
                <c:pt idx="30458">
                  <c:v>300.42417753703751</c:v>
                </c:pt>
                <c:pt idx="30459">
                  <c:v>300.12229077760645</c:v>
                </c:pt>
                <c:pt idx="30460">
                  <c:v>300.29569980594573</c:v>
                </c:pt>
                <c:pt idx="30461">
                  <c:v>300.01703988361919</c:v>
                </c:pt>
                <c:pt idx="30462">
                  <c:v>300.73692173135169</c:v>
                </c:pt>
                <c:pt idx="30463">
                  <c:v>300.92269698119406</c:v>
                </c:pt>
                <c:pt idx="30464">
                  <c:v>300.71369792277795</c:v>
                </c:pt>
                <c:pt idx="30465">
                  <c:v>300.48147490360066</c:v>
                </c:pt>
                <c:pt idx="30466">
                  <c:v>300.43504265738812</c:v>
                </c:pt>
                <c:pt idx="30467">
                  <c:v>300.04026227684943</c:v>
                </c:pt>
                <c:pt idx="30468">
                  <c:v>300.09906995190721</c:v>
                </c:pt>
                <c:pt idx="30469">
                  <c:v>300.06348451789216</c:v>
                </c:pt>
                <c:pt idx="30470">
                  <c:v>300.63317492139134</c:v>
                </c:pt>
                <c:pt idx="30471">
                  <c:v>300.58673034799341</c:v>
                </c:pt>
                <c:pt idx="30472">
                  <c:v>300.09906995190721</c:v>
                </c:pt>
                <c:pt idx="30473">
                  <c:v>300.77250575002324</c:v>
                </c:pt>
                <c:pt idx="30474">
                  <c:v>300.54028729647018</c:v>
                </c:pt>
                <c:pt idx="30475">
                  <c:v>300.51706500977122</c:v>
                </c:pt>
                <c:pt idx="30476">
                  <c:v>300.09906995190721</c:v>
                </c:pt>
                <c:pt idx="30477">
                  <c:v>300.272475997372</c:v>
                </c:pt>
                <c:pt idx="30478">
                  <c:v>300.64402649705676</c:v>
                </c:pt>
                <c:pt idx="30479">
                  <c:v>300.80659315707283</c:v>
                </c:pt>
                <c:pt idx="30480">
                  <c:v>300.62081775504299</c:v>
                </c:pt>
                <c:pt idx="30481">
                  <c:v>300.13314985611436</c:v>
                </c:pt>
                <c:pt idx="30482">
                  <c:v>300.13314985611436</c:v>
                </c:pt>
                <c:pt idx="30483">
                  <c:v>300.19195756160968</c:v>
                </c:pt>
                <c:pt idx="30484">
                  <c:v>300.272475997372</c:v>
                </c:pt>
                <c:pt idx="30485">
                  <c:v>300.22604359897201</c:v>
                </c:pt>
                <c:pt idx="30486">
                  <c:v>300.24926740754574</c:v>
                </c:pt>
                <c:pt idx="30487">
                  <c:v>300.21517984830865</c:v>
                </c:pt>
                <c:pt idx="30488">
                  <c:v>300.56350806129444</c:v>
                </c:pt>
                <c:pt idx="30489">
                  <c:v>301.30661164785096</c:v>
                </c:pt>
                <c:pt idx="30490">
                  <c:v>301.09761456787203</c:v>
                </c:pt>
                <c:pt idx="30491">
                  <c:v>300.21517984830865</c:v>
                </c:pt>
                <c:pt idx="30492">
                  <c:v>300.22604359897201</c:v>
                </c:pt>
                <c:pt idx="30493">
                  <c:v>301.15491984818385</c:v>
                </c:pt>
                <c:pt idx="30494">
                  <c:v>300.08670677415364</c:v>
                </c:pt>
                <c:pt idx="30495">
                  <c:v>300.73692173135169</c:v>
                </c:pt>
                <c:pt idx="30496">
                  <c:v>300.57437013789553</c:v>
                </c:pt>
                <c:pt idx="30497">
                  <c:v>300.52792252074812</c:v>
                </c:pt>
                <c:pt idx="30498">
                  <c:v>300.43504265738812</c:v>
                </c:pt>
                <c:pt idx="30499">
                  <c:v>300.19195756160968</c:v>
                </c:pt>
                <c:pt idx="30500">
                  <c:v>300.67961797291457</c:v>
                </c:pt>
                <c:pt idx="30501">
                  <c:v>300.58673034799341</c:v>
                </c:pt>
                <c:pt idx="30502">
                  <c:v>300.77250575002324</c:v>
                </c:pt>
                <c:pt idx="30503">
                  <c:v>300.35451052475304</c:v>
                </c:pt>
                <c:pt idx="30504">
                  <c:v>300.44739830186171</c:v>
                </c:pt>
                <c:pt idx="30505">
                  <c:v>300.49384272307219</c:v>
                </c:pt>
                <c:pt idx="30506">
                  <c:v>300.10992901519637</c:v>
                </c:pt>
                <c:pt idx="30507">
                  <c:v>300.48147490360066</c:v>
                </c:pt>
                <c:pt idx="30508">
                  <c:v>300.50469871217439</c:v>
                </c:pt>
                <c:pt idx="30509">
                  <c:v>300.38859504024066</c:v>
                </c:pt>
                <c:pt idx="30510">
                  <c:v>300.96914459834147</c:v>
                </c:pt>
                <c:pt idx="30511">
                  <c:v>301.03880065312774</c:v>
                </c:pt>
                <c:pt idx="30512">
                  <c:v>300.85302555547287</c:v>
                </c:pt>
                <c:pt idx="30513">
                  <c:v>300.24926740754574</c:v>
                </c:pt>
                <c:pt idx="30514">
                  <c:v>300.45825109502692</c:v>
                </c:pt>
                <c:pt idx="30515">
                  <c:v>300.16873527491072</c:v>
                </c:pt>
                <c:pt idx="30516">
                  <c:v>300.19195756160968</c:v>
                </c:pt>
                <c:pt idx="30517">
                  <c:v>300.10992901519637</c:v>
                </c:pt>
                <c:pt idx="30518">
                  <c:v>300.01703988361919</c:v>
                </c:pt>
                <c:pt idx="30519">
                  <c:v>300.60995263469238</c:v>
                </c:pt>
                <c:pt idx="30520">
                  <c:v>300.33128823805407</c:v>
                </c:pt>
                <c:pt idx="30521">
                  <c:v>300.72606254631256</c:v>
                </c:pt>
                <c:pt idx="30522">
                  <c:v>300.19195756160968</c:v>
                </c:pt>
                <c:pt idx="30523">
                  <c:v>300.67961797291457</c:v>
                </c:pt>
                <c:pt idx="30524">
                  <c:v>300.40095509815103</c:v>
                </c:pt>
                <c:pt idx="30525">
                  <c:v>300.58673034799341</c:v>
                </c:pt>
                <c:pt idx="30526">
                  <c:v>300.77250575002324</c:v>
                </c:pt>
                <c:pt idx="30527">
                  <c:v>300.07584769564573</c:v>
                </c:pt>
                <c:pt idx="30528">
                  <c:v>300.34214742309319</c:v>
                </c:pt>
                <c:pt idx="30529">
                  <c:v>300.052625454603</c:v>
                </c:pt>
                <c:pt idx="30530">
                  <c:v>300.41181884881439</c:v>
                </c:pt>
                <c:pt idx="30531">
                  <c:v>300.89947317262033</c:v>
                </c:pt>
                <c:pt idx="30532">
                  <c:v>300.15637217325082</c:v>
                </c:pt>
                <c:pt idx="30533">
                  <c:v>300.04026227684943</c:v>
                </c:pt>
                <c:pt idx="30534">
                  <c:v>300.47062043637322</c:v>
                </c:pt>
                <c:pt idx="30535">
                  <c:v>300.98150465625184</c:v>
                </c:pt>
                <c:pt idx="30536">
                  <c:v>300.72606254631256</c:v>
                </c:pt>
                <c:pt idx="30537">
                  <c:v>300.00618080663321</c:v>
                </c:pt>
                <c:pt idx="30538">
                  <c:v>300.44739830186171</c:v>
                </c:pt>
                <c:pt idx="30539">
                  <c:v>300.28484518653084</c:v>
                </c:pt>
                <c:pt idx="30540">
                  <c:v>300.58673034799341</c:v>
                </c:pt>
                <c:pt idx="30541">
                  <c:v>300.58673034799341</c:v>
                </c:pt>
                <c:pt idx="30542">
                  <c:v>300.24926740754574</c:v>
                </c:pt>
                <c:pt idx="30543">
                  <c:v>300.21517984830865</c:v>
                </c:pt>
                <c:pt idx="30544">
                  <c:v>300.74928498519898</c:v>
                </c:pt>
                <c:pt idx="30545">
                  <c:v>300.09906995190721</c:v>
                </c:pt>
                <c:pt idx="30546">
                  <c:v>301.06202461388898</c:v>
                </c:pt>
                <c:pt idx="30547">
                  <c:v>300.8762493640466</c:v>
                </c:pt>
                <c:pt idx="30548">
                  <c:v>300.73692173135169</c:v>
                </c:pt>
                <c:pt idx="30549">
                  <c:v>300.00618080663321</c:v>
                </c:pt>
                <c:pt idx="30550">
                  <c:v>300.00618080663321</c:v>
                </c:pt>
                <c:pt idx="30551">
                  <c:v>300.23840061313291</c:v>
                </c:pt>
                <c:pt idx="30552">
                  <c:v>300.07584769564573</c:v>
                </c:pt>
                <c:pt idx="30553">
                  <c:v>300.17959598182455</c:v>
                </c:pt>
                <c:pt idx="30554">
                  <c:v>300.78336934849909</c:v>
                </c:pt>
                <c:pt idx="30555">
                  <c:v>300.00618080663321</c:v>
                </c:pt>
                <c:pt idx="30556">
                  <c:v>300.052625454603</c:v>
                </c:pt>
                <c:pt idx="30557">
                  <c:v>300.12229077760645</c:v>
                </c:pt>
                <c:pt idx="30558">
                  <c:v>300.06348451789216</c:v>
                </c:pt>
                <c:pt idx="30559">
                  <c:v>300.09906995190721</c:v>
                </c:pt>
                <c:pt idx="30560">
                  <c:v>300.54028729647018</c:v>
                </c:pt>
                <c:pt idx="30561">
                  <c:v>300.48147490360066</c:v>
                </c:pt>
                <c:pt idx="30562">
                  <c:v>300.89947317262033</c:v>
                </c:pt>
                <c:pt idx="30563">
                  <c:v>300.38859504024066</c:v>
                </c:pt>
                <c:pt idx="30564">
                  <c:v>300.02940306137282</c:v>
                </c:pt>
                <c:pt idx="30565">
                  <c:v>300.33128823805407</c:v>
                </c:pt>
                <c:pt idx="30566">
                  <c:v>300.31892361451946</c:v>
                </c:pt>
                <c:pt idx="30567">
                  <c:v>300.20281979039828</c:v>
                </c:pt>
                <c:pt idx="30568">
                  <c:v>300.40095509815103</c:v>
                </c:pt>
                <c:pt idx="30569">
                  <c:v>300.58673034799341</c:v>
                </c:pt>
                <c:pt idx="30570">
                  <c:v>300.51706500977122</c:v>
                </c:pt>
                <c:pt idx="30571">
                  <c:v>300.58673034799341</c:v>
                </c:pt>
                <c:pt idx="30572">
                  <c:v>300.13314985611436</c:v>
                </c:pt>
                <c:pt idx="30573">
                  <c:v>300.14551303386793</c:v>
                </c:pt>
                <c:pt idx="30574">
                  <c:v>300.02940306137282</c:v>
                </c:pt>
                <c:pt idx="30575">
                  <c:v>300.89947317262033</c:v>
                </c:pt>
                <c:pt idx="30576">
                  <c:v>300.73692173135169</c:v>
                </c:pt>
                <c:pt idx="30577">
                  <c:v>300.5511463293218</c:v>
                </c:pt>
                <c:pt idx="30578">
                  <c:v>300.62081775504299</c:v>
                </c:pt>
                <c:pt idx="30579">
                  <c:v>300.71369792277795</c:v>
                </c:pt>
                <c:pt idx="30580">
                  <c:v>300.02940306137282</c:v>
                </c:pt>
                <c:pt idx="30581">
                  <c:v>300.29569980594573</c:v>
                </c:pt>
                <c:pt idx="30582">
                  <c:v>300.19195756160968</c:v>
                </c:pt>
                <c:pt idx="30583">
                  <c:v>300.63317492139134</c:v>
                </c:pt>
                <c:pt idx="30584">
                  <c:v>300.49384272307219</c:v>
                </c:pt>
                <c:pt idx="30585">
                  <c:v>300.63317492139134</c:v>
                </c:pt>
                <c:pt idx="30586">
                  <c:v>300.09906995190721</c:v>
                </c:pt>
                <c:pt idx="30587">
                  <c:v>300.63317492139134</c:v>
                </c:pt>
                <c:pt idx="30588">
                  <c:v>300.26162289983188</c:v>
                </c:pt>
                <c:pt idx="30589">
                  <c:v>300.23840061313291</c:v>
                </c:pt>
                <c:pt idx="30590">
                  <c:v>300.44739830186171</c:v>
                </c:pt>
                <c:pt idx="30591">
                  <c:v>300.21517984830865</c:v>
                </c:pt>
                <c:pt idx="30592">
                  <c:v>300.01703988361919</c:v>
                </c:pt>
                <c:pt idx="30593">
                  <c:v>300.02940306137282</c:v>
                </c:pt>
                <c:pt idx="30594">
                  <c:v>300.29569980594573</c:v>
                </c:pt>
                <c:pt idx="30595">
                  <c:v>300.31892361451946</c:v>
                </c:pt>
                <c:pt idx="30596">
                  <c:v>300.57437013789553</c:v>
                </c:pt>
                <c:pt idx="30597">
                  <c:v>300.16873527491072</c:v>
                </c:pt>
                <c:pt idx="30598">
                  <c:v>300.07584769564573</c:v>
                </c:pt>
                <c:pt idx="30599">
                  <c:v>300.47062043637322</c:v>
                </c:pt>
                <c:pt idx="30600">
                  <c:v>300.20281979039828</c:v>
                </c:pt>
                <c:pt idx="30601">
                  <c:v>300.34214742309319</c:v>
                </c:pt>
                <c:pt idx="30602">
                  <c:v>300.272475997372</c:v>
                </c:pt>
                <c:pt idx="30603">
                  <c:v>300.13314985611436</c:v>
                </c:pt>
                <c:pt idx="30604">
                  <c:v>300.40095509815103</c:v>
                </c:pt>
                <c:pt idx="30605">
                  <c:v>300.37773281145206</c:v>
                </c:pt>
                <c:pt idx="30606">
                  <c:v>300.30806747322987</c:v>
                </c:pt>
                <c:pt idx="30607">
                  <c:v>300.23840061313291</c:v>
                </c:pt>
                <c:pt idx="30608">
                  <c:v>300.21517984830865</c:v>
                </c:pt>
                <c:pt idx="30609">
                  <c:v>300.17959598182455</c:v>
                </c:pt>
                <c:pt idx="30610">
                  <c:v>300.04026227684943</c:v>
                </c:pt>
                <c:pt idx="30611">
                  <c:v>300.41181884881439</c:v>
                </c:pt>
                <c:pt idx="30612">
                  <c:v>301.27102382449254</c:v>
                </c:pt>
                <c:pt idx="30613">
                  <c:v>300.29569980594573</c:v>
                </c:pt>
                <c:pt idx="30614">
                  <c:v>300.10992901519637</c:v>
                </c:pt>
                <c:pt idx="30615">
                  <c:v>300.06348451789216</c:v>
                </c:pt>
                <c:pt idx="30616">
                  <c:v>300.17959598182455</c:v>
                </c:pt>
                <c:pt idx="30617">
                  <c:v>300.15637217325082</c:v>
                </c:pt>
                <c:pt idx="30618">
                  <c:v>300.04026227684943</c:v>
                </c:pt>
                <c:pt idx="30619">
                  <c:v>300.60995263469238</c:v>
                </c:pt>
                <c:pt idx="30620">
                  <c:v>301.60849680931352</c:v>
                </c:pt>
                <c:pt idx="30621">
                  <c:v>301.42272140728369</c:v>
                </c:pt>
                <c:pt idx="30622">
                  <c:v>300.30806747322987</c:v>
                </c:pt>
                <c:pt idx="30623">
                  <c:v>300.09906995190721</c:v>
                </c:pt>
                <c:pt idx="30624">
                  <c:v>300.21517984830865</c:v>
                </c:pt>
                <c:pt idx="30625">
                  <c:v>300.272475997372</c:v>
                </c:pt>
                <c:pt idx="30626">
                  <c:v>300.36537123166693</c:v>
                </c:pt>
                <c:pt idx="30627">
                  <c:v>300.06348451789216</c:v>
                </c:pt>
                <c:pt idx="30628">
                  <c:v>300.272475997372</c:v>
                </c:pt>
                <c:pt idx="30629">
                  <c:v>300.02940306137282</c:v>
                </c:pt>
                <c:pt idx="30630">
                  <c:v>300.34214742309319</c:v>
                </c:pt>
                <c:pt idx="30631">
                  <c:v>300.28484518653084</c:v>
                </c:pt>
                <c:pt idx="30632">
                  <c:v>300.20281979039828</c:v>
                </c:pt>
                <c:pt idx="30633">
                  <c:v>300.40095509815103</c:v>
                </c:pt>
                <c:pt idx="30634">
                  <c:v>300.26162289983188</c:v>
                </c:pt>
                <c:pt idx="30635">
                  <c:v>300.21517984830865</c:v>
                </c:pt>
                <c:pt idx="30636">
                  <c:v>300.28484518653084</c:v>
                </c:pt>
                <c:pt idx="30637">
                  <c:v>300.28484518653084</c:v>
                </c:pt>
                <c:pt idx="30638">
                  <c:v>300.95828236955288</c:v>
                </c:pt>
                <c:pt idx="30639">
                  <c:v>300.86539474463171</c:v>
                </c:pt>
                <c:pt idx="30640">
                  <c:v>301.19050219279325</c:v>
                </c:pt>
                <c:pt idx="30641">
                  <c:v>300.04026227684943</c:v>
                </c:pt>
                <c:pt idx="30642">
                  <c:v>300.10992901519637</c:v>
                </c:pt>
                <c:pt idx="30643">
                  <c:v>300.052625454603</c:v>
                </c:pt>
                <c:pt idx="30644">
                  <c:v>300.34214742309319</c:v>
                </c:pt>
                <c:pt idx="30645">
                  <c:v>300.71369792277795</c:v>
                </c:pt>
                <c:pt idx="30646">
                  <c:v>300.38859504024066</c:v>
                </c:pt>
                <c:pt idx="30647">
                  <c:v>300.24926740754574</c:v>
                </c:pt>
                <c:pt idx="30648">
                  <c:v>300.69047411420422</c:v>
                </c:pt>
                <c:pt idx="30649">
                  <c:v>300.36537123166693</c:v>
                </c:pt>
                <c:pt idx="30650">
                  <c:v>300.33128823805407</c:v>
                </c:pt>
                <c:pt idx="30651">
                  <c:v>300.49384272307219</c:v>
                </c:pt>
                <c:pt idx="30652">
                  <c:v>300.28484518653084</c:v>
                </c:pt>
                <c:pt idx="30653">
                  <c:v>300.30806747322987</c:v>
                </c:pt>
                <c:pt idx="30654">
                  <c:v>300.01703988361919</c:v>
                </c:pt>
                <c:pt idx="30655">
                  <c:v>300.04026227684943</c:v>
                </c:pt>
                <c:pt idx="30656">
                  <c:v>300.29569980594573</c:v>
                </c:pt>
                <c:pt idx="30657">
                  <c:v>300.052625454603</c:v>
                </c:pt>
                <c:pt idx="30658">
                  <c:v>300.45825109502692</c:v>
                </c:pt>
                <c:pt idx="30659">
                  <c:v>300.22604359897201</c:v>
                </c:pt>
                <c:pt idx="30660">
                  <c:v>300.15637217325082</c:v>
                </c:pt>
                <c:pt idx="30661">
                  <c:v>300.9923684069152</c:v>
                </c:pt>
                <c:pt idx="30662">
                  <c:v>300.272475997372</c:v>
                </c:pt>
                <c:pt idx="30663">
                  <c:v>300.70284025961359</c:v>
                </c:pt>
                <c:pt idx="30664">
                  <c:v>300.52792252074812</c:v>
                </c:pt>
                <c:pt idx="30665">
                  <c:v>300.17959598182455</c:v>
                </c:pt>
                <c:pt idx="30666">
                  <c:v>300.33128823805407</c:v>
                </c:pt>
                <c:pt idx="30667">
                  <c:v>300.51706500977122</c:v>
                </c:pt>
                <c:pt idx="30668">
                  <c:v>300.33128823805407</c:v>
                </c:pt>
                <c:pt idx="30669">
                  <c:v>300.33128823805407</c:v>
                </c:pt>
                <c:pt idx="30670">
                  <c:v>300.07584769564573</c:v>
                </c:pt>
                <c:pt idx="30671">
                  <c:v>300.84217245793269</c:v>
                </c:pt>
                <c:pt idx="30672">
                  <c:v>300.60995263469238</c:v>
                </c:pt>
                <c:pt idx="30673">
                  <c:v>300.40095509815103</c:v>
                </c:pt>
                <c:pt idx="30674">
                  <c:v>300.77250575002324</c:v>
                </c:pt>
                <c:pt idx="30675">
                  <c:v>300.70284025961359</c:v>
                </c:pt>
                <c:pt idx="30676">
                  <c:v>300.07584769564573</c:v>
                </c:pt>
                <c:pt idx="30677">
                  <c:v>300.21517984830865</c:v>
                </c:pt>
                <c:pt idx="30678">
                  <c:v>300.31892361451946</c:v>
                </c:pt>
                <c:pt idx="30679">
                  <c:v>300.36537123166693</c:v>
                </c:pt>
                <c:pt idx="30680">
                  <c:v>300.15637217325082</c:v>
                </c:pt>
                <c:pt idx="30681">
                  <c:v>300.10992901519637</c:v>
                </c:pt>
                <c:pt idx="30682">
                  <c:v>300.06348451789216</c:v>
                </c:pt>
                <c:pt idx="30683">
                  <c:v>300.41181884881439</c:v>
                </c:pt>
                <c:pt idx="30684">
                  <c:v>300.34214742309319</c:v>
                </c:pt>
                <c:pt idx="30685">
                  <c:v>300.47062043637322</c:v>
                </c:pt>
                <c:pt idx="30686">
                  <c:v>300.28484518653084</c:v>
                </c:pt>
                <c:pt idx="30687">
                  <c:v>300.02940306137282</c:v>
                </c:pt>
                <c:pt idx="30688">
                  <c:v>300.14551303386793</c:v>
                </c:pt>
                <c:pt idx="30689">
                  <c:v>300.42417753703751</c:v>
                </c:pt>
                <c:pt idx="30690">
                  <c:v>300.67961797291457</c:v>
                </c:pt>
                <c:pt idx="30691">
                  <c:v>300.60995263469238</c:v>
                </c:pt>
                <c:pt idx="30692">
                  <c:v>300.37773281145206</c:v>
                </c:pt>
                <c:pt idx="30693">
                  <c:v>300.74928498519898</c:v>
                </c:pt>
                <c:pt idx="30694">
                  <c:v>300.23840061313291</c:v>
                </c:pt>
                <c:pt idx="30695">
                  <c:v>300.17959598182455</c:v>
                </c:pt>
                <c:pt idx="30696">
                  <c:v>300.36537123166693</c:v>
                </c:pt>
                <c:pt idx="30697">
                  <c:v>300.64402649705676</c:v>
                </c:pt>
                <c:pt idx="30698">
                  <c:v>300.8762493640466</c:v>
                </c:pt>
                <c:pt idx="30699">
                  <c:v>301.45679892214741</c:v>
                </c:pt>
                <c:pt idx="30700">
                  <c:v>300.31892361451946</c:v>
                </c:pt>
                <c:pt idx="30701">
                  <c:v>300.06348451789216</c:v>
                </c:pt>
                <c:pt idx="30702">
                  <c:v>300.54028729647018</c:v>
                </c:pt>
                <c:pt idx="30703">
                  <c:v>300.49384272307219</c:v>
                </c:pt>
                <c:pt idx="30704">
                  <c:v>301.21372295761745</c:v>
                </c:pt>
                <c:pt idx="30705">
                  <c:v>301.84071663255384</c:v>
                </c:pt>
                <c:pt idx="30706">
                  <c:v>301.51560933657981</c:v>
                </c:pt>
                <c:pt idx="30707">
                  <c:v>300.44739830186171</c:v>
                </c:pt>
                <c:pt idx="30708">
                  <c:v>300.88861550945592</c:v>
                </c:pt>
                <c:pt idx="30709">
                  <c:v>300.17959598182455</c:v>
                </c:pt>
                <c:pt idx="30710">
                  <c:v>300.48147490360066</c:v>
                </c:pt>
                <c:pt idx="30711">
                  <c:v>300.82980174689914</c:v>
                </c:pt>
                <c:pt idx="30712">
                  <c:v>300.62081775504299</c:v>
                </c:pt>
                <c:pt idx="30713">
                  <c:v>300.272475997372</c:v>
                </c:pt>
                <c:pt idx="30714">
                  <c:v>300.69047411420422</c:v>
                </c:pt>
                <c:pt idx="30715">
                  <c:v>300.62081775504299</c:v>
                </c:pt>
                <c:pt idx="30716">
                  <c:v>300.52792252074812</c:v>
                </c:pt>
                <c:pt idx="30717">
                  <c:v>300.43504265738812</c:v>
                </c:pt>
                <c:pt idx="30718">
                  <c:v>300.21517984830865</c:v>
                </c:pt>
                <c:pt idx="30719">
                  <c:v>300.65639720809037</c:v>
                </c:pt>
                <c:pt idx="30720">
                  <c:v>300.40095509815103</c:v>
                </c:pt>
                <c:pt idx="30721">
                  <c:v>300.21517984830865</c:v>
                </c:pt>
                <c:pt idx="30722">
                  <c:v>300.81895017123372</c:v>
                </c:pt>
                <c:pt idx="30723">
                  <c:v>300.88861550945592</c:v>
                </c:pt>
                <c:pt idx="30724">
                  <c:v>301.21372295761745</c:v>
                </c:pt>
                <c:pt idx="30725">
                  <c:v>300.77250575002324</c:v>
                </c:pt>
                <c:pt idx="30726">
                  <c:v>300.04026227684943</c:v>
                </c:pt>
                <c:pt idx="30727">
                  <c:v>300.59759394646926</c:v>
                </c:pt>
                <c:pt idx="30728">
                  <c:v>300.62081775504299</c:v>
                </c:pt>
                <c:pt idx="30729">
                  <c:v>300.50469871217439</c:v>
                </c:pt>
                <c:pt idx="30730">
                  <c:v>300.36537123166693</c:v>
                </c:pt>
                <c:pt idx="30731">
                  <c:v>300.69047411420422</c:v>
                </c:pt>
                <c:pt idx="30732">
                  <c:v>300.43504265738812</c:v>
                </c:pt>
                <c:pt idx="30733">
                  <c:v>300.45825109502692</c:v>
                </c:pt>
                <c:pt idx="30734">
                  <c:v>300.272475997372</c:v>
                </c:pt>
                <c:pt idx="30735">
                  <c:v>300.26162289983188</c:v>
                </c:pt>
                <c:pt idx="30736">
                  <c:v>300.37773281145206</c:v>
                </c:pt>
                <c:pt idx="30737">
                  <c:v>300.19195756160968</c:v>
                </c:pt>
                <c:pt idx="30738">
                  <c:v>300.44739830186171</c:v>
                </c:pt>
                <c:pt idx="30739">
                  <c:v>300.19195756160968</c:v>
                </c:pt>
                <c:pt idx="30740">
                  <c:v>300.02940306137282</c:v>
                </c:pt>
                <c:pt idx="30741">
                  <c:v>300.37773281145206</c:v>
                </c:pt>
                <c:pt idx="30742">
                  <c:v>300.34214742309319</c:v>
                </c:pt>
                <c:pt idx="30743">
                  <c:v>300.052625454603</c:v>
                </c:pt>
                <c:pt idx="30744">
                  <c:v>300.04026227684943</c:v>
                </c:pt>
                <c:pt idx="30745">
                  <c:v>300.48147490360066</c:v>
                </c:pt>
                <c:pt idx="30746">
                  <c:v>300.36537123166693</c:v>
                </c:pt>
                <c:pt idx="30747">
                  <c:v>300.52792252074812</c:v>
                </c:pt>
                <c:pt idx="30748">
                  <c:v>300.52792252074812</c:v>
                </c:pt>
                <c:pt idx="30749">
                  <c:v>300.62081775504299</c:v>
                </c:pt>
                <c:pt idx="30750">
                  <c:v>301.15491984818385</c:v>
                </c:pt>
                <c:pt idx="30751">
                  <c:v>300.00618080663321</c:v>
                </c:pt>
                <c:pt idx="30752">
                  <c:v>300.37773281145206</c:v>
                </c:pt>
                <c:pt idx="30753">
                  <c:v>300.86539474463171</c:v>
                </c:pt>
                <c:pt idx="30754">
                  <c:v>300.86539474463171</c:v>
                </c:pt>
                <c:pt idx="30755">
                  <c:v>300.16873527491072</c:v>
                </c:pt>
                <c:pt idx="30756">
                  <c:v>300.052625454603</c:v>
                </c:pt>
                <c:pt idx="30757">
                  <c:v>300.86539474463171</c:v>
                </c:pt>
                <c:pt idx="30758">
                  <c:v>300.07584769564573</c:v>
                </c:pt>
                <c:pt idx="30759">
                  <c:v>300.54028729647018</c:v>
                </c:pt>
                <c:pt idx="30760">
                  <c:v>300.23840061313291</c:v>
                </c:pt>
                <c:pt idx="30761">
                  <c:v>300.89947317262033</c:v>
                </c:pt>
                <c:pt idx="30762">
                  <c:v>300.96914459834147</c:v>
                </c:pt>
                <c:pt idx="30763">
                  <c:v>300.45825109502692</c:v>
                </c:pt>
                <c:pt idx="30764">
                  <c:v>301.13169588742267</c:v>
                </c:pt>
                <c:pt idx="30765">
                  <c:v>300.73692173135169</c:v>
                </c:pt>
                <c:pt idx="30766">
                  <c:v>300.43504265738812</c:v>
                </c:pt>
                <c:pt idx="30767">
                  <c:v>300.44739830186171</c:v>
                </c:pt>
                <c:pt idx="30768">
                  <c:v>300.49384272307219</c:v>
                </c:pt>
                <c:pt idx="30769">
                  <c:v>300.35451052475304</c:v>
                </c:pt>
                <c:pt idx="30770">
                  <c:v>300.37773281145206</c:v>
                </c:pt>
                <c:pt idx="30771">
                  <c:v>300.40095509815103</c:v>
                </c:pt>
                <c:pt idx="30772">
                  <c:v>300.04026227684943</c:v>
                </c:pt>
                <c:pt idx="30773">
                  <c:v>300.60995263469238</c:v>
                </c:pt>
                <c:pt idx="30774">
                  <c:v>300.43504265738812</c:v>
                </c:pt>
                <c:pt idx="30775">
                  <c:v>300.22604359897201</c:v>
                </c:pt>
                <c:pt idx="30776">
                  <c:v>300.052625454603</c:v>
                </c:pt>
                <c:pt idx="30777">
                  <c:v>300.09906995190721</c:v>
                </c:pt>
                <c:pt idx="30778">
                  <c:v>300.31892361451946</c:v>
                </c:pt>
                <c:pt idx="30779">
                  <c:v>300.64402649705676</c:v>
                </c:pt>
                <c:pt idx="30780">
                  <c:v>300.31892361451946</c:v>
                </c:pt>
                <c:pt idx="30781">
                  <c:v>300.50469871217439</c:v>
                </c:pt>
                <c:pt idx="30782">
                  <c:v>300.02940306137282</c:v>
                </c:pt>
                <c:pt idx="30783">
                  <c:v>300.28484518653084</c:v>
                </c:pt>
                <c:pt idx="30784">
                  <c:v>300.67961797291457</c:v>
                </c:pt>
                <c:pt idx="30785">
                  <c:v>300.86539474463171</c:v>
                </c:pt>
                <c:pt idx="30786">
                  <c:v>300.88861550945592</c:v>
                </c:pt>
                <c:pt idx="30787">
                  <c:v>300.88861550945592</c:v>
                </c:pt>
                <c:pt idx="30788">
                  <c:v>300.88861550945592</c:v>
                </c:pt>
                <c:pt idx="30789">
                  <c:v>300.47062043637322</c:v>
                </c:pt>
                <c:pt idx="30790">
                  <c:v>300.35451052475304</c:v>
                </c:pt>
                <c:pt idx="30791">
                  <c:v>300.10992901519637</c:v>
                </c:pt>
                <c:pt idx="30792">
                  <c:v>300.052625454603</c:v>
                </c:pt>
                <c:pt idx="30793">
                  <c:v>300.04026227684943</c:v>
                </c:pt>
                <c:pt idx="30794">
                  <c:v>300.41181884881439</c:v>
                </c:pt>
                <c:pt idx="30795">
                  <c:v>300.45825109502692</c:v>
                </c:pt>
                <c:pt idx="30796">
                  <c:v>300.57437013789553</c:v>
                </c:pt>
                <c:pt idx="30797">
                  <c:v>300.34214742309319</c:v>
                </c:pt>
                <c:pt idx="30798">
                  <c:v>300.24926740754574</c:v>
                </c:pt>
                <c:pt idx="30799">
                  <c:v>300.31892361451946</c:v>
                </c:pt>
                <c:pt idx="30800">
                  <c:v>300.28484518653084</c:v>
                </c:pt>
                <c:pt idx="30801">
                  <c:v>300.04026227684943</c:v>
                </c:pt>
                <c:pt idx="30802">
                  <c:v>300.56350806129444</c:v>
                </c:pt>
                <c:pt idx="30803">
                  <c:v>300.49384272307219</c:v>
                </c:pt>
                <c:pt idx="30804">
                  <c:v>300.63317492139134</c:v>
                </c:pt>
                <c:pt idx="30805">
                  <c:v>300.74928498519898</c:v>
                </c:pt>
                <c:pt idx="30806">
                  <c:v>300.04026227684943</c:v>
                </c:pt>
                <c:pt idx="30807">
                  <c:v>300.45825109502692</c:v>
                </c:pt>
                <c:pt idx="30808">
                  <c:v>300.73692173135169</c:v>
                </c:pt>
                <c:pt idx="30809">
                  <c:v>300.48147490360066</c:v>
                </c:pt>
                <c:pt idx="30810">
                  <c:v>300.22604359897201</c:v>
                </c:pt>
                <c:pt idx="30811">
                  <c:v>300.89947317262033</c:v>
                </c:pt>
                <c:pt idx="30812">
                  <c:v>300.89947317262033</c:v>
                </c:pt>
                <c:pt idx="30813">
                  <c:v>300.78336934849909</c:v>
                </c:pt>
                <c:pt idx="30814">
                  <c:v>300.50469871217439</c:v>
                </c:pt>
                <c:pt idx="30815">
                  <c:v>300.21517984830865</c:v>
                </c:pt>
                <c:pt idx="30816">
                  <c:v>300.33128823805407</c:v>
                </c:pt>
                <c:pt idx="30817">
                  <c:v>300.51706500977122</c:v>
                </c:pt>
                <c:pt idx="30818">
                  <c:v>300.14551303386793</c:v>
                </c:pt>
                <c:pt idx="30819">
                  <c:v>300.70284025961359</c:v>
                </c:pt>
                <c:pt idx="30820">
                  <c:v>300.77250575002324</c:v>
                </c:pt>
                <c:pt idx="30821">
                  <c:v>300.72606254631256</c:v>
                </c:pt>
                <c:pt idx="30822">
                  <c:v>300.56350806129444</c:v>
                </c:pt>
                <c:pt idx="30823">
                  <c:v>300.86539474463171</c:v>
                </c:pt>
                <c:pt idx="30824">
                  <c:v>300.47062043637322</c:v>
                </c:pt>
                <c:pt idx="30825">
                  <c:v>300.052625454603</c:v>
                </c:pt>
                <c:pt idx="30826">
                  <c:v>300.41181884881439</c:v>
                </c:pt>
                <c:pt idx="30827">
                  <c:v>300.36537123166693</c:v>
                </c:pt>
                <c:pt idx="30828">
                  <c:v>300.5511463293218</c:v>
                </c:pt>
                <c:pt idx="30829">
                  <c:v>300.71369792277795</c:v>
                </c:pt>
                <c:pt idx="30830">
                  <c:v>300.66725030563049</c:v>
                </c:pt>
                <c:pt idx="30831">
                  <c:v>300.57437013789553</c:v>
                </c:pt>
                <c:pt idx="30832">
                  <c:v>300.43504265738812</c:v>
                </c:pt>
                <c:pt idx="30833">
                  <c:v>300.17959598182455</c:v>
                </c:pt>
                <c:pt idx="30834">
                  <c:v>300.65639720809037</c:v>
                </c:pt>
                <c:pt idx="30835">
                  <c:v>301.14405761939526</c:v>
                </c:pt>
                <c:pt idx="30836">
                  <c:v>300.70284025961359</c:v>
                </c:pt>
                <c:pt idx="30837">
                  <c:v>300.63317492139134</c:v>
                </c:pt>
                <c:pt idx="30838">
                  <c:v>300.24926740754574</c:v>
                </c:pt>
                <c:pt idx="30839">
                  <c:v>300.20281979039828</c:v>
                </c:pt>
                <c:pt idx="30840">
                  <c:v>300.13314985611436</c:v>
                </c:pt>
                <c:pt idx="30841">
                  <c:v>300.272475997372</c:v>
                </c:pt>
                <c:pt idx="30842">
                  <c:v>300.00618080663321</c:v>
                </c:pt>
                <c:pt idx="30843">
                  <c:v>300.28484518653084</c:v>
                </c:pt>
                <c:pt idx="30844">
                  <c:v>300.45825109502692</c:v>
                </c:pt>
                <c:pt idx="30845">
                  <c:v>300.69047411420422</c:v>
                </c:pt>
                <c:pt idx="30846">
                  <c:v>300.15637217325082</c:v>
                </c:pt>
                <c:pt idx="30847">
                  <c:v>300.71369792277795</c:v>
                </c:pt>
                <c:pt idx="30848">
                  <c:v>300.41181884881439</c:v>
                </c:pt>
                <c:pt idx="30849">
                  <c:v>300.66725030563049</c:v>
                </c:pt>
                <c:pt idx="30850">
                  <c:v>300.82980174689914</c:v>
                </c:pt>
                <c:pt idx="30851">
                  <c:v>300.28484518653084</c:v>
                </c:pt>
                <c:pt idx="30852">
                  <c:v>300.30806747322987</c:v>
                </c:pt>
                <c:pt idx="30853">
                  <c:v>300.77250575002324</c:v>
                </c:pt>
                <c:pt idx="30854">
                  <c:v>300.81895017123372</c:v>
                </c:pt>
                <c:pt idx="30855">
                  <c:v>301.28338951333944</c:v>
                </c:pt>
                <c:pt idx="30856">
                  <c:v>300.63317492139134</c:v>
                </c:pt>
                <c:pt idx="30857">
                  <c:v>300.49384272307219</c:v>
                </c:pt>
                <c:pt idx="30858">
                  <c:v>300.26162289983188</c:v>
                </c:pt>
                <c:pt idx="30859">
                  <c:v>300.8762493640466</c:v>
                </c:pt>
                <c:pt idx="30860">
                  <c:v>300.06348451789216</c:v>
                </c:pt>
                <c:pt idx="30861">
                  <c:v>300.31892361451946</c:v>
                </c:pt>
                <c:pt idx="30862">
                  <c:v>300.69047411420422</c:v>
                </c:pt>
                <c:pt idx="30863">
                  <c:v>300.38859504024066</c:v>
                </c:pt>
                <c:pt idx="30864">
                  <c:v>300.41181884881439</c:v>
                </c:pt>
                <c:pt idx="30865">
                  <c:v>300.57437013789553</c:v>
                </c:pt>
                <c:pt idx="30866">
                  <c:v>300.23840061313291</c:v>
                </c:pt>
                <c:pt idx="30867">
                  <c:v>300.21517984830865</c:v>
                </c:pt>
                <c:pt idx="30868">
                  <c:v>300.60995263469238</c:v>
                </c:pt>
                <c:pt idx="30869">
                  <c:v>300.35451052475304</c:v>
                </c:pt>
                <c:pt idx="30870">
                  <c:v>300.42417753703751</c:v>
                </c:pt>
                <c:pt idx="30871">
                  <c:v>300.00618080663321</c:v>
                </c:pt>
                <c:pt idx="30872">
                  <c:v>300.23840061313291</c:v>
                </c:pt>
                <c:pt idx="30873">
                  <c:v>300.01703988361919</c:v>
                </c:pt>
                <c:pt idx="30874">
                  <c:v>300.38859504024066</c:v>
                </c:pt>
                <c:pt idx="30875">
                  <c:v>300.16873527491072</c:v>
                </c:pt>
                <c:pt idx="30876">
                  <c:v>300.21517984830865</c:v>
                </c:pt>
                <c:pt idx="30877">
                  <c:v>300.34214742309319</c:v>
                </c:pt>
                <c:pt idx="30878">
                  <c:v>300.66725030563049</c:v>
                </c:pt>
                <c:pt idx="30879">
                  <c:v>300.12229077760645</c:v>
                </c:pt>
                <c:pt idx="30880">
                  <c:v>300.21517984830865</c:v>
                </c:pt>
                <c:pt idx="30881">
                  <c:v>300.40095509815103</c:v>
                </c:pt>
                <c:pt idx="30882">
                  <c:v>300.51706500977122</c:v>
                </c:pt>
                <c:pt idx="30883">
                  <c:v>300.23840061313291</c:v>
                </c:pt>
                <c:pt idx="30884">
                  <c:v>300.16873527491072</c:v>
                </c:pt>
                <c:pt idx="30885">
                  <c:v>300.10992901519637</c:v>
                </c:pt>
                <c:pt idx="30886">
                  <c:v>300.56350806129444</c:v>
                </c:pt>
                <c:pt idx="30887">
                  <c:v>300.54028729647018</c:v>
                </c:pt>
                <c:pt idx="30888">
                  <c:v>300.51706500977122</c:v>
                </c:pt>
                <c:pt idx="30889">
                  <c:v>300.33128823805407</c:v>
                </c:pt>
                <c:pt idx="30890">
                  <c:v>300.30806747322987</c:v>
                </c:pt>
                <c:pt idx="30891">
                  <c:v>300.24926740754574</c:v>
                </c:pt>
                <c:pt idx="30892">
                  <c:v>300.20281979039828</c:v>
                </c:pt>
                <c:pt idx="30893">
                  <c:v>300.23840061313291</c:v>
                </c:pt>
                <c:pt idx="30894">
                  <c:v>300.52792252074812</c:v>
                </c:pt>
                <c:pt idx="30895">
                  <c:v>300.59759394646926</c:v>
                </c:pt>
                <c:pt idx="30896">
                  <c:v>300.62081775504299</c:v>
                </c:pt>
                <c:pt idx="30897">
                  <c:v>300.41181884881439</c:v>
                </c:pt>
                <c:pt idx="30898">
                  <c:v>300.052625454603</c:v>
                </c:pt>
                <c:pt idx="30899">
                  <c:v>300.052625454603</c:v>
                </c:pt>
                <c:pt idx="30900">
                  <c:v>300.65639720809037</c:v>
                </c:pt>
                <c:pt idx="30901">
                  <c:v>300.58673034799341</c:v>
                </c:pt>
                <c:pt idx="30902">
                  <c:v>300.02940306137282</c:v>
                </c:pt>
                <c:pt idx="30903">
                  <c:v>300.14551303386793</c:v>
                </c:pt>
                <c:pt idx="30904">
                  <c:v>300.77250575002324</c:v>
                </c:pt>
                <c:pt idx="30905">
                  <c:v>300.49384272307219</c:v>
                </c:pt>
                <c:pt idx="30906">
                  <c:v>300.23840061313291</c:v>
                </c:pt>
                <c:pt idx="30907">
                  <c:v>300.15637217325082</c:v>
                </c:pt>
                <c:pt idx="30908">
                  <c:v>300.10992901519637</c:v>
                </c:pt>
                <c:pt idx="30909">
                  <c:v>300.42417753703751</c:v>
                </c:pt>
                <c:pt idx="30910">
                  <c:v>300.19195756160968</c:v>
                </c:pt>
                <c:pt idx="30911">
                  <c:v>300.15637217325082</c:v>
                </c:pt>
                <c:pt idx="30912">
                  <c:v>300.69047411420422</c:v>
                </c:pt>
                <c:pt idx="30913">
                  <c:v>300.76014553992542</c:v>
                </c:pt>
                <c:pt idx="30914">
                  <c:v>300.82980174689914</c:v>
                </c:pt>
                <c:pt idx="30915">
                  <c:v>300.40095509815103</c:v>
                </c:pt>
                <c:pt idx="30916">
                  <c:v>300.40095509815103</c:v>
                </c:pt>
                <c:pt idx="30917">
                  <c:v>300.84217245793269</c:v>
                </c:pt>
                <c:pt idx="30918">
                  <c:v>300.56350806129444</c:v>
                </c:pt>
                <c:pt idx="30919">
                  <c:v>300.88861550945592</c:v>
                </c:pt>
                <c:pt idx="30920">
                  <c:v>300.93506008285391</c:v>
                </c:pt>
                <c:pt idx="30921">
                  <c:v>301.0047254210761</c:v>
                </c:pt>
                <c:pt idx="30922">
                  <c:v>300.65639720809037</c:v>
                </c:pt>
                <c:pt idx="30923">
                  <c:v>300.35451052475304</c:v>
                </c:pt>
                <c:pt idx="30924">
                  <c:v>300.06348451789216</c:v>
                </c:pt>
                <c:pt idx="30925">
                  <c:v>300.02940306137282</c:v>
                </c:pt>
                <c:pt idx="30926">
                  <c:v>300.10992901519637</c:v>
                </c:pt>
                <c:pt idx="30927">
                  <c:v>300.62081775504299</c:v>
                </c:pt>
                <c:pt idx="30928">
                  <c:v>301.01559206330148</c:v>
                </c:pt>
                <c:pt idx="30929">
                  <c:v>301.03880065312774</c:v>
                </c:pt>
                <c:pt idx="30930">
                  <c:v>300.89947317262033</c:v>
                </c:pt>
                <c:pt idx="30931">
                  <c:v>300.36537123166693</c:v>
                </c:pt>
                <c:pt idx="30932">
                  <c:v>300.57437013789553</c:v>
                </c:pt>
                <c:pt idx="30933">
                  <c:v>300.66725030563049</c:v>
                </c:pt>
                <c:pt idx="30934">
                  <c:v>300.09906995190721</c:v>
                </c:pt>
                <c:pt idx="30935">
                  <c:v>300.16873527491072</c:v>
                </c:pt>
                <c:pt idx="30936">
                  <c:v>300.10992901519637</c:v>
                </c:pt>
                <c:pt idx="30937">
                  <c:v>300.22604359897201</c:v>
                </c:pt>
                <c:pt idx="30938">
                  <c:v>300.35451052475304</c:v>
                </c:pt>
                <c:pt idx="30939">
                  <c:v>300.42417753703751</c:v>
                </c:pt>
                <c:pt idx="30940">
                  <c:v>301.0047254210761</c:v>
                </c:pt>
                <c:pt idx="30941">
                  <c:v>300.47062043637322</c:v>
                </c:pt>
                <c:pt idx="30942">
                  <c:v>300.052625454603</c:v>
                </c:pt>
                <c:pt idx="30943">
                  <c:v>300.06348451789216</c:v>
                </c:pt>
                <c:pt idx="30944">
                  <c:v>300.50469871217439</c:v>
                </c:pt>
                <c:pt idx="30945">
                  <c:v>300.89947317262033</c:v>
                </c:pt>
                <c:pt idx="30946">
                  <c:v>300.34214742309319</c:v>
                </c:pt>
                <c:pt idx="30947">
                  <c:v>300.04026227684943</c:v>
                </c:pt>
                <c:pt idx="30948">
                  <c:v>300.54028729647018</c:v>
                </c:pt>
                <c:pt idx="30949">
                  <c:v>300.86539474463171</c:v>
                </c:pt>
                <c:pt idx="30950">
                  <c:v>300.49384272307219</c:v>
                </c:pt>
                <c:pt idx="30951">
                  <c:v>300.21517984830865</c:v>
                </c:pt>
                <c:pt idx="30952">
                  <c:v>300.00618080663321</c:v>
                </c:pt>
                <c:pt idx="30953">
                  <c:v>300.21517984830865</c:v>
                </c:pt>
                <c:pt idx="30954">
                  <c:v>300.65639720809037</c:v>
                </c:pt>
                <c:pt idx="30955">
                  <c:v>300.70284025961359</c:v>
                </c:pt>
                <c:pt idx="30956">
                  <c:v>300.51706500977122</c:v>
                </c:pt>
                <c:pt idx="30957">
                  <c:v>300.24926740754574</c:v>
                </c:pt>
                <c:pt idx="30958">
                  <c:v>300.57437013789553</c:v>
                </c:pt>
                <c:pt idx="30959">
                  <c:v>300.272475997372</c:v>
                </c:pt>
                <c:pt idx="30960">
                  <c:v>300.34214742309319</c:v>
                </c:pt>
                <c:pt idx="30961">
                  <c:v>300.73692173135169</c:v>
                </c:pt>
                <c:pt idx="30962">
                  <c:v>300.34214742309319</c:v>
                </c:pt>
                <c:pt idx="30963">
                  <c:v>300.45825109502692</c:v>
                </c:pt>
                <c:pt idx="30964">
                  <c:v>300.08670677415364</c:v>
                </c:pt>
                <c:pt idx="30965">
                  <c:v>300.66725030563049</c:v>
                </c:pt>
                <c:pt idx="30966">
                  <c:v>300.10992901519637</c:v>
                </c:pt>
                <c:pt idx="30967">
                  <c:v>300.89947317262033</c:v>
                </c:pt>
                <c:pt idx="30968">
                  <c:v>300.17959598182455</c:v>
                </c:pt>
                <c:pt idx="30969">
                  <c:v>300.59759394646926</c:v>
                </c:pt>
                <c:pt idx="30970">
                  <c:v>300.052625454603</c:v>
                </c:pt>
                <c:pt idx="30971">
                  <c:v>300.58673034799341</c:v>
                </c:pt>
                <c:pt idx="30972">
                  <c:v>300.13314985611436</c:v>
                </c:pt>
                <c:pt idx="30973">
                  <c:v>300.21517984830865</c:v>
                </c:pt>
                <c:pt idx="30974">
                  <c:v>300.21517984830865</c:v>
                </c:pt>
                <c:pt idx="30975">
                  <c:v>300.38859504024066</c:v>
                </c:pt>
                <c:pt idx="30976">
                  <c:v>300.00618080663321</c:v>
                </c:pt>
                <c:pt idx="30977">
                  <c:v>300.40095509815103</c:v>
                </c:pt>
                <c:pt idx="30978">
                  <c:v>300.35451052475304</c:v>
                </c:pt>
                <c:pt idx="30979">
                  <c:v>300.10992901519637</c:v>
                </c:pt>
                <c:pt idx="30980">
                  <c:v>300.29569980594573</c:v>
                </c:pt>
                <c:pt idx="30981">
                  <c:v>300.82980174689914</c:v>
                </c:pt>
                <c:pt idx="30982">
                  <c:v>300.50469871217439</c:v>
                </c:pt>
                <c:pt idx="30983">
                  <c:v>300.20281979039828</c:v>
                </c:pt>
                <c:pt idx="30984">
                  <c:v>300.07584769564573</c:v>
                </c:pt>
                <c:pt idx="30985">
                  <c:v>300.45825109502692</c:v>
                </c:pt>
                <c:pt idx="30986">
                  <c:v>300.35451052475304</c:v>
                </c:pt>
                <c:pt idx="30987">
                  <c:v>300.49384272307219</c:v>
                </c:pt>
                <c:pt idx="30988">
                  <c:v>300.67961797291457</c:v>
                </c:pt>
                <c:pt idx="30989">
                  <c:v>300.12229077760645</c:v>
                </c:pt>
                <c:pt idx="30990">
                  <c:v>300.15637217325082</c:v>
                </c:pt>
                <c:pt idx="30991">
                  <c:v>300.06348451789216</c:v>
                </c:pt>
                <c:pt idx="30992">
                  <c:v>300.21517984830865</c:v>
                </c:pt>
                <c:pt idx="30993">
                  <c:v>300.36537123166693</c:v>
                </c:pt>
                <c:pt idx="30994">
                  <c:v>300.43504265738812</c:v>
                </c:pt>
                <c:pt idx="30995">
                  <c:v>300.00618080663321</c:v>
                </c:pt>
                <c:pt idx="30996">
                  <c:v>300.20281979039828</c:v>
                </c:pt>
                <c:pt idx="30997">
                  <c:v>300.85302555547287</c:v>
                </c:pt>
                <c:pt idx="30998">
                  <c:v>300.59759394646926</c:v>
                </c:pt>
                <c:pt idx="30999">
                  <c:v>300.12229077760645</c:v>
                </c:pt>
                <c:pt idx="31000">
                  <c:v>300.60995263469238</c:v>
                </c:pt>
                <c:pt idx="31001">
                  <c:v>300.98150465625184</c:v>
                </c:pt>
                <c:pt idx="31002">
                  <c:v>300.84217245793269</c:v>
                </c:pt>
                <c:pt idx="31003">
                  <c:v>301.65493986083675</c:v>
                </c:pt>
                <c:pt idx="31004">
                  <c:v>300.93506008285391</c:v>
                </c:pt>
                <c:pt idx="31005">
                  <c:v>300.74928498519898</c:v>
                </c:pt>
                <c:pt idx="31006">
                  <c:v>300.47062043637322</c:v>
                </c:pt>
                <c:pt idx="31007">
                  <c:v>300.07584769564573</c:v>
                </c:pt>
                <c:pt idx="31008">
                  <c:v>300.38859504024066</c:v>
                </c:pt>
                <c:pt idx="31009">
                  <c:v>300.04026227684943</c:v>
                </c:pt>
                <c:pt idx="31010">
                  <c:v>300.71369792277795</c:v>
                </c:pt>
                <c:pt idx="31011">
                  <c:v>300.22604359897201</c:v>
                </c:pt>
                <c:pt idx="31012">
                  <c:v>300.31892361451946</c:v>
                </c:pt>
                <c:pt idx="31013">
                  <c:v>300.50469871217439</c:v>
                </c:pt>
                <c:pt idx="31014">
                  <c:v>300.96914459834147</c:v>
                </c:pt>
                <c:pt idx="31015">
                  <c:v>301.29424748087877</c:v>
                </c:pt>
                <c:pt idx="31016">
                  <c:v>300.5511463293218</c:v>
                </c:pt>
                <c:pt idx="31017">
                  <c:v>300.48147490360066</c:v>
                </c:pt>
                <c:pt idx="31018">
                  <c:v>300.29569980594573</c:v>
                </c:pt>
                <c:pt idx="31019">
                  <c:v>300.34214742309319</c:v>
                </c:pt>
                <c:pt idx="31020">
                  <c:v>300.20281979039828</c:v>
                </c:pt>
                <c:pt idx="31021">
                  <c:v>300.22604359897201</c:v>
                </c:pt>
                <c:pt idx="31022">
                  <c:v>300.02940306137282</c:v>
                </c:pt>
                <c:pt idx="31023">
                  <c:v>300.272475997372</c:v>
                </c:pt>
                <c:pt idx="31024">
                  <c:v>300.14551303386793</c:v>
                </c:pt>
                <c:pt idx="31025">
                  <c:v>300.47062043637322</c:v>
                </c:pt>
                <c:pt idx="31026">
                  <c:v>300.17959598182455</c:v>
                </c:pt>
                <c:pt idx="31027">
                  <c:v>300.28484518653084</c:v>
                </c:pt>
                <c:pt idx="31028">
                  <c:v>300.48147490360066</c:v>
                </c:pt>
                <c:pt idx="31029">
                  <c:v>300.35451052475304</c:v>
                </c:pt>
                <c:pt idx="31030">
                  <c:v>300.35451052475304</c:v>
                </c:pt>
                <c:pt idx="31031">
                  <c:v>300.02940306137282</c:v>
                </c:pt>
                <c:pt idx="31032">
                  <c:v>300.33128823805407</c:v>
                </c:pt>
                <c:pt idx="31033">
                  <c:v>300.33128823805407</c:v>
                </c:pt>
                <c:pt idx="31034">
                  <c:v>300.54028729647018</c:v>
                </c:pt>
                <c:pt idx="31035">
                  <c:v>300.47062043637322</c:v>
                </c:pt>
                <c:pt idx="31036">
                  <c:v>300.60995263469238</c:v>
                </c:pt>
                <c:pt idx="31037">
                  <c:v>300.58673034799341</c:v>
                </c:pt>
                <c:pt idx="31038">
                  <c:v>300.00618080663321</c:v>
                </c:pt>
                <c:pt idx="31039">
                  <c:v>300.04026227684943</c:v>
                </c:pt>
                <c:pt idx="31040">
                  <c:v>300.01703988361919</c:v>
                </c:pt>
                <c:pt idx="31041">
                  <c:v>300.052625454603</c:v>
                </c:pt>
                <c:pt idx="31042">
                  <c:v>300.5511463293218</c:v>
                </c:pt>
                <c:pt idx="31043">
                  <c:v>300.02940306137282</c:v>
                </c:pt>
                <c:pt idx="31044">
                  <c:v>300.26162289983188</c:v>
                </c:pt>
                <c:pt idx="31045">
                  <c:v>300.10992901519637</c:v>
                </c:pt>
                <c:pt idx="31046">
                  <c:v>300.01703988361919</c:v>
                </c:pt>
                <c:pt idx="31047">
                  <c:v>300.36537123166693</c:v>
                </c:pt>
                <c:pt idx="31048">
                  <c:v>301.36391905878742</c:v>
                </c:pt>
                <c:pt idx="31049">
                  <c:v>300.95828236955288</c:v>
                </c:pt>
                <c:pt idx="31050">
                  <c:v>300.22604359897201</c:v>
                </c:pt>
                <c:pt idx="31051">
                  <c:v>300.50469871217439</c:v>
                </c:pt>
                <c:pt idx="31052">
                  <c:v>300.16873527491072</c:v>
                </c:pt>
                <c:pt idx="31053">
                  <c:v>300.60995263469238</c:v>
                </c:pt>
                <c:pt idx="31054">
                  <c:v>300.33128823805407</c:v>
                </c:pt>
                <c:pt idx="31055">
                  <c:v>300.37773281145206</c:v>
                </c:pt>
                <c:pt idx="31056">
                  <c:v>300.77250575002324</c:v>
                </c:pt>
                <c:pt idx="31057">
                  <c:v>300.56350806129444</c:v>
                </c:pt>
                <c:pt idx="31058">
                  <c:v>300.33128823805407</c:v>
                </c:pt>
                <c:pt idx="31059">
                  <c:v>300.16873527491072</c:v>
                </c:pt>
                <c:pt idx="31060">
                  <c:v>300.052625454603</c:v>
                </c:pt>
                <c:pt idx="31061">
                  <c:v>300.44739830186171</c:v>
                </c:pt>
                <c:pt idx="31062">
                  <c:v>300.10992901519637</c:v>
                </c:pt>
                <c:pt idx="31063">
                  <c:v>300.41181884881439</c:v>
                </c:pt>
                <c:pt idx="31064">
                  <c:v>301.17814350457013</c:v>
                </c:pt>
                <c:pt idx="31065">
                  <c:v>300.52792252074812</c:v>
                </c:pt>
                <c:pt idx="31066">
                  <c:v>300.34214742309319</c:v>
                </c:pt>
                <c:pt idx="31067">
                  <c:v>300.29569980594573</c:v>
                </c:pt>
                <c:pt idx="31068">
                  <c:v>300.06348451789216</c:v>
                </c:pt>
                <c:pt idx="31069">
                  <c:v>300.66725030563049</c:v>
                </c:pt>
                <c:pt idx="31070">
                  <c:v>300.14551303386793</c:v>
                </c:pt>
                <c:pt idx="31071">
                  <c:v>300.51706500977122</c:v>
                </c:pt>
                <c:pt idx="31072">
                  <c:v>300.19195756160968</c:v>
                </c:pt>
                <c:pt idx="31073">
                  <c:v>300.93506008285391</c:v>
                </c:pt>
                <c:pt idx="31074">
                  <c:v>300.60995263469238</c:v>
                </c:pt>
                <c:pt idx="31075">
                  <c:v>300.42417753703751</c:v>
                </c:pt>
                <c:pt idx="31076">
                  <c:v>300.13314985611436</c:v>
                </c:pt>
                <c:pt idx="31077">
                  <c:v>300.00618080663321</c:v>
                </c:pt>
                <c:pt idx="31078">
                  <c:v>300.69047411420422</c:v>
                </c:pt>
                <c:pt idx="31079">
                  <c:v>300.17959598182455</c:v>
                </c:pt>
                <c:pt idx="31080">
                  <c:v>300.66725030563049</c:v>
                </c:pt>
                <c:pt idx="31081">
                  <c:v>300.34214742309319</c:v>
                </c:pt>
                <c:pt idx="31082">
                  <c:v>300.42417753703751</c:v>
                </c:pt>
                <c:pt idx="31083">
                  <c:v>301.09761456787203</c:v>
                </c:pt>
                <c:pt idx="31084">
                  <c:v>300.58673034799341</c:v>
                </c:pt>
                <c:pt idx="31085">
                  <c:v>300.56350806129444</c:v>
                </c:pt>
                <c:pt idx="31086">
                  <c:v>300.77250575002324</c:v>
                </c:pt>
                <c:pt idx="31087">
                  <c:v>300.79572788453476</c:v>
                </c:pt>
                <c:pt idx="31088">
                  <c:v>300.50469871217439</c:v>
                </c:pt>
                <c:pt idx="31089">
                  <c:v>300.51706500977122</c:v>
                </c:pt>
                <c:pt idx="31090">
                  <c:v>300.77250575002324</c:v>
                </c:pt>
                <c:pt idx="31091">
                  <c:v>300.06348451789216</c:v>
                </c:pt>
                <c:pt idx="31092">
                  <c:v>300.24926740754574</c:v>
                </c:pt>
                <c:pt idx="31093">
                  <c:v>300.15637217325082</c:v>
                </c:pt>
                <c:pt idx="31094">
                  <c:v>300.15637217325082</c:v>
                </c:pt>
                <c:pt idx="31095">
                  <c:v>300.59759394646926</c:v>
                </c:pt>
                <c:pt idx="31096">
                  <c:v>300.34214742309319</c:v>
                </c:pt>
                <c:pt idx="31097">
                  <c:v>300.24926740754574</c:v>
                </c:pt>
                <c:pt idx="31098">
                  <c:v>300.62081775504299</c:v>
                </c:pt>
                <c:pt idx="31099">
                  <c:v>300.17959598182455</c:v>
                </c:pt>
                <c:pt idx="31100">
                  <c:v>300.12229077760645</c:v>
                </c:pt>
                <c:pt idx="31101">
                  <c:v>300.37773281145206</c:v>
                </c:pt>
                <c:pt idx="31102">
                  <c:v>300.49384272307219</c:v>
                </c:pt>
                <c:pt idx="31103">
                  <c:v>300.02940306137282</c:v>
                </c:pt>
                <c:pt idx="31104">
                  <c:v>300.01703988361919</c:v>
                </c:pt>
                <c:pt idx="31105">
                  <c:v>300.26162289983188</c:v>
                </c:pt>
                <c:pt idx="31106">
                  <c:v>300.40095509815103</c:v>
                </c:pt>
                <c:pt idx="31107">
                  <c:v>300.02940306137282</c:v>
                </c:pt>
                <c:pt idx="31108">
                  <c:v>300.73692173135169</c:v>
                </c:pt>
                <c:pt idx="31109">
                  <c:v>300.17959598182455</c:v>
                </c:pt>
                <c:pt idx="31110">
                  <c:v>300.14551303386793</c:v>
                </c:pt>
                <c:pt idx="31111">
                  <c:v>300.23840061313291</c:v>
                </c:pt>
                <c:pt idx="31112">
                  <c:v>300.29569980594573</c:v>
                </c:pt>
                <c:pt idx="31113">
                  <c:v>300.44739830186171</c:v>
                </c:pt>
                <c:pt idx="31114">
                  <c:v>300.77250575002324</c:v>
                </c:pt>
                <c:pt idx="31115">
                  <c:v>300.30806747322987</c:v>
                </c:pt>
                <c:pt idx="31116">
                  <c:v>300.43504265738812</c:v>
                </c:pt>
                <c:pt idx="31117">
                  <c:v>300.59759394646926</c:v>
                </c:pt>
                <c:pt idx="31118">
                  <c:v>300.09906995190721</c:v>
                </c:pt>
                <c:pt idx="31119">
                  <c:v>300.00618080663321</c:v>
                </c:pt>
                <c:pt idx="31120">
                  <c:v>300.06348451789216</c:v>
                </c:pt>
                <c:pt idx="31121">
                  <c:v>300.04026227684943</c:v>
                </c:pt>
                <c:pt idx="31122">
                  <c:v>300.06348451789216</c:v>
                </c:pt>
                <c:pt idx="31123">
                  <c:v>300.35451052475304</c:v>
                </c:pt>
                <c:pt idx="31124">
                  <c:v>300.21517984830865</c:v>
                </c:pt>
                <c:pt idx="31125">
                  <c:v>300.72606254631256</c:v>
                </c:pt>
                <c:pt idx="31126">
                  <c:v>300.26162289983188</c:v>
                </c:pt>
                <c:pt idx="31127">
                  <c:v>300.02940306137282</c:v>
                </c:pt>
                <c:pt idx="31128">
                  <c:v>300.00618080663321</c:v>
                </c:pt>
                <c:pt idx="31129">
                  <c:v>300.272475997372</c:v>
                </c:pt>
                <c:pt idx="31130">
                  <c:v>301.35305546031157</c:v>
                </c:pt>
                <c:pt idx="31131">
                  <c:v>300.30806747322987</c:v>
                </c:pt>
                <c:pt idx="31132">
                  <c:v>300.43504265738812</c:v>
                </c:pt>
                <c:pt idx="31133">
                  <c:v>300.04026227684943</c:v>
                </c:pt>
                <c:pt idx="31134">
                  <c:v>300.01703988361919</c:v>
                </c:pt>
                <c:pt idx="31135">
                  <c:v>300.13314985611436</c:v>
                </c:pt>
                <c:pt idx="31136">
                  <c:v>300.23840061313291</c:v>
                </c:pt>
                <c:pt idx="31137">
                  <c:v>300.09906995190721</c:v>
                </c:pt>
                <c:pt idx="31138">
                  <c:v>300.29569980594573</c:v>
                </c:pt>
                <c:pt idx="31139">
                  <c:v>300.04026227684943</c:v>
                </c:pt>
                <c:pt idx="31140">
                  <c:v>300.22604359897201</c:v>
                </c:pt>
                <c:pt idx="31141">
                  <c:v>300.58673034799341</c:v>
                </c:pt>
                <c:pt idx="31142">
                  <c:v>300.77250575002324</c:v>
                </c:pt>
                <c:pt idx="31143">
                  <c:v>300.15637217325082</c:v>
                </c:pt>
                <c:pt idx="31144">
                  <c:v>300.96914459834147</c:v>
                </c:pt>
                <c:pt idx="31145">
                  <c:v>300.69047411420422</c:v>
                </c:pt>
                <c:pt idx="31146">
                  <c:v>300.29569980594573</c:v>
                </c:pt>
                <c:pt idx="31147">
                  <c:v>300.04026227684943</c:v>
                </c:pt>
                <c:pt idx="31148">
                  <c:v>300.62081775504299</c:v>
                </c:pt>
                <c:pt idx="31149">
                  <c:v>300.26162289983188</c:v>
                </c:pt>
                <c:pt idx="31150">
                  <c:v>300.01703988361919</c:v>
                </c:pt>
                <c:pt idx="31151">
                  <c:v>300.63317492139134</c:v>
                </c:pt>
                <c:pt idx="31152">
                  <c:v>300.51706500977122</c:v>
                </c:pt>
                <c:pt idx="31153">
                  <c:v>301.02794770777507</c:v>
                </c:pt>
                <c:pt idx="31154">
                  <c:v>301.21372295761745</c:v>
                </c:pt>
                <c:pt idx="31155">
                  <c:v>300.67961797291457</c:v>
                </c:pt>
                <c:pt idx="31156">
                  <c:v>300.63317492139134</c:v>
                </c:pt>
                <c:pt idx="31157">
                  <c:v>300.35451052475304</c:v>
                </c:pt>
                <c:pt idx="31158">
                  <c:v>300.30806747322987</c:v>
                </c:pt>
                <c:pt idx="31159">
                  <c:v>300.56350806129444</c:v>
                </c:pt>
                <c:pt idx="31160">
                  <c:v>300.06348451789216</c:v>
                </c:pt>
                <c:pt idx="31161">
                  <c:v>300.57437013789553</c:v>
                </c:pt>
                <c:pt idx="31162">
                  <c:v>300.94592078976774</c:v>
                </c:pt>
                <c:pt idx="31163">
                  <c:v>300.52792252074812</c:v>
                </c:pt>
                <c:pt idx="31164">
                  <c:v>300.78336934849909</c:v>
                </c:pt>
                <c:pt idx="31165">
                  <c:v>300.22604359897201</c:v>
                </c:pt>
                <c:pt idx="31166">
                  <c:v>300.13314985611436</c:v>
                </c:pt>
                <c:pt idx="31167">
                  <c:v>300.34214742309319</c:v>
                </c:pt>
                <c:pt idx="31168">
                  <c:v>300.21517984830865</c:v>
                </c:pt>
                <c:pt idx="31169">
                  <c:v>300.33128823805407</c:v>
                </c:pt>
                <c:pt idx="31170">
                  <c:v>300.63317492139134</c:v>
                </c:pt>
                <c:pt idx="31171">
                  <c:v>301.44594338960769</c:v>
                </c:pt>
                <c:pt idx="31172">
                  <c:v>300.51706500977122</c:v>
                </c:pt>
                <c:pt idx="31173">
                  <c:v>300.60995263469238</c:v>
                </c:pt>
                <c:pt idx="31174">
                  <c:v>300.08670677415364</c:v>
                </c:pt>
                <c:pt idx="31175">
                  <c:v>300.20281979039828</c:v>
                </c:pt>
                <c:pt idx="31176">
                  <c:v>300.20281979039828</c:v>
                </c:pt>
                <c:pt idx="31177">
                  <c:v>300.22604359897201</c:v>
                </c:pt>
                <c:pt idx="31178">
                  <c:v>300.82980174689914</c:v>
                </c:pt>
                <c:pt idx="31179">
                  <c:v>300.02940306137282</c:v>
                </c:pt>
                <c:pt idx="31180">
                  <c:v>300.06348451789216</c:v>
                </c:pt>
                <c:pt idx="31181">
                  <c:v>300.09906995190721</c:v>
                </c:pt>
                <c:pt idx="31182">
                  <c:v>300.04026227684943</c:v>
                </c:pt>
                <c:pt idx="31183">
                  <c:v>300.74928498519898</c:v>
                </c:pt>
                <c:pt idx="31184">
                  <c:v>300.54028729647018</c:v>
                </c:pt>
                <c:pt idx="31185">
                  <c:v>300.54028729647018</c:v>
                </c:pt>
                <c:pt idx="31186">
                  <c:v>300.54028729647018</c:v>
                </c:pt>
                <c:pt idx="31187">
                  <c:v>300.19195756160968</c:v>
                </c:pt>
                <c:pt idx="31188">
                  <c:v>300.81895017123372</c:v>
                </c:pt>
                <c:pt idx="31189">
                  <c:v>300.49384272307219</c:v>
                </c:pt>
                <c:pt idx="31190">
                  <c:v>300.28484518653084</c:v>
                </c:pt>
                <c:pt idx="31191">
                  <c:v>300.5511463293218</c:v>
                </c:pt>
                <c:pt idx="31192">
                  <c:v>300.41181884881439</c:v>
                </c:pt>
                <c:pt idx="31193">
                  <c:v>300.052625454603</c:v>
                </c:pt>
                <c:pt idx="31194">
                  <c:v>300.29569980594573</c:v>
                </c:pt>
                <c:pt idx="31195">
                  <c:v>300.13314985611436</c:v>
                </c:pt>
                <c:pt idx="31196">
                  <c:v>300.40095509815103</c:v>
                </c:pt>
                <c:pt idx="31197">
                  <c:v>300.37773281145206</c:v>
                </c:pt>
                <c:pt idx="31198">
                  <c:v>300.08670677415364</c:v>
                </c:pt>
                <c:pt idx="31199">
                  <c:v>300.08670677415364</c:v>
                </c:pt>
                <c:pt idx="31200">
                  <c:v>300.51706500977122</c:v>
                </c:pt>
                <c:pt idx="31201">
                  <c:v>300.02940306137282</c:v>
                </c:pt>
                <c:pt idx="31202">
                  <c:v>300.37773281145206</c:v>
                </c:pt>
                <c:pt idx="31203">
                  <c:v>300.07584769564573</c:v>
                </c:pt>
                <c:pt idx="31204">
                  <c:v>300.21517984830865</c:v>
                </c:pt>
                <c:pt idx="31205">
                  <c:v>300.42417753703751</c:v>
                </c:pt>
                <c:pt idx="31206">
                  <c:v>300.28484518653084</c:v>
                </c:pt>
                <c:pt idx="31207">
                  <c:v>300.51706500977122</c:v>
                </c:pt>
                <c:pt idx="31208">
                  <c:v>300.37773281145206</c:v>
                </c:pt>
                <c:pt idx="31209">
                  <c:v>300.272475997372</c:v>
                </c:pt>
                <c:pt idx="31210">
                  <c:v>300.17959598182455</c:v>
                </c:pt>
                <c:pt idx="31211">
                  <c:v>301.80512606982086</c:v>
                </c:pt>
                <c:pt idx="31212">
                  <c:v>300.10992901519637</c:v>
                </c:pt>
                <c:pt idx="31213">
                  <c:v>300.12229077760645</c:v>
                </c:pt>
                <c:pt idx="31214">
                  <c:v>301.01559206330148</c:v>
                </c:pt>
                <c:pt idx="31215">
                  <c:v>301.54969461300476</c:v>
                </c:pt>
                <c:pt idx="31216">
                  <c:v>300.92269698119406</c:v>
                </c:pt>
                <c:pt idx="31217">
                  <c:v>300.17959598182455</c:v>
                </c:pt>
                <c:pt idx="31218">
                  <c:v>300.00618080663321</c:v>
                </c:pt>
                <c:pt idx="31219">
                  <c:v>300.28484518653084</c:v>
                </c:pt>
                <c:pt idx="31220">
                  <c:v>300.67961797291457</c:v>
                </c:pt>
                <c:pt idx="31221">
                  <c:v>301.0047254210761</c:v>
                </c:pt>
                <c:pt idx="31222">
                  <c:v>300.65639720809037</c:v>
                </c:pt>
                <c:pt idx="31223">
                  <c:v>300.56350806129444</c:v>
                </c:pt>
                <c:pt idx="31224">
                  <c:v>300.51706500977122</c:v>
                </c:pt>
                <c:pt idx="31225">
                  <c:v>300.16873527491072</c:v>
                </c:pt>
                <c:pt idx="31226">
                  <c:v>300.08670677415364</c:v>
                </c:pt>
                <c:pt idx="31227">
                  <c:v>300.10992901519637</c:v>
                </c:pt>
                <c:pt idx="31228">
                  <c:v>300.00618080663321</c:v>
                </c:pt>
                <c:pt idx="31229">
                  <c:v>300.45825109502692</c:v>
                </c:pt>
                <c:pt idx="31230">
                  <c:v>300.10992901519637</c:v>
                </c:pt>
                <c:pt idx="31231">
                  <c:v>300.33128823805407</c:v>
                </c:pt>
                <c:pt idx="31232">
                  <c:v>300.33128823805407</c:v>
                </c:pt>
                <c:pt idx="31233">
                  <c:v>300.16873527491072</c:v>
                </c:pt>
                <c:pt idx="31234">
                  <c:v>300.24926740754574</c:v>
                </c:pt>
                <c:pt idx="31235">
                  <c:v>300.02940306137282</c:v>
                </c:pt>
                <c:pt idx="31236">
                  <c:v>300.02940306137282</c:v>
                </c:pt>
                <c:pt idx="31237">
                  <c:v>300.93506008285391</c:v>
                </c:pt>
                <c:pt idx="31238">
                  <c:v>301.16727990609422</c:v>
                </c:pt>
                <c:pt idx="31239">
                  <c:v>300.93506008285391</c:v>
                </c:pt>
                <c:pt idx="31240">
                  <c:v>300.60995263469238</c:v>
                </c:pt>
                <c:pt idx="31241">
                  <c:v>300.09906995190721</c:v>
                </c:pt>
                <c:pt idx="31242">
                  <c:v>300.08670677415364</c:v>
                </c:pt>
                <c:pt idx="31243">
                  <c:v>300.29569980594573</c:v>
                </c:pt>
                <c:pt idx="31244">
                  <c:v>300.12229077760645</c:v>
                </c:pt>
                <c:pt idx="31245">
                  <c:v>300.50469871217439</c:v>
                </c:pt>
                <c:pt idx="31246">
                  <c:v>300.52792252074812</c:v>
                </c:pt>
                <c:pt idx="31247">
                  <c:v>300.66725030563049</c:v>
                </c:pt>
                <c:pt idx="31248">
                  <c:v>300.71369792277795</c:v>
                </c:pt>
                <c:pt idx="31249">
                  <c:v>300.76014553992542</c:v>
                </c:pt>
                <c:pt idx="31250">
                  <c:v>300.24926740754574</c:v>
                </c:pt>
                <c:pt idx="31251">
                  <c:v>300.08670677415364</c:v>
                </c:pt>
                <c:pt idx="31252">
                  <c:v>300.04026227684943</c:v>
                </c:pt>
                <c:pt idx="31253">
                  <c:v>300.30806747322987</c:v>
                </c:pt>
                <c:pt idx="31254">
                  <c:v>300.65639720809037</c:v>
                </c:pt>
                <c:pt idx="31255">
                  <c:v>300.84217245793269</c:v>
                </c:pt>
                <c:pt idx="31256">
                  <c:v>300.44739830186171</c:v>
                </c:pt>
                <c:pt idx="31257">
                  <c:v>300.65639720809037</c:v>
                </c:pt>
                <c:pt idx="31258">
                  <c:v>300.14551303386793</c:v>
                </c:pt>
                <c:pt idx="31259">
                  <c:v>300.28484518653084</c:v>
                </c:pt>
                <c:pt idx="31260">
                  <c:v>300.22604359897201</c:v>
                </c:pt>
                <c:pt idx="31261">
                  <c:v>300.04026227684943</c:v>
                </c:pt>
                <c:pt idx="31262">
                  <c:v>300.17959598182455</c:v>
                </c:pt>
                <c:pt idx="31263">
                  <c:v>300.5511463293218</c:v>
                </c:pt>
                <c:pt idx="31264">
                  <c:v>300.78336934849909</c:v>
                </c:pt>
                <c:pt idx="31265">
                  <c:v>300.15637217325082</c:v>
                </c:pt>
                <c:pt idx="31266">
                  <c:v>300.09906995190721</c:v>
                </c:pt>
                <c:pt idx="31267">
                  <c:v>300.04026227684943</c:v>
                </c:pt>
                <c:pt idx="31268">
                  <c:v>300.40095509815103</c:v>
                </c:pt>
                <c:pt idx="31269">
                  <c:v>300.5511463293218</c:v>
                </c:pt>
                <c:pt idx="31270">
                  <c:v>300.052625454603</c:v>
                </c:pt>
                <c:pt idx="31271">
                  <c:v>300.47062043637322</c:v>
                </c:pt>
                <c:pt idx="31272">
                  <c:v>300.9118379483424</c:v>
                </c:pt>
                <c:pt idx="31273">
                  <c:v>300.84217245793269</c:v>
                </c:pt>
                <c:pt idx="31274">
                  <c:v>300.47062043637322</c:v>
                </c:pt>
                <c:pt idx="31275">
                  <c:v>300.17959598182455</c:v>
                </c:pt>
                <c:pt idx="31276">
                  <c:v>300.26162289983188</c:v>
                </c:pt>
                <c:pt idx="31277">
                  <c:v>300.15637217325082</c:v>
                </c:pt>
                <c:pt idx="31278">
                  <c:v>300.36537123166693</c:v>
                </c:pt>
                <c:pt idx="31279">
                  <c:v>300.28484518653084</c:v>
                </c:pt>
                <c:pt idx="31280">
                  <c:v>300.49384272307219</c:v>
                </c:pt>
                <c:pt idx="31281">
                  <c:v>300.24926740754574</c:v>
                </c:pt>
                <c:pt idx="31282">
                  <c:v>300.20281979039828</c:v>
                </c:pt>
                <c:pt idx="31283">
                  <c:v>300.52792252074812</c:v>
                </c:pt>
                <c:pt idx="31284">
                  <c:v>300.45825109502692</c:v>
                </c:pt>
                <c:pt idx="31285">
                  <c:v>300.06348451789216</c:v>
                </c:pt>
                <c:pt idx="31286">
                  <c:v>300.51706500977122</c:v>
                </c:pt>
                <c:pt idx="31287">
                  <c:v>300.54028729647018</c:v>
                </c:pt>
                <c:pt idx="31288">
                  <c:v>300.30806747322987</c:v>
                </c:pt>
                <c:pt idx="31289">
                  <c:v>300.23840061313291</c:v>
                </c:pt>
                <c:pt idx="31290">
                  <c:v>300.09906995190721</c:v>
                </c:pt>
                <c:pt idx="31291">
                  <c:v>300.14551303386793</c:v>
                </c:pt>
                <c:pt idx="31292">
                  <c:v>300.21517984830865</c:v>
                </c:pt>
                <c:pt idx="31293">
                  <c:v>300.02940306137282</c:v>
                </c:pt>
                <c:pt idx="31294">
                  <c:v>300.42417753703751</c:v>
                </c:pt>
                <c:pt idx="31295">
                  <c:v>300.31892361451946</c:v>
                </c:pt>
                <c:pt idx="31296">
                  <c:v>300.8762493640466</c:v>
                </c:pt>
                <c:pt idx="31297">
                  <c:v>301.06202461388898</c:v>
                </c:pt>
                <c:pt idx="31298">
                  <c:v>300.8762493640466</c:v>
                </c:pt>
                <c:pt idx="31299">
                  <c:v>300.38859504024066</c:v>
                </c:pt>
                <c:pt idx="31300">
                  <c:v>300.052625454603</c:v>
                </c:pt>
                <c:pt idx="31301">
                  <c:v>300.052625454603</c:v>
                </c:pt>
                <c:pt idx="31302">
                  <c:v>300.06348451789216</c:v>
                </c:pt>
                <c:pt idx="31303">
                  <c:v>300.49384272307219</c:v>
                </c:pt>
                <c:pt idx="31304">
                  <c:v>300.33128823805407</c:v>
                </c:pt>
                <c:pt idx="31305">
                  <c:v>300.26162289983188</c:v>
                </c:pt>
                <c:pt idx="31306">
                  <c:v>300.56350806129444</c:v>
                </c:pt>
                <c:pt idx="31307">
                  <c:v>300.40095509815103</c:v>
                </c:pt>
                <c:pt idx="31308">
                  <c:v>301.12083533269629</c:v>
                </c:pt>
                <c:pt idx="31309">
                  <c:v>300.40095509815103</c:v>
                </c:pt>
                <c:pt idx="31310">
                  <c:v>300.13314985611436</c:v>
                </c:pt>
                <c:pt idx="31311">
                  <c:v>300.04026227684943</c:v>
                </c:pt>
                <c:pt idx="31312">
                  <c:v>300.76014553992542</c:v>
                </c:pt>
                <c:pt idx="31313">
                  <c:v>300.31892361451946</c:v>
                </c:pt>
                <c:pt idx="31314">
                  <c:v>300.17959598182455</c:v>
                </c:pt>
                <c:pt idx="31315">
                  <c:v>300.22604359897201</c:v>
                </c:pt>
                <c:pt idx="31316">
                  <c:v>300.16873527491072</c:v>
                </c:pt>
                <c:pt idx="31317">
                  <c:v>300.70284025961359</c:v>
                </c:pt>
                <c:pt idx="31318">
                  <c:v>300.86539474463171</c:v>
                </c:pt>
                <c:pt idx="31319">
                  <c:v>300.49384272307219</c:v>
                </c:pt>
                <c:pt idx="31320">
                  <c:v>300.81895017123372</c:v>
                </c:pt>
                <c:pt idx="31321">
                  <c:v>301.16727990609422</c:v>
                </c:pt>
                <c:pt idx="31322">
                  <c:v>300.74928498519898</c:v>
                </c:pt>
                <c:pt idx="31323">
                  <c:v>300.67961797291457</c:v>
                </c:pt>
                <c:pt idx="31324">
                  <c:v>300.19195756160968</c:v>
                </c:pt>
                <c:pt idx="31325">
                  <c:v>300.272475997372</c:v>
                </c:pt>
                <c:pt idx="31326">
                  <c:v>300.41181884881439</c:v>
                </c:pt>
                <c:pt idx="31327">
                  <c:v>300.34214742309319</c:v>
                </c:pt>
                <c:pt idx="31328">
                  <c:v>300.43504265738812</c:v>
                </c:pt>
                <c:pt idx="31329">
                  <c:v>300.50469871217439</c:v>
                </c:pt>
                <c:pt idx="31330">
                  <c:v>301.01559206330148</c:v>
                </c:pt>
                <c:pt idx="31331">
                  <c:v>300.92269698119406</c:v>
                </c:pt>
                <c:pt idx="31332">
                  <c:v>300.62081775504299</c:v>
                </c:pt>
                <c:pt idx="31333">
                  <c:v>300.89947317262033</c:v>
                </c:pt>
                <c:pt idx="31334">
                  <c:v>300.69047411420422</c:v>
                </c:pt>
                <c:pt idx="31335">
                  <c:v>300.04026227684943</c:v>
                </c:pt>
                <c:pt idx="31336">
                  <c:v>300.17959598182455</c:v>
                </c:pt>
                <c:pt idx="31337">
                  <c:v>300.04026227684943</c:v>
                </c:pt>
                <c:pt idx="31338">
                  <c:v>300.20281979039828</c:v>
                </c:pt>
                <c:pt idx="31339">
                  <c:v>300.12229077760645</c:v>
                </c:pt>
                <c:pt idx="31340">
                  <c:v>300.09906995190721</c:v>
                </c:pt>
                <c:pt idx="31341">
                  <c:v>300.13314985611436</c:v>
                </c:pt>
                <c:pt idx="31342">
                  <c:v>300.07584769564573</c:v>
                </c:pt>
                <c:pt idx="31343">
                  <c:v>300.49384272307219</c:v>
                </c:pt>
                <c:pt idx="31344">
                  <c:v>300.00618080663321</c:v>
                </c:pt>
                <c:pt idx="31345">
                  <c:v>300.47062043637322</c:v>
                </c:pt>
                <c:pt idx="31346">
                  <c:v>300.42417753703751</c:v>
                </c:pt>
                <c:pt idx="31347">
                  <c:v>300.15637217325082</c:v>
                </c:pt>
                <c:pt idx="31348">
                  <c:v>300.56350806129444</c:v>
                </c:pt>
                <c:pt idx="31349">
                  <c:v>300.30806747322987</c:v>
                </c:pt>
                <c:pt idx="31350">
                  <c:v>300.30806747322987</c:v>
                </c:pt>
                <c:pt idx="31351">
                  <c:v>300.19195756160968</c:v>
                </c:pt>
                <c:pt idx="31352">
                  <c:v>300.79572788453476</c:v>
                </c:pt>
                <c:pt idx="31353">
                  <c:v>300.79572788453476</c:v>
                </c:pt>
                <c:pt idx="31354">
                  <c:v>301.21372295761745</c:v>
                </c:pt>
                <c:pt idx="31355">
                  <c:v>300.56350806129444</c:v>
                </c:pt>
                <c:pt idx="31356">
                  <c:v>300.60995263469238</c:v>
                </c:pt>
                <c:pt idx="31357">
                  <c:v>300.28484518653084</c:v>
                </c:pt>
                <c:pt idx="31358">
                  <c:v>300.44739830186171</c:v>
                </c:pt>
                <c:pt idx="31359">
                  <c:v>300.45825109502692</c:v>
                </c:pt>
                <c:pt idx="31360">
                  <c:v>300.36537123166693</c:v>
                </c:pt>
                <c:pt idx="31361">
                  <c:v>300.43504265738812</c:v>
                </c:pt>
                <c:pt idx="31362">
                  <c:v>301.29424748087877</c:v>
                </c:pt>
                <c:pt idx="31363">
                  <c:v>300.41181884881439</c:v>
                </c:pt>
                <c:pt idx="31364">
                  <c:v>301.03880065312774</c:v>
                </c:pt>
                <c:pt idx="31365">
                  <c:v>301.0852482702752</c:v>
                </c:pt>
                <c:pt idx="31366">
                  <c:v>300.57437013789553</c:v>
                </c:pt>
                <c:pt idx="31367">
                  <c:v>300.13314985611436</c:v>
                </c:pt>
                <c:pt idx="31368">
                  <c:v>300.08670677415364</c:v>
                </c:pt>
                <c:pt idx="31369">
                  <c:v>300.28484518653084</c:v>
                </c:pt>
                <c:pt idx="31370">
                  <c:v>300.56350806129444</c:v>
                </c:pt>
                <c:pt idx="31371">
                  <c:v>300.77250575002324</c:v>
                </c:pt>
                <c:pt idx="31372">
                  <c:v>300.70284025961359</c:v>
                </c:pt>
                <c:pt idx="31373">
                  <c:v>300.54028729647018</c:v>
                </c:pt>
                <c:pt idx="31374">
                  <c:v>300.04026227684943</c:v>
                </c:pt>
                <c:pt idx="31375">
                  <c:v>300.052625454603</c:v>
                </c:pt>
                <c:pt idx="31376">
                  <c:v>300.41181884881439</c:v>
                </c:pt>
                <c:pt idx="31377">
                  <c:v>300.24926740754574</c:v>
                </c:pt>
                <c:pt idx="31378">
                  <c:v>300.76014553992542</c:v>
                </c:pt>
                <c:pt idx="31379">
                  <c:v>300.78336934849909</c:v>
                </c:pt>
                <c:pt idx="31380">
                  <c:v>301.92124511268952</c:v>
                </c:pt>
                <c:pt idx="31381">
                  <c:v>300.9923684069152</c:v>
                </c:pt>
                <c:pt idx="31382">
                  <c:v>300.01703988361919</c:v>
                </c:pt>
                <c:pt idx="31383">
                  <c:v>300.35451052475304</c:v>
                </c:pt>
                <c:pt idx="31384">
                  <c:v>300.47062043637322</c:v>
                </c:pt>
                <c:pt idx="31385">
                  <c:v>301.12083533269629</c:v>
                </c:pt>
                <c:pt idx="31386">
                  <c:v>300.65639720809037</c:v>
                </c:pt>
                <c:pt idx="31387">
                  <c:v>300.70284025961359</c:v>
                </c:pt>
                <c:pt idx="31388">
                  <c:v>300.74928498519898</c:v>
                </c:pt>
                <c:pt idx="31389">
                  <c:v>300.56350806129444</c:v>
                </c:pt>
                <c:pt idx="31390">
                  <c:v>300.42417753703751</c:v>
                </c:pt>
                <c:pt idx="31391">
                  <c:v>300.42417753703751</c:v>
                </c:pt>
                <c:pt idx="31392">
                  <c:v>300.26162289983188</c:v>
                </c:pt>
                <c:pt idx="31393">
                  <c:v>300.13314985611436</c:v>
                </c:pt>
                <c:pt idx="31394">
                  <c:v>300.04026227684943</c:v>
                </c:pt>
                <c:pt idx="31395">
                  <c:v>300.04026227684943</c:v>
                </c:pt>
                <c:pt idx="31396">
                  <c:v>300.29569980594573</c:v>
                </c:pt>
                <c:pt idx="31397">
                  <c:v>300.43504265738812</c:v>
                </c:pt>
                <c:pt idx="31398">
                  <c:v>300.09906995190721</c:v>
                </c:pt>
                <c:pt idx="31399">
                  <c:v>300.17959598182455</c:v>
                </c:pt>
                <c:pt idx="31400">
                  <c:v>300.73692173135169</c:v>
                </c:pt>
                <c:pt idx="31401">
                  <c:v>300.08670677415364</c:v>
                </c:pt>
                <c:pt idx="31402">
                  <c:v>300.70284025961359</c:v>
                </c:pt>
                <c:pt idx="31403">
                  <c:v>300.79572788453476</c:v>
                </c:pt>
                <c:pt idx="31404">
                  <c:v>300.13314985611436</c:v>
                </c:pt>
                <c:pt idx="31405">
                  <c:v>300.42417753703751</c:v>
                </c:pt>
                <c:pt idx="31406">
                  <c:v>300.42417753703751</c:v>
                </c:pt>
                <c:pt idx="31407">
                  <c:v>300.65639720809037</c:v>
                </c:pt>
                <c:pt idx="31408">
                  <c:v>300.23840061313291</c:v>
                </c:pt>
                <c:pt idx="31409">
                  <c:v>300.09906995190721</c:v>
                </c:pt>
                <c:pt idx="31410">
                  <c:v>300.31892361451946</c:v>
                </c:pt>
                <c:pt idx="31411">
                  <c:v>300.59759394646926</c:v>
                </c:pt>
                <c:pt idx="31412">
                  <c:v>300.76014553992542</c:v>
                </c:pt>
                <c:pt idx="31413">
                  <c:v>300.45825109502692</c:v>
                </c:pt>
                <c:pt idx="31414">
                  <c:v>300.34214742309319</c:v>
                </c:pt>
                <c:pt idx="31415">
                  <c:v>300.29569980594573</c:v>
                </c:pt>
                <c:pt idx="31416">
                  <c:v>300.13314985611436</c:v>
                </c:pt>
                <c:pt idx="31417">
                  <c:v>300.17959598182455</c:v>
                </c:pt>
                <c:pt idx="31418">
                  <c:v>300.48147490360066</c:v>
                </c:pt>
                <c:pt idx="31419">
                  <c:v>300.33128823805407</c:v>
                </c:pt>
                <c:pt idx="31420">
                  <c:v>300.26162289983188</c:v>
                </c:pt>
                <c:pt idx="31421">
                  <c:v>300.44739830186171</c:v>
                </c:pt>
                <c:pt idx="31422">
                  <c:v>300.052625454603</c:v>
                </c:pt>
                <c:pt idx="31423">
                  <c:v>300.42417753703751</c:v>
                </c:pt>
                <c:pt idx="31424">
                  <c:v>300.29569980594573</c:v>
                </c:pt>
                <c:pt idx="31425">
                  <c:v>300.30806747322987</c:v>
                </c:pt>
                <c:pt idx="31426">
                  <c:v>300.57437013789553</c:v>
                </c:pt>
                <c:pt idx="31427">
                  <c:v>300.02940306137282</c:v>
                </c:pt>
                <c:pt idx="31428">
                  <c:v>300.04026227684943</c:v>
                </c:pt>
                <c:pt idx="31429">
                  <c:v>300.08670677415364</c:v>
                </c:pt>
                <c:pt idx="31430">
                  <c:v>300.272475997372</c:v>
                </c:pt>
                <c:pt idx="31431">
                  <c:v>300.04026227684943</c:v>
                </c:pt>
                <c:pt idx="31432">
                  <c:v>300.33128823805407</c:v>
                </c:pt>
                <c:pt idx="31433">
                  <c:v>300.44739830186171</c:v>
                </c:pt>
                <c:pt idx="31434">
                  <c:v>300.06348451789216</c:v>
                </c:pt>
                <c:pt idx="31435">
                  <c:v>301.07439243336052</c:v>
                </c:pt>
                <c:pt idx="31436">
                  <c:v>300.51706500977122</c:v>
                </c:pt>
                <c:pt idx="31437">
                  <c:v>300.54028729647018</c:v>
                </c:pt>
                <c:pt idx="31438">
                  <c:v>300.07584769564573</c:v>
                </c:pt>
                <c:pt idx="31439">
                  <c:v>300.30806747322987</c:v>
                </c:pt>
                <c:pt idx="31440">
                  <c:v>300.21517984830865</c:v>
                </c:pt>
                <c:pt idx="31441">
                  <c:v>300.45825109502692</c:v>
                </c:pt>
                <c:pt idx="31442">
                  <c:v>300.08670677415364</c:v>
                </c:pt>
                <c:pt idx="31443">
                  <c:v>300.38859504024066</c:v>
                </c:pt>
                <c:pt idx="31444">
                  <c:v>301.13169588742267</c:v>
                </c:pt>
                <c:pt idx="31445">
                  <c:v>300.66725030563049</c:v>
                </c:pt>
                <c:pt idx="31446">
                  <c:v>300.43504265738812</c:v>
                </c:pt>
                <c:pt idx="31447">
                  <c:v>301.24779986373136</c:v>
                </c:pt>
                <c:pt idx="31448">
                  <c:v>301.22457620734508</c:v>
                </c:pt>
                <c:pt idx="31449">
                  <c:v>300.12229077760645</c:v>
                </c:pt>
                <c:pt idx="31450">
                  <c:v>300.052625454603</c:v>
                </c:pt>
                <c:pt idx="31451">
                  <c:v>300.04026227684943</c:v>
                </c:pt>
                <c:pt idx="31452">
                  <c:v>300.12229077760645</c:v>
                </c:pt>
                <c:pt idx="31453">
                  <c:v>300.54028729647018</c:v>
                </c:pt>
                <c:pt idx="31454">
                  <c:v>301.07439243336052</c:v>
                </c:pt>
                <c:pt idx="31455">
                  <c:v>301.05116999447409</c:v>
                </c:pt>
                <c:pt idx="31456">
                  <c:v>300.95828236955288</c:v>
                </c:pt>
                <c:pt idx="31457">
                  <c:v>300.56350806129444</c:v>
                </c:pt>
                <c:pt idx="31458">
                  <c:v>300.52792252074812</c:v>
                </c:pt>
                <c:pt idx="31459">
                  <c:v>300.5511463293218</c:v>
                </c:pt>
                <c:pt idx="31460">
                  <c:v>300.57437013789553</c:v>
                </c:pt>
                <c:pt idx="31461">
                  <c:v>300.41181884881439</c:v>
                </c:pt>
                <c:pt idx="31462">
                  <c:v>300.41181884881439</c:v>
                </c:pt>
                <c:pt idx="31463">
                  <c:v>300.31892361451946</c:v>
                </c:pt>
                <c:pt idx="31464">
                  <c:v>300.13314985611436</c:v>
                </c:pt>
                <c:pt idx="31465">
                  <c:v>300.01703988361919</c:v>
                </c:pt>
                <c:pt idx="31466">
                  <c:v>300.02940306137282</c:v>
                </c:pt>
                <c:pt idx="31467">
                  <c:v>300.44739830186171</c:v>
                </c:pt>
                <c:pt idx="31468">
                  <c:v>300.52792252074812</c:v>
                </c:pt>
                <c:pt idx="31469">
                  <c:v>300.45825109502692</c:v>
                </c:pt>
                <c:pt idx="31470">
                  <c:v>300.54028729647018</c:v>
                </c:pt>
                <c:pt idx="31471">
                  <c:v>300.63317492139134</c:v>
                </c:pt>
                <c:pt idx="31472">
                  <c:v>300.60995263469238</c:v>
                </c:pt>
                <c:pt idx="31473">
                  <c:v>300.23840061313291</c:v>
                </c:pt>
                <c:pt idx="31474">
                  <c:v>300.49384272307219</c:v>
                </c:pt>
                <c:pt idx="31475">
                  <c:v>300.56350806129444</c:v>
                </c:pt>
                <c:pt idx="31476">
                  <c:v>300.08670677415364</c:v>
                </c:pt>
                <c:pt idx="31477">
                  <c:v>300.14551303386793</c:v>
                </c:pt>
                <c:pt idx="31478">
                  <c:v>300.49384272307219</c:v>
                </c:pt>
                <c:pt idx="31479">
                  <c:v>300.31892361451946</c:v>
                </c:pt>
                <c:pt idx="31480">
                  <c:v>300.13314985611436</c:v>
                </c:pt>
                <c:pt idx="31481">
                  <c:v>300.89947317262033</c:v>
                </c:pt>
                <c:pt idx="31482">
                  <c:v>301.27102382449254</c:v>
                </c:pt>
                <c:pt idx="31483">
                  <c:v>300.80659315707283</c:v>
                </c:pt>
                <c:pt idx="31484">
                  <c:v>300.04026227684943</c:v>
                </c:pt>
                <c:pt idx="31485">
                  <c:v>300.04026227684943</c:v>
                </c:pt>
                <c:pt idx="31486">
                  <c:v>300.26162289983188</c:v>
                </c:pt>
                <c:pt idx="31487">
                  <c:v>300.47062043637322</c:v>
                </c:pt>
                <c:pt idx="31488">
                  <c:v>300.58673034799341</c:v>
                </c:pt>
                <c:pt idx="31489">
                  <c:v>300.28484518653084</c:v>
                </c:pt>
                <c:pt idx="31490">
                  <c:v>300.19195756160968</c:v>
                </c:pt>
                <c:pt idx="31491">
                  <c:v>300.07584769564573</c:v>
                </c:pt>
                <c:pt idx="31492">
                  <c:v>300.57437013789553</c:v>
                </c:pt>
                <c:pt idx="31493">
                  <c:v>300.43504265738812</c:v>
                </c:pt>
                <c:pt idx="31494">
                  <c:v>300.34214742309319</c:v>
                </c:pt>
                <c:pt idx="31495">
                  <c:v>300.28484518653084</c:v>
                </c:pt>
                <c:pt idx="31496">
                  <c:v>300.33128823805407</c:v>
                </c:pt>
                <c:pt idx="31497">
                  <c:v>300.34214742309319</c:v>
                </c:pt>
                <c:pt idx="31498">
                  <c:v>300.36537123166693</c:v>
                </c:pt>
                <c:pt idx="31499">
                  <c:v>300.052625454603</c:v>
                </c:pt>
                <c:pt idx="31500">
                  <c:v>300.09906995190721</c:v>
                </c:pt>
                <c:pt idx="31501">
                  <c:v>300.13314985611436</c:v>
                </c:pt>
                <c:pt idx="31502">
                  <c:v>300.51706500977122</c:v>
                </c:pt>
                <c:pt idx="31503">
                  <c:v>301.26016783539035</c:v>
                </c:pt>
                <c:pt idx="31504">
                  <c:v>300.93506008285391</c:v>
                </c:pt>
                <c:pt idx="31505">
                  <c:v>300.23840061313291</c:v>
                </c:pt>
                <c:pt idx="31506">
                  <c:v>300.44739830186171</c:v>
                </c:pt>
                <c:pt idx="31507">
                  <c:v>300.44739830186171</c:v>
                </c:pt>
                <c:pt idx="31508">
                  <c:v>300.50469871217439</c:v>
                </c:pt>
                <c:pt idx="31509">
                  <c:v>300.5511463293218</c:v>
                </c:pt>
                <c:pt idx="31510">
                  <c:v>300.08670677415364</c:v>
                </c:pt>
                <c:pt idx="31511">
                  <c:v>300.44739830186171</c:v>
                </c:pt>
                <c:pt idx="31512">
                  <c:v>300.19195756160968</c:v>
                </c:pt>
                <c:pt idx="31513">
                  <c:v>300.272475997372</c:v>
                </c:pt>
                <c:pt idx="31514">
                  <c:v>300.57437013789553</c:v>
                </c:pt>
                <c:pt idx="31515">
                  <c:v>300.01703988361919</c:v>
                </c:pt>
                <c:pt idx="31516">
                  <c:v>300.42417753703751</c:v>
                </c:pt>
                <c:pt idx="31517">
                  <c:v>300.33128823805407</c:v>
                </c:pt>
                <c:pt idx="31518">
                  <c:v>300.81895017123372</c:v>
                </c:pt>
                <c:pt idx="31519">
                  <c:v>300.15637217325082</c:v>
                </c:pt>
                <c:pt idx="31520">
                  <c:v>300.17959598182455</c:v>
                </c:pt>
                <c:pt idx="31521">
                  <c:v>300.16873527491072</c:v>
                </c:pt>
                <c:pt idx="31522">
                  <c:v>300.37773281145206</c:v>
                </c:pt>
                <c:pt idx="31523">
                  <c:v>300.74928498519898</c:v>
                </c:pt>
                <c:pt idx="31524">
                  <c:v>300.31892361451946</c:v>
                </c:pt>
                <c:pt idx="31525">
                  <c:v>300.07584769564573</c:v>
                </c:pt>
                <c:pt idx="31526">
                  <c:v>300.02940306137282</c:v>
                </c:pt>
                <c:pt idx="31527">
                  <c:v>300.01703988361919</c:v>
                </c:pt>
                <c:pt idx="31528">
                  <c:v>300.04026227684943</c:v>
                </c:pt>
                <c:pt idx="31529">
                  <c:v>300.06348451789216</c:v>
                </c:pt>
                <c:pt idx="31530">
                  <c:v>300.74928498519898</c:v>
                </c:pt>
                <c:pt idx="31531">
                  <c:v>300.33128823805407</c:v>
                </c:pt>
                <c:pt idx="31532">
                  <c:v>300.21517984830865</c:v>
                </c:pt>
                <c:pt idx="31533">
                  <c:v>300.30806747322987</c:v>
                </c:pt>
                <c:pt idx="31534">
                  <c:v>300.23840061313291</c:v>
                </c:pt>
                <c:pt idx="31535">
                  <c:v>300.37773281145206</c:v>
                </c:pt>
                <c:pt idx="31536">
                  <c:v>300.01703988361919</c:v>
                </c:pt>
                <c:pt idx="31537">
                  <c:v>300.20281979039828</c:v>
                </c:pt>
                <c:pt idx="31538">
                  <c:v>300.66725030563049</c:v>
                </c:pt>
                <c:pt idx="31539">
                  <c:v>300.82980174689914</c:v>
                </c:pt>
                <c:pt idx="31540">
                  <c:v>300.10992901519637</c:v>
                </c:pt>
                <c:pt idx="31541">
                  <c:v>301.09761456787203</c:v>
                </c:pt>
                <c:pt idx="31542">
                  <c:v>300.81895017123372</c:v>
                </c:pt>
                <c:pt idx="31543">
                  <c:v>300.67961797291457</c:v>
                </c:pt>
                <c:pt idx="31544">
                  <c:v>300.78336934849909</c:v>
                </c:pt>
                <c:pt idx="31545">
                  <c:v>300.52792252074812</c:v>
                </c:pt>
                <c:pt idx="31546">
                  <c:v>300.64402649705676</c:v>
                </c:pt>
                <c:pt idx="31547">
                  <c:v>300.34214742309319</c:v>
                </c:pt>
                <c:pt idx="31548">
                  <c:v>300.57437013789553</c:v>
                </c:pt>
                <c:pt idx="31549">
                  <c:v>300.45825109502692</c:v>
                </c:pt>
                <c:pt idx="31550">
                  <c:v>300.30806747322987</c:v>
                </c:pt>
                <c:pt idx="31551">
                  <c:v>300.60995263469238</c:v>
                </c:pt>
                <c:pt idx="31552">
                  <c:v>300.49384272307219</c:v>
                </c:pt>
                <c:pt idx="31553">
                  <c:v>301.60849680931352</c:v>
                </c:pt>
                <c:pt idx="31554">
                  <c:v>300.22604359897201</c:v>
                </c:pt>
                <c:pt idx="31555">
                  <c:v>300.04026227684943</c:v>
                </c:pt>
                <c:pt idx="31556">
                  <c:v>300.35451052475304</c:v>
                </c:pt>
                <c:pt idx="31557">
                  <c:v>300.89947317262033</c:v>
                </c:pt>
                <c:pt idx="31558">
                  <c:v>300.31892361451946</c:v>
                </c:pt>
                <c:pt idx="31559">
                  <c:v>300.38859504024066</c:v>
                </c:pt>
                <c:pt idx="31560">
                  <c:v>300.76014553992542</c:v>
                </c:pt>
                <c:pt idx="31561">
                  <c:v>300.8762493640466</c:v>
                </c:pt>
                <c:pt idx="31562">
                  <c:v>300.31892361451946</c:v>
                </c:pt>
                <c:pt idx="31563">
                  <c:v>300.08670677415364</c:v>
                </c:pt>
                <c:pt idx="31564">
                  <c:v>300.37773281145206</c:v>
                </c:pt>
                <c:pt idx="31565">
                  <c:v>300.00618080663321</c:v>
                </c:pt>
                <c:pt idx="31566">
                  <c:v>300.67961797291457</c:v>
                </c:pt>
                <c:pt idx="31567">
                  <c:v>301.30661164785096</c:v>
                </c:pt>
                <c:pt idx="31568">
                  <c:v>300.79572788453476</c:v>
                </c:pt>
                <c:pt idx="31569">
                  <c:v>300.86539474463171</c:v>
                </c:pt>
                <c:pt idx="31570">
                  <c:v>301.30661164785096</c:v>
                </c:pt>
                <c:pt idx="31571">
                  <c:v>301.09761456787203</c:v>
                </c:pt>
                <c:pt idx="31572">
                  <c:v>300.63317492139134</c:v>
                </c:pt>
                <c:pt idx="31573">
                  <c:v>300.272475997372</c:v>
                </c:pt>
                <c:pt idx="31574">
                  <c:v>300.22604359897201</c:v>
                </c:pt>
                <c:pt idx="31575">
                  <c:v>300.17959598182455</c:v>
                </c:pt>
                <c:pt idx="31576">
                  <c:v>300.62081775504299</c:v>
                </c:pt>
                <c:pt idx="31577">
                  <c:v>300.57437013789553</c:v>
                </c:pt>
                <c:pt idx="31578">
                  <c:v>300.08670677415364</c:v>
                </c:pt>
                <c:pt idx="31579">
                  <c:v>300.06348451789216</c:v>
                </c:pt>
                <c:pt idx="31580">
                  <c:v>300.22604359897201</c:v>
                </c:pt>
                <c:pt idx="31581">
                  <c:v>300.62081775504299</c:v>
                </c:pt>
                <c:pt idx="31582">
                  <c:v>300.45825109502692</c:v>
                </c:pt>
                <c:pt idx="31583">
                  <c:v>300.33128823805407</c:v>
                </c:pt>
                <c:pt idx="31584">
                  <c:v>300.44739830186171</c:v>
                </c:pt>
                <c:pt idx="31585">
                  <c:v>300.02940306137282</c:v>
                </c:pt>
                <c:pt idx="31586">
                  <c:v>300.04026227684943</c:v>
                </c:pt>
                <c:pt idx="31587">
                  <c:v>300.23840061313291</c:v>
                </c:pt>
                <c:pt idx="31588">
                  <c:v>300.21517984830865</c:v>
                </c:pt>
                <c:pt idx="31589">
                  <c:v>300.40095509815103</c:v>
                </c:pt>
                <c:pt idx="31590">
                  <c:v>300.44739830186171</c:v>
                </c:pt>
                <c:pt idx="31591">
                  <c:v>300.00618080663321</c:v>
                </c:pt>
                <c:pt idx="31592">
                  <c:v>300.89947317262033</c:v>
                </c:pt>
                <c:pt idx="31593">
                  <c:v>300.12229077760645</c:v>
                </c:pt>
                <c:pt idx="31594">
                  <c:v>300.74928498519898</c:v>
                </c:pt>
                <c:pt idx="31595">
                  <c:v>300.72606254631256</c:v>
                </c:pt>
                <c:pt idx="31596">
                  <c:v>300.5511463293218</c:v>
                </c:pt>
                <c:pt idx="31597">
                  <c:v>300.64402649705676</c:v>
                </c:pt>
                <c:pt idx="31598">
                  <c:v>300.15637217325082</c:v>
                </c:pt>
                <c:pt idx="31599">
                  <c:v>300.17959598182455</c:v>
                </c:pt>
                <c:pt idx="31600">
                  <c:v>300.36537123166693</c:v>
                </c:pt>
                <c:pt idx="31601">
                  <c:v>300.29569980594573</c:v>
                </c:pt>
                <c:pt idx="31602">
                  <c:v>300.02940306137282</c:v>
                </c:pt>
                <c:pt idx="31603">
                  <c:v>300.10992901519637</c:v>
                </c:pt>
                <c:pt idx="31604">
                  <c:v>300.54028729647018</c:v>
                </c:pt>
                <c:pt idx="31605">
                  <c:v>300.86539474463171</c:v>
                </c:pt>
                <c:pt idx="31606">
                  <c:v>300.88861550945592</c:v>
                </c:pt>
                <c:pt idx="31607">
                  <c:v>300.47062043637322</c:v>
                </c:pt>
                <c:pt idx="31608">
                  <c:v>300.63317492139134</c:v>
                </c:pt>
                <c:pt idx="31609">
                  <c:v>300.13314985611436</c:v>
                </c:pt>
                <c:pt idx="31610">
                  <c:v>300.5511463293218</c:v>
                </c:pt>
                <c:pt idx="31611">
                  <c:v>300.5511463293218</c:v>
                </c:pt>
                <c:pt idx="31612">
                  <c:v>300.71369792277795</c:v>
                </c:pt>
                <c:pt idx="31613">
                  <c:v>300.52792252074812</c:v>
                </c:pt>
                <c:pt idx="31614">
                  <c:v>300.34214742309319</c:v>
                </c:pt>
                <c:pt idx="31615">
                  <c:v>300.28484518653084</c:v>
                </c:pt>
                <c:pt idx="31616">
                  <c:v>300.65639720809037</c:v>
                </c:pt>
                <c:pt idx="31617">
                  <c:v>300.58673034799341</c:v>
                </c:pt>
                <c:pt idx="31618">
                  <c:v>300.84217245793269</c:v>
                </c:pt>
                <c:pt idx="31619">
                  <c:v>300.47062043637322</c:v>
                </c:pt>
                <c:pt idx="31620">
                  <c:v>300.49384272307219</c:v>
                </c:pt>
                <c:pt idx="31621">
                  <c:v>300.60995263469238</c:v>
                </c:pt>
                <c:pt idx="31622">
                  <c:v>300.60995263469238</c:v>
                </c:pt>
                <c:pt idx="31623">
                  <c:v>300.40095509815103</c:v>
                </c:pt>
                <c:pt idx="31624">
                  <c:v>300.26162289983188</c:v>
                </c:pt>
                <c:pt idx="31625">
                  <c:v>300.45825109502692</c:v>
                </c:pt>
                <c:pt idx="31626">
                  <c:v>300.57437013789553</c:v>
                </c:pt>
                <c:pt idx="31627">
                  <c:v>300.48147490360066</c:v>
                </c:pt>
                <c:pt idx="31628">
                  <c:v>300.5511463293218</c:v>
                </c:pt>
                <c:pt idx="31629">
                  <c:v>300.06348451789216</c:v>
                </c:pt>
                <c:pt idx="31630">
                  <c:v>301.15491984818385</c:v>
                </c:pt>
                <c:pt idx="31631">
                  <c:v>300.00618080663321</c:v>
                </c:pt>
                <c:pt idx="31632">
                  <c:v>300.33128823805407</c:v>
                </c:pt>
                <c:pt idx="31633">
                  <c:v>300.44739830186171</c:v>
                </c:pt>
                <c:pt idx="31634">
                  <c:v>300.93506008285391</c:v>
                </c:pt>
                <c:pt idx="31635">
                  <c:v>300.95828236955288</c:v>
                </c:pt>
                <c:pt idx="31636">
                  <c:v>300.21517984830865</c:v>
                </c:pt>
                <c:pt idx="31637">
                  <c:v>300.77250575002324</c:v>
                </c:pt>
                <c:pt idx="31638">
                  <c:v>300.40095509815103</c:v>
                </c:pt>
                <c:pt idx="31639">
                  <c:v>300.51706500977122</c:v>
                </c:pt>
                <c:pt idx="31640">
                  <c:v>300.06348451789216</c:v>
                </c:pt>
                <c:pt idx="31641">
                  <c:v>300.08670677415364</c:v>
                </c:pt>
                <c:pt idx="31642">
                  <c:v>300.04026227684943</c:v>
                </c:pt>
                <c:pt idx="31643">
                  <c:v>300.09906995190721</c:v>
                </c:pt>
                <c:pt idx="31644">
                  <c:v>300.38859504024066</c:v>
                </c:pt>
                <c:pt idx="31645">
                  <c:v>300.80659315707283</c:v>
                </c:pt>
                <c:pt idx="31646">
                  <c:v>300.82980174689914</c:v>
                </c:pt>
                <c:pt idx="31647">
                  <c:v>300.96914459834147</c:v>
                </c:pt>
                <c:pt idx="31648">
                  <c:v>300.66725030563049</c:v>
                </c:pt>
                <c:pt idx="31649">
                  <c:v>300.36537123166693</c:v>
                </c:pt>
                <c:pt idx="31650">
                  <c:v>300.31892361451946</c:v>
                </c:pt>
                <c:pt idx="31651">
                  <c:v>300.28484518653084</c:v>
                </c:pt>
                <c:pt idx="31652">
                  <c:v>300.19195756160968</c:v>
                </c:pt>
                <c:pt idx="31653">
                  <c:v>300.23840061313291</c:v>
                </c:pt>
                <c:pt idx="31654">
                  <c:v>300.42417753703751</c:v>
                </c:pt>
                <c:pt idx="31655">
                  <c:v>300.06348451789216</c:v>
                </c:pt>
                <c:pt idx="31656">
                  <c:v>300.49384272307219</c:v>
                </c:pt>
                <c:pt idx="31657">
                  <c:v>300.12229077760645</c:v>
                </c:pt>
                <c:pt idx="31658">
                  <c:v>300.56350806129444</c:v>
                </c:pt>
                <c:pt idx="31659">
                  <c:v>300.19195756160968</c:v>
                </c:pt>
                <c:pt idx="31660">
                  <c:v>300.24926740754574</c:v>
                </c:pt>
                <c:pt idx="31661">
                  <c:v>300.01703988361919</c:v>
                </c:pt>
                <c:pt idx="31662">
                  <c:v>300.13314985611436</c:v>
                </c:pt>
                <c:pt idx="31663">
                  <c:v>300.34214742309319</c:v>
                </c:pt>
                <c:pt idx="31664">
                  <c:v>300.17959598182455</c:v>
                </c:pt>
                <c:pt idx="31665">
                  <c:v>300.43504265738812</c:v>
                </c:pt>
                <c:pt idx="31666">
                  <c:v>300.01703988361919</c:v>
                </c:pt>
                <c:pt idx="31667">
                  <c:v>300.08670677415364</c:v>
                </c:pt>
                <c:pt idx="31668">
                  <c:v>300.42417753703751</c:v>
                </c:pt>
                <c:pt idx="31669">
                  <c:v>300.19195756160968</c:v>
                </c:pt>
                <c:pt idx="31670">
                  <c:v>300.08670677415364</c:v>
                </c:pt>
                <c:pt idx="31671">
                  <c:v>300.35451052475304</c:v>
                </c:pt>
                <c:pt idx="31672">
                  <c:v>300.12229077760645</c:v>
                </c:pt>
                <c:pt idx="31673">
                  <c:v>300.02940306137282</c:v>
                </c:pt>
                <c:pt idx="31674">
                  <c:v>300.47062043637322</c:v>
                </c:pt>
                <c:pt idx="31675">
                  <c:v>300.16873527491072</c:v>
                </c:pt>
                <c:pt idx="31676">
                  <c:v>300.95828236955288</c:v>
                </c:pt>
                <c:pt idx="31677">
                  <c:v>300.37773281145206</c:v>
                </c:pt>
                <c:pt idx="31678">
                  <c:v>300.29569980594573</c:v>
                </c:pt>
                <c:pt idx="31679">
                  <c:v>300.19195756160968</c:v>
                </c:pt>
                <c:pt idx="31680">
                  <c:v>301.05116999447409</c:v>
                </c:pt>
                <c:pt idx="31681">
                  <c:v>300.95828236955288</c:v>
                </c:pt>
                <c:pt idx="31682">
                  <c:v>300.12229077760645</c:v>
                </c:pt>
                <c:pt idx="31683">
                  <c:v>300.06348451789216</c:v>
                </c:pt>
                <c:pt idx="31684">
                  <c:v>300.77250575002324</c:v>
                </c:pt>
                <c:pt idx="31685">
                  <c:v>300.77250575002324</c:v>
                </c:pt>
                <c:pt idx="31686">
                  <c:v>300.21517984830865</c:v>
                </c:pt>
                <c:pt idx="31687">
                  <c:v>301.22457620734508</c:v>
                </c:pt>
                <c:pt idx="31688">
                  <c:v>301.73546986284714</c:v>
                </c:pt>
                <c:pt idx="31689">
                  <c:v>300.04026227684943</c:v>
                </c:pt>
                <c:pt idx="31690">
                  <c:v>300.07584769564573</c:v>
                </c:pt>
                <c:pt idx="31691">
                  <c:v>300.16873527491072</c:v>
                </c:pt>
                <c:pt idx="31692">
                  <c:v>300.36537123166693</c:v>
                </c:pt>
                <c:pt idx="31693">
                  <c:v>300.57437013789553</c:v>
                </c:pt>
                <c:pt idx="31694">
                  <c:v>300.07584769564573</c:v>
                </c:pt>
                <c:pt idx="31695">
                  <c:v>300.5511463293218</c:v>
                </c:pt>
                <c:pt idx="31696">
                  <c:v>300.76014553992542</c:v>
                </c:pt>
                <c:pt idx="31697">
                  <c:v>301.01559206330148</c:v>
                </c:pt>
                <c:pt idx="31698">
                  <c:v>300.29569980594573</c:v>
                </c:pt>
                <c:pt idx="31699">
                  <c:v>300.06348451789216</c:v>
                </c:pt>
                <c:pt idx="31700">
                  <c:v>300.15637217325082</c:v>
                </c:pt>
                <c:pt idx="31701">
                  <c:v>300.28484518653084</c:v>
                </c:pt>
                <c:pt idx="31702">
                  <c:v>300.23840061313291</c:v>
                </c:pt>
                <c:pt idx="31703">
                  <c:v>300.98150465625184</c:v>
                </c:pt>
                <c:pt idx="31704">
                  <c:v>300.19195756160968</c:v>
                </c:pt>
                <c:pt idx="31705">
                  <c:v>300.54028729647018</c:v>
                </c:pt>
                <c:pt idx="31706">
                  <c:v>301.37627744263557</c:v>
                </c:pt>
                <c:pt idx="31707">
                  <c:v>300.69047411420422</c:v>
                </c:pt>
                <c:pt idx="31708">
                  <c:v>301.0852482702752</c:v>
                </c:pt>
                <c:pt idx="31709">
                  <c:v>300.57437013789553</c:v>
                </c:pt>
                <c:pt idx="31710">
                  <c:v>300.34214742309319</c:v>
                </c:pt>
                <c:pt idx="31711">
                  <c:v>300.052625454603</c:v>
                </c:pt>
                <c:pt idx="31712">
                  <c:v>300.21517984830865</c:v>
                </c:pt>
                <c:pt idx="31713">
                  <c:v>300.67961797291457</c:v>
                </c:pt>
                <c:pt idx="31714">
                  <c:v>300.07584769564573</c:v>
                </c:pt>
                <c:pt idx="31715">
                  <c:v>300.44739830186171</c:v>
                </c:pt>
                <c:pt idx="31716">
                  <c:v>300.81895017123372</c:v>
                </c:pt>
                <c:pt idx="31717">
                  <c:v>301.39949942495963</c:v>
                </c:pt>
                <c:pt idx="31718">
                  <c:v>300.93506008285391</c:v>
                </c:pt>
                <c:pt idx="31719">
                  <c:v>300.09906995190721</c:v>
                </c:pt>
                <c:pt idx="31720">
                  <c:v>300.42417753703751</c:v>
                </c:pt>
                <c:pt idx="31721">
                  <c:v>300.56350806129444</c:v>
                </c:pt>
                <c:pt idx="31722">
                  <c:v>300.21517984830865</c:v>
                </c:pt>
                <c:pt idx="31723">
                  <c:v>300.8762493640466</c:v>
                </c:pt>
                <c:pt idx="31724">
                  <c:v>300.62081775504299</c:v>
                </c:pt>
                <c:pt idx="31725">
                  <c:v>300.78336934849909</c:v>
                </c:pt>
                <c:pt idx="31726">
                  <c:v>300.69047411420422</c:v>
                </c:pt>
                <c:pt idx="31727">
                  <c:v>300.51706500977122</c:v>
                </c:pt>
                <c:pt idx="31728">
                  <c:v>300.33128823805407</c:v>
                </c:pt>
                <c:pt idx="31729">
                  <c:v>300.54028729647018</c:v>
                </c:pt>
                <c:pt idx="31730">
                  <c:v>300.43504265738812</c:v>
                </c:pt>
                <c:pt idx="31731">
                  <c:v>300.50469871217439</c:v>
                </c:pt>
                <c:pt idx="31732">
                  <c:v>300.52792252074812</c:v>
                </c:pt>
                <c:pt idx="31733">
                  <c:v>300.5511463293218</c:v>
                </c:pt>
                <c:pt idx="31734">
                  <c:v>300.42417753703751</c:v>
                </c:pt>
                <c:pt idx="31735">
                  <c:v>300.20281979039828</c:v>
                </c:pt>
                <c:pt idx="31736">
                  <c:v>300.74928498519898</c:v>
                </c:pt>
                <c:pt idx="31737">
                  <c:v>300.21517984830865</c:v>
                </c:pt>
                <c:pt idx="31738">
                  <c:v>300.02940306137282</c:v>
                </c:pt>
                <c:pt idx="31739">
                  <c:v>300.06348451789216</c:v>
                </c:pt>
                <c:pt idx="31740">
                  <c:v>300.94592078976774</c:v>
                </c:pt>
                <c:pt idx="31741">
                  <c:v>301.17814350457013</c:v>
                </c:pt>
                <c:pt idx="31742">
                  <c:v>300.78336934849909</c:v>
                </c:pt>
                <c:pt idx="31743">
                  <c:v>301.31747144164001</c:v>
                </c:pt>
                <c:pt idx="31744">
                  <c:v>301.96769272983693</c:v>
                </c:pt>
                <c:pt idx="31745">
                  <c:v>302.01412512823697</c:v>
                </c:pt>
                <c:pt idx="31746">
                  <c:v>301.34069509802623</c:v>
                </c:pt>
                <c:pt idx="31747">
                  <c:v>300.19195756160968</c:v>
                </c:pt>
                <c:pt idx="31748">
                  <c:v>300.02940306137282</c:v>
                </c:pt>
                <c:pt idx="31749">
                  <c:v>301.0852482702752</c:v>
                </c:pt>
                <c:pt idx="31750">
                  <c:v>300.67961797291457</c:v>
                </c:pt>
                <c:pt idx="31751">
                  <c:v>303.39658092576553</c:v>
                </c:pt>
                <c:pt idx="31752">
                  <c:v>305.88134581818497</c:v>
                </c:pt>
                <c:pt idx="31753">
                  <c:v>304.16290573370873</c:v>
                </c:pt>
                <c:pt idx="31754">
                  <c:v>304.69702289340955</c:v>
                </c:pt>
                <c:pt idx="31755">
                  <c:v>305.57945152547398</c:v>
                </c:pt>
                <c:pt idx="31756">
                  <c:v>303.35014852736549</c:v>
                </c:pt>
                <c:pt idx="31757">
                  <c:v>300.66725030563049</c:v>
                </c:pt>
                <c:pt idx="31758">
                  <c:v>301.73546986284714</c:v>
                </c:pt>
                <c:pt idx="31759">
                  <c:v>301.41035130500001</c:v>
                </c:pt>
                <c:pt idx="31760">
                  <c:v>303.47711853714964</c:v>
                </c:pt>
                <c:pt idx="31761">
                  <c:v>303.82544522826066</c:v>
                </c:pt>
                <c:pt idx="31762">
                  <c:v>302.75722612760649</c:v>
                </c:pt>
                <c:pt idx="31763">
                  <c:v>302.71079372920644</c:v>
                </c:pt>
                <c:pt idx="31764">
                  <c:v>302.31601942094795</c:v>
                </c:pt>
                <c:pt idx="31765">
                  <c:v>301.80512606982086</c:v>
                </c:pt>
                <c:pt idx="31766">
                  <c:v>301.24779986373136</c:v>
                </c:pt>
                <c:pt idx="31767">
                  <c:v>301.01559206330148</c:v>
                </c:pt>
                <c:pt idx="31768">
                  <c:v>300.01703988361919</c:v>
                </c:pt>
                <c:pt idx="31769">
                  <c:v>300.31892361451946</c:v>
                </c:pt>
                <c:pt idx="31770">
                  <c:v>300.89947317262033</c:v>
                </c:pt>
                <c:pt idx="31771">
                  <c:v>300.09906995190721</c:v>
                </c:pt>
                <c:pt idx="31772">
                  <c:v>300.10992901519637</c:v>
                </c:pt>
                <c:pt idx="31773">
                  <c:v>300.14551303386793</c:v>
                </c:pt>
                <c:pt idx="31774">
                  <c:v>300.23840061313291</c:v>
                </c:pt>
                <c:pt idx="31775">
                  <c:v>300.23840061313291</c:v>
                </c:pt>
                <c:pt idx="31776">
                  <c:v>300.12229077760645</c:v>
                </c:pt>
                <c:pt idx="31777">
                  <c:v>300.84217245793269</c:v>
                </c:pt>
                <c:pt idx="31778">
                  <c:v>301.12083533269629</c:v>
                </c:pt>
                <c:pt idx="31779">
                  <c:v>300.93506008285391</c:v>
                </c:pt>
                <c:pt idx="31780">
                  <c:v>300.15637217325082</c:v>
                </c:pt>
                <c:pt idx="31781">
                  <c:v>300.60995263469238</c:v>
                </c:pt>
                <c:pt idx="31782">
                  <c:v>300.60995263469238</c:v>
                </c:pt>
                <c:pt idx="31783">
                  <c:v>300.47062043637322</c:v>
                </c:pt>
                <c:pt idx="31784">
                  <c:v>300.60995263469238</c:v>
                </c:pt>
                <c:pt idx="31785">
                  <c:v>300.38859504024066</c:v>
                </c:pt>
                <c:pt idx="31786">
                  <c:v>300.23840061313291</c:v>
                </c:pt>
                <c:pt idx="31787">
                  <c:v>300.58673034799341</c:v>
                </c:pt>
                <c:pt idx="31788">
                  <c:v>301.39949942495963</c:v>
                </c:pt>
                <c:pt idx="31789">
                  <c:v>301.19050219279325</c:v>
                </c:pt>
                <c:pt idx="31790">
                  <c:v>300.70284025961359</c:v>
                </c:pt>
                <c:pt idx="31791">
                  <c:v>300.052625454603</c:v>
                </c:pt>
                <c:pt idx="31792">
                  <c:v>300.22604359897201</c:v>
                </c:pt>
                <c:pt idx="31793">
                  <c:v>300.34214742309319</c:v>
                </c:pt>
                <c:pt idx="31794">
                  <c:v>300.04026227684943</c:v>
                </c:pt>
                <c:pt idx="31795">
                  <c:v>300.35451052475304</c:v>
                </c:pt>
                <c:pt idx="31796">
                  <c:v>300.28484518653084</c:v>
                </c:pt>
                <c:pt idx="31797">
                  <c:v>300.14551303386793</c:v>
                </c:pt>
                <c:pt idx="31798">
                  <c:v>300.41181884881439</c:v>
                </c:pt>
                <c:pt idx="31799">
                  <c:v>300.45825109502692</c:v>
                </c:pt>
                <c:pt idx="31800">
                  <c:v>300.23840061313291</c:v>
                </c:pt>
                <c:pt idx="31801">
                  <c:v>300.66725030563049</c:v>
                </c:pt>
                <c:pt idx="31802">
                  <c:v>300.57437013789553</c:v>
                </c:pt>
                <c:pt idx="31803">
                  <c:v>300.13314985611436</c:v>
                </c:pt>
                <c:pt idx="31804">
                  <c:v>300.16873527491072</c:v>
                </c:pt>
                <c:pt idx="31805">
                  <c:v>300.30806747322987</c:v>
                </c:pt>
                <c:pt idx="31806">
                  <c:v>300.30806747322987</c:v>
                </c:pt>
                <c:pt idx="31807">
                  <c:v>300.31892361451946</c:v>
                </c:pt>
                <c:pt idx="31808">
                  <c:v>300.08670677415364</c:v>
                </c:pt>
                <c:pt idx="31809">
                  <c:v>300.20281979039828</c:v>
                </c:pt>
                <c:pt idx="31810">
                  <c:v>300.37773281145206</c:v>
                </c:pt>
                <c:pt idx="31811">
                  <c:v>300.40095509815103</c:v>
                </c:pt>
                <c:pt idx="31812">
                  <c:v>300.45825109502692</c:v>
                </c:pt>
                <c:pt idx="31813">
                  <c:v>300.17959598182455</c:v>
                </c:pt>
                <c:pt idx="31814">
                  <c:v>300.09906995190721</c:v>
                </c:pt>
                <c:pt idx="31815">
                  <c:v>300.40095509815103</c:v>
                </c:pt>
                <c:pt idx="31816">
                  <c:v>300.02940306137282</c:v>
                </c:pt>
                <c:pt idx="31817">
                  <c:v>300.052625454603</c:v>
                </c:pt>
                <c:pt idx="31818">
                  <c:v>300.07584769564573</c:v>
                </c:pt>
                <c:pt idx="31819">
                  <c:v>300.21517984830865</c:v>
                </c:pt>
                <c:pt idx="31820">
                  <c:v>300.00618080663321</c:v>
                </c:pt>
                <c:pt idx="31821">
                  <c:v>300.44739830186171</c:v>
                </c:pt>
                <c:pt idx="31822">
                  <c:v>300.70284025961359</c:v>
                </c:pt>
                <c:pt idx="31823">
                  <c:v>301.07439243336052</c:v>
                </c:pt>
                <c:pt idx="31824">
                  <c:v>300.56350806129444</c:v>
                </c:pt>
                <c:pt idx="31825">
                  <c:v>300.33128823805407</c:v>
                </c:pt>
                <c:pt idx="31826">
                  <c:v>300.30806747322987</c:v>
                </c:pt>
                <c:pt idx="31827">
                  <c:v>300.00618080663321</c:v>
                </c:pt>
                <c:pt idx="31828">
                  <c:v>300.04026227684943</c:v>
                </c:pt>
                <c:pt idx="31829">
                  <c:v>300.15637217325082</c:v>
                </c:pt>
                <c:pt idx="31830">
                  <c:v>300.48147490360066</c:v>
                </c:pt>
                <c:pt idx="31831">
                  <c:v>300.22604359897201</c:v>
                </c:pt>
                <c:pt idx="31832">
                  <c:v>300.052625454603</c:v>
                </c:pt>
                <c:pt idx="31833">
                  <c:v>300.40095509815103</c:v>
                </c:pt>
                <c:pt idx="31834">
                  <c:v>300.02940306137282</c:v>
                </c:pt>
                <c:pt idx="31835">
                  <c:v>300.31892361451946</c:v>
                </c:pt>
                <c:pt idx="31836">
                  <c:v>300.43504265738812</c:v>
                </c:pt>
                <c:pt idx="31837">
                  <c:v>300.49384272307219</c:v>
                </c:pt>
                <c:pt idx="31838">
                  <c:v>300.26162289983188</c:v>
                </c:pt>
                <c:pt idx="31839">
                  <c:v>300.42417753703751</c:v>
                </c:pt>
                <c:pt idx="31840">
                  <c:v>300.19195756160968</c:v>
                </c:pt>
                <c:pt idx="31841">
                  <c:v>300.19195756160968</c:v>
                </c:pt>
                <c:pt idx="31842">
                  <c:v>300.33128823805407</c:v>
                </c:pt>
                <c:pt idx="31843">
                  <c:v>300.22604359897201</c:v>
                </c:pt>
                <c:pt idx="31844">
                  <c:v>300.64402649705676</c:v>
                </c:pt>
                <c:pt idx="31845">
                  <c:v>300.64402649705676</c:v>
                </c:pt>
                <c:pt idx="31846">
                  <c:v>300.96914459834147</c:v>
                </c:pt>
                <c:pt idx="31847">
                  <c:v>300.92269698119406</c:v>
                </c:pt>
                <c:pt idx="31848">
                  <c:v>300.64402649705676</c:v>
                </c:pt>
                <c:pt idx="31849">
                  <c:v>300.38859504024066</c:v>
                </c:pt>
                <c:pt idx="31850">
                  <c:v>300.21517984830865</c:v>
                </c:pt>
                <c:pt idx="31851">
                  <c:v>300.77250575002324</c:v>
                </c:pt>
                <c:pt idx="31852">
                  <c:v>300.44739830186171</c:v>
                </c:pt>
                <c:pt idx="31853">
                  <c:v>300.45825109502692</c:v>
                </c:pt>
                <c:pt idx="31854">
                  <c:v>300.88861550945592</c:v>
                </c:pt>
                <c:pt idx="31855">
                  <c:v>301.7942720591559</c:v>
                </c:pt>
                <c:pt idx="31856">
                  <c:v>300.98150465625184</c:v>
                </c:pt>
                <c:pt idx="31857">
                  <c:v>300.63317492139134</c:v>
                </c:pt>
                <c:pt idx="31858">
                  <c:v>300.35451052475304</c:v>
                </c:pt>
                <c:pt idx="31859">
                  <c:v>300.29569980594573</c:v>
                </c:pt>
                <c:pt idx="31860">
                  <c:v>300.52792252074812</c:v>
                </c:pt>
                <c:pt idx="31861">
                  <c:v>300.64402649705676</c:v>
                </c:pt>
                <c:pt idx="31862">
                  <c:v>300.43504265738812</c:v>
                </c:pt>
                <c:pt idx="31863">
                  <c:v>300.17959598182455</c:v>
                </c:pt>
                <c:pt idx="31864">
                  <c:v>300.9923684069152</c:v>
                </c:pt>
                <c:pt idx="31865">
                  <c:v>300.08670677415364</c:v>
                </c:pt>
                <c:pt idx="31866">
                  <c:v>300.14551303386793</c:v>
                </c:pt>
                <c:pt idx="31867">
                  <c:v>300.052625454603</c:v>
                </c:pt>
                <c:pt idx="31868">
                  <c:v>300.34214742309319</c:v>
                </c:pt>
                <c:pt idx="31869">
                  <c:v>300.12229077760645</c:v>
                </c:pt>
                <c:pt idx="31870">
                  <c:v>300.88861550945592</c:v>
                </c:pt>
                <c:pt idx="31871">
                  <c:v>300.44739830186171</c:v>
                </c:pt>
                <c:pt idx="31872">
                  <c:v>300.70284025961359</c:v>
                </c:pt>
                <c:pt idx="31873">
                  <c:v>300.26162289983188</c:v>
                </c:pt>
                <c:pt idx="31874">
                  <c:v>300.16873527491072</c:v>
                </c:pt>
                <c:pt idx="31875">
                  <c:v>300.22604359897201</c:v>
                </c:pt>
                <c:pt idx="31876">
                  <c:v>300.59759394646926</c:v>
                </c:pt>
                <c:pt idx="31877">
                  <c:v>301.06202461388898</c:v>
                </c:pt>
                <c:pt idx="31878">
                  <c:v>300.15637217325082</c:v>
                </c:pt>
                <c:pt idx="31879">
                  <c:v>300.20281979039828</c:v>
                </c:pt>
                <c:pt idx="31880">
                  <c:v>300.67961797291457</c:v>
                </c:pt>
                <c:pt idx="31881">
                  <c:v>300.04026227684943</c:v>
                </c:pt>
                <c:pt idx="31882">
                  <c:v>300.04026227684943</c:v>
                </c:pt>
                <c:pt idx="31883">
                  <c:v>300.28484518653084</c:v>
                </c:pt>
                <c:pt idx="31884">
                  <c:v>300.04026227684943</c:v>
                </c:pt>
                <c:pt idx="31885">
                  <c:v>300.14551303386793</c:v>
                </c:pt>
                <c:pt idx="31886">
                  <c:v>300.77250575002324</c:v>
                </c:pt>
                <c:pt idx="31887">
                  <c:v>300.16873527491072</c:v>
                </c:pt>
                <c:pt idx="31888">
                  <c:v>300.01703988361919</c:v>
                </c:pt>
                <c:pt idx="31889">
                  <c:v>300.14551303386793</c:v>
                </c:pt>
                <c:pt idx="31890">
                  <c:v>300.15637217325082</c:v>
                </c:pt>
                <c:pt idx="31891">
                  <c:v>300.15637217325082</c:v>
                </c:pt>
                <c:pt idx="31892">
                  <c:v>300.10992901519637</c:v>
                </c:pt>
                <c:pt idx="31893">
                  <c:v>300.82980174689914</c:v>
                </c:pt>
                <c:pt idx="31894">
                  <c:v>301.17814350457013</c:v>
                </c:pt>
                <c:pt idx="31895">
                  <c:v>301.43357496138623</c:v>
                </c:pt>
                <c:pt idx="31896">
                  <c:v>300.08670677415364</c:v>
                </c:pt>
                <c:pt idx="31897">
                  <c:v>300.21517984830865</c:v>
                </c:pt>
                <c:pt idx="31898">
                  <c:v>300.24926740754574</c:v>
                </c:pt>
                <c:pt idx="31899">
                  <c:v>300.59759394646926</c:v>
                </c:pt>
                <c:pt idx="31900">
                  <c:v>300.02940306137282</c:v>
                </c:pt>
                <c:pt idx="31901">
                  <c:v>300.30806747322987</c:v>
                </c:pt>
                <c:pt idx="31902">
                  <c:v>300.60995263469238</c:v>
                </c:pt>
                <c:pt idx="31903">
                  <c:v>300.35451052475304</c:v>
                </c:pt>
                <c:pt idx="31904">
                  <c:v>300.65639720809037</c:v>
                </c:pt>
                <c:pt idx="31905">
                  <c:v>300.70284025961359</c:v>
                </c:pt>
                <c:pt idx="31906">
                  <c:v>300.81895017123372</c:v>
                </c:pt>
                <c:pt idx="31907">
                  <c:v>300.63317492139134</c:v>
                </c:pt>
                <c:pt idx="31908">
                  <c:v>300.37773281145206</c:v>
                </c:pt>
                <c:pt idx="31909">
                  <c:v>300.37773281145206</c:v>
                </c:pt>
                <c:pt idx="31910">
                  <c:v>300.06348451789216</c:v>
                </c:pt>
                <c:pt idx="31911">
                  <c:v>300.30806747322987</c:v>
                </c:pt>
                <c:pt idx="31912">
                  <c:v>300.31892361451946</c:v>
                </c:pt>
                <c:pt idx="31913">
                  <c:v>300.22604359897201</c:v>
                </c:pt>
                <c:pt idx="31914">
                  <c:v>301.06202461388898</c:v>
                </c:pt>
                <c:pt idx="31915">
                  <c:v>300.41181884881439</c:v>
                </c:pt>
                <c:pt idx="31916">
                  <c:v>300.29569980594573</c:v>
                </c:pt>
                <c:pt idx="31917">
                  <c:v>300.13314985611436</c:v>
                </c:pt>
                <c:pt idx="31918">
                  <c:v>300.02940306137282</c:v>
                </c:pt>
                <c:pt idx="31919">
                  <c:v>300.16873527491072</c:v>
                </c:pt>
                <c:pt idx="31920">
                  <c:v>300.26162289983188</c:v>
                </c:pt>
                <c:pt idx="31921">
                  <c:v>300.02940306137282</c:v>
                </c:pt>
                <c:pt idx="31922">
                  <c:v>300.30806747322987</c:v>
                </c:pt>
                <c:pt idx="31923">
                  <c:v>300.72606254631256</c:v>
                </c:pt>
                <c:pt idx="31924">
                  <c:v>300.49384272307219</c:v>
                </c:pt>
                <c:pt idx="31925">
                  <c:v>300.12229077760645</c:v>
                </c:pt>
                <c:pt idx="31926">
                  <c:v>300.65639720809037</c:v>
                </c:pt>
                <c:pt idx="31927">
                  <c:v>300.70284025961359</c:v>
                </c:pt>
                <c:pt idx="31928">
                  <c:v>300.06348451789216</c:v>
                </c:pt>
                <c:pt idx="31929">
                  <c:v>300.34214742309319</c:v>
                </c:pt>
                <c:pt idx="31930">
                  <c:v>300.62081775504299</c:v>
                </c:pt>
                <c:pt idx="31931">
                  <c:v>300.15637217325082</c:v>
                </c:pt>
                <c:pt idx="31932">
                  <c:v>300.052625454603</c:v>
                </c:pt>
                <c:pt idx="31933">
                  <c:v>300.10992901519637</c:v>
                </c:pt>
                <c:pt idx="31934">
                  <c:v>300.43504265738812</c:v>
                </c:pt>
                <c:pt idx="31935">
                  <c:v>300.80659315707283</c:v>
                </c:pt>
                <c:pt idx="31936">
                  <c:v>301.59614223015222</c:v>
                </c:pt>
                <c:pt idx="31937">
                  <c:v>300.12229077760645</c:v>
                </c:pt>
                <c:pt idx="31938">
                  <c:v>301.39949942495963</c:v>
                </c:pt>
                <c:pt idx="31939">
                  <c:v>300.58673034799341</c:v>
                </c:pt>
                <c:pt idx="31940">
                  <c:v>300.77250575002324</c:v>
                </c:pt>
                <c:pt idx="31941">
                  <c:v>300.28484518653084</c:v>
                </c:pt>
                <c:pt idx="31942">
                  <c:v>300.01703988361919</c:v>
                </c:pt>
                <c:pt idx="31943">
                  <c:v>300.01703988361919</c:v>
                </c:pt>
                <c:pt idx="31944">
                  <c:v>300.64402649705676</c:v>
                </c:pt>
                <c:pt idx="31945">
                  <c:v>301.03880065312774</c:v>
                </c:pt>
                <c:pt idx="31946">
                  <c:v>300.48147490360066</c:v>
                </c:pt>
                <c:pt idx="31947">
                  <c:v>300.14551303386793</c:v>
                </c:pt>
                <c:pt idx="31948">
                  <c:v>300.06348451789216</c:v>
                </c:pt>
                <c:pt idx="31949">
                  <c:v>300.08670677415364</c:v>
                </c:pt>
                <c:pt idx="31950">
                  <c:v>300.10992901519637</c:v>
                </c:pt>
                <c:pt idx="31951">
                  <c:v>300.272475997372</c:v>
                </c:pt>
                <c:pt idx="31952">
                  <c:v>300.15637217325082</c:v>
                </c:pt>
                <c:pt idx="31953">
                  <c:v>300.30806747322987</c:v>
                </c:pt>
                <c:pt idx="31954">
                  <c:v>300.28484518653084</c:v>
                </c:pt>
                <c:pt idx="31955">
                  <c:v>300.60995263469238</c:v>
                </c:pt>
                <c:pt idx="31956">
                  <c:v>300.49384272307219</c:v>
                </c:pt>
                <c:pt idx="31957">
                  <c:v>300.23840061313291</c:v>
                </c:pt>
                <c:pt idx="31958">
                  <c:v>300.29569980594573</c:v>
                </c:pt>
                <c:pt idx="31959">
                  <c:v>300.19195756160968</c:v>
                </c:pt>
                <c:pt idx="31960">
                  <c:v>300.16873527491072</c:v>
                </c:pt>
                <c:pt idx="31961">
                  <c:v>300.15637217325082</c:v>
                </c:pt>
                <c:pt idx="31962">
                  <c:v>300.69047411420422</c:v>
                </c:pt>
                <c:pt idx="31963">
                  <c:v>300.78336934849909</c:v>
                </c:pt>
                <c:pt idx="31964">
                  <c:v>300.09906995190721</c:v>
                </c:pt>
                <c:pt idx="31965">
                  <c:v>300.51706500977122</c:v>
                </c:pt>
                <c:pt idx="31966">
                  <c:v>300.72606254631256</c:v>
                </c:pt>
                <c:pt idx="31967">
                  <c:v>300.63317492139134</c:v>
                </c:pt>
                <c:pt idx="31968">
                  <c:v>300.01703988361919</c:v>
                </c:pt>
                <c:pt idx="31969">
                  <c:v>300.58673034799341</c:v>
                </c:pt>
                <c:pt idx="31970">
                  <c:v>300.04026227684943</c:v>
                </c:pt>
                <c:pt idx="31971">
                  <c:v>300.19195756160968</c:v>
                </c:pt>
                <c:pt idx="31972">
                  <c:v>300.30806747322987</c:v>
                </c:pt>
                <c:pt idx="31973">
                  <c:v>300.56350806129444</c:v>
                </c:pt>
                <c:pt idx="31974">
                  <c:v>300.17959598182455</c:v>
                </c:pt>
                <c:pt idx="31975">
                  <c:v>300.21517984830865</c:v>
                </c:pt>
                <c:pt idx="31976">
                  <c:v>300.70284025961359</c:v>
                </c:pt>
                <c:pt idx="31977">
                  <c:v>300.65639720809037</c:v>
                </c:pt>
                <c:pt idx="31978">
                  <c:v>300.48147490360066</c:v>
                </c:pt>
                <c:pt idx="31979">
                  <c:v>300.76014553992542</c:v>
                </c:pt>
                <c:pt idx="31980">
                  <c:v>300.30806747322987</c:v>
                </c:pt>
                <c:pt idx="31981">
                  <c:v>300.36537123166693</c:v>
                </c:pt>
                <c:pt idx="31982">
                  <c:v>300.13314985611436</c:v>
                </c:pt>
                <c:pt idx="31983">
                  <c:v>300.052625454603</c:v>
                </c:pt>
                <c:pt idx="31984">
                  <c:v>300.31892361451946</c:v>
                </c:pt>
                <c:pt idx="31985">
                  <c:v>300.02940306137282</c:v>
                </c:pt>
                <c:pt idx="31986">
                  <c:v>300.54028729647018</c:v>
                </c:pt>
                <c:pt idx="31987">
                  <c:v>300.60995263469238</c:v>
                </c:pt>
                <c:pt idx="31988">
                  <c:v>301.51560933657981</c:v>
                </c:pt>
                <c:pt idx="31989">
                  <c:v>300.67961797291457</c:v>
                </c:pt>
                <c:pt idx="31990">
                  <c:v>300.38859504024066</c:v>
                </c:pt>
                <c:pt idx="31991">
                  <c:v>300.20281979039828</c:v>
                </c:pt>
                <c:pt idx="31992">
                  <c:v>300.80659315707283</c:v>
                </c:pt>
                <c:pt idx="31993">
                  <c:v>300.62081775504299</c:v>
                </c:pt>
                <c:pt idx="31994">
                  <c:v>300.50469871217439</c:v>
                </c:pt>
                <c:pt idx="31995">
                  <c:v>300.50469871217439</c:v>
                </c:pt>
                <c:pt idx="31996">
                  <c:v>300.59759394646926</c:v>
                </c:pt>
                <c:pt idx="31997">
                  <c:v>300.13314985611436</c:v>
                </c:pt>
                <c:pt idx="31998">
                  <c:v>300.01703988361919</c:v>
                </c:pt>
                <c:pt idx="31999">
                  <c:v>300.07584769564573</c:v>
                </c:pt>
                <c:pt idx="32000">
                  <c:v>300.28484518653084</c:v>
                </c:pt>
                <c:pt idx="32001">
                  <c:v>300.37773281145206</c:v>
                </c:pt>
                <c:pt idx="32002">
                  <c:v>300.40095509815103</c:v>
                </c:pt>
                <c:pt idx="32003">
                  <c:v>300.56350806129444</c:v>
                </c:pt>
                <c:pt idx="32004">
                  <c:v>300.67961797291457</c:v>
                </c:pt>
                <c:pt idx="32005">
                  <c:v>300.70284025961359</c:v>
                </c:pt>
                <c:pt idx="32006">
                  <c:v>300.33128823805407</c:v>
                </c:pt>
                <c:pt idx="32007">
                  <c:v>300.40095509815103</c:v>
                </c:pt>
                <c:pt idx="32008">
                  <c:v>300.67961797291457</c:v>
                </c:pt>
                <c:pt idx="32009">
                  <c:v>300.50469871217439</c:v>
                </c:pt>
                <c:pt idx="32010">
                  <c:v>300.50469871217439</c:v>
                </c:pt>
                <c:pt idx="32011">
                  <c:v>300.59759394646926</c:v>
                </c:pt>
                <c:pt idx="32012">
                  <c:v>300.22604359897201</c:v>
                </c:pt>
                <c:pt idx="32013">
                  <c:v>300.20281979039828</c:v>
                </c:pt>
                <c:pt idx="32014">
                  <c:v>300.64402649705676</c:v>
                </c:pt>
                <c:pt idx="32015">
                  <c:v>300.73692173135169</c:v>
                </c:pt>
                <c:pt idx="32016">
                  <c:v>300.20281979039828</c:v>
                </c:pt>
                <c:pt idx="32017">
                  <c:v>300.37773281145206</c:v>
                </c:pt>
                <c:pt idx="32018">
                  <c:v>301.30661164785096</c:v>
                </c:pt>
                <c:pt idx="32019">
                  <c:v>300.13314985611436</c:v>
                </c:pt>
                <c:pt idx="32020">
                  <c:v>300.40095509815103</c:v>
                </c:pt>
                <c:pt idx="32021">
                  <c:v>300.37773281145206</c:v>
                </c:pt>
                <c:pt idx="32022">
                  <c:v>300.67961797291457</c:v>
                </c:pt>
                <c:pt idx="32023">
                  <c:v>300.88861550945592</c:v>
                </c:pt>
                <c:pt idx="32024">
                  <c:v>300.51706500977122</c:v>
                </c:pt>
                <c:pt idx="32025">
                  <c:v>300.06348451789216</c:v>
                </c:pt>
                <c:pt idx="32026">
                  <c:v>300.272475997372</c:v>
                </c:pt>
                <c:pt idx="32027">
                  <c:v>300.272475997372</c:v>
                </c:pt>
                <c:pt idx="32028">
                  <c:v>300.43504265738812</c:v>
                </c:pt>
                <c:pt idx="32029">
                  <c:v>300.73692173135169</c:v>
                </c:pt>
                <c:pt idx="32030">
                  <c:v>300.80659315707283</c:v>
                </c:pt>
                <c:pt idx="32031">
                  <c:v>300.57437013789553</c:v>
                </c:pt>
                <c:pt idx="32032">
                  <c:v>300.92269698119406</c:v>
                </c:pt>
                <c:pt idx="32033">
                  <c:v>300.45825109502692</c:v>
                </c:pt>
                <c:pt idx="32034">
                  <c:v>300.56350806129444</c:v>
                </c:pt>
                <c:pt idx="32035">
                  <c:v>300.60995263469238</c:v>
                </c:pt>
                <c:pt idx="32036">
                  <c:v>300.79572788453476</c:v>
                </c:pt>
                <c:pt idx="32037">
                  <c:v>300.9118379483424</c:v>
                </c:pt>
                <c:pt idx="32038">
                  <c:v>300.58673034799341</c:v>
                </c:pt>
                <c:pt idx="32039">
                  <c:v>300.63317492139134</c:v>
                </c:pt>
                <c:pt idx="32040">
                  <c:v>300.44739830186171</c:v>
                </c:pt>
                <c:pt idx="32041">
                  <c:v>300.30806747322987</c:v>
                </c:pt>
                <c:pt idx="32042">
                  <c:v>300.13314985611436</c:v>
                </c:pt>
                <c:pt idx="32043">
                  <c:v>300.36537123166693</c:v>
                </c:pt>
                <c:pt idx="32044">
                  <c:v>300.10992901519637</c:v>
                </c:pt>
                <c:pt idx="32045">
                  <c:v>300.08670677415364</c:v>
                </c:pt>
                <c:pt idx="32046">
                  <c:v>300.20281979039828</c:v>
                </c:pt>
                <c:pt idx="32047">
                  <c:v>300.76014553992542</c:v>
                </c:pt>
                <c:pt idx="32048">
                  <c:v>300.73692173135169</c:v>
                </c:pt>
                <c:pt idx="32049">
                  <c:v>300.59759394646926</c:v>
                </c:pt>
                <c:pt idx="32050">
                  <c:v>300.43504265738812</c:v>
                </c:pt>
                <c:pt idx="32051">
                  <c:v>300.21517984830865</c:v>
                </c:pt>
                <c:pt idx="32052">
                  <c:v>300.79572788453476</c:v>
                </c:pt>
                <c:pt idx="32053">
                  <c:v>300.23840061313291</c:v>
                </c:pt>
                <c:pt idx="32054">
                  <c:v>300.65639720809037</c:v>
                </c:pt>
                <c:pt idx="32055">
                  <c:v>300.30806747322987</c:v>
                </c:pt>
                <c:pt idx="32056">
                  <c:v>300.58673034799341</c:v>
                </c:pt>
                <c:pt idx="32057">
                  <c:v>300.21517984830865</c:v>
                </c:pt>
                <c:pt idx="32058">
                  <c:v>300.07584769564573</c:v>
                </c:pt>
                <c:pt idx="32059">
                  <c:v>300.59759394646926</c:v>
                </c:pt>
                <c:pt idx="32060">
                  <c:v>300.34214742309319</c:v>
                </c:pt>
                <c:pt idx="32061">
                  <c:v>300.36537123166693</c:v>
                </c:pt>
                <c:pt idx="32062">
                  <c:v>300.15637217325082</c:v>
                </c:pt>
                <c:pt idx="32063">
                  <c:v>301.20136746533132</c:v>
                </c:pt>
                <c:pt idx="32064">
                  <c:v>300.59759394646926</c:v>
                </c:pt>
                <c:pt idx="32065">
                  <c:v>300.48147490360066</c:v>
                </c:pt>
                <c:pt idx="32066">
                  <c:v>300.41181884881439</c:v>
                </c:pt>
                <c:pt idx="32067">
                  <c:v>300.63317492139134</c:v>
                </c:pt>
                <c:pt idx="32068">
                  <c:v>300.44739830186171</c:v>
                </c:pt>
                <c:pt idx="32069">
                  <c:v>300.88861550945592</c:v>
                </c:pt>
                <c:pt idx="32070">
                  <c:v>300.58673034799341</c:v>
                </c:pt>
                <c:pt idx="32071">
                  <c:v>300.54028729647018</c:v>
                </c:pt>
                <c:pt idx="32072">
                  <c:v>300.02940306137282</c:v>
                </c:pt>
                <c:pt idx="32073">
                  <c:v>300.00618080663321</c:v>
                </c:pt>
                <c:pt idx="32074">
                  <c:v>300.16873527491072</c:v>
                </c:pt>
                <c:pt idx="32075">
                  <c:v>300.26162289983188</c:v>
                </c:pt>
                <c:pt idx="32076">
                  <c:v>300.052625454603</c:v>
                </c:pt>
                <c:pt idx="32077">
                  <c:v>300.07584769564573</c:v>
                </c:pt>
                <c:pt idx="32078">
                  <c:v>300.37773281145206</c:v>
                </c:pt>
                <c:pt idx="32079">
                  <c:v>300.48147490360066</c:v>
                </c:pt>
                <c:pt idx="32080">
                  <c:v>300.76014553992542</c:v>
                </c:pt>
                <c:pt idx="32081">
                  <c:v>300.10992901519637</c:v>
                </c:pt>
                <c:pt idx="32082">
                  <c:v>300.22604359897201</c:v>
                </c:pt>
                <c:pt idx="32083">
                  <c:v>300.16873527491072</c:v>
                </c:pt>
                <c:pt idx="32084">
                  <c:v>300.36537123166693</c:v>
                </c:pt>
                <c:pt idx="32085">
                  <c:v>300.24926740754574</c:v>
                </c:pt>
                <c:pt idx="32086">
                  <c:v>300.34214742309319</c:v>
                </c:pt>
                <c:pt idx="32087">
                  <c:v>300.49384272307219</c:v>
                </c:pt>
                <c:pt idx="32088">
                  <c:v>300.49384272307219</c:v>
                </c:pt>
                <c:pt idx="32089">
                  <c:v>300.00618080663321</c:v>
                </c:pt>
                <c:pt idx="32090">
                  <c:v>300.47062043637322</c:v>
                </c:pt>
                <c:pt idx="32091">
                  <c:v>300.08670677415364</c:v>
                </c:pt>
                <c:pt idx="32092">
                  <c:v>300.58673034799341</c:v>
                </c:pt>
                <c:pt idx="32093">
                  <c:v>300.26162289983188</c:v>
                </c:pt>
                <c:pt idx="32094">
                  <c:v>300.17959598182455</c:v>
                </c:pt>
                <c:pt idx="32095">
                  <c:v>300.57437013789553</c:v>
                </c:pt>
                <c:pt idx="32096">
                  <c:v>300.01703988361919</c:v>
                </c:pt>
                <c:pt idx="32097">
                  <c:v>300.41181884881439</c:v>
                </c:pt>
                <c:pt idx="32098">
                  <c:v>300.052625454603</c:v>
                </c:pt>
                <c:pt idx="32099">
                  <c:v>300.12229077760645</c:v>
                </c:pt>
                <c:pt idx="32100">
                  <c:v>300.34214742309319</c:v>
                </c:pt>
                <c:pt idx="32101">
                  <c:v>300.50469871217439</c:v>
                </c:pt>
                <c:pt idx="32102">
                  <c:v>300.74928498519898</c:v>
                </c:pt>
                <c:pt idx="32103">
                  <c:v>301.42272140728369</c:v>
                </c:pt>
                <c:pt idx="32104">
                  <c:v>300.88861550945592</c:v>
                </c:pt>
                <c:pt idx="32105">
                  <c:v>300.28484518653084</c:v>
                </c:pt>
                <c:pt idx="32106">
                  <c:v>300.07584769564573</c:v>
                </c:pt>
                <c:pt idx="32107">
                  <c:v>301.09761456787203</c:v>
                </c:pt>
                <c:pt idx="32108">
                  <c:v>300.26162289983188</c:v>
                </c:pt>
                <c:pt idx="32109">
                  <c:v>300.00618080663321</c:v>
                </c:pt>
                <c:pt idx="32110">
                  <c:v>300.04026227684943</c:v>
                </c:pt>
                <c:pt idx="32111">
                  <c:v>300.52792252074812</c:v>
                </c:pt>
                <c:pt idx="32112">
                  <c:v>300.14551303386793</c:v>
                </c:pt>
                <c:pt idx="32113">
                  <c:v>300.20281979039828</c:v>
                </c:pt>
                <c:pt idx="32114">
                  <c:v>300.76014553992542</c:v>
                </c:pt>
                <c:pt idx="32115">
                  <c:v>300.50469871217439</c:v>
                </c:pt>
                <c:pt idx="32116">
                  <c:v>300.052625454603</c:v>
                </c:pt>
                <c:pt idx="32117">
                  <c:v>300.01703988361919</c:v>
                </c:pt>
                <c:pt idx="32118">
                  <c:v>300.09906995190721</c:v>
                </c:pt>
                <c:pt idx="32119">
                  <c:v>300.65639720809037</c:v>
                </c:pt>
                <c:pt idx="32120">
                  <c:v>300.10992901519637</c:v>
                </c:pt>
                <c:pt idx="32121">
                  <c:v>300.04026227684943</c:v>
                </c:pt>
                <c:pt idx="32122">
                  <c:v>300.30806747322987</c:v>
                </c:pt>
                <c:pt idx="32123">
                  <c:v>300.21517984830865</c:v>
                </c:pt>
                <c:pt idx="32124">
                  <c:v>300.22604359897201</c:v>
                </c:pt>
                <c:pt idx="32125">
                  <c:v>300.59759394646926</c:v>
                </c:pt>
                <c:pt idx="32126">
                  <c:v>300.29569980594573</c:v>
                </c:pt>
                <c:pt idx="32127">
                  <c:v>300.45825109502692</c:v>
                </c:pt>
                <c:pt idx="32128">
                  <c:v>300.45825109502692</c:v>
                </c:pt>
                <c:pt idx="32129">
                  <c:v>300.02940306137282</c:v>
                </c:pt>
                <c:pt idx="32130">
                  <c:v>300.66725030563049</c:v>
                </c:pt>
                <c:pt idx="32131">
                  <c:v>300.52792252074812</c:v>
                </c:pt>
                <c:pt idx="32132">
                  <c:v>300.72606254631256</c:v>
                </c:pt>
                <c:pt idx="32133">
                  <c:v>300.74928498519898</c:v>
                </c:pt>
                <c:pt idx="32134">
                  <c:v>300.01703988361919</c:v>
                </c:pt>
                <c:pt idx="32135">
                  <c:v>300.09906995190721</c:v>
                </c:pt>
                <c:pt idx="32136">
                  <c:v>300.47062043637322</c:v>
                </c:pt>
                <c:pt idx="32137">
                  <c:v>301.19050219279325</c:v>
                </c:pt>
                <c:pt idx="32138">
                  <c:v>301.05116999447409</c:v>
                </c:pt>
                <c:pt idx="32139">
                  <c:v>300.63317492139134</c:v>
                </c:pt>
                <c:pt idx="32140">
                  <c:v>300.77250575002324</c:v>
                </c:pt>
                <c:pt idx="32141">
                  <c:v>300.30806747322987</c:v>
                </c:pt>
                <c:pt idx="32142">
                  <c:v>300.28484518653084</c:v>
                </c:pt>
                <c:pt idx="32143">
                  <c:v>300.77250575002324</c:v>
                </c:pt>
                <c:pt idx="32144">
                  <c:v>300.47062043637322</c:v>
                </c:pt>
                <c:pt idx="32145">
                  <c:v>300.44739830186171</c:v>
                </c:pt>
                <c:pt idx="32146">
                  <c:v>300.10992901519637</c:v>
                </c:pt>
                <c:pt idx="32147">
                  <c:v>300.45825109502692</c:v>
                </c:pt>
                <c:pt idx="32148">
                  <c:v>300.29569980594573</c:v>
                </c:pt>
                <c:pt idx="32149">
                  <c:v>300.04026227684943</c:v>
                </c:pt>
                <c:pt idx="32150">
                  <c:v>300.02940306137282</c:v>
                </c:pt>
                <c:pt idx="32151">
                  <c:v>300.69047411420422</c:v>
                </c:pt>
                <c:pt idx="32152">
                  <c:v>300.08670677415364</c:v>
                </c:pt>
                <c:pt idx="32153">
                  <c:v>300.58673034799341</c:v>
                </c:pt>
                <c:pt idx="32154">
                  <c:v>300.02940306137282</c:v>
                </c:pt>
                <c:pt idx="32155">
                  <c:v>300.19195756160968</c:v>
                </c:pt>
                <c:pt idx="32156">
                  <c:v>300.22604359897201</c:v>
                </c:pt>
                <c:pt idx="32157">
                  <c:v>300.28484518653084</c:v>
                </c:pt>
                <c:pt idx="32158">
                  <c:v>300.17959598182455</c:v>
                </c:pt>
                <c:pt idx="32159">
                  <c:v>300.41181884881439</c:v>
                </c:pt>
                <c:pt idx="32160">
                  <c:v>300.20281979039828</c:v>
                </c:pt>
                <c:pt idx="32161">
                  <c:v>300.00618080663321</c:v>
                </c:pt>
                <c:pt idx="32162">
                  <c:v>300.10992901519637</c:v>
                </c:pt>
                <c:pt idx="32163">
                  <c:v>300.22604359897201</c:v>
                </c:pt>
                <c:pt idx="32164">
                  <c:v>300.17959598182455</c:v>
                </c:pt>
                <c:pt idx="32165">
                  <c:v>300.37773281145206</c:v>
                </c:pt>
                <c:pt idx="32166">
                  <c:v>300.06348451789216</c:v>
                </c:pt>
                <c:pt idx="32167">
                  <c:v>300.42417753703751</c:v>
                </c:pt>
                <c:pt idx="32168">
                  <c:v>300.77250575002324</c:v>
                </c:pt>
                <c:pt idx="32169">
                  <c:v>300.74928498519898</c:v>
                </c:pt>
                <c:pt idx="32170">
                  <c:v>300.65639720809037</c:v>
                </c:pt>
                <c:pt idx="32171">
                  <c:v>300.74928498519898</c:v>
                </c:pt>
                <c:pt idx="32172">
                  <c:v>300.72606254631256</c:v>
                </c:pt>
                <c:pt idx="32173">
                  <c:v>300.10992901519637</c:v>
                </c:pt>
                <c:pt idx="32174">
                  <c:v>300.10992901519637</c:v>
                </c:pt>
                <c:pt idx="32175">
                  <c:v>300.38859504024066</c:v>
                </c:pt>
                <c:pt idx="32176">
                  <c:v>300.34214742309319</c:v>
                </c:pt>
                <c:pt idx="32177">
                  <c:v>300.73692173135169</c:v>
                </c:pt>
                <c:pt idx="32178">
                  <c:v>300.57437013789553</c:v>
                </c:pt>
                <c:pt idx="32179">
                  <c:v>300.66725030563049</c:v>
                </c:pt>
                <c:pt idx="32180">
                  <c:v>300.29569980594573</c:v>
                </c:pt>
                <c:pt idx="32181">
                  <c:v>300.29569980594573</c:v>
                </c:pt>
                <c:pt idx="32182">
                  <c:v>300.07584769564573</c:v>
                </c:pt>
                <c:pt idx="32183">
                  <c:v>300.04026227684943</c:v>
                </c:pt>
                <c:pt idx="32184">
                  <c:v>300.22604359897201</c:v>
                </c:pt>
                <c:pt idx="32185">
                  <c:v>300.47062043637322</c:v>
                </c:pt>
                <c:pt idx="32186">
                  <c:v>300.21517984830865</c:v>
                </c:pt>
                <c:pt idx="32187">
                  <c:v>300.17959598182455</c:v>
                </c:pt>
                <c:pt idx="32188">
                  <c:v>301.14405761939526</c:v>
                </c:pt>
                <c:pt idx="32189">
                  <c:v>300.60995263469238</c:v>
                </c:pt>
                <c:pt idx="32190">
                  <c:v>300.17959598182455</c:v>
                </c:pt>
                <c:pt idx="32191">
                  <c:v>300.60995263469238</c:v>
                </c:pt>
                <c:pt idx="32192">
                  <c:v>300.26162289983188</c:v>
                </c:pt>
                <c:pt idx="32193">
                  <c:v>300.24926740754574</c:v>
                </c:pt>
                <c:pt idx="32194">
                  <c:v>300.29569980594573</c:v>
                </c:pt>
                <c:pt idx="32195">
                  <c:v>300.57437013789553</c:v>
                </c:pt>
                <c:pt idx="32196">
                  <c:v>300.59759394646926</c:v>
                </c:pt>
                <c:pt idx="32197">
                  <c:v>300.80659315707283</c:v>
                </c:pt>
                <c:pt idx="32198">
                  <c:v>300.08670677415364</c:v>
                </c:pt>
                <c:pt idx="32199">
                  <c:v>300.09906995190721</c:v>
                </c:pt>
                <c:pt idx="32200">
                  <c:v>300.10992901519637</c:v>
                </c:pt>
                <c:pt idx="32201">
                  <c:v>300.58673034799341</c:v>
                </c:pt>
                <c:pt idx="32202">
                  <c:v>300.07584769564573</c:v>
                </c:pt>
                <c:pt idx="32203">
                  <c:v>300.07584769564573</c:v>
                </c:pt>
                <c:pt idx="32204">
                  <c:v>300.70284025961359</c:v>
                </c:pt>
                <c:pt idx="32205">
                  <c:v>300.60995263469238</c:v>
                </c:pt>
                <c:pt idx="32206">
                  <c:v>300.06348451789216</c:v>
                </c:pt>
                <c:pt idx="32207">
                  <c:v>300.06348451789216</c:v>
                </c:pt>
                <c:pt idx="32208">
                  <c:v>300.04026227684943</c:v>
                </c:pt>
                <c:pt idx="32209">
                  <c:v>300.09906995190721</c:v>
                </c:pt>
                <c:pt idx="32210">
                  <c:v>300.33128823805407</c:v>
                </c:pt>
                <c:pt idx="32211">
                  <c:v>300.052625454603</c:v>
                </c:pt>
                <c:pt idx="32212">
                  <c:v>300.49384272307219</c:v>
                </c:pt>
                <c:pt idx="32213">
                  <c:v>300.16873527491072</c:v>
                </c:pt>
                <c:pt idx="32214">
                  <c:v>300.45825109502692</c:v>
                </c:pt>
                <c:pt idx="32215">
                  <c:v>300.04026227684943</c:v>
                </c:pt>
                <c:pt idx="32216">
                  <c:v>300.15637217325082</c:v>
                </c:pt>
                <c:pt idx="32217">
                  <c:v>300.02940306137282</c:v>
                </c:pt>
                <c:pt idx="32218">
                  <c:v>300.09906995190721</c:v>
                </c:pt>
                <c:pt idx="32219">
                  <c:v>300.04026227684943</c:v>
                </c:pt>
                <c:pt idx="32220">
                  <c:v>300.47062043637322</c:v>
                </c:pt>
                <c:pt idx="32221">
                  <c:v>300.51706500977122</c:v>
                </c:pt>
                <c:pt idx="32222">
                  <c:v>300.67961797291457</c:v>
                </c:pt>
                <c:pt idx="32223">
                  <c:v>300.56350806129444</c:v>
                </c:pt>
                <c:pt idx="32224">
                  <c:v>300.72606254631256</c:v>
                </c:pt>
                <c:pt idx="32225">
                  <c:v>300.28484518653084</c:v>
                </c:pt>
                <c:pt idx="32226">
                  <c:v>300.43504265738812</c:v>
                </c:pt>
                <c:pt idx="32227">
                  <c:v>300.41181884881439</c:v>
                </c:pt>
                <c:pt idx="32228">
                  <c:v>300.15637217325082</c:v>
                </c:pt>
                <c:pt idx="32229">
                  <c:v>300.34214742309319</c:v>
                </c:pt>
                <c:pt idx="32230">
                  <c:v>300.08670677415364</c:v>
                </c:pt>
                <c:pt idx="32231">
                  <c:v>300.88861550945592</c:v>
                </c:pt>
                <c:pt idx="32232">
                  <c:v>300.58673034799341</c:v>
                </c:pt>
                <c:pt idx="32233">
                  <c:v>300.08670677415364</c:v>
                </c:pt>
                <c:pt idx="32234">
                  <c:v>300.71369792277795</c:v>
                </c:pt>
                <c:pt idx="32235">
                  <c:v>300.29569980594573</c:v>
                </c:pt>
                <c:pt idx="32236">
                  <c:v>300.56350806129444</c:v>
                </c:pt>
                <c:pt idx="32237">
                  <c:v>300.54028729647018</c:v>
                </c:pt>
                <c:pt idx="32238">
                  <c:v>300.16873527491072</c:v>
                </c:pt>
                <c:pt idx="32239">
                  <c:v>300.58673034799341</c:v>
                </c:pt>
                <c:pt idx="32240">
                  <c:v>300.12229077760645</c:v>
                </c:pt>
                <c:pt idx="32241">
                  <c:v>300.43504265738812</c:v>
                </c:pt>
                <c:pt idx="32242">
                  <c:v>300.17959598182455</c:v>
                </c:pt>
                <c:pt idx="32243">
                  <c:v>300.50469871217439</c:v>
                </c:pt>
                <c:pt idx="32244">
                  <c:v>300.8762493640466</c:v>
                </c:pt>
                <c:pt idx="32245">
                  <c:v>300.13314985611436</c:v>
                </c:pt>
                <c:pt idx="32246">
                  <c:v>300.43504265738812</c:v>
                </c:pt>
                <c:pt idx="32247">
                  <c:v>300.13314985611436</c:v>
                </c:pt>
                <c:pt idx="32248">
                  <c:v>300.04026227684943</c:v>
                </c:pt>
                <c:pt idx="32249">
                  <c:v>300.21517984830865</c:v>
                </c:pt>
                <c:pt idx="32250">
                  <c:v>300.09906995190721</c:v>
                </c:pt>
                <c:pt idx="32251">
                  <c:v>300.22604359897201</c:v>
                </c:pt>
                <c:pt idx="32252">
                  <c:v>300.06348451789216</c:v>
                </c:pt>
                <c:pt idx="32253">
                  <c:v>300.51706500977122</c:v>
                </c:pt>
                <c:pt idx="32254">
                  <c:v>300.30806747322987</c:v>
                </c:pt>
                <c:pt idx="32255">
                  <c:v>300.40095509815103</c:v>
                </c:pt>
                <c:pt idx="32256">
                  <c:v>300.35451052475304</c:v>
                </c:pt>
                <c:pt idx="32257">
                  <c:v>300.09906995190721</c:v>
                </c:pt>
                <c:pt idx="32258">
                  <c:v>300.21517984830865</c:v>
                </c:pt>
                <c:pt idx="32259">
                  <c:v>300.10992901519637</c:v>
                </c:pt>
                <c:pt idx="32260">
                  <c:v>300.45825109502692</c:v>
                </c:pt>
                <c:pt idx="32261">
                  <c:v>300.48147490360066</c:v>
                </c:pt>
                <c:pt idx="32262">
                  <c:v>300.00618080663321</c:v>
                </c:pt>
                <c:pt idx="32263">
                  <c:v>300.23840061313291</c:v>
                </c:pt>
                <c:pt idx="32264">
                  <c:v>300.44739830186171</c:v>
                </c:pt>
                <c:pt idx="32265">
                  <c:v>300.23840061313291</c:v>
                </c:pt>
                <c:pt idx="32266">
                  <c:v>300.19195756160968</c:v>
                </c:pt>
                <c:pt idx="32267">
                  <c:v>300.30806747322987</c:v>
                </c:pt>
                <c:pt idx="32268">
                  <c:v>300.30806747322987</c:v>
                </c:pt>
                <c:pt idx="32269">
                  <c:v>300.37773281145206</c:v>
                </c:pt>
                <c:pt idx="32270">
                  <c:v>300.47062043637322</c:v>
                </c:pt>
                <c:pt idx="32271">
                  <c:v>300.37773281145206</c:v>
                </c:pt>
                <c:pt idx="32272">
                  <c:v>300.06348451789216</c:v>
                </c:pt>
                <c:pt idx="32273">
                  <c:v>300.07584769564573</c:v>
                </c:pt>
                <c:pt idx="32274">
                  <c:v>300.052625454603</c:v>
                </c:pt>
                <c:pt idx="32275">
                  <c:v>301.27102382449254</c:v>
                </c:pt>
                <c:pt idx="32276">
                  <c:v>300.69047411420422</c:v>
                </c:pt>
                <c:pt idx="32277">
                  <c:v>300.64402649705676</c:v>
                </c:pt>
                <c:pt idx="32278">
                  <c:v>300.20281979039828</c:v>
                </c:pt>
                <c:pt idx="32279">
                  <c:v>301.20136746533132</c:v>
                </c:pt>
                <c:pt idx="32280">
                  <c:v>300.52792252074812</c:v>
                </c:pt>
                <c:pt idx="32281">
                  <c:v>300.64402649705676</c:v>
                </c:pt>
                <c:pt idx="32282">
                  <c:v>300.50469871217439</c:v>
                </c:pt>
                <c:pt idx="32283">
                  <c:v>300.29569980594573</c:v>
                </c:pt>
                <c:pt idx="32284">
                  <c:v>300.63317492139134</c:v>
                </c:pt>
                <c:pt idx="32285">
                  <c:v>300.33128823805407</c:v>
                </c:pt>
                <c:pt idx="32286">
                  <c:v>300.60995263469238</c:v>
                </c:pt>
                <c:pt idx="32287">
                  <c:v>301.07439243336052</c:v>
                </c:pt>
                <c:pt idx="32288">
                  <c:v>301.44594338960769</c:v>
                </c:pt>
                <c:pt idx="32289">
                  <c:v>300.98150465625184</c:v>
                </c:pt>
                <c:pt idx="32290">
                  <c:v>300.77250575002324</c:v>
                </c:pt>
                <c:pt idx="32291">
                  <c:v>300.20281979039828</c:v>
                </c:pt>
                <c:pt idx="32292">
                  <c:v>300.00618080663321</c:v>
                </c:pt>
                <c:pt idx="32293">
                  <c:v>300.272475997372</c:v>
                </c:pt>
                <c:pt idx="32294">
                  <c:v>300.15637217325082</c:v>
                </c:pt>
                <c:pt idx="32295">
                  <c:v>301.45679892214741</c:v>
                </c:pt>
                <c:pt idx="32296">
                  <c:v>301.24779986373136</c:v>
                </c:pt>
                <c:pt idx="32297">
                  <c:v>300.73692173135169</c:v>
                </c:pt>
                <c:pt idx="32298">
                  <c:v>300.20281979039828</c:v>
                </c:pt>
                <c:pt idx="32299">
                  <c:v>300.12229077760645</c:v>
                </c:pt>
                <c:pt idx="32300">
                  <c:v>300.40095509815103</c:v>
                </c:pt>
                <c:pt idx="32301">
                  <c:v>300.93506008285391</c:v>
                </c:pt>
                <c:pt idx="32302">
                  <c:v>300.95828236955288</c:v>
                </c:pt>
                <c:pt idx="32303">
                  <c:v>300.63317492139134</c:v>
                </c:pt>
                <c:pt idx="32304">
                  <c:v>300.63317492139134</c:v>
                </c:pt>
                <c:pt idx="32305">
                  <c:v>301.26016783539035</c:v>
                </c:pt>
                <c:pt idx="32306">
                  <c:v>300.86539474463171</c:v>
                </c:pt>
                <c:pt idx="32307">
                  <c:v>300.44739830186171</c:v>
                </c:pt>
                <c:pt idx="32308">
                  <c:v>300.30806747322987</c:v>
                </c:pt>
                <c:pt idx="32309">
                  <c:v>300.19195756160968</c:v>
                </c:pt>
                <c:pt idx="32310">
                  <c:v>300.48147490360066</c:v>
                </c:pt>
                <c:pt idx="32311">
                  <c:v>301.0852482702752</c:v>
                </c:pt>
                <c:pt idx="32312">
                  <c:v>300.64402649705676</c:v>
                </c:pt>
                <c:pt idx="32313">
                  <c:v>300.78336934849909</c:v>
                </c:pt>
                <c:pt idx="32314">
                  <c:v>300.76014553992542</c:v>
                </c:pt>
                <c:pt idx="32315">
                  <c:v>300.13314985611436</c:v>
                </c:pt>
                <c:pt idx="32316">
                  <c:v>300.48147490360066</c:v>
                </c:pt>
                <c:pt idx="32317">
                  <c:v>300.41181884881439</c:v>
                </c:pt>
                <c:pt idx="32318">
                  <c:v>300.50469871217439</c:v>
                </c:pt>
                <c:pt idx="32319">
                  <c:v>300.66725030563049</c:v>
                </c:pt>
                <c:pt idx="32320">
                  <c:v>300.21517984830865</c:v>
                </c:pt>
                <c:pt idx="32321">
                  <c:v>300.88861550945592</c:v>
                </c:pt>
                <c:pt idx="32322">
                  <c:v>300.77250575002324</c:v>
                </c:pt>
                <c:pt idx="32323">
                  <c:v>300.07584769564573</c:v>
                </c:pt>
                <c:pt idx="32324">
                  <c:v>300.21517984830865</c:v>
                </c:pt>
                <c:pt idx="32325">
                  <c:v>300.00618080663321</c:v>
                </c:pt>
                <c:pt idx="32326">
                  <c:v>300.5511463293218</c:v>
                </c:pt>
                <c:pt idx="32327">
                  <c:v>300.34214742309319</c:v>
                </c:pt>
                <c:pt idx="32328">
                  <c:v>300.17959598182455</c:v>
                </c:pt>
                <c:pt idx="32329">
                  <c:v>300.06348451789216</c:v>
                </c:pt>
                <c:pt idx="32330">
                  <c:v>300.272475997372</c:v>
                </c:pt>
                <c:pt idx="32331">
                  <c:v>300.20281979039828</c:v>
                </c:pt>
                <c:pt idx="32332">
                  <c:v>300.35451052475304</c:v>
                </c:pt>
                <c:pt idx="32333">
                  <c:v>300.42417753703751</c:v>
                </c:pt>
                <c:pt idx="32334">
                  <c:v>300.28484518653084</c:v>
                </c:pt>
                <c:pt idx="32335">
                  <c:v>300.72606254631256</c:v>
                </c:pt>
                <c:pt idx="32336">
                  <c:v>300.77250575002324</c:v>
                </c:pt>
                <c:pt idx="32337">
                  <c:v>300.84217245793269</c:v>
                </c:pt>
                <c:pt idx="32338">
                  <c:v>300.86539474463171</c:v>
                </c:pt>
                <c:pt idx="32339">
                  <c:v>301.35305546031157</c:v>
                </c:pt>
                <c:pt idx="32340">
                  <c:v>300.30806747322987</c:v>
                </c:pt>
                <c:pt idx="32341">
                  <c:v>300.26162289983188</c:v>
                </c:pt>
                <c:pt idx="32342">
                  <c:v>300.07584769564573</c:v>
                </c:pt>
                <c:pt idx="32343">
                  <c:v>300.43504265738812</c:v>
                </c:pt>
                <c:pt idx="32344">
                  <c:v>300.45825109502692</c:v>
                </c:pt>
                <c:pt idx="32345">
                  <c:v>301.03880065312774</c:v>
                </c:pt>
                <c:pt idx="32346">
                  <c:v>300.78336934849909</c:v>
                </c:pt>
                <c:pt idx="32347">
                  <c:v>300.9923684069152</c:v>
                </c:pt>
                <c:pt idx="32348">
                  <c:v>300.76014553992542</c:v>
                </c:pt>
                <c:pt idx="32349">
                  <c:v>300.28484518653084</c:v>
                </c:pt>
                <c:pt idx="32350">
                  <c:v>300.12229077760645</c:v>
                </c:pt>
                <c:pt idx="32351">
                  <c:v>300.06348451789216</c:v>
                </c:pt>
                <c:pt idx="32352">
                  <c:v>300.28484518653084</c:v>
                </c:pt>
                <c:pt idx="32353">
                  <c:v>300.42417753703751</c:v>
                </c:pt>
                <c:pt idx="32354">
                  <c:v>300.60995263469238</c:v>
                </c:pt>
                <c:pt idx="32355">
                  <c:v>300.77250575002324</c:v>
                </c:pt>
                <c:pt idx="32356">
                  <c:v>300.95828236955288</c:v>
                </c:pt>
                <c:pt idx="32357">
                  <c:v>300.86539474463171</c:v>
                </c:pt>
                <c:pt idx="32358">
                  <c:v>300.57437013789553</c:v>
                </c:pt>
                <c:pt idx="32359">
                  <c:v>300.22604359897201</c:v>
                </c:pt>
                <c:pt idx="32360">
                  <c:v>300.36537123166693</c:v>
                </c:pt>
                <c:pt idx="32361">
                  <c:v>300.92269698119406</c:v>
                </c:pt>
                <c:pt idx="32362">
                  <c:v>301.75869367142087</c:v>
                </c:pt>
                <c:pt idx="32363">
                  <c:v>301.06202461388898</c:v>
                </c:pt>
                <c:pt idx="32364">
                  <c:v>300.8762493640466</c:v>
                </c:pt>
                <c:pt idx="32365">
                  <c:v>300.22604359897201</c:v>
                </c:pt>
                <c:pt idx="32366">
                  <c:v>300.272475997372</c:v>
                </c:pt>
                <c:pt idx="32367">
                  <c:v>300.42417753703751</c:v>
                </c:pt>
                <c:pt idx="32368">
                  <c:v>300.37773281145206</c:v>
                </c:pt>
                <c:pt idx="32369">
                  <c:v>300.24926740754574</c:v>
                </c:pt>
                <c:pt idx="32370">
                  <c:v>300.00618080663321</c:v>
                </c:pt>
                <c:pt idx="32371">
                  <c:v>300.30806747322987</c:v>
                </c:pt>
                <c:pt idx="32372">
                  <c:v>300.54028729647018</c:v>
                </c:pt>
                <c:pt idx="32373">
                  <c:v>300.00618080663321</c:v>
                </c:pt>
                <c:pt idx="32374">
                  <c:v>300.08670677415364</c:v>
                </c:pt>
                <c:pt idx="32375">
                  <c:v>300.00618080663321</c:v>
                </c:pt>
                <c:pt idx="32376">
                  <c:v>300.85302555547287</c:v>
                </c:pt>
                <c:pt idx="32377">
                  <c:v>300.01703988361919</c:v>
                </c:pt>
                <c:pt idx="32378">
                  <c:v>300.50469871217439</c:v>
                </c:pt>
                <c:pt idx="32379">
                  <c:v>300.17959598182455</c:v>
                </c:pt>
                <c:pt idx="32380">
                  <c:v>300.24926740754574</c:v>
                </c:pt>
                <c:pt idx="32381">
                  <c:v>300.21517984830865</c:v>
                </c:pt>
                <c:pt idx="32382">
                  <c:v>300.14551303386793</c:v>
                </c:pt>
                <c:pt idx="32383">
                  <c:v>300.01703988361919</c:v>
                </c:pt>
                <c:pt idx="32384">
                  <c:v>300.44739830186171</c:v>
                </c:pt>
                <c:pt idx="32385">
                  <c:v>300.08670677415364</c:v>
                </c:pt>
                <c:pt idx="32386">
                  <c:v>300.44739830186171</c:v>
                </c:pt>
                <c:pt idx="32387">
                  <c:v>300.58673034799341</c:v>
                </c:pt>
                <c:pt idx="32388">
                  <c:v>300.40095509815103</c:v>
                </c:pt>
                <c:pt idx="32389">
                  <c:v>300.23840061313291</c:v>
                </c:pt>
                <c:pt idx="32390">
                  <c:v>300.052625454603</c:v>
                </c:pt>
                <c:pt idx="32391">
                  <c:v>300.21517984830865</c:v>
                </c:pt>
                <c:pt idx="32392">
                  <c:v>300.40095509815103</c:v>
                </c:pt>
                <c:pt idx="32393">
                  <c:v>300.22604359897201</c:v>
                </c:pt>
                <c:pt idx="32394">
                  <c:v>300.04026227684943</c:v>
                </c:pt>
                <c:pt idx="32395">
                  <c:v>300.48147490360066</c:v>
                </c:pt>
                <c:pt idx="32396">
                  <c:v>300.04026227684943</c:v>
                </c:pt>
                <c:pt idx="32397">
                  <c:v>300.41181884881439</c:v>
                </c:pt>
                <c:pt idx="32398">
                  <c:v>300.36537123166693</c:v>
                </c:pt>
                <c:pt idx="32399">
                  <c:v>300.06348451789216</c:v>
                </c:pt>
                <c:pt idx="32400">
                  <c:v>300.21517984830865</c:v>
                </c:pt>
                <c:pt idx="32401">
                  <c:v>300.15637217325082</c:v>
                </c:pt>
                <c:pt idx="32402">
                  <c:v>300.42417753703751</c:v>
                </c:pt>
                <c:pt idx="32403">
                  <c:v>300.13314985611436</c:v>
                </c:pt>
                <c:pt idx="32404">
                  <c:v>300.02940306137282</c:v>
                </c:pt>
                <c:pt idx="32405">
                  <c:v>300.14551303386793</c:v>
                </c:pt>
                <c:pt idx="32406">
                  <c:v>300.47062043637322</c:v>
                </c:pt>
                <c:pt idx="32407">
                  <c:v>300.24926740754574</c:v>
                </c:pt>
                <c:pt idx="32408">
                  <c:v>300.30806747322987</c:v>
                </c:pt>
                <c:pt idx="32409">
                  <c:v>300.17959598182455</c:v>
                </c:pt>
                <c:pt idx="32410">
                  <c:v>300.10992901519637</c:v>
                </c:pt>
                <c:pt idx="32411">
                  <c:v>300.06348451789216</c:v>
                </c:pt>
                <c:pt idx="32412">
                  <c:v>300.38859504024066</c:v>
                </c:pt>
                <c:pt idx="32413">
                  <c:v>300.12229077760645</c:v>
                </c:pt>
                <c:pt idx="32414">
                  <c:v>300.04026227684943</c:v>
                </c:pt>
                <c:pt idx="32415">
                  <c:v>300.22604359897201</c:v>
                </c:pt>
                <c:pt idx="32416">
                  <c:v>300.22604359897201</c:v>
                </c:pt>
                <c:pt idx="32417">
                  <c:v>300.33128823805407</c:v>
                </c:pt>
                <c:pt idx="32418">
                  <c:v>300.86539474463171</c:v>
                </c:pt>
                <c:pt idx="32419">
                  <c:v>300.56350806129444</c:v>
                </c:pt>
                <c:pt idx="32420">
                  <c:v>301.14405761939526</c:v>
                </c:pt>
                <c:pt idx="32421">
                  <c:v>300.70284025961359</c:v>
                </c:pt>
                <c:pt idx="32422">
                  <c:v>300.37773281145206</c:v>
                </c:pt>
                <c:pt idx="32423">
                  <c:v>300.23840061313291</c:v>
                </c:pt>
                <c:pt idx="32424">
                  <c:v>300.15637217325082</c:v>
                </c:pt>
                <c:pt idx="32425">
                  <c:v>300.38859504024066</c:v>
                </c:pt>
                <c:pt idx="32426">
                  <c:v>300.34214742309319</c:v>
                </c:pt>
                <c:pt idx="32427">
                  <c:v>300.43504265738812</c:v>
                </c:pt>
                <c:pt idx="32428">
                  <c:v>300.73692173135169</c:v>
                </c:pt>
                <c:pt idx="32429">
                  <c:v>301.13169588742267</c:v>
                </c:pt>
                <c:pt idx="32430">
                  <c:v>300.76014553992542</c:v>
                </c:pt>
                <c:pt idx="32431">
                  <c:v>300.22604359897201</c:v>
                </c:pt>
                <c:pt idx="32432">
                  <c:v>300.28484518653084</c:v>
                </c:pt>
                <c:pt idx="32433">
                  <c:v>300.02940306137282</c:v>
                </c:pt>
                <c:pt idx="32434">
                  <c:v>300.07584769564573</c:v>
                </c:pt>
                <c:pt idx="32435">
                  <c:v>300.33128823805407</c:v>
                </c:pt>
                <c:pt idx="32436">
                  <c:v>300.60995263469238</c:v>
                </c:pt>
                <c:pt idx="32437">
                  <c:v>300.15637217325082</c:v>
                </c:pt>
                <c:pt idx="32438">
                  <c:v>300.16873527491072</c:v>
                </c:pt>
                <c:pt idx="32439">
                  <c:v>300.49384272307219</c:v>
                </c:pt>
                <c:pt idx="32440">
                  <c:v>300.38859504024066</c:v>
                </c:pt>
                <c:pt idx="32441">
                  <c:v>300.45825109502692</c:v>
                </c:pt>
                <c:pt idx="32442">
                  <c:v>300.24926740754574</c:v>
                </c:pt>
                <c:pt idx="32443">
                  <c:v>300.00618080663321</c:v>
                </c:pt>
                <c:pt idx="32444">
                  <c:v>300.17959598182455</c:v>
                </c:pt>
                <c:pt idx="32445">
                  <c:v>300.272475997372</c:v>
                </c:pt>
                <c:pt idx="32446">
                  <c:v>300.29569980594573</c:v>
                </c:pt>
                <c:pt idx="32447">
                  <c:v>300.272475997372</c:v>
                </c:pt>
                <c:pt idx="32448">
                  <c:v>300.65639720809037</c:v>
                </c:pt>
                <c:pt idx="32449">
                  <c:v>300.84217245793269</c:v>
                </c:pt>
                <c:pt idx="32450">
                  <c:v>300.58673034799341</c:v>
                </c:pt>
                <c:pt idx="32451">
                  <c:v>300.42417753703751</c:v>
                </c:pt>
                <c:pt idx="32452">
                  <c:v>300.51706500977122</c:v>
                </c:pt>
                <c:pt idx="32453">
                  <c:v>300.72606254631256</c:v>
                </c:pt>
                <c:pt idx="32454">
                  <c:v>300.70284025961359</c:v>
                </c:pt>
                <c:pt idx="32455">
                  <c:v>300.40095509815103</c:v>
                </c:pt>
                <c:pt idx="32456">
                  <c:v>300.052625454603</c:v>
                </c:pt>
                <c:pt idx="32457">
                  <c:v>300.49384272307219</c:v>
                </c:pt>
                <c:pt idx="32458">
                  <c:v>300.09906995190721</c:v>
                </c:pt>
                <c:pt idx="32459">
                  <c:v>300.04026227684943</c:v>
                </c:pt>
                <c:pt idx="32460">
                  <c:v>300.66725030563049</c:v>
                </c:pt>
                <c:pt idx="32461">
                  <c:v>300.9923684069152</c:v>
                </c:pt>
                <c:pt idx="32462">
                  <c:v>300.8762493640466</c:v>
                </c:pt>
                <c:pt idx="32463">
                  <c:v>300.24926740754574</c:v>
                </c:pt>
                <c:pt idx="32464">
                  <c:v>300.31892361451946</c:v>
                </c:pt>
                <c:pt idx="32465">
                  <c:v>300.15637217325082</c:v>
                </c:pt>
                <c:pt idx="32466">
                  <c:v>300.72606254631256</c:v>
                </c:pt>
                <c:pt idx="32467">
                  <c:v>300.40095509815103</c:v>
                </c:pt>
                <c:pt idx="32468">
                  <c:v>300.47062043637322</c:v>
                </c:pt>
                <c:pt idx="32469">
                  <c:v>300.44739830186171</c:v>
                </c:pt>
                <c:pt idx="32470">
                  <c:v>300.02940306137282</c:v>
                </c:pt>
                <c:pt idx="32471">
                  <c:v>300.58673034799341</c:v>
                </c:pt>
                <c:pt idx="32472">
                  <c:v>300.09906995190721</c:v>
                </c:pt>
                <c:pt idx="32473">
                  <c:v>300.74928498519898</c:v>
                </c:pt>
                <c:pt idx="32474">
                  <c:v>300.51706500977122</c:v>
                </c:pt>
                <c:pt idx="32475">
                  <c:v>300.66725030563049</c:v>
                </c:pt>
                <c:pt idx="32476">
                  <c:v>301.03880065312774</c:v>
                </c:pt>
                <c:pt idx="32477">
                  <c:v>300.85302555547287</c:v>
                </c:pt>
                <c:pt idx="32478">
                  <c:v>300.272475997372</c:v>
                </c:pt>
                <c:pt idx="32479">
                  <c:v>300.36537123166693</c:v>
                </c:pt>
                <c:pt idx="32480">
                  <c:v>300.5511463293218</c:v>
                </c:pt>
                <c:pt idx="32481">
                  <c:v>300.52792252074812</c:v>
                </c:pt>
                <c:pt idx="32482">
                  <c:v>300.15637217325082</c:v>
                </c:pt>
                <c:pt idx="32483">
                  <c:v>300.63317492139134</c:v>
                </c:pt>
                <c:pt idx="32484">
                  <c:v>300.21517984830865</c:v>
                </c:pt>
                <c:pt idx="32485">
                  <c:v>300.15637217325082</c:v>
                </c:pt>
                <c:pt idx="32486">
                  <c:v>300.30806747322987</c:v>
                </c:pt>
                <c:pt idx="32487">
                  <c:v>300.33128823805407</c:v>
                </c:pt>
                <c:pt idx="32488">
                  <c:v>300.42417753703751</c:v>
                </c:pt>
                <c:pt idx="32489">
                  <c:v>301.07439243336052</c:v>
                </c:pt>
                <c:pt idx="32490">
                  <c:v>300.84217245793269</c:v>
                </c:pt>
                <c:pt idx="32491">
                  <c:v>300.84217245793269</c:v>
                </c:pt>
                <c:pt idx="32492">
                  <c:v>300.272475997372</c:v>
                </c:pt>
                <c:pt idx="32493">
                  <c:v>300.80659315707283</c:v>
                </c:pt>
                <c:pt idx="32494">
                  <c:v>300.69047411420422</c:v>
                </c:pt>
                <c:pt idx="32495">
                  <c:v>300.92269698119406</c:v>
                </c:pt>
                <c:pt idx="32496">
                  <c:v>300.82980174689914</c:v>
                </c:pt>
                <c:pt idx="32497">
                  <c:v>300.76014553992542</c:v>
                </c:pt>
                <c:pt idx="32498">
                  <c:v>300.41181884881439</c:v>
                </c:pt>
                <c:pt idx="32499">
                  <c:v>300.15637217325082</c:v>
                </c:pt>
                <c:pt idx="32500">
                  <c:v>300.07584769564573</c:v>
                </c:pt>
                <c:pt idx="32501">
                  <c:v>300.56350806129444</c:v>
                </c:pt>
                <c:pt idx="32502">
                  <c:v>300.37773281145206</c:v>
                </c:pt>
                <c:pt idx="32503">
                  <c:v>300.16873527491072</c:v>
                </c:pt>
                <c:pt idx="32504">
                  <c:v>300.01703988361919</c:v>
                </c:pt>
                <c:pt idx="32505">
                  <c:v>300.06348451789216</c:v>
                </c:pt>
                <c:pt idx="32506">
                  <c:v>300.16873527491072</c:v>
                </c:pt>
                <c:pt idx="32507">
                  <c:v>300.08670677415364</c:v>
                </c:pt>
                <c:pt idx="32508">
                  <c:v>300.24926740754574</c:v>
                </c:pt>
                <c:pt idx="32509">
                  <c:v>300.64402649705676</c:v>
                </c:pt>
                <c:pt idx="32510">
                  <c:v>300.38859504024066</c:v>
                </c:pt>
                <c:pt idx="32511">
                  <c:v>300.52792252074812</c:v>
                </c:pt>
                <c:pt idx="32512">
                  <c:v>300.71369792277795</c:v>
                </c:pt>
                <c:pt idx="32513">
                  <c:v>300.36537123166693</c:v>
                </c:pt>
                <c:pt idx="32514">
                  <c:v>300.15637217325082</c:v>
                </c:pt>
                <c:pt idx="32515">
                  <c:v>300.17959598182455</c:v>
                </c:pt>
                <c:pt idx="32516">
                  <c:v>300.00618080663321</c:v>
                </c:pt>
                <c:pt idx="32517">
                  <c:v>300.02940306137282</c:v>
                </c:pt>
                <c:pt idx="32518">
                  <c:v>300.26162289983188</c:v>
                </c:pt>
                <c:pt idx="32519">
                  <c:v>300.40095509815103</c:v>
                </c:pt>
                <c:pt idx="32520">
                  <c:v>300.74928498519898</c:v>
                </c:pt>
                <c:pt idx="32521">
                  <c:v>300.79572788453476</c:v>
                </c:pt>
                <c:pt idx="32522">
                  <c:v>301.09761456787203</c:v>
                </c:pt>
                <c:pt idx="32523">
                  <c:v>300.07584769564573</c:v>
                </c:pt>
                <c:pt idx="32524">
                  <c:v>300.08670677415364</c:v>
                </c:pt>
                <c:pt idx="32525">
                  <c:v>300.12229077760645</c:v>
                </c:pt>
                <c:pt idx="32526">
                  <c:v>300.052625454603</c:v>
                </c:pt>
                <c:pt idx="32527">
                  <c:v>300.40095509815103</c:v>
                </c:pt>
                <c:pt idx="32528">
                  <c:v>300.43504265738812</c:v>
                </c:pt>
                <c:pt idx="32529">
                  <c:v>300.5511463293218</c:v>
                </c:pt>
                <c:pt idx="32530">
                  <c:v>300.38859504024066</c:v>
                </c:pt>
                <c:pt idx="32531">
                  <c:v>300.52792252074812</c:v>
                </c:pt>
                <c:pt idx="32532">
                  <c:v>300.14551303386793</c:v>
                </c:pt>
                <c:pt idx="32533">
                  <c:v>300.37773281145206</c:v>
                </c:pt>
                <c:pt idx="32534">
                  <c:v>300.58673034799341</c:v>
                </c:pt>
                <c:pt idx="32535">
                  <c:v>300.22604359897201</c:v>
                </c:pt>
                <c:pt idx="32536">
                  <c:v>300.84217245793269</c:v>
                </c:pt>
                <c:pt idx="32537">
                  <c:v>301.02794770777507</c:v>
                </c:pt>
                <c:pt idx="32538">
                  <c:v>300.33128823805407</c:v>
                </c:pt>
                <c:pt idx="32539">
                  <c:v>300.21517984830865</c:v>
                </c:pt>
                <c:pt idx="32540">
                  <c:v>300.17959598182455</c:v>
                </c:pt>
                <c:pt idx="32541">
                  <c:v>300.02940306137282</c:v>
                </c:pt>
                <c:pt idx="32542">
                  <c:v>300.89947317262033</c:v>
                </c:pt>
                <c:pt idx="32543">
                  <c:v>300.59759394646926</c:v>
                </c:pt>
                <c:pt idx="32544">
                  <c:v>300.48147490360066</c:v>
                </c:pt>
                <c:pt idx="32545">
                  <c:v>300.59759394646926</c:v>
                </c:pt>
                <c:pt idx="32546">
                  <c:v>300.22604359897201</c:v>
                </c:pt>
                <c:pt idx="32547">
                  <c:v>300.71369792277795</c:v>
                </c:pt>
                <c:pt idx="32548">
                  <c:v>300.8762493640466</c:v>
                </c:pt>
                <c:pt idx="32549">
                  <c:v>300.38859504024066</c:v>
                </c:pt>
                <c:pt idx="32550">
                  <c:v>300.24926740754574</c:v>
                </c:pt>
                <c:pt idx="32551">
                  <c:v>300.16873527491072</c:v>
                </c:pt>
                <c:pt idx="32552">
                  <c:v>300.19195756160968</c:v>
                </c:pt>
                <c:pt idx="32553">
                  <c:v>300.37773281145206</c:v>
                </c:pt>
                <c:pt idx="32554">
                  <c:v>300.58673034799341</c:v>
                </c:pt>
                <c:pt idx="32555">
                  <c:v>300.65639720809037</c:v>
                </c:pt>
                <c:pt idx="32556">
                  <c:v>300.08670677415364</c:v>
                </c:pt>
                <c:pt idx="32557">
                  <c:v>300.09906995190721</c:v>
                </c:pt>
                <c:pt idx="32558">
                  <c:v>300.35451052475304</c:v>
                </c:pt>
                <c:pt idx="32559">
                  <c:v>300.51706500977122</c:v>
                </c:pt>
                <c:pt idx="32560">
                  <c:v>300.26162289983188</c:v>
                </c:pt>
                <c:pt idx="32561">
                  <c:v>300.43504265738812</c:v>
                </c:pt>
                <c:pt idx="32562">
                  <c:v>300.15637217325082</c:v>
                </c:pt>
                <c:pt idx="32563">
                  <c:v>300.01703988361919</c:v>
                </c:pt>
                <c:pt idx="32564">
                  <c:v>300.31892361451946</c:v>
                </c:pt>
                <c:pt idx="32565">
                  <c:v>300.29569980594573</c:v>
                </c:pt>
                <c:pt idx="32566">
                  <c:v>300.30806747322987</c:v>
                </c:pt>
                <c:pt idx="32567">
                  <c:v>300.26162289983188</c:v>
                </c:pt>
                <c:pt idx="32568">
                  <c:v>300.17959598182455</c:v>
                </c:pt>
                <c:pt idx="32569">
                  <c:v>300.40095509815103</c:v>
                </c:pt>
                <c:pt idx="32570">
                  <c:v>300.60995263469238</c:v>
                </c:pt>
                <c:pt idx="32571">
                  <c:v>300.54028729647018</c:v>
                </c:pt>
                <c:pt idx="32572">
                  <c:v>300.23840061313291</c:v>
                </c:pt>
                <c:pt idx="32573">
                  <c:v>300.37773281145206</c:v>
                </c:pt>
                <c:pt idx="32574">
                  <c:v>300.13314985611436</c:v>
                </c:pt>
                <c:pt idx="32575">
                  <c:v>300.02940306137282</c:v>
                </c:pt>
                <c:pt idx="32576">
                  <c:v>300.44739830186171</c:v>
                </c:pt>
                <c:pt idx="32577">
                  <c:v>300.9118379483424</c:v>
                </c:pt>
                <c:pt idx="32578">
                  <c:v>300.04026227684943</c:v>
                </c:pt>
                <c:pt idx="32579">
                  <c:v>300.50469871217439</c:v>
                </c:pt>
                <c:pt idx="32580">
                  <c:v>300.08670677415364</c:v>
                </c:pt>
                <c:pt idx="32581">
                  <c:v>300.17959598182455</c:v>
                </c:pt>
                <c:pt idx="32582">
                  <c:v>300.20281979039828</c:v>
                </c:pt>
                <c:pt idx="32583">
                  <c:v>300.06348451789216</c:v>
                </c:pt>
                <c:pt idx="32584">
                  <c:v>300.47062043637322</c:v>
                </c:pt>
                <c:pt idx="32585">
                  <c:v>300.30806747322987</c:v>
                </c:pt>
                <c:pt idx="32586">
                  <c:v>300.19195756160968</c:v>
                </c:pt>
                <c:pt idx="32587">
                  <c:v>300.12229077760645</c:v>
                </c:pt>
                <c:pt idx="32588">
                  <c:v>300.65639720809037</c:v>
                </c:pt>
                <c:pt idx="32589">
                  <c:v>300.23840061313291</c:v>
                </c:pt>
                <c:pt idx="32590">
                  <c:v>300.272475997372</c:v>
                </c:pt>
                <c:pt idx="32591">
                  <c:v>300.94592078976774</c:v>
                </c:pt>
                <c:pt idx="32592">
                  <c:v>300.22604359897201</c:v>
                </c:pt>
                <c:pt idx="32593">
                  <c:v>300.80659315707283</c:v>
                </c:pt>
                <c:pt idx="32594">
                  <c:v>300.19195756160968</c:v>
                </c:pt>
                <c:pt idx="32595">
                  <c:v>300.66725030563049</c:v>
                </c:pt>
                <c:pt idx="32596">
                  <c:v>300.50469871217439</c:v>
                </c:pt>
                <c:pt idx="32597">
                  <c:v>300.10992901519637</c:v>
                </c:pt>
                <c:pt idx="32598">
                  <c:v>300.17959598182455</c:v>
                </c:pt>
                <c:pt idx="32599">
                  <c:v>300.10992901519637</c:v>
                </c:pt>
                <c:pt idx="32600">
                  <c:v>300.12229077760645</c:v>
                </c:pt>
                <c:pt idx="32601">
                  <c:v>300.16873527491072</c:v>
                </c:pt>
                <c:pt idx="32602">
                  <c:v>300.01703988361919</c:v>
                </c:pt>
                <c:pt idx="32603">
                  <c:v>300.15637217325082</c:v>
                </c:pt>
                <c:pt idx="32604">
                  <c:v>300.01703988361919</c:v>
                </c:pt>
                <c:pt idx="32605">
                  <c:v>300.28484518653084</c:v>
                </c:pt>
                <c:pt idx="32606">
                  <c:v>300.72606254631256</c:v>
                </c:pt>
                <c:pt idx="32607">
                  <c:v>300.98150465625184</c:v>
                </c:pt>
                <c:pt idx="32608">
                  <c:v>300.12229077760645</c:v>
                </c:pt>
                <c:pt idx="32609">
                  <c:v>300.21517984830865</c:v>
                </c:pt>
                <c:pt idx="32610">
                  <c:v>300.09906995190721</c:v>
                </c:pt>
                <c:pt idx="32611">
                  <c:v>300.272475997372</c:v>
                </c:pt>
                <c:pt idx="32612">
                  <c:v>300.41181884881439</c:v>
                </c:pt>
                <c:pt idx="32613">
                  <c:v>300.06348451789216</c:v>
                </c:pt>
                <c:pt idx="32614">
                  <c:v>300.23840061313291</c:v>
                </c:pt>
                <c:pt idx="32615">
                  <c:v>300.36537123166693</c:v>
                </c:pt>
                <c:pt idx="32616">
                  <c:v>300.23840061313291</c:v>
                </c:pt>
                <c:pt idx="32617">
                  <c:v>300.00618080663321</c:v>
                </c:pt>
                <c:pt idx="32618">
                  <c:v>300.65639720809037</c:v>
                </c:pt>
                <c:pt idx="32619">
                  <c:v>300.01703988361919</c:v>
                </c:pt>
                <c:pt idx="32620">
                  <c:v>300.65639720809037</c:v>
                </c:pt>
                <c:pt idx="32621">
                  <c:v>301.16727990609422</c:v>
                </c:pt>
                <c:pt idx="32622">
                  <c:v>300.84217245793269</c:v>
                </c:pt>
                <c:pt idx="32623">
                  <c:v>300.12229077760645</c:v>
                </c:pt>
                <c:pt idx="32624">
                  <c:v>300.07584769564573</c:v>
                </c:pt>
                <c:pt idx="32625">
                  <c:v>300.60995263469238</c:v>
                </c:pt>
                <c:pt idx="32626">
                  <c:v>300.19195756160968</c:v>
                </c:pt>
                <c:pt idx="32627">
                  <c:v>300.52792252074812</c:v>
                </c:pt>
                <c:pt idx="32628">
                  <c:v>300.64402649705676</c:v>
                </c:pt>
                <c:pt idx="32629">
                  <c:v>300.92269698119406</c:v>
                </c:pt>
                <c:pt idx="32630">
                  <c:v>300.48147490360066</c:v>
                </c:pt>
                <c:pt idx="32631">
                  <c:v>300.41181884881439</c:v>
                </c:pt>
                <c:pt idx="32632">
                  <c:v>300.52792252074812</c:v>
                </c:pt>
                <c:pt idx="32633">
                  <c:v>300.35451052475304</c:v>
                </c:pt>
                <c:pt idx="32634">
                  <c:v>300.10992901519637</c:v>
                </c:pt>
                <c:pt idx="32635">
                  <c:v>300.30806747322987</c:v>
                </c:pt>
                <c:pt idx="32636">
                  <c:v>300.56350806129444</c:v>
                </c:pt>
                <c:pt idx="32637">
                  <c:v>301.16727990609422</c:v>
                </c:pt>
                <c:pt idx="32638">
                  <c:v>300.58673034799341</c:v>
                </c:pt>
                <c:pt idx="32639">
                  <c:v>300.37773281145206</c:v>
                </c:pt>
                <c:pt idx="32640">
                  <c:v>300.09906995190721</c:v>
                </c:pt>
                <c:pt idx="32641">
                  <c:v>300.13314985611436</c:v>
                </c:pt>
                <c:pt idx="32642">
                  <c:v>300.26162289983188</c:v>
                </c:pt>
                <c:pt idx="32643">
                  <c:v>300.17959598182455</c:v>
                </c:pt>
                <c:pt idx="32644">
                  <c:v>300.71369792277795</c:v>
                </c:pt>
                <c:pt idx="32645">
                  <c:v>300.73692173135169</c:v>
                </c:pt>
                <c:pt idx="32646">
                  <c:v>301.06202461388898</c:v>
                </c:pt>
                <c:pt idx="32647">
                  <c:v>300.22604359897201</c:v>
                </c:pt>
                <c:pt idx="32648">
                  <c:v>300.19195756160968</c:v>
                </c:pt>
                <c:pt idx="32649">
                  <c:v>300.08670677415364</c:v>
                </c:pt>
                <c:pt idx="32650">
                  <c:v>300.09906995190721</c:v>
                </c:pt>
                <c:pt idx="32651">
                  <c:v>300.09906995190721</c:v>
                </c:pt>
                <c:pt idx="32652">
                  <c:v>300.65639720809037</c:v>
                </c:pt>
                <c:pt idx="32653">
                  <c:v>300.77250575002324</c:v>
                </c:pt>
                <c:pt idx="32654">
                  <c:v>301.02794770777507</c:v>
                </c:pt>
                <c:pt idx="32655">
                  <c:v>300.9118379483424</c:v>
                </c:pt>
                <c:pt idx="32656">
                  <c:v>300.26162289983188</c:v>
                </c:pt>
                <c:pt idx="32657">
                  <c:v>300.47062043637322</c:v>
                </c:pt>
                <c:pt idx="32658">
                  <c:v>300.30806747322987</c:v>
                </c:pt>
                <c:pt idx="32659">
                  <c:v>300.31892361451946</c:v>
                </c:pt>
                <c:pt idx="32660">
                  <c:v>300.64402649705676</c:v>
                </c:pt>
                <c:pt idx="32661">
                  <c:v>300.10992901519637</c:v>
                </c:pt>
                <c:pt idx="32662">
                  <c:v>300.13314985611436</c:v>
                </c:pt>
                <c:pt idx="32663">
                  <c:v>300.14551303386793</c:v>
                </c:pt>
                <c:pt idx="32664">
                  <c:v>300.06348451789216</c:v>
                </c:pt>
                <c:pt idx="32665">
                  <c:v>300.16873527491072</c:v>
                </c:pt>
                <c:pt idx="32666">
                  <c:v>300.052625454603</c:v>
                </c:pt>
                <c:pt idx="32667">
                  <c:v>300.02940306137282</c:v>
                </c:pt>
                <c:pt idx="32668">
                  <c:v>300.70284025961359</c:v>
                </c:pt>
                <c:pt idx="32669">
                  <c:v>300.79572788453476</c:v>
                </c:pt>
                <c:pt idx="32670">
                  <c:v>300.01703988361919</c:v>
                </c:pt>
                <c:pt idx="32671">
                  <c:v>300.71369792277795</c:v>
                </c:pt>
                <c:pt idx="32672">
                  <c:v>300.76014553992542</c:v>
                </c:pt>
                <c:pt idx="32673">
                  <c:v>300.272475997372</c:v>
                </c:pt>
                <c:pt idx="32674">
                  <c:v>300.22604359897201</c:v>
                </c:pt>
                <c:pt idx="32675">
                  <c:v>300.00618080663321</c:v>
                </c:pt>
                <c:pt idx="32676">
                  <c:v>300.73692173135169</c:v>
                </c:pt>
                <c:pt idx="32677">
                  <c:v>300.08670677415364</c:v>
                </c:pt>
                <c:pt idx="32678">
                  <c:v>300.73692173135169</c:v>
                </c:pt>
                <c:pt idx="32679">
                  <c:v>300.34214742309319</c:v>
                </c:pt>
                <c:pt idx="32680">
                  <c:v>300.22604359897201</c:v>
                </c:pt>
                <c:pt idx="32681">
                  <c:v>300.04026227684943</c:v>
                </c:pt>
                <c:pt idx="32682">
                  <c:v>300.28484518653084</c:v>
                </c:pt>
                <c:pt idx="32683">
                  <c:v>300.09906995190721</c:v>
                </c:pt>
                <c:pt idx="32684">
                  <c:v>300.16873527491072</c:v>
                </c:pt>
                <c:pt idx="32685">
                  <c:v>300.04026227684943</c:v>
                </c:pt>
                <c:pt idx="32686">
                  <c:v>300.63317492139134</c:v>
                </c:pt>
                <c:pt idx="32687">
                  <c:v>300.42417753703751</c:v>
                </c:pt>
                <c:pt idx="32688">
                  <c:v>300.42417753703751</c:v>
                </c:pt>
                <c:pt idx="32689">
                  <c:v>300.49384272307219</c:v>
                </c:pt>
                <c:pt idx="32690">
                  <c:v>300.21517984830865</c:v>
                </c:pt>
                <c:pt idx="32691">
                  <c:v>300.272475997372</c:v>
                </c:pt>
                <c:pt idx="32692">
                  <c:v>300.06348451789216</c:v>
                </c:pt>
                <c:pt idx="32693">
                  <c:v>300.50469871217439</c:v>
                </c:pt>
                <c:pt idx="32694">
                  <c:v>300.50469871217439</c:v>
                </c:pt>
                <c:pt idx="32695">
                  <c:v>300.5511463293218</c:v>
                </c:pt>
                <c:pt idx="32696">
                  <c:v>300.15637217325082</c:v>
                </c:pt>
                <c:pt idx="32697">
                  <c:v>300.66725030563049</c:v>
                </c:pt>
                <c:pt idx="32698">
                  <c:v>300.04026227684943</c:v>
                </c:pt>
                <c:pt idx="32699">
                  <c:v>300.16873527491072</c:v>
                </c:pt>
                <c:pt idx="32700">
                  <c:v>300.24926740754574</c:v>
                </c:pt>
                <c:pt idx="32701">
                  <c:v>301.67816214753572</c:v>
                </c:pt>
                <c:pt idx="32702">
                  <c:v>300.81895017123372</c:v>
                </c:pt>
                <c:pt idx="32703">
                  <c:v>300.40095509815103</c:v>
                </c:pt>
                <c:pt idx="32704">
                  <c:v>300.23840061313291</c:v>
                </c:pt>
                <c:pt idx="32705">
                  <c:v>300.60995263469238</c:v>
                </c:pt>
                <c:pt idx="32706">
                  <c:v>300.88861550945592</c:v>
                </c:pt>
                <c:pt idx="32707">
                  <c:v>300.49384272307219</c:v>
                </c:pt>
                <c:pt idx="32708">
                  <c:v>300.35451052475304</c:v>
                </c:pt>
                <c:pt idx="32709">
                  <c:v>300.15637217325082</c:v>
                </c:pt>
                <c:pt idx="32710">
                  <c:v>300.01703988361919</c:v>
                </c:pt>
                <c:pt idx="32711">
                  <c:v>300.00618080663321</c:v>
                </c:pt>
                <c:pt idx="32712">
                  <c:v>300.5511463293218</c:v>
                </c:pt>
                <c:pt idx="32713">
                  <c:v>300.20281979039828</c:v>
                </c:pt>
                <c:pt idx="32714">
                  <c:v>300.08670677415364</c:v>
                </c:pt>
                <c:pt idx="32715">
                  <c:v>300.62081775504299</c:v>
                </c:pt>
                <c:pt idx="32716">
                  <c:v>300.8762493640466</c:v>
                </c:pt>
                <c:pt idx="32717">
                  <c:v>300.13314985611436</c:v>
                </c:pt>
                <c:pt idx="32718">
                  <c:v>300.21517984830865</c:v>
                </c:pt>
                <c:pt idx="32719">
                  <c:v>300.02940306137282</c:v>
                </c:pt>
                <c:pt idx="32720">
                  <c:v>300.23840061313291</c:v>
                </c:pt>
                <c:pt idx="32721">
                  <c:v>300.23840061313291</c:v>
                </c:pt>
                <c:pt idx="32722">
                  <c:v>300.58673034799341</c:v>
                </c:pt>
                <c:pt idx="32723">
                  <c:v>300.72606254631256</c:v>
                </c:pt>
                <c:pt idx="32724">
                  <c:v>300.58673034799341</c:v>
                </c:pt>
                <c:pt idx="32725">
                  <c:v>300.38859504024066</c:v>
                </c:pt>
                <c:pt idx="32726">
                  <c:v>300.08670677415364</c:v>
                </c:pt>
                <c:pt idx="32727">
                  <c:v>300.64402649705676</c:v>
                </c:pt>
                <c:pt idx="32728">
                  <c:v>300.59759394646926</c:v>
                </c:pt>
                <c:pt idx="32729">
                  <c:v>300.36537123166693</c:v>
                </c:pt>
                <c:pt idx="32730">
                  <c:v>300.45825109502692</c:v>
                </c:pt>
                <c:pt idx="32731">
                  <c:v>300.12229077760645</c:v>
                </c:pt>
                <c:pt idx="32732">
                  <c:v>300.52792252074812</c:v>
                </c:pt>
                <c:pt idx="32733">
                  <c:v>300.12229077760645</c:v>
                </c:pt>
                <c:pt idx="32734">
                  <c:v>300.04026227684943</c:v>
                </c:pt>
                <c:pt idx="32735">
                  <c:v>300.26162289983188</c:v>
                </c:pt>
                <c:pt idx="32736">
                  <c:v>300.33128823805407</c:v>
                </c:pt>
                <c:pt idx="32737">
                  <c:v>301.02794770777507</c:v>
                </c:pt>
                <c:pt idx="32738">
                  <c:v>300.51706500977122</c:v>
                </c:pt>
                <c:pt idx="32739">
                  <c:v>300.95828236955288</c:v>
                </c:pt>
                <c:pt idx="32740">
                  <c:v>300.08670677415364</c:v>
                </c:pt>
                <c:pt idx="32741">
                  <c:v>300.69047411420422</c:v>
                </c:pt>
                <c:pt idx="32742">
                  <c:v>300.59759394646926</c:v>
                </c:pt>
                <c:pt idx="32743">
                  <c:v>300.59759394646926</c:v>
                </c:pt>
                <c:pt idx="32744">
                  <c:v>300.48147490360066</c:v>
                </c:pt>
                <c:pt idx="32745">
                  <c:v>300.08670677415364</c:v>
                </c:pt>
                <c:pt idx="32746">
                  <c:v>300.69047411420422</c:v>
                </c:pt>
                <c:pt idx="32747">
                  <c:v>300.12229077760645</c:v>
                </c:pt>
                <c:pt idx="32748">
                  <c:v>300.34214742309319</c:v>
                </c:pt>
                <c:pt idx="32749">
                  <c:v>300.01703988361919</c:v>
                </c:pt>
                <c:pt idx="32750">
                  <c:v>300.13314985611436</c:v>
                </c:pt>
                <c:pt idx="32751">
                  <c:v>300.21517984830865</c:v>
                </c:pt>
                <c:pt idx="32752">
                  <c:v>300.09906995190721</c:v>
                </c:pt>
                <c:pt idx="32753">
                  <c:v>300.21517984830865</c:v>
                </c:pt>
                <c:pt idx="32754">
                  <c:v>301.23694570087889</c:v>
                </c:pt>
                <c:pt idx="32755">
                  <c:v>301.26016783539035</c:v>
                </c:pt>
                <c:pt idx="32756">
                  <c:v>300.47062043637322</c:v>
                </c:pt>
                <c:pt idx="32757">
                  <c:v>300.56350806129444</c:v>
                </c:pt>
                <c:pt idx="32758">
                  <c:v>300.33128823805407</c:v>
                </c:pt>
                <c:pt idx="32759">
                  <c:v>300.26162289983188</c:v>
                </c:pt>
                <c:pt idx="32760">
                  <c:v>300.15637217325082</c:v>
                </c:pt>
                <c:pt idx="32761">
                  <c:v>300.052625454603</c:v>
                </c:pt>
                <c:pt idx="32762">
                  <c:v>300.24926740754574</c:v>
                </c:pt>
                <c:pt idx="32763">
                  <c:v>300.59759394646926</c:v>
                </c:pt>
                <c:pt idx="32764">
                  <c:v>300.82980174689914</c:v>
                </c:pt>
                <c:pt idx="32765">
                  <c:v>300.36537123166693</c:v>
                </c:pt>
                <c:pt idx="32766">
                  <c:v>300.16873527491072</c:v>
                </c:pt>
                <c:pt idx="32767">
                  <c:v>300.12229077760645</c:v>
                </c:pt>
                <c:pt idx="32768">
                  <c:v>300.40095509815103</c:v>
                </c:pt>
                <c:pt idx="32769">
                  <c:v>300.70284025961359</c:v>
                </c:pt>
                <c:pt idx="32770">
                  <c:v>300.00618080663321</c:v>
                </c:pt>
                <c:pt idx="32771">
                  <c:v>300.60995263469238</c:v>
                </c:pt>
                <c:pt idx="32772">
                  <c:v>301.39949942495963</c:v>
                </c:pt>
                <c:pt idx="32773">
                  <c:v>300.95828236955288</c:v>
                </c:pt>
                <c:pt idx="32774">
                  <c:v>300.33128823805407</c:v>
                </c:pt>
                <c:pt idx="32775">
                  <c:v>300.28484518653084</c:v>
                </c:pt>
                <c:pt idx="32776">
                  <c:v>300.38859504024066</c:v>
                </c:pt>
                <c:pt idx="32777">
                  <c:v>300.59759394646926</c:v>
                </c:pt>
                <c:pt idx="32778">
                  <c:v>301.13169588742267</c:v>
                </c:pt>
                <c:pt idx="32779">
                  <c:v>301.0852482702752</c:v>
                </c:pt>
                <c:pt idx="32780">
                  <c:v>300.94592078976774</c:v>
                </c:pt>
                <c:pt idx="32781">
                  <c:v>301.43357496138623</c:v>
                </c:pt>
                <c:pt idx="32782">
                  <c:v>300.8762493640466</c:v>
                </c:pt>
                <c:pt idx="32783">
                  <c:v>300.48147490360066</c:v>
                </c:pt>
                <c:pt idx="32784">
                  <c:v>300.96914459834147</c:v>
                </c:pt>
                <c:pt idx="32785">
                  <c:v>300.66725030563049</c:v>
                </c:pt>
                <c:pt idx="32786">
                  <c:v>300.84217245793269</c:v>
                </c:pt>
                <c:pt idx="32787">
                  <c:v>301.02794770777507</c:v>
                </c:pt>
                <c:pt idx="32788">
                  <c:v>301.16727990609422</c:v>
                </c:pt>
                <c:pt idx="32789">
                  <c:v>300.84217245793269</c:v>
                </c:pt>
                <c:pt idx="32790">
                  <c:v>300.79572788453476</c:v>
                </c:pt>
                <c:pt idx="32791">
                  <c:v>300.77250575002324</c:v>
                </c:pt>
                <c:pt idx="32792">
                  <c:v>300.14551303386793</c:v>
                </c:pt>
                <c:pt idx="32793">
                  <c:v>300.07584769564573</c:v>
                </c:pt>
                <c:pt idx="32794">
                  <c:v>300.16873527491072</c:v>
                </c:pt>
                <c:pt idx="32795">
                  <c:v>300.07584769564573</c:v>
                </c:pt>
                <c:pt idx="32796">
                  <c:v>300.21517984830865</c:v>
                </c:pt>
                <c:pt idx="32797">
                  <c:v>300.95828236955288</c:v>
                </c:pt>
                <c:pt idx="32798">
                  <c:v>300.26162289983188</c:v>
                </c:pt>
                <c:pt idx="32799">
                  <c:v>300.08670677415364</c:v>
                </c:pt>
                <c:pt idx="32800">
                  <c:v>300.06348451789216</c:v>
                </c:pt>
                <c:pt idx="32801">
                  <c:v>300.26162289983188</c:v>
                </c:pt>
                <c:pt idx="32802">
                  <c:v>300.36537123166693</c:v>
                </c:pt>
                <c:pt idx="32803">
                  <c:v>300.34214742309319</c:v>
                </c:pt>
                <c:pt idx="32804">
                  <c:v>300.63317492139134</c:v>
                </c:pt>
                <c:pt idx="32805">
                  <c:v>300.14551303386793</c:v>
                </c:pt>
                <c:pt idx="32806">
                  <c:v>300.02940306137282</c:v>
                </c:pt>
                <c:pt idx="32807">
                  <c:v>300.00618080663321</c:v>
                </c:pt>
                <c:pt idx="32808">
                  <c:v>300.36537123166693</c:v>
                </c:pt>
                <c:pt idx="32809">
                  <c:v>300.59759394646926</c:v>
                </c:pt>
                <c:pt idx="32810">
                  <c:v>301.01559206330148</c:v>
                </c:pt>
                <c:pt idx="32811">
                  <c:v>301.06202461388898</c:v>
                </c:pt>
                <c:pt idx="32812">
                  <c:v>300.8762493640466</c:v>
                </c:pt>
                <c:pt idx="32813">
                  <c:v>300.43504265738812</c:v>
                </c:pt>
                <c:pt idx="32814">
                  <c:v>300.62081775504299</c:v>
                </c:pt>
                <c:pt idx="32815">
                  <c:v>300.34214742309319</c:v>
                </c:pt>
                <c:pt idx="32816">
                  <c:v>300.052625454603</c:v>
                </c:pt>
                <c:pt idx="32817">
                  <c:v>300.58673034799341</c:v>
                </c:pt>
                <c:pt idx="32818">
                  <c:v>300.98150465625184</c:v>
                </c:pt>
                <c:pt idx="32819">
                  <c:v>301.26016783539035</c:v>
                </c:pt>
                <c:pt idx="32820">
                  <c:v>300.95828236955288</c:v>
                </c:pt>
                <c:pt idx="32821">
                  <c:v>301.19050219279325</c:v>
                </c:pt>
                <c:pt idx="32822">
                  <c:v>300.95828236955288</c:v>
                </c:pt>
                <c:pt idx="32823">
                  <c:v>300.35451052475304</c:v>
                </c:pt>
                <c:pt idx="32824">
                  <c:v>300.37773281145206</c:v>
                </c:pt>
                <c:pt idx="32825">
                  <c:v>300.51706500977122</c:v>
                </c:pt>
                <c:pt idx="32826">
                  <c:v>300.58673034799341</c:v>
                </c:pt>
                <c:pt idx="32827">
                  <c:v>300.21517984830865</c:v>
                </c:pt>
                <c:pt idx="32828">
                  <c:v>300.45825109502692</c:v>
                </c:pt>
                <c:pt idx="32829">
                  <c:v>300.00618080663321</c:v>
                </c:pt>
                <c:pt idx="32830">
                  <c:v>300.52792252074812</c:v>
                </c:pt>
                <c:pt idx="32831">
                  <c:v>300.5511463293218</c:v>
                </c:pt>
                <c:pt idx="32832">
                  <c:v>300.13314985611436</c:v>
                </c:pt>
                <c:pt idx="32833">
                  <c:v>300.42417753703751</c:v>
                </c:pt>
                <c:pt idx="32834">
                  <c:v>300.33128823805407</c:v>
                </c:pt>
                <c:pt idx="32835">
                  <c:v>300.12229077760645</c:v>
                </c:pt>
                <c:pt idx="32836">
                  <c:v>300.19195756160968</c:v>
                </c:pt>
                <c:pt idx="32837">
                  <c:v>300.63317492139134</c:v>
                </c:pt>
                <c:pt idx="32838">
                  <c:v>300.04026227684943</c:v>
                </c:pt>
                <c:pt idx="32839">
                  <c:v>300.17959598182455</c:v>
                </c:pt>
                <c:pt idx="32840">
                  <c:v>300.08670677415364</c:v>
                </c:pt>
                <c:pt idx="32841">
                  <c:v>300.24926740754574</c:v>
                </c:pt>
                <c:pt idx="32842">
                  <c:v>300.52792252074812</c:v>
                </c:pt>
                <c:pt idx="32843">
                  <c:v>300.38859504024066</c:v>
                </c:pt>
                <c:pt idx="32844">
                  <c:v>300.85302555547287</c:v>
                </c:pt>
                <c:pt idx="32845">
                  <c:v>300.17959598182455</c:v>
                </c:pt>
                <c:pt idx="32846">
                  <c:v>300.13314985611436</c:v>
                </c:pt>
                <c:pt idx="32847">
                  <c:v>300.52792252074812</c:v>
                </c:pt>
                <c:pt idx="32848">
                  <c:v>300.08670677415364</c:v>
                </c:pt>
                <c:pt idx="32849">
                  <c:v>300.84217245793269</c:v>
                </c:pt>
                <c:pt idx="32850">
                  <c:v>300.51706500977122</c:v>
                </c:pt>
                <c:pt idx="32851">
                  <c:v>300.28484518653084</c:v>
                </c:pt>
                <c:pt idx="32852">
                  <c:v>300.40095509815103</c:v>
                </c:pt>
                <c:pt idx="32853">
                  <c:v>300.49384272307219</c:v>
                </c:pt>
                <c:pt idx="32854">
                  <c:v>300.35451052475304</c:v>
                </c:pt>
                <c:pt idx="32855">
                  <c:v>300.51706500977122</c:v>
                </c:pt>
                <c:pt idx="32856">
                  <c:v>300.01703988361919</c:v>
                </c:pt>
                <c:pt idx="32857">
                  <c:v>300.04026227684943</c:v>
                </c:pt>
                <c:pt idx="32858">
                  <c:v>300.06348451789216</c:v>
                </c:pt>
                <c:pt idx="32859">
                  <c:v>300.15637217325082</c:v>
                </c:pt>
                <c:pt idx="32860">
                  <c:v>300.34214742309319</c:v>
                </c:pt>
                <c:pt idx="32861">
                  <c:v>300.20281979039828</c:v>
                </c:pt>
                <c:pt idx="32862">
                  <c:v>300.29569980594573</c:v>
                </c:pt>
                <c:pt idx="32863">
                  <c:v>300.31892361451946</c:v>
                </c:pt>
                <c:pt idx="32864">
                  <c:v>300.04026227684943</c:v>
                </c:pt>
                <c:pt idx="32865">
                  <c:v>300.08670677415364</c:v>
                </c:pt>
                <c:pt idx="32866">
                  <c:v>300.5511463293218</c:v>
                </c:pt>
                <c:pt idx="32867">
                  <c:v>300.37773281145206</c:v>
                </c:pt>
                <c:pt idx="32868">
                  <c:v>301.56205223591553</c:v>
                </c:pt>
                <c:pt idx="32869">
                  <c:v>300.58673034799341</c:v>
                </c:pt>
                <c:pt idx="32870">
                  <c:v>300.51706500977122</c:v>
                </c:pt>
                <c:pt idx="32871">
                  <c:v>300.74928498519898</c:v>
                </c:pt>
                <c:pt idx="32872">
                  <c:v>300.02940306137282</c:v>
                </c:pt>
                <c:pt idx="32873">
                  <c:v>300.12229077760645</c:v>
                </c:pt>
                <c:pt idx="32874">
                  <c:v>300.19195756160968</c:v>
                </c:pt>
                <c:pt idx="32875">
                  <c:v>300.69047411420422</c:v>
                </c:pt>
                <c:pt idx="32876">
                  <c:v>300.22604359897201</c:v>
                </c:pt>
                <c:pt idx="32877">
                  <c:v>300.5511463293218</c:v>
                </c:pt>
                <c:pt idx="32878">
                  <c:v>301.13169588742267</c:v>
                </c:pt>
                <c:pt idx="32879">
                  <c:v>300.89947317262033</c:v>
                </c:pt>
                <c:pt idx="32880">
                  <c:v>300.66725030563049</c:v>
                </c:pt>
                <c:pt idx="32881">
                  <c:v>300.36537123166693</c:v>
                </c:pt>
                <c:pt idx="32882">
                  <c:v>300.40095509815103</c:v>
                </c:pt>
                <c:pt idx="32883">
                  <c:v>300.42417753703751</c:v>
                </c:pt>
                <c:pt idx="32884">
                  <c:v>300.06348451789216</c:v>
                </c:pt>
                <c:pt idx="32885">
                  <c:v>300.40095509815103</c:v>
                </c:pt>
                <c:pt idx="32886">
                  <c:v>300.77250575002324</c:v>
                </c:pt>
                <c:pt idx="32887">
                  <c:v>300.74928498519898</c:v>
                </c:pt>
                <c:pt idx="32888">
                  <c:v>300.77250575002324</c:v>
                </c:pt>
                <c:pt idx="32889">
                  <c:v>300.86539474463171</c:v>
                </c:pt>
                <c:pt idx="32890">
                  <c:v>300.09906995190721</c:v>
                </c:pt>
                <c:pt idx="32891">
                  <c:v>300.21517984830865</c:v>
                </c:pt>
                <c:pt idx="32892">
                  <c:v>300.01703988361919</c:v>
                </c:pt>
                <c:pt idx="32893">
                  <c:v>300.10992901519637</c:v>
                </c:pt>
                <c:pt idx="32894">
                  <c:v>300.04026227684943</c:v>
                </c:pt>
                <c:pt idx="32895">
                  <c:v>300.82980174689914</c:v>
                </c:pt>
                <c:pt idx="32896">
                  <c:v>300.38859504024066</c:v>
                </c:pt>
                <c:pt idx="32897">
                  <c:v>300.48147490360066</c:v>
                </c:pt>
                <c:pt idx="32898">
                  <c:v>300.45825109502692</c:v>
                </c:pt>
                <c:pt idx="32899">
                  <c:v>300.06348451789216</c:v>
                </c:pt>
                <c:pt idx="32900">
                  <c:v>300.19195756160968</c:v>
                </c:pt>
                <c:pt idx="32901">
                  <c:v>300.01703988361919</c:v>
                </c:pt>
                <c:pt idx="32902">
                  <c:v>300.72606254631256</c:v>
                </c:pt>
                <c:pt idx="32903">
                  <c:v>300.95828236955288</c:v>
                </c:pt>
                <c:pt idx="32904">
                  <c:v>300.21517984830865</c:v>
                </c:pt>
                <c:pt idx="32905">
                  <c:v>300.21517984830865</c:v>
                </c:pt>
                <c:pt idx="32906">
                  <c:v>300.24926740754574</c:v>
                </c:pt>
                <c:pt idx="32907">
                  <c:v>300.70284025961359</c:v>
                </c:pt>
                <c:pt idx="32908">
                  <c:v>300.64402649705676</c:v>
                </c:pt>
                <c:pt idx="32909">
                  <c:v>300.41181884881439</c:v>
                </c:pt>
                <c:pt idx="32910">
                  <c:v>300.85302555547287</c:v>
                </c:pt>
                <c:pt idx="32911">
                  <c:v>300.57437013789553</c:v>
                </c:pt>
                <c:pt idx="32912">
                  <c:v>300.48147490360066</c:v>
                </c:pt>
                <c:pt idx="32913">
                  <c:v>300.06348451789216</c:v>
                </c:pt>
                <c:pt idx="32914">
                  <c:v>300.38859504024066</c:v>
                </c:pt>
                <c:pt idx="32915">
                  <c:v>300.66725030563049</c:v>
                </c:pt>
                <c:pt idx="32916">
                  <c:v>300.10992901519637</c:v>
                </c:pt>
                <c:pt idx="32917">
                  <c:v>300.02940306137282</c:v>
                </c:pt>
                <c:pt idx="32918">
                  <c:v>300.35451052475304</c:v>
                </c:pt>
                <c:pt idx="32919">
                  <c:v>300.37773281145206</c:v>
                </c:pt>
                <c:pt idx="32920">
                  <c:v>300.30806747322987</c:v>
                </c:pt>
                <c:pt idx="32921">
                  <c:v>300.47062043637322</c:v>
                </c:pt>
                <c:pt idx="32922">
                  <c:v>300.12229077760645</c:v>
                </c:pt>
                <c:pt idx="32923">
                  <c:v>300.51706500977122</c:v>
                </c:pt>
                <c:pt idx="32924">
                  <c:v>300.60995263469238</c:v>
                </c:pt>
                <c:pt idx="32925">
                  <c:v>300.40095509815103</c:v>
                </c:pt>
                <c:pt idx="32926">
                  <c:v>300.35451052475304</c:v>
                </c:pt>
                <c:pt idx="32927">
                  <c:v>300.29569980594573</c:v>
                </c:pt>
                <c:pt idx="32928">
                  <c:v>300.43504265738812</c:v>
                </c:pt>
                <c:pt idx="32929">
                  <c:v>300.64402649705676</c:v>
                </c:pt>
                <c:pt idx="32930">
                  <c:v>300.45825109502692</c:v>
                </c:pt>
                <c:pt idx="32931">
                  <c:v>300.20281979039828</c:v>
                </c:pt>
                <c:pt idx="32932">
                  <c:v>300.52792252074812</c:v>
                </c:pt>
                <c:pt idx="32933">
                  <c:v>300.06348451789216</c:v>
                </c:pt>
                <c:pt idx="32934">
                  <c:v>300.29569980594573</c:v>
                </c:pt>
                <c:pt idx="32935">
                  <c:v>300.14551303386793</c:v>
                </c:pt>
                <c:pt idx="32936">
                  <c:v>300.58673034799341</c:v>
                </c:pt>
                <c:pt idx="32937">
                  <c:v>300.63317492139134</c:v>
                </c:pt>
                <c:pt idx="32938">
                  <c:v>300.49384272307219</c:v>
                </c:pt>
                <c:pt idx="32939">
                  <c:v>300.49384272307219</c:v>
                </c:pt>
                <c:pt idx="32940">
                  <c:v>300.65639720809037</c:v>
                </c:pt>
                <c:pt idx="32941">
                  <c:v>300.29569980594573</c:v>
                </c:pt>
                <c:pt idx="32942">
                  <c:v>300.24926740754574</c:v>
                </c:pt>
                <c:pt idx="32943">
                  <c:v>300.00618080663321</c:v>
                </c:pt>
                <c:pt idx="32944">
                  <c:v>300.17959598182455</c:v>
                </c:pt>
                <c:pt idx="32945">
                  <c:v>300.06348451789216</c:v>
                </c:pt>
                <c:pt idx="32946">
                  <c:v>300.36537123166693</c:v>
                </c:pt>
                <c:pt idx="32947">
                  <c:v>300.31892361451946</c:v>
                </c:pt>
                <c:pt idx="32948">
                  <c:v>300.48147490360066</c:v>
                </c:pt>
                <c:pt idx="32949">
                  <c:v>300.01703988361919</c:v>
                </c:pt>
                <c:pt idx="32950">
                  <c:v>301.4923872020683</c:v>
                </c:pt>
                <c:pt idx="32951">
                  <c:v>301.26016783539035</c:v>
                </c:pt>
                <c:pt idx="32952">
                  <c:v>300.02940306137282</c:v>
                </c:pt>
                <c:pt idx="32953">
                  <c:v>300.51706500977122</c:v>
                </c:pt>
                <c:pt idx="32954">
                  <c:v>300.44739830186171</c:v>
                </c:pt>
                <c:pt idx="32955">
                  <c:v>300.23840061313291</c:v>
                </c:pt>
                <c:pt idx="32956">
                  <c:v>300.26162289983188</c:v>
                </c:pt>
                <c:pt idx="32957">
                  <c:v>300.14551303386793</c:v>
                </c:pt>
                <c:pt idx="32958">
                  <c:v>300.45825109502692</c:v>
                </c:pt>
                <c:pt idx="32959">
                  <c:v>300.34214742309319</c:v>
                </c:pt>
                <c:pt idx="32960">
                  <c:v>300.20281979039828</c:v>
                </c:pt>
                <c:pt idx="32961">
                  <c:v>300.89947317262033</c:v>
                </c:pt>
                <c:pt idx="32962">
                  <c:v>301.45679892214741</c:v>
                </c:pt>
                <c:pt idx="32963">
                  <c:v>300.89947317262033</c:v>
                </c:pt>
                <c:pt idx="32964">
                  <c:v>300.85302555547287</c:v>
                </c:pt>
                <c:pt idx="32965">
                  <c:v>300.272475997372</c:v>
                </c:pt>
                <c:pt idx="32966">
                  <c:v>300.04026227684943</c:v>
                </c:pt>
                <c:pt idx="32967">
                  <c:v>300.14551303386793</c:v>
                </c:pt>
                <c:pt idx="32968">
                  <c:v>300.00618080663321</c:v>
                </c:pt>
                <c:pt idx="32969">
                  <c:v>300.19195756160968</c:v>
                </c:pt>
                <c:pt idx="32970">
                  <c:v>300.33128823805407</c:v>
                </c:pt>
                <c:pt idx="32971">
                  <c:v>300.63317492139134</c:v>
                </c:pt>
                <c:pt idx="32972">
                  <c:v>300.77250575002324</c:v>
                </c:pt>
                <c:pt idx="32973">
                  <c:v>300.81895017123372</c:v>
                </c:pt>
                <c:pt idx="32974">
                  <c:v>300.16873527491072</c:v>
                </c:pt>
                <c:pt idx="32975">
                  <c:v>300.26162289983188</c:v>
                </c:pt>
                <c:pt idx="32976">
                  <c:v>300.02940306137282</c:v>
                </c:pt>
                <c:pt idx="32977">
                  <c:v>300.64402649705676</c:v>
                </c:pt>
                <c:pt idx="32978">
                  <c:v>300.29569980594573</c:v>
                </c:pt>
                <c:pt idx="32979">
                  <c:v>300.45825109502692</c:v>
                </c:pt>
                <c:pt idx="32980">
                  <c:v>300.13314985611436</c:v>
                </c:pt>
                <c:pt idx="32981">
                  <c:v>300.34214742309319</c:v>
                </c:pt>
                <c:pt idx="32982">
                  <c:v>300.50469871217439</c:v>
                </c:pt>
                <c:pt idx="32983">
                  <c:v>300.5511463293218</c:v>
                </c:pt>
                <c:pt idx="32984">
                  <c:v>300.14551303386793</c:v>
                </c:pt>
                <c:pt idx="32985">
                  <c:v>300.14551303386793</c:v>
                </c:pt>
                <c:pt idx="32986">
                  <c:v>300.51706500977122</c:v>
                </c:pt>
                <c:pt idx="32987">
                  <c:v>301.02794770777507</c:v>
                </c:pt>
                <c:pt idx="32988">
                  <c:v>300.77250575002324</c:v>
                </c:pt>
                <c:pt idx="32989">
                  <c:v>301.63171909601249</c:v>
                </c:pt>
                <c:pt idx="32990">
                  <c:v>300.74928498519898</c:v>
                </c:pt>
                <c:pt idx="32991">
                  <c:v>300.23840061313291</c:v>
                </c:pt>
                <c:pt idx="32992">
                  <c:v>301.72460672093365</c:v>
                </c:pt>
                <c:pt idx="32993">
                  <c:v>300.49384272307219</c:v>
                </c:pt>
                <c:pt idx="32994">
                  <c:v>300.69047411420422</c:v>
                </c:pt>
                <c:pt idx="32995">
                  <c:v>301.29424748087877</c:v>
                </c:pt>
                <c:pt idx="32996">
                  <c:v>300.78336934849909</c:v>
                </c:pt>
                <c:pt idx="32997">
                  <c:v>300.5511463293218</c:v>
                </c:pt>
                <c:pt idx="32998">
                  <c:v>300.17959598182455</c:v>
                </c:pt>
                <c:pt idx="32999">
                  <c:v>300.04026227684943</c:v>
                </c:pt>
                <c:pt idx="33000">
                  <c:v>300.14551303386793</c:v>
                </c:pt>
                <c:pt idx="33001">
                  <c:v>300.02940306137282</c:v>
                </c:pt>
                <c:pt idx="33002">
                  <c:v>300.22604359897201</c:v>
                </c:pt>
                <c:pt idx="33003">
                  <c:v>300.12229077760645</c:v>
                </c:pt>
                <c:pt idx="33004">
                  <c:v>300.41181884881439</c:v>
                </c:pt>
                <c:pt idx="33005">
                  <c:v>300.26162289983188</c:v>
                </c:pt>
                <c:pt idx="33006">
                  <c:v>300.29569980594573</c:v>
                </c:pt>
                <c:pt idx="33007">
                  <c:v>300.41181884881439</c:v>
                </c:pt>
                <c:pt idx="33008">
                  <c:v>300.20281979039828</c:v>
                </c:pt>
                <c:pt idx="33009">
                  <c:v>300.052625454603</c:v>
                </c:pt>
                <c:pt idx="33010">
                  <c:v>300.73692173135169</c:v>
                </c:pt>
                <c:pt idx="33011">
                  <c:v>300.12229077760645</c:v>
                </c:pt>
                <c:pt idx="33012">
                  <c:v>300.14551303386793</c:v>
                </c:pt>
                <c:pt idx="33013">
                  <c:v>300.04026227684943</c:v>
                </c:pt>
                <c:pt idx="33014">
                  <c:v>300.16873527491072</c:v>
                </c:pt>
                <c:pt idx="33015">
                  <c:v>300.07584769564573</c:v>
                </c:pt>
                <c:pt idx="33016">
                  <c:v>300.15637217325082</c:v>
                </c:pt>
                <c:pt idx="33017">
                  <c:v>300.23840061313291</c:v>
                </c:pt>
                <c:pt idx="33018">
                  <c:v>300.12229077760645</c:v>
                </c:pt>
                <c:pt idx="33019">
                  <c:v>300.42417753703751</c:v>
                </c:pt>
                <c:pt idx="33020">
                  <c:v>300.24926740754574</c:v>
                </c:pt>
                <c:pt idx="33021">
                  <c:v>300.30806747322987</c:v>
                </c:pt>
                <c:pt idx="33022">
                  <c:v>300.67961797291457</c:v>
                </c:pt>
                <c:pt idx="33023">
                  <c:v>300.47062043637322</c:v>
                </c:pt>
                <c:pt idx="33024">
                  <c:v>300.47062043637322</c:v>
                </c:pt>
                <c:pt idx="33025">
                  <c:v>300.26162289983188</c:v>
                </c:pt>
                <c:pt idx="33026">
                  <c:v>300.45825109502692</c:v>
                </c:pt>
                <c:pt idx="33027">
                  <c:v>300.38859504024066</c:v>
                </c:pt>
                <c:pt idx="33028">
                  <c:v>300.76014553992542</c:v>
                </c:pt>
                <c:pt idx="33029">
                  <c:v>300.82980174689914</c:v>
                </c:pt>
                <c:pt idx="33030">
                  <c:v>300.50469871217439</c:v>
                </c:pt>
                <c:pt idx="33031">
                  <c:v>300.09906995190721</c:v>
                </c:pt>
                <c:pt idx="33032">
                  <c:v>300.12229077760645</c:v>
                </c:pt>
                <c:pt idx="33033">
                  <c:v>300.14551303386793</c:v>
                </c:pt>
                <c:pt idx="33034">
                  <c:v>300.19195756160968</c:v>
                </c:pt>
                <c:pt idx="33035">
                  <c:v>300.15637217325082</c:v>
                </c:pt>
                <c:pt idx="33036">
                  <c:v>300.21517984830865</c:v>
                </c:pt>
                <c:pt idx="33037">
                  <c:v>300.72606254631256</c:v>
                </c:pt>
                <c:pt idx="33038">
                  <c:v>300.86539474463171</c:v>
                </c:pt>
                <c:pt idx="33039">
                  <c:v>300.23840061313291</c:v>
                </c:pt>
                <c:pt idx="33040">
                  <c:v>300.28484518653084</c:v>
                </c:pt>
                <c:pt idx="33041">
                  <c:v>300.02940306137282</c:v>
                </c:pt>
                <c:pt idx="33042">
                  <c:v>300.22604359897201</c:v>
                </c:pt>
                <c:pt idx="33043">
                  <c:v>300.57437013789553</c:v>
                </c:pt>
                <c:pt idx="33044">
                  <c:v>300.69047411420422</c:v>
                </c:pt>
                <c:pt idx="33045">
                  <c:v>300.82980174689914</c:v>
                </c:pt>
                <c:pt idx="33046">
                  <c:v>301.17814350457013</c:v>
                </c:pt>
                <c:pt idx="33047">
                  <c:v>300.92269698119406</c:v>
                </c:pt>
                <c:pt idx="33048">
                  <c:v>300.38859504024066</c:v>
                </c:pt>
                <c:pt idx="33049">
                  <c:v>300.34214742309319</c:v>
                </c:pt>
                <c:pt idx="33050">
                  <c:v>300.272475997372</c:v>
                </c:pt>
                <c:pt idx="33051">
                  <c:v>300.16873527491072</c:v>
                </c:pt>
                <c:pt idx="33052">
                  <c:v>300.93506008285391</c:v>
                </c:pt>
                <c:pt idx="33053">
                  <c:v>300.95828236955288</c:v>
                </c:pt>
                <c:pt idx="33054">
                  <c:v>300.93506008285391</c:v>
                </c:pt>
                <c:pt idx="33055">
                  <c:v>300.72606254631256</c:v>
                </c:pt>
                <c:pt idx="33056">
                  <c:v>300.40095509815103</c:v>
                </c:pt>
                <c:pt idx="33057">
                  <c:v>300.14551303386793</c:v>
                </c:pt>
                <c:pt idx="33058">
                  <c:v>300.272475997372</c:v>
                </c:pt>
                <c:pt idx="33059">
                  <c:v>300.052625454603</c:v>
                </c:pt>
                <c:pt idx="33060">
                  <c:v>300.13314985611436</c:v>
                </c:pt>
                <c:pt idx="33061">
                  <c:v>300.01703988361919</c:v>
                </c:pt>
                <c:pt idx="33062">
                  <c:v>300.22604359897201</c:v>
                </c:pt>
                <c:pt idx="33063">
                  <c:v>300.12229077760645</c:v>
                </c:pt>
                <c:pt idx="33064">
                  <c:v>300.44739830186171</c:v>
                </c:pt>
                <c:pt idx="33065">
                  <c:v>300.08670677415364</c:v>
                </c:pt>
                <c:pt idx="33066">
                  <c:v>300.21517984830865</c:v>
                </c:pt>
                <c:pt idx="33067">
                  <c:v>300.33128823805407</c:v>
                </c:pt>
                <c:pt idx="33068">
                  <c:v>300.15637217325082</c:v>
                </c:pt>
                <c:pt idx="33069">
                  <c:v>300.12229077760645</c:v>
                </c:pt>
                <c:pt idx="33070">
                  <c:v>300.48147490360066</c:v>
                </c:pt>
                <c:pt idx="33071">
                  <c:v>300.31892361451946</c:v>
                </c:pt>
                <c:pt idx="33072">
                  <c:v>300.23840061313291</c:v>
                </c:pt>
                <c:pt idx="33073">
                  <c:v>300.63317492139134</c:v>
                </c:pt>
                <c:pt idx="33074">
                  <c:v>300.29569980594573</c:v>
                </c:pt>
                <c:pt idx="33075">
                  <c:v>300.14551303386793</c:v>
                </c:pt>
                <c:pt idx="33076">
                  <c:v>300.29569980594573</c:v>
                </c:pt>
                <c:pt idx="33077">
                  <c:v>300.52792252074812</c:v>
                </c:pt>
                <c:pt idx="33078">
                  <c:v>300.64402649705676</c:v>
                </c:pt>
                <c:pt idx="33079">
                  <c:v>300.23840061313291</c:v>
                </c:pt>
                <c:pt idx="33080">
                  <c:v>300.69047411420422</c:v>
                </c:pt>
                <c:pt idx="33081">
                  <c:v>300.64402649705676</c:v>
                </c:pt>
                <c:pt idx="33082">
                  <c:v>300.17959598182455</c:v>
                </c:pt>
                <c:pt idx="33083">
                  <c:v>300.48147490360066</c:v>
                </c:pt>
                <c:pt idx="33084">
                  <c:v>300.22604359897201</c:v>
                </c:pt>
                <c:pt idx="33085">
                  <c:v>300.16873527491072</c:v>
                </c:pt>
                <c:pt idx="33086">
                  <c:v>300.10992901519637</c:v>
                </c:pt>
                <c:pt idx="33087">
                  <c:v>300.51706500977122</c:v>
                </c:pt>
                <c:pt idx="33088">
                  <c:v>300.77250575002324</c:v>
                </c:pt>
                <c:pt idx="33089">
                  <c:v>300.67961797291457</c:v>
                </c:pt>
                <c:pt idx="33090">
                  <c:v>300.14551303386793</c:v>
                </c:pt>
                <c:pt idx="33091">
                  <c:v>300.16873527491072</c:v>
                </c:pt>
                <c:pt idx="33092">
                  <c:v>300.33128823805407</c:v>
                </c:pt>
                <c:pt idx="33093">
                  <c:v>300.01703988361919</c:v>
                </c:pt>
                <c:pt idx="33094">
                  <c:v>300.5511463293218</c:v>
                </c:pt>
                <c:pt idx="33095">
                  <c:v>300.92269698119406</c:v>
                </c:pt>
                <c:pt idx="33096">
                  <c:v>300.24926740754574</c:v>
                </c:pt>
                <c:pt idx="33097">
                  <c:v>300.04026227684943</c:v>
                </c:pt>
                <c:pt idx="33098">
                  <c:v>300.01703988361919</c:v>
                </c:pt>
                <c:pt idx="33099">
                  <c:v>300.37773281145206</c:v>
                </c:pt>
                <c:pt idx="33100">
                  <c:v>300.33128823805407</c:v>
                </c:pt>
                <c:pt idx="33101">
                  <c:v>300.052625454603</c:v>
                </c:pt>
                <c:pt idx="33102">
                  <c:v>300.38859504024066</c:v>
                </c:pt>
                <c:pt idx="33103">
                  <c:v>300.12229077760645</c:v>
                </c:pt>
                <c:pt idx="33104">
                  <c:v>300.28484518653084</c:v>
                </c:pt>
                <c:pt idx="33105">
                  <c:v>300.30806747322987</c:v>
                </c:pt>
                <c:pt idx="33106">
                  <c:v>300.51706500977122</c:v>
                </c:pt>
                <c:pt idx="33107">
                  <c:v>300.04026227684943</c:v>
                </c:pt>
                <c:pt idx="33108">
                  <c:v>300.23840061313291</c:v>
                </c:pt>
                <c:pt idx="33109">
                  <c:v>300.54028729647018</c:v>
                </c:pt>
                <c:pt idx="33110">
                  <c:v>300.13314985611436</c:v>
                </c:pt>
                <c:pt idx="33111">
                  <c:v>300.64402649705676</c:v>
                </c:pt>
                <c:pt idx="33112">
                  <c:v>301.31747144164001</c:v>
                </c:pt>
                <c:pt idx="33113">
                  <c:v>300.57437013789553</c:v>
                </c:pt>
                <c:pt idx="33114">
                  <c:v>300.20281979039828</c:v>
                </c:pt>
                <c:pt idx="33115">
                  <c:v>300.30806747322987</c:v>
                </c:pt>
                <c:pt idx="33116">
                  <c:v>300.26162289983188</c:v>
                </c:pt>
                <c:pt idx="33117">
                  <c:v>300.60995263469238</c:v>
                </c:pt>
                <c:pt idx="33118">
                  <c:v>300.51706500977122</c:v>
                </c:pt>
                <c:pt idx="33119">
                  <c:v>300.72606254631256</c:v>
                </c:pt>
                <c:pt idx="33120">
                  <c:v>300.88861550945592</c:v>
                </c:pt>
                <c:pt idx="33121">
                  <c:v>300.58673034799341</c:v>
                </c:pt>
                <c:pt idx="33122">
                  <c:v>301.39949942495963</c:v>
                </c:pt>
                <c:pt idx="33123">
                  <c:v>300.9118379483424</c:v>
                </c:pt>
                <c:pt idx="33124">
                  <c:v>300.28484518653084</c:v>
                </c:pt>
                <c:pt idx="33125">
                  <c:v>301.03880065312774</c:v>
                </c:pt>
                <c:pt idx="33126">
                  <c:v>301.7819174799946</c:v>
                </c:pt>
                <c:pt idx="33127">
                  <c:v>300.78336934849909</c:v>
                </c:pt>
                <c:pt idx="33128">
                  <c:v>300.85302555547287</c:v>
                </c:pt>
                <c:pt idx="33129">
                  <c:v>300.62081775504299</c:v>
                </c:pt>
                <c:pt idx="33130">
                  <c:v>300.43504265738812</c:v>
                </c:pt>
                <c:pt idx="33131">
                  <c:v>300.41181884881439</c:v>
                </c:pt>
                <c:pt idx="33132">
                  <c:v>300.50469871217439</c:v>
                </c:pt>
                <c:pt idx="33133">
                  <c:v>300.06348451789216</c:v>
                </c:pt>
                <c:pt idx="33134">
                  <c:v>300.052625454603</c:v>
                </c:pt>
                <c:pt idx="33135">
                  <c:v>300.26162289983188</c:v>
                </c:pt>
                <c:pt idx="33136">
                  <c:v>300.40095509815103</c:v>
                </c:pt>
                <c:pt idx="33137">
                  <c:v>300.33128823805407</c:v>
                </c:pt>
                <c:pt idx="33138">
                  <c:v>300.21517984830865</c:v>
                </c:pt>
                <c:pt idx="33139">
                  <c:v>300.04026227684943</c:v>
                </c:pt>
                <c:pt idx="33140">
                  <c:v>300.24926740754574</c:v>
                </c:pt>
                <c:pt idx="33141">
                  <c:v>300.04026227684943</c:v>
                </c:pt>
                <c:pt idx="33142">
                  <c:v>300.07584769564573</c:v>
                </c:pt>
                <c:pt idx="33143">
                  <c:v>300.19195756160968</c:v>
                </c:pt>
                <c:pt idx="33144">
                  <c:v>300.48147490360066</c:v>
                </c:pt>
                <c:pt idx="33145">
                  <c:v>301.22457620734508</c:v>
                </c:pt>
                <c:pt idx="33146">
                  <c:v>300.31892361451946</c:v>
                </c:pt>
                <c:pt idx="33147">
                  <c:v>300.04026227684943</c:v>
                </c:pt>
                <c:pt idx="33148">
                  <c:v>300.19195756160968</c:v>
                </c:pt>
                <c:pt idx="33149">
                  <c:v>300.13314985611436</c:v>
                </c:pt>
                <c:pt idx="33150">
                  <c:v>300.40095509815103</c:v>
                </c:pt>
                <c:pt idx="33151">
                  <c:v>300.19195756160968</c:v>
                </c:pt>
                <c:pt idx="33152">
                  <c:v>300.12229077760645</c:v>
                </c:pt>
                <c:pt idx="33153">
                  <c:v>300.14551303386793</c:v>
                </c:pt>
                <c:pt idx="33154">
                  <c:v>300.37773281145206</c:v>
                </c:pt>
                <c:pt idx="33155">
                  <c:v>300.81895017123372</c:v>
                </c:pt>
                <c:pt idx="33156">
                  <c:v>300.81895017123372</c:v>
                </c:pt>
                <c:pt idx="33157">
                  <c:v>300.81895017123372</c:v>
                </c:pt>
                <c:pt idx="33158">
                  <c:v>300.12229077760645</c:v>
                </c:pt>
                <c:pt idx="33159">
                  <c:v>300.15637217325082</c:v>
                </c:pt>
                <c:pt idx="33160">
                  <c:v>300.28484518653084</c:v>
                </c:pt>
                <c:pt idx="33161">
                  <c:v>300.06348451789216</c:v>
                </c:pt>
                <c:pt idx="33162">
                  <c:v>300.62081775504299</c:v>
                </c:pt>
                <c:pt idx="33163">
                  <c:v>300.5511463293218</c:v>
                </c:pt>
                <c:pt idx="33164">
                  <c:v>300.71369792277795</c:v>
                </c:pt>
                <c:pt idx="33165">
                  <c:v>300.13314985611436</c:v>
                </c:pt>
                <c:pt idx="33166">
                  <c:v>300.30806747322987</c:v>
                </c:pt>
                <c:pt idx="33167">
                  <c:v>300.60995263469238</c:v>
                </c:pt>
                <c:pt idx="33168">
                  <c:v>301.98004883087299</c:v>
                </c:pt>
                <c:pt idx="33169">
                  <c:v>301.39949942495963</c:v>
                </c:pt>
                <c:pt idx="33170">
                  <c:v>300.63317492139134</c:v>
                </c:pt>
                <c:pt idx="33171">
                  <c:v>300.67961797291457</c:v>
                </c:pt>
                <c:pt idx="33172">
                  <c:v>300.95828236955288</c:v>
                </c:pt>
                <c:pt idx="33173">
                  <c:v>300.13314985611436</c:v>
                </c:pt>
                <c:pt idx="33174">
                  <c:v>300.20281979039828</c:v>
                </c:pt>
                <c:pt idx="33175">
                  <c:v>300.06348451789216</c:v>
                </c:pt>
                <c:pt idx="33176">
                  <c:v>300.04026227684943</c:v>
                </c:pt>
                <c:pt idx="33177">
                  <c:v>300.14551303386793</c:v>
                </c:pt>
                <c:pt idx="33178">
                  <c:v>301.15491984818385</c:v>
                </c:pt>
                <c:pt idx="33179">
                  <c:v>300.64402649705676</c:v>
                </c:pt>
                <c:pt idx="33180">
                  <c:v>300.59759394646926</c:v>
                </c:pt>
                <c:pt idx="33181">
                  <c:v>300.96914459834147</c:v>
                </c:pt>
                <c:pt idx="33182">
                  <c:v>300.41181884881439</c:v>
                </c:pt>
                <c:pt idx="33183">
                  <c:v>300.02940306137282</c:v>
                </c:pt>
                <c:pt idx="33184">
                  <c:v>300.01703988361919</c:v>
                </c:pt>
                <c:pt idx="33185">
                  <c:v>300.272475997372</c:v>
                </c:pt>
                <c:pt idx="33186">
                  <c:v>300.052625454603</c:v>
                </c:pt>
                <c:pt idx="33187">
                  <c:v>300.58673034799341</c:v>
                </c:pt>
                <c:pt idx="33188">
                  <c:v>300.54028729647018</c:v>
                </c:pt>
                <c:pt idx="33189">
                  <c:v>300.47062043637322</c:v>
                </c:pt>
                <c:pt idx="33190">
                  <c:v>300.56350806129444</c:v>
                </c:pt>
                <c:pt idx="33191">
                  <c:v>300.15637217325082</c:v>
                </c:pt>
                <c:pt idx="33192">
                  <c:v>300.272475997372</c:v>
                </c:pt>
                <c:pt idx="33193">
                  <c:v>300.12229077760645</c:v>
                </c:pt>
                <c:pt idx="33194">
                  <c:v>300.14551303386793</c:v>
                </c:pt>
                <c:pt idx="33195">
                  <c:v>300.272475997372</c:v>
                </c:pt>
                <c:pt idx="33196">
                  <c:v>300.34214742309319</c:v>
                </c:pt>
                <c:pt idx="33197">
                  <c:v>300.48147490360066</c:v>
                </c:pt>
                <c:pt idx="33198">
                  <c:v>300.36537123166693</c:v>
                </c:pt>
                <c:pt idx="33199">
                  <c:v>300.15637217325082</c:v>
                </c:pt>
                <c:pt idx="33200">
                  <c:v>300.15637217325082</c:v>
                </c:pt>
                <c:pt idx="33201">
                  <c:v>300.37773281145206</c:v>
                </c:pt>
                <c:pt idx="33202">
                  <c:v>300.21517984830865</c:v>
                </c:pt>
                <c:pt idx="33203">
                  <c:v>301.09761456787203</c:v>
                </c:pt>
                <c:pt idx="33204">
                  <c:v>300.51706500977122</c:v>
                </c:pt>
                <c:pt idx="33205">
                  <c:v>300.93506008285391</c:v>
                </c:pt>
                <c:pt idx="33206">
                  <c:v>300.51706500977122</c:v>
                </c:pt>
                <c:pt idx="33207">
                  <c:v>300.51706500977122</c:v>
                </c:pt>
                <c:pt idx="33208">
                  <c:v>300.20281979039828</c:v>
                </c:pt>
                <c:pt idx="33209">
                  <c:v>300.50469871217439</c:v>
                </c:pt>
                <c:pt idx="33210">
                  <c:v>300.66725030563049</c:v>
                </c:pt>
                <c:pt idx="33211">
                  <c:v>301.06202461388898</c:v>
                </c:pt>
                <c:pt idx="33212">
                  <c:v>300.89947317262033</c:v>
                </c:pt>
                <c:pt idx="33213">
                  <c:v>300.59759394646926</c:v>
                </c:pt>
                <c:pt idx="33214">
                  <c:v>300.69047411420422</c:v>
                </c:pt>
                <c:pt idx="33215">
                  <c:v>300.73692173135169</c:v>
                </c:pt>
                <c:pt idx="33216">
                  <c:v>300.06348451789216</c:v>
                </c:pt>
                <c:pt idx="33217">
                  <c:v>300.31892361451946</c:v>
                </c:pt>
                <c:pt idx="33218">
                  <c:v>300.19195756160968</c:v>
                </c:pt>
                <c:pt idx="33219">
                  <c:v>300.14551303386793</c:v>
                </c:pt>
                <c:pt idx="33220">
                  <c:v>300.51706500977122</c:v>
                </c:pt>
                <c:pt idx="33221">
                  <c:v>300.54028729647018</c:v>
                </c:pt>
                <c:pt idx="33222">
                  <c:v>300.58673034799341</c:v>
                </c:pt>
                <c:pt idx="33223">
                  <c:v>300.54028729647018</c:v>
                </c:pt>
                <c:pt idx="33224">
                  <c:v>300.58673034799341</c:v>
                </c:pt>
                <c:pt idx="33225">
                  <c:v>300.58673034799341</c:v>
                </c:pt>
                <c:pt idx="33226">
                  <c:v>300.04026227684943</c:v>
                </c:pt>
                <c:pt idx="33227">
                  <c:v>300.29569980594573</c:v>
                </c:pt>
                <c:pt idx="33228">
                  <c:v>300.052625454603</c:v>
                </c:pt>
                <c:pt idx="33229">
                  <c:v>300.45825109502692</c:v>
                </c:pt>
                <c:pt idx="33230">
                  <c:v>300.13314985611436</c:v>
                </c:pt>
                <c:pt idx="33231">
                  <c:v>300.33128823805407</c:v>
                </c:pt>
                <c:pt idx="33232">
                  <c:v>300.40095509815103</c:v>
                </c:pt>
                <c:pt idx="33233">
                  <c:v>300.72606254631256</c:v>
                </c:pt>
                <c:pt idx="33234">
                  <c:v>300.56350806129444</c:v>
                </c:pt>
                <c:pt idx="33235">
                  <c:v>300.70284025961359</c:v>
                </c:pt>
                <c:pt idx="33236">
                  <c:v>300.06348451789216</c:v>
                </c:pt>
                <c:pt idx="33237">
                  <c:v>300.52792252074812</c:v>
                </c:pt>
                <c:pt idx="33238">
                  <c:v>301.22457620734508</c:v>
                </c:pt>
                <c:pt idx="33239">
                  <c:v>300.41181884881439</c:v>
                </c:pt>
                <c:pt idx="33240">
                  <c:v>300.35451052475304</c:v>
                </c:pt>
                <c:pt idx="33241">
                  <c:v>300.08670677415364</c:v>
                </c:pt>
                <c:pt idx="33242">
                  <c:v>301.4923872020683</c:v>
                </c:pt>
                <c:pt idx="33243">
                  <c:v>300.052625454603</c:v>
                </c:pt>
                <c:pt idx="33244">
                  <c:v>301.96769272983693</c:v>
                </c:pt>
                <c:pt idx="33245">
                  <c:v>301.03880065312774</c:v>
                </c:pt>
                <c:pt idx="33246">
                  <c:v>300.13314985611436</c:v>
                </c:pt>
                <c:pt idx="33247">
                  <c:v>301.93360425747505</c:v>
                </c:pt>
                <c:pt idx="33248">
                  <c:v>301.91038197077603</c:v>
                </c:pt>
                <c:pt idx="33249">
                  <c:v>301.87479749554205</c:v>
                </c:pt>
                <c:pt idx="33250">
                  <c:v>302.06057274538443</c:v>
                </c:pt>
                <c:pt idx="33251">
                  <c:v>302.73401753778018</c:v>
                </c:pt>
                <c:pt idx="33252">
                  <c:v>303.68611759556575</c:v>
                </c:pt>
                <c:pt idx="33253">
                  <c:v>302.59467468633784</c:v>
                </c:pt>
                <c:pt idx="33254">
                  <c:v>300.58673034799341</c:v>
                </c:pt>
                <c:pt idx="33255">
                  <c:v>303.60557998418165</c:v>
                </c:pt>
                <c:pt idx="33256">
                  <c:v>304.11647333530874</c:v>
                </c:pt>
                <c:pt idx="33257">
                  <c:v>305.02212577594685</c:v>
                </c:pt>
                <c:pt idx="33258">
                  <c:v>303.83780285117143</c:v>
                </c:pt>
                <c:pt idx="33259">
                  <c:v>302.32837704385878</c:v>
                </c:pt>
                <c:pt idx="33260">
                  <c:v>300.64402649705676</c:v>
                </c:pt>
                <c:pt idx="33261">
                  <c:v>301.41035130500001</c:v>
                </c:pt>
                <c:pt idx="33262">
                  <c:v>302.06057274538443</c:v>
                </c:pt>
                <c:pt idx="33263">
                  <c:v>302.52501847936406</c:v>
                </c:pt>
                <c:pt idx="33264">
                  <c:v>303.50034234572337</c:v>
                </c:pt>
                <c:pt idx="33265">
                  <c:v>302.96622518602254</c:v>
                </c:pt>
                <c:pt idx="33266">
                  <c:v>303.50034234572337</c:v>
                </c:pt>
                <c:pt idx="33267">
                  <c:v>306.42629872605386</c:v>
                </c:pt>
                <c:pt idx="33268">
                  <c:v>304.68465005175136</c:v>
                </c:pt>
                <c:pt idx="33269">
                  <c:v>300.69047411420422</c:v>
                </c:pt>
                <c:pt idx="33270">
                  <c:v>303.35014852736549</c:v>
                </c:pt>
                <c:pt idx="33271">
                  <c:v>306.02067345087988</c:v>
                </c:pt>
                <c:pt idx="33272">
                  <c:v>311.10627662234509</c:v>
                </c:pt>
                <c:pt idx="33273">
                  <c:v>306.06712106802735</c:v>
                </c:pt>
                <c:pt idx="33274">
                  <c:v>303.02503042608078</c:v>
                </c:pt>
                <c:pt idx="33275">
                  <c:v>300.19195756160968</c:v>
                </c:pt>
                <c:pt idx="33276">
                  <c:v>300.09906995190721</c:v>
                </c:pt>
                <c:pt idx="33277">
                  <c:v>301.13169588742267</c:v>
                </c:pt>
                <c:pt idx="33278">
                  <c:v>302.29279561237422</c:v>
                </c:pt>
                <c:pt idx="33279">
                  <c:v>303.10556803746488</c:v>
                </c:pt>
                <c:pt idx="33280">
                  <c:v>303.75577380253947</c:v>
                </c:pt>
                <c:pt idx="33281">
                  <c:v>303.94154905238184</c:v>
                </c:pt>
                <c:pt idx="33282">
                  <c:v>301.87479749554205</c:v>
                </c:pt>
                <c:pt idx="33283">
                  <c:v>300.26162289983188</c:v>
                </c:pt>
                <c:pt idx="33284">
                  <c:v>300.29569980594573</c:v>
                </c:pt>
                <c:pt idx="33285">
                  <c:v>301.06202461388898</c:v>
                </c:pt>
                <c:pt idx="33286">
                  <c:v>301.03880065312774</c:v>
                </c:pt>
                <c:pt idx="33287">
                  <c:v>300.07584769564573</c:v>
                </c:pt>
                <c:pt idx="33288">
                  <c:v>302.93215041053332</c:v>
                </c:pt>
                <c:pt idx="33289">
                  <c:v>301.19050219279325</c:v>
                </c:pt>
                <c:pt idx="33290">
                  <c:v>301.37627744263557</c:v>
                </c:pt>
                <c:pt idx="33291">
                  <c:v>300.42417753703751</c:v>
                </c:pt>
                <c:pt idx="33292">
                  <c:v>300.22604359897201</c:v>
                </c:pt>
                <c:pt idx="33293">
                  <c:v>302.28193399233555</c:v>
                </c:pt>
                <c:pt idx="33294">
                  <c:v>300.19195756160968</c:v>
                </c:pt>
                <c:pt idx="33295">
                  <c:v>302.61789849491151</c:v>
                </c:pt>
                <c:pt idx="33296">
                  <c:v>301.57291842157849</c:v>
                </c:pt>
                <c:pt idx="33297">
                  <c:v>301.54969461300476</c:v>
                </c:pt>
                <c:pt idx="33298">
                  <c:v>302.17667656950562</c:v>
                </c:pt>
                <c:pt idx="33299">
                  <c:v>301.75869367142087</c:v>
                </c:pt>
                <c:pt idx="33300">
                  <c:v>301.58527452261455</c:v>
                </c:pt>
                <c:pt idx="33301">
                  <c:v>303.4074471114285</c:v>
                </c:pt>
                <c:pt idx="33302">
                  <c:v>302.15346797967931</c:v>
                </c:pt>
                <c:pt idx="33303">
                  <c:v>305.88134581818497</c:v>
                </c:pt>
                <c:pt idx="33304">
                  <c:v>310.82762287883003</c:v>
                </c:pt>
                <c:pt idx="33305">
                  <c:v>303.1179256603757</c:v>
                </c:pt>
                <c:pt idx="33306">
                  <c:v>306.81022206739681</c:v>
                </c:pt>
                <c:pt idx="33307">
                  <c:v>302.65348449202025</c:v>
                </c:pt>
                <c:pt idx="33308">
                  <c:v>301.82834987839459</c:v>
                </c:pt>
                <c:pt idx="33309">
                  <c:v>300.82980174689914</c:v>
                </c:pt>
                <c:pt idx="33310">
                  <c:v>300.86539474463171</c:v>
                </c:pt>
                <c:pt idx="33311">
                  <c:v>300.35451052475304</c:v>
                </c:pt>
                <c:pt idx="33312">
                  <c:v>303.31456709588099</c:v>
                </c:pt>
                <c:pt idx="33313">
                  <c:v>307.42484640098689</c:v>
                </c:pt>
                <c:pt idx="33314">
                  <c:v>306.86752065145981</c:v>
                </c:pt>
                <c:pt idx="33315">
                  <c:v>305.03299196160981</c:v>
                </c:pt>
                <c:pt idx="33316">
                  <c:v>302.38567410604696</c:v>
                </c:pt>
                <c:pt idx="33317">
                  <c:v>304.65057527626215</c:v>
                </c:pt>
                <c:pt idx="33318">
                  <c:v>305.02212577594685</c:v>
                </c:pt>
                <c:pt idx="33319">
                  <c:v>302.1426017940164</c:v>
                </c:pt>
                <c:pt idx="33320">
                  <c:v>300.43504265738812</c:v>
                </c:pt>
                <c:pt idx="33321">
                  <c:v>300.92269698119406</c:v>
                </c:pt>
                <c:pt idx="33322">
                  <c:v>300.80659315707283</c:v>
                </c:pt>
                <c:pt idx="33323">
                  <c:v>301.13169588742267</c:v>
                </c:pt>
                <c:pt idx="33324">
                  <c:v>301.61935081997848</c:v>
                </c:pt>
                <c:pt idx="33325">
                  <c:v>300.71369792277795</c:v>
                </c:pt>
                <c:pt idx="33326">
                  <c:v>300.12229077760645</c:v>
                </c:pt>
                <c:pt idx="33327">
                  <c:v>302.07293645579421</c:v>
                </c:pt>
                <c:pt idx="33328">
                  <c:v>300.60995263469238</c:v>
                </c:pt>
                <c:pt idx="33329">
                  <c:v>300.38859504024066</c:v>
                </c:pt>
                <c:pt idx="33330">
                  <c:v>300.01703988361919</c:v>
                </c:pt>
                <c:pt idx="33331">
                  <c:v>302.33924322952168</c:v>
                </c:pt>
                <c:pt idx="33332">
                  <c:v>302.13024417110557</c:v>
                </c:pt>
                <c:pt idx="33333">
                  <c:v>302.75722612760649</c:v>
                </c:pt>
                <c:pt idx="33334">
                  <c:v>302.91979278762255</c:v>
                </c:pt>
                <c:pt idx="33335">
                  <c:v>301.0852482702752</c:v>
                </c:pt>
                <c:pt idx="33336">
                  <c:v>300.82980174689914</c:v>
                </c:pt>
                <c:pt idx="33337">
                  <c:v>302.79281669033941</c:v>
                </c:pt>
                <c:pt idx="33338">
                  <c:v>306.90310208294432</c:v>
                </c:pt>
                <c:pt idx="33339">
                  <c:v>309.08597268265277</c:v>
                </c:pt>
                <c:pt idx="33340">
                  <c:v>304.4880238349935</c:v>
                </c:pt>
                <c:pt idx="33341">
                  <c:v>300.95828236955288</c:v>
                </c:pt>
                <c:pt idx="33342">
                  <c:v>300.02940306137282</c:v>
                </c:pt>
                <c:pt idx="33343">
                  <c:v>300.43504265738812</c:v>
                </c:pt>
                <c:pt idx="33344">
                  <c:v>302.43212324506919</c:v>
                </c:pt>
                <c:pt idx="33345">
                  <c:v>301.96769272983693</c:v>
                </c:pt>
                <c:pt idx="33346">
                  <c:v>301.27102382449254</c:v>
                </c:pt>
                <c:pt idx="33347">
                  <c:v>301.57291842157849</c:v>
                </c:pt>
                <c:pt idx="33348">
                  <c:v>301.45679892214741</c:v>
                </c:pt>
                <c:pt idx="33349">
                  <c:v>300.35451052475304</c:v>
                </c:pt>
                <c:pt idx="33350">
                  <c:v>300.33128823805407</c:v>
                </c:pt>
                <c:pt idx="33351">
                  <c:v>300.35451052475304</c:v>
                </c:pt>
                <c:pt idx="33352">
                  <c:v>300.38859504024066</c:v>
                </c:pt>
                <c:pt idx="33353">
                  <c:v>300.12229077760645</c:v>
                </c:pt>
                <c:pt idx="33354">
                  <c:v>300.78336934849909</c:v>
                </c:pt>
                <c:pt idx="33355">
                  <c:v>300.52792252074812</c:v>
                </c:pt>
                <c:pt idx="33356">
                  <c:v>300.74928498519898</c:v>
                </c:pt>
                <c:pt idx="33357">
                  <c:v>300.84217245793269</c:v>
                </c:pt>
                <c:pt idx="33358">
                  <c:v>300.35451052475304</c:v>
                </c:pt>
                <c:pt idx="33359">
                  <c:v>300.86539474463171</c:v>
                </c:pt>
                <c:pt idx="33360">
                  <c:v>300.58673034799341</c:v>
                </c:pt>
                <c:pt idx="33361">
                  <c:v>300.37773281145206</c:v>
                </c:pt>
                <c:pt idx="33362">
                  <c:v>300.20281979039828</c:v>
                </c:pt>
                <c:pt idx="33363">
                  <c:v>300.22604359897201</c:v>
                </c:pt>
                <c:pt idx="33364">
                  <c:v>300.272475997372</c:v>
                </c:pt>
                <c:pt idx="33365">
                  <c:v>300.06348451789216</c:v>
                </c:pt>
                <c:pt idx="33366">
                  <c:v>300.40095509815103</c:v>
                </c:pt>
                <c:pt idx="33367">
                  <c:v>300.15637217325082</c:v>
                </c:pt>
                <c:pt idx="33368">
                  <c:v>300.29569980594573</c:v>
                </c:pt>
                <c:pt idx="33369">
                  <c:v>300.29569980594573</c:v>
                </c:pt>
                <c:pt idx="33370">
                  <c:v>300.07584769564573</c:v>
                </c:pt>
                <c:pt idx="33371">
                  <c:v>300.26162289983188</c:v>
                </c:pt>
                <c:pt idx="33372">
                  <c:v>300.51706500977122</c:v>
                </c:pt>
                <c:pt idx="33373">
                  <c:v>300.07584769564573</c:v>
                </c:pt>
                <c:pt idx="33374">
                  <c:v>300.15637217325082</c:v>
                </c:pt>
                <c:pt idx="33375">
                  <c:v>300.13314985611436</c:v>
                </c:pt>
                <c:pt idx="33376">
                  <c:v>300.43504265738812</c:v>
                </c:pt>
                <c:pt idx="33377">
                  <c:v>300.272475997372</c:v>
                </c:pt>
                <c:pt idx="33378">
                  <c:v>300.80659315707283</c:v>
                </c:pt>
                <c:pt idx="33379">
                  <c:v>300.10992901519637</c:v>
                </c:pt>
                <c:pt idx="33380">
                  <c:v>300.272475997372</c:v>
                </c:pt>
                <c:pt idx="33381">
                  <c:v>300.15637217325082</c:v>
                </c:pt>
                <c:pt idx="33382">
                  <c:v>300.04026227684943</c:v>
                </c:pt>
                <c:pt idx="33383">
                  <c:v>300.89947317262033</c:v>
                </c:pt>
                <c:pt idx="33384">
                  <c:v>301.36391905878742</c:v>
                </c:pt>
                <c:pt idx="33385">
                  <c:v>300.82980174689914</c:v>
                </c:pt>
                <c:pt idx="33386">
                  <c:v>300.13314985611436</c:v>
                </c:pt>
                <c:pt idx="33387">
                  <c:v>300.19195756160968</c:v>
                </c:pt>
                <c:pt idx="33388">
                  <c:v>300.40095509815103</c:v>
                </c:pt>
                <c:pt idx="33389">
                  <c:v>304.7434552918096</c:v>
                </c:pt>
                <c:pt idx="33390">
                  <c:v>303.46625235148673</c:v>
                </c:pt>
                <c:pt idx="33391">
                  <c:v>300.58673034799341</c:v>
                </c:pt>
                <c:pt idx="33392">
                  <c:v>301.07439243336052</c:v>
                </c:pt>
                <c:pt idx="33393">
                  <c:v>300.44739830186171</c:v>
                </c:pt>
                <c:pt idx="33394">
                  <c:v>300.34214742309319</c:v>
                </c:pt>
                <c:pt idx="33395">
                  <c:v>300.96914459834147</c:v>
                </c:pt>
                <c:pt idx="33396">
                  <c:v>301.64257462855221</c:v>
                </c:pt>
                <c:pt idx="33397">
                  <c:v>300.89947317262033</c:v>
                </c:pt>
                <c:pt idx="33398">
                  <c:v>301.0852482702752</c:v>
                </c:pt>
                <c:pt idx="33399">
                  <c:v>300.80659315707283</c:v>
                </c:pt>
                <c:pt idx="33400">
                  <c:v>300.69047411420422</c:v>
                </c:pt>
                <c:pt idx="33401">
                  <c:v>300.45825109502692</c:v>
                </c:pt>
                <c:pt idx="33402">
                  <c:v>300.06348451789216</c:v>
                </c:pt>
                <c:pt idx="33403">
                  <c:v>300.23840061313291</c:v>
                </c:pt>
                <c:pt idx="33404">
                  <c:v>300.26162289983188</c:v>
                </c:pt>
                <c:pt idx="33405">
                  <c:v>300.16873527491072</c:v>
                </c:pt>
                <c:pt idx="33406">
                  <c:v>300.36537123166693</c:v>
                </c:pt>
                <c:pt idx="33407">
                  <c:v>300.02940306137282</c:v>
                </c:pt>
                <c:pt idx="33408">
                  <c:v>300.28484518653084</c:v>
                </c:pt>
                <c:pt idx="33409">
                  <c:v>300.34214742309319</c:v>
                </c:pt>
                <c:pt idx="33410">
                  <c:v>300.04026227684943</c:v>
                </c:pt>
                <c:pt idx="33411">
                  <c:v>300.64402649705676</c:v>
                </c:pt>
                <c:pt idx="33412">
                  <c:v>300.80659315707283</c:v>
                </c:pt>
                <c:pt idx="33413">
                  <c:v>300.5511463293218</c:v>
                </c:pt>
                <c:pt idx="33414">
                  <c:v>300.06348451789216</c:v>
                </c:pt>
                <c:pt idx="33415">
                  <c:v>300.14551303386793</c:v>
                </c:pt>
                <c:pt idx="33416">
                  <c:v>300.35451052475304</c:v>
                </c:pt>
                <c:pt idx="33417">
                  <c:v>300.60995263469238</c:v>
                </c:pt>
                <c:pt idx="33418">
                  <c:v>300.79572788453476</c:v>
                </c:pt>
                <c:pt idx="33419">
                  <c:v>300.37773281145206</c:v>
                </c:pt>
                <c:pt idx="33420">
                  <c:v>300.86539474463171</c:v>
                </c:pt>
                <c:pt idx="33421">
                  <c:v>300.35451052475304</c:v>
                </c:pt>
                <c:pt idx="33422">
                  <c:v>300.88861550945592</c:v>
                </c:pt>
                <c:pt idx="33423">
                  <c:v>300.052625454603</c:v>
                </c:pt>
                <c:pt idx="33424">
                  <c:v>300.02940306137282</c:v>
                </c:pt>
                <c:pt idx="33425">
                  <c:v>300.44739830186171</c:v>
                </c:pt>
                <c:pt idx="33426">
                  <c:v>300.65639720809037</c:v>
                </c:pt>
                <c:pt idx="33427">
                  <c:v>300.42417753703751</c:v>
                </c:pt>
                <c:pt idx="33428">
                  <c:v>300.50469871217439</c:v>
                </c:pt>
                <c:pt idx="33429">
                  <c:v>300.41181884881439</c:v>
                </c:pt>
                <c:pt idx="33430">
                  <c:v>300.38859504024066</c:v>
                </c:pt>
                <c:pt idx="33431">
                  <c:v>300.22604359897201</c:v>
                </c:pt>
                <c:pt idx="33432">
                  <c:v>300.34214742309319</c:v>
                </c:pt>
                <c:pt idx="33433">
                  <c:v>300.12229077760645</c:v>
                </c:pt>
                <c:pt idx="33434">
                  <c:v>300.10992901519637</c:v>
                </c:pt>
                <c:pt idx="33435">
                  <c:v>300.51706500977122</c:v>
                </c:pt>
                <c:pt idx="33436">
                  <c:v>301.19050219279325</c:v>
                </c:pt>
                <c:pt idx="33437">
                  <c:v>300.51706500977122</c:v>
                </c:pt>
                <c:pt idx="33438">
                  <c:v>300.51706500977122</c:v>
                </c:pt>
                <c:pt idx="33439">
                  <c:v>300.33128823805407</c:v>
                </c:pt>
                <c:pt idx="33440">
                  <c:v>300.60995263469238</c:v>
                </c:pt>
                <c:pt idx="33441">
                  <c:v>300.09906995190721</c:v>
                </c:pt>
                <c:pt idx="33442">
                  <c:v>300.29569980594573</c:v>
                </c:pt>
                <c:pt idx="33443">
                  <c:v>300.31892361451946</c:v>
                </c:pt>
                <c:pt idx="33444">
                  <c:v>300.85302555547287</c:v>
                </c:pt>
                <c:pt idx="33445">
                  <c:v>301.29424748087877</c:v>
                </c:pt>
                <c:pt idx="33446">
                  <c:v>300.17959598182455</c:v>
                </c:pt>
                <c:pt idx="33447">
                  <c:v>300.62081775504299</c:v>
                </c:pt>
                <c:pt idx="33448">
                  <c:v>300.09906995190721</c:v>
                </c:pt>
                <c:pt idx="33449">
                  <c:v>300.31892361451946</c:v>
                </c:pt>
                <c:pt idx="33450">
                  <c:v>300.57437013789553</c:v>
                </c:pt>
                <c:pt idx="33451">
                  <c:v>300.71369792277795</c:v>
                </c:pt>
                <c:pt idx="33452">
                  <c:v>300.052625454603</c:v>
                </c:pt>
                <c:pt idx="33453">
                  <c:v>300.16873527491072</c:v>
                </c:pt>
                <c:pt idx="33454">
                  <c:v>300.54028729647018</c:v>
                </c:pt>
                <c:pt idx="33455">
                  <c:v>301.44594338960769</c:v>
                </c:pt>
                <c:pt idx="33456">
                  <c:v>301.14405761939526</c:v>
                </c:pt>
                <c:pt idx="33457">
                  <c:v>300.13314985611436</c:v>
                </c:pt>
                <c:pt idx="33458">
                  <c:v>300.14551303386793</c:v>
                </c:pt>
                <c:pt idx="33459">
                  <c:v>300.56350806129444</c:v>
                </c:pt>
                <c:pt idx="33460">
                  <c:v>300.08670677415364</c:v>
                </c:pt>
                <c:pt idx="33461">
                  <c:v>300.50469871217439</c:v>
                </c:pt>
                <c:pt idx="33462">
                  <c:v>300.272475997372</c:v>
                </c:pt>
                <c:pt idx="33463">
                  <c:v>300.29569980594573</c:v>
                </c:pt>
                <c:pt idx="33464">
                  <c:v>300.20281979039828</c:v>
                </c:pt>
                <c:pt idx="33465">
                  <c:v>300.07584769564573</c:v>
                </c:pt>
                <c:pt idx="33466">
                  <c:v>300.13314985611436</c:v>
                </c:pt>
                <c:pt idx="33467">
                  <c:v>300.60995263469238</c:v>
                </c:pt>
                <c:pt idx="33468">
                  <c:v>300.02940306137282</c:v>
                </c:pt>
                <c:pt idx="33469">
                  <c:v>300.02940306137282</c:v>
                </c:pt>
                <c:pt idx="33470">
                  <c:v>300.44739830186171</c:v>
                </c:pt>
                <c:pt idx="33471">
                  <c:v>300.58673034799341</c:v>
                </c:pt>
                <c:pt idx="33472">
                  <c:v>300.44739830186171</c:v>
                </c:pt>
                <c:pt idx="33473">
                  <c:v>300.07584769564573</c:v>
                </c:pt>
                <c:pt idx="33474">
                  <c:v>300.26162289983188</c:v>
                </c:pt>
                <c:pt idx="33475">
                  <c:v>300.09906995190721</c:v>
                </c:pt>
                <c:pt idx="33476">
                  <c:v>300.33128823805407</c:v>
                </c:pt>
                <c:pt idx="33477">
                  <c:v>300.34214742309319</c:v>
                </c:pt>
                <c:pt idx="33478">
                  <c:v>300.66725030563049</c:v>
                </c:pt>
                <c:pt idx="33479">
                  <c:v>301.17814350457013</c:v>
                </c:pt>
                <c:pt idx="33480">
                  <c:v>300.64402649705676</c:v>
                </c:pt>
                <c:pt idx="33481">
                  <c:v>300.29569980594573</c:v>
                </c:pt>
                <c:pt idx="33482">
                  <c:v>300.37773281145206</c:v>
                </c:pt>
                <c:pt idx="33483">
                  <c:v>300.26162289983188</c:v>
                </c:pt>
                <c:pt idx="33484">
                  <c:v>300.33128823805407</c:v>
                </c:pt>
                <c:pt idx="33485">
                  <c:v>300.30806747322987</c:v>
                </c:pt>
                <c:pt idx="33486">
                  <c:v>300.93506008285391</c:v>
                </c:pt>
                <c:pt idx="33487">
                  <c:v>300.98150465625184</c:v>
                </c:pt>
                <c:pt idx="33488">
                  <c:v>300.72606254631256</c:v>
                </c:pt>
                <c:pt idx="33489">
                  <c:v>300.12229077760645</c:v>
                </c:pt>
                <c:pt idx="33490">
                  <c:v>300.51706500977122</c:v>
                </c:pt>
                <c:pt idx="33491">
                  <c:v>300.33128823805407</c:v>
                </c:pt>
                <c:pt idx="33492">
                  <c:v>300.48147490360066</c:v>
                </c:pt>
                <c:pt idx="33493">
                  <c:v>300.59759394646926</c:v>
                </c:pt>
                <c:pt idx="33494">
                  <c:v>300.5511463293218</c:v>
                </c:pt>
                <c:pt idx="33495">
                  <c:v>300.01703988361919</c:v>
                </c:pt>
                <c:pt idx="33496">
                  <c:v>300.10992901519637</c:v>
                </c:pt>
                <c:pt idx="33497">
                  <c:v>300.20281979039828</c:v>
                </c:pt>
                <c:pt idx="33498">
                  <c:v>300.20281979039828</c:v>
                </c:pt>
                <c:pt idx="33499">
                  <c:v>301.13169588742267</c:v>
                </c:pt>
                <c:pt idx="33500">
                  <c:v>301.45679892214741</c:v>
                </c:pt>
                <c:pt idx="33501">
                  <c:v>300.89947317262033</c:v>
                </c:pt>
                <c:pt idx="33502">
                  <c:v>300.09906995190721</c:v>
                </c:pt>
                <c:pt idx="33503">
                  <c:v>300.98150465625184</c:v>
                </c:pt>
                <c:pt idx="33504">
                  <c:v>303.58235617560791</c:v>
                </c:pt>
                <c:pt idx="33505">
                  <c:v>302.95537421910706</c:v>
                </c:pt>
                <c:pt idx="33506">
                  <c:v>300.47062043637322</c:v>
                </c:pt>
                <c:pt idx="33507">
                  <c:v>300.43504265738812</c:v>
                </c:pt>
                <c:pt idx="33508">
                  <c:v>300.73692173135169</c:v>
                </c:pt>
                <c:pt idx="33509">
                  <c:v>301.22457620734508</c:v>
                </c:pt>
                <c:pt idx="33510">
                  <c:v>301.41035130500001</c:v>
                </c:pt>
                <c:pt idx="33511">
                  <c:v>301.10847223103639</c:v>
                </c:pt>
                <c:pt idx="33512">
                  <c:v>301.43357496138623</c:v>
                </c:pt>
                <c:pt idx="33513">
                  <c:v>300.92269698119406</c:v>
                </c:pt>
                <c:pt idx="33514">
                  <c:v>300.50469871217439</c:v>
                </c:pt>
                <c:pt idx="33515">
                  <c:v>300.82980174689914</c:v>
                </c:pt>
                <c:pt idx="33516">
                  <c:v>300.35451052475304</c:v>
                </c:pt>
                <c:pt idx="33517">
                  <c:v>301.26016783539035</c:v>
                </c:pt>
                <c:pt idx="33518">
                  <c:v>300.79572788453476</c:v>
                </c:pt>
                <c:pt idx="33519">
                  <c:v>300.60995263469238</c:v>
                </c:pt>
                <c:pt idx="33520">
                  <c:v>301.0047254210761</c:v>
                </c:pt>
                <c:pt idx="33521">
                  <c:v>300.65639720809037</c:v>
                </c:pt>
                <c:pt idx="33522">
                  <c:v>300.66725030563049</c:v>
                </c:pt>
                <c:pt idx="33523">
                  <c:v>300.38859504024066</c:v>
                </c:pt>
                <c:pt idx="33524">
                  <c:v>300.04026227684943</c:v>
                </c:pt>
                <c:pt idx="33525">
                  <c:v>300.29569980594573</c:v>
                </c:pt>
                <c:pt idx="33526">
                  <c:v>300.15637217325082</c:v>
                </c:pt>
                <c:pt idx="33527">
                  <c:v>300.17959598182455</c:v>
                </c:pt>
                <c:pt idx="33528">
                  <c:v>300.17959598182455</c:v>
                </c:pt>
                <c:pt idx="33529">
                  <c:v>300.5511463293218</c:v>
                </c:pt>
                <c:pt idx="33530">
                  <c:v>300.29569980594573</c:v>
                </c:pt>
                <c:pt idx="33531">
                  <c:v>300.10992901519637</c:v>
                </c:pt>
                <c:pt idx="33532">
                  <c:v>300.14551303386793</c:v>
                </c:pt>
                <c:pt idx="33533">
                  <c:v>300.15637217325082</c:v>
                </c:pt>
                <c:pt idx="33534">
                  <c:v>300.16873527491072</c:v>
                </c:pt>
                <c:pt idx="33535">
                  <c:v>300.56350806129444</c:v>
                </c:pt>
                <c:pt idx="33536">
                  <c:v>300.10992901519637</c:v>
                </c:pt>
                <c:pt idx="33537">
                  <c:v>300.08670677415364</c:v>
                </c:pt>
                <c:pt idx="33538">
                  <c:v>300.42417753703751</c:v>
                </c:pt>
                <c:pt idx="33539">
                  <c:v>300.47062043637322</c:v>
                </c:pt>
                <c:pt idx="33540">
                  <c:v>300.15637217325082</c:v>
                </c:pt>
                <c:pt idx="33541">
                  <c:v>300.36537123166693</c:v>
                </c:pt>
                <c:pt idx="33542">
                  <c:v>300.66725030563049</c:v>
                </c:pt>
                <c:pt idx="33543">
                  <c:v>300.52792252074812</c:v>
                </c:pt>
                <c:pt idx="33544">
                  <c:v>300.06348451789216</c:v>
                </c:pt>
                <c:pt idx="33545">
                  <c:v>300.22604359897201</c:v>
                </c:pt>
                <c:pt idx="33546">
                  <c:v>300.36537123166693</c:v>
                </c:pt>
                <c:pt idx="33547">
                  <c:v>300.31892361451946</c:v>
                </c:pt>
                <c:pt idx="33548">
                  <c:v>300.12229077760645</c:v>
                </c:pt>
                <c:pt idx="33549">
                  <c:v>300.34214742309319</c:v>
                </c:pt>
                <c:pt idx="33550">
                  <c:v>300.22604359897201</c:v>
                </c:pt>
                <c:pt idx="33551">
                  <c:v>300.08670677415364</c:v>
                </c:pt>
                <c:pt idx="33552">
                  <c:v>300.42417753703751</c:v>
                </c:pt>
                <c:pt idx="33553">
                  <c:v>300.35451052475304</c:v>
                </c:pt>
                <c:pt idx="33554">
                  <c:v>300.9118379483424</c:v>
                </c:pt>
                <c:pt idx="33555">
                  <c:v>300.49384272307219</c:v>
                </c:pt>
                <c:pt idx="33556">
                  <c:v>300.21517984830865</c:v>
                </c:pt>
                <c:pt idx="33557">
                  <c:v>300.59759394646926</c:v>
                </c:pt>
                <c:pt idx="33558">
                  <c:v>300.57437013789553</c:v>
                </c:pt>
                <c:pt idx="33559">
                  <c:v>300.89947317262033</c:v>
                </c:pt>
                <c:pt idx="33560">
                  <c:v>300.272475997372</c:v>
                </c:pt>
                <c:pt idx="33561">
                  <c:v>300.48147490360066</c:v>
                </c:pt>
                <c:pt idx="33562">
                  <c:v>300.64402649705676</c:v>
                </c:pt>
                <c:pt idx="33563">
                  <c:v>300.24926740754574</c:v>
                </c:pt>
                <c:pt idx="33564">
                  <c:v>300.07584769564573</c:v>
                </c:pt>
                <c:pt idx="33565">
                  <c:v>301.84071663255384</c:v>
                </c:pt>
                <c:pt idx="33566">
                  <c:v>300.88861550945592</c:v>
                </c:pt>
                <c:pt idx="33567">
                  <c:v>300.47062043637322</c:v>
                </c:pt>
                <c:pt idx="33568">
                  <c:v>300.50469871217439</c:v>
                </c:pt>
                <c:pt idx="33569">
                  <c:v>300.22604359897201</c:v>
                </c:pt>
                <c:pt idx="33570">
                  <c:v>300.36537123166693</c:v>
                </c:pt>
                <c:pt idx="33571">
                  <c:v>300.40095509815103</c:v>
                </c:pt>
                <c:pt idx="33572">
                  <c:v>300.56350806129444</c:v>
                </c:pt>
                <c:pt idx="33573">
                  <c:v>300.13314985611436</c:v>
                </c:pt>
                <c:pt idx="33574">
                  <c:v>300.33128823805407</c:v>
                </c:pt>
                <c:pt idx="33575">
                  <c:v>300.17959598182455</c:v>
                </c:pt>
                <c:pt idx="33576">
                  <c:v>300.64402649705676</c:v>
                </c:pt>
                <c:pt idx="33577">
                  <c:v>300.96914459834147</c:v>
                </c:pt>
                <c:pt idx="33578">
                  <c:v>300.8762493640466</c:v>
                </c:pt>
                <c:pt idx="33579">
                  <c:v>300.28484518653084</c:v>
                </c:pt>
                <c:pt idx="33580">
                  <c:v>300.26162289983188</c:v>
                </c:pt>
                <c:pt idx="33581">
                  <c:v>302.30515627903452</c:v>
                </c:pt>
                <c:pt idx="33582">
                  <c:v>303.37337233593922</c:v>
                </c:pt>
                <c:pt idx="33583">
                  <c:v>301.30661164785096</c:v>
                </c:pt>
                <c:pt idx="33584">
                  <c:v>300.21517984830865</c:v>
                </c:pt>
                <c:pt idx="33585">
                  <c:v>300.69047411420422</c:v>
                </c:pt>
                <c:pt idx="33586">
                  <c:v>301.03880065312774</c:v>
                </c:pt>
                <c:pt idx="33587">
                  <c:v>301.10847223103639</c:v>
                </c:pt>
                <c:pt idx="33588">
                  <c:v>301.64257462855221</c:v>
                </c:pt>
                <c:pt idx="33589">
                  <c:v>302.78044993618016</c:v>
                </c:pt>
                <c:pt idx="33590">
                  <c:v>301.15491984818385</c:v>
                </c:pt>
                <c:pt idx="33591">
                  <c:v>302.46770924217793</c:v>
                </c:pt>
                <c:pt idx="33592">
                  <c:v>300.58673034799341</c:v>
                </c:pt>
                <c:pt idx="33593">
                  <c:v>301.16727990609422</c:v>
                </c:pt>
                <c:pt idx="33594">
                  <c:v>302.65348449202025</c:v>
                </c:pt>
                <c:pt idx="33595">
                  <c:v>302.42126619065471</c:v>
                </c:pt>
                <c:pt idx="33596">
                  <c:v>300.052625454603</c:v>
                </c:pt>
                <c:pt idx="33597">
                  <c:v>301.06202461388898</c:v>
                </c:pt>
                <c:pt idx="33598">
                  <c:v>301.15491984818385</c:v>
                </c:pt>
                <c:pt idx="33599">
                  <c:v>300.80659315707283</c:v>
                </c:pt>
                <c:pt idx="33600">
                  <c:v>300.94592078976774</c:v>
                </c:pt>
                <c:pt idx="33601">
                  <c:v>300.89947317262033</c:v>
                </c:pt>
                <c:pt idx="33602">
                  <c:v>300.43504265738812</c:v>
                </c:pt>
                <c:pt idx="33603">
                  <c:v>300.48147490360066</c:v>
                </c:pt>
                <c:pt idx="33604">
                  <c:v>300.71369792277795</c:v>
                </c:pt>
                <c:pt idx="33605">
                  <c:v>300.38859504024066</c:v>
                </c:pt>
                <c:pt idx="33606">
                  <c:v>300.64402649705676</c:v>
                </c:pt>
                <c:pt idx="33607">
                  <c:v>300.28484518653084</c:v>
                </c:pt>
                <c:pt idx="33608">
                  <c:v>300.88861550945592</c:v>
                </c:pt>
                <c:pt idx="33609">
                  <c:v>300.24926740754574</c:v>
                </c:pt>
                <c:pt idx="33610">
                  <c:v>300.29569980594573</c:v>
                </c:pt>
                <c:pt idx="33611">
                  <c:v>300.28484518653084</c:v>
                </c:pt>
                <c:pt idx="33612">
                  <c:v>300.08670677415364</c:v>
                </c:pt>
                <c:pt idx="33613">
                  <c:v>300.54028729647018</c:v>
                </c:pt>
                <c:pt idx="33614">
                  <c:v>300.19195756160968</c:v>
                </c:pt>
                <c:pt idx="33615">
                  <c:v>300.35451052475304</c:v>
                </c:pt>
                <c:pt idx="33616">
                  <c:v>300.58673034799341</c:v>
                </c:pt>
                <c:pt idx="33617">
                  <c:v>300.35451052475304</c:v>
                </c:pt>
                <c:pt idx="33618">
                  <c:v>300.51706500977122</c:v>
                </c:pt>
                <c:pt idx="33619">
                  <c:v>300.70284025961359</c:v>
                </c:pt>
                <c:pt idx="33620">
                  <c:v>301.0047254210761</c:v>
                </c:pt>
                <c:pt idx="33621">
                  <c:v>300.40095509815103</c:v>
                </c:pt>
                <c:pt idx="33622">
                  <c:v>300.28484518653084</c:v>
                </c:pt>
                <c:pt idx="33623">
                  <c:v>300.37773281145206</c:v>
                </c:pt>
                <c:pt idx="33624">
                  <c:v>300.74928498519898</c:v>
                </c:pt>
                <c:pt idx="33625">
                  <c:v>300.42417753703751</c:v>
                </c:pt>
                <c:pt idx="33626">
                  <c:v>300.37773281145206</c:v>
                </c:pt>
                <c:pt idx="33627">
                  <c:v>300.34214742309319</c:v>
                </c:pt>
                <c:pt idx="33628">
                  <c:v>300.41181884881439</c:v>
                </c:pt>
                <c:pt idx="33629">
                  <c:v>300.22604359897201</c:v>
                </c:pt>
                <c:pt idx="33630">
                  <c:v>300.29569980594573</c:v>
                </c:pt>
                <c:pt idx="33631">
                  <c:v>300.10992901519637</c:v>
                </c:pt>
                <c:pt idx="33632">
                  <c:v>300.13314985611436</c:v>
                </c:pt>
                <c:pt idx="33633">
                  <c:v>300.34214742309319</c:v>
                </c:pt>
                <c:pt idx="33634">
                  <c:v>300.09906995190721</c:v>
                </c:pt>
                <c:pt idx="33635">
                  <c:v>300.21517984830865</c:v>
                </c:pt>
                <c:pt idx="33636">
                  <c:v>300.86539474463171</c:v>
                </c:pt>
                <c:pt idx="33637">
                  <c:v>300.28484518653084</c:v>
                </c:pt>
                <c:pt idx="33638">
                  <c:v>300.12229077760645</c:v>
                </c:pt>
                <c:pt idx="33639">
                  <c:v>300.88861550945592</c:v>
                </c:pt>
                <c:pt idx="33640">
                  <c:v>300.19195756160968</c:v>
                </c:pt>
                <c:pt idx="33641">
                  <c:v>300.052625454603</c:v>
                </c:pt>
                <c:pt idx="33642">
                  <c:v>300.16873527491072</c:v>
                </c:pt>
                <c:pt idx="33643">
                  <c:v>300.06348451789216</c:v>
                </c:pt>
                <c:pt idx="33644">
                  <c:v>300.71369792277795</c:v>
                </c:pt>
                <c:pt idx="33645">
                  <c:v>300.24926740754574</c:v>
                </c:pt>
                <c:pt idx="33646">
                  <c:v>300.59759394646926</c:v>
                </c:pt>
                <c:pt idx="33647">
                  <c:v>300.96914459834147</c:v>
                </c:pt>
                <c:pt idx="33648">
                  <c:v>300.34214742309319</c:v>
                </c:pt>
                <c:pt idx="33649">
                  <c:v>300.8762493640466</c:v>
                </c:pt>
                <c:pt idx="33650">
                  <c:v>300.43504265738812</c:v>
                </c:pt>
                <c:pt idx="33651">
                  <c:v>300.12229077760645</c:v>
                </c:pt>
                <c:pt idx="33652">
                  <c:v>301.44594338960769</c:v>
                </c:pt>
                <c:pt idx="33653">
                  <c:v>300.77250575002324</c:v>
                </c:pt>
                <c:pt idx="33654">
                  <c:v>300.07584769564573</c:v>
                </c:pt>
                <c:pt idx="33655">
                  <c:v>300.30806747322987</c:v>
                </c:pt>
                <c:pt idx="33656">
                  <c:v>300.95828236955288</c:v>
                </c:pt>
                <c:pt idx="33657">
                  <c:v>300.98150465625184</c:v>
                </c:pt>
                <c:pt idx="33658">
                  <c:v>300.07584769564573</c:v>
                </c:pt>
                <c:pt idx="33659">
                  <c:v>300.22604359897201</c:v>
                </c:pt>
                <c:pt idx="33660">
                  <c:v>300.45825109502692</c:v>
                </c:pt>
                <c:pt idx="33661">
                  <c:v>300.02940306137282</c:v>
                </c:pt>
                <c:pt idx="33662">
                  <c:v>300.71369792277795</c:v>
                </c:pt>
                <c:pt idx="33663">
                  <c:v>300.19195756160968</c:v>
                </c:pt>
                <c:pt idx="33664">
                  <c:v>300.09906995190721</c:v>
                </c:pt>
                <c:pt idx="33665">
                  <c:v>300.21517984830865</c:v>
                </c:pt>
                <c:pt idx="33666">
                  <c:v>300.44739830186171</c:v>
                </c:pt>
                <c:pt idx="33667">
                  <c:v>300.43504265738812</c:v>
                </c:pt>
                <c:pt idx="33668">
                  <c:v>300.73692173135169</c:v>
                </c:pt>
                <c:pt idx="33669">
                  <c:v>300.10992901519637</c:v>
                </c:pt>
                <c:pt idx="33670">
                  <c:v>300.56350806129444</c:v>
                </c:pt>
                <c:pt idx="33671">
                  <c:v>302.32837704385878</c:v>
                </c:pt>
                <c:pt idx="33672">
                  <c:v>304.39512860069857</c:v>
                </c:pt>
                <c:pt idx="33673">
                  <c:v>301.98004883087299</c:v>
                </c:pt>
                <c:pt idx="33674">
                  <c:v>301.0852482702752</c:v>
                </c:pt>
                <c:pt idx="33675">
                  <c:v>302.5482422879378</c:v>
                </c:pt>
                <c:pt idx="33676">
                  <c:v>302.85012136190136</c:v>
                </c:pt>
                <c:pt idx="33677">
                  <c:v>301.99090131966324</c:v>
                </c:pt>
                <c:pt idx="33678">
                  <c:v>300.96914459834147</c:v>
                </c:pt>
                <c:pt idx="33679">
                  <c:v>302.00326959569725</c:v>
                </c:pt>
                <c:pt idx="33680">
                  <c:v>305.18467721721549</c:v>
                </c:pt>
                <c:pt idx="33681">
                  <c:v>302.4909315288769</c:v>
                </c:pt>
                <c:pt idx="33682">
                  <c:v>300.92269698119406</c:v>
                </c:pt>
                <c:pt idx="33683">
                  <c:v>302.75722612760649</c:v>
                </c:pt>
                <c:pt idx="33684">
                  <c:v>300.94592078976774</c:v>
                </c:pt>
                <c:pt idx="33685">
                  <c:v>300.41181884881439</c:v>
                </c:pt>
                <c:pt idx="33686">
                  <c:v>300.67961797291457</c:v>
                </c:pt>
                <c:pt idx="33687">
                  <c:v>300.09906995190721</c:v>
                </c:pt>
                <c:pt idx="33688">
                  <c:v>303.12879184603861</c:v>
                </c:pt>
                <c:pt idx="33689">
                  <c:v>303.94154905238184</c:v>
                </c:pt>
                <c:pt idx="33690">
                  <c:v>302.88570431526063</c:v>
                </c:pt>
                <c:pt idx="33691">
                  <c:v>306.18322489214853</c:v>
                </c:pt>
                <c:pt idx="33692">
                  <c:v>301.8639389192528</c:v>
                </c:pt>
                <c:pt idx="33693">
                  <c:v>302.90892660195959</c:v>
                </c:pt>
                <c:pt idx="33694">
                  <c:v>301.44594338960769</c:v>
                </c:pt>
                <c:pt idx="33695">
                  <c:v>300.29569980594573</c:v>
                </c:pt>
                <c:pt idx="33696">
                  <c:v>302.1070203625319</c:v>
                </c:pt>
                <c:pt idx="33697">
                  <c:v>302.52501847936406</c:v>
                </c:pt>
                <c:pt idx="33698">
                  <c:v>302.61789849491151</c:v>
                </c:pt>
                <c:pt idx="33699">
                  <c:v>301.71224605427341</c:v>
                </c:pt>
                <c:pt idx="33700">
                  <c:v>301.03880065312774</c:v>
                </c:pt>
                <c:pt idx="33701">
                  <c:v>302.08379655395817</c:v>
                </c:pt>
                <c:pt idx="33702">
                  <c:v>300.47062043637322</c:v>
                </c:pt>
                <c:pt idx="33703">
                  <c:v>301.37627744263557</c:v>
                </c:pt>
                <c:pt idx="33704">
                  <c:v>300.23840061313291</c:v>
                </c:pt>
                <c:pt idx="33705">
                  <c:v>300.59759394646926</c:v>
                </c:pt>
                <c:pt idx="33706">
                  <c:v>300.07584769564573</c:v>
                </c:pt>
                <c:pt idx="33707">
                  <c:v>301.39949942495963</c:v>
                </c:pt>
                <c:pt idx="33708">
                  <c:v>300.65639720809037</c:v>
                </c:pt>
                <c:pt idx="33709">
                  <c:v>300.37773281145206</c:v>
                </c:pt>
                <c:pt idx="33710">
                  <c:v>301.68902224569968</c:v>
                </c:pt>
                <c:pt idx="33711">
                  <c:v>305.86897297652678</c:v>
                </c:pt>
                <c:pt idx="33712">
                  <c:v>304.8239929031937</c:v>
                </c:pt>
                <c:pt idx="33713">
                  <c:v>301.73546986284714</c:v>
                </c:pt>
                <c:pt idx="33714">
                  <c:v>301.74782900763267</c:v>
                </c:pt>
                <c:pt idx="33715">
                  <c:v>306.13677727500107</c:v>
                </c:pt>
                <c:pt idx="33716">
                  <c:v>312.54604622268408</c:v>
                </c:pt>
                <c:pt idx="33717">
                  <c:v>311.80294674518933</c:v>
                </c:pt>
                <c:pt idx="33718">
                  <c:v>301.8639389192528</c:v>
                </c:pt>
                <c:pt idx="33719">
                  <c:v>300.12229077760645</c:v>
                </c:pt>
                <c:pt idx="33720">
                  <c:v>302.36246703809542</c:v>
                </c:pt>
                <c:pt idx="33721">
                  <c:v>304.73109766889883</c:v>
                </c:pt>
                <c:pt idx="33722">
                  <c:v>303.94154905238184</c:v>
                </c:pt>
                <c:pt idx="33723">
                  <c:v>302.78044993618016</c:v>
                </c:pt>
                <c:pt idx="33724">
                  <c:v>301.73546986284714</c:v>
                </c:pt>
                <c:pt idx="33725">
                  <c:v>300.94592078976774</c:v>
                </c:pt>
                <c:pt idx="33726">
                  <c:v>305.44012389277907</c:v>
                </c:pt>
                <c:pt idx="33727">
                  <c:v>304.25580096800365</c:v>
                </c:pt>
                <c:pt idx="33728">
                  <c:v>301.85157368696832</c:v>
                </c:pt>
                <c:pt idx="33729">
                  <c:v>304.24344334509289</c:v>
                </c:pt>
                <c:pt idx="33730">
                  <c:v>303.56999855269714</c:v>
                </c:pt>
                <c:pt idx="33731">
                  <c:v>300.57437013789553</c:v>
                </c:pt>
                <c:pt idx="33732">
                  <c:v>301.67816214753572</c:v>
                </c:pt>
                <c:pt idx="33733">
                  <c:v>308.57507933152567</c:v>
                </c:pt>
                <c:pt idx="33734">
                  <c:v>304.30224858515112</c:v>
                </c:pt>
                <c:pt idx="33735">
                  <c:v>301.89802130411579</c:v>
                </c:pt>
                <c:pt idx="33736">
                  <c:v>302.68756992063271</c:v>
                </c:pt>
                <c:pt idx="33737">
                  <c:v>301.57291842157849</c:v>
                </c:pt>
                <c:pt idx="33738">
                  <c:v>302.96622518602254</c:v>
                </c:pt>
                <c:pt idx="33739">
                  <c:v>304.80076909461997</c:v>
                </c:pt>
                <c:pt idx="33740">
                  <c:v>305.3580948441471</c:v>
                </c:pt>
                <c:pt idx="33741">
                  <c:v>304.08089190382424</c:v>
                </c:pt>
                <c:pt idx="33742">
                  <c:v>301.06202461388898</c:v>
                </c:pt>
                <c:pt idx="33743">
                  <c:v>300.04026227684943</c:v>
                </c:pt>
                <c:pt idx="33744">
                  <c:v>301.0852482702752</c:v>
                </c:pt>
                <c:pt idx="33745">
                  <c:v>302.58381915379806</c:v>
                </c:pt>
                <c:pt idx="33746">
                  <c:v>301.91038197077603</c:v>
                </c:pt>
                <c:pt idx="33747">
                  <c:v>300.04026227684943</c:v>
                </c:pt>
                <c:pt idx="33748">
                  <c:v>300.31892361451946</c:v>
                </c:pt>
                <c:pt idx="33749">
                  <c:v>300.45825109502692</c:v>
                </c:pt>
                <c:pt idx="33750">
                  <c:v>300.22604359897201</c:v>
                </c:pt>
                <c:pt idx="33751">
                  <c:v>301.54969461300476</c:v>
                </c:pt>
                <c:pt idx="33752">
                  <c:v>301.68902224569968</c:v>
                </c:pt>
                <c:pt idx="33753">
                  <c:v>304.52209861048271</c:v>
                </c:pt>
                <c:pt idx="33754">
                  <c:v>303.61644616984455</c:v>
                </c:pt>
                <c:pt idx="33755">
                  <c:v>302.59467468633784</c:v>
                </c:pt>
                <c:pt idx="33756">
                  <c:v>304.72024670198329</c:v>
                </c:pt>
                <c:pt idx="33757">
                  <c:v>310.17740037313325</c:v>
                </c:pt>
                <c:pt idx="33758">
                  <c:v>313.38202875947576</c:v>
                </c:pt>
                <c:pt idx="33759">
                  <c:v>306.57799920040702</c:v>
                </c:pt>
                <c:pt idx="33760">
                  <c:v>303.23402948449689</c:v>
                </c:pt>
                <c:pt idx="33761">
                  <c:v>302.00326959569725</c:v>
                </c:pt>
                <c:pt idx="33762">
                  <c:v>300.23840061313291</c:v>
                </c:pt>
                <c:pt idx="33763">
                  <c:v>301.24779986373136</c:v>
                </c:pt>
                <c:pt idx="33764">
                  <c:v>300.20281979039828</c:v>
                </c:pt>
                <c:pt idx="33765">
                  <c:v>301.36391905878742</c:v>
                </c:pt>
                <c:pt idx="33766">
                  <c:v>301.75869367142087</c:v>
                </c:pt>
                <c:pt idx="33767">
                  <c:v>301.50324653929488</c:v>
                </c:pt>
                <c:pt idx="33768">
                  <c:v>300.64402649705676</c:v>
                </c:pt>
                <c:pt idx="33769">
                  <c:v>301.20136746533132</c:v>
                </c:pt>
                <c:pt idx="33770">
                  <c:v>302.89656897904882</c:v>
                </c:pt>
                <c:pt idx="33771">
                  <c:v>302.73401753778018</c:v>
                </c:pt>
                <c:pt idx="33772">
                  <c:v>302.96622518602254</c:v>
                </c:pt>
                <c:pt idx="33773">
                  <c:v>302.26957180380055</c:v>
                </c:pt>
                <c:pt idx="33774">
                  <c:v>300.85302555547287</c:v>
                </c:pt>
                <c:pt idx="33775">
                  <c:v>300.23840061313291</c:v>
                </c:pt>
                <c:pt idx="33776">
                  <c:v>300.09906995190721</c:v>
                </c:pt>
                <c:pt idx="33777">
                  <c:v>301.94446892126325</c:v>
                </c:pt>
                <c:pt idx="33778">
                  <c:v>307.16939972542338</c:v>
                </c:pt>
                <c:pt idx="33779">
                  <c:v>310.3508164781901</c:v>
                </c:pt>
                <c:pt idx="33780">
                  <c:v>309.60771700069535</c:v>
                </c:pt>
                <c:pt idx="33781">
                  <c:v>305.12587197715726</c:v>
                </c:pt>
                <c:pt idx="33782">
                  <c:v>309.64329843217985</c:v>
                </c:pt>
                <c:pt idx="33783">
                  <c:v>312.77827061154863</c:v>
                </c:pt>
                <c:pt idx="33784">
                  <c:v>312.59249536170626</c:v>
                </c:pt>
                <c:pt idx="33785">
                  <c:v>310.22384951215543</c:v>
                </c:pt>
                <c:pt idx="33786">
                  <c:v>305.7187791581689</c:v>
                </c:pt>
                <c:pt idx="33787">
                  <c:v>305.32400484991041</c:v>
                </c:pt>
                <c:pt idx="33788">
                  <c:v>309.92195521944444</c:v>
                </c:pt>
                <c:pt idx="33789">
                  <c:v>300.96914459834147</c:v>
                </c:pt>
                <c:pt idx="33790">
                  <c:v>305.72964534383186</c:v>
                </c:pt>
                <c:pt idx="33791">
                  <c:v>307.58739784225554</c:v>
                </c:pt>
                <c:pt idx="33792">
                  <c:v>307.40162259241316</c:v>
                </c:pt>
                <c:pt idx="33793">
                  <c:v>300.44739830186171</c:v>
                </c:pt>
                <c:pt idx="33794">
                  <c:v>301.64257462855221</c:v>
                </c:pt>
                <c:pt idx="33795">
                  <c:v>303.03589661174374</c:v>
                </c:pt>
                <c:pt idx="33796">
                  <c:v>303.58235617560791</c:v>
                </c:pt>
                <c:pt idx="33797">
                  <c:v>304.99890196737311</c:v>
                </c:pt>
                <c:pt idx="33798">
                  <c:v>302.36246703809542</c:v>
                </c:pt>
                <c:pt idx="33799">
                  <c:v>303.47711853714964</c:v>
                </c:pt>
                <c:pt idx="33800">
                  <c:v>302.94300137744881</c:v>
                </c:pt>
                <c:pt idx="33801">
                  <c:v>303.84866903683439</c:v>
                </c:pt>
                <c:pt idx="33802">
                  <c:v>306.63529778446997</c:v>
                </c:pt>
                <c:pt idx="33803">
                  <c:v>308.65561694290977</c:v>
                </c:pt>
                <c:pt idx="33804">
                  <c:v>306.82107303431235</c:v>
                </c:pt>
                <c:pt idx="33805">
                  <c:v>304.19699572794542</c:v>
                </c:pt>
                <c:pt idx="33806">
                  <c:v>301.93360425747505</c:v>
                </c:pt>
                <c:pt idx="33807">
                  <c:v>306.11355346642739</c:v>
                </c:pt>
                <c:pt idx="33808">
                  <c:v>305.64912295119512</c:v>
                </c:pt>
                <c:pt idx="33809">
                  <c:v>303.32692471879182</c:v>
                </c:pt>
                <c:pt idx="33810">
                  <c:v>302.37482161725671</c:v>
                </c:pt>
                <c:pt idx="33811">
                  <c:v>300.37773281145206</c:v>
                </c:pt>
                <c:pt idx="33812">
                  <c:v>303.22167186158612</c:v>
                </c:pt>
                <c:pt idx="33813">
                  <c:v>304.63821765335132</c:v>
                </c:pt>
                <c:pt idx="33814">
                  <c:v>301.23694570087889</c:v>
                </c:pt>
                <c:pt idx="33815">
                  <c:v>303.93069808546636</c:v>
                </c:pt>
                <c:pt idx="33816">
                  <c:v>307.08887733278669</c:v>
                </c:pt>
                <c:pt idx="33817">
                  <c:v>308.13387262486714</c:v>
                </c:pt>
                <c:pt idx="33818">
                  <c:v>301.37627744263557</c:v>
                </c:pt>
                <c:pt idx="33819">
                  <c:v>302.29279561237422</c:v>
                </c:pt>
                <c:pt idx="33820">
                  <c:v>303.12879184603861</c:v>
                </c:pt>
                <c:pt idx="33821">
                  <c:v>301.7819174799946</c:v>
                </c:pt>
                <c:pt idx="33822">
                  <c:v>302.21226713223859</c:v>
                </c:pt>
                <c:pt idx="33823">
                  <c:v>303.62880379275538</c:v>
                </c:pt>
                <c:pt idx="33824">
                  <c:v>300.33128823805407</c:v>
                </c:pt>
                <c:pt idx="33825">
                  <c:v>303.84866903683439</c:v>
                </c:pt>
                <c:pt idx="33826">
                  <c:v>305.17231959430472</c:v>
                </c:pt>
                <c:pt idx="33827">
                  <c:v>303.54677474412341</c:v>
                </c:pt>
                <c:pt idx="33828">
                  <c:v>300.76014553992542</c:v>
                </c:pt>
                <c:pt idx="33829">
                  <c:v>307.34432400835021</c:v>
                </c:pt>
                <c:pt idx="33830">
                  <c:v>308.13387262486714</c:v>
                </c:pt>
                <c:pt idx="33831">
                  <c:v>302.42126619065471</c:v>
                </c:pt>
                <c:pt idx="33832">
                  <c:v>300.79572788453476</c:v>
                </c:pt>
                <c:pt idx="33833">
                  <c:v>300.45825109502692</c:v>
                </c:pt>
                <c:pt idx="33834">
                  <c:v>301.20136746533132</c:v>
                </c:pt>
                <c:pt idx="33835">
                  <c:v>301.03880065312774</c:v>
                </c:pt>
                <c:pt idx="33836">
                  <c:v>301.45679892214741</c:v>
                </c:pt>
                <c:pt idx="33837">
                  <c:v>301.85157368696832</c:v>
                </c:pt>
                <c:pt idx="33838">
                  <c:v>301.06202461388898</c:v>
                </c:pt>
                <c:pt idx="33839">
                  <c:v>301.57291842157849</c:v>
                </c:pt>
                <c:pt idx="33840">
                  <c:v>301.34069509802623</c:v>
                </c:pt>
                <c:pt idx="33841">
                  <c:v>301.24779986373136</c:v>
                </c:pt>
                <c:pt idx="33842">
                  <c:v>302.17667656950562</c:v>
                </c:pt>
                <c:pt idx="33843">
                  <c:v>302.64112230348525</c:v>
                </c:pt>
                <c:pt idx="33844">
                  <c:v>302.5482422879378</c:v>
                </c:pt>
                <c:pt idx="33845">
                  <c:v>301.34069509802623</c:v>
                </c:pt>
                <c:pt idx="33846">
                  <c:v>301.61935081997848</c:v>
                </c:pt>
                <c:pt idx="33847">
                  <c:v>300.64402649705676</c:v>
                </c:pt>
                <c:pt idx="33848">
                  <c:v>300.49384272307219</c:v>
                </c:pt>
                <c:pt idx="33849">
                  <c:v>301.63171909601249</c:v>
                </c:pt>
                <c:pt idx="33850">
                  <c:v>301.21372295761745</c:v>
                </c:pt>
                <c:pt idx="33851">
                  <c:v>300.95828236955288</c:v>
                </c:pt>
                <c:pt idx="33852">
                  <c:v>301.65493986083675</c:v>
                </c:pt>
                <c:pt idx="33853">
                  <c:v>301.53883147109133</c:v>
                </c:pt>
                <c:pt idx="33854">
                  <c:v>301.28338951333944</c:v>
                </c:pt>
                <c:pt idx="33855">
                  <c:v>301.32983363017502</c:v>
                </c:pt>
                <c:pt idx="33856">
                  <c:v>300.07584769564573</c:v>
                </c:pt>
                <c:pt idx="33857">
                  <c:v>301.80512606982086</c:v>
                </c:pt>
                <c:pt idx="33858">
                  <c:v>302.50179467079033</c:v>
                </c:pt>
                <c:pt idx="33859">
                  <c:v>302.47856934034189</c:v>
                </c:pt>
                <c:pt idx="33860">
                  <c:v>301.01559206330148</c:v>
                </c:pt>
                <c:pt idx="33861">
                  <c:v>303.76814664419771</c:v>
                </c:pt>
                <c:pt idx="33862">
                  <c:v>308.38930408168329</c:v>
                </c:pt>
                <c:pt idx="33863">
                  <c:v>304.90602195182566</c:v>
                </c:pt>
                <c:pt idx="33864">
                  <c:v>300.72606254631256</c:v>
                </c:pt>
                <c:pt idx="33865">
                  <c:v>300.71369792277795</c:v>
                </c:pt>
                <c:pt idx="33866">
                  <c:v>301.45679892214741</c:v>
                </c:pt>
                <c:pt idx="33867">
                  <c:v>301.71224605427341</c:v>
                </c:pt>
                <c:pt idx="33868">
                  <c:v>300.76014553992542</c:v>
                </c:pt>
                <c:pt idx="33869">
                  <c:v>300.16873527491072</c:v>
                </c:pt>
                <c:pt idx="33870">
                  <c:v>300.36537123166693</c:v>
                </c:pt>
                <c:pt idx="33871">
                  <c:v>300.5511463293218</c:v>
                </c:pt>
                <c:pt idx="33872">
                  <c:v>300.50469871217439</c:v>
                </c:pt>
                <c:pt idx="33873">
                  <c:v>300.57437013789553</c:v>
                </c:pt>
                <c:pt idx="33874">
                  <c:v>300.76014553992542</c:v>
                </c:pt>
                <c:pt idx="33875">
                  <c:v>300.59759394646926</c:v>
                </c:pt>
                <c:pt idx="33876">
                  <c:v>300.82980174689914</c:v>
                </c:pt>
                <c:pt idx="33877">
                  <c:v>301.3871427151737</c:v>
                </c:pt>
                <c:pt idx="33878">
                  <c:v>300.92269698119406</c:v>
                </c:pt>
                <c:pt idx="33879">
                  <c:v>300.66725030563049</c:v>
                </c:pt>
                <c:pt idx="33880">
                  <c:v>300.71369792277795</c:v>
                </c:pt>
                <c:pt idx="33881">
                  <c:v>300.10992901519637</c:v>
                </c:pt>
                <c:pt idx="33882">
                  <c:v>300.28484518653084</c:v>
                </c:pt>
                <c:pt idx="33883">
                  <c:v>300.71369792277795</c:v>
                </c:pt>
                <c:pt idx="33884">
                  <c:v>301.82834987839459</c:v>
                </c:pt>
                <c:pt idx="33885">
                  <c:v>301.43357496138623</c:v>
                </c:pt>
                <c:pt idx="33886">
                  <c:v>300.73692173135169</c:v>
                </c:pt>
                <c:pt idx="33887">
                  <c:v>300.47062043637322</c:v>
                </c:pt>
                <c:pt idx="33888">
                  <c:v>305.11502101024178</c:v>
                </c:pt>
                <c:pt idx="33889">
                  <c:v>305.97422583373242</c:v>
                </c:pt>
                <c:pt idx="33890">
                  <c:v>303.95392189404009</c:v>
                </c:pt>
                <c:pt idx="33891">
                  <c:v>300.72606254631256</c:v>
                </c:pt>
                <c:pt idx="33892">
                  <c:v>301.73546986284714</c:v>
                </c:pt>
                <c:pt idx="33893">
                  <c:v>302.08379655395817</c:v>
                </c:pt>
                <c:pt idx="33894">
                  <c:v>301.68902224569968</c:v>
                </c:pt>
                <c:pt idx="33895">
                  <c:v>301.27102382449254</c:v>
                </c:pt>
                <c:pt idx="33896">
                  <c:v>301.73546986284714</c:v>
                </c:pt>
                <c:pt idx="33897">
                  <c:v>300.54028729647018</c:v>
                </c:pt>
                <c:pt idx="33898">
                  <c:v>301.35305546031157</c:v>
                </c:pt>
                <c:pt idx="33899">
                  <c:v>300.34214742309319</c:v>
                </c:pt>
                <c:pt idx="33900">
                  <c:v>300.12229077760645</c:v>
                </c:pt>
                <c:pt idx="33901">
                  <c:v>300.36537123166693</c:v>
                </c:pt>
                <c:pt idx="33902">
                  <c:v>300.19195756160968</c:v>
                </c:pt>
                <c:pt idx="33903">
                  <c:v>300.17959598182455</c:v>
                </c:pt>
                <c:pt idx="33904">
                  <c:v>300.04026227684943</c:v>
                </c:pt>
                <c:pt idx="33905">
                  <c:v>300.17959598182455</c:v>
                </c:pt>
                <c:pt idx="33906">
                  <c:v>300.31892361451946</c:v>
                </c:pt>
                <c:pt idx="33907">
                  <c:v>301.01559206330148</c:v>
                </c:pt>
                <c:pt idx="33908">
                  <c:v>300.31892361451946</c:v>
                </c:pt>
                <c:pt idx="33909">
                  <c:v>302.31601942094795</c:v>
                </c:pt>
                <c:pt idx="33910">
                  <c:v>302.61789849491151</c:v>
                </c:pt>
                <c:pt idx="33911">
                  <c:v>301.13169588742267</c:v>
                </c:pt>
                <c:pt idx="33912">
                  <c:v>300.73692173135169</c:v>
                </c:pt>
                <c:pt idx="33913">
                  <c:v>302.16582408071537</c:v>
                </c:pt>
                <c:pt idx="33914">
                  <c:v>304.20935335085619</c:v>
                </c:pt>
                <c:pt idx="33915">
                  <c:v>303.16437327752317</c:v>
                </c:pt>
                <c:pt idx="33916">
                  <c:v>300.00618080663321</c:v>
                </c:pt>
                <c:pt idx="33917">
                  <c:v>300.72606254631256</c:v>
                </c:pt>
                <c:pt idx="33918">
                  <c:v>301.14405761939526</c:v>
                </c:pt>
                <c:pt idx="33919">
                  <c:v>300.72606254631256</c:v>
                </c:pt>
                <c:pt idx="33920">
                  <c:v>301.94446892126325</c:v>
                </c:pt>
                <c:pt idx="33921">
                  <c:v>303.96477286095558</c:v>
                </c:pt>
                <c:pt idx="33922">
                  <c:v>304.49887480190898</c:v>
                </c:pt>
                <c:pt idx="33923">
                  <c:v>301.85157368696832</c:v>
                </c:pt>
                <c:pt idx="33924">
                  <c:v>300.58673034799341</c:v>
                </c:pt>
                <c:pt idx="33925">
                  <c:v>302.90892660195959</c:v>
                </c:pt>
                <c:pt idx="33926">
                  <c:v>305.16145340864176</c:v>
                </c:pt>
                <c:pt idx="33927">
                  <c:v>304.7434552918096</c:v>
                </c:pt>
                <c:pt idx="33928">
                  <c:v>301.32983363017502</c:v>
                </c:pt>
                <c:pt idx="33929">
                  <c:v>301.34069509802623</c:v>
                </c:pt>
                <c:pt idx="33930">
                  <c:v>300.92269698119406</c:v>
                </c:pt>
                <c:pt idx="33931">
                  <c:v>301.53883147109133</c:v>
                </c:pt>
                <c:pt idx="33932">
                  <c:v>301.61935081997848</c:v>
                </c:pt>
                <c:pt idx="33933">
                  <c:v>301.59614223015222</c:v>
                </c:pt>
                <c:pt idx="33934">
                  <c:v>301.54969461300476</c:v>
                </c:pt>
                <c:pt idx="33935">
                  <c:v>301.3871427151737</c:v>
                </c:pt>
                <c:pt idx="33936">
                  <c:v>301.50324653929488</c:v>
                </c:pt>
                <c:pt idx="33937">
                  <c:v>300.73692173135169</c:v>
                </c:pt>
                <c:pt idx="33938">
                  <c:v>300.12229077760645</c:v>
                </c:pt>
                <c:pt idx="33939">
                  <c:v>300.41181884881439</c:v>
                </c:pt>
                <c:pt idx="33940">
                  <c:v>300.62081775504299</c:v>
                </c:pt>
                <c:pt idx="33941">
                  <c:v>300.57437013789553</c:v>
                </c:pt>
                <c:pt idx="33942">
                  <c:v>300.17959598182455</c:v>
                </c:pt>
                <c:pt idx="33943">
                  <c:v>300.54028729647018</c:v>
                </c:pt>
                <c:pt idx="33944">
                  <c:v>300.38859504024066</c:v>
                </c:pt>
                <c:pt idx="33945">
                  <c:v>300.06348451789216</c:v>
                </c:pt>
                <c:pt idx="33946">
                  <c:v>300.36537123166693</c:v>
                </c:pt>
                <c:pt idx="33947">
                  <c:v>300.10992901519637</c:v>
                </c:pt>
                <c:pt idx="33948">
                  <c:v>300.51706500977122</c:v>
                </c:pt>
                <c:pt idx="33949">
                  <c:v>300.58673034799341</c:v>
                </c:pt>
                <c:pt idx="33950">
                  <c:v>300.65639720809037</c:v>
                </c:pt>
                <c:pt idx="33951">
                  <c:v>301.46916552411921</c:v>
                </c:pt>
                <c:pt idx="33952">
                  <c:v>301.19050219279325</c:v>
                </c:pt>
                <c:pt idx="33953">
                  <c:v>301.21372295761745</c:v>
                </c:pt>
                <c:pt idx="33954">
                  <c:v>301.16727990609422</c:v>
                </c:pt>
                <c:pt idx="33955">
                  <c:v>301.88715968407706</c:v>
                </c:pt>
                <c:pt idx="33956">
                  <c:v>301.12083533269629</c:v>
                </c:pt>
                <c:pt idx="33957">
                  <c:v>300.56350806129444</c:v>
                </c:pt>
                <c:pt idx="33958">
                  <c:v>300.38859504024066</c:v>
                </c:pt>
                <c:pt idx="33959">
                  <c:v>300.29569980594573</c:v>
                </c:pt>
                <c:pt idx="33960">
                  <c:v>300.62081775504299</c:v>
                </c:pt>
                <c:pt idx="33961">
                  <c:v>300.50469871217439</c:v>
                </c:pt>
                <c:pt idx="33962">
                  <c:v>300.92269698119406</c:v>
                </c:pt>
                <c:pt idx="33963">
                  <c:v>302.5482422879378</c:v>
                </c:pt>
                <c:pt idx="33964">
                  <c:v>304.61499384477759</c:v>
                </c:pt>
                <c:pt idx="33965">
                  <c:v>303.63966997841828</c:v>
                </c:pt>
                <c:pt idx="33966">
                  <c:v>303.82544522826066</c:v>
                </c:pt>
                <c:pt idx="33967">
                  <c:v>302.22312418665308</c:v>
                </c:pt>
                <c:pt idx="33968">
                  <c:v>304.81312671753079</c:v>
                </c:pt>
                <c:pt idx="33969">
                  <c:v>307.83197833215615</c:v>
                </c:pt>
                <c:pt idx="33970">
                  <c:v>303.02503042608078</c:v>
                </c:pt>
                <c:pt idx="33971">
                  <c:v>309.27174793249509</c:v>
                </c:pt>
                <c:pt idx="33972">
                  <c:v>310.22384951215543</c:v>
                </c:pt>
                <c:pt idx="33973">
                  <c:v>303.76814664419771</c:v>
                </c:pt>
                <c:pt idx="33974">
                  <c:v>300.70284025961359</c:v>
                </c:pt>
                <c:pt idx="33975">
                  <c:v>301.96769272983693</c:v>
                </c:pt>
                <c:pt idx="33976">
                  <c:v>302.78044993618016</c:v>
                </c:pt>
                <c:pt idx="33977">
                  <c:v>303.66289378699202</c:v>
                </c:pt>
                <c:pt idx="33978">
                  <c:v>304.77754528604623</c:v>
                </c:pt>
                <c:pt idx="33979">
                  <c:v>304.19699572794542</c:v>
                </c:pt>
                <c:pt idx="33980">
                  <c:v>305.26519960985217</c:v>
                </c:pt>
                <c:pt idx="33981">
                  <c:v>304.54532241905645</c:v>
                </c:pt>
                <c:pt idx="33982">
                  <c:v>303.19844805301238</c:v>
                </c:pt>
                <c:pt idx="33983">
                  <c:v>302.19990037807935</c:v>
                </c:pt>
                <c:pt idx="33984">
                  <c:v>300.82980174689914</c:v>
                </c:pt>
                <c:pt idx="33985">
                  <c:v>301.17814350457013</c:v>
                </c:pt>
                <c:pt idx="33986">
                  <c:v>300.85302555547287</c:v>
                </c:pt>
                <c:pt idx="33987">
                  <c:v>300.08670677415364</c:v>
                </c:pt>
                <c:pt idx="33988">
                  <c:v>300.23840061313291</c:v>
                </c:pt>
                <c:pt idx="33989">
                  <c:v>300.88861550945592</c:v>
                </c:pt>
                <c:pt idx="33990">
                  <c:v>300.88861550945592</c:v>
                </c:pt>
                <c:pt idx="33991">
                  <c:v>301.32983363017502</c:v>
                </c:pt>
                <c:pt idx="33992">
                  <c:v>301.14405761939526</c:v>
                </c:pt>
                <c:pt idx="33993">
                  <c:v>300.74928498519898</c:v>
                </c:pt>
                <c:pt idx="33994">
                  <c:v>300.49384272307219</c:v>
                </c:pt>
                <c:pt idx="33995">
                  <c:v>300.49384272307219</c:v>
                </c:pt>
                <c:pt idx="33996">
                  <c:v>301.7942720591559</c:v>
                </c:pt>
                <c:pt idx="33997">
                  <c:v>301.35305546031157</c:v>
                </c:pt>
                <c:pt idx="33998">
                  <c:v>300.56350806129444</c:v>
                </c:pt>
                <c:pt idx="33999">
                  <c:v>301.19050219279325</c:v>
                </c:pt>
                <c:pt idx="34000">
                  <c:v>301.16727990609422</c:v>
                </c:pt>
                <c:pt idx="34001">
                  <c:v>300.98150465625184</c:v>
                </c:pt>
                <c:pt idx="34002">
                  <c:v>301.39949942495963</c:v>
                </c:pt>
                <c:pt idx="34003">
                  <c:v>301.53883147109133</c:v>
                </c:pt>
                <c:pt idx="34004">
                  <c:v>301.0047254210761</c:v>
                </c:pt>
                <c:pt idx="34005">
                  <c:v>300.95828236955288</c:v>
                </c:pt>
                <c:pt idx="34006">
                  <c:v>300.77250575002324</c:v>
                </c:pt>
                <c:pt idx="34007">
                  <c:v>300.72606254631256</c:v>
                </c:pt>
                <c:pt idx="34008">
                  <c:v>300.17959598182455</c:v>
                </c:pt>
                <c:pt idx="34009">
                  <c:v>300.07584769564573</c:v>
                </c:pt>
                <c:pt idx="34010">
                  <c:v>300.38859504024066</c:v>
                </c:pt>
                <c:pt idx="34011">
                  <c:v>301.15491984818385</c:v>
                </c:pt>
                <c:pt idx="34012">
                  <c:v>300.92269698119406</c:v>
                </c:pt>
                <c:pt idx="34013">
                  <c:v>300.89947317262033</c:v>
                </c:pt>
                <c:pt idx="34014">
                  <c:v>300.78336934849909</c:v>
                </c:pt>
                <c:pt idx="34015">
                  <c:v>300.52792252074812</c:v>
                </c:pt>
                <c:pt idx="34016">
                  <c:v>300.22604359897201</c:v>
                </c:pt>
                <c:pt idx="34017">
                  <c:v>300.69047411420422</c:v>
                </c:pt>
                <c:pt idx="34018">
                  <c:v>300.22604359897201</c:v>
                </c:pt>
                <c:pt idx="34019">
                  <c:v>300.28484518653084</c:v>
                </c:pt>
                <c:pt idx="34020">
                  <c:v>300.51706500977122</c:v>
                </c:pt>
                <c:pt idx="34021">
                  <c:v>300.21517984830865</c:v>
                </c:pt>
                <c:pt idx="34022">
                  <c:v>300.10992901519637</c:v>
                </c:pt>
                <c:pt idx="34023">
                  <c:v>300.04026227684943</c:v>
                </c:pt>
                <c:pt idx="34024">
                  <c:v>300.052625454603</c:v>
                </c:pt>
                <c:pt idx="34025">
                  <c:v>300.24926740754574</c:v>
                </c:pt>
                <c:pt idx="34026">
                  <c:v>300.08670677415364</c:v>
                </c:pt>
                <c:pt idx="34027">
                  <c:v>300.38859504024066</c:v>
                </c:pt>
                <c:pt idx="34028">
                  <c:v>300.52792252074812</c:v>
                </c:pt>
                <c:pt idx="34029">
                  <c:v>300.89947317262033</c:v>
                </c:pt>
                <c:pt idx="34030">
                  <c:v>300.80659315707283</c:v>
                </c:pt>
                <c:pt idx="34031">
                  <c:v>300.71369792277795</c:v>
                </c:pt>
                <c:pt idx="34032">
                  <c:v>300.43504265738812</c:v>
                </c:pt>
                <c:pt idx="34033">
                  <c:v>300.66725030563049</c:v>
                </c:pt>
                <c:pt idx="34034">
                  <c:v>300.42417753703751</c:v>
                </c:pt>
                <c:pt idx="34035">
                  <c:v>300.67961797291457</c:v>
                </c:pt>
                <c:pt idx="34036">
                  <c:v>300.93506008285391</c:v>
                </c:pt>
                <c:pt idx="34037">
                  <c:v>301.05116999447409</c:v>
                </c:pt>
                <c:pt idx="34038">
                  <c:v>300.62081775504299</c:v>
                </c:pt>
                <c:pt idx="34039">
                  <c:v>302.98944747272157</c:v>
                </c:pt>
                <c:pt idx="34040">
                  <c:v>303.75577380253947</c:v>
                </c:pt>
                <c:pt idx="34041">
                  <c:v>302.38567410604696</c:v>
                </c:pt>
                <c:pt idx="34042">
                  <c:v>301.0852482702752</c:v>
                </c:pt>
                <c:pt idx="34043">
                  <c:v>302.25871170563653</c:v>
                </c:pt>
                <c:pt idx="34044">
                  <c:v>309.06274887407903</c:v>
                </c:pt>
                <c:pt idx="34045">
                  <c:v>304.58090385054095</c:v>
                </c:pt>
                <c:pt idx="34046">
                  <c:v>302.76959440364044</c:v>
                </c:pt>
                <c:pt idx="34047">
                  <c:v>301.58527452261455</c:v>
                </c:pt>
                <c:pt idx="34048">
                  <c:v>300.29569980594573</c:v>
                </c:pt>
                <c:pt idx="34049">
                  <c:v>301.0047254210761</c:v>
                </c:pt>
                <c:pt idx="34050">
                  <c:v>300.60995263469238</c:v>
                </c:pt>
                <c:pt idx="34051">
                  <c:v>300.66725030563049</c:v>
                </c:pt>
                <c:pt idx="34052">
                  <c:v>301.66579843712594</c:v>
                </c:pt>
                <c:pt idx="34053">
                  <c:v>302.17667656950562</c:v>
                </c:pt>
                <c:pt idx="34054">
                  <c:v>301.64257462855221</c:v>
                </c:pt>
                <c:pt idx="34055">
                  <c:v>300.8762493640466</c:v>
                </c:pt>
                <c:pt idx="34056">
                  <c:v>301.27102382449254</c:v>
                </c:pt>
                <c:pt idx="34057">
                  <c:v>301.36391905878742</c:v>
                </c:pt>
                <c:pt idx="34058">
                  <c:v>301.66579843712594</c:v>
                </c:pt>
                <c:pt idx="34059">
                  <c:v>301.85157368696832</c:v>
                </c:pt>
                <c:pt idx="34060">
                  <c:v>301.41035130500001</c:v>
                </c:pt>
                <c:pt idx="34061">
                  <c:v>300.89947317262033</c:v>
                </c:pt>
                <c:pt idx="34062">
                  <c:v>300.73692173135169</c:v>
                </c:pt>
                <c:pt idx="34063">
                  <c:v>300.62081775504299</c:v>
                </c:pt>
                <c:pt idx="34064">
                  <c:v>300.64402649705676</c:v>
                </c:pt>
                <c:pt idx="34065">
                  <c:v>300.31892361451946</c:v>
                </c:pt>
                <c:pt idx="34066">
                  <c:v>300.58673034799341</c:v>
                </c:pt>
                <c:pt idx="34067">
                  <c:v>300.44739830186171</c:v>
                </c:pt>
                <c:pt idx="34068">
                  <c:v>300.47062043637322</c:v>
                </c:pt>
                <c:pt idx="34069">
                  <c:v>301.07439243336052</c:v>
                </c:pt>
                <c:pt idx="34070">
                  <c:v>300.54028729647018</c:v>
                </c:pt>
                <c:pt idx="34071">
                  <c:v>300.98150465625184</c:v>
                </c:pt>
                <c:pt idx="34072">
                  <c:v>301.19050219279325</c:v>
                </c:pt>
                <c:pt idx="34073">
                  <c:v>301.0047254210761</c:v>
                </c:pt>
                <c:pt idx="34074">
                  <c:v>301.07439243336052</c:v>
                </c:pt>
                <c:pt idx="34075">
                  <c:v>301.21372295761745</c:v>
                </c:pt>
                <c:pt idx="34076">
                  <c:v>301.46916552411921</c:v>
                </c:pt>
                <c:pt idx="34077">
                  <c:v>300.98150465625184</c:v>
                </c:pt>
                <c:pt idx="34078">
                  <c:v>300.052625454603</c:v>
                </c:pt>
                <c:pt idx="34079">
                  <c:v>300.22604359897201</c:v>
                </c:pt>
                <c:pt idx="34080">
                  <c:v>300.10992901519637</c:v>
                </c:pt>
                <c:pt idx="34081">
                  <c:v>300.14551303386793</c:v>
                </c:pt>
                <c:pt idx="34082">
                  <c:v>300.85302555547287</c:v>
                </c:pt>
                <c:pt idx="34083">
                  <c:v>301.61935081997848</c:v>
                </c:pt>
                <c:pt idx="34084">
                  <c:v>301.45679892214741</c:v>
                </c:pt>
                <c:pt idx="34085">
                  <c:v>300.52792252074812</c:v>
                </c:pt>
                <c:pt idx="34086">
                  <c:v>300.16873527491072</c:v>
                </c:pt>
                <c:pt idx="34087">
                  <c:v>301.07439243336052</c:v>
                </c:pt>
                <c:pt idx="34088">
                  <c:v>304.37190479212484</c:v>
                </c:pt>
                <c:pt idx="34089">
                  <c:v>302.97859802768079</c:v>
                </c:pt>
                <c:pt idx="34090">
                  <c:v>300.98150465625184</c:v>
                </c:pt>
                <c:pt idx="34091">
                  <c:v>300.38859504024066</c:v>
                </c:pt>
                <c:pt idx="34092">
                  <c:v>300.20281979039828</c:v>
                </c:pt>
                <c:pt idx="34093">
                  <c:v>301.3871427151737</c:v>
                </c:pt>
                <c:pt idx="34094">
                  <c:v>301.87479749554205</c:v>
                </c:pt>
                <c:pt idx="34095">
                  <c:v>301.57291842157849</c:v>
                </c:pt>
                <c:pt idx="34096">
                  <c:v>301.03880065312774</c:v>
                </c:pt>
                <c:pt idx="34097">
                  <c:v>300.92269698119406</c:v>
                </c:pt>
                <c:pt idx="34098">
                  <c:v>300.5511463293218</c:v>
                </c:pt>
                <c:pt idx="34099">
                  <c:v>300.52792252074812</c:v>
                </c:pt>
                <c:pt idx="34100">
                  <c:v>300.24926740754574</c:v>
                </c:pt>
                <c:pt idx="34101">
                  <c:v>300.28484518653084</c:v>
                </c:pt>
                <c:pt idx="34102">
                  <c:v>300.052625454603</c:v>
                </c:pt>
                <c:pt idx="34103">
                  <c:v>300.29569980594573</c:v>
                </c:pt>
                <c:pt idx="34104">
                  <c:v>300.59759394646926</c:v>
                </c:pt>
                <c:pt idx="34105">
                  <c:v>301.41035130500001</c:v>
                </c:pt>
                <c:pt idx="34106">
                  <c:v>301.22457620734508</c:v>
                </c:pt>
                <c:pt idx="34107">
                  <c:v>301.36391905878742</c:v>
                </c:pt>
                <c:pt idx="34108">
                  <c:v>300.06348451789216</c:v>
                </c:pt>
                <c:pt idx="34109">
                  <c:v>301.77104977245688</c:v>
                </c:pt>
                <c:pt idx="34110">
                  <c:v>304.34869620229853</c:v>
                </c:pt>
                <c:pt idx="34111">
                  <c:v>301.65493986083675</c:v>
                </c:pt>
                <c:pt idx="34112">
                  <c:v>300.48147490360066</c:v>
                </c:pt>
                <c:pt idx="34113">
                  <c:v>300.23840061313291</c:v>
                </c:pt>
                <c:pt idx="34114">
                  <c:v>300.12229077760645</c:v>
                </c:pt>
                <c:pt idx="34115">
                  <c:v>300.04026227684943</c:v>
                </c:pt>
                <c:pt idx="34116">
                  <c:v>300.41181884881439</c:v>
                </c:pt>
                <c:pt idx="34117">
                  <c:v>300.96914459834147</c:v>
                </c:pt>
                <c:pt idx="34118">
                  <c:v>300.36537123166693</c:v>
                </c:pt>
                <c:pt idx="34119">
                  <c:v>300.15637217325082</c:v>
                </c:pt>
                <c:pt idx="34120">
                  <c:v>301.01559206330148</c:v>
                </c:pt>
                <c:pt idx="34121">
                  <c:v>300.71369792277795</c:v>
                </c:pt>
                <c:pt idx="34122">
                  <c:v>300.14551303386793</c:v>
                </c:pt>
                <c:pt idx="34123">
                  <c:v>300.69047411420422</c:v>
                </c:pt>
                <c:pt idx="34124">
                  <c:v>300.95828236955288</c:v>
                </c:pt>
                <c:pt idx="34125">
                  <c:v>304.04680190958754</c:v>
                </c:pt>
                <c:pt idx="34126">
                  <c:v>304.18612954228246</c:v>
                </c:pt>
                <c:pt idx="34127">
                  <c:v>301.35305546031157</c:v>
                </c:pt>
                <c:pt idx="34128">
                  <c:v>300.272475997372</c:v>
                </c:pt>
                <c:pt idx="34129">
                  <c:v>300.31892361451946</c:v>
                </c:pt>
                <c:pt idx="34130">
                  <c:v>300.45825109502692</c:v>
                </c:pt>
                <c:pt idx="34131">
                  <c:v>300.43504265738812</c:v>
                </c:pt>
                <c:pt idx="34132">
                  <c:v>300.09906995190721</c:v>
                </c:pt>
                <c:pt idx="34133">
                  <c:v>300.37773281145206</c:v>
                </c:pt>
                <c:pt idx="34134">
                  <c:v>300.17959598182455</c:v>
                </c:pt>
                <c:pt idx="34135">
                  <c:v>300.38859504024066</c:v>
                </c:pt>
                <c:pt idx="34136">
                  <c:v>300.04026227684943</c:v>
                </c:pt>
                <c:pt idx="34137">
                  <c:v>300.48147490360066</c:v>
                </c:pt>
                <c:pt idx="34138">
                  <c:v>300.94592078976774</c:v>
                </c:pt>
                <c:pt idx="34139">
                  <c:v>300.08670677415364</c:v>
                </c:pt>
                <c:pt idx="34140">
                  <c:v>300.59759394646926</c:v>
                </c:pt>
                <c:pt idx="34141">
                  <c:v>300.52792252074812</c:v>
                </c:pt>
                <c:pt idx="34142">
                  <c:v>300.20281979039828</c:v>
                </c:pt>
                <c:pt idx="34143">
                  <c:v>300.17959598182455</c:v>
                </c:pt>
                <c:pt idx="34144">
                  <c:v>300.22604359897201</c:v>
                </c:pt>
                <c:pt idx="34145">
                  <c:v>300.26162289983188</c:v>
                </c:pt>
                <c:pt idx="34146">
                  <c:v>300.08670677415364</c:v>
                </c:pt>
                <c:pt idx="34147">
                  <c:v>300.04026227684943</c:v>
                </c:pt>
                <c:pt idx="34148">
                  <c:v>300.36537123166693</c:v>
                </c:pt>
                <c:pt idx="34149">
                  <c:v>300.72606254631256</c:v>
                </c:pt>
                <c:pt idx="34150">
                  <c:v>300.00618080663321</c:v>
                </c:pt>
                <c:pt idx="34151">
                  <c:v>300.44739830186171</c:v>
                </c:pt>
                <c:pt idx="34152">
                  <c:v>300.44739830186171</c:v>
                </c:pt>
                <c:pt idx="34153">
                  <c:v>300.16873527491072</c:v>
                </c:pt>
                <c:pt idx="34154">
                  <c:v>300.30806747322987</c:v>
                </c:pt>
                <c:pt idx="34155">
                  <c:v>300.58673034799341</c:v>
                </c:pt>
                <c:pt idx="34156">
                  <c:v>300.35451052475304</c:v>
                </c:pt>
                <c:pt idx="34157">
                  <c:v>300.09906995190721</c:v>
                </c:pt>
                <c:pt idx="34158">
                  <c:v>300.14551303386793</c:v>
                </c:pt>
                <c:pt idx="34159">
                  <c:v>300.80659315707283</c:v>
                </c:pt>
                <c:pt idx="34160">
                  <c:v>300.31892361451946</c:v>
                </c:pt>
                <c:pt idx="34161">
                  <c:v>300.50469871217439</c:v>
                </c:pt>
                <c:pt idx="34162">
                  <c:v>300.35451052475304</c:v>
                </c:pt>
                <c:pt idx="34163">
                  <c:v>300.48147490360066</c:v>
                </c:pt>
                <c:pt idx="34164">
                  <c:v>300.15637217325082</c:v>
                </c:pt>
                <c:pt idx="34165">
                  <c:v>300.08670677415364</c:v>
                </c:pt>
                <c:pt idx="34166">
                  <c:v>300.20281979039828</c:v>
                </c:pt>
                <c:pt idx="34167">
                  <c:v>300.16873527491072</c:v>
                </c:pt>
                <c:pt idx="34168">
                  <c:v>300.00618080663321</c:v>
                </c:pt>
                <c:pt idx="34169">
                  <c:v>300.77250575002324</c:v>
                </c:pt>
                <c:pt idx="34170">
                  <c:v>301.26016783539035</c:v>
                </c:pt>
                <c:pt idx="34171">
                  <c:v>300.47062043637322</c:v>
                </c:pt>
                <c:pt idx="34172">
                  <c:v>300.56350806129444</c:v>
                </c:pt>
                <c:pt idx="34173">
                  <c:v>300.88861550945592</c:v>
                </c:pt>
                <c:pt idx="34174">
                  <c:v>300.33128823805407</c:v>
                </c:pt>
                <c:pt idx="34175">
                  <c:v>300.00618080663321</c:v>
                </c:pt>
                <c:pt idx="34176">
                  <c:v>300.57437013789553</c:v>
                </c:pt>
                <c:pt idx="34177">
                  <c:v>300.04026227684943</c:v>
                </c:pt>
                <c:pt idx="34178">
                  <c:v>300.42417753703751</c:v>
                </c:pt>
                <c:pt idx="34179">
                  <c:v>300.50469871217439</c:v>
                </c:pt>
                <c:pt idx="34180">
                  <c:v>300.38859504024066</c:v>
                </c:pt>
                <c:pt idx="34181">
                  <c:v>300.24926740754574</c:v>
                </c:pt>
                <c:pt idx="34182">
                  <c:v>300.01703988361919</c:v>
                </c:pt>
                <c:pt idx="34183">
                  <c:v>300.30806747322987</c:v>
                </c:pt>
                <c:pt idx="34184">
                  <c:v>300.60995263469238</c:v>
                </c:pt>
                <c:pt idx="34185">
                  <c:v>301.05116999447409</c:v>
                </c:pt>
                <c:pt idx="34186">
                  <c:v>300.77250575002324</c:v>
                </c:pt>
                <c:pt idx="34187">
                  <c:v>300.07584769564573</c:v>
                </c:pt>
                <c:pt idx="34188">
                  <c:v>300.29569980594573</c:v>
                </c:pt>
                <c:pt idx="34189">
                  <c:v>300.01703988361919</c:v>
                </c:pt>
                <c:pt idx="34190">
                  <c:v>300.01703988361919</c:v>
                </c:pt>
                <c:pt idx="34191">
                  <c:v>300.50469871217439</c:v>
                </c:pt>
                <c:pt idx="34192">
                  <c:v>300.17959598182455</c:v>
                </c:pt>
                <c:pt idx="34193">
                  <c:v>300.52792252074812</c:v>
                </c:pt>
                <c:pt idx="34194">
                  <c:v>300.80659315707283</c:v>
                </c:pt>
                <c:pt idx="34195">
                  <c:v>300.06348451789216</c:v>
                </c:pt>
                <c:pt idx="34196">
                  <c:v>300.57437013789553</c:v>
                </c:pt>
                <c:pt idx="34197">
                  <c:v>300.41181884881439</c:v>
                </c:pt>
                <c:pt idx="34198">
                  <c:v>300.16873527491072</c:v>
                </c:pt>
                <c:pt idx="34199">
                  <c:v>300.20281979039828</c:v>
                </c:pt>
                <c:pt idx="34200">
                  <c:v>300.19195756160968</c:v>
                </c:pt>
                <c:pt idx="34201">
                  <c:v>301.0852482702752</c:v>
                </c:pt>
                <c:pt idx="34202">
                  <c:v>302.5482422879378</c:v>
                </c:pt>
                <c:pt idx="34203">
                  <c:v>300.5511463293218</c:v>
                </c:pt>
                <c:pt idx="34204">
                  <c:v>300.47062043637322</c:v>
                </c:pt>
                <c:pt idx="34205">
                  <c:v>302.69992906541825</c:v>
                </c:pt>
                <c:pt idx="34206">
                  <c:v>301.88715968407706</c:v>
                </c:pt>
                <c:pt idx="34207">
                  <c:v>302.1426017940164</c:v>
                </c:pt>
                <c:pt idx="34208">
                  <c:v>304.4880238349935</c:v>
                </c:pt>
                <c:pt idx="34209">
                  <c:v>301.88715968407706</c:v>
                </c:pt>
                <c:pt idx="34210">
                  <c:v>300.04026227684943</c:v>
                </c:pt>
                <c:pt idx="34211">
                  <c:v>300.85302555547287</c:v>
                </c:pt>
                <c:pt idx="34212">
                  <c:v>301.64257462855221</c:v>
                </c:pt>
                <c:pt idx="34213">
                  <c:v>302.01412512823697</c:v>
                </c:pt>
                <c:pt idx="34214">
                  <c:v>301.7819174799946</c:v>
                </c:pt>
                <c:pt idx="34215">
                  <c:v>301.45679892214741</c:v>
                </c:pt>
                <c:pt idx="34216">
                  <c:v>300.80659315707283</c:v>
                </c:pt>
                <c:pt idx="34217">
                  <c:v>300.62081775504299</c:v>
                </c:pt>
                <c:pt idx="34218">
                  <c:v>300.82980174689914</c:v>
                </c:pt>
                <c:pt idx="34219">
                  <c:v>300.34214742309319</c:v>
                </c:pt>
                <c:pt idx="34220">
                  <c:v>300.10992901519637</c:v>
                </c:pt>
                <c:pt idx="34221">
                  <c:v>300.17959598182455</c:v>
                </c:pt>
                <c:pt idx="34222">
                  <c:v>300.10992901519637</c:v>
                </c:pt>
                <c:pt idx="34223">
                  <c:v>300.14551303386793</c:v>
                </c:pt>
                <c:pt idx="34224">
                  <c:v>300.22604359897201</c:v>
                </c:pt>
                <c:pt idx="34225">
                  <c:v>300.00618080663321</c:v>
                </c:pt>
                <c:pt idx="34226">
                  <c:v>300.13314985611436</c:v>
                </c:pt>
                <c:pt idx="34227">
                  <c:v>300.052625454603</c:v>
                </c:pt>
                <c:pt idx="34228">
                  <c:v>300.04026227684943</c:v>
                </c:pt>
                <c:pt idx="34229">
                  <c:v>300.12229077760645</c:v>
                </c:pt>
                <c:pt idx="34230">
                  <c:v>300.44739830186171</c:v>
                </c:pt>
                <c:pt idx="34231">
                  <c:v>300.79572788453476</c:v>
                </c:pt>
                <c:pt idx="34232">
                  <c:v>300.95828236955288</c:v>
                </c:pt>
                <c:pt idx="34233">
                  <c:v>300.88861550945592</c:v>
                </c:pt>
                <c:pt idx="34234">
                  <c:v>300.26162289983188</c:v>
                </c:pt>
                <c:pt idx="34235">
                  <c:v>300.47062043637322</c:v>
                </c:pt>
                <c:pt idx="34236">
                  <c:v>300.04026227684943</c:v>
                </c:pt>
                <c:pt idx="34237">
                  <c:v>300.19195756160968</c:v>
                </c:pt>
                <c:pt idx="34238">
                  <c:v>300.67961797291457</c:v>
                </c:pt>
                <c:pt idx="34239">
                  <c:v>300.23840061313291</c:v>
                </c:pt>
                <c:pt idx="34240">
                  <c:v>300.07584769564573</c:v>
                </c:pt>
                <c:pt idx="34241">
                  <c:v>300.21517984830865</c:v>
                </c:pt>
                <c:pt idx="34242">
                  <c:v>300.58673034799341</c:v>
                </c:pt>
                <c:pt idx="34243">
                  <c:v>300.19195756160968</c:v>
                </c:pt>
                <c:pt idx="34244">
                  <c:v>300.10992901519637</c:v>
                </c:pt>
                <c:pt idx="34245">
                  <c:v>300.14551303386793</c:v>
                </c:pt>
                <c:pt idx="34246">
                  <c:v>300.28484518653084</c:v>
                </c:pt>
                <c:pt idx="34247">
                  <c:v>300.272475997372</c:v>
                </c:pt>
                <c:pt idx="34248">
                  <c:v>300.01703988361919</c:v>
                </c:pt>
                <c:pt idx="34249">
                  <c:v>300.00618080663321</c:v>
                </c:pt>
                <c:pt idx="34250">
                  <c:v>300.71369792277795</c:v>
                </c:pt>
                <c:pt idx="34251">
                  <c:v>300.24926740754574</c:v>
                </c:pt>
                <c:pt idx="34252">
                  <c:v>300.43504265738812</c:v>
                </c:pt>
                <c:pt idx="34253">
                  <c:v>300.5511463293218</c:v>
                </c:pt>
                <c:pt idx="34254">
                  <c:v>300.56350806129444</c:v>
                </c:pt>
                <c:pt idx="34255">
                  <c:v>300.72606254631256</c:v>
                </c:pt>
                <c:pt idx="34256">
                  <c:v>300.00618080663321</c:v>
                </c:pt>
                <c:pt idx="34257">
                  <c:v>300.052625454603</c:v>
                </c:pt>
                <c:pt idx="34258">
                  <c:v>300.04026227684943</c:v>
                </c:pt>
                <c:pt idx="34259">
                  <c:v>300.50469871217439</c:v>
                </c:pt>
                <c:pt idx="34260">
                  <c:v>300.36537123166693</c:v>
                </c:pt>
                <c:pt idx="34261">
                  <c:v>300.34214742309319</c:v>
                </c:pt>
                <c:pt idx="34262">
                  <c:v>300.62081775504299</c:v>
                </c:pt>
                <c:pt idx="34263">
                  <c:v>300.22604359897201</c:v>
                </c:pt>
                <c:pt idx="34264">
                  <c:v>300.22604359897201</c:v>
                </c:pt>
                <c:pt idx="34265">
                  <c:v>300.13314985611436</c:v>
                </c:pt>
                <c:pt idx="34266">
                  <c:v>300.23840061313291</c:v>
                </c:pt>
                <c:pt idx="34267">
                  <c:v>300.58673034799341</c:v>
                </c:pt>
                <c:pt idx="34268">
                  <c:v>300.86539474463171</c:v>
                </c:pt>
                <c:pt idx="34269">
                  <c:v>300.70284025961359</c:v>
                </c:pt>
                <c:pt idx="34270">
                  <c:v>301.16727990609422</c:v>
                </c:pt>
                <c:pt idx="34271">
                  <c:v>300.26162289983188</c:v>
                </c:pt>
                <c:pt idx="34272">
                  <c:v>300.16873527491072</c:v>
                </c:pt>
                <c:pt idx="34273">
                  <c:v>300.33128823805407</c:v>
                </c:pt>
                <c:pt idx="34274">
                  <c:v>300.17959598182455</c:v>
                </c:pt>
                <c:pt idx="34275">
                  <c:v>300.20281979039828</c:v>
                </c:pt>
                <c:pt idx="34276">
                  <c:v>300.04026227684943</c:v>
                </c:pt>
                <c:pt idx="34277">
                  <c:v>300.73692173135169</c:v>
                </c:pt>
                <c:pt idx="34278">
                  <c:v>300.5511463293218</c:v>
                </c:pt>
                <c:pt idx="34279">
                  <c:v>300.43504265738812</c:v>
                </c:pt>
                <c:pt idx="34280">
                  <c:v>300.272475997372</c:v>
                </c:pt>
                <c:pt idx="34281">
                  <c:v>300.15637217325082</c:v>
                </c:pt>
                <c:pt idx="34282">
                  <c:v>300.40095509815103</c:v>
                </c:pt>
                <c:pt idx="34283">
                  <c:v>301.31747144164001</c:v>
                </c:pt>
                <c:pt idx="34284">
                  <c:v>300.22604359897201</c:v>
                </c:pt>
                <c:pt idx="34285">
                  <c:v>300.47062043637322</c:v>
                </c:pt>
                <c:pt idx="34286">
                  <c:v>300.14551303386793</c:v>
                </c:pt>
                <c:pt idx="34287">
                  <c:v>300.02940306137282</c:v>
                </c:pt>
                <c:pt idx="34288">
                  <c:v>300.19195756160968</c:v>
                </c:pt>
                <c:pt idx="34289">
                  <c:v>300.00618080663321</c:v>
                </c:pt>
                <c:pt idx="34290">
                  <c:v>300.04026227684943</c:v>
                </c:pt>
                <c:pt idx="34291">
                  <c:v>300.06348451789216</c:v>
                </c:pt>
                <c:pt idx="34292">
                  <c:v>300.45825109502692</c:v>
                </c:pt>
                <c:pt idx="34293">
                  <c:v>300.12229077760645</c:v>
                </c:pt>
                <c:pt idx="34294">
                  <c:v>300.57437013789553</c:v>
                </c:pt>
                <c:pt idx="34295">
                  <c:v>301.22457620734508</c:v>
                </c:pt>
                <c:pt idx="34296">
                  <c:v>300.38859504024066</c:v>
                </c:pt>
                <c:pt idx="34297">
                  <c:v>300.82980174689914</c:v>
                </c:pt>
                <c:pt idx="34298">
                  <c:v>300.04026227684943</c:v>
                </c:pt>
                <c:pt idx="34299">
                  <c:v>300.40095509815103</c:v>
                </c:pt>
                <c:pt idx="34300">
                  <c:v>300.14551303386793</c:v>
                </c:pt>
                <c:pt idx="34301">
                  <c:v>300.60995263469238</c:v>
                </c:pt>
                <c:pt idx="34302">
                  <c:v>300.54028729647018</c:v>
                </c:pt>
                <c:pt idx="34303">
                  <c:v>300.70284025961359</c:v>
                </c:pt>
                <c:pt idx="34304">
                  <c:v>300.60995263469238</c:v>
                </c:pt>
                <c:pt idx="34305">
                  <c:v>300.42417753703751</c:v>
                </c:pt>
                <c:pt idx="34306">
                  <c:v>300.49384272307219</c:v>
                </c:pt>
                <c:pt idx="34307">
                  <c:v>300.70284025961359</c:v>
                </c:pt>
                <c:pt idx="34308">
                  <c:v>300.42417753703751</c:v>
                </c:pt>
                <c:pt idx="34309">
                  <c:v>300.28484518653084</c:v>
                </c:pt>
                <c:pt idx="34310">
                  <c:v>300.52792252074812</c:v>
                </c:pt>
                <c:pt idx="34311">
                  <c:v>300.66725030563049</c:v>
                </c:pt>
                <c:pt idx="34312">
                  <c:v>300.08670677415364</c:v>
                </c:pt>
                <c:pt idx="34313">
                  <c:v>300.94592078976774</c:v>
                </c:pt>
                <c:pt idx="34314">
                  <c:v>300.36537123166693</c:v>
                </c:pt>
                <c:pt idx="34315">
                  <c:v>300.41181884881439</c:v>
                </c:pt>
                <c:pt idx="34316">
                  <c:v>300.34214742309319</c:v>
                </c:pt>
                <c:pt idx="34317">
                  <c:v>300.04026227684943</c:v>
                </c:pt>
                <c:pt idx="34318">
                  <c:v>300.07584769564573</c:v>
                </c:pt>
                <c:pt idx="34319">
                  <c:v>300.13314985611436</c:v>
                </c:pt>
                <c:pt idx="34320">
                  <c:v>300.42417753703751</c:v>
                </c:pt>
                <c:pt idx="34321">
                  <c:v>300.77250575002324</c:v>
                </c:pt>
                <c:pt idx="34322">
                  <c:v>300.44739830186171</c:v>
                </c:pt>
                <c:pt idx="34323">
                  <c:v>300.16873527491072</c:v>
                </c:pt>
                <c:pt idx="34324">
                  <c:v>300.35451052475304</c:v>
                </c:pt>
                <c:pt idx="34325">
                  <c:v>301.05116999447409</c:v>
                </c:pt>
                <c:pt idx="34326">
                  <c:v>300.58673034799341</c:v>
                </c:pt>
                <c:pt idx="34327">
                  <c:v>300.13314985611436</c:v>
                </c:pt>
                <c:pt idx="34328">
                  <c:v>300.48147490360066</c:v>
                </c:pt>
                <c:pt idx="34329">
                  <c:v>300.71369792277795</c:v>
                </c:pt>
                <c:pt idx="34330">
                  <c:v>300.50469871217439</c:v>
                </c:pt>
                <c:pt idx="34331">
                  <c:v>300.31892361451946</c:v>
                </c:pt>
                <c:pt idx="34332">
                  <c:v>300.50469871217439</c:v>
                </c:pt>
                <c:pt idx="34333">
                  <c:v>300.17959598182455</c:v>
                </c:pt>
                <c:pt idx="34334">
                  <c:v>300.09906995190721</c:v>
                </c:pt>
                <c:pt idx="34335">
                  <c:v>300.01703988361919</c:v>
                </c:pt>
                <c:pt idx="34336">
                  <c:v>300.16873527491072</c:v>
                </c:pt>
                <c:pt idx="34337">
                  <c:v>300.13314985611436</c:v>
                </c:pt>
                <c:pt idx="34338">
                  <c:v>300.40095509815103</c:v>
                </c:pt>
                <c:pt idx="34339">
                  <c:v>300.63317492139134</c:v>
                </c:pt>
                <c:pt idx="34340">
                  <c:v>300.79572788453476</c:v>
                </c:pt>
                <c:pt idx="34341">
                  <c:v>300.37773281145206</c:v>
                </c:pt>
                <c:pt idx="34342">
                  <c:v>300.33128823805407</c:v>
                </c:pt>
                <c:pt idx="34343">
                  <c:v>300.58673034799341</c:v>
                </c:pt>
                <c:pt idx="34344">
                  <c:v>300.16873527491072</c:v>
                </c:pt>
                <c:pt idx="34345">
                  <c:v>300.48147490360066</c:v>
                </c:pt>
                <c:pt idx="34346">
                  <c:v>300.64402649705676</c:v>
                </c:pt>
                <c:pt idx="34347">
                  <c:v>300.38859504024066</c:v>
                </c:pt>
                <c:pt idx="34348">
                  <c:v>300.00618080663321</c:v>
                </c:pt>
                <c:pt idx="34349">
                  <c:v>300.40095509815103</c:v>
                </c:pt>
                <c:pt idx="34350">
                  <c:v>300.12229077760645</c:v>
                </c:pt>
                <c:pt idx="34351">
                  <c:v>301.07439243336052</c:v>
                </c:pt>
                <c:pt idx="34352">
                  <c:v>300.14551303386793</c:v>
                </c:pt>
                <c:pt idx="34353">
                  <c:v>300.30806747322987</c:v>
                </c:pt>
                <c:pt idx="34354">
                  <c:v>300.98150465625184</c:v>
                </c:pt>
                <c:pt idx="34355">
                  <c:v>300.30806747322987</c:v>
                </c:pt>
                <c:pt idx="34356">
                  <c:v>300.22604359897201</c:v>
                </c:pt>
                <c:pt idx="34357">
                  <c:v>300.22604359897201</c:v>
                </c:pt>
                <c:pt idx="34358">
                  <c:v>300.272475997372</c:v>
                </c:pt>
                <c:pt idx="34359">
                  <c:v>300.31892361451946</c:v>
                </c:pt>
                <c:pt idx="34360">
                  <c:v>300.36537123166693</c:v>
                </c:pt>
                <c:pt idx="34361">
                  <c:v>300.78336934849909</c:v>
                </c:pt>
                <c:pt idx="34362">
                  <c:v>300.45825109502692</c:v>
                </c:pt>
                <c:pt idx="34363">
                  <c:v>300.8762493640466</c:v>
                </c:pt>
                <c:pt idx="34364">
                  <c:v>300.66725030563049</c:v>
                </c:pt>
                <c:pt idx="34365">
                  <c:v>300.43504265738812</c:v>
                </c:pt>
                <c:pt idx="34366">
                  <c:v>300.76014553992542</c:v>
                </c:pt>
                <c:pt idx="34367">
                  <c:v>300.50469871217439</c:v>
                </c:pt>
                <c:pt idx="34368">
                  <c:v>300.88861550945592</c:v>
                </c:pt>
                <c:pt idx="34369">
                  <c:v>301.02794770777507</c:v>
                </c:pt>
                <c:pt idx="34370">
                  <c:v>301.39949942495963</c:v>
                </c:pt>
                <c:pt idx="34371">
                  <c:v>301.05116999447409</c:v>
                </c:pt>
                <c:pt idx="34372">
                  <c:v>300.54028729647018</c:v>
                </c:pt>
                <c:pt idx="34373">
                  <c:v>300.47062043637322</c:v>
                </c:pt>
                <c:pt idx="34374">
                  <c:v>300.77250575002324</c:v>
                </c:pt>
                <c:pt idx="34375">
                  <c:v>300.51706500977122</c:v>
                </c:pt>
                <c:pt idx="34376">
                  <c:v>300.22604359897201</c:v>
                </c:pt>
                <c:pt idx="34377">
                  <c:v>300.94592078976774</c:v>
                </c:pt>
                <c:pt idx="34378">
                  <c:v>300.76014553992542</c:v>
                </c:pt>
                <c:pt idx="34379">
                  <c:v>300.04026227684943</c:v>
                </c:pt>
                <c:pt idx="34380">
                  <c:v>300.04026227684943</c:v>
                </c:pt>
                <c:pt idx="34381">
                  <c:v>300.15637217325082</c:v>
                </c:pt>
                <c:pt idx="34382">
                  <c:v>300.10992901519637</c:v>
                </c:pt>
                <c:pt idx="34383">
                  <c:v>300.40095509815103</c:v>
                </c:pt>
                <c:pt idx="34384">
                  <c:v>300.58673034799341</c:v>
                </c:pt>
                <c:pt idx="34385">
                  <c:v>300.40095509815103</c:v>
                </c:pt>
                <c:pt idx="34386">
                  <c:v>300.16873527491072</c:v>
                </c:pt>
                <c:pt idx="34387">
                  <c:v>300.58673034799341</c:v>
                </c:pt>
                <c:pt idx="34388">
                  <c:v>300.47062043637322</c:v>
                </c:pt>
                <c:pt idx="34389">
                  <c:v>300.21517984830865</c:v>
                </c:pt>
                <c:pt idx="34390">
                  <c:v>300.37773281145206</c:v>
                </c:pt>
                <c:pt idx="34391">
                  <c:v>300.52792252074812</c:v>
                </c:pt>
                <c:pt idx="34392">
                  <c:v>300.29569980594573</c:v>
                </c:pt>
                <c:pt idx="34393">
                  <c:v>300.17959598182455</c:v>
                </c:pt>
                <c:pt idx="34394">
                  <c:v>300.62081775504299</c:v>
                </c:pt>
                <c:pt idx="34395">
                  <c:v>301.17814350457013</c:v>
                </c:pt>
                <c:pt idx="34396">
                  <c:v>300.43504265738812</c:v>
                </c:pt>
                <c:pt idx="34397">
                  <c:v>300.38859504024066</c:v>
                </c:pt>
                <c:pt idx="34398">
                  <c:v>300.21517984830865</c:v>
                </c:pt>
                <c:pt idx="34399">
                  <c:v>300.30806747322987</c:v>
                </c:pt>
                <c:pt idx="34400">
                  <c:v>300.28484518653084</c:v>
                </c:pt>
                <c:pt idx="34401">
                  <c:v>300.26162289983188</c:v>
                </c:pt>
                <c:pt idx="34402">
                  <c:v>300.33128823805407</c:v>
                </c:pt>
                <c:pt idx="34403">
                  <c:v>300.79572788453476</c:v>
                </c:pt>
                <c:pt idx="34404">
                  <c:v>300.63317492139134</c:v>
                </c:pt>
                <c:pt idx="34405">
                  <c:v>300.93506008285391</c:v>
                </c:pt>
                <c:pt idx="34406">
                  <c:v>300.44739830186171</c:v>
                </c:pt>
                <c:pt idx="34407">
                  <c:v>300.12229077760645</c:v>
                </c:pt>
                <c:pt idx="34408">
                  <c:v>300.31892361451946</c:v>
                </c:pt>
                <c:pt idx="34409">
                  <c:v>300.19195756160968</c:v>
                </c:pt>
                <c:pt idx="34410">
                  <c:v>300.20281979039828</c:v>
                </c:pt>
                <c:pt idx="34411">
                  <c:v>301.45679892214741</c:v>
                </c:pt>
                <c:pt idx="34412">
                  <c:v>301.71224605427341</c:v>
                </c:pt>
                <c:pt idx="34413">
                  <c:v>300.31892361451946</c:v>
                </c:pt>
                <c:pt idx="34414">
                  <c:v>300.89947317262033</c:v>
                </c:pt>
                <c:pt idx="34415">
                  <c:v>300.5511463293218</c:v>
                </c:pt>
                <c:pt idx="34416">
                  <c:v>300.02940306137282</c:v>
                </c:pt>
                <c:pt idx="34417">
                  <c:v>300.16873527491072</c:v>
                </c:pt>
                <c:pt idx="34418">
                  <c:v>300.16873527491072</c:v>
                </c:pt>
                <c:pt idx="34419">
                  <c:v>300.9118379483424</c:v>
                </c:pt>
                <c:pt idx="34420">
                  <c:v>300.56350806129444</c:v>
                </c:pt>
                <c:pt idx="34421">
                  <c:v>300.052625454603</c:v>
                </c:pt>
                <c:pt idx="34422">
                  <c:v>300.63317492139134</c:v>
                </c:pt>
                <c:pt idx="34423">
                  <c:v>300.54028729647018</c:v>
                </c:pt>
                <c:pt idx="34424">
                  <c:v>300.54028729647018</c:v>
                </c:pt>
                <c:pt idx="34425">
                  <c:v>300.02940306137282</c:v>
                </c:pt>
                <c:pt idx="34426">
                  <c:v>300.52792252074812</c:v>
                </c:pt>
                <c:pt idx="34427">
                  <c:v>300.34214742309319</c:v>
                </c:pt>
                <c:pt idx="34428">
                  <c:v>300.85302555547287</c:v>
                </c:pt>
                <c:pt idx="34429">
                  <c:v>300.66725030563049</c:v>
                </c:pt>
                <c:pt idx="34430">
                  <c:v>300.94592078976774</c:v>
                </c:pt>
                <c:pt idx="34431">
                  <c:v>300.69047411420422</c:v>
                </c:pt>
                <c:pt idx="34432">
                  <c:v>300.43504265738812</c:v>
                </c:pt>
                <c:pt idx="34433">
                  <c:v>300.24926740754574</c:v>
                </c:pt>
                <c:pt idx="34434">
                  <c:v>300.15637217325082</c:v>
                </c:pt>
                <c:pt idx="34435">
                  <c:v>300.04026227684943</c:v>
                </c:pt>
                <c:pt idx="34436">
                  <c:v>300.21517984830865</c:v>
                </c:pt>
                <c:pt idx="34437">
                  <c:v>301.14405761939526</c:v>
                </c:pt>
                <c:pt idx="34438">
                  <c:v>301.23694570087889</c:v>
                </c:pt>
                <c:pt idx="34439">
                  <c:v>301.51560933657981</c:v>
                </c:pt>
                <c:pt idx="34440">
                  <c:v>301.30661164785096</c:v>
                </c:pt>
                <c:pt idx="34441">
                  <c:v>300.16873527491072</c:v>
                </c:pt>
                <c:pt idx="34442">
                  <c:v>300.17959598182455</c:v>
                </c:pt>
                <c:pt idx="34443">
                  <c:v>300.10992901519637</c:v>
                </c:pt>
                <c:pt idx="34444">
                  <c:v>300.57437013789553</c:v>
                </c:pt>
                <c:pt idx="34445">
                  <c:v>300.64402649705676</c:v>
                </c:pt>
                <c:pt idx="34446">
                  <c:v>300.89947317262033</c:v>
                </c:pt>
                <c:pt idx="34447">
                  <c:v>300.8762493640466</c:v>
                </c:pt>
                <c:pt idx="34448">
                  <c:v>300.36537123166693</c:v>
                </c:pt>
                <c:pt idx="34449">
                  <c:v>300.06348451789216</c:v>
                </c:pt>
                <c:pt idx="34450">
                  <c:v>300.14551303386793</c:v>
                </c:pt>
                <c:pt idx="34451">
                  <c:v>300.23840061313291</c:v>
                </c:pt>
                <c:pt idx="34452">
                  <c:v>300.74928498519898</c:v>
                </c:pt>
                <c:pt idx="34453">
                  <c:v>300.07584769564573</c:v>
                </c:pt>
                <c:pt idx="34454">
                  <c:v>300.00618080663321</c:v>
                </c:pt>
                <c:pt idx="34455">
                  <c:v>300.14551303386793</c:v>
                </c:pt>
                <c:pt idx="34456">
                  <c:v>300.40095509815103</c:v>
                </c:pt>
                <c:pt idx="34457">
                  <c:v>300.51706500977122</c:v>
                </c:pt>
                <c:pt idx="34458">
                  <c:v>300.84217245793269</c:v>
                </c:pt>
                <c:pt idx="34459">
                  <c:v>301.74782900763267</c:v>
                </c:pt>
                <c:pt idx="34460">
                  <c:v>300.70284025961359</c:v>
                </c:pt>
                <c:pt idx="34461">
                  <c:v>300.43504265738812</c:v>
                </c:pt>
                <c:pt idx="34462">
                  <c:v>300.22604359897201</c:v>
                </c:pt>
                <c:pt idx="34463">
                  <c:v>300.04026227684943</c:v>
                </c:pt>
                <c:pt idx="34464">
                  <c:v>300.45825109502692</c:v>
                </c:pt>
                <c:pt idx="34465">
                  <c:v>300.04026227684943</c:v>
                </c:pt>
                <c:pt idx="34466">
                  <c:v>300.34214742309319</c:v>
                </c:pt>
                <c:pt idx="34467">
                  <c:v>300.272475997372</c:v>
                </c:pt>
                <c:pt idx="34468">
                  <c:v>300.06348451789216</c:v>
                </c:pt>
                <c:pt idx="34469">
                  <c:v>300.64402649705676</c:v>
                </c:pt>
                <c:pt idx="34470">
                  <c:v>300.19195756160968</c:v>
                </c:pt>
                <c:pt idx="34471">
                  <c:v>300.17959598182455</c:v>
                </c:pt>
                <c:pt idx="34472">
                  <c:v>300.14551303386793</c:v>
                </c:pt>
                <c:pt idx="34473">
                  <c:v>300.37773281145206</c:v>
                </c:pt>
                <c:pt idx="34474">
                  <c:v>300.72606254631256</c:v>
                </c:pt>
                <c:pt idx="34475">
                  <c:v>300.58673034799341</c:v>
                </c:pt>
                <c:pt idx="34476">
                  <c:v>301.07439243336052</c:v>
                </c:pt>
                <c:pt idx="34477">
                  <c:v>300.10992901519637</c:v>
                </c:pt>
                <c:pt idx="34478">
                  <c:v>300.24926740754574</c:v>
                </c:pt>
                <c:pt idx="34479">
                  <c:v>300.272475997372</c:v>
                </c:pt>
                <c:pt idx="34480">
                  <c:v>300.57437013789553</c:v>
                </c:pt>
                <c:pt idx="34481">
                  <c:v>300.76014553992542</c:v>
                </c:pt>
                <c:pt idx="34482">
                  <c:v>300.10992901519637</c:v>
                </c:pt>
                <c:pt idx="34483">
                  <c:v>301.19050219279325</c:v>
                </c:pt>
                <c:pt idx="34484">
                  <c:v>301.91038197077603</c:v>
                </c:pt>
                <c:pt idx="34485">
                  <c:v>301.4923872020683</c:v>
                </c:pt>
                <c:pt idx="34486">
                  <c:v>300.63317492139134</c:v>
                </c:pt>
                <c:pt idx="34487">
                  <c:v>300.49384272307219</c:v>
                </c:pt>
                <c:pt idx="34488">
                  <c:v>300.15637217325082</c:v>
                </c:pt>
                <c:pt idx="34489">
                  <c:v>301.01559206330148</c:v>
                </c:pt>
                <c:pt idx="34490">
                  <c:v>301.66579843712594</c:v>
                </c:pt>
                <c:pt idx="34491">
                  <c:v>301.3871427151737</c:v>
                </c:pt>
                <c:pt idx="34492">
                  <c:v>301.50324653929488</c:v>
                </c:pt>
                <c:pt idx="34493">
                  <c:v>301.22457620734508</c:v>
                </c:pt>
                <c:pt idx="34494">
                  <c:v>300.20281979039828</c:v>
                </c:pt>
                <c:pt idx="34495">
                  <c:v>300.42417753703751</c:v>
                </c:pt>
                <c:pt idx="34496">
                  <c:v>300.51706500977122</c:v>
                </c:pt>
                <c:pt idx="34497">
                  <c:v>301.09761456787203</c:v>
                </c:pt>
                <c:pt idx="34498">
                  <c:v>300.22604359897201</c:v>
                </c:pt>
                <c:pt idx="34499">
                  <c:v>300.04026227684943</c:v>
                </c:pt>
                <c:pt idx="34500">
                  <c:v>300.49384272307219</c:v>
                </c:pt>
                <c:pt idx="34501">
                  <c:v>300.49384272307219</c:v>
                </c:pt>
                <c:pt idx="34502">
                  <c:v>300.56350806129444</c:v>
                </c:pt>
                <c:pt idx="34503">
                  <c:v>300.65639720809037</c:v>
                </c:pt>
                <c:pt idx="34504">
                  <c:v>300.86539474463171</c:v>
                </c:pt>
                <c:pt idx="34505">
                  <c:v>300.12229077760645</c:v>
                </c:pt>
                <c:pt idx="34506">
                  <c:v>300.02940306137282</c:v>
                </c:pt>
                <c:pt idx="34507">
                  <c:v>300.13314985611436</c:v>
                </c:pt>
                <c:pt idx="34508">
                  <c:v>300.78336934849909</c:v>
                </c:pt>
                <c:pt idx="34509">
                  <c:v>300.66725030563049</c:v>
                </c:pt>
                <c:pt idx="34510">
                  <c:v>300.08670677415364</c:v>
                </c:pt>
                <c:pt idx="34511">
                  <c:v>300.12229077760645</c:v>
                </c:pt>
                <c:pt idx="34512">
                  <c:v>300.22604359897201</c:v>
                </c:pt>
                <c:pt idx="34513">
                  <c:v>300.19195756160968</c:v>
                </c:pt>
                <c:pt idx="34514">
                  <c:v>300.052625454603</c:v>
                </c:pt>
                <c:pt idx="34515">
                  <c:v>300.19195756160968</c:v>
                </c:pt>
                <c:pt idx="34516">
                  <c:v>300.09906995190721</c:v>
                </c:pt>
                <c:pt idx="34517">
                  <c:v>300.49384272307219</c:v>
                </c:pt>
                <c:pt idx="34518">
                  <c:v>301.30661164785096</c:v>
                </c:pt>
                <c:pt idx="34519">
                  <c:v>300.54028729647018</c:v>
                </c:pt>
                <c:pt idx="34520">
                  <c:v>300.60995263469238</c:v>
                </c:pt>
                <c:pt idx="34521">
                  <c:v>300.19195756160968</c:v>
                </c:pt>
                <c:pt idx="34522">
                  <c:v>300.57437013789553</c:v>
                </c:pt>
                <c:pt idx="34523">
                  <c:v>300.59759394646926</c:v>
                </c:pt>
                <c:pt idx="34524">
                  <c:v>301.24779986373136</c:v>
                </c:pt>
                <c:pt idx="34525">
                  <c:v>301.15491984818385</c:v>
                </c:pt>
                <c:pt idx="34526">
                  <c:v>300.9923684069152</c:v>
                </c:pt>
                <c:pt idx="34527">
                  <c:v>301.0852482702752</c:v>
                </c:pt>
                <c:pt idx="34528">
                  <c:v>300.64402649705676</c:v>
                </c:pt>
                <c:pt idx="34529">
                  <c:v>300.45825109502692</c:v>
                </c:pt>
                <c:pt idx="34530">
                  <c:v>300.272475997372</c:v>
                </c:pt>
                <c:pt idx="34531">
                  <c:v>300.58673034799341</c:v>
                </c:pt>
                <c:pt idx="34532">
                  <c:v>300.84217245793269</c:v>
                </c:pt>
                <c:pt idx="34533">
                  <c:v>300.81895017123372</c:v>
                </c:pt>
                <c:pt idx="34534">
                  <c:v>300.86539474463171</c:v>
                </c:pt>
                <c:pt idx="34535">
                  <c:v>301.19050219279325</c:v>
                </c:pt>
                <c:pt idx="34536">
                  <c:v>300.65639720809037</c:v>
                </c:pt>
                <c:pt idx="34537">
                  <c:v>300.93506008285391</c:v>
                </c:pt>
                <c:pt idx="34538">
                  <c:v>300.67961797291457</c:v>
                </c:pt>
                <c:pt idx="34539">
                  <c:v>300.40095509815103</c:v>
                </c:pt>
                <c:pt idx="34540">
                  <c:v>300.04026227684943</c:v>
                </c:pt>
                <c:pt idx="34541">
                  <c:v>300.59759394646926</c:v>
                </c:pt>
                <c:pt idx="34542">
                  <c:v>300.07584769564573</c:v>
                </c:pt>
                <c:pt idx="34543">
                  <c:v>300.24926740754574</c:v>
                </c:pt>
                <c:pt idx="34544">
                  <c:v>300.34214742309319</c:v>
                </c:pt>
                <c:pt idx="34545">
                  <c:v>300.59759394646926</c:v>
                </c:pt>
                <c:pt idx="34546">
                  <c:v>300.22604359897201</c:v>
                </c:pt>
                <c:pt idx="34547">
                  <c:v>300.26162289983188</c:v>
                </c:pt>
                <c:pt idx="34548">
                  <c:v>300.66725030563049</c:v>
                </c:pt>
                <c:pt idx="34549">
                  <c:v>301.13169588742267</c:v>
                </c:pt>
                <c:pt idx="34550">
                  <c:v>300.21517984830865</c:v>
                </c:pt>
                <c:pt idx="34551">
                  <c:v>301.23694570087889</c:v>
                </c:pt>
                <c:pt idx="34552">
                  <c:v>301.05116999447409</c:v>
                </c:pt>
                <c:pt idx="34553">
                  <c:v>300.98150465625184</c:v>
                </c:pt>
                <c:pt idx="34554">
                  <c:v>300.60995263469238</c:v>
                </c:pt>
                <c:pt idx="34555">
                  <c:v>300.38859504024066</c:v>
                </c:pt>
                <c:pt idx="34556">
                  <c:v>301.20136746533132</c:v>
                </c:pt>
                <c:pt idx="34557">
                  <c:v>301.36391905878742</c:v>
                </c:pt>
                <c:pt idx="34558">
                  <c:v>301.52647080443103</c:v>
                </c:pt>
                <c:pt idx="34559">
                  <c:v>301.43357496138623</c:v>
                </c:pt>
                <c:pt idx="34560">
                  <c:v>300.73692173135169</c:v>
                </c:pt>
                <c:pt idx="34561">
                  <c:v>300.89947317262033</c:v>
                </c:pt>
                <c:pt idx="34562">
                  <c:v>300.06348451789216</c:v>
                </c:pt>
                <c:pt idx="34563">
                  <c:v>300.63317492139134</c:v>
                </c:pt>
                <c:pt idx="34564">
                  <c:v>300.26162289983188</c:v>
                </c:pt>
                <c:pt idx="34565">
                  <c:v>300.19195756160968</c:v>
                </c:pt>
                <c:pt idx="34566">
                  <c:v>300.58673034799341</c:v>
                </c:pt>
                <c:pt idx="34567">
                  <c:v>300.49384272307219</c:v>
                </c:pt>
                <c:pt idx="34568">
                  <c:v>300.44739830186171</c:v>
                </c:pt>
                <c:pt idx="34569">
                  <c:v>300.74928498519898</c:v>
                </c:pt>
                <c:pt idx="34570">
                  <c:v>300.74928498519898</c:v>
                </c:pt>
                <c:pt idx="34571">
                  <c:v>300.51706500977122</c:v>
                </c:pt>
                <c:pt idx="34572">
                  <c:v>300.35451052475304</c:v>
                </c:pt>
                <c:pt idx="34573">
                  <c:v>300.44739830186171</c:v>
                </c:pt>
                <c:pt idx="34574">
                  <c:v>300.35451052475304</c:v>
                </c:pt>
                <c:pt idx="34575">
                  <c:v>300.54028729647018</c:v>
                </c:pt>
                <c:pt idx="34576">
                  <c:v>300.26162289983188</c:v>
                </c:pt>
                <c:pt idx="34577">
                  <c:v>300.57437013789553</c:v>
                </c:pt>
                <c:pt idx="34578">
                  <c:v>300.69047411420422</c:v>
                </c:pt>
                <c:pt idx="34579">
                  <c:v>300.45825109502692</c:v>
                </c:pt>
                <c:pt idx="34580">
                  <c:v>300.5511463293218</c:v>
                </c:pt>
                <c:pt idx="34581">
                  <c:v>300.09906995190721</c:v>
                </c:pt>
                <c:pt idx="34582">
                  <c:v>300.06348451789216</c:v>
                </c:pt>
                <c:pt idx="34583">
                  <c:v>300.65639720809037</c:v>
                </c:pt>
                <c:pt idx="34584">
                  <c:v>300.58673034799341</c:v>
                </c:pt>
                <c:pt idx="34585">
                  <c:v>300.40095509815103</c:v>
                </c:pt>
                <c:pt idx="34586">
                  <c:v>300.13314985611436</c:v>
                </c:pt>
                <c:pt idx="34587">
                  <c:v>300.78336934849909</c:v>
                </c:pt>
                <c:pt idx="34588">
                  <c:v>300.59759394646926</c:v>
                </c:pt>
                <c:pt idx="34589">
                  <c:v>300.92269698119406</c:v>
                </c:pt>
                <c:pt idx="34590">
                  <c:v>300.76014553992542</c:v>
                </c:pt>
                <c:pt idx="34591">
                  <c:v>300.052625454603</c:v>
                </c:pt>
                <c:pt idx="34592">
                  <c:v>300.63317492139134</c:v>
                </c:pt>
                <c:pt idx="34593">
                  <c:v>300.15637217325082</c:v>
                </c:pt>
                <c:pt idx="34594">
                  <c:v>301.44594338960769</c:v>
                </c:pt>
                <c:pt idx="34595">
                  <c:v>300.70284025961359</c:v>
                </c:pt>
                <c:pt idx="34596">
                  <c:v>300.69047411420422</c:v>
                </c:pt>
                <c:pt idx="34597">
                  <c:v>300.78336934849909</c:v>
                </c:pt>
                <c:pt idx="34598">
                  <c:v>300.21517984830865</c:v>
                </c:pt>
                <c:pt idx="34599">
                  <c:v>300.07584769564573</c:v>
                </c:pt>
                <c:pt idx="34600">
                  <c:v>300.33128823805407</c:v>
                </c:pt>
                <c:pt idx="34601">
                  <c:v>300.72606254631256</c:v>
                </c:pt>
                <c:pt idx="34602">
                  <c:v>300.67961797291457</c:v>
                </c:pt>
                <c:pt idx="34603">
                  <c:v>300.35451052475304</c:v>
                </c:pt>
                <c:pt idx="34604">
                  <c:v>300.44739830186171</c:v>
                </c:pt>
                <c:pt idx="34605">
                  <c:v>300.10992901519637</c:v>
                </c:pt>
                <c:pt idx="34606">
                  <c:v>300.58673034799341</c:v>
                </c:pt>
                <c:pt idx="34607">
                  <c:v>300.60995263469238</c:v>
                </c:pt>
                <c:pt idx="34608">
                  <c:v>300.14551303386793</c:v>
                </c:pt>
                <c:pt idx="34609">
                  <c:v>300.19195756160968</c:v>
                </c:pt>
                <c:pt idx="34610">
                  <c:v>300.12229077760645</c:v>
                </c:pt>
                <c:pt idx="34611">
                  <c:v>300.02940306137282</c:v>
                </c:pt>
                <c:pt idx="34612">
                  <c:v>300.17959598182455</c:v>
                </c:pt>
                <c:pt idx="34613">
                  <c:v>300.89947317262033</c:v>
                </c:pt>
                <c:pt idx="34614">
                  <c:v>300.96914459834147</c:v>
                </c:pt>
                <c:pt idx="34615">
                  <c:v>300.24926740754574</c:v>
                </c:pt>
                <c:pt idx="34616">
                  <c:v>300.34214742309319</c:v>
                </c:pt>
                <c:pt idx="34617">
                  <c:v>300.45825109502692</c:v>
                </c:pt>
                <c:pt idx="34618">
                  <c:v>300.77250575002324</c:v>
                </c:pt>
                <c:pt idx="34619">
                  <c:v>300.74928498519898</c:v>
                </c:pt>
                <c:pt idx="34620">
                  <c:v>300.35451052475304</c:v>
                </c:pt>
                <c:pt idx="34621">
                  <c:v>300.77250575002324</c:v>
                </c:pt>
                <c:pt idx="34622">
                  <c:v>300.65639720809037</c:v>
                </c:pt>
                <c:pt idx="34623">
                  <c:v>300.67961797291457</c:v>
                </c:pt>
                <c:pt idx="34624">
                  <c:v>300.26162289983188</c:v>
                </c:pt>
                <c:pt idx="34625">
                  <c:v>300.26162289983188</c:v>
                </c:pt>
                <c:pt idx="34626">
                  <c:v>300.07584769564573</c:v>
                </c:pt>
                <c:pt idx="34627">
                  <c:v>300.04026227684943</c:v>
                </c:pt>
                <c:pt idx="34628">
                  <c:v>300.13314985611436</c:v>
                </c:pt>
                <c:pt idx="34629">
                  <c:v>300.43504265738812</c:v>
                </c:pt>
                <c:pt idx="34630">
                  <c:v>300.52792252074812</c:v>
                </c:pt>
                <c:pt idx="34631">
                  <c:v>300.5511463293218</c:v>
                </c:pt>
                <c:pt idx="34632">
                  <c:v>300.272475997372</c:v>
                </c:pt>
                <c:pt idx="34633">
                  <c:v>300.48147490360066</c:v>
                </c:pt>
                <c:pt idx="34634">
                  <c:v>300.15637217325082</c:v>
                </c:pt>
                <c:pt idx="34635">
                  <c:v>300.52792252074812</c:v>
                </c:pt>
                <c:pt idx="34636">
                  <c:v>300.33128823805407</c:v>
                </c:pt>
                <c:pt idx="34637">
                  <c:v>300.37773281145206</c:v>
                </c:pt>
                <c:pt idx="34638">
                  <c:v>300.42417753703751</c:v>
                </c:pt>
                <c:pt idx="34639">
                  <c:v>300.33128823805407</c:v>
                </c:pt>
                <c:pt idx="34640">
                  <c:v>300.21517984830865</c:v>
                </c:pt>
                <c:pt idx="34641">
                  <c:v>300.35451052475304</c:v>
                </c:pt>
                <c:pt idx="34642">
                  <c:v>300.35451052475304</c:v>
                </c:pt>
                <c:pt idx="34643">
                  <c:v>300.30806747322987</c:v>
                </c:pt>
                <c:pt idx="34644">
                  <c:v>300.28484518653084</c:v>
                </c:pt>
                <c:pt idx="34645">
                  <c:v>300.06348451789216</c:v>
                </c:pt>
                <c:pt idx="34646">
                  <c:v>300.22604359897201</c:v>
                </c:pt>
                <c:pt idx="34647">
                  <c:v>300.272475997372</c:v>
                </c:pt>
                <c:pt idx="34648">
                  <c:v>300.10992901519637</c:v>
                </c:pt>
                <c:pt idx="34649">
                  <c:v>300.23840061313291</c:v>
                </c:pt>
                <c:pt idx="34650">
                  <c:v>300.14551303386793</c:v>
                </c:pt>
                <c:pt idx="34651">
                  <c:v>300.33128823805407</c:v>
                </c:pt>
                <c:pt idx="34652">
                  <c:v>300.58673034799341</c:v>
                </c:pt>
                <c:pt idx="34653">
                  <c:v>300.84217245793269</c:v>
                </c:pt>
                <c:pt idx="34654">
                  <c:v>300.13314985611436</c:v>
                </c:pt>
                <c:pt idx="34655">
                  <c:v>300.23840061313291</c:v>
                </c:pt>
                <c:pt idx="34656">
                  <c:v>300.47062043637322</c:v>
                </c:pt>
                <c:pt idx="34657">
                  <c:v>300.16873527491072</c:v>
                </c:pt>
                <c:pt idx="34658">
                  <c:v>300.17959598182455</c:v>
                </c:pt>
                <c:pt idx="34659">
                  <c:v>300.02940306137282</c:v>
                </c:pt>
                <c:pt idx="34660">
                  <c:v>300.09906995190721</c:v>
                </c:pt>
                <c:pt idx="34661">
                  <c:v>300.02940306137282</c:v>
                </c:pt>
                <c:pt idx="34662">
                  <c:v>300.29569980594573</c:v>
                </c:pt>
                <c:pt idx="34663">
                  <c:v>300.00618080663321</c:v>
                </c:pt>
                <c:pt idx="34664">
                  <c:v>300.13314985611436</c:v>
                </c:pt>
                <c:pt idx="34665">
                  <c:v>300.50469871217439</c:v>
                </c:pt>
                <c:pt idx="34666">
                  <c:v>300.12229077760645</c:v>
                </c:pt>
                <c:pt idx="34667">
                  <c:v>300.51706500977122</c:v>
                </c:pt>
                <c:pt idx="34668">
                  <c:v>300.30806747322987</c:v>
                </c:pt>
                <c:pt idx="34669">
                  <c:v>300.49384272307219</c:v>
                </c:pt>
                <c:pt idx="34670">
                  <c:v>300.63317492139134</c:v>
                </c:pt>
                <c:pt idx="34671">
                  <c:v>300.00618080663321</c:v>
                </c:pt>
                <c:pt idx="34672">
                  <c:v>300.21517984830865</c:v>
                </c:pt>
                <c:pt idx="34673">
                  <c:v>300.04026227684943</c:v>
                </c:pt>
                <c:pt idx="34674">
                  <c:v>300.62081775504299</c:v>
                </c:pt>
                <c:pt idx="34675">
                  <c:v>300.13314985611436</c:v>
                </c:pt>
                <c:pt idx="34676">
                  <c:v>300.44739830186171</c:v>
                </c:pt>
                <c:pt idx="34677">
                  <c:v>300.21517984830865</c:v>
                </c:pt>
                <c:pt idx="34678">
                  <c:v>300.272475997372</c:v>
                </c:pt>
                <c:pt idx="34679">
                  <c:v>300.52792252074812</c:v>
                </c:pt>
                <c:pt idx="34680">
                  <c:v>301.3871427151737</c:v>
                </c:pt>
                <c:pt idx="34681">
                  <c:v>300.8762493640466</c:v>
                </c:pt>
                <c:pt idx="34682">
                  <c:v>300.59759394646926</c:v>
                </c:pt>
                <c:pt idx="34683">
                  <c:v>300.272475997372</c:v>
                </c:pt>
                <c:pt idx="34684">
                  <c:v>301.05116999447409</c:v>
                </c:pt>
                <c:pt idx="34685">
                  <c:v>300.51706500977122</c:v>
                </c:pt>
                <c:pt idx="34686">
                  <c:v>300.95828236955288</c:v>
                </c:pt>
                <c:pt idx="34687">
                  <c:v>301.39949942495963</c:v>
                </c:pt>
                <c:pt idx="34688">
                  <c:v>300.95828236955288</c:v>
                </c:pt>
                <c:pt idx="34689">
                  <c:v>300.28484518653084</c:v>
                </c:pt>
                <c:pt idx="34690">
                  <c:v>300.12229077760645</c:v>
                </c:pt>
                <c:pt idx="34691">
                  <c:v>300.34214742309319</c:v>
                </c:pt>
                <c:pt idx="34692">
                  <c:v>300.14551303386793</c:v>
                </c:pt>
                <c:pt idx="34693">
                  <c:v>300.15637217325082</c:v>
                </c:pt>
                <c:pt idx="34694">
                  <c:v>300.23840061313291</c:v>
                </c:pt>
                <c:pt idx="34695">
                  <c:v>300.38859504024066</c:v>
                </c:pt>
                <c:pt idx="34696">
                  <c:v>300.31892361451946</c:v>
                </c:pt>
                <c:pt idx="34697">
                  <c:v>300.59759394646926</c:v>
                </c:pt>
                <c:pt idx="34698">
                  <c:v>300.8762493640466</c:v>
                </c:pt>
                <c:pt idx="34699">
                  <c:v>300.48147490360066</c:v>
                </c:pt>
                <c:pt idx="34700">
                  <c:v>300.9923684069152</c:v>
                </c:pt>
                <c:pt idx="34701">
                  <c:v>300.12229077760645</c:v>
                </c:pt>
                <c:pt idx="34702">
                  <c:v>300.35451052475304</c:v>
                </c:pt>
                <c:pt idx="34703">
                  <c:v>300.93506008285391</c:v>
                </c:pt>
                <c:pt idx="34704">
                  <c:v>300.77250575002324</c:v>
                </c:pt>
                <c:pt idx="34705">
                  <c:v>300.49384272307219</c:v>
                </c:pt>
                <c:pt idx="34706">
                  <c:v>300.40095509815103</c:v>
                </c:pt>
                <c:pt idx="34707">
                  <c:v>300.42417753703751</c:v>
                </c:pt>
                <c:pt idx="34708">
                  <c:v>300.28484518653084</c:v>
                </c:pt>
                <c:pt idx="34709">
                  <c:v>300.58673034799341</c:v>
                </c:pt>
                <c:pt idx="34710">
                  <c:v>300.26162289983188</c:v>
                </c:pt>
                <c:pt idx="34711">
                  <c:v>300.30806747322987</c:v>
                </c:pt>
                <c:pt idx="34712">
                  <c:v>300.38859504024066</c:v>
                </c:pt>
                <c:pt idx="34713">
                  <c:v>300.41181884881439</c:v>
                </c:pt>
                <c:pt idx="34714">
                  <c:v>300.09906995190721</c:v>
                </c:pt>
                <c:pt idx="34715">
                  <c:v>300.12229077760645</c:v>
                </c:pt>
                <c:pt idx="34716">
                  <c:v>300.42417753703751</c:v>
                </c:pt>
                <c:pt idx="34717">
                  <c:v>300.30806747322987</c:v>
                </c:pt>
                <c:pt idx="34718">
                  <c:v>300.35451052475304</c:v>
                </c:pt>
                <c:pt idx="34719">
                  <c:v>300.22604359897201</c:v>
                </c:pt>
                <c:pt idx="34720">
                  <c:v>300.15637217325082</c:v>
                </c:pt>
                <c:pt idx="34721">
                  <c:v>300.14551303386793</c:v>
                </c:pt>
                <c:pt idx="34722">
                  <c:v>300.64402649705676</c:v>
                </c:pt>
                <c:pt idx="34723">
                  <c:v>300.06348451789216</c:v>
                </c:pt>
                <c:pt idx="34724">
                  <c:v>300.12229077760645</c:v>
                </c:pt>
                <c:pt idx="34725">
                  <c:v>300.41181884881439</c:v>
                </c:pt>
                <c:pt idx="34726">
                  <c:v>300.45825109502692</c:v>
                </c:pt>
                <c:pt idx="34727">
                  <c:v>300.8762493640466</c:v>
                </c:pt>
                <c:pt idx="34728">
                  <c:v>300.59759394646926</c:v>
                </c:pt>
                <c:pt idx="34729">
                  <c:v>300.31892361451946</c:v>
                </c:pt>
                <c:pt idx="34730">
                  <c:v>300.38859504024066</c:v>
                </c:pt>
                <c:pt idx="34731">
                  <c:v>301.43357496138623</c:v>
                </c:pt>
                <c:pt idx="34732">
                  <c:v>300.58673034799341</c:v>
                </c:pt>
                <c:pt idx="34733">
                  <c:v>300.88861550945592</c:v>
                </c:pt>
                <c:pt idx="34734">
                  <c:v>300.65639720809037</c:v>
                </c:pt>
                <c:pt idx="34735">
                  <c:v>300.23840061313291</c:v>
                </c:pt>
                <c:pt idx="34736">
                  <c:v>300.44739830186171</c:v>
                </c:pt>
                <c:pt idx="34737">
                  <c:v>301.37627744263557</c:v>
                </c:pt>
                <c:pt idx="34738">
                  <c:v>301.02794770777507</c:v>
                </c:pt>
                <c:pt idx="34739">
                  <c:v>300.43504265738812</c:v>
                </c:pt>
                <c:pt idx="34740">
                  <c:v>300.76014553992542</c:v>
                </c:pt>
                <c:pt idx="34741">
                  <c:v>300.89947317262033</c:v>
                </c:pt>
                <c:pt idx="34742">
                  <c:v>300.8762493640466</c:v>
                </c:pt>
                <c:pt idx="34743">
                  <c:v>300.10992901519637</c:v>
                </c:pt>
                <c:pt idx="34744">
                  <c:v>300.19195756160968</c:v>
                </c:pt>
                <c:pt idx="34745">
                  <c:v>300.09906995190721</c:v>
                </c:pt>
                <c:pt idx="34746">
                  <c:v>300.12229077760645</c:v>
                </c:pt>
                <c:pt idx="34747">
                  <c:v>300.38859504024066</c:v>
                </c:pt>
                <c:pt idx="34748">
                  <c:v>300.10992901519637</c:v>
                </c:pt>
                <c:pt idx="34749">
                  <c:v>300.47062043637322</c:v>
                </c:pt>
                <c:pt idx="34750">
                  <c:v>300.58673034799341</c:v>
                </c:pt>
                <c:pt idx="34751">
                  <c:v>301.14405761939526</c:v>
                </c:pt>
                <c:pt idx="34752">
                  <c:v>301.07439243336052</c:v>
                </c:pt>
                <c:pt idx="34753">
                  <c:v>300.47062043637322</c:v>
                </c:pt>
                <c:pt idx="34754">
                  <c:v>300.09906995190721</c:v>
                </c:pt>
                <c:pt idx="34755">
                  <c:v>300.17959598182455</c:v>
                </c:pt>
                <c:pt idx="34756">
                  <c:v>300.20281979039828</c:v>
                </c:pt>
                <c:pt idx="34757">
                  <c:v>300.08670677415364</c:v>
                </c:pt>
                <c:pt idx="34758">
                  <c:v>300.35451052475304</c:v>
                </c:pt>
                <c:pt idx="34759">
                  <c:v>300.052625454603</c:v>
                </c:pt>
                <c:pt idx="34760">
                  <c:v>300.12229077760645</c:v>
                </c:pt>
                <c:pt idx="34761">
                  <c:v>300.40095509815103</c:v>
                </c:pt>
                <c:pt idx="34762">
                  <c:v>300.30806747322987</c:v>
                </c:pt>
                <c:pt idx="34763">
                  <c:v>300.48147490360066</c:v>
                </c:pt>
                <c:pt idx="34764">
                  <c:v>300.85302555547287</c:v>
                </c:pt>
                <c:pt idx="34765">
                  <c:v>300.5511463293218</c:v>
                </c:pt>
                <c:pt idx="34766">
                  <c:v>300.22604359897201</c:v>
                </c:pt>
                <c:pt idx="34767">
                  <c:v>300.26162289983188</c:v>
                </c:pt>
                <c:pt idx="34768">
                  <c:v>300.052625454603</c:v>
                </c:pt>
                <c:pt idx="34769">
                  <c:v>300.35451052475304</c:v>
                </c:pt>
                <c:pt idx="34770">
                  <c:v>300.26162289983188</c:v>
                </c:pt>
                <c:pt idx="34771">
                  <c:v>300.58673034799341</c:v>
                </c:pt>
                <c:pt idx="34772">
                  <c:v>300.77250575002324</c:v>
                </c:pt>
                <c:pt idx="34773">
                  <c:v>300.86539474463171</c:v>
                </c:pt>
                <c:pt idx="34774">
                  <c:v>300.08670677415364</c:v>
                </c:pt>
                <c:pt idx="34775">
                  <c:v>300.23840061313291</c:v>
                </c:pt>
                <c:pt idx="34776">
                  <c:v>300.01703988361919</c:v>
                </c:pt>
                <c:pt idx="34777">
                  <c:v>300.24926740754574</c:v>
                </c:pt>
                <c:pt idx="34778">
                  <c:v>300.12229077760645</c:v>
                </c:pt>
                <c:pt idx="34779">
                  <c:v>300.13314985611436</c:v>
                </c:pt>
                <c:pt idx="34780">
                  <c:v>300.41181884881439</c:v>
                </c:pt>
                <c:pt idx="34781">
                  <c:v>300.73692173135169</c:v>
                </c:pt>
                <c:pt idx="34782">
                  <c:v>301.13169588742267</c:v>
                </c:pt>
                <c:pt idx="34783">
                  <c:v>300.82980174689914</c:v>
                </c:pt>
                <c:pt idx="34784">
                  <c:v>300.36537123166693</c:v>
                </c:pt>
                <c:pt idx="34785">
                  <c:v>300.23840061313291</c:v>
                </c:pt>
                <c:pt idx="34786">
                  <c:v>300.58673034799341</c:v>
                </c:pt>
                <c:pt idx="34787">
                  <c:v>300.84217245793269</c:v>
                </c:pt>
                <c:pt idx="34788">
                  <c:v>301.12083533269629</c:v>
                </c:pt>
                <c:pt idx="34789">
                  <c:v>300.54028729647018</c:v>
                </c:pt>
                <c:pt idx="34790">
                  <c:v>300.49384272307219</c:v>
                </c:pt>
                <c:pt idx="34791">
                  <c:v>300.21517984830865</c:v>
                </c:pt>
                <c:pt idx="34792">
                  <c:v>300.45825109502692</c:v>
                </c:pt>
                <c:pt idx="34793">
                  <c:v>300.34214742309319</c:v>
                </c:pt>
                <c:pt idx="34794">
                  <c:v>300.82980174689914</c:v>
                </c:pt>
                <c:pt idx="34795">
                  <c:v>300.92269698119406</c:v>
                </c:pt>
                <c:pt idx="34796">
                  <c:v>301.03880065312774</c:v>
                </c:pt>
                <c:pt idx="34797">
                  <c:v>300.89947317262033</c:v>
                </c:pt>
                <c:pt idx="34798">
                  <c:v>300.24926740754574</c:v>
                </c:pt>
                <c:pt idx="34799">
                  <c:v>300.33128823805407</c:v>
                </c:pt>
                <c:pt idx="34800">
                  <c:v>300.79572788453476</c:v>
                </c:pt>
                <c:pt idx="34801">
                  <c:v>300.74928498519898</c:v>
                </c:pt>
                <c:pt idx="34802">
                  <c:v>300.40095509815103</c:v>
                </c:pt>
                <c:pt idx="34803">
                  <c:v>300.65639720809037</c:v>
                </c:pt>
                <c:pt idx="34804">
                  <c:v>300.79572788453476</c:v>
                </c:pt>
                <c:pt idx="34805">
                  <c:v>300.37773281145206</c:v>
                </c:pt>
                <c:pt idx="34806">
                  <c:v>300.38859504024066</c:v>
                </c:pt>
                <c:pt idx="34807">
                  <c:v>300.49384272307219</c:v>
                </c:pt>
                <c:pt idx="34808">
                  <c:v>300.00618080663321</c:v>
                </c:pt>
                <c:pt idx="34809">
                  <c:v>300.81895017123372</c:v>
                </c:pt>
                <c:pt idx="34810">
                  <c:v>301.02794770777507</c:v>
                </c:pt>
                <c:pt idx="34811">
                  <c:v>300.40095509815103</c:v>
                </c:pt>
                <c:pt idx="34812">
                  <c:v>300.42417753703751</c:v>
                </c:pt>
                <c:pt idx="34813">
                  <c:v>300.38859504024066</c:v>
                </c:pt>
                <c:pt idx="34814">
                  <c:v>300.82980174689914</c:v>
                </c:pt>
                <c:pt idx="34815">
                  <c:v>300.78336934849909</c:v>
                </c:pt>
                <c:pt idx="34816">
                  <c:v>300.41181884881439</c:v>
                </c:pt>
                <c:pt idx="34817">
                  <c:v>300.42417753703751</c:v>
                </c:pt>
                <c:pt idx="34818">
                  <c:v>300.60995263469238</c:v>
                </c:pt>
                <c:pt idx="34819">
                  <c:v>300.01703988361919</c:v>
                </c:pt>
                <c:pt idx="34820">
                  <c:v>300.09906995190721</c:v>
                </c:pt>
                <c:pt idx="34821">
                  <c:v>300.63317492139134</c:v>
                </c:pt>
                <c:pt idx="34822">
                  <c:v>300.30806747322987</c:v>
                </c:pt>
                <c:pt idx="34823">
                  <c:v>300.30806747322987</c:v>
                </c:pt>
                <c:pt idx="34824">
                  <c:v>300.07584769564573</c:v>
                </c:pt>
                <c:pt idx="34825">
                  <c:v>300.10992901519637</c:v>
                </c:pt>
                <c:pt idx="34826">
                  <c:v>301.10847223103639</c:v>
                </c:pt>
                <c:pt idx="34827">
                  <c:v>300.36537123166693</c:v>
                </c:pt>
                <c:pt idx="34828">
                  <c:v>300.17959598182455</c:v>
                </c:pt>
                <c:pt idx="34829">
                  <c:v>300.02940306137282</c:v>
                </c:pt>
                <c:pt idx="34830">
                  <c:v>300.07584769564573</c:v>
                </c:pt>
                <c:pt idx="34831">
                  <c:v>300.29569980594573</c:v>
                </c:pt>
                <c:pt idx="34832">
                  <c:v>300.41181884881439</c:v>
                </c:pt>
                <c:pt idx="34833">
                  <c:v>300.74928498519898</c:v>
                </c:pt>
                <c:pt idx="34834">
                  <c:v>300.35451052475304</c:v>
                </c:pt>
                <c:pt idx="34835">
                  <c:v>300.33128823805407</c:v>
                </c:pt>
                <c:pt idx="34836">
                  <c:v>300.07584769564573</c:v>
                </c:pt>
                <c:pt idx="34837">
                  <c:v>300.35451052475304</c:v>
                </c:pt>
                <c:pt idx="34838">
                  <c:v>300.35451052475304</c:v>
                </c:pt>
                <c:pt idx="34839">
                  <c:v>300.14551303386793</c:v>
                </c:pt>
                <c:pt idx="34840">
                  <c:v>300.23840061313291</c:v>
                </c:pt>
                <c:pt idx="34841">
                  <c:v>300.42417753703751</c:v>
                </c:pt>
                <c:pt idx="34842">
                  <c:v>300.15637217325082</c:v>
                </c:pt>
                <c:pt idx="34843">
                  <c:v>300.50469871217439</c:v>
                </c:pt>
                <c:pt idx="34844">
                  <c:v>300.52792252074812</c:v>
                </c:pt>
                <c:pt idx="34845">
                  <c:v>300.50469871217439</c:v>
                </c:pt>
                <c:pt idx="34846">
                  <c:v>300.24926740754574</c:v>
                </c:pt>
                <c:pt idx="34847">
                  <c:v>300.69047411420422</c:v>
                </c:pt>
                <c:pt idx="34848">
                  <c:v>300.45825109502692</c:v>
                </c:pt>
                <c:pt idx="34849">
                  <c:v>300.30806747322987</c:v>
                </c:pt>
                <c:pt idx="34850">
                  <c:v>300.37773281145206</c:v>
                </c:pt>
                <c:pt idx="34851">
                  <c:v>300.19195756160968</c:v>
                </c:pt>
                <c:pt idx="34852">
                  <c:v>300.88861550945592</c:v>
                </c:pt>
                <c:pt idx="34853">
                  <c:v>300.58673034799341</c:v>
                </c:pt>
                <c:pt idx="34854">
                  <c:v>300.84217245793269</c:v>
                </c:pt>
                <c:pt idx="34855">
                  <c:v>301.32983363017502</c:v>
                </c:pt>
                <c:pt idx="34856">
                  <c:v>300.9118379483424</c:v>
                </c:pt>
                <c:pt idx="34857">
                  <c:v>300.58673034799341</c:v>
                </c:pt>
                <c:pt idx="34858">
                  <c:v>300.44739830186171</c:v>
                </c:pt>
                <c:pt idx="34859">
                  <c:v>300.052625454603</c:v>
                </c:pt>
                <c:pt idx="34860">
                  <c:v>300.96914459834147</c:v>
                </c:pt>
                <c:pt idx="34861">
                  <c:v>301.3871427151737</c:v>
                </c:pt>
                <c:pt idx="34862">
                  <c:v>301.92124511268952</c:v>
                </c:pt>
                <c:pt idx="34863">
                  <c:v>300.85302555547287</c:v>
                </c:pt>
                <c:pt idx="34864">
                  <c:v>300.43504265738812</c:v>
                </c:pt>
                <c:pt idx="34865">
                  <c:v>300.48147490360066</c:v>
                </c:pt>
                <c:pt idx="34866">
                  <c:v>300.51706500977122</c:v>
                </c:pt>
                <c:pt idx="34867">
                  <c:v>300.56350806129444</c:v>
                </c:pt>
                <c:pt idx="34868">
                  <c:v>300.79572788453476</c:v>
                </c:pt>
                <c:pt idx="34869">
                  <c:v>300.44739830186171</c:v>
                </c:pt>
                <c:pt idx="34870">
                  <c:v>300.51706500977122</c:v>
                </c:pt>
                <c:pt idx="34871">
                  <c:v>300.26162289983188</c:v>
                </c:pt>
                <c:pt idx="34872">
                  <c:v>300.52792252074812</c:v>
                </c:pt>
                <c:pt idx="34873">
                  <c:v>300.08670677415364</c:v>
                </c:pt>
                <c:pt idx="34874">
                  <c:v>300.08670677415364</c:v>
                </c:pt>
                <c:pt idx="34875">
                  <c:v>300.08670677415364</c:v>
                </c:pt>
                <c:pt idx="34876">
                  <c:v>300.07584769564573</c:v>
                </c:pt>
                <c:pt idx="34877">
                  <c:v>300.5511463293218</c:v>
                </c:pt>
                <c:pt idx="34878">
                  <c:v>301.06202461388898</c:v>
                </c:pt>
                <c:pt idx="34879">
                  <c:v>300.85302555547287</c:v>
                </c:pt>
                <c:pt idx="34880">
                  <c:v>300.57437013789553</c:v>
                </c:pt>
                <c:pt idx="34881">
                  <c:v>300.08670677415364</c:v>
                </c:pt>
                <c:pt idx="34882">
                  <c:v>300.57437013789553</c:v>
                </c:pt>
                <c:pt idx="34883">
                  <c:v>300.04026227684943</c:v>
                </c:pt>
                <c:pt idx="34884">
                  <c:v>300.40095509815103</c:v>
                </c:pt>
                <c:pt idx="34885">
                  <c:v>301.0047254210761</c:v>
                </c:pt>
                <c:pt idx="34886">
                  <c:v>300.33128823805407</c:v>
                </c:pt>
                <c:pt idx="34887">
                  <c:v>301.23694570087889</c:v>
                </c:pt>
                <c:pt idx="34888">
                  <c:v>300.67961797291457</c:v>
                </c:pt>
                <c:pt idx="34889">
                  <c:v>300.84217245793269</c:v>
                </c:pt>
                <c:pt idx="34890">
                  <c:v>300.54028729647018</c:v>
                </c:pt>
                <c:pt idx="34891">
                  <c:v>300.09906995190721</c:v>
                </c:pt>
                <c:pt idx="34892">
                  <c:v>300.30806747322987</c:v>
                </c:pt>
                <c:pt idx="34893">
                  <c:v>300.28484518653084</c:v>
                </c:pt>
                <c:pt idx="34894">
                  <c:v>300.50469871217439</c:v>
                </c:pt>
                <c:pt idx="34895">
                  <c:v>300.66725030563049</c:v>
                </c:pt>
                <c:pt idx="34896">
                  <c:v>300.41181884881439</c:v>
                </c:pt>
                <c:pt idx="34897">
                  <c:v>300.45825109502692</c:v>
                </c:pt>
                <c:pt idx="34898">
                  <c:v>300.52792252074812</c:v>
                </c:pt>
                <c:pt idx="34899">
                  <c:v>300.08670677415364</c:v>
                </c:pt>
                <c:pt idx="34900">
                  <c:v>300.19195756160968</c:v>
                </c:pt>
                <c:pt idx="34901">
                  <c:v>300.54028729647018</c:v>
                </c:pt>
                <c:pt idx="34902">
                  <c:v>301.23694570087889</c:v>
                </c:pt>
                <c:pt idx="34903">
                  <c:v>300.19195756160968</c:v>
                </c:pt>
                <c:pt idx="34904">
                  <c:v>300.01703988361919</c:v>
                </c:pt>
                <c:pt idx="34905">
                  <c:v>300.17959598182455</c:v>
                </c:pt>
                <c:pt idx="34906">
                  <c:v>300.33128823805407</c:v>
                </c:pt>
                <c:pt idx="34907">
                  <c:v>300.64402649705676</c:v>
                </c:pt>
                <c:pt idx="34908">
                  <c:v>300.15637217325082</c:v>
                </c:pt>
                <c:pt idx="34909">
                  <c:v>300.8762493640466</c:v>
                </c:pt>
                <c:pt idx="34910">
                  <c:v>301.29424748087877</c:v>
                </c:pt>
                <c:pt idx="34911">
                  <c:v>300.85302555547287</c:v>
                </c:pt>
                <c:pt idx="34912">
                  <c:v>300.5511463293218</c:v>
                </c:pt>
                <c:pt idx="34913">
                  <c:v>300.28484518653084</c:v>
                </c:pt>
                <c:pt idx="34914">
                  <c:v>301.12083533269629</c:v>
                </c:pt>
                <c:pt idx="34915">
                  <c:v>301.21372295761745</c:v>
                </c:pt>
                <c:pt idx="34916">
                  <c:v>300.33128823805407</c:v>
                </c:pt>
                <c:pt idx="34917">
                  <c:v>300.59759394646926</c:v>
                </c:pt>
                <c:pt idx="34918">
                  <c:v>301.45679892214741</c:v>
                </c:pt>
                <c:pt idx="34919">
                  <c:v>300.78336934849909</c:v>
                </c:pt>
                <c:pt idx="34920">
                  <c:v>300.13314985611436</c:v>
                </c:pt>
                <c:pt idx="34921">
                  <c:v>300.74928498519898</c:v>
                </c:pt>
                <c:pt idx="34922">
                  <c:v>300.77250575002324</c:v>
                </c:pt>
                <c:pt idx="34923">
                  <c:v>301.02794770777507</c:v>
                </c:pt>
                <c:pt idx="34924">
                  <c:v>300.84217245793269</c:v>
                </c:pt>
                <c:pt idx="34925">
                  <c:v>301.02794770777507</c:v>
                </c:pt>
                <c:pt idx="34926">
                  <c:v>300.51706500977122</c:v>
                </c:pt>
                <c:pt idx="34927">
                  <c:v>300.43504265738812</c:v>
                </c:pt>
                <c:pt idx="34928">
                  <c:v>300.82980174689914</c:v>
                </c:pt>
                <c:pt idx="34929">
                  <c:v>301.27102382449254</c:v>
                </c:pt>
                <c:pt idx="34930">
                  <c:v>300.96914459834147</c:v>
                </c:pt>
                <c:pt idx="34931">
                  <c:v>300.48147490360066</c:v>
                </c:pt>
                <c:pt idx="34932">
                  <c:v>300.052625454603</c:v>
                </c:pt>
                <c:pt idx="34933">
                  <c:v>301.0047254210761</c:v>
                </c:pt>
                <c:pt idx="34934">
                  <c:v>300.35451052475304</c:v>
                </c:pt>
                <c:pt idx="34935">
                  <c:v>300.07584769564573</c:v>
                </c:pt>
                <c:pt idx="34936">
                  <c:v>300.84217245793269</c:v>
                </c:pt>
                <c:pt idx="34937">
                  <c:v>300.98150465625184</c:v>
                </c:pt>
                <c:pt idx="34938">
                  <c:v>300.79572788453476</c:v>
                </c:pt>
                <c:pt idx="34939">
                  <c:v>300.93506008285391</c:v>
                </c:pt>
                <c:pt idx="34940">
                  <c:v>300.33128823805407</c:v>
                </c:pt>
                <c:pt idx="34941">
                  <c:v>300.15637217325082</c:v>
                </c:pt>
                <c:pt idx="34942">
                  <c:v>300.69047411420422</c:v>
                </c:pt>
                <c:pt idx="34943">
                  <c:v>300.29569980594573</c:v>
                </c:pt>
                <c:pt idx="34944">
                  <c:v>300.38859504024066</c:v>
                </c:pt>
                <c:pt idx="34945">
                  <c:v>301.43357496138623</c:v>
                </c:pt>
                <c:pt idx="34946">
                  <c:v>300.85302555547287</c:v>
                </c:pt>
                <c:pt idx="34947">
                  <c:v>300.10992901519637</c:v>
                </c:pt>
                <c:pt idx="34948">
                  <c:v>300.20281979039828</c:v>
                </c:pt>
                <c:pt idx="34949">
                  <c:v>300.04026227684943</c:v>
                </c:pt>
                <c:pt idx="34950">
                  <c:v>300.35451052475304</c:v>
                </c:pt>
                <c:pt idx="34951">
                  <c:v>300.70284025961359</c:v>
                </c:pt>
                <c:pt idx="34952">
                  <c:v>300.81895017123372</c:v>
                </c:pt>
                <c:pt idx="34953">
                  <c:v>300.54028729647018</c:v>
                </c:pt>
                <c:pt idx="34954">
                  <c:v>300.51706500977122</c:v>
                </c:pt>
                <c:pt idx="34955">
                  <c:v>300.40095509815103</c:v>
                </c:pt>
                <c:pt idx="34956">
                  <c:v>300.56350806129444</c:v>
                </c:pt>
                <c:pt idx="34957">
                  <c:v>300.07584769564573</c:v>
                </c:pt>
                <c:pt idx="34958">
                  <c:v>300.84217245793269</c:v>
                </c:pt>
                <c:pt idx="34959">
                  <c:v>300.07584769564573</c:v>
                </c:pt>
                <c:pt idx="34960">
                  <c:v>300.09906995190721</c:v>
                </c:pt>
                <c:pt idx="34961">
                  <c:v>300.34214742309319</c:v>
                </c:pt>
                <c:pt idx="34962">
                  <c:v>300.76014553992542</c:v>
                </c:pt>
                <c:pt idx="34963">
                  <c:v>300.22604359897201</c:v>
                </c:pt>
                <c:pt idx="34964">
                  <c:v>300.15637217325082</c:v>
                </c:pt>
                <c:pt idx="34965">
                  <c:v>300.34214742309319</c:v>
                </c:pt>
                <c:pt idx="34966">
                  <c:v>300.34214742309319</c:v>
                </c:pt>
                <c:pt idx="34967">
                  <c:v>300.64402649705676</c:v>
                </c:pt>
                <c:pt idx="34968">
                  <c:v>300.85302555547287</c:v>
                </c:pt>
                <c:pt idx="34969">
                  <c:v>300.54028729647018</c:v>
                </c:pt>
                <c:pt idx="34970">
                  <c:v>300.42417753703751</c:v>
                </c:pt>
                <c:pt idx="34971">
                  <c:v>300.40095509815103</c:v>
                </c:pt>
                <c:pt idx="34972">
                  <c:v>300.04026227684943</c:v>
                </c:pt>
                <c:pt idx="34973">
                  <c:v>300.44739830186171</c:v>
                </c:pt>
                <c:pt idx="34974">
                  <c:v>300.54028729647018</c:v>
                </c:pt>
                <c:pt idx="34975">
                  <c:v>300.44739830186171</c:v>
                </c:pt>
                <c:pt idx="34976">
                  <c:v>300.06348451789216</c:v>
                </c:pt>
                <c:pt idx="34977">
                  <c:v>300.5511463293218</c:v>
                </c:pt>
                <c:pt idx="34978">
                  <c:v>301.43357496138623</c:v>
                </c:pt>
                <c:pt idx="34979">
                  <c:v>301.85157368696832</c:v>
                </c:pt>
                <c:pt idx="34980">
                  <c:v>300.94592078976774</c:v>
                </c:pt>
                <c:pt idx="34981">
                  <c:v>300.50469871217439</c:v>
                </c:pt>
                <c:pt idx="34982">
                  <c:v>300.19195756160968</c:v>
                </c:pt>
                <c:pt idx="34983">
                  <c:v>300.81895017123372</c:v>
                </c:pt>
                <c:pt idx="34984">
                  <c:v>300.81895017123372</c:v>
                </c:pt>
                <c:pt idx="34985">
                  <c:v>300.56350806129444</c:v>
                </c:pt>
                <c:pt idx="34986">
                  <c:v>300.30806747322987</c:v>
                </c:pt>
                <c:pt idx="34987">
                  <c:v>300.74928498519898</c:v>
                </c:pt>
                <c:pt idx="34988">
                  <c:v>300.84217245793269</c:v>
                </c:pt>
                <c:pt idx="34989">
                  <c:v>300.51706500977122</c:v>
                </c:pt>
                <c:pt idx="34990">
                  <c:v>300.74928498519898</c:v>
                </c:pt>
                <c:pt idx="34991">
                  <c:v>300.58673034799341</c:v>
                </c:pt>
                <c:pt idx="34992">
                  <c:v>300.01703988361919</c:v>
                </c:pt>
                <c:pt idx="34993">
                  <c:v>300.13314985611436</c:v>
                </c:pt>
                <c:pt idx="34994">
                  <c:v>300.31892361451946</c:v>
                </c:pt>
                <c:pt idx="34995">
                  <c:v>300.85302555547287</c:v>
                </c:pt>
                <c:pt idx="34996">
                  <c:v>300.52792252074812</c:v>
                </c:pt>
                <c:pt idx="34997">
                  <c:v>300.64402649705676</c:v>
                </c:pt>
                <c:pt idx="34998">
                  <c:v>300.50469871217439</c:v>
                </c:pt>
                <c:pt idx="34999">
                  <c:v>300.57437013789553</c:v>
                </c:pt>
                <c:pt idx="35000">
                  <c:v>300.08670677415364</c:v>
                </c:pt>
                <c:pt idx="35001">
                  <c:v>300.9118379483424</c:v>
                </c:pt>
                <c:pt idx="35002">
                  <c:v>300.74928498519898</c:v>
                </c:pt>
                <c:pt idx="35003">
                  <c:v>300.58673034799341</c:v>
                </c:pt>
                <c:pt idx="35004">
                  <c:v>300.70284025961359</c:v>
                </c:pt>
                <c:pt idx="35005">
                  <c:v>300.63317492139134</c:v>
                </c:pt>
                <c:pt idx="35006">
                  <c:v>300.26162289983188</c:v>
                </c:pt>
                <c:pt idx="35007">
                  <c:v>300.02940306137282</c:v>
                </c:pt>
                <c:pt idx="35008">
                  <c:v>300.01703988361919</c:v>
                </c:pt>
                <c:pt idx="35009">
                  <c:v>300.13314985611436</c:v>
                </c:pt>
                <c:pt idx="35010">
                  <c:v>300.00618080663321</c:v>
                </c:pt>
                <c:pt idx="35011">
                  <c:v>300.04026227684943</c:v>
                </c:pt>
                <c:pt idx="35012">
                  <c:v>300.04026227684943</c:v>
                </c:pt>
                <c:pt idx="35013">
                  <c:v>300.50469871217439</c:v>
                </c:pt>
                <c:pt idx="35014">
                  <c:v>300.34214742309319</c:v>
                </c:pt>
                <c:pt idx="35015">
                  <c:v>300.78336934849909</c:v>
                </c:pt>
                <c:pt idx="35016">
                  <c:v>300.59759394646926</c:v>
                </c:pt>
                <c:pt idx="35017">
                  <c:v>300.9923684069152</c:v>
                </c:pt>
                <c:pt idx="35018">
                  <c:v>300.04026227684943</c:v>
                </c:pt>
                <c:pt idx="35019">
                  <c:v>300.08670677415364</c:v>
                </c:pt>
                <c:pt idx="35020">
                  <c:v>300.47062043637322</c:v>
                </c:pt>
                <c:pt idx="35021">
                  <c:v>300.44739830186171</c:v>
                </c:pt>
                <c:pt idx="35022">
                  <c:v>300.13314985611436</c:v>
                </c:pt>
                <c:pt idx="35023">
                  <c:v>300.22604359897201</c:v>
                </c:pt>
                <c:pt idx="35024">
                  <c:v>300.41181884881439</c:v>
                </c:pt>
                <c:pt idx="35025">
                  <c:v>300.21517984830865</c:v>
                </c:pt>
                <c:pt idx="35026">
                  <c:v>300.20281979039828</c:v>
                </c:pt>
                <c:pt idx="35027">
                  <c:v>300.30806747322987</c:v>
                </c:pt>
                <c:pt idx="35028">
                  <c:v>300.79572788453476</c:v>
                </c:pt>
                <c:pt idx="35029">
                  <c:v>301.12083533269629</c:v>
                </c:pt>
                <c:pt idx="35030">
                  <c:v>301.23694570087889</c:v>
                </c:pt>
                <c:pt idx="35031">
                  <c:v>301.14405761939526</c:v>
                </c:pt>
                <c:pt idx="35032">
                  <c:v>301.0047254210761</c:v>
                </c:pt>
                <c:pt idx="35033">
                  <c:v>300.40095509815103</c:v>
                </c:pt>
                <c:pt idx="35034">
                  <c:v>300.28484518653084</c:v>
                </c:pt>
                <c:pt idx="35035">
                  <c:v>300.52792252074812</c:v>
                </c:pt>
                <c:pt idx="35036">
                  <c:v>300.36537123166693</c:v>
                </c:pt>
                <c:pt idx="35037">
                  <c:v>300.13314985611436</c:v>
                </c:pt>
                <c:pt idx="35038">
                  <c:v>300.42417753703751</c:v>
                </c:pt>
                <c:pt idx="35039">
                  <c:v>301.14405761939526</c:v>
                </c:pt>
                <c:pt idx="35040">
                  <c:v>300.77250575002324</c:v>
                </c:pt>
                <c:pt idx="35041">
                  <c:v>300.29569980594573</c:v>
                </c:pt>
                <c:pt idx="35042">
                  <c:v>300.41181884881439</c:v>
                </c:pt>
                <c:pt idx="35043">
                  <c:v>300.59759394646926</c:v>
                </c:pt>
                <c:pt idx="35044">
                  <c:v>301.45679892214741</c:v>
                </c:pt>
                <c:pt idx="35045">
                  <c:v>301.41035130500001</c:v>
                </c:pt>
                <c:pt idx="35046">
                  <c:v>301.01559206330148</c:v>
                </c:pt>
                <c:pt idx="35047">
                  <c:v>300.50469871217439</c:v>
                </c:pt>
                <c:pt idx="35048">
                  <c:v>300.40095509815103</c:v>
                </c:pt>
                <c:pt idx="35049">
                  <c:v>300.30806747322987</c:v>
                </c:pt>
                <c:pt idx="35050">
                  <c:v>300.37773281145206</c:v>
                </c:pt>
                <c:pt idx="35051">
                  <c:v>301.28338951333944</c:v>
                </c:pt>
                <c:pt idx="35052">
                  <c:v>301.23694570087889</c:v>
                </c:pt>
                <c:pt idx="35053">
                  <c:v>300.17959598182455</c:v>
                </c:pt>
                <c:pt idx="35054">
                  <c:v>300.13314985611436</c:v>
                </c:pt>
                <c:pt idx="35055">
                  <c:v>300.272475997372</c:v>
                </c:pt>
                <c:pt idx="35056">
                  <c:v>300.09906995190721</c:v>
                </c:pt>
                <c:pt idx="35057">
                  <c:v>300.19195756160968</c:v>
                </c:pt>
                <c:pt idx="35058">
                  <c:v>300.43504265738812</c:v>
                </c:pt>
                <c:pt idx="35059">
                  <c:v>300.43504265738812</c:v>
                </c:pt>
                <c:pt idx="35060">
                  <c:v>300.01703988361919</c:v>
                </c:pt>
                <c:pt idx="35061">
                  <c:v>300.17959598182455</c:v>
                </c:pt>
                <c:pt idx="35062">
                  <c:v>300.08670677415364</c:v>
                </c:pt>
                <c:pt idx="35063">
                  <c:v>300.59759394646926</c:v>
                </c:pt>
                <c:pt idx="35064">
                  <c:v>300.69047411420422</c:v>
                </c:pt>
                <c:pt idx="35065">
                  <c:v>300.36537123166693</c:v>
                </c:pt>
                <c:pt idx="35066">
                  <c:v>300.14551303386793</c:v>
                </c:pt>
                <c:pt idx="35067">
                  <c:v>300.37773281145206</c:v>
                </c:pt>
                <c:pt idx="35068">
                  <c:v>301.09761456787203</c:v>
                </c:pt>
                <c:pt idx="35069">
                  <c:v>300.9118379483424</c:v>
                </c:pt>
                <c:pt idx="35070">
                  <c:v>301.16727990609422</c:v>
                </c:pt>
                <c:pt idx="35071">
                  <c:v>301.63171909601249</c:v>
                </c:pt>
                <c:pt idx="35072">
                  <c:v>300.72606254631256</c:v>
                </c:pt>
                <c:pt idx="35073">
                  <c:v>300.28484518653084</c:v>
                </c:pt>
                <c:pt idx="35074">
                  <c:v>300.42417753703751</c:v>
                </c:pt>
                <c:pt idx="35075">
                  <c:v>300.16873527491072</c:v>
                </c:pt>
                <c:pt idx="35076">
                  <c:v>300.36537123166693</c:v>
                </c:pt>
                <c:pt idx="35077">
                  <c:v>300.89947317262033</c:v>
                </c:pt>
                <c:pt idx="35078">
                  <c:v>301.01559206330148</c:v>
                </c:pt>
                <c:pt idx="35079">
                  <c:v>300.8762493640466</c:v>
                </c:pt>
                <c:pt idx="35080">
                  <c:v>300.69047411420422</c:v>
                </c:pt>
                <c:pt idx="35081">
                  <c:v>301.06202461388898</c:v>
                </c:pt>
                <c:pt idx="35082">
                  <c:v>300.41181884881439</c:v>
                </c:pt>
                <c:pt idx="35083">
                  <c:v>300.14551303386793</c:v>
                </c:pt>
                <c:pt idx="35084">
                  <c:v>300.60995263469238</c:v>
                </c:pt>
                <c:pt idx="35085">
                  <c:v>300.21517984830865</c:v>
                </c:pt>
                <c:pt idx="35086">
                  <c:v>300.26162289983188</c:v>
                </c:pt>
                <c:pt idx="35087">
                  <c:v>300.67961797291457</c:v>
                </c:pt>
                <c:pt idx="35088">
                  <c:v>300.23840061313291</c:v>
                </c:pt>
                <c:pt idx="35089">
                  <c:v>300.95828236955288</c:v>
                </c:pt>
                <c:pt idx="35090">
                  <c:v>300.21517984830865</c:v>
                </c:pt>
                <c:pt idx="35091">
                  <c:v>300.17959598182455</c:v>
                </c:pt>
                <c:pt idx="35092">
                  <c:v>300.41181884881439</c:v>
                </c:pt>
                <c:pt idx="35093">
                  <c:v>300.01703988361919</c:v>
                </c:pt>
                <c:pt idx="35094">
                  <c:v>300.22604359897201</c:v>
                </c:pt>
                <c:pt idx="35095">
                  <c:v>300.78336934849909</c:v>
                </c:pt>
                <c:pt idx="35096">
                  <c:v>300.50469871217439</c:v>
                </c:pt>
                <c:pt idx="35097">
                  <c:v>300.92269698119406</c:v>
                </c:pt>
                <c:pt idx="35098">
                  <c:v>300.38859504024066</c:v>
                </c:pt>
                <c:pt idx="35099">
                  <c:v>300.45825109502692</c:v>
                </c:pt>
                <c:pt idx="35100">
                  <c:v>300.30806747322987</c:v>
                </c:pt>
                <c:pt idx="35101">
                  <c:v>300.98150465625184</c:v>
                </c:pt>
                <c:pt idx="35102">
                  <c:v>300.49384272307219</c:v>
                </c:pt>
                <c:pt idx="35103">
                  <c:v>300.30806747322987</c:v>
                </c:pt>
                <c:pt idx="35104">
                  <c:v>300.26162289983188</c:v>
                </c:pt>
                <c:pt idx="35105">
                  <c:v>300.49384272307219</c:v>
                </c:pt>
                <c:pt idx="35106">
                  <c:v>300.272475997372</c:v>
                </c:pt>
                <c:pt idx="35107">
                  <c:v>300.36537123166693</c:v>
                </c:pt>
                <c:pt idx="35108">
                  <c:v>300.23840061313291</c:v>
                </c:pt>
                <c:pt idx="35109">
                  <c:v>300.14551303386793</c:v>
                </c:pt>
                <c:pt idx="35110">
                  <c:v>300.08670677415364</c:v>
                </c:pt>
                <c:pt idx="35111">
                  <c:v>300.48147490360066</c:v>
                </c:pt>
                <c:pt idx="35112">
                  <c:v>300.43504265738812</c:v>
                </c:pt>
                <c:pt idx="35113">
                  <c:v>300.40095509815103</c:v>
                </c:pt>
                <c:pt idx="35114">
                  <c:v>300.56350806129444</c:v>
                </c:pt>
                <c:pt idx="35115">
                  <c:v>300.37773281145206</c:v>
                </c:pt>
                <c:pt idx="35116">
                  <c:v>300.48147490360066</c:v>
                </c:pt>
                <c:pt idx="35117">
                  <c:v>300.12229077760645</c:v>
                </c:pt>
                <c:pt idx="35118">
                  <c:v>300.22604359897201</c:v>
                </c:pt>
                <c:pt idx="35119">
                  <c:v>300.01703988361919</c:v>
                </c:pt>
                <c:pt idx="35120">
                  <c:v>300.77250575002324</c:v>
                </c:pt>
                <c:pt idx="35121">
                  <c:v>300.95828236955288</c:v>
                </c:pt>
                <c:pt idx="35122">
                  <c:v>301.35305546031157</c:v>
                </c:pt>
                <c:pt idx="35123">
                  <c:v>301.02794770777507</c:v>
                </c:pt>
                <c:pt idx="35124">
                  <c:v>301.23694570087889</c:v>
                </c:pt>
                <c:pt idx="35125">
                  <c:v>300.15637217325082</c:v>
                </c:pt>
                <c:pt idx="35126">
                  <c:v>300.57437013789553</c:v>
                </c:pt>
                <c:pt idx="35127">
                  <c:v>301.03880065312774</c:v>
                </c:pt>
                <c:pt idx="35128">
                  <c:v>301.22457620734508</c:v>
                </c:pt>
                <c:pt idx="35129">
                  <c:v>300.34214742309319</c:v>
                </c:pt>
                <c:pt idx="35130">
                  <c:v>300.15637217325082</c:v>
                </c:pt>
                <c:pt idx="35131">
                  <c:v>300.17959598182455</c:v>
                </c:pt>
                <c:pt idx="35132">
                  <c:v>300.00618080663321</c:v>
                </c:pt>
                <c:pt idx="35133">
                  <c:v>300.04026227684943</c:v>
                </c:pt>
                <c:pt idx="35134">
                  <c:v>300.5511463293218</c:v>
                </c:pt>
                <c:pt idx="35135">
                  <c:v>300.04026227684943</c:v>
                </c:pt>
                <c:pt idx="35136">
                  <c:v>301.58527452261455</c:v>
                </c:pt>
                <c:pt idx="35137">
                  <c:v>302.00326959569725</c:v>
                </c:pt>
                <c:pt idx="35138">
                  <c:v>301.32983363017502</c:v>
                </c:pt>
                <c:pt idx="35139">
                  <c:v>300.56350806129444</c:v>
                </c:pt>
                <c:pt idx="35140">
                  <c:v>301.22457620734508</c:v>
                </c:pt>
                <c:pt idx="35141">
                  <c:v>301.61935081997848</c:v>
                </c:pt>
                <c:pt idx="35142">
                  <c:v>301.31747144164001</c:v>
                </c:pt>
                <c:pt idx="35143">
                  <c:v>301.06202461388898</c:v>
                </c:pt>
                <c:pt idx="35144">
                  <c:v>300.04026227684943</c:v>
                </c:pt>
                <c:pt idx="35145">
                  <c:v>300.09906995190721</c:v>
                </c:pt>
                <c:pt idx="35146">
                  <c:v>300.14551303386793</c:v>
                </c:pt>
                <c:pt idx="35147">
                  <c:v>300.33128823805407</c:v>
                </c:pt>
                <c:pt idx="35148">
                  <c:v>300.47062043637322</c:v>
                </c:pt>
                <c:pt idx="35149">
                  <c:v>300.42417753703751</c:v>
                </c:pt>
                <c:pt idx="35150">
                  <c:v>300.58673034799341</c:v>
                </c:pt>
                <c:pt idx="35151">
                  <c:v>300.44739830186171</c:v>
                </c:pt>
                <c:pt idx="35152">
                  <c:v>300.49384272307219</c:v>
                </c:pt>
                <c:pt idx="35153">
                  <c:v>300.44739830186171</c:v>
                </c:pt>
                <c:pt idx="35154">
                  <c:v>300.09906995190721</c:v>
                </c:pt>
                <c:pt idx="35155">
                  <c:v>300.22604359897201</c:v>
                </c:pt>
                <c:pt idx="35156">
                  <c:v>300.52792252074812</c:v>
                </c:pt>
                <c:pt idx="35157">
                  <c:v>300.57437013789553</c:v>
                </c:pt>
                <c:pt idx="35158">
                  <c:v>300.24926740754574</c:v>
                </c:pt>
                <c:pt idx="35159">
                  <c:v>300.13314985611436</c:v>
                </c:pt>
                <c:pt idx="35160">
                  <c:v>300.48147490360066</c:v>
                </c:pt>
                <c:pt idx="35161">
                  <c:v>300.9923684069152</c:v>
                </c:pt>
                <c:pt idx="35162">
                  <c:v>301.01559206330148</c:v>
                </c:pt>
                <c:pt idx="35163">
                  <c:v>301.06202461388898</c:v>
                </c:pt>
                <c:pt idx="35164">
                  <c:v>300.78336934849909</c:v>
                </c:pt>
                <c:pt idx="35165">
                  <c:v>300.31892361451946</c:v>
                </c:pt>
                <c:pt idx="35166">
                  <c:v>300.22604359897201</c:v>
                </c:pt>
                <c:pt idx="35167">
                  <c:v>300.16873527491072</c:v>
                </c:pt>
                <c:pt idx="35168">
                  <c:v>300.23840061313291</c:v>
                </c:pt>
                <c:pt idx="35169">
                  <c:v>301.07439243336052</c:v>
                </c:pt>
                <c:pt idx="35170">
                  <c:v>300.67961797291457</c:v>
                </c:pt>
                <c:pt idx="35171">
                  <c:v>300.15637217325082</c:v>
                </c:pt>
                <c:pt idx="35172">
                  <c:v>300.40095509815103</c:v>
                </c:pt>
                <c:pt idx="35173">
                  <c:v>300.72606254631256</c:v>
                </c:pt>
                <c:pt idx="35174">
                  <c:v>300.33128823805407</c:v>
                </c:pt>
                <c:pt idx="35175">
                  <c:v>300.35451052475304</c:v>
                </c:pt>
                <c:pt idx="35176">
                  <c:v>300.40095509815103</c:v>
                </c:pt>
                <c:pt idx="35177">
                  <c:v>300.33128823805407</c:v>
                </c:pt>
                <c:pt idx="35178">
                  <c:v>300.42417753703751</c:v>
                </c:pt>
                <c:pt idx="35179">
                  <c:v>300.14551303386793</c:v>
                </c:pt>
                <c:pt idx="35180">
                  <c:v>300.69047411420422</c:v>
                </c:pt>
                <c:pt idx="35181">
                  <c:v>300.71369792277795</c:v>
                </c:pt>
                <c:pt idx="35182">
                  <c:v>300.41181884881439</c:v>
                </c:pt>
                <c:pt idx="35183">
                  <c:v>300.08670677415364</c:v>
                </c:pt>
                <c:pt idx="35184">
                  <c:v>300.08670677415364</c:v>
                </c:pt>
                <c:pt idx="35185">
                  <c:v>300.67961797291457</c:v>
                </c:pt>
                <c:pt idx="35186">
                  <c:v>300.77250575002324</c:v>
                </c:pt>
                <c:pt idx="35187">
                  <c:v>300.58673034799341</c:v>
                </c:pt>
                <c:pt idx="35188">
                  <c:v>301.58527452261455</c:v>
                </c:pt>
                <c:pt idx="35189">
                  <c:v>300.98150465625184</c:v>
                </c:pt>
                <c:pt idx="35190">
                  <c:v>300.30806747322987</c:v>
                </c:pt>
                <c:pt idx="35191">
                  <c:v>300.24926740754574</c:v>
                </c:pt>
                <c:pt idx="35192">
                  <c:v>300.96914459834147</c:v>
                </c:pt>
                <c:pt idx="35193">
                  <c:v>300.41181884881439</c:v>
                </c:pt>
                <c:pt idx="35194">
                  <c:v>300.64402649705676</c:v>
                </c:pt>
                <c:pt idx="35195">
                  <c:v>301.36391905878742</c:v>
                </c:pt>
                <c:pt idx="35196">
                  <c:v>301.03880065312774</c:v>
                </c:pt>
                <c:pt idx="35197">
                  <c:v>300.5511463293218</c:v>
                </c:pt>
                <c:pt idx="35198">
                  <c:v>300.89947317262033</c:v>
                </c:pt>
                <c:pt idx="35199">
                  <c:v>300.48147490360066</c:v>
                </c:pt>
                <c:pt idx="35200">
                  <c:v>300.10992901519637</c:v>
                </c:pt>
                <c:pt idx="35201">
                  <c:v>300.98150465625184</c:v>
                </c:pt>
                <c:pt idx="35202">
                  <c:v>300.79572788453476</c:v>
                </c:pt>
                <c:pt idx="35203">
                  <c:v>300.35451052475304</c:v>
                </c:pt>
                <c:pt idx="35204">
                  <c:v>301.0047254210761</c:v>
                </c:pt>
                <c:pt idx="35205">
                  <c:v>300.40095509815103</c:v>
                </c:pt>
                <c:pt idx="35206">
                  <c:v>300.09906995190721</c:v>
                </c:pt>
                <c:pt idx="35207">
                  <c:v>300.01703988361919</c:v>
                </c:pt>
                <c:pt idx="35208">
                  <c:v>300.40095509815103</c:v>
                </c:pt>
                <c:pt idx="35209">
                  <c:v>300.37773281145206</c:v>
                </c:pt>
                <c:pt idx="35210">
                  <c:v>300.10992901519637</c:v>
                </c:pt>
                <c:pt idx="35211">
                  <c:v>300.21517984830865</c:v>
                </c:pt>
                <c:pt idx="35212">
                  <c:v>300.40095509815103</c:v>
                </c:pt>
                <c:pt idx="35213">
                  <c:v>300.052625454603</c:v>
                </c:pt>
                <c:pt idx="35214">
                  <c:v>300.14551303386793</c:v>
                </c:pt>
                <c:pt idx="35215">
                  <c:v>300.15637217325082</c:v>
                </c:pt>
                <c:pt idx="35216">
                  <c:v>300.48147490360066</c:v>
                </c:pt>
                <c:pt idx="35217">
                  <c:v>300.272475997372</c:v>
                </c:pt>
                <c:pt idx="35218">
                  <c:v>300.06348451789216</c:v>
                </c:pt>
                <c:pt idx="35219">
                  <c:v>300.35451052475304</c:v>
                </c:pt>
                <c:pt idx="35220">
                  <c:v>300.9118379483424</c:v>
                </c:pt>
                <c:pt idx="35221">
                  <c:v>300.07584769564573</c:v>
                </c:pt>
                <c:pt idx="35222">
                  <c:v>300.47062043637322</c:v>
                </c:pt>
                <c:pt idx="35223">
                  <c:v>300.45825109502692</c:v>
                </c:pt>
                <c:pt idx="35224">
                  <c:v>300.17959598182455</c:v>
                </c:pt>
                <c:pt idx="35225">
                  <c:v>300.16873527491072</c:v>
                </c:pt>
                <c:pt idx="35226">
                  <c:v>300.56350806129444</c:v>
                </c:pt>
                <c:pt idx="35227">
                  <c:v>300.44739830186171</c:v>
                </c:pt>
                <c:pt idx="35228">
                  <c:v>300.44739830186171</c:v>
                </c:pt>
                <c:pt idx="35229">
                  <c:v>300.36537123166693</c:v>
                </c:pt>
                <c:pt idx="35230">
                  <c:v>301.15491984818385</c:v>
                </c:pt>
                <c:pt idx="35231">
                  <c:v>301.48002257853369</c:v>
                </c:pt>
                <c:pt idx="35232">
                  <c:v>300.64402649705676</c:v>
                </c:pt>
                <c:pt idx="35233">
                  <c:v>300.21517984830865</c:v>
                </c:pt>
                <c:pt idx="35234">
                  <c:v>300.13314985611436</c:v>
                </c:pt>
                <c:pt idx="35235">
                  <c:v>300.35451052475304</c:v>
                </c:pt>
                <c:pt idx="35236">
                  <c:v>300.86539474463171</c:v>
                </c:pt>
                <c:pt idx="35237">
                  <c:v>301.0047254210761</c:v>
                </c:pt>
                <c:pt idx="35238">
                  <c:v>301.12083533269629</c:v>
                </c:pt>
                <c:pt idx="35239">
                  <c:v>300.33128823805407</c:v>
                </c:pt>
                <c:pt idx="35240">
                  <c:v>300.47062043637322</c:v>
                </c:pt>
                <c:pt idx="35241">
                  <c:v>300.98150465625184</c:v>
                </c:pt>
                <c:pt idx="35242">
                  <c:v>301.23694570087889</c:v>
                </c:pt>
                <c:pt idx="35243">
                  <c:v>300.65639720809037</c:v>
                </c:pt>
                <c:pt idx="35244">
                  <c:v>300.09906995190721</c:v>
                </c:pt>
                <c:pt idx="35245">
                  <c:v>300.56350806129444</c:v>
                </c:pt>
                <c:pt idx="35246">
                  <c:v>300.51706500977122</c:v>
                </c:pt>
                <c:pt idx="35247">
                  <c:v>300.41181884881439</c:v>
                </c:pt>
                <c:pt idx="35248">
                  <c:v>300.15637217325082</c:v>
                </c:pt>
                <c:pt idx="35249">
                  <c:v>300.15637217325082</c:v>
                </c:pt>
                <c:pt idx="35250">
                  <c:v>300.59759394646926</c:v>
                </c:pt>
                <c:pt idx="35251">
                  <c:v>300.82980174689914</c:v>
                </c:pt>
                <c:pt idx="35252">
                  <c:v>300.52792252074812</c:v>
                </c:pt>
                <c:pt idx="35253">
                  <c:v>300.62081775504299</c:v>
                </c:pt>
                <c:pt idx="35254">
                  <c:v>300.28484518653084</c:v>
                </c:pt>
                <c:pt idx="35255">
                  <c:v>301.0047254210761</c:v>
                </c:pt>
                <c:pt idx="35256">
                  <c:v>300.35451052475304</c:v>
                </c:pt>
                <c:pt idx="35257">
                  <c:v>300.29569980594573</c:v>
                </c:pt>
                <c:pt idx="35258">
                  <c:v>300.21517984830865</c:v>
                </c:pt>
                <c:pt idx="35259">
                  <c:v>300.06348451789216</c:v>
                </c:pt>
                <c:pt idx="35260">
                  <c:v>300.22604359897201</c:v>
                </c:pt>
                <c:pt idx="35261">
                  <c:v>300.5511463293218</c:v>
                </c:pt>
                <c:pt idx="35262">
                  <c:v>300.24926740754574</c:v>
                </c:pt>
                <c:pt idx="35263">
                  <c:v>300.08670677415364</c:v>
                </c:pt>
                <c:pt idx="35264">
                  <c:v>300.34214742309319</c:v>
                </c:pt>
                <c:pt idx="35265">
                  <c:v>300.42417753703751</c:v>
                </c:pt>
                <c:pt idx="35266">
                  <c:v>300.26162289983188</c:v>
                </c:pt>
                <c:pt idx="35267">
                  <c:v>300.12229077760645</c:v>
                </c:pt>
                <c:pt idx="35268">
                  <c:v>300.51706500977122</c:v>
                </c:pt>
                <c:pt idx="35269">
                  <c:v>300.14551303386793</c:v>
                </c:pt>
                <c:pt idx="35270">
                  <c:v>300.47062043637322</c:v>
                </c:pt>
                <c:pt idx="35271">
                  <c:v>300.79572788453476</c:v>
                </c:pt>
                <c:pt idx="35272">
                  <c:v>301.32983363017502</c:v>
                </c:pt>
                <c:pt idx="35273">
                  <c:v>301.30661164785096</c:v>
                </c:pt>
                <c:pt idx="35274">
                  <c:v>300.19195756160968</c:v>
                </c:pt>
                <c:pt idx="35275">
                  <c:v>300.85302555547287</c:v>
                </c:pt>
                <c:pt idx="35276">
                  <c:v>301.45679892214741</c:v>
                </c:pt>
                <c:pt idx="35277">
                  <c:v>300.73692173135169</c:v>
                </c:pt>
                <c:pt idx="35278">
                  <c:v>300.73692173135169</c:v>
                </c:pt>
                <c:pt idx="35279">
                  <c:v>300.62081775504299</c:v>
                </c:pt>
                <c:pt idx="35280">
                  <c:v>300.20281979039828</c:v>
                </c:pt>
                <c:pt idx="35281">
                  <c:v>300.13314985611436</c:v>
                </c:pt>
                <c:pt idx="35282">
                  <c:v>300.17959598182455</c:v>
                </c:pt>
                <c:pt idx="35283">
                  <c:v>300.51706500977122</c:v>
                </c:pt>
                <c:pt idx="35284">
                  <c:v>301.07439243336052</c:v>
                </c:pt>
                <c:pt idx="35285">
                  <c:v>300.35451052475304</c:v>
                </c:pt>
                <c:pt idx="35286">
                  <c:v>300.74928498519898</c:v>
                </c:pt>
                <c:pt idx="35287">
                  <c:v>300.24926740754574</c:v>
                </c:pt>
                <c:pt idx="35288">
                  <c:v>300.70284025961359</c:v>
                </c:pt>
                <c:pt idx="35289">
                  <c:v>301.37627744263557</c:v>
                </c:pt>
                <c:pt idx="35290">
                  <c:v>300.052625454603</c:v>
                </c:pt>
                <c:pt idx="35291">
                  <c:v>300.29569980594573</c:v>
                </c:pt>
                <c:pt idx="35292">
                  <c:v>300.50469871217439</c:v>
                </c:pt>
                <c:pt idx="35293">
                  <c:v>301.17814350457013</c:v>
                </c:pt>
                <c:pt idx="35294">
                  <c:v>301.17814350457013</c:v>
                </c:pt>
                <c:pt idx="35295">
                  <c:v>300.272475997372</c:v>
                </c:pt>
                <c:pt idx="35296">
                  <c:v>300.16873527491072</c:v>
                </c:pt>
                <c:pt idx="35297">
                  <c:v>300.76014553992542</c:v>
                </c:pt>
                <c:pt idx="35298">
                  <c:v>300.48147490360066</c:v>
                </c:pt>
                <c:pt idx="35299">
                  <c:v>300.10992901519637</c:v>
                </c:pt>
                <c:pt idx="35300">
                  <c:v>300.12229077760645</c:v>
                </c:pt>
                <c:pt idx="35301">
                  <c:v>300.35451052475304</c:v>
                </c:pt>
                <c:pt idx="35302">
                  <c:v>300.02940306137282</c:v>
                </c:pt>
                <c:pt idx="35303">
                  <c:v>300.65639720809037</c:v>
                </c:pt>
                <c:pt idx="35304">
                  <c:v>300.51706500977122</c:v>
                </c:pt>
                <c:pt idx="35305">
                  <c:v>300.58673034799341</c:v>
                </c:pt>
                <c:pt idx="35306">
                  <c:v>300.19195756160968</c:v>
                </c:pt>
                <c:pt idx="35307">
                  <c:v>300.272475997372</c:v>
                </c:pt>
                <c:pt idx="35308">
                  <c:v>300.43504265738812</c:v>
                </c:pt>
                <c:pt idx="35309">
                  <c:v>300.09906995190721</c:v>
                </c:pt>
                <c:pt idx="35310">
                  <c:v>300.31892361451946</c:v>
                </c:pt>
                <c:pt idx="35311">
                  <c:v>300.29569980594573</c:v>
                </c:pt>
                <c:pt idx="35312">
                  <c:v>300.31892361451946</c:v>
                </c:pt>
                <c:pt idx="35313">
                  <c:v>300.5511463293218</c:v>
                </c:pt>
                <c:pt idx="35314">
                  <c:v>300.10992901519637</c:v>
                </c:pt>
                <c:pt idx="35315">
                  <c:v>300.30806747322987</c:v>
                </c:pt>
                <c:pt idx="35316">
                  <c:v>300.35451052475304</c:v>
                </c:pt>
                <c:pt idx="35317">
                  <c:v>300.21517984830865</c:v>
                </c:pt>
                <c:pt idx="35318">
                  <c:v>300.72606254631256</c:v>
                </c:pt>
                <c:pt idx="35319">
                  <c:v>300.33128823805407</c:v>
                </c:pt>
                <c:pt idx="35320">
                  <c:v>300.84217245793269</c:v>
                </c:pt>
                <c:pt idx="35321">
                  <c:v>301.05116999447409</c:v>
                </c:pt>
                <c:pt idx="35322">
                  <c:v>300.60995263469238</c:v>
                </c:pt>
                <c:pt idx="35323">
                  <c:v>300.07584769564573</c:v>
                </c:pt>
                <c:pt idx="35324">
                  <c:v>300.19195756160968</c:v>
                </c:pt>
                <c:pt idx="35325">
                  <c:v>300.09906995190721</c:v>
                </c:pt>
                <c:pt idx="35326">
                  <c:v>300.64402649705676</c:v>
                </c:pt>
                <c:pt idx="35327">
                  <c:v>300.96914459834147</c:v>
                </c:pt>
                <c:pt idx="35328">
                  <c:v>301.66579843712594</c:v>
                </c:pt>
                <c:pt idx="35329">
                  <c:v>300.76014553992542</c:v>
                </c:pt>
                <c:pt idx="35330">
                  <c:v>300.38859504024066</c:v>
                </c:pt>
                <c:pt idx="35331">
                  <c:v>301.0852482702752</c:v>
                </c:pt>
                <c:pt idx="35332">
                  <c:v>300.38859504024066</c:v>
                </c:pt>
                <c:pt idx="35333">
                  <c:v>300.20281979039828</c:v>
                </c:pt>
                <c:pt idx="35334">
                  <c:v>300.00618080663321</c:v>
                </c:pt>
                <c:pt idx="35335">
                  <c:v>300.70284025961359</c:v>
                </c:pt>
                <c:pt idx="35336">
                  <c:v>300.14551303386793</c:v>
                </c:pt>
                <c:pt idx="35337">
                  <c:v>300.77250575002324</c:v>
                </c:pt>
                <c:pt idx="35338">
                  <c:v>300.60995263469238</c:v>
                </c:pt>
                <c:pt idx="35339">
                  <c:v>300.12229077760645</c:v>
                </c:pt>
                <c:pt idx="35340">
                  <c:v>300.58673034799341</c:v>
                </c:pt>
                <c:pt idx="35341">
                  <c:v>300.08670677415364</c:v>
                </c:pt>
                <c:pt idx="35342">
                  <c:v>300.38859504024066</c:v>
                </c:pt>
                <c:pt idx="35343">
                  <c:v>300.64402649705676</c:v>
                </c:pt>
                <c:pt idx="35344">
                  <c:v>300.28484518653084</c:v>
                </c:pt>
                <c:pt idx="35345">
                  <c:v>300.052625454603</c:v>
                </c:pt>
                <c:pt idx="35346">
                  <c:v>300.19195756160968</c:v>
                </c:pt>
                <c:pt idx="35347">
                  <c:v>300.13314985611436</c:v>
                </c:pt>
                <c:pt idx="35348">
                  <c:v>300.45825109502692</c:v>
                </c:pt>
                <c:pt idx="35349">
                  <c:v>301.13169588742267</c:v>
                </c:pt>
                <c:pt idx="35350">
                  <c:v>300.96914459834147</c:v>
                </c:pt>
                <c:pt idx="35351">
                  <c:v>300.29569980594573</c:v>
                </c:pt>
                <c:pt idx="35352">
                  <c:v>300.02940306137282</c:v>
                </c:pt>
                <c:pt idx="35353">
                  <c:v>300.86539474463171</c:v>
                </c:pt>
                <c:pt idx="35354">
                  <c:v>301.21372295761745</c:v>
                </c:pt>
                <c:pt idx="35355">
                  <c:v>301.12083533269629</c:v>
                </c:pt>
                <c:pt idx="35356">
                  <c:v>301.02794770777507</c:v>
                </c:pt>
                <c:pt idx="35357">
                  <c:v>300.70284025961359</c:v>
                </c:pt>
                <c:pt idx="35358">
                  <c:v>300.93506008285391</c:v>
                </c:pt>
                <c:pt idx="35359">
                  <c:v>300.56350806129444</c:v>
                </c:pt>
                <c:pt idx="35360">
                  <c:v>300.70284025961359</c:v>
                </c:pt>
                <c:pt idx="35361">
                  <c:v>300.40095509815103</c:v>
                </c:pt>
                <c:pt idx="35362">
                  <c:v>300.01703988361919</c:v>
                </c:pt>
                <c:pt idx="35363">
                  <c:v>300.13314985611436</c:v>
                </c:pt>
                <c:pt idx="35364">
                  <c:v>300.41181884881439</c:v>
                </c:pt>
                <c:pt idx="35365">
                  <c:v>300.64402649705676</c:v>
                </c:pt>
                <c:pt idx="35366">
                  <c:v>300.34214742309319</c:v>
                </c:pt>
                <c:pt idx="35367">
                  <c:v>300.71369792277795</c:v>
                </c:pt>
                <c:pt idx="35368">
                  <c:v>300.36537123166693</c:v>
                </c:pt>
                <c:pt idx="35369">
                  <c:v>300.00618080663321</c:v>
                </c:pt>
                <c:pt idx="35370">
                  <c:v>300.16873527491072</c:v>
                </c:pt>
                <c:pt idx="35371">
                  <c:v>300.052625454603</c:v>
                </c:pt>
                <c:pt idx="35372">
                  <c:v>300.12229077760645</c:v>
                </c:pt>
                <c:pt idx="35373">
                  <c:v>300.22604359897201</c:v>
                </c:pt>
                <c:pt idx="35374">
                  <c:v>300.64402649705676</c:v>
                </c:pt>
                <c:pt idx="35375">
                  <c:v>300.22604359897201</c:v>
                </c:pt>
                <c:pt idx="35376">
                  <c:v>300.08670677415364</c:v>
                </c:pt>
                <c:pt idx="35377">
                  <c:v>300.13314985611436</c:v>
                </c:pt>
                <c:pt idx="35378">
                  <c:v>300.80659315707283</c:v>
                </c:pt>
                <c:pt idx="35379">
                  <c:v>300.20281979039828</c:v>
                </c:pt>
                <c:pt idx="35380">
                  <c:v>300.14551303386793</c:v>
                </c:pt>
                <c:pt idx="35381">
                  <c:v>300.34214742309319</c:v>
                </c:pt>
                <c:pt idx="35382">
                  <c:v>300.28484518653084</c:v>
                </c:pt>
                <c:pt idx="35383">
                  <c:v>300.00618080663321</c:v>
                </c:pt>
                <c:pt idx="35384">
                  <c:v>300.23840061313291</c:v>
                </c:pt>
                <c:pt idx="35385">
                  <c:v>300.9118379483424</c:v>
                </c:pt>
                <c:pt idx="35386">
                  <c:v>300.74928498519898</c:v>
                </c:pt>
                <c:pt idx="35387">
                  <c:v>300.9118379483424</c:v>
                </c:pt>
                <c:pt idx="35388">
                  <c:v>300.44739830186171</c:v>
                </c:pt>
                <c:pt idx="35389">
                  <c:v>300.06348451789216</c:v>
                </c:pt>
                <c:pt idx="35390">
                  <c:v>300.14551303386793</c:v>
                </c:pt>
                <c:pt idx="35391">
                  <c:v>300.43504265738812</c:v>
                </c:pt>
                <c:pt idx="35392">
                  <c:v>300.52792252074812</c:v>
                </c:pt>
                <c:pt idx="35393">
                  <c:v>301.17814350457013</c:v>
                </c:pt>
                <c:pt idx="35394">
                  <c:v>300.24926740754574</c:v>
                </c:pt>
                <c:pt idx="35395">
                  <c:v>300.52792252074812</c:v>
                </c:pt>
                <c:pt idx="35396">
                  <c:v>300.45825109502692</c:v>
                </c:pt>
                <c:pt idx="35397">
                  <c:v>300.02940306137282</c:v>
                </c:pt>
                <c:pt idx="35398">
                  <c:v>300.052625454603</c:v>
                </c:pt>
                <c:pt idx="35399">
                  <c:v>300.01703988361919</c:v>
                </c:pt>
                <c:pt idx="35400">
                  <c:v>300.28484518653084</c:v>
                </c:pt>
                <c:pt idx="35401">
                  <c:v>300.30806747322987</c:v>
                </c:pt>
                <c:pt idx="35402">
                  <c:v>300.23840061313291</c:v>
                </c:pt>
                <c:pt idx="35403">
                  <c:v>300.65639720809037</c:v>
                </c:pt>
                <c:pt idx="35404">
                  <c:v>300.51706500977122</c:v>
                </c:pt>
                <c:pt idx="35405">
                  <c:v>300.86539474463171</c:v>
                </c:pt>
                <c:pt idx="35406">
                  <c:v>300.98150465625184</c:v>
                </c:pt>
                <c:pt idx="35407">
                  <c:v>300.51706500977122</c:v>
                </c:pt>
                <c:pt idx="35408">
                  <c:v>300.09906995190721</c:v>
                </c:pt>
                <c:pt idx="35409">
                  <c:v>300.21517984830865</c:v>
                </c:pt>
                <c:pt idx="35410">
                  <c:v>300.09906995190721</c:v>
                </c:pt>
                <c:pt idx="35411">
                  <c:v>300.57437013789553</c:v>
                </c:pt>
                <c:pt idx="35412">
                  <c:v>300.41181884881439</c:v>
                </c:pt>
                <c:pt idx="35413">
                  <c:v>300.19195756160968</c:v>
                </c:pt>
                <c:pt idx="35414">
                  <c:v>300.17959598182455</c:v>
                </c:pt>
                <c:pt idx="35415">
                  <c:v>300.07584769564573</c:v>
                </c:pt>
                <c:pt idx="35416">
                  <c:v>300.20281979039828</c:v>
                </c:pt>
                <c:pt idx="35417">
                  <c:v>300.44739830186171</c:v>
                </c:pt>
                <c:pt idx="35418">
                  <c:v>300.14551303386793</c:v>
                </c:pt>
                <c:pt idx="35419">
                  <c:v>300.20281979039828</c:v>
                </c:pt>
                <c:pt idx="35420">
                  <c:v>300.44739830186171</c:v>
                </c:pt>
                <c:pt idx="35421">
                  <c:v>300.51706500977122</c:v>
                </c:pt>
                <c:pt idx="35422">
                  <c:v>300.00618080663321</c:v>
                </c:pt>
                <c:pt idx="35423">
                  <c:v>300.16873527491072</c:v>
                </c:pt>
                <c:pt idx="35424">
                  <c:v>300.17959598182455</c:v>
                </c:pt>
                <c:pt idx="35425">
                  <c:v>300.02940306137282</c:v>
                </c:pt>
                <c:pt idx="35426">
                  <c:v>300.88861550945592</c:v>
                </c:pt>
                <c:pt idx="35427">
                  <c:v>300.21517984830865</c:v>
                </c:pt>
                <c:pt idx="35428">
                  <c:v>300.48147490360066</c:v>
                </c:pt>
                <c:pt idx="35429">
                  <c:v>300.5511463293218</c:v>
                </c:pt>
                <c:pt idx="35430">
                  <c:v>300.45825109502692</c:v>
                </c:pt>
                <c:pt idx="35431">
                  <c:v>300.38859504024066</c:v>
                </c:pt>
                <c:pt idx="35432">
                  <c:v>300.15637217325082</c:v>
                </c:pt>
                <c:pt idx="35433">
                  <c:v>300.08670677415364</c:v>
                </c:pt>
                <c:pt idx="35434">
                  <c:v>300.84217245793269</c:v>
                </c:pt>
                <c:pt idx="35435">
                  <c:v>300.40095509815103</c:v>
                </c:pt>
                <c:pt idx="35436">
                  <c:v>300.052625454603</c:v>
                </c:pt>
                <c:pt idx="35437">
                  <c:v>300.07584769564573</c:v>
                </c:pt>
                <c:pt idx="35438">
                  <c:v>300.15637217325082</c:v>
                </c:pt>
                <c:pt idx="35439">
                  <c:v>300.34214742309319</c:v>
                </c:pt>
                <c:pt idx="35440">
                  <c:v>300.65639720809037</c:v>
                </c:pt>
                <c:pt idx="35441">
                  <c:v>300.30806747322987</c:v>
                </c:pt>
                <c:pt idx="35442">
                  <c:v>300.51706500977122</c:v>
                </c:pt>
                <c:pt idx="35443">
                  <c:v>300.02940306137282</c:v>
                </c:pt>
                <c:pt idx="35444">
                  <c:v>300.02940306137282</c:v>
                </c:pt>
                <c:pt idx="35445">
                  <c:v>300.69047411420422</c:v>
                </c:pt>
                <c:pt idx="35446">
                  <c:v>300.45825109502692</c:v>
                </c:pt>
                <c:pt idx="35447">
                  <c:v>300.78336934849909</c:v>
                </c:pt>
                <c:pt idx="35448">
                  <c:v>300.62081775504299</c:v>
                </c:pt>
                <c:pt idx="35449">
                  <c:v>300.06348451789216</c:v>
                </c:pt>
                <c:pt idx="35450">
                  <c:v>300.16873527491072</c:v>
                </c:pt>
                <c:pt idx="35451">
                  <c:v>300.72606254631256</c:v>
                </c:pt>
                <c:pt idx="35452">
                  <c:v>300.98150465625184</c:v>
                </c:pt>
                <c:pt idx="35453">
                  <c:v>300.9118379483424</c:v>
                </c:pt>
                <c:pt idx="35454">
                  <c:v>300.65639720809037</c:v>
                </c:pt>
                <c:pt idx="35455">
                  <c:v>300.33128823805407</c:v>
                </c:pt>
                <c:pt idx="35456">
                  <c:v>300.63317492139134</c:v>
                </c:pt>
                <c:pt idx="35457">
                  <c:v>301.26016783539035</c:v>
                </c:pt>
                <c:pt idx="35458">
                  <c:v>301.12083533269629</c:v>
                </c:pt>
                <c:pt idx="35459">
                  <c:v>300.31892361451946</c:v>
                </c:pt>
                <c:pt idx="35460">
                  <c:v>300.45825109502692</c:v>
                </c:pt>
                <c:pt idx="35461">
                  <c:v>301.3871427151737</c:v>
                </c:pt>
                <c:pt idx="35462">
                  <c:v>301.22457620734508</c:v>
                </c:pt>
                <c:pt idx="35463">
                  <c:v>300.41181884881439</c:v>
                </c:pt>
                <c:pt idx="35464">
                  <c:v>300.31892361451946</c:v>
                </c:pt>
                <c:pt idx="35465">
                  <c:v>300.23840061313291</c:v>
                </c:pt>
                <c:pt idx="35466">
                  <c:v>301.23694570087889</c:v>
                </c:pt>
                <c:pt idx="35467">
                  <c:v>300.60995263469238</c:v>
                </c:pt>
                <c:pt idx="35468">
                  <c:v>300.12229077760645</c:v>
                </c:pt>
                <c:pt idx="35469">
                  <c:v>300.5511463293218</c:v>
                </c:pt>
                <c:pt idx="35470">
                  <c:v>300.41181884881439</c:v>
                </c:pt>
                <c:pt idx="35471">
                  <c:v>300.10992901519637</c:v>
                </c:pt>
                <c:pt idx="35472">
                  <c:v>300.09906995190721</c:v>
                </c:pt>
                <c:pt idx="35473">
                  <c:v>300.51706500977122</c:v>
                </c:pt>
                <c:pt idx="35474">
                  <c:v>300.37773281145206</c:v>
                </c:pt>
                <c:pt idx="35475">
                  <c:v>300.07584769564573</c:v>
                </c:pt>
                <c:pt idx="35476">
                  <c:v>300.23840061313291</c:v>
                </c:pt>
                <c:pt idx="35477">
                  <c:v>300.23840061313291</c:v>
                </c:pt>
                <c:pt idx="35478">
                  <c:v>300.29569980594573</c:v>
                </c:pt>
                <c:pt idx="35479">
                  <c:v>300.02940306137282</c:v>
                </c:pt>
                <c:pt idx="35480">
                  <c:v>300.10992901519637</c:v>
                </c:pt>
                <c:pt idx="35481">
                  <c:v>300.30806747322987</c:v>
                </c:pt>
                <c:pt idx="35482">
                  <c:v>300.08670677415364</c:v>
                </c:pt>
                <c:pt idx="35483">
                  <c:v>300.272475997372</c:v>
                </c:pt>
                <c:pt idx="35484">
                  <c:v>300.13314985611436</c:v>
                </c:pt>
                <c:pt idx="35485">
                  <c:v>300.00618080663321</c:v>
                </c:pt>
                <c:pt idx="35486">
                  <c:v>300.35451052475304</c:v>
                </c:pt>
                <c:pt idx="35487">
                  <c:v>300.77250575002324</c:v>
                </c:pt>
                <c:pt idx="35488">
                  <c:v>301.12083533269629</c:v>
                </c:pt>
                <c:pt idx="35489">
                  <c:v>300.70284025961359</c:v>
                </c:pt>
                <c:pt idx="35490">
                  <c:v>300.12229077760645</c:v>
                </c:pt>
                <c:pt idx="35491">
                  <c:v>300.06348451789216</c:v>
                </c:pt>
                <c:pt idx="35492">
                  <c:v>300.052625454603</c:v>
                </c:pt>
                <c:pt idx="35493">
                  <c:v>300.44739830186171</c:v>
                </c:pt>
                <c:pt idx="35494">
                  <c:v>300.21517984830865</c:v>
                </c:pt>
                <c:pt idx="35495">
                  <c:v>300.31892361451946</c:v>
                </c:pt>
                <c:pt idx="35496">
                  <c:v>300.5511463293218</c:v>
                </c:pt>
                <c:pt idx="35497">
                  <c:v>300.9923684069152</c:v>
                </c:pt>
                <c:pt idx="35498">
                  <c:v>300.92269698119406</c:v>
                </c:pt>
                <c:pt idx="35499">
                  <c:v>300.24926740754574</c:v>
                </c:pt>
                <c:pt idx="35500">
                  <c:v>300.00618080663321</c:v>
                </c:pt>
                <c:pt idx="35501">
                  <c:v>300.08670677415364</c:v>
                </c:pt>
                <c:pt idx="35502">
                  <c:v>300.26162289983188</c:v>
                </c:pt>
                <c:pt idx="35503">
                  <c:v>300.74928498519898</c:v>
                </c:pt>
                <c:pt idx="35504">
                  <c:v>300.54028729647018</c:v>
                </c:pt>
                <c:pt idx="35505">
                  <c:v>300.40095509815103</c:v>
                </c:pt>
                <c:pt idx="35506">
                  <c:v>300.63317492139134</c:v>
                </c:pt>
                <c:pt idx="35507">
                  <c:v>300.64402649705676</c:v>
                </c:pt>
                <c:pt idx="35508">
                  <c:v>301.3871427151737</c:v>
                </c:pt>
                <c:pt idx="35509">
                  <c:v>300.76014553992542</c:v>
                </c:pt>
                <c:pt idx="35510">
                  <c:v>300.78336934849909</c:v>
                </c:pt>
                <c:pt idx="35511">
                  <c:v>300.57437013789553</c:v>
                </c:pt>
                <c:pt idx="35512">
                  <c:v>300.78336934849909</c:v>
                </c:pt>
                <c:pt idx="35513">
                  <c:v>300.34214742309319</c:v>
                </c:pt>
                <c:pt idx="35514">
                  <c:v>301.01559206330148</c:v>
                </c:pt>
                <c:pt idx="35515">
                  <c:v>301.27102382449254</c:v>
                </c:pt>
                <c:pt idx="35516">
                  <c:v>300.56350806129444</c:v>
                </c:pt>
                <c:pt idx="35517">
                  <c:v>302.53737458040013</c:v>
                </c:pt>
                <c:pt idx="35518">
                  <c:v>302.35159933055775</c:v>
                </c:pt>
                <c:pt idx="35519">
                  <c:v>301.07439243336052</c:v>
                </c:pt>
                <c:pt idx="35520">
                  <c:v>300.72606254631256</c:v>
                </c:pt>
                <c:pt idx="35521">
                  <c:v>300.84217245793269</c:v>
                </c:pt>
                <c:pt idx="35522">
                  <c:v>300.14551303386793</c:v>
                </c:pt>
                <c:pt idx="35523">
                  <c:v>300.31892361451946</c:v>
                </c:pt>
                <c:pt idx="35524">
                  <c:v>300.82980174689914</c:v>
                </c:pt>
                <c:pt idx="35525">
                  <c:v>300.22604359897201</c:v>
                </c:pt>
                <c:pt idx="35526">
                  <c:v>300.02940306137282</c:v>
                </c:pt>
                <c:pt idx="35527">
                  <c:v>300.57437013789553</c:v>
                </c:pt>
                <c:pt idx="35528">
                  <c:v>301.27102382449254</c:v>
                </c:pt>
                <c:pt idx="35529">
                  <c:v>301.57291842157849</c:v>
                </c:pt>
                <c:pt idx="35530">
                  <c:v>302.80367374475389</c:v>
                </c:pt>
                <c:pt idx="35531">
                  <c:v>303.10556803746488</c:v>
                </c:pt>
                <c:pt idx="35532">
                  <c:v>302.17667656950562</c:v>
                </c:pt>
                <c:pt idx="35533">
                  <c:v>301.43357496138623</c:v>
                </c:pt>
                <c:pt idx="35534">
                  <c:v>301.61935081997848</c:v>
                </c:pt>
                <c:pt idx="35535">
                  <c:v>302.79281669033941</c:v>
                </c:pt>
                <c:pt idx="35536">
                  <c:v>303.41980473433927</c:v>
                </c:pt>
                <c:pt idx="35537">
                  <c:v>302.1426017940164</c:v>
                </c:pt>
                <c:pt idx="35538">
                  <c:v>304.69702289340955</c:v>
                </c:pt>
                <c:pt idx="35539">
                  <c:v>306.29932871626971</c:v>
                </c:pt>
                <c:pt idx="35540">
                  <c:v>308.69119837439428</c:v>
                </c:pt>
                <c:pt idx="35541">
                  <c:v>305.7884505838901</c:v>
                </c:pt>
                <c:pt idx="35542">
                  <c:v>301.35305546031157</c:v>
                </c:pt>
                <c:pt idx="35543">
                  <c:v>301.50324653929488</c:v>
                </c:pt>
                <c:pt idx="35544">
                  <c:v>302.94300137744881</c:v>
                </c:pt>
                <c:pt idx="35545">
                  <c:v>303.4074471114285</c:v>
                </c:pt>
                <c:pt idx="35546">
                  <c:v>303.80222141968693</c:v>
                </c:pt>
                <c:pt idx="35547">
                  <c:v>303.66289378699202</c:v>
                </c:pt>
                <c:pt idx="35548">
                  <c:v>303.4074471114285</c:v>
                </c:pt>
                <c:pt idx="35549">
                  <c:v>302.73401753778018</c:v>
                </c:pt>
                <c:pt idx="35550">
                  <c:v>302.22312418665308</c:v>
                </c:pt>
                <c:pt idx="35551">
                  <c:v>302.24634799522681</c:v>
                </c:pt>
                <c:pt idx="35552">
                  <c:v>301.61935081997848</c:v>
                </c:pt>
                <c:pt idx="35553">
                  <c:v>300.92269698119406</c:v>
                </c:pt>
                <c:pt idx="35554">
                  <c:v>300.08670677415364</c:v>
                </c:pt>
                <c:pt idx="35555">
                  <c:v>300.20281979039828</c:v>
                </c:pt>
                <c:pt idx="35556">
                  <c:v>300.15637217325082</c:v>
                </c:pt>
                <c:pt idx="35557">
                  <c:v>300.38859504024066</c:v>
                </c:pt>
                <c:pt idx="35558">
                  <c:v>301.22457620734508</c:v>
                </c:pt>
                <c:pt idx="35559">
                  <c:v>302.1070203625319</c:v>
                </c:pt>
                <c:pt idx="35560">
                  <c:v>301.48002257853369</c:v>
                </c:pt>
                <c:pt idx="35561">
                  <c:v>300.45825109502692</c:v>
                </c:pt>
                <c:pt idx="35562">
                  <c:v>300.38859504024066</c:v>
                </c:pt>
                <c:pt idx="35563">
                  <c:v>300.10992901519637</c:v>
                </c:pt>
                <c:pt idx="35564">
                  <c:v>300.01703988361919</c:v>
                </c:pt>
                <c:pt idx="35565">
                  <c:v>300.14551303386793</c:v>
                </c:pt>
                <c:pt idx="35566">
                  <c:v>301.72460672093365</c:v>
                </c:pt>
                <c:pt idx="35567">
                  <c:v>300.86539474463171</c:v>
                </c:pt>
                <c:pt idx="35568">
                  <c:v>302.50179467079033</c:v>
                </c:pt>
                <c:pt idx="35569">
                  <c:v>303.59322236127082</c:v>
                </c:pt>
                <c:pt idx="35570">
                  <c:v>306.09032965785366</c:v>
                </c:pt>
                <c:pt idx="35571">
                  <c:v>300.44739830186171</c:v>
                </c:pt>
                <c:pt idx="35572">
                  <c:v>302.60704144049708</c:v>
                </c:pt>
                <c:pt idx="35573">
                  <c:v>305.44012389277907</c:v>
                </c:pt>
                <c:pt idx="35574">
                  <c:v>302.26957180380055</c:v>
                </c:pt>
                <c:pt idx="35575">
                  <c:v>304.98654434446235</c:v>
                </c:pt>
                <c:pt idx="35576">
                  <c:v>301.01559206330148</c:v>
                </c:pt>
                <c:pt idx="35577">
                  <c:v>311.47782864390462</c:v>
                </c:pt>
                <c:pt idx="35578">
                  <c:v>324.34273654080613</c:v>
                </c:pt>
                <c:pt idx="35579">
                  <c:v>316.74919032459002</c:v>
                </c:pt>
                <c:pt idx="35580">
                  <c:v>302.39804390395568</c:v>
                </c:pt>
                <c:pt idx="35581">
                  <c:v>300.07584769564573</c:v>
                </c:pt>
                <c:pt idx="35582">
                  <c:v>302.85012136190136</c:v>
                </c:pt>
                <c:pt idx="35583">
                  <c:v>305.75286915240554</c:v>
                </c:pt>
                <c:pt idx="35584">
                  <c:v>307.14619113559706</c:v>
                </c:pt>
                <c:pt idx="35585">
                  <c:v>308.63239313433604</c:v>
                </c:pt>
                <c:pt idx="35586">
                  <c:v>308.67884075148351</c:v>
                </c:pt>
                <c:pt idx="35587">
                  <c:v>307.63384545940301</c:v>
                </c:pt>
                <c:pt idx="35588">
                  <c:v>306.89074446003349</c:v>
                </c:pt>
                <c:pt idx="35589">
                  <c:v>305.72964534383186</c:v>
                </c:pt>
                <c:pt idx="35590">
                  <c:v>304.87042530159374</c:v>
                </c:pt>
                <c:pt idx="35591">
                  <c:v>304.33632336064034</c:v>
                </c:pt>
                <c:pt idx="35592">
                  <c:v>303.26811947873352</c:v>
                </c:pt>
                <c:pt idx="35593">
                  <c:v>303.05912042031747</c:v>
                </c:pt>
                <c:pt idx="35594">
                  <c:v>302.71079372920644</c:v>
                </c:pt>
                <c:pt idx="35595">
                  <c:v>302.33924322952168</c:v>
                </c:pt>
                <c:pt idx="35596">
                  <c:v>300.44739830186171</c:v>
                </c:pt>
                <c:pt idx="35597">
                  <c:v>300.93506008285391</c:v>
                </c:pt>
                <c:pt idx="35598">
                  <c:v>301.23694570087889</c:v>
                </c:pt>
                <c:pt idx="35599">
                  <c:v>302.35159933055775</c:v>
                </c:pt>
                <c:pt idx="35600">
                  <c:v>302.60704144049708</c:v>
                </c:pt>
                <c:pt idx="35601">
                  <c:v>301.44594338960769</c:v>
                </c:pt>
                <c:pt idx="35602">
                  <c:v>302.72315135211721</c:v>
                </c:pt>
                <c:pt idx="35603">
                  <c:v>303.97713200574111</c:v>
                </c:pt>
                <c:pt idx="35604">
                  <c:v>302.81603897703843</c:v>
                </c:pt>
                <c:pt idx="35605">
                  <c:v>302.44448695547891</c:v>
                </c:pt>
                <c:pt idx="35606">
                  <c:v>304.83635052610447</c:v>
                </c:pt>
                <c:pt idx="35607">
                  <c:v>305.55622771690025</c:v>
                </c:pt>
                <c:pt idx="35608">
                  <c:v>302.02649188239621</c:v>
                </c:pt>
                <c:pt idx="35609">
                  <c:v>301.7942720591559</c:v>
                </c:pt>
                <c:pt idx="35610">
                  <c:v>302.18904636741433</c:v>
                </c:pt>
                <c:pt idx="35611">
                  <c:v>303.90747427689263</c:v>
                </c:pt>
                <c:pt idx="35612">
                  <c:v>304.60412765911468</c:v>
                </c:pt>
                <c:pt idx="35613">
                  <c:v>302.65348449202025</c:v>
                </c:pt>
                <c:pt idx="35614">
                  <c:v>301.82834987839459</c:v>
                </c:pt>
                <c:pt idx="35615">
                  <c:v>303.50034234572337</c:v>
                </c:pt>
                <c:pt idx="35616">
                  <c:v>301.94446892126325</c:v>
                </c:pt>
                <c:pt idx="35617">
                  <c:v>303.04825423465451</c:v>
                </c:pt>
                <c:pt idx="35618">
                  <c:v>300.21517984830865</c:v>
                </c:pt>
                <c:pt idx="35619">
                  <c:v>302.33924322952168</c:v>
                </c:pt>
                <c:pt idx="35620">
                  <c:v>303.74492283562398</c:v>
                </c:pt>
                <c:pt idx="35621">
                  <c:v>300.12229077760645</c:v>
                </c:pt>
                <c:pt idx="35622">
                  <c:v>302.1070203625319</c:v>
                </c:pt>
                <c:pt idx="35623">
                  <c:v>302.75722612760649</c:v>
                </c:pt>
                <c:pt idx="35624">
                  <c:v>303.4538947285759</c:v>
                </c:pt>
                <c:pt idx="35625">
                  <c:v>303.68611759556575</c:v>
                </c:pt>
                <c:pt idx="35626">
                  <c:v>302.85012136190136</c:v>
                </c:pt>
                <c:pt idx="35627">
                  <c:v>302.22312418665308</c:v>
                </c:pt>
                <c:pt idx="35628">
                  <c:v>302.52501847936406</c:v>
                </c:pt>
                <c:pt idx="35629">
                  <c:v>302.01412512823697</c:v>
                </c:pt>
                <c:pt idx="35630">
                  <c:v>301.29424748087877</c:v>
                </c:pt>
                <c:pt idx="35631">
                  <c:v>300.8762493640466</c:v>
                </c:pt>
                <c:pt idx="35632">
                  <c:v>300.78336934849909</c:v>
                </c:pt>
                <c:pt idx="35633">
                  <c:v>300.43504265738812</c:v>
                </c:pt>
                <c:pt idx="35634">
                  <c:v>300.15637217325082</c:v>
                </c:pt>
                <c:pt idx="35635">
                  <c:v>300.26162289983188</c:v>
                </c:pt>
                <c:pt idx="35636">
                  <c:v>300.93506008285391</c:v>
                </c:pt>
                <c:pt idx="35637">
                  <c:v>300.79572788453476</c:v>
                </c:pt>
                <c:pt idx="35638">
                  <c:v>301.37627744263557</c:v>
                </c:pt>
                <c:pt idx="35639">
                  <c:v>300.84217245793269</c:v>
                </c:pt>
                <c:pt idx="35640">
                  <c:v>301.02794770777507</c:v>
                </c:pt>
                <c:pt idx="35641">
                  <c:v>301.51560933657981</c:v>
                </c:pt>
                <c:pt idx="35642">
                  <c:v>300.98150465625184</c:v>
                </c:pt>
                <c:pt idx="35643">
                  <c:v>300.60995263469238</c:v>
                </c:pt>
                <c:pt idx="35644">
                  <c:v>300.34214742309319</c:v>
                </c:pt>
                <c:pt idx="35645">
                  <c:v>301.36391905878742</c:v>
                </c:pt>
                <c:pt idx="35646">
                  <c:v>302.61789849491151</c:v>
                </c:pt>
                <c:pt idx="35647">
                  <c:v>301.64257462855221</c:v>
                </c:pt>
                <c:pt idx="35648">
                  <c:v>304.02357810101381</c:v>
                </c:pt>
                <c:pt idx="35649">
                  <c:v>307.06565352421296</c:v>
                </c:pt>
                <c:pt idx="35650">
                  <c:v>303.35014852736549</c:v>
                </c:pt>
                <c:pt idx="35651">
                  <c:v>305.12587197715726</c:v>
                </c:pt>
                <c:pt idx="35652">
                  <c:v>306.19409107781149</c:v>
                </c:pt>
                <c:pt idx="35653">
                  <c:v>304.01122047810304</c:v>
                </c:pt>
                <c:pt idx="35654">
                  <c:v>300.04026227684943</c:v>
                </c:pt>
                <c:pt idx="35655">
                  <c:v>301.91038197077603</c:v>
                </c:pt>
                <c:pt idx="35656">
                  <c:v>309.57362700645871</c:v>
                </c:pt>
                <c:pt idx="35657">
                  <c:v>309.73617844772735</c:v>
                </c:pt>
                <c:pt idx="35658">
                  <c:v>304.30224858515112</c:v>
                </c:pt>
                <c:pt idx="35659">
                  <c:v>300.74928498519898</c:v>
                </c:pt>
                <c:pt idx="35660">
                  <c:v>302.53737458040013</c:v>
                </c:pt>
                <c:pt idx="35661">
                  <c:v>300.80659315707283</c:v>
                </c:pt>
                <c:pt idx="35662">
                  <c:v>303.91832524380811</c:v>
                </c:pt>
                <c:pt idx="35663">
                  <c:v>304.7543214774725</c:v>
                </c:pt>
                <c:pt idx="35664">
                  <c:v>304.44157621784603</c:v>
                </c:pt>
                <c:pt idx="35665">
                  <c:v>301.92124511268952</c:v>
                </c:pt>
                <c:pt idx="35666">
                  <c:v>305.45097485969455</c:v>
                </c:pt>
                <c:pt idx="35667">
                  <c:v>306.82107303431235</c:v>
                </c:pt>
                <c:pt idx="35668">
                  <c:v>305.38131865272084</c:v>
                </c:pt>
                <c:pt idx="35669">
                  <c:v>301.19050219279325</c:v>
                </c:pt>
                <c:pt idx="35670">
                  <c:v>302.52501847936406</c:v>
                </c:pt>
                <c:pt idx="35671">
                  <c:v>302.31601942094795</c:v>
                </c:pt>
                <c:pt idx="35672">
                  <c:v>300.22604359897201</c:v>
                </c:pt>
                <c:pt idx="35673">
                  <c:v>300.95828236955288</c:v>
                </c:pt>
                <c:pt idx="35674">
                  <c:v>301.20136746533132</c:v>
                </c:pt>
                <c:pt idx="35675">
                  <c:v>301.43357496138623</c:v>
                </c:pt>
                <c:pt idx="35676">
                  <c:v>300.052625454603</c:v>
                </c:pt>
                <c:pt idx="35677">
                  <c:v>301.57291842157849</c:v>
                </c:pt>
                <c:pt idx="35678">
                  <c:v>300.63317492139134</c:v>
                </c:pt>
                <c:pt idx="35679">
                  <c:v>305.90455440801128</c:v>
                </c:pt>
                <c:pt idx="35680">
                  <c:v>304.69702289340955</c:v>
                </c:pt>
                <c:pt idx="35681">
                  <c:v>301.19050219279325</c:v>
                </c:pt>
                <c:pt idx="35682">
                  <c:v>301.61935081997848</c:v>
                </c:pt>
                <c:pt idx="35683">
                  <c:v>300.69047411420422</c:v>
                </c:pt>
                <c:pt idx="35684">
                  <c:v>300.41181884881439</c:v>
                </c:pt>
                <c:pt idx="35685">
                  <c:v>302.31601942094795</c:v>
                </c:pt>
                <c:pt idx="35686">
                  <c:v>300.67961797291457</c:v>
                </c:pt>
                <c:pt idx="35687">
                  <c:v>300.10992901519637</c:v>
                </c:pt>
                <c:pt idx="35688">
                  <c:v>302.85012136190136</c:v>
                </c:pt>
                <c:pt idx="35689">
                  <c:v>302.82689755332763</c:v>
                </c:pt>
                <c:pt idx="35690">
                  <c:v>306.11355346642739</c:v>
                </c:pt>
                <c:pt idx="35691">
                  <c:v>301.63171909601249</c:v>
                </c:pt>
                <c:pt idx="35692">
                  <c:v>304.33632336064034</c:v>
                </c:pt>
                <c:pt idx="35693">
                  <c:v>304.47565099333525</c:v>
                </c:pt>
                <c:pt idx="35694">
                  <c:v>303.50034234572337</c:v>
                </c:pt>
                <c:pt idx="35695">
                  <c:v>304.72024670198329</c:v>
                </c:pt>
                <c:pt idx="35696">
                  <c:v>310.29351941600186</c:v>
                </c:pt>
                <c:pt idx="35697">
                  <c:v>306.50832777468582</c:v>
                </c:pt>
                <c:pt idx="35698">
                  <c:v>304.4880238349935</c:v>
                </c:pt>
                <c:pt idx="35699">
                  <c:v>302.00326959569725</c:v>
                </c:pt>
                <c:pt idx="35700">
                  <c:v>300.17959598182455</c:v>
                </c:pt>
                <c:pt idx="35701">
                  <c:v>302.80367374475389</c:v>
                </c:pt>
                <c:pt idx="35702">
                  <c:v>303.3377756857073</c:v>
                </c:pt>
                <c:pt idx="35703">
                  <c:v>302.94300137744881</c:v>
                </c:pt>
                <c:pt idx="35704">
                  <c:v>302.52501847936406</c:v>
                </c:pt>
                <c:pt idx="35705">
                  <c:v>303.63966997841828</c:v>
                </c:pt>
                <c:pt idx="35706">
                  <c:v>302.45534705364287</c:v>
                </c:pt>
                <c:pt idx="35707">
                  <c:v>300.64402649705676</c:v>
                </c:pt>
                <c:pt idx="35708">
                  <c:v>301.29424748087877</c:v>
                </c:pt>
                <c:pt idx="35709">
                  <c:v>301.87479749554205</c:v>
                </c:pt>
                <c:pt idx="35710">
                  <c:v>300.23840061313291</c:v>
                </c:pt>
                <c:pt idx="35711">
                  <c:v>300.59759394646926</c:v>
                </c:pt>
                <c:pt idx="35712">
                  <c:v>301.16727990609422</c:v>
                </c:pt>
                <c:pt idx="35713">
                  <c:v>302.16582408071537</c:v>
                </c:pt>
                <c:pt idx="35714">
                  <c:v>300.60995263469238</c:v>
                </c:pt>
                <c:pt idx="35715">
                  <c:v>300.052625454603</c:v>
                </c:pt>
                <c:pt idx="35716">
                  <c:v>300.93506008285391</c:v>
                </c:pt>
                <c:pt idx="35717">
                  <c:v>301.21372295761745</c:v>
                </c:pt>
                <c:pt idx="35718">
                  <c:v>302.30515627903452</c:v>
                </c:pt>
                <c:pt idx="35719">
                  <c:v>300.47062043637322</c:v>
                </c:pt>
                <c:pt idx="35720">
                  <c:v>302.17667656950562</c:v>
                </c:pt>
                <c:pt idx="35721">
                  <c:v>302.71079372920644</c:v>
                </c:pt>
                <c:pt idx="35722">
                  <c:v>303.15200043586492</c:v>
                </c:pt>
                <c:pt idx="35723">
                  <c:v>302.91979278762255</c:v>
                </c:pt>
                <c:pt idx="35724">
                  <c:v>302.73401753778018</c:v>
                </c:pt>
                <c:pt idx="35725">
                  <c:v>301.51560933657981</c:v>
                </c:pt>
                <c:pt idx="35726">
                  <c:v>304.60412765911468</c:v>
                </c:pt>
                <c:pt idx="35727">
                  <c:v>308.13387262486714</c:v>
                </c:pt>
                <c:pt idx="35728">
                  <c:v>300.84217245793269</c:v>
                </c:pt>
                <c:pt idx="35729">
                  <c:v>301.94446892126325</c:v>
                </c:pt>
                <c:pt idx="35730">
                  <c:v>305.49742247684202</c:v>
                </c:pt>
                <c:pt idx="35731">
                  <c:v>300.07584769564573</c:v>
                </c:pt>
                <c:pt idx="35732">
                  <c:v>312.29060106899527</c:v>
                </c:pt>
                <c:pt idx="35733">
                  <c:v>306.20644870072226</c:v>
                </c:pt>
                <c:pt idx="35734">
                  <c:v>304.76667910038333</c:v>
                </c:pt>
                <c:pt idx="35735">
                  <c:v>300.07584769564573</c:v>
                </c:pt>
                <c:pt idx="35736">
                  <c:v>301.67816214753572</c:v>
                </c:pt>
                <c:pt idx="35737">
                  <c:v>301.15491984818385</c:v>
                </c:pt>
                <c:pt idx="35738">
                  <c:v>302.82689755332763</c:v>
                </c:pt>
                <c:pt idx="35739">
                  <c:v>304.24344334509289</c:v>
                </c:pt>
                <c:pt idx="35740">
                  <c:v>304.87042530159374</c:v>
                </c:pt>
                <c:pt idx="35741">
                  <c:v>303.89511665398186</c:v>
                </c:pt>
                <c:pt idx="35742">
                  <c:v>302.06057274538443</c:v>
                </c:pt>
                <c:pt idx="35743">
                  <c:v>300.78336934849909</c:v>
                </c:pt>
                <c:pt idx="35744">
                  <c:v>301.31747144164001</c:v>
                </c:pt>
                <c:pt idx="35745">
                  <c:v>302.01412512823697</c:v>
                </c:pt>
                <c:pt idx="35746">
                  <c:v>302.45534705364287</c:v>
                </c:pt>
                <c:pt idx="35747">
                  <c:v>301.71224605427341</c:v>
                </c:pt>
                <c:pt idx="35748">
                  <c:v>300.96914459834147</c:v>
                </c:pt>
                <c:pt idx="35749">
                  <c:v>300.85302555547287</c:v>
                </c:pt>
                <c:pt idx="35750">
                  <c:v>300.10992901519637</c:v>
                </c:pt>
                <c:pt idx="35751">
                  <c:v>300.35451052475304</c:v>
                </c:pt>
                <c:pt idx="35752">
                  <c:v>300.63317492139134</c:v>
                </c:pt>
                <c:pt idx="35753">
                  <c:v>301.19050219279325</c:v>
                </c:pt>
                <c:pt idx="35754">
                  <c:v>300.86539474463171</c:v>
                </c:pt>
                <c:pt idx="35755">
                  <c:v>300.86539474463171</c:v>
                </c:pt>
                <c:pt idx="35756">
                  <c:v>300.88861550945592</c:v>
                </c:pt>
                <c:pt idx="35757">
                  <c:v>300.47062043637322</c:v>
                </c:pt>
                <c:pt idx="35758">
                  <c:v>300.54028729647018</c:v>
                </c:pt>
                <c:pt idx="35759">
                  <c:v>301.56205223591553</c:v>
                </c:pt>
                <c:pt idx="35760">
                  <c:v>300.37773281145206</c:v>
                </c:pt>
                <c:pt idx="35761">
                  <c:v>301.80512606982086</c:v>
                </c:pt>
                <c:pt idx="35762">
                  <c:v>300.02940306137282</c:v>
                </c:pt>
                <c:pt idx="35763">
                  <c:v>304.4183524092723</c:v>
                </c:pt>
                <c:pt idx="35764">
                  <c:v>302.8392612637374</c:v>
                </c:pt>
                <c:pt idx="35765">
                  <c:v>300.29569980594573</c:v>
                </c:pt>
                <c:pt idx="35766">
                  <c:v>302.64112230348525</c:v>
                </c:pt>
                <c:pt idx="35767">
                  <c:v>304.77754528604623</c:v>
                </c:pt>
                <c:pt idx="35768">
                  <c:v>302.59467468633784</c:v>
                </c:pt>
                <c:pt idx="35769">
                  <c:v>301.53883147109133</c:v>
                </c:pt>
                <c:pt idx="35770">
                  <c:v>308.52864693312563</c:v>
                </c:pt>
                <c:pt idx="35771">
                  <c:v>304.97567815879938</c:v>
                </c:pt>
                <c:pt idx="35772">
                  <c:v>306.09032965785366</c:v>
                </c:pt>
                <c:pt idx="35773">
                  <c:v>307.59977068391379</c:v>
                </c:pt>
                <c:pt idx="35774">
                  <c:v>302.02649188239621</c:v>
                </c:pt>
                <c:pt idx="35775">
                  <c:v>300.54028729647018</c:v>
                </c:pt>
                <c:pt idx="35776">
                  <c:v>301.57291842157849</c:v>
                </c:pt>
                <c:pt idx="35777">
                  <c:v>302.94300137744881</c:v>
                </c:pt>
                <c:pt idx="35778">
                  <c:v>303.31456709588099</c:v>
                </c:pt>
                <c:pt idx="35779">
                  <c:v>303.08234270701644</c:v>
                </c:pt>
                <c:pt idx="35780">
                  <c:v>302.33924322952168</c:v>
                </c:pt>
                <c:pt idx="35781">
                  <c:v>303.50034234572337</c:v>
                </c:pt>
                <c:pt idx="35782">
                  <c:v>307.47129401813436</c:v>
                </c:pt>
                <c:pt idx="35783">
                  <c:v>312.41756803502989</c:v>
                </c:pt>
                <c:pt idx="35784">
                  <c:v>310.49014411088501</c:v>
                </c:pt>
                <c:pt idx="35785">
                  <c:v>307.30874257686571</c:v>
                </c:pt>
                <c:pt idx="35786">
                  <c:v>304.02357810101381</c:v>
                </c:pt>
                <c:pt idx="35787">
                  <c:v>325.73616505522961</c:v>
                </c:pt>
                <c:pt idx="35788">
                  <c:v>312.82470300994862</c:v>
                </c:pt>
                <c:pt idx="35789">
                  <c:v>302.25871170563653</c:v>
                </c:pt>
                <c:pt idx="35790">
                  <c:v>300.272475997372</c:v>
                </c:pt>
                <c:pt idx="35791">
                  <c:v>301.82834987839459</c:v>
                </c:pt>
                <c:pt idx="35792">
                  <c:v>302.75722612760649</c:v>
                </c:pt>
                <c:pt idx="35793">
                  <c:v>301.43357496138623</c:v>
                </c:pt>
                <c:pt idx="35794">
                  <c:v>302.58381915379806</c:v>
                </c:pt>
                <c:pt idx="35795">
                  <c:v>301.84071663255384</c:v>
                </c:pt>
                <c:pt idx="35796">
                  <c:v>302.1070203625319</c:v>
                </c:pt>
                <c:pt idx="35797">
                  <c:v>305.26519960985217</c:v>
                </c:pt>
                <c:pt idx="35798">
                  <c:v>303.80222141968693</c:v>
                </c:pt>
                <c:pt idx="35799">
                  <c:v>302.17667656950562</c:v>
                </c:pt>
                <c:pt idx="35800">
                  <c:v>300.71369792277795</c:v>
                </c:pt>
                <c:pt idx="35801">
                  <c:v>300.94592078976774</c:v>
                </c:pt>
                <c:pt idx="35802">
                  <c:v>302.59467468633784</c:v>
                </c:pt>
                <c:pt idx="35803">
                  <c:v>302.80367374475389</c:v>
                </c:pt>
                <c:pt idx="35804">
                  <c:v>301.03880065312774</c:v>
                </c:pt>
                <c:pt idx="35805">
                  <c:v>300.26162289983188</c:v>
                </c:pt>
                <c:pt idx="35806">
                  <c:v>300.88861550945592</c:v>
                </c:pt>
                <c:pt idx="35807">
                  <c:v>306.04389725945362</c:v>
                </c:pt>
                <c:pt idx="35808">
                  <c:v>303.18759708609684</c:v>
                </c:pt>
                <c:pt idx="35809">
                  <c:v>302.25871170563653</c:v>
                </c:pt>
                <c:pt idx="35810">
                  <c:v>300.98150465625184</c:v>
                </c:pt>
                <c:pt idx="35811">
                  <c:v>301.34069509802623</c:v>
                </c:pt>
                <c:pt idx="35812">
                  <c:v>301.75869367142087</c:v>
                </c:pt>
                <c:pt idx="35813">
                  <c:v>302.42126619065471</c:v>
                </c:pt>
                <c:pt idx="35814">
                  <c:v>307.7390983166087</c:v>
                </c:pt>
                <c:pt idx="35815">
                  <c:v>301.29424748087877</c:v>
                </c:pt>
                <c:pt idx="35816">
                  <c:v>303.12879184603861</c:v>
                </c:pt>
                <c:pt idx="35817">
                  <c:v>303.4538947285759</c:v>
                </c:pt>
                <c:pt idx="35818">
                  <c:v>300.43504265738812</c:v>
                </c:pt>
                <c:pt idx="35819">
                  <c:v>306.74055064167567</c:v>
                </c:pt>
                <c:pt idx="35820">
                  <c:v>302.58381915379806</c:v>
                </c:pt>
                <c:pt idx="35821">
                  <c:v>301.15491984818385</c:v>
                </c:pt>
                <c:pt idx="35822">
                  <c:v>302.57145087776411</c:v>
                </c:pt>
                <c:pt idx="35823">
                  <c:v>303.05912042031747</c:v>
                </c:pt>
                <c:pt idx="35824">
                  <c:v>301.92124511268952</c:v>
                </c:pt>
                <c:pt idx="35825">
                  <c:v>301.21372295761745</c:v>
                </c:pt>
                <c:pt idx="35826">
                  <c:v>301.19050219279325</c:v>
                </c:pt>
                <c:pt idx="35827">
                  <c:v>300.66725030563049</c:v>
                </c:pt>
                <c:pt idx="35828">
                  <c:v>301.22457620734508</c:v>
                </c:pt>
                <c:pt idx="35829">
                  <c:v>303.70932618539206</c:v>
                </c:pt>
                <c:pt idx="35830">
                  <c:v>303.4074471114285</c:v>
                </c:pt>
                <c:pt idx="35831">
                  <c:v>301.7819174799946</c:v>
                </c:pt>
                <c:pt idx="35832">
                  <c:v>302.47856934034189</c:v>
                </c:pt>
                <c:pt idx="35833">
                  <c:v>302.43212324506919</c:v>
                </c:pt>
                <c:pt idx="35834">
                  <c:v>300.28484518653084</c:v>
                </c:pt>
                <c:pt idx="35835">
                  <c:v>301.07439243336052</c:v>
                </c:pt>
                <c:pt idx="35836">
                  <c:v>300.93506008285391</c:v>
                </c:pt>
                <c:pt idx="35837">
                  <c:v>306.94954970009178</c:v>
                </c:pt>
                <c:pt idx="35838">
                  <c:v>306.60122300898075</c:v>
                </c:pt>
                <c:pt idx="35839">
                  <c:v>305.23112483436296</c:v>
                </c:pt>
                <c:pt idx="35840">
                  <c:v>302.56059686709909</c:v>
                </c:pt>
                <c:pt idx="35841">
                  <c:v>300.93506008285391</c:v>
                </c:pt>
                <c:pt idx="35842">
                  <c:v>301.64257462855221</c:v>
                </c:pt>
                <c:pt idx="35843">
                  <c:v>305.05620055143612</c:v>
                </c:pt>
                <c:pt idx="35844">
                  <c:v>305.96186821082165</c:v>
                </c:pt>
                <c:pt idx="35845">
                  <c:v>305.10264816858353</c:v>
                </c:pt>
                <c:pt idx="35846">
                  <c:v>307.74994928352419</c:v>
                </c:pt>
                <c:pt idx="35847">
                  <c:v>301.74782900763267</c:v>
                </c:pt>
                <c:pt idx="35848">
                  <c:v>307.80875452358242</c:v>
                </c:pt>
                <c:pt idx="35849">
                  <c:v>306.32255252484345</c:v>
                </c:pt>
                <c:pt idx="35850">
                  <c:v>309.43429937376374</c:v>
                </c:pt>
                <c:pt idx="35851">
                  <c:v>306.62444681755449</c:v>
                </c:pt>
                <c:pt idx="35852">
                  <c:v>303.68611759556575</c:v>
                </c:pt>
                <c:pt idx="35853">
                  <c:v>308.4001702673462</c:v>
                </c:pt>
                <c:pt idx="35854">
                  <c:v>308.0750673848089</c:v>
                </c:pt>
                <c:pt idx="35855">
                  <c:v>309.67737168579436</c:v>
                </c:pt>
                <c:pt idx="35856">
                  <c:v>307.12296732702333</c:v>
                </c:pt>
                <c:pt idx="35857">
                  <c:v>310.47929466584424</c:v>
                </c:pt>
                <c:pt idx="35858">
                  <c:v>314.89146826366112</c:v>
                </c:pt>
                <c:pt idx="35859">
                  <c:v>310.94372670295121</c:v>
                </c:pt>
                <c:pt idx="35860">
                  <c:v>302.97859802768079</c:v>
                </c:pt>
                <c:pt idx="35861">
                  <c:v>300.64402649705676</c:v>
                </c:pt>
                <c:pt idx="35862">
                  <c:v>301.43357496138623</c:v>
                </c:pt>
                <c:pt idx="35863">
                  <c:v>300.64402649705676</c:v>
                </c:pt>
                <c:pt idx="35864">
                  <c:v>306.70496921019117</c:v>
                </c:pt>
                <c:pt idx="35865">
                  <c:v>306.58885016732251</c:v>
                </c:pt>
                <c:pt idx="35866">
                  <c:v>303.87189284540813</c:v>
                </c:pt>
                <c:pt idx="35867">
                  <c:v>304.22021953651915</c:v>
                </c:pt>
                <c:pt idx="35868">
                  <c:v>302.31601942094795</c:v>
                </c:pt>
                <c:pt idx="35869">
                  <c:v>300.272475997372</c:v>
                </c:pt>
                <c:pt idx="35870">
                  <c:v>300.34214742309319</c:v>
                </c:pt>
                <c:pt idx="35871">
                  <c:v>300.34214742309319</c:v>
                </c:pt>
                <c:pt idx="35872">
                  <c:v>300.06348451789216</c:v>
                </c:pt>
                <c:pt idx="35873">
                  <c:v>300.29569980594573</c:v>
                </c:pt>
                <c:pt idx="35874">
                  <c:v>301.36391905878742</c:v>
                </c:pt>
                <c:pt idx="35875">
                  <c:v>300.36537123166693</c:v>
                </c:pt>
                <c:pt idx="35876">
                  <c:v>300.48147490360066</c:v>
                </c:pt>
                <c:pt idx="35877">
                  <c:v>300.34214742309319</c:v>
                </c:pt>
                <c:pt idx="35878">
                  <c:v>300.12229077760645</c:v>
                </c:pt>
                <c:pt idx="35879">
                  <c:v>301.94446892126325</c:v>
                </c:pt>
                <c:pt idx="35880">
                  <c:v>305.93864440224792</c:v>
                </c:pt>
                <c:pt idx="35881">
                  <c:v>301.80512606982086</c:v>
                </c:pt>
                <c:pt idx="35882">
                  <c:v>313.17302817918494</c:v>
                </c:pt>
                <c:pt idx="35883">
                  <c:v>306.13677727500107</c:v>
                </c:pt>
                <c:pt idx="35884">
                  <c:v>300.26162289983188</c:v>
                </c:pt>
                <c:pt idx="35885">
                  <c:v>303.39658092576553</c:v>
                </c:pt>
                <c:pt idx="35886">
                  <c:v>305.7187791581689</c:v>
                </c:pt>
                <c:pt idx="35887">
                  <c:v>304.44157621784603</c:v>
                </c:pt>
                <c:pt idx="35888">
                  <c:v>305.50978009975279</c:v>
                </c:pt>
                <c:pt idx="35889">
                  <c:v>305.62589914262145</c:v>
                </c:pt>
                <c:pt idx="35890">
                  <c:v>303.443028542913</c:v>
                </c:pt>
                <c:pt idx="35891">
                  <c:v>304.59177003620385</c:v>
                </c:pt>
                <c:pt idx="35892">
                  <c:v>300.15637217325082</c:v>
                </c:pt>
                <c:pt idx="35893">
                  <c:v>302.4909315288769</c:v>
                </c:pt>
                <c:pt idx="35894">
                  <c:v>300.89947317262033</c:v>
                </c:pt>
                <c:pt idx="35895">
                  <c:v>301.02794770777507</c:v>
                </c:pt>
                <c:pt idx="35896">
                  <c:v>303.29134328730726</c:v>
                </c:pt>
                <c:pt idx="35897">
                  <c:v>306.47274634320132</c:v>
                </c:pt>
                <c:pt idx="35898">
                  <c:v>307.47129401813436</c:v>
                </c:pt>
                <c:pt idx="35899">
                  <c:v>309.35227032513183</c:v>
                </c:pt>
                <c:pt idx="35900">
                  <c:v>309.60771700069535</c:v>
                </c:pt>
                <c:pt idx="35901">
                  <c:v>304.24344334509289</c:v>
                </c:pt>
                <c:pt idx="35902">
                  <c:v>303.19844805301238</c:v>
                </c:pt>
                <c:pt idx="35903">
                  <c:v>303.17522424443865</c:v>
                </c:pt>
                <c:pt idx="35904">
                  <c:v>309.82907520389699</c:v>
                </c:pt>
                <c:pt idx="35905">
                  <c:v>303.00182183625452</c:v>
                </c:pt>
                <c:pt idx="35906">
                  <c:v>301.82834987839459</c:v>
                </c:pt>
                <c:pt idx="35907">
                  <c:v>300.77250575002324</c:v>
                </c:pt>
                <c:pt idx="35908">
                  <c:v>303.65202760132911</c:v>
                </c:pt>
                <c:pt idx="35909">
                  <c:v>302.8392612637374</c:v>
                </c:pt>
                <c:pt idx="35910">
                  <c:v>300.08670677415364</c:v>
                </c:pt>
                <c:pt idx="35911">
                  <c:v>300.76014553992542</c:v>
                </c:pt>
                <c:pt idx="35912">
                  <c:v>301.3871427151737</c:v>
                </c:pt>
                <c:pt idx="35913">
                  <c:v>300.60995263469238</c:v>
                </c:pt>
                <c:pt idx="35914">
                  <c:v>302.4909315288769</c:v>
                </c:pt>
                <c:pt idx="35915">
                  <c:v>301.51560933657981</c:v>
                </c:pt>
                <c:pt idx="35916">
                  <c:v>301.46916552411921</c:v>
                </c:pt>
                <c:pt idx="35917">
                  <c:v>301.07439243336052</c:v>
                </c:pt>
                <c:pt idx="35918">
                  <c:v>300.30806747322987</c:v>
                </c:pt>
                <c:pt idx="35919">
                  <c:v>301.68902224569968</c:v>
                </c:pt>
                <c:pt idx="35920">
                  <c:v>302.45534705364287</c:v>
                </c:pt>
                <c:pt idx="35921">
                  <c:v>302.24634799522681</c:v>
                </c:pt>
                <c:pt idx="35922">
                  <c:v>301.82834987839459</c:v>
                </c:pt>
                <c:pt idx="35923">
                  <c:v>301.35305546031157</c:v>
                </c:pt>
                <c:pt idx="35924">
                  <c:v>302.56059686709909</c:v>
                </c:pt>
                <c:pt idx="35925">
                  <c:v>304.46480002641977</c:v>
                </c:pt>
                <c:pt idx="35926">
                  <c:v>303.51269996863414</c:v>
                </c:pt>
                <c:pt idx="35927">
                  <c:v>302.44448695547891</c:v>
                </c:pt>
                <c:pt idx="35928">
                  <c:v>302.60704144049708</c:v>
                </c:pt>
                <c:pt idx="35929">
                  <c:v>304.30224858515112</c:v>
                </c:pt>
                <c:pt idx="35930">
                  <c:v>302.02649188239621</c:v>
                </c:pt>
                <c:pt idx="35931">
                  <c:v>300.20281979039828</c:v>
                </c:pt>
                <c:pt idx="35932">
                  <c:v>302.64112230348525</c:v>
                </c:pt>
                <c:pt idx="35933">
                  <c:v>305.82252535937931</c:v>
                </c:pt>
                <c:pt idx="35934">
                  <c:v>311.23324663212924</c:v>
                </c:pt>
                <c:pt idx="35935">
                  <c:v>310.39726409533756</c:v>
                </c:pt>
                <c:pt idx="35936">
                  <c:v>307.28551876829198</c:v>
                </c:pt>
                <c:pt idx="35937">
                  <c:v>303.47711853714964</c:v>
                </c:pt>
                <c:pt idx="35938">
                  <c:v>305.69555534959517</c:v>
                </c:pt>
                <c:pt idx="35939">
                  <c:v>310.94372670295121</c:v>
                </c:pt>
                <c:pt idx="35940">
                  <c:v>311.82617055376306</c:v>
                </c:pt>
                <c:pt idx="35941">
                  <c:v>309.96840131471714</c:v>
                </c:pt>
                <c:pt idx="35942">
                  <c:v>308.15709643344087</c:v>
                </c:pt>
                <c:pt idx="35943">
                  <c:v>304.00035429244008</c:v>
                </c:pt>
                <c:pt idx="35944">
                  <c:v>301.82834987839459</c:v>
                </c:pt>
                <c:pt idx="35945">
                  <c:v>304.01122047810304</c:v>
                </c:pt>
                <c:pt idx="35946">
                  <c:v>304.10410049365049</c:v>
                </c:pt>
                <c:pt idx="35947">
                  <c:v>303.61644616984455</c:v>
                </c:pt>
                <c:pt idx="35948">
                  <c:v>304.54532241905645</c:v>
                </c:pt>
                <c:pt idx="35949">
                  <c:v>303.89511665398186</c:v>
                </c:pt>
                <c:pt idx="35950">
                  <c:v>303.31456709588099</c:v>
                </c:pt>
                <c:pt idx="35951">
                  <c:v>303.22167186158612</c:v>
                </c:pt>
                <c:pt idx="35952">
                  <c:v>305.89219678510051</c:v>
                </c:pt>
                <c:pt idx="35953">
                  <c:v>305.96186821082165</c:v>
                </c:pt>
                <c:pt idx="35954">
                  <c:v>303.01267280317001</c:v>
                </c:pt>
                <c:pt idx="35955">
                  <c:v>300.38859504024066</c:v>
                </c:pt>
                <c:pt idx="35956">
                  <c:v>301.45679892214741</c:v>
                </c:pt>
                <c:pt idx="35957">
                  <c:v>306.34577633341718</c:v>
                </c:pt>
                <c:pt idx="35958">
                  <c:v>301.32983363017502</c:v>
                </c:pt>
                <c:pt idx="35959">
                  <c:v>304.42921859493521</c:v>
                </c:pt>
                <c:pt idx="35960">
                  <c:v>306.1600010835748</c:v>
                </c:pt>
                <c:pt idx="35961">
                  <c:v>319.72156388457313</c:v>
                </c:pt>
                <c:pt idx="35962">
                  <c:v>312.42992717981542</c:v>
                </c:pt>
                <c:pt idx="35963">
                  <c:v>302.4909315288769</c:v>
                </c:pt>
                <c:pt idx="35964">
                  <c:v>301.29424748087877</c:v>
                </c:pt>
                <c:pt idx="35965">
                  <c:v>304.40599478636153</c:v>
                </c:pt>
                <c:pt idx="35966">
                  <c:v>303.7789976111132</c:v>
                </c:pt>
                <c:pt idx="35967">
                  <c:v>304.28987574349287</c:v>
                </c:pt>
                <c:pt idx="35968">
                  <c:v>311.18679749310706</c:v>
                </c:pt>
                <c:pt idx="35969">
                  <c:v>307.21584734257078</c:v>
                </c:pt>
                <c:pt idx="35970">
                  <c:v>307.64620308231378</c:v>
                </c:pt>
                <c:pt idx="35971">
                  <c:v>304.37190479212484</c:v>
                </c:pt>
                <c:pt idx="35972">
                  <c:v>305.34722865848414</c:v>
                </c:pt>
                <c:pt idx="35973">
                  <c:v>300.00618080663321</c:v>
                </c:pt>
                <c:pt idx="35974">
                  <c:v>301.24779986373136</c:v>
                </c:pt>
                <c:pt idx="35975">
                  <c:v>303.59322236127082</c:v>
                </c:pt>
                <c:pt idx="35976">
                  <c:v>304.89364911016747</c:v>
                </c:pt>
                <c:pt idx="35977">
                  <c:v>300.16873527491072</c:v>
                </c:pt>
                <c:pt idx="35978">
                  <c:v>307.29787639120275</c:v>
                </c:pt>
                <c:pt idx="35979">
                  <c:v>301.39949942495963</c:v>
                </c:pt>
                <c:pt idx="35980">
                  <c:v>301.29424748087877</c:v>
                </c:pt>
                <c:pt idx="35981">
                  <c:v>300.52792252074812</c:v>
                </c:pt>
                <c:pt idx="35982">
                  <c:v>301.52647080443103</c:v>
                </c:pt>
                <c:pt idx="35983">
                  <c:v>301.52647080443103</c:v>
                </c:pt>
                <c:pt idx="35984">
                  <c:v>301.10847223103639</c:v>
                </c:pt>
                <c:pt idx="35985">
                  <c:v>301.0852482702752</c:v>
                </c:pt>
                <c:pt idx="35986">
                  <c:v>304.15054811079796</c:v>
                </c:pt>
                <c:pt idx="35987">
                  <c:v>302.68756992063271</c:v>
                </c:pt>
                <c:pt idx="35988">
                  <c:v>301.92124511268952</c:v>
                </c:pt>
                <c:pt idx="35989">
                  <c:v>300.09906995190721</c:v>
                </c:pt>
                <c:pt idx="35990">
                  <c:v>304.4183524092723</c:v>
                </c:pt>
                <c:pt idx="35991">
                  <c:v>304.27902477657739</c:v>
                </c:pt>
                <c:pt idx="35992">
                  <c:v>301.71224605427341</c:v>
                </c:pt>
                <c:pt idx="35993">
                  <c:v>304.66144146192505</c:v>
                </c:pt>
                <c:pt idx="35994">
                  <c:v>307.19262353399711</c:v>
                </c:pt>
                <c:pt idx="35995">
                  <c:v>307.14619113559706</c:v>
                </c:pt>
                <c:pt idx="35996">
                  <c:v>300.72606254631256</c:v>
                </c:pt>
                <c:pt idx="35997">
                  <c:v>312.68537537725371</c:v>
                </c:pt>
                <c:pt idx="35998">
                  <c:v>312.52282393598506</c:v>
                </c:pt>
                <c:pt idx="35999">
                  <c:v>315.14689972047728</c:v>
                </c:pt>
                <c:pt idx="36000">
                  <c:v>311.50105093060358</c:v>
                </c:pt>
                <c:pt idx="36001">
                  <c:v>304.62735146768841</c:v>
                </c:pt>
                <c:pt idx="36002">
                  <c:v>305.52064628541575</c:v>
                </c:pt>
                <c:pt idx="36003">
                  <c:v>308.84139219275215</c:v>
                </c:pt>
                <c:pt idx="36004">
                  <c:v>305.63675010953693</c:v>
                </c:pt>
                <c:pt idx="36005">
                  <c:v>306.49597015177505</c:v>
                </c:pt>
                <c:pt idx="36006">
                  <c:v>303.96477286095558</c:v>
                </c:pt>
                <c:pt idx="36007">
                  <c:v>305.21876721145219</c:v>
                </c:pt>
                <c:pt idx="36008">
                  <c:v>307.19262353399711</c:v>
                </c:pt>
                <c:pt idx="36009">
                  <c:v>306.14764346066403</c:v>
                </c:pt>
                <c:pt idx="36010">
                  <c:v>301.99090131966324</c:v>
                </c:pt>
                <c:pt idx="36011">
                  <c:v>301.93360425747505</c:v>
                </c:pt>
                <c:pt idx="36012">
                  <c:v>301.8639389192528</c:v>
                </c:pt>
                <c:pt idx="36013">
                  <c:v>307.43720402389772</c:v>
                </c:pt>
                <c:pt idx="36014">
                  <c:v>309.17885269820022</c:v>
                </c:pt>
                <c:pt idx="36015">
                  <c:v>303.79135523402402</c:v>
                </c:pt>
                <c:pt idx="36016">
                  <c:v>304.16290573370873</c:v>
                </c:pt>
                <c:pt idx="36017">
                  <c:v>301.12083533269629</c:v>
                </c:pt>
                <c:pt idx="36018">
                  <c:v>300.65639720809037</c:v>
                </c:pt>
                <c:pt idx="36019">
                  <c:v>301.27102382449254</c:v>
                </c:pt>
                <c:pt idx="36020">
                  <c:v>300.57437013789553</c:v>
                </c:pt>
                <c:pt idx="36021">
                  <c:v>302.18904636741433</c:v>
                </c:pt>
                <c:pt idx="36022">
                  <c:v>302.31601942094795</c:v>
                </c:pt>
                <c:pt idx="36023">
                  <c:v>304.08089190382424</c:v>
                </c:pt>
                <c:pt idx="36024">
                  <c:v>302.87334517047509</c:v>
                </c:pt>
                <c:pt idx="36025">
                  <c:v>300.92269698119406</c:v>
                </c:pt>
                <c:pt idx="36026">
                  <c:v>302.76959440364044</c:v>
                </c:pt>
                <c:pt idx="36027">
                  <c:v>300.62081775504299</c:v>
                </c:pt>
                <c:pt idx="36028">
                  <c:v>304.63821765335132</c:v>
                </c:pt>
                <c:pt idx="36029">
                  <c:v>309.07361505974194</c:v>
                </c:pt>
                <c:pt idx="36030">
                  <c:v>307.54096544385555</c:v>
                </c:pt>
                <c:pt idx="36031">
                  <c:v>306.85665446579685</c:v>
                </c:pt>
                <c:pt idx="36032">
                  <c:v>309.43429937376374</c:v>
                </c:pt>
                <c:pt idx="36033">
                  <c:v>300.36537123166693</c:v>
                </c:pt>
                <c:pt idx="36034">
                  <c:v>306.44952253462759</c:v>
                </c:pt>
                <c:pt idx="36035">
                  <c:v>303.29134328730726</c:v>
                </c:pt>
                <c:pt idx="36036">
                  <c:v>302.75722612760649</c:v>
                </c:pt>
                <c:pt idx="36037">
                  <c:v>301.77104977245688</c:v>
                </c:pt>
                <c:pt idx="36038">
                  <c:v>310.50250325567055</c:v>
                </c:pt>
                <c:pt idx="36039">
                  <c:v>303.48947616006046</c:v>
                </c:pt>
                <c:pt idx="36040">
                  <c:v>301.14405761939526</c:v>
                </c:pt>
                <c:pt idx="36041">
                  <c:v>300.41181884881439</c:v>
                </c:pt>
                <c:pt idx="36042">
                  <c:v>305.49742247684202</c:v>
                </c:pt>
                <c:pt idx="36043">
                  <c:v>308.84139219275215</c:v>
                </c:pt>
                <c:pt idx="36044">
                  <c:v>304.33632336064034</c:v>
                </c:pt>
                <c:pt idx="36045">
                  <c:v>301.96769272983693</c:v>
                </c:pt>
                <c:pt idx="36046">
                  <c:v>304.16290573370873</c:v>
                </c:pt>
                <c:pt idx="36047">
                  <c:v>312.01194428173068</c:v>
                </c:pt>
                <c:pt idx="36048">
                  <c:v>306.83344587597054</c:v>
                </c:pt>
                <c:pt idx="36049">
                  <c:v>300.42417753703751</c:v>
                </c:pt>
                <c:pt idx="36050">
                  <c:v>303.63966997841828</c:v>
                </c:pt>
                <c:pt idx="36051">
                  <c:v>302.68756992063271</c:v>
                </c:pt>
                <c:pt idx="36052">
                  <c:v>314.82179835981469</c:v>
                </c:pt>
                <c:pt idx="36053">
                  <c:v>311.98872199503171</c:v>
                </c:pt>
                <c:pt idx="36054">
                  <c:v>301.05116999447409</c:v>
                </c:pt>
                <c:pt idx="36055">
                  <c:v>308.88782459115214</c:v>
                </c:pt>
                <c:pt idx="36056">
                  <c:v>306.10119584351656</c:v>
                </c:pt>
                <c:pt idx="36057">
                  <c:v>301.36391905878742</c:v>
                </c:pt>
                <c:pt idx="36058">
                  <c:v>300.81895017123372</c:v>
                </c:pt>
                <c:pt idx="36059">
                  <c:v>309.62007614548088</c:v>
                </c:pt>
                <c:pt idx="36060">
                  <c:v>301.7942720591559</c:v>
                </c:pt>
                <c:pt idx="36061">
                  <c:v>303.5591475857816</c:v>
                </c:pt>
                <c:pt idx="36062">
                  <c:v>306.32255252484345</c:v>
                </c:pt>
                <c:pt idx="36063">
                  <c:v>301.96769272983693</c:v>
                </c:pt>
                <c:pt idx="36064">
                  <c:v>308.16794740035641</c:v>
                </c:pt>
                <c:pt idx="36065">
                  <c:v>308.0286197676615</c:v>
                </c:pt>
                <c:pt idx="36066">
                  <c:v>308.67884075148351</c:v>
                </c:pt>
                <c:pt idx="36067">
                  <c:v>308.49306550164113</c:v>
                </c:pt>
                <c:pt idx="36068">
                  <c:v>304.3827709777878</c:v>
                </c:pt>
                <c:pt idx="36069">
                  <c:v>301.64257462855221</c:v>
                </c:pt>
                <c:pt idx="36070">
                  <c:v>305.0794243600098</c:v>
                </c:pt>
                <c:pt idx="36071">
                  <c:v>309.81671453723669</c:v>
                </c:pt>
                <c:pt idx="36072">
                  <c:v>309.88637074421047</c:v>
                </c:pt>
                <c:pt idx="36073">
                  <c:v>306.61207397589624</c:v>
                </c:pt>
                <c:pt idx="36074">
                  <c:v>302.21226713223859</c:v>
                </c:pt>
                <c:pt idx="36075">
                  <c:v>311.80294674518933</c:v>
                </c:pt>
                <c:pt idx="36076">
                  <c:v>309.41107556519006</c:v>
                </c:pt>
                <c:pt idx="36077">
                  <c:v>307.34432400835021</c:v>
                </c:pt>
                <c:pt idx="36078">
                  <c:v>304.32547239372485</c:v>
                </c:pt>
                <c:pt idx="36079">
                  <c:v>301.20136746533132</c:v>
                </c:pt>
                <c:pt idx="36080">
                  <c:v>304.22021953651915</c:v>
                </c:pt>
                <c:pt idx="36081">
                  <c:v>303.15200043586492</c:v>
                </c:pt>
                <c:pt idx="36082">
                  <c:v>304.27902477657739</c:v>
                </c:pt>
                <c:pt idx="36083">
                  <c:v>300.70284025961359</c:v>
                </c:pt>
                <c:pt idx="36084">
                  <c:v>303.22167186158612</c:v>
                </c:pt>
                <c:pt idx="36085">
                  <c:v>302.32837704385878</c:v>
                </c:pt>
                <c:pt idx="36086">
                  <c:v>300.71369792277795</c:v>
                </c:pt>
                <c:pt idx="36087">
                  <c:v>308.77172076703096</c:v>
                </c:pt>
                <c:pt idx="36088">
                  <c:v>301.17814350457013</c:v>
                </c:pt>
                <c:pt idx="36089">
                  <c:v>301.93360425747505</c:v>
                </c:pt>
                <c:pt idx="36090">
                  <c:v>308.73764599154174</c:v>
                </c:pt>
                <c:pt idx="36091">
                  <c:v>323.6461744710686</c:v>
                </c:pt>
                <c:pt idx="36092">
                  <c:v>328.84779015417047</c:v>
                </c:pt>
                <c:pt idx="36093">
                  <c:v>316.2615512195315</c:v>
                </c:pt>
                <c:pt idx="36094">
                  <c:v>309.57362700645871</c:v>
                </c:pt>
                <c:pt idx="36095">
                  <c:v>307.94809737502476</c:v>
                </c:pt>
                <c:pt idx="36096">
                  <c:v>301.92124511268952</c:v>
                </c:pt>
                <c:pt idx="36097">
                  <c:v>306.35664251908014</c:v>
                </c:pt>
                <c:pt idx="36098">
                  <c:v>310.81524699342231</c:v>
                </c:pt>
                <c:pt idx="36099">
                  <c:v>313.41611723183769</c:v>
                </c:pt>
                <c:pt idx="36100">
                  <c:v>316.62080497129517</c:v>
                </c:pt>
                <c:pt idx="36101">
                  <c:v>313.55544334265784</c:v>
                </c:pt>
                <c:pt idx="36102">
                  <c:v>309.42194175085297</c:v>
                </c:pt>
                <c:pt idx="36103">
                  <c:v>302.43212324506919</c:v>
                </c:pt>
                <c:pt idx="36104">
                  <c:v>309.30582270798436</c:v>
                </c:pt>
                <c:pt idx="36105">
                  <c:v>308.60916932576231</c:v>
                </c:pt>
                <c:pt idx="36106">
                  <c:v>304.24344334509289</c:v>
                </c:pt>
                <c:pt idx="36107">
                  <c:v>304.56854622763018</c:v>
                </c:pt>
                <c:pt idx="36108">
                  <c:v>304.19699572794542</c:v>
                </c:pt>
                <c:pt idx="36109">
                  <c:v>302.78044993618016</c:v>
                </c:pt>
                <c:pt idx="36110">
                  <c:v>306.50832777468582</c:v>
                </c:pt>
                <c:pt idx="36111">
                  <c:v>306.81022206739681</c:v>
                </c:pt>
                <c:pt idx="36112">
                  <c:v>301.10847223103639</c:v>
                </c:pt>
                <c:pt idx="36113">
                  <c:v>303.19844805301238</c:v>
                </c:pt>
                <c:pt idx="36114">
                  <c:v>304.96332053588861</c:v>
                </c:pt>
                <c:pt idx="36115">
                  <c:v>302.78044993618016</c:v>
                </c:pt>
                <c:pt idx="36116">
                  <c:v>303.90747427689263</c:v>
                </c:pt>
                <c:pt idx="36117">
                  <c:v>308.29642406613578</c:v>
                </c:pt>
                <c:pt idx="36118">
                  <c:v>312.7550468029749</c:v>
                </c:pt>
                <c:pt idx="36119">
                  <c:v>312.82470300994862</c:v>
                </c:pt>
                <c:pt idx="36120">
                  <c:v>307.87842594930362</c:v>
                </c:pt>
                <c:pt idx="36121">
                  <c:v>302.67670677871928</c:v>
                </c:pt>
                <c:pt idx="36122">
                  <c:v>306.56564157749619</c:v>
                </c:pt>
                <c:pt idx="36123">
                  <c:v>303.30370091021808</c:v>
                </c:pt>
                <c:pt idx="36124">
                  <c:v>301.28338951333944</c:v>
                </c:pt>
                <c:pt idx="36125">
                  <c:v>301.99090131966324</c:v>
                </c:pt>
                <c:pt idx="36126">
                  <c:v>302.76959440364044</c:v>
                </c:pt>
                <c:pt idx="36127">
                  <c:v>305.7187791581689</c:v>
                </c:pt>
                <c:pt idx="36128">
                  <c:v>302.23548941893756</c:v>
                </c:pt>
                <c:pt idx="36129">
                  <c:v>304.52209861048271</c:v>
                </c:pt>
                <c:pt idx="36130">
                  <c:v>305.61354151971062</c:v>
                </c:pt>
                <c:pt idx="36131">
                  <c:v>309.93281988323264</c:v>
                </c:pt>
                <c:pt idx="36132">
                  <c:v>306.24052347621148</c:v>
                </c:pt>
                <c:pt idx="36133">
                  <c:v>301.52647080443103</c:v>
                </c:pt>
                <c:pt idx="36134">
                  <c:v>308.23761882607755</c:v>
                </c:pt>
                <c:pt idx="36135">
                  <c:v>305.6831977266844</c:v>
                </c:pt>
                <c:pt idx="36136">
                  <c:v>304.77754528604623</c:v>
                </c:pt>
                <c:pt idx="36137">
                  <c:v>303.52355093554968</c:v>
                </c:pt>
                <c:pt idx="36138">
                  <c:v>315.70422547000436</c:v>
                </c:pt>
                <c:pt idx="36139">
                  <c:v>313.14981958935863</c:v>
                </c:pt>
                <c:pt idx="36140">
                  <c:v>303.00182183625452</c:v>
                </c:pt>
                <c:pt idx="36141">
                  <c:v>312.45315251026392</c:v>
                </c:pt>
                <c:pt idx="36142">
                  <c:v>311.52427626105202</c:v>
                </c:pt>
                <c:pt idx="36143">
                  <c:v>306.67087921595447</c:v>
                </c:pt>
                <c:pt idx="36144">
                  <c:v>300.60995263469238</c:v>
                </c:pt>
                <c:pt idx="36145">
                  <c:v>305.52064628541575</c:v>
                </c:pt>
                <c:pt idx="36146">
                  <c:v>307.42484640098689</c:v>
                </c:pt>
                <c:pt idx="36147">
                  <c:v>308.77172076703096</c:v>
                </c:pt>
                <c:pt idx="36148">
                  <c:v>310.11859361120025</c:v>
                </c:pt>
                <c:pt idx="36149">
                  <c:v>308.51627256959267</c:v>
                </c:pt>
                <c:pt idx="36150">
                  <c:v>300.12229077760645</c:v>
                </c:pt>
                <c:pt idx="36151">
                  <c:v>301.71224605427341</c:v>
                </c:pt>
                <c:pt idx="36152">
                  <c:v>306.17086726923776</c:v>
                </c:pt>
                <c:pt idx="36153">
                  <c:v>301.94446892126325</c:v>
                </c:pt>
                <c:pt idx="36154">
                  <c:v>301.34069509802623</c:v>
                </c:pt>
                <c:pt idx="36155">
                  <c:v>305.62589914262145</c:v>
                </c:pt>
                <c:pt idx="36156">
                  <c:v>303.443028542913</c:v>
                </c:pt>
                <c:pt idx="36157">
                  <c:v>300.60995263469238</c:v>
                </c:pt>
                <c:pt idx="36158">
                  <c:v>303.69847521847652</c:v>
                </c:pt>
                <c:pt idx="36159">
                  <c:v>300.06348451789216</c:v>
                </c:pt>
                <c:pt idx="36160">
                  <c:v>300.052625454603</c:v>
                </c:pt>
                <c:pt idx="36161">
                  <c:v>303.39658092576553</c:v>
                </c:pt>
                <c:pt idx="36162">
                  <c:v>303.12879184603861</c:v>
                </c:pt>
                <c:pt idx="36163">
                  <c:v>304.35954716921407</c:v>
                </c:pt>
                <c:pt idx="36164">
                  <c:v>300.80659315707283</c:v>
                </c:pt>
                <c:pt idx="36165">
                  <c:v>301.06202461388898</c:v>
                </c:pt>
                <c:pt idx="36166">
                  <c:v>305.27757245151042</c:v>
                </c:pt>
                <c:pt idx="36167">
                  <c:v>306.55477539183329</c:v>
                </c:pt>
                <c:pt idx="36168">
                  <c:v>301.81749434585487</c:v>
                </c:pt>
                <c:pt idx="36169">
                  <c:v>300.67961797291457</c:v>
                </c:pt>
                <c:pt idx="36170">
                  <c:v>300.272475997372</c:v>
                </c:pt>
                <c:pt idx="36171">
                  <c:v>300.04026227684943</c:v>
                </c:pt>
                <c:pt idx="36172">
                  <c:v>301.31747144164001</c:v>
                </c:pt>
                <c:pt idx="36173">
                  <c:v>301.82834987839459</c:v>
                </c:pt>
                <c:pt idx="36174">
                  <c:v>300.73692173135169</c:v>
                </c:pt>
                <c:pt idx="36175">
                  <c:v>301.52647080443103</c:v>
                </c:pt>
                <c:pt idx="36176">
                  <c:v>300.71369792277795</c:v>
                </c:pt>
                <c:pt idx="36177">
                  <c:v>301.31747144164001</c:v>
                </c:pt>
                <c:pt idx="36178">
                  <c:v>301.94446892126325</c:v>
                </c:pt>
                <c:pt idx="36179">
                  <c:v>301.12083533269629</c:v>
                </c:pt>
                <c:pt idx="36180">
                  <c:v>301.32983363017502</c:v>
                </c:pt>
                <c:pt idx="36181">
                  <c:v>300.51706500977122</c:v>
                </c:pt>
                <c:pt idx="36182">
                  <c:v>304.19699572794542</c:v>
                </c:pt>
                <c:pt idx="36183">
                  <c:v>308.21439501750382</c:v>
                </c:pt>
                <c:pt idx="36184">
                  <c:v>301.17814350457013</c:v>
                </c:pt>
                <c:pt idx="36185">
                  <c:v>302.18904636741433</c:v>
                </c:pt>
                <c:pt idx="36186">
                  <c:v>308.38930408168329</c:v>
                </c:pt>
                <c:pt idx="36187">
                  <c:v>316.72605782850087</c:v>
                </c:pt>
                <c:pt idx="36188">
                  <c:v>303.443028542913</c:v>
                </c:pt>
                <c:pt idx="36189">
                  <c:v>303.03589661174374</c:v>
                </c:pt>
                <c:pt idx="36190">
                  <c:v>312.32468801948244</c:v>
                </c:pt>
                <c:pt idx="36191">
                  <c:v>315.64543544869355</c:v>
                </c:pt>
                <c:pt idx="36192">
                  <c:v>308.98071982544707</c:v>
                </c:pt>
                <c:pt idx="36193">
                  <c:v>305.92777821658501</c:v>
                </c:pt>
                <c:pt idx="36194">
                  <c:v>322.601103085251</c:v>
                </c:pt>
                <c:pt idx="36195">
                  <c:v>316.56344551224248</c:v>
                </c:pt>
                <c:pt idx="36196">
                  <c:v>301.63171909601249</c:v>
                </c:pt>
                <c:pt idx="36197">
                  <c:v>305.8348982010375</c:v>
                </c:pt>
                <c:pt idx="36198">
                  <c:v>306.6941030245282</c:v>
                </c:pt>
                <c:pt idx="36199">
                  <c:v>302.63026372719605</c:v>
                </c:pt>
                <c:pt idx="36200">
                  <c:v>301.31747144164001</c:v>
                </c:pt>
                <c:pt idx="36201">
                  <c:v>304.8239929031937</c:v>
                </c:pt>
                <c:pt idx="36202">
                  <c:v>305.86897297652678</c:v>
                </c:pt>
                <c:pt idx="36203">
                  <c:v>306.63529778446997</c:v>
                </c:pt>
                <c:pt idx="36204">
                  <c:v>306.14764346066403</c:v>
                </c:pt>
                <c:pt idx="36205">
                  <c:v>305.6831977266844</c:v>
                </c:pt>
                <c:pt idx="36206">
                  <c:v>305.31164722699964</c:v>
                </c:pt>
                <c:pt idx="36207">
                  <c:v>305.21876721145219</c:v>
                </c:pt>
                <c:pt idx="36208">
                  <c:v>304.17377191937169</c:v>
                </c:pt>
                <c:pt idx="36209">
                  <c:v>303.10556803746488</c:v>
                </c:pt>
                <c:pt idx="36210">
                  <c:v>302.19990037807935</c:v>
                </c:pt>
                <c:pt idx="36211">
                  <c:v>301.71224605427341</c:v>
                </c:pt>
                <c:pt idx="36212">
                  <c:v>301.0852482702752</c:v>
                </c:pt>
                <c:pt idx="36213">
                  <c:v>300.8762493640466</c:v>
                </c:pt>
                <c:pt idx="36214">
                  <c:v>300.04026227684943</c:v>
                </c:pt>
                <c:pt idx="36215">
                  <c:v>300.00618080663321</c:v>
                </c:pt>
                <c:pt idx="36216">
                  <c:v>300.95828236955288</c:v>
                </c:pt>
                <c:pt idx="36217">
                  <c:v>301.72460672093365</c:v>
                </c:pt>
                <c:pt idx="36218">
                  <c:v>301.63171909601249</c:v>
                </c:pt>
                <c:pt idx="36219">
                  <c:v>302.18904636741433</c:v>
                </c:pt>
                <c:pt idx="36220">
                  <c:v>302.56059686709909</c:v>
                </c:pt>
                <c:pt idx="36221">
                  <c:v>302.02649188239621</c:v>
                </c:pt>
                <c:pt idx="36222">
                  <c:v>302.63026372719605</c:v>
                </c:pt>
                <c:pt idx="36223">
                  <c:v>302.25871170563653</c:v>
                </c:pt>
                <c:pt idx="36224">
                  <c:v>301.30661164785096</c:v>
                </c:pt>
                <c:pt idx="36225">
                  <c:v>301.51560933657981</c:v>
                </c:pt>
                <c:pt idx="36226">
                  <c:v>301.93360425747505</c:v>
                </c:pt>
                <c:pt idx="36227">
                  <c:v>301.8639389192528</c:v>
                </c:pt>
                <c:pt idx="36228">
                  <c:v>301.14405761939526</c:v>
                </c:pt>
                <c:pt idx="36229">
                  <c:v>300.95828236955288</c:v>
                </c:pt>
                <c:pt idx="36230">
                  <c:v>300.12229077760645</c:v>
                </c:pt>
                <c:pt idx="36231">
                  <c:v>300.9118379483424</c:v>
                </c:pt>
                <c:pt idx="36232">
                  <c:v>300.70284025961359</c:v>
                </c:pt>
                <c:pt idx="36233">
                  <c:v>300.60995263469238</c:v>
                </c:pt>
                <c:pt idx="36234">
                  <c:v>300.052625454603</c:v>
                </c:pt>
                <c:pt idx="36235">
                  <c:v>300.60995263469238</c:v>
                </c:pt>
                <c:pt idx="36236">
                  <c:v>300.95828236955288</c:v>
                </c:pt>
                <c:pt idx="36237">
                  <c:v>300.40095509815103</c:v>
                </c:pt>
                <c:pt idx="36238">
                  <c:v>300.40095509815103</c:v>
                </c:pt>
                <c:pt idx="36239">
                  <c:v>300.01703988361919</c:v>
                </c:pt>
                <c:pt idx="36240">
                  <c:v>302.0373489368107</c:v>
                </c:pt>
                <c:pt idx="36241">
                  <c:v>302.43212324506919</c:v>
                </c:pt>
                <c:pt idx="36242">
                  <c:v>301.22457620734508</c:v>
                </c:pt>
                <c:pt idx="36243">
                  <c:v>300.59759394646926</c:v>
                </c:pt>
                <c:pt idx="36244">
                  <c:v>301.13169588742267</c:v>
                </c:pt>
                <c:pt idx="36245">
                  <c:v>301.0852482702752</c:v>
                </c:pt>
                <c:pt idx="36246">
                  <c:v>300.78336934849909</c:v>
                </c:pt>
                <c:pt idx="36247">
                  <c:v>300.71369792277795</c:v>
                </c:pt>
                <c:pt idx="36248">
                  <c:v>300.13314985611436</c:v>
                </c:pt>
                <c:pt idx="36249">
                  <c:v>300.41181884881439</c:v>
                </c:pt>
                <c:pt idx="36250">
                  <c:v>300.272475997372</c:v>
                </c:pt>
                <c:pt idx="36251">
                  <c:v>300.26162289983188</c:v>
                </c:pt>
                <c:pt idx="36252">
                  <c:v>300.56350806129444</c:v>
                </c:pt>
                <c:pt idx="36253">
                  <c:v>300.49384272307219</c:v>
                </c:pt>
                <c:pt idx="36254">
                  <c:v>300.33128823805407</c:v>
                </c:pt>
                <c:pt idx="36255">
                  <c:v>300.01703988361919</c:v>
                </c:pt>
                <c:pt idx="36256">
                  <c:v>300.33128823805407</c:v>
                </c:pt>
                <c:pt idx="36257">
                  <c:v>300.19195756160968</c:v>
                </c:pt>
                <c:pt idx="36258">
                  <c:v>300.22604359897201</c:v>
                </c:pt>
                <c:pt idx="36259">
                  <c:v>300.17959598182455</c:v>
                </c:pt>
                <c:pt idx="36260">
                  <c:v>300.052625454603</c:v>
                </c:pt>
                <c:pt idx="36261">
                  <c:v>300.66725030563049</c:v>
                </c:pt>
                <c:pt idx="36262">
                  <c:v>300.9923684069152</c:v>
                </c:pt>
                <c:pt idx="36263">
                  <c:v>301.20136746533132</c:v>
                </c:pt>
                <c:pt idx="36264">
                  <c:v>301.41035130500001</c:v>
                </c:pt>
                <c:pt idx="36265">
                  <c:v>300.34214742309319</c:v>
                </c:pt>
                <c:pt idx="36266">
                  <c:v>300.84217245793269</c:v>
                </c:pt>
                <c:pt idx="36267">
                  <c:v>301.14405761939526</c:v>
                </c:pt>
                <c:pt idx="36268">
                  <c:v>301.02794770777507</c:v>
                </c:pt>
                <c:pt idx="36269">
                  <c:v>301.0047254210761</c:v>
                </c:pt>
                <c:pt idx="36270">
                  <c:v>301.37627744263557</c:v>
                </c:pt>
                <c:pt idx="36271">
                  <c:v>300.77250575002324</c:v>
                </c:pt>
                <c:pt idx="36272">
                  <c:v>300.86539474463171</c:v>
                </c:pt>
                <c:pt idx="36273">
                  <c:v>301.12083533269629</c:v>
                </c:pt>
                <c:pt idx="36274">
                  <c:v>300.88861550945592</c:v>
                </c:pt>
                <c:pt idx="36275">
                  <c:v>300.00618080663321</c:v>
                </c:pt>
                <c:pt idx="36276">
                  <c:v>300.70284025961359</c:v>
                </c:pt>
                <c:pt idx="36277">
                  <c:v>300.43504265738812</c:v>
                </c:pt>
                <c:pt idx="36278">
                  <c:v>300.24926740754574</c:v>
                </c:pt>
                <c:pt idx="36279">
                  <c:v>301.17814350457013</c:v>
                </c:pt>
                <c:pt idx="36280">
                  <c:v>300.66725030563049</c:v>
                </c:pt>
                <c:pt idx="36281">
                  <c:v>300.43504265738812</c:v>
                </c:pt>
                <c:pt idx="36282">
                  <c:v>300.04026227684943</c:v>
                </c:pt>
                <c:pt idx="36283">
                  <c:v>300.21517984830865</c:v>
                </c:pt>
                <c:pt idx="36284">
                  <c:v>300.14551303386793</c:v>
                </c:pt>
                <c:pt idx="36285">
                  <c:v>300.31892361451946</c:v>
                </c:pt>
                <c:pt idx="36286">
                  <c:v>300.10992901519637</c:v>
                </c:pt>
                <c:pt idx="36287">
                  <c:v>300.41181884881439</c:v>
                </c:pt>
                <c:pt idx="36288">
                  <c:v>300.28484518653084</c:v>
                </c:pt>
                <c:pt idx="36289">
                  <c:v>300.16873527491072</c:v>
                </c:pt>
                <c:pt idx="36290">
                  <c:v>300.10992901519637</c:v>
                </c:pt>
                <c:pt idx="36291">
                  <c:v>300.33128823805407</c:v>
                </c:pt>
                <c:pt idx="36292">
                  <c:v>300.57437013789553</c:v>
                </c:pt>
                <c:pt idx="36293">
                  <c:v>300.48147490360066</c:v>
                </c:pt>
                <c:pt idx="36294">
                  <c:v>300.10992901519637</c:v>
                </c:pt>
                <c:pt idx="36295">
                  <c:v>300.22604359897201</c:v>
                </c:pt>
                <c:pt idx="36296">
                  <c:v>300.22604359897201</c:v>
                </c:pt>
                <c:pt idx="36297">
                  <c:v>300.17959598182455</c:v>
                </c:pt>
                <c:pt idx="36298">
                  <c:v>300.052625454603</c:v>
                </c:pt>
                <c:pt idx="36299">
                  <c:v>300.35451052475304</c:v>
                </c:pt>
                <c:pt idx="36300">
                  <c:v>300.56350806129444</c:v>
                </c:pt>
                <c:pt idx="36301">
                  <c:v>300.37773281145206</c:v>
                </c:pt>
                <c:pt idx="36302">
                  <c:v>300.58673034799341</c:v>
                </c:pt>
                <c:pt idx="36303">
                  <c:v>300.84217245793269</c:v>
                </c:pt>
                <c:pt idx="36304">
                  <c:v>300.12229077760645</c:v>
                </c:pt>
                <c:pt idx="36305">
                  <c:v>300.34214742309319</c:v>
                </c:pt>
                <c:pt idx="36306">
                  <c:v>300.20281979039828</c:v>
                </c:pt>
                <c:pt idx="36307">
                  <c:v>300.30806747322987</c:v>
                </c:pt>
                <c:pt idx="36308">
                  <c:v>300.07584769564573</c:v>
                </c:pt>
                <c:pt idx="36309">
                  <c:v>300.07584769564573</c:v>
                </c:pt>
                <c:pt idx="36310">
                  <c:v>300.20281979039828</c:v>
                </c:pt>
                <c:pt idx="36311">
                  <c:v>300.00618080663321</c:v>
                </c:pt>
                <c:pt idx="36312">
                  <c:v>300.22604359897201</c:v>
                </c:pt>
                <c:pt idx="36313">
                  <c:v>300.73692173135169</c:v>
                </c:pt>
                <c:pt idx="36314">
                  <c:v>300.76014553992542</c:v>
                </c:pt>
                <c:pt idx="36315">
                  <c:v>300.34214742309319</c:v>
                </c:pt>
                <c:pt idx="36316">
                  <c:v>300.33128823805407</c:v>
                </c:pt>
                <c:pt idx="36317">
                  <c:v>300.29569980594573</c:v>
                </c:pt>
                <c:pt idx="36318">
                  <c:v>300.44739830186171</c:v>
                </c:pt>
                <c:pt idx="36319">
                  <c:v>300.07584769564573</c:v>
                </c:pt>
                <c:pt idx="36320">
                  <c:v>300.22604359897201</c:v>
                </c:pt>
                <c:pt idx="36321">
                  <c:v>300.44739830186171</c:v>
                </c:pt>
                <c:pt idx="36322">
                  <c:v>300.28484518653084</c:v>
                </c:pt>
                <c:pt idx="36323">
                  <c:v>300.21517984830865</c:v>
                </c:pt>
                <c:pt idx="36324">
                  <c:v>300.10992901519637</c:v>
                </c:pt>
                <c:pt idx="36325">
                  <c:v>300.34214742309319</c:v>
                </c:pt>
                <c:pt idx="36326">
                  <c:v>300.09906995190721</c:v>
                </c:pt>
                <c:pt idx="36327">
                  <c:v>300.15637217325082</c:v>
                </c:pt>
                <c:pt idx="36328">
                  <c:v>300.06348451789216</c:v>
                </c:pt>
                <c:pt idx="36329">
                  <c:v>300.02940306137282</c:v>
                </c:pt>
                <c:pt idx="36330">
                  <c:v>300.8762493640466</c:v>
                </c:pt>
                <c:pt idx="36331">
                  <c:v>300.26162289983188</c:v>
                </c:pt>
                <c:pt idx="36332">
                  <c:v>300.16873527491072</c:v>
                </c:pt>
                <c:pt idx="36333">
                  <c:v>300.08670677415364</c:v>
                </c:pt>
                <c:pt idx="36334">
                  <c:v>300.01703988361919</c:v>
                </c:pt>
                <c:pt idx="36335">
                  <c:v>300.77250575002324</c:v>
                </c:pt>
                <c:pt idx="36336">
                  <c:v>300.70284025961359</c:v>
                </c:pt>
                <c:pt idx="36337">
                  <c:v>300.79572788453476</c:v>
                </c:pt>
                <c:pt idx="36338">
                  <c:v>300.98150465625184</c:v>
                </c:pt>
                <c:pt idx="36339">
                  <c:v>300.56350806129444</c:v>
                </c:pt>
                <c:pt idx="36340">
                  <c:v>300.33128823805407</c:v>
                </c:pt>
                <c:pt idx="36341">
                  <c:v>300.29569980594573</c:v>
                </c:pt>
                <c:pt idx="36342">
                  <c:v>300.48147490360066</c:v>
                </c:pt>
                <c:pt idx="36343">
                  <c:v>300.36537123166693</c:v>
                </c:pt>
                <c:pt idx="36344">
                  <c:v>300.94592078976774</c:v>
                </c:pt>
                <c:pt idx="36345">
                  <c:v>301.24779986373136</c:v>
                </c:pt>
                <c:pt idx="36346">
                  <c:v>301.27102382449254</c:v>
                </c:pt>
                <c:pt idx="36347">
                  <c:v>301.01559206330148</c:v>
                </c:pt>
                <c:pt idx="36348">
                  <c:v>300.78336934849909</c:v>
                </c:pt>
                <c:pt idx="36349">
                  <c:v>301.01559206330148</c:v>
                </c:pt>
                <c:pt idx="36350">
                  <c:v>300.01703988361919</c:v>
                </c:pt>
                <c:pt idx="36351">
                  <c:v>300.09906995190721</c:v>
                </c:pt>
                <c:pt idx="36352">
                  <c:v>301.09761456787203</c:v>
                </c:pt>
                <c:pt idx="36353">
                  <c:v>301.42272140728369</c:v>
                </c:pt>
                <c:pt idx="36354">
                  <c:v>301.0047254210761</c:v>
                </c:pt>
                <c:pt idx="36355">
                  <c:v>301.02794770777507</c:v>
                </c:pt>
                <c:pt idx="36356">
                  <c:v>300.84217245793269</c:v>
                </c:pt>
                <c:pt idx="36357">
                  <c:v>300.09906995190721</c:v>
                </c:pt>
                <c:pt idx="36358">
                  <c:v>300.15637217325082</c:v>
                </c:pt>
                <c:pt idx="36359">
                  <c:v>300.272475997372</c:v>
                </c:pt>
                <c:pt idx="36360">
                  <c:v>301.29424748087877</c:v>
                </c:pt>
                <c:pt idx="36361">
                  <c:v>301.73546986284714</c:v>
                </c:pt>
                <c:pt idx="36362">
                  <c:v>300.92269698119406</c:v>
                </c:pt>
                <c:pt idx="36363">
                  <c:v>300.14551303386793</c:v>
                </c:pt>
                <c:pt idx="36364">
                  <c:v>300.29569980594573</c:v>
                </c:pt>
                <c:pt idx="36365">
                  <c:v>300.13314985611436</c:v>
                </c:pt>
                <c:pt idx="36366">
                  <c:v>300.33128823805407</c:v>
                </c:pt>
                <c:pt idx="36367">
                  <c:v>300.052625454603</c:v>
                </c:pt>
                <c:pt idx="36368">
                  <c:v>300.30806747322987</c:v>
                </c:pt>
                <c:pt idx="36369">
                  <c:v>300.08670677415364</c:v>
                </c:pt>
                <c:pt idx="36370">
                  <c:v>300.24926740754574</c:v>
                </c:pt>
                <c:pt idx="36371">
                  <c:v>300.17959598182455</c:v>
                </c:pt>
                <c:pt idx="36372">
                  <c:v>300.24926740754574</c:v>
                </c:pt>
                <c:pt idx="36373">
                  <c:v>300.272475997372</c:v>
                </c:pt>
                <c:pt idx="36374">
                  <c:v>300.09906995190721</c:v>
                </c:pt>
                <c:pt idx="36375">
                  <c:v>300.15637217325082</c:v>
                </c:pt>
                <c:pt idx="36376">
                  <c:v>300.09906995190721</c:v>
                </c:pt>
                <c:pt idx="36377">
                  <c:v>300.20281979039828</c:v>
                </c:pt>
                <c:pt idx="36378">
                  <c:v>300.41181884881439</c:v>
                </c:pt>
                <c:pt idx="36379">
                  <c:v>300.73692173135169</c:v>
                </c:pt>
                <c:pt idx="36380">
                  <c:v>300.94592078976774</c:v>
                </c:pt>
                <c:pt idx="36381">
                  <c:v>300.31892361451946</c:v>
                </c:pt>
                <c:pt idx="36382">
                  <c:v>300.30806747322987</c:v>
                </c:pt>
                <c:pt idx="36383">
                  <c:v>300.28484518653084</c:v>
                </c:pt>
                <c:pt idx="36384">
                  <c:v>300.70284025961359</c:v>
                </c:pt>
                <c:pt idx="36385">
                  <c:v>301.0047254210761</c:v>
                </c:pt>
                <c:pt idx="36386">
                  <c:v>301.30661164785096</c:v>
                </c:pt>
                <c:pt idx="36387">
                  <c:v>300.65639720809037</c:v>
                </c:pt>
                <c:pt idx="36388">
                  <c:v>300.63317492139134</c:v>
                </c:pt>
                <c:pt idx="36389">
                  <c:v>300.84217245793269</c:v>
                </c:pt>
                <c:pt idx="36390">
                  <c:v>300.58673034799341</c:v>
                </c:pt>
                <c:pt idx="36391">
                  <c:v>300.21517984830865</c:v>
                </c:pt>
                <c:pt idx="36392">
                  <c:v>301.64257462855221</c:v>
                </c:pt>
                <c:pt idx="36393">
                  <c:v>302.31601942094795</c:v>
                </c:pt>
                <c:pt idx="36394">
                  <c:v>302.36246703809542</c:v>
                </c:pt>
                <c:pt idx="36395">
                  <c:v>302.1070203625319</c:v>
                </c:pt>
                <c:pt idx="36396">
                  <c:v>301.64257462855221</c:v>
                </c:pt>
                <c:pt idx="36397">
                  <c:v>300.48147490360066</c:v>
                </c:pt>
                <c:pt idx="36398">
                  <c:v>300.12229077760645</c:v>
                </c:pt>
                <c:pt idx="36399">
                  <c:v>300.67961797291457</c:v>
                </c:pt>
                <c:pt idx="36400">
                  <c:v>300.19195756160968</c:v>
                </c:pt>
                <c:pt idx="36401">
                  <c:v>300.93506008285391</c:v>
                </c:pt>
                <c:pt idx="36402">
                  <c:v>301.09761456787203</c:v>
                </c:pt>
                <c:pt idx="36403">
                  <c:v>301.53883147109133</c:v>
                </c:pt>
                <c:pt idx="36404">
                  <c:v>301.46916552411921</c:v>
                </c:pt>
                <c:pt idx="36405">
                  <c:v>301.37627744263557</c:v>
                </c:pt>
                <c:pt idx="36406">
                  <c:v>301.60849680931352</c:v>
                </c:pt>
                <c:pt idx="36407">
                  <c:v>301.28338951333944</c:v>
                </c:pt>
                <c:pt idx="36408">
                  <c:v>300.40095509815103</c:v>
                </c:pt>
                <c:pt idx="36409">
                  <c:v>300.00618080663321</c:v>
                </c:pt>
                <c:pt idx="36410">
                  <c:v>300.89947317262033</c:v>
                </c:pt>
                <c:pt idx="36411">
                  <c:v>300.71369792277795</c:v>
                </c:pt>
                <c:pt idx="36412">
                  <c:v>300.17959598182455</c:v>
                </c:pt>
                <c:pt idx="36413">
                  <c:v>300.92269698119406</c:v>
                </c:pt>
                <c:pt idx="36414">
                  <c:v>301.50324653929488</c:v>
                </c:pt>
                <c:pt idx="36415">
                  <c:v>300.5511463293218</c:v>
                </c:pt>
                <c:pt idx="36416">
                  <c:v>300.04026227684943</c:v>
                </c:pt>
                <c:pt idx="36417">
                  <c:v>300.63317492139134</c:v>
                </c:pt>
                <c:pt idx="36418">
                  <c:v>300.09906995190721</c:v>
                </c:pt>
                <c:pt idx="36419">
                  <c:v>300.12229077760645</c:v>
                </c:pt>
                <c:pt idx="36420">
                  <c:v>300.052625454603</c:v>
                </c:pt>
                <c:pt idx="36421">
                  <c:v>300.04026227684943</c:v>
                </c:pt>
                <c:pt idx="36422">
                  <c:v>300.29569980594573</c:v>
                </c:pt>
                <c:pt idx="36423">
                  <c:v>300.43504265738812</c:v>
                </c:pt>
                <c:pt idx="36424">
                  <c:v>300.38859504024066</c:v>
                </c:pt>
                <c:pt idx="36425">
                  <c:v>300.29569980594573</c:v>
                </c:pt>
                <c:pt idx="36426">
                  <c:v>300.38859504024066</c:v>
                </c:pt>
                <c:pt idx="36427">
                  <c:v>300.71369792277795</c:v>
                </c:pt>
                <c:pt idx="36428">
                  <c:v>300.64402649705676</c:v>
                </c:pt>
                <c:pt idx="36429">
                  <c:v>300.66725030563049</c:v>
                </c:pt>
                <c:pt idx="36430">
                  <c:v>300.36537123166693</c:v>
                </c:pt>
                <c:pt idx="36431">
                  <c:v>300.17959598182455</c:v>
                </c:pt>
                <c:pt idx="36432">
                  <c:v>300.47062043637322</c:v>
                </c:pt>
                <c:pt idx="36433">
                  <c:v>300.51706500977122</c:v>
                </c:pt>
                <c:pt idx="36434">
                  <c:v>301.28338951333944</c:v>
                </c:pt>
                <c:pt idx="36435">
                  <c:v>301.07439243336052</c:v>
                </c:pt>
                <c:pt idx="36436">
                  <c:v>300.56350806129444</c:v>
                </c:pt>
                <c:pt idx="36437">
                  <c:v>300.9118379483424</c:v>
                </c:pt>
                <c:pt idx="36438">
                  <c:v>300.44739830186171</c:v>
                </c:pt>
                <c:pt idx="36439">
                  <c:v>300.86539474463171</c:v>
                </c:pt>
                <c:pt idx="36440">
                  <c:v>300.65639720809037</c:v>
                </c:pt>
                <c:pt idx="36441">
                  <c:v>300.28484518653084</c:v>
                </c:pt>
                <c:pt idx="36442">
                  <c:v>300.14551303386793</c:v>
                </c:pt>
                <c:pt idx="36443">
                  <c:v>300.59759394646926</c:v>
                </c:pt>
                <c:pt idx="36444">
                  <c:v>300.43504265738812</c:v>
                </c:pt>
                <c:pt idx="36445">
                  <c:v>300.08670677415364</c:v>
                </c:pt>
                <c:pt idx="36446">
                  <c:v>300.30806747322987</c:v>
                </c:pt>
                <c:pt idx="36447">
                  <c:v>300.66725030563049</c:v>
                </c:pt>
                <c:pt idx="36448">
                  <c:v>300.59759394646926</c:v>
                </c:pt>
                <c:pt idx="36449">
                  <c:v>301.17814350457013</c:v>
                </c:pt>
                <c:pt idx="36450">
                  <c:v>300.45825109502692</c:v>
                </c:pt>
                <c:pt idx="36451">
                  <c:v>300.00618080663321</c:v>
                </c:pt>
                <c:pt idx="36452">
                  <c:v>301.02794770777507</c:v>
                </c:pt>
                <c:pt idx="36453">
                  <c:v>301.14405761939526</c:v>
                </c:pt>
                <c:pt idx="36454">
                  <c:v>300.63317492139134</c:v>
                </c:pt>
                <c:pt idx="36455">
                  <c:v>300.79572788453476</c:v>
                </c:pt>
                <c:pt idx="36456">
                  <c:v>300.74928498519898</c:v>
                </c:pt>
                <c:pt idx="36457">
                  <c:v>300.36537123166693</c:v>
                </c:pt>
                <c:pt idx="36458">
                  <c:v>300.62081775504299</c:v>
                </c:pt>
                <c:pt idx="36459">
                  <c:v>300.8762493640466</c:v>
                </c:pt>
                <c:pt idx="36460">
                  <c:v>300.82980174689914</c:v>
                </c:pt>
                <c:pt idx="36461">
                  <c:v>300.5511463293218</c:v>
                </c:pt>
                <c:pt idx="36462">
                  <c:v>300.38859504024066</c:v>
                </c:pt>
                <c:pt idx="36463">
                  <c:v>300.78336934849909</c:v>
                </c:pt>
                <c:pt idx="36464">
                  <c:v>300.02940306137282</c:v>
                </c:pt>
                <c:pt idx="36465">
                  <c:v>300.01703988361919</c:v>
                </c:pt>
                <c:pt idx="36466">
                  <c:v>300.26162289983188</c:v>
                </c:pt>
                <c:pt idx="36467">
                  <c:v>300.56350806129444</c:v>
                </c:pt>
                <c:pt idx="36468">
                  <c:v>300.79572788453476</c:v>
                </c:pt>
                <c:pt idx="36469">
                  <c:v>300.70284025961359</c:v>
                </c:pt>
                <c:pt idx="36470">
                  <c:v>300.40095509815103</c:v>
                </c:pt>
                <c:pt idx="36471">
                  <c:v>300.35451052475304</c:v>
                </c:pt>
                <c:pt idx="36472">
                  <c:v>300.08670677415364</c:v>
                </c:pt>
                <c:pt idx="36473">
                  <c:v>300.56350806129444</c:v>
                </c:pt>
                <c:pt idx="36474">
                  <c:v>300.24926740754574</c:v>
                </c:pt>
                <c:pt idx="36475">
                  <c:v>300.12229077760645</c:v>
                </c:pt>
                <c:pt idx="36476">
                  <c:v>300.56350806129444</c:v>
                </c:pt>
                <c:pt idx="36477">
                  <c:v>300.43504265738812</c:v>
                </c:pt>
                <c:pt idx="36478">
                  <c:v>300.31892361451946</c:v>
                </c:pt>
                <c:pt idx="36479">
                  <c:v>300.31892361451946</c:v>
                </c:pt>
                <c:pt idx="36480">
                  <c:v>300.04026227684943</c:v>
                </c:pt>
                <c:pt idx="36481">
                  <c:v>300.22604359897201</c:v>
                </c:pt>
                <c:pt idx="36482">
                  <c:v>300.35451052475304</c:v>
                </c:pt>
                <c:pt idx="36483">
                  <c:v>300.58673034799341</c:v>
                </c:pt>
                <c:pt idx="36484">
                  <c:v>300.09906995190721</c:v>
                </c:pt>
                <c:pt idx="36485">
                  <c:v>300.54028729647018</c:v>
                </c:pt>
                <c:pt idx="36486">
                  <c:v>300.07584769564573</c:v>
                </c:pt>
                <c:pt idx="36487">
                  <c:v>300.65639720809037</c:v>
                </c:pt>
                <c:pt idx="36488">
                  <c:v>300.21517984830865</c:v>
                </c:pt>
                <c:pt idx="36489">
                  <c:v>300.12229077760645</c:v>
                </c:pt>
                <c:pt idx="36490">
                  <c:v>300.40095509815103</c:v>
                </c:pt>
                <c:pt idx="36491">
                  <c:v>300.14551303386793</c:v>
                </c:pt>
                <c:pt idx="36492">
                  <c:v>300.48147490360066</c:v>
                </c:pt>
                <c:pt idx="36493">
                  <c:v>300.82980174689914</c:v>
                </c:pt>
                <c:pt idx="36494">
                  <c:v>300.71369792277795</c:v>
                </c:pt>
                <c:pt idx="36495">
                  <c:v>300.64402649705676</c:v>
                </c:pt>
                <c:pt idx="36496">
                  <c:v>300.96914459834147</c:v>
                </c:pt>
                <c:pt idx="36497">
                  <c:v>301.31747144164001</c:v>
                </c:pt>
                <c:pt idx="36498">
                  <c:v>300.92269698119406</c:v>
                </c:pt>
                <c:pt idx="36499">
                  <c:v>300.36537123166693</c:v>
                </c:pt>
                <c:pt idx="36500">
                  <c:v>300.35451052475304</c:v>
                </c:pt>
                <c:pt idx="36501">
                  <c:v>300.58673034799341</c:v>
                </c:pt>
                <c:pt idx="36502">
                  <c:v>301.26016783539035</c:v>
                </c:pt>
                <c:pt idx="36503">
                  <c:v>301.28338951333944</c:v>
                </c:pt>
                <c:pt idx="36504">
                  <c:v>300.58673034799341</c:v>
                </c:pt>
                <c:pt idx="36505">
                  <c:v>300.40095509815103</c:v>
                </c:pt>
                <c:pt idx="36506">
                  <c:v>300.12229077760645</c:v>
                </c:pt>
                <c:pt idx="36507">
                  <c:v>300.67961797291457</c:v>
                </c:pt>
                <c:pt idx="36508">
                  <c:v>300.30806747322987</c:v>
                </c:pt>
                <c:pt idx="36509">
                  <c:v>300.30806747322987</c:v>
                </c:pt>
                <c:pt idx="36510">
                  <c:v>300.19195756160968</c:v>
                </c:pt>
                <c:pt idx="36511">
                  <c:v>300.052625454603</c:v>
                </c:pt>
                <c:pt idx="36512">
                  <c:v>300.052625454603</c:v>
                </c:pt>
                <c:pt idx="36513">
                  <c:v>300.34214742309319</c:v>
                </c:pt>
                <c:pt idx="36514">
                  <c:v>300.26162289983188</c:v>
                </c:pt>
                <c:pt idx="36515">
                  <c:v>300.9118379483424</c:v>
                </c:pt>
                <c:pt idx="36516">
                  <c:v>300.63317492139134</c:v>
                </c:pt>
                <c:pt idx="36517">
                  <c:v>300.33128823805407</c:v>
                </c:pt>
                <c:pt idx="36518">
                  <c:v>300.29569980594573</c:v>
                </c:pt>
                <c:pt idx="36519">
                  <c:v>300.13314985611436</c:v>
                </c:pt>
                <c:pt idx="36520">
                  <c:v>300.40095509815103</c:v>
                </c:pt>
                <c:pt idx="36521">
                  <c:v>300.67961797291457</c:v>
                </c:pt>
                <c:pt idx="36522">
                  <c:v>300.26162289983188</c:v>
                </c:pt>
                <c:pt idx="36523">
                  <c:v>300.09906995190721</c:v>
                </c:pt>
                <c:pt idx="36524">
                  <c:v>300.10992901519637</c:v>
                </c:pt>
                <c:pt idx="36525">
                  <c:v>300.02940306137282</c:v>
                </c:pt>
                <c:pt idx="36526">
                  <c:v>300.07584769564573</c:v>
                </c:pt>
                <c:pt idx="36527">
                  <c:v>300.17959598182455</c:v>
                </c:pt>
                <c:pt idx="36528">
                  <c:v>300.50469871217439</c:v>
                </c:pt>
                <c:pt idx="36529">
                  <c:v>300.73692173135169</c:v>
                </c:pt>
                <c:pt idx="36530">
                  <c:v>300.06348451789216</c:v>
                </c:pt>
                <c:pt idx="36531">
                  <c:v>300.15637217325082</c:v>
                </c:pt>
                <c:pt idx="36532">
                  <c:v>300.28484518653084</c:v>
                </c:pt>
                <c:pt idx="36533">
                  <c:v>300.5511463293218</c:v>
                </c:pt>
                <c:pt idx="36534">
                  <c:v>300.09906995190721</c:v>
                </c:pt>
                <c:pt idx="36535">
                  <c:v>300.44739830186171</c:v>
                </c:pt>
                <c:pt idx="36536">
                  <c:v>300.09906995190721</c:v>
                </c:pt>
                <c:pt idx="36537">
                  <c:v>300.02940306137282</c:v>
                </c:pt>
                <c:pt idx="36538">
                  <c:v>300.02940306137282</c:v>
                </c:pt>
                <c:pt idx="36539">
                  <c:v>300.49384272307219</c:v>
                </c:pt>
                <c:pt idx="36540">
                  <c:v>300.12229077760645</c:v>
                </c:pt>
                <c:pt idx="36541">
                  <c:v>300.24926740754574</c:v>
                </c:pt>
                <c:pt idx="36542">
                  <c:v>300.22604359897201</c:v>
                </c:pt>
                <c:pt idx="36543">
                  <c:v>300.22604359897201</c:v>
                </c:pt>
                <c:pt idx="36544">
                  <c:v>300.36537123166693</c:v>
                </c:pt>
                <c:pt idx="36545">
                  <c:v>300.36537123166693</c:v>
                </c:pt>
                <c:pt idx="36546">
                  <c:v>300.20281979039828</c:v>
                </c:pt>
                <c:pt idx="36547">
                  <c:v>300.20281979039828</c:v>
                </c:pt>
                <c:pt idx="36548">
                  <c:v>300.78336934849909</c:v>
                </c:pt>
                <c:pt idx="36549">
                  <c:v>300.06348451789216</c:v>
                </c:pt>
                <c:pt idx="36550">
                  <c:v>300.28484518653084</c:v>
                </c:pt>
                <c:pt idx="36551">
                  <c:v>300.33128823805407</c:v>
                </c:pt>
                <c:pt idx="36552">
                  <c:v>300.47062043637322</c:v>
                </c:pt>
                <c:pt idx="36553">
                  <c:v>300.13314985611436</c:v>
                </c:pt>
                <c:pt idx="36554">
                  <c:v>300.21517984830865</c:v>
                </c:pt>
                <c:pt idx="36555">
                  <c:v>300.33128823805407</c:v>
                </c:pt>
                <c:pt idx="36556">
                  <c:v>301.12083533269629</c:v>
                </c:pt>
                <c:pt idx="36557">
                  <c:v>300.36537123166693</c:v>
                </c:pt>
                <c:pt idx="36558">
                  <c:v>300.59759394646926</c:v>
                </c:pt>
                <c:pt idx="36559">
                  <c:v>300.21517984830865</c:v>
                </c:pt>
                <c:pt idx="36560">
                  <c:v>300.00618080663321</c:v>
                </c:pt>
                <c:pt idx="36561">
                  <c:v>300.20281979039828</c:v>
                </c:pt>
                <c:pt idx="36562">
                  <c:v>300.14551303386793</c:v>
                </c:pt>
                <c:pt idx="36563">
                  <c:v>300.02940306137282</c:v>
                </c:pt>
                <c:pt idx="36564">
                  <c:v>300.31892361451946</c:v>
                </c:pt>
                <c:pt idx="36565">
                  <c:v>300.45825109502692</c:v>
                </c:pt>
                <c:pt idx="36566">
                  <c:v>300.50469871217439</c:v>
                </c:pt>
                <c:pt idx="36567">
                  <c:v>300.37773281145206</c:v>
                </c:pt>
                <c:pt idx="36568">
                  <c:v>300.33128823805407</c:v>
                </c:pt>
                <c:pt idx="36569">
                  <c:v>300.35451052475304</c:v>
                </c:pt>
                <c:pt idx="36570">
                  <c:v>300.16873527491072</c:v>
                </c:pt>
                <c:pt idx="36571">
                  <c:v>300.12229077760645</c:v>
                </c:pt>
                <c:pt idx="36572">
                  <c:v>300.86539474463171</c:v>
                </c:pt>
                <c:pt idx="36573">
                  <c:v>300.79572788453476</c:v>
                </c:pt>
                <c:pt idx="36574">
                  <c:v>300.00618080663321</c:v>
                </c:pt>
                <c:pt idx="36575">
                  <c:v>300.24926740754574</c:v>
                </c:pt>
                <c:pt idx="36576">
                  <c:v>300.24926740754574</c:v>
                </c:pt>
                <c:pt idx="36577">
                  <c:v>300.22604359897201</c:v>
                </c:pt>
                <c:pt idx="36578">
                  <c:v>300.41181884881439</c:v>
                </c:pt>
                <c:pt idx="36579">
                  <c:v>300.5511463293218</c:v>
                </c:pt>
                <c:pt idx="36580">
                  <c:v>300.29569980594573</c:v>
                </c:pt>
                <c:pt idx="36581">
                  <c:v>300.09906995190721</c:v>
                </c:pt>
                <c:pt idx="36582">
                  <c:v>300.58673034799341</c:v>
                </c:pt>
                <c:pt idx="36583">
                  <c:v>300.16873527491072</c:v>
                </c:pt>
                <c:pt idx="36584">
                  <c:v>300.19195756160968</c:v>
                </c:pt>
                <c:pt idx="36585">
                  <c:v>300.98150465625184</c:v>
                </c:pt>
                <c:pt idx="36586">
                  <c:v>301.0047254210761</c:v>
                </c:pt>
                <c:pt idx="36587">
                  <c:v>300.72606254631256</c:v>
                </c:pt>
                <c:pt idx="36588">
                  <c:v>300.09906995190721</c:v>
                </c:pt>
                <c:pt idx="36589">
                  <c:v>300.78336934849909</c:v>
                </c:pt>
                <c:pt idx="36590">
                  <c:v>300.13314985611436</c:v>
                </c:pt>
                <c:pt idx="36591">
                  <c:v>300.71369792277795</c:v>
                </c:pt>
                <c:pt idx="36592">
                  <c:v>300.34214742309319</c:v>
                </c:pt>
                <c:pt idx="36593">
                  <c:v>300.82980174689914</c:v>
                </c:pt>
                <c:pt idx="36594">
                  <c:v>300.80659315707283</c:v>
                </c:pt>
                <c:pt idx="36595">
                  <c:v>300.34214742309319</c:v>
                </c:pt>
                <c:pt idx="36596">
                  <c:v>300.29569980594573</c:v>
                </c:pt>
                <c:pt idx="36597">
                  <c:v>300.5511463293218</c:v>
                </c:pt>
                <c:pt idx="36598">
                  <c:v>300.70284025961359</c:v>
                </c:pt>
                <c:pt idx="36599">
                  <c:v>300.51706500977122</c:v>
                </c:pt>
                <c:pt idx="36600">
                  <c:v>300.04026227684943</c:v>
                </c:pt>
                <c:pt idx="36601">
                  <c:v>300.23840061313291</c:v>
                </c:pt>
                <c:pt idx="36602">
                  <c:v>300.28484518653084</c:v>
                </c:pt>
                <c:pt idx="36603">
                  <c:v>300.35451052475304</c:v>
                </c:pt>
                <c:pt idx="36604">
                  <c:v>300.40095509815103</c:v>
                </c:pt>
                <c:pt idx="36605">
                  <c:v>300.72606254631256</c:v>
                </c:pt>
                <c:pt idx="36606">
                  <c:v>300.63317492139134</c:v>
                </c:pt>
                <c:pt idx="36607">
                  <c:v>300.49384272307219</c:v>
                </c:pt>
                <c:pt idx="36608">
                  <c:v>300.12229077760645</c:v>
                </c:pt>
                <c:pt idx="36609">
                  <c:v>300.62081775504299</c:v>
                </c:pt>
                <c:pt idx="36610">
                  <c:v>300.50469871217439</c:v>
                </c:pt>
                <c:pt idx="36611">
                  <c:v>300.85302555547287</c:v>
                </c:pt>
                <c:pt idx="36612">
                  <c:v>300.14551303386793</c:v>
                </c:pt>
                <c:pt idx="36613">
                  <c:v>300.16873527491072</c:v>
                </c:pt>
                <c:pt idx="36614">
                  <c:v>300.30806747322987</c:v>
                </c:pt>
                <c:pt idx="36615">
                  <c:v>300.23840061313291</c:v>
                </c:pt>
                <c:pt idx="36616">
                  <c:v>300.35451052475304</c:v>
                </c:pt>
                <c:pt idx="36617">
                  <c:v>300.26162289983188</c:v>
                </c:pt>
                <c:pt idx="36618">
                  <c:v>300.79572788453476</c:v>
                </c:pt>
                <c:pt idx="36619">
                  <c:v>300.56350806129444</c:v>
                </c:pt>
                <c:pt idx="36620">
                  <c:v>300.42417753703751</c:v>
                </c:pt>
                <c:pt idx="36621">
                  <c:v>300.40095509815103</c:v>
                </c:pt>
                <c:pt idx="36622">
                  <c:v>300.42417753703751</c:v>
                </c:pt>
                <c:pt idx="36623">
                  <c:v>300.16873527491072</c:v>
                </c:pt>
                <c:pt idx="36624">
                  <c:v>300.04026227684943</c:v>
                </c:pt>
                <c:pt idx="36625">
                  <c:v>300.17959598182455</c:v>
                </c:pt>
                <c:pt idx="36626">
                  <c:v>300.52792252074812</c:v>
                </c:pt>
                <c:pt idx="36627">
                  <c:v>300.89947317262033</c:v>
                </c:pt>
                <c:pt idx="36628">
                  <c:v>300.73692173135169</c:v>
                </c:pt>
                <c:pt idx="36629">
                  <c:v>300.92269698119406</c:v>
                </c:pt>
                <c:pt idx="36630">
                  <c:v>300.43504265738812</c:v>
                </c:pt>
                <c:pt idx="36631">
                  <c:v>300.62081775504299</c:v>
                </c:pt>
                <c:pt idx="36632">
                  <c:v>300.45825109502692</c:v>
                </c:pt>
                <c:pt idx="36633">
                  <c:v>300.02940306137282</c:v>
                </c:pt>
                <c:pt idx="36634">
                  <c:v>300.40095509815103</c:v>
                </c:pt>
                <c:pt idx="36635">
                  <c:v>300.40095509815103</c:v>
                </c:pt>
                <c:pt idx="36636">
                  <c:v>300.65639720809037</c:v>
                </c:pt>
                <c:pt idx="36637">
                  <c:v>300.56350806129444</c:v>
                </c:pt>
                <c:pt idx="36638">
                  <c:v>300.07584769564573</c:v>
                </c:pt>
                <c:pt idx="36639">
                  <c:v>300.33128823805407</c:v>
                </c:pt>
                <c:pt idx="36640">
                  <c:v>300.49384272307219</c:v>
                </c:pt>
                <c:pt idx="36641">
                  <c:v>300.30806747322987</c:v>
                </c:pt>
                <c:pt idx="36642">
                  <c:v>300.86539474463171</c:v>
                </c:pt>
                <c:pt idx="36643">
                  <c:v>300.67961797291457</c:v>
                </c:pt>
                <c:pt idx="36644">
                  <c:v>300.37773281145206</c:v>
                </c:pt>
                <c:pt idx="36645">
                  <c:v>300.13314985611436</c:v>
                </c:pt>
                <c:pt idx="36646">
                  <c:v>300.15637217325082</c:v>
                </c:pt>
                <c:pt idx="36647">
                  <c:v>300.52792252074812</c:v>
                </c:pt>
                <c:pt idx="36648">
                  <c:v>300.8762493640466</c:v>
                </c:pt>
                <c:pt idx="36649">
                  <c:v>300.73692173135169</c:v>
                </c:pt>
                <c:pt idx="36650">
                  <c:v>300.10992901519637</c:v>
                </c:pt>
                <c:pt idx="36651">
                  <c:v>300.37773281145206</c:v>
                </c:pt>
                <c:pt idx="36652">
                  <c:v>300.67961797291457</c:v>
                </c:pt>
                <c:pt idx="36653">
                  <c:v>300.84217245793269</c:v>
                </c:pt>
                <c:pt idx="36654">
                  <c:v>300.70284025961359</c:v>
                </c:pt>
                <c:pt idx="36655">
                  <c:v>301.23694570087889</c:v>
                </c:pt>
                <c:pt idx="36656">
                  <c:v>300.86539474463171</c:v>
                </c:pt>
                <c:pt idx="36657">
                  <c:v>300.65639720809037</c:v>
                </c:pt>
                <c:pt idx="36658">
                  <c:v>300.04026227684943</c:v>
                </c:pt>
                <c:pt idx="36659">
                  <c:v>300.24926740754574</c:v>
                </c:pt>
                <c:pt idx="36660">
                  <c:v>300.04026227684943</c:v>
                </c:pt>
                <c:pt idx="36661">
                  <c:v>300.41181884881439</c:v>
                </c:pt>
                <c:pt idx="36662">
                  <c:v>300.48147490360066</c:v>
                </c:pt>
                <c:pt idx="36663">
                  <c:v>300.64402649705676</c:v>
                </c:pt>
                <c:pt idx="36664">
                  <c:v>300.272475997372</c:v>
                </c:pt>
                <c:pt idx="36665">
                  <c:v>300.17959598182455</c:v>
                </c:pt>
                <c:pt idx="36666">
                  <c:v>300.08670677415364</c:v>
                </c:pt>
                <c:pt idx="36667">
                  <c:v>300.58673034799341</c:v>
                </c:pt>
                <c:pt idx="36668">
                  <c:v>300.35451052475304</c:v>
                </c:pt>
                <c:pt idx="36669">
                  <c:v>300.98150465625184</c:v>
                </c:pt>
                <c:pt idx="36670">
                  <c:v>300.56350806129444</c:v>
                </c:pt>
                <c:pt idx="36671">
                  <c:v>300.63317492139134</c:v>
                </c:pt>
                <c:pt idx="36672">
                  <c:v>300.79572788453476</c:v>
                </c:pt>
                <c:pt idx="36673">
                  <c:v>300.19195756160968</c:v>
                </c:pt>
                <c:pt idx="36674">
                  <c:v>300.76014553992542</c:v>
                </c:pt>
                <c:pt idx="36675">
                  <c:v>300.13314985611436</c:v>
                </c:pt>
                <c:pt idx="36676">
                  <c:v>300.22604359897201</c:v>
                </c:pt>
                <c:pt idx="36677">
                  <c:v>300.9923684069152</c:v>
                </c:pt>
                <c:pt idx="36678">
                  <c:v>300.94592078976774</c:v>
                </c:pt>
                <c:pt idx="36679">
                  <c:v>300.80659315707283</c:v>
                </c:pt>
                <c:pt idx="36680">
                  <c:v>300.52792252074812</c:v>
                </c:pt>
                <c:pt idx="36681">
                  <c:v>300.36537123166693</c:v>
                </c:pt>
                <c:pt idx="36682">
                  <c:v>300.21517984830865</c:v>
                </c:pt>
                <c:pt idx="36683">
                  <c:v>300.09906995190721</c:v>
                </c:pt>
                <c:pt idx="36684">
                  <c:v>300.47062043637322</c:v>
                </c:pt>
                <c:pt idx="36685">
                  <c:v>300.42417753703751</c:v>
                </c:pt>
                <c:pt idx="36686">
                  <c:v>300.70284025961359</c:v>
                </c:pt>
                <c:pt idx="36687">
                  <c:v>301.56205223591553</c:v>
                </c:pt>
                <c:pt idx="36688">
                  <c:v>301.09761456787203</c:v>
                </c:pt>
                <c:pt idx="36689">
                  <c:v>301.44594338960769</c:v>
                </c:pt>
                <c:pt idx="36690">
                  <c:v>300.77250575002324</c:v>
                </c:pt>
                <c:pt idx="36691">
                  <c:v>300.23840061313291</c:v>
                </c:pt>
                <c:pt idx="36692">
                  <c:v>300.01703988361919</c:v>
                </c:pt>
                <c:pt idx="36693">
                  <c:v>300.07584769564573</c:v>
                </c:pt>
                <c:pt idx="36694">
                  <c:v>300.20281979039828</c:v>
                </c:pt>
                <c:pt idx="36695">
                  <c:v>300.59759394646926</c:v>
                </c:pt>
                <c:pt idx="36696">
                  <c:v>300.08670677415364</c:v>
                </c:pt>
                <c:pt idx="36697">
                  <c:v>300.26162289983188</c:v>
                </c:pt>
                <c:pt idx="36698">
                  <c:v>300.10992901519637</c:v>
                </c:pt>
                <c:pt idx="36699">
                  <c:v>300.33128823805407</c:v>
                </c:pt>
                <c:pt idx="36700">
                  <c:v>300.37773281145206</c:v>
                </c:pt>
                <c:pt idx="36701">
                  <c:v>300.37773281145206</c:v>
                </c:pt>
                <c:pt idx="36702">
                  <c:v>300.28484518653084</c:v>
                </c:pt>
                <c:pt idx="36703">
                  <c:v>300.44739830186171</c:v>
                </c:pt>
                <c:pt idx="36704">
                  <c:v>300.02940306137282</c:v>
                </c:pt>
                <c:pt idx="36705">
                  <c:v>300.70284025961359</c:v>
                </c:pt>
                <c:pt idx="36706">
                  <c:v>300.09906995190721</c:v>
                </c:pt>
                <c:pt idx="36707">
                  <c:v>300.54028729647018</c:v>
                </c:pt>
                <c:pt idx="36708">
                  <c:v>300.12229077760645</c:v>
                </c:pt>
                <c:pt idx="36709">
                  <c:v>300.17959598182455</c:v>
                </c:pt>
                <c:pt idx="36710">
                  <c:v>300.78336934849909</c:v>
                </c:pt>
                <c:pt idx="36711">
                  <c:v>301.10847223103639</c:v>
                </c:pt>
                <c:pt idx="36712">
                  <c:v>300.73692173135169</c:v>
                </c:pt>
                <c:pt idx="36713">
                  <c:v>300.9923684069152</c:v>
                </c:pt>
                <c:pt idx="36714">
                  <c:v>300.64402649705676</c:v>
                </c:pt>
                <c:pt idx="36715">
                  <c:v>300.78336934849909</c:v>
                </c:pt>
                <c:pt idx="36716">
                  <c:v>300.272475997372</c:v>
                </c:pt>
                <c:pt idx="36717">
                  <c:v>300.38859504024066</c:v>
                </c:pt>
                <c:pt idx="36718">
                  <c:v>300.35451052475304</c:v>
                </c:pt>
                <c:pt idx="36719">
                  <c:v>300.33128823805407</c:v>
                </c:pt>
                <c:pt idx="36720">
                  <c:v>300.47062043637322</c:v>
                </c:pt>
                <c:pt idx="36721">
                  <c:v>300.14551303386793</c:v>
                </c:pt>
                <c:pt idx="36722">
                  <c:v>300.23840061313291</c:v>
                </c:pt>
                <c:pt idx="36723">
                  <c:v>300.47062043637322</c:v>
                </c:pt>
                <c:pt idx="36724">
                  <c:v>300.13314985611436</c:v>
                </c:pt>
                <c:pt idx="36725">
                  <c:v>300.54028729647018</c:v>
                </c:pt>
                <c:pt idx="36726">
                  <c:v>300.49384272307219</c:v>
                </c:pt>
                <c:pt idx="36727">
                  <c:v>300.13314985611436</c:v>
                </c:pt>
                <c:pt idx="36728">
                  <c:v>300.51706500977122</c:v>
                </c:pt>
                <c:pt idx="36729">
                  <c:v>301.03880065312774</c:v>
                </c:pt>
                <c:pt idx="36730">
                  <c:v>300.85302555547287</c:v>
                </c:pt>
                <c:pt idx="36731">
                  <c:v>300.40095509815103</c:v>
                </c:pt>
                <c:pt idx="36732">
                  <c:v>300.65639720809037</c:v>
                </c:pt>
                <c:pt idx="36733">
                  <c:v>300.79572788453476</c:v>
                </c:pt>
                <c:pt idx="36734">
                  <c:v>300.77250575002324</c:v>
                </c:pt>
                <c:pt idx="36735">
                  <c:v>300.37773281145206</c:v>
                </c:pt>
                <c:pt idx="36736">
                  <c:v>300.09906995190721</c:v>
                </c:pt>
                <c:pt idx="36737">
                  <c:v>300.77250575002324</c:v>
                </c:pt>
                <c:pt idx="36738">
                  <c:v>300.67961797291457</c:v>
                </c:pt>
                <c:pt idx="36739">
                  <c:v>300.26162289983188</c:v>
                </c:pt>
                <c:pt idx="36740">
                  <c:v>300.36537123166693</c:v>
                </c:pt>
                <c:pt idx="36741">
                  <c:v>300.15637217325082</c:v>
                </c:pt>
                <c:pt idx="36742">
                  <c:v>300.62081775504299</c:v>
                </c:pt>
                <c:pt idx="36743">
                  <c:v>300.52792252074812</c:v>
                </c:pt>
                <c:pt idx="36744">
                  <c:v>300.24926740754574</c:v>
                </c:pt>
                <c:pt idx="36745">
                  <c:v>300.76014553992542</c:v>
                </c:pt>
                <c:pt idx="36746">
                  <c:v>300.76014553992542</c:v>
                </c:pt>
                <c:pt idx="36747">
                  <c:v>300.07584769564573</c:v>
                </c:pt>
                <c:pt idx="36748">
                  <c:v>300.15637217325082</c:v>
                </c:pt>
                <c:pt idx="36749">
                  <c:v>300.23840061313291</c:v>
                </c:pt>
                <c:pt idx="36750">
                  <c:v>300.79572788453476</c:v>
                </c:pt>
                <c:pt idx="36751">
                  <c:v>300.12229077760645</c:v>
                </c:pt>
                <c:pt idx="36752">
                  <c:v>300.15637217325082</c:v>
                </c:pt>
                <c:pt idx="36753">
                  <c:v>300.56350806129444</c:v>
                </c:pt>
                <c:pt idx="36754">
                  <c:v>300.16873527491072</c:v>
                </c:pt>
                <c:pt idx="36755">
                  <c:v>300.24926740754574</c:v>
                </c:pt>
                <c:pt idx="36756">
                  <c:v>300.02940306137282</c:v>
                </c:pt>
                <c:pt idx="36757">
                  <c:v>300.51706500977122</c:v>
                </c:pt>
                <c:pt idx="36758">
                  <c:v>300.17959598182455</c:v>
                </c:pt>
                <c:pt idx="36759">
                  <c:v>300.31892361451946</c:v>
                </c:pt>
                <c:pt idx="36760">
                  <c:v>300.29569980594573</c:v>
                </c:pt>
                <c:pt idx="36761">
                  <c:v>300.80659315707283</c:v>
                </c:pt>
                <c:pt idx="36762">
                  <c:v>300.48147490360066</c:v>
                </c:pt>
                <c:pt idx="36763">
                  <c:v>300.01703988361919</c:v>
                </c:pt>
                <c:pt idx="36764">
                  <c:v>300.15637217325082</c:v>
                </c:pt>
                <c:pt idx="36765">
                  <c:v>300.052625454603</c:v>
                </c:pt>
                <c:pt idx="36766">
                  <c:v>300.19195756160968</c:v>
                </c:pt>
                <c:pt idx="36767">
                  <c:v>300.28484518653084</c:v>
                </c:pt>
                <c:pt idx="36768">
                  <c:v>301.35305546031157</c:v>
                </c:pt>
                <c:pt idx="36769">
                  <c:v>301.21372295761745</c:v>
                </c:pt>
                <c:pt idx="36770">
                  <c:v>301.77104977245688</c:v>
                </c:pt>
                <c:pt idx="36771">
                  <c:v>300.42417753703751</c:v>
                </c:pt>
                <c:pt idx="36772">
                  <c:v>300.23840061313291</c:v>
                </c:pt>
                <c:pt idx="36773">
                  <c:v>300.56350806129444</c:v>
                </c:pt>
                <c:pt idx="36774">
                  <c:v>300.37773281145206</c:v>
                </c:pt>
                <c:pt idx="36775">
                  <c:v>300.15637217325082</c:v>
                </c:pt>
                <c:pt idx="36776">
                  <c:v>300.50469871217439</c:v>
                </c:pt>
                <c:pt idx="36777">
                  <c:v>300.24926740754574</c:v>
                </c:pt>
                <c:pt idx="36778">
                  <c:v>300.052625454603</c:v>
                </c:pt>
                <c:pt idx="36779">
                  <c:v>300.19195756160968</c:v>
                </c:pt>
                <c:pt idx="36780">
                  <c:v>300.06348451789216</c:v>
                </c:pt>
                <c:pt idx="36781">
                  <c:v>300.01703988361919</c:v>
                </c:pt>
                <c:pt idx="36782">
                  <c:v>300.17959598182455</c:v>
                </c:pt>
                <c:pt idx="36783">
                  <c:v>300.02940306137282</c:v>
                </c:pt>
                <c:pt idx="36784">
                  <c:v>300.02940306137282</c:v>
                </c:pt>
                <c:pt idx="36785">
                  <c:v>300.10992901519637</c:v>
                </c:pt>
                <c:pt idx="36786">
                  <c:v>300.10992901519637</c:v>
                </c:pt>
                <c:pt idx="36787">
                  <c:v>300.02940306137282</c:v>
                </c:pt>
                <c:pt idx="36788">
                  <c:v>300.60995263469238</c:v>
                </c:pt>
                <c:pt idx="36789">
                  <c:v>300.81895017123372</c:v>
                </c:pt>
                <c:pt idx="36790">
                  <c:v>300.04026227684943</c:v>
                </c:pt>
                <c:pt idx="36791">
                  <c:v>300.14551303386793</c:v>
                </c:pt>
                <c:pt idx="36792">
                  <c:v>300.052625454603</c:v>
                </c:pt>
                <c:pt idx="36793">
                  <c:v>300.36537123166693</c:v>
                </c:pt>
                <c:pt idx="36794">
                  <c:v>300.34214742309319</c:v>
                </c:pt>
                <c:pt idx="36795">
                  <c:v>300.71369792277795</c:v>
                </c:pt>
                <c:pt idx="36796">
                  <c:v>300.73692173135169</c:v>
                </c:pt>
                <c:pt idx="36797">
                  <c:v>300.52792252074812</c:v>
                </c:pt>
                <c:pt idx="36798">
                  <c:v>300.52792252074812</c:v>
                </c:pt>
                <c:pt idx="36799">
                  <c:v>300.29569980594573</c:v>
                </c:pt>
                <c:pt idx="36800">
                  <c:v>300.45825109502692</c:v>
                </c:pt>
                <c:pt idx="36801">
                  <c:v>300.00618080663321</c:v>
                </c:pt>
                <c:pt idx="36802">
                  <c:v>300.00618080663321</c:v>
                </c:pt>
                <c:pt idx="36803">
                  <c:v>300.16873527491072</c:v>
                </c:pt>
                <c:pt idx="36804">
                  <c:v>300.67961797291457</c:v>
                </c:pt>
                <c:pt idx="36805">
                  <c:v>301.05116999447409</c:v>
                </c:pt>
                <c:pt idx="36806">
                  <c:v>300.86539474463171</c:v>
                </c:pt>
                <c:pt idx="36807">
                  <c:v>300.07584769564573</c:v>
                </c:pt>
                <c:pt idx="36808">
                  <c:v>301.36391905878742</c:v>
                </c:pt>
                <c:pt idx="36809">
                  <c:v>300.8762493640466</c:v>
                </c:pt>
                <c:pt idx="36810">
                  <c:v>300.57437013789553</c:v>
                </c:pt>
                <c:pt idx="36811">
                  <c:v>300.96914459834147</c:v>
                </c:pt>
                <c:pt idx="36812">
                  <c:v>301.0852482702752</c:v>
                </c:pt>
                <c:pt idx="36813">
                  <c:v>300.07584769564573</c:v>
                </c:pt>
                <c:pt idx="36814">
                  <c:v>302.53737458040013</c:v>
                </c:pt>
                <c:pt idx="36815">
                  <c:v>302.39804390395568</c:v>
                </c:pt>
                <c:pt idx="36816">
                  <c:v>301.28338951333944</c:v>
                </c:pt>
                <c:pt idx="36817">
                  <c:v>300.06348451789216</c:v>
                </c:pt>
                <c:pt idx="36818">
                  <c:v>300.02940306137282</c:v>
                </c:pt>
                <c:pt idx="36819">
                  <c:v>300.93506008285391</c:v>
                </c:pt>
                <c:pt idx="36820">
                  <c:v>300.07584769564573</c:v>
                </c:pt>
                <c:pt idx="36821">
                  <c:v>303.3377756857073</c:v>
                </c:pt>
                <c:pt idx="36822">
                  <c:v>301.80512606982086</c:v>
                </c:pt>
                <c:pt idx="36823">
                  <c:v>303.94154905238184</c:v>
                </c:pt>
                <c:pt idx="36824">
                  <c:v>304.77754528604623</c:v>
                </c:pt>
                <c:pt idx="36825">
                  <c:v>302.35159933055775</c:v>
                </c:pt>
                <c:pt idx="36826">
                  <c:v>309.55040471975968</c:v>
                </c:pt>
                <c:pt idx="36827">
                  <c:v>312.68537537725371</c:v>
                </c:pt>
                <c:pt idx="36828">
                  <c:v>306.99599731723919</c:v>
                </c:pt>
                <c:pt idx="36829">
                  <c:v>302.02649188239621</c:v>
                </c:pt>
                <c:pt idx="36830">
                  <c:v>302.82689755332763</c:v>
                </c:pt>
                <c:pt idx="36831">
                  <c:v>305.03299196160981</c:v>
                </c:pt>
                <c:pt idx="36832">
                  <c:v>306.96041588575468</c:v>
                </c:pt>
                <c:pt idx="36833">
                  <c:v>300.80659315707283</c:v>
                </c:pt>
                <c:pt idx="36834">
                  <c:v>304.47565099333525</c:v>
                </c:pt>
                <c:pt idx="36835">
                  <c:v>306.44952253462759</c:v>
                </c:pt>
                <c:pt idx="36836">
                  <c:v>300.42417753703751</c:v>
                </c:pt>
                <c:pt idx="36837">
                  <c:v>301.53883147109133</c:v>
                </c:pt>
                <c:pt idx="36838">
                  <c:v>300.65639720809037</c:v>
                </c:pt>
                <c:pt idx="36839">
                  <c:v>303.67525140990278</c:v>
                </c:pt>
                <c:pt idx="36840">
                  <c:v>308.62152694867308</c:v>
                </c:pt>
                <c:pt idx="36841">
                  <c:v>302.23548941893756</c:v>
                </c:pt>
                <c:pt idx="36842">
                  <c:v>302.5482422879378</c:v>
                </c:pt>
                <c:pt idx="36843">
                  <c:v>305.38131865272084</c:v>
                </c:pt>
                <c:pt idx="36844">
                  <c:v>304.56854622763018</c:v>
                </c:pt>
                <c:pt idx="36845">
                  <c:v>303.61644616984455</c:v>
                </c:pt>
                <c:pt idx="36846">
                  <c:v>304.66144146192505</c:v>
                </c:pt>
                <c:pt idx="36847">
                  <c:v>301.15491984818385</c:v>
                </c:pt>
                <c:pt idx="36848">
                  <c:v>310.24707179885445</c:v>
                </c:pt>
                <c:pt idx="36849">
                  <c:v>303.93069808546636</c:v>
                </c:pt>
                <c:pt idx="36850">
                  <c:v>300.04026227684943</c:v>
                </c:pt>
                <c:pt idx="36851">
                  <c:v>305.23112483436296</c:v>
                </c:pt>
                <c:pt idx="36852">
                  <c:v>304.34869620229853</c:v>
                </c:pt>
                <c:pt idx="36853">
                  <c:v>304.46480002641977</c:v>
                </c:pt>
                <c:pt idx="36854">
                  <c:v>300.86539474463171</c:v>
                </c:pt>
                <c:pt idx="36855">
                  <c:v>302.59467468633784</c:v>
                </c:pt>
                <c:pt idx="36856">
                  <c:v>306.47274634320132</c:v>
                </c:pt>
                <c:pt idx="36857">
                  <c:v>308.60916932576231</c:v>
                </c:pt>
                <c:pt idx="36858">
                  <c:v>307.03007209272846</c:v>
                </c:pt>
                <c:pt idx="36859">
                  <c:v>306.44952253462759</c:v>
                </c:pt>
                <c:pt idx="36860">
                  <c:v>301.87479749554205</c:v>
                </c:pt>
                <c:pt idx="36861">
                  <c:v>303.41980473433927</c:v>
                </c:pt>
                <c:pt idx="36862">
                  <c:v>306.92632589151805</c:v>
                </c:pt>
                <c:pt idx="36863">
                  <c:v>304.83635052610447</c:v>
                </c:pt>
                <c:pt idx="36864">
                  <c:v>300.71369792277795</c:v>
                </c:pt>
                <c:pt idx="36865">
                  <c:v>303.7789976111132</c:v>
                </c:pt>
                <c:pt idx="36866">
                  <c:v>301.13169588742267</c:v>
                </c:pt>
                <c:pt idx="36867">
                  <c:v>301.30661164785096</c:v>
                </c:pt>
                <c:pt idx="36868">
                  <c:v>302.95537421910706</c:v>
                </c:pt>
                <c:pt idx="36869">
                  <c:v>303.37337233593922</c:v>
                </c:pt>
                <c:pt idx="36870">
                  <c:v>302.29279561237422</c:v>
                </c:pt>
                <c:pt idx="36871">
                  <c:v>300.71369792277795</c:v>
                </c:pt>
                <c:pt idx="36872">
                  <c:v>306.86752065145981</c:v>
                </c:pt>
                <c:pt idx="36873">
                  <c:v>304.44157621784603</c:v>
                </c:pt>
                <c:pt idx="36874">
                  <c:v>311.91905056931051</c:v>
                </c:pt>
                <c:pt idx="36875">
                  <c:v>300.24926740754574</c:v>
                </c:pt>
                <c:pt idx="36876">
                  <c:v>309.31819554964255</c:v>
                </c:pt>
                <c:pt idx="36877">
                  <c:v>315.23979495477215</c:v>
                </c:pt>
                <c:pt idx="36878">
                  <c:v>303.09470185180197</c:v>
                </c:pt>
                <c:pt idx="36879">
                  <c:v>306.68174540161743</c:v>
                </c:pt>
                <c:pt idx="36880">
                  <c:v>312.97489530643179</c:v>
                </c:pt>
                <c:pt idx="36881">
                  <c:v>315.3434954997403</c:v>
                </c:pt>
                <c:pt idx="36882">
                  <c:v>317.38706890424868</c:v>
                </c:pt>
                <c:pt idx="36883">
                  <c:v>305.24197580127844</c:v>
                </c:pt>
                <c:pt idx="36884">
                  <c:v>314.33412729538662</c:v>
                </c:pt>
                <c:pt idx="36885">
                  <c:v>315.44879401318826</c:v>
                </c:pt>
                <c:pt idx="36886">
                  <c:v>318.00321511258142</c:v>
                </c:pt>
                <c:pt idx="36887">
                  <c:v>309.75940225630103</c:v>
                </c:pt>
                <c:pt idx="36888">
                  <c:v>303.46625235148673</c:v>
                </c:pt>
                <c:pt idx="36889">
                  <c:v>305.27757245151042</c:v>
                </c:pt>
                <c:pt idx="36890">
                  <c:v>303.26811947873352</c:v>
                </c:pt>
                <c:pt idx="36891">
                  <c:v>309.18971888386318</c:v>
                </c:pt>
                <c:pt idx="36892">
                  <c:v>311.11714128613329</c:v>
                </c:pt>
                <c:pt idx="36893">
                  <c:v>316.92259273277415</c:v>
                </c:pt>
                <c:pt idx="36894">
                  <c:v>312.20857049848854</c:v>
                </c:pt>
                <c:pt idx="36895">
                  <c:v>313.71799478392649</c:v>
                </c:pt>
                <c:pt idx="36896">
                  <c:v>300.45825109502692</c:v>
                </c:pt>
                <c:pt idx="36897">
                  <c:v>306.34577633341718</c:v>
                </c:pt>
                <c:pt idx="36898">
                  <c:v>307.64620308231378</c:v>
                </c:pt>
                <c:pt idx="36899">
                  <c:v>301.06202461388898</c:v>
                </c:pt>
                <c:pt idx="36900">
                  <c:v>300.84217245793269</c:v>
                </c:pt>
                <c:pt idx="36901">
                  <c:v>300.52792252074812</c:v>
                </c:pt>
                <c:pt idx="36902">
                  <c:v>309.59685081503238</c:v>
                </c:pt>
                <c:pt idx="36903">
                  <c:v>301.09761456787203</c:v>
                </c:pt>
                <c:pt idx="36904">
                  <c:v>307.92487356645108</c:v>
                </c:pt>
                <c:pt idx="36905">
                  <c:v>307.32110019977648</c:v>
                </c:pt>
                <c:pt idx="36906">
                  <c:v>300.14551303386793</c:v>
                </c:pt>
                <c:pt idx="36907">
                  <c:v>302.13024417110557</c:v>
                </c:pt>
                <c:pt idx="36908">
                  <c:v>300.43504265738812</c:v>
                </c:pt>
                <c:pt idx="36909">
                  <c:v>300.36537123166693</c:v>
                </c:pt>
                <c:pt idx="36910">
                  <c:v>302.0373489368107</c:v>
                </c:pt>
                <c:pt idx="36911">
                  <c:v>303.29134328730726</c:v>
                </c:pt>
                <c:pt idx="36912">
                  <c:v>303.43067092000217</c:v>
                </c:pt>
                <c:pt idx="36913">
                  <c:v>307.88929213496652</c:v>
                </c:pt>
                <c:pt idx="36914">
                  <c:v>308.84139219275215</c:v>
                </c:pt>
                <c:pt idx="36915">
                  <c:v>304.97567815879938</c:v>
                </c:pt>
                <c:pt idx="36916">
                  <c:v>312.52282393598506</c:v>
                </c:pt>
                <c:pt idx="36917">
                  <c:v>303.74492283562398</c:v>
                </c:pt>
                <c:pt idx="36918">
                  <c:v>301.16727990609422</c:v>
                </c:pt>
                <c:pt idx="36919">
                  <c:v>300.19195756160968</c:v>
                </c:pt>
                <c:pt idx="36920">
                  <c:v>305.99744964230615</c:v>
                </c:pt>
                <c:pt idx="36921">
                  <c:v>301.77104977245688</c:v>
                </c:pt>
                <c:pt idx="36922">
                  <c:v>303.80222141968693</c:v>
                </c:pt>
                <c:pt idx="36923">
                  <c:v>302.75722612760649</c:v>
                </c:pt>
                <c:pt idx="36924">
                  <c:v>303.08234270701644</c:v>
                </c:pt>
                <c:pt idx="36925">
                  <c:v>302.59467468633784</c:v>
                </c:pt>
                <c:pt idx="36926">
                  <c:v>302.73401753778018</c:v>
                </c:pt>
                <c:pt idx="36927">
                  <c:v>303.10556803746488</c:v>
                </c:pt>
                <c:pt idx="36928">
                  <c:v>301.45679892214741</c:v>
                </c:pt>
                <c:pt idx="36929">
                  <c:v>300.85302555547287</c:v>
                </c:pt>
                <c:pt idx="36930">
                  <c:v>301.24779986373136</c:v>
                </c:pt>
                <c:pt idx="36931">
                  <c:v>302.87334517047509</c:v>
                </c:pt>
                <c:pt idx="36932">
                  <c:v>304.03444428667677</c:v>
                </c:pt>
                <c:pt idx="36933">
                  <c:v>305.84574916795304</c:v>
                </c:pt>
                <c:pt idx="36934">
                  <c:v>306.983624475581</c:v>
                </c:pt>
                <c:pt idx="36935">
                  <c:v>300.80659315707283</c:v>
                </c:pt>
                <c:pt idx="36936">
                  <c:v>308.064201199146</c:v>
                </c:pt>
                <c:pt idx="36937">
                  <c:v>301.23694570087889</c:v>
                </c:pt>
                <c:pt idx="36938">
                  <c:v>300.95828236955288</c:v>
                </c:pt>
                <c:pt idx="36939">
                  <c:v>300.58673034799341</c:v>
                </c:pt>
                <c:pt idx="36940">
                  <c:v>313.54459541949183</c:v>
                </c:pt>
                <c:pt idx="36941">
                  <c:v>320.78976776647988</c:v>
                </c:pt>
                <c:pt idx="36942">
                  <c:v>314.79857455124102</c:v>
                </c:pt>
                <c:pt idx="36943">
                  <c:v>305.02212577594685</c:v>
                </c:pt>
                <c:pt idx="36944">
                  <c:v>300.79572788453476</c:v>
                </c:pt>
                <c:pt idx="36945">
                  <c:v>309.57362700645871</c:v>
                </c:pt>
                <c:pt idx="36946">
                  <c:v>316.49377408652134</c:v>
                </c:pt>
                <c:pt idx="36947">
                  <c:v>303.15200043586492</c:v>
                </c:pt>
                <c:pt idx="36948">
                  <c:v>310.39726409533756</c:v>
                </c:pt>
                <c:pt idx="36949">
                  <c:v>309.0039436340208</c:v>
                </c:pt>
                <c:pt idx="36950">
                  <c:v>306.33341871050641</c:v>
                </c:pt>
                <c:pt idx="36951">
                  <c:v>305.26519960985217</c:v>
                </c:pt>
                <c:pt idx="36952">
                  <c:v>306.58885016732251</c:v>
                </c:pt>
                <c:pt idx="36953">
                  <c:v>320.01108533562586</c:v>
                </c:pt>
                <c:pt idx="36954">
                  <c:v>315.52931640582494</c:v>
                </c:pt>
                <c:pt idx="36955">
                  <c:v>311.51191711626649</c:v>
                </c:pt>
                <c:pt idx="36956">
                  <c:v>305.10264816858353</c:v>
                </c:pt>
                <c:pt idx="36957">
                  <c:v>305.09179720166804</c:v>
                </c:pt>
                <c:pt idx="36958">
                  <c:v>303.5591475857816</c:v>
                </c:pt>
                <c:pt idx="36959">
                  <c:v>300.40095509815103</c:v>
                </c:pt>
                <c:pt idx="36960">
                  <c:v>306.57799920040702</c:v>
                </c:pt>
                <c:pt idx="36961">
                  <c:v>315.33267497031966</c:v>
                </c:pt>
                <c:pt idx="36962">
                  <c:v>306.60122300898075</c:v>
                </c:pt>
                <c:pt idx="36963">
                  <c:v>302.17667656950562</c:v>
                </c:pt>
                <c:pt idx="36964">
                  <c:v>310.49014411088501</c:v>
                </c:pt>
                <c:pt idx="36965">
                  <c:v>309.23616650101059</c:v>
                </c:pt>
                <c:pt idx="36966">
                  <c:v>311.46546949911908</c:v>
                </c:pt>
                <c:pt idx="36967">
                  <c:v>311.30291805785043</c:v>
                </c:pt>
                <c:pt idx="36968">
                  <c:v>300.44739830186171</c:v>
                </c:pt>
                <c:pt idx="36969">
                  <c:v>323.11199643637809</c:v>
                </c:pt>
                <c:pt idx="36970">
                  <c:v>320.53439718465347</c:v>
                </c:pt>
                <c:pt idx="36971">
                  <c:v>313.82325068488166</c:v>
                </c:pt>
                <c:pt idx="36972">
                  <c:v>310.61862229853915</c:v>
                </c:pt>
                <c:pt idx="36973">
                  <c:v>304.67379908483582</c:v>
                </c:pt>
                <c:pt idx="36974">
                  <c:v>301.50324653929488</c:v>
                </c:pt>
                <c:pt idx="36975">
                  <c:v>303.82544522826066</c:v>
                </c:pt>
                <c:pt idx="36976">
                  <c:v>307.72674069369788</c:v>
                </c:pt>
                <c:pt idx="36977">
                  <c:v>311.55836321153924</c:v>
                </c:pt>
                <c:pt idx="36978">
                  <c:v>312.23179278518751</c:v>
                </c:pt>
                <c:pt idx="36979">
                  <c:v>302.33924322952168</c:v>
                </c:pt>
                <c:pt idx="36980">
                  <c:v>300.38859504024066</c:v>
                </c:pt>
                <c:pt idx="36981">
                  <c:v>305.95100202515874</c:v>
                </c:pt>
                <c:pt idx="36982">
                  <c:v>304.72024670198329</c:v>
                </c:pt>
                <c:pt idx="36983">
                  <c:v>303.94154905238184</c:v>
                </c:pt>
                <c:pt idx="36984">
                  <c:v>308.91104839972587</c:v>
                </c:pt>
                <c:pt idx="36985">
                  <c:v>306.63529778446997</c:v>
                </c:pt>
                <c:pt idx="36986">
                  <c:v>302.06057274538443</c:v>
                </c:pt>
                <c:pt idx="36987">
                  <c:v>307.66942689088751</c:v>
                </c:pt>
                <c:pt idx="36988">
                  <c:v>321.25424393795436</c:v>
                </c:pt>
                <c:pt idx="36989">
                  <c:v>304.18612954228246</c:v>
                </c:pt>
                <c:pt idx="36990">
                  <c:v>306.91396826860722</c:v>
                </c:pt>
                <c:pt idx="36991">
                  <c:v>307.74994928352419</c:v>
                </c:pt>
                <c:pt idx="36992">
                  <c:v>301.48002257853369</c:v>
                </c:pt>
                <c:pt idx="36993">
                  <c:v>304.72024670198329</c:v>
                </c:pt>
                <c:pt idx="36994">
                  <c:v>314.56635168425117</c:v>
                </c:pt>
                <c:pt idx="36995">
                  <c:v>309.73617844772735</c:v>
                </c:pt>
                <c:pt idx="36996">
                  <c:v>302.96622518602254</c:v>
                </c:pt>
                <c:pt idx="36997">
                  <c:v>306.2172996676378</c:v>
                </c:pt>
                <c:pt idx="36998">
                  <c:v>310.93136603629091</c:v>
                </c:pt>
                <c:pt idx="36999">
                  <c:v>306.10119584351656</c:v>
                </c:pt>
                <c:pt idx="37000">
                  <c:v>302.85012136190136</c:v>
                </c:pt>
                <c:pt idx="37001">
                  <c:v>301.45679892214741</c:v>
                </c:pt>
                <c:pt idx="37002">
                  <c:v>300.5511463293218</c:v>
                </c:pt>
                <c:pt idx="37003">
                  <c:v>300.47062043637322</c:v>
                </c:pt>
                <c:pt idx="37004">
                  <c:v>301.12083533269629</c:v>
                </c:pt>
                <c:pt idx="37005">
                  <c:v>300.70284025961359</c:v>
                </c:pt>
                <c:pt idx="37006">
                  <c:v>300.28484518653084</c:v>
                </c:pt>
                <c:pt idx="37007">
                  <c:v>300.44739830186171</c:v>
                </c:pt>
                <c:pt idx="37008">
                  <c:v>300.40095509815103</c:v>
                </c:pt>
                <c:pt idx="37009">
                  <c:v>300.64402649705676</c:v>
                </c:pt>
                <c:pt idx="37010">
                  <c:v>300.82980174689914</c:v>
                </c:pt>
                <c:pt idx="37011">
                  <c:v>300.8762493640466</c:v>
                </c:pt>
                <c:pt idx="37012">
                  <c:v>303.01267280317001</c:v>
                </c:pt>
                <c:pt idx="37013">
                  <c:v>304.35954716921407</c:v>
                </c:pt>
                <c:pt idx="37014">
                  <c:v>301.81749434585487</c:v>
                </c:pt>
                <c:pt idx="37015">
                  <c:v>316.40089407097383</c:v>
                </c:pt>
                <c:pt idx="37016">
                  <c:v>300.57437013789553</c:v>
                </c:pt>
                <c:pt idx="37017">
                  <c:v>310.69914469117583</c:v>
                </c:pt>
                <c:pt idx="37018">
                  <c:v>322.65838645056652</c:v>
                </c:pt>
                <c:pt idx="37019">
                  <c:v>330.99521629112127</c:v>
                </c:pt>
                <c:pt idx="37020">
                  <c:v>306.37986632765387</c:v>
                </c:pt>
                <c:pt idx="37021">
                  <c:v>330.72882733615762</c:v>
                </c:pt>
                <c:pt idx="37022">
                  <c:v>329.03361106025511</c:v>
                </c:pt>
                <c:pt idx="37023">
                  <c:v>321.55618388690766</c:v>
                </c:pt>
                <c:pt idx="37024">
                  <c:v>315.70422547000436</c:v>
                </c:pt>
                <c:pt idx="37025">
                  <c:v>318.83918090875096</c:v>
                </c:pt>
                <c:pt idx="37026">
                  <c:v>317.5156064450178</c:v>
                </c:pt>
                <c:pt idx="37027">
                  <c:v>304.25580096800365</c:v>
                </c:pt>
                <c:pt idx="37028">
                  <c:v>301.28338951333944</c:v>
                </c:pt>
                <c:pt idx="37029">
                  <c:v>301.61935081997848</c:v>
                </c:pt>
                <c:pt idx="37030">
                  <c:v>307.40162259241316</c:v>
                </c:pt>
                <c:pt idx="37031">
                  <c:v>311.48869178581805</c:v>
                </c:pt>
                <c:pt idx="37032">
                  <c:v>313.04456673215293</c:v>
                </c:pt>
                <c:pt idx="37033">
                  <c:v>314.11275387343755</c:v>
                </c:pt>
                <c:pt idx="37034">
                  <c:v>314.53081438713417</c:v>
                </c:pt>
                <c:pt idx="37035">
                  <c:v>312.92844768928433</c:v>
                </c:pt>
                <c:pt idx="37036">
                  <c:v>310.60626467562838</c:v>
                </c:pt>
                <c:pt idx="37037">
                  <c:v>308.19117120893014</c:v>
                </c:pt>
                <c:pt idx="37038">
                  <c:v>309.02716592071977</c:v>
                </c:pt>
                <c:pt idx="37039">
                  <c:v>306.93719207718095</c:v>
                </c:pt>
                <c:pt idx="37040">
                  <c:v>305.6831977266844</c:v>
                </c:pt>
                <c:pt idx="37041">
                  <c:v>303.22167186158612</c:v>
                </c:pt>
                <c:pt idx="37042">
                  <c:v>300.71369792277795</c:v>
                </c:pt>
                <c:pt idx="37043">
                  <c:v>300.74928498519898</c:v>
                </c:pt>
                <c:pt idx="37044">
                  <c:v>301.63171909601249</c:v>
                </c:pt>
                <c:pt idx="37045">
                  <c:v>302.42126619065471</c:v>
                </c:pt>
                <c:pt idx="37046">
                  <c:v>304.55768004196722</c:v>
                </c:pt>
                <c:pt idx="37047">
                  <c:v>303.09470185180197</c:v>
                </c:pt>
                <c:pt idx="37048">
                  <c:v>301.91038197077603</c:v>
                </c:pt>
                <c:pt idx="37049">
                  <c:v>305.14909578573099</c:v>
                </c:pt>
                <c:pt idx="37050">
                  <c:v>305.50978009975279</c:v>
                </c:pt>
                <c:pt idx="37051">
                  <c:v>306.36900014199091</c:v>
                </c:pt>
                <c:pt idx="37052">
                  <c:v>306.78699825882313</c:v>
                </c:pt>
                <c:pt idx="37053">
                  <c:v>312.89437443566982</c:v>
                </c:pt>
                <c:pt idx="37054">
                  <c:v>312.15127343630036</c:v>
                </c:pt>
                <c:pt idx="37055">
                  <c:v>305.60267533404772</c:v>
                </c:pt>
                <c:pt idx="37056">
                  <c:v>305.92777821658501</c:v>
                </c:pt>
                <c:pt idx="37057">
                  <c:v>304.20935335085619</c:v>
                </c:pt>
                <c:pt idx="37058">
                  <c:v>302.11937950731738</c:v>
                </c:pt>
                <c:pt idx="37059">
                  <c:v>302.16582408071537</c:v>
                </c:pt>
                <c:pt idx="37060">
                  <c:v>301.3871427151737</c:v>
                </c:pt>
                <c:pt idx="37061">
                  <c:v>304.17377191937169</c:v>
                </c:pt>
                <c:pt idx="37062">
                  <c:v>302.66434611205898</c:v>
                </c:pt>
                <c:pt idx="37063">
                  <c:v>300.42417753703751</c:v>
                </c:pt>
                <c:pt idx="37064">
                  <c:v>301.37627744263557</c:v>
                </c:pt>
                <c:pt idx="37065">
                  <c:v>304.4880238349935</c:v>
                </c:pt>
                <c:pt idx="37066">
                  <c:v>300.15637217325082</c:v>
                </c:pt>
                <c:pt idx="37067">
                  <c:v>302.24634799522681</c:v>
                </c:pt>
                <c:pt idx="37068">
                  <c:v>303.68611759556575</c:v>
                </c:pt>
                <c:pt idx="37069">
                  <c:v>306.2172996676378</c:v>
                </c:pt>
                <c:pt idx="37070">
                  <c:v>306.58885016732251</c:v>
                </c:pt>
                <c:pt idx="37071">
                  <c:v>307.33196638543944</c:v>
                </c:pt>
                <c:pt idx="37072">
                  <c:v>303.91832524380811</c:v>
                </c:pt>
                <c:pt idx="37073">
                  <c:v>303.98799666952931</c:v>
                </c:pt>
                <c:pt idx="37074">
                  <c:v>302.08379655395817</c:v>
                </c:pt>
                <c:pt idx="37075">
                  <c:v>302.4909315288769</c:v>
                </c:pt>
                <c:pt idx="37076">
                  <c:v>308.22675264041465</c:v>
                </c:pt>
                <c:pt idx="37077">
                  <c:v>308.22675264041465</c:v>
                </c:pt>
                <c:pt idx="37078">
                  <c:v>301.44594338960769</c:v>
                </c:pt>
                <c:pt idx="37079">
                  <c:v>303.22167186158612</c:v>
                </c:pt>
                <c:pt idx="37080">
                  <c:v>306.1244196520903</c:v>
                </c:pt>
                <c:pt idx="37081">
                  <c:v>307.00684828415473</c:v>
                </c:pt>
                <c:pt idx="37082">
                  <c:v>301.77104977245688</c:v>
                </c:pt>
                <c:pt idx="37083">
                  <c:v>301.24779986373136</c:v>
                </c:pt>
                <c:pt idx="37084">
                  <c:v>303.32692471879182</c:v>
                </c:pt>
                <c:pt idx="37085">
                  <c:v>306.94954970009178</c:v>
                </c:pt>
                <c:pt idx="37086">
                  <c:v>300.15637217325082</c:v>
                </c:pt>
                <c:pt idx="37087">
                  <c:v>305.06857339309431</c:v>
                </c:pt>
                <c:pt idx="37088">
                  <c:v>301.98004883087299</c:v>
                </c:pt>
                <c:pt idx="37089">
                  <c:v>300.02940306137282</c:v>
                </c:pt>
                <c:pt idx="37090">
                  <c:v>300.80659315707283</c:v>
                </c:pt>
                <c:pt idx="37091">
                  <c:v>301.80512606982086</c:v>
                </c:pt>
                <c:pt idx="37092">
                  <c:v>302.45534705364287</c:v>
                </c:pt>
                <c:pt idx="37093">
                  <c:v>302.43212324506919</c:v>
                </c:pt>
                <c:pt idx="37094">
                  <c:v>302.75722612760649</c:v>
                </c:pt>
                <c:pt idx="37095">
                  <c:v>302.57145087776411</c:v>
                </c:pt>
                <c:pt idx="37096">
                  <c:v>302.50179467079033</c:v>
                </c:pt>
                <c:pt idx="37097">
                  <c:v>301.3871427151737</c:v>
                </c:pt>
                <c:pt idx="37098">
                  <c:v>301.41035130500001</c:v>
                </c:pt>
                <c:pt idx="37099">
                  <c:v>300.52792252074812</c:v>
                </c:pt>
                <c:pt idx="37100">
                  <c:v>300.09906995190721</c:v>
                </c:pt>
                <c:pt idx="37101">
                  <c:v>300.93506008285391</c:v>
                </c:pt>
                <c:pt idx="37102">
                  <c:v>301.07439243336052</c:v>
                </c:pt>
                <c:pt idx="37103">
                  <c:v>300.59759394646926</c:v>
                </c:pt>
                <c:pt idx="37104">
                  <c:v>300.85302555547287</c:v>
                </c:pt>
                <c:pt idx="37105">
                  <c:v>300.23840061313291</c:v>
                </c:pt>
                <c:pt idx="37106">
                  <c:v>300.12229077760645</c:v>
                </c:pt>
                <c:pt idx="37107">
                  <c:v>302.23548941893756</c:v>
                </c:pt>
                <c:pt idx="37108">
                  <c:v>308.20352883184091</c:v>
                </c:pt>
                <c:pt idx="37109">
                  <c:v>301.77104977245688</c:v>
                </c:pt>
                <c:pt idx="37110">
                  <c:v>300.01703988361919</c:v>
                </c:pt>
                <c:pt idx="37111">
                  <c:v>303.97713200574111</c:v>
                </c:pt>
                <c:pt idx="37112">
                  <c:v>301.09761456787203</c:v>
                </c:pt>
                <c:pt idx="37113">
                  <c:v>302.37482161725671</c:v>
                </c:pt>
                <c:pt idx="37114">
                  <c:v>304.59177003620385</c:v>
                </c:pt>
                <c:pt idx="37115">
                  <c:v>307.37839878383943</c:v>
                </c:pt>
                <c:pt idx="37116">
                  <c:v>307.28551876829198</c:v>
                </c:pt>
                <c:pt idx="37117">
                  <c:v>303.62880379275538</c:v>
                </c:pt>
                <c:pt idx="37118">
                  <c:v>309.43429937376374</c:v>
                </c:pt>
                <c:pt idx="37119">
                  <c:v>309.85229749059596</c:v>
                </c:pt>
                <c:pt idx="37120">
                  <c:v>305.85812200961124</c:v>
                </c:pt>
                <c:pt idx="37121">
                  <c:v>309.27174793249509</c:v>
                </c:pt>
                <c:pt idx="37122">
                  <c:v>305.12587197715726</c:v>
                </c:pt>
                <c:pt idx="37123">
                  <c:v>302.43212324506919</c:v>
                </c:pt>
                <c:pt idx="37124">
                  <c:v>300.29569980594573</c:v>
                </c:pt>
                <c:pt idx="37125">
                  <c:v>302.81603897703843</c:v>
                </c:pt>
                <c:pt idx="37126">
                  <c:v>302.78044993618016</c:v>
                </c:pt>
                <c:pt idx="37127">
                  <c:v>304.77754528604623</c:v>
                </c:pt>
                <c:pt idx="37128">
                  <c:v>305.21876721145219</c:v>
                </c:pt>
                <c:pt idx="37129">
                  <c:v>307.40162259241316</c:v>
                </c:pt>
                <c:pt idx="37130">
                  <c:v>306.2172996676378</c:v>
                </c:pt>
                <c:pt idx="37131">
                  <c:v>302.64112230348525</c:v>
                </c:pt>
                <c:pt idx="37132">
                  <c:v>302.0373489368107</c:v>
                </c:pt>
                <c:pt idx="37133">
                  <c:v>301.29424748087877</c:v>
                </c:pt>
                <c:pt idx="37134">
                  <c:v>304.08089190382424</c:v>
                </c:pt>
                <c:pt idx="37135">
                  <c:v>305.91542059367418</c:v>
                </c:pt>
                <c:pt idx="37136">
                  <c:v>305.61354151971062</c:v>
                </c:pt>
                <c:pt idx="37137">
                  <c:v>301.61935081997848</c:v>
                </c:pt>
                <c:pt idx="37138">
                  <c:v>305.76522677531636</c:v>
                </c:pt>
                <c:pt idx="37139">
                  <c:v>308.57507933152567</c:v>
                </c:pt>
                <c:pt idx="37140">
                  <c:v>301.58527452261455</c:v>
                </c:pt>
                <c:pt idx="37141">
                  <c:v>303.24489567015985</c:v>
                </c:pt>
                <c:pt idx="37142">
                  <c:v>305.86897297652678</c:v>
                </c:pt>
                <c:pt idx="37143">
                  <c:v>304.67379908483582</c:v>
                </c:pt>
                <c:pt idx="37144">
                  <c:v>308.31964787470952</c:v>
                </c:pt>
                <c:pt idx="37145">
                  <c:v>307.2049963756553</c:v>
                </c:pt>
                <c:pt idx="37146">
                  <c:v>300.77250575002324</c:v>
                </c:pt>
                <c:pt idx="37147">
                  <c:v>310.00249130895384</c:v>
                </c:pt>
                <c:pt idx="37148">
                  <c:v>314.85588683217662</c:v>
                </c:pt>
                <c:pt idx="37149">
                  <c:v>300.5511463293218</c:v>
                </c:pt>
                <c:pt idx="37150">
                  <c:v>315.51845022016204</c:v>
                </c:pt>
                <c:pt idx="37151">
                  <c:v>323.85512787324245</c:v>
                </c:pt>
                <c:pt idx="37152">
                  <c:v>333.26000940822968</c:v>
                </c:pt>
                <c:pt idx="37153">
                  <c:v>317.86381138614939</c:v>
                </c:pt>
                <c:pt idx="37154">
                  <c:v>304.90602195182566</c:v>
                </c:pt>
                <c:pt idx="37155">
                  <c:v>301.64257462855221</c:v>
                </c:pt>
                <c:pt idx="37156">
                  <c:v>311.07069519086059</c:v>
                </c:pt>
                <c:pt idx="37157">
                  <c:v>316.85289086955811</c:v>
                </c:pt>
                <c:pt idx="37158">
                  <c:v>317.73542603285455</c:v>
                </c:pt>
                <c:pt idx="37159">
                  <c:v>317.85154507572315</c:v>
                </c:pt>
                <c:pt idx="37160">
                  <c:v>309.5844916702469</c:v>
                </c:pt>
                <c:pt idx="37161">
                  <c:v>304.46480002641977</c:v>
                </c:pt>
                <c:pt idx="37162">
                  <c:v>307.12296732702333</c:v>
                </c:pt>
                <c:pt idx="37163">
                  <c:v>306.54241776892252</c:v>
                </c:pt>
                <c:pt idx="37164">
                  <c:v>302.22312418665308</c:v>
                </c:pt>
                <c:pt idx="37165">
                  <c:v>302.68756992063271</c:v>
                </c:pt>
                <c:pt idx="37166">
                  <c:v>307.58739784225554</c:v>
                </c:pt>
                <c:pt idx="37167">
                  <c:v>301.48002257853369</c:v>
                </c:pt>
                <c:pt idx="37168">
                  <c:v>310.20062418170698</c:v>
                </c:pt>
                <c:pt idx="37169">
                  <c:v>309.0395250655053</c:v>
                </c:pt>
                <c:pt idx="37170">
                  <c:v>300.56350806129444</c:v>
                </c:pt>
                <c:pt idx="37171">
                  <c:v>303.36099949428103</c:v>
                </c:pt>
                <c:pt idx="37172">
                  <c:v>307.23907115114451</c:v>
                </c:pt>
                <c:pt idx="37173">
                  <c:v>310.18826503692145</c:v>
                </c:pt>
                <c:pt idx="37174">
                  <c:v>303.7789976111132</c:v>
                </c:pt>
                <c:pt idx="37175">
                  <c:v>309.4807469909112</c:v>
                </c:pt>
                <c:pt idx="37176">
                  <c:v>313.68392153031203</c:v>
                </c:pt>
                <c:pt idx="37177">
                  <c:v>315.07724503537827</c:v>
                </c:pt>
                <c:pt idx="37178">
                  <c:v>314.07869583857047</c:v>
                </c:pt>
                <c:pt idx="37179">
                  <c:v>303.83780285117143</c:v>
                </c:pt>
                <c:pt idx="37180">
                  <c:v>300.66725030563049</c:v>
                </c:pt>
                <c:pt idx="37181">
                  <c:v>300.07584769564573</c:v>
                </c:pt>
                <c:pt idx="37182">
                  <c:v>300.69047411420422</c:v>
                </c:pt>
                <c:pt idx="37183">
                  <c:v>303.70932618539206</c:v>
                </c:pt>
                <c:pt idx="37184">
                  <c:v>305.93864440224792</c:v>
                </c:pt>
                <c:pt idx="37185">
                  <c:v>304.3130995520666</c:v>
                </c:pt>
                <c:pt idx="37186">
                  <c:v>304.35954716921407</c:v>
                </c:pt>
                <c:pt idx="37187">
                  <c:v>306.07797203494283</c:v>
                </c:pt>
                <c:pt idx="37188">
                  <c:v>303.98799666952931</c:v>
                </c:pt>
                <c:pt idx="37189">
                  <c:v>307.05329590130214</c:v>
                </c:pt>
                <c:pt idx="37190">
                  <c:v>307.9589483419403</c:v>
                </c:pt>
                <c:pt idx="37191">
                  <c:v>306.18322489214853</c:v>
                </c:pt>
                <c:pt idx="37192">
                  <c:v>304.4183524092723</c:v>
                </c:pt>
                <c:pt idx="37193">
                  <c:v>302.0373489368107</c:v>
                </c:pt>
                <c:pt idx="37194">
                  <c:v>305.76522677531636</c:v>
                </c:pt>
                <c:pt idx="37195">
                  <c:v>321.78842197264493</c:v>
                </c:pt>
                <c:pt idx="37196">
                  <c:v>305.95100202515874</c:v>
                </c:pt>
                <c:pt idx="37197">
                  <c:v>303.23402948449689</c:v>
                </c:pt>
                <c:pt idx="37198">
                  <c:v>301.57291842157849</c:v>
                </c:pt>
                <c:pt idx="37199">
                  <c:v>303.22167186158612</c:v>
                </c:pt>
                <c:pt idx="37200">
                  <c:v>301.96769272983693</c:v>
                </c:pt>
                <c:pt idx="37201">
                  <c:v>301.81749434585487</c:v>
                </c:pt>
                <c:pt idx="37202">
                  <c:v>300.36537123166693</c:v>
                </c:pt>
                <c:pt idx="37203">
                  <c:v>310.18826503692145</c:v>
                </c:pt>
                <c:pt idx="37204">
                  <c:v>305.49742247684202</c:v>
                </c:pt>
                <c:pt idx="37205">
                  <c:v>305.72964534383186</c:v>
                </c:pt>
                <c:pt idx="37206">
                  <c:v>300.69047411420422</c:v>
                </c:pt>
                <c:pt idx="37207">
                  <c:v>301.15491984818385</c:v>
                </c:pt>
                <c:pt idx="37208">
                  <c:v>301.21372295761745</c:v>
                </c:pt>
                <c:pt idx="37209">
                  <c:v>302.00326959569725</c:v>
                </c:pt>
                <c:pt idx="37210">
                  <c:v>302.22312418665308</c:v>
                </c:pt>
                <c:pt idx="37211">
                  <c:v>300.82980174689914</c:v>
                </c:pt>
                <c:pt idx="37212">
                  <c:v>320.23245723570022</c:v>
                </c:pt>
                <c:pt idx="37213">
                  <c:v>304.25580096800365</c:v>
                </c:pt>
                <c:pt idx="37214">
                  <c:v>301.7942720591559</c:v>
                </c:pt>
                <c:pt idx="37215">
                  <c:v>302.5482422879378</c:v>
                </c:pt>
                <c:pt idx="37216">
                  <c:v>313.39289190138919</c:v>
                </c:pt>
                <c:pt idx="37217">
                  <c:v>313.88051578770029</c:v>
                </c:pt>
                <c:pt idx="37218">
                  <c:v>313.0677890188519</c:v>
                </c:pt>
                <c:pt idx="37219">
                  <c:v>306.6585215930437</c:v>
                </c:pt>
                <c:pt idx="37220">
                  <c:v>316.56344551224248</c:v>
                </c:pt>
                <c:pt idx="37221">
                  <c:v>318.74634654944578</c:v>
                </c:pt>
                <c:pt idx="37222">
                  <c:v>318.83918090875096</c:v>
                </c:pt>
                <c:pt idx="37223">
                  <c:v>304.12732430222422</c:v>
                </c:pt>
                <c:pt idx="37224">
                  <c:v>304.34869620229853</c:v>
                </c:pt>
                <c:pt idx="37225">
                  <c:v>303.10556803746488</c:v>
                </c:pt>
                <c:pt idx="37226">
                  <c:v>312.04601753534519</c:v>
                </c:pt>
                <c:pt idx="37227">
                  <c:v>300.06348451789216</c:v>
                </c:pt>
                <c:pt idx="37228">
                  <c:v>303.46625235148673</c:v>
                </c:pt>
                <c:pt idx="37229">
                  <c:v>308.23761882607755</c:v>
                </c:pt>
                <c:pt idx="37230">
                  <c:v>303.17522424443865</c:v>
                </c:pt>
                <c:pt idx="37231">
                  <c:v>303.38422330285476</c:v>
                </c:pt>
                <c:pt idx="37232">
                  <c:v>302.57145087776411</c:v>
                </c:pt>
                <c:pt idx="37233">
                  <c:v>301.12083533269629</c:v>
                </c:pt>
                <c:pt idx="37234">
                  <c:v>300.9118379483424</c:v>
                </c:pt>
                <c:pt idx="37235">
                  <c:v>301.65493986083675</c:v>
                </c:pt>
                <c:pt idx="37236">
                  <c:v>303.03589661174374</c:v>
                </c:pt>
                <c:pt idx="37237">
                  <c:v>302.08379655395817</c:v>
                </c:pt>
                <c:pt idx="37238">
                  <c:v>300.09906995190721</c:v>
                </c:pt>
                <c:pt idx="37239">
                  <c:v>300.14551303386793</c:v>
                </c:pt>
                <c:pt idx="37240">
                  <c:v>300.48147490360066</c:v>
                </c:pt>
                <c:pt idx="37241">
                  <c:v>302.89656897904882</c:v>
                </c:pt>
                <c:pt idx="37242">
                  <c:v>306.26374728478521</c:v>
                </c:pt>
                <c:pt idx="37243">
                  <c:v>306.70496921019117</c:v>
                </c:pt>
                <c:pt idx="37244">
                  <c:v>302.91979278762255</c:v>
                </c:pt>
                <c:pt idx="37245">
                  <c:v>300.59759394646926</c:v>
                </c:pt>
                <c:pt idx="37246">
                  <c:v>307.83197833215615</c:v>
                </c:pt>
                <c:pt idx="37247">
                  <c:v>313.75357925916052</c:v>
                </c:pt>
                <c:pt idx="37248">
                  <c:v>310.47929466584424</c:v>
                </c:pt>
                <c:pt idx="37249">
                  <c:v>303.21080567592315</c:v>
                </c:pt>
                <c:pt idx="37250">
                  <c:v>301.01559206330148</c:v>
                </c:pt>
                <c:pt idx="37251">
                  <c:v>303.03589661174374</c:v>
                </c:pt>
                <c:pt idx="37252">
                  <c:v>308.00539595908776</c:v>
                </c:pt>
                <c:pt idx="37253">
                  <c:v>312.92844768928433</c:v>
                </c:pt>
                <c:pt idx="37254">
                  <c:v>301.60849680931352</c:v>
                </c:pt>
                <c:pt idx="37255">
                  <c:v>312.29060106899527</c:v>
                </c:pt>
                <c:pt idx="37256">
                  <c:v>307.85520214072989</c:v>
                </c:pt>
                <c:pt idx="37257">
                  <c:v>320.09320569674242</c:v>
                </c:pt>
                <c:pt idx="37258">
                  <c:v>317.19038181250107</c:v>
                </c:pt>
                <c:pt idx="37259">
                  <c:v>300.58673034799341</c:v>
                </c:pt>
                <c:pt idx="37260">
                  <c:v>302.59467468633784</c:v>
                </c:pt>
                <c:pt idx="37261">
                  <c:v>301.94446892126325</c:v>
                </c:pt>
                <c:pt idx="37262">
                  <c:v>308.0286197676615</c:v>
                </c:pt>
                <c:pt idx="37263">
                  <c:v>309.97926597850534</c:v>
                </c:pt>
                <c:pt idx="37264">
                  <c:v>309.35227032513183</c:v>
                </c:pt>
                <c:pt idx="37265">
                  <c:v>307.74994928352419</c:v>
                </c:pt>
                <c:pt idx="37266">
                  <c:v>302.61789849491151</c:v>
                </c:pt>
                <c:pt idx="37267">
                  <c:v>306.11355346642739</c:v>
                </c:pt>
                <c:pt idx="37268">
                  <c:v>301.63171909601249</c:v>
                </c:pt>
                <c:pt idx="37269">
                  <c:v>302.61789849491151</c:v>
                </c:pt>
                <c:pt idx="37270">
                  <c:v>305.59031771113689</c:v>
                </c:pt>
                <c:pt idx="37271">
                  <c:v>304.12732430222422</c:v>
                </c:pt>
                <c:pt idx="37272">
                  <c:v>304.69702289340955</c:v>
                </c:pt>
                <c:pt idx="37273">
                  <c:v>304.7434552918096</c:v>
                </c:pt>
                <c:pt idx="37274">
                  <c:v>307.72674069369788</c:v>
                </c:pt>
                <c:pt idx="37275">
                  <c:v>308.26084111277657</c:v>
                </c:pt>
                <c:pt idx="37276">
                  <c:v>301.85157368696832</c:v>
                </c:pt>
                <c:pt idx="37277">
                  <c:v>307.7390983166087</c:v>
                </c:pt>
                <c:pt idx="37278">
                  <c:v>311.87260143028834</c:v>
                </c:pt>
                <c:pt idx="37279">
                  <c:v>302.42126619065471</c:v>
                </c:pt>
                <c:pt idx="37280">
                  <c:v>300.06348451789216</c:v>
                </c:pt>
                <c:pt idx="37281">
                  <c:v>308.81816838417842</c:v>
                </c:pt>
                <c:pt idx="37282">
                  <c:v>308.60916932576231</c:v>
                </c:pt>
                <c:pt idx="37283">
                  <c:v>306.44952253462759</c:v>
                </c:pt>
                <c:pt idx="37284">
                  <c:v>301.71224605427341</c:v>
                </c:pt>
                <c:pt idx="37285">
                  <c:v>314.26447261028761</c:v>
                </c:pt>
                <c:pt idx="37286">
                  <c:v>305.02212577594685</c:v>
                </c:pt>
                <c:pt idx="37287">
                  <c:v>307.58739784225554</c:v>
                </c:pt>
                <c:pt idx="37288">
                  <c:v>302.57145087776411</c:v>
                </c:pt>
                <c:pt idx="37289">
                  <c:v>301.59614223015222</c:v>
                </c:pt>
                <c:pt idx="37290">
                  <c:v>304.76667910038333</c:v>
                </c:pt>
                <c:pt idx="37291">
                  <c:v>308.5054231245519</c:v>
                </c:pt>
                <c:pt idx="37292">
                  <c:v>300.5511463293218</c:v>
                </c:pt>
                <c:pt idx="37293">
                  <c:v>300.45825109502692</c:v>
                </c:pt>
                <c:pt idx="37294">
                  <c:v>300.77250575002324</c:v>
                </c:pt>
                <c:pt idx="37295">
                  <c:v>300.23840061313291</c:v>
                </c:pt>
                <c:pt idx="37296">
                  <c:v>306.31019490193268</c:v>
                </c:pt>
                <c:pt idx="37297">
                  <c:v>304.88279814325193</c:v>
                </c:pt>
                <c:pt idx="37298">
                  <c:v>308.62152694867308</c:v>
                </c:pt>
                <c:pt idx="37299">
                  <c:v>300.49384272307219</c:v>
                </c:pt>
                <c:pt idx="37300">
                  <c:v>305.17231959430472</c:v>
                </c:pt>
                <c:pt idx="37301">
                  <c:v>310.69914469117583</c:v>
                </c:pt>
                <c:pt idx="37302">
                  <c:v>307.98217215051403</c:v>
                </c:pt>
                <c:pt idx="37303">
                  <c:v>309.32904651655809</c:v>
                </c:pt>
                <c:pt idx="37304">
                  <c:v>304.01122047810304</c:v>
                </c:pt>
                <c:pt idx="37305">
                  <c:v>322.11349441768738</c:v>
                </c:pt>
                <c:pt idx="37306">
                  <c:v>316.47055027794761</c:v>
                </c:pt>
                <c:pt idx="37307">
                  <c:v>311.01339660679764</c:v>
                </c:pt>
                <c:pt idx="37308">
                  <c:v>301.15491984818385</c:v>
                </c:pt>
                <c:pt idx="37309">
                  <c:v>308.35372112832403</c:v>
                </c:pt>
                <c:pt idx="37310">
                  <c:v>314.2985747795222</c:v>
                </c:pt>
                <c:pt idx="37311">
                  <c:v>308.79494457560469</c:v>
                </c:pt>
                <c:pt idx="37312">
                  <c:v>302.60704144049708</c:v>
                </c:pt>
                <c:pt idx="37313">
                  <c:v>306.7637744502494</c:v>
                </c:pt>
                <c:pt idx="37314">
                  <c:v>314.28769489698658</c:v>
                </c:pt>
                <c:pt idx="37315">
                  <c:v>305.25434864293669</c:v>
                </c:pt>
                <c:pt idx="37316">
                  <c:v>301.59614223015222</c:v>
                </c:pt>
                <c:pt idx="37317">
                  <c:v>303.7789976111132</c:v>
                </c:pt>
                <c:pt idx="37318">
                  <c:v>304.01122047810304</c:v>
                </c:pt>
                <c:pt idx="37319">
                  <c:v>308.28406644322502</c:v>
                </c:pt>
                <c:pt idx="37320">
                  <c:v>301.84071663255384</c:v>
                </c:pt>
                <c:pt idx="37321">
                  <c:v>304.72024670198329</c:v>
                </c:pt>
                <c:pt idx="37322">
                  <c:v>302.22312418665308</c:v>
                </c:pt>
                <c:pt idx="37323">
                  <c:v>301.0047254210761</c:v>
                </c:pt>
                <c:pt idx="37324">
                  <c:v>300.04026227684943</c:v>
                </c:pt>
                <c:pt idx="37325">
                  <c:v>303.15200043586492</c:v>
                </c:pt>
                <c:pt idx="37326">
                  <c:v>304.42921859493521</c:v>
                </c:pt>
                <c:pt idx="37327">
                  <c:v>304.42921859493521</c:v>
                </c:pt>
                <c:pt idx="37328">
                  <c:v>304.7543214774725</c:v>
                </c:pt>
                <c:pt idx="37329">
                  <c:v>300.12229077760645</c:v>
                </c:pt>
                <c:pt idx="37330">
                  <c:v>304.55768004196722</c:v>
                </c:pt>
                <c:pt idx="37331">
                  <c:v>306.79784922573862</c:v>
                </c:pt>
                <c:pt idx="37332">
                  <c:v>307.0997435184496</c:v>
                </c:pt>
                <c:pt idx="37333">
                  <c:v>303.4538947285759</c:v>
                </c:pt>
                <c:pt idx="37334">
                  <c:v>300.44739830186171</c:v>
                </c:pt>
                <c:pt idx="37335">
                  <c:v>300.57437013789553</c:v>
                </c:pt>
                <c:pt idx="37336">
                  <c:v>315.07724503537827</c:v>
                </c:pt>
                <c:pt idx="37337">
                  <c:v>310.96694898965018</c:v>
                </c:pt>
                <c:pt idx="37338">
                  <c:v>304.4183524092723</c:v>
                </c:pt>
                <c:pt idx="37339">
                  <c:v>308.80730219851546</c:v>
                </c:pt>
                <c:pt idx="37340">
                  <c:v>305.92777821658501</c:v>
                </c:pt>
                <c:pt idx="37341">
                  <c:v>303.66289378699202</c:v>
                </c:pt>
                <c:pt idx="37342">
                  <c:v>302.96622518602254</c:v>
                </c:pt>
                <c:pt idx="37343">
                  <c:v>303.48947616006046</c:v>
                </c:pt>
                <c:pt idx="37344">
                  <c:v>300.8762493640466</c:v>
                </c:pt>
                <c:pt idx="37345">
                  <c:v>303.29134328730726</c:v>
                </c:pt>
                <c:pt idx="37346">
                  <c:v>302.47856934034189</c:v>
                </c:pt>
                <c:pt idx="37347">
                  <c:v>301.43357496138623</c:v>
                </c:pt>
                <c:pt idx="37348">
                  <c:v>301.68902224569968</c:v>
                </c:pt>
                <c:pt idx="37349">
                  <c:v>302.78044993618016</c:v>
                </c:pt>
                <c:pt idx="37350">
                  <c:v>302.50179467079033</c:v>
                </c:pt>
                <c:pt idx="37351">
                  <c:v>301.98004883087299</c:v>
                </c:pt>
                <c:pt idx="37352">
                  <c:v>300.44739830186171</c:v>
                </c:pt>
                <c:pt idx="37353">
                  <c:v>300.15637217325082</c:v>
                </c:pt>
                <c:pt idx="37354">
                  <c:v>300.69047411420422</c:v>
                </c:pt>
                <c:pt idx="37355">
                  <c:v>302.87334517047509</c:v>
                </c:pt>
                <c:pt idx="37356">
                  <c:v>305.70642153525813</c:v>
                </c:pt>
                <c:pt idx="37357">
                  <c:v>307.49451782670809</c:v>
                </c:pt>
                <c:pt idx="37358">
                  <c:v>307.19262353399711</c:v>
                </c:pt>
                <c:pt idx="37359">
                  <c:v>300.16873527491072</c:v>
                </c:pt>
                <c:pt idx="37360">
                  <c:v>307.62297927374004</c:v>
                </c:pt>
                <c:pt idx="37361">
                  <c:v>309.50397079948493</c:v>
                </c:pt>
                <c:pt idx="37362">
                  <c:v>309.0039436340208</c:v>
                </c:pt>
                <c:pt idx="37363">
                  <c:v>307.42484640098689</c:v>
                </c:pt>
                <c:pt idx="37364">
                  <c:v>302.32837704385878</c:v>
                </c:pt>
                <c:pt idx="37365">
                  <c:v>304.00035429244008</c:v>
                </c:pt>
                <c:pt idx="37366">
                  <c:v>309.41107556519006</c:v>
                </c:pt>
                <c:pt idx="37367">
                  <c:v>314.14835356741895</c:v>
                </c:pt>
                <c:pt idx="37368">
                  <c:v>308.41252789025702</c:v>
                </c:pt>
                <c:pt idx="37369">
                  <c:v>300.47062043637322</c:v>
                </c:pt>
                <c:pt idx="37370">
                  <c:v>308.85374981566292</c:v>
                </c:pt>
                <c:pt idx="37371">
                  <c:v>304.00035429244008</c:v>
                </c:pt>
                <c:pt idx="37372">
                  <c:v>301.81749434585487</c:v>
                </c:pt>
                <c:pt idx="37373">
                  <c:v>304.76667910038333</c:v>
                </c:pt>
                <c:pt idx="37374">
                  <c:v>301.13169588742267</c:v>
                </c:pt>
                <c:pt idx="37375">
                  <c:v>305.82252535937931</c:v>
                </c:pt>
                <c:pt idx="37376">
                  <c:v>307.81962070924538</c:v>
                </c:pt>
                <c:pt idx="37377">
                  <c:v>308.0286197676615</c:v>
                </c:pt>
                <c:pt idx="37378">
                  <c:v>308.37694645877247</c:v>
                </c:pt>
                <c:pt idx="37379">
                  <c:v>307.68029307655047</c:v>
                </c:pt>
                <c:pt idx="37380">
                  <c:v>306.61207397589624</c:v>
                </c:pt>
                <c:pt idx="37381">
                  <c:v>305.61354151971062</c:v>
                </c:pt>
                <c:pt idx="37382">
                  <c:v>304.01122047810304</c:v>
                </c:pt>
                <c:pt idx="37383">
                  <c:v>302.38567410604696</c:v>
                </c:pt>
                <c:pt idx="37384">
                  <c:v>302.66434611205898</c:v>
                </c:pt>
                <c:pt idx="37385">
                  <c:v>300.89947317262033</c:v>
                </c:pt>
                <c:pt idx="37386">
                  <c:v>300.34214742309319</c:v>
                </c:pt>
                <c:pt idx="37387">
                  <c:v>300.35451052475304</c:v>
                </c:pt>
                <c:pt idx="37388">
                  <c:v>300.58673034799341</c:v>
                </c:pt>
                <c:pt idx="37389">
                  <c:v>302.37482161725671</c:v>
                </c:pt>
                <c:pt idx="37390">
                  <c:v>302.07293645579421</c:v>
                </c:pt>
                <c:pt idx="37391">
                  <c:v>300.60995263469238</c:v>
                </c:pt>
                <c:pt idx="37392">
                  <c:v>301.02794770777507</c:v>
                </c:pt>
                <c:pt idx="37393">
                  <c:v>302.8392612637374</c:v>
                </c:pt>
                <c:pt idx="37394">
                  <c:v>303.76814664419771</c:v>
                </c:pt>
                <c:pt idx="37395">
                  <c:v>304.44157621784603</c:v>
                </c:pt>
                <c:pt idx="37396">
                  <c:v>302.76959440364044</c:v>
                </c:pt>
                <c:pt idx="37397">
                  <c:v>302.44448695547891</c:v>
                </c:pt>
                <c:pt idx="37398">
                  <c:v>301.95682654417402</c:v>
                </c:pt>
                <c:pt idx="37399">
                  <c:v>303.18759708609684</c:v>
                </c:pt>
                <c:pt idx="37400">
                  <c:v>301.98004883087299</c:v>
                </c:pt>
                <c:pt idx="37401">
                  <c:v>301.21372295761745</c:v>
                </c:pt>
                <c:pt idx="37402">
                  <c:v>302.32837704385878</c:v>
                </c:pt>
                <c:pt idx="37403">
                  <c:v>304.23257715942992</c:v>
                </c:pt>
                <c:pt idx="37404">
                  <c:v>301.39949942495963</c:v>
                </c:pt>
                <c:pt idx="37405">
                  <c:v>300.69047411420422</c:v>
                </c:pt>
                <c:pt idx="37406">
                  <c:v>300.82980174689914</c:v>
                </c:pt>
                <c:pt idx="37407">
                  <c:v>300.44739830186171</c:v>
                </c:pt>
                <c:pt idx="37408">
                  <c:v>301.8639389192528</c:v>
                </c:pt>
                <c:pt idx="37409">
                  <c:v>303.05912042031747</c:v>
                </c:pt>
                <c:pt idx="37410">
                  <c:v>306.33341871050641</c:v>
                </c:pt>
                <c:pt idx="37411">
                  <c:v>311.00102224326469</c:v>
                </c:pt>
                <c:pt idx="37412">
                  <c:v>319.68601289058347</c:v>
                </c:pt>
                <c:pt idx="37413">
                  <c:v>325.70046187376568</c:v>
                </c:pt>
                <c:pt idx="37414">
                  <c:v>308.58594551718858</c:v>
                </c:pt>
                <c:pt idx="37415">
                  <c:v>317.05113027354327</c:v>
                </c:pt>
                <c:pt idx="37416">
                  <c:v>321.20782675830179</c:v>
                </c:pt>
                <c:pt idx="37417">
                  <c:v>326.13093936348804</c:v>
                </c:pt>
                <c:pt idx="37418">
                  <c:v>332.30792456919153</c:v>
                </c:pt>
                <c:pt idx="37419">
                  <c:v>319.16425335379341</c:v>
                </c:pt>
                <c:pt idx="37420">
                  <c:v>313.68392153031203</c:v>
                </c:pt>
                <c:pt idx="37421">
                  <c:v>302.81603897703843</c:v>
                </c:pt>
                <c:pt idx="37422">
                  <c:v>300.96914459834147</c:v>
                </c:pt>
                <c:pt idx="37423">
                  <c:v>308.37694645877247</c:v>
                </c:pt>
                <c:pt idx="37424">
                  <c:v>312.53367338102584</c:v>
                </c:pt>
                <c:pt idx="37425">
                  <c:v>314.4146938223908</c:v>
                </c:pt>
                <c:pt idx="37426">
                  <c:v>314.80946813064929</c:v>
                </c:pt>
                <c:pt idx="37427">
                  <c:v>314.73976778930802</c:v>
                </c:pt>
                <c:pt idx="37428">
                  <c:v>313.39289190138919</c:v>
                </c:pt>
                <c:pt idx="37429">
                  <c:v>311.16358890328075</c:v>
                </c:pt>
                <c:pt idx="37430">
                  <c:v>308.91104839972587</c:v>
                </c:pt>
                <c:pt idx="37431">
                  <c:v>307.37839878383943</c:v>
                </c:pt>
                <c:pt idx="37432">
                  <c:v>305.86897297652678</c:v>
                </c:pt>
                <c:pt idx="37433">
                  <c:v>303.89511665398186</c:v>
                </c:pt>
                <c:pt idx="37434">
                  <c:v>301.45679892214741</c:v>
                </c:pt>
                <c:pt idx="37435">
                  <c:v>300.5511463293218</c:v>
                </c:pt>
                <c:pt idx="37436">
                  <c:v>301.21372295761745</c:v>
                </c:pt>
                <c:pt idx="37437">
                  <c:v>302.58381915379806</c:v>
                </c:pt>
                <c:pt idx="37438">
                  <c:v>303.07147804322824</c:v>
                </c:pt>
                <c:pt idx="37439">
                  <c:v>303.81457904259776</c:v>
                </c:pt>
                <c:pt idx="37440">
                  <c:v>303.90747427689263</c:v>
                </c:pt>
                <c:pt idx="37441">
                  <c:v>304.55768004196722</c:v>
                </c:pt>
                <c:pt idx="37442">
                  <c:v>304.88279814325193</c:v>
                </c:pt>
                <c:pt idx="37443">
                  <c:v>304.30224858515112</c:v>
                </c:pt>
                <c:pt idx="37444">
                  <c:v>305.41690008420534</c:v>
                </c:pt>
                <c:pt idx="37445">
                  <c:v>304.32547239372485</c:v>
                </c:pt>
                <c:pt idx="37446">
                  <c:v>304.4183524092723</c:v>
                </c:pt>
                <c:pt idx="37447">
                  <c:v>303.90747427689263</c:v>
                </c:pt>
                <c:pt idx="37448">
                  <c:v>303.58235617560791</c:v>
                </c:pt>
                <c:pt idx="37449">
                  <c:v>302.93215041053332</c:v>
                </c:pt>
                <c:pt idx="37450">
                  <c:v>302.35159933055775</c:v>
                </c:pt>
                <c:pt idx="37451">
                  <c:v>302.46770924217793</c:v>
                </c:pt>
                <c:pt idx="37452">
                  <c:v>302.46770924217793</c:v>
                </c:pt>
                <c:pt idx="37453">
                  <c:v>301.84071663255384</c:v>
                </c:pt>
                <c:pt idx="37454">
                  <c:v>301.58527452261455</c:v>
                </c:pt>
                <c:pt idx="37455">
                  <c:v>300.60995263469238</c:v>
                </c:pt>
                <c:pt idx="37456">
                  <c:v>300.63317492139134</c:v>
                </c:pt>
                <c:pt idx="37457">
                  <c:v>300.28484518653084</c:v>
                </c:pt>
                <c:pt idx="37458">
                  <c:v>300.272475997372</c:v>
                </c:pt>
                <c:pt idx="37459">
                  <c:v>300.5511463293218</c:v>
                </c:pt>
                <c:pt idx="37460">
                  <c:v>301.06202461388898</c:v>
                </c:pt>
                <c:pt idx="37461">
                  <c:v>301.7819174799946</c:v>
                </c:pt>
                <c:pt idx="37462">
                  <c:v>301.89802130411579</c:v>
                </c:pt>
                <c:pt idx="37463">
                  <c:v>301.61935081997848</c:v>
                </c:pt>
                <c:pt idx="37464">
                  <c:v>301.96769272983693</c:v>
                </c:pt>
                <c:pt idx="37465">
                  <c:v>301.73546986284714</c:v>
                </c:pt>
                <c:pt idx="37466">
                  <c:v>302.33924322952168</c:v>
                </c:pt>
                <c:pt idx="37467">
                  <c:v>302.01412512823697</c:v>
                </c:pt>
                <c:pt idx="37468">
                  <c:v>301.89802130411579</c:v>
                </c:pt>
                <c:pt idx="37469">
                  <c:v>301.75869367142087</c:v>
                </c:pt>
                <c:pt idx="37470">
                  <c:v>301.22457620734508</c:v>
                </c:pt>
                <c:pt idx="37471">
                  <c:v>301.13169588742267</c:v>
                </c:pt>
                <c:pt idx="37472">
                  <c:v>300.5511463293218</c:v>
                </c:pt>
                <c:pt idx="37473">
                  <c:v>300.9923684069152</c:v>
                </c:pt>
                <c:pt idx="37474">
                  <c:v>300.29569980594573</c:v>
                </c:pt>
                <c:pt idx="37475">
                  <c:v>300.272475997372</c:v>
                </c:pt>
                <c:pt idx="37476">
                  <c:v>300.00618080663321</c:v>
                </c:pt>
                <c:pt idx="37477">
                  <c:v>300.07584769564573</c:v>
                </c:pt>
                <c:pt idx="37478">
                  <c:v>301.06202461388898</c:v>
                </c:pt>
                <c:pt idx="37479">
                  <c:v>302.57145087776411</c:v>
                </c:pt>
                <c:pt idx="37480">
                  <c:v>301.54969461300476</c:v>
                </c:pt>
                <c:pt idx="37481">
                  <c:v>301.13169588742267</c:v>
                </c:pt>
                <c:pt idx="37482">
                  <c:v>301.07439243336052</c:v>
                </c:pt>
                <c:pt idx="37483">
                  <c:v>306.50832777468582</c:v>
                </c:pt>
                <c:pt idx="37484">
                  <c:v>304.7434552918096</c:v>
                </c:pt>
                <c:pt idx="37485">
                  <c:v>301.91038197077603</c:v>
                </c:pt>
                <c:pt idx="37486">
                  <c:v>301.44594338960769</c:v>
                </c:pt>
                <c:pt idx="37487">
                  <c:v>300.67961797291457</c:v>
                </c:pt>
                <c:pt idx="37488">
                  <c:v>300.06348451789216</c:v>
                </c:pt>
                <c:pt idx="37489">
                  <c:v>300.29569980594573</c:v>
                </c:pt>
                <c:pt idx="37490">
                  <c:v>300.89947317262033</c:v>
                </c:pt>
                <c:pt idx="37491">
                  <c:v>300.96914459834147</c:v>
                </c:pt>
                <c:pt idx="37492">
                  <c:v>300.66725030563049</c:v>
                </c:pt>
                <c:pt idx="37493">
                  <c:v>300.69047411420422</c:v>
                </c:pt>
                <c:pt idx="37494">
                  <c:v>300.64402649705676</c:v>
                </c:pt>
                <c:pt idx="37495">
                  <c:v>300.73692173135169</c:v>
                </c:pt>
                <c:pt idx="37496">
                  <c:v>300.41181884881439</c:v>
                </c:pt>
                <c:pt idx="37497">
                  <c:v>300.272475997372</c:v>
                </c:pt>
                <c:pt idx="37498">
                  <c:v>300.52792252074812</c:v>
                </c:pt>
                <c:pt idx="37499">
                  <c:v>300.01703988361919</c:v>
                </c:pt>
                <c:pt idx="37500">
                  <c:v>300.02940306137282</c:v>
                </c:pt>
                <c:pt idx="37501">
                  <c:v>300.60995263469238</c:v>
                </c:pt>
                <c:pt idx="37502">
                  <c:v>300.21517984830865</c:v>
                </c:pt>
                <c:pt idx="37503">
                  <c:v>300.272475997372</c:v>
                </c:pt>
                <c:pt idx="37504">
                  <c:v>302.1426017940164</c:v>
                </c:pt>
                <c:pt idx="37505">
                  <c:v>301.07439243336052</c:v>
                </c:pt>
                <c:pt idx="37506">
                  <c:v>300.58673034799341</c:v>
                </c:pt>
                <c:pt idx="37507">
                  <c:v>300.37773281145206</c:v>
                </c:pt>
                <c:pt idx="37508">
                  <c:v>300.09906995190721</c:v>
                </c:pt>
                <c:pt idx="37509">
                  <c:v>300.01703988361919</c:v>
                </c:pt>
                <c:pt idx="37510">
                  <c:v>300.28484518653084</c:v>
                </c:pt>
                <c:pt idx="37511">
                  <c:v>300.12229077760645</c:v>
                </c:pt>
                <c:pt idx="37512">
                  <c:v>300.04026227684943</c:v>
                </c:pt>
                <c:pt idx="37513">
                  <c:v>300.272475997372</c:v>
                </c:pt>
                <c:pt idx="37514">
                  <c:v>300.272475997372</c:v>
                </c:pt>
                <c:pt idx="37515">
                  <c:v>300.02940306137282</c:v>
                </c:pt>
                <c:pt idx="37516">
                  <c:v>300.00618080663321</c:v>
                </c:pt>
                <c:pt idx="37517">
                  <c:v>300.22604359897201</c:v>
                </c:pt>
                <c:pt idx="37518">
                  <c:v>301.02794770777507</c:v>
                </c:pt>
                <c:pt idx="37519">
                  <c:v>300.09906995190721</c:v>
                </c:pt>
                <c:pt idx="37520">
                  <c:v>300.44739830186171</c:v>
                </c:pt>
                <c:pt idx="37521">
                  <c:v>300.49384272307219</c:v>
                </c:pt>
                <c:pt idx="37522">
                  <c:v>300.65639720809037</c:v>
                </c:pt>
                <c:pt idx="37523">
                  <c:v>300.01703988361919</c:v>
                </c:pt>
                <c:pt idx="37524">
                  <c:v>300.42417753703751</c:v>
                </c:pt>
                <c:pt idx="37525">
                  <c:v>300.02940306137282</c:v>
                </c:pt>
                <c:pt idx="37526">
                  <c:v>300.20281979039828</c:v>
                </c:pt>
                <c:pt idx="37527">
                  <c:v>300.94592078976774</c:v>
                </c:pt>
                <c:pt idx="37528">
                  <c:v>300.92269698119406</c:v>
                </c:pt>
                <c:pt idx="37529">
                  <c:v>300.64402649705676</c:v>
                </c:pt>
                <c:pt idx="37530">
                  <c:v>300.69047411420422</c:v>
                </c:pt>
                <c:pt idx="37531">
                  <c:v>300.24926740754574</c:v>
                </c:pt>
                <c:pt idx="37532">
                  <c:v>300.13314985611436</c:v>
                </c:pt>
                <c:pt idx="37533">
                  <c:v>300.47062043637322</c:v>
                </c:pt>
                <c:pt idx="37534">
                  <c:v>300.93506008285391</c:v>
                </c:pt>
                <c:pt idx="37535">
                  <c:v>300.79572788453476</c:v>
                </c:pt>
                <c:pt idx="37536">
                  <c:v>300.88861550945592</c:v>
                </c:pt>
                <c:pt idx="37537">
                  <c:v>301.13169588742267</c:v>
                </c:pt>
                <c:pt idx="37538">
                  <c:v>304.24344334509289</c:v>
                </c:pt>
                <c:pt idx="37539">
                  <c:v>304.03444428667677</c:v>
                </c:pt>
                <c:pt idx="37540">
                  <c:v>301.31747144164001</c:v>
                </c:pt>
                <c:pt idx="37541">
                  <c:v>300.92269698119406</c:v>
                </c:pt>
                <c:pt idx="37542">
                  <c:v>303.32692471879182</c:v>
                </c:pt>
                <c:pt idx="37543">
                  <c:v>304.11647333530874</c:v>
                </c:pt>
                <c:pt idx="37544">
                  <c:v>305.81167439246377</c:v>
                </c:pt>
                <c:pt idx="37545">
                  <c:v>302.28193399233555</c:v>
                </c:pt>
                <c:pt idx="37546">
                  <c:v>300.19195756160968</c:v>
                </c:pt>
                <c:pt idx="37547">
                  <c:v>300.85302555547287</c:v>
                </c:pt>
                <c:pt idx="37548">
                  <c:v>301.82834987839459</c:v>
                </c:pt>
                <c:pt idx="37549">
                  <c:v>300.45825109502692</c:v>
                </c:pt>
                <c:pt idx="37550">
                  <c:v>300.95828236955288</c:v>
                </c:pt>
                <c:pt idx="37551">
                  <c:v>300.07584769564573</c:v>
                </c:pt>
                <c:pt idx="37552">
                  <c:v>300.40095509815103</c:v>
                </c:pt>
                <c:pt idx="37553">
                  <c:v>300.19195756160968</c:v>
                </c:pt>
                <c:pt idx="37554">
                  <c:v>300.67961797291457</c:v>
                </c:pt>
                <c:pt idx="37555">
                  <c:v>301.34069509802623</c:v>
                </c:pt>
                <c:pt idx="37556">
                  <c:v>305.96186821082165</c:v>
                </c:pt>
                <c:pt idx="37557">
                  <c:v>309.3754941337055</c:v>
                </c:pt>
                <c:pt idx="37558">
                  <c:v>310.14181894164875</c:v>
                </c:pt>
                <c:pt idx="37559">
                  <c:v>301.7819174799946</c:v>
                </c:pt>
                <c:pt idx="37560">
                  <c:v>312.70859766395273</c:v>
                </c:pt>
                <c:pt idx="37561">
                  <c:v>312.63892623823153</c:v>
                </c:pt>
                <c:pt idx="37562">
                  <c:v>308.22675264041465</c:v>
                </c:pt>
                <c:pt idx="37563">
                  <c:v>303.60557998418165</c:v>
                </c:pt>
                <c:pt idx="37564">
                  <c:v>300.21517984830865</c:v>
                </c:pt>
                <c:pt idx="37565">
                  <c:v>300.78336934849909</c:v>
                </c:pt>
                <c:pt idx="37566">
                  <c:v>303.59322236127082</c:v>
                </c:pt>
                <c:pt idx="37567">
                  <c:v>302.15346797967931</c:v>
                </c:pt>
                <c:pt idx="37568">
                  <c:v>301.34069509802623</c:v>
                </c:pt>
                <c:pt idx="37569">
                  <c:v>303.70932618539206</c:v>
                </c:pt>
                <c:pt idx="37570">
                  <c:v>303.47711853714964</c:v>
                </c:pt>
                <c:pt idx="37571">
                  <c:v>303.02503042608078</c:v>
                </c:pt>
                <c:pt idx="37572">
                  <c:v>300.69047411420422</c:v>
                </c:pt>
                <c:pt idx="37573">
                  <c:v>301.01559206330148</c:v>
                </c:pt>
                <c:pt idx="37574">
                  <c:v>302.88570431526063</c:v>
                </c:pt>
                <c:pt idx="37575">
                  <c:v>302.8392612637374</c:v>
                </c:pt>
                <c:pt idx="37576">
                  <c:v>305.40454246129457</c:v>
                </c:pt>
                <c:pt idx="37577">
                  <c:v>306.82107303431235</c:v>
                </c:pt>
                <c:pt idx="37578">
                  <c:v>305.50978009975279</c:v>
                </c:pt>
                <c:pt idx="37579">
                  <c:v>303.74492283562398</c:v>
                </c:pt>
                <c:pt idx="37580">
                  <c:v>306.32255252484345</c:v>
                </c:pt>
                <c:pt idx="37581">
                  <c:v>301.88715968407706</c:v>
                </c:pt>
                <c:pt idx="37582">
                  <c:v>300.64402649705676</c:v>
                </c:pt>
                <c:pt idx="37583">
                  <c:v>302.13024417110557</c:v>
                </c:pt>
                <c:pt idx="37584">
                  <c:v>301.82834987839459</c:v>
                </c:pt>
                <c:pt idx="37585">
                  <c:v>301.80512606982086</c:v>
                </c:pt>
                <c:pt idx="37586">
                  <c:v>302.5482422879378</c:v>
                </c:pt>
                <c:pt idx="37587">
                  <c:v>302.24634799522681</c:v>
                </c:pt>
                <c:pt idx="37588">
                  <c:v>302.91979278762255</c:v>
                </c:pt>
                <c:pt idx="37589">
                  <c:v>302.1070203625319</c:v>
                </c:pt>
                <c:pt idx="37590">
                  <c:v>301.3871427151737</c:v>
                </c:pt>
                <c:pt idx="37591">
                  <c:v>301.3871427151737</c:v>
                </c:pt>
                <c:pt idx="37592">
                  <c:v>300.73692173135169</c:v>
                </c:pt>
                <c:pt idx="37593">
                  <c:v>300.45825109502692</c:v>
                </c:pt>
                <c:pt idx="37594">
                  <c:v>300.10992901519637</c:v>
                </c:pt>
                <c:pt idx="37595">
                  <c:v>300.13314985611436</c:v>
                </c:pt>
                <c:pt idx="37596">
                  <c:v>300.98150465625184</c:v>
                </c:pt>
                <c:pt idx="37597">
                  <c:v>302.02649188239621</c:v>
                </c:pt>
                <c:pt idx="37598">
                  <c:v>301.77104977245688</c:v>
                </c:pt>
                <c:pt idx="37599">
                  <c:v>300.12229077760645</c:v>
                </c:pt>
                <c:pt idx="37600">
                  <c:v>300.19195756160968</c:v>
                </c:pt>
                <c:pt idx="37601">
                  <c:v>300.84217245793269</c:v>
                </c:pt>
                <c:pt idx="37602">
                  <c:v>302.46770924217793</c:v>
                </c:pt>
                <c:pt idx="37603">
                  <c:v>303.62880379275538</c:v>
                </c:pt>
                <c:pt idx="37604">
                  <c:v>306.09032965785366</c:v>
                </c:pt>
                <c:pt idx="37605">
                  <c:v>302.93215041053332</c:v>
                </c:pt>
                <c:pt idx="37606">
                  <c:v>300.24926740754574</c:v>
                </c:pt>
                <c:pt idx="37607">
                  <c:v>300.50469871217439</c:v>
                </c:pt>
                <c:pt idx="37608">
                  <c:v>300.78336934849909</c:v>
                </c:pt>
                <c:pt idx="37609">
                  <c:v>301.57291842157849</c:v>
                </c:pt>
                <c:pt idx="37610">
                  <c:v>300.10992901519637</c:v>
                </c:pt>
                <c:pt idx="37611">
                  <c:v>303.05912042031747</c:v>
                </c:pt>
                <c:pt idx="37612">
                  <c:v>302.52501847936406</c:v>
                </c:pt>
                <c:pt idx="37613">
                  <c:v>304.26666715366656</c:v>
                </c:pt>
                <c:pt idx="37614">
                  <c:v>309.66652376262834</c:v>
                </c:pt>
                <c:pt idx="37615">
                  <c:v>318.88559808840358</c:v>
                </c:pt>
                <c:pt idx="37616">
                  <c:v>305.32400484991041</c:v>
                </c:pt>
                <c:pt idx="37617">
                  <c:v>308.53949790004111</c:v>
                </c:pt>
                <c:pt idx="37618">
                  <c:v>311.92991371122395</c:v>
                </c:pt>
                <c:pt idx="37619">
                  <c:v>311.37258796169687</c:v>
                </c:pt>
                <c:pt idx="37620">
                  <c:v>308.51627256959267</c:v>
                </c:pt>
                <c:pt idx="37621">
                  <c:v>303.38422330285476</c:v>
                </c:pt>
                <c:pt idx="37622">
                  <c:v>304.60412765911468</c:v>
                </c:pt>
                <c:pt idx="37623">
                  <c:v>312.22092964327408</c:v>
                </c:pt>
                <c:pt idx="37624">
                  <c:v>310.38640095342407</c:v>
                </c:pt>
                <c:pt idx="37625">
                  <c:v>322.97274489742034</c:v>
                </c:pt>
                <c:pt idx="37626">
                  <c:v>315.70422547000436</c:v>
                </c:pt>
                <c:pt idx="37627">
                  <c:v>314.08962137734841</c:v>
                </c:pt>
                <c:pt idx="37628">
                  <c:v>306.77462541716488</c:v>
                </c:pt>
                <c:pt idx="37629">
                  <c:v>305.86897297652678</c:v>
                </c:pt>
                <c:pt idx="37630">
                  <c:v>303.36099949428103</c:v>
                </c:pt>
                <c:pt idx="37631">
                  <c:v>306.77462541716488</c:v>
                </c:pt>
                <c:pt idx="37632">
                  <c:v>315.41319736295634</c:v>
                </c:pt>
                <c:pt idx="37633">
                  <c:v>327.97627336401126</c:v>
                </c:pt>
                <c:pt idx="37634">
                  <c:v>322.12436060335028</c:v>
                </c:pt>
                <c:pt idx="37635">
                  <c:v>305.11502101024178</c:v>
                </c:pt>
                <c:pt idx="37636">
                  <c:v>330.5662911136364</c:v>
                </c:pt>
                <c:pt idx="37637">
                  <c:v>332.05255398736512</c:v>
                </c:pt>
                <c:pt idx="37638">
                  <c:v>331.98285212414908</c:v>
                </c:pt>
                <c:pt idx="37639">
                  <c:v>303.95392189404009</c:v>
                </c:pt>
                <c:pt idx="37640">
                  <c:v>304.89364911016747</c:v>
                </c:pt>
                <c:pt idx="37641">
                  <c:v>304.7543214774725</c:v>
                </c:pt>
                <c:pt idx="37642">
                  <c:v>309.02716592071977</c:v>
                </c:pt>
                <c:pt idx="37643">
                  <c:v>310.42047268516382</c:v>
                </c:pt>
                <c:pt idx="37644">
                  <c:v>311.55836321153924</c:v>
                </c:pt>
                <c:pt idx="37645">
                  <c:v>311.23324663212924</c:v>
                </c:pt>
                <c:pt idx="37646">
                  <c:v>309.79349072866296</c:v>
                </c:pt>
                <c:pt idx="37647">
                  <c:v>308.46984169306739</c:v>
                </c:pt>
                <c:pt idx="37648">
                  <c:v>307.58739784225554</c:v>
                </c:pt>
                <c:pt idx="37649">
                  <c:v>305.26519960985217</c:v>
                </c:pt>
                <c:pt idx="37650">
                  <c:v>302.71079372920644</c:v>
                </c:pt>
                <c:pt idx="37651">
                  <c:v>301.41035130500001</c:v>
                </c:pt>
                <c:pt idx="37652">
                  <c:v>300.02940306137282</c:v>
                </c:pt>
                <c:pt idx="37653">
                  <c:v>301.44594338960769</c:v>
                </c:pt>
                <c:pt idx="37654">
                  <c:v>302.00326959569725</c:v>
                </c:pt>
                <c:pt idx="37655">
                  <c:v>302.95537421910706</c:v>
                </c:pt>
                <c:pt idx="37656">
                  <c:v>304.39512860069857</c:v>
                </c:pt>
                <c:pt idx="37657">
                  <c:v>304.60412765911468</c:v>
                </c:pt>
                <c:pt idx="37658">
                  <c:v>304.65057527626215</c:v>
                </c:pt>
                <c:pt idx="37659">
                  <c:v>304.30224858515112</c:v>
                </c:pt>
                <c:pt idx="37660">
                  <c:v>303.25725329307062</c:v>
                </c:pt>
                <c:pt idx="37661">
                  <c:v>303.00182183625452</c:v>
                </c:pt>
                <c:pt idx="37662">
                  <c:v>303.86102665974516</c:v>
                </c:pt>
                <c:pt idx="37663">
                  <c:v>303.04825423465451</c:v>
                </c:pt>
                <c:pt idx="37664">
                  <c:v>301.8639389192528</c:v>
                </c:pt>
                <c:pt idx="37665">
                  <c:v>300.04026227684943</c:v>
                </c:pt>
                <c:pt idx="37666">
                  <c:v>304.54532241905645</c:v>
                </c:pt>
                <c:pt idx="37667">
                  <c:v>306.07797203494283</c:v>
                </c:pt>
                <c:pt idx="37668">
                  <c:v>305.93864440224792</c:v>
                </c:pt>
                <c:pt idx="37669">
                  <c:v>304.17377191937169</c:v>
                </c:pt>
                <c:pt idx="37670">
                  <c:v>304.8595743346782</c:v>
                </c:pt>
                <c:pt idx="37671">
                  <c:v>306.92632589151805</c:v>
                </c:pt>
                <c:pt idx="37672">
                  <c:v>319.09470367805164</c:v>
                </c:pt>
                <c:pt idx="37673">
                  <c:v>301.60849680931352</c:v>
                </c:pt>
                <c:pt idx="37674">
                  <c:v>301.45679892214741</c:v>
                </c:pt>
                <c:pt idx="37675">
                  <c:v>317.979930429018</c:v>
                </c:pt>
                <c:pt idx="37676">
                  <c:v>329.54450441138221</c:v>
                </c:pt>
                <c:pt idx="37677">
                  <c:v>314.63602310997237</c:v>
                </c:pt>
                <c:pt idx="37678">
                  <c:v>320.069921013179</c:v>
                </c:pt>
                <c:pt idx="37679">
                  <c:v>306.46188015753836</c:v>
                </c:pt>
                <c:pt idx="37680">
                  <c:v>306.983624475581</c:v>
                </c:pt>
                <c:pt idx="37681">
                  <c:v>313.71799478392649</c:v>
                </c:pt>
                <c:pt idx="37682">
                  <c:v>323.65704065673157</c:v>
                </c:pt>
                <c:pt idx="37683">
                  <c:v>317.08512895529537</c:v>
                </c:pt>
                <c:pt idx="37684">
                  <c:v>315.48289922617232</c:v>
                </c:pt>
                <c:pt idx="37685">
                  <c:v>323.74987501603675</c:v>
                </c:pt>
                <c:pt idx="37686">
                  <c:v>313.88051578770029</c:v>
                </c:pt>
                <c:pt idx="37687">
                  <c:v>311.67446855753514</c:v>
                </c:pt>
                <c:pt idx="37688">
                  <c:v>314.83260062673844</c:v>
                </c:pt>
                <c:pt idx="37689">
                  <c:v>302.98944747272157</c:v>
                </c:pt>
                <c:pt idx="37690">
                  <c:v>306.28697109335894</c:v>
                </c:pt>
                <c:pt idx="37691">
                  <c:v>321.10257390109609</c:v>
                </c:pt>
                <c:pt idx="37692">
                  <c:v>306.86752065145981</c:v>
                </c:pt>
                <c:pt idx="37693">
                  <c:v>307.76232212518244</c:v>
                </c:pt>
                <c:pt idx="37694">
                  <c:v>307.64620308231378</c:v>
                </c:pt>
                <c:pt idx="37695">
                  <c:v>326.06123750027206</c:v>
                </c:pt>
                <c:pt idx="37696">
                  <c:v>332.44732829562355</c:v>
                </c:pt>
                <c:pt idx="37697">
                  <c:v>317.4690370778909</c:v>
                </c:pt>
                <c:pt idx="37698">
                  <c:v>315.54167402873571</c:v>
                </c:pt>
                <c:pt idx="37699">
                  <c:v>304.99890196737311</c:v>
                </c:pt>
                <c:pt idx="37700">
                  <c:v>302.26957180380055</c:v>
                </c:pt>
                <c:pt idx="37701">
                  <c:v>306.6585215930437</c:v>
                </c:pt>
                <c:pt idx="37702">
                  <c:v>307.07651970987587</c:v>
                </c:pt>
                <c:pt idx="37703">
                  <c:v>305.21876721145219</c:v>
                </c:pt>
                <c:pt idx="37704">
                  <c:v>315.27394582399853</c:v>
                </c:pt>
                <c:pt idx="37705">
                  <c:v>312.85878996043584</c:v>
                </c:pt>
                <c:pt idx="37706">
                  <c:v>307.03007209272846</c:v>
                </c:pt>
                <c:pt idx="37707">
                  <c:v>304.25580096800365</c:v>
                </c:pt>
                <c:pt idx="37708">
                  <c:v>303.95392189404009</c:v>
                </c:pt>
                <c:pt idx="37709">
                  <c:v>304.47565099333525</c:v>
                </c:pt>
                <c:pt idx="37710">
                  <c:v>306.17086726923776</c:v>
                </c:pt>
                <c:pt idx="37711">
                  <c:v>304.60412765911468</c:v>
                </c:pt>
                <c:pt idx="37712">
                  <c:v>305.76522677531636</c:v>
                </c:pt>
                <c:pt idx="37713">
                  <c:v>302.82689755332763</c:v>
                </c:pt>
                <c:pt idx="37714">
                  <c:v>308.5983031400994</c:v>
                </c:pt>
                <c:pt idx="37715">
                  <c:v>300.88861550945592</c:v>
                </c:pt>
                <c:pt idx="37716">
                  <c:v>307.54096544385555</c:v>
                </c:pt>
                <c:pt idx="37717">
                  <c:v>312.47637479696289</c:v>
                </c:pt>
                <c:pt idx="37718">
                  <c:v>309.99162664516564</c:v>
                </c:pt>
                <c:pt idx="37719">
                  <c:v>301.22457620734508</c:v>
                </c:pt>
                <c:pt idx="37720">
                  <c:v>302.75722612760649</c:v>
                </c:pt>
                <c:pt idx="37721">
                  <c:v>304.27902477657739</c:v>
                </c:pt>
                <c:pt idx="37722">
                  <c:v>313.56780248744337</c:v>
                </c:pt>
                <c:pt idx="37723">
                  <c:v>305.41690008420534</c:v>
                </c:pt>
                <c:pt idx="37724">
                  <c:v>304.55768004196722</c:v>
                </c:pt>
                <c:pt idx="37725">
                  <c:v>304.96332053588861</c:v>
                </c:pt>
                <c:pt idx="37726">
                  <c:v>309.3754941337055</c:v>
                </c:pt>
                <c:pt idx="37727">
                  <c:v>322.42630055230359</c:v>
                </c:pt>
                <c:pt idx="37728">
                  <c:v>311.67446855753514</c:v>
                </c:pt>
                <c:pt idx="37729">
                  <c:v>312.19772105344776</c:v>
                </c:pt>
                <c:pt idx="37730">
                  <c:v>326.22377372279328</c:v>
                </c:pt>
                <c:pt idx="37731">
                  <c:v>326.01482032061944</c:v>
                </c:pt>
                <c:pt idx="37732">
                  <c:v>305.799316769553</c:v>
                </c:pt>
                <c:pt idx="37733">
                  <c:v>321.35809667039678</c:v>
                </c:pt>
                <c:pt idx="37734">
                  <c:v>333.06192219171879</c:v>
                </c:pt>
                <c:pt idx="37735">
                  <c:v>316.15632879982064</c:v>
                </c:pt>
                <c:pt idx="37736">
                  <c:v>316.98142841032728</c:v>
                </c:pt>
                <c:pt idx="37737">
                  <c:v>327.87257281904317</c:v>
                </c:pt>
                <c:pt idx="37738">
                  <c:v>328.33704899051764</c:v>
                </c:pt>
                <c:pt idx="37739">
                  <c:v>322.53155340950923</c:v>
                </c:pt>
                <c:pt idx="37740">
                  <c:v>301.26016783539035</c:v>
                </c:pt>
                <c:pt idx="37741">
                  <c:v>312.1853451680401</c:v>
                </c:pt>
                <c:pt idx="37742">
                  <c:v>300.31892361451946</c:v>
                </c:pt>
                <c:pt idx="37743">
                  <c:v>304.16290573370873</c:v>
                </c:pt>
                <c:pt idx="37744">
                  <c:v>312.16212288134108</c:v>
                </c:pt>
                <c:pt idx="37745">
                  <c:v>314.9255871735179</c:v>
                </c:pt>
                <c:pt idx="37746">
                  <c:v>316.17946129590985</c:v>
                </c:pt>
                <c:pt idx="37747">
                  <c:v>315.73826980799879</c:v>
                </c:pt>
                <c:pt idx="37748">
                  <c:v>316.57423560416828</c:v>
                </c:pt>
                <c:pt idx="37749">
                  <c:v>320.19690624171056</c:v>
                </c:pt>
                <c:pt idx="37750">
                  <c:v>324.91091325724875</c:v>
                </c:pt>
                <c:pt idx="37751">
                  <c:v>320.52197868675296</c:v>
                </c:pt>
                <c:pt idx="37752">
                  <c:v>306.31019490193268</c:v>
                </c:pt>
                <c:pt idx="37753">
                  <c:v>308.81816838417842</c:v>
                </c:pt>
                <c:pt idx="37754">
                  <c:v>306.54241776892252</c:v>
                </c:pt>
                <c:pt idx="37755">
                  <c:v>315.98289595414167</c:v>
                </c:pt>
                <c:pt idx="37756">
                  <c:v>338.27595637272111</c:v>
                </c:pt>
                <c:pt idx="37757">
                  <c:v>344.49951094555144</c:v>
                </c:pt>
                <c:pt idx="37758">
                  <c:v>327.38481196400522</c:v>
                </c:pt>
                <c:pt idx="37759">
                  <c:v>314.33412729538662</c:v>
                </c:pt>
                <c:pt idx="37760">
                  <c:v>305.76522677531636</c:v>
                </c:pt>
                <c:pt idx="37761">
                  <c:v>302.95537421910706</c:v>
                </c:pt>
                <c:pt idx="37762">
                  <c:v>301.99090131966324</c:v>
                </c:pt>
                <c:pt idx="37763">
                  <c:v>304.91687291874115</c:v>
                </c:pt>
                <c:pt idx="37764">
                  <c:v>301.21372295761745</c:v>
                </c:pt>
                <c:pt idx="37765">
                  <c:v>313.6018909598053</c:v>
                </c:pt>
                <c:pt idx="37766">
                  <c:v>313.27678959914277</c:v>
                </c:pt>
                <c:pt idx="37767">
                  <c:v>310.53659324990718</c:v>
                </c:pt>
                <c:pt idx="37768">
                  <c:v>301.54969461300476</c:v>
                </c:pt>
                <c:pt idx="37769">
                  <c:v>308.52864693312563</c:v>
                </c:pt>
                <c:pt idx="37770">
                  <c:v>306.18322489214853</c:v>
                </c:pt>
                <c:pt idx="37771">
                  <c:v>300.5511463293218</c:v>
                </c:pt>
                <c:pt idx="37772">
                  <c:v>302.68756992063271</c:v>
                </c:pt>
                <c:pt idx="37773">
                  <c:v>301.66579843712594</c:v>
                </c:pt>
                <c:pt idx="37774">
                  <c:v>301.71224605427341</c:v>
                </c:pt>
                <c:pt idx="37775">
                  <c:v>302.98944747272157</c:v>
                </c:pt>
                <c:pt idx="37776">
                  <c:v>301.68902224569968</c:v>
                </c:pt>
                <c:pt idx="37777">
                  <c:v>300.94592078976774</c:v>
                </c:pt>
                <c:pt idx="37778">
                  <c:v>300.80659315707283</c:v>
                </c:pt>
                <c:pt idx="37779">
                  <c:v>301.27102382449254</c:v>
                </c:pt>
                <c:pt idx="37780">
                  <c:v>300.272475997372</c:v>
                </c:pt>
                <c:pt idx="37781">
                  <c:v>300.52792252074812</c:v>
                </c:pt>
                <c:pt idx="37782">
                  <c:v>303.10556803746488</c:v>
                </c:pt>
                <c:pt idx="37783">
                  <c:v>301.92124511268952</c:v>
                </c:pt>
                <c:pt idx="37784">
                  <c:v>304.47565099333525</c:v>
                </c:pt>
                <c:pt idx="37785">
                  <c:v>310.39726409533756</c:v>
                </c:pt>
                <c:pt idx="37786">
                  <c:v>300.50469871217439</c:v>
                </c:pt>
                <c:pt idx="37787">
                  <c:v>305.90455440801128</c:v>
                </c:pt>
                <c:pt idx="37788">
                  <c:v>303.5591475857816</c:v>
                </c:pt>
                <c:pt idx="37789">
                  <c:v>306.47274634320132</c:v>
                </c:pt>
                <c:pt idx="37790">
                  <c:v>311.24561947378749</c:v>
                </c:pt>
                <c:pt idx="37791">
                  <c:v>310.82762287883003</c:v>
                </c:pt>
                <c:pt idx="37792">
                  <c:v>308.71442218296801</c:v>
                </c:pt>
                <c:pt idx="37793">
                  <c:v>312.47637479696289</c:v>
                </c:pt>
                <c:pt idx="37794">
                  <c:v>301.48002257853369</c:v>
                </c:pt>
                <c:pt idx="37795">
                  <c:v>300.36537123166693</c:v>
                </c:pt>
                <c:pt idx="37796">
                  <c:v>313.14981958935863</c:v>
                </c:pt>
                <c:pt idx="37797">
                  <c:v>313.93935298712813</c:v>
                </c:pt>
                <c:pt idx="37798">
                  <c:v>303.72169902705025</c:v>
                </c:pt>
                <c:pt idx="37799">
                  <c:v>301.44594338960769</c:v>
                </c:pt>
                <c:pt idx="37800">
                  <c:v>300.78336934849909</c:v>
                </c:pt>
                <c:pt idx="37801">
                  <c:v>307.00684828415473</c:v>
                </c:pt>
                <c:pt idx="37802">
                  <c:v>312.99811759313076</c:v>
                </c:pt>
                <c:pt idx="37803">
                  <c:v>314.06633669378493</c:v>
                </c:pt>
                <c:pt idx="37804">
                  <c:v>312.11569048294109</c:v>
                </c:pt>
                <c:pt idx="37805">
                  <c:v>308.49306550164113</c:v>
                </c:pt>
                <c:pt idx="37806">
                  <c:v>300.26162289983188</c:v>
                </c:pt>
                <c:pt idx="37807">
                  <c:v>304.7543214774725</c:v>
                </c:pt>
                <c:pt idx="37808">
                  <c:v>304.61499384477759</c:v>
                </c:pt>
                <c:pt idx="37809">
                  <c:v>306.84429684288608</c:v>
                </c:pt>
                <c:pt idx="37810">
                  <c:v>304.68465005175136</c:v>
                </c:pt>
                <c:pt idx="37811">
                  <c:v>303.84866903683439</c:v>
                </c:pt>
                <c:pt idx="37812">
                  <c:v>301.7819174799946</c:v>
                </c:pt>
                <c:pt idx="37813">
                  <c:v>301.7819174799946</c:v>
                </c:pt>
                <c:pt idx="37814">
                  <c:v>300.19195756160968</c:v>
                </c:pt>
                <c:pt idx="37815">
                  <c:v>302.69992906541825</c:v>
                </c:pt>
                <c:pt idx="37816">
                  <c:v>302.4909315288769</c:v>
                </c:pt>
                <c:pt idx="37817">
                  <c:v>301.29424748087877</c:v>
                </c:pt>
                <c:pt idx="37818">
                  <c:v>301.95682654417402</c:v>
                </c:pt>
                <c:pt idx="37819">
                  <c:v>301.35305546031157</c:v>
                </c:pt>
                <c:pt idx="37820">
                  <c:v>301.56205223591553</c:v>
                </c:pt>
                <c:pt idx="37821">
                  <c:v>302.1426017940164</c:v>
                </c:pt>
                <c:pt idx="37822">
                  <c:v>307.1353249499341</c:v>
                </c:pt>
                <c:pt idx="37823">
                  <c:v>301.91038197077603</c:v>
                </c:pt>
                <c:pt idx="37824">
                  <c:v>308.95749449499857</c:v>
                </c:pt>
                <c:pt idx="37825">
                  <c:v>308.60916932576231</c:v>
                </c:pt>
                <c:pt idx="37826">
                  <c:v>303.00182183625452</c:v>
                </c:pt>
                <c:pt idx="37827">
                  <c:v>307.25142877405534</c:v>
                </c:pt>
                <c:pt idx="37828">
                  <c:v>315.58812164588318</c:v>
                </c:pt>
                <c:pt idx="37829">
                  <c:v>322.06707723803476</c:v>
                </c:pt>
                <c:pt idx="37830">
                  <c:v>309.68974604932731</c:v>
                </c:pt>
                <c:pt idx="37831">
                  <c:v>314.14835356741895</c:v>
                </c:pt>
                <c:pt idx="37832">
                  <c:v>310.64184610711288</c:v>
                </c:pt>
                <c:pt idx="37833">
                  <c:v>303.30370091021808</c:v>
                </c:pt>
                <c:pt idx="37834">
                  <c:v>301.75869367142087</c:v>
                </c:pt>
                <c:pt idx="37835">
                  <c:v>310.82762287883003</c:v>
                </c:pt>
                <c:pt idx="37836">
                  <c:v>304.53447145214091</c:v>
                </c:pt>
                <c:pt idx="37837">
                  <c:v>301.44594338960769</c:v>
                </c:pt>
                <c:pt idx="37838">
                  <c:v>310.3508164781901</c:v>
                </c:pt>
                <c:pt idx="37839">
                  <c:v>314.50752818169605</c:v>
                </c:pt>
                <c:pt idx="37840">
                  <c:v>318.31602124719768</c:v>
                </c:pt>
                <c:pt idx="37841">
                  <c:v>308.81816838417842</c:v>
                </c:pt>
                <c:pt idx="37842">
                  <c:v>300.49384272307219</c:v>
                </c:pt>
                <c:pt idx="37843">
                  <c:v>303.17522424443865</c:v>
                </c:pt>
                <c:pt idx="37844">
                  <c:v>309.16649507528945</c:v>
                </c:pt>
                <c:pt idx="37845">
                  <c:v>309.28259737753586</c:v>
                </c:pt>
                <c:pt idx="37846">
                  <c:v>308.88782459115214</c:v>
                </c:pt>
                <c:pt idx="37847">
                  <c:v>309.39871794227923</c:v>
                </c:pt>
                <c:pt idx="37848">
                  <c:v>312.20857049848854</c:v>
                </c:pt>
                <c:pt idx="37849">
                  <c:v>315.99379257729942</c:v>
                </c:pt>
                <c:pt idx="37850">
                  <c:v>315.76155449156221</c:v>
                </c:pt>
                <c:pt idx="37851">
                  <c:v>305.19554340287846</c:v>
                </c:pt>
                <c:pt idx="37852">
                  <c:v>303.16437327752317</c:v>
                </c:pt>
                <c:pt idx="37853">
                  <c:v>306.79784922573862</c:v>
                </c:pt>
                <c:pt idx="37854">
                  <c:v>301.03880065312774</c:v>
                </c:pt>
                <c:pt idx="37855">
                  <c:v>319.93066947422119</c:v>
                </c:pt>
                <c:pt idx="37856">
                  <c:v>317.21366649606449</c:v>
                </c:pt>
                <c:pt idx="37857">
                  <c:v>341.82892514704736</c:v>
                </c:pt>
                <c:pt idx="37858">
                  <c:v>332.70269887744996</c:v>
                </c:pt>
                <c:pt idx="37859">
                  <c:v>319.79126574778911</c:v>
                </c:pt>
                <c:pt idx="37860">
                  <c:v>313.59102781789187</c:v>
                </c:pt>
                <c:pt idx="37861">
                  <c:v>304.11647333530874</c:v>
                </c:pt>
                <c:pt idx="37862">
                  <c:v>303.10556803746488</c:v>
                </c:pt>
                <c:pt idx="37863">
                  <c:v>307.7035168851242</c:v>
                </c:pt>
                <c:pt idx="37864">
                  <c:v>310.8849184191435</c:v>
                </c:pt>
                <c:pt idx="37865">
                  <c:v>312.06924286579363</c:v>
                </c:pt>
                <c:pt idx="37866">
                  <c:v>311.81379466835534</c:v>
                </c:pt>
                <c:pt idx="37867">
                  <c:v>311.79057085978161</c:v>
                </c:pt>
                <c:pt idx="37868">
                  <c:v>309.95604216993161</c:v>
                </c:pt>
                <c:pt idx="37869">
                  <c:v>307.26229495971825</c:v>
                </c:pt>
                <c:pt idx="37870">
                  <c:v>305.86897297652678</c:v>
                </c:pt>
                <c:pt idx="37871">
                  <c:v>305.19554340287846</c:v>
                </c:pt>
                <c:pt idx="37872">
                  <c:v>303.61644616984455</c:v>
                </c:pt>
                <c:pt idx="37873">
                  <c:v>302.75722612760649</c:v>
                </c:pt>
                <c:pt idx="37874">
                  <c:v>302.15346797967931</c:v>
                </c:pt>
                <c:pt idx="37875">
                  <c:v>300.76014553992542</c:v>
                </c:pt>
                <c:pt idx="37876">
                  <c:v>300.00618080663321</c:v>
                </c:pt>
                <c:pt idx="37877">
                  <c:v>300.86539474463171</c:v>
                </c:pt>
                <c:pt idx="37878">
                  <c:v>301.77104977245688</c:v>
                </c:pt>
                <c:pt idx="37879">
                  <c:v>303.21080567592315</c:v>
                </c:pt>
                <c:pt idx="37880">
                  <c:v>303.67525140990278</c:v>
                </c:pt>
                <c:pt idx="37881">
                  <c:v>305.64912295119512</c:v>
                </c:pt>
                <c:pt idx="37882">
                  <c:v>302.76959440364044</c:v>
                </c:pt>
                <c:pt idx="37883">
                  <c:v>304.59177003620385</c:v>
                </c:pt>
                <c:pt idx="37884">
                  <c:v>320.31302528457917</c:v>
                </c:pt>
                <c:pt idx="37885">
                  <c:v>314.18245573665359</c:v>
                </c:pt>
                <c:pt idx="37886">
                  <c:v>301.93360425747505</c:v>
                </c:pt>
                <c:pt idx="37887">
                  <c:v>324.36602122436955</c:v>
                </c:pt>
                <c:pt idx="37888">
                  <c:v>338.554611638111</c:v>
                </c:pt>
                <c:pt idx="37889">
                  <c:v>323.73900883037379</c:v>
                </c:pt>
                <c:pt idx="37890">
                  <c:v>310.29351941600186</c:v>
                </c:pt>
                <c:pt idx="37891">
                  <c:v>305.90455440801128</c:v>
                </c:pt>
                <c:pt idx="37892">
                  <c:v>300.64402649705676</c:v>
                </c:pt>
                <c:pt idx="37893">
                  <c:v>305.12587197715726</c:v>
                </c:pt>
                <c:pt idx="37894">
                  <c:v>306.93719207718095</c:v>
                </c:pt>
                <c:pt idx="37895">
                  <c:v>311.79057085978161</c:v>
                </c:pt>
                <c:pt idx="37896">
                  <c:v>312.20857049848854</c:v>
                </c:pt>
                <c:pt idx="37897">
                  <c:v>310.09537132450129</c:v>
                </c:pt>
                <c:pt idx="37898">
                  <c:v>311.5815718013655</c:v>
                </c:pt>
                <c:pt idx="37899">
                  <c:v>303.12879184603861</c:v>
                </c:pt>
                <c:pt idx="37900">
                  <c:v>307.69265069946124</c:v>
                </c:pt>
                <c:pt idx="37901">
                  <c:v>300.80659315707283</c:v>
                </c:pt>
                <c:pt idx="37902">
                  <c:v>300.59759394646926</c:v>
                </c:pt>
                <c:pt idx="37903">
                  <c:v>300.34214742309319</c:v>
                </c:pt>
                <c:pt idx="37904">
                  <c:v>302.64112230348525</c:v>
                </c:pt>
                <c:pt idx="37905">
                  <c:v>303.08234270701644</c:v>
                </c:pt>
                <c:pt idx="37906">
                  <c:v>302.68756992063271</c:v>
                </c:pt>
                <c:pt idx="37907">
                  <c:v>301.89802130411579</c:v>
                </c:pt>
                <c:pt idx="37908">
                  <c:v>300.73692173135169</c:v>
                </c:pt>
                <c:pt idx="37909">
                  <c:v>300.15637217325082</c:v>
                </c:pt>
                <c:pt idx="37910">
                  <c:v>300.26162289983188</c:v>
                </c:pt>
                <c:pt idx="37911">
                  <c:v>300.02940306137282</c:v>
                </c:pt>
                <c:pt idx="37912">
                  <c:v>300.70284025961359</c:v>
                </c:pt>
                <c:pt idx="37913">
                  <c:v>300.31892361451946</c:v>
                </c:pt>
                <c:pt idx="37914">
                  <c:v>300.19195756160968</c:v>
                </c:pt>
                <c:pt idx="37915">
                  <c:v>301.28338951333944</c:v>
                </c:pt>
                <c:pt idx="37916">
                  <c:v>301.74782900763267</c:v>
                </c:pt>
                <c:pt idx="37917">
                  <c:v>301.59614223015222</c:v>
                </c:pt>
                <c:pt idx="37918">
                  <c:v>304.70787386032509</c:v>
                </c:pt>
                <c:pt idx="37919">
                  <c:v>307.9589483419403</c:v>
                </c:pt>
                <c:pt idx="37920">
                  <c:v>309.30582270798436</c:v>
                </c:pt>
                <c:pt idx="37921">
                  <c:v>310.54895087281801</c:v>
                </c:pt>
                <c:pt idx="37922">
                  <c:v>323.43706888142054</c:v>
                </c:pt>
                <c:pt idx="37923">
                  <c:v>314.75212693409355</c:v>
                </c:pt>
                <c:pt idx="37924">
                  <c:v>307.59977068391379</c:v>
                </c:pt>
                <c:pt idx="37925">
                  <c:v>304.23257715942992</c:v>
                </c:pt>
                <c:pt idx="37926">
                  <c:v>301.43357496138623</c:v>
                </c:pt>
                <c:pt idx="37927">
                  <c:v>302.91979278762255</c:v>
                </c:pt>
                <c:pt idx="37928">
                  <c:v>303.38422330285476</c:v>
                </c:pt>
                <c:pt idx="37929">
                  <c:v>303.66289378699202</c:v>
                </c:pt>
                <c:pt idx="37930">
                  <c:v>303.73254999396579</c:v>
                </c:pt>
                <c:pt idx="37931">
                  <c:v>303.36099949428103</c:v>
                </c:pt>
                <c:pt idx="37932">
                  <c:v>303.31456709588099</c:v>
                </c:pt>
                <c:pt idx="37933">
                  <c:v>303.3377756857073</c:v>
                </c:pt>
                <c:pt idx="37934">
                  <c:v>303.08234270701644</c:v>
                </c:pt>
                <c:pt idx="37935">
                  <c:v>302.06057274538443</c:v>
                </c:pt>
                <c:pt idx="37936">
                  <c:v>301.54969461300476</c:v>
                </c:pt>
                <c:pt idx="37937">
                  <c:v>300.31892361451946</c:v>
                </c:pt>
                <c:pt idx="37938">
                  <c:v>300.24926740754574</c:v>
                </c:pt>
                <c:pt idx="37939">
                  <c:v>300.80659315707283</c:v>
                </c:pt>
                <c:pt idx="37940">
                  <c:v>300.41181884881439</c:v>
                </c:pt>
                <c:pt idx="37941">
                  <c:v>300.45825109502692</c:v>
                </c:pt>
                <c:pt idx="37942">
                  <c:v>300.54028729647018</c:v>
                </c:pt>
                <c:pt idx="37943">
                  <c:v>300.42417753703751</c:v>
                </c:pt>
                <c:pt idx="37944">
                  <c:v>300.30806747322987</c:v>
                </c:pt>
                <c:pt idx="37945">
                  <c:v>300.09906995190721</c:v>
                </c:pt>
                <c:pt idx="37946">
                  <c:v>300.052625454603</c:v>
                </c:pt>
                <c:pt idx="37947">
                  <c:v>300.17959598182455</c:v>
                </c:pt>
                <c:pt idx="37948">
                  <c:v>300.33128823805407</c:v>
                </c:pt>
                <c:pt idx="37949">
                  <c:v>301.12083533269629</c:v>
                </c:pt>
                <c:pt idx="37950">
                  <c:v>300.49384272307219</c:v>
                </c:pt>
                <c:pt idx="37951">
                  <c:v>301.67816214753572</c:v>
                </c:pt>
                <c:pt idx="37952">
                  <c:v>301.65493986083675</c:v>
                </c:pt>
                <c:pt idx="37953">
                  <c:v>301.32983363017502</c:v>
                </c:pt>
                <c:pt idx="37954">
                  <c:v>300.84217245793269</c:v>
                </c:pt>
                <c:pt idx="37955">
                  <c:v>300.70284025961359</c:v>
                </c:pt>
                <c:pt idx="37956">
                  <c:v>300.65639720809037</c:v>
                </c:pt>
                <c:pt idx="37957">
                  <c:v>300.65639720809037</c:v>
                </c:pt>
                <c:pt idx="37958">
                  <c:v>300.65639720809037</c:v>
                </c:pt>
                <c:pt idx="37959">
                  <c:v>300.30806747322987</c:v>
                </c:pt>
                <c:pt idx="37960">
                  <c:v>300.272475997372</c:v>
                </c:pt>
                <c:pt idx="37961">
                  <c:v>300.94592078976774</c:v>
                </c:pt>
                <c:pt idx="37962">
                  <c:v>300.69047411420422</c:v>
                </c:pt>
                <c:pt idx="37963">
                  <c:v>300.43504265738812</c:v>
                </c:pt>
                <c:pt idx="37964">
                  <c:v>300.62081775504299</c:v>
                </c:pt>
                <c:pt idx="37965">
                  <c:v>300.45825109502692</c:v>
                </c:pt>
                <c:pt idx="37966">
                  <c:v>300.17959598182455</c:v>
                </c:pt>
                <c:pt idx="37967">
                  <c:v>300.15637217325082</c:v>
                </c:pt>
                <c:pt idx="37968">
                  <c:v>300.65639720809037</c:v>
                </c:pt>
                <c:pt idx="37969">
                  <c:v>300.42417753703751</c:v>
                </c:pt>
                <c:pt idx="37970">
                  <c:v>300.35451052475304</c:v>
                </c:pt>
                <c:pt idx="37971">
                  <c:v>300.02940306137282</c:v>
                </c:pt>
                <c:pt idx="37972">
                  <c:v>300.37773281145206</c:v>
                </c:pt>
                <c:pt idx="37973">
                  <c:v>300.26162289983188</c:v>
                </c:pt>
                <c:pt idx="37974">
                  <c:v>300.01703988361919</c:v>
                </c:pt>
                <c:pt idx="37975">
                  <c:v>300.08670677415364</c:v>
                </c:pt>
                <c:pt idx="37976">
                  <c:v>300.29569980594573</c:v>
                </c:pt>
                <c:pt idx="37977">
                  <c:v>300.34214742309319</c:v>
                </c:pt>
                <c:pt idx="37978">
                  <c:v>300.80659315707283</c:v>
                </c:pt>
                <c:pt idx="37979">
                  <c:v>300.37773281145206</c:v>
                </c:pt>
                <c:pt idx="37980">
                  <c:v>300.76014553992542</c:v>
                </c:pt>
                <c:pt idx="37981">
                  <c:v>300.71369792277795</c:v>
                </c:pt>
                <c:pt idx="37982">
                  <c:v>300.38859504024066</c:v>
                </c:pt>
                <c:pt idx="37983">
                  <c:v>300.30806747322987</c:v>
                </c:pt>
                <c:pt idx="37984">
                  <c:v>300.02940306137282</c:v>
                </c:pt>
                <c:pt idx="37985">
                  <c:v>300.33128823805407</c:v>
                </c:pt>
                <c:pt idx="37986">
                  <c:v>300.26162289983188</c:v>
                </c:pt>
                <c:pt idx="37987">
                  <c:v>300.01703988361919</c:v>
                </c:pt>
                <c:pt idx="37988">
                  <c:v>300.06348451789216</c:v>
                </c:pt>
                <c:pt idx="37989">
                  <c:v>300.23840061313291</c:v>
                </c:pt>
                <c:pt idx="37990">
                  <c:v>301.07439243336052</c:v>
                </c:pt>
                <c:pt idx="37991">
                  <c:v>300.12229077760645</c:v>
                </c:pt>
                <c:pt idx="37992">
                  <c:v>300.00618080663321</c:v>
                </c:pt>
                <c:pt idx="37993">
                  <c:v>300.04026227684943</c:v>
                </c:pt>
                <c:pt idx="37994">
                  <c:v>300.052625454603</c:v>
                </c:pt>
                <c:pt idx="37995">
                  <c:v>300.8762493640466</c:v>
                </c:pt>
                <c:pt idx="37996">
                  <c:v>300.48147490360066</c:v>
                </c:pt>
                <c:pt idx="37997">
                  <c:v>300.45825109502692</c:v>
                </c:pt>
                <c:pt idx="37998">
                  <c:v>300.00618080663321</c:v>
                </c:pt>
                <c:pt idx="37999">
                  <c:v>300.37773281145206</c:v>
                </c:pt>
                <c:pt idx="38000">
                  <c:v>300.26162289983188</c:v>
                </c:pt>
                <c:pt idx="38001">
                  <c:v>300.30806747322987</c:v>
                </c:pt>
                <c:pt idx="38002">
                  <c:v>300.02940306137282</c:v>
                </c:pt>
                <c:pt idx="38003">
                  <c:v>300.12229077760645</c:v>
                </c:pt>
                <c:pt idx="38004">
                  <c:v>300.42417753703751</c:v>
                </c:pt>
                <c:pt idx="38005">
                  <c:v>300.21517984830865</c:v>
                </c:pt>
                <c:pt idx="38006">
                  <c:v>300.17959598182455</c:v>
                </c:pt>
                <c:pt idx="38007">
                  <c:v>300.00618080663321</c:v>
                </c:pt>
                <c:pt idx="38008">
                  <c:v>300.01703988361919</c:v>
                </c:pt>
                <c:pt idx="38009">
                  <c:v>300.12229077760645</c:v>
                </c:pt>
                <c:pt idx="38010">
                  <c:v>300.23840061313291</c:v>
                </c:pt>
                <c:pt idx="38011">
                  <c:v>300.052625454603</c:v>
                </c:pt>
                <c:pt idx="38012">
                  <c:v>301.29424748087877</c:v>
                </c:pt>
                <c:pt idx="38013">
                  <c:v>301.64257462855221</c:v>
                </c:pt>
                <c:pt idx="38014">
                  <c:v>300.82980174689914</c:v>
                </c:pt>
                <c:pt idx="38015">
                  <c:v>300.48147490360066</c:v>
                </c:pt>
                <c:pt idx="38016">
                  <c:v>300.28484518653084</c:v>
                </c:pt>
                <c:pt idx="38017">
                  <c:v>300.70284025961359</c:v>
                </c:pt>
                <c:pt idx="38018">
                  <c:v>301.35305546031157</c:v>
                </c:pt>
                <c:pt idx="38019">
                  <c:v>301.72460672093365</c:v>
                </c:pt>
                <c:pt idx="38020">
                  <c:v>302.46770924217793</c:v>
                </c:pt>
                <c:pt idx="38021">
                  <c:v>301.32983363017502</c:v>
                </c:pt>
                <c:pt idx="38022">
                  <c:v>302.00326959569725</c:v>
                </c:pt>
                <c:pt idx="38023">
                  <c:v>300.44739830186171</c:v>
                </c:pt>
                <c:pt idx="38024">
                  <c:v>300.15637217325082</c:v>
                </c:pt>
                <c:pt idx="38025">
                  <c:v>300.5511463293218</c:v>
                </c:pt>
                <c:pt idx="38026">
                  <c:v>300.71369792277795</c:v>
                </c:pt>
                <c:pt idx="38027">
                  <c:v>300.9923684069152</c:v>
                </c:pt>
                <c:pt idx="38028">
                  <c:v>301.64257462855221</c:v>
                </c:pt>
                <c:pt idx="38029">
                  <c:v>300.71369792277795</c:v>
                </c:pt>
                <c:pt idx="38030">
                  <c:v>300.9923684069152</c:v>
                </c:pt>
                <c:pt idx="38031">
                  <c:v>301.34069509802623</c:v>
                </c:pt>
                <c:pt idx="38032">
                  <c:v>300.73692173135169</c:v>
                </c:pt>
                <c:pt idx="38033">
                  <c:v>300.50469871217439</c:v>
                </c:pt>
                <c:pt idx="38034">
                  <c:v>301.39949942495963</c:v>
                </c:pt>
                <c:pt idx="38035">
                  <c:v>301.53883147109133</c:v>
                </c:pt>
                <c:pt idx="38036">
                  <c:v>300.19195756160968</c:v>
                </c:pt>
                <c:pt idx="38037">
                  <c:v>300.19195756160968</c:v>
                </c:pt>
                <c:pt idx="38038">
                  <c:v>300.63317492139134</c:v>
                </c:pt>
                <c:pt idx="38039">
                  <c:v>300.44739830186171</c:v>
                </c:pt>
                <c:pt idx="38040">
                  <c:v>300.01703988361919</c:v>
                </c:pt>
                <c:pt idx="38041">
                  <c:v>300.09906995190721</c:v>
                </c:pt>
                <c:pt idx="38042">
                  <c:v>300.51706500977122</c:v>
                </c:pt>
                <c:pt idx="38043">
                  <c:v>300.51706500977122</c:v>
                </c:pt>
                <c:pt idx="38044">
                  <c:v>300.09906995190721</c:v>
                </c:pt>
                <c:pt idx="38045">
                  <c:v>300.17959598182455</c:v>
                </c:pt>
                <c:pt idx="38046">
                  <c:v>300.20281979039828</c:v>
                </c:pt>
                <c:pt idx="38047">
                  <c:v>300.17959598182455</c:v>
                </c:pt>
                <c:pt idx="38048">
                  <c:v>300.69047411420422</c:v>
                </c:pt>
                <c:pt idx="38049">
                  <c:v>300.24926740754574</c:v>
                </c:pt>
                <c:pt idx="38050">
                  <c:v>300.59759394646926</c:v>
                </c:pt>
                <c:pt idx="38051">
                  <c:v>300.38859504024066</c:v>
                </c:pt>
                <c:pt idx="38052">
                  <c:v>300.06348451789216</c:v>
                </c:pt>
                <c:pt idx="38053">
                  <c:v>300.26162289983188</c:v>
                </c:pt>
                <c:pt idx="38054">
                  <c:v>300.16873527491072</c:v>
                </c:pt>
                <c:pt idx="38055">
                  <c:v>300.56350806129444</c:v>
                </c:pt>
                <c:pt idx="38056">
                  <c:v>300.12229077760645</c:v>
                </c:pt>
                <c:pt idx="38057">
                  <c:v>300.13314985611436</c:v>
                </c:pt>
                <c:pt idx="38058">
                  <c:v>300.16873527491072</c:v>
                </c:pt>
                <c:pt idx="38059">
                  <c:v>300.04026227684943</c:v>
                </c:pt>
                <c:pt idx="38060">
                  <c:v>300.70284025961359</c:v>
                </c:pt>
                <c:pt idx="38061">
                  <c:v>300.44739830186171</c:v>
                </c:pt>
                <c:pt idx="38062">
                  <c:v>300.21517984830865</c:v>
                </c:pt>
                <c:pt idx="38063">
                  <c:v>300.20281979039828</c:v>
                </c:pt>
                <c:pt idx="38064">
                  <c:v>300.272475997372</c:v>
                </c:pt>
                <c:pt idx="38065">
                  <c:v>300.14551303386793</c:v>
                </c:pt>
                <c:pt idx="38066">
                  <c:v>300.22604359897201</c:v>
                </c:pt>
                <c:pt idx="38067">
                  <c:v>300.15637217325082</c:v>
                </c:pt>
                <c:pt idx="38068">
                  <c:v>300.40095509815103</c:v>
                </c:pt>
                <c:pt idx="38069">
                  <c:v>300.09906995190721</c:v>
                </c:pt>
                <c:pt idx="38070">
                  <c:v>300.08670677415364</c:v>
                </c:pt>
                <c:pt idx="38071">
                  <c:v>300.08670677415364</c:v>
                </c:pt>
                <c:pt idx="38072">
                  <c:v>300.59759394646926</c:v>
                </c:pt>
                <c:pt idx="38073">
                  <c:v>300.20281979039828</c:v>
                </c:pt>
                <c:pt idx="38074">
                  <c:v>300.38859504024066</c:v>
                </c:pt>
                <c:pt idx="38075">
                  <c:v>300.43504265738812</c:v>
                </c:pt>
                <c:pt idx="38076">
                  <c:v>300.19195756160968</c:v>
                </c:pt>
                <c:pt idx="38077">
                  <c:v>300.052625454603</c:v>
                </c:pt>
                <c:pt idx="38078">
                  <c:v>300.052625454603</c:v>
                </c:pt>
                <c:pt idx="38079">
                  <c:v>300.28484518653084</c:v>
                </c:pt>
                <c:pt idx="38080">
                  <c:v>300.01703988361919</c:v>
                </c:pt>
                <c:pt idx="38081">
                  <c:v>300.31892361451946</c:v>
                </c:pt>
                <c:pt idx="38082">
                  <c:v>300.02940306137282</c:v>
                </c:pt>
                <c:pt idx="38083">
                  <c:v>300.07584769564573</c:v>
                </c:pt>
                <c:pt idx="38084">
                  <c:v>300.63317492139134</c:v>
                </c:pt>
                <c:pt idx="38085">
                  <c:v>300.47062043637322</c:v>
                </c:pt>
                <c:pt idx="38086">
                  <c:v>300.72606254631256</c:v>
                </c:pt>
                <c:pt idx="38087">
                  <c:v>300.65639720809037</c:v>
                </c:pt>
                <c:pt idx="38088">
                  <c:v>300.77250575002324</c:v>
                </c:pt>
                <c:pt idx="38089">
                  <c:v>301.07439243336052</c:v>
                </c:pt>
                <c:pt idx="38090">
                  <c:v>300.40095509815103</c:v>
                </c:pt>
                <c:pt idx="38091">
                  <c:v>300.052625454603</c:v>
                </c:pt>
                <c:pt idx="38092">
                  <c:v>300.272475997372</c:v>
                </c:pt>
                <c:pt idx="38093">
                  <c:v>300.38859504024066</c:v>
                </c:pt>
                <c:pt idx="38094">
                  <c:v>300.41181884881439</c:v>
                </c:pt>
                <c:pt idx="38095">
                  <c:v>300.10992901519637</c:v>
                </c:pt>
                <c:pt idx="38096">
                  <c:v>300.15637217325082</c:v>
                </c:pt>
                <c:pt idx="38097">
                  <c:v>300.04026227684943</c:v>
                </c:pt>
                <c:pt idx="38098">
                  <c:v>300.01703988361919</c:v>
                </c:pt>
                <c:pt idx="38099">
                  <c:v>300.09906995190721</c:v>
                </c:pt>
                <c:pt idx="38100">
                  <c:v>300.65639720809037</c:v>
                </c:pt>
                <c:pt idx="38101">
                  <c:v>301.14405761939526</c:v>
                </c:pt>
                <c:pt idx="38102">
                  <c:v>300.43504265738812</c:v>
                </c:pt>
                <c:pt idx="38103">
                  <c:v>300.09906995190721</c:v>
                </c:pt>
                <c:pt idx="38104">
                  <c:v>300.04026227684943</c:v>
                </c:pt>
                <c:pt idx="38105">
                  <c:v>300.66725030563049</c:v>
                </c:pt>
                <c:pt idx="38106">
                  <c:v>300.40095509815103</c:v>
                </c:pt>
                <c:pt idx="38107">
                  <c:v>300.052625454603</c:v>
                </c:pt>
                <c:pt idx="38108">
                  <c:v>300.17959598182455</c:v>
                </c:pt>
                <c:pt idx="38109">
                  <c:v>300.04026227684943</c:v>
                </c:pt>
                <c:pt idx="38110">
                  <c:v>300.24926740754574</c:v>
                </c:pt>
                <c:pt idx="38111">
                  <c:v>300.41181884881439</c:v>
                </c:pt>
                <c:pt idx="38112">
                  <c:v>300.20281979039828</c:v>
                </c:pt>
                <c:pt idx="38113">
                  <c:v>300.24926740754574</c:v>
                </c:pt>
                <c:pt idx="38114">
                  <c:v>300.272475997372</c:v>
                </c:pt>
                <c:pt idx="38115">
                  <c:v>300.56350806129444</c:v>
                </c:pt>
                <c:pt idx="38116">
                  <c:v>300.35451052475304</c:v>
                </c:pt>
                <c:pt idx="38117">
                  <c:v>300.54028729647018</c:v>
                </c:pt>
                <c:pt idx="38118">
                  <c:v>300.16873527491072</c:v>
                </c:pt>
                <c:pt idx="38119">
                  <c:v>300.9118379483424</c:v>
                </c:pt>
                <c:pt idx="38120">
                  <c:v>300.00618080663321</c:v>
                </c:pt>
                <c:pt idx="38121">
                  <c:v>300.17959598182455</c:v>
                </c:pt>
                <c:pt idx="38122">
                  <c:v>300.09906995190721</c:v>
                </c:pt>
                <c:pt idx="38123">
                  <c:v>300.47062043637322</c:v>
                </c:pt>
                <c:pt idx="38124">
                  <c:v>300.01703988361919</c:v>
                </c:pt>
                <c:pt idx="38125">
                  <c:v>300.21517984830865</c:v>
                </c:pt>
                <c:pt idx="38126">
                  <c:v>300.052625454603</c:v>
                </c:pt>
                <c:pt idx="38127">
                  <c:v>300.07584769564573</c:v>
                </c:pt>
                <c:pt idx="38128">
                  <c:v>300.57437013789553</c:v>
                </c:pt>
                <c:pt idx="38129">
                  <c:v>301.36391905878742</c:v>
                </c:pt>
                <c:pt idx="38130">
                  <c:v>303.31456709588099</c:v>
                </c:pt>
                <c:pt idx="38131">
                  <c:v>303.05912042031747</c:v>
                </c:pt>
                <c:pt idx="38132">
                  <c:v>303.26811947873352</c:v>
                </c:pt>
                <c:pt idx="38133">
                  <c:v>302.85012136190136</c:v>
                </c:pt>
                <c:pt idx="38134">
                  <c:v>300.60995263469238</c:v>
                </c:pt>
                <c:pt idx="38135">
                  <c:v>308.66797456582054</c:v>
                </c:pt>
                <c:pt idx="38136">
                  <c:v>308.36609549185698</c:v>
                </c:pt>
                <c:pt idx="38137">
                  <c:v>305.60267533404772</c:v>
                </c:pt>
                <c:pt idx="38138">
                  <c:v>305.11502101024178</c:v>
                </c:pt>
                <c:pt idx="38139">
                  <c:v>302.46770924217793</c:v>
                </c:pt>
                <c:pt idx="38140">
                  <c:v>300.66725030563049</c:v>
                </c:pt>
                <c:pt idx="38141">
                  <c:v>306.33341871050641</c:v>
                </c:pt>
                <c:pt idx="38142">
                  <c:v>310.86169613244448</c:v>
                </c:pt>
                <c:pt idx="38143">
                  <c:v>311.95312230105026</c:v>
                </c:pt>
                <c:pt idx="38144">
                  <c:v>306.03152441779542</c:v>
                </c:pt>
                <c:pt idx="38145">
                  <c:v>300.95828236955288</c:v>
                </c:pt>
                <c:pt idx="38146">
                  <c:v>312.61570395153257</c:v>
                </c:pt>
                <c:pt idx="38147">
                  <c:v>315.65779307160437</c:v>
                </c:pt>
                <c:pt idx="38148">
                  <c:v>303.07147804322824</c:v>
                </c:pt>
                <c:pt idx="38149">
                  <c:v>303.1179256603757</c:v>
                </c:pt>
                <c:pt idx="38150">
                  <c:v>302.60704144049708</c:v>
                </c:pt>
                <c:pt idx="38151">
                  <c:v>302.52501847936406</c:v>
                </c:pt>
                <c:pt idx="38152">
                  <c:v>305.82252535937931</c:v>
                </c:pt>
                <c:pt idx="38153">
                  <c:v>301.32983363017502</c:v>
                </c:pt>
                <c:pt idx="38154">
                  <c:v>300.23840061313291</c:v>
                </c:pt>
                <c:pt idx="38155">
                  <c:v>308.79494457560469</c:v>
                </c:pt>
                <c:pt idx="38156">
                  <c:v>310.49014411088501</c:v>
                </c:pt>
                <c:pt idx="38157">
                  <c:v>312.04601753534519</c:v>
                </c:pt>
                <c:pt idx="38158">
                  <c:v>301.51560933657981</c:v>
                </c:pt>
                <c:pt idx="38159">
                  <c:v>301.81749434585487</c:v>
                </c:pt>
                <c:pt idx="38160">
                  <c:v>306.57799920040702</c:v>
                </c:pt>
                <c:pt idx="38161">
                  <c:v>314.45024633825523</c:v>
                </c:pt>
                <c:pt idx="38162">
                  <c:v>308.1803202420146</c:v>
                </c:pt>
                <c:pt idx="38163">
                  <c:v>305.8348982010375</c:v>
                </c:pt>
                <c:pt idx="38164">
                  <c:v>300.58673034799341</c:v>
                </c:pt>
                <c:pt idx="38165">
                  <c:v>304.68465005175136</c:v>
                </c:pt>
                <c:pt idx="38166">
                  <c:v>308.53949790004111</c:v>
                </c:pt>
                <c:pt idx="38167">
                  <c:v>305.75286915240554</c:v>
                </c:pt>
                <c:pt idx="38168">
                  <c:v>305.65997391811067</c:v>
                </c:pt>
                <c:pt idx="38169">
                  <c:v>300.38859504024066</c:v>
                </c:pt>
                <c:pt idx="38170">
                  <c:v>303.1179256603757</c:v>
                </c:pt>
                <c:pt idx="38171">
                  <c:v>305.18467721721549</c:v>
                </c:pt>
                <c:pt idx="38172">
                  <c:v>300.50469871217439</c:v>
                </c:pt>
                <c:pt idx="38173">
                  <c:v>310.55981553660621</c:v>
                </c:pt>
                <c:pt idx="38174">
                  <c:v>305.14909578573099</c:v>
                </c:pt>
                <c:pt idx="38175">
                  <c:v>300.26162289983188</c:v>
                </c:pt>
                <c:pt idx="38176">
                  <c:v>300.57437013789553</c:v>
                </c:pt>
                <c:pt idx="38177">
                  <c:v>306.64767062612816</c:v>
                </c:pt>
                <c:pt idx="38178">
                  <c:v>322.74050681168308</c:v>
                </c:pt>
                <c:pt idx="38179">
                  <c:v>310.15417808643429</c:v>
                </c:pt>
                <c:pt idx="38180">
                  <c:v>300.95828236955288</c:v>
                </c:pt>
                <c:pt idx="38181">
                  <c:v>301.95682654417402</c:v>
                </c:pt>
                <c:pt idx="38182">
                  <c:v>303.70932618539206</c:v>
                </c:pt>
                <c:pt idx="38183">
                  <c:v>317.5264726306807</c:v>
                </c:pt>
                <c:pt idx="38184">
                  <c:v>327.83702182505351</c:v>
                </c:pt>
                <c:pt idx="38185">
                  <c:v>325.53792565124445</c:v>
                </c:pt>
                <c:pt idx="38186">
                  <c:v>321.28839480718074</c:v>
                </c:pt>
                <c:pt idx="38187">
                  <c:v>302.04971416909518</c:v>
                </c:pt>
                <c:pt idx="38188">
                  <c:v>336.97551440507709</c:v>
                </c:pt>
                <c:pt idx="38189">
                  <c:v>336.74327631933983</c:v>
                </c:pt>
                <c:pt idx="38190">
                  <c:v>328.24406244373819</c:v>
                </c:pt>
                <c:pt idx="38191">
                  <c:v>323.94796223254764</c:v>
                </c:pt>
                <c:pt idx="38192">
                  <c:v>308.5983031400994</c:v>
                </c:pt>
                <c:pt idx="38193">
                  <c:v>300.78336934849909</c:v>
                </c:pt>
                <c:pt idx="38194">
                  <c:v>306.61207397589624</c:v>
                </c:pt>
                <c:pt idx="38195">
                  <c:v>312.44079336547838</c:v>
                </c:pt>
                <c:pt idx="38196">
                  <c:v>315.83125635477825</c:v>
                </c:pt>
                <c:pt idx="38197">
                  <c:v>316.15632879982064</c:v>
                </c:pt>
                <c:pt idx="38198">
                  <c:v>318.6875108718927</c:v>
                </c:pt>
                <c:pt idx="38199">
                  <c:v>314.15917105309018</c:v>
                </c:pt>
                <c:pt idx="38200">
                  <c:v>301.19050219279325</c:v>
                </c:pt>
                <c:pt idx="38201">
                  <c:v>302.97859802768079</c:v>
                </c:pt>
                <c:pt idx="38202">
                  <c:v>302.51415381557587</c:v>
                </c:pt>
                <c:pt idx="38203">
                  <c:v>301.67816214753572</c:v>
                </c:pt>
                <c:pt idx="38204">
                  <c:v>305.24197580127844</c:v>
                </c:pt>
                <c:pt idx="38205">
                  <c:v>312.64979090201973</c:v>
                </c:pt>
                <c:pt idx="38206">
                  <c:v>313.64834009882748</c:v>
                </c:pt>
                <c:pt idx="38207">
                  <c:v>308.21439501750382</c:v>
                </c:pt>
                <c:pt idx="38208">
                  <c:v>303.50034234572337</c:v>
                </c:pt>
                <c:pt idx="38209">
                  <c:v>303.35014852736549</c:v>
                </c:pt>
                <c:pt idx="38210">
                  <c:v>311.15272576136732</c:v>
                </c:pt>
                <c:pt idx="38211">
                  <c:v>303.39658092576553</c:v>
                </c:pt>
                <c:pt idx="38212">
                  <c:v>317.37620271858572</c:v>
                </c:pt>
                <c:pt idx="38213">
                  <c:v>330.68241015650506</c:v>
                </c:pt>
                <c:pt idx="38214">
                  <c:v>325.82899941453479</c:v>
                </c:pt>
                <c:pt idx="38215">
                  <c:v>303.62880379275538</c:v>
                </c:pt>
                <c:pt idx="38216">
                  <c:v>301.28338951333944</c:v>
                </c:pt>
                <c:pt idx="38217">
                  <c:v>300.08670677415364</c:v>
                </c:pt>
                <c:pt idx="38218">
                  <c:v>310.22384951215543</c:v>
                </c:pt>
                <c:pt idx="38219">
                  <c:v>302.18904636741433</c:v>
                </c:pt>
                <c:pt idx="38220">
                  <c:v>304.96332053588861</c:v>
                </c:pt>
                <c:pt idx="38221">
                  <c:v>306.42629872605386</c:v>
                </c:pt>
                <c:pt idx="38222">
                  <c:v>300.34214742309319</c:v>
                </c:pt>
                <c:pt idx="38223">
                  <c:v>311.92991371122395</c:v>
                </c:pt>
                <c:pt idx="38224">
                  <c:v>316.48140124486309</c:v>
                </c:pt>
                <c:pt idx="38225">
                  <c:v>314.69334908778069</c:v>
                </c:pt>
                <c:pt idx="38226">
                  <c:v>315.80797167121477</c:v>
                </c:pt>
                <c:pt idx="38227">
                  <c:v>318.19990220432902</c:v>
                </c:pt>
                <c:pt idx="38228">
                  <c:v>317.50318794711728</c:v>
                </c:pt>
                <c:pt idx="38229">
                  <c:v>307.74994928352419</c:v>
                </c:pt>
                <c:pt idx="38230">
                  <c:v>307.15854875850783</c:v>
                </c:pt>
                <c:pt idx="38231">
                  <c:v>313.49814780234436</c:v>
                </c:pt>
                <c:pt idx="38232">
                  <c:v>308.11064881629346</c:v>
                </c:pt>
                <c:pt idx="38233">
                  <c:v>311.15272576136732</c:v>
                </c:pt>
                <c:pt idx="38234">
                  <c:v>304.11647333530874</c:v>
                </c:pt>
                <c:pt idx="38235">
                  <c:v>300.72606254631256</c:v>
                </c:pt>
                <c:pt idx="38236">
                  <c:v>300.10992901519637</c:v>
                </c:pt>
                <c:pt idx="38237">
                  <c:v>300.84217245793269</c:v>
                </c:pt>
                <c:pt idx="38238">
                  <c:v>301.26016783539035</c:v>
                </c:pt>
                <c:pt idx="38239">
                  <c:v>300.9118379483424</c:v>
                </c:pt>
                <c:pt idx="38240">
                  <c:v>301.09761456787203</c:v>
                </c:pt>
                <c:pt idx="38241">
                  <c:v>301.19050219279325</c:v>
                </c:pt>
                <c:pt idx="38242">
                  <c:v>301.14405761939526</c:v>
                </c:pt>
                <c:pt idx="38243">
                  <c:v>301.51560933657981</c:v>
                </c:pt>
                <c:pt idx="38244">
                  <c:v>301.63171909601249</c:v>
                </c:pt>
                <c:pt idx="38245">
                  <c:v>301.60849680931352</c:v>
                </c:pt>
                <c:pt idx="38246">
                  <c:v>301.63171909601249</c:v>
                </c:pt>
                <c:pt idx="38247">
                  <c:v>301.70138443423468</c:v>
                </c:pt>
                <c:pt idx="38248">
                  <c:v>301.35305546031157</c:v>
                </c:pt>
                <c:pt idx="38249">
                  <c:v>301.77104977245688</c:v>
                </c:pt>
                <c:pt idx="38250">
                  <c:v>300.86539474463171</c:v>
                </c:pt>
                <c:pt idx="38251">
                  <c:v>301.0047254210761</c:v>
                </c:pt>
                <c:pt idx="38252">
                  <c:v>300.35451052475304</c:v>
                </c:pt>
                <c:pt idx="38253">
                  <c:v>301.32983363017502</c:v>
                </c:pt>
                <c:pt idx="38254">
                  <c:v>302.25871170563653</c:v>
                </c:pt>
                <c:pt idx="38255">
                  <c:v>302.8392612637374</c:v>
                </c:pt>
                <c:pt idx="38256">
                  <c:v>300.92269698119406</c:v>
                </c:pt>
                <c:pt idx="38257">
                  <c:v>303.89511665398186</c:v>
                </c:pt>
                <c:pt idx="38258">
                  <c:v>308.65561694290977</c:v>
                </c:pt>
                <c:pt idx="38259">
                  <c:v>313.92693448922762</c:v>
                </c:pt>
                <c:pt idx="38260">
                  <c:v>308.76085458136799</c:v>
                </c:pt>
                <c:pt idx="38261">
                  <c:v>322.06707723803476</c:v>
                </c:pt>
                <c:pt idx="38262">
                  <c:v>315.70422547000436</c:v>
                </c:pt>
                <c:pt idx="38263">
                  <c:v>309.89874662961813</c:v>
                </c:pt>
                <c:pt idx="38264">
                  <c:v>300.09906995190721</c:v>
                </c:pt>
                <c:pt idx="38265">
                  <c:v>304.61499384477759</c:v>
                </c:pt>
                <c:pt idx="38266">
                  <c:v>305.799316769553</c:v>
                </c:pt>
                <c:pt idx="38267">
                  <c:v>308.14472359178268</c:v>
                </c:pt>
                <c:pt idx="38268">
                  <c:v>308.84139219275215</c:v>
                </c:pt>
                <c:pt idx="38269">
                  <c:v>306.56564157749619</c:v>
                </c:pt>
                <c:pt idx="38270">
                  <c:v>305.56709390256322</c:v>
                </c:pt>
                <c:pt idx="38271">
                  <c:v>305.19554340287846</c:v>
                </c:pt>
                <c:pt idx="38272">
                  <c:v>304.84721671176743</c:v>
                </c:pt>
                <c:pt idx="38273">
                  <c:v>303.50034234572337</c:v>
                </c:pt>
                <c:pt idx="38274">
                  <c:v>302.96622518602254</c:v>
                </c:pt>
                <c:pt idx="38275">
                  <c:v>302.45534705364287</c:v>
                </c:pt>
                <c:pt idx="38276">
                  <c:v>302.64112230348525</c:v>
                </c:pt>
                <c:pt idx="38277">
                  <c:v>301.20136746533132</c:v>
                </c:pt>
                <c:pt idx="38278">
                  <c:v>300.04026227684943</c:v>
                </c:pt>
                <c:pt idx="38279">
                  <c:v>300.35451052475304</c:v>
                </c:pt>
                <c:pt idx="38280">
                  <c:v>301.19050219279325</c:v>
                </c:pt>
                <c:pt idx="38281">
                  <c:v>301.32983363017502</c:v>
                </c:pt>
                <c:pt idx="38282">
                  <c:v>301.44594338960769</c:v>
                </c:pt>
                <c:pt idx="38283">
                  <c:v>301.93360425747505</c:v>
                </c:pt>
                <c:pt idx="38284">
                  <c:v>301.91038197077603</c:v>
                </c:pt>
                <c:pt idx="38285">
                  <c:v>302.65348449202025</c:v>
                </c:pt>
                <c:pt idx="38286">
                  <c:v>302.8392612637374</c:v>
                </c:pt>
                <c:pt idx="38287">
                  <c:v>303.76814664419771</c:v>
                </c:pt>
                <c:pt idx="38288">
                  <c:v>303.30370091021808</c:v>
                </c:pt>
                <c:pt idx="38289">
                  <c:v>302.23548941893756</c:v>
                </c:pt>
                <c:pt idx="38290">
                  <c:v>301.77104977245688</c:v>
                </c:pt>
                <c:pt idx="38291">
                  <c:v>301.32983363017502</c:v>
                </c:pt>
                <c:pt idx="38292">
                  <c:v>301.42272140728369</c:v>
                </c:pt>
                <c:pt idx="38293">
                  <c:v>301.53883147109133</c:v>
                </c:pt>
                <c:pt idx="38294">
                  <c:v>300.60995263469238</c:v>
                </c:pt>
                <c:pt idx="38295">
                  <c:v>300.93506008285391</c:v>
                </c:pt>
                <c:pt idx="38296">
                  <c:v>300.16873527491072</c:v>
                </c:pt>
                <c:pt idx="38297">
                  <c:v>301.22457620734508</c:v>
                </c:pt>
                <c:pt idx="38298">
                  <c:v>301.96769272983693</c:v>
                </c:pt>
                <c:pt idx="38299">
                  <c:v>301.61935081997848</c:v>
                </c:pt>
                <c:pt idx="38300">
                  <c:v>301.24779986373136</c:v>
                </c:pt>
                <c:pt idx="38301">
                  <c:v>300.60995263469238</c:v>
                </c:pt>
                <c:pt idx="38302">
                  <c:v>301.05116999447409</c:v>
                </c:pt>
                <c:pt idx="38303">
                  <c:v>300.33128823805407</c:v>
                </c:pt>
                <c:pt idx="38304">
                  <c:v>300.14551303386793</c:v>
                </c:pt>
                <c:pt idx="38305">
                  <c:v>300.01703988361919</c:v>
                </c:pt>
                <c:pt idx="38306">
                  <c:v>300.23840061313291</c:v>
                </c:pt>
                <c:pt idx="38307">
                  <c:v>300.00618080663321</c:v>
                </c:pt>
                <c:pt idx="38308">
                  <c:v>300.24926740754574</c:v>
                </c:pt>
                <c:pt idx="38309">
                  <c:v>300.62081775504299</c:v>
                </c:pt>
                <c:pt idx="38310">
                  <c:v>301.73546986284714</c:v>
                </c:pt>
                <c:pt idx="38311">
                  <c:v>302.22312418665308</c:v>
                </c:pt>
                <c:pt idx="38312">
                  <c:v>301.94446892126325</c:v>
                </c:pt>
                <c:pt idx="38313">
                  <c:v>304.77754528604623</c:v>
                </c:pt>
                <c:pt idx="38314">
                  <c:v>301.50324653929488</c:v>
                </c:pt>
                <c:pt idx="38315">
                  <c:v>300.26162289983188</c:v>
                </c:pt>
                <c:pt idx="38316">
                  <c:v>301.05116999447409</c:v>
                </c:pt>
                <c:pt idx="38317">
                  <c:v>302.28193399233555</c:v>
                </c:pt>
                <c:pt idx="38318">
                  <c:v>309.78262758674953</c:v>
                </c:pt>
                <c:pt idx="38319">
                  <c:v>310.24707179885445</c:v>
                </c:pt>
                <c:pt idx="38320">
                  <c:v>306.06712106802735</c:v>
                </c:pt>
                <c:pt idx="38321">
                  <c:v>301.71224605427341</c:v>
                </c:pt>
                <c:pt idx="38322">
                  <c:v>307.07651970987587</c:v>
                </c:pt>
                <c:pt idx="38323">
                  <c:v>308.77172076703096</c:v>
                </c:pt>
                <c:pt idx="38324">
                  <c:v>302.52501847936406</c:v>
                </c:pt>
                <c:pt idx="38325">
                  <c:v>304.3827709777878</c:v>
                </c:pt>
                <c:pt idx="38326">
                  <c:v>305.45097485969455</c:v>
                </c:pt>
                <c:pt idx="38327">
                  <c:v>301.48002257853369</c:v>
                </c:pt>
                <c:pt idx="38328">
                  <c:v>302.01412512823697</c:v>
                </c:pt>
                <c:pt idx="38329">
                  <c:v>300.36537123166693</c:v>
                </c:pt>
                <c:pt idx="38330">
                  <c:v>303.97713200574111</c:v>
                </c:pt>
                <c:pt idx="38331">
                  <c:v>304.88279814325193</c:v>
                </c:pt>
                <c:pt idx="38332">
                  <c:v>300.44739830186171</c:v>
                </c:pt>
                <c:pt idx="38333">
                  <c:v>303.01267280317001</c:v>
                </c:pt>
                <c:pt idx="38334">
                  <c:v>300.88861550945592</c:v>
                </c:pt>
                <c:pt idx="38335">
                  <c:v>302.5482422879378</c:v>
                </c:pt>
                <c:pt idx="38336">
                  <c:v>309.53804557497415</c:v>
                </c:pt>
                <c:pt idx="38337">
                  <c:v>311.59394768677322</c:v>
                </c:pt>
                <c:pt idx="38338">
                  <c:v>312.45315251026392</c:v>
                </c:pt>
                <c:pt idx="38339">
                  <c:v>310.31672952770293</c:v>
                </c:pt>
                <c:pt idx="38340">
                  <c:v>307.27465258262907</c:v>
                </c:pt>
                <c:pt idx="38341">
                  <c:v>303.04825423465451</c:v>
                </c:pt>
                <c:pt idx="38342">
                  <c:v>301.19050219279325</c:v>
                </c:pt>
                <c:pt idx="38343">
                  <c:v>305.38131865272084</c:v>
                </c:pt>
                <c:pt idx="38344">
                  <c:v>312.64979090201973</c:v>
                </c:pt>
                <c:pt idx="38345">
                  <c:v>311.83701999880378</c:v>
                </c:pt>
                <c:pt idx="38346">
                  <c:v>300.62081775504299</c:v>
                </c:pt>
                <c:pt idx="38347">
                  <c:v>315.44879401318826</c:v>
                </c:pt>
                <c:pt idx="38348">
                  <c:v>300.45825109502692</c:v>
                </c:pt>
                <c:pt idx="38349">
                  <c:v>313.18389284297314</c:v>
                </c:pt>
                <c:pt idx="38350">
                  <c:v>313.02134140170449</c:v>
                </c:pt>
                <c:pt idx="38351">
                  <c:v>304.54532241905645</c:v>
                </c:pt>
                <c:pt idx="38352">
                  <c:v>301.4923872020683</c:v>
                </c:pt>
                <c:pt idx="38353">
                  <c:v>310.57217468139174</c:v>
                </c:pt>
                <c:pt idx="38354">
                  <c:v>310.89727756392904</c:v>
                </c:pt>
                <c:pt idx="38355">
                  <c:v>302.04971416909518</c:v>
                </c:pt>
                <c:pt idx="38356">
                  <c:v>300.052625454603</c:v>
                </c:pt>
                <c:pt idx="38357">
                  <c:v>301.92124511268952</c:v>
                </c:pt>
                <c:pt idx="38358">
                  <c:v>303.87189284540813</c:v>
                </c:pt>
                <c:pt idx="38359">
                  <c:v>306.47274634320132</c:v>
                </c:pt>
                <c:pt idx="38360">
                  <c:v>303.50034234572337</c:v>
                </c:pt>
                <c:pt idx="38361">
                  <c:v>300.95828236955288</c:v>
                </c:pt>
                <c:pt idx="38362">
                  <c:v>304.70787386032509</c:v>
                </c:pt>
                <c:pt idx="38363">
                  <c:v>302.4909315288769</c:v>
                </c:pt>
                <c:pt idx="38364">
                  <c:v>301.02794770777507</c:v>
                </c:pt>
                <c:pt idx="38365">
                  <c:v>304.70787386032509</c:v>
                </c:pt>
                <c:pt idx="38366">
                  <c:v>305.53300543020129</c:v>
                </c:pt>
                <c:pt idx="38367">
                  <c:v>304.90602195182566</c:v>
                </c:pt>
                <c:pt idx="38368">
                  <c:v>300.20281979039828</c:v>
                </c:pt>
                <c:pt idx="38369">
                  <c:v>301.07439243336052</c:v>
                </c:pt>
                <c:pt idx="38370">
                  <c:v>308.5054231245519</c:v>
                </c:pt>
                <c:pt idx="38371">
                  <c:v>311.94227285600948</c:v>
                </c:pt>
                <c:pt idx="38372">
                  <c:v>313.36966961469022</c:v>
                </c:pt>
                <c:pt idx="38373">
                  <c:v>324.81807889794356</c:v>
                </c:pt>
                <c:pt idx="38374">
                  <c:v>321.70630161152837</c:v>
                </c:pt>
                <c:pt idx="38375">
                  <c:v>315.27394582399853</c:v>
                </c:pt>
                <c:pt idx="38376">
                  <c:v>312.10482429727813</c:v>
                </c:pt>
                <c:pt idx="38377">
                  <c:v>311.77972141474083</c:v>
                </c:pt>
                <c:pt idx="38378">
                  <c:v>315.37912258746707</c:v>
                </c:pt>
                <c:pt idx="38379">
                  <c:v>333.63165122039896</c:v>
                </c:pt>
                <c:pt idx="38380">
                  <c:v>334.21209424726783</c:v>
                </c:pt>
                <c:pt idx="38381">
                  <c:v>328.63883675199668</c:v>
                </c:pt>
                <c:pt idx="38382">
                  <c:v>324.90019925906006</c:v>
                </c:pt>
                <c:pt idx="38383">
                  <c:v>313.0677890188519</c:v>
                </c:pt>
                <c:pt idx="38384">
                  <c:v>319.15198704336717</c:v>
                </c:pt>
                <c:pt idx="38385">
                  <c:v>309.21294269243685</c:v>
                </c:pt>
                <c:pt idx="38386">
                  <c:v>321.03287203788005</c:v>
                </c:pt>
                <c:pt idx="38387">
                  <c:v>322.35659868908755</c:v>
                </c:pt>
                <c:pt idx="38388">
                  <c:v>305.11502101024178</c:v>
                </c:pt>
                <c:pt idx="38389">
                  <c:v>311.80294674518933</c:v>
                </c:pt>
                <c:pt idx="38390">
                  <c:v>304.19699572794542</c:v>
                </c:pt>
                <c:pt idx="38391">
                  <c:v>313.62511476837904</c:v>
                </c:pt>
                <c:pt idx="38392">
                  <c:v>309.97926597850534</c:v>
                </c:pt>
                <c:pt idx="38393">
                  <c:v>310.69914469117583</c:v>
                </c:pt>
                <c:pt idx="38394">
                  <c:v>316.2724478426893</c:v>
                </c:pt>
                <c:pt idx="38395">
                  <c:v>318.54810714546062</c:v>
                </c:pt>
                <c:pt idx="38396">
                  <c:v>314.64693343000283</c:v>
                </c:pt>
                <c:pt idx="38397">
                  <c:v>301.54969461300476</c:v>
                </c:pt>
                <c:pt idx="38398">
                  <c:v>303.83780285117143</c:v>
                </c:pt>
                <c:pt idx="38399">
                  <c:v>300.09906995190721</c:v>
                </c:pt>
                <c:pt idx="38400">
                  <c:v>304.3827709777878</c:v>
                </c:pt>
                <c:pt idx="38401">
                  <c:v>304.49887480190898</c:v>
                </c:pt>
                <c:pt idx="38402">
                  <c:v>309.72381930294182</c:v>
                </c:pt>
                <c:pt idx="38403">
                  <c:v>311.16358890328075</c:v>
                </c:pt>
                <c:pt idx="38404">
                  <c:v>306.29932871626971</c:v>
                </c:pt>
                <c:pt idx="38405">
                  <c:v>314.96112599250966</c:v>
                </c:pt>
                <c:pt idx="38406">
                  <c:v>318.60694282301375</c:v>
                </c:pt>
                <c:pt idx="38407">
                  <c:v>326.2470584063567</c:v>
                </c:pt>
                <c:pt idx="38408">
                  <c:v>312.15127343630036</c:v>
                </c:pt>
                <c:pt idx="38409">
                  <c:v>313.28914874392831</c:v>
                </c:pt>
                <c:pt idx="38410">
                  <c:v>317.74769234328079</c:v>
                </c:pt>
                <c:pt idx="38411">
                  <c:v>311.84937914358932</c:v>
                </c:pt>
                <c:pt idx="38412">
                  <c:v>305.39367627563161</c:v>
                </c:pt>
                <c:pt idx="38413">
                  <c:v>306.29932871626971</c:v>
                </c:pt>
                <c:pt idx="38414">
                  <c:v>303.17522424443865</c:v>
                </c:pt>
                <c:pt idx="38415">
                  <c:v>309.83993986768519</c:v>
                </c:pt>
                <c:pt idx="38416">
                  <c:v>314.9487196696071</c:v>
                </c:pt>
                <c:pt idx="38417">
                  <c:v>317.89796225537577</c:v>
                </c:pt>
                <c:pt idx="38418">
                  <c:v>301.71224605427341</c:v>
                </c:pt>
                <c:pt idx="38419">
                  <c:v>302.09615722061841</c:v>
                </c:pt>
                <c:pt idx="38420">
                  <c:v>304.35954716921407</c:v>
                </c:pt>
                <c:pt idx="38421">
                  <c:v>311.86024228550281</c:v>
                </c:pt>
                <c:pt idx="38422">
                  <c:v>307.37839878383943</c:v>
                </c:pt>
                <c:pt idx="38423">
                  <c:v>301.70138443423468</c:v>
                </c:pt>
                <c:pt idx="38424">
                  <c:v>308.5054231245519</c:v>
                </c:pt>
                <c:pt idx="38425">
                  <c:v>302.57145087776411</c:v>
                </c:pt>
                <c:pt idx="38426">
                  <c:v>304.46480002641977</c:v>
                </c:pt>
                <c:pt idx="38427">
                  <c:v>302.87334517047509</c:v>
                </c:pt>
                <c:pt idx="38428">
                  <c:v>309.46837414925301</c:v>
                </c:pt>
                <c:pt idx="38429">
                  <c:v>308.12149978320895</c:v>
                </c:pt>
                <c:pt idx="38430">
                  <c:v>321.59018256865977</c:v>
                </c:pt>
                <c:pt idx="38431">
                  <c:v>333.73535176536711</c:v>
                </c:pt>
                <c:pt idx="38432">
                  <c:v>304.03444428667677</c:v>
                </c:pt>
                <c:pt idx="38433">
                  <c:v>342.96683089217015</c:v>
                </c:pt>
                <c:pt idx="38434">
                  <c:v>346.54293216258554</c:v>
                </c:pt>
                <c:pt idx="38435">
                  <c:v>359.12929284720394</c:v>
                </c:pt>
                <c:pt idx="38436">
                  <c:v>325.03945079801787</c:v>
                </c:pt>
                <c:pt idx="38437">
                  <c:v>308.42339255404522</c:v>
                </c:pt>
                <c:pt idx="38438">
                  <c:v>315.63456926303064</c:v>
                </c:pt>
                <c:pt idx="38439">
                  <c:v>308.90019743281039</c:v>
                </c:pt>
                <c:pt idx="38440">
                  <c:v>303.61644616984455</c:v>
                </c:pt>
                <c:pt idx="38441">
                  <c:v>305.19554340287846</c:v>
                </c:pt>
                <c:pt idx="38442">
                  <c:v>316.80647368990554</c:v>
                </c:pt>
                <c:pt idx="38443">
                  <c:v>324.51613894899026</c:v>
                </c:pt>
                <c:pt idx="38444">
                  <c:v>327.16359225140519</c:v>
                </c:pt>
                <c:pt idx="38445">
                  <c:v>337.42757207865111</c:v>
                </c:pt>
                <c:pt idx="38446">
                  <c:v>312.78911853471465</c:v>
                </c:pt>
                <c:pt idx="38447">
                  <c:v>305.38131865272084</c:v>
                </c:pt>
                <c:pt idx="38448">
                  <c:v>307.04242971563923</c:v>
                </c:pt>
                <c:pt idx="38449">
                  <c:v>303.8842504683189</c:v>
                </c:pt>
                <c:pt idx="38450">
                  <c:v>314.9487196696071</c:v>
                </c:pt>
                <c:pt idx="38451">
                  <c:v>307.03007209272846</c:v>
                </c:pt>
                <c:pt idx="38452">
                  <c:v>306.44952253462759</c:v>
                </c:pt>
                <c:pt idx="38453">
                  <c:v>300.67961797291457</c:v>
                </c:pt>
                <c:pt idx="38454">
                  <c:v>302.37482161725671</c:v>
                </c:pt>
                <c:pt idx="38455">
                  <c:v>304.98654434446235</c:v>
                </c:pt>
                <c:pt idx="38456">
                  <c:v>305.26519960985217</c:v>
                </c:pt>
                <c:pt idx="38457">
                  <c:v>301.89802130411579</c:v>
                </c:pt>
                <c:pt idx="38458">
                  <c:v>300.04026227684943</c:v>
                </c:pt>
                <c:pt idx="38459">
                  <c:v>301.07439243336052</c:v>
                </c:pt>
                <c:pt idx="38460">
                  <c:v>302.90892660195959</c:v>
                </c:pt>
                <c:pt idx="38461">
                  <c:v>304.11647333530874</c:v>
                </c:pt>
                <c:pt idx="38462">
                  <c:v>303.00182183625452</c:v>
                </c:pt>
                <c:pt idx="38463">
                  <c:v>309.13242029980017</c:v>
                </c:pt>
                <c:pt idx="38464">
                  <c:v>303.35014852736549</c:v>
                </c:pt>
                <c:pt idx="38465">
                  <c:v>308.45897550740443</c:v>
                </c:pt>
                <c:pt idx="38466">
                  <c:v>307.1353249499341</c:v>
                </c:pt>
                <c:pt idx="38467">
                  <c:v>300.06348451789216</c:v>
                </c:pt>
                <c:pt idx="38468">
                  <c:v>303.67525140990278</c:v>
                </c:pt>
                <c:pt idx="38469">
                  <c:v>300.15637217325082</c:v>
                </c:pt>
                <c:pt idx="38470">
                  <c:v>310.50250325567055</c:v>
                </c:pt>
                <c:pt idx="38471">
                  <c:v>319.60544484170447</c:v>
                </c:pt>
                <c:pt idx="38472">
                  <c:v>307.41399543407141</c:v>
                </c:pt>
                <c:pt idx="38473">
                  <c:v>300.38859504024066</c:v>
                </c:pt>
                <c:pt idx="38474">
                  <c:v>305.00976815303608</c:v>
                </c:pt>
                <c:pt idx="38475">
                  <c:v>305.45097485969455</c:v>
                </c:pt>
                <c:pt idx="38476">
                  <c:v>300.26162289983188</c:v>
                </c:pt>
                <c:pt idx="38477">
                  <c:v>302.01412512823697</c:v>
                </c:pt>
                <c:pt idx="38478">
                  <c:v>303.67525140990278</c:v>
                </c:pt>
                <c:pt idx="38479">
                  <c:v>313.91614439730182</c:v>
                </c:pt>
                <c:pt idx="38480">
                  <c:v>312.98725445121727</c:v>
                </c:pt>
                <c:pt idx="38481">
                  <c:v>304.04680190958754</c:v>
                </c:pt>
                <c:pt idx="38482">
                  <c:v>304.33632336064034</c:v>
                </c:pt>
                <c:pt idx="38483">
                  <c:v>311.5815718013655</c:v>
                </c:pt>
                <c:pt idx="38484">
                  <c:v>305.45097485969455</c:v>
                </c:pt>
                <c:pt idx="38485">
                  <c:v>306.14764346066403</c:v>
                </c:pt>
                <c:pt idx="38486">
                  <c:v>306.07797203494283</c:v>
                </c:pt>
                <c:pt idx="38487">
                  <c:v>307.00684828415473</c:v>
                </c:pt>
                <c:pt idx="38488">
                  <c:v>307.0997435184496</c:v>
                </c:pt>
                <c:pt idx="38489">
                  <c:v>309.4451655594267</c:v>
                </c:pt>
                <c:pt idx="38490">
                  <c:v>314.70567779507132</c:v>
                </c:pt>
                <c:pt idx="38491">
                  <c:v>315.26301876334588</c:v>
                </c:pt>
                <c:pt idx="38492">
                  <c:v>310.96694898965018</c:v>
                </c:pt>
                <c:pt idx="38493">
                  <c:v>300.42417753703751</c:v>
                </c:pt>
                <c:pt idx="38494">
                  <c:v>302.73401753778018</c:v>
                </c:pt>
                <c:pt idx="38495">
                  <c:v>306.70496921019117</c:v>
                </c:pt>
                <c:pt idx="38496">
                  <c:v>309.05039125116821</c:v>
                </c:pt>
                <c:pt idx="38497">
                  <c:v>307.61062165082927</c:v>
                </c:pt>
                <c:pt idx="38498">
                  <c:v>308.23761882607755</c:v>
                </c:pt>
                <c:pt idx="38499">
                  <c:v>311.6512432270867</c:v>
                </c:pt>
                <c:pt idx="38500">
                  <c:v>309.3754941337055</c:v>
                </c:pt>
                <c:pt idx="38501">
                  <c:v>300.44739830186171</c:v>
                </c:pt>
                <c:pt idx="38502">
                  <c:v>301.59614223015222</c:v>
                </c:pt>
                <c:pt idx="38503">
                  <c:v>310.2811450524689</c:v>
                </c:pt>
                <c:pt idx="38504">
                  <c:v>312.71944710899345</c:v>
                </c:pt>
                <c:pt idx="38505">
                  <c:v>303.30370091021808</c:v>
                </c:pt>
                <c:pt idx="38506">
                  <c:v>313.08014816363743</c:v>
                </c:pt>
                <c:pt idx="38507">
                  <c:v>302.43212324506919</c:v>
                </c:pt>
                <c:pt idx="38508">
                  <c:v>301.92124511268952</c:v>
                </c:pt>
                <c:pt idx="38509">
                  <c:v>306.50832777468582</c:v>
                </c:pt>
                <c:pt idx="38510">
                  <c:v>312.08160201057916</c:v>
                </c:pt>
                <c:pt idx="38511">
                  <c:v>303.60557998418165</c:v>
                </c:pt>
                <c:pt idx="38512">
                  <c:v>308.52864693312563</c:v>
                </c:pt>
                <c:pt idx="38513">
                  <c:v>302.30515627903452</c:v>
                </c:pt>
                <c:pt idx="38514">
                  <c:v>301.44594338960769</c:v>
                </c:pt>
                <c:pt idx="38515">
                  <c:v>305.67234675976886</c:v>
                </c:pt>
                <c:pt idx="38516">
                  <c:v>301.56205223591553</c:v>
                </c:pt>
                <c:pt idx="38517">
                  <c:v>301.28338951333944</c:v>
                </c:pt>
                <c:pt idx="38518">
                  <c:v>306.44952253462759</c:v>
                </c:pt>
                <c:pt idx="38519">
                  <c:v>315.37912258746707</c:v>
                </c:pt>
                <c:pt idx="38520">
                  <c:v>317.4690370778909</c:v>
                </c:pt>
                <c:pt idx="38521">
                  <c:v>303.00182183625452</c:v>
                </c:pt>
                <c:pt idx="38522">
                  <c:v>302.44448695547891</c:v>
                </c:pt>
                <c:pt idx="38523">
                  <c:v>308.14472359178268</c:v>
                </c:pt>
                <c:pt idx="38524">
                  <c:v>305.70642153525813</c:v>
                </c:pt>
                <c:pt idx="38525">
                  <c:v>305.61354151971062</c:v>
                </c:pt>
                <c:pt idx="38526">
                  <c:v>307.51774163528182</c:v>
                </c:pt>
                <c:pt idx="38527">
                  <c:v>308.51627256959267</c:v>
                </c:pt>
                <c:pt idx="38528">
                  <c:v>301.3871427151737</c:v>
                </c:pt>
                <c:pt idx="38529">
                  <c:v>301.20136746533132</c:v>
                </c:pt>
                <c:pt idx="38530">
                  <c:v>300.43504265738812</c:v>
                </c:pt>
                <c:pt idx="38531">
                  <c:v>302.4909315288769</c:v>
                </c:pt>
                <c:pt idx="38532">
                  <c:v>301.64257462855221</c:v>
                </c:pt>
                <c:pt idx="38533">
                  <c:v>303.91832524380811</c:v>
                </c:pt>
                <c:pt idx="38534">
                  <c:v>301.61935081997848</c:v>
                </c:pt>
                <c:pt idx="38535">
                  <c:v>302.37482161725671</c:v>
                </c:pt>
                <c:pt idx="38536">
                  <c:v>300.60995263469238</c:v>
                </c:pt>
                <c:pt idx="38537">
                  <c:v>303.66289378699202</c:v>
                </c:pt>
                <c:pt idx="38538">
                  <c:v>304.56854622763018</c:v>
                </c:pt>
                <c:pt idx="38539">
                  <c:v>306.56564157749619</c:v>
                </c:pt>
                <c:pt idx="38540">
                  <c:v>308.12149978320895</c:v>
                </c:pt>
                <c:pt idx="38541">
                  <c:v>313.55544334265784</c:v>
                </c:pt>
                <c:pt idx="38542">
                  <c:v>320.61496523353242</c:v>
                </c:pt>
                <c:pt idx="38543">
                  <c:v>314.60036254100123</c:v>
                </c:pt>
                <c:pt idx="38544">
                  <c:v>315.07724503537827</c:v>
                </c:pt>
                <c:pt idx="38545">
                  <c:v>310.68828002738763</c:v>
                </c:pt>
                <c:pt idx="38546">
                  <c:v>325.41094042271288</c:v>
                </c:pt>
                <c:pt idx="38547">
                  <c:v>329.70704063390343</c:v>
                </c:pt>
                <c:pt idx="38548">
                  <c:v>320.90588680934849</c:v>
                </c:pt>
                <c:pt idx="38549">
                  <c:v>337.30058685011954</c:v>
                </c:pt>
                <c:pt idx="38550">
                  <c:v>311.73327531946813</c:v>
                </c:pt>
                <c:pt idx="38551">
                  <c:v>313.33559636107572</c:v>
                </c:pt>
                <c:pt idx="38552">
                  <c:v>305.60267533404772</c:v>
                </c:pt>
                <c:pt idx="38553">
                  <c:v>304.3827709777878</c:v>
                </c:pt>
                <c:pt idx="38554">
                  <c:v>318.66422618832928</c:v>
                </c:pt>
                <c:pt idx="38555">
                  <c:v>320.01108533562586</c:v>
                </c:pt>
                <c:pt idx="38556">
                  <c:v>320.70779959283766</c:v>
                </c:pt>
                <c:pt idx="38557">
                  <c:v>313.85738329161114</c:v>
                </c:pt>
                <c:pt idx="38558">
                  <c:v>314.36827664273824</c:v>
                </c:pt>
                <c:pt idx="38559">
                  <c:v>312.58011947629853</c:v>
                </c:pt>
                <c:pt idx="38560">
                  <c:v>303.22167186158612</c:v>
                </c:pt>
                <c:pt idx="38561">
                  <c:v>308.79494457560469</c:v>
                </c:pt>
                <c:pt idx="38562">
                  <c:v>309.39871794227923</c:v>
                </c:pt>
                <c:pt idx="38563">
                  <c:v>306.26374728478521</c:v>
                </c:pt>
                <c:pt idx="38564">
                  <c:v>304.7543214774725</c:v>
                </c:pt>
                <c:pt idx="38565">
                  <c:v>301.0852482702752</c:v>
                </c:pt>
                <c:pt idx="38566">
                  <c:v>302.63026372719605</c:v>
                </c:pt>
                <c:pt idx="38567">
                  <c:v>300.48147490360066</c:v>
                </c:pt>
                <c:pt idx="38568">
                  <c:v>300.95828236955288</c:v>
                </c:pt>
                <c:pt idx="38569">
                  <c:v>302.30515627903452</c:v>
                </c:pt>
                <c:pt idx="38570">
                  <c:v>300.85302555547287</c:v>
                </c:pt>
                <c:pt idx="38571">
                  <c:v>302.87334517047509</c:v>
                </c:pt>
                <c:pt idx="38572">
                  <c:v>303.82544522826066</c:v>
                </c:pt>
                <c:pt idx="38573">
                  <c:v>301.91038197077603</c:v>
                </c:pt>
                <c:pt idx="38574">
                  <c:v>317.49232176145438</c:v>
                </c:pt>
                <c:pt idx="38575">
                  <c:v>320.02350383352638</c:v>
                </c:pt>
                <c:pt idx="38576">
                  <c:v>311.10627662234509</c:v>
                </c:pt>
                <c:pt idx="38577">
                  <c:v>311.76734857308264</c:v>
                </c:pt>
                <c:pt idx="38578">
                  <c:v>312.99811759313076</c:v>
                </c:pt>
                <c:pt idx="38579">
                  <c:v>301.31747144164001</c:v>
                </c:pt>
                <c:pt idx="38580">
                  <c:v>305.39367627563161</c:v>
                </c:pt>
                <c:pt idx="38581">
                  <c:v>324.31960404471693</c:v>
                </c:pt>
                <c:pt idx="38582">
                  <c:v>312.22092964327408</c:v>
                </c:pt>
                <c:pt idx="38583">
                  <c:v>316.54022170366875</c:v>
                </c:pt>
                <c:pt idx="38584">
                  <c:v>321.53289920334424</c:v>
                </c:pt>
                <c:pt idx="38585">
                  <c:v>309.4807469909112</c:v>
                </c:pt>
                <c:pt idx="38586">
                  <c:v>300.69047411420422</c:v>
                </c:pt>
                <c:pt idx="38587">
                  <c:v>310.37404180863854</c:v>
                </c:pt>
                <c:pt idx="38588">
                  <c:v>312.32468801948244</c:v>
                </c:pt>
                <c:pt idx="38589">
                  <c:v>317.68900885320193</c:v>
                </c:pt>
                <c:pt idx="38590">
                  <c:v>314.18245573665359</c:v>
                </c:pt>
                <c:pt idx="38591">
                  <c:v>304.05766809525051</c:v>
                </c:pt>
                <c:pt idx="38592">
                  <c:v>306.93719207718095</c:v>
                </c:pt>
                <c:pt idx="38593">
                  <c:v>309.86314845751144</c:v>
                </c:pt>
                <c:pt idx="38594">
                  <c:v>308.21439501750382</c:v>
                </c:pt>
                <c:pt idx="38595">
                  <c:v>301.16727990609422</c:v>
                </c:pt>
                <c:pt idx="38596">
                  <c:v>305.8348982010375</c:v>
                </c:pt>
                <c:pt idx="38597">
                  <c:v>301.67816214753572</c:v>
                </c:pt>
                <c:pt idx="38598">
                  <c:v>310.36317562297563</c:v>
                </c:pt>
                <c:pt idx="38599">
                  <c:v>300.74928498519898</c:v>
                </c:pt>
                <c:pt idx="38600">
                  <c:v>302.81603897703843</c:v>
                </c:pt>
                <c:pt idx="38601">
                  <c:v>305.57945152547398</c:v>
                </c:pt>
                <c:pt idx="38602">
                  <c:v>300.50469871217439</c:v>
                </c:pt>
                <c:pt idx="38603">
                  <c:v>304.80076909461997</c:v>
                </c:pt>
                <c:pt idx="38604">
                  <c:v>305.31164722699964</c:v>
                </c:pt>
                <c:pt idx="38605">
                  <c:v>304.89364911016747</c:v>
                </c:pt>
                <c:pt idx="38606">
                  <c:v>308.53949790004111</c:v>
                </c:pt>
                <c:pt idx="38607">
                  <c:v>305.00976815303608</c:v>
                </c:pt>
                <c:pt idx="38608">
                  <c:v>308.28406644322502</c:v>
                </c:pt>
                <c:pt idx="38609">
                  <c:v>308.33049884162506</c:v>
                </c:pt>
                <c:pt idx="38610">
                  <c:v>303.30370091021808</c:v>
                </c:pt>
                <c:pt idx="38611">
                  <c:v>306.43867156771211</c:v>
                </c:pt>
                <c:pt idx="38612">
                  <c:v>300.23840061313291</c:v>
                </c:pt>
                <c:pt idx="38613">
                  <c:v>308.44661788449366</c:v>
                </c:pt>
                <c:pt idx="38614">
                  <c:v>306.68174540161743</c:v>
                </c:pt>
                <c:pt idx="38615">
                  <c:v>300.80659315707283</c:v>
                </c:pt>
                <c:pt idx="38616">
                  <c:v>316.56344551224248</c:v>
                </c:pt>
                <c:pt idx="38617">
                  <c:v>327.15272606574223</c:v>
                </c:pt>
                <c:pt idx="38618">
                  <c:v>320.25574191926364</c:v>
                </c:pt>
                <c:pt idx="38619">
                  <c:v>306.39222395056464</c:v>
                </c:pt>
                <c:pt idx="38620">
                  <c:v>300.94592078976774</c:v>
                </c:pt>
                <c:pt idx="38621">
                  <c:v>301.67816214753572</c:v>
                </c:pt>
                <c:pt idx="38622">
                  <c:v>309.90959455278414</c:v>
                </c:pt>
                <c:pt idx="38623">
                  <c:v>300.08670677415364</c:v>
                </c:pt>
                <c:pt idx="38624">
                  <c:v>305.44012389277907</c:v>
                </c:pt>
                <c:pt idx="38625">
                  <c:v>303.65202760132911</c:v>
                </c:pt>
                <c:pt idx="38626">
                  <c:v>303.38422330285476</c:v>
                </c:pt>
                <c:pt idx="38627">
                  <c:v>304.33632336064034</c:v>
                </c:pt>
                <c:pt idx="38628">
                  <c:v>307.30874257686571</c:v>
                </c:pt>
                <c:pt idx="38629">
                  <c:v>312.11569048294109</c:v>
                </c:pt>
                <c:pt idx="38630">
                  <c:v>313.13744674770044</c:v>
                </c:pt>
                <c:pt idx="38631">
                  <c:v>316.57423560416828</c:v>
                </c:pt>
                <c:pt idx="38632">
                  <c:v>307.84284451781912</c:v>
                </c:pt>
                <c:pt idx="38633">
                  <c:v>313.6142516264656</c:v>
                </c:pt>
                <c:pt idx="38634">
                  <c:v>304.16290573370873</c:v>
                </c:pt>
                <c:pt idx="38635">
                  <c:v>305.4633477013528</c:v>
                </c:pt>
                <c:pt idx="38636">
                  <c:v>306.85665446579685</c:v>
                </c:pt>
                <c:pt idx="38637">
                  <c:v>308.57507933152567</c:v>
                </c:pt>
                <c:pt idx="38638">
                  <c:v>301.02794770777507</c:v>
                </c:pt>
                <c:pt idx="38639">
                  <c:v>300.59759394646926</c:v>
                </c:pt>
                <c:pt idx="38640">
                  <c:v>300.60995263469238</c:v>
                </c:pt>
                <c:pt idx="38641">
                  <c:v>300.04026227684943</c:v>
                </c:pt>
                <c:pt idx="38642">
                  <c:v>306.63529778446997</c:v>
                </c:pt>
                <c:pt idx="38643">
                  <c:v>306.58885016732251</c:v>
                </c:pt>
                <c:pt idx="38644">
                  <c:v>305.59031771113689</c:v>
                </c:pt>
                <c:pt idx="38645">
                  <c:v>303.75577380253947</c:v>
                </c:pt>
                <c:pt idx="38646">
                  <c:v>300.272475997372</c:v>
                </c:pt>
                <c:pt idx="38647">
                  <c:v>302.61789849491151</c:v>
                </c:pt>
                <c:pt idx="38648">
                  <c:v>306.49597015177505</c:v>
                </c:pt>
                <c:pt idx="38649">
                  <c:v>304.12732430222422</c:v>
                </c:pt>
                <c:pt idx="38650">
                  <c:v>312.36027249471641</c:v>
                </c:pt>
                <c:pt idx="38651">
                  <c:v>315.70422547000436</c:v>
                </c:pt>
                <c:pt idx="38652">
                  <c:v>312.19772105344776</c:v>
                </c:pt>
                <c:pt idx="38653">
                  <c:v>316.30799883667896</c:v>
                </c:pt>
                <c:pt idx="38654">
                  <c:v>308.29642406613578</c:v>
                </c:pt>
                <c:pt idx="38655">
                  <c:v>303.70932618539206</c:v>
                </c:pt>
                <c:pt idx="38656">
                  <c:v>309.32904651655809</c:v>
                </c:pt>
                <c:pt idx="38657">
                  <c:v>304.17377191937169</c:v>
                </c:pt>
                <c:pt idx="38658">
                  <c:v>308.09829119338264</c:v>
                </c:pt>
                <c:pt idx="38659">
                  <c:v>302.23548941893756</c:v>
                </c:pt>
                <c:pt idx="38660">
                  <c:v>300.06348451789216</c:v>
                </c:pt>
                <c:pt idx="38661">
                  <c:v>307.93572453336657</c:v>
                </c:pt>
                <c:pt idx="38662">
                  <c:v>301.0852482702752</c:v>
                </c:pt>
                <c:pt idx="38663">
                  <c:v>301.26016783539035</c:v>
                </c:pt>
                <c:pt idx="38664">
                  <c:v>311.29205339406224</c:v>
                </c:pt>
                <c:pt idx="38665">
                  <c:v>305.7187791581689</c:v>
                </c:pt>
                <c:pt idx="38666">
                  <c:v>306.79784922573862</c:v>
                </c:pt>
                <c:pt idx="38667">
                  <c:v>305.00976815303608</c:v>
                </c:pt>
                <c:pt idx="38668">
                  <c:v>306.49597015177505</c:v>
                </c:pt>
                <c:pt idx="38669">
                  <c:v>308.20352883184091</c:v>
                </c:pt>
                <c:pt idx="38670">
                  <c:v>309.34140413946886</c:v>
                </c:pt>
                <c:pt idx="38671">
                  <c:v>306.05474822636916</c:v>
                </c:pt>
                <c:pt idx="38672">
                  <c:v>307.63384545940301</c:v>
                </c:pt>
                <c:pt idx="38673">
                  <c:v>307.12296732702333</c:v>
                </c:pt>
                <c:pt idx="38674">
                  <c:v>306.983624475581</c:v>
                </c:pt>
                <c:pt idx="38675">
                  <c:v>309.32904651655809</c:v>
                </c:pt>
                <c:pt idx="38676">
                  <c:v>307.40162259241316</c:v>
                </c:pt>
                <c:pt idx="38677">
                  <c:v>304.22021953651915</c:v>
                </c:pt>
                <c:pt idx="38678">
                  <c:v>303.72169902705025</c:v>
                </c:pt>
                <c:pt idx="38679">
                  <c:v>309.0395250655053</c:v>
                </c:pt>
                <c:pt idx="38680">
                  <c:v>303.21080567592315</c:v>
                </c:pt>
                <c:pt idx="38681">
                  <c:v>300.33128823805407</c:v>
                </c:pt>
                <c:pt idx="38682">
                  <c:v>301.3871427151737</c:v>
                </c:pt>
                <c:pt idx="38683">
                  <c:v>306.43867156771211</c:v>
                </c:pt>
                <c:pt idx="38684">
                  <c:v>311.38494862835711</c:v>
                </c:pt>
                <c:pt idx="38685">
                  <c:v>306.92632589151805</c:v>
                </c:pt>
                <c:pt idx="38686">
                  <c:v>304.42921859493521</c:v>
                </c:pt>
                <c:pt idx="38687">
                  <c:v>308.67884075148351</c:v>
                </c:pt>
                <c:pt idx="38688">
                  <c:v>306.37986632765387</c:v>
                </c:pt>
                <c:pt idx="38689">
                  <c:v>300.95828236955288</c:v>
                </c:pt>
                <c:pt idx="38690">
                  <c:v>308.36609549185698</c:v>
                </c:pt>
                <c:pt idx="38691">
                  <c:v>309.20207650677395</c:v>
                </c:pt>
                <c:pt idx="38692">
                  <c:v>302.11937950731738</c:v>
                </c:pt>
                <c:pt idx="38693">
                  <c:v>301.84071663255384</c:v>
                </c:pt>
                <c:pt idx="38694">
                  <c:v>302.94300137744881</c:v>
                </c:pt>
                <c:pt idx="38695">
                  <c:v>304.73109766889883</c:v>
                </c:pt>
                <c:pt idx="38696">
                  <c:v>305.59031771113689</c:v>
                </c:pt>
                <c:pt idx="38697">
                  <c:v>303.15200043586492</c:v>
                </c:pt>
                <c:pt idx="38698">
                  <c:v>300.41181884881439</c:v>
                </c:pt>
                <c:pt idx="38699">
                  <c:v>303.31456709588099</c:v>
                </c:pt>
                <c:pt idx="38700">
                  <c:v>309.81671453723669</c:v>
                </c:pt>
                <c:pt idx="38701">
                  <c:v>313.21947731820711</c:v>
                </c:pt>
                <c:pt idx="38702">
                  <c:v>304.27902477657739</c:v>
                </c:pt>
                <c:pt idx="38703">
                  <c:v>303.84866903683439</c:v>
                </c:pt>
                <c:pt idx="38704">
                  <c:v>311.19917337851473</c:v>
                </c:pt>
                <c:pt idx="38705">
                  <c:v>307.85520214072989</c:v>
                </c:pt>
                <c:pt idx="38706">
                  <c:v>307.61062165082927</c:v>
                </c:pt>
                <c:pt idx="38707">
                  <c:v>304.37190479212484</c:v>
                </c:pt>
                <c:pt idx="38708">
                  <c:v>302.47856934034189</c:v>
                </c:pt>
                <c:pt idx="38709">
                  <c:v>301.74782900763267</c:v>
                </c:pt>
                <c:pt idx="38710">
                  <c:v>308.66797456582054</c:v>
                </c:pt>
                <c:pt idx="38711">
                  <c:v>301.73546986284714</c:v>
                </c:pt>
                <c:pt idx="38712">
                  <c:v>319.52347666806224</c:v>
                </c:pt>
                <c:pt idx="38713">
                  <c:v>311.3261403445494</c:v>
                </c:pt>
                <c:pt idx="38714">
                  <c:v>313.19625350963338</c:v>
                </c:pt>
                <c:pt idx="38715">
                  <c:v>323.66930696715781</c:v>
                </c:pt>
                <c:pt idx="38716">
                  <c:v>302.31601942094795</c:v>
                </c:pt>
                <c:pt idx="38717">
                  <c:v>307.68029307655047</c:v>
                </c:pt>
                <c:pt idx="38718">
                  <c:v>302.17667656950562</c:v>
                </c:pt>
                <c:pt idx="38719">
                  <c:v>307.50687544961886</c:v>
                </c:pt>
                <c:pt idx="38720">
                  <c:v>305.90455440801128</c:v>
                </c:pt>
                <c:pt idx="38721">
                  <c:v>302.72315135211721</c:v>
                </c:pt>
                <c:pt idx="38722">
                  <c:v>302.68756992063271</c:v>
                </c:pt>
                <c:pt idx="38723">
                  <c:v>310.09537132450129</c:v>
                </c:pt>
                <c:pt idx="38724">
                  <c:v>309.35227032513183</c:v>
                </c:pt>
                <c:pt idx="38725">
                  <c:v>312.11569048294109</c:v>
                </c:pt>
                <c:pt idx="38726">
                  <c:v>309.42194175085297</c:v>
                </c:pt>
                <c:pt idx="38727">
                  <c:v>302.79281669033941</c:v>
                </c:pt>
                <c:pt idx="38728">
                  <c:v>306.24052347621148</c:v>
                </c:pt>
                <c:pt idx="38729">
                  <c:v>304.54532241905645</c:v>
                </c:pt>
                <c:pt idx="38730">
                  <c:v>306.82107303431235</c:v>
                </c:pt>
                <c:pt idx="38731">
                  <c:v>303.86102665974516</c:v>
                </c:pt>
                <c:pt idx="38732">
                  <c:v>304.30224858515112</c:v>
                </c:pt>
                <c:pt idx="38733">
                  <c:v>301.46916552411921</c:v>
                </c:pt>
                <c:pt idx="38734">
                  <c:v>300.31892361451946</c:v>
                </c:pt>
                <c:pt idx="38735">
                  <c:v>306.33341871050641</c:v>
                </c:pt>
                <c:pt idx="38736">
                  <c:v>302.61789849491151</c:v>
                </c:pt>
                <c:pt idx="38737">
                  <c:v>305.11502101024178</c:v>
                </c:pt>
                <c:pt idx="38738">
                  <c:v>322.57797058916185</c:v>
                </c:pt>
                <c:pt idx="38739">
                  <c:v>318.7927637290984</c:v>
                </c:pt>
                <c:pt idx="38740">
                  <c:v>305.32400484991041</c:v>
                </c:pt>
                <c:pt idx="38741">
                  <c:v>301.84071663255384</c:v>
                </c:pt>
                <c:pt idx="38742">
                  <c:v>303.91832524380811</c:v>
                </c:pt>
                <c:pt idx="38743">
                  <c:v>300.13314985611436</c:v>
                </c:pt>
                <c:pt idx="38744">
                  <c:v>304.05766809525051</c:v>
                </c:pt>
                <c:pt idx="38745">
                  <c:v>300.51706500977122</c:v>
                </c:pt>
                <c:pt idx="38746">
                  <c:v>300.10992901519637</c:v>
                </c:pt>
                <c:pt idx="38747">
                  <c:v>302.13024417110557</c:v>
                </c:pt>
                <c:pt idx="38748">
                  <c:v>303.19844805301238</c:v>
                </c:pt>
                <c:pt idx="38749">
                  <c:v>303.89511665398186</c:v>
                </c:pt>
                <c:pt idx="38750">
                  <c:v>302.52501847936406</c:v>
                </c:pt>
                <c:pt idx="38751">
                  <c:v>302.22312418665308</c:v>
                </c:pt>
                <c:pt idx="38752">
                  <c:v>300.89947317262033</c:v>
                </c:pt>
                <c:pt idx="38753">
                  <c:v>300.00618080663321</c:v>
                </c:pt>
                <c:pt idx="38754">
                  <c:v>300.22604359897201</c:v>
                </c:pt>
                <c:pt idx="38755">
                  <c:v>301.59614223015222</c:v>
                </c:pt>
                <c:pt idx="38756">
                  <c:v>301.92124511268952</c:v>
                </c:pt>
                <c:pt idx="38757">
                  <c:v>300.45825109502692</c:v>
                </c:pt>
                <c:pt idx="38758">
                  <c:v>300.67961797291457</c:v>
                </c:pt>
                <c:pt idx="38759">
                  <c:v>300.44739830186171</c:v>
                </c:pt>
                <c:pt idx="38760">
                  <c:v>301.42272140728369</c:v>
                </c:pt>
                <c:pt idx="38761">
                  <c:v>302.63026372719605</c:v>
                </c:pt>
                <c:pt idx="38762">
                  <c:v>302.28193399233555</c:v>
                </c:pt>
                <c:pt idx="38763">
                  <c:v>300.54028729647018</c:v>
                </c:pt>
                <c:pt idx="38764">
                  <c:v>304.01122047810304</c:v>
                </c:pt>
                <c:pt idx="38765">
                  <c:v>305.33487103557337</c:v>
                </c:pt>
                <c:pt idx="38766">
                  <c:v>301.95682654417402</c:v>
                </c:pt>
                <c:pt idx="38767">
                  <c:v>305.86897297652678</c:v>
                </c:pt>
                <c:pt idx="38768">
                  <c:v>302.68756992063271</c:v>
                </c:pt>
                <c:pt idx="38769">
                  <c:v>304.37190479212484</c:v>
                </c:pt>
                <c:pt idx="38770">
                  <c:v>302.19990037807935</c:v>
                </c:pt>
                <c:pt idx="38771">
                  <c:v>308.35372112832403</c:v>
                </c:pt>
                <c:pt idx="38772">
                  <c:v>300.00618080663321</c:v>
                </c:pt>
                <c:pt idx="38773">
                  <c:v>314.98434827920863</c:v>
                </c:pt>
                <c:pt idx="38774">
                  <c:v>323.97124691611106</c:v>
                </c:pt>
                <c:pt idx="38775">
                  <c:v>307.55332306676632</c:v>
                </c:pt>
                <c:pt idx="38776">
                  <c:v>302.19990037807935</c:v>
                </c:pt>
                <c:pt idx="38777">
                  <c:v>300.80659315707283</c:v>
                </c:pt>
                <c:pt idx="38778">
                  <c:v>300.36537123166693</c:v>
                </c:pt>
                <c:pt idx="38779">
                  <c:v>307.91251594354026</c:v>
                </c:pt>
                <c:pt idx="38780">
                  <c:v>301.72460672093365</c:v>
                </c:pt>
                <c:pt idx="38781">
                  <c:v>315.42557020461453</c:v>
                </c:pt>
                <c:pt idx="38782">
                  <c:v>301.13169588742267</c:v>
                </c:pt>
                <c:pt idx="38783">
                  <c:v>305.98509201939538</c:v>
                </c:pt>
                <c:pt idx="38784">
                  <c:v>307.93572453336657</c:v>
                </c:pt>
                <c:pt idx="38785">
                  <c:v>309.09682364956825</c:v>
                </c:pt>
                <c:pt idx="38786">
                  <c:v>309.09682364956825</c:v>
                </c:pt>
                <c:pt idx="38787">
                  <c:v>305.38131865272084</c:v>
                </c:pt>
                <c:pt idx="38788">
                  <c:v>302.61789849491151</c:v>
                </c:pt>
                <c:pt idx="38789">
                  <c:v>306.93719207718095</c:v>
                </c:pt>
                <c:pt idx="38790">
                  <c:v>315.29707832008768</c:v>
                </c:pt>
                <c:pt idx="38791">
                  <c:v>315.4596145426089</c:v>
                </c:pt>
                <c:pt idx="38792">
                  <c:v>315.76155449156221</c:v>
                </c:pt>
                <c:pt idx="38793">
                  <c:v>309.35227032513183</c:v>
                </c:pt>
                <c:pt idx="38794">
                  <c:v>307.11210114136043</c:v>
                </c:pt>
                <c:pt idx="38795">
                  <c:v>306.50832777468582</c:v>
                </c:pt>
                <c:pt idx="38796">
                  <c:v>333.05105600605583</c:v>
                </c:pt>
                <c:pt idx="38797">
                  <c:v>330.54300643007298</c:v>
                </c:pt>
                <c:pt idx="38798">
                  <c:v>321.53289920334424</c:v>
                </c:pt>
                <c:pt idx="38799">
                  <c:v>315.86677691127301</c:v>
                </c:pt>
                <c:pt idx="38800">
                  <c:v>305.4633477013528</c:v>
                </c:pt>
                <c:pt idx="38801">
                  <c:v>305.40454246129457</c:v>
                </c:pt>
                <c:pt idx="38802">
                  <c:v>310.62947326545469</c:v>
                </c:pt>
                <c:pt idx="38803">
                  <c:v>303.61644616984455</c:v>
                </c:pt>
                <c:pt idx="38804">
                  <c:v>302.07293645579421</c:v>
                </c:pt>
                <c:pt idx="38805">
                  <c:v>315.85438885086739</c:v>
                </c:pt>
                <c:pt idx="38806">
                  <c:v>306.49597015177505</c:v>
                </c:pt>
                <c:pt idx="38807">
                  <c:v>308.4357516988307</c:v>
                </c:pt>
                <c:pt idx="38808">
                  <c:v>310.00249130895384</c:v>
                </c:pt>
                <c:pt idx="38809">
                  <c:v>318.96616613728253</c:v>
                </c:pt>
                <c:pt idx="38810">
                  <c:v>317.92124693893919</c:v>
                </c:pt>
                <c:pt idx="38811">
                  <c:v>307.58739784225554</c:v>
                </c:pt>
                <c:pt idx="38812">
                  <c:v>301.94446892126325</c:v>
                </c:pt>
                <c:pt idx="38813">
                  <c:v>315.35589877889333</c:v>
                </c:pt>
                <c:pt idx="38814">
                  <c:v>327.38481196400522</c:v>
                </c:pt>
                <c:pt idx="38815">
                  <c:v>309.13242029980017</c:v>
                </c:pt>
                <c:pt idx="38816">
                  <c:v>305.77609296097927</c:v>
                </c:pt>
                <c:pt idx="38817">
                  <c:v>309.93281988323264</c:v>
                </c:pt>
                <c:pt idx="38818">
                  <c:v>309.39871794227923</c:v>
                </c:pt>
                <c:pt idx="38819">
                  <c:v>316.06349444051546</c:v>
                </c:pt>
                <c:pt idx="38820">
                  <c:v>307.86606832639285</c:v>
                </c:pt>
                <c:pt idx="38821">
                  <c:v>312.7550468029749</c:v>
                </c:pt>
                <c:pt idx="38822">
                  <c:v>300.19195756160968</c:v>
                </c:pt>
                <c:pt idx="38823">
                  <c:v>313.73037066933421</c:v>
                </c:pt>
                <c:pt idx="38824">
                  <c:v>321.60260106656028</c:v>
                </c:pt>
                <c:pt idx="38825">
                  <c:v>312.96404586139101</c:v>
                </c:pt>
                <c:pt idx="38826">
                  <c:v>302.02649188239621</c:v>
                </c:pt>
                <c:pt idx="38827">
                  <c:v>300.34214742309319</c:v>
                </c:pt>
                <c:pt idx="38828">
                  <c:v>306.1244196520903</c:v>
                </c:pt>
                <c:pt idx="38829">
                  <c:v>306.61207397589624</c:v>
                </c:pt>
                <c:pt idx="38830">
                  <c:v>301.94446892126325</c:v>
                </c:pt>
                <c:pt idx="38831">
                  <c:v>300.29569980594573</c:v>
                </c:pt>
                <c:pt idx="38832">
                  <c:v>303.87189284540813</c:v>
                </c:pt>
                <c:pt idx="38833">
                  <c:v>305.89219678510051</c:v>
                </c:pt>
                <c:pt idx="38834">
                  <c:v>306.79784922573862</c:v>
                </c:pt>
                <c:pt idx="38835">
                  <c:v>306.42629872605386</c:v>
                </c:pt>
                <c:pt idx="38836">
                  <c:v>306.2172996676378</c:v>
                </c:pt>
                <c:pt idx="38837">
                  <c:v>308.65561694290977</c:v>
                </c:pt>
                <c:pt idx="38838">
                  <c:v>304.94009672731488</c:v>
                </c:pt>
                <c:pt idx="38839">
                  <c:v>305.25434864293669</c:v>
                </c:pt>
                <c:pt idx="38840">
                  <c:v>308.83052600708919</c:v>
                </c:pt>
                <c:pt idx="38841">
                  <c:v>308.69119837439428</c:v>
                </c:pt>
                <c:pt idx="38842">
                  <c:v>303.97713200574111</c:v>
                </c:pt>
                <c:pt idx="38843">
                  <c:v>301.20136746533132</c:v>
                </c:pt>
                <c:pt idx="38844">
                  <c:v>303.35014852736549</c:v>
                </c:pt>
                <c:pt idx="38845">
                  <c:v>304.58090385054095</c:v>
                </c:pt>
                <c:pt idx="38846">
                  <c:v>301.0047254210761</c:v>
                </c:pt>
                <c:pt idx="38847">
                  <c:v>303.443028542913</c:v>
                </c:pt>
                <c:pt idx="38848">
                  <c:v>306.6585215930437</c:v>
                </c:pt>
                <c:pt idx="38849">
                  <c:v>310.55981553660621</c:v>
                </c:pt>
                <c:pt idx="38850">
                  <c:v>300.23840061313291</c:v>
                </c:pt>
                <c:pt idx="38851">
                  <c:v>300.79572788453476</c:v>
                </c:pt>
                <c:pt idx="38852">
                  <c:v>311.64038008517326</c:v>
                </c:pt>
                <c:pt idx="38853">
                  <c:v>309.0395250655053</c:v>
                </c:pt>
                <c:pt idx="38854">
                  <c:v>300.72606254631256</c:v>
                </c:pt>
                <c:pt idx="38855">
                  <c:v>301.59614223015222</c:v>
                </c:pt>
                <c:pt idx="38856">
                  <c:v>308.52864693312563</c:v>
                </c:pt>
                <c:pt idx="38857">
                  <c:v>310.92050289437748</c:v>
                </c:pt>
                <c:pt idx="38858">
                  <c:v>312.03515287155699</c:v>
                </c:pt>
                <c:pt idx="38859">
                  <c:v>312.31382335569424</c:v>
                </c:pt>
                <c:pt idx="38860">
                  <c:v>309.72381930294182</c:v>
                </c:pt>
                <c:pt idx="38861">
                  <c:v>314.57723004491203</c:v>
                </c:pt>
                <c:pt idx="38862">
                  <c:v>313.74122011437498</c:v>
                </c:pt>
                <c:pt idx="38863">
                  <c:v>310.83847080199604</c:v>
                </c:pt>
                <c:pt idx="38864">
                  <c:v>308.98071982544707</c:v>
                </c:pt>
                <c:pt idx="38865">
                  <c:v>318.08378316146042</c:v>
                </c:pt>
                <c:pt idx="38866">
                  <c:v>306.19409107781149</c:v>
                </c:pt>
                <c:pt idx="38867">
                  <c:v>307.4604278324714</c:v>
                </c:pt>
                <c:pt idx="38868">
                  <c:v>301.32983363017502</c:v>
                </c:pt>
                <c:pt idx="38869">
                  <c:v>305.57945152547398</c:v>
                </c:pt>
                <c:pt idx="38870">
                  <c:v>304.27902477657739</c:v>
                </c:pt>
                <c:pt idx="38871">
                  <c:v>300.28484518653084</c:v>
                </c:pt>
                <c:pt idx="38872">
                  <c:v>300.21517984830865</c:v>
                </c:pt>
                <c:pt idx="38873">
                  <c:v>301.31747144164001</c:v>
                </c:pt>
                <c:pt idx="38874">
                  <c:v>301.22457620734508</c:v>
                </c:pt>
                <c:pt idx="38875">
                  <c:v>302.71079372920644</c:v>
                </c:pt>
                <c:pt idx="38876">
                  <c:v>301.34069509802623</c:v>
                </c:pt>
                <c:pt idx="38877">
                  <c:v>302.71079372920644</c:v>
                </c:pt>
                <c:pt idx="38878">
                  <c:v>301.50324653929488</c:v>
                </c:pt>
                <c:pt idx="38879">
                  <c:v>300.04026227684943</c:v>
                </c:pt>
                <c:pt idx="38880">
                  <c:v>304.63821765335132</c:v>
                </c:pt>
                <c:pt idx="38881">
                  <c:v>302.47856934034189</c:v>
                </c:pt>
                <c:pt idx="38882">
                  <c:v>304.92923054165198</c:v>
                </c:pt>
                <c:pt idx="38883">
                  <c:v>301.35305546031157</c:v>
                </c:pt>
                <c:pt idx="38884">
                  <c:v>322.43856686272977</c:v>
                </c:pt>
                <c:pt idx="38885">
                  <c:v>308.1803202420146</c:v>
                </c:pt>
                <c:pt idx="38886">
                  <c:v>317.16724931641193</c:v>
                </c:pt>
                <c:pt idx="38887">
                  <c:v>307.43720402389772</c:v>
                </c:pt>
                <c:pt idx="38888">
                  <c:v>300.41181884881439</c:v>
                </c:pt>
                <c:pt idx="38889">
                  <c:v>306.49597015177505</c:v>
                </c:pt>
                <c:pt idx="38890">
                  <c:v>314.25215759986963</c:v>
                </c:pt>
                <c:pt idx="38891">
                  <c:v>315.52931640582494</c:v>
                </c:pt>
                <c:pt idx="38892">
                  <c:v>311.46546949911908</c:v>
                </c:pt>
                <c:pt idx="38893">
                  <c:v>314.31092022743508</c:v>
                </c:pt>
                <c:pt idx="38894">
                  <c:v>326.8972032964416</c:v>
                </c:pt>
                <c:pt idx="38895">
                  <c:v>305.88134581818497</c:v>
                </c:pt>
                <c:pt idx="38896">
                  <c:v>300.79572788453476</c:v>
                </c:pt>
                <c:pt idx="38897">
                  <c:v>307.44807020956063</c:v>
                </c:pt>
                <c:pt idx="38898">
                  <c:v>311.44224416867058</c:v>
                </c:pt>
                <c:pt idx="38899">
                  <c:v>303.38422330285476</c:v>
                </c:pt>
                <c:pt idx="38900">
                  <c:v>306.19409107781149</c:v>
                </c:pt>
                <c:pt idx="38901">
                  <c:v>301.67816214753572</c:v>
                </c:pt>
                <c:pt idx="38902">
                  <c:v>302.67670677871928</c:v>
                </c:pt>
                <c:pt idx="38903">
                  <c:v>300.19195756160968</c:v>
                </c:pt>
                <c:pt idx="38904">
                  <c:v>301.82834987839459</c:v>
                </c:pt>
                <c:pt idx="38905">
                  <c:v>301.58527452261455</c:v>
                </c:pt>
                <c:pt idx="38906">
                  <c:v>300.62081775504299</c:v>
                </c:pt>
                <c:pt idx="38907">
                  <c:v>302.68756992063271</c:v>
                </c:pt>
                <c:pt idx="38908">
                  <c:v>301.64257462855221</c:v>
                </c:pt>
                <c:pt idx="38909">
                  <c:v>307.74994928352419</c:v>
                </c:pt>
                <c:pt idx="38910">
                  <c:v>313.41611723183769</c:v>
                </c:pt>
                <c:pt idx="38911">
                  <c:v>313.76444240107395</c:v>
                </c:pt>
                <c:pt idx="38912">
                  <c:v>303.15200043586492</c:v>
                </c:pt>
                <c:pt idx="38913">
                  <c:v>308.66797456582054</c:v>
                </c:pt>
                <c:pt idx="38914">
                  <c:v>303.25725329307062</c:v>
                </c:pt>
                <c:pt idx="38915">
                  <c:v>311.94227285600948</c:v>
                </c:pt>
                <c:pt idx="38916">
                  <c:v>312.59249536170626</c:v>
                </c:pt>
                <c:pt idx="38917">
                  <c:v>303.51269996863414</c:v>
                </c:pt>
                <c:pt idx="38918">
                  <c:v>301.31747144164001</c:v>
                </c:pt>
                <c:pt idx="38919">
                  <c:v>304.28987574349287</c:v>
                </c:pt>
                <c:pt idx="38920">
                  <c:v>300.71369792277795</c:v>
                </c:pt>
                <c:pt idx="38921">
                  <c:v>302.37482161725671</c:v>
                </c:pt>
                <c:pt idx="38922">
                  <c:v>308.1803202420146</c:v>
                </c:pt>
                <c:pt idx="38923">
                  <c:v>306.81022206739681</c:v>
                </c:pt>
                <c:pt idx="38924">
                  <c:v>305.90455440801128</c:v>
                </c:pt>
                <c:pt idx="38925">
                  <c:v>305.13822960006809</c:v>
                </c:pt>
                <c:pt idx="38926">
                  <c:v>300.60995263469238</c:v>
                </c:pt>
                <c:pt idx="38927">
                  <c:v>307.51774163528182</c:v>
                </c:pt>
                <c:pt idx="38928">
                  <c:v>317.27094986138002</c:v>
                </c:pt>
                <c:pt idx="38929">
                  <c:v>313.25356426869428</c:v>
                </c:pt>
                <c:pt idx="38930">
                  <c:v>312.76589624801568</c:v>
                </c:pt>
                <c:pt idx="38931">
                  <c:v>310.7455923083233</c:v>
                </c:pt>
                <c:pt idx="38932">
                  <c:v>303.74492283562398</c:v>
                </c:pt>
                <c:pt idx="38933">
                  <c:v>303.02503042608078</c:v>
                </c:pt>
                <c:pt idx="38934">
                  <c:v>321.55618388690766</c:v>
                </c:pt>
                <c:pt idx="38935">
                  <c:v>320.25574191926364</c:v>
                </c:pt>
                <c:pt idx="38936">
                  <c:v>323.08886394028895</c:v>
                </c:pt>
                <c:pt idx="38937">
                  <c:v>305.8348982010375</c:v>
                </c:pt>
                <c:pt idx="38938">
                  <c:v>307.49451782670809</c:v>
                </c:pt>
                <c:pt idx="38939">
                  <c:v>320.66138241318504</c:v>
                </c:pt>
                <c:pt idx="38940">
                  <c:v>324.19106650394781</c:v>
                </c:pt>
                <c:pt idx="38941">
                  <c:v>329.57865528060859</c:v>
                </c:pt>
                <c:pt idx="38942">
                  <c:v>312.23179278518751</c:v>
                </c:pt>
                <c:pt idx="38943">
                  <c:v>331.49509126911113</c:v>
                </c:pt>
                <c:pt idx="38944">
                  <c:v>332.47046079171275</c:v>
                </c:pt>
                <c:pt idx="38945">
                  <c:v>319.23395521700945</c:v>
                </c:pt>
                <c:pt idx="38946">
                  <c:v>304.18612954228246</c:v>
                </c:pt>
                <c:pt idx="38947">
                  <c:v>303.19844805301238</c:v>
                </c:pt>
                <c:pt idx="38948">
                  <c:v>305.32400484991041</c:v>
                </c:pt>
                <c:pt idx="38949">
                  <c:v>303.17522424443865</c:v>
                </c:pt>
                <c:pt idx="38950">
                  <c:v>306.40307491748013</c:v>
                </c:pt>
                <c:pt idx="38951">
                  <c:v>307.07651970987587</c:v>
                </c:pt>
                <c:pt idx="38952">
                  <c:v>308.42339255404522</c:v>
                </c:pt>
                <c:pt idx="38953">
                  <c:v>308.49306550164113</c:v>
                </c:pt>
                <c:pt idx="38954">
                  <c:v>307.74994928352419</c:v>
                </c:pt>
                <c:pt idx="38955">
                  <c:v>306.10119584351656</c:v>
                </c:pt>
                <c:pt idx="38956">
                  <c:v>306.24052347621148</c:v>
                </c:pt>
                <c:pt idx="38957">
                  <c:v>306.19409107781149</c:v>
                </c:pt>
                <c:pt idx="38958">
                  <c:v>305.72964534383186</c:v>
                </c:pt>
                <c:pt idx="38959">
                  <c:v>304.42921859493521</c:v>
                </c:pt>
                <c:pt idx="38960">
                  <c:v>301.0047254210761</c:v>
                </c:pt>
                <c:pt idx="38961">
                  <c:v>308.31964787470952</c:v>
                </c:pt>
                <c:pt idx="38962">
                  <c:v>300.14551303386793</c:v>
                </c:pt>
                <c:pt idx="38963">
                  <c:v>301.96769272983693</c:v>
                </c:pt>
                <c:pt idx="38964">
                  <c:v>306.86752065145981</c:v>
                </c:pt>
                <c:pt idx="38965">
                  <c:v>301.87479749554205</c:v>
                </c:pt>
                <c:pt idx="38966">
                  <c:v>303.90747427689263</c:v>
                </c:pt>
                <c:pt idx="38967">
                  <c:v>307.48365164104513</c:v>
                </c:pt>
                <c:pt idx="38968">
                  <c:v>315.35589877889333</c:v>
                </c:pt>
                <c:pt idx="38969">
                  <c:v>309.1091964912265</c:v>
                </c:pt>
                <c:pt idx="38970">
                  <c:v>302.93215041053332</c:v>
                </c:pt>
                <c:pt idx="38971">
                  <c:v>313.36966961469022</c:v>
                </c:pt>
                <c:pt idx="38972">
                  <c:v>316.55110310807913</c:v>
                </c:pt>
                <c:pt idx="38973">
                  <c:v>317.01557927955361</c:v>
                </c:pt>
                <c:pt idx="38974">
                  <c:v>317.56202362467036</c:v>
                </c:pt>
                <c:pt idx="38975">
                  <c:v>339.62281552001775</c:v>
                </c:pt>
                <c:pt idx="38976">
                  <c:v>323.80871069358983</c:v>
                </c:pt>
                <c:pt idx="38977">
                  <c:v>306.29932871626971</c:v>
                </c:pt>
                <c:pt idx="38978">
                  <c:v>304.78990290895706</c:v>
                </c:pt>
                <c:pt idx="38979">
                  <c:v>304.4183524092723</c:v>
                </c:pt>
                <c:pt idx="38980">
                  <c:v>304.81312671753079</c:v>
                </c:pt>
                <c:pt idx="38981">
                  <c:v>303.3377756857073</c:v>
                </c:pt>
                <c:pt idx="38982">
                  <c:v>309.86314845751144</c:v>
                </c:pt>
                <c:pt idx="38983">
                  <c:v>315.99379257729942</c:v>
                </c:pt>
                <c:pt idx="38984">
                  <c:v>309.81671453723669</c:v>
                </c:pt>
                <c:pt idx="38985">
                  <c:v>310.7455923083233</c:v>
                </c:pt>
                <c:pt idx="38986">
                  <c:v>309.32904651655809</c:v>
                </c:pt>
                <c:pt idx="38987">
                  <c:v>306.42629872605386</c:v>
                </c:pt>
                <c:pt idx="38988">
                  <c:v>305.26519960985217</c:v>
                </c:pt>
                <c:pt idx="38989">
                  <c:v>309.49159795782674</c:v>
                </c:pt>
                <c:pt idx="38990">
                  <c:v>310.69914469117583</c:v>
                </c:pt>
                <c:pt idx="38991">
                  <c:v>307.12296732702333</c:v>
                </c:pt>
                <c:pt idx="38992">
                  <c:v>300.00618080663321</c:v>
                </c:pt>
                <c:pt idx="38993">
                  <c:v>306.94954970009178</c:v>
                </c:pt>
                <c:pt idx="38994">
                  <c:v>307.79639690067165</c:v>
                </c:pt>
                <c:pt idx="38995">
                  <c:v>305.03299196160981</c:v>
                </c:pt>
                <c:pt idx="38996">
                  <c:v>302.23548941893756</c:v>
                </c:pt>
                <c:pt idx="38997">
                  <c:v>308.64475075724681</c:v>
                </c:pt>
                <c:pt idx="38998">
                  <c:v>316.7027731449374</c:v>
                </c:pt>
                <c:pt idx="38999">
                  <c:v>305.25434864293669</c:v>
                </c:pt>
                <c:pt idx="39000">
                  <c:v>300.79572788453476</c:v>
                </c:pt>
                <c:pt idx="39001">
                  <c:v>308.01775358199853</c:v>
                </c:pt>
                <c:pt idx="39002">
                  <c:v>301.19050219279325</c:v>
                </c:pt>
                <c:pt idx="39003">
                  <c:v>307.9589483419403</c:v>
                </c:pt>
                <c:pt idx="39004">
                  <c:v>304.12732430222422</c:v>
                </c:pt>
                <c:pt idx="39005">
                  <c:v>307.08887733278669</c:v>
                </c:pt>
                <c:pt idx="39006">
                  <c:v>320.34857627856883</c:v>
                </c:pt>
                <c:pt idx="39007">
                  <c:v>309.41107556519006</c:v>
                </c:pt>
                <c:pt idx="39008">
                  <c:v>309.24852412392141</c:v>
                </c:pt>
                <c:pt idx="39009">
                  <c:v>303.1179256603757</c:v>
                </c:pt>
                <c:pt idx="39010">
                  <c:v>300.80659315707283</c:v>
                </c:pt>
                <c:pt idx="39011">
                  <c:v>308.0286197676615</c:v>
                </c:pt>
                <c:pt idx="39012">
                  <c:v>305.21876721145219</c:v>
                </c:pt>
                <c:pt idx="39013">
                  <c:v>302.29279561237422</c:v>
                </c:pt>
                <c:pt idx="39014">
                  <c:v>305.799316769553</c:v>
                </c:pt>
                <c:pt idx="39015">
                  <c:v>301.75869367142087</c:v>
                </c:pt>
                <c:pt idx="39016">
                  <c:v>301.8639389192528</c:v>
                </c:pt>
                <c:pt idx="39017">
                  <c:v>308.35372112832403</c:v>
                </c:pt>
                <c:pt idx="39018">
                  <c:v>310.60626467562838</c:v>
                </c:pt>
                <c:pt idx="39019">
                  <c:v>309.97926597850534</c:v>
                </c:pt>
                <c:pt idx="39020">
                  <c:v>308.14472359178268</c:v>
                </c:pt>
                <c:pt idx="39021">
                  <c:v>302.87334517047509</c:v>
                </c:pt>
                <c:pt idx="39022">
                  <c:v>307.25142877405534</c:v>
                </c:pt>
                <c:pt idx="39023">
                  <c:v>304.04680190958754</c:v>
                </c:pt>
                <c:pt idx="39024">
                  <c:v>302.52501847936406</c:v>
                </c:pt>
                <c:pt idx="39025">
                  <c:v>306.72819301876484</c:v>
                </c:pt>
                <c:pt idx="39026">
                  <c:v>310.76881459502226</c:v>
                </c:pt>
                <c:pt idx="39027">
                  <c:v>308.58594551718858</c:v>
                </c:pt>
                <c:pt idx="39028">
                  <c:v>315.07724503537827</c:v>
                </c:pt>
                <c:pt idx="39029">
                  <c:v>323.62288978750519</c:v>
                </c:pt>
                <c:pt idx="39030">
                  <c:v>304.76667910038333</c:v>
                </c:pt>
                <c:pt idx="39031">
                  <c:v>309.96840131471714</c:v>
                </c:pt>
                <c:pt idx="39032">
                  <c:v>309.68974604932731</c:v>
                </c:pt>
                <c:pt idx="39033">
                  <c:v>307.2049963756553</c:v>
                </c:pt>
                <c:pt idx="39034">
                  <c:v>306.20644870072226</c:v>
                </c:pt>
                <c:pt idx="39035">
                  <c:v>309.16649507528945</c:v>
                </c:pt>
                <c:pt idx="39036">
                  <c:v>319.70929757414689</c:v>
                </c:pt>
                <c:pt idx="39037">
                  <c:v>314.9255871735179</c:v>
                </c:pt>
                <c:pt idx="39038">
                  <c:v>313.23034046012054</c:v>
                </c:pt>
                <c:pt idx="39039">
                  <c:v>303.93069808546636</c:v>
                </c:pt>
                <c:pt idx="39040">
                  <c:v>301.12083533269629</c:v>
                </c:pt>
                <c:pt idx="39041">
                  <c:v>303.74492283562398</c:v>
                </c:pt>
                <c:pt idx="39042">
                  <c:v>306.50832777468582</c:v>
                </c:pt>
                <c:pt idx="39043">
                  <c:v>308.92342124138412</c:v>
                </c:pt>
                <c:pt idx="39044">
                  <c:v>322.36886499951379</c:v>
                </c:pt>
                <c:pt idx="39045">
                  <c:v>313.84647297158068</c:v>
                </c:pt>
                <c:pt idx="39046">
                  <c:v>303.62880379275538</c:v>
                </c:pt>
                <c:pt idx="39047">
                  <c:v>308.4001702673462</c:v>
                </c:pt>
                <c:pt idx="39048">
                  <c:v>316.38856688555791</c:v>
                </c:pt>
                <c:pt idx="39049">
                  <c:v>316.82975837346896</c:v>
                </c:pt>
                <c:pt idx="39050">
                  <c:v>319.87183379666811</c:v>
                </c:pt>
                <c:pt idx="39051">
                  <c:v>307.94809737502476</c:v>
                </c:pt>
                <c:pt idx="39052">
                  <c:v>312.45315251026392</c:v>
                </c:pt>
                <c:pt idx="39053">
                  <c:v>304.13969714388247</c:v>
                </c:pt>
                <c:pt idx="39054">
                  <c:v>308.46984169306739</c:v>
                </c:pt>
                <c:pt idx="39055">
                  <c:v>308.86461447945112</c:v>
                </c:pt>
                <c:pt idx="39056">
                  <c:v>305.49742247684202</c:v>
                </c:pt>
                <c:pt idx="39057">
                  <c:v>309.53804557497415</c:v>
                </c:pt>
                <c:pt idx="39058">
                  <c:v>300.89947317262033</c:v>
                </c:pt>
                <c:pt idx="39059">
                  <c:v>302.28193399233555</c:v>
                </c:pt>
                <c:pt idx="39060">
                  <c:v>318.81604841266181</c:v>
                </c:pt>
                <c:pt idx="39061">
                  <c:v>308.85374981566292</c:v>
                </c:pt>
                <c:pt idx="39062">
                  <c:v>310.27029712930289</c:v>
                </c:pt>
                <c:pt idx="39063">
                  <c:v>305.16145340864176</c:v>
                </c:pt>
                <c:pt idx="39064">
                  <c:v>303.54677474412341</c:v>
                </c:pt>
                <c:pt idx="39065">
                  <c:v>302.06057274538443</c:v>
                </c:pt>
                <c:pt idx="39066">
                  <c:v>301.73546986284714</c:v>
                </c:pt>
                <c:pt idx="39067">
                  <c:v>305.75286915240554</c:v>
                </c:pt>
                <c:pt idx="39068">
                  <c:v>304.03444428667677</c:v>
                </c:pt>
                <c:pt idx="39069">
                  <c:v>302.82689755332763</c:v>
                </c:pt>
                <c:pt idx="39070">
                  <c:v>301.54969461300476</c:v>
                </c:pt>
                <c:pt idx="39071">
                  <c:v>302.0373489368107</c:v>
                </c:pt>
                <c:pt idx="39072">
                  <c:v>311.72091465280789</c:v>
                </c:pt>
                <c:pt idx="39073">
                  <c:v>317.15483081851141</c:v>
                </c:pt>
                <c:pt idx="39074">
                  <c:v>313.50899572551043</c:v>
                </c:pt>
                <c:pt idx="39075">
                  <c:v>301.75869367142087</c:v>
                </c:pt>
                <c:pt idx="39076">
                  <c:v>327.54750037400072</c:v>
                </c:pt>
                <c:pt idx="39077">
                  <c:v>327.03660702287362</c:v>
                </c:pt>
                <c:pt idx="39078">
                  <c:v>311.91905056931051</c:v>
                </c:pt>
                <c:pt idx="39079">
                  <c:v>302.97859802768079</c:v>
                </c:pt>
                <c:pt idx="39080">
                  <c:v>303.89511665398186</c:v>
                </c:pt>
                <c:pt idx="39081">
                  <c:v>306.983624475581</c:v>
                </c:pt>
                <c:pt idx="39082">
                  <c:v>306.47274634320132</c:v>
                </c:pt>
                <c:pt idx="39083">
                  <c:v>304.20935335085619</c:v>
                </c:pt>
                <c:pt idx="39084">
                  <c:v>308.57507933152567</c:v>
                </c:pt>
                <c:pt idx="39085">
                  <c:v>303.96477286095558</c:v>
                </c:pt>
                <c:pt idx="39086">
                  <c:v>302.13024417110557</c:v>
                </c:pt>
                <c:pt idx="39087">
                  <c:v>305.09179720166804</c:v>
                </c:pt>
                <c:pt idx="39088">
                  <c:v>300.01703988361919</c:v>
                </c:pt>
                <c:pt idx="39089">
                  <c:v>305.65997391811067</c:v>
                </c:pt>
                <c:pt idx="39090">
                  <c:v>311.39579807339788</c:v>
                </c:pt>
                <c:pt idx="39091">
                  <c:v>309.05039125116821</c:v>
                </c:pt>
                <c:pt idx="39092">
                  <c:v>303.83780285117143</c:v>
                </c:pt>
                <c:pt idx="39093">
                  <c:v>303.62880379275538</c:v>
                </c:pt>
                <c:pt idx="39094">
                  <c:v>300.73692173135169</c:v>
                </c:pt>
                <c:pt idx="39095">
                  <c:v>304.12732430222422</c:v>
                </c:pt>
                <c:pt idx="39096">
                  <c:v>305.41690008420534</c:v>
                </c:pt>
                <c:pt idx="39097">
                  <c:v>312.08160201057916</c:v>
                </c:pt>
                <c:pt idx="39098">
                  <c:v>307.64620308231378</c:v>
                </c:pt>
                <c:pt idx="39099">
                  <c:v>307.40162259241316</c:v>
                </c:pt>
                <c:pt idx="39100">
                  <c:v>308.00539595908776</c:v>
                </c:pt>
                <c:pt idx="39101">
                  <c:v>301.88715968407706</c:v>
                </c:pt>
                <c:pt idx="39102">
                  <c:v>306.85665446579685</c:v>
                </c:pt>
                <c:pt idx="39103">
                  <c:v>300.56350806129444</c:v>
                </c:pt>
                <c:pt idx="39104">
                  <c:v>302.91979278762255</c:v>
                </c:pt>
                <c:pt idx="39105">
                  <c:v>309.51482024452571</c:v>
                </c:pt>
                <c:pt idx="39106">
                  <c:v>311.02424605183842</c:v>
                </c:pt>
                <c:pt idx="39107">
                  <c:v>309.39871794227923</c:v>
                </c:pt>
                <c:pt idx="39108">
                  <c:v>304.49887480190898</c:v>
                </c:pt>
                <c:pt idx="39109">
                  <c:v>319.97708665387381</c:v>
                </c:pt>
                <c:pt idx="39110">
                  <c:v>315.84356832144675</c:v>
                </c:pt>
                <c:pt idx="39111">
                  <c:v>303.95392189404009</c:v>
                </c:pt>
                <c:pt idx="39112">
                  <c:v>300.04026227684943</c:v>
                </c:pt>
                <c:pt idx="39113">
                  <c:v>301.17814350457013</c:v>
                </c:pt>
                <c:pt idx="39114">
                  <c:v>302.45534705364287</c:v>
                </c:pt>
                <c:pt idx="39115">
                  <c:v>302.98944747272157</c:v>
                </c:pt>
                <c:pt idx="39116">
                  <c:v>303.24489567015985</c:v>
                </c:pt>
                <c:pt idx="39117">
                  <c:v>304.05766809525051</c:v>
                </c:pt>
                <c:pt idx="39118">
                  <c:v>304.49887480190898</c:v>
                </c:pt>
                <c:pt idx="39119">
                  <c:v>304.52209861048271</c:v>
                </c:pt>
                <c:pt idx="39120">
                  <c:v>302.26957180380055</c:v>
                </c:pt>
                <c:pt idx="39121">
                  <c:v>306.43867156771211</c:v>
                </c:pt>
                <c:pt idx="39122">
                  <c:v>306.32255252484345</c:v>
                </c:pt>
                <c:pt idx="39123">
                  <c:v>300.36537123166693</c:v>
                </c:pt>
                <c:pt idx="39124">
                  <c:v>303.52355093554968</c:v>
                </c:pt>
                <c:pt idx="39125">
                  <c:v>304.16290573370873</c:v>
                </c:pt>
                <c:pt idx="39126">
                  <c:v>303.95392189404009</c:v>
                </c:pt>
                <c:pt idx="39127">
                  <c:v>301.35305546031157</c:v>
                </c:pt>
                <c:pt idx="39128">
                  <c:v>300.16873527491072</c:v>
                </c:pt>
                <c:pt idx="39129">
                  <c:v>300.41181884881439</c:v>
                </c:pt>
                <c:pt idx="39130">
                  <c:v>300.62081775504299</c:v>
                </c:pt>
                <c:pt idx="39131">
                  <c:v>301.0852482702752</c:v>
                </c:pt>
                <c:pt idx="39132">
                  <c:v>305.86897297652678</c:v>
                </c:pt>
                <c:pt idx="39133">
                  <c:v>307.72674069369788</c:v>
                </c:pt>
                <c:pt idx="39134">
                  <c:v>305.93864440224792</c:v>
                </c:pt>
                <c:pt idx="39135">
                  <c:v>304.60412765911468</c:v>
                </c:pt>
                <c:pt idx="39136">
                  <c:v>309.75940225630103</c:v>
                </c:pt>
                <c:pt idx="39137">
                  <c:v>309.20207650677395</c:v>
                </c:pt>
                <c:pt idx="39138">
                  <c:v>305.20790102578923</c:v>
                </c:pt>
                <c:pt idx="39139">
                  <c:v>300.51706500977122</c:v>
                </c:pt>
                <c:pt idx="39140">
                  <c:v>301.15491984818385</c:v>
                </c:pt>
                <c:pt idx="39141">
                  <c:v>301.20136746533132</c:v>
                </c:pt>
                <c:pt idx="39142">
                  <c:v>302.78044993618016</c:v>
                </c:pt>
                <c:pt idx="39143">
                  <c:v>303.10556803746488</c:v>
                </c:pt>
                <c:pt idx="39144">
                  <c:v>302.43212324506919</c:v>
                </c:pt>
                <c:pt idx="39145">
                  <c:v>301.75869367142087</c:v>
                </c:pt>
                <c:pt idx="39146">
                  <c:v>301.41035130500001</c:v>
                </c:pt>
                <c:pt idx="39147">
                  <c:v>301.10847223103639</c:v>
                </c:pt>
                <c:pt idx="39148">
                  <c:v>301.89802130411579</c:v>
                </c:pt>
                <c:pt idx="39149">
                  <c:v>301.73546986284714</c:v>
                </c:pt>
                <c:pt idx="39150">
                  <c:v>300.80659315707283</c:v>
                </c:pt>
                <c:pt idx="39151">
                  <c:v>300.37773281145206</c:v>
                </c:pt>
                <c:pt idx="39152">
                  <c:v>302.17667656950562</c:v>
                </c:pt>
                <c:pt idx="39153">
                  <c:v>300.77250575002324</c:v>
                </c:pt>
                <c:pt idx="39154">
                  <c:v>304.51124764356717</c:v>
                </c:pt>
                <c:pt idx="39155">
                  <c:v>300.272475997372</c:v>
                </c:pt>
                <c:pt idx="39156">
                  <c:v>301.52647080443103</c:v>
                </c:pt>
                <c:pt idx="39157">
                  <c:v>301.75869367142087</c:v>
                </c:pt>
                <c:pt idx="39158">
                  <c:v>305.91542059367418</c:v>
                </c:pt>
                <c:pt idx="39159">
                  <c:v>302.07293645579421</c:v>
                </c:pt>
                <c:pt idx="39160">
                  <c:v>314.65924691854605</c:v>
                </c:pt>
                <c:pt idx="39161">
                  <c:v>302.35159933055775</c:v>
                </c:pt>
                <c:pt idx="39162">
                  <c:v>303.18759708609684</c:v>
                </c:pt>
                <c:pt idx="39163">
                  <c:v>305.34722865848414</c:v>
                </c:pt>
                <c:pt idx="39164">
                  <c:v>300.02940306137282</c:v>
                </c:pt>
                <c:pt idx="39165">
                  <c:v>300.34214742309319</c:v>
                </c:pt>
                <c:pt idx="39166">
                  <c:v>301.43357496138623</c:v>
                </c:pt>
                <c:pt idx="39167">
                  <c:v>301.61935081997848</c:v>
                </c:pt>
                <c:pt idx="39168">
                  <c:v>300.73692173135169</c:v>
                </c:pt>
                <c:pt idx="39169">
                  <c:v>301.61935081997848</c:v>
                </c:pt>
                <c:pt idx="39170">
                  <c:v>303.70932618539206</c:v>
                </c:pt>
                <c:pt idx="39171">
                  <c:v>304.05766809525051</c:v>
                </c:pt>
                <c:pt idx="39172">
                  <c:v>301.50324653929488</c:v>
                </c:pt>
                <c:pt idx="39173">
                  <c:v>300.9923684069152</c:v>
                </c:pt>
                <c:pt idx="39174">
                  <c:v>301.80512606982086</c:v>
                </c:pt>
                <c:pt idx="39175">
                  <c:v>300.34214742309319</c:v>
                </c:pt>
                <c:pt idx="39176">
                  <c:v>300.58673034799341</c:v>
                </c:pt>
                <c:pt idx="39177">
                  <c:v>302.57145087776411</c:v>
                </c:pt>
                <c:pt idx="39178">
                  <c:v>301.10847223103639</c:v>
                </c:pt>
                <c:pt idx="39179">
                  <c:v>300.20281979039828</c:v>
                </c:pt>
                <c:pt idx="39180">
                  <c:v>304.12732430222422</c:v>
                </c:pt>
                <c:pt idx="39181">
                  <c:v>307.58739784225554</c:v>
                </c:pt>
                <c:pt idx="39182">
                  <c:v>300.9118379483424</c:v>
                </c:pt>
                <c:pt idx="39183">
                  <c:v>301.91038197077603</c:v>
                </c:pt>
                <c:pt idx="39184">
                  <c:v>309.55040471975968</c:v>
                </c:pt>
                <c:pt idx="39185">
                  <c:v>330.00898058285674</c:v>
                </c:pt>
                <c:pt idx="39186">
                  <c:v>308.78407838994173</c:v>
                </c:pt>
                <c:pt idx="39187">
                  <c:v>302.73401753778018</c:v>
                </c:pt>
                <c:pt idx="39188">
                  <c:v>306.40307491748013</c:v>
                </c:pt>
                <c:pt idx="39189">
                  <c:v>307.12296732702333</c:v>
                </c:pt>
                <c:pt idx="39190">
                  <c:v>305.0794243600098</c:v>
                </c:pt>
                <c:pt idx="39191">
                  <c:v>304.84721671176743</c:v>
                </c:pt>
                <c:pt idx="39192">
                  <c:v>303.98799666952931</c:v>
                </c:pt>
                <c:pt idx="39193">
                  <c:v>302.43212324506919</c:v>
                </c:pt>
                <c:pt idx="39194">
                  <c:v>302.59467468633784</c:v>
                </c:pt>
                <c:pt idx="39195">
                  <c:v>302.43212324506919</c:v>
                </c:pt>
                <c:pt idx="39196">
                  <c:v>302.50179467079033</c:v>
                </c:pt>
                <c:pt idx="39197">
                  <c:v>302.1070203625319</c:v>
                </c:pt>
                <c:pt idx="39198">
                  <c:v>301.50324653929488</c:v>
                </c:pt>
                <c:pt idx="39199">
                  <c:v>300.50469871217439</c:v>
                </c:pt>
                <c:pt idx="39200">
                  <c:v>300.58673034799341</c:v>
                </c:pt>
                <c:pt idx="39201">
                  <c:v>301.09761456787203</c:v>
                </c:pt>
                <c:pt idx="39202">
                  <c:v>301.26016783539035</c:v>
                </c:pt>
                <c:pt idx="39203">
                  <c:v>302.02649188239621</c:v>
                </c:pt>
                <c:pt idx="39204">
                  <c:v>302.93215041053332</c:v>
                </c:pt>
                <c:pt idx="39205">
                  <c:v>303.86102665974516</c:v>
                </c:pt>
                <c:pt idx="39206">
                  <c:v>301.7942720591559</c:v>
                </c:pt>
                <c:pt idx="39207">
                  <c:v>300.47062043637322</c:v>
                </c:pt>
                <c:pt idx="39208">
                  <c:v>300.84217245793269</c:v>
                </c:pt>
                <c:pt idx="39209">
                  <c:v>300.36537123166693</c:v>
                </c:pt>
                <c:pt idx="39210">
                  <c:v>301.37627744263557</c:v>
                </c:pt>
                <c:pt idx="39211">
                  <c:v>301.30661164785096</c:v>
                </c:pt>
                <c:pt idx="39212">
                  <c:v>300.12229077760645</c:v>
                </c:pt>
                <c:pt idx="39213">
                  <c:v>300.62081775504299</c:v>
                </c:pt>
                <c:pt idx="39214">
                  <c:v>300.96914459834147</c:v>
                </c:pt>
                <c:pt idx="39215">
                  <c:v>301.12083533269629</c:v>
                </c:pt>
                <c:pt idx="39216">
                  <c:v>302.35159933055775</c:v>
                </c:pt>
                <c:pt idx="39217">
                  <c:v>301.72460672093365</c:v>
                </c:pt>
                <c:pt idx="39218">
                  <c:v>300.30806747322987</c:v>
                </c:pt>
                <c:pt idx="39219">
                  <c:v>300.78336934849909</c:v>
                </c:pt>
                <c:pt idx="39220">
                  <c:v>302.80367374475389</c:v>
                </c:pt>
                <c:pt idx="39221">
                  <c:v>304.80076909461997</c:v>
                </c:pt>
                <c:pt idx="39222">
                  <c:v>306.6585215930437</c:v>
                </c:pt>
                <c:pt idx="39223">
                  <c:v>302.15346797967931</c:v>
                </c:pt>
                <c:pt idx="39224">
                  <c:v>305.55622771690025</c:v>
                </c:pt>
                <c:pt idx="39225">
                  <c:v>309.73617844772735</c:v>
                </c:pt>
                <c:pt idx="39226">
                  <c:v>301.60849680931352</c:v>
                </c:pt>
                <c:pt idx="39227">
                  <c:v>302.60704144049708</c:v>
                </c:pt>
                <c:pt idx="39228">
                  <c:v>303.65202760132911</c:v>
                </c:pt>
                <c:pt idx="39229">
                  <c:v>300.23840061313291</c:v>
                </c:pt>
                <c:pt idx="39230">
                  <c:v>305.49742247684202</c:v>
                </c:pt>
                <c:pt idx="39231">
                  <c:v>311.00102224326469</c:v>
                </c:pt>
                <c:pt idx="39232">
                  <c:v>311.07069519086059</c:v>
                </c:pt>
                <c:pt idx="39233">
                  <c:v>309.42194175085297</c:v>
                </c:pt>
                <c:pt idx="39234">
                  <c:v>307.36754781692395</c:v>
                </c:pt>
                <c:pt idx="39235">
                  <c:v>322.06707723803476</c:v>
                </c:pt>
                <c:pt idx="39236">
                  <c:v>313.96257831757663</c:v>
                </c:pt>
                <c:pt idx="39237">
                  <c:v>307.01922112581292</c:v>
                </c:pt>
                <c:pt idx="39238">
                  <c:v>300.15637217325082</c:v>
                </c:pt>
                <c:pt idx="39239">
                  <c:v>303.31456709588099</c:v>
                </c:pt>
                <c:pt idx="39240">
                  <c:v>305.05620055143612</c:v>
                </c:pt>
                <c:pt idx="39241">
                  <c:v>305.14909578573099</c:v>
                </c:pt>
                <c:pt idx="39242">
                  <c:v>306.70496921019117</c:v>
                </c:pt>
                <c:pt idx="39243">
                  <c:v>306.10119584351656</c:v>
                </c:pt>
                <c:pt idx="39244">
                  <c:v>305.70642153525813</c:v>
                </c:pt>
                <c:pt idx="39245">
                  <c:v>303.05912042031747</c:v>
                </c:pt>
                <c:pt idx="39246">
                  <c:v>302.59467468633784</c:v>
                </c:pt>
                <c:pt idx="39247">
                  <c:v>301.68902224569968</c:v>
                </c:pt>
                <c:pt idx="39248">
                  <c:v>301.31747144164001</c:v>
                </c:pt>
                <c:pt idx="39249">
                  <c:v>300.96914459834147</c:v>
                </c:pt>
                <c:pt idx="39250">
                  <c:v>300.47062043637322</c:v>
                </c:pt>
                <c:pt idx="39251">
                  <c:v>301.63171909601249</c:v>
                </c:pt>
                <c:pt idx="39252">
                  <c:v>301.74782900763267</c:v>
                </c:pt>
                <c:pt idx="39253">
                  <c:v>302.53737458040013</c:v>
                </c:pt>
                <c:pt idx="39254">
                  <c:v>302.56059686709909</c:v>
                </c:pt>
                <c:pt idx="39255">
                  <c:v>301.88715968407706</c:v>
                </c:pt>
                <c:pt idx="39256">
                  <c:v>301.53883147109133</c:v>
                </c:pt>
                <c:pt idx="39257">
                  <c:v>300.44739830186171</c:v>
                </c:pt>
                <c:pt idx="39258">
                  <c:v>301.67816214753572</c:v>
                </c:pt>
                <c:pt idx="39259">
                  <c:v>301.07439243336052</c:v>
                </c:pt>
                <c:pt idx="39260">
                  <c:v>301.12083533269629</c:v>
                </c:pt>
                <c:pt idx="39261">
                  <c:v>301.98004883087299</c:v>
                </c:pt>
                <c:pt idx="39262">
                  <c:v>300.88861550945592</c:v>
                </c:pt>
                <c:pt idx="39263">
                  <c:v>300.98150465625184</c:v>
                </c:pt>
                <c:pt idx="39264">
                  <c:v>300.86539474463171</c:v>
                </c:pt>
                <c:pt idx="39265">
                  <c:v>301.4923872020683</c:v>
                </c:pt>
                <c:pt idx="39266">
                  <c:v>301.37627744263557</c:v>
                </c:pt>
                <c:pt idx="39267">
                  <c:v>300.88861550945592</c:v>
                </c:pt>
                <c:pt idx="39268">
                  <c:v>300.65639720809037</c:v>
                </c:pt>
                <c:pt idx="39269">
                  <c:v>300.63317492139134</c:v>
                </c:pt>
                <c:pt idx="39270">
                  <c:v>301.51560933657981</c:v>
                </c:pt>
                <c:pt idx="39271">
                  <c:v>301.14405761939526</c:v>
                </c:pt>
                <c:pt idx="39272">
                  <c:v>300.12229077760645</c:v>
                </c:pt>
                <c:pt idx="39273">
                  <c:v>300.64402649705676</c:v>
                </c:pt>
                <c:pt idx="39274">
                  <c:v>301.66579843712594</c:v>
                </c:pt>
                <c:pt idx="39275">
                  <c:v>301.20136746533132</c:v>
                </c:pt>
                <c:pt idx="39276">
                  <c:v>300.45825109502692</c:v>
                </c:pt>
                <c:pt idx="39277">
                  <c:v>300.24926740754574</c:v>
                </c:pt>
                <c:pt idx="39278">
                  <c:v>300.01703988361919</c:v>
                </c:pt>
                <c:pt idx="39279">
                  <c:v>300.69047411420422</c:v>
                </c:pt>
                <c:pt idx="39280">
                  <c:v>300.57437013789553</c:v>
                </c:pt>
                <c:pt idx="39281">
                  <c:v>300.15637217325082</c:v>
                </c:pt>
                <c:pt idx="39282">
                  <c:v>302.61789849491151</c:v>
                </c:pt>
                <c:pt idx="39283">
                  <c:v>302.50179467079033</c:v>
                </c:pt>
                <c:pt idx="39284">
                  <c:v>303.38422330285476</c:v>
                </c:pt>
                <c:pt idx="39285">
                  <c:v>301.99090131966324</c:v>
                </c:pt>
                <c:pt idx="39286">
                  <c:v>301.7819174799946</c:v>
                </c:pt>
                <c:pt idx="39287">
                  <c:v>300.86539474463171</c:v>
                </c:pt>
                <c:pt idx="39288">
                  <c:v>301.12083533269629</c:v>
                </c:pt>
                <c:pt idx="39289">
                  <c:v>303.50034234572337</c:v>
                </c:pt>
                <c:pt idx="39290">
                  <c:v>303.75577380253947</c:v>
                </c:pt>
                <c:pt idx="39291">
                  <c:v>300.80659315707283</c:v>
                </c:pt>
                <c:pt idx="39292">
                  <c:v>300.13314985611436</c:v>
                </c:pt>
                <c:pt idx="39293">
                  <c:v>303.91832524380811</c:v>
                </c:pt>
                <c:pt idx="39294">
                  <c:v>300.45825109502692</c:v>
                </c:pt>
                <c:pt idx="39295">
                  <c:v>300.09906995190721</c:v>
                </c:pt>
                <c:pt idx="39296">
                  <c:v>304.87042530159374</c:v>
                </c:pt>
                <c:pt idx="39297">
                  <c:v>314.21802499314015</c:v>
                </c:pt>
                <c:pt idx="39298">
                  <c:v>318.908882771967</c:v>
                </c:pt>
                <c:pt idx="39299">
                  <c:v>308.15709643344087</c:v>
                </c:pt>
                <c:pt idx="39300">
                  <c:v>308.01775358199853</c:v>
                </c:pt>
                <c:pt idx="39301">
                  <c:v>304.37190479212484</c:v>
                </c:pt>
                <c:pt idx="39302">
                  <c:v>301.77104977245688</c:v>
                </c:pt>
                <c:pt idx="39303">
                  <c:v>300.20281979039828</c:v>
                </c:pt>
                <c:pt idx="39304">
                  <c:v>301.94446892126325</c:v>
                </c:pt>
                <c:pt idx="39305">
                  <c:v>303.47711853714964</c:v>
                </c:pt>
                <c:pt idx="39306">
                  <c:v>304.05766809525051</c:v>
                </c:pt>
                <c:pt idx="39307">
                  <c:v>305.77609296097927</c:v>
                </c:pt>
                <c:pt idx="39308">
                  <c:v>311.55836321153924</c:v>
                </c:pt>
                <c:pt idx="39309">
                  <c:v>315.62215076513013</c:v>
                </c:pt>
                <c:pt idx="39310">
                  <c:v>316.34214970590529</c:v>
                </c:pt>
                <c:pt idx="39311">
                  <c:v>311.41902036009685</c:v>
                </c:pt>
                <c:pt idx="39312">
                  <c:v>303.43067092000217</c:v>
                </c:pt>
                <c:pt idx="39313">
                  <c:v>311.59394768677322</c:v>
                </c:pt>
                <c:pt idx="39314">
                  <c:v>317.32978553893315</c:v>
                </c:pt>
                <c:pt idx="39315">
                  <c:v>315.56489783730945</c:v>
                </c:pt>
                <c:pt idx="39316">
                  <c:v>310.29351941600186</c:v>
                </c:pt>
                <c:pt idx="39317">
                  <c:v>300.31892361451946</c:v>
                </c:pt>
                <c:pt idx="39318">
                  <c:v>308.53949790004111</c:v>
                </c:pt>
                <c:pt idx="39319">
                  <c:v>305.42776626986824</c:v>
                </c:pt>
                <c:pt idx="39320">
                  <c:v>303.86102665974516</c:v>
                </c:pt>
                <c:pt idx="39321">
                  <c:v>303.76814664419771</c:v>
                </c:pt>
                <c:pt idx="39322">
                  <c:v>301.26016783539035</c:v>
                </c:pt>
                <c:pt idx="39323">
                  <c:v>310.11859361120025</c:v>
                </c:pt>
                <c:pt idx="39324">
                  <c:v>316.06349444051546</c:v>
                </c:pt>
                <c:pt idx="39325">
                  <c:v>311.37258796169687</c:v>
                </c:pt>
                <c:pt idx="39326">
                  <c:v>300.86539474463171</c:v>
                </c:pt>
                <c:pt idx="39327">
                  <c:v>315.84356832144675</c:v>
                </c:pt>
                <c:pt idx="39328">
                  <c:v>331.843448397717</c:v>
                </c:pt>
                <c:pt idx="39329">
                  <c:v>307.55332306676632</c:v>
                </c:pt>
                <c:pt idx="39330">
                  <c:v>303.61644616984455</c:v>
                </c:pt>
                <c:pt idx="39331">
                  <c:v>305.84574916795304</c:v>
                </c:pt>
                <c:pt idx="39332">
                  <c:v>304.49887480190898</c:v>
                </c:pt>
                <c:pt idx="39333">
                  <c:v>305.21876721145219</c:v>
                </c:pt>
                <c:pt idx="39334">
                  <c:v>305.19554340287846</c:v>
                </c:pt>
                <c:pt idx="39335">
                  <c:v>304.42921859493521</c:v>
                </c:pt>
                <c:pt idx="39336">
                  <c:v>304.47565099333525</c:v>
                </c:pt>
                <c:pt idx="39337">
                  <c:v>302.91979278762255</c:v>
                </c:pt>
                <c:pt idx="39338">
                  <c:v>300.64402649705676</c:v>
                </c:pt>
                <c:pt idx="39339">
                  <c:v>303.16437327752317</c:v>
                </c:pt>
                <c:pt idx="39340">
                  <c:v>301.42272140728369</c:v>
                </c:pt>
                <c:pt idx="39341">
                  <c:v>300.88861550945592</c:v>
                </c:pt>
                <c:pt idx="39342">
                  <c:v>300.72606254631256</c:v>
                </c:pt>
                <c:pt idx="39343">
                  <c:v>300.28484518653084</c:v>
                </c:pt>
                <c:pt idx="39344">
                  <c:v>302.0373489368107</c:v>
                </c:pt>
                <c:pt idx="39345">
                  <c:v>303.05912042031747</c:v>
                </c:pt>
                <c:pt idx="39346">
                  <c:v>301.61935081997848</c:v>
                </c:pt>
                <c:pt idx="39347">
                  <c:v>300.42417753703751</c:v>
                </c:pt>
                <c:pt idx="39348">
                  <c:v>304.58090385054095</c:v>
                </c:pt>
                <c:pt idx="39349">
                  <c:v>304.34869620229853</c:v>
                </c:pt>
                <c:pt idx="39350">
                  <c:v>302.0373489368107</c:v>
                </c:pt>
                <c:pt idx="39351">
                  <c:v>303.87189284540813</c:v>
                </c:pt>
                <c:pt idx="39352">
                  <c:v>305.33487103557337</c:v>
                </c:pt>
                <c:pt idx="39353">
                  <c:v>303.3377756857073</c:v>
                </c:pt>
                <c:pt idx="39354">
                  <c:v>307.2049963756553</c:v>
                </c:pt>
                <c:pt idx="39355">
                  <c:v>308.16794740035641</c:v>
                </c:pt>
                <c:pt idx="39356">
                  <c:v>333.03863750815538</c:v>
                </c:pt>
                <c:pt idx="39357">
                  <c:v>310.86169613244448</c:v>
                </c:pt>
                <c:pt idx="39358">
                  <c:v>316.86530936745862</c:v>
                </c:pt>
                <c:pt idx="39359">
                  <c:v>332.47046079171275</c:v>
                </c:pt>
                <c:pt idx="39360">
                  <c:v>340.87684030800921</c:v>
                </c:pt>
                <c:pt idx="39361">
                  <c:v>354.46170301131832</c:v>
                </c:pt>
                <c:pt idx="39362">
                  <c:v>338.46177727880581</c:v>
                </c:pt>
                <c:pt idx="39363">
                  <c:v>300.56350806129444</c:v>
                </c:pt>
                <c:pt idx="39364">
                  <c:v>310.81524699342231</c:v>
                </c:pt>
                <c:pt idx="39365">
                  <c:v>326.141805549151</c:v>
                </c:pt>
                <c:pt idx="39366">
                  <c:v>333.38699463676124</c:v>
                </c:pt>
                <c:pt idx="39367">
                  <c:v>332.20267171198583</c:v>
                </c:pt>
                <c:pt idx="39368">
                  <c:v>324.16793400785866</c:v>
                </c:pt>
                <c:pt idx="39369">
                  <c:v>310.76881459502226</c:v>
                </c:pt>
                <c:pt idx="39370">
                  <c:v>325.34139074697111</c:v>
                </c:pt>
                <c:pt idx="39371">
                  <c:v>300.65639720809037</c:v>
                </c:pt>
                <c:pt idx="39372">
                  <c:v>304.12732430222422</c:v>
                </c:pt>
                <c:pt idx="39373">
                  <c:v>308.16794740035641</c:v>
                </c:pt>
                <c:pt idx="39374">
                  <c:v>312.60334480674703</c:v>
                </c:pt>
                <c:pt idx="39375">
                  <c:v>314.34499348104953</c:v>
                </c:pt>
                <c:pt idx="39376">
                  <c:v>314.85588683217662</c:v>
                </c:pt>
                <c:pt idx="39377">
                  <c:v>318.57139182902409</c:v>
                </c:pt>
                <c:pt idx="39378">
                  <c:v>308.35372112832403</c:v>
                </c:pt>
                <c:pt idx="39379">
                  <c:v>301.73546986284714</c:v>
                </c:pt>
                <c:pt idx="39380">
                  <c:v>315.85438885086739</c:v>
                </c:pt>
                <c:pt idx="39381">
                  <c:v>313.14981958935863</c:v>
                </c:pt>
                <c:pt idx="39382">
                  <c:v>331.95956744058566</c:v>
                </c:pt>
                <c:pt idx="39383">
                  <c:v>313.6142516264656</c:v>
                </c:pt>
                <c:pt idx="39384">
                  <c:v>323.25140016281017</c:v>
                </c:pt>
                <c:pt idx="39385">
                  <c:v>316.05255216111539</c:v>
                </c:pt>
                <c:pt idx="39386">
                  <c:v>317.3529180350223</c:v>
                </c:pt>
                <c:pt idx="39387">
                  <c:v>313.66069924361301</c:v>
                </c:pt>
                <c:pt idx="39388">
                  <c:v>302.1426017940164</c:v>
                </c:pt>
                <c:pt idx="39389">
                  <c:v>302.59467468633784</c:v>
                </c:pt>
                <c:pt idx="39390">
                  <c:v>305.91542059367418</c:v>
                </c:pt>
                <c:pt idx="39391">
                  <c:v>310.53659324990718</c:v>
                </c:pt>
                <c:pt idx="39392">
                  <c:v>312.53367338102584</c:v>
                </c:pt>
                <c:pt idx="39393">
                  <c:v>311.16358890328075</c:v>
                </c:pt>
                <c:pt idx="39394">
                  <c:v>309.88637074421047</c:v>
                </c:pt>
                <c:pt idx="39395">
                  <c:v>302.59467468633784</c:v>
                </c:pt>
                <c:pt idx="39396">
                  <c:v>301.16727990609422</c:v>
                </c:pt>
                <c:pt idx="39397">
                  <c:v>308.53949790004111</c:v>
                </c:pt>
                <c:pt idx="39398">
                  <c:v>311.39579807339788</c:v>
                </c:pt>
                <c:pt idx="39399">
                  <c:v>307.14619113559706</c:v>
                </c:pt>
                <c:pt idx="39400">
                  <c:v>302.29279561237422</c:v>
                </c:pt>
                <c:pt idx="39401">
                  <c:v>316.63307128172141</c:v>
                </c:pt>
                <c:pt idx="39402">
                  <c:v>315.65779307160437</c:v>
                </c:pt>
                <c:pt idx="39403">
                  <c:v>311.68682770232067</c:v>
                </c:pt>
                <c:pt idx="39404">
                  <c:v>313.05692587693846</c:v>
                </c:pt>
                <c:pt idx="39405">
                  <c:v>308.4357516988307</c:v>
                </c:pt>
                <c:pt idx="39406">
                  <c:v>309.01630125693157</c:v>
                </c:pt>
                <c:pt idx="39407">
                  <c:v>306.74055064167567</c:v>
                </c:pt>
                <c:pt idx="39408">
                  <c:v>306.26374728478521</c:v>
                </c:pt>
                <c:pt idx="39409">
                  <c:v>311.86024228550281</c:v>
                </c:pt>
                <c:pt idx="39410">
                  <c:v>301.48002257853369</c:v>
                </c:pt>
                <c:pt idx="39411">
                  <c:v>304.11647333530874</c:v>
                </c:pt>
                <c:pt idx="39412">
                  <c:v>309.88637074421047</c:v>
                </c:pt>
                <c:pt idx="39413">
                  <c:v>305.0794243600098</c:v>
                </c:pt>
                <c:pt idx="39414">
                  <c:v>300.59759394646926</c:v>
                </c:pt>
                <c:pt idx="39415">
                  <c:v>309.12004593626722</c:v>
                </c:pt>
                <c:pt idx="39416">
                  <c:v>314.87916999386533</c:v>
                </c:pt>
                <c:pt idx="39417">
                  <c:v>305.38131865272084</c:v>
                </c:pt>
                <c:pt idx="39418">
                  <c:v>302.81603897703843</c:v>
                </c:pt>
                <c:pt idx="39419">
                  <c:v>311.41902036009685</c:v>
                </c:pt>
                <c:pt idx="39420">
                  <c:v>336.46462105395</c:v>
                </c:pt>
                <c:pt idx="39421">
                  <c:v>329.54450441138221</c:v>
                </c:pt>
                <c:pt idx="39422">
                  <c:v>337.59010830117234</c:v>
                </c:pt>
                <c:pt idx="39423">
                  <c:v>335.8484748456172</c:v>
                </c:pt>
                <c:pt idx="39424">
                  <c:v>303.56999855269714</c:v>
                </c:pt>
                <c:pt idx="39425">
                  <c:v>326.57213085139915</c:v>
                </c:pt>
                <c:pt idx="39426">
                  <c:v>349.09739891822102</c:v>
                </c:pt>
                <c:pt idx="39427">
                  <c:v>340.76072126514055</c:v>
                </c:pt>
                <c:pt idx="39428">
                  <c:v>307.08887733278669</c:v>
                </c:pt>
                <c:pt idx="39429">
                  <c:v>311.62801941851296</c:v>
                </c:pt>
                <c:pt idx="39430">
                  <c:v>313.32322047566805</c:v>
                </c:pt>
                <c:pt idx="39431">
                  <c:v>314.25215759986963</c:v>
                </c:pt>
                <c:pt idx="39432">
                  <c:v>314.9487196696071</c:v>
                </c:pt>
                <c:pt idx="39433">
                  <c:v>318.43198810259202</c:v>
                </c:pt>
                <c:pt idx="39434">
                  <c:v>316.85289086955811</c:v>
                </c:pt>
                <c:pt idx="39435">
                  <c:v>316.76005651025292</c:v>
                </c:pt>
                <c:pt idx="39436">
                  <c:v>316.08662693660466</c:v>
                </c:pt>
                <c:pt idx="39437">
                  <c:v>301.95682654417402</c:v>
                </c:pt>
                <c:pt idx="39438">
                  <c:v>303.56999855269714</c:v>
                </c:pt>
                <c:pt idx="39439">
                  <c:v>307.33196638543944</c:v>
                </c:pt>
                <c:pt idx="39440">
                  <c:v>308.44661788449366</c:v>
                </c:pt>
                <c:pt idx="39441">
                  <c:v>305.91542059367418</c:v>
                </c:pt>
                <c:pt idx="39442">
                  <c:v>303.65202760132911</c:v>
                </c:pt>
                <c:pt idx="39443">
                  <c:v>309.22530031534768</c:v>
                </c:pt>
                <c:pt idx="39444">
                  <c:v>303.93069808546636</c:v>
                </c:pt>
                <c:pt idx="39445">
                  <c:v>313.31237103062728</c:v>
                </c:pt>
                <c:pt idx="39446">
                  <c:v>311.10627662234509</c:v>
                </c:pt>
                <c:pt idx="39447">
                  <c:v>310.4096232401231</c:v>
                </c:pt>
                <c:pt idx="39448">
                  <c:v>310.47929466584424</c:v>
                </c:pt>
                <c:pt idx="39449">
                  <c:v>305.4633477013528</c:v>
                </c:pt>
                <c:pt idx="39450">
                  <c:v>301.35305546031157</c:v>
                </c:pt>
                <c:pt idx="39451">
                  <c:v>300.15637217325082</c:v>
                </c:pt>
                <c:pt idx="39452">
                  <c:v>300.30806747322987</c:v>
                </c:pt>
                <c:pt idx="39453">
                  <c:v>300.35451052475304</c:v>
                </c:pt>
                <c:pt idx="39454">
                  <c:v>300.20281979039828</c:v>
                </c:pt>
                <c:pt idx="39455">
                  <c:v>303.38422330285476</c:v>
                </c:pt>
                <c:pt idx="39456">
                  <c:v>300.88861550945592</c:v>
                </c:pt>
                <c:pt idx="39457">
                  <c:v>300.93506008285391</c:v>
                </c:pt>
                <c:pt idx="39458">
                  <c:v>302.26957180380055</c:v>
                </c:pt>
                <c:pt idx="39459">
                  <c:v>305.04534958452058</c:v>
                </c:pt>
                <c:pt idx="39460">
                  <c:v>308.45897550740443</c:v>
                </c:pt>
                <c:pt idx="39461">
                  <c:v>307.08887733278669</c:v>
                </c:pt>
                <c:pt idx="39462">
                  <c:v>303.72169902705025</c:v>
                </c:pt>
                <c:pt idx="39463">
                  <c:v>300.34214742309319</c:v>
                </c:pt>
                <c:pt idx="39464">
                  <c:v>300.41181884881439</c:v>
                </c:pt>
                <c:pt idx="39465">
                  <c:v>308.00539595908776</c:v>
                </c:pt>
                <c:pt idx="39466">
                  <c:v>320.63809772962162</c:v>
                </c:pt>
                <c:pt idx="39467">
                  <c:v>325.37538942872322</c:v>
                </c:pt>
                <c:pt idx="39468">
                  <c:v>312.88201529088428</c:v>
                </c:pt>
                <c:pt idx="39469">
                  <c:v>312.40670489311645</c:v>
                </c:pt>
                <c:pt idx="39470">
                  <c:v>317.65485798397555</c:v>
                </c:pt>
                <c:pt idx="39471">
                  <c:v>324.691093669412</c:v>
                </c:pt>
                <c:pt idx="39472">
                  <c:v>309.89874662961813</c:v>
                </c:pt>
                <c:pt idx="39473">
                  <c:v>308.98071982544707</c:v>
                </c:pt>
                <c:pt idx="39474">
                  <c:v>314.11275387343755</c:v>
                </c:pt>
                <c:pt idx="39475">
                  <c:v>303.18759708609684</c:v>
                </c:pt>
                <c:pt idx="39476">
                  <c:v>322.27603064020855</c:v>
                </c:pt>
                <c:pt idx="39477">
                  <c:v>319.88425229456863</c:v>
                </c:pt>
                <c:pt idx="39478">
                  <c:v>300.58673034799341</c:v>
                </c:pt>
                <c:pt idx="39479">
                  <c:v>304.51124764356717</c:v>
                </c:pt>
                <c:pt idx="39480">
                  <c:v>302.04971416909518</c:v>
                </c:pt>
                <c:pt idx="39481">
                  <c:v>312.39434422645616</c:v>
                </c:pt>
                <c:pt idx="39482">
                  <c:v>308.77172076703096</c:v>
                </c:pt>
                <c:pt idx="39483">
                  <c:v>304.56854622763018</c:v>
                </c:pt>
                <c:pt idx="39484">
                  <c:v>300.24926740754574</c:v>
                </c:pt>
                <c:pt idx="39485">
                  <c:v>310.83847080199604</c:v>
                </c:pt>
                <c:pt idx="39486">
                  <c:v>316.899460236685</c:v>
                </c:pt>
                <c:pt idx="39487">
                  <c:v>306.75141682733857</c:v>
                </c:pt>
                <c:pt idx="39488">
                  <c:v>305.98509201939538</c:v>
                </c:pt>
                <c:pt idx="39489">
                  <c:v>306.63529778446997</c:v>
                </c:pt>
                <c:pt idx="39490">
                  <c:v>301.03880065312774</c:v>
                </c:pt>
                <c:pt idx="39491">
                  <c:v>303.87189284540813</c:v>
                </c:pt>
                <c:pt idx="39492">
                  <c:v>311.44224416867058</c:v>
                </c:pt>
                <c:pt idx="39493">
                  <c:v>308.72527314988349</c:v>
                </c:pt>
                <c:pt idx="39494">
                  <c:v>306.70496921019117</c:v>
                </c:pt>
                <c:pt idx="39495">
                  <c:v>309.28259737753586</c:v>
                </c:pt>
                <c:pt idx="39496">
                  <c:v>301.85157368696832</c:v>
                </c:pt>
                <c:pt idx="39497">
                  <c:v>304.53447145214091</c:v>
                </c:pt>
                <c:pt idx="39498">
                  <c:v>307.63384545940301</c:v>
                </c:pt>
                <c:pt idx="39499">
                  <c:v>300.38859504024066</c:v>
                </c:pt>
                <c:pt idx="39500">
                  <c:v>311.54750006962576</c:v>
                </c:pt>
                <c:pt idx="39501">
                  <c:v>304.30224858515112</c:v>
                </c:pt>
                <c:pt idx="39502">
                  <c:v>326.45601180853049</c:v>
                </c:pt>
                <c:pt idx="39503">
                  <c:v>333.21359222857706</c:v>
                </c:pt>
                <c:pt idx="39504">
                  <c:v>322.85662585455168</c:v>
                </c:pt>
                <c:pt idx="39505">
                  <c:v>316.02934357128913</c:v>
                </c:pt>
                <c:pt idx="39506">
                  <c:v>307.80875452358242</c:v>
                </c:pt>
                <c:pt idx="39507">
                  <c:v>302.79281669033941</c:v>
                </c:pt>
                <c:pt idx="39508">
                  <c:v>303.05912042031747</c:v>
                </c:pt>
                <c:pt idx="39509">
                  <c:v>301.45679892214741</c:v>
                </c:pt>
                <c:pt idx="39510">
                  <c:v>302.73401753778018</c:v>
                </c:pt>
                <c:pt idx="39511">
                  <c:v>307.19262353399711</c:v>
                </c:pt>
                <c:pt idx="39512">
                  <c:v>307.47129401813436</c:v>
                </c:pt>
                <c:pt idx="39513">
                  <c:v>308.14472359178268</c:v>
                </c:pt>
                <c:pt idx="39514">
                  <c:v>313.43933951853666</c:v>
                </c:pt>
                <c:pt idx="39515">
                  <c:v>321.54376538900715</c:v>
                </c:pt>
                <c:pt idx="39516">
                  <c:v>319.01258331693515</c:v>
                </c:pt>
                <c:pt idx="39517">
                  <c:v>310.49014411088501</c:v>
                </c:pt>
                <c:pt idx="39518">
                  <c:v>305.65997391811067</c:v>
                </c:pt>
                <c:pt idx="39519">
                  <c:v>323.55318792428915</c:v>
                </c:pt>
                <c:pt idx="39520">
                  <c:v>327.75645377617451</c:v>
                </c:pt>
                <c:pt idx="39521">
                  <c:v>315.56489783730945</c:v>
                </c:pt>
                <c:pt idx="39522">
                  <c:v>300.20281979039828</c:v>
                </c:pt>
                <c:pt idx="39523">
                  <c:v>303.4074471114285</c:v>
                </c:pt>
                <c:pt idx="39524">
                  <c:v>301.46916552411921</c:v>
                </c:pt>
                <c:pt idx="39525">
                  <c:v>312.01194428173068</c:v>
                </c:pt>
                <c:pt idx="39526">
                  <c:v>305.11502101024178</c:v>
                </c:pt>
                <c:pt idx="39527">
                  <c:v>308.05184357623517</c:v>
                </c:pt>
                <c:pt idx="39528">
                  <c:v>310.95458984486464</c:v>
                </c:pt>
                <c:pt idx="39529">
                  <c:v>309.07361505974194</c:v>
                </c:pt>
                <c:pt idx="39530">
                  <c:v>308.81816838417842</c:v>
                </c:pt>
                <c:pt idx="39531">
                  <c:v>314.11275387343755</c:v>
                </c:pt>
                <c:pt idx="39532">
                  <c:v>317.80512789607059</c:v>
                </c:pt>
                <c:pt idx="39533">
                  <c:v>304.87042530159374</c:v>
                </c:pt>
                <c:pt idx="39534">
                  <c:v>301.41035130500001</c:v>
                </c:pt>
                <c:pt idx="39535">
                  <c:v>309.79349072866296</c:v>
                </c:pt>
                <c:pt idx="39536">
                  <c:v>301.36391905878742</c:v>
                </c:pt>
                <c:pt idx="39537">
                  <c:v>305.82252535937931</c:v>
                </c:pt>
                <c:pt idx="39538">
                  <c:v>305.54387009398948</c:v>
                </c:pt>
                <c:pt idx="39539">
                  <c:v>320.44156282534829</c:v>
                </c:pt>
                <c:pt idx="39540">
                  <c:v>334.97851036769561</c:v>
                </c:pt>
                <c:pt idx="39541">
                  <c:v>320.90588680934849</c:v>
                </c:pt>
                <c:pt idx="39542">
                  <c:v>331.12360164441611</c:v>
                </c:pt>
                <c:pt idx="39543">
                  <c:v>309.0395250655053</c:v>
                </c:pt>
                <c:pt idx="39544">
                  <c:v>301.30661164785096</c:v>
                </c:pt>
                <c:pt idx="39545">
                  <c:v>304.19699572794542</c:v>
                </c:pt>
                <c:pt idx="39546">
                  <c:v>315.92409071408343</c:v>
                </c:pt>
                <c:pt idx="39547">
                  <c:v>315.66872013225702</c:v>
                </c:pt>
                <c:pt idx="39548">
                  <c:v>311.86024228550281</c:v>
                </c:pt>
                <c:pt idx="39549">
                  <c:v>308.91104839972587</c:v>
                </c:pt>
                <c:pt idx="39550">
                  <c:v>306.35664251908014</c:v>
                </c:pt>
                <c:pt idx="39551">
                  <c:v>304.98654434446235</c:v>
                </c:pt>
                <c:pt idx="39552">
                  <c:v>309.78262758674953</c:v>
                </c:pt>
                <c:pt idx="39553">
                  <c:v>300.96914459834147</c:v>
                </c:pt>
                <c:pt idx="39554">
                  <c:v>301.13169588742267</c:v>
                </c:pt>
                <c:pt idx="39555">
                  <c:v>301.34069509802623</c:v>
                </c:pt>
                <c:pt idx="39556">
                  <c:v>302.5482422879378</c:v>
                </c:pt>
                <c:pt idx="39557">
                  <c:v>301.61935081997848</c:v>
                </c:pt>
                <c:pt idx="39558">
                  <c:v>302.17667656950562</c:v>
                </c:pt>
                <c:pt idx="39559">
                  <c:v>302.33924322952168</c:v>
                </c:pt>
                <c:pt idx="39560">
                  <c:v>302.52501847936406</c:v>
                </c:pt>
                <c:pt idx="39561">
                  <c:v>303.82544522826066</c:v>
                </c:pt>
                <c:pt idx="39562">
                  <c:v>305.03299196160981</c:v>
                </c:pt>
                <c:pt idx="39563">
                  <c:v>303.47711853714964</c:v>
                </c:pt>
                <c:pt idx="39564">
                  <c:v>311.53513940296551</c:v>
                </c:pt>
                <c:pt idx="39565">
                  <c:v>308.09829119338264</c:v>
                </c:pt>
                <c:pt idx="39566">
                  <c:v>312.87114910522138</c:v>
                </c:pt>
                <c:pt idx="39567">
                  <c:v>312.7550468029749</c:v>
                </c:pt>
                <c:pt idx="39568">
                  <c:v>322.20632877699256</c:v>
                </c:pt>
                <c:pt idx="39569">
                  <c:v>326.08452218383547</c:v>
                </c:pt>
                <c:pt idx="39570">
                  <c:v>307.76232212518244</c:v>
                </c:pt>
                <c:pt idx="39571">
                  <c:v>303.09470185180197</c:v>
                </c:pt>
                <c:pt idx="39572">
                  <c:v>305.799316769553</c:v>
                </c:pt>
                <c:pt idx="39573">
                  <c:v>305.33487103557337</c:v>
                </c:pt>
                <c:pt idx="39574">
                  <c:v>309.21294269243685</c:v>
                </c:pt>
                <c:pt idx="39575">
                  <c:v>307.88929213496652</c:v>
                </c:pt>
                <c:pt idx="39576">
                  <c:v>300.64402649705676</c:v>
                </c:pt>
                <c:pt idx="39577">
                  <c:v>321.9740906912553</c:v>
                </c:pt>
                <c:pt idx="39578">
                  <c:v>305.06857339309431</c:v>
                </c:pt>
                <c:pt idx="39579">
                  <c:v>309.4451655594267</c:v>
                </c:pt>
                <c:pt idx="39580">
                  <c:v>301.30661164785096</c:v>
                </c:pt>
                <c:pt idx="39581">
                  <c:v>303.54677474412341</c:v>
                </c:pt>
                <c:pt idx="39582">
                  <c:v>309.63093928739431</c:v>
                </c:pt>
                <c:pt idx="39583">
                  <c:v>302.78044993618016</c:v>
                </c:pt>
                <c:pt idx="39584">
                  <c:v>304.77754528604623</c:v>
                </c:pt>
                <c:pt idx="39585">
                  <c:v>305.89219678510051</c:v>
                </c:pt>
                <c:pt idx="39586">
                  <c:v>305.33487103557337</c:v>
                </c:pt>
                <c:pt idx="39587">
                  <c:v>305.17231959430472</c:v>
                </c:pt>
                <c:pt idx="39588">
                  <c:v>304.17377191937169</c:v>
                </c:pt>
                <c:pt idx="39589">
                  <c:v>304.3827709777878</c:v>
                </c:pt>
                <c:pt idx="39590">
                  <c:v>303.82544522826066</c:v>
                </c:pt>
                <c:pt idx="39591">
                  <c:v>302.33924322952168</c:v>
                </c:pt>
                <c:pt idx="39592">
                  <c:v>301.61935081997848</c:v>
                </c:pt>
                <c:pt idx="39593">
                  <c:v>301.0852482702752</c:v>
                </c:pt>
                <c:pt idx="39594">
                  <c:v>300.08670677415364</c:v>
                </c:pt>
                <c:pt idx="39595">
                  <c:v>301.16727990609422</c:v>
                </c:pt>
                <c:pt idx="39596">
                  <c:v>301.44594338960769</c:v>
                </c:pt>
                <c:pt idx="39597">
                  <c:v>301.91038197077603</c:v>
                </c:pt>
                <c:pt idx="39598">
                  <c:v>302.79281669033941</c:v>
                </c:pt>
                <c:pt idx="39599">
                  <c:v>303.5591475857816</c:v>
                </c:pt>
                <c:pt idx="39600">
                  <c:v>304.02357810101381</c:v>
                </c:pt>
                <c:pt idx="39601">
                  <c:v>305.37045246705787</c:v>
                </c:pt>
                <c:pt idx="39602">
                  <c:v>305.39367627563161</c:v>
                </c:pt>
                <c:pt idx="39603">
                  <c:v>304.23257715942992</c:v>
                </c:pt>
                <c:pt idx="39604">
                  <c:v>302.65348449202025</c:v>
                </c:pt>
                <c:pt idx="39605">
                  <c:v>302.60704144049708</c:v>
                </c:pt>
                <c:pt idx="39606">
                  <c:v>300.44739830186171</c:v>
                </c:pt>
                <c:pt idx="39607">
                  <c:v>302.22312418665308</c:v>
                </c:pt>
                <c:pt idx="39608">
                  <c:v>305.38131865272084</c:v>
                </c:pt>
                <c:pt idx="39609">
                  <c:v>300.12229077760645</c:v>
                </c:pt>
                <c:pt idx="39610">
                  <c:v>300.92269698119406</c:v>
                </c:pt>
                <c:pt idx="39611">
                  <c:v>300.38859504024066</c:v>
                </c:pt>
                <c:pt idx="39612">
                  <c:v>307.01922112581292</c:v>
                </c:pt>
                <c:pt idx="39613">
                  <c:v>300.30806747322987</c:v>
                </c:pt>
                <c:pt idx="39614">
                  <c:v>306.14764346066403</c:v>
                </c:pt>
                <c:pt idx="39615">
                  <c:v>302.13024417110557</c:v>
                </c:pt>
                <c:pt idx="39616">
                  <c:v>306.82107303431235</c:v>
                </c:pt>
                <c:pt idx="39617">
                  <c:v>303.68611759556575</c:v>
                </c:pt>
                <c:pt idx="39618">
                  <c:v>315.70422547000436</c:v>
                </c:pt>
                <c:pt idx="39619">
                  <c:v>323.69259165072123</c:v>
                </c:pt>
                <c:pt idx="39620">
                  <c:v>310.87405375535531</c:v>
                </c:pt>
                <c:pt idx="39621">
                  <c:v>304.95245435022571</c:v>
                </c:pt>
                <c:pt idx="39622">
                  <c:v>301.61935081997848</c:v>
                </c:pt>
                <c:pt idx="39623">
                  <c:v>306.84429684288608</c:v>
                </c:pt>
                <c:pt idx="39624">
                  <c:v>306.07797203494283</c:v>
                </c:pt>
                <c:pt idx="39625">
                  <c:v>306.54241776892252</c:v>
                </c:pt>
                <c:pt idx="39626">
                  <c:v>307.56417403368181</c:v>
                </c:pt>
                <c:pt idx="39627">
                  <c:v>306.983624475581</c:v>
                </c:pt>
                <c:pt idx="39628">
                  <c:v>307.03007209272846</c:v>
                </c:pt>
                <c:pt idx="39629">
                  <c:v>305.70642153525813</c:v>
                </c:pt>
                <c:pt idx="39630">
                  <c:v>305.12587197715726</c:v>
                </c:pt>
                <c:pt idx="39631">
                  <c:v>304.12732430222422</c:v>
                </c:pt>
                <c:pt idx="39632">
                  <c:v>303.15200043586492</c:v>
                </c:pt>
                <c:pt idx="39633">
                  <c:v>302.33924322952168</c:v>
                </c:pt>
                <c:pt idx="39634">
                  <c:v>300.96914459834147</c:v>
                </c:pt>
                <c:pt idx="39635">
                  <c:v>300.19195756160968</c:v>
                </c:pt>
                <c:pt idx="39636">
                  <c:v>300.37773281145206</c:v>
                </c:pt>
                <c:pt idx="39637">
                  <c:v>301.35305546031157</c:v>
                </c:pt>
                <c:pt idx="39638">
                  <c:v>301.19050219279325</c:v>
                </c:pt>
                <c:pt idx="39639">
                  <c:v>301.84071663255384</c:v>
                </c:pt>
                <c:pt idx="39640">
                  <c:v>302.65348449202025</c:v>
                </c:pt>
                <c:pt idx="39641">
                  <c:v>302.37482161725671</c:v>
                </c:pt>
                <c:pt idx="39642">
                  <c:v>302.39804390395568</c:v>
                </c:pt>
                <c:pt idx="39643">
                  <c:v>302.37482161725671</c:v>
                </c:pt>
                <c:pt idx="39644">
                  <c:v>301.98004883087299</c:v>
                </c:pt>
                <c:pt idx="39645">
                  <c:v>300.20281979039828</c:v>
                </c:pt>
                <c:pt idx="39646">
                  <c:v>301.02794770777507</c:v>
                </c:pt>
                <c:pt idx="39647">
                  <c:v>302.16582408071537</c:v>
                </c:pt>
                <c:pt idx="39648">
                  <c:v>302.00326959569725</c:v>
                </c:pt>
                <c:pt idx="39649">
                  <c:v>302.28193399233555</c:v>
                </c:pt>
                <c:pt idx="39650">
                  <c:v>302.09615722061841</c:v>
                </c:pt>
                <c:pt idx="39651">
                  <c:v>301.91038197077603</c:v>
                </c:pt>
                <c:pt idx="39652">
                  <c:v>301.63171909601249</c:v>
                </c:pt>
                <c:pt idx="39653">
                  <c:v>301.44594338960769</c:v>
                </c:pt>
                <c:pt idx="39654">
                  <c:v>301.37627744263557</c:v>
                </c:pt>
                <c:pt idx="39655">
                  <c:v>300.93506008285391</c:v>
                </c:pt>
                <c:pt idx="39656">
                  <c:v>300.02940306137282</c:v>
                </c:pt>
                <c:pt idx="39657">
                  <c:v>300.96914459834147</c:v>
                </c:pt>
                <c:pt idx="39658">
                  <c:v>301.20136746533132</c:v>
                </c:pt>
                <c:pt idx="39659">
                  <c:v>300.06348451789216</c:v>
                </c:pt>
                <c:pt idx="39660">
                  <c:v>300.69047411420422</c:v>
                </c:pt>
                <c:pt idx="39661">
                  <c:v>301.03880065312774</c:v>
                </c:pt>
                <c:pt idx="39662">
                  <c:v>301.77104977245688</c:v>
                </c:pt>
                <c:pt idx="39663">
                  <c:v>301.17814350457013</c:v>
                </c:pt>
                <c:pt idx="39664">
                  <c:v>302.96622518602254</c:v>
                </c:pt>
                <c:pt idx="39665">
                  <c:v>301.24779986373136</c:v>
                </c:pt>
                <c:pt idx="39666">
                  <c:v>301.82834987839459</c:v>
                </c:pt>
                <c:pt idx="39667">
                  <c:v>302.38567410604696</c:v>
                </c:pt>
                <c:pt idx="39668">
                  <c:v>300.62081775504299</c:v>
                </c:pt>
                <c:pt idx="39669">
                  <c:v>300.94592078976774</c:v>
                </c:pt>
                <c:pt idx="39670">
                  <c:v>300.69047411420422</c:v>
                </c:pt>
                <c:pt idx="39671">
                  <c:v>300.21517984830865</c:v>
                </c:pt>
                <c:pt idx="39672">
                  <c:v>300.01703988361919</c:v>
                </c:pt>
                <c:pt idx="39673">
                  <c:v>300.04026227684943</c:v>
                </c:pt>
                <c:pt idx="39674">
                  <c:v>300.43504265738812</c:v>
                </c:pt>
                <c:pt idx="39675">
                  <c:v>300.58673034799341</c:v>
                </c:pt>
                <c:pt idx="39676">
                  <c:v>300.70284025961359</c:v>
                </c:pt>
                <c:pt idx="39677">
                  <c:v>300.272475997372</c:v>
                </c:pt>
                <c:pt idx="39678">
                  <c:v>300.15637217325082</c:v>
                </c:pt>
                <c:pt idx="39679">
                  <c:v>300.94592078976774</c:v>
                </c:pt>
                <c:pt idx="39680">
                  <c:v>300.80659315707283</c:v>
                </c:pt>
                <c:pt idx="39681">
                  <c:v>300.89947317262033</c:v>
                </c:pt>
                <c:pt idx="39682">
                  <c:v>300.08670677415364</c:v>
                </c:pt>
                <c:pt idx="39683">
                  <c:v>300.56350806129444</c:v>
                </c:pt>
                <c:pt idx="39684">
                  <c:v>300.60995263469238</c:v>
                </c:pt>
                <c:pt idx="39685">
                  <c:v>300.63317492139134</c:v>
                </c:pt>
                <c:pt idx="39686">
                  <c:v>301.02794770777507</c:v>
                </c:pt>
                <c:pt idx="39687">
                  <c:v>301.70138443423468</c:v>
                </c:pt>
                <c:pt idx="39688">
                  <c:v>301.30661164785096</c:v>
                </c:pt>
                <c:pt idx="39689">
                  <c:v>300.77250575002324</c:v>
                </c:pt>
                <c:pt idx="39690">
                  <c:v>300.22604359897201</c:v>
                </c:pt>
                <c:pt idx="39691">
                  <c:v>300.12229077760645</c:v>
                </c:pt>
                <c:pt idx="39692">
                  <c:v>300.21517984830865</c:v>
                </c:pt>
                <c:pt idx="39693">
                  <c:v>300.49384272307219</c:v>
                </c:pt>
                <c:pt idx="39694">
                  <c:v>300.28484518653084</c:v>
                </c:pt>
                <c:pt idx="39695">
                  <c:v>300.5511463293218</c:v>
                </c:pt>
                <c:pt idx="39696">
                  <c:v>300.52792252074812</c:v>
                </c:pt>
                <c:pt idx="39697">
                  <c:v>300.45825109502692</c:v>
                </c:pt>
                <c:pt idx="39698">
                  <c:v>301.31747144164001</c:v>
                </c:pt>
                <c:pt idx="39699">
                  <c:v>300.76014553992542</c:v>
                </c:pt>
                <c:pt idx="39700">
                  <c:v>300.47062043637322</c:v>
                </c:pt>
                <c:pt idx="39701">
                  <c:v>300.56350806129444</c:v>
                </c:pt>
                <c:pt idx="39702">
                  <c:v>300.20281979039828</c:v>
                </c:pt>
                <c:pt idx="39703">
                  <c:v>300.14551303386793</c:v>
                </c:pt>
                <c:pt idx="39704">
                  <c:v>300.60995263469238</c:v>
                </c:pt>
                <c:pt idx="39705">
                  <c:v>300.33128823805407</c:v>
                </c:pt>
                <c:pt idx="39706">
                  <c:v>301.4923872020683</c:v>
                </c:pt>
                <c:pt idx="39707">
                  <c:v>301.0047254210761</c:v>
                </c:pt>
                <c:pt idx="39708">
                  <c:v>300.09906995190721</c:v>
                </c:pt>
                <c:pt idx="39709">
                  <c:v>300.21517984830865</c:v>
                </c:pt>
                <c:pt idx="39710">
                  <c:v>300.57437013789553</c:v>
                </c:pt>
                <c:pt idx="39711">
                  <c:v>300.45825109502692</c:v>
                </c:pt>
                <c:pt idx="39712">
                  <c:v>300.41181884881439</c:v>
                </c:pt>
                <c:pt idx="39713">
                  <c:v>301.45679892214741</c:v>
                </c:pt>
                <c:pt idx="39714">
                  <c:v>305.42776626986824</c:v>
                </c:pt>
                <c:pt idx="39715">
                  <c:v>308.0286197676615</c:v>
                </c:pt>
                <c:pt idx="39716">
                  <c:v>310.37404180863854</c:v>
                </c:pt>
                <c:pt idx="39717">
                  <c:v>306.72819301876484</c:v>
                </c:pt>
                <c:pt idx="39718">
                  <c:v>308.22675264041465</c:v>
                </c:pt>
                <c:pt idx="39719">
                  <c:v>316.19189501255778</c:v>
                </c:pt>
                <c:pt idx="39720">
                  <c:v>315.91322452842047</c:v>
                </c:pt>
                <c:pt idx="39721">
                  <c:v>320.27902660282706</c:v>
                </c:pt>
                <c:pt idx="39722">
                  <c:v>311.10627662234509</c:v>
                </c:pt>
                <c:pt idx="39723">
                  <c:v>303.25725329307062</c:v>
                </c:pt>
                <c:pt idx="39724">
                  <c:v>305.54387009398948</c:v>
                </c:pt>
                <c:pt idx="39725">
                  <c:v>307.30874257686571</c:v>
                </c:pt>
                <c:pt idx="39726">
                  <c:v>306.58885016732251</c:v>
                </c:pt>
                <c:pt idx="39727">
                  <c:v>304.94009672731488</c:v>
                </c:pt>
                <c:pt idx="39728">
                  <c:v>313.81089154009612</c:v>
                </c:pt>
                <c:pt idx="39729">
                  <c:v>312.64979090201973</c:v>
                </c:pt>
                <c:pt idx="39730">
                  <c:v>309.16649507528945</c:v>
                </c:pt>
                <c:pt idx="39731">
                  <c:v>307.0997435184496</c:v>
                </c:pt>
                <c:pt idx="39732">
                  <c:v>308.83052600708919</c:v>
                </c:pt>
                <c:pt idx="39733">
                  <c:v>323.97124691611106</c:v>
                </c:pt>
                <c:pt idx="39734">
                  <c:v>306.43867156771211</c:v>
                </c:pt>
                <c:pt idx="39735">
                  <c:v>302.68756992063271</c:v>
                </c:pt>
                <c:pt idx="39736">
                  <c:v>301.35305546031157</c:v>
                </c:pt>
                <c:pt idx="39737">
                  <c:v>300.19195756160968</c:v>
                </c:pt>
                <c:pt idx="39738">
                  <c:v>302.64112230348525</c:v>
                </c:pt>
                <c:pt idx="39739">
                  <c:v>303.38422330285476</c:v>
                </c:pt>
                <c:pt idx="39740">
                  <c:v>303.94154905238184</c:v>
                </c:pt>
                <c:pt idx="39741">
                  <c:v>304.89364911016747</c:v>
                </c:pt>
                <c:pt idx="39742">
                  <c:v>304.22021953651915</c:v>
                </c:pt>
                <c:pt idx="39743">
                  <c:v>304.47565099333525</c:v>
                </c:pt>
                <c:pt idx="39744">
                  <c:v>303.19844805301238</c:v>
                </c:pt>
                <c:pt idx="39745">
                  <c:v>302.36246703809542</c:v>
                </c:pt>
                <c:pt idx="39746">
                  <c:v>303.87189284540813</c:v>
                </c:pt>
                <c:pt idx="39747">
                  <c:v>302.75722612760649</c:v>
                </c:pt>
                <c:pt idx="39748">
                  <c:v>300.5511463293218</c:v>
                </c:pt>
                <c:pt idx="39749">
                  <c:v>310.792038403596</c:v>
                </c:pt>
                <c:pt idx="39750">
                  <c:v>308.4001702673462</c:v>
                </c:pt>
                <c:pt idx="39751">
                  <c:v>304.30224858515112</c:v>
                </c:pt>
                <c:pt idx="39752">
                  <c:v>304.07002724003604</c:v>
                </c:pt>
                <c:pt idx="39753">
                  <c:v>327.80287095582713</c:v>
                </c:pt>
                <c:pt idx="39754">
                  <c:v>323.62288978750519</c:v>
                </c:pt>
                <c:pt idx="39755">
                  <c:v>306.46188015753836</c:v>
                </c:pt>
                <c:pt idx="39756">
                  <c:v>300.81895017123372</c:v>
                </c:pt>
                <c:pt idx="39757">
                  <c:v>304.47565099333525</c:v>
                </c:pt>
                <c:pt idx="39758">
                  <c:v>306.70496921019117</c:v>
                </c:pt>
                <c:pt idx="39759">
                  <c:v>301.52647080443103</c:v>
                </c:pt>
                <c:pt idx="39760">
                  <c:v>301.95682654417402</c:v>
                </c:pt>
                <c:pt idx="39761">
                  <c:v>310.54895087281801</c:v>
                </c:pt>
                <c:pt idx="39762">
                  <c:v>304.26666715366656</c:v>
                </c:pt>
                <c:pt idx="39763">
                  <c:v>310.86169613244448</c:v>
                </c:pt>
                <c:pt idx="39764">
                  <c:v>310.44369649373755</c:v>
                </c:pt>
                <c:pt idx="39765">
                  <c:v>300.89947317262033</c:v>
                </c:pt>
                <c:pt idx="39766">
                  <c:v>312.77827061154863</c:v>
                </c:pt>
                <c:pt idx="39767">
                  <c:v>324.31960404471693</c:v>
                </c:pt>
                <c:pt idx="39768">
                  <c:v>304.62735146768841</c:v>
                </c:pt>
                <c:pt idx="39769">
                  <c:v>304.28987574349287</c:v>
                </c:pt>
                <c:pt idx="39770">
                  <c:v>302.68756992063271</c:v>
                </c:pt>
                <c:pt idx="39771">
                  <c:v>309.7005970162428</c:v>
                </c:pt>
                <c:pt idx="39772">
                  <c:v>312.51046479119952</c:v>
                </c:pt>
                <c:pt idx="39773">
                  <c:v>315.25066114043511</c:v>
                </c:pt>
                <c:pt idx="39774">
                  <c:v>314.27529009595878</c:v>
                </c:pt>
                <c:pt idx="39775">
                  <c:v>308.20352883184091</c:v>
                </c:pt>
                <c:pt idx="39776">
                  <c:v>315.49522641158831</c:v>
                </c:pt>
                <c:pt idx="39777">
                  <c:v>314.26447261028761</c:v>
                </c:pt>
                <c:pt idx="39778">
                  <c:v>303.48947616006046</c:v>
                </c:pt>
                <c:pt idx="39779">
                  <c:v>304.70787386032509</c:v>
                </c:pt>
                <c:pt idx="39780">
                  <c:v>304.33632336064034</c:v>
                </c:pt>
                <c:pt idx="39781">
                  <c:v>305.00976815303608</c:v>
                </c:pt>
                <c:pt idx="39782">
                  <c:v>306.28697109335894</c:v>
                </c:pt>
                <c:pt idx="39783">
                  <c:v>307.0997435184496</c:v>
                </c:pt>
                <c:pt idx="39784">
                  <c:v>308.84139219275215</c:v>
                </c:pt>
                <c:pt idx="39785">
                  <c:v>309.65414939909539</c:v>
                </c:pt>
                <c:pt idx="39786">
                  <c:v>301.09761456787203</c:v>
                </c:pt>
                <c:pt idx="39787">
                  <c:v>300.82980174689914</c:v>
                </c:pt>
                <c:pt idx="39788">
                  <c:v>304.80076909461997</c:v>
                </c:pt>
                <c:pt idx="39789">
                  <c:v>307.57654687534006</c:v>
                </c:pt>
                <c:pt idx="39790">
                  <c:v>313.19625350963338</c:v>
                </c:pt>
                <c:pt idx="39791">
                  <c:v>311.38494862835711</c:v>
                </c:pt>
                <c:pt idx="39792">
                  <c:v>304.34869620229853</c:v>
                </c:pt>
                <c:pt idx="39793">
                  <c:v>300.65639720809037</c:v>
                </c:pt>
                <c:pt idx="39794">
                  <c:v>300.40095509815103</c:v>
                </c:pt>
                <c:pt idx="39795">
                  <c:v>301.17814350457013</c:v>
                </c:pt>
                <c:pt idx="39796">
                  <c:v>300.96914459834147</c:v>
                </c:pt>
                <c:pt idx="39797">
                  <c:v>301.0852482702752</c:v>
                </c:pt>
                <c:pt idx="39798">
                  <c:v>300.92269698119406</c:v>
                </c:pt>
                <c:pt idx="39799">
                  <c:v>301.80512606982086</c:v>
                </c:pt>
                <c:pt idx="39800">
                  <c:v>300.89947317262033</c:v>
                </c:pt>
                <c:pt idx="39801">
                  <c:v>300.54028729647018</c:v>
                </c:pt>
                <c:pt idx="39802">
                  <c:v>301.16727990609422</c:v>
                </c:pt>
                <c:pt idx="39803">
                  <c:v>300.9118379483424</c:v>
                </c:pt>
                <c:pt idx="39804">
                  <c:v>301.44594338960769</c:v>
                </c:pt>
                <c:pt idx="39805">
                  <c:v>300.67961797291457</c:v>
                </c:pt>
                <c:pt idx="39806">
                  <c:v>300.95828236955288</c:v>
                </c:pt>
                <c:pt idx="39807">
                  <c:v>300.51706500977122</c:v>
                </c:pt>
                <c:pt idx="39808">
                  <c:v>300.42417753703751</c:v>
                </c:pt>
                <c:pt idx="39809">
                  <c:v>300.01703988361919</c:v>
                </c:pt>
                <c:pt idx="39810">
                  <c:v>300.29569980594573</c:v>
                </c:pt>
                <c:pt idx="39811">
                  <c:v>300.02940306137282</c:v>
                </c:pt>
                <c:pt idx="39812">
                  <c:v>300.30806747322987</c:v>
                </c:pt>
                <c:pt idx="39813">
                  <c:v>300.19195756160968</c:v>
                </c:pt>
                <c:pt idx="39814">
                  <c:v>300.052625454603</c:v>
                </c:pt>
                <c:pt idx="39815">
                  <c:v>300.00618080663321</c:v>
                </c:pt>
                <c:pt idx="39816">
                  <c:v>300.21517984830865</c:v>
                </c:pt>
                <c:pt idx="39817">
                  <c:v>300.17959598182455</c:v>
                </c:pt>
                <c:pt idx="39818">
                  <c:v>300.01703988361919</c:v>
                </c:pt>
                <c:pt idx="39819">
                  <c:v>300.08670677415364</c:v>
                </c:pt>
                <c:pt idx="39820">
                  <c:v>300.02940306137282</c:v>
                </c:pt>
                <c:pt idx="39821">
                  <c:v>300.17959598182455</c:v>
                </c:pt>
                <c:pt idx="39822">
                  <c:v>300.10992901519637</c:v>
                </c:pt>
                <c:pt idx="39823">
                  <c:v>300.00618080663321</c:v>
                </c:pt>
                <c:pt idx="39824">
                  <c:v>300.10992901519637</c:v>
                </c:pt>
                <c:pt idx="39825">
                  <c:v>300.29569980594573</c:v>
                </c:pt>
                <c:pt idx="39826">
                  <c:v>300.5511463293218</c:v>
                </c:pt>
                <c:pt idx="39827">
                  <c:v>300.78336934849909</c:v>
                </c:pt>
                <c:pt idx="39828">
                  <c:v>300.9923684069152</c:v>
                </c:pt>
                <c:pt idx="39829">
                  <c:v>300.78336934849909</c:v>
                </c:pt>
                <c:pt idx="39830">
                  <c:v>300.76014553992542</c:v>
                </c:pt>
                <c:pt idx="39831">
                  <c:v>300.41181884881439</c:v>
                </c:pt>
                <c:pt idx="39832">
                  <c:v>300.272475997372</c:v>
                </c:pt>
                <c:pt idx="39833">
                  <c:v>300.33128823805407</c:v>
                </c:pt>
                <c:pt idx="39834">
                  <c:v>300.21517984830865</c:v>
                </c:pt>
                <c:pt idx="39835">
                  <c:v>300.13314985611436</c:v>
                </c:pt>
                <c:pt idx="39836">
                  <c:v>301.52647080443103</c:v>
                </c:pt>
                <c:pt idx="39837">
                  <c:v>302.15346797967931</c:v>
                </c:pt>
                <c:pt idx="39838">
                  <c:v>300.13314985611436</c:v>
                </c:pt>
                <c:pt idx="39839">
                  <c:v>305.23112483436296</c:v>
                </c:pt>
                <c:pt idx="39840">
                  <c:v>305.32400484991041</c:v>
                </c:pt>
                <c:pt idx="39841">
                  <c:v>304.53447145214091</c:v>
                </c:pt>
                <c:pt idx="39842">
                  <c:v>302.36246703809542</c:v>
                </c:pt>
                <c:pt idx="39843">
                  <c:v>304.47565099333525</c:v>
                </c:pt>
                <c:pt idx="39844">
                  <c:v>300.85302555547287</c:v>
                </c:pt>
                <c:pt idx="39845">
                  <c:v>301.63171909601249</c:v>
                </c:pt>
                <c:pt idx="39846">
                  <c:v>303.48947616006046</c:v>
                </c:pt>
                <c:pt idx="39847">
                  <c:v>301.72460672093365</c:v>
                </c:pt>
                <c:pt idx="39848">
                  <c:v>301.48002257853369</c:v>
                </c:pt>
                <c:pt idx="39849">
                  <c:v>301.17814350457013</c:v>
                </c:pt>
                <c:pt idx="39850">
                  <c:v>301.4923872020683</c:v>
                </c:pt>
                <c:pt idx="39851">
                  <c:v>305.37045246705787</c:v>
                </c:pt>
                <c:pt idx="39852">
                  <c:v>305.50978009975279</c:v>
                </c:pt>
                <c:pt idx="39853">
                  <c:v>300.13314985611436</c:v>
                </c:pt>
                <c:pt idx="39854">
                  <c:v>302.33924322952168</c:v>
                </c:pt>
                <c:pt idx="39855">
                  <c:v>303.89511665398186</c:v>
                </c:pt>
                <c:pt idx="39856">
                  <c:v>306.56564157749619</c:v>
                </c:pt>
                <c:pt idx="39857">
                  <c:v>306.983624475581</c:v>
                </c:pt>
                <c:pt idx="39858">
                  <c:v>306.14764346066403</c:v>
                </c:pt>
                <c:pt idx="39859">
                  <c:v>301.43357496138623</c:v>
                </c:pt>
                <c:pt idx="39860">
                  <c:v>307.32110019977648</c:v>
                </c:pt>
                <c:pt idx="39861">
                  <c:v>306.34577633341718</c:v>
                </c:pt>
                <c:pt idx="39862">
                  <c:v>300.14551303386793</c:v>
                </c:pt>
                <c:pt idx="39863">
                  <c:v>301.52647080443103</c:v>
                </c:pt>
                <c:pt idx="39864">
                  <c:v>302.64112230348525</c:v>
                </c:pt>
                <c:pt idx="39865">
                  <c:v>301.94446892126325</c:v>
                </c:pt>
                <c:pt idx="39866">
                  <c:v>300.17959598182455</c:v>
                </c:pt>
                <c:pt idx="39867">
                  <c:v>300.13314985611436</c:v>
                </c:pt>
                <c:pt idx="39868">
                  <c:v>300.89947317262033</c:v>
                </c:pt>
                <c:pt idx="39869">
                  <c:v>300.052625454603</c:v>
                </c:pt>
                <c:pt idx="39870">
                  <c:v>302.82689755332763</c:v>
                </c:pt>
                <c:pt idx="39871">
                  <c:v>306.79784922573862</c:v>
                </c:pt>
                <c:pt idx="39872">
                  <c:v>306.61207397589624</c:v>
                </c:pt>
                <c:pt idx="39873">
                  <c:v>301.57291842157849</c:v>
                </c:pt>
                <c:pt idx="39874">
                  <c:v>317.05113027354327</c:v>
                </c:pt>
                <c:pt idx="39875">
                  <c:v>312.22092964327408</c:v>
                </c:pt>
                <c:pt idx="39876">
                  <c:v>303.25725329307062</c:v>
                </c:pt>
                <c:pt idx="39877">
                  <c:v>303.79135523402402</c:v>
                </c:pt>
                <c:pt idx="39878">
                  <c:v>304.18612954228246</c:v>
                </c:pt>
                <c:pt idx="39879">
                  <c:v>303.14114946894944</c:v>
                </c:pt>
                <c:pt idx="39880">
                  <c:v>303.38422330285476</c:v>
                </c:pt>
                <c:pt idx="39881">
                  <c:v>313.27678959914277</c:v>
                </c:pt>
                <c:pt idx="39882">
                  <c:v>312.46401565217735</c:v>
                </c:pt>
                <c:pt idx="39883">
                  <c:v>306.56564157749619</c:v>
                </c:pt>
                <c:pt idx="39884">
                  <c:v>304.51124764356717</c:v>
                </c:pt>
                <c:pt idx="39885">
                  <c:v>317.23695117962797</c:v>
                </c:pt>
                <c:pt idx="39886">
                  <c:v>309.55040471975968</c:v>
                </c:pt>
                <c:pt idx="39887">
                  <c:v>301.12083533269629</c:v>
                </c:pt>
                <c:pt idx="39888">
                  <c:v>308.73764599154174</c:v>
                </c:pt>
                <c:pt idx="39889">
                  <c:v>313.77680154585948</c:v>
                </c:pt>
                <c:pt idx="39890">
                  <c:v>303.15200043586492</c:v>
                </c:pt>
                <c:pt idx="39891">
                  <c:v>302.52501847936406</c:v>
                </c:pt>
                <c:pt idx="39892">
                  <c:v>305.72964534383186</c:v>
                </c:pt>
                <c:pt idx="39893">
                  <c:v>305.56709390256322</c:v>
                </c:pt>
                <c:pt idx="39894">
                  <c:v>306.17086726923776</c:v>
                </c:pt>
                <c:pt idx="39895">
                  <c:v>309.18971888386318</c:v>
                </c:pt>
                <c:pt idx="39896">
                  <c:v>309.86314845751144</c:v>
                </c:pt>
                <c:pt idx="39897">
                  <c:v>307.21584734257078</c:v>
                </c:pt>
                <c:pt idx="39898">
                  <c:v>306.00830060922169</c:v>
                </c:pt>
                <c:pt idx="39899">
                  <c:v>300.21517984830865</c:v>
                </c:pt>
                <c:pt idx="39900">
                  <c:v>304.33632336064034</c:v>
                </c:pt>
                <c:pt idx="39901">
                  <c:v>304.70787386032509</c:v>
                </c:pt>
                <c:pt idx="39902">
                  <c:v>302.17667656950562</c:v>
                </c:pt>
                <c:pt idx="39903">
                  <c:v>301.70138443423468</c:v>
                </c:pt>
                <c:pt idx="39904">
                  <c:v>308.38930408168329</c:v>
                </c:pt>
                <c:pt idx="39905">
                  <c:v>315.23979495477215</c:v>
                </c:pt>
                <c:pt idx="39906">
                  <c:v>307.25142877405534</c:v>
                </c:pt>
                <c:pt idx="39907">
                  <c:v>302.65348449202025</c:v>
                </c:pt>
                <c:pt idx="39908">
                  <c:v>301.44594338960769</c:v>
                </c:pt>
                <c:pt idx="39909">
                  <c:v>300.22604359897201</c:v>
                </c:pt>
                <c:pt idx="39910">
                  <c:v>302.26957180380055</c:v>
                </c:pt>
                <c:pt idx="39911">
                  <c:v>301.52647080443103</c:v>
                </c:pt>
                <c:pt idx="39912">
                  <c:v>301.27102382449254</c:v>
                </c:pt>
                <c:pt idx="39913">
                  <c:v>302.06057274538443</c:v>
                </c:pt>
                <c:pt idx="39914">
                  <c:v>301.66579843712594</c:v>
                </c:pt>
                <c:pt idx="39915">
                  <c:v>300.59759394646926</c:v>
                </c:pt>
                <c:pt idx="39916">
                  <c:v>308.98071982544707</c:v>
                </c:pt>
                <c:pt idx="39917">
                  <c:v>306.68174540161743</c:v>
                </c:pt>
                <c:pt idx="39918">
                  <c:v>300.47062043637322</c:v>
                </c:pt>
                <c:pt idx="39919">
                  <c:v>306.90310208294432</c:v>
                </c:pt>
                <c:pt idx="39920">
                  <c:v>318.65336000266632</c:v>
                </c:pt>
                <c:pt idx="39921">
                  <c:v>313.03370054649002</c:v>
                </c:pt>
                <c:pt idx="39922">
                  <c:v>302.97859802768079</c:v>
                </c:pt>
                <c:pt idx="39923">
                  <c:v>301.3871427151737</c:v>
                </c:pt>
                <c:pt idx="39924">
                  <c:v>300.04026227684943</c:v>
                </c:pt>
                <c:pt idx="39925">
                  <c:v>303.96477286095558</c:v>
                </c:pt>
                <c:pt idx="39926">
                  <c:v>308.0750673848089</c:v>
                </c:pt>
                <c:pt idx="39927">
                  <c:v>306.00830060922169</c:v>
                </c:pt>
                <c:pt idx="39928">
                  <c:v>306.72819301876484</c:v>
                </c:pt>
                <c:pt idx="39929">
                  <c:v>304.33632336064034</c:v>
                </c:pt>
                <c:pt idx="39930">
                  <c:v>305.20790102578923</c:v>
                </c:pt>
                <c:pt idx="39931">
                  <c:v>300.71369792277795</c:v>
                </c:pt>
                <c:pt idx="39932">
                  <c:v>300.94592078976774</c:v>
                </c:pt>
                <c:pt idx="39933">
                  <c:v>300.12229077760645</c:v>
                </c:pt>
                <c:pt idx="39934">
                  <c:v>300.15637217325082</c:v>
                </c:pt>
                <c:pt idx="39935">
                  <c:v>300.36537123166693</c:v>
                </c:pt>
                <c:pt idx="39936">
                  <c:v>300.64402649705676</c:v>
                </c:pt>
                <c:pt idx="39937">
                  <c:v>301.68902224569968</c:v>
                </c:pt>
                <c:pt idx="39938">
                  <c:v>302.85012136190136</c:v>
                </c:pt>
                <c:pt idx="39939">
                  <c:v>302.45534705364287</c:v>
                </c:pt>
                <c:pt idx="39940">
                  <c:v>301.3871427151737</c:v>
                </c:pt>
                <c:pt idx="39941">
                  <c:v>300.17959598182455</c:v>
                </c:pt>
                <c:pt idx="39942">
                  <c:v>300.16873527491072</c:v>
                </c:pt>
                <c:pt idx="39943">
                  <c:v>306.71732683310194</c:v>
                </c:pt>
                <c:pt idx="39944">
                  <c:v>305.67234675976886</c:v>
                </c:pt>
                <c:pt idx="39945">
                  <c:v>302.97859802768079</c:v>
                </c:pt>
                <c:pt idx="39946">
                  <c:v>300.01703988361919</c:v>
                </c:pt>
                <c:pt idx="39947">
                  <c:v>301.64257462855221</c:v>
                </c:pt>
                <c:pt idx="39948">
                  <c:v>302.28193399233555</c:v>
                </c:pt>
                <c:pt idx="39949">
                  <c:v>301.20136746533132</c:v>
                </c:pt>
                <c:pt idx="39950">
                  <c:v>303.31456709588099</c:v>
                </c:pt>
                <c:pt idx="39951">
                  <c:v>300.88861550945592</c:v>
                </c:pt>
                <c:pt idx="39952">
                  <c:v>301.27102382449254</c:v>
                </c:pt>
                <c:pt idx="39953">
                  <c:v>300.95828236955288</c:v>
                </c:pt>
                <c:pt idx="39954">
                  <c:v>304.02357810101381</c:v>
                </c:pt>
                <c:pt idx="39955">
                  <c:v>302.69992906541825</c:v>
                </c:pt>
                <c:pt idx="39956">
                  <c:v>300.07584769564573</c:v>
                </c:pt>
                <c:pt idx="39957">
                  <c:v>302.06057274538443</c:v>
                </c:pt>
                <c:pt idx="39958">
                  <c:v>302.06057274538443</c:v>
                </c:pt>
                <c:pt idx="39959">
                  <c:v>312.25501659376124</c:v>
                </c:pt>
                <c:pt idx="39960">
                  <c:v>311.83701999880378</c:v>
                </c:pt>
                <c:pt idx="39961">
                  <c:v>300.09906995190721</c:v>
                </c:pt>
                <c:pt idx="39962">
                  <c:v>325.66646319201357</c:v>
                </c:pt>
                <c:pt idx="39963">
                  <c:v>313.66069924361301</c:v>
                </c:pt>
                <c:pt idx="39964">
                  <c:v>313.70714686076047</c:v>
                </c:pt>
                <c:pt idx="39965">
                  <c:v>303.53592377720787</c:v>
                </c:pt>
                <c:pt idx="39966">
                  <c:v>302.52501847936406</c:v>
                </c:pt>
                <c:pt idx="39967">
                  <c:v>308.09829119338264</c:v>
                </c:pt>
                <c:pt idx="39968">
                  <c:v>308.60916932576231</c:v>
                </c:pt>
                <c:pt idx="39969">
                  <c:v>312.27824192420974</c:v>
                </c:pt>
                <c:pt idx="39970">
                  <c:v>315.50603172226153</c:v>
                </c:pt>
                <c:pt idx="39971">
                  <c:v>307.35517497526575</c:v>
                </c:pt>
                <c:pt idx="39972">
                  <c:v>312.53367338102584</c:v>
                </c:pt>
                <c:pt idx="39973">
                  <c:v>310.07214599405279</c:v>
                </c:pt>
                <c:pt idx="39974">
                  <c:v>309.43429937376374</c:v>
                </c:pt>
                <c:pt idx="39975">
                  <c:v>318.35157224118734</c:v>
                </c:pt>
                <c:pt idx="39976">
                  <c:v>319.4197761230941</c:v>
                </c:pt>
                <c:pt idx="39977">
                  <c:v>306.67087921595447</c:v>
                </c:pt>
                <c:pt idx="39978">
                  <c:v>301.12083533269629</c:v>
                </c:pt>
                <c:pt idx="39979">
                  <c:v>314.26447261028761</c:v>
                </c:pt>
                <c:pt idx="39980">
                  <c:v>316.79560750424258</c:v>
                </c:pt>
                <c:pt idx="39981">
                  <c:v>303.91832524380811</c:v>
                </c:pt>
                <c:pt idx="39982">
                  <c:v>309.4451655594267</c:v>
                </c:pt>
                <c:pt idx="39983">
                  <c:v>304.68465005175136</c:v>
                </c:pt>
                <c:pt idx="39984">
                  <c:v>316.20274597947326</c:v>
                </c:pt>
                <c:pt idx="39985">
                  <c:v>304.73109766889883</c:v>
                </c:pt>
                <c:pt idx="39986">
                  <c:v>306.67087921595447</c:v>
                </c:pt>
                <c:pt idx="39987">
                  <c:v>306.40307491748013</c:v>
                </c:pt>
                <c:pt idx="39988">
                  <c:v>306.31019490193268</c:v>
                </c:pt>
                <c:pt idx="39989">
                  <c:v>307.29787639120275</c:v>
                </c:pt>
                <c:pt idx="39990">
                  <c:v>300.72606254631256</c:v>
                </c:pt>
                <c:pt idx="39991">
                  <c:v>303.31456709588099</c:v>
                </c:pt>
                <c:pt idx="39992">
                  <c:v>305.49742247684202</c:v>
                </c:pt>
                <c:pt idx="39993">
                  <c:v>303.31456709588099</c:v>
                </c:pt>
                <c:pt idx="39994">
                  <c:v>300.72606254631256</c:v>
                </c:pt>
                <c:pt idx="39995">
                  <c:v>302.08379655395817</c:v>
                </c:pt>
                <c:pt idx="39996">
                  <c:v>304.89364911016747</c:v>
                </c:pt>
                <c:pt idx="39997">
                  <c:v>303.87189284540813</c:v>
                </c:pt>
                <c:pt idx="39998">
                  <c:v>308.84139219275215</c:v>
                </c:pt>
                <c:pt idx="39999">
                  <c:v>311.55836321153924</c:v>
                </c:pt>
                <c:pt idx="40000">
                  <c:v>313.0677890188519</c:v>
                </c:pt>
                <c:pt idx="40001">
                  <c:v>316.13304411625722</c:v>
                </c:pt>
                <c:pt idx="40002">
                  <c:v>304.76667910038333</c:v>
                </c:pt>
                <c:pt idx="40003">
                  <c:v>318.44440660049253</c:v>
                </c:pt>
                <c:pt idx="40004">
                  <c:v>321.81155446873407</c:v>
                </c:pt>
                <c:pt idx="40005">
                  <c:v>343.64026046581847</c:v>
                </c:pt>
                <c:pt idx="40006">
                  <c:v>319.0250018148356</c:v>
                </c:pt>
                <c:pt idx="40007">
                  <c:v>307.85520214072989</c:v>
                </c:pt>
                <c:pt idx="40008">
                  <c:v>302.86248355043637</c:v>
                </c:pt>
                <c:pt idx="40009">
                  <c:v>306.13677727500107</c:v>
                </c:pt>
                <c:pt idx="40010">
                  <c:v>309.78262758674953</c:v>
                </c:pt>
                <c:pt idx="40011">
                  <c:v>301.50324653929488</c:v>
                </c:pt>
                <c:pt idx="40012">
                  <c:v>305.0794243600098</c:v>
                </c:pt>
                <c:pt idx="40013">
                  <c:v>315.48289922617232</c:v>
                </c:pt>
                <c:pt idx="40014">
                  <c:v>313.25356426869428</c:v>
                </c:pt>
                <c:pt idx="40015">
                  <c:v>313.1606690343994</c:v>
                </c:pt>
                <c:pt idx="40016">
                  <c:v>318.15333283720219</c:v>
                </c:pt>
                <c:pt idx="40017">
                  <c:v>323.63375597316815</c:v>
                </c:pt>
                <c:pt idx="40018">
                  <c:v>323.07644544238843</c:v>
                </c:pt>
                <c:pt idx="40019">
                  <c:v>319.73243007023603</c:v>
                </c:pt>
                <c:pt idx="40020">
                  <c:v>301.26016783539035</c:v>
                </c:pt>
                <c:pt idx="40021">
                  <c:v>324.34273654080613</c:v>
                </c:pt>
                <c:pt idx="40022">
                  <c:v>332.772400740666</c:v>
                </c:pt>
                <c:pt idx="40023">
                  <c:v>311.91905056931051</c:v>
                </c:pt>
                <c:pt idx="40024">
                  <c:v>300.78336934849909</c:v>
                </c:pt>
                <c:pt idx="40025">
                  <c:v>313.6142516264656</c:v>
                </c:pt>
                <c:pt idx="40026">
                  <c:v>311.19917337851473</c:v>
                </c:pt>
                <c:pt idx="40027">
                  <c:v>300.69047411420422</c:v>
                </c:pt>
                <c:pt idx="40028">
                  <c:v>303.87189284540813</c:v>
                </c:pt>
                <c:pt idx="40029">
                  <c:v>309.28259737753586</c:v>
                </c:pt>
                <c:pt idx="40030">
                  <c:v>310.55981553660621</c:v>
                </c:pt>
                <c:pt idx="40031">
                  <c:v>305.52064628541575</c:v>
                </c:pt>
                <c:pt idx="40032">
                  <c:v>303.94154905238184</c:v>
                </c:pt>
                <c:pt idx="40033">
                  <c:v>304.24344334509289</c:v>
                </c:pt>
                <c:pt idx="40034">
                  <c:v>302.30515627903452</c:v>
                </c:pt>
                <c:pt idx="40035">
                  <c:v>301.12083533269629</c:v>
                </c:pt>
                <c:pt idx="40036">
                  <c:v>311.96549818645798</c:v>
                </c:pt>
                <c:pt idx="40037">
                  <c:v>316.91172654711124</c:v>
                </c:pt>
                <c:pt idx="40038">
                  <c:v>300.72606254631256</c:v>
                </c:pt>
                <c:pt idx="40039">
                  <c:v>305.89219678510051</c:v>
                </c:pt>
                <c:pt idx="40040">
                  <c:v>305.98509201939538</c:v>
                </c:pt>
                <c:pt idx="40041">
                  <c:v>308.65561694290977</c:v>
                </c:pt>
                <c:pt idx="40042">
                  <c:v>309.4451655594267</c:v>
                </c:pt>
                <c:pt idx="40043">
                  <c:v>305.89219678510051</c:v>
                </c:pt>
                <c:pt idx="40044">
                  <c:v>301.68902224569968</c:v>
                </c:pt>
                <c:pt idx="40045">
                  <c:v>301.48002257853369</c:v>
                </c:pt>
                <c:pt idx="40046">
                  <c:v>300.50469871217439</c:v>
                </c:pt>
                <c:pt idx="40047">
                  <c:v>301.13169588742267</c:v>
                </c:pt>
                <c:pt idx="40048">
                  <c:v>302.94300137744881</c:v>
                </c:pt>
                <c:pt idx="40049">
                  <c:v>306.28697109335894</c:v>
                </c:pt>
                <c:pt idx="40050">
                  <c:v>305.59031771113689</c:v>
                </c:pt>
                <c:pt idx="40051">
                  <c:v>303.00182183625452</c:v>
                </c:pt>
                <c:pt idx="40052">
                  <c:v>313.70714686076047</c:v>
                </c:pt>
                <c:pt idx="40053">
                  <c:v>319.0250018148356</c:v>
                </c:pt>
                <c:pt idx="40054">
                  <c:v>321.20782675830179</c:v>
                </c:pt>
                <c:pt idx="40055">
                  <c:v>312.63892623823153</c:v>
                </c:pt>
                <c:pt idx="40056">
                  <c:v>302.90892660195959</c:v>
                </c:pt>
                <c:pt idx="40057">
                  <c:v>301.15491984818385</c:v>
                </c:pt>
                <c:pt idx="40058">
                  <c:v>301.43357496138623</c:v>
                </c:pt>
                <c:pt idx="40059">
                  <c:v>304.61499384477759</c:v>
                </c:pt>
                <c:pt idx="40060">
                  <c:v>302.24634799522681</c:v>
                </c:pt>
                <c:pt idx="40061">
                  <c:v>302.13024417110557</c:v>
                </c:pt>
                <c:pt idx="40062">
                  <c:v>305.45097485969455</c:v>
                </c:pt>
                <c:pt idx="40063">
                  <c:v>309.46837414925301</c:v>
                </c:pt>
                <c:pt idx="40064">
                  <c:v>307.9589483419403</c:v>
                </c:pt>
                <c:pt idx="40065">
                  <c:v>310.69914469117583</c:v>
                </c:pt>
                <c:pt idx="40066">
                  <c:v>308.0286197676615</c:v>
                </c:pt>
                <c:pt idx="40067">
                  <c:v>307.11210114136043</c:v>
                </c:pt>
                <c:pt idx="40068">
                  <c:v>302.90892660195959</c:v>
                </c:pt>
                <c:pt idx="40069">
                  <c:v>304.7543214774725</c:v>
                </c:pt>
                <c:pt idx="40070">
                  <c:v>303.61644616984455</c:v>
                </c:pt>
                <c:pt idx="40071">
                  <c:v>307.98217215051403</c:v>
                </c:pt>
                <c:pt idx="40072">
                  <c:v>305.98509201939538</c:v>
                </c:pt>
                <c:pt idx="40073">
                  <c:v>312.38349478141544</c:v>
                </c:pt>
                <c:pt idx="40074">
                  <c:v>306.7637744502494</c:v>
                </c:pt>
                <c:pt idx="40075">
                  <c:v>301.3871427151737</c:v>
                </c:pt>
                <c:pt idx="40076">
                  <c:v>301.59614223015222</c:v>
                </c:pt>
                <c:pt idx="40077">
                  <c:v>308.78407838994173</c:v>
                </c:pt>
                <c:pt idx="40078">
                  <c:v>321.95095819516615</c:v>
                </c:pt>
                <c:pt idx="40079">
                  <c:v>311.17594804806629</c:v>
                </c:pt>
                <c:pt idx="40080">
                  <c:v>312.91759672236878</c:v>
                </c:pt>
                <c:pt idx="40081">
                  <c:v>312.10482429727813</c:v>
                </c:pt>
                <c:pt idx="40082">
                  <c:v>303.07147804322824</c:v>
                </c:pt>
                <c:pt idx="40083">
                  <c:v>302.45534705364287</c:v>
                </c:pt>
                <c:pt idx="40084">
                  <c:v>307.54096544385555</c:v>
                </c:pt>
                <c:pt idx="40085">
                  <c:v>309.93281988323264</c:v>
                </c:pt>
                <c:pt idx="40086">
                  <c:v>312.41756803502989</c:v>
                </c:pt>
                <c:pt idx="40087">
                  <c:v>313.55544334265784</c:v>
                </c:pt>
                <c:pt idx="40088">
                  <c:v>315.69185262834617</c:v>
                </c:pt>
                <c:pt idx="40089">
                  <c:v>308.91104839972587</c:v>
                </c:pt>
                <c:pt idx="40090">
                  <c:v>308.33049884162506</c:v>
                </c:pt>
                <c:pt idx="40091">
                  <c:v>305.05620055143612</c:v>
                </c:pt>
                <c:pt idx="40092">
                  <c:v>301.28338951333944</c:v>
                </c:pt>
                <c:pt idx="40093">
                  <c:v>301.34069509802623</c:v>
                </c:pt>
                <c:pt idx="40094">
                  <c:v>303.51269996863414</c:v>
                </c:pt>
                <c:pt idx="40095">
                  <c:v>311.61716997347219</c:v>
                </c:pt>
                <c:pt idx="40096">
                  <c:v>300.86539474463171</c:v>
                </c:pt>
                <c:pt idx="40097">
                  <c:v>307.49451782670809</c:v>
                </c:pt>
                <c:pt idx="40098">
                  <c:v>308.35372112832403</c:v>
                </c:pt>
                <c:pt idx="40099">
                  <c:v>305.82252535937931</c:v>
                </c:pt>
                <c:pt idx="40100">
                  <c:v>301.07439243336052</c:v>
                </c:pt>
                <c:pt idx="40101">
                  <c:v>323.87841255680587</c:v>
                </c:pt>
                <c:pt idx="40102">
                  <c:v>313.63747391316457</c:v>
                </c:pt>
                <c:pt idx="40103">
                  <c:v>301.30661164785096</c:v>
                </c:pt>
                <c:pt idx="40104">
                  <c:v>303.3377756857073</c:v>
                </c:pt>
                <c:pt idx="40105">
                  <c:v>304.94009672731488</c:v>
                </c:pt>
                <c:pt idx="40106">
                  <c:v>302.52501847936406</c:v>
                </c:pt>
                <c:pt idx="40107">
                  <c:v>305.4633477013528</c:v>
                </c:pt>
                <c:pt idx="40108">
                  <c:v>306.74055064167567</c:v>
                </c:pt>
                <c:pt idx="40109">
                  <c:v>311.98872199503171</c:v>
                </c:pt>
                <c:pt idx="40110">
                  <c:v>302.11937950731738</c:v>
                </c:pt>
                <c:pt idx="40111">
                  <c:v>304.12732430222422</c:v>
                </c:pt>
                <c:pt idx="40112">
                  <c:v>304.26666715366656</c:v>
                </c:pt>
                <c:pt idx="40113">
                  <c:v>302.15346797967931</c:v>
                </c:pt>
                <c:pt idx="40114">
                  <c:v>304.11647333530874</c:v>
                </c:pt>
                <c:pt idx="40115">
                  <c:v>304.55768004196722</c:v>
                </c:pt>
                <c:pt idx="40116">
                  <c:v>300.43504265738812</c:v>
                </c:pt>
                <c:pt idx="40117">
                  <c:v>306.40307491748013</c:v>
                </c:pt>
                <c:pt idx="40118">
                  <c:v>313.11422141725194</c:v>
                </c:pt>
                <c:pt idx="40119">
                  <c:v>310.14181894164875</c:v>
                </c:pt>
                <c:pt idx="40120">
                  <c:v>303.74492283562398</c:v>
                </c:pt>
                <c:pt idx="40121">
                  <c:v>312.96404586139101</c:v>
                </c:pt>
                <c:pt idx="40122">
                  <c:v>309.99162664516564</c:v>
                </c:pt>
                <c:pt idx="40123">
                  <c:v>302.79281669033941</c:v>
                </c:pt>
                <c:pt idx="40124">
                  <c:v>304.51124764356717</c:v>
                </c:pt>
                <c:pt idx="40125">
                  <c:v>301.73546986284714</c:v>
                </c:pt>
                <c:pt idx="40126">
                  <c:v>310.95458984486464</c:v>
                </c:pt>
                <c:pt idx="40127">
                  <c:v>310.95458984486464</c:v>
                </c:pt>
                <c:pt idx="40128">
                  <c:v>309.46837414925301</c:v>
                </c:pt>
                <c:pt idx="40129">
                  <c:v>300.052625454603</c:v>
                </c:pt>
                <c:pt idx="40130">
                  <c:v>306.64767062612816</c:v>
                </c:pt>
                <c:pt idx="40131">
                  <c:v>311.91905056931051</c:v>
                </c:pt>
                <c:pt idx="40132">
                  <c:v>306.25289631786973</c:v>
                </c:pt>
                <c:pt idx="40133">
                  <c:v>313.77680154585948</c:v>
                </c:pt>
                <c:pt idx="40134">
                  <c:v>306.11355346642739</c:v>
                </c:pt>
                <c:pt idx="40135">
                  <c:v>307.79639690067165</c:v>
                </c:pt>
                <c:pt idx="40136">
                  <c:v>315.01842153282314</c:v>
                </c:pt>
                <c:pt idx="40137">
                  <c:v>316.73692401416378</c:v>
                </c:pt>
                <c:pt idx="40138">
                  <c:v>312.78911853471465</c:v>
                </c:pt>
                <c:pt idx="40139">
                  <c:v>317.96766411859176</c:v>
                </c:pt>
                <c:pt idx="40140">
                  <c:v>305.81167439246377</c:v>
                </c:pt>
                <c:pt idx="40141">
                  <c:v>313.28914874392831</c:v>
                </c:pt>
                <c:pt idx="40142">
                  <c:v>308.55187074169936</c:v>
                </c:pt>
                <c:pt idx="40143">
                  <c:v>317.21366649606449</c:v>
                </c:pt>
                <c:pt idx="40144">
                  <c:v>306.35664251908014</c:v>
                </c:pt>
                <c:pt idx="40145">
                  <c:v>308.0286197676615</c:v>
                </c:pt>
                <c:pt idx="40146">
                  <c:v>316.95814372676381</c:v>
                </c:pt>
                <c:pt idx="40147">
                  <c:v>307.94809737502476</c:v>
                </c:pt>
                <c:pt idx="40148">
                  <c:v>307.32110019977648</c:v>
                </c:pt>
                <c:pt idx="40149">
                  <c:v>306.32255252484345</c:v>
                </c:pt>
                <c:pt idx="40150">
                  <c:v>308.04097739057227</c:v>
                </c:pt>
                <c:pt idx="40151">
                  <c:v>300.21517984830865</c:v>
                </c:pt>
                <c:pt idx="40152">
                  <c:v>312.51046479119952</c:v>
                </c:pt>
                <c:pt idx="40153">
                  <c:v>326.86165230245189</c:v>
                </c:pt>
                <c:pt idx="40154">
                  <c:v>326.93135416566793</c:v>
                </c:pt>
                <c:pt idx="40155">
                  <c:v>326.37404363488827</c:v>
                </c:pt>
                <c:pt idx="40156">
                  <c:v>302.09615722061841</c:v>
                </c:pt>
                <c:pt idx="40157">
                  <c:v>320.41827814178487</c:v>
                </c:pt>
                <c:pt idx="40158">
                  <c:v>301.73546986284714</c:v>
                </c:pt>
                <c:pt idx="40159">
                  <c:v>317.75855852894369</c:v>
                </c:pt>
                <c:pt idx="40160">
                  <c:v>323.55318792428915</c:v>
                </c:pt>
                <c:pt idx="40161">
                  <c:v>314.65924691854605</c:v>
                </c:pt>
                <c:pt idx="40162">
                  <c:v>318.76947904553492</c:v>
                </c:pt>
                <c:pt idx="40163">
                  <c:v>314.72890312551982</c:v>
                </c:pt>
                <c:pt idx="40164">
                  <c:v>303.05912042031747</c:v>
                </c:pt>
                <c:pt idx="40165">
                  <c:v>311.84937914358932</c:v>
                </c:pt>
                <c:pt idx="40166">
                  <c:v>300.86539474463171</c:v>
                </c:pt>
                <c:pt idx="40167">
                  <c:v>301.42272140728369</c:v>
                </c:pt>
                <c:pt idx="40168">
                  <c:v>303.28047710164435</c:v>
                </c:pt>
                <c:pt idx="40169">
                  <c:v>304.22021953651915</c:v>
                </c:pt>
                <c:pt idx="40170">
                  <c:v>303.3377756857073</c:v>
                </c:pt>
                <c:pt idx="40171">
                  <c:v>302.11937950731738</c:v>
                </c:pt>
                <c:pt idx="40172">
                  <c:v>300.38859504024066</c:v>
                </c:pt>
                <c:pt idx="40173">
                  <c:v>315.11125589212833</c:v>
                </c:pt>
                <c:pt idx="40174">
                  <c:v>316.45826874877395</c:v>
                </c:pt>
                <c:pt idx="40175">
                  <c:v>318.26945188007079</c:v>
                </c:pt>
                <c:pt idx="40176">
                  <c:v>305.52064628541575</c:v>
                </c:pt>
                <c:pt idx="40177">
                  <c:v>319.58231234561532</c:v>
                </c:pt>
                <c:pt idx="40178">
                  <c:v>302.07293645579421</c:v>
                </c:pt>
                <c:pt idx="40179">
                  <c:v>302.85012136190136</c:v>
                </c:pt>
                <c:pt idx="40180">
                  <c:v>300.26162289983188</c:v>
                </c:pt>
                <c:pt idx="40181">
                  <c:v>305.72964534383186</c:v>
                </c:pt>
                <c:pt idx="40182">
                  <c:v>320.22019092527398</c:v>
                </c:pt>
                <c:pt idx="40183">
                  <c:v>325.39867411228664</c:v>
                </c:pt>
                <c:pt idx="40184">
                  <c:v>326.30434177167223</c:v>
                </c:pt>
                <c:pt idx="40185">
                  <c:v>307.00684828415473</c:v>
                </c:pt>
                <c:pt idx="40186">
                  <c:v>339.71580206679721</c:v>
                </c:pt>
                <c:pt idx="40187">
                  <c:v>341.24832993270422</c:v>
                </c:pt>
                <c:pt idx="40188">
                  <c:v>333.37612845109828</c:v>
                </c:pt>
                <c:pt idx="40189">
                  <c:v>318.35157224118734</c:v>
                </c:pt>
                <c:pt idx="40190">
                  <c:v>304.70787386032509</c:v>
                </c:pt>
                <c:pt idx="40191">
                  <c:v>302.08379655395817</c:v>
                </c:pt>
                <c:pt idx="40192">
                  <c:v>302.87334517047509</c:v>
                </c:pt>
                <c:pt idx="40193">
                  <c:v>304.51124764356717</c:v>
                </c:pt>
                <c:pt idx="40194">
                  <c:v>300.59759394646926</c:v>
                </c:pt>
                <c:pt idx="40195">
                  <c:v>300.35451052475304</c:v>
                </c:pt>
                <c:pt idx="40196">
                  <c:v>314.73976778930802</c:v>
                </c:pt>
                <c:pt idx="40197">
                  <c:v>302.57145087776411</c:v>
                </c:pt>
                <c:pt idx="40198">
                  <c:v>302.0373489368107</c:v>
                </c:pt>
                <c:pt idx="40199">
                  <c:v>301.36391905878742</c:v>
                </c:pt>
                <c:pt idx="40200">
                  <c:v>303.70932618539206</c:v>
                </c:pt>
                <c:pt idx="40201">
                  <c:v>315.15782678112993</c:v>
                </c:pt>
                <c:pt idx="40202">
                  <c:v>302.61789849491151</c:v>
                </c:pt>
                <c:pt idx="40203">
                  <c:v>322.55468590559843</c:v>
                </c:pt>
                <c:pt idx="40204">
                  <c:v>316.72605782850087</c:v>
                </c:pt>
                <c:pt idx="40205">
                  <c:v>300.78336934849909</c:v>
                </c:pt>
                <c:pt idx="40206">
                  <c:v>317.34065172459606</c:v>
                </c:pt>
                <c:pt idx="40207">
                  <c:v>323.07644544238843</c:v>
                </c:pt>
                <c:pt idx="40208">
                  <c:v>325.8398656001977</c:v>
                </c:pt>
                <c:pt idx="40209">
                  <c:v>315.3434954997403</c:v>
                </c:pt>
                <c:pt idx="40210">
                  <c:v>305.89219678510051</c:v>
                </c:pt>
                <c:pt idx="40211">
                  <c:v>324.06408127541624</c:v>
                </c:pt>
                <c:pt idx="40212">
                  <c:v>319.07141899448823</c:v>
                </c:pt>
                <c:pt idx="40213">
                  <c:v>319.35007425987806</c:v>
                </c:pt>
                <c:pt idx="40214">
                  <c:v>315.4023463960408</c:v>
                </c:pt>
                <c:pt idx="40215">
                  <c:v>316.7027731449374</c:v>
                </c:pt>
                <c:pt idx="40216">
                  <c:v>300.17959598182455</c:v>
                </c:pt>
                <c:pt idx="40217">
                  <c:v>309.28259737753586</c:v>
                </c:pt>
                <c:pt idx="40218">
                  <c:v>311.2564689188282</c:v>
                </c:pt>
                <c:pt idx="40219">
                  <c:v>304.4183524092723</c:v>
                </c:pt>
                <c:pt idx="40220">
                  <c:v>307.06565352421296</c:v>
                </c:pt>
                <c:pt idx="40221">
                  <c:v>302.29279561237422</c:v>
                </c:pt>
                <c:pt idx="40222">
                  <c:v>309.09682364956825</c:v>
                </c:pt>
                <c:pt idx="40223">
                  <c:v>310.42047268516382</c:v>
                </c:pt>
                <c:pt idx="40224">
                  <c:v>310.62947326545469</c:v>
                </c:pt>
                <c:pt idx="40225">
                  <c:v>311.86024228550281</c:v>
                </c:pt>
                <c:pt idx="40226">
                  <c:v>306.56564157749619</c:v>
                </c:pt>
                <c:pt idx="40227">
                  <c:v>301.93360425747505</c:v>
                </c:pt>
                <c:pt idx="40228">
                  <c:v>303.17522424443865</c:v>
                </c:pt>
                <c:pt idx="40229">
                  <c:v>300.26162289983188</c:v>
                </c:pt>
                <c:pt idx="40230">
                  <c:v>300.73692173135169</c:v>
                </c:pt>
                <c:pt idx="40231">
                  <c:v>309.28259737753586</c:v>
                </c:pt>
                <c:pt idx="40232">
                  <c:v>300.88861550945592</c:v>
                </c:pt>
                <c:pt idx="40233">
                  <c:v>318.7927637290984</c:v>
                </c:pt>
                <c:pt idx="40234">
                  <c:v>304.90602195182566</c:v>
                </c:pt>
                <c:pt idx="40235">
                  <c:v>304.4880238349935</c:v>
                </c:pt>
                <c:pt idx="40236">
                  <c:v>311.52427626105202</c:v>
                </c:pt>
                <c:pt idx="40237">
                  <c:v>301.34069509802623</c:v>
                </c:pt>
                <c:pt idx="40238">
                  <c:v>300.73692173135169</c:v>
                </c:pt>
                <c:pt idx="40239">
                  <c:v>313.42847637662322</c:v>
                </c:pt>
                <c:pt idx="40240">
                  <c:v>304.94009672731488</c:v>
                </c:pt>
                <c:pt idx="40241">
                  <c:v>309.97926597850534</c:v>
                </c:pt>
                <c:pt idx="40242">
                  <c:v>309.42194175085297</c:v>
                </c:pt>
                <c:pt idx="40243">
                  <c:v>302.13024417110557</c:v>
                </c:pt>
                <c:pt idx="40244">
                  <c:v>310.27029712930289</c:v>
                </c:pt>
                <c:pt idx="40245">
                  <c:v>309.94517902801817</c:v>
                </c:pt>
                <c:pt idx="40246">
                  <c:v>302.60704144049708</c:v>
                </c:pt>
                <c:pt idx="40247">
                  <c:v>307.30874257686571</c:v>
                </c:pt>
                <c:pt idx="40248">
                  <c:v>302.87334517047509</c:v>
                </c:pt>
                <c:pt idx="40249">
                  <c:v>321.44006484403906</c:v>
                </c:pt>
                <c:pt idx="40250">
                  <c:v>317.60844080432298</c:v>
                </c:pt>
                <c:pt idx="40251">
                  <c:v>300.9923684069152</c:v>
                </c:pt>
                <c:pt idx="40252">
                  <c:v>308.42339255404522</c:v>
                </c:pt>
                <c:pt idx="40253">
                  <c:v>313.48578865755883</c:v>
                </c:pt>
                <c:pt idx="40254">
                  <c:v>310.14181894164875</c:v>
                </c:pt>
                <c:pt idx="40255">
                  <c:v>301.41035130500001</c:v>
                </c:pt>
                <c:pt idx="40256">
                  <c:v>302.76959440364044</c:v>
                </c:pt>
                <c:pt idx="40257">
                  <c:v>305.49742247684202</c:v>
                </c:pt>
                <c:pt idx="40258">
                  <c:v>304.7543214774725</c:v>
                </c:pt>
                <c:pt idx="40259">
                  <c:v>304.05766809525051</c:v>
                </c:pt>
                <c:pt idx="40260">
                  <c:v>302.38567410604696</c:v>
                </c:pt>
                <c:pt idx="40261">
                  <c:v>301.81749434585487</c:v>
                </c:pt>
                <c:pt idx="40262">
                  <c:v>301.27102382449254</c:v>
                </c:pt>
                <c:pt idx="40263">
                  <c:v>306.03152441779542</c:v>
                </c:pt>
                <c:pt idx="40264">
                  <c:v>303.56999855269714</c:v>
                </c:pt>
                <c:pt idx="40265">
                  <c:v>303.81457904259776</c:v>
                </c:pt>
                <c:pt idx="40266">
                  <c:v>311.19917337851473</c:v>
                </c:pt>
                <c:pt idx="40267">
                  <c:v>307.43720402389772</c:v>
                </c:pt>
                <c:pt idx="40268">
                  <c:v>300.84217245793269</c:v>
                </c:pt>
                <c:pt idx="40269">
                  <c:v>304.54532241905645</c:v>
                </c:pt>
                <c:pt idx="40270">
                  <c:v>303.87189284540813</c:v>
                </c:pt>
                <c:pt idx="40271">
                  <c:v>300.5511463293218</c:v>
                </c:pt>
                <c:pt idx="40272">
                  <c:v>311.59394768677322</c:v>
                </c:pt>
                <c:pt idx="40273">
                  <c:v>302.72315135211721</c:v>
                </c:pt>
                <c:pt idx="40274">
                  <c:v>305.65997391811067</c:v>
                </c:pt>
                <c:pt idx="40275">
                  <c:v>301.82834987839459</c:v>
                </c:pt>
                <c:pt idx="40276">
                  <c:v>304.42921859493521</c:v>
                </c:pt>
                <c:pt idx="40277">
                  <c:v>302.00326959569725</c:v>
                </c:pt>
                <c:pt idx="40278">
                  <c:v>301.0852482702752</c:v>
                </c:pt>
                <c:pt idx="40279">
                  <c:v>302.68756992063271</c:v>
                </c:pt>
                <c:pt idx="40280">
                  <c:v>305.30079626008416</c:v>
                </c:pt>
                <c:pt idx="40281">
                  <c:v>304.81312671753079</c:v>
                </c:pt>
                <c:pt idx="40282">
                  <c:v>301.77104977245688</c:v>
                </c:pt>
                <c:pt idx="40283">
                  <c:v>300.052625454603</c:v>
                </c:pt>
                <c:pt idx="40284">
                  <c:v>301.67816214753572</c:v>
                </c:pt>
                <c:pt idx="40285">
                  <c:v>307.69265069946124</c:v>
                </c:pt>
                <c:pt idx="40286">
                  <c:v>303.90747427689263</c:v>
                </c:pt>
                <c:pt idx="40287">
                  <c:v>305.59031771113689</c:v>
                </c:pt>
                <c:pt idx="40288">
                  <c:v>309.67737168579436</c:v>
                </c:pt>
                <c:pt idx="40289">
                  <c:v>309.05039125116821</c:v>
                </c:pt>
                <c:pt idx="40290">
                  <c:v>301.13169588742267</c:v>
                </c:pt>
                <c:pt idx="40291">
                  <c:v>304.32547239372485</c:v>
                </c:pt>
                <c:pt idx="40292">
                  <c:v>302.36246703809542</c:v>
                </c:pt>
                <c:pt idx="40293">
                  <c:v>302.63026372719605</c:v>
                </c:pt>
                <c:pt idx="40294">
                  <c:v>310.24707179885445</c:v>
                </c:pt>
                <c:pt idx="40295">
                  <c:v>301.81749434585487</c:v>
                </c:pt>
                <c:pt idx="40296">
                  <c:v>301.57291842157849</c:v>
                </c:pt>
                <c:pt idx="40297">
                  <c:v>305.38131865272084</c:v>
                </c:pt>
                <c:pt idx="40298">
                  <c:v>310.25792276576993</c:v>
                </c:pt>
                <c:pt idx="40299">
                  <c:v>309.09682364956825</c:v>
                </c:pt>
                <c:pt idx="40300">
                  <c:v>301.77104977245688</c:v>
                </c:pt>
                <c:pt idx="40301">
                  <c:v>310.59540001184018</c:v>
                </c:pt>
                <c:pt idx="40302">
                  <c:v>314.58957549282491</c:v>
                </c:pt>
                <c:pt idx="40303">
                  <c:v>304.59177003620385</c:v>
                </c:pt>
                <c:pt idx="40304">
                  <c:v>300.58673034799341</c:v>
                </c:pt>
                <c:pt idx="40305">
                  <c:v>305.44012389277907</c:v>
                </c:pt>
                <c:pt idx="40306">
                  <c:v>302.71079372920644</c:v>
                </c:pt>
                <c:pt idx="40307">
                  <c:v>308.42339255404522</c:v>
                </c:pt>
                <c:pt idx="40308">
                  <c:v>302.37482161725671</c:v>
                </c:pt>
                <c:pt idx="40309">
                  <c:v>322.92632771776772</c:v>
                </c:pt>
                <c:pt idx="40310">
                  <c:v>304.7434552918096</c:v>
                </c:pt>
                <c:pt idx="40311">
                  <c:v>305.77609296097927</c:v>
                </c:pt>
                <c:pt idx="40312">
                  <c:v>308.95749449499857</c:v>
                </c:pt>
                <c:pt idx="40313">
                  <c:v>311.74413998325633</c:v>
                </c:pt>
                <c:pt idx="40314">
                  <c:v>302.13024417110557</c:v>
                </c:pt>
                <c:pt idx="40315">
                  <c:v>301.07439243336052</c:v>
                </c:pt>
                <c:pt idx="40316">
                  <c:v>301.93360425747505</c:v>
                </c:pt>
                <c:pt idx="40317">
                  <c:v>314.12514345571793</c:v>
                </c:pt>
                <c:pt idx="40318">
                  <c:v>300.89947317262033</c:v>
                </c:pt>
                <c:pt idx="40319">
                  <c:v>304.68465005175136</c:v>
                </c:pt>
                <c:pt idx="40320">
                  <c:v>305.28842341842591</c:v>
                </c:pt>
                <c:pt idx="40321">
                  <c:v>304.91687291874115</c:v>
                </c:pt>
                <c:pt idx="40322">
                  <c:v>305.42776626986824</c:v>
                </c:pt>
                <c:pt idx="40323">
                  <c:v>304.66144146192505</c:v>
                </c:pt>
                <c:pt idx="40324">
                  <c:v>301.29424748087877</c:v>
                </c:pt>
                <c:pt idx="40325">
                  <c:v>301.45679892214741</c:v>
                </c:pt>
                <c:pt idx="40326">
                  <c:v>306.51919396034879</c:v>
                </c:pt>
                <c:pt idx="40327">
                  <c:v>308.26084111277657</c:v>
                </c:pt>
                <c:pt idx="40328">
                  <c:v>304.33632336064034</c:v>
                </c:pt>
                <c:pt idx="40329">
                  <c:v>300.44739830186171</c:v>
                </c:pt>
                <c:pt idx="40330">
                  <c:v>307.25142877405534</c:v>
                </c:pt>
                <c:pt idx="40331">
                  <c:v>311.24561947378749</c:v>
                </c:pt>
                <c:pt idx="40332">
                  <c:v>304.44157621784603</c:v>
                </c:pt>
                <c:pt idx="40333">
                  <c:v>310.31672952770293</c:v>
                </c:pt>
                <c:pt idx="40334">
                  <c:v>300.26162289983188</c:v>
                </c:pt>
                <c:pt idx="40335">
                  <c:v>303.19844805301238</c:v>
                </c:pt>
                <c:pt idx="40336">
                  <c:v>305.65997391811067</c:v>
                </c:pt>
                <c:pt idx="40337">
                  <c:v>305.61354151971062</c:v>
                </c:pt>
                <c:pt idx="40338">
                  <c:v>310.15417808643429</c:v>
                </c:pt>
                <c:pt idx="40339">
                  <c:v>313.96257831757663</c:v>
                </c:pt>
                <c:pt idx="40340">
                  <c:v>308.27320025756205</c:v>
                </c:pt>
                <c:pt idx="40341">
                  <c:v>302.90892660195959</c:v>
                </c:pt>
                <c:pt idx="40342">
                  <c:v>302.29279561237422</c:v>
                </c:pt>
                <c:pt idx="40343">
                  <c:v>303.12879184603861</c:v>
                </c:pt>
                <c:pt idx="40344">
                  <c:v>305.21876721145219</c:v>
                </c:pt>
                <c:pt idx="40345">
                  <c:v>303.18759708609684</c:v>
                </c:pt>
                <c:pt idx="40346">
                  <c:v>302.64112230348525</c:v>
                </c:pt>
                <c:pt idx="40347">
                  <c:v>317.73542603285455</c:v>
                </c:pt>
                <c:pt idx="40348">
                  <c:v>305.32400484991041</c:v>
                </c:pt>
                <c:pt idx="40349">
                  <c:v>325.36452324306026</c:v>
                </c:pt>
                <c:pt idx="40350">
                  <c:v>311.68682770232067</c:v>
                </c:pt>
                <c:pt idx="40351">
                  <c:v>301.30661164785096</c:v>
                </c:pt>
                <c:pt idx="40352">
                  <c:v>300.21517984830865</c:v>
                </c:pt>
                <c:pt idx="40353">
                  <c:v>306.49597015177505</c:v>
                </c:pt>
                <c:pt idx="40354">
                  <c:v>311.51191711626649</c:v>
                </c:pt>
                <c:pt idx="40355">
                  <c:v>309.07361505974194</c:v>
                </c:pt>
                <c:pt idx="40356">
                  <c:v>310.21149036736989</c:v>
                </c:pt>
                <c:pt idx="40357">
                  <c:v>305.75286915240554</c:v>
                </c:pt>
                <c:pt idx="40358">
                  <c:v>300.9118379483424</c:v>
                </c:pt>
                <c:pt idx="40359">
                  <c:v>307.14619113559706</c:v>
                </c:pt>
                <c:pt idx="40360">
                  <c:v>315.29707832008768</c:v>
                </c:pt>
                <c:pt idx="40361">
                  <c:v>305.54387009398948</c:v>
                </c:pt>
                <c:pt idx="40362">
                  <c:v>303.93069808546636</c:v>
                </c:pt>
                <c:pt idx="40363">
                  <c:v>303.87189284540813</c:v>
                </c:pt>
                <c:pt idx="40364">
                  <c:v>310.61862229853915</c:v>
                </c:pt>
                <c:pt idx="40365">
                  <c:v>319.16425335379341</c:v>
                </c:pt>
                <c:pt idx="40366">
                  <c:v>308.76085458136799</c:v>
                </c:pt>
                <c:pt idx="40367">
                  <c:v>302.80367374475389</c:v>
                </c:pt>
                <c:pt idx="40368">
                  <c:v>307.47129401813436</c:v>
                </c:pt>
                <c:pt idx="40369">
                  <c:v>305.799316769553</c:v>
                </c:pt>
                <c:pt idx="40370">
                  <c:v>309.87552129916969</c:v>
                </c:pt>
                <c:pt idx="40371">
                  <c:v>318.09604947188666</c:v>
                </c:pt>
                <c:pt idx="40372">
                  <c:v>309.41107556519006</c:v>
                </c:pt>
                <c:pt idx="40373">
                  <c:v>300.58673034799341</c:v>
                </c:pt>
                <c:pt idx="40374">
                  <c:v>304.56854622763018</c:v>
                </c:pt>
                <c:pt idx="40375">
                  <c:v>307.74994928352419</c:v>
                </c:pt>
                <c:pt idx="40376">
                  <c:v>307.68029307655047</c:v>
                </c:pt>
                <c:pt idx="40377">
                  <c:v>306.2172996676378</c:v>
                </c:pt>
                <c:pt idx="40378">
                  <c:v>305.19554340287846</c:v>
                </c:pt>
                <c:pt idx="40379">
                  <c:v>300.56350806129444</c:v>
                </c:pt>
                <c:pt idx="40380">
                  <c:v>305.98509201939538</c:v>
                </c:pt>
                <c:pt idx="40381">
                  <c:v>314.36827664273824</c:v>
                </c:pt>
                <c:pt idx="40382">
                  <c:v>314.64693343000283</c:v>
                </c:pt>
                <c:pt idx="40383">
                  <c:v>310.7455923083233</c:v>
                </c:pt>
                <c:pt idx="40384">
                  <c:v>322.41543436664062</c:v>
                </c:pt>
                <c:pt idx="40385">
                  <c:v>327.68675191295853</c:v>
                </c:pt>
                <c:pt idx="40386">
                  <c:v>304.7434552918096</c:v>
                </c:pt>
                <c:pt idx="40387">
                  <c:v>302.63026372719605</c:v>
                </c:pt>
                <c:pt idx="40388">
                  <c:v>300.33128823805407</c:v>
                </c:pt>
                <c:pt idx="40389">
                  <c:v>308.01775358199853</c:v>
                </c:pt>
                <c:pt idx="40390">
                  <c:v>302.1426017940164</c:v>
                </c:pt>
                <c:pt idx="40391">
                  <c:v>305.14909578573099</c:v>
                </c:pt>
                <c:pt idx="40392">
                  <c:v>308.12149978320895</c:v>
                </c:pt>
                <c:pt idx="40393">
                  <c:v>307.40162259241316</c:v>
                </c:pt>
                <c:pt idx="40394">
                  <c:v>303.82544522826066</c:v>
                </c:pt>
                <c:pt idx="40395">
                  <c:v>305.76522677531636</c:v>
                </c:pt>
                <c:pt idx="40396">
                  <c:v>300.14551303386793</c:v>
                </c:pt>
                <c:pt idx="40397">
                  <c:v>308.91104839972587</c:v>
                </c:pt>
                <c:pt idx="40398">
                  <c:v>304.59177003620385</c:v>
                </c:pt>
                <c:pt idx="40399">
                  <c:v>307.87842594930362</c:v>
                </c:pt>
                <c:pt idx="40400">
                  <c:v>307.39077162549768</c:v>
                </c:pt>
                <c:pt idx="40401">
                  <c:v>305.25434864293669</c:v>
                </c:pt>
                <c:pt idx="40402">
                  <c:v>301.91038197077603</c:v>
                </c:pt>
                <c:pt idx="40403">
                  <c:v>304.97567815879938</c:v>
                </c:pt>
                <c:pt idx="40404">
                  <c:v>303.38422330285476</c:v>
                </c:pt>
                <c:pt idx="40405">
                  <c:v>300.95828236955288</c:v>
                </c:pt>
                <c:pt idx="40406">
                  <c:v>304.02357810101381</c:v>
                </c:pt>
                <c:pt idx="40407">
                  <c:v>302.01412512823697</c:v>
                </c:pt>
                <c:pt idx="40408">
                  <c:v>303.66289378699202</c:v>
                </c:pt>
                <c:pt idx="40409">
                  <c:v>310.42047268516382</c:v>
                </c:pt>
                <c:pt idx="40410">
                  <c:v>312.31382335569424</c:v>
                </c:pt>
                <c:pt idx="40411">
                  <c:v>312.54604622268408</c:v>
                </c:pt>
                <c:pt idx="40412">
                  <c:v>300.96914459834147</c:v>
                </c:pt>
                <c:pt idx="40413">
                  <c:v>303.14114946894944</c:v>
                </c:pt>
                <c:pt idx="40414">
                  <c:v>302.31601942094795</c:v>
                </c:pt>
                <c:pt idx="40415">
                  <c:v>309.23616650101059</c:v>
                </c:pt>
                <c:pt idx="40416">
                  <c:v>309.3754941337055</c:v>
                </c:pt>
                <c:pt idx="40417">
                  <c:v>304.98654434446235</c:v>
                </c:pt>
                <c:pt idx="40418">
                  <c:v>307.26229495971825</c:v>
                </c:pt>
                <c:pt idx="40419">
                  <c:v>300.10992901519637</c:v>
                </c:pt>
                <c:pt idx="40420">
                  <c:v>301.84071663255384</c:v>
                </c:pt>
                <c:pt idx="40421">
                  <c:v>304.46480002641977</c:v>
                </c:pt>
                <c:pt idx="40422">
                  <c:v>302.32837704385878</c:v>
                </c:pt>
                <c:pt idx="40423">
                  <c:v>304.45244240350894</c:v>
                </c:pt>
                <c:pt idx="40424">
                  <c:v>302.38567410604696</c:v>
                </c:pt>
                <c:pt idx="40425">
                  <c:v>311.27969272740194</c:v>
                </c:pt>
                <c:pt idx="40426">
                  <c:v>309.02716592071977</c:v>
                </c:pt>
                <c:pt idx="40427">
                  <c:v>304.01122047810304</c:v>
                </c:pt>
                <c:pt idx="40428">
                  <c:v>302.46770924217793</c:v>
                </c:pt>
                <c:pt idx="40429">
                  <c:v>309.62007614548088</c:v>
                </c:pt>
                <c:pt idx="40430">
                  <c:v>310.03807274043834</c:v>
                </c:pt>
                <c:pt idx="40431">
                  <c:v>301.67816214753572</c:v>
                </c:pt>
                <c:pt idx="40432">
                  <c:v>310.11859361120025</c:v>
                </c:pt>
                <c:pt idx="40433">
                  <c:v>301.84071663255384</c:v>
                </c:pt>
                <c:pt idx="40434">
                  <c:v>310.64184610711288</c:v>
                </c:pt>
                <c:pt idx="40435">
                  <c:v>330.07868244607278</c:v>
                </c:pt>
                <c:pt idx="40436">
                  <c:v>323.69259165072123</c:v>
                </c:pt>
                <c:pt idx="40437">
                  <c:v>301.30661164785096</c:v>
                </c:pt>
                <c:pt idx="40438">
                  <c:v>311.88346609407654</c:v>
                </c:pt>
                <c:pt idx="40439">
                  <c:v>309.5844916702469</c:v>
                </c:pt>
                <c:pt idx="40440">
                  <c:v>314.97200587504528</c:v>
                </c:pt>
                <c:pt idx="40441">
                  <c:v>301.41035130500001</c:v>
                </c:pt>
                <c:pt idx="40442">
                  <c:v>303.32692471879182</c:v>
                </c:pt>
                <c:pt idx="40443">
                  <c:v>304.10410049365049</c:v>
                </c:pt>
                <c:pt idx="40444">
                  <c:v>311.87260143028834</c:v>
                </c:pt>
                <c:pt idx="40445">
                  <c:v>302.88570431526063</c:v>
                </c:pt>
                <c:pt idx="40446">
                  <c:v>307.56417403368181</c:v>
                </c:pt>
                <c:pt idx="40447">
                  <c:v>307.49451782670809</c:v>
                </c:pt>
                <c:pt idx="40448">
                  <c:v>315.20424243890778</c:v>
                </c:pt>
                <c:pt idx="40449">
                  <c:v>307.30874257686571</c:v>
                </c:pt>
                <c:pt idx="40450">
                  <c:v>305.52064628541575</c:v>
                </c:pt>
                <c:pt idx="40451">
                  <c:v>304.07002724003604</c:v>
                </c:pt>
                <c:pt idx="40452">
                  <c:v>306.99599731723919</c:v>
                </c:pt>
                <c:pt idx="40453">
                  <c:v>305.18467721721549</c:v>
                </c:pt>
                <c:pt idx="40454">
                  <c:v>304.65057527626215</c:v>
                </c:pt>
                <c:pt idx="40455">
                  <c:v>303.80222141968693</c:v>
                </c:pt>
                <c:pt idx="40456">
                  <c:v>302.24634799522681</c:v>
                </c:pt>
                <c:pt idx="40457">
                  <c:v>300.76014553992542</c:v>
                </c:pt>
                <c:pt idx="40458">
                  <c:v>309.60771700069535</c:v>
                </c:pt>
                <c:pt idx="40459">
                  <c:v>311.6512432270867</c:v>
                </c:pt>
                <c:pt idx="40460">
                  <c:v>303.63966997841828</c:v>
                </c:pt>
                <c:pt idx="40461">
                  <c:v>318.65336000266632</c:v>
                </c:pt>
                <c:pt idx="40462">
                  <c:v>323.06557925672553</c:v>
                </c:pt>
                <c:pt idx="40463">
                  <c:v>307.22820496548161</c:v>
                </c:pt>
                <c:pt idx="40464">
                  <c:v>306.36900014199091</c:v>
                </c:pt>
                <c:pt idx="40465">
                  <c:v>301.41035130500001</c:v>
                </c:pt>
                <c:pt idx="40466">
                  <c:v>307.98217215051403</c:v>
                </c:pt>
                <c:pt idx="40467">
                  <c:v>311.48869178581805</c:v>
                </c:pt>
                <c:pt idx="40468">
                  <c:v>313.25356426869428</c:v>
                </c:pt>
                <c:pt idx="40469">
                  <c:v>304.98654434446235</c:v>
                </c:pt>
                <c:pt idx="40470">
                  <c:v>303.81457904259776</c:v>
                </c:pt>
                <c:pt idx="40471">
                  <c:v>321.11499239899661</c:v>
                </c:pt>
                <c:pt idx="40472">
                  <c:v>315.63456926303064</c:v>
                </c:pt>
                <c:pt idx="40473">
                  <c:v>300.22604359897201</c:v>
                </c:pt>
                <c:pt idx="40474">
                  <c:v>312.41756803502989</c:v>
                </c:pt>
                <c:pt idx="40475">
                  <c:v>319.12870235980375</c:v>
                </c:pt>
                <c:pt idx="40476">
                  <c:v>306.91396826860722</c:v>
                </c:pt>
                <c:pt idx="40477">
                  <c:v>305.62589914262145</c:v>
                </c:pt>
                <c:pt idx="40478">
                  <c:v>317.4690370778909</c:v>
                </c:pt>
                <c:pt idx="40479">
                  <c:v>303.79135523402402</c:v>
                </c:pt>
                <c:pt idx="40480">
                  <c:v>304.11647333530874</c:v>
                </c:pt>
                <c:pt idx="40481">
                  <c:v>304.8595743346782</c:v>
                </c:pt>
                <c:pt idx="40482">
                  <c:v>301.77104977245688</c:v>
                </c:pt>
                <c:pt idx="40483">
                  <c:v>315.06484023435047</c:v>
                </c:pt>
                <c:pt idx="40484">
                  <c:v>343.32605420643898</c:v>
                </c:pt>
                <c:pt idx="40485">
                  <c:v>337.56697580508319</c:v>
                </c:pt>
                <c:pt idx="40486">
                  <c:v>317.89796225537577</c:v>
                </c:pt>
                <c:pt idx="40487">
                  <c:v>335.55895339456447</c:v>
                </c:pt>
                <c:pt idx="40488">
                  <c:v>379.19308070516979</c:v>
                </c:pt>
                <c:pt idx="40489">
                  <c:v>340.13370887114485</c:v>
                </c:pt>
                <c:pt idx="40490">
                  <c:v>302.56059686709909</c:v>
                </c:pt>
                <c:pt idx="40491">
                  <c:v>301.29424748087877</c:v>
                </c:pt>
                <c:pt idx="40492">
                  <c:v>304.73109766889883</c:v>
                </c:pt>
                <c:pt idx="40493">
                  <c:v>300.64402649705676</c:v>
                </c:pt>
                <c:pt idx="40494">
                  <c:v>305.96186821082165</c:v>
                </c:pt>
                <c:pt idx="40495">
                  <c:v>310.55981553660621</c:v>
                </c:pt>
                <c:pt idx="40496">
                  <c:v>312.3014642109087</c:v>
                </c:pt>
                <c:pt idx="40497">
                  <c:v>313.11422141725194</c:v>
                </c:pt>
                <c:pt idx="40498">
                  <c:v>317.06199645920623</c:v>
                </c:pt>
                <c:pt idx="40499">
                  <c:v>310.81524699342231</c:v>
                </c:pt>
                <c:pt idx="40500">
                  <c:v>310.97781517531314</c:v>
                </c:pt>
                <c:pt idx="40501">
                  <c:v>305.59031771113689</c:v>
                </c:pt>
                <c:pt idx="40502">
                  <c:v>302.51415381557587</c:v>
                </c:pt>
                <c:pt idx="40503">
                  <c:v>300.64402649705676</c:v>
                </c:pt>
                <c:pt idx="40504">
                  <c:v>300.64402649705676</c:v>
                </c:pt>
                <c:pt idx="40505">
                  <c:v>300.50469871217439</c:v>
                </c:pt>
                <c:pt idx="40506">
                  <c:v>301.0852482702752</c:v>
                </c:pt>
                <c:pt idx="40507">
                  <c:v>301.36391905878742</c:v>
                </c:pt>
                <c:pt idx="40508">
                  <c:v>307.00684828415473</c:v>
                </c:pt>
                <c:pt idx="40509">
                  <c:v>302.71079372920644</c:v>
                </c:pt>
                <c:pt idx="40510">
                  <c:v>305.27757245151042</c:v>
                </c:pt>
                <c:pt idx="40511">
                  <c:v>304.78990290895706</c:v>
                </c:pt>
                <c:pt idx="40512">
                  <c:v>318.16575133510264</c:v>
                </c:pt>
                <c:pt idx="40513">
                  <c:v>304.69702289340955</c:v>
                </c:pt>
                <c:pt idx="40514">
                  <c:v>303.60557998418165</c:v>
                </c:pt>
                <c:pt idx="40515">
                  <c:v>304.92923054165198</c:v>
                </c:pt>
                <c:pt idx="40516">
                  <c:v>301.28338951333944</c:v>
                </c:pt>
                <c:pt idx="40517">
                  <c:v>306.82107303431235</c:v>
                </c:pt>
                <c:pt idx="40518">
                  <c:v>314.4146938223908</c:v>
                </c:pt>
                <c:pt idx="40519">
                  <c:v>318.58381032692455</c:v>
                </c:pt>
                <c:pt idx="40520">
                  <c:v>319.09470367805164</c:v>
                </c:pt>
                <c:pt idx="40521">
                  <c:v>312.10482429727813</c:v>
                </c:pt>
                <c:pt idx="40522">
                  <c:v>306.04389725945362</c:v>
                </c:pt>
                <c:pt idx="40523">
                  <c:v>305.53300543020129</c:v>
                </c:pt>
                <c:pt idx="40524">
                  <c:v>302.37482161725671</c:v>
                </c:pt>
                <c:pt idx="40525">
                  <c:v>300.17959598182455</c:v>
                </c:pt>
                <c:pt idx="40526">
                  <c:v>305.17231959430472</c:v>
                </c:pt>
                <c:pt idx="40527">
                  <c:v>306.93719207718095</c:v>
                </c:pt>
                <c:pt idx="40528">
                  <c:v>308.46984169306739</c:v>
                </c:pt>
                <c:pt idx="40529">
                  <c:v>307.00684828415473</c:v>
                </c:pt>
                <c:pt idx="40530">
                  <c:v>304.87042530159374</c:v>
                </c:pt>
                <c:pt idx="40531">
                  <c:v>304.08089190382424</c:v>
                </c:pt>
                <c:pt idx="40532">
                  <c:v>303.63966997841828</c:v>
                </c:pt>
                <c:pt idx="40533">
                  <c:v>304.19699572794542</c:v>
                </c:pt>
                <c:pt idx="40534">
                  <c:v>307.81962070924538</c:v>
                </c:pt>
                <c:pt idx="40535">
                  <c:v>312.3014642109087</c:v>
                </c:pt>
                <c:pt idx="40536">
                  <c:v>321.03287203788005</c:v>
                </c:pt>
                <c:pt idx="40537">
                  <c:v>317.34065172459606</c:v>
                </c:pt>
                <c:pt idx="40538">
                  <c:v>306.68174540161743</c:v>
                </c:pt>
                <c:pt idx="40539">
                  <c:v>304.40599478636153</c:v>
                </c:pt>
                <c:pt idx="40540">
                  <c:v>336.69685913968726</c:v>
                </c:pt>
                <c:pt idx="40541">
                  <c:v>317.39948740214913</c:v>
                </c:pt>
                <c:pt idx="40542">
                  <c:v>320.20932473961102</c:v>
                </c:pt>
                <c:pt idx="40543">
                  <c:v>329.66062345425087</c:v>
                </c:pt>
                <c:pt idx="40544">
                  <c:v>303.60557998418165</c:v>
                </c:pt>
                <c:pt idx="40545">
                  <c:v>302.85012136190136</c:v>
                </c:pt>
                <c:pt idx="40546">
                  <c:v>304.02357810101381</c:v>
                </c:pt>
                <c:pt idx="40547">
                  <c:v>307.9945297734248</c:v>
                </c:pt>
                <c:pt idx="40548">
                  <c:v>301.01559206330148</c:v>
                </c:pt>
                <c:pt idx="40549">
                  <c:v>307.0997435184496</c:v>
                </c:pt>
                <c:pt idx="40550">
                  <c:v>309.28259737753586</c:v>
                </c:pt>
                <c:pt idx="40551">
                  <c:v>308.56272170861484</c:v>
                </c:pt>
                <c:pt idx="40552">
                  <c:v>310.11859361120025</c:v>
                </c:pt>
                <c:pt idx="40553">
                  <c:v>311.04746986041215</c:v>
                </c:pt>
                <c:pt idx="40554">
                  <c:v>311.86024228550281</c:v>
                </c:pt>
                <c:pt idx="40555">
                  <c:v>310.39726409533756</c:v>
                </c:pt>
                <c:pt idx="40556">
                  <c:v>312.39434422645616</c:v>
                </c:pt>
                <c:pt idx="40557">
                  <c:v>301.99090131966324</c:v>
                </c:pt>
                <c:pt idx="40558">
                  <c:v>305.95100202515874</c:v>
                </c:pt>
                <c:pt idx="40559">
                  <c:v>302.15346797967931</c:v>
                </c:pt>
                <c:pt idx="40560">
                  <c:v>303.96477286095558</c:v>
                </c:pt>
                <c:pt idx="40561">
                  <c:v>300.77250575002324</c:v>
                </c:pt>
                <c:pt idx="40562">
                  <c:v>319.79126574778911</c:v>
                </c:pt>
                <c:pt idx="40563">
                  <c:v>306.7637744502494</c:v>
                </c:pt>
                <c:pt idx="40564">
                  <c:v>302.65348449202025</c:v>
                </c:pt>
                <c:pt idx="40565">
                  <c:v>308.12149978320895</c:v>
                </c:pt>
                <c:pt idx="40566">
                  <c:v>301.7819174799946</c:v>
                </c:pt>
                <c:pt idx="40567">
                  <c:v>305.16145340864176</c:v>
                </c:pt>
                <c:pt idx="40568">
                  <c:v>307.83197833215615</c:v>
                </c:pt>
                <c:pt idx="40569">
                  <c:v>314.12514345571793</c:v>
                </c:pt>
                <c:pt idx="40570">
                  <c:v>303.16437327752317</c:v>
                </c:pt>
                <c:pt idx="40571">
                  <c:v>302.72315135211721</c:v>
                </c:pt>
                <c:pt idx="40572">
                  <c:v>301.26016783539035</c:v>
                </c:pt>
                <c:pt idx="40573">
                  <c:v>301.59614223015222</c:v>
                </c:pt>
                <c:pt idx="40574">
                  <c:v>302.17667656950562</c:v>
                </c:pt>
                <c:pt idx="40575">
                  <c:v>300.89947317262033</c:v>
                </c:pt>
                <c:pt idx="40576">
                  <c:v>305.00976815303608</c:v>
                </c:pt>
                <c:pt idx="40577">
                  <c:v>310.3043703829174</c:v>
                </c:pt>
                <c:pt idx="40578">
                  <c:v>316.15632879982064</c:v>
                </c:pt>
                <c:pt idx="40579">
                  <c:v>315.57573358547756</c:v>
                </c:pt>
                <c:pt idx="40580">
                  <c:v>310.4096232401231</c:v>
                </c:pt>
                <c:pt idx="40581">
                  <c:v>320.62723154395866</c:v>
                </c:pt>
                <c:pt idx="40582">
                  <c:v>325.78258223488217</c:v>
                </c:pt>
                <c:pt idx="40583">
                  <c:v>312.29060106899527</c:v>
                </c:pt>
                <c:pt idx="40584">
                  <c:v>300.96914459834147</c:v>
                </c:pt>
                <c:pt idx="40585">
                  <c:v>302.26957180380055</c:v>
                </c:pt>
                <c:pt idx="40586">
                  <c:v>305.54387009398948</c:v>
                </c:pt>
                <c:pt idx="40587">
                  <c:v>311.5815718013655</c:v>
                </c:pt>
                <c:pt idx="40588">
                  <c:v>314.57723004491203</c:v>
                </c:pt>
                <c:pt idx="40589">
                  <c:v>313.25356426869428</c:v>
                </c:pt>
                <c:pt idx="40590">
                  <c:v>301.63171909601249</c:v>
                </c:pt>
                <c:pt idx="40591">
                  <c:v>323.43706888142054</c:v>
                </c:pt>
                <c:pt idx="40592">
                  <c:v>312.63892623823153</c:v>
                </c:pt>
                <c:pt idx="40593">
                  <c:v>306.983624475581</c:v>
                </c:pt>
                <c:pt idx="40594">
                  <c:v>304.00035429244008</c:v>
                </c:pt>
                <c:pt idx="40595">
                  <c:v>302.4909315288769</c:v>
                </c:pt>
                <c:pt idx="40596">
                  <c:v>300.15637217325082</c:v>
                </c:pt>
                <c:pt idx="40597">
                  <c:v>301.75869367142087</c:v>
                </c:pt>
                <c:pt idx="40598">
                  <c:v>300.59759394646926</c:v>
                </c:pt>
                <c:pt idx="40599">
                  <c:v>304.03444428667677</c:v>
                </c:pt>
                <c:pt idx="40600">
                  <c:v>306.47274634320132</c:v>
                </c:pt>
                <c:pt idx="40601">
                  <c:v>312.51046479119952</c:v>
                </c:pt>
                <c:pt idx="40602">
                  <c:v>313.32322047566805</c:v>
                </c:pt>
                <c:pt idx="40603">
                  <c:v>308.33049884162506</c:v>
                </c:pt>
                <c:pt idx="40604">
                  <c:v>308.4001702673462</c:v>
                </c:pt>
                <c:pt idx="40605">
                  <c:v>308.24997644898838</c:v>
                </c:pt>
                <c:pt idx="40606">
                  <c:v>312.10482429727813</c:v>
                </c:pt>
                <c:pt idx="40607">
                  <c:v>307.1353249499341</c:v>
                </c:pt>
                <c:pt idx="40608">
                  <c:v>302.93215041053332</c:v>
                </c:pt>
                <c:pt idx="40609">
                  <c:v>300.37773281145206</c:v>
                </c:pt>
                <c:pt idx="40610">
                  <c:v>305.00976815303608</c:v>
                </c:pt>
                <c:pt idx="40611">
                  <c:v>301.98004883087299</c:v>
                </c:pt>
                <c:pt idx="40612">
                  <c:v>305.97422583373242</c:v>
                </c:pt>
                <c:pt idx="40613">
                  <c:v>303.32692471879182</c:v>
                </c:pt>
                <c:pt idx="40614">
                  <c:v>303.72169902705025</c:v>
                </c:pt>
                <c:pt idx="40615">
                  <c:v>308.66797456582054</c:v>
                </c:pt>
                <c:pt idx="40616">
                  <c:v>300.60995263469238</c:v>
                </c:pt>
                <c:pt idx="40617">
                  <c:v>301.36391905878742</c:v>
                </c:pt>
                <c:pt idx="40618">
                  <c:v>304.3130995520666</c:v>
                </c:pt>
                <c:pt idx="40619">
                  <c:v>306.35664251908014</c:v>
                </c:pt>
                <c:pt idx="40620">
                  <c:v>301.7819174799946</c:v>
                </c:pt>
                <c:pt idx="40621">
                  <c:v>301.13169588742267</c:v>
                </c:pt>
                <c:pt idx="40622">
                  <c:v>300.10992901519637</c:v>
                </c:pt>
                <c:pt idx="40623">
                  <c:v>300.62081775504299</c:v>
                </c:pt>
                <c:pt idx="40624">
                  <c:v>300.43504265738812</c:v>
                </c:pt>
                <c:pt idx="40625">
                  <c:v>300.04026227684943</c:v>
                </c:pt>
                <c:pt idx="40626">
                  <c:v>300.40095509815103</c:v>
                </c:pt>
                <c:pt idx="40627">
                  <c:v>300.65639720809037</c:v>
                </c:pt>
                <c:pt idx="40628">
                  <c:v>300.95828236955288</c:v>
                </c:pt>
                <c:pt idx="40629">
                  <c:v>300.77250575002324</c:v>
                </c:pt>
                <c:pt idx="40630">
                  <c:v>300.93506008285391</c:v>
                </c:pt>
                <c:pt idx="40631">
                  <c:v>301.0047254210761</c:v>
                </c:pt>
                <c:pt idx="40632">
                  <c:v>300.81895017123372</c:v>
                </c:pt>
                <c:pt idx="40633">
                  <c:v>300.67961797291457</c:v>
                </c:pt>
                <c:pt idx="40634">
                  <c:v>300.79572788453476</c:v>
                </c:pt>
                <c:pt idx="40635">
                  <c:v>301.36391905878742</c:v>
                </c:pt>
                <c:pt idx="40636">
                  <c:v>309.14327126671571</c:v>
                </c:pt>
                <c:pt idx="40637">
                  <c:v>304.42921859493521</c:v>
                </c:pt>
                <c:pt idx="40638">
                  <c:v>301.05116999447409</c:v>
                </c:pt>
                <c:pt idx="40639">
                  <c:v>312.08160201057916</c:v>
                </c:pt>
                <c:pt idx="40640">
                  <c:v>317.09754745319589</c:v>
                </c:pt>
                <c:pt idx="40641">
                  <c:v>300.63317492139134</c:v>
                </c:pt>
                <c:pt idx="40642">
                  <c:v>313.04456673215293</c:v>
                </c:pt>
                <c:pt idx="40643">
                  <c:v>309.12004593626722</c:v>
                </c:pt>
                <c:pt idx="40644">
                  <c:v>300.26162289983188</c:v>
                </c:pt>
                <c:pt idx="40645">
                  <c:v>313.70714686076047</c:v>
                </c:pt>
                <c:pt idx="40646">
                  <c:v>308.71442218296801</c:v>
                </c:pt>
                <c:pt idx="40647">
                  <c:v>305.62589914262145</c:v>
                </c:pt>
                <c:pt idx="40648">
                  <c:v>313.89292211060285</c:v>
                </c:pt>
                <c:pt idx="40649">
                  <c:v>309.01630125693157</c:v>
                </c:pt>
                <c:pt idx="40650">
                  <c:v>304.47565099333525</c:v>
                </c:pt>
                <c:pt idx="40651">
                  <c:v>307.42484640098689</c:v>
                </c:pt>
                <c:pt idx="40652">
                  <c:v>310.16504122834772</c:v>
                </c:pt>
                <c:pt idx="40653">
                  <c:v>310.53659324990718</c:v>
                </c:pt>
                <c:pt idx="40654">
                  <c:v>310.72236697787486</c:v>
                </c:pt>
                <c:pt idx="40655">
                  <c:v>310.39726409533756</c:v>
                </c:pt>
                <c:pt idx="40656">
                  <c:v>304.52209861048271</c:v>
                </c:pt>
                <c:pt idx="40657">
                  <c:v>300.15637217325082</c:v>
                </c:pt>
                <c:pt idx="40658">
                  <c:v>303.29134328730726</c:v>
                </c:pt>
                <c:pt idx="40659">
                  <c:v>302.52501847936406</c:v>
                </c:pt>
                <c:pt idx="40660">
                  <c:v>302.26957180380055</c:v>
                </c:pt>
                <c:pt idx="40661">
                  <c:v>304.3130995520666</c:v>
                </c:pt>
                <c:pt idx="40662">
                  <c:v>304.49887480190898</c:v>
                </c:pt>
                <c:pt idx="40663">
                  <c:v>301.61935081997848</c:v>
                </c:pt>
                <c:pt idx="40664">
                  <c:v>300.51706500977122</c:v>
                </c:pt>
                <c:pt idx="40665">
                  <c:v>305.23112483436296</c:v>
                </c:pt>
                <c:pt idx="40666">
                  <c:v>306.44952253462759</c:v>
                </c:pt>
                <c:pt idx="40667">
                  <c:v>312.44079336547838</c:v>
                </c:pt>
                <c:pt idx="40668">
                  <c:v>310.65269555215366</c:v>
                </c:pt>
                <c:pt idx="40669">
                  <c:v>316.2615512195315</c:v>
                </c:pt>
                <c:pt idx="40670">
                  <c:v>313.28914874392831</c:v>
                </c:pt>
                <c:pt idx="40671">
                  <c:v>315.12367743377831</c:v>
                </c:pt>
                <c:pt idx="40672">
                  <c:v>321.78842197264493</c:v>
                </c:pt>
                <c:pt idx="40673">
                  <c:v>309.08597268265277</c:v>
                </c:pt>
                <c:pt idx="40674">
                  <c:v>318.14246665153922</c:v>
                </c:pt>
                <c:pt idx="40675">
                  <c:v>320.46469532143743</c:v>
                </c:pt>
                <c:pt idx="40676">
                  <c:v>300.37773281145206</c:v>
                </c:pt>
                <c:pt idx="40677">
                  <c:v>302.08379655395817</c:v>
                </c:pt>
                <c:pt idx="40678">
                  <c:v>309.63093928739431</c:v>
                </c:pt>
                <c:pt idx="40679">
                  <c:v>308.84139219275215</c:v>
                </c:pt>
                <c:pt idx="40680">
                  <c:v>303.59322236127082</c:v>
                </c:pt>
                <c:pt idx="40681">
                  <c:v>302.94300137744881</c:v>
                </c:pt>
                <c:pt idx="40682">
                  <c:v>306.05474822636916</c:v>
                </c:pt>
                <c:pt idx="40683">
                  <c:v>309.35227032513183</c:v>
                </c:pt>
                <c:pt idx="40684">
                  <c:v>313.41611723183769</c:v>
                </c:pt>
                <c:pt idx="40685">
                  <c:v>313.85738329161114</c:v>
                </c:pt>
                <c:pt idx="40686">
                  <c:v>310.21149036736989</c:v>
                </c:pt>
                <c:pt idx="40687">
                  <c:v>307.88929213496652</c:v>
                </c:pt>
                <c:pt idx="40688">
                  <c:v>308.16794740035641</c:v>
                </c:pt>
                <c:pt idx="40689">
                  <c:v>304.96332053588861</c:v>
                </c:pt>
                <c:pt idx="40690">
                  <c:v>314.11275387343755</c:v>
                </c:pt>
                <c:pt idx="40691">
                  <c:v>304.08089190382424</c:v>
                </c:pt>
                <c:pt idx="40692">
                  <c:v>329.17301478668719</c:v>
                </c:pt>
                <c:pt idx="40693">
                  <c:v>324.22661749793747</c:v>
                </c:pt>
                <c:pt idx="40694">
                  <c:v>308.57507933152567</c:v>
                </c:pt>
                <c:pt idx="40695">
                  <c:v>307.85520214072989</c:v>
                </c:pt>
                <c:pt idx="40696">
                  <c:v>300.13314985611436</c:v>
                </c:pt>
                <c:pt idx="40697">
                  <c:v>303.4074471114285</c:v>
                </c:pt>
                <c:pt idx="40698">
                  <c:v>302.02649188239621</c:v>
                </c:pt>
                <c:pt idx="40699">
                  <c:v>303.69847521847652</c:v>
                </c:pt>
                <c:pt idx="40700">
                  <c:v>304.28987574349287</c:v>
                </c:pt>
                <c:pt idx="40701">
                  <c:v>302.26957180380055</c:v>
                </c:pt>
                <c:pt idx="40702">
                  <c:v>302.61789849491151</c:v>
                </c:pt>
                <c:pt idx="40703">
                  <c:v>309.07361505974194</c:v>
                </c:pt>
                <c:pt idx="40704">
                  <c:v>318.2818703779713</c:v>
                </c:pt>
                <c:pt idx="40705">
                  <c:v>307.27465258262907</c:v>
                </c:pt>
                <c:pt idx="40706">
                  <c:v>303.75577380253947</c:v>
                </c:pt>
                <c:pt idx="40707">
                  <c:v>301.94446892126325</c:v>
                </c:pt>
                <c:pt idx="40708">
                  <c:v>302.59467468633784</c:v>
                </c:pt>
                <c:pt idx="40709">
                  <c:v>314.18245573665359</c:v>
                </c:pt>
                <c:pt idx="40710">
                  <c:v>316.71363933060036</c:v>
                </c:pt>
                <c:pt idx="40711">
                  <c:v>312.37112193975719</c:v>
                </c:pt>
                <c:pt idx="40712">
                  <c:v>306.51919396034879</c:v>
                </c:pt>
                <c:pt idx="40713">
                  <c:v>312.56927155313252</c:v>
                </c:pt>
                <c:pt idx="40714">
                  <c:v>315.28622735317219</c:v>
                </c:pt>
                <c:pt idx="40715">
                  <c:v>312.47637479696289</c:v>
                </c:pt>
                <c:pt idx="40716">
                  <c:v>312.56927155313252</c:v>
                </c:pt>
                <c:pt idx="40717">
                  <c:v>300.43504265738812</c:v>
                </c:pt>
                <c:pt idx="40718">
                  <c:v>302.61789849491151</c:v>
                </c:pt>
                <c:pt idx="40719">
                  <c:v>305.44012389277907</c:v>
                </c:pt>
                <c:pt idx="40720">
                  <c:v>306.40307491748013</c:v>
                </c:pt>
                <c:pt idx="40721">
                  <c:v>304.54532241905645</c:v>
                </c:pt>
                <c:pt idx="40722">
                  <c:v>301.91038197077603</c:v>
                </c:pt>
                <c:pt idx="40723">
                  <c:v>310.8849184191435</c:v>
                </c:pt>
                <c:pt idx="40724">
                  <c:v>323.58733879351553</c:v>
                </c:pt>
                <c:pt idx="40725">
                  <c:v>306.40307491748013</c:v>
                </c:pt>
                <c:pt idx="40726">
                  <c:v>334.76940477804749</c:v>
                </c:pt>
                <c:pt idx="40727">
                  <c:v>324.85362989193322</c:v>
                </c:pt>
                <c:pt idx="40728">
                  <c:v>301.16727990609422</c:v>
                </c:pt>
                <c:pt idx="40729">
                  <c:v>303.03589661174374</c:v>
                </c:pt>
                <c:pt idx="40730">
                  <c:v>305.84574916795304</c:v>
                </c:pt>
                <c:pt idx="40731">
                  <c:v>300.56350806129444</c:v>
                </c:pt>
                <c:pt idx="40732">
                  <c:v>309.43429937376374</c:v>
                </c:pt>
                <c:pt idx="40733">
                  <c:v>303.4074471114285</c:v>
                </c:pt>
                <c:pt idx="40734">
                  <c:v>309.32904651655809</c:v>
                </c:pt>
                <c:pt idx="40735">
                  <c:v>310.32759266961637</c:v>
                </c:pt>
                <c:pt idx="40736">
                  <c:v>308.58594551718858</c:v>
                </c:pt>
                <c:pt idx="40737">
                  <c:v>307.35517497526575</c:v>
                </c:pt>
                <c:pt idx="40738">
                  <c:v>306.61207397589624</c:v>
                </c:pt>
                <c:pt idx="40739">
                  <c:v>300.272475997372</c:v>
                </c:pt>
                <c:pt idx="40740">
                  <c:v>300.67961797291457</c:v>
                </c:pt>
                <c:pt idx="40741">
                  <c:v>301.92124511268952</c:v>
                </c:pt>
                <c:pt idx="40742">
                  <c:v>303.08234270701644</c:v>
                </c:pt>
                <c:pt idx="40743">
                  <c:v>301.27102382449254</c:v>
                </c:pt>
                <c:pt idx="40744">
                  <c:v>300.86539474463171</c:v>
                </c:pt>
                <c:pt idx="40745">
                  <c:v>301.02794770777507</c:v>
                </c:pt>
                <c:pt idx="40746">
                  <c:v>311.87260143028834</c:v>
                </c:pt>
                <c:pt idx="40747">
                  <c:v>300.65639720809037</c:v>
                </c:pt>
                <c:pt idx="40748">
                  <c:v>306.47274634320132</c:v>
                </c:pt>
                <c:pt idx="40749">
                  <c:v>309.68974604932731</c:v>
                </c:pt>
                <c:pt idx="40750">
                  <c:v>308.96985363978411</c:v>
                </c:pt>
                <c:pt idx="40751">
                  <c:v>304.83635052610447</c:v>
                </c:pt>
                <c:pt idx="40752">
                  <c:v>304.67379908483582</c:v>
                </c:pt>
                <c:pt idx="40753">
                  <c:v>303.01267280317001</c:v>
                </c:pt>
                <c:pt idx="40754">
                  <c:v>301.06202461388898</c:v>
                </c:pt>
                <c:pt idx="40755">
                  <c:v>301.16727990609422</c:v>
                </c:pt>
                <c:pt idx="40756">
                  <c:v>300.64402649705676</c:v>
                </c:pt>
                <c:pt idx="40757">
                  <c:v>300.76014553992542</c:v>
                </c:pt>
                <c:pt idx="40758">
                  <c:v>301.52647080443103</c:v>
                </c:pt>
                <c:pt idx="40759">
                  <c:v>302.89656897904882</c:v>
                </c:pt>
                <c:pt idx="40760">
                  <c:v>301.92124511268952</c:v>
                </c:pt>
                <c:pt idx="40761">
                  <c:v>301.20136746533132</c:v>
                </c:pt>
                <c:pt idx="40762">
                  <c:v>300.82980174689914</c:v>
                </c:pt>
                <c:pt idx="40763">
                  <c:v>300.29569980594573</c:v>
                </c:pt>
                <c:pt idx="40764">
                  <c:v>300.45825109502692</c:v>
                </c:pt>
                <c:pt idx="40765">
                  <c:v>300.48147490360066</c:v>
                </c:pt>
                <c:pt idx="40766">
                  <c:v>300.272475997372</c:v>
                </c:pt>
                <c:pt idx="40767">
                  <c:v>300.26162289983188</c:v>
                </c:pt>
                <c:pt idx="40768">
                  <c:v>300.88861550945592</c:v>
                </c:pt>
                <c:pt idx="40769">
                  <c:v>300.74928498519898</c:v>
                </c:pt>
                <c:pt idx="40770">
                  <c:v>300.96914459834147</c:v>
                </c:pt>
                <c:pt idx="40771">
                  <c:v>302.68756992063271</c:v>
                </c:pt>
                <c:pt idx="40772">
                  <c:v>301.99090131966324</c:v>
                </c:pt>
                <c:pt idx="40773">
                  <c:v>304.10410049365049</c:v>
                </c:pt>
                <c:pt idx="40774">
                  <c:v>301.99090131966324</c:v>
                </c:pt>
                <c:pt idx="40775">
                  <c:v>304.34869620229853</c:v>
                </c:pt>
                <c:pt idx="40776">
                  <c:v>305.72964534383186</c:v>
                </c:pt>
                <c:pt idx="40777">
                  <c:v>304.34869620229853</c:v>
                </c:pt>
                <c:pt idx="40778">
                  <c:v>304.39512860069857</c:v>
                </c:pt>
                <c:pt idx="40779">
                  <c:v>306.87987827437058</c:v>
                </c:pt>
                <c:pt idx="40780">
                  <c:v>315.21657114619842</c:v>
                </c:pt>
                <c:pt idx="40781">
                  <c:v>319.21082272092031</c:v>
                </c:pt>
                <c:pt idx="40782">
                  <c:v>300.98150465625184</c:v>
                </c:pt>
                <c:pt idx="40783">
                  <c:v>302.26957180380055</c:v>
                </c:pt>
                <c:pt idx="40784">
                  <c:v>301.10847223103639</c:v>
                </c:pt>
                <c:pt idx="40785">
                  <c:v>302.59467468633784</c:v>
                </c:pt>
                <c:pt idx="40786">
                  <c:v>306.49597015177505</c:v>
                </c:pt>
                <c:pt idx="40787">
                  <c:v>310.44369649373755</c:v>
                </c:pt>
                <c:pt idx="40788">
                  <c:v>310.16504122834772</c:v>
                </c:pt>
                <c:pt idx="40789">
                  <c:v>304.17377191937169</c:v>
                </c:pt>
                <c:pt idx="40790">
                  <c:v>300.92269698119406</c:v>
                </c:pt>
                <c:pt idx="40791">
                  <c:v>303.05912042031747</c:v>
                </c:pt>
                <c:pt idx="40792">
                  <c:v>307.14619113559706</c:v>
                </c:pt>
                <c:pt idx="40793">
                  <c:v>317.71214134929113</c:v>
                </c:pt>
                <c:pt idx="40794">
                  <c:v>316.36528220199449</c:v>
                </c:pt>
                <c:pt idx="40795">
                  <c:v>311.53513940296551</c:v>
                </c:pt>
                <c:pt idx="40796">
                  <c:v>302.32837704385878</c:v>
                </c:pt>
                <c:pt idx="40797">
                  <c:v>324.0409487793271</c:v>
                </c:pt>
                <c:pt idx="40798">
                  <c:v>318.14246665153922</c:v>
                </c:pt>
                <c:pt idx="40799">
                  <c:v>321.85812383586097</c:v>
                </c:pt>
              </c:numCache>
            </c:numRef>
          </c:val>
          <c:smooth val="0"/>
          <c:extLst xmlns:c16r2="http://schemas.microsoft.com/office/drawing/2015/06/chart">
            <c:ext xmlns:c16="http://schemas.microsoft.com/office/drawing/2014/chart" uri="{C3380CC4-5D6E-409C-BE32-E72D297353CC}">
              <c16:uniqueId val="{00000002-034A-459B-8D40-C13BB1F47FD2}"/>
            </c:ext>
          </c:extLst>
        </c:ser>
        <c:ser>
          <c:idx val="3"/>
          <c:order val="3"/>
          <c:spPr>
            <a:ln w="12700">
              <a:solidFill>
                <a:schemeClr val="tx1"/>
              </a:solidFill>
            </a:ln>
          </c:spPr>
          <c:marker>
            <c:symbol val="none"/>
          </c:marker>
          <c:cat>
            <c:numRef>
              <c:f>'SnB02-5-3.xlsx_resample'!$AD$3:$AD$1048576</c:f>
              <c:numCache>
                <c:formatCode>General</c:formatCode>
                <c:ptCount val="1048574"/>
              </c:numCache>
            </c:numRef>
          </c:cat>
          <c:val>
            <c:numRef>
              <c:f>'SnB02-5-3.xlsx_resample'!$AI$3:$AI$40836</c:f>
              <c:numCache>
                <c:formatCode>General</c:formatCode>
                <c:ptCount val="40834"/>
                <c:pt idx="0">
                  <c:v>151.95768231520242</c:v>
                </c:pt>
                <c:pt idx="1">
                  <c:v>151.0383163785437</c:v>
                </c:pt>
                <c:pt idx="2">
                  <c:v>150.11894971886622</c:v>
                </c:pt>
                <c:pt idx="3">
                  <c:v>151.9036294336112</c:v>
                </c:pt>
                <c:pt idx="4">
                  <c:v>151.9036294336112</c:v>
                </c:pt>
                <c:pt idx="5">
                  <c:v>154.38593354975694</c:v>
                </c:pt>
                <c:pt idx="6">
                  <c:v>155.5811431890429</c:v>
                </c:pt>
                <c:pt idx="7">
                  <c:v>155.76497070569039</c:v>
                </c:pt>
                <c:pt idx="8">
                  <c:v>150.02701787302345</c:v>
                </c:pt>
                <c:pt idx="9">
                  <c:v>151.86574505876936</c:v>
                </c:pt>
                <c:pt idx="10">
                  <c:v>151.58993750707955</c:v>
                </c:pt>
                <c:pt idx="11">
                  <c:v>150.76250882685389</c:v>
                </c:pt>
                <c:pt idx="12">
                  <c:v>150.21088739706022</c:v>
                </c:pt>
                <c:pt idx="13">
                  <c:v>151.31412995538975</c:v>
                </c:pt>
                <c:pt idx="14">
                  <c:v>151.68187476351261</c:v>
                </c:pt>
                <c:pt idx="15">
                  <c:v>151.95768231520242</c:v>
                </c:pt>
                <c:pt idx="16">
                  <c:v>150.302825376512</c:v>
                </c:pt>
                <c:pt idx="17">
                  <c:v>152.60124130268699</c:v>
                </c:pt>
                <c:pt idx="18">
                  <c:v>152.87704945689242</c:v>
                </c:pt>
                <c:pt idx="19">
                  <c:v>152.32542832835657</c:v>
                </c:pt>
                <c:pt idx="20">
                  <c:v>151.49799964813087</c:v>
                </c:pt>
                <c:pt idx="21">
                  <c:v>150.98428699506178</c:v>
                </c:pt>
                <c:pt idx="22">
                  <c:v>152.36334885413578</c:v>
                </c:pt>
                <c:pt idx="23">
                  <c:v>153.28272684110698</c:v>
                </c:pt>
                <c:pt idx="24">
                  <c:v>150.43266562551966</c:v>
                </c:pt>
                <c:pt idx="25">
                  <c:v>150.76250882685389</c:v>
                </c:pt>
                <c:pt idx="26">
                  <c:v>150.06492009437804</c:v>
                </c:pt>
                <c:pt idx="27">
                  <c:v>151.35203180318464</c:v>
                </c:pt>
                <c:pt idx="28">
                  <c:v>150.70847944337197</c:v>
                </c:pt>
                <c:pt idx="29">
                  <c:v>152.50930404625393</c:v>
                </c:pt>
                <c:pt idx="30">
                  <c:v>151.58993750707955</c:v>
                </c:pt>
                <c:pt idx="31">
                  <c:v>151.13025423749238</c:v>
                </c:pt>
                <c:pt idx="32">
                  <c:v>150.85444668580257</c:v>
                </c:pt>
                <c:pt idx="33">
                  <c:v>150.67057036538958</c:v>
                </c:pt>
                <c:pt idx="34">
                  <c:v>151.31412995538975</c:v>
                </c:pt>
                <c:pt idx="35">
                  <c:v>152.32542832835657</c:v>
                </c:pt>
                <c:pt idx="36">
                  <c:v>150.06492009437804</c:v>
                </c:pt>
                <c:pt idx="37">
                  <c:v>151.53591354623825</c:v>
                </c:pt>
                <c:pt idx="38">
                  <c:v>150.98428699506178</c:v>
                </c:pt>
                <c:pt idx="39">
                  <c:v>150.1568581340814</c:v>
                </c:pt>
                <c:pt idx="40">
                  <c:v>150.76250882685389</c:v>
                </c:pt>
                <c:pt idx="41">
                  <c:v>150.67057036538958</c:v>
                </c:pt>
                <c:pt idx="42">
                  <c:v>151.13025423749238</c:v>
                </c:pt>
                <c:pt idx="43">
                  <c:v>151.40606178918219</c:v>
                </c:pt>
                <c:pt idx="44">
                  <c:v>150.11894971886622</c:v>
                </c:pt>
                <c:pt idx="45">
                  <c:v>150.67057036538958</c:v>
                </c:pt>
                <c:pt idx="46">
                  <c:v>151.13025423749238</c:v>
                </c:pt>
                <c:pt idx="47">
                  <c:v>150.76250882685389</c:v>
                </c:pt>
                <c:pt idx="48">
                  <c:v>150.43266562551966</c:v>
                </c:pt>
                <c:pt idx="49">
                  <c:v>154.43997076594195</c:v>
                </c:pt>
                <c:pt idx="50">
                  <c:v>150.94637851959502</c:v>
                </c:pt>
                <c:pt idx="51">
                  <c:v>151.68187476351261</c:v>
                </c:pt>
                <c:pt idx="52">
                  <c:v>150.302825376512</c:v>
                </c:pt>
                <c:pt idx="53">
                  <c:v>150.98428699506178</c:v>
                </c:pt>
                <c:pt idx="54">
                  <c:v>151.07622425149484</c:v>
                </c:pt>
                <c:pt idx="55">
                  <c:v>150.61654098190766</c:v>
                </c:pt>
                <c:pt idx="56">
                  <c:v>152.54723662234562</c:v>
                </c:pt>
                <c:pt idx="57">
                  <c:v>150.11894971886622</c:v>
                </c:pt>
                <c:pt idx="58">
                  <c:v>150.302825376512</c:v>
                </c:pt>
                <c:pt idx="59">
                  <c:v>150.1568581340814</c:v>
                </c:pt>
                <c:pt idx="60">
                  <c:v>150.57863292820184</c:v>
                </c:pt>
                <c:pt idx="61">
                  <c:v>151.13025423749238</c:v>
                </c:pt>
                <c:pt idx="62">
                  <c:v>150.302825376512</c:v>
                </c:pt>
                <c:pt idx="63">
                  <c:v>151.95768231520242</c:v>
                </c:pt>
                <c:pt idx="64">
                  <c:v>152.78511159794374</c:v>
                </c:pt>
                <c:pt idx="65">
                  <c:v>153.6125402781694</c:v>
                </c:pt>
                <c:pt idx="66">
                  <c:v>151.22219209644106</c:v>
                </c:pt>
                <c:pt idx="67">
                  <c:v>151.58993750707955</c:v>
                </c:pt>
                <c:pt idx="68">
                  <c:v>152.60124130268699</c:v>
                </c:pt>
                <c:pt idx="69">
                  <c:v>150.89234853359747</c:v>
                </c:pt>
                <c:pt idx="70">
                  <c:v>150.39476311495758</c:v>
                </c:pt>
                <c:pt idx="71">
                  <c:v>150.1568581340814</c:v>
                </c:pt>
                <c:pt idx="72">
                  <c:v>151.53591354623825</c:v>
                </c:pt>
                <c:pt idx="73">
                  <c:v>150.52460336396524</c:v>
                </c:pt>
                <c:pt idx="74">
                  <c:v>151.44396966213333</c:v>
                </c:pt>
                <c:pt idx="75">
                  <c:v>150.67057036538958</c:v>
                </c:pt>
                <c:pt idx="76">
                  <c:v>150.80041730232065</c:v>
                </c:pt>
                <c:pt idx="77">
                  <c:v>151.44396966213333</c:v>
                </c:pt>
                <c:pt idx="78">
                  <c:v>152.54723662234562</c:v>
                </c:pt>
                <c:pt idx="79">
                  <c:v>152.63911965237259</c:v>
                </c:pt>
                <c:pt idx="80">
                  <c:v>151.35203180318464</c:v>
                </c:pt>
                <c:pt idx="81">
                  <c:v>152.04962077666673</c:v>
                </c:pt>
                <c:pt idx="82">
                  <c:v>150.57863292820184</c:v>
                </c:pt>
                <c:pt idx="83">
                  <c:v>151.77381322497692</c:v>
                </c:pt>
                <c:pt idx="84">
                  <c:v>152.27140497003089</c:v>
                </c:pt>
                <c:pt idx="85">
                  <c:v>150.48669494875003</c:v>
                </c:pt>
                <c:pt idx="86">
                  <c:v>150.67057036538958</c:v>
                </c:pt>
                <c:pt idx="87">
                  <c:v>151.31412995538975</c:v>
                </c:pt>
                <c:pt idx="88">
                  <c:v>151.13025423749238</c:v>
                </c:pt>
                <c:pt idx="89">
                  <c:v>151.77381322497692</c:v>
                </c:pt>
                <c:pt idx="90">
                  <c:v>151.62785743034317</c:v>
                </c:pt>
                <c:pt idx="91">
                  <c:v>150.98428699506178</c:v>
                </c:pt>
                <c:pt idx="92">
                  <c:v>150.48669494875003</c:v>
                </c:pt>
                <c:pt idx="93">
                  <c:v>153.92627377827907</c:v>
                </c:pt>
                <c:pt idx="94">
                  <c:v>150.2487958122754</c:v>
                </c:pt>
                <c:pt idx="95">
                  <c:v>150.57863292820184</c:v>
                </c:pt>
                <c:pt idx="96">
                  <c:v>150.80041730232065</c:v>
                </c:pt>
                <c:pt idx="97">
                  <c:v>150.98428699506178</c:v>
                </c:pt>
                <c:pt idx="98">
                  <c:v>151.62785743034317</c:v>
                </c:pt>
                <c:pt idx="99">
                  <c:v>151.58993750707955</c:v>
                </c:pt>
                <c:pt idx="100">
                  <c:v>152.23349046940788</c:v>
                </c:pt>
                <c:pt idx="101">
                  <c:v>150.85444668580257</c:v>
                </c:pt>
                <c:pt idx="102">
                  <c:v>151.13025423749238</c:v>
                </c:pt>
                <c:pt idx="103">
                  <c:v>150.43266562551966</c:v>
                </c:pt>
                <c:pt idx="104">
                  <c:v>150.80041730232065</c:v>
                </c:pt>
                <c:pt idx="105">
                  <c:v>150.67057036538958</c:v>
                </c:pt>
                <c:pt idx="106">
                  <c:v>150.11894971886622</c:v>
                </c:pt>
                <c:pt idx="107">
                  <c:v>151.07622425149484</c:v>
                </c:pt>
                <c:pt idx="108">
                  <c:v>150.06492009437804</c:v>
                </c:pt>
                <c:pt idx="109">
                  <c:v>150.67057036538958</c:v>
                </c:pt>
                <c:pt idx="110">
                  <c:v>152.50930404625393</c:v>
                </c:pt>
                <c:pt idx="111">
                  <c:v>151.86574505876936</c:v>
                </c:pt>
                <c:pt idx="112">
                  <c:v>150.302825376512</c:v>
                </c:pt>
                <c:pt idx="113">
                  <c:v>150.94637851959502</c:v>
                </c:pt>
                <c:pt idx="114">
                  <c:v>150.48669494875003</c:v>
                </c:pt>
                <c:pt idx="115">
                  <c:v>151.22219209644106</c:v>
                </c:pt>
                <c:pt idx="116">
                  <c:v>150.80041730232065</c:v>
                </c:pt>
                <c:pt idx="117">
                  <c:v>150.2487958122754</c:v>
                </c:pt>
                <c:pt idx="118">
                  <c:v>150.98428699506178</c:v>
                </c:pt>
                <c:pt idx="119">
                  <c:v>150.67057036538958</c:v>
                </c:pt>
                <c:pt idx="120">
                  <c:v>151.58993750707955</c:v>
                </c:pt>
                <c:pt idx="121">
                  <c:v>150.302825376512</c:v>
                </c:pt>
                <c:pt idx="122">
                  <c:v>152.60124130268699</c:v>
                </c:pt>
                <c:pt idx="123">
                  <c:v>151.16816211044352</c:v>
                </c:pt>
                <c:pt idx="124">
                  <c:v>150.21088739706022</c:v>
                </c:pt>
                <c:pt idx="125">
                  <c:v>150.80041730232065</c:v>
                </c:pt>
                <c:pt idx="126">
                  <c:v>151.16816211044352</c:v>
                </c:pt>
                <c:pt idx="127">
                  <c:v>151.07622425149484</c:v>
                </c:pt>
                <c:pt idx="128">
                  <c:v>151.81174519855301</c:v>
                </c:pt>
                <c:pt idx="129">
                  <c:v>151.2600999693922</c:v>
                </c:pt>
                <c:pt idx="130">
                  <c:v>150.48669494875003</c:v>
                </c:pt>
                <c:pt idx="131">
                  <c:v>152.14155863561541</c:v>
                </c:pt>
                <c:pt idx="132">
                  <c:v>150.94637851959502</c:v>
                </c:pt>
                <c:pt idx="133">
                  <c:v>150.67057036538958</c:v>
                </c:pt>
                <c:pt idx="134">
                  <c:v>150.61654098190766</c:v>
                </c:pt>
                <c:pt idx="135">
                  <c:v>150.67057036538958</c:v>
                </c:pt>
                <c:pt idx="136">
                  <c:v>154.25609806062272</c:v>
                </c:pt>
                <c:pt idx="137">
                  <c:v>154.71578133020989</c:v>
                </c:pt>
                <c:pt idx="138">
                  <c:v>152.23349046940788</c:v>
                </c:pt>
                <c:pt idx="139">
                  <c:v>150.02701787302345</c:v>
                </c:pt>
                <c:pt idx="140">
                  <c:v>150.2487958122754</c:v>
                </c:pt>
                <c:pt idx="141">
                  <c:v>152.78511159794374</c:v>
                </c:pt>
                <c:pt idx="142">
                  <c:v>151.95768231520242</c:v>
                </c:pt>
                <c:pt idx="143">
                  <c:v>151.2600999693922</c:v>
                </c:pt>
                <c:pt idx="144">
                  <c:v>150.34073355072098</c:v>
                </c:pt>
                <c:pt idx="145">
                  <c:v>151.71980131444809</c:v>
                </c:pt>
                <c:pt idx="146">
                  <c:v>151.58993750707955</c:v>
                </c:pt>
                <c:pt idx="147">
                  <c:v>154.07222535530346</c:v>
                </c:pt>
                <c:pt idx="148">
                  <c:v>153.52060844437696</c:v>
                </c:pt>
                <c:pt idx="149">
                  <c:v>151.13025423749238</c:v>
                </c:pt>
                <c:pt idx="150">
                  <c:v>154.07222535530346</c:v>
                </c:pt>
                <c:pt idx="151">
                  <c:v>151.13025423749238</c:v>
                </c:pt>
                <c:pt idx="152">
                  <c:v>152.50930404625393</c:v>
                </c:pt>
                <c:pt idx="153">
                  <c:v>151.13025423749238</c:v>
                </c:pt>
                <c:pt idx="154">
                  <c:v>150.43266562551966</c:v>
                </c:pt>
                <c:pt idx="155">
                  <c:v>150.2487958122754</c:v>
                </c:pt>
                <c:pt idx="156">
                  <c:v>150.02701787302345</c:v>
                </c:pt>
                <c:pt idx="157">
                  <c:v>151.2600999693922</c:v>
                </c:pt>
                <c:pt idx="158">
                  <c:v>151.16816211044352</c:v>
                </c:pt>
                <c:pt idx="159">
                  <c:v>150.52460336396524</c:v>
                </c:pt>
                <c:pt idx="160">
                  <c:v>150.48669494875003</c:v>
                </c:pt>
                <c:pt idx="161">
                  <c:v>151.40606178918219</c:v>
                </c:pt>
                <c:pt idx="162">
                  <c:v>152.14155863561541</c:v>
                </c:pt>
                <c:pt idx="163">
                  <c:v>150.85444668580257</c:v>
                </c:pt>
                <c:pt idx="164">
                  <c:v>150.43266562551966</c:v>
                </c:pt>
                <c:pt idx="165">
                  <c:v>152.04962077666673</c:v>
                </c:pt>
                <c:pt idx="166">
                  <c:v>150.76250882685389</c:v>
                </c:pt>
                <c:pt idx="167">
                  <c:v>150.2487958122754</c:v>
                </c:pt>
                <c:pt idx="168">
                  <c:v>150.98428699506178</c:v>
                </c:pt>
                <c:pt idx="169">
                  <c:v>151.62785743034317</c:v>
                </c:pt>
                <c:pt idx="170">
                  <c:v>150.98428699506178</c:v>
                </c:pt>
                <c:pt idx="171">
                  <c:v>150.80041730232065</c:v>
                </c:pt>
                <c:pt idx="172">
                  <c:v>151.53591354623825</c:v>
                </c:pt>
                <c:pt idx="173">
                  <c:v>151.62785743034317</c:v>
                </c:pt>
                <c:pt idx="174">
                  <c:v>151.71980131444809</c:v>
                </c:pt>
                <c:pt idx="175">
                  <c:v>150.80041730232065</c:v>
                </c:pt>
                <c:pt idx="176">
                  <c:v>150.48669494875003</c:v>
                </c:pt>
                <c:pt idx="177">
                  <c:v>150.85444668580257</c:v>
                </c:pt>
                <c:pt idx="178">
                  <c:v>151.58993750707955</c:v>
                </c:pt>
                <c:pt idx="179">
                  <c:v>152.23349046940788</c:v>
                </c:pt>
                <c:pt idx="180">
                  <c:v>153.70447813711809</c:v>
                </c:pt>
                <c:pt idx="181">
                  <c:v>153.52060844437696</c:v>
                </c:pt>
                <c:pt idx="182">
                  <c:v>150.02701787302345</c:v>
                </c:pt>
                <c:pt idx="183">
                  <c:v>152.04962077666673</c:v>
                </c:pt>
                <c:pt idx="184">
                  <c:v>151.49799964813087</c:v>
                </c:pt>
                <c:pt idx="185">
                  <c:v>150.21088739706022</c:v>
                </c:pt>
                <c:pt idx="186">
                  <c:v>150.1568581340814</c:v>
                </c:pt>
                <c:pt idx="187">
                  <c:v>150.1568581340814</c:v>
                </c:pt>
                <c:pt idx="188">
                  <c:v>152.27140497003089</c:v>
                </c:pt>
                <c:pt idx="189">
                  <c:v>151.9036294336112</c:v>
                </c:pt>
                <c:pt idx="190">
                  <c:v>152.63911965237259</c:v>
                </c:pt>
                <c:pt idx="191">
                  <c:v>150.2487958122754</c:v>
                </c:pt>
                <c:pt idx="192">
                  <c:v>150.67057036538958</c:v>
                </c:pt>
                <c:pt idx="193">
                  <c:v>152.63911965237259</c:v>
                </c:pt>
                <c:pt idx="194">
                  <c:v>150.11894971886622</c:v>
                </c:pt>
                <c:pt idx="195">
                  <c:v>152.50930404625393</c:v>
                </c:pt>
                <c:pt idx="196">
                  <c:v>152.50930404625393</c:v>
                </c:pt>
                <c:pt idx="197">
                  <c:v>152.50930404625393</c:v>
                </c:pt>
                <c:pt idx="198">
                  <c:v>152.23349046940788</c:v>
                </c:pt>
                <c:pt idx="199">
                  <c:v>151.86574505876936</c:v>
                </c:pt>
                <c:pt idx="200">
                  <c:v>150.67057036538958</c:v>
                </c:pt>
                <c:pt idx="201">
                  <c:v>152.17946108592596</c:v>
                </c:pt>
                <c:pt idx="202">
                  <c:v>151.0383163785437</c:v>
                </c:pt>
                <c:pt idx="203">
                  <c:v>150.1568581340814</c:v>
                </c:pt>
                <c:pt idx="204">
                  <c:v>150.2487958122754</c:v>
                </c:pt>
                <c:pt idx="205">
                  <c:v>152.14155863561541</c:v>
                </c:pt>
                <c:pt idx="206">
                  <c:v>152.14155863561541</c:v>
                </c:pt>
                <c:pt idx="207">
                  <c:v>151.31412995538975</c:v>
                </c:pt>
                <c:pt idx="208">
                  <c:v>150.80041730232065</c:v>
                </c:pt>
                <c:pt idx="209">
                  <c:v>151.44396966213333</c:v>
                </c:pt>
                <c:pt idx="210">
                  <c:v>150.34073355072098</c:v>
                </c:pt>
                <c:pt idx="211">
                  <c:v>151.07622425149484</c:v>
                </c:pt>
                <c:pt idx="212">
                  <c:v>151.99557331771612</c:v>
                </c:pt>
                <c:pt idx="213">
                  <c:v>150.02701787302345</c:v>
                </c:pt>
                <c:pt idx="214">
                  <c:v>150.85444668580257</c:v>
                </c:pt>
                <c:pt idx="215">
                  <c:v>151.68187476351261</c:v>
                </c:pt>
                <c:pt idx="216">
                  <c:v>151.77381322497692</c:v>
                </c:pt>
                <c:pt idx="217">
                  <c:v>150.02701787302345</c:v>
                </c:pt>
                <c:pt idx="218">
                  <c:v>150.2487958122754</c:v>
                </c:pt>
                <c:pt idx="219">
                  <c:v>151.58993750707955</c:v>
                </c:pt>
                <c:pt idx="220">
                  <c:v>151.22219209644106</c:v>
                </c:pt>
                <c:pt idx="221">
                  <c:v>150.1568581340814</c:v>
                </c:pt>
                <c:pt idx="222">
                  <c:v>150.1568581340814</c:v>
                </c:pt>
                <c:pt idx="223">
                  <c:v>155.76497070569039</c:v>
                </c:pt>
                <c:pt idx="224">
                  <c:v>150.48669494875003</c:v>
                </c:pt>
                <c:pt idx="225">
                  <c:v>150.67057036538958</c:v>
                </c:pt>
                <c:pt idx="226">
                  <c:v>151.53591354623825</c:v>
                </c:pt>
                <c:pt idx="227">
                  <c:v>150.80041730232065</c:v>
                </c:pt>
                <c:pt idx="228">
                  <c:v>150.61654098190766</c:v>
                </c:pt>
                <c:pt idx="229">
                  <c:v>150.94637851959502</c:v>
                </c:pt>
                <c:pt idx="230">
                  <c:v>150.89234853359747</c:v>
                </c:pt>
                <c:pt idx="231">
                  <c:v>150.02701787302345</c:v>
                </c:pt>
                <c:pt idx="232">
                  <c:v>151.22219209644106</c:v>
                </c:pt>
                <c:pt idx="233">
                  <c:v>153.06092517478979</c:v>
                </c:pt>
                <c:pt idx="234">
                  <c:v>152.60124130268699</c:v>
                </c:pt>
                <c:pt idx="235">
                  <c:v>151.22219209644106</c:v>
                </c:pt>
                <c:pt idx="236">
                  <c:v>152.69317373899506</c:v>
                </c:pt>
                <c:pt idx="237">
                  <c:v>150.34073355072098</c:v>
                </c:pt>
                <c:pt idx="238">
                  <c:v>151.07622425149484</c:v>
                </c:pt>
                <c:pt idx="239">
                  <c:v>151.35203180318464</c:v>
                </c:pt>
                <c:pt idx="240">
                  <c:v>153.00689518879224</c:v>
                </c:pt>
                <c:pt idx="241">
                  <c:v>151.62785743034317</c:v>
                </c:pt>
                <c:pt idx="242">
                  <c:v>151.07622425149484</c:v>
                </c:pt>
                <c:pt idx="243">
                  <c:v>150.85444668580257</c:v>
                </c:pt>
                <c:pt idx="244">
                  <c:v>150.98428699506178</c:v>
                </c:pt>
                <c:pt idx="245">
                  <c:v>151.40606178918219</c:v>
                </c:pt>
                <c:pt idx="246">
                  <c:v>151.58993750707955</c:v>
                </c:pt>
                <c:pt idx="247">
                  <c:v>152.14155863561541</c:v>
                </c:pt>
                <c:pt idx="248">
                  <c:v>150.94637851959502</c:v>
                </c:pt>
                <c:pt idx="249">
                  <c:v>151.49799964813087</c:v>
                </c:pt>
                <c:pt idx="250">
                  <c:v>150.302825376512</c:v>
                </c:pt>
                <c:pt idx="251">
                  <c:v>150.52460336396524</c:v>
                </c:pt>
                <c:pt idx="252">
                  <c:v>150.2487958122754</c:v>
                </c:pt>
                <c:pt idx="253">
                  <c:v>152.08751720182104</c:v>
                </c:pt>
                <c:pt idx="254">
                  <c:v>150.39476311495758</c:v>
                </c:pt>
                <c:pt idx="255">
                  <c:v>151.22219209644106</c:v>
                </c:pt>
                <c:pt idx="256">
                  <c:v>150.302825376512</c:v>
                </c:pt>
                <c:pt idx="257">
                  <c:v>150.43266562551966</c:v>
                </c:pt>
                <c:pt idx="258">
                  <c:v>150.11894971886622</c:v>
                </c:pt>
                <c:pt idx="259">
                  <c:v>150.61654098190766</c:v>
                </c:pt>
                <c:pt idx="260">
                  <c:v>150.11894971886622</c:v>
                </c:pt>
                <c:pt idx="261">
                  <c:v>150.11894971886622</c:v>
                </c:pt>
                <c:pt idx="262">
                  <c:v>150.70847944337197</c:v>
                </c:pt>
                <c:pt idx="263">
                  <c:v>150.34073355072098</c:v>
                </c:pt>
                <c:pt idx="264">
                  <c:v>151.77381322497692</c:v>
                </c:pt>
                <c:pt idx="265">
                  <c:v>151.13025423749238</c:v>
                </c:pt>
                <c:pt idx="266">
                  <c:v>153.15285700858223</c:v>
                </c:pt>
                <c:pt idx="267">
                  <c:v>155.72708030569234</c:v>
                </c:pt>
                <c:pt idx="268">
                  <c:v>152.14155863561541</c:v>
                </c:pt>
                <c:pt idx="269">
                  <c:v>150.94637851959502</c:v>
                </c:pt>
                <c:pt idx="270">
                  <c:v>150.02701787302345</c:v>
                </c:pt>
                <c:pt idx="271">
                  <c:v>150.39476311495758</c:v>
                </c:pt>
                <c:pt idx="272">
                  <c:v>150.98428699506178</c:v>
                </c:pt>
                <c:pt idx="273">
                  <c:v>150.52460336396524</c:v>
                </c:pt>
                <c:pt idx="274">
                  <c:v>150.48669494875003</c:v>
                </c:pt>
                <c:pt idx="275">
                  <c:v>151.44396966213333</c:v>
                </c:pt>
                <c:pt idx="276">
                  <c:v>152.17946108592596</c:v>
                </c:pt>
                <c:pt idx="277">
                  <c:v>151.35203180318464</c:v>
                </c:pt>
                <c:pt idx="278">
                  <c:v>150.89234853359747</c:v>
                </c:pt>
                <c:pt idx="279">
                  <c:v>151.86574505876936</c:v>
                </c:pt>
                <c:pt idx="280">
                  <c:v>150.67057036538958</c:v>
                </c:pt>
                <c:pt idx="281">
                  <c:v>150.48669494875003</c:v>
                </c:pt>
                <c:pt idx="282">
                  <c:v>150.302825376512</c:v>
                </c:pt>
                <c:pt idx="283">
                  <c:v>150.94637851959502</c:v>
                </c:pt>
                <c:pt idx="284">
                  <c:v>151.31412995538975</c:v>
                </c:pt>
                <c:pt idx="285">
                  <c:v>151.40606178918219</c:v>
                </c:pt>
                <c:pt idx="286">
                  <c:v>151.95768231520242</c:v>
                </c:pt>
                <c:pt idx="287">
                  <c:v>151.71980131444809</c:v>
                </c:pt>
                <c:pt idx="288">
                  <c:v>152.27140497003089</c:v>
                </c:pt>
                <c:pt idx="289">
                  <c:v>150.34073355072098</c:v>
                </c:pt>
                <c:pt idx="290">
                  <c:v>151.62785743034317</c:v>
                </c:pt>
                <c:pt idx="291">
                  <c:v>150.21088739706022</c:v>
                </c:pt>
                <c:pt idx="292">
                  <c:v>151.13025423749238</c:v>
                </c:pt>
                <c:pt idx="293">
                  <c:v>151.0383163785437</c:v>
                </c:pt>
                <c:pt idx="294">
                  <c:v>150.02701787302345</c:v>
                </c:pt>
                <c:pt idx="295">
                  <c:v>150.48669494875003</c:v>
                </c:pt>
                <c:pt idx="296">
                  <c:v>151.86574505876936</c:v>
                </c:pt>
                <c:pt idx="297">
                  <c:v>150.94637851959502</c:v>
                </c:pt>
                <c:pt idx="298">
                  <c:v>150.11894971886622</c:v>
                </c:pt>
                <c:pt idx="299">
                  <c:v>150.48669494875003</c:v>
                </c:pt>
                <c:pt idx="300">
                  <c:v>152.78511159794374</c:v>
                </c:pt>
                <c:pt idx="301">
                  <c:v>151.31412995538975</c:v>
                </c:pt>
                <c:pt idx="302">
                  <c:v>150.02701787302345</c:v>
                </c:pt>
                <c:pt idx="303">
                  <c:v>150.67057036538958</c:v>
                </c:pt>
                <c:pt idx="304">
                  <c:v>151.40606178918219</c:v>
                </c:pt>
                <c:pt idx="305">
                  <c:v>151.16816211044352</c:v>
                </c:pt>
                <c:pt idx="306">
                  <c:v>152.27140497003089</c:v>
                </c:pt>
                <c:pt idx="307">
                  <c:v>150.06492009437804</c:v>
                </c:pt>
                <c:pt idx="308">
                  <c:v>151.68187476351261</c:v>
                </c:pt>
                <c:pt idx="309">
                  <c:v>152.04962077666673</c:v>
                </c:pt>
                <c:pt idx="310">
                  <c:v>151.35203180318464</c:v>
                </c:pt>
                <c:pt idx="311">
                  <c:v>150.34073355072098</c:v>
                </c:pt>
                <c:pt idx="312">
                  <c:v>150.67057036538958</c:v>
                </c:pt>
                <c:pt idx="313">
                  <c:v>150.94637851959502</c:v>
                </c:pt>
                <c:pt idx="314">
                  <c:v>150.67057036538958</c:v>
                </c:pt>
                <c:pt idx="315">
                  <c:v>152.78511159794374</c:v>
                </c:pt>
                <c:pt idx="316">
                  <c:v>152.32542832835657</c:v>
                </c:pt>
                <c:pt idx="317">
                  <c:v>152.23349046940788</c:v>
                </c:pt>
                <c:pt idx="318">
                  <c:v>150.02701787302345</c:v>
                </c:pt>
                <c:pt idx="319">
                  <c:v>150.34073355072098</c:v>
                </c:pt>
                <c:pt idx="320">
                  <c:v>152.73106353647751</c:v>
                </c:pt>
                <c:pt idx="321">
                  <c:v>151.86574505876936</c:v>
                </c:pt>
                <c:pt idx="322">
                  <c:v>150.57863292820184</c:v>
                </c:pt>
                <c:pt idx="323">
                  <c:v>150.61654098190766</c:v>
                </c:pt>
                <c:pt idx="324">
                  <c:v>151.9036294336112</c:v>
                </c:pt>
                <c:pt idx="325">
                  <c:v>152.82300742058243</c:v>
                </c:pt>
                <c:pt idx="326">
                  <c:v>151.62785743034317</c:v>
                </c:pt>
                <c:pt idx="327">
                  <c:v>150.43266562551966</c:v>
                </c:pt>
                <c:pt idx="328">
                  <c:v>150.2487958122754</c:v>
                </c:pt>
                <c:pt idx="329">
                  <c:v>152.41736618730525</c:v>
                </c:pt>
                <c:pt idx="330">
                  <c:v>152.14155863561541</c:v>
                </c:pt>
                <c:pt idx="331">
                  <c:v>151.68187476351261</c:v>
                </c:pt>
                <c:pt idx="332">
                  <c:v>150.85444668580257</c:v>
                </c:pt>
                <c:pt idx="333">
                  <c:v>150.34073355072098</c:v>
                </c:pt>
                <c:pt idx="334">
                  <c:v>150.98428699506178</c:v>
                </c:pt>
                <c:pt idx="335">
                  <c:v>150.02701787302345</c:v>
                </c:pt>
                <c:pt idx="336">
                  <c:v>150.80041730232065</c:v>
                </c:pt>
                <c:pt idx="337">
                  <c:v>150.302825376512</c:v>
                </c:pt>
                <c:pt idx="338">
                  <c:v>151.95768231520242</c:v>
                </c:pt>
                <c:pt idx="339">
                  <c:v>152.04962077666673</c:v>
                </c:pt>
                <c:pt idx="340">
                  <c:v>150.80041730232065</c:v>
                </c:pt>
                <c:pt idx="341">
                  <c:v>150.61654098190766</c:v>
                </c:pt>
                <c:pt idx="342">
                  <c:v>151.71980131444809</c:v>
                </c:pt>
                <c:pt idx="343">
                  <c:v>150.98428699506178</c:v>
                </c:pt>
                <c:pt idx="344">
                  <c:v>152.82300742058243</c:v>
                </c:pt>
                <c:pt idx="345">
                  <c:v>150.11894971886622</c:v>
                </c:pt>
                <c:pt idx="346">
                  <c:v>151.40606178918219</c:v>
                </c:pt>
                <c:pt idx="347">
                  <c:v>151.40606178918219</c:v>
                </c:pt>
                <c:pt idx="348">
                  <c:v>152.14155863561541</c:v>
                </c:pt>
                <c:pt idx="349">
                  <c:v>150.21088739706022</c:v>
                </c:pt>
                <c:pt idx="350">
                  <c:v>153.3367327264796</c:v>
                </c:pt>
                <c:pt idx="351">
                  <c:v>152.50930404625393</c:v>
                </c:pt>
                <c:pt idx="352">
                  <c:v>151.49799964813087</c:v>
                </c:pt>
                <c:pt idx="353">
                  <c:v>152.9689873158411</c:v>
                </c:pt>
                <c:pt idx="354">
                  <c:v>156.92225981919711</c:v>
                </c:pt>
                <c:pt idx="355">
                  <c:v>151.40606178918219</c:v>
                </c:pt>
                <c:pt idx="356">
                  <c:v>154.11010189744221</c:v>
                </c:pt>
                <c:pt idx="357">
                  <c:v>150.98428699506178</c:v>
                </c:pt>
                <c:pt idx="358">
                  <c:v>150.06492009437804</c:v>
                </c:pt>
                <c:pt idx="359">
                  <c:v>150.302825376512</c:v>
                </c:pt>
                <c:pt idx="360">
                  <c:v>150.2487958122754</c:v>
                </c:pt>
                <c:pt idx="361">
                  <c:v>150.1568581340814</c:v>
                </c:pt>
                <c:pt idx="362">
                  <c:v>150.76250882685389</c:v>
                </c:pt>
                <c:pt idx="363">
                  <c:v>151.40606178918219</c:v>
                </c:pt>
                <c:pt idx="364">
                  <c:v>151.40606178918219</c:v>
                </c:pt>
                <c:pt idx="365">
                  <c:v>150.1568581340814</c:v>
                </c:pt>
                <c:pt idx="366">
                  <c:v>150.48669494875003</c:v>
                </c:pt>
                <c:pt idx="367">
                  <c:v>151.86574505876936</c:v>
                </c:pt>
                <c:pt idx="368">
                  <c:v>151.68187476351261</c:v>
                </c:pt>
                <c:pt idx="369">
                  <c:v>150.21088739706022</c:v>
                </c:pt>
                <c:pt idx="370">
                  <c:v>150.76250882685389</c:v>
                </c:pt>
                <c:pt idx="371">
                  <c:v>150.2487958122754</c:v>
                </c:pt>
                <c:pt idx="372">
                  <c:v>150.1568581340814</c:v>
                </c:pt>
                <c:pt idx="373">
                  <c:v>151.71980131444809</c:v>
                </c:pt>
                <c:pt idx="374">
                  <c:v>150.98428699506178</c:v>
                </c:pt>
                <c:pt idx="375">
                  <c:v>150.302825376512</c:v>
                </c:pt>
                <c:pt idx="376">
                  <c:v>150.34073355072098</c:v>
                </c:pt>
                <c:pt idx="377">
                  <c:v>150.34073355072098</c:v>
                </c:pt>
                <c:pt idx="378">
                  <c:v>150.21088739706022</c:v>
                </c:pt>
                <c:pt idx="379">
                  <c:v>150.06492009437804</c:v>
                </c:pt>
                <c:pt idx="380">
                  <c:v>150.02701787302345</c:v>
                </c:pt>
                <c:pt idx="381">
                  <c:v>151.31412995538975</c:v>
                </c:pt>
                <c:pt idx="382">
                  <c:v>150.48669494875003</c:v>
                </c:pt>
                <c:pt idx="383">
                  <c:v>150.34073355072098</c:v>
                </c:pt>
                <c:pt idx="384">
                  <c:v>150.1568581340814</c:v>
                </c:pt>
                <c:pt idx="385">
                  <c:v>152.32542832835657</c:v>
                </c:pt>
                <c:pt idx="386">
                  <c:v>150.302825376512</c:v>
                </c:pt>
                <c:pt idx="387">
                  <c:v>150.02701787302345</c:v>
                </c:pt>
                <c:pt idx="388">
                  <c:v>150.06492009437804</c:v>
                </c:pt>
                <c:pt idx="389">
                  <c:v>150.02701787302345</c:v>
                </c:pt>
                <c:pt idx="390">
                  <c:v>150.61654098190766</c:v>
                </c:pt>
                <c:pt idx="391">
                  <c:v>151.53591354623825</c:v>
                </c:pt>
                <c:pt idx="392">
                  <c:v>150.39476311495758</c:v>
                </c:pt>
                <c:pt idx="393">
                  <c:v>150.302825376512</c:v>
                </c:pt>
                <c:pt idx="394">
                  <c:v>151.07622425149484</c:v>
                </c:pt>
                <c:pt idx="395">
                  <c:v>151.86574505876936</c:v>
                </c:pt>
                <c:pt idx="396">
                  <c:v>151.58993750707955</c:v>
                </c:pt>
                <c:pt idx="397">
                  <c:v>152.78511159794374</c:v>
                </c:pt>
                <c:pt idx="398">
                  <c:v>151.77381322497692</c:v>
                </c:pt>
                <c:pt idx="399">
                  <c:v>152.78511159794374</c:v>
                </c:pt>
                <c:pt idx="400">
                  <c:v>150.85444668580257</c:v>
                </c:pt>
                <c:pt idx="401">
                  <c:v>151.68187476351261</c:v>
                </c:pt>
                <c:pt idx="402">
                  <c:v>150.67057036538958</c:v>
                </c:pt>
                <c:pt idx="403">
                  <c:v>150.21088739706022</c:v>
                </c:pt>
                <c:pt idx="404">
                  <c:v>151.16816211044352</c:v>
                </c:pt>
                <c:pt idx="405">
                  <c:v>150.98428699506178</c:v>
                </c:pt>
                <c:pt idx="406">
                  <c:v>153.92627377827907</c:v>
                </c:pt>
                <c:pt idx="407">
                  <c:v>150.85444668580257</c:v>
                </c:pt>
                <c:pt idx="408">
                  <c:v>150.89234853359747</c:v>
                </c:pt>
                <c:pt idx="409">
                  <c:v>151.35203180318464</c:v>
                </c:pt>
                <c:pt idx="410">
                  <c:v>151.58993750707955</c:v>
                </c:pt>
                <c:pt idx="411">
                  <c:v>151.62785743034317</c:v>
                </c:pt>
                <c:pt idx="412">
                  <c:v>150.94637851959502</c:v>
                </c:pt>
                <c:pt idx="413">
                  <c:v>152.32542832835657</c:v>
                </c:pt>
                <c:pt idx="414">
                  <c:v>150.06492009437804</c:v>
                </c:pt>
                <c:pt idx="415">
                  <c:v>150.34073355072098</c:v>
                </c:pt>
                <c:pt idx="416">
                  <c:v>151.58993750707955</c:v>
                </c:pt>
                <c:pt idx="417">
                  <c:v>151.95768231520242</c:v>
                </c:pt>
                <c:pt idx="418">
                  <c:v>150.2487958122754</c:v>
                </c:pt>
                <c:pt idx="419">
                  <c:v>150.21088739706022</c:v>
                </c:pt>
                <c:pt idx="420">
                  <c:v>151.58993750707955</c:v>
                </c:pt>
                <c:pt idx="421">
                  <c:v>150.52460336396524</c:v>
                </c:pt>
                <c:pt idx="422">
                  <c:v>150.302825376512</c:v>
                </c:pt>
                <c:pt idx="423">
                  <c:v>150.2487958122754</c:v>
                </c:pt>
                <c:pt idx="424">
                  <c:v>151.07622425149484</c:v>
                </c:pt>
                <c:pt idx="425">
                  <c:v>150.43266562551966</c:v>
                </c:pt>
                <c:pt idx="426">
                  <c:v>150.34073355072098</c:v>
                </c:pt>
                <c:pt idx="427">
                  <c:v>150.11894971886622</c:v>
                </c:pt>
                <c:pt idx="428">
                  <c:v>151.31412995538975</c:v>
                </c:pt>
                <c:pt idx="429">
                  <c:v>152.14155863561541</c:v>
                </c:pt>
                <c:pt idx="430">
                  <c:v>151.22219209644106</c:v>
                </c:pt>
                <c:pt idx="431">
                  <c:v>150.61654098190766</c:v>
                </c:pt>
                <c:pt idx="432">
                  <c:v>150.67057036538958</c:v>
                </c:pt>
                <c:pt idx="433">
                  <c:v>150.94637851959502</c:v>
                </c:pt>
                <c:pt idx="434">
                  <c:v>151.58993750707955</c:v>
                </c:pt>
                <c:pt idx="435">
                  <c:v>150.11894971886622</c:v>
                </c:pt>
                <c:pt idx="436">
                  <c:v>151.40606178918219</c:v>
                </c:pt>
                <c:pt idx="437">
                  <c:v>152.08751720182104</c:v>
                </c:pt>
                <c:pt idx="438">
                  <c:v>151.81174519855301</c:v>
                </c:pt>
                <c:pt idx="439">
                  <c:v>150.98428699506178</c:v>
                </c:pt>
                <c:pt idx="440">
                  <c:v>150.76250882685389</c:v>
                </c:pt>
                <c:pt idx="441">
                  <c:v>151.81174519855301</c:v>
                </c:pt>
                <c:pt idx="442">
                  <c:v>154.11010189744221</c:v>
                </c:pt>
                <c:pt idx="443">
                  <c:v>151.53591354623825</c:v>
                </c:pt>
                <c:pt idx="444">
                  <c:v>150.06492009437804</c:v>
                </c:pt>
                <c:pt idx="445">
                  <c:v>150.89234853359747</c:v>
                </c:pt>
                <c:pt idx="446">
                  <c:v>150.85444668580257</c:v>
                </c:pt>
                <c:pt idx="447">
                  <c:v>150.21088739706022</c:v>
                </c:pt>
                <c:pt idx="448">
                  <c:v>150.76250882685389</c:v>
                </c:pt>
                <c:pt idx="449">
                  <c:v>150.85444668580257</c:v>
                </c:pt>
                <c:pt idx="450">
                  <c:v>152.87704945689242</c:v>
                </c:pt>
                <c:pt idx="451">
                  <c:v>152.60124130268699</c:v>
                </c:pt>
                <c:pt idx="452">
                  <c:v>151.62785743034317</c:v>
                </c:pt>
                <c:pt idx="453">
                  <c:v>150.02701787302345</c:v>
                </c:pt>
                <c:pt idx="454">
                  <c:v>151.71980131444809</c:v>
                </c:pt>
                <c:pt idx="455">
                  <c:v>150.67057036538958</c:v>
                </c:pt>
                <c:pt idx="456">
                  <c:v>150.39476311495758</c:v>
                </c:pt>
                <c:pt idx="457">
                  <c:v>151.62785743034317</c:v>
                </c:pt>
                <c:pt idx="458">
                  <c:v>150.70847944337197</c:v>
                </c:pt>
                <c:pt idx="459">
                  <c:v>152.78511159794374</c:v>
                </c:pt>
                <c:pt idx="460">
                  <c:v>151.2600999693922</c:v>
                </c:pt>
                <c:pt idx="461">
                  <c:v>150.02701787302345</c:v>
                </c:pt>
                <c:pt idx="462">
                  <c:v>153.00689518879224</c:v>
                </c:pt>
                <c:pt idx="463">
                  <c:v>151.0383163785437</c:v>
                </c:pt>
                <c:pt idx="464">
                  <c:v>153.52060844437696</c:v>
                </c:pt>
                <c:pt idx="465">
                  <c:v>153.88835385501545</c:v>
                </c:pt>
                <c:pt idx="466">
                  <c:v>152.23349046940788</c:v>
                </c:pt>
                <c:pt idx="467">
                  <c:v>151.0383163785437</c:v>
                </c:pt>
                <c:pt idx="468">
                  <c:v>151.40606178918219</c:v>
                </c:pt>
                <c:pt idx="469">
                  <c:v>150.85444668580257</c:v>
                </c:pt>
                <c:pt idx="470">
                  <c:v>150.89234853359747</c:v>
                </c:pt>
                <c:pt idx="471">
                  <c:v>151.71980131444809</c:v>
                </c:pt>
                <c:pt idx="472">
                  <c:v>151.9036294336112</c:v>
                </c:pt>
                <c:pt idx="473">
                  <c:v>152.36334885413578</c:v>
                </c:pt>
                <c:pt idx="474">
                  <c:v>151.71980131444809</c:v>
                </c:pt>
                <c:pt idx="475">
                  <c:v>151.62785743034317</c:v>
                </c:pt>
                <c:pt idx="476">
                  <c:v>150.34073355072098</c:v>
                </c:pt>
                <c:pt idx="477">
                  <c:v>150.11894971886622</c:v>
                </c:pt>
                <c:pt idx="478">
                  <c:v>150.1568581340814</c:v>
                </c:pt>
                <c:pt idx="479">
                  <c:v>151.31412995538975</c:v>
                </c:pt>
                <c:pt idx="480">
                  <c:v>152.50930404625393</c:v>
                </c:pt>
                <c:pt idx="481">
                  <c:v>152.87704945689242</c:v>
                </c:pt>
                <c:pt idx="482">
                  <c:v>150.302825376512</c:v>
                </c:pt>
                <c:pt idx="483">
                  <c:v>150.57863292820184</c:v>
                </c:pt>
                <c:pt idx="484">
                  <c:v>151.31412995538975</c:v>
                </c:pt>
                <c:pt idx="485">
                  <c:v>150.52460336396524</c:v>
                </c:pt>
                <c:pt idx="486">
                  <c:v>151.53591354623825</c:v>
                </c:pt>
                <c:pt idx="487">
                  <c:v>150.11894971886622</c:v>
                </c:pt>
                <c:pt idx="488">
                  <c:v>152.73106353647751</c:v>
                </c:pt>
                <c:pt idx="489">
                  <c:v>151.53591354623825</c:v>
                </c:pt>
                <c:pt idx="490">
                  <c:v>150.48669494875003</c:v>
                </c:pt>
                <c:pt idx="491">
                  <c:v>151.13025423749238</c:v>
                </c:pt>
                <c:pt idx="492">
                  <c:v>150.85444668580257</c:v>
                </c:pt>
                <c:pt idx="493">
                  <c:v>150.06492009437804</c:v>
                </c:pt>
                <c:pt idx="494">
                  <c:v>151.35203180318464</c:v>
                </c:pt>
                <c:pt idx="495">
                  <c:v>150.52460336396524</c:v>
                </c:pt>
                <c:pt idx="496">
                  <c:v>151.99557331771612</c:v>
                </c:pt>
                <c:pt idx="497">
                  <c:v>151.16816211044352</c:v>
                </c:pt>
                <c:pt idx="498">
                  <c:v>150.34073355072098</c:v>
                </c:pt>
                <c:pt idx="499">
                  <c:v>153.6125402781694</c:v>
                </c:pt>
                <c:pt idx="500">
                  <c:v>152.9689873158411</c:v>
                </c:pt>
                <c:pt idx="501">
                  <c:v>150.48669494875003</c:v>
                </c:pt>
                <c:pt idx="502">
                  <c:v>150.48669494875003</c:v>
                </c:pt>
                <c:pt idx="503">
                  <c:v>151.31412995538975</c:v>
                </c:pt>
                <c:pt idx="504">
                  <c:v>150.67057036538958</c:v>
                </c:pt>
                <c:pt idx="505">
                  <c:v>150.43266562551966</c:v>
                </c:pt>
                <c:pt idx="506">
                  <c:v>150.89234853359747</c:v>
                </c:pt>
                <c:pt idx="507">
                  <c:v>151.13025423749238</c:v>
                </c:pt>
                <c:pt idx="508">
                  <c:v>151.77381322497692</c:v>
                </c:pt>
                <c:pt idx="509">
                  <c:v>150.39476311495758</c:v>
                </c:pt>
                <c:pt idx="510">
                  <c:v>150.21088739706022</c:v>
                </c:pt>
                <c:pt idx="511">
                  <c:v>151.16816211044352</c:v>
                </c:pt>
                <c:pt idx="512">
                  <c:v>150.94637851959502</c:v>
                </c:pt>
                <c:pt idx="513">
                  <c:v>151.40606178918219</c:v>
                </c:pt>
                <c:pt idx="514">
                  <c:v>152.41736618730525</c:v>
                </c:pt>
                <c:pt idx="515">
                  <c:v>152.87704945689242</c:v>
                </c:pt>
                <c:pt idx="516">
                  <c:v>153.06092517478979</c:v>
                </c:pt>
                <c:pt idx="517">
                  <c:v>150.76250882685389</c:v>
                </c:pt>
                <c:pt idx="518">
                  <c:v>151.13025423749238</c:v>
                </c:pt>
                <c:pt idx="519">
                  <c:v>150.89234853359747</c:v>
                </c:pt>
                <c:pt idx="520">
                  <c:v>151.53591354623825</c:v>
                </c:pt>
                <c:pt idx="521">
                  <c:v>152.4552927382407</c:v>
                </c:pt>
                <c:pt idx="522">
                  <c:v>152.91495130468732</c:v>
                </c:pt>
                <c:pt idx="523">
                  <c:v>154.11010189744221</c:v>
                </c:pt>
                <c:pt idx="524">
                  <c:v>150.89234853359747</c:v>
                </c:pt>
                <c:pt idx="525">
                  <c:v>151.44396966213333</c:v>
                </c:pt>
                <c:pt idx="526">
                  <c:v>151.35203180318464</c:v>
                </c:pt>
                <c:pt idx="527">
                  <c:v>150.76250882685389</c:v>
                </c:pt>
                <c:pt idx="528">
                  <c:v>150.94637851959502</c:v>
                </c:pt>
                <c:pt idx="529">
                  <c:v>152.14155863561541</c:v>
                </c:pt>
                <c:pt idx="530">
                  <c:v>155.08352734336401</c:v>
                </c:pt>
                <c:pt idx="531">
                  <c:v>151.49799964813087</c:v>
                </c:pt>
                <c:pt idx="532">
                  <c:v>152.04962077666673</c:v>
                </c:pt>
                <c:pt idx="533">
                  <c:v>153.06092517478979</c:v>
                </c:pt>
                <c:pt idx="534">
                  <c:v>151.58993750707955</c:v>
                </c:pt>
                <c:pt idx="535">
                  <c:v>150.48669494875003</c:v>
                </c:pt>
                <c:pt idx="536">
                  <c:v>150.85444668580257</c:v>
                </c:pt>
                <c:pt idx="537">
                  <c:v>151.31412995538975</c:v>
                </c:pt>
                <c:pt idx="538">
                  <c:v>150.2487958122754</c:v>
                </c:pt>
                <c:pt idx="539">
                  <c:v>150.70847944337197</c:v>
                </c:pt>
                <c:pt idx="540">
                  <c:v>150.2487958122754</c:v>
                </c:pt>
                <c:pt idx="541">
                  <c:v>150.67057036538958</c:v>
                </c:pt>
                <c:pt idx="542">
                  <c:v>150.11894971886622</c:v>
                </c:pt>
                <c:pt idx="543">
                  <c:v>150.52460336396524</c:v>
                </c:pt>
                <c:pt idx="544">
                  <c:v>150.80041730232065</c:v>
                </c:pt>
                <c:pt idx="545">
                  <c:v>153.06092517478979</c:v>
                </c:pt>
                <c:pt idx="546">
                  <c:v>152.69317373899506</c:v>
                </c:pt>
                <c:pt idx="547">
                  <c:v>150.34073355072098</c:v>
                </c:pt>
                <c:pt idx="548">
                  <c:v>150.2487958122754</c:v>
                </c:pt>
                <c:pt idx="549">
                  <c:v>150.06492009437804</c:v>
                </c:pt>
                <c:pt idx="550">
                  <c:v>151.49799964813087</c:v>
                </c:pt>
                <c:pt idx="551">
                  <c:v>151.0383163785437</c:v>
                </c:pt>
                <c:pt idx="552">
                  <c:v>150.39476311495758</c:v>
                </c:pt>
                <c:pt idx="553">
                  <c:v>150.02701787302345</c:v>
                </c:pt>
                <c:pt idx="554">
                  <c:v>150.94637851959502</c:v>
                </c:pt>
                <c:pt idx="555">
                  <c:v>150.43266562551966</c:v>
                </c:pt>
                <c:pt idx="556">
                  <c:v>150.89234853359747</c:v>
                </c:pt>
                <c:pt idx="557">
                  <c:v>151.44396966213333</c:v>
                </c:pt>
                <c:pt idx="558">
                  <c:v>150.2487958122754</c:v>
                </c:pt>
                <c:pt idx="559">
                  <c:v>151.2600999693922</c:v>
                </c:pt>
                <c:pt idx="560">
                  <c:v>150.2487958122754</c:v>
                </c:pt>
                <c:pt idx="561">
                  <c:v>150.57863292820184</c:v>
                </c:pt>
                <c:pt idx="562">
                  <c:v>151.40606178918219</c:v>
                </c:pt>
                <c:pt idx="563">
                  <c:v>153.6125402781694</c:v>
                </c:pt>
                <c:pt idx="564">
                  <c:v>152.41736618730525</c:v>
                </c:pt>
                <c:pt idx="565">
                  <c:v>151.40606178918219</c:v>
                </c:pt>
                <c:pt idx="566">
                  <c:v>150.02701787302345</c:v>
                </c:pt>
                <c:pt idx="567">
                  <c:v>150.06492009437804</c:v>
                </c:pt>
                <c:pt idx="568">
                  <c:v>151.13025423749238</c:v>
                </c:pt>
                <c:pt idx="569">
                  <c:v>150.43266562551966</c:v>
                </c:pt>
                <c:pt idx="570">
                  <c:v>150.89234853359747</c:v>
                </c:pt>
                <c:pt idx="571">
                  <c:v>150.80041730232065</c:v>
                </c:pt>
                <c:pt idx="572">
                  <c:v>151.53591354623825</c:v>
                </c:pt>
                <c:pt idx="573">
                  <c:v>150.85444668580257</c:v>
                </c:pt>
                <c:pt idx="574">
                  <c:v>150.80041730232065</c:v>
                </c:pt>
                <c:pt idx="575">
                  <c:v>152.08751720182104</c:v>
                </c:pt>
                <c:pt idx="576">
                  <c:v>150.34073355072098</c:v>
                </c:pt>
                <c:pt idx="577">
                  <c:v>150.39476311495758</c:v>
                </c:pt>
                <c:pt idx="578">
                  <c:v>150.1568581340814</c:v>
                </c:pt>
                <c:pt idx="579">
                  <c:v>151.71980131444809</c:v>
                </c:pt>
                <c:pt idx="580">
                  <c:v>152.78511159794374</c:v>
                </c:pt>
                <c:pt idx="581">
                  <c:v>150.94637851959502</c:v>
                </c:pt>
                <c:pt idx="582">
                  <c:v>150.39476311495758</c:v>
                </c:pt>
                <c:pt idx="583">
                  <c:v>150.52460336396524</c:v>
                </c:pt>
                <c:pt idx="584">
                  <c:v>151.2600999693922</c:v>
                </c:pt>
                <c:pt idx="585">
                  <c:v>151.31412995538975</c:v>
                </c:pt>
                <c:pt idx="586">
                  <c:v>154.16416200922089</c:v>
                </c:pt>
                <c:pt idx="587">
                  <c:v>151.13025423749238</c:v>
                </c:pt>
                <c:pt idx="588">
                  <c:v>150.94637851959502</c:v>
                </c:pt>
                <c:pt idx="589">
                  <c:v>151.77381322497692</c:v>
                </c:pt>
                <c:pt idx="590">
                  <c:v>151.0383163785437</c:v>
                </c:pt>
                <c:pt idx="591">
                  <c:v>150.302825376512</c:v>
                </c:pt>
                <c:pt idx="592">
                  <c:v>151.77381322497692</c:v>
                </c:pt>
                <c:pt idx="593">
                  <c:v>150.39476311495758</c:v>
                </c:pt>
                <c:pt idx="594">
                  <c:v>151.2600999693922</c:v>
                </c:pt>
                <c:pt idx="595">
                  <c:v>151.68187476351261</c:v>
                </c:pt>
                <c:pt idx="596">
                  <c:v>150.94637851959502</c:v>
                </c:pt>
                <c:pt idx="597">
                  <c:v>151.2600999693922</c:v>
                </c:pt>
                <c:pt idx="598">
                  <c:v>150.06492009437804</c:v>
                </c:pt>
                <c:pt idx="599">
                  <c:v>151.16816211044352</c:v>
                </c:pt>
                <c:pt idx="600">
                  <c:v>150.98428699506178</c:v>
                </c:pt>
                <c:pt idx="601">
                  <c:v>151.2600999693922</c:v>
                </c:pt>
                <c:pt idx="602">
                  <c:v>150.98428699506178</c:v>
                </c:pt>
                <c:pt idx="603">
                  <c:v>150.76250882685389</c:v>
                </c:pt>
                <c:pt idx="604">
                  <c:v>150.43266562551966</c:v>
                </c:pt>
                <c:pt idx="605">
                  <c:v>150.57863292820184</c:v>
                </c:pt>
                <c:pt idx="606">
                  <c:v>150.1568581340814</c:v>
                </c:pt>
                <c:pt idx="607">
                  <c:v>150.34073355072098</c:v>
                </c:pt>
                <c:pt idx="608">
                  <c:v>150.302825376512</c:v>
                </c:pt>
                <c:pt idx="609">
                  <c:v>150.02701787302345</c:v>
                </c:pt>
                <c:pt idx="610">
                  <c:v>150.85444668580257</c:v>
                </c:pt>
                <c:pt idx="611">
                  <c:v>150.06492009437804</c:v>
                </c:pt>
                <c:pt idx="612">
                  <c:v>150.67057036538958</c:v>
                </c:pt>
                <c:pt idx="613">
                  <c:v>150.85444668580257</c:v>
                </c:pt>
                <c:pt idx="614">
                  <c:v>152.50930404625393</c:v>
                </c:pt>
                <c:pt idx="615">
                  <c:v>152.60124130268699</c:v>
                </c:pt>
                <c:pt idx="616">
                  <c:v>150.61654098190766</c:v>
                </c:pt>
                <c:pt idx="617">
                  <c:v>153.6125402781694</c:v>
                </c:pt>
                <c:pt idx="618">
                  <c:v>156.18676297276389</c:v>
                </c:pt>
                <c:pt idx="619">
                  <c:v>150.2487958122754</c:v>
                </c:pt>
                <c:pt idx="620">
                  <c:v>151.53591354623825</c:v>
                </c:pt>
                <c:pt idx="621">
                  <c:v>151.40606178918219</c:v>
                </c:pt>
                <c:pt idx="622">
                  <c:v>150.61654098190766</c:v>
                </c:pt>
                <c:pt idx="623">
                  <c:v>151.9036294336112</c:v>
                </c:pt>
                <c:pt idx="624">
                  <c:v>150.70847944337197</c:v>
                </c:pt>
                <c:pt idx="625">
                  <c:v>150.52460336396524</c:v>
                </c:pt>
                <c:pt idx="626">
                  <c:v>150.70847944337197</c:v>
                </c:pt>
                <c:pt idx="627">
                  <c:v>150.21088739706022</c:v>
                </c:pt>
                <c:pt idx="628">
                  <c:v>151.77381322497692</c:v>
                </c:pt>
                <c:pt idx="629">
                  <c:v>151.95768231520242</c:v>
                </c:pt>
                <c:pt idx="630">
                  <c:v>150.89234853359747</c:v>
                </c:pt>
                <c:pt idx="631">
                  <c:v>150.48669494875003</c:v>
                </c:pt>
                <c:pt idx="632">
                  <c:v>150.57863292820184</c:v>
                </c:pt>
                <c:pt idx="633">
                  <c:v>151.31412995538975</c:v>
                </c:pt>
                <c:pt idx="634">
                  <c:v>151.31412995538975</c:v>
                </c:pt>
                <c:pt idx="635">
                  <c:v>152.60124130268699</c:v>
                </c:pt>
                <c:pt idx="636">
                  <c:v>150.06492009437804</c:v>
                </c:pt>
                <c:pt idx="637">
                  <c:v>150.80041730232065</c:v>
                </c:pt>
                <c:pt idx="638">
                  <c:v>152.73106353647751</c:v>
                </c:pt>
                <c:pt idx="639">
                  <c:v>152.27140497003089</c:v>
                </c:pt>
                <c:pt idx="640">
                  <c:v>150.302825376512</c:v>
                </c:pt>
                <c:pt idx="641">
                  <c:v>150.39476311495758</c:v>
                </c:pt>
                <c:pt idx="642">
                  <c:v>153.19078295700209</c:v>
                </c:pt>
                <c:pt idx="643">
                  <c:v>150.2487958122754</c:v>
                </c:pt>
                <c:pt idx="644">
                  <c:v>151.2600999693922</c:v>
                </c:pt>
                <c:pt idx="645">
                  <c:v>152.04962077666673</c:v>
                </c:pt>
                <c:pt idx="646">
                  <c:v>150.89234853359747</c:v>
                </c:pt>
                <c:pt idx="647">
                  <c:v>150.34073355072098</c:v>
                </c:pt>
                <c:pt idx="648">
                  <c:v>150.67057036538958</c:v>
                </c:pt>
                <c:pt idx="649">
                  <c:v>151.68187476351261</c:v>
                </c:pt>
                <c:pt idx="650">
                  <c:v>150.48669494875003</c:v>
                </c:pt>
                <c:pt idx="651">
                  <c:v>150.89234853359747</c:v>
                </c:pt>
                <c:pt idx="652">
                  <c:v>150.98428699506178</c:v>
                </c:pt>
                <c:pt idx="653">
                  <c:v>150.43266562551966</c:v>
                </c:pt>
                <c:pt idx="654">
                  <c:v>150.48669494875003</c:v>
                </c:pt>
                <c:pt idx="655">
                  <c:v>150.11894971886622</c:v>
                </c:pt>
                <c:pt idx="656">
                  <c:v>150.57863292820184</c:v>
                </c:pt>
                <c:pt idx="657">
                  <c:v>150.48669494875003</c:v>
                </c:pt>
                <c:pt idx="658">
                  <c:v>150.80041730232065</c:v>
                </c:pt>
                <c:pt idx="659">
                  <c:v>152.14155863561541</c:v>
                </c:pt>
                <c:pt idx="660">
                  <c:v>154.80771798412732</c:v>
                </c:pt>
                <c:pt idx="661">
                  <c:v>152.32542832835657</c:v>
                </c:pt>
                <c:pt idx="662">
                  <c:v>151.31412995538975</c:v>
                </c:pt>
                <c:pt idx="663">
                  <c:v>150.85444668580257</c:v>
                </c:pt>
                <c:pt idx="664">
                  <c:v>151.58993750707955</c:v>
                </c:pt>
                <c:pt idx="665">
                  <c:v>152.78511159794374</c:v>
                </c:pt>
                <c:pt idx="666">
                  <c:v>150.94637851959502</c:v>
                </c:pt>
                <c:pt idx="667">
                  <c:v>150.06492009437804</c:v>
                </c:pt>
                <c:pt idx="668">
                  <c:v>150.48669494875003</c:v>
                </c:pt>
                <c:pt idx="669">
                  <c:v>150.48669494875003</c:v>
                </c:pt>
                <c:pt idx="670">
                  <c:v>151.0383163785437</c:v>
                </c:pt>
                <c:pt idx="671">
                  <c:v>150.39476311495758</c:v>
                </c:pt>
                <c:pt idx="672">
                  <c:v>150.80041730232065</c:v>
                </c:pt>
                <c:pt idx="673">
                  <c:v>151.53591354623825</c:v>
                </c:pt>
                <c:pt idx="674">
                  <c:v>150.80041730232065</c:v>
                </c:pt>
                <c:pt idx="675">
                  <c:v>150.34073355072098</c:v>
                </c:pt>
                <c:pt idx="676">
                  <c:v>150.48669494875003</c:v>
                </c:pt>
                <c:pt idx="677">
                  <c:v>150.43266562551966</c:v>
                </c:pt>
                <c:pt idx="678">
                  <c:v>150.02701787302345</c:v>
                </c:pt>
                <c:pt idx="679">
                  <c:v>150.48669494875003</c:v>
                </c:pt>
                <c:pt idx="680">
                  <c:v>150.67057036538958</c:v>
                </c:pt>
                <c:pt idx="681">
                  <c:v>151.13025423749238</c:v>
                </c:pt>
                <c:pt idx="682">
                  <c:v>151.86574505876936</c:v>
                </c:pt>
                <c:pt idx="683">
                  <c:v>151.58993750707955</c:v>
                </c:pt>
                <c:pt idx="684">
                  <c:v>150.48669494875003</c:v>
                </c:pt>
                <c:pt idx="685">
                  <c:v>151.44396966213333</c:v>
                </c:pt>
                <c:pt idx="686">
                  <c:v>151.16816211044352</c:v>
                </c:pt>
                <c:pt idx="687">
                  <c:v>152.4552927382407</c:v>
                </c:pt>
                <c:pt idx="688">
                  <c:v>151.44396966213333</c:v>
                </c:pt>
                <c:pt idx="689">
                  <c:v>150.2487958122754</c:v>
                </c:pt>
                <c:pt idx="690">
                  <c:v>150.85444668580257</c:v>
                </c:pt>
                <c:pt idx="691">
                  <c:v>151.68187476351261</c:v>
                </c:pt>
                <c:pt idx="692">
                  <c:v>150.43266562551966</c:v>
                </c:pt>
                <c:pt idx="693">
                  <c:v>150.61654098190766</c:v>
                </c:pt>
                <c:pt idx="694">
                  <c:v>151.0383163785437</c:v>
                </c:pt>
                <c:pt idx="695">
                  <c:v>150.70847944337197</c:v>
                </c:pt>
                <c:pt idx="696">
                  <c:v>150.89234853359747</c:v>
                </c:pt>
                <c:pt idx="697">
                  <c:v>150.57863292820184</c:v>
                </c:pt>
                <c:pt idx="698">
                  <c:v>153.3367327264796</c:v>
                </c:pt>
                <c:pt idx="699">
                  <c:v>152.87704945689242</c:v>
                </c:pt>
                <c:pt idx="700">
                  <c:v>151.86574505876936</c:v>
                </c:pt>
                <c:pt idx="701">
                  <c:v>152.36334885413578</c:v>
                </c:pt>
                <c:pt idx="702">
                  <c:v>151.53591354623825</c:v>
                </c:pt>
                <c:pt idx="703">
                  <c:v>151.77381322497692</c:v>
                </c:pt>
                <c:pt idx="704">
                  <c:v>151.0383163785437</c:v>
                </c:pt>
                <c:pt idx="705">
                  <c:v>150.02701787302345</c:v>
                </c:pt>
                <c:pt idx="706">
                  <c:v>151.53591354623825</c:v>
                </c:pt>
                <c:pt idx="707">
                  <c:v>151.62785743034317</c:v>
                </c:pt>
                <c:pt idx="708">
                  <c:v>150.06492009437804</c:v>
                </c:pt>
                <c:pt idx="709">
                  <c:v>150.43266562551966</c:v>
                </c:pt>
                <c:pt idx="710">
                  <c:v>150.2487958122754</c:v>
                </c:pt>
                <c:pt idx="711">
                  <c:v>152.17946108592596</c:v>
                </c:pt>
                <c:pt idx="712">
                  <c:v>150.57863292820184</c:v>
                </c:pt>
                <c:pt idx="713">
                  <c:v>150.39476311495758</c:v>
                </c:pt>
                <c:pt idx="714">
                  <c:v>151.62785743034317</c:v>
                </c:pt>
                <c:pt idx="715">
                  <c:v>152.23349046940788</c:v>
                </c:pt>
                <c:pt idx="716">
                  <c:v>151.31412995538975</c:v>
                </c:pt>
                <c:pt idx="717">
                  <c:v>150.85444668580257</c:v>
                </c:pt>
                <c:pt idx="718">
                  <c:v>151.86574505876936</c:v>
                </c:pt>
                <c:pt idx="719">
                  <c:v>150.67057036538958</c:v>
                </c:pt>
                <c:pt idx="720">
                  <c:v>150.2487958122754</c:v>
                </c:pt>
                <c:pt idx="721">
                  <c:v>150.43266562551966</c:v>
                </c:pt>
                <c:pt idx="722">
                  <c:v>151.31412995538975</c:v>
                </c:pt>
                <c:pt idx="723">
                  <c:v>150.48669494875003</c:v>
                </c:pt>
                <c:pt idx="724">
                  <c:v>150.57863292820184</c:v>
                </c:pt>
                <c:pt idx="725">
                  <c:v>151.71980131444809</c:v>
                </c:pt>
                <c:pt idx="726">
                  <c:v>151.9036294336112</c:v>
                </c:pt>
                <c:pt idx="727">
                  <c:v>153.28272684110698</c:v>
                </c:pt>
                <c:pt idx="728">
                  <c:v>150.06492009437804</c:v>
                </c:pt>
                <c:pt idx="729">
                  <c:v>150.21088739706022</c:v>
                </c:pt>
                <c:pt idx="730">
                  <c:v>151.0383163785437</c:v>
                </c:pt>
                <c:pt idx="731">
                  <c:v>151.07622425149484</c:v>
                </c:pt>
                <c:pt idx="732">
                  <c:v>150.1568581340814</c:v>
                </c:pt>
                <c:pt idx="733">
                  <c:v>150.76250882685389</c:v>
                </c:pt>
                <c:pt idx="734">
                  <c:v>150.11894971886622</c:v>
                </c:pt>
                <c:pt idx="735">
                  <c:v>150.02701787302345</c:v>
                </c:pt>
                <c:pt idx="736">
                  <c:v>150.302825376512</c:v>
                </c:pt>
                <c:pt idx="737">
                  <c:v>153.00689518879224</c:v>
                </c:pt>
                <c:pt idx="738">
                  <c:v>150.43266562551966</c:v>
                </c:pt>
                <c:pt idx="739">
                  <c:v>153.09883907289716</c:v>
                </c:pt>
                <c:pt idx="740">
                  <c:v>151.58993750707955</c:v>
                </c:pt>
                <c:pt idx="741">
                  <c:v>150.43266562551966</c:v>
                </c:pt>
                <c:pt idx="742">
                  <c:v>150.67057036538958</c:v>
                </c:pt>
                <c:pt idx="743">
                  <c:v>155.39725542083306</c:v>
                </c:pt>
                <c:pt idx="744">
                  <c:v>151.62785743034317</c:v>
                </c:pt>
                <c:pt idx="745">
                  <c:v>154.16416200922089</c:v>
                </c:pt>
                <c:pt idx="746">
                  <c:v>153.6125402781694</c:v>
                </c:pt>
                <c:pt idx="747">
                  <c:v>151.13025423749238</c:v>
                </c:pt>
                <c:pt idx="748">
                  <c:v>153.6125402781694</c:v>
                </c:pt>
                <c:pt idx="749">
                  <c:v>151.13025423749238</c:v>
                </c:pt>
                <c:pt idx="750">
                  <c:v>151.95768231520242</c:v>
                </c:pt>
                <c:pt idx="751">
                  <c:v>151.49799964813087</c:v>
                </c:pt>
                <c:pt idx="752">
                  <c:v>151.31412995538975</c:v>
                </c:pt>
                <c:pt idx="753">
                  <c:v>152.27140497003089</c:v>
                </c:pt>
                <c:pt idx="754">
                  <c:v>150.48669494875003</c:v>
                </c:pt>
                <c:pt idx="755">
                  <c:v>151.31412995538975</c:v>
                </c:pt>
                <c:pt idx="756">
                  <c:v>150.80041730232065</c:v>
                </c:pt>
                <c:pt idx="757">
                  <c:v>150.89234853359747</c:v>
                </c:pt>
                <c:pt idx="758">
                  <c:v>150.89234853359747</c:v>
                </c:pt>
                <c:pt idx="759">
                  <c:v>150.43266562551966</c:v>
                </c:pt>
                <c:pt idx="760">
                  <c:v>152.04962077666673</c:v>
                </c:pt>
                <c:pt idx="761">
                  <c:v>150.2487958122754</c:v>
                </c:pt>
                <c:pt idx="762">
                  <c:v>152.50930404625393</c:v>
                </c:pt>
                <c:pt idx="763">
                  <c:v>151.58993750707955</c:v>
                </c:pt>
                <c:pt idx="764">
                  <c:v>150.39476311495758</c:v>
                </c:pt>
                <c:pt idx="765">
                  <c:v>150.1568581340814</c:v>
                </c:pt>
                <c:pt idx="766">
                  <c:v>152.08751720182104</c:v>
                </c:pt>
                <c:pt idx="767">
                  <c:v>151.99557331771612</c:v>
                </c:pt>
                <c:pt idx="768">
                  <c:v>150.1568581340814</c:v>
                </c:pt>
                <c:pt idx="769">
                  <c:v>150.21088739706022</c:v>
                </c:pt>
                <c:pt idx="770">
                  <c:v>150.302825376512</c:v>
                </c:pt>
                <c:pt idx="771">
                  <c:v>150.57863292820184</c:v>
                </c:pt>
                <c:pt idx="772">
                  <c:v>153.00689518879224</c:v>
                </c:pt>
                <c:pt idx="773">
                  <c:v>151.44396966213333</c:v>
                </c:pt>
                <c:pt idx="774">
                  <c:v>151.62785743034317</c:v>
                </c:pt>
                <c:pt idx="775">
                  <c:v>150.43266562551966</c:v>
                </c:pt>
                <c:pt idx="776">
                  <c:v>150.06492009437804</c:v>
                </c:pt>
                <c:pt idx="777">
                  <c:v>151.0383163785437</c:v>
                </c:pt>
                <c:pt idx="778">
                  <c:v>151.58993750707955</c:v>
                </c:pt>
                <c:pt idx="779">
                  <c:v>150.48669494875003</c:v>
                </c:pt>
                <c:pt idx="780">
                  <c:v>150.11894971886622</c:v>
                </c:pt>
                <c:pt idx="781">
                  <c:v>150.302825376512</c:v>
                </c:pt>
                <c:pt idx="782">
                  <c:v>152.14155863561541</c:v>
                </c:pt>
                <c:pt idx="783">
                  <c:v>154.80771798412732</c:v>
                </c:pt>
                <c:pt idx="784">
                  <c:v>151.13025423749238</c:v>
                </c:pt>
                <c:pt idx="785">
                  <c:v>151.62785743034317</c:v>
                </c:pt>
                <c:pt idx="786">
                  <c:v>150.02701787302345</c:v>
                </c:pt>
                <c:pt idx="787">
                  <c:v>150.302825376512</c:v>
                </c:pt>
                <c:pt idx="788">
                  <c:v>150.06492009437804</c:v>
                </c:pt>
                <c:pt idx="789">
                  <c:v>150.43266562551966</c:v>
                </c:pt>
                <c:pt idx="790">
                  <c:v>150.21088739706022</c:v>
                </c:pt>
                <c:pt idx="791">
                  <c:v>150.48669494875003</c:v>
                </c:pt>
                <c:pt idx="792">
                  <c:v>150.43266562551966</c:v>
                </c:pt>
                <c:pt idx="793">
                  <c:v>150.1568581340814</c:v>
                </c:pt>
                <c:pt idx="794">
                  <c:v>153.3367327264796</c:v>
                </c:pt>
                <c:pt idx="795">
                  <c:v>152.50930404625393</c:v>
                </c:pt>
                <c:pt idx="796">
                  <c:v>151.07622425149484</c:v>
                </c:pt>
                <c:pt idx="797">
                  <c:v>152.32542832835657</c:v>
                </c:pt>
                <c:pt idx="798">
                  <c:v>152.23349046940788</c:v>
                </c:pt>
                <c:pt idx="799">
                  <c:v>151.95768231520242</c:v>
                </c:pt>
                <c:pt idx="800">
                  <c:v>152.78511159794374</c:v>
                </c:pt>
                <c:pt idx="801">
                  <c:v>151.58993750707955</c:v>
                </c:pt>
                <c:pt idx="802">
                  <c:v>150.48669494875003</c:v>
                </c:pt>
                <c:pt idx="803">
                  <c:v>150.302825376512</c:v>
                </c:pt>
                <c:pt idx="804">
                  <c:v>150.34073355072098</c:v>
                </c:pt>
                <c:pt idx="805">
                  <c:v>150.302825376512</c:v>
                </c:pt>
                <c:pt idx="806">
                  <c:v>150.21088739706022</c:v>
                </c:pt>
                <c:pt idx="807">
                  <c:v>150.302825376512</c:v>
                </c:pt>
                <c:pt idx="808">
                  <c:v>152.82300742058243</c:v>
                </c:pt>
                <c:pt idx="809">
                  <c:v>150.34073355072098</c:v>
                </c:pt>
                <c:pt idx="810">
                  <c:v>150.302825376512</c:v>
                </c:pt>
                <c:pt idx="811">
                  <c:v>150.61654098190766</c:v>
                </c:pt>
                <c:pt idx="812">
                  <c:v>151.35203180318464</c:v>
                </c:pt>
                <c:pt idx="813">
                  <c:v>150.11894971886622</c:v>
                </c:pt>
                <c:pt idx="814">
                  <c:v>151.95768231520242</c:v>
                </c:pt>
                <c:pt idx="815">
                  <c:v>150.2487958122754</c:v>
                </c:pt>
                <c:pt idx="816">
                  <c:v>152.14155863561541</c:v>
                </c:pt>
                <c:pt idx="817">
                  <c:v>151.95768231520242</c:v>
                </c:pt>
                <c:pt idx="818">
                  <c:v>150.67057036538958</c:v>
                </c:pt>
                <c:pt idx="819">
                  <c:v>150.34073355072098</c:v>
                </c:pt>
                <c:pt idx="820">
                  <c:v>151.2600999693922</c:v>
                </c:pt>
                <c:pt idx="821">
                  <c:v>150.2487958122754</c:v>
                </c:pt>
                <c:pt idx="822">
                  <c:v>151.40606178918219</c:v>
                </c:pt>
                <c:pt idx="823">
                  <c:v>151.95768231520242</c:v>
                </c:pt>
                <c:pt idx="824">
                  <c:v>152.27140497003089</c:v>
                </c:pt>
                <c:pt idx="825">
                  <c:v>150.2487958122754</c:v>
                </c:pt>
                <c:pt idx="826">
                  <c:v>152.41736618730525</c:v>
                </c:pt>
                <c:pt idx="827">
                  <c:v>151.31412995538975</c:v>
                </c:pt>
                <c:pt idx="828">
                  <c:v>151.58993750707955</c:v>
                </c:pt>
                <c:pt idx="829">
                  <c:v>152.27140497003089</c:v>
                </c:pt>
                <c:pt idx="830">
                  <c:v>150.34073355072098</c:v>
                </c:pt>
                <c:pt idx="831">
                  <c:v>151.13025423749238</c:v>
                </c:pt>
                <c:pt idx="832">
                  <c:v>151.22219209644106</c:v>
                </c:pt>
                <c:pt idx="833">
                  <c:v>151.86574505876936</c:v>
                </c:pt>
                <c:pt idx="834">
                  <c:v>152.69317373899506</c:v>
                </c:pt>
                <c:pt idx="835">
                  <c:v>151.13025423749238</c:v>
                </c:pt>
                <c:pt idx="836">
                  <c:v>152.41736618730525</c:v>
                </c:pt>
                <c:pt idx="837">
                  <c:v>150.302825376512</c:v>
                </c:pt>
                <c:pt idx="838">
                  <c:v>151.86574505876936</c:v>
                </c:pt>
                <c:pt idx="839">
                  <c:v>151.16816211044352</c:v>
                </c:pt>
                <c:pt idx="840">
                  <c:v>153.00689518879224</c:v>
                </c:pt>
                <c:pt idx="841">
                  <c:v>150.89234853359747</c:v>
                </c:pt>
                <c:pt idx="842">
                  <c:v>150.89234853359747</c:v>
                </c:pt>
                <c:pt idx="843">
                  <c:v>150.34073355072098</c:v>
                </c:pt>
                <c:pt idx="844">
                  <c:v>150.89234853359747</c:v>
                </c:pt>
                <c:pt idx="845">
                  <c:v>150.94637851959502</c:v>
                </c:pt>
                <c:pt idx="846">
                  <c:v>150.43266562551966</c:v>
                </c:pt>
                <c:pt idx="847">
                  <c:v>150.76250882685389</c:v>
                </c:pt>
                <c:pt idx="848">
                  <c:v>151.13025423749238</c:v>
                </c:pt>
                <c:pt idx="849">
                  <c:v>151.49799964813087</c:v>
                </c:pt>
                <c:pt idx="850">
                  <c:v>151.0383163785437</c:v>
                </c:pt>
                <c:pt idx="851">
                  <c:v>151.31412995538975</c:v>
                </c:pt>
                <c:pt idx="852">
                  <c:v>150.06492009437804</c:v>
                </c:pt>
                <c:pt idx="853">
                  <c:v>150.02701787302345</c:v>
                </c:pt>
                <c:pt idx="854">
                  <c:v>150.43266562551966</c:v>
                </c:pt>
                <c:pt idx="855">
                  <c:v>151.44396966213333</c:v>
                </c:pt>
                <c:pt idx="856">
                  <c:v>151.53591354623825</c:v>
                </c:pt>
                <c:pt idx="857">
                  <c:v>150.2487958122754</c:v>
                </c:pt>
                <c:pt idx="858">
                  <c:v>150.06492009437804</c:v>
                </c:pt>
                <c:pt idx="859">
                  <c:v>152.41736618730525</c:v>
                </c:pt>
                <c:pt idx="860">
                  <c:v>150.67057036538958</c:v>
                </c:pt>
                <c:pt idx="861">
                  <c:v>151.44396966213333</c:v>
                </c:pt>
                <c:pt idx="862">
                  <c:v>150.06492009437804</c:v>
                </c:pt>
                <c:pt idx="863">
                  <c:v>151.58993750707955</c:v>
                </c:pt>
                <c:pt idx="864">
                  <c:v>154.34803471454015</c:v>
                </c:pt>
                <c:pt idx="865">
                  <c:v>152.4552927382407</c:v>
                </c:pt>
                <c:pt idx="866">
                  <c:v>151.53591354623825</c:v>
                </c:pt>
                <c:pt idx="867">
                  <c:v>151.95768231520242</c:v>
                </c:pt>
                <c:pt idx="868">
                  <c:v>151.49799964813087</c:v>
                </c:pt>
                <c:pt idx="869">
                  <c:v>150.57863292820184</c:v>
                </c:pt>
                <c:pt idx="870">
                  <c:v>150.11894971886622</c:v>
                </c:pt>
                <c:pt idx="871">
                  <c:v>151.9036294336112</c:v>
                </c:pt>
                <c:pt idx="872">
                  <c:v>152.27140497003089</c:v>
                </c:pt>
                <c:pt idx="873">
                  <c:v>150.06492009437804</c:v>
                </c:pt>
                <c:pt idx="874">
                  <c:v>150.43266562551966</c:v>
                </c:pt>
                <c:pt idx="875">
                  <c:v>152.4552927382407</c:v>
                </c:pt>
                <c:pt idx="876">
                  <c:v>150.1568581340814</c:v>
                </c:pt>
                <c:pt idx="877">
                  <c:v>150.1568581340814</c:v>
                </c:pt>
                <c:pt idx="878">
                  <c:v>151.68187476351261</c:v>
                </c:pt>
                <c:pt idx="879">
                  <c:v>151.77381322497692</c:v>
                </c:pt>
                <c:pt idx="880">
                  <c:v>150.85444668580257</c:v>
                </c:pt>
                <c:pt idx="881">
                  <c:v>152.23349046940788</c:v>
                </c:pt>
                <c:pt idx="882">
                  <c:v>151.77381322497692</c:v>
                </c:pt>
                <c:pt idx="883">
                  <c:v>150.48669494875003</c:v>
                </c:pt>
                <c:pt idx="884">
                  <c:v>150.11894971886622</c:v>
                </c:pt>
                <c:pt idx="885">
                  <c:v>152.23349046940788</c:v>
                </c:pt>
                <c:pt idx="886">
                  <c:v>150.98428699506178</c:v>
                </c:pt>
                <c:pt idx="887">
                  <c:v>151.71980131444809</c:v>
                </c:pt>
                <c:pt idx="888">
                  <c:v>150.2487958122754</c:v>
                </c:pt>
                <c:pt idx="889">
                  <c:v>150.11894971886622</c:v>
                </c:pt>
                <c:pt idx="890">
                  <c:v>150.1568581340814</c:v>
                </c:pt>
                <c:pt idx="891">
                  <c:v>151.13025423749238</c:v>
                </c:pt>
                <c:pt idx="892">
                  <c:v>152.27140497003089</c:v>
                </c:pt>
                <c:pt idx="893">
                  <c:v>150.34073355072098</c:v>
                </c:pt>
                <c:pt idx="894">
                  <c:v>150.67057036538958</c:v>
                </c:pt>
                <c:pt idx="895">
                  <c:v>150.43266562551966</c:v>
                </c:pt>
                <c:pt idx="896">
                  <c:v>152.78511159794374</c:v>
                </c:pt>
                <c:pt idx="897">
                  <c:v>152.78511159794374</c:v>
                </c:pt>
                <c:pt idx="898">
                  <c:v>152.41736618730525</c:v>
                </c:pt>
                <c:pt idx="899">
                  <c:v>151.0383163785437</c:v>
                </c:pt>
                <c:pt idx="900">
                  <c:v>151.77381322497692</c:v>
                </c:pt>
                <c:pt idx="901">
                  <c:v>151.13025423749238</c:v>
                </c:pt>
                <c:pt idx="902">
                  <c:v>151.40606178918219</c:v>
                </c:pt>
                <c:pt idx="903">
                  <c:v>150.43266562551966</c:v>
                </c:pt>
                <c:pt idx="904">
                  <c:v>150.39476311495758</c:v>
                </c:pt>
                <c:pt idx="905">
                  <c:v>150.67057036538958</c:v>
                </c:pt>
                <c:pt idx="906">
                  <c:v>152.17946108592596</c:v>
                </c:pt>
                <c:pt idx="907">
                  <c:v>154.20204578154713</c:v>
                </c:pt>
                <c:pt idx="908">
                  <c:v>158.3392199109723</c:v>
                </c:pt>
                <c:pt idx="909">
                  <c:v>150.89234853359747</c:v>
                </c:pt>
                <c:pt idx="910">
                  <c:v>150.43266562551966</c:v>
                </c:pt>
                <c:pt idx="911">
                  <c:v>150.39476311495758</c:v>
                </c:pt>
                <c:pt idx="912">
                  <c:v>151.22219209644106</c:v>
                </c:pt>
                <c:pt idx="913">
                  <c:v>150.67057036538958</c:v>
                </c:pt>
                <c:pt idx="914">
                  <c:v>154.16416200922089</c:v>
                </c:pt>
                <c:pt idx="915">
                  <c:v>151.40606178918219</c:v>
                </c:pt>
                <c:pt idx="916">
                  <c:v>150.39476311495758</c:v>
                </c:pt>
                <c:pt idx="917">
                  <c:v>152.14155863561541</c:v>
                </c:pt>
                <c:pt idx="918">
                  <c:v>150.06492009437804</c:v>
                </c:pt>
                <c:pt idx="919">
                  <c:v>150.48669494875003</c:v>
                </c:pt>
                <c:pt idx="920">
                  <c:v>150.21088739706022</c:v>
                </c:pt>
                <c:pt idx="921">
                  <c:v>150.43266562551966</c:v>
                </c:pt>
                <c:pt idx="922">
                  <c:v>151.71980131444809</c:v>
                </c:pt>
                <c:pt idx="923">
                  <c:v>152.73106353647751</c:v>
                </c:pt>
                <c:pt idx="924">
                  <c:v>151.9036294336112</c:v>
                </c:pt>
                <c:pt idx="925">
                  <c:v>152.17946108592596</c:v>
                </c:pt>
                <c:pt idx="926">
                  <c:v>151.44396966213333</c:v>
                </c:pt>
                <c:pt idx="927">
                  <c:v>151.77381322497692</c:v>
                </c:pt>
                <c:pt idx="928">
                  <c:v>150.89234853359747</c:v>
                </c:pt>
                <c:pt idx="929">
                  <c:v>150.70847944337197</c:v>
                </c:pt>
                <c:pt idx="930">
                  <c:v>151.95768231520242</c:v>
                </c:pt>
                <c:pt idx="931">
                  <c:v>151.40606178918219</c:v>
                </c:pt>
                <c:pt idx="932">
                  <c:v>151.40606178918219</c:v>
                </c:pt>
                <c:pt idx="933">
                  <c:v>151.68187476351261</c:v>
                </c:pt>
                <c:pt idx="934">
                  <c:v>152.60124130268699</c:v>
                </c:pt>
                <c:pt idx="935">
                  <c:v>152.32542832835657</c:v>
                </c:pt>
                <c:pt idx="936">
                  <c:v>154.71578133020989</c:v>
                </c:pt>
                <c:pt idx="937">
                  <c:v>150.76250882685389</c:v>
                </c:pt>
                <c:pt idx="938">
                  <c:v>151.95768231520242</c:v>
                </c:pt>
                <c:pt idx="939">
                  <c:v>150.39476311495758</c:v>
                </c:pt>
                <c:pt idx="940">
                  <c:v>150.302825376512</c:v>
                </c:pt>
                <c:pt idx="941">
                  <c:v>151.16816211044352</c:v>
                </c:pt>
                <c:pt idx="942">
                  <c:v>152.54723662234562</c:v>
                </c:pt>
                <c:pt idx="943">
                  <c:v>150.06492009437804</c:v>
                </c:pt>
                <c:pt idx="944">
                  <c:v>150.57863292820184</c:v>
                </c:pt>
                <c:pt idx="945">
                  <c:v>150.76250882685389</c:v>
                </c:pt>
                <c:pt idx="946">
                  <c:v>151.13025423749238</c:v>
                </c:pt>
                <c:pt idx="947">
                  <c:v>150.52460336396524</c:v>
                </c:pt>
                <c:pt idx="948">
                  <c:v>150.85444668580257</c:v>
                </c:pt>
                <c:pt idx="949">
                  <c:v>151.58993750707955</c:v>
                </c:pt>
                <c:pt idx="950">
                  <c:v>150.1568581340814</c:v>
                </c:pt>
                <c:pt idx="951">
                  <c:v>150.302825376512</c:v>
                </c:pt>
                <c:pt idx="952">
                  <c:v>152.91495130468732</c:v>
                </c:pt>
                <c:pt idx="953">
                  <c:v>151.49799964813087</c:v>
                </c:pt>
                <c:pt idx="954">
                  <c:v>152.27140497003089</c:v>
                </c:pt>
                <c:pt idx="955">
                  <c:v>151.9036294336112</c:v>
                </c:pt>
                <c:pt idx="956">
                  <c:v>151.81174519855301</c:v>
                </c:pt>
                <c:pt idx="957">
                  <c:v>150.52460336396524</c:v>
                </c:pt>
                <c:pt idx="958">
                  <c:v>150.98428699506178</c:v>
                </c:pt>
                <c:pt idx="959">
                  <c:v>150.98428699506178</c:v>
                </c:pt>
                <c:pt idx="960">
                  <c:v>150.39476311495758</c:v>
                </c:pt>
                <c:pt idx="961">
                  <c:v>151.13025423749238</c:v>
                </c:pt>
                <c:pt idx="962">
                  <c:v>150.21088739706022</c:v>
                </c:pt>
                <c:pt idx="963">
                  <c:v>150.2487958122754</c:v>
                </c:pt>
                <c:pt idx="964">
                  <c:v>151.2600999693922</c:v>
                </c:pt>
                <c:pt idx="965">
                  <c:v>152.14155863561541</c:v>
                </c:pt>
                <c:pt idx="966">
                  <c:v>151.95768231520242</c:v>
                </c:pt>
                <c:pt idx="967">
                  <c:v>151.49799964813087</c:v>
                </c:pt>
                <c:pt idx="968">
                  <c:v>151.68187476351261</c:v>
                </c:pt>
                <c:pt idx="969">
                  <c:v>150.39476311495758</c:v>
                </c:pt>
                <c:pt idx="970">
                  <c:v>151.40606178918219</c:v>
                </c:pt>
                <c:pt idx="971">
                  <c:v>150.94637851959502</c:v>
                </c:pt>
                <c:pt idx="972">
                  <c:v>150.48669494875003</c:v>
                </c:pt>
                <c:pt idx="973">
                  <c:v>151.44396966213333</c:v>
                </c:pt>
                <c:pt idx="974">
                  <c:v>150.76250882685389</c:v>
                </c:pt>
                <c:pt idx="975">
                  <c:v>150.43266562551966</c:v>
                </c:pt>
                <c:pt idx="976">
                  <c:v>151.49799964813087</c:v>
                </c:pt>
                <c:pt idx="977">
                  <c:v>150.06492009437804</c:v>
                </c:pt>
                <c:pt idx="978">
                  <c:v>150.85444668580257</c:v>
                </c:pt>
                <c:pt idx="979">
                  <c:v>150.67057036538958</c:v>
                </c:pt>
                <c:pt idx="980">
                  <c:v>150.61654098190766</c:v>
                </c:pt>
                <c:pt idx="981">
                  <c:v>151.35203180318464</c:v>
                </c:pt>
                <c:pt idx="982">
                  <c:v>150.21088739706022</c:v>
                </c:pt>
                <c:pt idx="983">
                  <c:v>151.9036294336112</c:v>
                </c:pt>
                <c:pt idx="984">
                  <c:v>151.53591354623825</c:v>
                </c:pt>
                <c:pt idx="985">
                  <c:v>150.48669494875003</c:v>
                </c:pt>
                <c:pt idx="986">
                  <c:v>150.61654098190766</c:v>
                </c:pt>
                <c:pt idx="987">
                  <c:v>151.2600999693922</c:v>
                </c:pt>
                <c:pt idx="988">
                  <c:v>151.99557331771612</c:v>
                </c:pt>
                <c:pt idx="989">
                  <c:v>151.81174519855301</c:v>
                </c:pt>
                <c:pt idx="990">
                  <c:v>150.06492009437804</c:v>
                </c:pt>
                <c:pt idx="991">
                  <c:v>150.80041730232065</c:v>
                </c:pt>
                <c:pt idx="992">
                  <c:v>150.2487958122754</c:v>
                </c:pt>
                <c:pt idx="993">
                  <c:v>152.32542832835657</c:v>
                </c:pt>
                <c:pt idx="994">
                  <c:v>151.86574505876936</c:v>
                </c:pt>
                <c:pt idx="995">
                  <c:v>152.91495130468732</c:v>
                </c:pt>
                <c:pt idx="996">
                  <c:v>150.39476311495758</c:v>
                </c:pt>
                <c:pt idx="997">
                  <c:v>150.11894971886622</c:v>
                </c:pt>
                <c:pt idx="998">
                  <c:v>153.6125402781694</c:v>
                </c:pt>
                <c:pt idx="999">
                  <c:v>153.79641599606677</c:v>
                </c:pt>
                <c:pt idx="1000">
                  <c:v>153.06092517478979</c:v>
                </c:pt>
                <c:pt idx="1001">
                  <c:v>152.50930404625393</c:v>
                </c:pt>
                <c:pt idx="1002">
                  <c:v>151.58993750707955</c:v>
                </c:pt>
                <c:pt idx="1003">
                  <c:v>151.0383163785437</c:v>
                </c:pt>
                <c:pt idx="1004">
                  <c:v>151.2600999693922</c:v>
                </c:pt>
                <c:pt idx="1005">
                  <c:v>151.71980131444809</c:v>
                </c:pt>
                <c:pt idx="1006">
                  <c:v>150.94637851959502</c:v>
                </c:pt>
                <c:pt idx="1007">
                  <c:v>151.81174519855301</c:v>
                </c:pt>
                <c:pt idx="1008">
                  <c:v>150.21088739706022</c:v>
                </c:pt>
                <c:pt idx="1009">
                  <c:v>152.4552927382407</c:v>
                </c:pt>
                <c:pt idx="1010">
                  <c:v>150.98428699506178</c:v>
                </c:pt>
                <c:pt idx="1011">
                  <c:v>151.81174519855301</c:v>
                </c:pt>
                <c:pt idx="1012">
                  <c:v>150.2487958122754</c:v>
                </c:pt>
                <c:pt idx="1013">
                  <c:v>150.94637851959502</c:v>
                </c:pt>
                <c:pt idx="1014">
                  <c:v>151.13025423749238</c:v>
                </c:pt>
                <c:pt idx="1015">
                  <c:v>150.52460336396524</c:v>
                </c:pt>
                <c:pt idx="1016">
                  <c:v>150.76250882685389</c:v>
                </c:pt>
                <c:pt idx="1017">
                  <c:v>151.77381322497692</c:v>
                </c:pt>
                <c:pt idx="1018">
                  <c:v>151.53591354623825</c:v>
                </c:pt>
                <c:pt idx="1019">
                  <c:v>152.36334885413578</c:v>
                </c:pt>
                <c:pt idx="1020">
                  <c:v>151.62785743034317</c:v>
                </c:pt>
                <c:pt idx="1021">
                  <c:v>150.06492009437804</c:v>
                </c:pt>
                <c:pt idx="1022">
                  <c:v>151.2600999693922</c:v>
                </c:pt>
                <c:pt idx="1023">
                  <c:v>151.16816211044352</c:v>
                </c:pt>
                <c:pt idx="1024">
                  <c:v>150.94637851959502</c:v>
                </c:pt>
                <c:pt idx="1025">
                  <c:v>150.48669494875003</c:v>
                </c:pt>
                <c:pt idx="1026">
                  <c:v>151.58993750707955</c:v>
                </c:pt>
                <c:pt idx="1027">
                  <c:v>150.2487958122754</c:v>
                </c:pt>
                <c:pt idx="1028">
                  <c:v>150.67057036538958</c:v>
                </c:pt>
                <c:pt idx="1029">
                  <c:v>152.78511159794374</c:v>
                </c:pt>
                <c:pt idx="1030">
                  <c:v>152.50930404625393</c:v>
                </c:pt>
                <c:pt idx="1031">
                  <c:v>151.22219209644106</c:v>
                </c:pt>
                <c:pt idx="1032">
                  <c:v>150.06492009437804</c:v>
                </c:pt>
                <c:pt idx="1033">
                  <c:v>151.40606178918219</c:v>
                </c:pt>
                <c:pt idx="1034">
                  <c:v>151.77381322497692</c:v>
                </c:pt>
                <c:pt idx="1035">
                  <c:v>151.86574505876936</c:v>
                </c:pt>
                <c:pt idx="1036">
                  <c:v>151.68187476351261</c:v>
                </c:pt>
                <c:pt idx="1037">
                  <c:v>150.61654098190766</c:v>
                </c:pt>
                <c:pt idx="1038">
                  <c:v>151.22219209644106</c:v>
                </c:pt>
                <c:pt idx="1039">
                  <c:v>150.02701787302345</c:v>
                </c:pt>
                <c:pt idx="1040">
                  <c:v>156.04080356303638</c:v>
                </c:pt>
                <c:pt idx="1041">
                  <c:v>151.81174519855301</c:v>
                </c:pt>
                <c:pt idx="1042">
                  <c:v>150.48669494875003</c:v>
                </c:pt>
                <c:pt idx="1043">
                  <c:v>150.302825376512</c:v>
                </c:pt>
                <c:pt idx="1044">
                  <c:v>150.2487958122754</c:v>
                </c:pt>
                <c:pt idx="1045">
                  <c:v>150.94637851959502</c:v>
                </c:pt>
                <c:pt idx="1046">
                  <c:v>150.302825376512</c:v>
                </c:pt>
                <c:pt idx="1047">
                  <c:v>150.52460336396524</c:v>
                </c:pt>
                <c:pt idx="1048">
                  <c:v>150.61654098190766</c:v>
                </c:pt>
                <c:pt idx="1049">
                  <c:v>150.11894971886622</c:v>
                </c:pt>
                <c:pt idx="1050">
                  <c:v>150.06492009437804</c:v>
                </c:pt>
                <c:pt idx="1051">
                  <c:v>150.06492009437804</c:v>
                </c:pt>
                <c:pt idx="1052">
                  <c:v>150.11894971886622</c:v>
                </c:pt>
                <c:pt idx="1053">
                  <c:v>150.57863292820184</c:v>
                </c:pt>
                <c:pt idx="1054">
                  <c:v>150.43266562551966</c:v>
                </c:pt>
                <c:pt idx="1055">
                  <c:v>150.302825376512</c:v>
                </c:pt>
                <c:pt idx="1056">
                  <c:v>150.11894971886622</c:v>
                </c:pt>
                <c:pt idx="1057">
                  <c:v>150.34073355072098</c:v>
                </c:pt>
                <c:pt idx="1058">
                  <c:v>150.80041730232065</c:v>
                </c:pt>
                <c:pt idx="1059">
                  <c:v>150.80041730232065</c:v>
                </c:pt>
                <c:pt idx="1060">
                  <c:v>151.07622425149484</c:v>
                </c:pt>
                <c:pt idx="1061">
                  <c:v>151.0383163785437</c:v>
                </c:pt>
                <c:pt idx="1062">
                  <c:v>150.21088739706022</c:v>
                </c:pt>
                <c:pt idx="1063">
                  <c:v>151.07622425149484</c:v>
                </c:pt>
                <c:pt idx="1064">
                  <c:v>152.36334885413578</c:v>
                </c:pt>
                <c:pt idx="1065">
                  <c:v>150.70847944337197</c:v>
                </c:pt>
                <c:pt idx="1066">
                  <c:v>151.0383163785437</c:v>
                </c:pt>
                <c:pt idx="1067">
                  <c:v>151.49799964813087</c:v>
                </c:pt>
                <c:pt idx="1068">
                  <c:v>151.58993750707955</c:v>
                </c:pt>
                <c:pt idx="1069">
                  <c:v>150.94637851959502</c:v>
                </c:pt>
                <c:pt idx="1070">
                  <c:v>150.80041730232065</c:v>
                </c:pt>
                <c:pt idx="1071">
                  <c:v>150.02701787302345</c:v>
                </c:pt>
                <c:pt idx="1072">
                  <c:v>151.31412995538975</c:v>
                </c:pt>
                <c:pt idx="1073">
                  <c:v>150.89234853359747</c:v>
                </c:pt>
                <c:pt idx="1074">
                  <c:v>151.07622425149484</c:v>
                </c:pt>
                <c:pt idx="1075">
                  <c:v>150.76250882685389</c:v>
                </c:pt>
                <c:pt idx="1076">
                  <c:v>152.14155863561541</c:v>
                </c:pt>
                <c:pt idx="1077">
                  <c:v>150.39476311495758</c:v>
                </c:pt>
                <c:pt idx="1078">
                  <c:v>150.302825376512</c:v>
                </c:pt>
                <c:pt idx="1079">
                  <c:v>151.31412995538975</c:v>
                </c:pt>
                <c:pt idx="1080">
                  <c:v>150.57863292820184</c:v>
                </c:pt>
                <c:pt idx="1081">
                  <c:v>150.302825376512</c:v>
                </c:pt>
                <c:pt idx="1082">
                  <c:v>151.40606178918219</c:v>
                </c:pt>
                <c:pt idx="1083">
                  <c:v>150.80041730232065</c:v>
                </c:pt>
                <c:pt idx="1084">
                  <c:v>150.43266562551966</c:v>
                </c:pt>
                <c:pt idx="1085">
                  <c:v>151.86574505876936</c:v>
                </c:pt>
                <c:pt idx="1086">
                  <c:v>150.67057036538958</c:v>
                </c:pt>
                <c:pt idx="1087">
                  <c:v>152.9689873158411</c:v>
                </c:pt>
                <c:pt idx="1088">
                  <c:v>150.52460336396524</c:v>
                </c:pt>
                <c:pt idx="1089">
                  <c:v>152.54723662234562</c:v>
                </c:pt>
                <c:pt idx="1090">
                  <c:v>153.92627377827907</c:v>
                </c:pt>
                <c:pt idx="1091">
                  <c:v>153.37461047364957</c:v>
                </c:pt>
                <c:pt idx="1092">
                  <c:v>152.27140497003089</c:v>
                </c:pt>
                <c:pt idx="1093">
                  <c:v>150.2487958122754</c:v>
                </c:pt>
                <c:pt idx="1094">
                  <c:v>150.67057036538958</c:v>
                </c:pt>
                <c:pt idx="1095">
                  <c:v>151.49799964813087</c:v>
                </c:pt>
                <c:pt idx="1096">
                  <c:v>151.77381322497692</c:v>
                </c:pt>
                <c:pt idx="1097">
                  <c:v>152.41736618730525</c:v>
                </c:pt>
                <c:pt idx="1098">
                  <c:v>154.89965463804475</c:v>
                </c:pt>
                <c:pt idx="1099">
                  <c:v>152.69317373899506</c:v>
                </c:pt>
                <c:pt idx="1100">
                  <c:v>151.49799964813087</c:v>
                </c:pt>
                <c:pt idx="1101">
                  <c:v>151.31412995538975</c:v>
                </c:pt>
                <c:pt idx="1102">
                  <c:v>154.34803471454015</c:v>
                </c:pt>
                <c:pt idx="1103">
                  <c:v>152.14155863561541</c:v>
                </c:pt>
                <c:pt idx="1104">
                  <c:v>151.13025423749238</c:v>
                </c:pt>
                <c:pt idx="1105">
                  <c:v>151.35203180318464</c:v>
                </c:pt>
                <c:pt idx="1106">
                  <c:v>151.99557331771612</c:v>
                </c:pt>
                <c:pt idx="1107">
                  <c:v>151.71980131444809</c:v>
                </c:pt>
                <c:pt idx="1108">
                  <c:v>150.48669494875003</c:v>
                </c:pt>
                <c:pt idx="1109">
                  <c:v>151.71980131444809</c:v>
                </c:pt>
                <c:pt idx="1110">
                  <c:v>150.48669494875003</c:v>
                </c:pt>
                <c:pt idx="1111">
                  <c:v>152.08751720182104</c:v>
                </c:pt>
                <c:pt idx="1112">
                  <c:v>151.16816211044352</c:v>
                </c:pt>
                <c:pt idx="1113">
                  <c:v>150.43266562551966</c:v>
                </c:pt>
                <c:pt idx="1114">
                  <c:v>150.34073355072098</c:v>
                </c:pt>
                <c:pt idx="1115">
                  <c:v>150.11894971886622</c:v>
                </c:pt>
                <c:pt idx="1116">
                  <c:v>150.94637851959502</c:v>
                </c:pt>
                <c:pt idx="1117">
                  <c:v>150.06492009437804</c:v>
                </c:pt>
                <c:pt idx="1118">
                  <c:v>151.31412995538975</c:v>
                </c:pt>
                <c:pt idx="1119">
                  <c:v>150.70847944337197</c:v>
                </c:pt>
                <c:pt idx="1120">
                  <c:v>151.53591354623825</c:v>
                </c:pt>
                <c:pt idx="1121">
                  <c:v>151.62785743034317</c:v>
                </c:pt>
                <c:pt idx="1122">
                  <c:v>152.91495130468732</c:v>
                </c:pt>
                <c:pt idx="1123">
                  <c:v>151.07622425149484</c:v>
                </c:pt>
                <c:pt idx="1124">
                  <c:v>153.09883907289716</c:v>
                </c:pt>
                <c:pt idx="1125">
                  <c:v>153.88835385501545</c:v>
                </c:pt>
                <c:pt idx="1126">
                  <c:v>150.98428699506178</c:v>
                </c:pt>
                <c:pt idx="1127">
                  <c:v>150.61654098190766</c:v>
                </c:pt>
                <c:pt idx="1128">
                  <c:v>150.70847944337197</c:v>
                </c:pt>
                <c:pt idx="1129">
                  <c:v>152.50930404625393</c:v>
                </c:pt>
                <c:pt idx="1130">
                  <c:v>153.15285700858223</c:v>
                </c:pt>
                <c:pt idx="1131">
                  <c:v>151.40606178918219</c:v>
                </c:pt>
                <c:pt idx="1132">
                  <c:v>152.04962077666673</c:v>
                </c:pt>
                <c:pt idx="1133">
                  <c:v>151.49799964813087</c:v>
                </c:pt>
                <c:pt idx="1134">
                  <c:v>151.86574505876936</c:v>
                </c:pt>
                <c:pt idx="1135">
                  <c:v>151.77381322497692</c:v>
                </c:pt>
                <c:pt idx="1136">
                  <c:v>154.62384467629246</c:v>
                </c:pt>
                <c:pt idx="1137">
                  <c:v>150.76250882685389</c:v>
                </c:pt>
                <c:pt idx="1138">
                  <c:v>151.58993750707955</c:v>
                </c:pt>
                <c:pt idx="1139">
                  <c:v>152.14155863561541</c:v>
                </c:pt>
                <c:pt idx="1140">
                  <c:v>150.21088739706022</c:v>
                </c:pt>
                <c:pt idx="1141">
                  <c:v>152.08751720182104</c:v>
                </c:pt>
                <c:pt idx="1142">
                  <c:v>151.44396966213333</c:v>
                </c:pt>
                <c:pt idx="1143">
                  <c:v>152.4552927382407</c:v>
                </c:pt>
                <c:pt idx="1144">
                  <c:v>150.80041730232065</c:v>
                </c:pt>
                <c:pt idx="1145">
                  <c:v>150.89234853359747</c:v>
                </c:pt>
                <c:pt idx="1146">
                  <c:v>153.74238601006925</c:v>
                </c:pt>
                <c:pt idx="1147">
                  <c:v>151.07622425149484</c:v>
                </c:pt>
                <c:pt idx="1148">
                  <c:v>150.52460336396524</c:v>
                </c:pt>
                <c:pt idx="1149">
                  <c:v>150.06492009437804</c:v>
                </c:pt>
                <c:pt idx="1150">
                  <c:v>151.0383163785437</c:v>
                </c:pt>
                <c:pt idx="1151">
                  <c:v>150.61654098190766</c:v>
                </c:pt>
                <c:pt idx="1152">
                  <c:v>150.02701787302345</c:v>
                </c:pt>
                <c:pt idx="1153">
                  <c:v>152.60124130268699</c:v>
                </c:pt>
                <c:pt idx="1154">
                  <c:v>151.31412995538975</c:v>
                </c:pt>
                <c:pt idx="1155">
                  <c:v>151.86574505876936</c:v>
                </c:pt>
                <c:pt idx="1156">
                  <c:v>151.77381322497692</c:v>
                </c:pt>
                <c:pt idx="1157">
                  <c:v>150.89234853359747</c:v>
                </c:pt>
                <c:pt idx="1158">
                  <c:v>150.2487958122754</c:v>
                </c:pt>
                <c:pt idx="1159">
                  <c:v>152.17946108592596</c:v>
                </c:pt>
                <c:pt idx="1160">
                  <c:v>151.9036294336112</c:v>
                </c:pt>
                <c:pt idx="1161">
                  <c:v>150.48669494875003</c:v>
                </c:pt>
                <c:pt idx="1162">
                  <c:v>150.302825376512</c:v>
                </c:pt>
                <c:pt idx="1163">
                  <c:v>151.0383163785437</c:v>
                </c:pt>
                <c:pt idx="1164">
                  <c:v>150.85444668580257</c:v>
                </c:pt>
                <c:pt idx="1165">
                  <c:v>150.48669494875003</c:v>
                </c:pt>
                <c:pt idx="1166">
                  <c:v>157.47387492257675</c:v>
                </c:pt>
                <c:pt idx="1167">
                  <c:v>153.06092517478979</c:v>
                </c:pt>
                <c:pt idx="1168">
                  <c:v>152.41736618730525</c:v>
                </c:pt>
                <c:pt idx="1169">
                  <c:v>150.80041730232065</c:v>
                </c:pt>
                <c:pt idx="1170">
                  <c:v>150.52460336396524</c:v>
                </c:pt>
                <c:pt idx="1171">
                  <c:v>150.80041730232065</c:v>
                </c:pt>
                <c:pt idx="1172">
                  <c:v>151.16816211044352</c:v>
                </c:pt>
                <c:pt idx="1173">
                  <c:v>151.44396966213333</c:v>
                </c:pt>
                <c:pt idx="1174">
                  <c:v>151.44396966213333</c:v>
                </c:pt>
                <c:pt idx="1175">
                  <c:v>150.43266562551966</c:v>
                </c:pt>
                <c:pt idx="1176">
                  <c:v>150.52460336396524</c:v>
                </c:pt>
                <c:pt idx="1177">
                  <c:v>152.23349046940788</c:v>
                </c:pt>
                <c:pt idx="1178">
                  <c:v>151.0383163785437</c:v>
                </c:pt>
                <c:pt idx="1179">
                  <c:v>150.1568581340814</c:v>
                </c:pt>
                <c:pt idx="1180">
                  <c:v>150.57863292820184</c:v>
                </c:pt>
                <c:pt idx="1181">
                  <c:v>150.85444668580257</c:v>
                </c:pt>
                <c:pt idx="1182">
                  <c:v>151.40606178918219</c:v>
                </c:pt>
                <c:pt idx="1183">
                  <c:v>151.58993750707955</c:v>
                </c:pt>
                <c:pt idx="1184">
                  <c:v>150.21088739706022</c:v>
                </c:pt>
                <c:pt idx="1185">
                  <c:v>152.60124130268699</c:v>
                </c:pt>
                <c:pt idx="1186">
                  <c:v>151.22219209644106</c:v>
                </c:pt>
                <c:pt idx="1187">
                  <c:v>150.80041730232065</c:v>
                </c:pt>
                <c:pt idx="1188">
                  <c:v>150.06492009437804</c:v>
                </c:pt>
                <c:pt idx="1189">
                  <c:v>150.70847944337197</c:v>
                </c:pt>
                <c:pt idx="1190">
                  <c:v>150.11894971886622</c:v>
                </c:pt>
                <c:pt idx="1191">
                  <c:v>150.98428699506178</c:v>
                </c:pt>
                <c:pt idx="1192">
                  <c:v>150.1568581340814</c:v>
                </c:pt>
                <c:pt idx="1193">
                  <c:v>150.52460336396524</c:v>
                </c:pt>
                <c:pt idx="1194">
                  <c:v>150.85444668580257</c:v>
                </c:pt>
                <c:pt idx="1195">
                  <c:v>151.58993750707955</c:v>
                </c:pt>
                <c:pt idx="1196">
                  <c:v>151.13025423749238</c:v>
                </c:pt>
                <c:pt idx="1197">
                  <c:v>151.40606178918219</c:v>
                </c:pt>
                <c:pt idx="1198">
                  <c:v>150.21088739706022</c:v>
                </c:pt>
                <c:pt idx="1199">
                  <c:v>150.43266562551966</c:v>
                </c:pt>
                <c:pt idx="1200">
                  <c:v>150.80041730232065</c:v>
                </c:pt>
                <c:pt idx="1201">
                  <c:v>150.67057036538958</c:v>
                </c:pt>
                <c:pt idx="1202">
                  <c:v>151.71980131444809</c:v>
                </c:pt>
                <c:pt idx="1203">
                  <c:v>151.2600999693922</c:v>
                </c:pt>
                <c:pt idx="1204">
                  <c:v>150.43266562551966</c:v>
                </c:pt>
                <c:pt idx="1205">
                  <c:v>150.02701787302345</c:v>
                </c:pt>
                <c:pt idx="1206">
                  <c:v>150.39476311495758</c:v>
                </c:pt>
                <c:pt idx="1207">
                  <c:v>150.39476311495758</c:v>
                </c:pt>
                <c:pt idx="1208">
                  <c:v>152.4552927382407</c:v>
                </c:pt>
                <c:pt idx="1209">
                  <c:v>150.52460336396524</c:v>
                </c:pt>
                <c:pt idx="1210">
                  <c:v>150.61654098190766</c:v>
                </c:pt>
                <c:pt idx="1211">
                  <c:v>150.76250882685389</c:v>
                </c:pt>
                <c:pt idx="1212">
                  <c:v>152.41736618730525</c:v>
                </c:pt>
                <c:pt idx="1213">
                  <c:v>151.95768231520242</c:v>
                </c:pt>
                <c:pt idx="1214">
                  <c:v>150.302825376512</c:v>
                </c:pt>
                <c:pt idx="1215">
                  <c:v>150.02701787302345</c:v>
                </c:pt>
                <c:pt idx="1216">
                  <c:v>152.41736618730525</c:v>
                </c:pt>
                <c:pt idx="1217">
                  <c:v>152.04962077666673</c:v>
                </c:pt>
                <c:pt idx="1218">
                  <c:v>151.22219209644106</c:v>
                </c:pt>
                <c:pt idx="1219">
                  <c:v>150.67057036538958</c:v>
                </c:pt>
                <c:pt idx="1220">
                  <c:v>150.98428699506178</c:v>
                </c:pt>
                <c:pt idx="1221">
                  <c:v>151.95768231520242</c:v>
                </c:pt>
                <c:pt idx="1222">
                  <c:v>150.06492009437804</c:v>
                </c:pt>
                <c:pt idx="1223">
                  <c:v>150.48669494875003</c:v>
                </c:pt>
                <c:pt idx="1224">
                  <c:v>150.34073355072098</c:v>
                </c:pt>
                <c:pt idx="1225">
                  <c:v>150.06492009437804</c:v>
                </c:pt>
                <c:pt idx="1226">
                  <c:v>150.06492009437804</c:v>
                </c:pt>
                <c:pt idx="1227">
                  <c:v>150.61654098190766</c:v>
                </c:pt>
                <c:pt idx="1228">
                  <c:v>151.16816211044352</c:v>
                </c:pt>
                <c:pt idx="1229">
                  <c:v>150.67057036538958</c:v>
                </c:pt>
                <c:pt idx="1230">
                  <c:v>150.85444668580257</c:v>
                </c:pt>
                <c:pt idx="1231">
                  <c:v>150.1568581340814</c:v>
                </c:pt>
                <c:pt idx="1232">
                  <c:v>150.48669494875003</c:v>
                </c:pt>
                <c:pt idx="1233">
                  <c:v>152.4552927382407</c:v>
                </c:pt>
                <c:pt idx="1234">
                  <c:v>150.02701787302345</c:v>
                </c:pt>
                <c:pt idx="1235">
                  <c:v>151.07622425149484</c:v>
                </c:pt>
                <c:pt idx="1236">
                  <c:v>151.13025423749238</c:v>
                </c:pt>
                <c:pt idx="1237">
                  <c:v>151.68187476351261</c:v>
                </c:pt>
                <c:pt idx="1238">
                  <c:v>150.02701787302345</c:v>
                </c:pt>
                <c:pt idx="1239">
                  <c:v>151.53591354623825</c:v>
                </c:pt>
                <c:pt idx="1240">
                  <c:v>152.54723662234562</c:v>
                </c:pt>
                <c:pt idx="1241">
                  <c:v>150.43266562551966</c:v>
                </c:pt>
                <c:pt idx="1242">
                  <c:v>152.17946108592596</c:v>
                </c:pt>
                <c:pt idx="1243">
                  <c:v>150.34073355072098</c:v>
                </c:pt>
                <c:pt idx="1244">
                  <c:v>150.67057036538958</c:v>
                </c:pt>
                <c:pt idx="1245">
                  <c:v>151.16816211044352</c:v>
                </c:pt>
                <c:pt idx="1246">
                  <c:v>150.34073355072098</c:v>
                </c:pt>
                <c:pt idx="1247">
                  <c:v>151.16816211044352</c:v>
                </c:pt>
                <c:pt idx="1248">
                  <c:v>152.32542832835657</c:v>
                </c:pt>
                <c:pt idx="1249">
                  <c:v>153.24479486753091</c:v>
                </c:pt>
                <c:pt idx="1250">
                  <c:v>152.23349046940788</c:v>
                </c:pt>
                <c:pt idx="1251">
                  <c:v>151.22219209644106</c:v>
                </c:pt>
                <c:pt idx="1252">
                  <c:v>151.99557331771612</c:v>
                </c:pt>
                <c:pt idx="1253">
                  <c:v>150.52460336396524</c:v>
                </c:pt>
                <c:pt idx="1254">
                  <c:v>154.71578133020989</c:v>
                </c:pt>
                <c:pt idx="1255">
                  <c:v>152.69317373899506</c:v>
                </c:pt>
                <c:pt idx="1256">
                  <c:v>152.23349046940788</c:v>
                </c:pt>
                <c:pt idx="1257">
                  <c:v>150.43266562551966</c:v>
                </c:pt>
                <c:pt idx="1258">
                  <c:v>150.02701787302345</c:v>
                </c:pt>
                <c:pt idx="1259">
                  <c:v>151.77381322497692</c:v>
                </c:pt>
                <c:pt idx="1260">
                  <c:v>151.13025423749238</c:v>
                </c:pt>
                <c:pt idx="1261">
                  <c:v>150.39476311495758</c:v>
                </c:pt>
                <c:pt idx="1262">
                  <c:v>151.31412995538975</c:v>
                </c:pt>
                <c:pt idx="1263">
                  <c:v>153.6125402781694</c:v>
                </c:pt>
                <c:pt idx="1264">
                  <c:v>150.67057036538958</c:v>
                </c:pt>
                <c:pt idx="1265">
                  <c:v>150.1568581340814</c:v>
                </c:pt>
                <c:pt idx="1266">
                  <c:v>150.48669494875003</c:v>
                </c:pt>
                <c:pt idx="1267">
                  <c:v>150.11894971886622</c:v>
                </c:pt>
                <c:pt idx="1268">
                  <c:v>151.16816211044352</c:v>
                </c:pt>
                <c:pt idx="1269">
                  <c:v>150.48669494875003</c:v>
                </c:pt>
                <c:pt idx="1270">
                  <c:v>150.61654098190766</c:v>
                </c:pt>
                <c:pt idx="1271">
                  <c:v>151.95768231520242</c:v>
                </c:pt>
                <c:pt idx="1272">
                  <c:v>150.06492009437804</c:v>
                </c:pt>
                <c:pt idx="1273">
                  <c:v>150.34073355072098</c:v>
                </c:pt>
                <c:pt idx="1274">
                  <c:v>150.57863292820184</c:v>
                </c:pt>
                <c:pt idx="1275">
                  <c:v>150.02701787302345</c:v>
                </c:pt>
                <c:pt idx="1276">
                  <c:v>152.63911965237259</c:v>
                </c:pt>
                <c:pt idx="1277">
                  <c:v>152.63911965237259</c:v>
                </c:pt>
                <c:pt idx="1278">
                  <c:v>150.80041730232065</c:v>
                </c:pt>
                <c:pt idx="1279">
                  <c:v>150.48669494875003</c:v>
                </c:pt>
                <c:pt idx="1280">
                  <c:v>151.77381322497692</c:v>
                </c:pt>
                <c:pt idx="1281">
                  <c:v>150.70847944337197</c:v>
                </c:pt>
                <c:pt idx="1282">
                  <c:v>151.9036294336112</c:v>
                </c:pt>
                <c:pt idx="1283">
                  <c:v>150.1568581340814</c:v>
                </c:pt>
                <c:pt idx="1284">
                  <c:v>150.57863292820184</c:v>
                </c:pt>
                <c:pt idx="1285">
                  <c:v>150.57863292820184</c:v>
                </c:pt>
                <c:pt idx="1286">
                  <c:v>150.48669494875003</c:v>
                </c:pt>
                <c:pt idx="1287">
                  <c:v>151.31412995538975</c:v>
                </c:pt>
                <c:pt idx="1288">
                  <c:v>150.98428699506178</c:v>
                </c:pt>
                <c:pt idx="1289">
                  <c:v>150.85444668580257</c:v>
                </c:pt>
                <c:pt idx="1290">
                  <c:v>151.0383163785437</c:v>
                </c:pt>
                <c:pt idx="1291">
                  <c:v>150.1568581340814</c:v>
                </c:pt>
                <c:pt idx="1292">
                  <c:v>151.16816211044352</c:v>
                </c:pt>
                <c:pt idx="1293">
                  <c:v>153.28272684110698</c:v>
                </c:pt>
                <c:pt idx="1294">
                  <c:v>150.89234853359747</c:v>
                </c:pt>
                <c:pt idx="1295">
                  <c:v>151.62785743034317</c:v>
                </c:pt>
                <c:pt idx="1296">
                  <c:v>151.07622425149484</c:v>
                </c:pt>
                <c:pt idx="1297">
                  <c:v>152.69317373899506</c:v>
                </c:pt>
                <c:pt idx="1298">
                  <c:v>151.0383163785437</c:v>
                </c:pt>
                <c:pt idx="1299">
                  <c:v>157.56581278152544</c:v>
                </c:pt>
                <c:pt idx="1300">
                  <c:v>153.9802856888079</c:v>
                </c:pt>
                <c:pt idx="1301">
                  <c:v>153.06092517478979</c:v>
                </c:pt>
                <c:pt idx="1302">
                  <c:v>152.32542832835657</c:v>
                </c:pt>
                <c:pt idx="1303">
                  <c:v>151.40606178918219</c:v>
                </c:pt>
                <c:pt idx="1304">
                  <c:v>152.23349046940788</c:v>
                </c:pt>
                <c:pt idx="1305">
                  <c:v>150.21088739706022</c:v>
                </c:pt>
                <c:pt idx="1306">
                  <c:v>150.67057036538958</c:v>
                </c:pt>
                <c:pt idx="1307">
                  <c:v>150.52460336396524</c:v>
                </c:pt>
                <c:pt idx="1308">
                  <c:v>151.16816211044352</c:v>
                </c:pt>
                <c:pt idx="1309">
                  <c:v>150.43266562551966</c:v>
                </c:pt>
                <c:pt idx="1310">
                  <c:v>150.67057036538958</c:v>
                </c:pt>
                <c:pt idx="1311">
                  <c:v>150.94637851959502</c:v>
                </c:pt>
                <c:pt idx="1312">
                  <c:v>152.32542832835657</c:v>
                </c:pt>
                <c:pt idx="1313">
                  <c:v>150.94637851959502</c:v>
                </c:pt>
                <c:pt idx="1314">
                  <c:v>155.4512727540025</c:v>
                </c:pt>
                <c:pt idx="1315">
                  <c:v>152.04962077666673</c:v>
                </c:pt>
                <c:pt idx="1316">
                  <c:v>150.80041730232065</c:v>
                </c:pt>
                <c:pt idx="1317">
                  <c:v>151.35203180318464</c:v>
                </c:pt>
                <c:pt idx="1318">
                  <c:v>153.37461047364957</c:v>
                </c:pt>
                <c:pt idx="1319">
                  <c:v>152.54723662234562</c:v>
                </c:pt>
                <c:pt idx="1320">
                  <c:v>152.82300742058243</c:v>
                </c:pt>
                <c:pt idx="1321">
                  <c:v>150.52460336396524</c:v>
                </c:pt>
                <c:pt idx="1322">
                  <c:v>150.98428699506178</c:v>
                </c:pt>
                <c:pt idx="1323">
                  <c:v>152.4552927382407</c:v>
                </c:pt>
                <c:pt idx="1324">
                  <c:v>151.86574505876936</c:v>
                </c:pt>
                <c:pt idx="1325">
                  <c:v>150.48669494875003</c:v>
                </c:pt>
                <c:pt idx="1326">
                  <c:v>151.9036294336112</c:v>
                </c:pt>
                <c:pt idx="1327">
                  <c:v>150.98428699506178</c:v>
                </c:pt>
                <c:pt idx="1328">
                  <c:v>151.99557331771612</c:v>
                </c:pt>
                <c:pt idx="1329">
                  <c:v>151.16816211044352</c:v>
                </c:pt>
                <c:pt idx="1330">
                  <c:v>151.95768231520242</c:v>
                </c:pt>
                <c:pt idx="1331">
                  <c:v>151.77381322497692</c:v>
                </c:pt>
                <c:pt idx="1332">
                  <c:v>151.13025423749238</c:v>
                </c:pt>
                <c:pt idx="1333">
                  <c:v>151.77381322497692</c:v>
                </c:pt>
                <c:pt idx="1334">
                  <c:v>150.85444668580257</c:v>
                </c:pt>
                <c:pt idx="1335">
                  <c:v>151.0383163785437</c:v>
                </c:pt>
                <c:pt idx="1336">
                  <c:v>152.78511159794374</c:v>
                </c:pt>
                <c:pt idx="1337">
                  <c:v>151.58993750707955</c:v>
                </c:pt>
                <c:pt idx="1338">
                  <c:v>152.04962077666673</c:v>
                </c:pt>
                <c:pt idx="1339">
                  <c:v>150.61654098190766</c:v>
                </c:pt>
                <c:pt idx="1340">
                  <c:v>150.11894971886622</c:v>
                </c:pt>
                <c:pt idx="1341">
                  <c:v>150.67057036538958</c:v>
                </c:pt>
                <c:pt idx="1342">
                  <c:v>150.89234853359747</c:v>
                </c:pt>
                <c:pt idx="1343">
                  <c:v>150.39476311495758</c:v>
                </c:pt>
                <c:pt idx="1344">
                  <c:v>151.0383163785437</c:v>
                </c:pt>
                <c:pt idx="1345">
                  <c:v>154.71578133020989</c:v>
                </c:pt>
                <c:pt idx="1346">
                  <c:v>154.20204578154713</c:v>
                </c:pt>
                <c:pt idx="1347">
                  <c:v>153.09883907289716</c:v>
                </c:pt>
                <c:pt idx="1348">
                  <c:v>150.302825376512</c:v>
                </c:pt>
                <c:pt idx="1349">
                  <c:v>153.3367327264796</c:v>
                </c:pt>
                <c:pt idx="1350">
                  <c:v>150.21088739706022</c:v>
                </c:pt>
                <c:pt idx="1351">
                  <c:v>150.61654098190766</c:v>
                </c:pt>
                <c:pt idx="1352">
                  <c:v>150.06492009437804</c:v>
                </c:pt>
                <c:pt idx="1353">
                  <c:v>150.02701787302345</c:v>
                </c:pt>
                <c:pt idx="1354">
                  <c:v>150.61654098190766</c:v>
                </c:pt>
                <c:pt idx="1355">
                  <c:v>151.53591354623825</c:v>
                </c:pt>
                <c:pt idx="1356">
                  <c:v>153.37461047364957</c:v>
                </c:pt>
                <c:pt idx="1357">
                  <c:v>151.44396966213333</c:v>
                </c:pt>
                <c:pt idx="1358">
                  <c:v>150.80041730232065</c:v>
                </c:pt>
                <c:pt idx="1359">
                  <c:v>152.9689873158411</c:v>
                </c:pt>
                <c:pt idx="1360">
                  <c:v>151.31412995538975</c:v>
                </c:pt>
                <c:pt idx="1361">
                  <c:v>151.13025423749238</c:v>
                </c:pt>
                <c:pt idx="1362">
                  <c:v>151.77381322497692</c:v>
                </c:pt>
                <c:pt idx="1363">
                  <c:v>151.95768231520242</c:v>
                </c:pt>
                <c:pt idx="1364">
                  <c:v>150.43266562551966</c:v>
                </c:pt>
                <c:pt idx="1365">
                  <c:v>151.22219209644106</c:v>
                </c:pt>
                <c:pt idx="1366">
                  <c:v>151.86574505876936</c:v>
                </c:pt>
                <c:pt idx="1367">
                  <c:v>150.57863292820184</c:v>
                </c:pt>
                <c:pt idx="1368">
                  <c:v>150.11894971886622</c:v>
                </c:pt>
                <c:pt idx="1369">
                  <c:v>151.31412995538975</c:v>
                </c:pt>
                <c:pt idx="1370">
                  <c:v>150.76250882685389</c:v>
                </c:pt>
                <c:pt idx="1371">
                  <c:v>150.21088739706022</c:v>
                </c:pt>
                <c:pt idx="1372">
                  <c:v>150.67057036538958</c:v>
                </c:pt>
                <c:pt idx="1373">
                  <c:v>150.61654098190766</c:v>
                </c:pt>
                <c:pt idx="1374">
                  <c:v>150.52460336396524</c:v>
                </c:pt>
                <c:pt idx="1375">
                  <c:v>151.62785743034317</c:v>
                </c:pt>
                <c:pt idx="1376">
                  <c:v>150.06492009437804</c:v>
                </c:pt>
                <c:pt idx="1377">
                  <c:v>152.41736618730525</c:v>
                </c:pt>
                <c:pt idx="1378">
                  <c:v>151.31412995538975</c:v>
                </c:pt>
                <c:pt idx="1379">
                  <c:v>151.86574505876936</c:v>
                </c:pt>
                <c:pt idx="1380">
                  <c:v>150.85444668580257</c:v>
                </c:pt>
                <c:pt idx="1381">
                  <c:v>151.31412995538975</c:v>
                </c:pt>
                <c:pt idx="1382">
                  <c:v>151.16816211044352</c:v>
                </c:pt>
                <c:pt idx="1383">
                  <c:v>151.0383163785437</c:v>
                </c:pt>
                <c:pt idx="1384">
                  <c:v>150.76250882685389</c:v>
                </c:pt>
                <c:pt idx="1385">
                  <c:v>150.57863292820184</c:v>
                </c:pt>
                <c:pt idx="1386">
                  <c:v>150.94637851959502</c:v>
                </c:pt>
                <c:pt idx="1387">
                  <c:v>150.61654098190766</c:v>
                </c:pt>
                <c:pt idx="1388">
                  <c:v>150.98428699506178</c:v>
                </c:pt>
                <c:pt idx="1389">
                  <c:v>152.54723662234562</c:v>
                </c:pt>
                <c:pt idx="1390">
                  <c:v>153.74238601006925</c:v>
                </c:pt>
                <c:pt idx="1391">
                  <c:v>154.47787743386186</c:v>
                </c:pt>
                <c:pt idx="1392">
                  <c:v>152.14155863561541</c:v>
                </c:pt>
                <c:pt idx="1393">
                  <c:v>151.31412995538975</c:v>
                </c:pt>
                <c:pt idx="1394">
                  <c:v>150.302825376512</c:v>
                </c:pt>
                <c:pt idx="1395">
                  <c:v>150.57863292820184</c:v>
                </c:pt>
                <c:pt idx="1396">
                  <c:v>150.67057036538958</c:v>
                </c:pt>
                <c:pt idx="1397">
                  <c:v>151.86574505876936</c:v>
                </c:pt>
                <c:pt idx="1398">
                  <c:v>153.06092517478979</c:v>
                </c:pt>
                <c:pt idx="1399">
                  <c:v>153.70447813711809</c:v>
                </c:pt>
                <c:pt idx="1400">
                  <c:v>151.0383163785437</c:v>
                </c:pt>
                <c:pt idx="1401">
                  <c:v>150.52460336396524</c:v>
                </c:pt>
                <c:pt idx="1402">
                  <c:v>150.11894971886622</c:v>
                </c:pt>
                <c:pt idx="1403">
                  <c:v>150.76250882685389</c:v>
                </c:pt>
                <c:pt idx="1404">
                  <c:v>150.21088739706022</c:v>
                </c:pt>
                <c:pt idx="1405">
                  <c:v>150.39476311495758</c:v>
                </c:pt>
                <c:pt idx="1406">
                  <c:v>153.55849824185941</c:v>
                </c:pt>
                <c:pt idx="1407">
                  <c:v>153.09883907289716</c:v>
                </c:pt>
                <c:pt idx="1408">
                  <c:v>150.67057036538958</c:v>
                </c:pt>
                <c:pt idx="1409">
                  <c:v>150.11894971886622</c:v>
                </c:pt>
                <c:pt idx="1410">
                  <c:v>151.44396966213333</c:v>
                </c:pt>
                <c:pt idx="1411">
                  <c:v>151.53591354623825</c:v>
                </c:pt>
                <c:pt idx="1412">
                  <c:v>152.60124130268699</c:v>
                </c:pt>
                <c:pt idx="1413">
                  <c:v>152.78511159794374</c:v>
                </c:pt>
                <c:pt idx="1414">
                  <c:v>151.58993750707955</c:v>
                </c:pt>
                <c:pt idx="1415">
                  <c:v>150.76250882685389</c:v>
                </c:pt>
                <c:pt idx="1416">
                  <c:v>150.21088739706022</c:v>
                </c:pt>
                <c:pt idx="1417">
                  <c:v>150.48669494875003</c:v>
                </c:pt>
                <c:pt idx="1418">
                  <c:v>150.80041730232065</c:v>
                </c:pt>
                <c:pt idx="1419">
                  <c:v>150.94637851959502</c:v>
                </c:pt>
                <c:pt idx="1420">
                  <c:v>150.2487958122754</c:v>
                </c:pt>
                <c:pt idx="1421">
                  <c:v>150.67057036538958</c:v>
                </c:pt>
                <c:pt idx="1422">
                  <c:v>150.94637851959502</c:v>
                </c:pt>
                <c:pt idx="1423">
                  <c:v>150.76250882685389</c:v>
                </c:pt>
                <c:pt idx="1424">
                  <c:v>151.2600999693922</c:v>
                </c:pt>
                <c:pt idx="1425">
                  <c:v>150.02701787302345</c:v>
                </c:pt>
                <c:pt idx="1426">
                  <c:v>150.02701787302345</c:v>
                </c:pt>
                <c:pt idx="1427">
                  <c:v>153.28272684110698</c:v>
                </c:pt>
                <c:pt idx="1428">
                  <c:v>150.80041730232065</c:v>
                </c:pt>
                <c:pt idx="1429">
                  <c:v>150.52460336396524</c:v>
                </c:pt>
                <c:pt idx="1430">
                  <c:v>150.80041730232065</c:v>
                </c:pt>
                <c:pt idx="1431">
                  <c:v>150.06492009437804</c:v>
                </c:pt>
                <c:pt idx="1432">
                  <c:v>151.13025423749238</c:v>
                </c:pt>
                <c:pt idx="1433">
                  <c:v>152.41736618730525</c:v>
                </c:pt>
                <c:pt idx="1434">
                  <c:v>151.68187476351261</c:v>
                </c:pt>
                <c:pt idx="1435">
                  <c:v>150.21088739706022</c:v>
                </c:pt>
                <c:pt idx="1436">
                  <c:v>150.34073355072098</c:v>
                </c:pt>
                <c:pt idx="1437">
                  <c:v>151.62785743034317</c:v>
                </c:pt>
                <c:pt idx="1438">
                  <c:v>152.82300742058243</c:v>
                </c:pt>
                <c:pt idx="1439">
                  <c:v>151.07622425149484</c:v>
                </c:pt>
                <c:pt idx="1440">
                  <c:v>150.02701787302345</c:v>
                </c:pt>
                <c:pt idx="1441">
                  <c:v>150.02701787302345</c:v>
                </c:pt>
                <c:pt idx="1442">
                  <c:v>150.11894971886622</c:v>
                </c:pt>
                <c:pt idx="1443">
                  <c:v>150.302825376512</c:v>
                </c:pt>
                <c:pt idx="1444">
                  <c:v>151.71980131444809</c:v>
                </c:pt>
                <c:pt idx="1445">
                  <c:v>150.2487958122754</c:v>
                </c:pt>
                <c:pt idx="1446">
                  <c:v>151.13025423749238</c:v>
                </c:pt>
                <c:pt idx="1447">
                  <c:v>150.85444668580257</c:v>
                </c:pt>
                <c:pt idx="1448">
                  <c:v>151.68187476351261</c:v>
                </c:pt>
                <c:pt idx="1449">
                  <c:v>150.43266562551966</c:v>
                </c:pt>
                <c:pt idx="1450">
                  <c:v>151.0383163785437</c:v>
                </c:pt>
                <c:pt idx="1451">
                  <c:v>151.31412995538975</c:v>
                </c:pt>
                <c:pt idx="1452">
                  <c:v>150.76250882685389</c:v>
                </c:pt>
                <c:pt idx="1453">
                  <c:v>150.1568581340814</c:v>
                </c:pt>
                <c:pt idx="1454">
                  <c:v>150.89234853359747</c:v>
                </c:pt>
                <c:pt idx="1455">
                  <c:v>150.98428699506178</c:v>
                </c:pt>
                <c:pt idx="1456">
                  <c:v>150.2487958122754</c:v>
                </c:pt>
                <c:pt idx="1457">
                  <c:v>150.302825376512</c:v>
                </c:pt>
                <c:pt idx="1458">
                  <c:v>151.22219209644106</c:v>
                </c:pt>
                <c:pt idx="1459">
                  <c:v>150.57863292820184</c:v>
                </c:pt>
                <c:pt idx="1460">
                  <c:v>151.68187476351261</c:v>
                </c:pt>
                <c:pt idx="1461">
                  <c:v>151.13025423749238</c:v>
                </c:pt>
                <c:pt idx="1462">
                  <c:v>150.06492009437804</c:v>
                </c:pt>
                <c:pt idx="1463">
                  <c:v>150.67057036538958</c:v>
                </c:pt>
                <c:pt idx="1464">
                  <c:v>152.14155863561541</c:v>
                </c:pt>
                <c:pt idx="1465">
                  <c:v>150.94637851959502</c:v>
                </c:pt>
                <c:pt idx="1466">
                  <c:v>152.41736618730525</c:v>
                </c:pt>
                <c:pt idx="1467">
                  <c:v>151.77381322497692</c:v>
                </c:pt>
                <c:pt idx="1468">
                  <c:v>152.41736618730525</c:v>
                </c:pt>
                <c:pt idx="1469">
                  <c:v>152.04962077666673</c:v>
                </c:pt>
                <c:pt idx="1470">
                  <c:v>150.57863292820184</c:v>
                </c:pt>
                <c:pt idx="1471">
                  <c:v>150.2487958122754</c:v>
                </c:pt>
                <c:pt idx="1472">
                  <c:v>151.81174519855301</c:v>
                </c:pt>
                <c:pt idx="1473">
                  <c:v>152.17946108592596</c:v>
                </c:pt>
                <c:pt idx="1474">
                  <c:v>151.71980131444809</c:v>
                </c:pt>
                <c:pt idx="1475">
                  <c:v>151.81174519855301</c:v>
                </c:pt>
                <c:pt idx="1476">
                  <c:v>151.9036294336112</c:v>
                </c:pt>
                <c:pt idx="1477">
                  <c:v>150.43266562551966</c:v>
                </c:pt>
                <c:pt idx="1478">
                  <c:v>150.11894971886622</c:v>
                </c:pt>
                <c:pt idx="1479">
                  <c:v>150.89234853359747</c:v>
                </c:pt>
                <c:pt idx="1480">
                  <c:v>150.11894971886622</c:v>
                </c:pt>
                <c:pt idx="1481">
                  <c:v>154.66176520207168</c:v>
                </c:pt>
                <c:pt idx="1482">
                  <c:v>152.17946108592596</c:v>
                </c:pt>
                <c:pt idx="1483">
                  <c:v>151.58993750707955</c:v>
                </c:pt>
                <c:pt idx="1484">
                  <c:v>153.24479486753091</c:v>
                </c:pt>
                <c:pt idx="1485">
                  <c:v>154.43997076594195</c:v>
                </c:pt>
                <c:pt idx="1486">
                  <c:v>153.6125402781694</c:v>
                </c:pt>
                <c:pt idx="1487">
                  <c:v>150.06492009437804</c:v>
                </c:pt>
                <c:pt idx="1488">
                  <c:v>150.57863292820184</c:v>
                </c:pt>
                <c:pt idx="1489">
                  <c:v>151.53591354623825</c:v>
                </c:pt>
                <c:pt idx="1490">
                  <c:v>152.63911965237259</c:v>
                </c:pt>
                <c:pt idx="1491">
                  <c:v>150.302825376512</c:v>
                </c:pt>
                <c:pt idx="1492">
                  <c:v>150.2487958122754</c:v>
                </c:pt>
                <c:pt idx="1493">
                  <c:v>150.94637851959502</c:v>
                </c:pt>
                <c:pt idx="1494">
                  <c:v>151.16816211044352</c:v>
                </c:pt>
                <c:pt idx="1495">
                  <c:v>151.2600999693922</c:v>
                </c:pt>
                <c:pt idx="1496">
                  <c:v>152.41736618730525</c:v>
                </c:pt>
                <c:pt idx="1497">
                  <c:v>150.61654098190766</c:v>
                </c:pt>
                <c:pt idx="1498">
                  <c:v>151.16816211044352</c:v>
                </c:pt>
                <c:pt idx="1499">
                  <c:v>150.2487958122754</c:v>
                </c:pt>
                <c:pt idx="1500">
                  <c:v>151.07622425149484</c:v>
                </c:pt>
                <c:pt idx="1501">
                  <c:v>150.02701787302345</c:v>
                </c:pt>
                <c:pt idx="1502">
                  <c:v>151.99557331771612</c:v>
                </c:pt>
                <c:pt idx="1503">
                  <c:v>150.11894971886622</c:v>
                </c:pt>
                <c:pt idx="1504">
                  <c:v>152.82300742058243</c:v>
                </c:pt>
                <c:pt idx="1505">
                  <c:v>153.74238601006925</c:v>
                </c:pt>
                <c:pt idx="1506">
                  <c:v>150.67057036538958</c:v>
                </c:pt>
                <c:pt idx="1507">
                  <c:v>150.11894971886622</c:v>
                </c:pt>
                <c:pt idx="1508">
                  <c:v>151.22219209644106</c:v>
                </c:pt>
                <c:pt idx="1509">
                  <c:v>153.24479486753091</c:v>
                </c:pt>
                <c:pt idx="1510">
                  <c:v>151.95768231520242</c:v>
                </c:pt>
                <c:pt idx="1511">
                  <c:v>150.85444668580257</c:v>
                </c:pt>
                <c:pt idx="1512">
                  <c:v>153.3367327264796</c:v>
                </c:pt>
                <c:pt idx="1513">
                  <c:v>150.302825376512</c:v>
                </c:pt>
                <c:pt idx="1514">
                  <c:v>151.22219209644106</c:v>
                </c:pt>
                <c:pt idx="1515">
                  <c:v>152.69317373899506</c:v>
                </c:pt>
                <c:pt idx="1516">
                  <c:v>152.04962077666673</c:v>
                </c:pt>
                <c:pt idx="1517">
                  <c:v>150.57863292820184</c:v>
                </c:pt>
                <c:pt idx="1518">
                  <c:v>150.67057036538958</c:v>
                </c:pt>
                <c:pt idx="1519">
                  <c:v>150.48669494875003</c:v>
                </c:pt>
                <c:pt idx="1520">
                  <c:v>150.80041730232065</c:v>
                </c:pt>
                <c:pt idx="1521">
                  <c:v>150.1568581340814</c:v>
                </c:pt>
                <c:pt idx="1522">
                  <c:v>150.76250882685389</c:v>
                </c:pt>
                <c:pt idx="1523">
                  <c:v>153.00689518879224</c:v>
                </c:pt>
                <c:pt idx="1524">
                  <c:v>155.39725542083306</c:v>
                </c:pt>
                <c:pt idx="1525">
                  <c:v>153.65044212596433</c:v>
                </c:pt>
                <c:pt idx="1526">
                  <c:v>151.81174519855301</c:v>
                </c:pt>
                <c:pt idx="1527">
                  <c:v>151.62785743034317</c:v>
                </c:pt>
                <c:pt idx="1528">
                  <c:v>151.16816211044352</c:v>
                </c:pt>
                <c:pt idx="1529">
                  <c:v>150.43266562551966</c:v>
                </c:pt>
                <c:pt idx="1530">
                  <c:v>150.94637851959502</c:v>
                </c:pt>
                <c:pt idx="1531">
                  <c:v>150.48669494875003</c:v>
                </c:pt>
                <c:pt idx="1532">
                  <c:v>150.85444668580257</c:v>
                </c:pt>
                <c:pt idx="1533">
                  <c:v>150.70847944337197</c:v>
                </c:pt>
                <c:pt idx="1534">
                  <c:v>151.13025423749238</c:v>
                </c:pt>
                <c:pt idx="1535">
                  <c:v>150.02701787302345</c:v>
                </c:pt>
                <c:pt idx="1536">
                  <c:v>153.24479486753091</c:v>
                </c:pt>
                <c:pt idx="1537">
                  <c:v>150.70847944337197</c:v>
                </c:pt>
                <c:pt idx="1538">
                  <c:v>151.53591354623825</c:v>
                </c:pt>
                <c:pt idx="1539">
                  <c:v>150.67057036538958</c:v>
                </c:pt>
                <c:pt idx="1540">
                  <c:v>150.302825376512</c:v>
                </c:pt>
                <c:pt idx="1541">
                  <c:v>150.39476311495758</c:v>
                </c:pt>
                <c:pt idx="1542">
                  <c:v>150.80041730232065</c:v>
                </c:pt>
                <c:pt idx="1543">
                  <c:v>151.22219209644106</c:v>
                </c:pt>
                <c:pt idx="1544">
                  <c:v>150.302825376512</c:v>
                </c:pt>
                <c:pt idx="1545">
                  <c:v>150.302825376512</c:v>
                </c:pt>
                <c:pt idx="1546">
                  <c:v>151.58993750707955</c:v>
                </c:pt>
                <c:pt idx="1547">
                  <c:v>151.86574505876936</c:v>
                </c:pt>
                <c:pt idx="1548">
                  <c:v>151.40606178918219</c:v>
                </c:pt>
                <c:pt idx="1549">
                  <c:v>151.77381322497692</c:v>
                </c:pt>
                <c:pt idx="1550">
                  <c:v>151.77381322497692</c:v>
                </c:pt>
                <c:pt idx="1551">
                  <c:v>150.70847944337197</c:v>
                </c:pt>
                <c:pt idx="1552">
                  <c:v>150.06492009437804</c:v>
                </c:pt>
                <c:pt idx="1553">
                  <c:v>150.67057036538958</c:v>
                </c:pt>
                <c:pt idx="1554">
                  <c:v>151.9036294336112</c:v>
                </c:pt>
                <c:pt idx="1555">
                  <c:v>151.0383163785437</c:v>
                </c:pt>
                <c:pt idx="1556">
                  <c:v>150.70847944337197</c:v>
                </c:pt>
                <c:pt idx="1557">
                  <c:v>151.07622425149484</c:v>
                </c:pt>
                <c:pt idx="1558">
                  <c:v>154.11010189744221</c:v>
                </c:pt>
                <c:pt idx="1559">
                  <c:v>150.70847944337197</c:v>
                </c:pt>
                <c:pt idx="1560">
                  <c:v>150.34073355072098</c:v>
                </c:pt>
                <c:pt idx="1561">
                  <c:v>150.57863292820184</c:v>
                </c:pt>
                <c:pt idx="1562">
                  <c:v>151.68187476351261</c:v>
                </c:pt>
                <c:pt idx="1563">
                  <c:v>150.80041730232065</c:v>
                </c:pt>
                <c:pt idx="1564">
                  <c:v>150.67057036538958</c:v>
                </c:pt>
                <c:pt idx="1565">
                  <c:v>150.85444668580257</c:v>
                </c:pt>
                <c:pt idx="1566">
                  <c:v>151.49799964813087</c:v>
                </c:pt>
                <c:pt idx="1567">
                  <c:v>151.95768231520242</c:v>
                </c:pt>
                <c:pt idx="1568">
                  <c:v>150.1568581340814</c:v>
                </c:pt>
                <c:pt idx="1569">
                  <c:v>155.4512727540025</c:v>
                </c:pt>
                <c:pt idx="1570">
                  <c:v>153.00689518879224</c:v>
                </c:pt>
                <c:pt idx="1571">
                  <c:v>150.34073355072098</c:v>
                </c:pt>
                <c:pt idx="1572">
                  <c:v>151.53591354623825</c:v>
                </c:pt>
                <c:pt idx="1573">
                  <c:v>150.302825376512</c:v>
                </c:pt>
                <c:pt idx="1574">
                  <c:v>150.02701787302345</c:v>
                </c:pt>
                <c:pt idx="1575">
                  <c:v>151.58993750707955</c:v>
                </c:pt>
                <c:pt idx="1576">
                  <c:v>151.40606178918219</c:v>
                </c:pt>
                <c:pt idx="1577">
                  <c:v>152.87704945689242</c:v>
                </c:pt>
                <c:pt idx="1578">
                  <c:v>151.49799964813087</c:v>
                </c:pt>
                <c:pt idx="1579">
                  <c:v>151.13025423749238</c:v>
                </c:pt>
                <c:pt idx="1580">
                  <c:v>152.14155863561541</c:v>
                </c:pt>
                <c:pt idx="1581">
                  <c:v>151.77381322497692</c:v>
                </c:pt>
                <c:pt idx="1582">
                  <c:v>151.0383163785437</c:v>
                </c:pt>
                <c:pt idx="1583">
                  <c:v>153.52060844437696</c:v>
                </c:pt>
                <c:pt idx="1584">
                  <c:v>151.31412995538975</c:v>
                </c:pt>
                <c:pt idx="1585">
                  <c:v>151.40606178918219</c:v>
                </c:pt>
                <c:pt idx="1586">
                  <c:v>150.1568581340814</c:v>
                </c:pt>
                <c:pt idx="1587">
                  <c:v>150.39476311495758</c:v>
                </c:pt>
                <c:pt idx="1588">
                  <c:v>150.43266562551966</c:v>
                </c:pt>
                <c:pt idx="1589">
                  <c:v>151.9036294336112</c:v>
                </c:pt>
                <c:pt idx="1590">
                  <c:v>152.63911965237259</c:v>
                </c:pt>
                <c:pt idx="1591">
                  <c:v>150.43266562551966</c:v>
                </c:pt>
                <c:pt idx="1592">
                  <c:v>150.43266562551966</c:v>
                </c:pt>
                <c:pt idx="1593">
                  <c:v>150.34073355072098</c:v>
                </c:pt>
                <c:pt idx="1594">
                  <c:v>150.06492009437804</c:v>
                </c:pt>
                <c:pt idx="1595">
                  <c:v>150.94637851959502</c:v>
                </c:pt>
                <c:pt idx="1596">
                  <c:v>150.302825376512</c:v>
                </c:pt>
                <c:pt idx="1597">
                  <c:v>150.43266562551966</c:v>
                </c:pt>
                <c:pt idx="1598">
                  <c:v>150.06492009437804</c:v>
                </c:pt>
                <c:pt idx="1599">
                  <c:v>150.52460336396524</c:v>
                </c:pt>
                <c:pt idx="1600">
                  <c:v>150.52460336396524</c:v>
                </c:pt>
                <c:pt idx="1601">
                  <c:v>150.98428699506178</c:v>
                </c:pt>
                <c:pt idx="1602">
                  <c:v>150.43266562551966</c:v>
                </c:pt>
                <c:pt idx="1603">
                  <c:v>150.06492009437804</c:v>
                </c:pt>
                <c:pt idx="1604">
                  <c:v>150.1568581340814</c:v>
                </c:pt>
                <c:pt idx="1605">
                  <c:v>151.0383163785437</c:v>
                </c:pt>
                <c:pt idx="1606">
                  <c:v>151.53591354623825</c:v>
                </c:pt>
                <c:pt idx="1607">
                  <c:v>150.76250882685389</c:v>
                </c:pt>
                <c:pt idx="1608">
                  <c:v>150.02701787302345</c:v>
                </c:pt>
                <c:pt idx="1609">
                  <c:v>151.86574505876936</c:v>
                </c:pt>
                <c:pt idx="1610">
                  <c:v>151.40606178918219</c:v>
                </c:pt>
                <c:pt idx="1611">
                  <c:v>151.86574505876936</c:v>
                </c:pt>
                <c:pt idx="1612">
                  <c:v>152.14155863561541</c:v>
                </c:pt>
                <c:pt idx="1613">
                  <c:v>150.94637851959502</c:v>
                </c:pt>
                <c:pt idx="1614">
                  <c:v>153.83432989417415</c:v>
                </c:pt>
                <c:pt idx="1615">
                  <c:v>152.17946108592596</c:v>
                </c:pt>
                <c:pt idx="1616">
                  <c:v>151.07622425149484</c:v>
                </c:pt>
                <c:pt idx="1617">
                  <c:v>151.07622425149484</c:v>
                </c:pt>
                <c:pt idx="1618">
                  <c:v>151.68187476351261</c:v>
                </c:pt>
                <c:pt idx="1619">
                  <c:v>151.0383163785437</c:v>
                </c:pt>
                <c:pt idx="1620">
                  <c:v>150.39476311495758</c:v>
                </c:pt>
                <c:pt idx="1621">
                  <c:v>151.35203180318464</c:v>
                </c:pt>
                <c:pt idx="1622">
                  <c:v>152.08751720182104</c:v>
                </c:pt>
                <c:pt idx="1623">
                  <c:v>150.302825376512</c:v>
                </c:pt>
                <c:pt idx="1624">
                  <c:v>150.52460336396524</c:v>
                </c:pt>
                <c:pt idx="1625">
                  <c:v>150.98428699506178</c:v>
                </c:pt>
                <c:pt idx="1626">
                  <c:v>151.13025423749238</c:v>
                </c:pt>
                <c:pt idx="1627">
                  <c:v>151.99557331771612</c:v>
                </c:pt>
                <c:pt idx="1628">
                  <c:v>151.77381322497692</c:v>
                </c:pt>
                <c:pt idx="1629">
                  <c:v>150.302825376512</c:v>
                </c:pt>
                <c:pt idx="1630">
                  <c:v>150.57863292820184</c:v>
                </c:pt>
                <c:pt idx="1631">
                  <c:v>150.70847944337197</c:v>
                </c:pt>
                <c:pt idx="1632">
                  <c:v>151.40606178918219</c:v>
                </c:pt>
                <c:pt idx="1633">
                  <c:v>152.32542832835657</c:v>
                </c:pt>
                <c:pt idx="1634">
                  <c:v>154.53190802237503</c:v>
                </c:pt>
                <c:pt idx="1635">
                  <c:v>151.86574505876936</c:v>
                </c:pt>
                <c:pt idx="1636">
                  <c:v>150.34073355072098</c:v>
                </c:pt>
                <c:pt idx="1637">
                  <c:v>150.57863292820184</c:v>
                </c:pt>
                <c:pt idx="1638">
                  <c:v>150.302825376512</c:v>
                </c:pt>
                <c:pt idx="1639">
                  <c:v>150.2487958122754</c:v>
                </c:pt>
                <c:pt idx="1640">
                  <c:v>150.2487958122754</c:v>
                </c:pt>
                <c:pt idx="1641">
                  <c:v>150.21088739706022</c:v>
                </c:pt>
                <c:pt idx="1642">
                  <c:v>150.80041730232065</c:v>
                </c:pt>
                <c:pt idx="1643">
                  <c:v>150.302825376512</c:v>
                </c:pt>
                <c:pt idx="1644">
                  <c:v>151.16816211044352</c:v>
                </c:pt>
                <c:pt idx="1645">
                  <c:v>151.49799964813087</c:v>
                </c:pt>
                <c:pt idx="1646">
                  <c:v>152.60124130268699</c:v>
                </c:pt>
                <c:pt idx="1647">
                  <c:v>151.58993750707955</c:v>
                </c:pt>
                <c:pt idx="1648">
                  <c:v>150.11894971886622</c:v>
                </c:pt>
                <c:pt idx="1649">
                  <c:v>151.53591354623825</c:v>
                </c:pt>
                <c:pt idx="1650">
                  <c:v>151.99557331771612</c:v>
                </c:pt>
                <c:pt idx="1651">
                  <c:v>151.81174519855301</c:v>
                </c:pt>
                <c:pt idx="1652">
                  <c:v>151.53591354623825</c:v>
                </c:pt>
                <c:pt idx="1653">
                  <c:v>151.53591354623825</c:v>
                </c:pt>
                <c:pt idx="1654">
                  <c:v>150.98428699506178</c:v>
                </c:pt>
                <c:pt idx="1655">
                  <c:v>151.53591354623825</c:v>
                </c:pt>
                <c:pt idx="1656">
                  <c:v>150.61654098190766</c:v>
                </c:pt>
                <c:pt idx="1657">
                  <c:v>153.42866998291265</c:v>
                </c:pt>
                <c:pt idx="1658">
                  <c:v>152.14155863561541</c:v>
                </c:pt>
                <c:pt idx="1659">
                  <c:v>152.17946108592596</c:v>
                </c:pt>
                <c:pt idx="1660">
                  <c:v>150.94637851959502</c:v>
                </c:pt>
                <c:pt idx="1661">
                  <c:v>151.07622425149484</c:v>
                </c:pt>
                <c:pt idx="1662">
                  <c:v>150.67057036538958</c:v>
                </c:pt>
                <c:pt idx="1663">
                  <c:v>152.32542832835657</c:v>
                </c:pt>
                <c:pt idx="1664">
                  <c:v>153.6125402781694</c:v>
                </c:pt>
                <c:pt idx="1665">
                  <c:v>153.79641599606677</c:v>
                </c:pt>
                <c:pt idx="1666">
                  <c:v>152.14155863561541</c:v>
                </c:pt>
                <c:pt idx="1667">
                  <c:v>151.86574505876936</c:v>
                </c:pt>
                <c:pt idx="1668">
                  <c:v>150.302825376512</c:v>
                </c:pt>
                <c:pt idx="1669">
                  <c:v>151.49799964813087</c:v>
                </c:pt>
                <c:pt idx="1670">
                  <c:v>152.60124130268699</c:v>
                </c:pt>
                <c:pt idx="1671">
                  <c:v>152.27140497003089</c:v>
                </c:pt>
                <c:pt idx="1672">
                  <c:v>151.71980131444809</c:v>
                </c:pt>
                <c:pt idx="1673">
                  <c:v>153.46655435775449</c:v>
                </c:pt>
                <c:pt idx="1674">
                  <c:v>151.99557331771612</c:v>
                </c:pt>
                <c:pt idx="1675">
                  <c:v>153.37461047364957</c:v>
                </c:pt>
                <c:pt idx="1676">
                  <c:v>151.35203180318464</c:v>
                </c:pt>
                <c:pt idx="1677">
                  <c:v>150.2487958122754</c:v>
                </c:pt>
                <c:pt idx="1678">
                  <c:v>150.06492009437804</c:v>
                </c:pt>
                <c:pt idx="1679">
                  <c:v>152.23349046940788</c:v>
                </c:pt>
                <c:pt idx="1680">
                  <c:v>150.80041730232065</c:v>
                </c:pt>
                <c:pt idx="1681">
                  <c:v>153.15285700858223</c:v>
                </c:pt>
                <c:pt idx="1682">
                  <c:v>152.14155863561541</c:v>
                </c:pt>
                <c:pt idx="1683">
                  <c:v>151.58993750707955</c:v>
                </c:pt>
                <c:pt idx="1684">
                  <c:v>151.77381322497692</c:v>
                </c:pt>
                <c:pt idx="1685">
                  <c:v>150.02701787302345</c:v>
                </c:pt>
                <c:pt idx="1686">
                  <c:v>151.53591354623825</c:v>
                </c:pt>
                <c:pt idx="1687">
                  <c:v>150.06492009437804</c:v>
                </c:pt>
                <c:pt idx="1688">
                  <c:v>150.34073355072098</c:v>
                </c:pt>
                <c:pt idx="1689">
                  <c:v>150.02701787302345</c:v>
                </c:pt>
                <c:pt idx="1690">
                  <c:v>150.57863292820184</c:v>
                </c:pt>
                <c:pt idx="1691">
                  <c:v>150.52460336396524</c:v>
                </c:pt>
                <c:pt idx="1692">
                  <c:v>150.57863292820184</c:v>
                </c:pt>
                <c:pt idx="1693">
                  <c:v>151.07622425149484</c:v>
                </c:pt>
                <c:pt idx="1694">
                  <c:v>152.41736618730525</c:v>
                </c:pt>
                <c:pt idx="1695">
                  <c:v>151.31412995538975</c:v>
                </c:pt>
                <c:pt idx="1696">
                  <c:v>152.14155863561541</c:v>
                </c:pt>
                <c:pt idx="1697">
                  <c:v>150.39476311495758</c:v>
                </c:pt>
                <c:pt idx="1698">
                  <c:v>151.49799964813087</c:v>
                </c:pt>
                <c:pt idx="1699">
                  <c:v>150.1568581340814</c:v>
                </c:pt>
                <c:pt idx="1700">
                  <c:v>150.48669494875003</c:v>
                </c:pt>
                <c:pt idx="1701">
                  <c:v>151.99557331771612</c:v>
                </c:pt>
                <c:pt idx="1702">
                  <c:v>150.302825376512</c:v>
                </c:pt>
                <c:pt idx="1703">
                  <c:v>150.52460336396524</c:v>
                </c:pt>
                <c:pt idx="1704">
                  <c:v>150.11894971886622</c:v>
                </c:pt>
                <c:pt idx="1705">
                  <c:v>153.9802856888079</c:v>
                </c:pt>
                <c:pt idx="1706">
                  <c:v>150.70847944337197</c:v>
                </c:pt>
                <c:pt idx="1707">
                  <c:v>151.62785743034317</c:v>
                </c:pt>
                <c:pt idx="1708">
                  <c:v>151.13025423749238</c:v>
                </c:pt>
                <c:pt idx="1709">
                  <c:v>150.48669494875003</c:v>
                </c:pt>
                <c:pt idx="1710">
                  <c:v>152.60124130268699</c:v>
                </c:pt>
                <c:pt idx="1711">
                  <c:v>154.62384467629246</c:v>
                </c:pt>
                <c:pt idx="1712">
                  <c:v>150.85444668580257</c:v>
                </c:pt>
                <c:pt idx="1713">
                  <c:v>150.57863292820184</c:v>
                </c:pt>
                <c:pt idx="1714">
                  <c:v>150.52460336396524</c:v>
                </c:pt>
                <c:pt idx="1715">
                  <c:v>150.57863292820184</c:v>
                </c:pt>
                <c:pt idx="1716">
                  <c:v>150.1568581340814</c:v>
                </c:pt>
                <c:pt idx="1717">
                  <c:v>151.49799964813087</c:v>
                </c:pt>
                <c:pt idx="1718">
                  <c:v>151.07622425149484</c:v>
                </c:pt>
                <c:pt idx="1719">
                  <c:v>151.71980131444809</c:v>
                </c:pt>
                <c:pt idx="1720">
                  <c:v>150.57863292820184</c:v>
                </c:pt>
                <c:pt idx="1721">
                  <c:v>150.1568581340814</c:v>
                </c:pt>
                <c:pt idx="1722">
                  <c:v>151.2600999693922</c:v>
                </c:pt>
                <c:pt idx="1723">
                  <c:v>150.70847944337197</c:v>
                </c:pt>
                <c:pt idx="1724">
                  <c:v>150.39476311495758</c:v>
                </c:pt>
                <c:pt idx="1725">
                  <c:v>150.2487958122754</c:v>
                </c:pt>
                <c:pt idx="1726">
                  <c:v>150.61654098190766</c:v>
                </c:pt>
                <c:pt idx="1727">
                  <c:v>151.16816211044352</c:v>
                </c:pt>
                <c:pt idx="1728">
                  <c:v>150.57863292820184</c:v>
                </c:pt>
                <c:pt idx="1729">
                  <c:v>153.15285700858223</c:v>
                </c:pt>
                <c:pt idx="1730">
                  <c:v>151.0383163785437</c:v>
                </c:pt>
                <c:pt idx="1731">
                  <c:v>152.78511159794374</c:v>
                </c:pt>
                <c:pt idx="1732">
                  <c:v>150.61654098190766</c:v>
                </c:pt>
                <c:pt idx="1733">
                  <c:v>151.95768231520242</c:v>
                </c:pt>
                <c:pt idx="1734">
                  <c:v>150.43266562551966</c:v>
                </c:pt>
                <c:pt idx="1735">
                  <c:v>150.1568581340814</c:v>
                </c:pt>
                <c:pt idx="1736">
                  <c:v>151.2600999693922</c:v>
                </c:pt>
                <c:pt idx="1737">
                  <c:v>150.39476311495758</c:v>
                </c:pt>
                <c:pt idx="1738">
                  <c:v>150.76250882685389</c:v>
                </c:pt>
                <c:pt idx="1739">
                  <c:v>150.57863292820184</c:v>
                </c:pt>
                <c:pt idx="1740">
                  <c:v>150.70847944337197</c:v>
                </c:pt>
                <c:pt idx="1741">
                  <c:v>153.00689518879224</c:v>
                </c:pt>
                <c:pt idx="1742">
                  <c:v>150.2487958122754</c:v>
                </c:pt>
                <c:pt idx="1743">
                  <c:v>150.34073355072098</c:v>
                </c:pt>
                <c:pt idx="1744">
                  <c:v>150.1568581340814</c:v>
                </c:pt>
                <c:pt idx="1745">
                  <c:v>151.68187476351261</c:v>
                </c:pt>
                <c:pt idx="1746">
                  <c:v>151.40606178918219</c:v>
                </c:pt>
                <c:pt idx="1747">
                  <c:v>151.40606178918219</c:v>
                </c:pt>
                <c:pt idx="1748">
                  <c:v>155.63514907441549</c:v>
                </c:pt>
                <c:pt idx="1749">
                  <c:v>150.48669494875003</c:v>
                </c:pt>
                <c:pt idx="1750">
                  <c:v>151.0383163785437</c:v>
                </c:pt>
                <c:pt idx="1751">
                  <c:v>153.19078295700209</c:v>
                </c:pt>
                <c:pt idx="1752">
                  <c:v>154.38593354975694</c:v>
                </c:pt>
                <c:pt idx="1753">
                  <c:v>150.43266562551966</c:v>
                </c:pt>
                <c:pt idx="1754">
                  <c:v>151.53591354623825</c:v>
                </c:pt>
                <c:pt idx="1755">
                  <c:v>150.89234853359747</c:v>
                </c:pt>
                <c:pt idx="1756">
                  <c:v>151.53591354623825</c:v>
                </c:pt>
                <c:pt idx="1757">
                  <c:v>150.1568581340814</c:v>
                </c:pt>
                <c:pt idx="1758">
                  <c:v>151.53591354623825</c:v>
                </c:pt>
                <c:pt idx="1759">
                  <c:v>151.49799964813087</c:v>
                </c:pt>
                <c:pt idx="1760">
                  <c:v>151.22219209644106</c:v>
                </c:pt>
                <c:pt idx="1761">
                  <c:v>151.95768231520242</c:v>
                </c:pt>
                <c:pt idx="1762">
                  <c:v>152.78511159794374</c:v>
                </c:pt>
                <c:pt idx="1763">
                  <c:v>152.41736618730525</c:v>
                </c:pt>
                <c:pt idx="1764">
                  <c:v>154.25609806062272</c:v>
                </c:pt>
                <c:pt idx="1765">
                  <c:v>151.40606178918219</c:v>
                </c:pt>
                <c:pt idx="1766">
                  <c:v>150.02701787302345</c:v>
                </c:pt>
                <c:pt idx="1767">
                  <c:v>152.87704945689242</c:v>
                </c:pt>
                <c:pt idx="1768">
                  <c:v>150.21088739706022</c:v>
                </c:pt>
                <c:pt idx="1769">
                  <c:v>152.36334885413578</c:v>
                </c:pt>
                <c:pt idx="1770">
                  <c:v>151.62785743034317</c:v>
                </c:pt>
                <c:pt idx="1771">
                  <c:v>151.9036294336112</c:v>
                </c:pt>
                <c:pt idx="1772">
                  <c:v>151.71980131444809</c:v>
                </c:pt>
                <c:pt idx="1773">
                  <c:v>150.80041730232065</c:v>
                </c:pt>
                <c:pt idx="1774">
                  <c:v>152.17946108592596</c:v>
                </c:pt>
                <c:pt idx="1775">
                  <c:v>150.80041730232065</c:v>
                </c:pt>
                <c:pt idx="1776">
                  <c:v>150.80041730232065</c:v>
                </c:pt>
                <c:pt idx="1777">
                  <c:v>151.44396966213333</c:v>
                </c:pt>
                <c:pt idx="1778">
                  <c:v>151.13025423749238</c:v>
                </c:pt>
                <c:pt idx="1779">
                  <c:v>151.0383163785437</c:v>
                </c:pt>
                <c:pt idx="1780">
                  <c:v>151.58993750707955</c:v>
                </c:pt>
                <c:pt idx="1781">
                  <c:v>150.34073355072098</c:v>
                </c:pt>
                <c:pt idx="1782">
                  <c:v>150.94637851959502</c:v>
                </c:pt>
                <c:pt idx="1783">
                  <c:v>152.60124130268699</c:v>
                </c:pt>
                <c:pt idx="1784">
                  <c:v>151.22219209644106</c:v>
                </c:pt>
                <c:pt idx="1785">
                  <c:v>150.85444668580257</c:v>
                </c:pt>
                <c:pt idx="1786">
                  <c:v>152.60124130268699</c:v>
                </c:pt>
                <c:pt idx="1787">
                  <c:v>150.11894971886622</c:v>
                </c:pt>
                <c:pt idx="1788">
                  <c:v>152.27140497003089</c:v>
                </c:pt>
                <c:pt idx="1789">
                  <c:v>151.07622425149484</c:v>
                </c:pt>
                <c:pt idx="1790">
                  <c:v>152.87704945689242</c:v>
                </c:pt>
                <c:pt idx="1791">
                  <c:v>152.63911965237259</c:v>
                </c:pt>
                <c:pt idx="1792">
                  <c:v>150.94637851959502</c:v>
                </c:pt>
                <c:pt idx="1793">
                  <c:v>151.07622425149484</c:v>
                </c:pt>
                <c:pt idx="1794">
                  <c:v>150.89234853359747</c:v>
                </c:pt>
                <c:pt idx="1795">
                  <c:v>150.94637851959502</c:v>
                </c:pt>
                <c:pt idx="1796">
                  <c:v>151.77381322497692</c:v>
                </c:pt>
                <c:pt idx="1797">
                  <c:v>150.302825376512</c:v>
                </c:pt>
                <c:pt idx="1798">
                  <c:v>150.34073355072098</c:v>
                </c:pt>
                <c:pt idx="1799">
                  <c:v>156.00289388253839</c:v>
                </c:pt>
                <c:pt idx="1800">
                  <c:v>151.58993750707955</c:v>
                </c:pt>
                <c:pt idx="1801">
                  <c:v>153.3367327264796</c:v>
                </c:pt>
                <c:pt idx="1802">
                  <c:v>154.34803471454015</c:v>
                </c:pt>
                <c:pt idx="1803">
                  <c:v>152.69317373899506</c:v>
                </c:pt>
                <c:pt idx="1804">
                  <c:v>150.48669494875003</c:v>
                </c:pt>
                <c:pt idx="1805">
                  <c:v>150.34073355072098</c:v>
                </c:pt>
                <c:pt idx="1806">
                  <c:v>150.61654098190766</c:v>
                </c:pt>
                <c:pt idx="1807">
                  <c:v>151.9036294336112</c:v>
                </c:pt>
                <c:pt idx="1808">
                  <c:v>151.81174519855301</c:v>
                </c:pt>
                <c:pt idx="1809">
                  <c:v>152.36334885413578</c:v>
                </c:pt>
                <c:pt idx="1810">
                  <c:v>151.58993750707955</c:v>
                </c:pt>
                <c:pt idx="1811">
                  <c:v>153.6125402781694</c:v>
                </c:pt>
                <c:pt idx="1812">
                  <c:v>151.13025423749238</c:v>
                </c:pt>
                <c:pt idx="1813">
                  <c:v>150.34073355072098</c:v>
                </c:pt>
                <c:pt idx="1814">
                  <c:v>150.52460336396524</c:v>
                </c:pt>
                <c:pt idx="1815">
                  <c:v>152.14155863561541</c:v>
                </c:pt>
                <c:pt idx="1816">
                  <c:v>150.67057036538958</c:v>
                </c:pt>
                <c:pt idx="1817">
                  <c:v>151.49799964813087</c:v>
                </c:pt>
                <c:pt idx="1818">
                  <c:v>151.22219209644106</c:v>
                </c:pt>
                <c:pt idx="1819">
                  <c:v>150.34073355072098</c:v>
                </c:pt>
                <c:pt idx="1820">
                  <c:v>150.52460336396524</c:v>
                </c:pt>
                <c:pt idx="1821">
                  <c:v>151.16816211044352</c:v>
                </c:pt>
                <c:pt idx="1822">
                  <c:v>150.67057036538958</c:v>
                </c:pt>
                <c:pt idx="1823">
                  <c:v>150.302825376512</c:v>
                </c:pt>
                <c:pt idx="1824">
                  <c:v>151.2600999693922</c:v>
                </c:pt>
                <c:pt idx="1825">
                  <c:v>150.302825376512</c:v>
                </c:pt>
                <c:pt idx="1826">
                  <c:v>151.31412995538975</c:v>
                </c:pt>
                <c:pt idx="1827">
                  <c:v>150.21088739706022</c:v>
                </c:pt>
                <c:pt idx="1828">
                  <c:v>150.67057036538958</c:v>
                </c:pt>
                <c:pt idx="1829">
                  <c:v>150.06492009437804</c:v>
                </c:pt>
                <c:pt idx="1830">
                  <c:v>150.94637851959502</c:v>
                </c:pt>
                <c:pt idx="1831">
                  <c:v>150.06492009437804</c:v>
                </c:pt>
                <c:pt idx="1832">
                  <c:v>151.81174519855301</c:v>
                </c:pt>
                <c:pt idx="1833">
                  <c:v>151.62785743034317</c:v>
                </c:pt>
                <c:pt idx="1834">
                  <c:v>150.48669494875003</c:v>
                </c:pt>
                <c:pt idx="1835">
                  <c:v>150.67057036538958</c:v>
                </c:pt>
                <c:pt idx="1836">
                  <c:v>150.21088739706022</c:v>
                </c:pt>
                <c:pt idx="1837">
                  <c:v>151.53591354623825</c:v>
                </c:pt>
                <c:pt idx="1838">
                  <c:v>153.28272684110698</c:v>
                </c:pt>
                <c:pt idx="1839">
                  <c:v>150.11894971886622</c:v>
                </c:pt>
                <c:pt idx="1840">
                  <c:v>150.2487958122754</c:v>
                </c:pt>
                <c:pt idx="1841">
                  <c:v>151.2600999693922</c:v>
                </c:pt>
                <c:pt idx="1842">
                  <c:v>150.1568581340814</c:v>
                </c:pt>
                <c:pt idx="1843">
                  <c:v>152.50930404625393</c:v>
                </c:pt>
                <c:pt idx="1844">
                  <c:v>152.9689873158411</c:v>
                </c:pt>
                <c:pt idx="1845">
                  <c:v>156.27870083171257</c:v>
                </c:pt>
                <c:pt idx="1846">
                  <c:v>153.9802856888079</c:v>
                </c:pt>
                <c:pt idx="1847">
                  <c:v>153.09883907289716</c:v>
                </c:pt>
                <c:pt idx="1848">
                  <c:v>151.9036294336112</c:v>
                </c:pt>
                <c:pt idx="1849">
                  <c:v>150.1568581340814</c:v>
                </c:pt>
                <c:pt idx="1850">
                  <c:v>150.61654098190766</c:v>
                </c:pt>
                <c:pt idx="1851">
                  <c:v>152.87704945689242</c:v>
                </c:pt>
                <c:pt idx="1852">
                  <c:v>150.57863292820184</c:v>
                </c:pt>
                <c:pt idx="1853">
                  <c:v>150.06492009437804</c:v>
                </c:pt>
                <c:pt idx="1854">
                  <c:v>150.76250882685389</c:v>
                </c:pt>
                <c:pt idx="1855">
                  <c:v>150.21088739706022</c:v>
                </c:pt>
                <c:pt idx="1856">
                  <c:v>151.71980131444809</c:v>
                </c:pt>
                <c:pt idx="1857">
                  <c:v>151.2600999693922</c:v>
                </c:pt>
                <c:pt idx="1858">
                  <c:v>150.98428699506178</c:v>
                </c:pt>
                <c:pt idx="1859">
                  <c:v>150.43266562551966</c:v>
                </c:pt>
                <c:pt idx="1860">
                  <c:v>151.77381322497692</c:v>
                </c:pt>
                <c:pt idx="1861">
                  <c:v>150.11894971886622</c:v>
                </c:pt>
                <c:pt idx="1862">
                  <c:v>151.0383163785437</c:v>
                </c:pt>
                <c:pt idx="1863">
                  <c:v>150.67057036538958</c:v>
                </c:pt>
                <c:pt idx="1864">
                  <c:v>154.89965463804475</c:v>
                </c:pt>
                <c:pt idx="1865">
                  <c:v>152.69317373899506</c:v>
                </c:pt>
                <c:pt idx="1866">
                  <c:v>151.31412995538975</c:v>
                </c:pt>
                <c:pt idx="1867">
                  <c:v>150.85444668580257</c:v>
                </c:pt>
                <c:pt idx="1868">
                  <c:v>151.77381322497692</c:v>
                </c:pt>
                <c:pt idx="1869">
                  <c:v>150.52460336396524</c:v>
                </c:pt>
                <c:pt idx="1870">
                  <c:v>150.11894971886622</c:v>
                </c:pt>
                <c:pt idx="1871">
                  <c:v>152.27140497003089</c:v>
                </c:pt>
                <c:pt idx="1872">
                  <c:v>152.27140497003089</c:v>
                </c:pt>
                <c:pt idx="1873">
                  <c:v>152.4552927382407</c:v>
                </c:pt>
                <c:pt idx="1874">
                  <c:v>151.62785743034317</c:v>
                </c:pt>
                <c:pt idx="1875">
                  <c:v>152.4552927382407</c:v>
                </c:pt>
                <c:pt idx="1876">
                  <c:v>150.89234853359747</c:v>
                </c:pt>
                <c:pt idx="1877">
                  <c:v>151.81174519855301</c:v>
                </c:pt>
                <c:pt idx="1878">
                  <c:v>150.21088739706022</c:v>
                </c:pt>
                <c:pt idx="1879">
                  <c:v>151.49799964813087</c:v>
                </c:pt>
                <c:pt idx="1880">
                  <c:v>151.68187476351261</c:v>
                </c:pt>
                <c:pt idx="1881">
                  <c:v>152.50930404625393</c:v>
                </c:pt>
                <c:pt idx="1882">
                  <c:v>153.42866998291265</c:v>
                </c:pt>
                <c:pt idx="1883">
                  <c:v>150.02701787302345</c:v>
                </c:pt>
                <c:pt idx="1884">
                  <c:v>150.94637851959502</c:v>
                </c:pt>
                <c:pt idx="1885">
                  <c:v>150.94637851959502</c:v>
                </c:pt>
                <c:pt idx="1886">
                  <c:v>150.70847944337197</c:v>
                </c:pt>
                <c:pt idx="1887">
                  <c:v>150.98428699506178</c:v>
                </c:pt>
                <c:pt idx="1888">
                  <c:v>150.11894971886622</c:v>
                </c:pt>
                <c:pt idx="1889">
                  <c:v>150.76250882685389</c:v>
                </c:pt>
                <c:pt idx="1890">
                  <c:v>152.50930404625393</c:v>
                </c:pt>
                <c:pt idx="1891">
                  <c:v>151.31412995538975</c:v>
                </c:pt>
                <c:pt idx="1892">
                  <c:v>151.0383163785437</c:v>
                </c:pt>
                <c:pt idx="1893">
                  <c:v>150.48669494875003</c:v>
                </c:pt>
                <c:pt idx="1894">
                  <c:v>150.39476311495758</c:v>
                </c:pt>
                <c:pt idx="1895">
                  <c:v>152.54723662234562</c:v>
                </c:pt>
                <c:pt idx="1896">
                  <c:v>151.44396966213333</c:v>
                </c:pt>
                <c:pt idx="1897">
                  <c:v>150.52460336396524</c:v>
                </c:pt>
                <c:pt idx="1898">
                  <c:v>151.77381322497692</c:v>
                </c:pt>
                <c:pt idx="1899">
                  <c:v>151.22219209644106</c:v>
                </c:pt>
                <c:pt idx="1900">
                  <c:v>150.2487958122754</c:v>
                </c:pt>
                <c:pt idx="1901">
                  <c:v>151.2600999693922</c:v>
                </c:pt>
                <c:pt idx="1902">
                  <c:v>152.17946108592596</c:v>
                </c:pt>
                <c:pt idx="1903">
                  <c:v>150.02701787302345</c:v>
                </c:pt>
                <c:pt idx="1904">
                  <c:v>150.02701787302345</c:v>
                </c:pt>
                <c:pt idx="1905">
                  <c:v>150.52460336396524</c:v>
                </c:pt>
                <c:pt idx="1906">
                  <c:v>150.06492009437804</c:v>
                </c:pt>
                <c:pt idx="1907">
                  <c:v>150.76250882685389</c:v>
                </c:pt>
                <c:pt idx="1908">
                  <c:v>152.32542832835657</c:v>
                </c:pt>
                <c:pt idx="1909">
                  <c:v>150.34073355072098</c:v>
                </c:pt>
                <c:pt idx="1910">
                  <c:v>151.40606178918219</c:v>
                </c:pt>
                <c:pt idx="1911">
                  <c:v>153.88835385501545</c:v>
                </c:pt>
                <c:pt idx="1912">
                  <c:v>151.58993750707955</c:v>
                </c:pt>
                <c:pt idx="1913">
                  <c:v>150.85444668580257</c:v>
                </c:pt>
                <c:pt idx="1914">
                  <c:v>151.77381322497692</c:v>
                </c:pt>
                <c:pt idx="1915">
                  <c:v>152.78511159794374</c:v>
                </c:pt>
                <c:pt idx="1916">
                  <c:v>150.06492009437804</c:v>
                </c:pt>
                <c:pt idx="1917">
                  <c:v>150.02701787302345</c:v>
                </c:pt>
                <c:pt idx="1918">
                  <c:v>151.44396966213333</c:v>
                </c:pt>
                <c:pt idx="1919">
                  <c:v>150.11894971886622</c:v>
                </c:pt>
                <c:pt idx="1920">
                  <c:v>150.39476311495758</c:v>
                </c:pt>
                <c:pt idx="1921">
                  <c:v>150.43266562551966</c:v>
                </c:pt>
                <c:pt idx="1922">
                  <c:v>150.1568581340814</c:v>
                </c:pt>
                <c:pt idx="1923">
                  <c:v>152.4552927382407</c:v>
                </c:pt>
                <c:pt idx="1924">
                  <c:v>151.35203180318464</c:v>
                </c:pt>
                <c:pt idx="1925">
                  <c:v>153.37461047364957</c:v>
                </c:pt>
                <c:pt idx="1926">
                  <c:v>151.9036294336112</c:v>
                </c:pt>
                <c:pt idx="1927">
                  <c:v>150.302825376512</c:v>
                </c:pt>
                <c:pt idx="1928">
                  <c:v>150.94637851959502</c:v>
                </c:pt>
                <c:pt idx="1929">
                  <c:v>150.06492009437804</c:v>
                </c:pt>
                <c:pt idx="1930">
                  <c:v>150.302825376512</c:v>
                </c:pt>
                <c:pt idx="1931">
                  <c:v>150.67057036538958</c:v>
                </c:pt>
                <c:pt idx="1932">
                  <c:v>152.04962077666673</c:v>
                </c:pt>
                <c:pt idx="1933">
                  <c:v>150.302825376512</c:v>
                </c:pt>
                <c:pt idx="1934">
                  <c:v>152.32542832835657</c:v>
                </c:pt>
                <c:pt idx="1935">
                  <c:v>151.77381322497692</c:v>
                </c:pt>
                <c:pt idx="1936">
                  <c:v>150.85444668580257</c:v>
                </c:pt>
                <c:pt idx="1937">
                  <c:v>152.32542832835657</c:v>
                </c:pt>
                <c:pt idx="1938">
                  <c:v>153.3367327264796</c:v>
                </c:pt>
                <c:pt idx="1939">
                  <c:v>151.22219209644106</c:v>
                </c:pt>
                <c:pt idx="1940">
                  <c:v>150.43266562551966</c:v>
                </c:pt>
                <c:pt idx="1941">
                  <c:v>151.0383163785437</c:v>
                </c:pt>
                <c:pt idx="1942">
                  <c:v>150.2487958122754</c:v>
                </c:pt>
                <c:pt idx="1943">
                  <c:v>151.2600999693922</c:v>
                </c:pt>
                <c:pt idx="1944">
                  <c:v>150.57863292820184</c:v>
                </c:pt>
                <c:pt idx="1945">
                  <c:v>152.41736618730525</c:v>
                </c:pt>
                <c:pt idx="1946">
                  <c:v>151.68187476351261</c:v>
                </c:pt>
                <c:pt idx="1947">
                  <c:v>152.04962077666673</c:v>
                </c:pt>
                <c:pt idx="1948">
                  <c:v>152.69317373899506</c:v>
                </c:pt>
                <c:pt idx="1949">
                  <c:v>151.95768231520242</c:v>
                </c:pt>
                <c:pt idx="1950">
                  <c:v>150.67057036538958</c:v>
                </c:pt>
                <c:pt idx="1951">
                  <c:v>153.46655435775449</c:v>
                </c:pt>
                <c:pt idx="1952">
                  <c:v>150.70847944337197</c:v>
                </c:pt>
                <c:pt idx="1953">
                  <c:v>150.80041730232065</c:v>
                </c:pt>
                <c:pt idx="1954">
                  <c:v>151.07622425149484</c:v>
                </c:pt>
                <c:pt idx="1955">
                  <c:v>151.99557331771612</c:v>
                </c:pt>
                <c:pt idx="1956">
                  <c:v>150.89234853359747</c:v>
                </c:pt>
                <c:pt idx="1957">
                  <c:v>154.56982131796678</c:v>
                </c:pt>
                <c:pt idx="1958">
                  <c:v>150.1568581340814</c:v>
                </c:pt>
                <c:pt idx="1959">
                  <c:v>151.68187476351261</c:v>
                </c:pt>
                <c:pt idx="1960">
                  <c:v>150.302825376512</c:v>
                </c:pt>
                <c:pt idx="1961">
                  <c:v>151.22219209644106</c:v>
                </c:pt>
                <c:pt idx="1962">
                  <c:v>150.21088739706022</c:v>
                </c:pt>
                <c:pt idx="1963">
                  <c:v>150.43266562551966</c:v>
                </c:pt>
                <c:pt idx="1964">
                  <c:v>150.21088739706022</c:v>
                </c:pt>
                <c:pt idx="1965">
                  <c:v>150.39476311495758</c:v>
                </c:pt>
                <c:pt idx="1966">
                  <c:v>150.06492009437804</c:v>
                </c:pt>
                <c:pt idx="1967">
                  <c:v>150.67057036538958</c:v>
                </c:pt>
                <c:pt idx="1968">
                  <c:v>150.21088739706022</c:v>
                </c:pt>
                <c:pt idx="1969">
                  <c:v>150.06492009437804</c:v>
                </c:pt>
                <c:pt idx="1970">
                  <c:v>150.39476311495758</c:v>
                </c:pt>
                <c:pt idx="1971">
                  <c:v>150.302825376512</c:v>
                </c:pt>
                <c:pt idx="1972">
                  <c:v>151.0383163785437</c:v>
                </c:pt>
                <c:pt idx="1973">
                  <c:v>150.21088739706022</c:v>
                </c:pt>
                <c:pt idx="1974">
                  <c:v>150.06492009437804</c:v>
                </c:pt>
                <c:pt idx="1975">
                  <c:v>151.9036294336112</c:v>
                </c:pt>
                <c:pt idx="1976">
                  <c:v>151.62785743034317</c:v>
                </c:pt>
                <c:pt idx="1977">
                  <c:v>150.67057036538958</c:v>
                </c:pt>
                <c:pt idx="1978">
                  <c:v>151.13025423749238</c:v>
                </c:pt>
                <c:pt idx="1979">
                  <c:v>150.06492009437804</c:v>
                </c:pt>
                <c:pt idx="1980">
                  <c:v>151.40606178918219</c:v>
                </c:pt>
                <c:pt idx="1981">
                  <c:v>151.40606178918219</c:v>
                </c:pt>
                <c:pt idx="1982">
                  <c:v>154.25609806062272</c:v>
                </c:pt>
                <c:pt idx="1983">
                  <c:v>151.49799964813087</c:v>
                </c:pt>
                <c:pt idx="1984">
                  <c:v>154.11010189744221</c:v>
                </c:pt>
                <c:pt idx="1985">
                  <c:v>150.21088739706022</c:v>
                </c:pt>
                <c:pt idx="1986">
                  <c:v>152.32542832835657</c:v>
                </c:pt>
                <c:pt idx="1987">
                  <c:v>150.67057036538958</c:v>
                </c:pt>
                <c:pt idx="1988">
                  <c:v>150.39476311495758</c:v>
                </c:pt>
                <c:pt idx="1989">
                  <c:v>150.06492009437804</c:v>
                </c:pt>
                <c:pt idx="1990">
                  <c:v>151.62785743034317</c:v>
                </c:pt>
                <c:pt idx="1991">
                  <c:v>150.67057036538958</c:v>
                </c:pt>
                <c:pt idx="1992">
                  <c:v>151.0383163785437</c:v>
                </c:pt>
                <c:pt idx="1993">
                  <c:v>150.2487958122754</c:v>
                </c:pt>
                <c:pt idx="1994">
                  <c:v>150.34073355072098</c:v>
                </c:pt>
                <c:pt idx="1995">
                  <c:v>150.21088739706022</c:v>
                </c:pt>
                <c:pt idx="1996">
                  <c:v>152.36334885413578</c:v>
                </c:pt>
                <c:pt idx="1997">
                  <c:v>150.57863292820184</c:v>
                </c:pt>
                <c:pt idx="1998">
                  <c:v>152.69317373899506</c:v>
                </c:pt>
                <c:pt idx="1999">
                  <c:v>153.06092517478979</c:v>
                </c:pt>
                <c:pt idx="2000">
                  <c:v>151.31412995538975</c:v>
                </c:pt>
                <c:pt idx="2001">
                  <c:v>151.40606178918219</c:v>
                </c:pt>
                <c:pt idx="2002">
                  <c:v>151.35203180318464</c:v>
                </c:pt>
                <c:pt idx="2003">
                  <c:v>151.9036294336112</c:v>
                </c:pt>
                <c:pt idx="2004">
                  <c:v>152.63911965237259</c:v>
                </c:pt>
                <c:pt idx="2005">
                  <c:v>150.89234853359747</c:v>
                </c:pt>
                <c:pt idx="2006">
                  <c:v>151.53591354623825</c:v>
                </c:pt>
                <c:pt idx="2007">
                  <c:v>152.63911965237259</c:v>
                </c:pt>
                <c:pt idx="2008">
                  <c:v>151.35203180318464</c:v>
                </c:pt>
                <c:pt idx="2009">
                  <c:v>150.67057036538958</c:v>
                </c:pt>
                <c:pt idx="2010">
                  <c:v>151.40606178918219</c:v>
                </c:pt>
                <c:pt idx="2011">
                  <c:v>151.68187476351261</c:v>
                </c:pt>
                <c:pt idx="2012">
                  <c:v>152.9689873158411</c:v>
                </c:pt>
                <c:pt idx="2013">
                  <c:v>152.14155863561541</c:v>
                </c:pt>
                <c:pt idx="2014">
                  <c:v>153.3367327264796</c:v>
                </c:pt>
                <c:pt idx="2015">
                  <c:v>151.40606178918219</c:v>
                </c:pt>
                <c:pt idx="2016">
                  <c:v>151.40606178918219</c:v>
                </c:pt>
                <c:pt idx="2017">
                  <c:v>151.86574505876936</c:v>
                </c:pt>
                <c:pt idx="2018">
                  <c:v>152.23349046940788</c:v>
                </c:pt>
                <c:pt idx="2019">
                  <c:v>150.48669494875003</c:v>
                </c:pt>
                <c:pt idx="2020">
                  <c:v>150.48669494875003</c:v>
                </c:pt>
                <c:pt idx="2021">
                  <c:v>151.58993750707955</c:v>
                </c:pt>
                <c:pt idx="2022">
                  <c:v>150.98428699506178</c:v>
                </c:pt>
                <c:pt idx="2023">
                  <c:v>151.81174519855301</c:v>
                </c:pt>
                <c:pt idx="2024">
                  <c:v>152.73106353647751</c:v>
                </c:pt>
                <c:pt idx="2025">
                  <c:v>150.80041730232065</c:v>
                </c:pt>
                <c:pt idx="2026">
                  <c:v>152.54723662234562</c:v>
                </c:pt>
                <c:pt idx="2027">
                  <c:v>151.99557331771612</c:v>
                </c:pt>
                <c:pt idx="2028">
                  <c:v>150.2487958122754</c:v>
                </c:pt>
                <c:pt idx="2029">
                  <c:v>151.71980131444809</c:v>
                </c:pt>
                <c:pt idx="2030">
                  <c:v>150.52460336396524</c:v>
                </c:pt>
                <c:pt idx="2031">
                  <c:v>151.44396966213333</c:v>
                </c:pt>
                <c:pt idx="2032">
                  <c:v>151.68187476351261</c:v>
                </c:pt>
                <c:pt idx="2033">
                  <c:v>151.13025423749238</c:v>
                </c:pt>
                <c:pt idx="2034">
                  <c:v>150.70847944337197</c:v>
                </c:pt>
                <c:pt idx="2035">
                  <c:v>151.95768231520242</c:v>
                </c:pt>
                <c:pt idx="2036">
                  <c:v>150.85444668580257</c:v>
                </c:pt>
                <c:pt idx="2037">
                  <c:v>151.16816211044352</c:v>
                </c:pt>
                <c:pt idx="2038">
                  <c:v>150.67057036538958</c:v>
                </c:pt>
                <c:pt idx="2039">
                  <c:v>150.02701787302345</c:v>
                </c:pt>
                <c:pt idx="2040">
                  <c:v>150.48669494875003</c:v>
                </c:pt>
                <c:pt idx="2041">
                  <c:v>151.13025423749238</c:v>
                </c:pt>
                <c:pt idx="2042">
                  <c:v>151.0383163785437</c:v>
                </c:pt>
                <c:pt idx="2043">
                  <c:v>151.58993750707955</c:v>
                </c:pt>
                <c:pt idx="2044">
                  <c:v>153.15285700858223</c:v>
                </c:pt>
                <c:pt idx="2045">
                  <c:v>151.49799964813087</c:v>
                </c:pt>
                <c:pt idx="2046">
                  <c:v>150.48669494875003</c:v>
                </c:pt>
                <c:pt idx="2047">
                  <c:v>150.48669494875003</c:v>
                </c:pt>
                <c:pt idx="2048">
                  <c:v>150.1568581340814</c:v>
                </c:pt>
                <c:pt idx="2049">
                  <c:v>150.21088739706022</c:v>
                </c:pt>
                <c:pt idx="2050">
                  <c:v>151.49799964813087</c:v>
                </c:pt>
                <c:pt idx="2051">
                  <c:v>150.302825376512</c:v>
                </c:pt>
                <c:pt idx="2052">
                  <c:v>150.52460336396524</c:v>
                </c:pt>
                <c:pt idx="2053">
                  <c:v>150.21088739706022</c:v>
                </c:pt>
                <c:pt idx="2054">
                  <c:v>151.81174519855301</c:v>
                </c:pt>
                <c:pt idx="2055">
                  <c:v>151.44396966213333</c:v>
                </c:pt>
                <c:pt idx="2056">
                  <c:v>151.07622425149484</c:v>
                </c:pt>
                <c:pt idx="2057">
                  <c:v>150.2487958122754</c:v>
                </c:pt>
                <c:pt idx="2058">
                  <c:v>150.06492009437804</c:v>
                </c:pt>
                <c:pt idx="2059">
                  <c:v>153.79641599606677</c:v>
                </c:pt>
                <c:pt idx="2060">
                  <c:v>151.40606178918219</c:v>
                </c:pt>
                <c:pt idx="2061">
                  <c:v>150.85444668580257</c:v>
                </c:pt>
                <c:pt idx="2062">
                  <c:v>150.85444668580257</c:v>
                </c:pt>
                <c:pt idx="2063">
                  <c:v>151.95768231520242</c:v>
                </c:pt>
                <c:pt idx="2064">
                  <c:v>152.60124130268699</c:v>
                </c:pt>
                <c:pt idx="2065">
                  <c:v>150.76250882685389</c:v>
                </c:pt>
                <c:pt idx="2066">
                  <c:v>152.50930404625393</c:v>
                </c:pt>
                <c:pt idx="2067">
                  <c:v>152.14155863561541</c:v>
                </c:pt>
                <c:pt idx="2068">
                  <c:v>152.60124130268699</c:v>
                </c:pt>
                <c:pt idx="2069">
                  <c:v>150.1568581340814</c:v>
                </c:pt>
                <c:pt idx="2070">
                  <c:v>151.62785743034317</c:v>
                </c:pt>
                <c:pt idx="2071">
                  <c:v>152.08751720182104</c:v>
                </c:pt>
                <c:pt idx="2072">
                  <c:v>151.99557331771612</c:v>
                </c:pt>
                <c:pt idx="2073">
                  <c:v>151.62785743034317</c:v>
                </c:pt>
                <c:pt idx="2074">
                  <c:v>150.61654098190766</c:v>
                </c:pt>
                <c:pt idx="2075">
                  <c:v>150.302825376512</c:v>
                </c:pt>
                <c:pt idx="2076">
                  <c:v>150.98428699506178</c:v>
                </c:pt>
                <c:pt idx="2077">
                  <c:v>152.73106353647751</c:v>
                </c:pt>
                <c:pt idx="2078">
                  <c:v>150.52460336396524</c:v>
                </c:pt>
                <c:pt idx="2079">
                  <c:v>151.99557331771612</c:v>
                </c:pt>
                <c:pt idx="2080">
                  <c:v>152.4552927382407</c:v>
                </c:pt>
                <c:pt idx="2081">
                  <c:v>151.81174519855301</c:v>
                </c:pt>
                <c:pt idx="2082">
                  <c:v>152.23349046940788</c:v>
                </c:pt>
                <c:pt idx="2083">
                  <c:v>152.41736618730525</c:v>
                </c:pt>
                <c:pt idx="2084">
                  <c:v>150.39476311495758</c:v>
                </c:pt>
                <c:pt idx="2085">
                  <c:v>150.06492009437804</c:v>
                </c:pt>
                <c:pt idx="2086">
                  <c:v>150.57863292820184</c:v>
                </c:pt>
                <c:pt idx="2087">
                  <c:v>151.68187476351261</c:v>
                </c:pt>
                <c:pt idx="2088">
                  <c:v>150.85444668580257</c:v>
                </c:pt>
                <c:pt idx="2089">
                  <c:v>152.08751720182104</c:v>
                </c:pt>
                <c:pt idx="2090">
                  <c:v>150.76250882685389</c:v>
                </c:pt>
                <c:pt idx="2091">
                  <c:v>151.9036294336112</c:v>
                </c:pt>
                <c:pt idx="2092">
                  <c:v>152.32542832835657</c:v>
                </c:pt>
                <c:pt idx="2093">
                  <c:v>151.07622425149484</c:v>
                </c:pt>
                <c:pt idx="2094">
                  <c:v>152.41736618730525</c:v>
                </c:pt>
                <c:pt idx="2095">
                  <c:v>152.23349046940788</c:v>
                </c:pt>
                <c:pt idx="2096">
                  <c:v>151.58993750707955</c:v>
                </c:pt>
                <c:pt idx="2097">
                  <c:v>153.79641599606677</c:v>
                </c:pt>
                <c:pt idx="2098">
                  <c:v>153.88835385501545</c:v>
                </c:pt>
                <c:pt idx="2099">
                  <c:v>150.94637851959502</c:v>
                </c:pt>
                <c:pt idx="2100">
                  <c:v>150.57863292820184</c:v>
                </c:pt>
                <c:pt idx="2101">
                  <c:v>150.302825376512</c:v>
                </c:pt>
                <c:pt idx="2102">
                  <c:v>151.16816211044352</c:v>
                </c:pt>
                <c:pt idx="2103">
                  <c:v>154.20204578154713</c:v>
                </c:pt>
                <c:pt idx="2104">
                  <c:v>151.35203180318464</c:v>
                </c:pt>
                <c:pt idx="2105">
                  <c:v>150.06492009437804</c:v>
                </c:pt>
                <c:pt idx="2106">
                  <c:v>150.85444668580257</c:v>
                </c:pt>
                <c:pt idx="2107">
                  <c:v>152.4552927382407</c:v>
                </c:pt>
                <c:pt idx="2108">
                  <c:v>153.74238601006925</c:v>
                </c:pt>
                <c:pt idx="2109">
                  <c:v>150.302825376512</c:v>
                </c:pt>
                <c:pt idx="2110">
                  <c:v>151.07622425149484</c:v>
                </c:pt>
                <c:pt idx="2111">
                  <c:v>150.21088739706022</c:v>
                </c:pt>
                <c:pt idx="2112">
                  <c:v>152.14155863561541</c:v>
                </c:pt>
                <c:pt idx="2113">
                  <c:v>150.48669494875003</c:v>
                </c:pt>
                <c:pt idx="2114">
                  <c:v>150.21088739706022</c:v>
                </c:pt>
                <c:pt idx="2115">
                  <c:v>151.86574505876936</c:v>
                </c:pt>
                <c:pt idx="2116">
                  <c:v>152.04962077666673</c:v>
                </c:pt>
                <c:pt idx="2117">
                  <c:v>151.31412995538975</c:v>
                </c:pt>
                <c:pt idx="2118">
                  <c:v>150.85444668580257</c:v>
                </c:pt>
                <c:pt idx="2119">
                  <c:v>150.302825376512</c:v>
                </c:pt>
                <c:pt idx="2120">
                  <c:v>150.39476311495758</c:v>
                </c:pt>
                <c:pt idx="2121">
                  <c:v>150.02701787302345</c:v>
                </c:pt>
                <c:pt idx="2122">
                  <c:v>150.70847944337197</c:v>
                </c:pt>
                <c:pt idx="2123">
                  <c:v>151.71980131444809</c:v>
                </c:pt>
                <c:pt idx="2124">
                  <c:v>155.5811431890429</c:v>
                </c:pt>
                <c:pt idx="2125">
                  <c:v>150.39476311495758</c:v>
                </c:pt>
                <c:pt idx="2126">
                  <c:v>151.40606178918219</c:v>
                </c:pt>
                <c:pt idx="2127">
                  <c:v>150.85444668580257</c:v>
                </c:pt>
                <c:pt idx="2128">
                  <c:v>150.06492009437804</c:v>
                </c:pt>
                <c:pt idx="2129">
                  <c:v>151.35203180318464</c:v>
                </c:pt>
                <c:pt idx="2130">
                  <c:v>150.06492009437804</c:v>
                </c:pt>
                <c:pt idx="2131">
                  <c:v>152.9689873158411</c:v>
                </c:pt>
                <c:pt idx="2132">
                  <c:v>152.78511159794374</c:v>
                </c:pt>
                <c:pt idx="2133">
                  <c:v>152.41736618730525</c:v>
                </c:pt>
                <c:pt idx="2134">
                  <c:v>150.67057036538958</c:v>
                </c:pt>
                <c:pt idx="2135">
                  <c:v>150.39476311495758</c:v>
                </c:pt>
                <c:pt idx="2136">
                  <c:v>150.67057036538958</c:v>
                </c:pt>
                <c:pt idx="2137">
                  <c:v>151.44396966213333</c:v>
                </c:pt>
                <c:pt idx="2138">
                  <c:v>151.9036294336112</c:v>
                </c:pt>
                <c:pt idx="2139">
                  <c:v>150.02701787302345</c:v>
                </c:pt>
                <c:pt idx="2140">
                  <c:v>151.0383163785437</c:v>
                </c:pt>
                <c:pt idx="2141">
                  <c:v>151.68187476351261</c:v>
                </c:pt>
                <c:pt idx="2142">
                  <c:v>150.06492009437804</c:v>
                </c:pt>
                <c:pt idx="2143">
                  <c:v>150.39476311495758</c:v>
                </c:pt>
                <c:pt idx="2144">
                  <c:v>151.86574505876936</c:v>
                </c:pt>
                <c:pt idx="2145">
                  <c:v>152.41736618730525</c:v>
                </c:pt>
                <c:pt idx="2146">
                  <c:v>150.302825376512</c:v>
                </c:pt>
                <c:pt idx="2147">
                  <c:v>150.1568581340814</c:v>
                </c:pt>
                <c:pt idx="2148">
                  <c:v>150.11894971886622</c:v>
                </c:pt>
                <c:pt idx="2149">
                  <c:v>150.52460336396524</c:v>
                </c:pt>
                <c:pt idx="2150">
                  <c:v>152.63911965237259</c:v>
                </c:pt>
                <c:pt idx="2151">
                  <c:v>150.43266562551966</c:v>
                </c:pt>
                <c:pt idx="2152">
                  <c:v>150.67057036538958</c:v>
                </c:pt>
                <c:pt idx="2153">
                  <c:v>150.06492009437804</c:v>
                </c:pt>
                <c:pt idx="2154">
                  <c:v>150.98428699506178</c:v>
                </c:pt>
                <c:pt idx="2155">
                  <c:v>150.70847944337197</c:v>
                </c:pt>
                <c:pt idx="2156">
                  <c:v>150.43266562551966</c:v>
                </c:pt>
                <c:pt idx="2157">
                  <c:v>150.85444668580257</c:v>
                </c:pt>
                <c:pt idx="2158">
                  <c:v>150.57863292820184</c:v>
                </c:pt>
                <c:pt idx="2159">
                  <c:v>150.85444668580257</c:v>
                </c:pt>
                <c:pt idx="2160">
                  <c:v>150.06492009437804</c:v>
                </c:pt>
                <c:pt idx="2161">
                  <c:v>150.39476311495758</c:v>
                </c:pt>
                <c:pt idx="2162">
                  <c:v>150.06492009437804</c:v>
                </c:pt>
                <c:pt idx="2163">
                  <c:v>152.41736618730525</c:v>
                </c:pt>
                <c:pt idx="2164">
                  <c:v>150.76250882685389</c:v>
                </c:pt>
                <c:pt idx="2165">
                  <c:v>150.67057036538958</c:v>
                </c:pt>
                <c:pt idx="2166">
                  <c:v>151.31412995538975</c:v>
                </c:pt>
                <c:pt idx="2167">
                  <c:v>151.58993750707955</c:v>
                </c:pt>
                <c:pt idx="2168">
                  <c:v>154.47787743386186</c:v>
                </c:pt>
                <c:pt idx="2169">
                  <c:v>151.2600999693922</c:v>
                </c:pt>
                <c:pt idx="2170">
                  <c:v>150.89234853359747</c:v>
                </c:pt>
                <c:pt idx="2171">
                  <c:v>151.81174519855301</c:v>
                </c:pt>
                <c:pt idx="2172">
                  <c:v>152.17946108592596</c:v>
                </c:pt>
                <c:pt idx="2173">
                  <c:v>150.70847944337197</c:v>
                </c:pt>
                <c:pt idx="2174">
                  <c:v>151.0383163785437</c:v>
                </c:pt>
                <c:pt idx="2175">
                  <c:v>150.52460336396524</c:v>
                </c:pt>
                <c:pt idx="2176">
                  <c:v>150.302825376512</c:v>
                </c:pt>
                <c:pt idx="2177">
                  <c:v>150.94637851959502</c:v>
                </c:pt>
                <c:pt idx="2178">
                  <c:v>151.40606178918219</c:v>
                </c:pt>
                <c:pt idx="2179">
                  <c:v>151.22219209644106</c:v>
                </c:pt>
                <c:pt idx="2180">
                  <c:v>153.88835385501545</c:v>
                </c:pt>
                <c:pt idx="2181">
                  <c:v>153.88835385501545</c:v>
                </c:pt>
                <c:pt idx="2182">
                  <c:v>151.0383163785437</c:v>
                </c:pt>
                <c:pt idx="2183">
                  <c:v>151.0383163785437</c:v>
                </c:pt>
                <c:pt idx="2184">
                  <c:v>151.9036294336112</c:v>
                </c:pt>
                <c:pt idx="2185">
                  <c:v>151.68187476351261</c:v>
                </c:pt>
                <c:pt idx="2186">
                  <c:v>151.31412995538975</c:v>
                </c:pt>
                <c:pt idx="2187">
                  <c:v>150.67057036538958</c:v>
                </c:pt>
                <c:pt idx="2188">
                  <c:v>150.302825376512</c:v>
                </c:pt>
                <c:pt idx="2189">
                  <c:v>150.98428699506178</c:v>
                </c:pt>
                <c:pt idx="2190">
                  <c:v>151.07622425149484</c:v>
                </c:pt>
                <c:pt idx="2191">
                  <c:v>150.43266562551966</c:v>
                </c:pt>
                <c:pt idx="2192">
                  <c:v>151.86574505876936</c:v>
                </c:pt>
                <c:pt idx="2193">
                  <c:v>150.302825376512</c:v>
                </c:pt>
                <c:pt idx="2194">
                  <c:v>152.41736618730525</c:v>
                </c:pt>
                <c:pt idx="2195">
                  <c:v>153.06092517478979</c:v>
                </c:pt>
                <c:pt idx="2196">
                  <c:v>151.40606178918219</c:v>
                </c:pt>
                <c:pt idx="2197">
                  <c:v>151.40606178918219</c:v>
                </c:pt>
                <c:pt idx="2198">
                  <c:v>150.52460336396524</c:v>
                </c:pt>
                <c:pt idx="2199">
                  <c:v>150.89234853359747</c:v>
                </c:pt>
                <c:pt idx="2200">
                  <c:v>151.81174519855301</c:v>
                </c:pt>
                <c:pt idx="2201">
                  <c:v>150.1568581340814</c:v>
                </c:pt>
                <c:pt idx="2202">
                  <c:v>151.62785743034317</c:v>
                </c:pt>
                <c:pt idx="2203">
                  <c:v>151.81174519855301</c:v>
                </c:pt>
                <c:pt idx="2204">
                  <c:v>152.08751720182104</c:v>
                </c:pt>
                <c:pt idx="2205">
                  <c:v>151.71980131444809</c:v>
                </c:pt>
                <c:pt idx="2206">
                  <c:v>152.63911965237259</c:v>
                </c:pt>
                <c:pt idx="2207">
                  <c:v>150.43266562551966</c:v>
                </c:pt>
                <c:pt idx="2208">
                  <c:v>150.52460336396524</c:v>
                </c:pt>
                <c:pt idx="2209">
                  <c:v>151.62785743034317</c:v>
                </c:pt>
                <c:pt idx="2210">
                  <c:v>150.43266562551966</c:v>
                </c:pt>
                <c:pt idx="2211">
                  <c:v>150.94637851959502</c:v>
                </c:pt>
                <c:pt idx="2212">
                  <c:v>150.67057036538958</c:v>
                </c:pt>
                <c:pt idx="2213">
                  <c:v>150.43266562551966</c:v>
                </c:pt>
                <c:pt idx="2214">
                  <c:v>156.40851884789373</c:v>
                </c:pt>
                <c:pt idx="2215">
                  <c:v>151.71980131444809</c:v>
                </c:pt>
                <c:pt idx="2216">
                  <c:v>150.34073355072098</c:v>
                </c:pt>
                <c:pt idx="2217">
                  <c:v>152.41736618730525</c:v>
                </c:pt>
                <c:pt idx="2218">
                  <c:v>150.43266562551966</c:v>
                </c:pt>
                <c:pt idx="2219">
                  <c:v>150.06492009437804</c:v>
                </c:pt>
                <c:pt idx="2220">
                  <c:v>150.06492009437804</c:v>
                </c:pt>
                <c:pt idx="2221">
                  <c:v>150.21088739706022</c:v>
                </c:pt>
                <c:pt idx="2222">
                  <c:v>151.44396966213333</c:v>
                </c:pt>
                <c:pt idx="2223">
                  <c:v>150.61654098190766</c:v>
                </c:pt>
                <c:pt idx="2224">
                  <c:v>150.76250882685389</c:v>
                </c:pt>
                <c:pt idx="2225">
                  <c:v>151.07622425149484</c:v>
                </c:pt>
                <c:pt idx="2226">
                  <c:v>150.67057036538958</c:v>
                </c:pt>
                <c:pt idx="2227">
                  <c:v>150.34073355072098</c:v>
                </c:pt>
                <c:pt idx="2228">
                  <c:v>153.24479486753091</c:v>
                </c:pt>
                <c:pt idx="2229">
                  <c:v>153.9802856888079</c:v>
                </c:pt>
                <c:pt idx="2230">
                  <c:v>153.06092517478979</c:v>
                </c:pt>
                <c:pt idx="2231">
                  <c:v>151.40606178918219</c:v>
                </c:pt>
                <c:pt idx="2232">
                  <c:v>151.86574505876936</c:v>
                </c:pt>
                <c:pt idx="2233">
                  <c:v>152.23349046940788</c:v>
                </c:pt>
                <c:pt idx="2234">
                  <c:v>151.31412995538975</c:v>
                </c:pt>
                <c:pt idx="2235">
                  <c:v>150.39476311495758</c:v>
                </c:pt>
                <c:pt idx="2236">
                  <c:v>151.22219209644106</c:v>
                </c:pt>
                <c:pt idx="2237">
                  <c:v>150.85444668580257</c:v>
                </c:pt>
                <c:pt idx="2238">
                  <c:v>150.94637851959502</c:v>
                </c:pt>
                <c:pt idx="2239">
                  <c:v>150.2487958122754</c:v>
                </c:pt>
                <c:pt idx="2240">
                  <c:v>150.2487958122754</c:v>
                </c:pt>
                <c:pt idx="2241">
                  <c:v>151.99557331771612</c:v>
                </c:pt>
                <c:pt idx="2242">
                  <c:v>150.302825376512</c:v>
                </c:pt>
                <c:pt idx="2243">
                  <c:v>151.99557331771612</c:v>
                </c:pt>
                <c:pt idx="2244">
                  <c:v>150.76250882685389</c:v>
                </c:pt>
                <c:pt idx="2245">
                  <c:v>150.2487958122754</c:v>
                </c:pt>
                <c:pt idx="2246">
                  <c:v>150.89234853359747</c:v>
                </c:pt>
                <c:pt idx="2247">
                  <c:v>150.70847944337197</c:v>
                </c:pt>
                <c:pt idx="2248">
                  <c:v>151.35203180318464</c:v>
                </c:pt>
                <c:pt idx="2249">
                  <c:v>151.07622425149484</c:v>
                </c:pt>
                <c:pt idx="2250">
                  <c:v>152.4552927382407</c:v>
                </c:pt>
                <c:pt idx="2251">
                  <c:v>150.06492009437804</c:v>
                </c:pt>
                <c:pt idx="2252">
                  <c:v>150.02701787302345</c:v>
                </c:pt>
                <c:pt idx="2253">
                  <c:v>150.67057036538958</c:v>
                </c:pt>
                <c:pt idx="2254">
                  <c:v>150.43266562551966</c:v>
                </c:pt>
                <c:pt idx="2255">
                  <c:v>151.16816211044352</c:v>
                </c:pt>
                <c:pt idx="2256">
                  <c:v>150.98428699506178</c:v>
                </c:pt>
                <c:pt idx="2257">
                  <c:v>150.43266562551966</c:v>
                </c:pt>
                <c:pt idx="2258">
                  <c:v>151.53591354623825</c:v>
                </c:pt>
                <c:pt idx="2259">
                  <c:v>152.50930404625393</c:v>
                </c:pt>
                <c:pt idx="2260">
                  <c:v>151.77381322497692</c:v>
                </c:pt>
                <c:pt idx="2261">
                  <c:v>150.2487958122754</c:v>
                </c:pt>
                <c:pt idx="2262">
                  <c:v>151.44396966213333</c:v>
                </c:pt>
                <c:pt idx="2263">
                  <c:v>152.87704945689242</c:v>
                </c:pt>
                <c:pt idx="2264">
                  <c:v>151.31412995538975</c:v>
                </c:pt>
                <c:pt idx="2265">
                  <c:v>151.40606178918219</c:v>
                </c:pt>
                <c:pt idx="2266">
                  <c:v>151.95768231520242</c:v>
                </c:pt>
                <c:pt idx="2267">
                  <c:v>152.14155863561541</c:v>
                </c:pt>
                <c:pt idx="2268">
                  <c:v>151.40606178918219</c:v>
                </c:pt>
                <c:pt idx="2269">
                  <c:v>151.62785743034317</c:v>
                </c:pt>
                <c:pt idx="2270">
                  <c:v>150.06492009437804</c:v>
                </c:pt>
                <c:pt idx="2271">
                  <c:v>150.06492009437804</c:v>
                </c:pt>
                <c:pt idx="2272">
                  <c:v>151.81174519855301</c:v>
                </c:pt>
                <c:pt idx="2273">
                  <c:v>150.43266562551966</c:v>
                </c:pt>
                <c:pt idx="2274">
                  <c:v>151.99557331771612</c:v>
                </c:pt>
                <c:pt idx="2275">
                  <c:v>151.2600999693922</c:v>
                </c:pt>
                <c:pt idx="2276">
                  <c:v>152.23349046940788</c:v>
                </c:pt>
                <c:pt idx="2277">
                  <c:v>152.23349046940788</c:v>
                </c:pt>
                <c:pt idx="2278">
                  <c:v>151.31412995538975</c:v>
                </c:pt>
                <c:pt idx="2279">
                  <c:v>150.11894971886622</c:v>
                </c:pt>
                <c:pt idx="2280">
                  <c:v>151.0383163785437</c:v>
                </c:pt>
                <c:pt idx="2281">
                  <c:v>150.11894971886622</c:v>
                </c:pt>
                <c:pt idx="2282">
                  <c:v>150.48669494875003</c:v>
                </c:pt>
                <c:pt idx="2283">
                  <c:v>150.70847944337197</c:v>
                </c:pt>
                <c:pt idx="2284">
                  <c:v>151.62785743034317</c:v>
                </c:pt>
                <c:pt idx="2285">
                  <c:v>151.44396966213333</c:v>
                </c:pt>
                <c:pt idx="2286">
                  <c:v>150.61654098190766</c:v>
                </c:pt>
                <c:pt idx="2287">
                  <c:v>151.2600999693922</c:v>
                </c:pt>
                <c:pt idx="2288">
                  <c:v>151.07622425149484</c:v>
                </c:pt>
                <c:pt idx="2289">
                  <c:v>150.61654098190766</c:v>
                </c:pt>
                <c:pt idx="2290">
                  <c:v>151.81174519855301</c:v>
                </c:pt>
                <c:pt idx="2291">
                  <c:v>150.89234853359747</c:v>
                </c:pt>
                <c:pt idx="2292">
                  <c:v>150.70847944337197</c:v>
                </c:pt>
                <c:pt idx="2293">
                  <c:v>151.16816211044352</c:v>
                </c:pt>
                <c:pt idx="2294">
                  <c:v>151.31412995538975</c:v>
                </c:pt>
                <c:pt idx="2295">
                  <c:v>151.0383163785437</c:v>
                </c:pt>
                <c:pt idx="2296">
                  <c:v>150.302825376512</c:v>
                </c:pt>
                <c:pt idx="2297">
                  <c:v>152.32542832835657</c:v>
                </c:pt>
                <c:pt idx="2298">
                  <c:v>151.86574505876936</c:v>
                </c:pt>
                <c:pt idx="2299">
                  <c:v>150.302825376512</c:v>
                </c:pt>
                <c:pt idx="2300">
                  <c:v>151.22219209644106</c:v>
                </c:pt>
                <c:pt idx="2301">
                  <c:v>150.1568581340814</c:v>
                </c:pt>
                <c:pt idx="2302">
                  <c:v>152.41736618730525</c:v>
                </c:pt>
                <c:pt idx="2303">
                  <c:v>151.58993750707955</c:v>
                </c:pt>
                <c:pt idx="2304">
                  <c:v>151.22219209644106</c:v>
                </c:pt>
                <c:pt idx="2305">
                  <c:v>150.11894971886622</c:v>
                </c:pt>
                <c:pt idx="2306">
                  <c:v>150.98428699506178</c:v>
                </c:pt>
                <c:pt idx="2307">
                  <c:v>150.57863292820184</c:v>
                </c:pt>
                <c:pt idx="2308">
                  <c:v>151.31412995538975</c:v>
                </c:pt>
                <c:pt idx="2309">
                  <c:v>152.50930404625393</c:v>
                </c:pt>
                <c:pt idx="2310">
                  <c:v>151.77381322497692</c:v>
                </c:pt>
                <c:pt idx="2311">
                  <c:v>150.89234853359747</c:v>
                </c:pt>
                <c:pt idx="2312">
                  <c:v>151.35203180318464</c:v>
                </c:pt>
                <c:pt idx="2313">
                  <c:v>151.49799964813087</c:v>
                </c:pt>
                <c:pt idx="2314">
                  <c:v>151.0383163785437</c:v>
                </c:pt>
                <c:pt idx="2315">
                  <c:v>151.68187476351261</c:v>
                </c:pt>
                <c:pt idx="2316">
                  <c:v>150.94637851959502</c:v>
                </c:pt>
                <c:pt idx="2317">
                  <c:v>151.07622425149484</c:v>
                </c:pt>
                <c:pt idx="2318">
                  <c:v>152.17946108592596</c:v>
                </c:pt>
                <c:pt idx="2319">
                  <c:v>154.01821766238399</c:v>
                </c:pt>
                <c:pt idx="2320">
                  <c:v>154.75370848366097</c:v>
                </c:pt>
                <c:pt idx="2321">
                  <c:v>152.27140497003089</c:v>
                </c:pt>
                <c:pt idx="2322">
                  <c:v>150.61654098190766</c:v>
                </c:pt>
                <c:pt idx="2323">
                  <c:v>151.35203180318464</c:v>
                </c:pt>
                <c:pt idx="2324">
                  <c:v>151.95768231520242</c:v>
                </c:pt>
                <c:pt idx="2325">
                  <c:v>150.06492009437804</c:v>
                </c:pt>
                <c:pt idx="2326">
                  <c:v>151.62785743034317</c:v>
                </c:pt>
                <c:pt idx="2327">
                  <c:v>150.57863292820184</c:v>
                </c:pt>
                <c:pt idx="2328">
                  <c:v>151.68187476351261</c:v>
                </c:pt>
                <c:pt idx="2329">
                  <c:v>150.94637851959502</c:v>
                </c:pt>
                <c:pt idx="2330">
                  <c:v>153.15285700858223</c:v>
                </c:pt>
                <c:pt idx="2331">
                  <c:v>154.80771798412732</c:v>
                </c:pt>
                <c:pt idx="2332">
                  <c:v>152.14155863561541</c:v>
                </c:pt>
                <c:pt idx="2333">
                  <c:v>151.86574505876936</c:v>
                </c:pt>
                <c:pt idx="2334">
                  <c:v>150.02701787302345</c:v>
                </c:pt>
                <c:pt idx="2335">
                  <c:v>152.23349046940788</c:v>
                </c:pt>
                <c:pt idx="2336">
                  <c:v>151.40606178918219</c:v>
                </c:pt>
                <c:pt idx="2337">
                  <c:v>151.49799964813087</c:v>
                </c:pt>
                <c:pt idx="2338">
                  <c:v>151.31412995538975</c:v>
                </c:pt>
                <c:pt idx="2339">
                  <c:v>150.34073355072098</c:v>
                </c:pt>
                <c:pt idx="2340">
                  <c:v>151.53591354623825</c:v>
                </c:pt>
                <c:pt idx="2341">
                  <c:v>150.70847944337197</c:v>
                </c:pt>
                <c:pt idx="2342">
                  <c:v>150.02701787302345</c:v>
                </c:pt>
                <c:pt idx="2343">
                  <c:v>151.0383163785437</c:v>
                </c:pt>
                <c:pt idx="2344">
                  <c:v>151.40606178918219</c:v>
                </c:pt>
                <c:pt idx="2345">
                  <c:v>150.76250882685389</c:v>
                </c:pt>
                <c:pt idx="2346">
                  <c:v>150.1568581340814</c:v>
                </c:pt>
                <c:pt idx="2347">
                  <c:v>150.02701787302345</c:v>
                </c:pt>
                <c:pt idx="2348">
                  <c:v>151.77381322497692</c:v>
                </c:pt>
                <c:pt idx="2349">
                  <c:v>151.13025423749238</c:v>
                </c:pt>
                <c:pt idx="2350">
                  <c:v>150.57863292820184</c:v>
                </c:pt>
                <c:pt idx="2351">
                  <c:v>150.302825376512</c:v>
                </c:pt>
                <c:pt idx="2352">
                  <c:v>150.302825376512</c:v>
                </c:pt>
                <c:pt idx="2353">
                  <c:v>150.80041730232065</c:v>
                </c:pt>
                <c:pt idx="2354">
                  <c:v>153.00689518879224</c:v>
                </c:pt>
                <c:pt idx="2355">
                  <c:v>152.91495130468732</c:v>
                </c:pt>
                <c:pt idx="2356">
                  <c:v>151.9036294336112</c:v>
                </c:pt>
                <c:pt idx="2357">
                  <c:v>150.34073355072098</c:v>
                </c:pt>
                <c:pt idx="2358">
                  <c:v>151.58993750707955</c:v>
                </c:pt>
                <c:pt idx="2359">
                  <c:v>150.57863292820184</c:v>
                </c:pt>
                <c:pt idx="2360">
                  <c:v>150.80041730232065</c:v>
                </c:pt>
                <c:pt idx="2361">
                  <c:v>150.85444668580257</c:v>
                </c:pt>
                <c:pt idx="2362">
                  <c:v>150.67057036538958</c:v>
                </c:pt>
                <c:pt idx="2363">
                  <c:v>150.67057036538958</c:v>
                </c:pt>
                <c:pt idx="2364">
                  <c:v>153.42866998291265</c:v>
                </c:pt>
                <c:pt idx="2365">
                  <c:v>151.58993750707955</c:v>
                </c:pt>
                <c:pt idx="2366">
                  <c:v>150.1568581340814</c:v>
                </c:pt>
                <c:pt idx="2367">
                  <c:v>151.22219209644106</c:v>
                </c:pt>
                <c:pt idx="2368">
                  <c:v>150.85444668580257</c:v>
                </c:pt>
                <c:pt idx="2369">
                  <c:v>150.48669494875003</c:v>
                </c:pt>
                <c:pt idx="2370">
                  <c:v>151.22219209644106</c:v>
                </c:pt>
                <c:pt idx="2371">
                  <c:v>150.39476311495758</c:v>
                </c:pt>
                <c:pt idx="2372">
                  <c:v>151.62785743034317</c:v>
                </c:pt>
                <c:pt idx="2373">
                  <c:v>150.06492009437804</c:v>
                </c:pt>
                <c:pt idx="2374">
                  <c:v>150.302825376512</c:v>
                </c:pt>
                <c:pt idx="2375">
                  <c:v>152.4552927382407</c:v>
                </c:pt>
                <c:pt idx="2376">
                  <c:v>151.68187476351261</c:v>
                </c:pt>
                <c:pt idx="2377">
                  <c:v>150.06492009437804</c:v>
                </c:pt>
                <c:pt idx="2378">
                  <c:v>150.80041730232065</c:v>
                </c:pt>
                <c:pt idx="2379">
                  <c:v>151.22219209644106</c:v>
                </c:pt>
                <c:pt idx="2380">
                  <c:v>150.1568581340814</c:v>
                </c:pt>
                <c:pt idx="2381">
                  <c:v>150.39476311495758</c:v>
                </c:pt>
                <c:pt idx="2382">
                  <c:v>151.13025423749238</c:v>
                </c:pt>
                <c:pt idx="2383">
                  <c:v>150.06492009437804</c:v>
                </c:pt>
                <c:pt idx="2384">
                  <c:v>150.302825376512</c:v>
                </c:pt>
                <c:pt idx="2385">
                  <c:v>151.13025423749238</c:v>
                </c:pt>
                <c:pt idx="2386">
                  <c:v>152.87704945689242</c:v>
                </c:pt>
                <c:pt idx="2387">
                  <c:v>151.49799964813087</c:v>
                </c:pt>
                <c:pt idx="2388">
                  <c:v>151.13025423749238</c:v>
                </c:pt>
                <c:pt idx="2389">
                  <c:v>150.302825376512</c:v>
                </c:pt>
                <c:pt idx="2390">
                  <c:v>150.52460336396524</c:v>
                </c:pt>
                <c:pt idx="2391">
                  <c:v>150.34073355072098</c:v>
                </c:pt>
                <c:pt idx="2392">
                  <c:v>150.85444668580257</c:v>
                </c:pt>
                <c:pt idx="2393">
                  <c:v>153.15285700858223</c:v>
                </c:pt>
                <c:pt idx="2394">
                  <c:v>153.06092517478979</c:v>
                </c:pt>
                <c:pt idx="2395">
                  <c:v>150.70847944337197</c:v>
                </c:pt>
                <c:pt idx="2396">
                  <c:v>150.06492009437804</c:v>
                </c:pt>
                <c:pt idx="2397">
                  <c:v>151.40606178918219</c:v>
                </c:pt>
                <c:pt idx="2398">
                  <c:v>150.48669494875003</c:v>
                </c:pt>
                <c:pt idx="2399">
                  <c:v>150.67057036538958</c:v>
                </c:pt>
                <c:pt idx="2400">
                  <c:v>150.48669494875003</c:v>
                </c:pt>
                <c:pt idx="2401">
                  <c:v>150.76250882685389</c:v>
                </c:pt>
                <c:pt idx="2402">
                  <c:v>152.41736618730525</c:v>
                </c:pt>
                <c:pt idx="2403">
                  <c:v>150.48669494875003</c:v>
                </c:pt>
                <c:pt idx="2404">
                  <c:v>151.81174519855301</c:v>
                </c:pt>
                <c:pt idx="2405">
                  <c:v>152.36334885413578</c:v>
                </c:pt>
                <c:pt idx="2406">
                  <c:v>152.73106353647751</c:v>
                </c:pt>
                <c:pt idx="2407">
                  <c:v>157.51178520559037</c:v>
                </c:pt>
                <c:pt idx="2408">
                  <c:v>153.9802856888079</c:v>
                </c:pt>
                <c:pt idx="2409">
                  <c:v>150.11894971886622</c:v>
                </c:pt>
                <c:pt idx="2410">
                  <c:v>151.9036294336112</c:v>
                </c:pt>
                <c:pt idx="2411">
                  <c:v>150.85444668580257</c:v>
                </c:pt>
                <c:pt idx="2412">
                  <c:v>151.40606178918219</c:v>
                </c:pt>
                <c:pt idx="2413">
                  <c:v>152.08751720182104</c:v>
                </c:pt>
                <c:pt idx="2414">
                  <c:v>151.58993750707955</c:v>
                </c:pt>
                <c:pt idx="2415">
                  <c:v>150.2487958122754</c:v>
                </c:pt>
                <c:pt idx="2416">
                  <c:v>151.13025423749238</c:v>
                </c:pt>
                <c:pt idx="2417">
                  <c:v>151.49799964813087</c:v>
                </c:pt>
                <c:pt idx="2418">
                  <c:v>153.70447813711809</c:v>
                </c:pt>
                <c:pt idx="2419">
                  <c:v>150.02701787302345</c:v>
                </c:pt>
                <c:pt idx="2420">
                  <c:v>150.52460336396524</c:v>
                </c:pt>
                <c:pt idx="2421">
                  <c:v>152.36334885413578</c:v>
                </c:pt>
                <c:pt idx="2422">
                  <c:v>151.71980131444809</c:v>
                </c:pt>
                <c:pt idx="2423">
                  <c:v>151.2600999693922</c:v>
                </c:pt>
                <c:pt idx="2424">
                  <c:v>153.28272684110698</c:v>
                </c:pt>
                <c:pt idx="2425">
                  <c:v>152.4552927382407</c:v>
                </c:pt>
                <c:pt idx="2426">
                  <c:v>150.43266562551966</c:v>
                </c:pt>
                <c:pt idx="2427">
                  <c:v>150.2487958122754</c:v>
                </c:pt>
                <c:pt idx="2428">
                  <c:v>151.31412995538975</c:v>
                </c:pt>
                <c:pt idx="2429">
                  <c:v>150.02701787302345</c:v>
                </c:pt>
                <c:pt idx="2430">
                  <c:v>150.61654098190766</c:v>
                </c:pt>
                <c:pt idx="2431">
                  <c:v>150.302825376512</c:v>
                </c:pt>
                <c:pt idx="2432">
                  <c:v>150.76250882685389</c:v>
                </c:pt>
                <c:pt idx="2433">
                  <c:v>151.40606178918219</c:v>
                </c:pt>
                <c:pt idx="2434">
                  <c:v>151.53591354623825</c:v>
                </c:pt>
                <c:pt idx="2435">
                  <c:v>150.94637851959502</c:v>
                </c:pt>
                <c:pt idx="2436">
                  <c:v>151.40606178918219</c:v>
                </c:pt>
                <c:pt idx="2437">
                  <c:v>150.06492009437804</c:v>
                </c:pt>
                <c:pt idx="2438">
                  <c:v>150.302825376512</c:v>
                </c:pt>
                <c:pt idx="2439">
                  <c:v>150.21088739706022</c:v>
                </c:pt>
                <c:pt idx="2440">
                  <c:v>150.94637851959502</c:v>
                </c:pt>
                <c:pt idx="2441">
                  <c:v>150.98428699506178</c:v>
                </c:pt>
                <c:pt idx="2442">
                  <c:v>152.4552927382407</c:v>
                </c:pt>
                <c:pt idx="2443">
                  <c:v>150.02701787302345</c:v>
                </c:pt>
                <c:pt idx="2444">
                  <c:v>150.80041730232065</c:v>
                </c:pt>
                <c:pt idx="2445">
                  <c:v>151.0383163785437</c:v>
                </c:pt>
                <c:pt idx="2446">
                  <c:v>151.22219209644106</c:v>
                </c:pt>
                <c:pt idx="2447">
                  <c:v>151.77381322497692</c:v>
                </c:pt>
                <c:pt idx="2448">
                  <c:v>151.77381322497692</c:v>
                </c:pt>
                <c:pt idx="2449">
                  <c:v>152.04962077666673</c:v>
                </c:pt>
                <c:pt idx="2450">
                  <c:v>151.0383163785437</c:v>
                </c:pt>
                <c:pt idx="2451">
                  <c:v>151.95768231520242</c:v>
                </c:pt>
                <c:pt idx="2452">
                  <c:v>150.85444668580257</c:v>
                </c:pt>
                <c:pt idx="2453">
                  <c:v>152.50930404625393</c:v>
                </c:pt>
                <c:pt idx="2454">
                  <c:v>153.06092517478979</c:v>
                </c:pt>
                <c:pt idx="2455">
                  <c:v>154.07222535530346</c:v>
                </c:pt>
                <c:pt idx="2456">
                  <c:v>151.62785743034317</c:v>
                </c:pt>
                <c:pt idx="2457">
                  <c:v>151.49799964813087</c:v>
                </c:pt>
                <c:pt idx="2458">
                  <c:v>150.57863292820184</c:v>
                </c:pt>
                <c:pt idx="2459">
                  <c:v>151.62785743034317</c:v>
                </c:pt>
                <c:pt idx="2460">
                  <c:v>151.35203180318464</c:v>
                </c:pt>
                <c:pt idx="2461">
                  <c:v>151.16816211044352</c:v>
                </c:pt>
                <c:pt idx="2462">
                  <c:v>150.80041730232065</c:v>
                </c:pt>
                <c:pt idx="2463">
                  <c:v>150.1568581340814</c:v>
                </c:pt>
                <c:pt idx="2464">
                  <c:v>152.14155863561541</c:v>
                </c:pt>
                <c:pt idx="2465">
                  <c:v>152.78511159794374</c:v>
                </c:pt>
                <c:pt idx="2466">
                  <c:v>151.9036294336112</c:v>
                </c:pt>
                <c:pt idx="2467">
                  <c:v>151.2600999693922</c:v>
                </c:pt>
                <c:pt idx="2468">
                  <c:v>152.23349046940788</c:v>
                </c:pt>
                <c:pt idx="2469">
                  <c:v>150.302825376512</c:v>
                </c:pt>
                <c:pt idx="2470">
                  <c:v>150.89234853359747</c:v>
                </c:pt>
                <c:pt idx="2471">
                  <c:v>151.9036294336112</c:v>
                </c:pt>
                <c:pt idx="2472">
                  <c:v>150.21088739706022</c:v>
                </c:pt>
                <c:pt idx="2473">
                  <c:v>150.302825376512</c:v>
                </c:pt>
                <c:pt idx="2474">
                  <c:v>150.67057036538958</c:v>
                </c:pt>
                <c:pt idx="2475">
                  <c:v>151.35203180318464</c:v>
                </c:pt>
                <c:pt idx="2476">
                  <c:v>151.49799964813087</c:v>
                </c:pt>
                <c:pt idx="2477">
                  <c:v>151.0383163785437</c:v>
                </c:pt>
                <c:pt idx="2478">
                  <c:v>150.48669494875003</c:v>
                </c:pt>
                <c:pt idx="2479">
                  <c:v>151.68187476351261</c:v>
                </c:pt>
                <c:pt idx="2480">
                  <c:v>151.22219209644106</c:v>
                </c:pt>
                <c:pt idx="2481">
                  <c:v>152.41736618730525</c:v>
                </c:pt>
                <c:pt idx="2482">
                  <c:v>152.50930404625393</c:v>
                </c:pt>
                <c:pt idx="2483">
                  <c:v>150.11894971886622</c:v>
                </c:pt>
                <c:pt idx="2484">
                  <c:v>150.85444668580257</c:v>
                </c:pt>
                <c:pt idx="2485">
                  <c:v>151.31412995538975</c:v>
                </c:pt>
                <c:pt idx="2486">
                  <c:v>150.89234853359747</c:v>
                </c:pt>
                <c:pt idx="2487">
                  <c:v>151.9036294336112</c:v>
                </c:pt>
                <c:pt idx="2488">
                  <c:v>153.09883907289716</c:v>
                </c:pt>
                <c:pt idx="2489">
                  <c:v>151.2600999693922</c:v>
                </c:pt>
                <c:pt idx="2490">
                  <c:v>151.2600999693922</c:v>
                </c:pt>
                <c:pt idx="2491">
                  <c:v>151.2600999693922</c:v>
                </c:pt>
                <c:pt idx="2492">
                  <c:v>150.02701787302345</c:v>
                </c:pt>
                <c:pt idx="2493">
                  <c:v>151.13025423749238</c:v>
                </c:pt>
                <c:pt idx="2494">
                  <c:v>151.95768231520242</c:v>
                </c:pt>
                <c:pt idx="2495">
                  <c:v>150.85444668580257</c:v>
                </c:pt>
                <c:pt idx="2496">
                  <c:v>152.23349046940788</c:v>
                </c:pt>
                <c:pt idx="2497">
                  <c:v>151.95768231520242</c:v>
                </c:pt>
                <c:pt idx="2498">
                  <c:v>151.86574505876936</c:v>
                </c:pt>
                <c:pt idx="2499">
                  <c:v>151.0383163785437</c:v>
                </c:pt>
                <c:pt idx="2500">
                  <c:v>150.1568581340814</c:v>
                </c:pt>
                <c:pt idx="2501">
                  <c:v>151.99557331771612</c:v>
                </c:pt>
                <c:pt idx="2502">
                  <c:v>150.98428699506178</c:v>
                </c:pt>
                <c:pt idx="2503">
                  <c:v>150.1568581340814</c:v>
                </c:pt>
                <c:pt idx="2504">
                  <c:v>153.74238601006925</c:v>
                </c:pt>
                <c:pt idx="2505">
                  <c:v>153.65044212596433</c:v>
                </c:pt>
                <c:pt idx="2506">
                  <c:v>150.11894971886622</c:v>
                </c:pt>
                <c:pt idx="2507">
                  <c:v>151.9036294336112</c:v>
                </c:pt>
                <c:pt idx="2508">
                  <c:v>150.80041730232065</c:v>
                </c:pt>
                <c:pt idx="2509">
                  <c:v>150.67057036538958</c:v>
                </c:pt>
                <c:pt idx="2510">
                  <c:v>151.22219209644106</c:v>
                </c:pt>
                <c:pt idx="2511">
                  <c:v>152.14155863561541</c:v>
                </c:pt>
                <c:pt idx="2512">
                  <c:v>151.13025423749238</c:v>
                </c:pt>
                <c:pt idx="2513">
                  <c:v>152.9689873158411</c:v>
                </c:pt>
                <c:pt idx="2514">
                  <c:v>152.60124130268699</c:v>
                </c:pt>
                <c:pt idx="2515">
                  <c:v>151.68187476351261</c:v>
                </c:pt>
                <c:pt idx="2516">
                  <c:v>150.67057036538958</c:v>
                </c:pt>
                <c:pt idx="2517">
                  <c:v>150.80041730232065</c:v>
                </c:pt>
                <c:pt idx="2518">
                  <c:v>151.71980131444809</c:v>
                </c:pt>
                <c:pt idx="2519">
                  <c:v>150.76250882685389</c:v>
                </c:pt>
                <c:pt idx="2520">
                  <c:v>150.39476311495758</c:v>
                </c:pt>
                <c:pt idx="2521">
                  <c:v>150.98428699506178</c:v>
                </c:pt>
                <c:pt idx="2522">
                  <c:v>150.1568581340814</c:v>
                </c:pt>
                <c:pt idx="2523">
                  <c:v>150.70847944337197</c:v>
                </c:pt>
                <c:pt idx="2524">
                  <c:v>151.68187476351261</c:v>
                </c:pt>
                <c:pt idx="2525">
                  <c:v>150.57863292820184</c:v>
                </c:pt>
                <c:pt idx="2526">
                  <c:v>150.48669494875003</c:v>
                </c:pt>
                <c:pt idx="2527">
                  <c:v>152.08751720182104</c:v>
                </c:pt>
                <c:pt idx="2528">
                  <c:v>150.11894971886622</c:v>
                </c:pt>
                <c:pt idx="2529">
                  <c:v>150.302825376512</c:v>
                </c:pt>
                <c:pt idx="2530">
                  <c:v>150.80041730232065</c:v>
                </c:pt>
                <c:pt idx="2531">
                  <c:v>151.13025423749238</c:v>
                </c:pt>
                <c:pt idx="2532">
                  <c:v>150.57863292820184</c:v>
                </c:pt>
                <c:pt idx="2533">
                  <c:v>150.02701787302345</c:v>
                </c:pt>
                <c:pt idx="2534">
                  <c:v>151.62785743034317</c:v>
                </c:pt>
                <c:pt idx="2535">
                  <c:v>151.16816211044352</c:v>
                </c:pt>
                <c:pt idx="2536">
                  <c:v>150.80041730232065</c:v>
                </c:pt>
                <c:pt idx="2537">
                  <c:v>151.62785743034317</c:v>
                </c:pt>
                <c:pt idx="2538">
                  <c:v>151.62785743034317</c:v>
                </c:pt>
                <c:pt idx="2539">
                  <c:v>152.08751720182104</c:v>
                </c:pt>
                <c:pt idx="2540">
                  <c:v>150.302825376512</c:v>
                </c:pt>
                <c:pt idx="2541">
                  <c:v>150.11894971886622</c:v>
                </c:pt>
                <c:pt idx="2542">
                  <c:v>150.76250882685389</c:v>
                </c:pt>
                <c:pt idx="2543">
                  <c:v>150.52460336396524</c:v>
                </c:pt>
                <c:pt idx="2544">
                  <c:v>150.57863292820184</c:v>
                </c:pt>
                <c:pt idx="2545">
                  <c:v>152.69317373899506</c:v>
                </c:pt>
                <c:pt idx="2546">
                  <c:v>154.34803471454015</c:v>
                </c:pt>
                <c:pt idx="2547">
                  <c:v>152.78511159794374</c:v>
                </c:pt>
                <c:pt idx="2548">
                  <c:v>153.52060844437696</c:v>
                </c:pt>
                <c:pt idx="2549">
                  <c:v>154.62384467629246</c:v>
                </c:pt>
                <c:pt idx="2550">
                  <c:v>151.49799964813087</c:v>
                </c:pt>
                <c:pt idx="2551">
                  <c:v>150.43266562551966</c:v>
                </c:pt>
                <c:pt idx="2552">
                  <c:v>150.2487958122754</c:v>
                </c:pt>
                <c:pt idx="2553">
                  <c:v>150.1568581340814</c:v>
                </c:pt>
                <c:pt idx="2554">
                  <c:v>150.06492009437804</c:v>
                </c:pt>
                <c:pt idx="2555">
                  <c:v>150.57863292820184</c:v>
                </c:pt>
                <c:pt idx="2556">
                  <c:v>151.31412995538975</c:v>
                </c:pt>
                <c:pt idx="2557">
                  <c:v>150.94637851959502</c:v>
                </c:pt>
                <c:pt idx="2558">
                  <c:v>150.43266562551966</c:v>
                </c:pt>
                <c:pt idx="2559">
                  <c:v>152.27140497003089</c:v>
                </c:pt>
                <c:pt idx="2560">
                  <c:v>150.57863292820184</c:v>
                </c:pt>
                <c:pt idx="2561">
                  <c:v>151.77381322497692</c:v>
                </c:pt>
                <c:pt idx="2562">
                  <c:v>151.49799964813087</c:v>
                </c:pt>
                <c:pt idx="2563">
                  <c:v>150.302825376512</c:v>
                </c:pt>
                <c:pt idx="2564">
                  <c:v>150.85444668580257</c:v>
                </c:pt>
                <c:pt idx="2565">
                  <c:v>151.77381322497692</c:v>
                </c:pt>
                <c:pt idx="2566">
                  <c:v>151.40606178918219</c:v>
                </c:pt>
                <c:pt idx="2567">
                  <c:v>151.40606178918219</c:v>
                </c:pt>
                <c:pt idx="2568">
                  <c:v>150.70847944337197</c:v>
                </c:pt>
                <c:pt idx="2569">
                  <c:v>152.32542832835657</c:v>
                </c:pt>
                <c:pt idx="2570">
                  <c:v>150.06492009437804</c:v>
                </c:pt>
                <c:pt idx="2571">
                  <c:v>152.17946108592596</c:v>
                </c:pt>
                <c:pt idx="2572">
                  <c:v>150.98428699506178</c:v>
                </c:pt>
                <c:pt idx="2573">
                  <c:v>150.70847944337197</c:v>
                </c:pt>
                <c:pt idx="2574">
                  <c:v>150.302825376512</c:v>
                </c:pt>
                <c:pt idx="2575">
                  <c:v>150.1568581340814</c:v>
                </c:pt>
                <c:pt idx="2576">
                  <c:v>150.43266562551966</c:v>
                </c:pt>
                <c:pt idx="2577">
                  <c:v>150.57863292820184</c:v>
                </c:pt>
                <c:pt idx="2578">
                  <c:v>150.302825376512</c:v>
                </c:pt>
                <c:pt idx="2579">
                  <c:v>150.48669494875003</c:v>
                </c:pt>
                <c:pt idx="2580">
                  <c:v>151.53591354623825</c:v>
                </c:pt>
                <c:pt idx="2581">
                  <c:v>150.89234853359747</c:v>
                </c:pt>
                <c:pt idx="2582">
                  <c:v>150.67057036538958</c:v>
                </c:pt>
                <c:pt idx="2583">
                  <c:v>150.48669494875003</c:v>
                </c:pt>
                <c:pt idx="2584">
                  <c:v>151.44396966213333</c:v>
                </c:pt>
                <c:pt idx="2585">
                  <c:v>150.06492009437804</c:v>
                </c:pt>
                <c:pt idx="2586">
                  <c:v>150.57863292820184</c:v>
                </c:pt>
                <c:pt idx="2587">
                  <c:v>150.80041730232065</c:v>
                </c:pt>
                <c:pt idx="2588">
                  <c:v>150.48669494875003</c:v>
                </c:pt>
                <c:pt idx="2589">
                  <c:v>151.40606178918219</c:v>
                </c:pt>
                <c:pt idx="2590">
                  <c:v>153.88835385501545</c:v>
                </c:pt>
                <c:pt idx="2591">
                  <c:v>150.1568581340814</c:v>
                </c:pt>
                <c:pt idx="2592">
                  <c:v>151.13025423749238</c:v>
                </c:pt>
                <c:pt idx="2593">
                  <c:v>150.94637851959502</c:v>
                </c:pt>
                <c:pt idx="2594">
                  <c:v>150.11894971886622</c:v>
                </c:pt>
                <c:pt idx="2595">
                  <c:v>152.78511159794374</c:v>
                </c:pt>
                <c:pt idx="2596">
                  <c:v>150.06492009437804</c:v>
                </c:pt>
                <c:pt idx="2597">
                  <c:v>151.77381322497692</c:v>
                </c:pt>
                <c:pt idx="2598">
                  <c:v>150.34073355072098</c:v>
                </c:pt>
                <c:pt idx="2599">
                  <c:v>150.57863292820184</c:v>
                </c:pt>
                <c:pt idx="2600">
                  <c:v>152.14155863561541</c:v>
                </c:pt>
                <c:pt idx="2601">
                  <c:v>150.94637851959502</c:v>
                </c:pt>
                <c:pt idx="2602">
                  <c:v>151.44396966213333</c:v>
                </c:pt>
                <c:pt idx="2603">
                  <c:v>153.3367327264796</c:v>
                </c:pt>
                <c:pt idx="2604">
                  <c:v>151.40606178918219</c:v>
                </c:pt>
                <c:pt idx="2605">
                  <c:v>150.70847944337197</c:v>
                </c:pt>
                <c:pt idx="2606">
                  <c:v>151.81174519855301</c:v>
                </c:pt>
                <c:pt idx="2607">
                  <c:v>151.71980131444809</c:v>
                </c:pt>
                <c:pt idx="2608">
                  <c:v>150.61654098190766</c:v>
                </c:pt>
                <c:pt idx="2609">
                  <c:v>150.98428699506178</c:v>
                </c:pt>
                <c:pt idx="2610">
                  <c:v>150.11894971886622</c:v>
                </c:pt>
                <c:pt idx="2611">
                  <c:v>151.49799964813087</c:v>
                </c:pt>
                <c:pt idx="2612">
                  <c:v>150.67057036538958</c:v>
                </c:pt>
                <c:pt idx="2613">
                  <c:v>150.89234853359747</c:v>
                </c:pt>
                <c:pt idx="2614">
                  <c:v>150.39476311495758</c:v>
                </c:pt>
                <c:pt idx="2615">
                  <c:v>152.41736618730525</c:v>
                </c:pt>
                <c:pt idx="2616">
                  <c:v>151.31412995538975</c:v>
                </c:pt>
                <c:pt idx="2617">
                  <c:v>150.11894971886622</c:v>
                </c:pt>
                <c:pt idx="2618">
                  <c:v>150.11894971886622</c:v>
                </c:pt>
                <c:pt idx="2619">
                  <c:v>150.1568581340814</c:v>
                </c:pt>
                <c:pt idx="2620">
                  <c:v>150.80041730232065</c:v>
                </c:pt>
                <c:pt idx="2621">
                  <c:v>151.9036294336112</c:v>
                </c:pt>
                <c:pt idx="2622">
                  <c:v>151.07622425149484</c:v>
                </c:pt>
                <c:pt idx="2623">
                  <c:v>151.49799964813087</c:v>
                </c:pt>
                <c:pt idx="2624">
                  <c:v>151.31412995538975</c:v>
                </c:pt>
                <c:pt idx="2625">
                  <c:v>150.06492009437804</c:v>
                </c:pt>
                <c:pt idx="2626">
                  <c:v>150.06492009437804</c:v>
                </c:pt>
                <c:pt idx="2627">
                  <c:v>150.67057036538958</c:v>
                </c:pt>
                <c:pt idx="2628">
                  <c:v>150.67057036538958</c:v>
                </c:pt>
                <c:pt idx="2629">
                  <c:v>150.21088739706022</c:v>
                </c:pt>
                <c:pt idx="2630">
                  <c:v>150.34073355072098</c:v>
                </c:pt>
                <c:pt idx="2631">
                  <c:v>150.11894971886622</c:v>
                </c:pt>
                <c:pt idx="2632">
                  <c:v>154.53190802237503</c:v>
                </c:pt>
                <c:pt idx="2633">
                  <c:v>153.79641599606677</c:v>
                </c:pt>
                <c:pt idx="2634">
                  <c:v>154.01821766238399</c:v>
                </c:pt>
                <c:pt idx="2635">
                  <c:v>152.4552927382407</c:v>
                </c:pt>
                <c:pt idx="2636">
                  <c:v>151.62785743034317</c:v>
                </c:pt>
                <c:pt idx="2637">
                  <c:v>151.99557331771612</c:v>
                </c:pt>
                <c:pt idx="2638">
                  <c:v>152.27140497003089</c:v>
                </c:pt>
                <c:pt idx="2639">
                  <c:v>152.27140497003089</c:v>
                </c:pt>
                <c:pt idx="2640">
                  <c:v>150.34073355072098</c:v>
                </c:pt>
                <c:pt idx="2641">
                  <c:v>151.2600999693922</c:v>
                </c:pt>
                <c:pt idx="2642">
                  <c:v>151.16816211044352</c:v>
                </c:pt>
                <c:pt idx="2643">
                  <c:v>150.06492009437804</c:v>
                </c:pt>
                <c:pt idx="2644">
                  <c:v>150.06492009437804</c:v>
                </c:pt>
                <c:pt idx="2645">
                  <c:v>150.52460336396524</c:v>
                </c:pt>
                <c:pt idx="2646">
                  <c:v>151.40606178918219</c:v>
                </c:pt>
                <c:pt idx="2647">
                  <c:v>152.14155863561541</c:v>
                </c:pt>
                <c:pt idx="2648">
                  <c:v>150.76250882685389</c:v>
                </c:pt>
                <c:pt idx="2649">
                  <c:v>150.39476311495758</c:v>
                </c:pt>
                <c:pt idx="2650">
                  <c:v>150.302825376512</c:v>
                </c:pt>
                <c:pt idx="2651">
                  <c:v>151.2600999693922</c:v>
                </c:pt>
                <c:pt idx="2652">
                  <c:v>150.48669494875003</c:v>
                </c:pt>
                <c:pt idx="2653">
                  <c:v>151.13025423749238</c:v>
                </c:pt>
                <c:pt idx="2654">
                  <c:v>150.94637851959502</c:v>
                </c:pt>
                <c:pt idx="2655">
                  <c:v>150.21088739706022</c:v>
                </c:pt>
                <c:pt idx="2656">
                  <c:v>150.48669494875003</c:v>
                </c:pt>
                <c:pt idx="2657">
                  <c:v>150.67057036538958</c:v>
                </c:pt>
                <c:pt idx="2658">
                  <c:v>150.34073355072098</c:v>
                </c:pt>
                <c:pt idx="2659">
                  <c:v>150.21088739706022</c:v>
                </c:pt>
                <c:pt idx="2660">
                  <c:v>152.50930404625393</c:v>
                </c:pt>
                <c:pt idx="2661">
                  <c:v>153.15285700858223</c:v>
                </c:pt>
                <c:pt idx="2662">
                  <c:v>154.34803471454015</c:v>
                </c:pt>
                <c:pt idx="2663">
                  <c:v>151.31412995538975</c:v>
                </c:pt>
                <c:pt idx="2664">
                  <c:v>152.23349046940788</c:v>
                </c:pt>
                <c:pt idx="2665">
                  <c:v>150.39476311495758</c:v>
                </c:pt>
                <c:pt idx="2666">
                  <c:v>150.85444668580257</c:v>
                </c:pt>
                <c:pt idx="2667">
                  <c:v>150.11894971886622</c:v>
                </c:pt>
                <c:pt idx="2668">
                  <c:v>151.16816211044352</c:v>
                </c:pt>
                <c:pt idx="2669">
                  <c:v>152.36334885413578</c:v>
                </c:pt>
                <c:pt idx="2670">
                  <c:v>151.07622425149484</c:v>
                </c:pt>
                <c:pt idx="2671">
                  <c:v>152.73106353647751</c:v>
                </c:pt>
                <c:pt idx="2672">
                  <c:v>153.37461047364957</c:v>
                </c:pt>
                <c:pt idx="2673">
                  <c:v>155.21336765262322</c:v>
                </c:pt>
                <c:pt idx="2674">
                  <c:v>154.84565176525027</c:v>
                </c:pt>
                <c:pt idx="2675">
                  <c:v>152.08751720182104</c:v>
                </c:pt>
                <c:pt idx="2676">
                  <c:v>151.62785743034317</c:v>
                </c:pt>
                <c:pt idx="2677">
                  <c:v>150.39476311495758</c:v>
                </c:pt>
                <c:pt idx="2678">
                  <c:v>153.6125402781694</c:v>
                </c:pt>
                <c:pt idx="2679">
                  <c:v>154.43997076594195</c:v>
                </c:pt>
                <c:pt idx="2680">
                  <c:v>154.53190802237503</c:v>
                </c:pt>
                <c:pt idx="2681">
                  <c:v>152.14155863561541</c:v>
                </c:pt>
                <c:pt idx="2682">
                  <c:v>153.9802856888079</c:v>
                </c:pt>
                <c:pt idx="2683">
                  <c:v>154.16416200922089</c:v>
                </c:pt>
                <c:pt idx="2684">
                  <c:v>153.06092517478979</c:v>
                </c:pt>
                <c:pt idx="2685">
                  <c:v>150.57863292820184</c:v>
                </c:pt>
                <c:pt idx="2686">
                  <c:v>150.76250882685389</c:v>
                </c:pt>
                <c:pt idx="2687">
                  <c:v>150.48669494875003</c:v>
                </c:pt>
                <c:pt idx="2688">
                  <c:v>150.02701787302345</c:v>
                </c:pt>
                <c:pt idx="2689">
                  <c:v>151.13025423749238</c:v>
                </c:pt>
                <c:pt idx="2690">
                  <c:v>152.41736618730525</c:v>
                </c:pt>
                <c:pt idx="2691">
                  <c:v>151.16816211044352</c:v>
                </c:pt>
                <c:pt idx="2692">
                  <c:v>150.85444668580257</c:v>
                </c:pt>
                <c:pt idx="2693">
                  <c:v>151.0383163785437</c:v>
                </c:pt>
                <c:pt idx="2694">
                  <c:v>151.58993750707955</c:v>
                </c:pt>
                <c:pt idx="2695">
                  <c:v>150.21088739706022</c:v>
                </c:pt>
                <c:pt idx="2696">
                  <c:v>150.2487958122754</c:v>
                </c:pt>
                <c:pt idx="2697">
                  <c:v>150.302825376512</c:v>
                </c:pt>
                <c:pt idx="2698">
                  <c:v>150.57863292820184</c:v>
                </c:pt>
                <c:pt idx="2699">
                  <c:v>151.13025423749238</c:v>
                </c:pt>
                <c:pt idx="2700">
                  <c:v>150.34073355072098</c:v>
                </c:pt>
                <c:pt idx="2701">
                  <c:v>151.31412995538975</c:v>
                </c:pt>
                <c:pt idx="2702">
                  <c:v>150.57863292820184</c:v>
                </c:pt>
                <c:pt idx="2703">
                  <c:v>150.43266562551966</c:v>
                </c:pt>
                <c:pt idx="2704">
                  <c:v>152.82300742058243</c:v>
                </c:pt>
                <c:pt idx="2705">
                  <c:v>151.99557331771612</c:v>
                </c:pt>
                <c:pt idx="2706">
                  <c:v>150.1568581340814</c:v>
                </c:pt>
                <c:pt idx="2707">
                  <c:v>150.11894971886622</c:v>
                </c:pt>
                <c:pt idx="2708">
                  <c:v>150.1568581340814</c:v>
                </c:pt>
                <c:pt idx="2709">
                  <c:v>150.52460336396524</c:v>
                </c:pt>
                <c:pt idx="2710">
                  <c:v>150.2487958122754</c:v>
                </c:pt>
                <c:pt idx="2711">
                  <c:v>150.57863292820184</c:v>
                </c:pt>
                <c:pt idx="2712">
                  <c:v>151.86574505876936</c:v>
                </c:pt>
                <c:pt idx="2713">
                  <c:v>152.04962077666673</c:v>
                </c:pt>
                <c:pt idx="2714">
                  <c:v>150.39476311495758</c:v>
                </c:pt>
                <c:pt idx="2715">
                  <c:v>150.57863292820184</c:v>
                </c:pt>
                <c:pt idx="2716">
                  <c:v>150.76250882685389</c:v>
                </c:pt>
                <c:pt idx="2717">
                  <c:v>150.67057036538958</c:v>
                </c:pt>
                <c:pt idx="2718">
                  <c:v>151.22219209644106</c:v>
                </c:pt>
                <c:pt idx="2719">
                  <c:v>150.94637851959502</c:v>
                </c:pt>
                <c:pt idx="2720">
                  <c:v>150.80041730232065</c:v>
                </c:pt>
                <c:pt idx="2721">
                  <c:v>150.11894971886622</c:v>
                </c:pt>
                <c:pt idx="2722">
                  <c:v>150.34073355072098</c:v>
                </c:pt>
                <c:pt idx="2723">
                  <c:v>150.1568581340814</c:v>
                </c:pt>
                <c:pt idx="2724">
                  <c:v>150.02701787302345</c:v>
                </c:pt>
                <c:pt idx="2725">
                  <c:v>150.48669494875003</c:v>
                </c:pt>
                <c:pt idx="2726">
                  <c:v>150.67057036538958</c:v>
                </c:pt>
                <c:pt idx="2727">
                  <c:v>150.57863292820184</c:v>
                </c:pt>
                <c:pt idx="2728">
                  <c:v>151.40606178918219</c:v>
                </c:pt>
                <c:pt idx="2729">
                  <c:v>150.80041730232065</c:v>
                </c:pt>
                <c:pt idx="2730">
                  <c:v>152.32542832835657</c:v>
                </c:pt>
                <c:pt idx="2731">
                  <c:v>152.04962077666673</c:v>
                </c:pt>
                <c:pt idx="2732">
                  <c:v>151.31412995538975</c:v>
                </c:pt>
                <c:pt idx="2733">
                  <c:v>151.0383163785437</c:v>
                </c:pt>
                <c:pt idx="2734">
                  <c:v>150.57863292820184</c:v>
                </c:pt>
                <c:pt idx="2735">
                  <c:v>150.43266562551966</c:v>
                </c:pt>
                <c:pt idx="2736">
                  <c:v>150.21088739706022</c:v>
                </c:pt>
                <c:pt idx="2737">
                  <c:v>151.40606178918219</c:v>
                </c:pt>
                <c:pt idx="2738">
                  <c:v>150.48669494875003</c:v>
                </c:pt>
                <c:pt idx="2739">
                  <c:v>150.61654098190766</c:v>
                </c:pt>
                <c:pt idx="2740">
                  <c:v>150.80041730232065</c:v>
                </c:pt>
                <c:pt idx="2741">
                  <c:v>150.80041730232065</c:v>
                </c:pt>
                <c:pt idx="2742">
                  <c:v>151.16816211044352</c:v>
                </c:pt>
                <c:pt idx="2743">
                  <c:v>151.9036294336112</c:v>
                </c:pt>
                <c:pt idx="2744">
                  <c:v>150.1568581340814</c:v>
                </c:pt>
                <c:pt idx="2745">
                  <c:v>150.52460336396524</c:v>
                </c:pt>
                <c:pt idx="2746">
                  <c:v>152.50930404625393</c:v>
                </c:pt>
                <c:pt idx="2747">
                  <c:v>150.94637851959502</c:v>
                </c:pt>
                <c:pt idx="2748">
                  <c:v>151.95768231520242</c:v>
                </c:pt>
                <c:pt idx="2749">
                  <c:v>151.13025423749238</c:v>
                </c:pt>
                <c:pt idx="2750">
                  <c:v>152.87704945689242</c:v>
                </c:pt>
                <c:pt idx="2751">
                  <c:v>152.32542832835657</c:v>
                </c:pt>
                <c:pt idx="2752">
                  <c:v>152.41736618730525</c:v>
                </c:pt>
                <c:pt idx="2753">
                  <c:v>153.06092517478979</c:v>
                </c:pt>
                <c:pt idx="2754">
                  <c:v>150.06492009437804</c:v>
                </c:pt>
                <c:pt idx="2755">
                  <c:v>150.98428699506178</c:v>
                </c:pt>
                <c:pt idx="2756">
                  <c:v>150.89234853359747</c:v>
                </c:pt>
                <c:pt idx="2757">
                  <c:v>150.61654098190766</c:v>
                </c:pt>
                <c:pt idx="2758">
                  <c:v>152.4552927382407</c:v>
                </c:pt>
                <c:pt idx="2759">
                  <c:v>153.92627377827907</c:v>
                </c:pt>
                <c:pt idx="2760">
                  <c:v>152.27140497003089</c:v>
                </c:pt>
                <c:pt idx="2761">
                  <c:v>150.48669494875003</c:v>
                </c:pt>
                <c:pt idx="2762">
                  <c:v>150.21088739706022</c:v>
                </c:pt>
                <c:pt idx="2763">
                  <c:v>150.1568581340814</c:v>
                </c:pt>
                <c:pt idx="2764">
                  <c:v>152.32542832835657</c:v>
                </c:pt>
                <c:pt idx="2765">
                  <c:v>152.50930404625393</c:v>
                </c:pt>
                <c:pt idx="2766">
                  <c:v>151.40606178918219</c:v>
                </c:pt>
                <c:pt idx="2767">
                  <c:v>151.77381322497692</c:v>
                </c:pt>
                <c:pt idx="2768">
                  <c:v>152.87704945689242</c:v>
                </c:pt>
                <c:pt idx="2769">
                  <c:v>154.84565176525027</c:v>
                </c:pt>
                <c:pt idx="2770">
                  <c:v>150.52460336396524</c:v>
                </c:pt>
                <c:pt idx="2771">
                  <c:v>150.1568581340814</c:v>
                </c:pt>
                <c:pt idx="2772">
                  <c:v>151.35203180318464</c:v>
                </c:pt>
                <c:pt idx="2773">
                  <c:v>150.98428699506178</c:v>
                </c:pt>
                <c:pt idx="2774">
                  <c:v>151.35203180318464</c:v>
                </c:pt>
                <c:pt idx="2775">
                  <c:v>151.07622425149484</c:v>
                </c:pt>
                <c:pt idx="2776">
                  <c:v>150.94637851959502</c:v>
                </c:pt>
                <c:pt idx="2777">
                  <c:v>151.31412995538975</c:v>
                </c:pt>
                <c:pt idx="2778">
                  <c:v>150.21088739706022</c:v>
                </c:pt>
                <c:pt idx="2779">
                  <c:v>150.94637851959502</c:v>
                </c:pt>
                <c:pt idx="2780">
                  <c:v>150.21088739706022</c:v>
                </c:pt>
                <c:pt idx="2781">
                  <c:v>151.58993750707955</c:v>
                </c:pt>
                <c:pt idx="2782">
                  <c:v>151.40606178918219</c:v>
                </c:pt>
                <c:pt idx="2783">
                  <c:v>151.22219209644106</c:v>
                </c:pt>
                <c:pt idx="2784">
                  <c:v>151.40606178918219</c:v>
                </c:pt>
                <c:pt idx="2785">
                  <c:v>150.11894971886622</c:v>
                </c:pt>
                <c:pt idx="2786">
                  <c:v>150.89234853359747</c:v>
                </c:pt>
                <c:pt idx="2787">
                  <c:v>150.2487958122754</c:v>
                </c:pt>
                <c:pt idx="2788">
                  <c:v>150.34073355072098</c:v>
                </c:pt>
                <c:pt idx="2789">
                  <c:v>150.89234853359747</c:v>
                </c:pt>
                <c:pt idx="2790">
                  <c:v>150.80041730232065</c:v>
                </c:pt>
                <c:pt idx="2791">
                  <c:v>150.43266562551966</c:v>
                </c:pt>
                <c:pt idx="2792">
                  <c:v>151.53591354623825</c:v>
                </c:pt>
                <c:pt idx="2793">
                  <c:v>151.71980131444809</c:v>
                </c:pt>
                <c:pt idx="2794">
                  <c:v>151.81174519855301</c:v>
                </c:pt>
                <c:pt idx="2795">
                  <c:v>150.2487958122754</c:v>
                </c:pt>
                <c:pt idx="2796">
                  <c:v>150.76250882685389</c:v>
                </c:pt>
                <c:pt idx="2797">
                  <c:v>151.13025423749238</c:v>
                </c:pt>
                <c:pt idx="2798">
                  <c:v>151.58993750707955</c:v>
                </c:pt>
                <c:pt idx="2799">
                  <c:v>151.49799964813087</c:v>
                </c:pt>
                <c:pt idx="2800">
                  <c:v>152.50930404625393</c:v>
                </c:pt>
                <c:pt idx="2801">
                  <c:v>151.13025423749238</c:v>
                </c:pt>
                <c:pt idx="2802">
                  <c:v>152.69317373899506</c:v>
                </c:pt>
                <c:pt idx="2803">
                  <c:v>151.40606178918219</c:v>
                </c:pt>
                <c:pt idx="2804">
                  <c:v>150.02701787302345</c:v>
                </c:pt>
                <c:pt idx="2805">
                  <c:v>151.95768231520242</c:v>
                </c:pt>
                <c:pt idx="2806">
                  <c:v>150.34073355072098</c:v>
                </c:pt>
                <c:pt idx="2807">
                  <c:v>150.2487958122754</c:v>
                </c:pt>
                <c:pt idx="2808">
                  <c:v>150.02701787302345</c:v>
                </c:pt>
                <c:pt idx="2809">
                  <c:v>150.06492009437804</c:v>
                </c:pt>
                <c:pt idx="2810">
                  <c:v>150.11894971886622</c:v>
                </c:pt>
                <c:pt idx="2811">
                  <c:v>150.34073355072098</c:v>
                </c:pt>
                <c:pt idx="2812">
                  <c:v>150.1568581340814</c:v>
                </c:pt>
                <c:pt idx="2813">
                  <c:v>152.27140497003089</c:v>
                </c:pt>
                <c:pt idx="2814">
                  <c:v>155.81901876715662</c:v>
                </c:pt>
                <c:pt idx="2815">
                  <c:v>152.14155863561541</c:v>
                </c:pt>
                <c:pt idx="2816">
                  <c:v>153.3367327264796</c:v>
                </c:pt>
                <c:pt idx="2817">
                  <c:v>150.43266562551966</c:v>
                </c:pt>
                <c:pt idx="2818">
                  <c:v>150.80041730232065</c:v>
                </c:pt>
                <c:pt idx="2819">
                  <c:v>150.34073355072098</c:v>
                </c:pt>
                <c:pt idx="2820">
                  <c:v>150.1568581340814</c:v>
                </c:pt>
                <c:pt idx="2821">
                  <c:v>150.11894971886622</c:v>
                </c:pt>
                <c:pt idx="2822">
                  <c:v>150.06492009437804</c:v>
                </c:pt>
                <c:pt idx="2823">
                  <c:v>152.08751720182104</c:v>
                </c:pt>
                <c:pt idx="2824">
                  <c:v>151.62785743034317</c:v>
                </c:pt>
                <c:pt idx="2825">
                  <c:v>151.53591354623825</c:v>
                </c:pt>
                <c:pt idx="2826">
                  <c:v>152.17946108592596</c:v>
                </c:pt>
                <c:pt idx="2827">
                  <c:v>151.0383163785437</c:v>
                </c:pt>
                <c:pt idx="2828">
                  <c:v>152.14155863561541</c:v>
                </c:pt>
                <c:pt idx="2829">
                  <c:v>151.49799964813087</c:v>
                </c:pt>
                <c:pt idx="2830">
                  <c:v>152.78511159794374</c:v>
                </c:pt>
                <c:pt idx="2831">
                  <c:v>152.41736618730525</c:v>
                </c:pt>
                <c:pt idx="2832">
                  <c:v>150.39476311495758</c:v>
                </c:pt>
                <c:pt idx="2833">
                  <c:v>150.06492009437804</c:v>
                </c:pt>
                <c:pt idx="2834">
                  <c:v>150.76250882685389</c:v>
                </c:pt>
                <c:pt idx="2835">
                  <c:v>151.68187476351261</c:v>
                </c:pt>
                <c:pt idx="2836">
                  <c:v>152.4552927382407</c:v>
                </c:pt>
                <c:pt idx="2837">
                  <c:v>152.4552927382407</c:v>
                </c:pt>
                <c:pt idx="2838">
                  <c:v>150.98428699506178</c:v>
                </c:pt>
                <c:pt idx="2839">
                  <c:v>150.52460336396524</c:v>
                </c:pt>
                <c:pt idx="2840">
                  <c:v>150.1568581340814</c:v>
                </c:pt>
                <c:pt idx="2841">
                  <c:v>151.31412995538975</c:v>
                </c:pt>
                <c:pt idx="2842">
                  <c:v>150.67057036538958</c:v>
                </c:pt>
                <c:pt idx="2843">
                  <c:v>151.68187476351261</c:v>
                </c:pt>
                <c:pt idx="2844">
                  <c:v>152.50930404625393</c:v>
                </c:pt>
                <c:pt idx="2845">
                  <c:v>152.69317373899506</c:v>
                </c:pt>
                <c:pt idx="2846">
                  <c:v>150.11894971886622</c:v>
                </c:pt>
                <c:pt idx="2847">
                  <c:v>151.77381322497692</c:v>
                </c:pt>
                <c:pt idx="2848">
                  <c:v>150.21088739706022</c:v>
                </c:pt>
                <c:pt idx="2849">
                  <c:v>150.89234853359747</c:v>
                </c:pt>
                <c:pt idx="2850">
                  <c:v>151.16816211044352</c:v>
                </c:pt>
                <c:pt idx="2851">
                  <c:v>150.98428699506178</c:v>
                </c:pt>
                <c:pt idx="2852">
                  <c:v>152.63911965237259</c:v>
                </c:pt>
                <c:pt idx="2853">
                  <c:v>150.80041730232065</c:v>
                </c:pt>
                <c:pt idx="2854">
                  <c:v>150.11894971886622</c:v>
                </c:pt>
                <c:pt idx="2855">
                  <c:v>150.02701787302345</c:v>
                </c:pt>
                <c:pt idx="2856">
                  <c:v>151.07622425149484</c:v>
                </c:pt>
                <c:pt idx="2857">
                  <c:v>150.80041730232065</c:v>
                </c:pt>
                <c:pt idx="2858">
                  <c:v>151.16816211044352</c:v>
                </c:pt>
                <c:pt idx="2859">
                  <c:v>150.02701787302345</c:v>
                </c:pt>
                <c:pt idx="2860">
                  <c:v>150.85444668580257</c:v>
                </c:pt>
                <c:pt idx="2861">
                  <c:v>150.34073355072098</c:v>
                </c:pt>
                <c:pt idx="2862">
                  <c:v>152.63911965237259</c:v>
                </c:pt>
                <c:pt idx="2863">
                  <c:v>150.76250882685389</c:v>
                </c:pt>
                <c:pt idx="2864">
                  <c:v>152.87704945689242</c:v>
                </c:pt>
                <c:pt idx="2865">
                  <c:v>152.04962077666673</c:v>
                </c:pt>
                <c:pt idx="2866">
                  <c:v>152.87704945689242</c:v>
                </c:pt>
                <c:pt idx="2867">
                  <c:v>152.50930404625393</c:v>
                </c:pt>
                <c:pt idx="2868">
                  <c:v>151.95768231520242</c:v>
                </c:pt>
                <c:pt idx="2869">
                  <c:v>151.49799964813087</c:v>
                </c:pt>
                <c:pt idx="2870">
                  <c:v>150.80041730232065</c:v>
                </c:pt>
                <c:pt idx="2871">
                  <c:v>150.34073355072098</c:v>
                </c:pt>
                <c:pt idx="2872">
                  <c:v>151.81174519855301</c:v>
                </c:pt>
                <c:pt idx="2873">
                  <c:v>151.68187476351261</c:v>
                </c:pt>
                <c:pt idx="2874">
                  <c:v>150.34073355072098</c:v>
                </c:pt>
                <c:pt idx="2875">
                  <c:v>152.50930404625393</c:v>
                </c:pt>
                <c:pt idx="2876">
                  <c:v>150.76250882685389</c:v>
                </c:pt>
                <c:pt idx="2877">
                  <c:v>151.62785743034317</c:v>
                </c:pt>
                <c:pt idx="2878">
                  <c:v>150.76250882685389</c:v>
                </c:pt>
                <c:pt idx="2879">
                  <c:v>150.80041730232065</c:v>
                </c:pt>
                <c:pt idx="2880">
                  <c:v>150.34073355072098</c:v>
                </c:pt>
                <c:pt idx="2881">
                  <c:v>150.43266562551966</c:v>
                </c:pt>
                <c:pt idx="2882">
                  <c:v>150.21088739706022</c:v>
                </c:pt>
                <c:pt idx="2883">
                  <c:v>150.43266562551966</c:v>
                </c:pt>
                <c:pt idx="2884">
                  <c:v>150.48669494875003</c:v>
                </c:pt>
                <c:pt idx="2885">
                  <c:v>150.1568581340814</c:v>
                </c:pt>
                <c:pt idx="2886">
                  <c:v>151.9036294336112</c:v>
                </c:pt>
                <c:pt idx="2887">
                  <c:v>151.71980131444809</c:v>
                </c:pt>
                <c:pt idx="2888">
                  <c:v>150.43266562551966</c:v>
                </c:pt>
                <c:pt idx="2889">
                  <c:v>150.11894971886622</c:v>
                </c:pt>
                <c:pt idx="2890">
                  <c:v>150.98428699506178</c:v>
                </c:pt>
                <c:pt idx="2891">
                  <c:v>150.1568581340814</c:v>
                </c:pt>
                <c:pt idx="2892">
                  <c:v>151.0383163785437</c:v>
                </c:pt>
                <c:pt idx="2893">
                  <c:v>150.98428699506178</c:v>
                </c:pt>
                <c:pt idx="2894">
                  <c:v>150.61654098190766</c:v>
                </c:pt>
                <c:pt idx="2895">
                  <c:v>150.39476311495758</c:v>
                </c:pt>
                <c:pt idx="2896">
                  <c:v>150.57863292820184</c:v>
                </c:pt>
                <c:pt idx="2897">
                  <c:v>151.95768231520242</c:v>
                </c:pt>
                <c:pt idx="2898">
                  <c:v>150.48669494875003</c:v>
                </c:pt>
                <c:pt idx="2899">
                  <c:v>151.31412995538975</c:v>
                </c:pt>
                <c:pt idx="2900">
                  <c:v>151.49799964813087</c:v>
                </c:pt>
                <c:pt idx="2901">
                  <c:v>150.06492009437804</c:v>
                </c:pt>
                <c:pt idx="2902">
                  <c:v>150.21088739706022</c:v>
                </c:pt>
                <c:pt idx="2903">
                  <c:v>152.41736618730525</c:v>
                </c:pt>
                <c:pt idx="2904">
                  <c:v>152.14155863561541</c:v>
                </c:pt>
                <c:pt idx="2905">
                  <c:v>150.57863292820184</c:v>
                </c:pt>
                <c:pt idx="2906">
                  <c:v>151.62785743034317</c:v>
                </c:pt>
                <c:pt idx="2907">
                  <c:v>150.48669494875003</c:v>
                </c:pt>
                <c:pt idx="2908">
                  <c:v>150.1568581340814</c:v>
                </c:pt>
                <c:pt idx="2909">
                  <c:v>150.39476311495758</c:v>
                </c:pt>
                <c:pt idx="2910">
                  <c:v>155.267403663777</c:v>
                </c:pt>
                <c:pt idx="2911">
                  <c:v>153.9802856888079</c:v>
                </c:pt>
                <c:pt idx="2912">
                  <c:v>150.76250882685389</c:v>
                </c:pt>
                <c:pt idx="2913">
                  <c:v>151.22219209644106</c:v>
                </c:pt>
                <c:pt idx="2914">
                  <c:v>151.22219209644106</c:v>
                </c:pt>
                <c:pt idx="2915">
                  <c:v>150.48669494875003</c:v>
                </c:pt>
                <c:pt idx="2916">
                  <c:v>151.35203180318464</c:v>
                </c:pt>
                <c:pt idx="2917">
                  <c:v>150.34073355072098</c:v>
                </c:pt>
                <c:pt idx="2918">
                  <c:v>151.9036294336112</c:v>
                </c:pt>
                <c:pt idx="2919">
                  <c:v>151.44396966213333</c:v>
                </c:pt>
                <c:pt idx="2920">
                  <c:v>152.91495130468732</c:v>
                </c:pt>
                <c:pt idx="2921">
                  <c:v>151.44396966213333</c:v>
                </c:pt>
                <c:pt idx="2922">
                  <c:v>154.20204578154713</c:v>
                </c:pt>
                <c:pt idx="2923">
                  <c:v>150.89234853359747</c:v>
                </c:pt>
                <c:pt idx="2924">
                  <c:v>152.87704945689242</c:v>
                </c:pt>
                <c:pt idx="2925">
                  <c:v>150.48669494875003</c:v>
                </c:pt>
                <c:pt idx="2926">
                  <c:v>151.13025423749238</c:v>
                </c:pt>
                <c:pt idx="2927">
                  <c:v>152.04962077666673</c:v>
                </c:pt>
                <c:pt idx="2928">
                  <c:v>152.23349046940788</c:v>
                </c:pt>
                <c:pt idx="2929">
                  <c:v>153.15285700858223</c:v>
                </c:pt>
                <c:pt idx="2930">
                  <c:v>152.69317373899506</c:v>
                </c:pt>
                <c:pt idx="2931">
                  <c:v>153.6125402781694</c:v>
                </c:pt>
                <c:pt idx="2932">
                  <c:v>151.58993750707955</c:v>
                </c:pt>
                <c:pt idx="2933">
                  <c:v>151.13025423749238</c:v>
                </c:pt>
                <c:pt idx="2934">
                  <c:v>150.76250882685389</c:v>
                </c:pt>
                <c:pt idx="2935">
                  <c:v>150.52460336396524</c:v>
                </c:pt>
                <c:pt idx="2936">
                  <c:v>150.39476311495758</c:v>
                </c:pt>
                <c:pt idx="2937">
                  <c:v>151.99557331771612</c:v>
                </c:pt>
                <c:pt idx="2938">
                  <c:v>150.1568581340814</c:v>
                </c:pt>
                <c:pt idx="2939">
                  <c:v>150.61654098190766</c:v>
                </c:pt>
                <c:pt idx="2940">
                  <c:v>151.53591354623825</c:v>
                </c:pt>
                <c:pt idx="2941">
                  <c:v>150.89234853359747</c:v>
                </c:pt>
                <c:pt idx="2942">
                  <c:v>150.39476311495758</c:v>
                </c:pt>
                <c:pt idx="2943">
                  <c:v>150.57863292820184</c:v>
                </c:pt>
                <c:pt idx="2944">
                  <c:v>150.02701787302345</c:v>
                </c:pt>
                <c:pt idx="2945">
                  <c:v>152.69317373899506</c:v>
                </c:pt>
                <c:pt idx="2946">
                  <c:v>152.78511159794374</c:v>
                </c:pt>
                <c:pt idx="2947">
                  <c:v>152.32542832835657</c:v>
                </c:pt>
                <c:pt idx="2948">
                  <c:v>150.76250882685389</c:v>
                </c:pt>
                <c:pt idx="2949">
                  <c:v>150.43266562551966</c:v>
                </c:pt>
                <c:pt idx="2950">
                  <c:v>151.07622425149484</c:v>
                </c:pt>
                <c:pt idx="2951">
                  <c:v>150.1568581340814</c:v>
                </c:pt>
                <c:pt idx="2952">
                  <c:v>150.70847944337197</c:v>
                </c:pt>
                <c:pt idx="2953">
                  <c:v>150.2487958122754</c:v>
                </c:pt>
                <c:pt idx="2954">
                  <c:v>150.70847944337197</c:v>
                </c:pt>
                <c:pt idx="2955">
                  <c:v>151.9036294336112</c:v>
                </c:pt>
                <c:pt idx="2956">
                  <c:v>151.86574505876936</c:v>
                </c:pt>
                <c:pt idx="2957">
                  <c:v>150.06492009437804</c:v>
                </c:pt>
                <c:pt idx="2958">
                  <c:v>151.07622425149484</c:v>
                </c:pt>
                <c:pt idx="2959">
                  <c:v>150.43266562551966</c:v>
                </c:pt>
                <c:pt idx="2960">
                  <c:v>151.95768231520242</c:v>
                </c:pt>
                <c:pt idx="2961">
                  <c:v>153.24479486753091</c:v>
                </c:pt>
                <c:pt idx="2962">
                  <c:v>151.86574505876936</c:v>
                </c:pt>
                <c:pt idx="2963">
                  <c:v>150.67057036538958</c:v>
                </c:pt>
                <c:pt idx="2964">
                  <c:v>151.49799964813087</c:v>
                </c:pt>
                <c:pt idx="2965">
                  <c:v>152.78511159794374</c:v>
                </c:pt>
                <c:pt idx="2966">
                  <c:v>151.71980131444809</c:v>
                </c:pt>
                <c:pt idx="2967">
                  <c:v>151.81174519855301</c:v>
                </c:pt>
                <c:pt idx="2968">
                  <c:v>150.43266562551966</c:v>
                </c:pt>
                <c:pt idx="2969">
                  <c:v>151.40606178918219</c:v>
                </c:pt>
                <c:pt idx="2970">
                  <c:v>150.70847944337197</c:v>
                </c:pt>
                <c:pt idx="2971">
                  <c:v>152.17946108592596</c:v>
                </c:pt>
                <c:pt idx="2972">
                  <c:v>150.61654098190766</c:v>
                </c:pt>
                <c:pt idx="2973">
                  <c:v>150.80041730232065</c:v>
                </c:pt>
                <c:pt idx="2974">
                  <c:v>150.98428699506178</c:v>
                </c:pt>
                <c:pt idx="2975">
                  <c:v>151.44396966213333</c:v>
                </c:pt>
                <c:pt idx="2976">
                  <c:v>150.39476311495758</c:v>
                </c:pt>
                <c:pt idx="2977">
                  <c:v>151.95768231520242</c:v>
                </c:pt>
                <c:pt idx="2978">
                  <c:v>152.50930404625393</c:v>
                </c:pt>
                <c:pt idx="2979">
                  <c:v>151.58993750707955</c:v>
                </c:pt>
                <c:pt idx="2980">
                  <c:v>152.04962077666673</c:v>
                </c:pt>
                <c:pt idx="2981">
                  <c:v>152.23349046940788</c:v>
                </c:pt>
                <c:pt idx="2982">
                  <c:v>152.87704945689242</c:v>
                </c:pt>
                <c:pt idx="2983">
                  <c:v>152.9689873158411</c:v>
                </c:pt>
                <c:pt idx="2984">
                  <c:v>154.16416200922089</c:v>
                </c:pt>
                <c:pt idx="2985">
                  <c:v>152.23349046940788</c:v>
                </c:pt>
                <c:pt idx="2986">
                  <c:v>150.302825376512</c:v>
                </c:pt>
                <c:pt idx="2987">
                  <c:v>151.2600999693922</c:v>
                </c:pt>
                <c:pt idx="2988">
                  <c:v>150.89234853359747</c:v>
                </c:pt>
                <c:pt idx="2989">
                  <c:v>151.16816211044352</c:v>
                </c:pt>
                <c:pt idx="2990">
                  <c:v>151.44396966213333</c:v>
                </c:pt>
                <c:pt idx="2991">
                  <c:v>150.06492009437804</c:v>
                </c:pt>
                <c:pt idx="2992">
                  <c:v>152.17946108592596</c:v>
                </c:pt>
                <c:pt idx="2993">
                  <c:v>151.81174519855301</c:v>
                </c:pt>
                <c:pt idx="2994">
                  <c:v>150.70847944337197</c:v>
                </c:pt>
                <c:pt idx="2995">
                  <c:v>151.44396966213333</c:v>
                </c:pt>
                <c:pt idx="2996">
                  <c:v>150.43266562551966</c:v>
                </c:pt>
                <c:pt idx="2997">
                  <c:v>152.63911965237259</c:v>
                </c:pt>
                <c:pt idx="2998">
                  <c:v>150.39476311495758</c:v>
                </c:pt>
                <c:pt idx="2999">
                  <c:v>150.21088739706022</c:v>
                </c:pt>
                <c:pt idx="3000">
                  <c:v>150.85444668580257</c:v>
                </c:pt>
                <c:pt idx="3001">
                  <c:v>150.02701787302345</c:v>
                </c:pt>
                <c:pt idx="3002">
                  <c:v>152.17946108592596</c:v>
                </c:pt>
                <c:pt idx="3003">
                  <c:v>155.67302742410112</c:v>
                </c:pt>
                <c:pt idx="3004">
                  <c:v>150.67057036538958</c:v>
                </c:pt>
                <c:pt idx="3005">
                  <c:v>150.57863292820184</c:v>
                </c:pt>
                <c:pt idx="3006">
                  <c:v>152.63911965237259</c:v>
                </c:pt>
                <c:pt idx="3007">
                  <c:v>152.27140497003089</c:v>
                </c:pt>
                <c:pt idx="3008">
                  <c:v>151.13025423749238</c:v>
                </c:pt>
                <c:pt idx="3009">
                  <c:v>150.67057036538958</c:v>
                </c:pt>
                <c:pt idx="3010">
                  <c:v>151.13025423749238</c:v>
                </c:pt>
                <c:pt idx="3011">
                  <c:v>151.40606178918219</c:v>
                </c:pt>
                <c:pt idx="3012">
                  <c:v>152.87704945689242</c:v>
                </c:pt>
                <c:pt idx="3013">
                  <c:v>152.9689873158411</c:v>
                </c:pt>
                <c:pt idx="3014">
                  <c:v>151.22219209644106</c:v>
                </c:pt>
                <c:pt idx="3015">
                  <c:v>150.94637851959502</c:v>
                </c:pt>
                <c:pt idx="3016">
                  <c:v>152.23349046940788</c:v>
                </c:pt>
                <c:pt idx="3017">
                  <c:v>152.69317373899506</c:v>
                </c:pt>
                <c:pt idx="3018">
                  <c:v>150.302825376512</c:v>
                </c:pt>
                <c:pt idx="3019">
                  <c:v>151.49799964813087</c:v>
                </c:pt>
                <c:pt idx="3020">
                  <c:v>150.80041730232065</c:v>
                </c:pt>
                <c:pt idx="3021">
                  <c:v>153.92627377827907</c:v>
                </c:pt>
                <c:pt idx="3022">
                  <c:v>153.92627377827907</c:v>
                </c:pt>
                <c:pt idx="3023">
                  <c:v>151.99557331771612</c:v>
                </c:pt>
                <c:pt idx="3024">
                  <c:v>151.77381322497692</c:v>
                </c:pt>
                <c:pt idx="3025">
                  <c:v>150.21088739706022</c:v>
                </c:pt>
                <c:pt idx="3026">
                  <c:v>150.85444668580257</c:v>
                </c:pt>
                <c:pt idx="3027">
                  <c:v>150.57863292820184</c:v>
                </c:pt>
                <c:pt idx="3028">
                  <c:v>150.48669494875003</c:v>
                </c:pt>
                <c:pt idx="3029">
                  <c:v>150.52460336396524</c:v>
                </c:pt>
                <c:pt idx="3030">
                  <c:v>150.2487958122754</c:v>
                </c:pt>
                <c:pt idx="3031">
                  <c:v>150.43266562551966</c:v>
                </c:pt>
                <c:pt idx="3032">
                  <c:v>150.67057036538958</c:v>
                </c:pt>
                <c:pt idx="3033">
                  <c:v>151.13025423749238</c:v>
                </c:pt>
                <c:pt idx="3034">
                  <c:v>152.23349046940788</c:v>
                </c:pt>
                <c:pt idx="3035">
                  <c:v>150.85444668580257</c:v>
                </c:pt>
                <c:pt idx="3036">
                  <c:v>150.1568581340814</c:v>
                </c:pt>
                <c:pt idx="3037">
                  <c:v>150.06492009437804</c:v>
                </c:pt>
                <c:pt idx="3038">
                  <c:v>150.70847944337197</c:v>
                </c:pt>
                <c:pt idx="3039">
                  <c:v>150.02701787302345</c:v>
                </c:pt>
                <c:pt idx="3040">
                  <c:v>150.39476311495758</c:v>
                </c:pt>
                <c:pt idx="3041">
                  <c:v>150.61654098190766</c:v>
                </c:pt>
                <c:pt idx="3042">
                  <c:v>150.21088739706022</c:v>
                </c:pt>
                <c:pt idx="3043">
                  <c:v>151.16816211044352</c:v>
                </c:pt>
                <c:pt idx="3044">
                  <c:v>151.53591354623825</c:v>
                </c:pt>
                <c:pt idx="3045">
                  <c:v>151.13025423749238</c:v>
                </c:pt>
                <c:pt idx="3046">
                  <c:v>150.57863292820184</c:v>
                </c:pt>
                <c:pt idx="3047">
                  <c:v>152.60124130268699</c:v>
                </c:pt>
                <c:pt idx="3048">
                  <c:v>150.70847944337197</c:v>
                </c:pt>
                <c:pt idx="3049">
                  <c:v>152.82300742058243</c:v>
                </c:pt>
                <c:pt idx="3050">
                  <c:v>151.16816211044352</c:v>
                </c:pt>
                <c:pt idx="3051">
                  <c:v>150.34073355072098</c:v>
                </c:pt>
                <c:pt idx="3052">
                  <c:v>150.02701787302345</c:v>
                </c:pt>
                <c:pt idx="3053">
                  <c:v>155.12142376851833</c:v>
                </c:pt>
                <c:pt idx="3054">
                  <c:v>150.52460336396524</c:v>
                </c:pt>
                <c:pt idx="3055">
                  <c:v>150.39476311495758</c:v>
                </c:pt>
                <c:pt idx="3056">
                  <c:v>150.80041730232065</c:v>
                </c:pt>
                <c:pt idx="3057">
                  <c:v>150.11894971886622</c:v>
                </c:pt>
                <c:pt idx="3058">
                  <c:v>150.61654098190766</c:v>
                </c:pt>
                <c:pt idx="3059">
                  <c:v>150.80041730232065</c:v>
                </c:pt>
                <c:pt idx="3060">
                  <c:v>151.40606178918219</c:v>
                </c:pt>
                <c:pt idx="3061">
                  <c:v>151.22219209644106</c:v>
                </c:pt>
                <c:pt idx="3062">
                  <c:v>152.04962077666673</c:v>
                </c:pt>
                <c:pt idx="3063">
                  <c:v>150.94637851959502</c:v>
                </c:pt>
                <c:pt idx="3064">
                  <c:v>150.06492009437804</c:v>
                </c:pt>
                <c:pt idx="3065">
                  <c:v>150.1568581340814</c:v>
                </c:pt>
                <c:pt idx="3066">
                  <c:v>151.22219209644106</c:v>
                </c:pt>
                <c:pt idx="3067">
                  <c:v>152.9689873158411</c:v>
                </c:pt>
                <c:pt idx="3068">
                  <c:v>151.95768231520242</c:v>
                </c:pt>
                <c:pt idx="3069">
                  <c:v>150.76250882685389</c:v>
                </c:pt>
                <c:pt idx="3070">
                  <c:v>150.67057036538958</c:v>
                </c:pt>
                <c:pt idx="3071">
                  <c:v>151.35203180318464</c:v>
                </c:pt>
                <c:pt idx="3072">
                  <c:v>150.21088739706022</c:v>
                </c:pt>
                <c:pt idx="3073">
                  <c:v>150.1568581340814</c:v>
                </c:pt>
                <c:pt idx="3074">
                  <c:v>150.57863292820184</c:v>
                </c:pt>
                <c:pt idx="3075">
                  <c:v>150.48669494875003</c:v>
                </c:pt>
                <c:pt idx="3076">
                  <c:v>150.52460336396524</c:v>
                </c:pt>
                <c:pt idx="3077">
                  <c:v>150.1568581340814</c:v>
                </c:pt>
                <c:pt idx="3078">
                  <c:v>150.98428699506178</c:v>
                </c:pt>
                <c:pt idx="3079">
                  <c:v>151.9036294336112</c:v>
                </c:pt>
                <c:pt idx="3080">
                  <c:v>150.39476311495758</c:v>
                </c:pt>
                <c:pt idx="3081">
                  <c:v>150.39476311495758</c:v>
                </c:pt>
                <c:pt idx="3082">
                  <c:v>150.67057036538958</c:v>
                </c:pt>
                <c:pt idx="3083">
                  <c:v>150.70847944337197</c:v>
                </c:pt>
                <c:pt idx="3084">
                  <c:v>152.54723662234562</c:v>
                </c:pt>
                <c:pt idx="3085">
                  <c:v>150.80041730232065</c:v>
                </c:pt>
                <c:pt idx="3086">
                  <c:v>151.86574505876936</c:v>
                </c:pt>
                <c:pt idx="3087">
                  <c:v>151.31412995538975</c:v>
                </c:pt>
                <c:pt idx="3088">
                  <c:v>151.53591354623825</c:v>
                </c:pt>
                <c:pt idx="3089">
                  <c:v>152.17946108592596</c:v>
                </c:pt>
                <c:pt idx="3090">
                  <c:v>150.94637851959502</c:v>
                </c:pt>
                <c:pt idx="3091">
                  <c:v>152.14155863561541</c:v>
                </c:pt>
                <c:pt idx="3092">
                  <c:v>152.41736618730525</c:v>
                </c:pt>
                <c:pt idx="3093">
                  <c:v>150.67057036538958</c:v>
                </c:pt>
                <c:pt idx="3094">
                  <c:v>151.40606178918219</c:v>
                </c:pt>
                <c:pt idx="3095">
                  <c:v>152.04962077666673</c:v>
                </c:pt>
                <c:pt idx="3096">
                  <c:v>152.41736618730525</c:v>
                </c:pt>
                <c:pt idx="3097">
                  <c:v>151.49799964813087</c:v>
                </c:pt>
                <c:pt idx="3098">
                  <c:v>151.95768231520242</c:v>
                </c:pt>
                <c:pt idx="3099">
                  <c:v>151.0383163785437</c:v>
                </c:pt>
                <c:pt idx="3100">
                  <c:v>152.91495130468732</c:v>
                </c:pt>
                <c:pt idx="3101">
                  <c:v>154.38593354975694</c:v>
                </c:pt>
                <c:pt idx="3102">
                  <c:v>151.44396966213333</c:v>
                </c:pt>
                <c:pt idx="3103">
                  <c:v>152.63911965237259</c:v>
                </c:pt>
                <c:pt idx="3104">
                  <c:v>150.52460336396524</c:v>
                </c:pt>
                <c:pt idx="3105">
                  <c:v>151.71980131444809</c:v>
                </c:pt>
                <c:pt idx="3106">
                  <c:v>150.61654098190766</c:v>
                </c:pt>
                <c:pt idx="3107">
                  <c:v>150.48669494875003</c:v>
                </c:pt>
                <c:pt idx="3108">
                  <c:v>150.34073355072098</c:v>
                </c:pt>
                <c:pt idx="3109">
                  <c:v>150.06492009437804</c:v>
                </c:pt>
                <c:pt idx="3110">
                  <c:v>151.0383163785437</c:v>
                </c:pt>
                <c:pt idx="3111">
                  <c:v>151.49799964813087</c:v>
                </c:pt>
                <c:pt idx="3112">
                  <c:v>150.34073355072098</c:v>
                </c:pt>
                <c:pt idx="3113">
                  <c:v>150.302825376512</c:v>
                </c:pt>
                <c:pt idx="3114">
                  <c:v>150.11894971886622</c:v>
                </c:pt>
                <c:pt idx="3115">
                  <c:v>150.02701787302345</c:v>
                </c:pt>
                <c:pt idx="3116">
                  <c:v>150.98428699506178</c:v>
                </c:pt>
                <c:pt idx="3117">
                  <c:v>150.57863292820184</c:v>
                </c:pt>
                <c:pt idx="3118">
                  <c:v>150.43266562551966</c:v>
                </c:pt>
                <c:pt idx="3119">
                  <c:v>150.52460336396524</c:v>
                </c:pt>
                <c:pt idx="3120">
                  <c:v>152.27140497003089</c:v>
                </c:pt>
                <c:pt idx="3121">
                  <c:v>150.89234853359747</c:v>
                </c:pt>
                <c:pt idx="3122">
                  <c:v>150.94637851959502</c:v>
                </c:pt>
                <c:pt idx="3123">
                  <c:v>151.35203180318464</c:v>
                </c:pt>
                <c:pt idx="3124">
                  <c:v>150.21088739706022</c:v>
                </c:pt>
                <c:pt idx="3125">
                  <c:v>152.32542832835657</c:v>
                </c:pt>
                <c:pt idx="3126">
                  <c:v>150.57863292820184</c:v>
                </c:pt>
                <c:pt idx="3127">
                  <c:v>151.95768231520242</c:v>
                </c:pt>
                <c:pt idx="3128">
                  <c:v>151.86574505876936</c:v>
                </c:pt>
                <c:pt idx="3129">
                  <c:v>151.58993750707955</c:v>
                </c:pt>
                <c:pt idx="3130">
                  <c:v>151.95768231520242</c:v>
                </c:pt>
                <c:pt idx="3131">
                  <c:v>150.11894971886622</c:v>
                </c:pt>
                <c:pt idx="3132">
                  <c:v>152.41736618730525</c:v>
                </c:pt>
                <c:pt idx="3133">
                  <c:v>151.13025423749238</c:v>
                </c:pt>
                <c:pt idx="3134">
                  <c:v>150.302825376512</c:v>
                </c:pt>
                <c:pt idx="3135">
                  <c:v>153.09883907289716</c:v>
                </c:pt>
                <c:pt idx="3136">
                  <c:v>150.89234853359747</c:v>
                </c:pt>
                <c:pt idx="3137">
                  <c:v>150.21088739706022</c:v>
                </c:pt>
                <c:pt idx="3138">
                  <c:v>150.1568581340814</c:v>
                </c:pt>
                <c:pt idx="3139">
                  <c:v>152.08751720182104</c:v>
                </c:pt>
                <c:pt idx="3140">
                  <c:v>151.2600999693922</c:v>
                </c:pt>
                <c:pt idx="3141">
                  <c:v>150.70847944337197</c:v>
                </c:pt>
                <c:pt idx="3142">
                  <c:v>150.43266562551966</c:v>
                </c:pt>
                <c:pt idx="3143">
                  <c:v>150.02701787302345</c:v>
                </c:pt>
                <c:pt idx="3144">
                  <c:v>150.67057036538958</c:v>
                </c:pt>
                <c:pt idx="3145">
                  <c:v>151.07622425149484</c:v>
                </c:pt>
                <c:pt idx="3146">
                  <c:v>151.35203180318464</c:v>
                </c:pt>
                <c:pt idx="3147">
                  <c:v>150.67057036538958</c:v>
                </c:pt>
                <c:pt idx="3148">
                  <c:v>151.58993750707955</c:v>
                </c:pt>
                <c:pt idx="3149">
                  <c:v>150.57863292820184</c:v>
                </c:pt>
                <c:pt idx="3150">
                  <c:v>150.11894971886622</c:v>
                </c:pt>
                <c:pt idx="3151">
                  <c:v>152.69317373899506</c:v>
                </c:pt>
                <c:pt idx="3152">
                  <c:v>151.16816211044352</c:v>
                </c:pt>
                <c:pt idx="3153">
                  <c:v>150.67057036538958</c:v>
                </c:pt>
                <c:pt idx="3154">
                  <c:v>151.77381322497692</c:v>
                </c:pt>
                <c:pt idx="3155">
                  <c:v>150.2487958122754</c:v>
                </c:pt>
                <c:pt idx="3156">
                  <c:v>150.34073355072098</c:v>
                </c:pt>
                <c:pt idx="3157">
                  <c:v>154.01821766238399</c:v>
                </c:pt>
                <c:pt idx="3158">
                  <c:v>153.46655435775449</c:v>
                </c:pt>
                <c:pt idx="3159">
                  <c:v>152.17946108592596</c:v>
                </c:pt>
                <c:pt idx="3160">
                  <c:v>150.39476311495758</c:v>
                </c:pt>
                <c:pt idx="3161">
                  <c:v>150.1568581340814</c:v>
                </c:pt>
                <c:pt idx="3162">
                  <c:v>151.40606178918219</c:v>
                </c:pt>
                <c:pt idx="3163">
                  <c:v>150.302825376512</c:v>
                </c:pt>
                <c:pt idx="3164">
                  <c:v>151.58993750707955</c:v>
                </c:pt>
                <c:pt idx="3165">
                  <c:v>151.07622425149484</c:v>
                </c:pt>
                <c:pt idx="3166">
                  <c:v>150.21088739706022</c:v>
                </c:pt>
                <c:pt idx="3167">
                  <c:v>150.34073355072098</c:v>
                </c:pt>
                <c:pt idx="3168">
                  <c:v>150.57863292820184</c:v>
                </c:pt>
                <c:pt idx="3169">
                  <c:v>151.13025423749238</c:v>
                </c:pt>
                <c:pt idx="3170">
                  <c:v>151.40606178918219</c:v>
                </c:pt>
                <c:pt idx="3171">
                  <c:v>151.95768231520242</c:v>
                </c:pt>
                <c:pt idx="3172">
                  <c:v>150.302825376512</c:v>
                </c:pt>
                <c:pt idx="3173">
                  <c:v>151.2600999693922</c:v>
                </c:pt>
                <c:pt idx="3174">
                  <c:v>151.53591354623825</c:v>
                </c:pt>
                <c:pt idx="3175">
                  <c:v>150.76250882685389</c:v>
                </c:pt>
                <c:pt idx="3176">
                  <c:v>151.71980131444809</c:v>
                </c:pt>
                <c:pt idx="3177">
                  <c:v>152.14155863561541</c:v>
                </c:pt>
                <c:pt idx="3178">
                  <c:v>150.57863292820184</c:v>
                </c:pt>
                <c:pt idx="3179">
                  <c:v>150.21088739706022</c:v>
                </c:pt>
                <c:pt idx="3180">
                  <c:v>150.85444668580257</c:v>
                </c:pt>
                <c:pt idx="3181">
                  <c:v>152.87704945689242</c:v>
                </c:pt>
                <c:pt idx="3182">
                  <c:v>151.22219209644106</c:v>
                </c:pt>
                <c:pt idx="3183">
                  <c:v>150.76250882685389</c:v>
                </c:pt>
                <c:pt idx="3184">
                  <c:v>150.57863292820184</c:v>
                </c:pt>
                <c:pt idx="3185">
                  <c:v>150.52460336396524</c:v>
                </c:pt>
                <c:pt idx="3186">
                  <c:v>151.86574505876936</c:v>
                </c:pt>
                <c:pt idx="3187">
                  <c:v>151.31412995538975</c:v>
                </c:pt>
                <c:pt idx="3188">
                  <c:v>151.13025423749238</c:v>
                </c:pt>
                <c:pt idx="3189">
                  <c:v>156.73838410129974</c:v>
                </c:pt>
                <c:pt idx="3190">
                  <c:v>153.3367327264796</c:v>
                </c:pt>
                <c:pt idx="3191">
                  <c:v>150.11894971886622</c:v>
                </c:pt>
                <c:pt idx="3192">
                  <c:v>151.81174519855301</c:v>
                </c:pt>
                <c:pt idx="3193">
                  <c:v>152.27140497003089</c:v>
                </c:pt>
                <c:pt idx="3194">
                  <c:v>151.44396966213333</c:v>
                </c:pt>
                <c:pt idx="3195">
                  <c:v>150.98428699506178</c:v>
                </c:pt>
                <c:pt idx="3196">
                  <c:v>151.81174519855301</c:v>
                </c:pt>
                <c:pt idx="3197">
                  <c:v>151.71980131444809</c:v>
                </c:pt>
                <c:pt idx="3198">
                  <c:v>150.06492009437804</c:v>
                </c:pt>
                <c:pt idx="3199">
                  <c:v>151.40606178918219</c:v>
                </c:pt>
                <c:pt idx="3200">
                  <c:v>150.57863292820184</c:v>
                </c:pt>
                <c:pt idx="3201">
                  <c:v>150.39476311495758</c:v>
                </c:pt>
                <c:pt idx="3202">
                  <c:v>150.2487958122754</c:v>
                </c:pt>
                <c:pt idx="3203">
                  <c:v>151.35203180318464</c:v>
                </c:pt>
                <c:pt idx="3204">
                  <c:v>150.02701787302345</c:v>
                </c:pt>
                <c:pt idx="3205">
                  <c:v>150.43266562551966</c:v>
                </c:pt>
                <c:pt idx="3206">
                  <c:v>151.81174519855301</c:v>
                </c:pt>
                <c:pt idx="3207">
                  <c:v>151.40606178918219</c:v>
                </c:pt>
                <c:pt idx="3208">
                  <c:v>151.40606178918219</c:v>
                </c:pt>
                <c:pt idx="3209">
                  <c:v>150.39476311495758</c:v>
                </c:pt>
                <c:pt idx="3210">
                  <c:v>152.41736618730525</c:v>
                </c:pt>
                <c:pt idx="3211">
                  <c:v>150.11894971886622</c:v>
                </c:pt>
                <c:pt idx="3212">
                  <c:v>150.21088739706022</c:v>
                </c:pt>
                <c:pt idx="3213">
                  <c:v>150.02701787302345</c:v>
                </c:pt>
                <c:pt idx="3214">
                  <c:v>151.68187476351261</c:v>
                </c:pt>
                <c:pt idx="3215">
                  <c:v>150.98428699506178</c:v>
                </c:pt>
                <c:pt idx="3216">
                  <c:v>152.14155863561541</c:v>
                </c:pt>
                <c:pt idx="3217">
                  <c:v>150.57863292820184</c:v>
                </c:pt>
                <c:pt idx="3218">
                  <c:v>150.34073355072098</c:v>
                </c:pt>
                <c:pt idx="3219">
                  <c:v>151.49799964813087</c:v>
                </c:pt>
                <c:pt idx="3220">
                  <c:v>153.52060844437696</c:v>
                </c:pt>
                <c:pt idx="3221">
                  <c:v>151.40606178918219</c:v>
                </c:pt>
                <c:pt idx="3222">
                  <c:v>152.14155863561541</c:v>
                </c:pt>
                <c:pt idx="3223">
                  <c:v>150.06492009437804</c:v>
                </c:pt>
                <c:pt idx="3224">
                  <c:v>150.39476311495758</c:v>
                </c:pt>
                <c:pt idx="3225">
                  <c:v>150.48669494875003</c:v>
                </c:pt>
                <c:pt idx="3226">
                  <c:v>150.67057036538958</c:v>
                </c:pt>
                <c:pt idx="3227">
                  <c:v>151.86574505876936</c:v>
                </c:pt>
                <c:pt idx="3228">
                  <c:v>150.67057036538958</c:v>
                </c:pt>
                <c:pt idx="3229">
                  <c:v>150.85444668580257</c:v>
                </c:pt>
                <c:pt idx="3230">
                  <c:v>150.48669494875003</c:v>
                </c:pt>
                <c:pt idx="3231">
                  <c:v>150.89234853359747</c:v>
                </c:pt>
                <c:pt idx="3232">
                  <c:v>150.34073355072098</c:v>
                </c:pt>
                <c:pt idx="3233">
                  <c:v>150.52460336396524</c:v>
                </c:pt>
                <c:pt idx="3234">
                  <c:v>154.47787743386186</c:v>
                </c:pt>
                <c:pt idx="3235">
                  <c:v>151.62785743034317</c:v>
                </c:pt>
                <c:pt idx="3236">
                  <c:v>150.80041730232065</c:v>
                </c:pt>
                <c:pt idx="3237">
                  <c:v>151.16816211044352</c:v>
                </c:pt>
                <c:pt idx="3238">
                  <c:v>151.16816211044352</c:v>
                </c:pt>
                <c:pt idx="3239">
                  <c:v>151.71980131444809</c:v>
                </c:pt>
                <c:pt idx="3240">
                  <c:v>151.81174519855301</c:v>
                </c:pt>
                <c:pt idx="3241">
                  <c:v>151.99557331771612</c:v>
                </c:pt>
                <c:pt idx="3242">
                  <c:v>151.16816211044352</c:v>
                </c:pt>
                <c:pt idx="3243">
                  <c:v>150.57863292820184</c:v>
                </c:pt>
                <c:pt idx="3244">
                  <c:v>151.40606178918219</c:v>
                </c:pt>
                <c:pt idx="3245">
                  <c:v>151.68187476351261</c:v>
                </c:pt>
                <c:pt idx="3246">
                  <c:v>152.14155863561541</c:v>
                </c:pt>
                <c:pt idx="3247">
                  <c:v>150.11894971886622</c:v>
                </c:pt>
                <c:pt idx="3248">
                  <c:v>151.13025423749238</c:v>
                </c:pt>
                <c:pt idx="3249">
                  <c:v>150.76250882685389</c:v>
                </c:pt>
                <c:pt idx="3250">
                  <c:v>150.85444668580257</c:v>
                </c:pt>
                <c:pt idx="3251">
                  <c:v>151.22219209644106</c:v>
                </c:pt>
                <c:pt idx="3252">
                  <c:v>152.41736618730525</c:v>
                </c:pt>
                <c:pt idx="3253">
                  <c:v>151.95768231520242</c:v>
                </c:pt>
                <c:pt idx="3254">
                  <c:v>150.67057036538958</c:v>
                </c:pt>
                <c:pt idx="3255">
                  <c:v>150.52460336396524</c:v>
                </c:pt>
                <c:pt idx="3256">
                  <c:v>150.39476311495758</c:v>
                </c:pt>
                <c:pt idx="3257">
                  <c:v>150.21088739706022</c:v>
                </c:pt>
                <c:pt idx="3258">
                  <c:v>150.70847944337197</c:v>
                </c:pt>
                <c:pt idx="3259">
                  <c:v>150.21088739706022</c:v>
                </c:pt>
                <c:pt idx="3260">
                  <c:v>151.49799964813087</c:v>
                </c:pt>
                <c:pt idx="3261">
                  <c:v>151.31412995538975</c:v>
                </c:pt>
                <c:pt idx="3262">
                  <c:v>150.57863292820184</c:v>
                </c:pt>
                <c:pt idx="3263">
                  <c:v>150.302825376512</c:v>
                </c:pt>
                <c:pt idx="3264">
                  <c:v>150.57863292820184</c:v>
                </c:pt>
                <c:pt idx="3265">
                  <c:v>150.06492009437804</c:v>
                </c:pt>
                <c:pt idx="3266">
                  <c:v>151.86574505876936</c:v>
                </c:pt>
                <c:pt idx="3267">
                  <c:v>151.40606178918219</c:v>
                </c:pt>
                <c:pt idx="3268">
                  <c:v>150.80041730232065</c:v>
                </c:pt>
                <c:pt idx="3269">
                  <c:v>150.34073355072098</c:v>
                </c:pt>
                <c:pt idx="3270">
                  <c:v>150.57863292820184</c:v>
                </c:pt>
                <c:pt idx="3271">
                  <c:v>150.11894971886622</c:v>
                </c:pt>
                <c:pt idx="3272">
                  <c:v>151.81174519855301</c:v>
                </c:pt>
                <c:pt idx="3273">
                  <c:v>150.80041730232065</c:v>
                </c:pt>
                <c:pt idx="3274">
                  <c:v>153.19078295700209</c:v>
                </c:pt>
                <c:pt idx="3275">
                  <c:v>151.99557331771612</c:v>
                </c:pt>
                <c:pt idx="3276">
                  <c:v>151.44396966213333</c:v>
                </c:pt>
                <c:pt idx="3277">
                  <c:v>151.71980131444809</c:v>
                </c:pt>
                <c:pt idx="3278">
                  <c:v>152.50930404625393</c:v>
                </c:pt>
                <c:pt idx="3279">
                  <c:v>155.72708030569234</c:v>
                </c:pt>
                <c:pt idx="3280">
                  <c:v>153.24479486753091</c:v>
                </c:pt>
                <c:pt idx="3281">
                  <c:v>151.77381322497692</c:v>
                </c:pt>
                <c:pt idx="3282">
                  <c:v>152.87704945689242</c:v>
                </c:pt>
                <c:pt idx="3283">
                  <c:v>151.40606178918219</c:v>
                </c:pt>
                <c:pt idx="3284">
                  <c:v>150.94637851959502</c:v>
                </c:pt>
                <c:pt idx="3285">
                  <c:v>150.48669494875003</c:v>
                </c:pt>
                <c:pt idx="3286">
                  <c:v>150.21088739706022</c:v>
                </c:pt>
                <c:pt idx="3287">
                  <c:v>151.07622425149484</c:v>
                </c:pt>
                <c:pt idx="3288">
                  <c:v>151.2600999693922</c:v>
                </c:pt>
                <c:pt idx="3289">
                  <c:v>151.9036294336112</c:v>
                </c:pt>
                <c:pt idx="3290">
                  <c:v>153.09883907289716</c:v>
                </c:pt>
                <c:pt idx="3291">
                  <c:v>150.80041730232065</c:v>
                </c:pt>
                <c:pt idx="3292">
                  <c:v>150.52460336396524</c:v>
                </c:pt>
                <c:pt idx="3293">
                  <c:v>151.07622425149484</c:v>
                </c:pt>
                <c:pt idx="3294">
                  <c:v>150.34073355072098</c:v>
                </c:pt>
                <c:pt idx="3295">
                  <c:v>151.53591354623825</c:v>
                </c:pt>
                <c:pt idx="3296">
                  <c:v>151.44396966213333</c:v>
                </c:pt>
                <c:pt idx="3297">
                  <c:v>150.06492009437804</c:v>
                </c:pt>
                <c:pt idx="3298">
                  <c:v>151.40606178918219</c:v>
                </c:pt>
                <c:pt idx="3299">
                  <c:v>150.57863292820184</c:v>
                </c:pt>
                <c:pt idx="3300">
                  <c:v>150.57863292820184</c:v>
                </c:pt>
                <c:pt idx="3301">
                  <c:v>151.58993750707955</c:v>
                </c:pt>
                <c:pt idx="3302">
                  <c:v>151.95768231520242</c:v>
                </c:pt>
                <c:pt idx="3303">
                  <c:v>151.40606178918219</c:v>
                </c:pt>
                <c:pt idx="3304">
                  <c:v>150.06492009437804</c:v>
                </c:pt>
                <c:pt idx="3305">
                  <c:v>150.48669494875003</c:v>
                </c:pt>
                <c:pt idx="3306">
                  <c:v>151.71980131444809</c:v>
                </c:pt>
                <c:pt idx="3307">
                  <c:v>151.07622425149484</c:v>
                </c:pt>
                <c:pt idx="3308">
                  <c:v>150.52460336396524</c:v>
                </c:pt>
                <c:pt idx="3309">
                  <c:v>150.76250882685389</c:v>
                </c:pt>
                <c:pt idx="3310">
                  <c:v>151.07622425149484</c:v>
                </c:pt>
                <c:pt idx="3311">
                  <c:v>151.49799964813087</c:v>
                </c:pt>
                <c:pt idx="3312">
                  <c:v>151.40606178918219</c:v>
                </c:pt>
                <c:pt idx="3313">
                  <c:v>150.02701787302345</c:v>
                </c:pt>
                <c:pt idx="3314">
                  <c:v>150.98428699506178</c:v>
                </c:pt>
                <c:pt idx="3315">
                  <c:v>150.21088739706022</c:v>
                </c:pt>
                <c:pt idx="3316">
                  <c:v>150.85444668580257</c:v>
                </c:pt>
                <c:pt idx="3317">
                  <c:v>151.68187476351261</c:v>
                </c:pt>
                <c:pt idx="3318">
                  <c:v>150.85444668580257</c:v>
                </c:pt>
                <c:pt idx="3319">
                  <c:v>150.67057036538958</c:v>
                </c:pt>
                <c:pt idx="3320">
                  <c:v>150.85444668580257</c:v>
                </c:pt>
                <c:pt idx="3321">
                  <c:v>150.06492009437804</c:v>
                </c:pt>
                <c:pt idx="3322">
                  <c:v>150.02701787302345</c:v>
                </c:pt>
                <c:pt idx="3323">
                  <c:v>151.16816211044352</c:v>
                </c:pt>
                <c:pt idx="3324">
                  <c:v>150.67057036538958</c:v>
                </c:pt>
                <c:pt idx="3325">
                  <c:v>150.11894971886622</c:v>
                </c:pt>
                <c:pt idx="3326">
                  <c:v>155.21336765262322</c:v>
                </c:pt>
                <c:pt idx="3327">
                  <c:v>151.53591354623825</c:v>
                </c:pt>
                <c:pt idx="3328">
                  <c:v>150.43266562551966</c:v>
                </c:pt>
                <c:pt idx="3329">
                  <c:v>150.76250882685389</c:v>
                </c:pt>
                <c:pt idx="3330">
                  <c:v>150.39476311495758</c:v>
                </c:pt>
                <c:pt idx="3331">
                  <c:v>150.43266562551966</c:v>
                </c:pt>
                <c:pt idx="3332">
                  <c:v>150.98428699506178</c:v>
                </c:pt>
                <c:pt idx="3333">
                  <c:v>150.52460336396524</c:v>
                </c:pt>
                <c:pt idx="3334">
                  <c:v>151.07622425149484</c:v>
                </c:pt>
                <c:pt idx="3335">
                  <c:v>151.53591354623825</c:v>
                </c:pt>
                <c:pt idx="3336">
                  <c:v>151.77381322497692</c:v>
                </c:pt>
                <c:pt idx="3337">
                  <c:v>150.302825376512</c:v>
                </c:pt>
                <c:pt idx="3338">
                  <c:v>150.302825376512</c:v>
                </c:pt>
                <c:pt idx="3339">
                  <c:v>152.50930404625393</c:v>
                </c:pt>
                <c:pt idx="3340">
                  <c:v>150.48669494875003</c:v>
                </c:pt>
                <c:pt idx="3341">
                  <c:v>151.62785743034317</c:v>
                </c:pt>
                <c:pt idx="3342">
                  <c:v>151.99557331771612</c:v>
                </c:pt>
                <c:pt idx="3343">
                  <c:v>151.2600999693922</c:v>
                </c:pt>
                <c:pt idx="3344">
                  <c:v>150.39476311495758</c:v>
                </c:pt>
                <c:pt idx="3345">
                  <c:v>150.11894971886622</c:v>
                </c:pt>
                <c:pt idx="3346">
                  <c:v>150.11894971886622</c:v>
                </c:pt>
                <c:pt idx="3347">
                  <c:v>150.48669494875003</c:v>
                </c:pt>
                <c:pt idx="3348">
                  <c:v>150.302825376512</c:v>
                </c:pt>
                <c:pt idx="3349">
                  <c:v>150.21088739706022</c:v>
                </c:pt>
                <c:pt idx="3350">
                  <c:v>151.49799964813087</c:v>
                </c:pt>
                <c:pt idx="3351">
                  <c:v>152.60124130268699</c:v>
                </c:pt>
                <c:pt idx="3352">
                  <c:v>151.68187476351261</c:v>
                </c:pt>
                <c:pt idx="3353">
                  <c:v>150.85444668580257</c:v>
                </c:pt>
                <c:pt idx="3354">
                  <c:v>151.22219209644106</c:v>
                </c:pt>
                <c:pt idx="3355">
                  <c:v>150.34073355072098</c:v>
                </c:pt>
                <c:pt idx="3356">
                  <c:v>151.68187476351261</c:v>
                </c:pt>
                <c:pt idx="3357">
                  <c:v>150.43266562551966</c:v>
                </c:pt>
                <c:pt idx="3358">
                  <c:v>151.9036294336112</c:v>
                </c:pt>
                <c:pt idx="3359">
                  <c:v>151.07622425149484</c:v>
                </c:pt>
                <c:pt idx="3360">
                  <c:v>151.40606178918219</c:v>
                </c:pt>
                <c:pt idx="3361">
                  <c:v>151.31412995538975</c:v>
                </c:pt>
                <c:pt idx="3362">
                  <c:v>152.14155863561541</c:v>
                </c:pt>
                <c:pt idx="3363">
                  <c:v>152.60124130268699</c:v>
                </c:pt>
                <c:pt idx="3364">
                  <c:v>150.06492009437804</c:v>
                </c:pt>
                <c:pt idx="3365">
                  <c:v>151.07622425149484</c:v>
                </c:pt>
                <c:pt idx="3366">
                  <c:v>150.98428699506178</c:v>
                </c:pt>
                <c:pt idx="3367">
                  <c:v>150.76250882685389</c:v>
                </c:pt>
                <c:pt idx="3368">
                  <c:v>150.80041730232065</c:v>
                </c:pt>
                <c:pt idx="3369">
                  <c:v>150.43266562551966</c:v>
                </c:pt>
                <c:pt idx="3370">
                  <c:v>150.34073355072098</c:v>
                </c:pt>
                <c:pt idx="3371">
                  <c:v>150.89234853359747</c:v>
                </c:pt>
                <c:pt idx="3372">
                  <c:v>150.43266562551966</c:v>
                </c:pt>
                <c:pt idx="3373">
                  <c:v>151.44396966213333</c:v>
                </c:pt>
                <c:pt idx="3374">
                  <c:v>153.28272684110698</c:v>
                </c:pt>
                <c:pt idx="3375">
                  <c:v>151.07622425149484</c:v>
                </c:pt>
                <c:pt idx="3376">
                  <c:v>152.91495130468732</c:v>
                </c:pt>
                <c:pt idx="3377">
                  <c:v>150.98428699506178</c:v>
                </c:pt>
                <c:pt idx="3378">
                  <c:v>150.21088739706022</c:v>
                </c:pt>
                <c:pt idx="3379">
                  <c:v>150.98428699506178</c:v>
                </c:pt>
                <c:pt idx="3380">
                  <c:v>152.23349046940788</c:v>
                </c:pt>
                <c:pt idx="3381">
                  <c:v>152.04962077666673</c:v>
                </c:pt>
                <c:pt idx="3382">
                  <c:v>150.85444668580257</c:v>
                </c:pt>
                <c:pt idx="3383">
                  <c:v>151.58993750707955</c:v>
                </c:pt>
                <c:pt idx="3384">
                  <c:v>150.76250882685389</c:v>
                </c:pt>
                <c:pt idx="3385">
                  <c:v>151.13025423749238</c:v>
                </c:pt>
                <c:pt idx="3386">
                  <c:v>151.07622425149484</c:v>
                </c:pt>
                <c:pt idx="3387">
                  <c:v>150.06492009437804</c:v>
                </c:pt>
                <c:pt idx="3388">
                  <c:v>151.49799964813087</c:v>
                </c:pt>
                <c:pt idx="3389">
                  <c:v>150.302825376512</c:v>
                </c:pt>
                <c:pt idx="3390">
                  <c:v>151.31412995538975</c:v>
                </c:pt>
                <c:pt idx="3391">
                  <c:v>150.1568581340814</c:v>
                </c:pt>
                <c:pt idx="3392">
                  <c:v>150.48669494875003</c:v>
                </c:pt>
                <c:pt idx="3393">
                  <c:v>151.16816211044352</c:v>
                </c:pt>
                <c:pt idx="3394">
                  <c:v>150.80041730232065</c:v>
                </c:pt>
                <c:pt idx="3395">
                  <c:v>150.39476311495758</c:v>
                </c:pt>
                <c:pt idx="3396">
                  <c:v>150.89234853359747</c:v>
                </c:pt>
                <c:pt idx="3397">
                  <c:v>150.21088739706022</c:v>
                </c:pt>
                <c:pt idx="3398">
                  <c:v>152.9689873158411</c:v>
                </c:pt>
                <c:pt idx="3399">
                  <c:v>152.14155863561541</c:v>
                </c:pt>
                <c:pt idx="3400">
                  <c:v>152.50930404625393</c:v>
                </c:pt>
                <c:pt idx="3401">
                  <c:v>151.40606178918219</c:v>
                </c:pt>
                <c:pt idx="3402">
                  <c:v>151.0383163785437</c:v>
                </c:pt>
                <c:pt idx="3403">
                  <c:v>150.11894971886622</c:v>
                </c:pt>
                <c:pt idx="3404">
                  <c:v>150.76250882685389</c:v>
                </c:pt>
                <c:pt idx="3405">
                  <c:v>150.57863292820184</c:v>
                </c:pt>
                <c:pt idx="3406">
                  <c:v>151.71980131444809</c:v>
                </c:pt>
                <c:pt idx="3407">
                  <c:v>151.9036294336112</c:v>
                </c:pt>
                <c:pt idx="3408">
                  <c:v>151.31412995538975</c:v>
                </c:pt>
                <c:pt idx="3409">
                  <c:v>150.48669494875003</c:v>
                </c:pt>
                <c:pt idx="3410">
                  <c:v>151.22219209644106</c:v>
                </c:pt>
                <c:pt idx="3411">
                  <c:v>150.02701787302345</c:v>
                </c:pt>
                <c:pt idx="3412">
                  <c:v>151.62785743034317</c:v>
                </c:pt>
                <c:pt idx="3413">
                  <c:v>150.67057036538958</c:v>
                </c:pt>
                <c:pt idx="3414">
                  <c:v>152.63911965237259</c:v>
                </c:pt>
                <c:pt idx="3415">
                  <c:v>150.2487958122754</c:v>
                </c:pt>
                <c:pt idx="3416">
                  <c:v>150.80041730232065</c:v>
                </c:pt>
                <c:pt idx="3417">
                  <c:v>152.17946108592596</c:v>
                </c:pt>
                <c:pt idx="3418">
                  <c:v>150.85444668580257</c:v>
                </c:pt>
                <c:pt idx="3419">
                  <c:v>151.31412995538975</c:v>
                </c:pt>
                <c:pt idx="3420">
                  <c:v>151.99557331771612</c:v>
                </c:pt>
                <c:pt idx="3421">
                  <c:v>152.08751720182104</c:v>
                </c:pt>
                <c:pt idx="3422">
                  <c:v>154.43997076594195</c:v>
                </c:pt>
                <c:pt idx="3423">
                  <c:v>150.34073355072098</c:v>
                </c:pt>
                <c:pt idx="3424">
                  <c:v>150.43266562551966</c:v>
                </c:pt>
                <c:pt idx="3425">
                  <c:v>150.1568581340814</c:v>
                </c:pt>
                <c:pt idx="3426">
                  <c:v>150.1568581340814</c:v>
                </c:pt>
                <c:pt idx="3427">
                  <c:v>150.21088739706022</c:v>
                </c:pt>
                <c:pt idx="3428">
                  <c:v>152.23349046940788</c:v>
                </c:pt>
                <c:pt idx="3429">
                  <c:v>150.85444668580257</c:v>
                </c:pt>
                <c:pt idx="3430">
                  <c:v>152.14155863561541</c:v>
                </c:pt>
                <c:pt idx="3431">
                  <c:v>150.67057036538958</c:v>
                </c:pt>
                <c:pt idx="3432">
                  <c:v>151.9036294336112</c:v>
                </c:pt>
                <c:pt idx="3433">
                  <c:v>153.06092517478979</c:v>
                </c:pt>
                <c:pt idx="3434">
                  <c:v>151.22219209644106</c:v>
                </c:pt>
                <c:pt idx="3435">
                  <c:v>150.61654098190766</c:v>
                </c:pt>
                <c:pt idx="3436">
                  <c:v>150.11894971886622</c:v>
                </c:pt>
                <c:pt idx="3437">
                  <c:v>151.16816211044352</c:v>
                </c:pt>
                <c:pt idx="3438">
                  <c:v>151.49799964813087</c:v>
                </c:pt>
                <c:pt idx="3439">
                  <c:v>150.98428699506178</c:v>
                </c:pt>
                <c:pt idx="3440">
                  <c:v>150.61654098190766</c:v>
                </c:pt>
                <c:pt idx="3441">
                  <c:v>152.82300742058243</c:v>
                </c:pt>
                <c:pt idx="3442">
                  <c:v>151.35203180318464</c:v>
                </c:pt>
                <c:pt idx="3443">
                  <c:v>150.52460336396524</c:v>
                </c:pt>
                <c:pt idx="3444">
                  <c:v>150.61654098190766</c:v>
                </c:pt>
                <c:pt idx="3445">
                  <c:v>150.52460336396524</c:v>
                </c:pt>
                <c:pt idx="3446">
                  <c:v>150.1568581340814</c:v>
                </c:pt>
                <c:pt idx="3447">
                  <c:v>151.40606178918219</c:v>
                </c:pt>
                <c:pt idx="3448">
                  <c:v>151.77381322497692</c:v>
                </c:pt>
                <c:pt idx="3449">
                  <c:v>150.67057036538958</c:v>
                </c:pt>
                <c:pt idx="3450">
                  <c:v>151.0383163785437</c:v>
                </c:pt>
                <c:pt idx="3451">
                  <c:v>150.34073355072098</c:v>
                </c:pt>
                <c:pt idx="3452">
                  <c:v>150.39476311495758</c:v>
                </c:pt>
                <c:pt idx="3453">
                  <c:v>150.06492009437804</c:v>
                </c:pt>
                <c:pt idx="3454">
                  <c:v>150.76250882685389</c:v>
                </c:pt>
                <c:pt idx="3455">
                  <c:v>152.14155863561541</c:v>
                </c:pt>
                <c:pt idx="3456">
                  <c:v>150.34073355072098</c:v>
                </c:pt>
                <c:pt idx="3457">
                  <c:v>150.06492009437804</c:v>
                </c:pt>
                <c:pt idx="3458">
                  <c:v>150.80041730232065</c:v>
                </c:pt>
                <c:pt idx="3459">
                  <c:v>151.13025423749238</c:v>
                </c:pt>
                <c:pt idx="3460">
                  <c:v>151.53591354623825</c:v>
                </c:pt>
                <c:pt idx="3461">
                  <c:v>151.99557331771612</c:v>
                </c:pt>
                <c:pt idx="3462">
                  <c:v>151.0383163785437</c:v>
                </c:pt>
                <c:pt idx="3463">
                  <c:v>151.53591354623825</c:v>
                </c:pt>
                <c:pt idx="3464">
                  <c:v>151.2600999693922</c:v>
                </c:pt>
                <c:pt idx="3465">
                  <c:v>152.73106353647751</c:v>
                </c:pt>
                <c:pt idx="3466">
                  <c:v>155.30531153672814</c:v>
                </c:pt>
                <c:pt idx="3467">
                  <c:v>150.61654098190766</c:v>
                </c:pt>
                <c:pt idx="3468">
                  <c:v>150.06492009437804</c:v>
                </c:pt>
                <c:pt idx="3469">
                  <c:v>152.36334885413578</c:v>
                </c:pt>
                <c:pt idx="3470">
                  <c:v>154.56982131796678</c:v>
                </c:pt>
                <c:pt idx="3471">
                  <c:v>150.80041730232065</c:v>
                </c:pt>
                <c:pt idx="3472">
                  <c:v>150.70847944337197</c:v>
                </c:pt>
                <c:pt idx="3473">
                  <c:v>150.89234853359747</c:v>
                </c:pt>
                <c:pt idx="3474">
                  <c:v>150.06492009437804</c:v>
                </c:pt>
                <c:pt idx="3475">
                  <c:v>151.49799964813087</c:v>
                </c:pt>
                <c:pt idx="3476">
                  <c:v>151.40606178918219</c:v>
                </c:pt>
                <c:pt idx="3477">
                  <c:v>150.89234853359747</c:v>
                </c:pt>
                <c:pt idx="3478">
                  <c:v>152.04962077666673</c:v>
                </c:pt>
                <c:pt idx="3479">
                  <c:v>150.302825376512</c:v>
                </c:pt>
                <c:pt idx="3480">
                  <c:v>150.302825376512</c:v>
                </c:pt>
                <c:pt idx="3481">
                  <c:v>150.21088739706022</c:v>
                </c:pt>
                <c:pt idx="3482">
                  <c:v>150.85444668580257</c:v>
                </c:pt>
                <c:pt idx="3483">
                  <c:v>151.68187476351261</c:v>
                </c:pt>
                <c:pt idx="3484">
                  <c:v>150.94637851959502</c:v>
                </c:pt>
                <c:pt idx="3485">
                  <c:v>150.43266562551966</c:v>
                </c:pt>
                <c:pt idx="3486">
                  <c:v>150.21088739706022</c:v>
                </c:pt>
                <c:pt idx="3487">
                  <c:v>152.32542832835657</c:v>
                </c:pt>
                <c:pt idx="3488">
                  <c:v>150.21088739706022</c:v>
                </c:pt>
                <c:pt idx="3489">
                  <c:v>150.1568581340814</c:v>
                </c:pt>
                <c:pt idx="3490">
                  <c:v>150.70847944337197</c:v>
                </c:pt>
                <c:pt idx="3491">
                  <c:v>151.31412995538975</c:v>
                </c:pt>
                <c:pt idx="3492">
                  <c:v>150.1568581340814</c:v>
                </c:pt>
                <c:pt idx="3493">
                  <c:v>151.31412995538975</c:v>
                </c:pt>
                <c:pt idx="3494">
                  <c:v>150.76250882685389</c:v>
                </c:pt>
                <c:pt idx="3495">
                  <c:v>150.76250882685389</c:v>
                </c:pt>
                <c:pt idx="3496">
                  <c:v>150.21088739706022</c:v>
                </c:pt>
                <c:pt idx="3497">
                  <c:v>150.11894971886622</c:v>
                </c:pt>
                <c:pt idx="3498">
                  <c:v>152.04962077666673</c:v>
                </c:pt>
                <c:pt idx="3499">
                  <c:v>150.302825376512</c:v>
                </c:pt>
                <c:pt idx="3500">
                  <c:v>150.67057036538958</c:v>
                </c:pt>
                <c:pt idx="3501">
                  <c:v>151.0383163785437</c:v>
                </c:pt>
                <c:pt idx="3502">
                  <c:v>151.13025423749238</c:v>
                </c:pt>
                <c:pt idx="3503">
                  <c:v>150.89234853359747</c:v>
                </c:pt>
                <c:pt idx="3504">
                  <c:v>150.302825376512</c:v>
                </c:pt>
                <c:pt idx="3505">
                  <c:v>150.39476311495758</c:v>
                </c:pt>
                <c:pt idx="3506">
                  <c:v>151.22219209644106</c:v>
                </c:pt>
                <c:pt idx="3507">
                  <c:v>151.9036294336112</c:v>
                </c:pt>
                <c:pt idx="3508">
                  <c:v>150.98428699506178</c:v>
                </c:pt>
                <c:pt idx="3509">
                  <c:v>152.82300742058243</c:v>
                </c:pt>
                <c:pt idx="3510">
                  <c:v>150.80041730232065</c:v>
                </c:pt>
                <c:pt idx="3511">
                  <c:v>151.53591354623825</c:v>
                </c:pt>
                <c:pt idx="3512">
                  <c:v>151.0383163785437</c:v>
                </c:pt>
                <c:pt idx="3513">
                  <c:v>153.15285700858223</c:v>
                </c:pt>
                <c:pt idx="3514">
                  <c:v>153.6125402781694</c:v>
                </c:pt>
                <c:pt idx="3515">
                  <c:v>150.302825376512</c:v>
                </c:pt>
                <c:pt idx="3516">
                  <c:v>151.44396966213333</c:v>
                </c:pt>
                <c:pt idx="3517">
                  <c:v>150.67057036538958</c:v>
                </c:pt>
                <c:pt idx="3518">
                  <c:v>150.43266562551966</c:v>
                </c:pt>
                <c:pt idx="3519">
                  <c:v>150.06492009437804</c:v>
                </c:pt>
                <c:pt idx="3520">
                  <c:v>151.22219209644106</c:v>
                </c:pt>
                <c:pt idx="3521">
                  <c:v>150.70847944337197</c:v>
                </c:pt>
                <c:pt idx="3522">
                  <c:v>150.11894971886622</c:v>
                </c:pt>
                <c:pt idx="3523">
                  <c:v>151.40606178918219</c:v>
                </c:pt>
                <c:pt idx="3524">
                  <c:v>152.41736618730525</c:v>
                </c:pt>
                <c:pt idx="3525">
                  <c:v>150.06492009437804</c:v>
                </c:pt>
                <c:pt idx="3526">
                  <c:v>150.48669494875003</c:v>
                </c:pt>
                <c:pt idx="3527">
                  <c:v>152.41736618730525</c:v>
                </c:pt>
                <c:pt idx="3528">
                  <c:v>152.69317373899506</c:v>
                </c:pt>
                <c:pt idx="3529">
                  <c:v>150.80041730232065</c:v>
                </c:pt>
                <c:pt idx="3530">
                  <c:v>154.16416200922089</c:v>
                </c:pt>
                <c:pt idx="3531">
                  <c:v>151.22219209644106</c:v>
                </c:pt>
                <c:pt idx="3532">
                  <c:v>150.06492009437804</c:v>
                </c:pt>
                <c:pt idx="3533">
                  <c:v>151.13025423749238</c:v>
                </c:pt>
                <c:pt idx="3534">
                  <c:v>150.85444668580257</c:v>
                </c:pt>
                <c:pt idx="3535">
                  <c:v>150.48669494875003</c:v>
                </c:pt>
                <c:pt idx="3536">
                  <c:v>150.80041730232065</c:v>
                </c:pt>
                <c:pt idx="3537">
                  <c:v>151.62785743034317</c:v>
                </c:pt>
                <c:pt idx="3538">
                  <c:v>150.89234853359747</c:v>
                </c:pt>
                <c:pt idx="3539">
                  <c:v>152.08751720182104</c:v>
                </c:pt>
                <c:pt idx="3540">
                  <c:v>153.28272684110698</c:v>
                </c:pt>
                <c:pt idx="3541">
                  <c:v>152.91495130468732</c:v>
                </c:pt>
                <c:pt idx="3542">
                  <c:v>152.17946108592596</c:v>
                </c:pt>
                <c:pt idx="3543">
                  <c:v>153.00689518879224</c:v>
                </c:pt>
                <c:pt idx="3544">
                  <c:v>152.27140497003089</c:v>
                </c:pt>
                <c:pt idx="3545">
                  <c:v>150.80041730232065</c:v>
                </c:pt>
                <c:pt idx="3546">
                  <c:v>151.40606178918219</c:v>
                </c:pt>
                <c:pt idx="3547">
                  <c:v>152.41736618730525</c:v>
                </c:pt>
                <c:pt idx="3548">
                  <c:v>153.42866998291265</c:v>
                </c:pt>
                <c:pt idx="3549">
                  <c:v>151.58993750707955</c:v>
                </c:pt>
                <c:pt idx="3550">
                  <c:v>151.77381322497692</c:v>
                </c:pt>
                <c:pt idx="3551">
                  <c:v>150.80041730232065</c:v>
                </c:pt>
                <c:pt idx="3552">
                  <c:v>150.34073355072098</c:v>
                </c:pt>
                <c:pt idx="3553">
                  <c:v>152.41736618730525</c:v>
                </c:pt>
                <c:pt idx="3554">
                  <c:v>150.39476311495758</c:v>
                </c:pt>
                <c:pt idx="3555">
                  <c:v>150.57863292820184</c:v>
                </c:pt>
                <c:pt idx="3556">
                  <c:v>151.95768231520242</c:v>
                </c:pt>
                <c:pt idx="3557">
                  <c:v>151.31412995538975</c:v>
                </c:pt>
                <c:pt idx="3558">
                  <c:v>151.95768231520242</c:v>
                </c:pt>
                <c:pt idx="3559">
                  <c:v>150.302825376512</c:v>
                </c:pt>
                <c:pt idx="3560">
                  <c:v>151.0383163785437</c:v>
                </c:pt>
                <c:pt idx="3561">
                  <c:v>152.04962077666673</c:v>
                </c:pt>
                <c:pt idx="3562">
                  <c:v>150.1568581340814</c:v>
                </c:pt>
                <c:pt idx="3563">
                  <c:v>150.39476311495758</c:v>
                </c:pt>
                <c:pt idx="3564">
                  <c:v>152.23349046940788</c:v>
                </c:pt>
                <c:pt idx="3565">
                  <c:v>151.9036294336112</c:v>
                </c:pt>
                <c:pt idx="3566">
                  <c:v>151.2600999693922</c:v>
                </c:pt>
                <c:pt idx="3567">
                  <c:v>153.09883907289716</c:v>
                </c:pt>
                <c:pt idx="3568">
                  <c:v>153.55849824185941</c:v>
                </c:pt>
                <c:pt idx="3569">
                  <c:v>151.62785743034317</c:v>
                </c:pt>
                <c:pt idx="3570">
                  <c:v>150.11894971886622</c:v>
                </c:pt>
                <c:pt idx="3571">
                  <c:v>151.13025423749238</c:v>
                </c:pt>
                <c:pt idx="3572">
                  <c:v>151.40606178918219</c:v>
                </c:pt>
                <c:pt idx="3573">
                  <c:v>151.95768231520242</c:v>
                </c:pt>
                <c:pt idx="3574">
                  <c:v>150.80041730232065</c:v>
                </c:pt>
                <c:pt idx="3575">
                  <c:v>151.68187476351261</c:v>
                </c:pt>
                <c:pt idx="3576">
                  <c:v>154.07222535530346</c:v>
                </c:pt>
                <c:pt idx="3577">
                  <c:v>153.3367327264796</c:v>
                </c:pt>
                <c:pt idx="3578">
                  <c:v>152.14155863561541</c:v>
                </c:pt>
                <c:pt idx="3579">
                  <c:v>150.76250882685389</c:v>
                </c:pt>
                <c:pt idx="3580">
                  <c:v>151.44396966213333</c:v>
                </c:pt>
                <c:pt idx="3581">
                  <c:v>151.68187476351261</c:v>
                </c:pt>
                <c:pt idx="3582">
                  <c:v>151.53591354623825</c:v>
                </c:pt>
                <c:pt idx="3583">
                  <c:v>150.34073355072098</c:v>
                </c:pt>
                <c:pt idx="3584">
                  <c:v>150.67057036538958</c:v>
                </c:pt>
                <c:pt idx="3585">
                  <c:v>150.94637851959502</c:v>
                </c:pt>
                <c:pt idx="3586">
                  <c:v>150.61654098190766</c:v>
                </c:pt>
                <c:pt idx="3587">
                  <c:v>150.70847944337197</c:v>
                </c:pt>
                <c:pt idx="3588">
                  <c:v>153.92627377827907</c:v>
                </c:pt>
                <c:pt idx="3589">
                  <c:v>150.70847944337197</c:v>
                </c:pt>
                <c:pt idx="3590">
                  <c:v>151.62785743034317</c:v>
                </c:pt>
                <c:pt idx="3591">
                  <c:v>150.70847944337197</c:v>
                </c:pt>
                <c:pt idx="3592">
                  <c:v>150.98428699506178</c:v>
                </c:pt>
                <c:pt idx="3593">
                  <c:v>150.85444668580257</c:v>
                </c:pt>
                <c:pt idx="3594">
                  <c:v>150.76250882685389</c:v>
                </c:pt>
                <c:pt idx="3595">
                  <c:v>150.67057036538958</c:v>
                </c:pt>
                <c:pt idx="3596">
                  <c:v>150.21088739706022</c:v>
                </c:pt>
                <c:pt idx="3597">
                  <c:v>151.49799964813087</c:v>
                </c:pt>
                <c:pt idx="3598">
                  <c:v>152.60124130268699</c:v>
                </c:pt>
                <c:pt idx="3599">
                  <c:v>150.21088739706022</c:v>
                </c:pt>
                <c:pt idx="3600">
                  <c:v>150.61654098190766</c:v>
                </c:pt>
                <c:pt idx="3601">
                  <c:v>152.87704945689242</c:v>
                </c:pt>
                <c:pt idx="3602">
                  <c:v>150.06492009437804</c:v>
                </c:pt>
                <c:pt idx="3603">
                  <c:v>152.78511159794374</c:v>
                </c:pt>
                <c:pt idx="3604">
                  <c:v>150.1568581340814</c:v>
                </c:pt>
                <c:pt idx="3605">
                  <c:v>151.16816211044352</c:v>
                </c:pt>
                <c:pt idx="3606">
                  <c:v>152.17946108592596</c:v>
                </c:pt>
                <c:pt idx="3607">
                  <c:v>150.89234853359747</c:v>
                </c:pt>
                <c:pt idx="3608">
                  <c:v>150.70847944337197</c:v>
                </c:pt>
                <c:pt idx="3609">
                  <c:v>151.40606178918219</c:v>
                </c:pt>
                <c:pt idx="3610">
                  <c:v>150.67057036538958</c:v>
                </c:pt>
                <c:pt idx="3611">
                  <c:v>151.31412995538975</c:v>
                </c:pt>
                <c:pt idx="3612">
                  <c:v>151.31412995538975</c:v>
                </c:pt>
                <c:pt idx="3613">
                  <c:v>151.40606178918219</c:v>
                </c:pt>
                <c:pt idx="3614">
                  <c:v>152.23349046940788</c:v>
                </c:pt>
                <c:pt idx="3615">
                  <c:v>151.58993750707955</c:v>
                </c:pt>
                <c:pt idx="3616">
                  <c:v>150.94637851959502</c:v>
                </c:pt>
                <c:pt idx="3617">
                  <c:v>150.48669494875003</c:v>
                </c:pt>
                <c:pt idx="3618">
                  <c:v>150.80041730232065</c:v>
                </c:pt>
                <c:pt idx="3619">
                  <c:v>150.67057036538958</c:v>
                </c:pt>
                <c:pt idx="3620">
                  <c:v>150.21088739706022</c:v>
                </c:pt>
                <c:pt idx="3621">
                  <c:v>151.62785743034317</c:v>
                </c:pt>
                <c:pt idx="3622">
                  <c:v>153.00689518879224</c:v>
                </c:pt>
                <c:pt idx="3623">
                  <c:v>150.11894971886622</c:v>
                </c:pt>
                <c:pt idx="3624">
                  <c:v>150.52460336396524</c:v>
                </c:pt>
                <c:pt idx="3625">
                  <c:v>150.1568581340814</c:v>
                </c:pt>
                <c:pt idx="3626">
                  <c:v>150.57863292820184</c:v>
                </c:pt>
                <c:pt idx="3627">
                  <c:v>151.13025423749238</c:v>
                </c:pt>
                <c:pt idx="3628">
                  <c:v>154.16416200922089</c:v>
                </c:pt>
                <c:pt idx="3629">
                  <c:v>153.79641599606677</c:v>
                </c:pt>
                <c:pt idx="3630">
                  <c:v>152.87704945689242</c:v>
                </c:pt>
                <c:pt idx="3631">
                  <c:v>152.78511159794374</c:v>
                </c:pt>
                <c:pt idx="3632">
                  <c:v>151.68187476351261</c:v>
                </c:pt>
                <c:pt idx="3633">
                  <c:v>150.76250882685389</c:v>
                </c:pt>
                <c:pt idx="3634">
                  <c:v>151.99557331771612</c:v>
                </c:pt>
                <c:pt idx="3635">
                  <c:v>151.2600999693922</c:v>
                </c:pt>
                <c:pt idx="3636">
                  <c:v>153.00689518879224</c:v>
                </c:pt>
                <c:pt idx="3637">
                  <c:v>152.91495130468732</c:v>
                </c:pt>
                <c:pt idx="3638">
                  <c:v>152.91495130468732</c:v>
                </c:pt>
                <c:pt idx="3639">
                  <c:v>151.81174519855301</c:v>
                </c:pt>
                <c:pt idx="3640">
                  <c:v>151.62785743034317</c:v>
                </c:pt>
                <c:pt idx="3641">
                  <c:v>150.302825376512</c:v>
                </c:pt>
                <c:pt idx="3642">
                  <c:v>150.70847944337197</c:v>
                </c:pt>
                <c:pt idx="3643">
                  <c:v>150.2487958122754</c:v>
                </c:pt>
                <c:pt idx="3644">
                  <c:v>151.77381322497692</c:v>
                </c:pt>
                <c:pt idx="3645">
                  <c:v>151.86574505876936</c:v>
                </c:pt>
                <c:pt idx="3646">
                  <c:v>153.42866998291265</c:v>
                </c:pt>
                <c:pt idx="3647">
                  <c:v>151.13025423749238</c:v>
                </c:pt>
                <c:pt idx="3648">
                  <c:v>151.86574505876936</c:v>
                </c:pt>
                <c:pt idx="3649">
                  <c:v>152.41736618730525</c:v>
                </c:pt>
                <c:pt idx="3650">
                  <c:v>151.40606178918219</c:v>
                </c:pt>
                <c:pt idx="3651">
                  <c:v>152.04962077666673</c:v>
                </c:pt>
                <c:pt idx="3652">
                  <c:v>150.80041730232065</c:v>
                </c:pt>
                <c:pt idx="3653">
                  <c:v>150.02701787302345</c:v>
                </c:pt>
                <c:pt idx="3654">
                  <c:v>151.16816211044352</c:v>
                </c:pt>
                <c:pt idx="3655">
                  <c:v>150.43266562551966</c:v>
                </c:pt>
                <c:pt idx="3656">
                  <c:v>151.07622425149484</c:v>
                </c:pt>
                <c:pt idx="3657">
                  <c:v>151.86574505876936</c:v>
                </c:pt>
                <c:pt idx="3658">
                  <c:v>154.43997076594195</c:v>
                </c:pt>
                <c:pt idx="3659">
                  <c:v>152.4552927382407</c:v>
                </c:pt>
                <c:pt idx="3660">
                  <c:v>151.07622425149484</c:v>
                </c:pt>
                <c:pt idx="3661">
                  <c:v>150.06492009437804</c:v>
                </c:pt>
                <c:pt idx="3662">
                  <c:v>151.22219209644106</c:v>
                </c:pt>
                <c:pt idx="3663">
                  <c:v>150.76250882685389</c:v>
                </c:pt>
                <c:pt idx="3664">
                  <c:v>152.69317373899506</c:v>
                </c:pt>
                <c:pt idx="3665">
                  <c:v>151.0383163785437</c:v>
                </c:pt>
                <c:pt idx="3666">
                  <c:v>151.99557331771612</c:v>
                </c:pt>
                <c:pt idx="3667">
                  <c:v>151.40606178918219</c:v>
                </c:pt>
                <c:pt idx="3668">
                  <c:v>150.67057036538958</c:v>
                </c:pt>
                <c:pt idx="3669">
                  <c:v>151.07622425149484</c:v>
                </c:pt>
                <c:pt idx="3670">
                  <c:v>151.81174519855301</c:v>
                </c:pt>
                <c:pt idx="3671">
                  <c:v>152.27140497003089</c:v>
                </c:pt>
                <c:pt idx="3672">
                  <c:v>151.0383163785437</c:v>
                </c:pt>
                <c:pt idx="3673">
                  <c:v>151.31412995538975</c:v>
                </c:pt>
                <c:pt idx="3674">
                  <c:v>150.48669494875003</c:v>
                </c:pt>
                <c:pt idx="3675">
                  <c:v>151.13025423749238</c:v>
                </c:pt>
                <c:pt idx="3676">
                  <c:v>151.22219209644106</c:v>
                </c:pt>
                <c:pt idx="3677">
                  <c:v>150.80041730232065</c:v>
                </c:pt>
                <c:pt idx="3678">
                  <c:v>150.11894971886622</c:v>
                </c:pt>
                <c:pt idx="3679">
                  <c:v>150.11894971886622</c:v>
                </c:pt>
                <c:pt idx="3680">
                  <c:v>152.50930404625393</c:v>
                </c:pt>
                <c:pt idx="3681">
                  <c:v>150.85444668580257</c:v>
                </c:pt>
                <c:pt idx="3682">
                  <c:v>150.48669494875003</c:v>
                </c:pt>
                <c:pt idx="3683">
                  <c:v>150.06492009437804</c:v>
                </c:pt>
                <c:pt idx="3684">
                  <c:v>150.21088739706022</c:v>
                </c:pt>
                <c:pt idx="3685">
                  <c:v>151.16816211044352</c:v>
                </c:pt>
                <c:pt idx="3686">
                  <c:v>151.07622425149484</c:v>
                </c:pt>
                <c:pt idx="3687">
                  <c:v>150.43266562551966</c:v>
                </c:pt>
                <c:pt idx="3688">
                  <c:v>150.80041730232065</c:v>
                </c:pt>
                <c:pt idx="3689">
                  <c:v>150.98428699506178</c:v>
                </c:pt>
                <c:pt idx="3690">
                  <c:v>151.53591354623825</c:v>
                </c:pt>
                <c:pt idx="3691">
                  <c:v>151.35203180318464</c:v>
                </c:pt>
                <c:pt idx="3692">
                  <c:v>153.24479486753091</c:v>
                </c:pt>
                <c:pt idx="3693">
                  <c:v>151.22219209644106</c:v>
                </c:pt>
                <c:pt idx="3694">
                  <c:v>152.14155863561541</c:v>
                </c:pt>
                <c:pt idx="3695">
                  <c:v>152.14155863561541</c:v>
                </c:pt>
                <c:pt idx="3696">
                  <c:v>152.32542832835657</c:v>
                </c:pt>
                <c:pt idx="3697">
                  <c:v>150.94637851959502</c:v>
                </c:pt>
                <c:pt idx="3698">
                  <c:v>153.24479486753091</c:v>
                </c:pt>
                <c:pt idx="3699">
                  <c:v>150.39476311495758</c:v>
                </c:pt>
                <c:pt idx="3700">
                  <c:v>151.49799964813087</c:v>
                </c:pt>
                <c:pt idx="3701">
                  <c:v>150.1568581340814</c:v>
                </c:pt>
                <c:pt idx="3702">
                  <c:v>151.13025423749238</c:v>
                </c:pt>
                <c:pt idx="3703">
                  <c:v>150.302825376512</c:v>
                </c:pt>
                <c:pt idx="3704">
                  <c:v>153.28272684110698</c:v>
                </c:pt>
                <c:pt idx="3705">
                  <c:v>154.75370848366097</c:v>
                </c:pt>
                <c:pt idx="3706">
                  <c:v>151.16816211044352</c:v>
                </c:pt>
                <c:pt idx="3707">
                  <c:v>150.302825376512</c:v>
                </c:pt>
                <c:pt idx="3708">
                  <c:v>150.57863292820184</c:v>
                </c:pt>
                <c:pt idx="3709">
                  <c:v>151.16816211044352</c:v>
                </c:pt>
                <c:pt idx="3710">
                  <c:v>152.50930404625393</c:v>
                </c:pt>
                <c:pt idx="3711">
                  <c:v>152.69317373899506</c:v>
                </c:pt>
                <c:pt idx="3712">
                  <c:v>152.32542832835657</c:v>
                </c:pt>
                <c:pt idx="3713">
                  <c:v>151.0383163785437</c:v>
                </c:pt>
                <c:pt idx="3714">
                  <c:v>152.78511159794374</c:v>
                </c:pt>
                <c:pt idx="3715">
                  <c:v>151.95768231520242</c:v>
                </c:pt>
                <c:pt idx="3716">
                  <c:v>152.36334885413578</c:v>
                </c:pt>
                <c:pt idx="3717">
                  <c:v>150.80041730232065</c:v>
                </c:pt>
                <c:pt idx="3718">
                  <c:v>152.08751720182104</c:v>
                </c:pt>
                <c:pt idx="3719">
                  <c:v>150.06492009437804</c:v>
                </c:pt>
                <c:pt idx="3720">
                  <c:v>153.6125402781694</c:v>
                </c:pt>
                <c:pt idx="3721">
                  <c:v>152.04962077666673</c:v>
                </c:pt>
                <c:pt idx="3722">
                  <c:v>152.36334885413578</c:v>
                </c:pt>
                <c:pt idx="3723">
                  <c:v>154.66176520207168</c:v>
                </c:pt>
                <c:pt idx="3724">
                  <c:v>152.4552927382407</c:v>
                </c:pt>
                <c:pt idx="3725">
                  <c:v>151.2600999693922</c:v>
                </c:pt>
                <c:pt idx="3726">
                  <c:v>150.11894971886622</c:v>
                </c:pt>
                <c:pt idx="3727">
                  <c:v>151.16816211044352</c:v>
                </c:pt>
                <c:pt idx="3728">
                  <c:v>150.43266562551966</c:v>
                </c:pt>
                <c:pt idx="3729">
                  <c:v>150.61654098190766</c:v>
                </c:pt>
                <c:pt idx="3730">
                  <c:v>152.04962077666673</c:v>
                </c:pt>
                <c:pt idx="3731">
                  <c:v>150.76250882685389</c:v>
                </c:pt>
                <c:pt idx="3732">
                  <c:v>150.80041730232065</c:v>
                </c:pt>
                <c:pt idx="3733">
                  <c:v>151.2600999693922</c:v>
                </c:pt>
                <c:pt idx="3734">
                  <c:v>150.48669494875003</c:v>
                </c:pt>
                <c:pt idx="3735">
                  <c:v>151.22219209644106</c:v>
                </c:pt>
                <c:pt idx="3736">
                  <c:v>150.302825376512</c:v>
                </c:pt>
                <c:pt idx="3737">
                  <c:v>150.61654098190766</c:v>
                </c:pt>
                <c:pt idx="3738">
                  <c:v>150.67057036538958</c:v>
                </c:pt>
                <c:pt idx="3739">
                  <c:v>153.24479486753091</c:v>
                </c:pt>
                <c:pt idx="3740">
                  <c:v>150.80041730232065</c:v>
                </c:pt>
                <c:pt idx="3741">
                  <c:v>150.21088739706022</c:v>
                </c:pt>
                <c:pt idx="3742">
                  <c:v>150.21088739706022</c:v>
                </c:pt>
                <c:pt idx="3743">
                  <c:v>151.58993750707955</c:v>
                </c:pt>
                <c:pt idx="3744">
                  <c:v>150.57863292820184</c:v>
                </c:pt>
                <c:pt idx="3745">
                  <c:v>152.9689873158411</c:v>
                </c:pt>
                <c:pt idx="3746">
                  <c:v>151.58993750707955</c:v>
                </c:pt>
                <c:pt idx="3747">
                  <c:v>151.40606178918219</c:v>
                </c:pt>
                <c:pt idx="3748">
                  <c:v>153.06092517478979</c:v>
                </c:pt>
                <c:pt idx="3749">
                  <c:v>153.3367327264796</c:v>
                </c:pt>
                <c:pt idx="3750">
                  <c:v>151.68187476351261</c:v>
                </c:pt>
                <c:pt idx="3751">
                  <c:v>150.34073355072098</c:v>
                </c:pt>
                <c:pt idx="3752">
                  <c:v>151.0383163785437</c:v>
                </c:pt>
                <c:pt idx="3753">
                  <c:v>152.87704945689242</c:v>
                </c:pt>
                <c:pt idx="3754">
                  <c:v>150.34073355072098</c:v>
                </c:pt>
                <c:pt idx="3755">
                  <c:v>151.53591354623825</c:v>
                </c:pt>
                <c:pt idx="3756">
                  <c:v>152.91495130468732</c:v>
                </c:pt>
                <c:pt idx="3757">
                  <c:v>152.17946108592596</c:v>
                </c:pt>
                <c:pt idx="3758">
                  <c:v>150.43266562551966</c:v>
                </c:pt>
                <c:pt idx="3759">
                  <c:v>151.53591354623825</c:v>
                </c:pt>
                <c:pt idx="3760">
                  <c:v>150.302825376512</c:v>
                </c:pt>
                <c:pt idx="3761">
                  <c:v>150.11894971886622</c:v>
                </c:pt>
                <c:pt idx="3762">
                  <c:v>150.98428699506178</c:v>
                </c:pt>
                <c:pt idx="3763">
                  <c:v>152.14155863561541</c:v>
                </c:pt>
                <c:pt idx="3764">
                  <c:v>153.06092517478979</c:v>
                </c:pt>
                <c:pt idx="3765">
                  <c:v>152.87704945689242</c:v>
                </c:pt>
                <c:pt idx="3766">
                  <c:v>150.98428699506178</c:v>
                </c:pt>
                <c:pt idx="3767">
                  <c:v>150.34073355072098</c:v>
                </c:pt>
                <c:pt idx="3768">
                  <c:v>151.81174519855301</c:v>
                </c:pt>
                <c:pt idx="3769">
                  <c:v>150.76250882685389</c:v>
                </c:pt>
                <c:pt idx="3770">
                  <c:v>150.48669494875003</c:v>
                </c:pt>
                <c:pt idx="3771">
                  <c:v>150.48669494875003</c:v>
                </c:pt>
                <c:pt idx="3772">
                  <c:v>150.43266562551966</c:v>
                </c:pt>
                <c:pt idx="3773">
                  <c:v>153.55849824185941</c:v>
                </c:pt>
                <c:pt idx="3774">
                  <c:v>151.07622425149484</c:v>
                </c:pt>
                <c:pt idx="3775">
                  <c:v>151.0383163785437</c:v>
                </c:pt>
                <c:pt idx="3776">
                  <c:v>150.1568581340814</c:v>
                </c:pt>
                <c:pt idx="3777">
                  <c:v>151.0383163785437</c:v>
                </c:pt>
                <c:pt idx="3778">
                  <c:v>151.16816211044352</c:v>
                </c:pt>
                <c:pt idx="3779">
                  <c:v>152.87704945689242</c:v>
                </c:pt>
                <c:pt idx="3780">
                  <c:v>154.07222535530346</c:v>
                </c:pt>
                <c:pt idx="3781">
                  <c:v>152.41736618730525</c:v>
                </c:pt>
                <c:pt idx="3782">
                  <c:v>151.68187476351261</c:v>
                </c:pt>
                <c:pt idx="3783">
                  <c:v>150.34073355072098</c:v>
                </c:pt>
                <c:pt idx="3784">
                  <c:v>152.27140497003089</c:v>
                </c:pt>
                <c:pt idx="3785">
                  <c:v>151.68187476351261</c:v>
                </c:pt>
                <c:pt idx="3786">
                  <c:v>150.21088739706022</c:v>
                </c:pt>
                <c:pt idx="3787">
                  <c:v>152.73106353647751</c:v>
                </c:pt>
                <c:pt idx="3788">
                  <c:v>151.53591354623825</c:v>
                </c:pt>
                <c:pt idx="3789">
                  <c:v>150.98428699506178</c:v>
                </c:pt>
                <c:pt idx="3790">
                  <c:v>150.21088739706022</c:v>
                </c:pt>
                <c:pt idx="3791">
                  <c:v>152.04962077666673</c:v>
                </c:pt>
                <c:pt idx="3792">
                  <c:v>150.48669494875003</c:v>
                </c:pt>
                <c:pt idx="3793">
                  <c:v>151.77381322497692</c:v>
                </c:pt>
                <c:pt idx="3794">
                  <c:v>150.302825376512</c:v>
                </c:pt>
                <c:pt idx="3795">
                  <c:v>151.58993750707955</c:v>
                </c:pt>
                <c:pt idx="3796">
                  <c:v>150.52460336396524</c:v>
                </c:pt>
                <c:pt idx="3797">
                  <c:v>151.71980131444809</c:v>
                </c:pt>
                <c:pt idx="3798">
                  <c:v>150.67057036538958</c:v>
                </c:pt>
                <c:pt idx="3799">
                  <c:v>152.69317373899506</c:v>
                </c:pt>
                <c:pt idx="3800">
                  <c:v>155.9109566261053</c:v>
                </c:pt>
                <c:pt idx="3801">
                  <c:v>151.95768231520242</c:v>
                </c:pt>
                <c:pt idx="3802">
                  <c:v>150.48669494875003</c:v>
                </c:pt>
                <c:pt idx="3803">
                  <c:v>150.39476311495758</c:v>
                </c:pt>
                <c:pt idx="3804">
                  <c:v>150.70847944337197</c:v>
                </c:pt>
                <c:pt idx="3805">
                  <c:v>151.81174519855301</c:v>
                </c:pt>
                <c:pt idx="3806">
                  <c:v>150.02701787302345</c:v>
                </c:pt>
                <c:pt idx="3807">
                  <c:v>151.71980131444809</c:v>
                </c:pt>
                <c:pt idx="3808">
                  <c:v>150.80041730232065</c:v>
                </c:pt>
                <c:pt idx="3809">
                  <c:v>151.44396966213333</c:v>
                </c:pt>
                <c:pt idx="3810">
                  <c:v>150.21088739706022</c:v>
                </c:pt>
                <c:pt idx="3811">
                  <c:v>151.81174519855301</c:v>
                </c:pt>
                <c:pt idx="3812">
                  <c:v>151.95768231520242</c:v>
                </c:pt>
                <c:pt idx="3813">
                  <c:v>153.79641599606677</c:v>
                </c:pt>
                <c:pt idx="3814">
                  <c:v>150.98428699506178</c:v>
                </c:pt>
                <c:pt idx="3815">
                  <c:v>151.35203180318464</c:v>
                </c:pt>
                <c:pt idx="3816">
                  <c:v>150.76250882685389</c:v>
                </c:pt>
                <c:pt idx="3817">
                  <c:v>151.49799964813087</c:v>
                </c:pt>
                <c:pt idx="3818">
                  <c:v>151.31412995538975</c:v>
                </c:pt>
                <c:pt idx="3819">
                  <c:v>150.67057036538958</c:v>
                </c:pt>
                <c:pt idx="3820">
                  <c:v>150.39476311495758</c:v>
                </c:pt>
                <c:pt idx="3821">
                  <c:v>150.06492009437804</c:v>
                </c:pt>
                <c:pt idx="3822">
                  <c:v>151.99557331771612</c:v>
                </c:pt>
                <c:pt idx="3823">
                  <c:v>151.53591354623825</c:v>
                </c:pt>
                <c:pt idx="3824">
                  <c:v>151.99557331771612</c:v>
                </c:pt>
                <c:pt idx="3825">
                  <c:v>151.44396966213333</c:v>
                </c:pt>
                <c:pt idx="3826">
                  <c:v>150.76250882685389</c:v>
                </c:pt>
                <c:pt idx="3827">
                  <c:v>151.58993750707955</c:v>
                </c:pt>
                <c:pt idx="3828">
                  <c:v>153.24479486753091</c:v>
                </c:pt>
                <c:pt idx="3829">
                  <c:v>151.58993750707955</c:v>
                </c:pt>
                <c:pt idx="3830">
                  <c:v>152.9689873158411</c:v>
                </c:pt>
                <c:pt idx="3831">
                  <c:v>152.69317373899506</c:v>
                </c:pt>
                <c:pt idx="3832">
                  <c:v>151.40606178918219</c:v>
                </c:pt>
                <c:pt idx="3833">
                  <c:v>151.31412995538975</c:v>
                </c:pt>
                <c:pt idx="3834">
                  <c:v>151.40606178918219</c:v>
                </c:pt>
                <c:pt idx="3835">
                  <c:v>150.11894971886622</c:v>
                </c:pt>
                <c:pt idx="3836">
                  <c:v>151.2600999693922</c:v>
                </c:pt>
                <c:pt idx="3837">
                  <c:v>150.52460336396524</c:v>
                </c:pt>
                <c:pt idx="3838">
                  <c:v>151.53591354623825</c:v>
                </c:pt>
                <c:pt idx="3839">
                  <c:v>152.63911965237259</c:v>
                </c:pt>
                <c:pt idx="3840">
                  <c:v>152.17946108592596</c:v>
                </c:pt>
                <c:pt idx="3841">
                  <c:v>151.81174519855301</c:v>
                </c:pt>
                <c:pt idx="3842">
                  <c:v>152.63911965237259</c:v>
                </c:pt>
                <c:pt idx="3843">
                  <c:v>151.35203180318464</c:v>
                </c:pt>
                <c:pt idx="3844">
                  <c:v>150.34073355072098</c:v>
                </c:pt>
                <c:pt idx="3845">
                  <c:v>150.39476311495758</c:v>
                </c:pt>
                <c:pt idx="3846">
                  <c:v>152.60124130268699</c:v>
                </c:pt>
                <c:pt idx="3847">
                  <c:v>152.23349046940788</c:v>
                </c:pt>
                <c:pt idx="3848">
                  <c:v>151.58993750707955</c:v>
                </c:pt>
                <c:pt idx="3849">
                  <c:v>151.13025423749238</c:v>
                </c:pt>
                <c:pt idx="3850">
                  <c:v>151.95768231520242</c:v>
                </c:pt>
                <c:pt idx="3851">
                  <c:v>151.0383163785437</c:v>
                </c:pt>
                <c:pt idx="3852">
                  <c:v>150.52460336396524</c:v>
                </c:pt>
                <c:pt idx="3853">
                  <c:v>151.9036294336112</c:v>
                </c:pt>
                <c:pt idx="3854">
                  <c:v>152.36334885413578</c:v>
                </c:pt>
                <c:pt idx="3855">
                  <c:v>150.70847944337197</c:v>
                </c:pt>
                <c:pt idx="3856">
                  <c:v>150.2487958122754</c:v>
                </c:pt>
                <c:pt idx="3857">
                  <c:v>150.89234853359747</c:v>
                </c:pt>
                <c:pt idx="3858">
                  <c:v>150.85444668580257</c:v>
                </c:pt>
                <c:pt idx="3859">
                  <c:v>151.49799964813087</c:v>
                </c:pt>
                <c:pt idx="3860">
                  <c:v>151.86574505876936</c:v>
                </c:pt>
                <c:pt idx="3861">
                  <c:v>151.95768231520242</c:v>
                </c:pt>
                <c:pt idx="3862">
                  <c:v>150.48669494875003</c:v>
                </c:pt>
                <c:pt idx="3863">
                  <c:v>151.40606178918219</c:v>
                </c:pt>
                <c:pt idx="3864">
                  <c:v>154.34803471454015</c:v>
                </c:pt>
                <c:pt idx="3865">
                  <c:v>152.32542832835657</c:v>
                </c:pt>
                <c:pt idx="3866">
                  <c:v>151.68187476351261</c:v>
                </c:pt>
                <c:pt idx="3867">
                  <c:v>151.40606178918219</c:v>
                </c:pt>
                <c:pt idx="3868">
                  <c:v>150.48669494875003</c:v>
                </c:pt>
                <c:pt idx="3869">
                  <c:v>150.89234853359747</c:v>
                </c:pt>
                <c:pt idx="3870">
                  <c:v>150.02701787302345</c:v>
                </c:pt>
                <c:pt idx="3871">
                  <c:v>150.61654098190766</c:v>
                </c:pt>
                <c:pt idx="3872">
                  <c:v>151.77381322497692</c:v>
                </c:pt>
                <c:pt idx="3873">
                  <c:v>152.27140497003089</c:v>
                </c:pt>
                <c:pt idx="3874">
                  <c:v>150.98428699506178</c:v>
                </c:pt>
                <c:pt idx="3875">
                  <c:v>150.11894971886622</c:v>
                </c:pt>
                <c:pt idx="3876">
                  <c:v>151.62785743034317</c:v>
                </c:pt>
                <c:pt idx="3877">
                  <c:v>150.61654098190766</c:v>
                </c:pt>
                <c:pt idx="3878">
                  <c:v>150.43266562551966</c:v>
                </c:pt>
                <c:pt idx="3879">
                  <c:v>151.68187476351261</c:v>
                </c:pt>
                <c:pt idx="3880">
                  <c:v>151.0383163785437</c:v>
                </c:pt>
                <c:pt idx="3881">
                  <c:v>151.58993750707955</c:v>
                </c:pt>
                <c:pt idx="3882">
                  <c:v>150.43266562551966</c:v>
                </c:pt>
                <c:pt idx="3883">
                  <c:v>150.98428699506178</c:v>
                </c:pt>
                <c:pt idx="3884">
                  <c:v>150.1568581340814</c:v>
                </c:pt>
                <c:pt idx="3885">
                  <c:v>150.89234853359747</c:v>
                </c:pt>
                <c:pt idx="3886">
                  <c:v>152.08751720182104</c:v>
                </c:pt>
                <c:pt idx="3887">
                  <c:v>151.22219209644106</c:v>
                </c:pt>
                <c:pt idx="3888">
                  <c:v>151.22219209644106</c:v>
                </c:pt>
                <c:pt idx="3889">
                  <c:v>150.06492009437804</c:v>
                </c:pt>
                <c:pt idx="3890">
                  <c:v>151.99557331771612</c:v>
                </c:pt>
                <c:pt idx="3891">
                  <c:v>150.98428699506178</c:v>
                </c:pt>
                <c:pt idx="3892">
                  <c:v>150.70847944337197</c:v>
                </c:pt>
                <c:pt idx="3893">
                  <c:v>150.67057036538958</c:v>
                </c:pt>
                <c:pt idx="3894">
                  <c:v>152.23349046940788</c:v>
                </c:pt>
                <c:pt idx="3895">
                  <c:v>151.62785743034317</c:v>
                </c:pt>
                <c:pt idx="3896">
                  <c:v>151.49799964813087</c:v>
                </c:pt>
                <c:pt idx="3897">
                  <c:v>155.81901876715662</c:v>
                </c:pt>
                <c:pt idx="3898">
                  <c:v>150.21088739706022</c:v>
                </c:pt>
                <c:pt idx="3899">
                  <c:v>150.02701787302345</c:v>
                </c:pt>
                <c:pt idx="3900">
                  <c:v>151.40606178918219</c:v>
                </c:pt>
                <c:pt idx="3901">
                  <c:v>150.43266562551966</c:v>
                </c:pt>
                <c:pt idx="3902">
                  <c:v>150.39476311495758</c:v>
                </c:pt>
                <c:pt idx="3903">
                  <c:v>150.52460336396524</c:v>
                </c:pt>
                <c:pt idx="3904">
                  <c:v>150.43266562551966</c:v>
                </c:pt>
                <c:pt idx="3905">
                  <c:v>150.94637851959502</c:v>
                </c:pt>
                <c:pt idx="3906">
                  <c:v>151.77381322497692</c:v>
                </c:pt>
                <c:pt idx="3907">
                  <c:v>151.22219209644106</c:v>
                </c:pt>
                <c:pt idx="3908">
                  <c:v>153.15285700858223</c:v>
                </c:pt>
                <c:pt idx="3909">
                  <c:v>150.67057036538958</c:v>
                </c:pt>
                <c:pt idx="3910">
                  <c:v>152.50930404625393</c:v>
                </c:pt>
                <c:pt idx="3911">
                  <c:v>151.81174519855301</c:v>
                </c:pt>
                <c:pt idx="3912">
                  <c:v>150.43266562551966</c:v>
                </c:pt>
                <c:pt idx="3913">
                  <c:v>150.67057036538958</c:v>
                </c:pt>
                <c:pt idx="3914">
                  <c:v>150.21088739706022</c:v>
                </c:pt>
                <c:pt idx="3915">
                  <c:v>151.0383163785437</c:v>
                </c:pt>
                <c:pt idx="3916">
                  <c:v>150.85444668580257</c:v>
                </c:pt>
                <c:pt idx="3917">
                  <c:v>151.53591354623825</c:v>
                </c:pt>
                <c:pt idx="3918">
                  <c:v>150.2487958122754</c:v>
                </c:pt>
                <c:pt idx="3919">
                  <c:v>151.35203180318464</c:v>
                </c:pt>
                <c:pt idx="3920">
                  <c:v>151.16816211044352</c:v>
                </c:pt>
                <c:pt idx="3921">
                  <c:v>151.9036294336112</c:v>
                </c:pt>
                <c:pt idx="3922">
                  <c:v>152.08751720182104</c:v>
                </c:pt>
                <c:pt idx="3923">
                  <c:v>151.62785743034317</c:v>
                </c:pt>
                <c:pt idx="3924">
                  <c:v>150.43266562551966</c:v>
                </c:pt>
                <c:pt idx="3925">
                  <c:v>150.11894971886622</c:v>
                </c:pt>
                <c:pt idx="3926">
                  <c:v>151.13025423749238</c:v>
                </c:pt>
                <c:pt idx="3927">
                  <c:v>150.80041730232065</c:v>
                </c:pt>
                <c:pt idx="3928">
                  <c:v>150.02701787302345</c:v>
                </c:pt>
                <c:pt idx="3929">
                  <c:v>150.76250882685389</c:v>
                </c:pt>
                <c:pt idx="3930">
                  <c:v>151.58993750707955</c:v>
                </c:pt>
                <c:pt idx="3931">
                  <c:v>152.69317373899506</c:v>
                </c:pt>
                <c:pt idx="3932">
                  <c:v>151.77381322497692</c:v>
                </c:pt>
                <c:pt idx="3933">
                  <c:v>150.57863292820184</c:v>
                </c:pt>
                <c:pt idx="3934">
                  <c:v>150.48669494875003</c:v>
                </c:pt>
                <c:pt idx="3935">
                  <c:v>150.302825376512</c:v>
                </c:pt>
                <c:pt idx="3936">
                  <c:v>150.48669494875003</c:v>
                </c:pt>
                <c:pt idx="3937">
                  <c:v>150.43266562551966</c:v>
                </c:pt>
                <c:pt idx="3938">
                  <c:v>151.31412995538975</c:v>
                </c:pt>
                <c:pt idx="3939">
                  <c:v>150.06492009437804</c:v>
                </c:pt>
                <c:pt idx="3940">
                  <c:v>151.35203180318464</c:v>
                </c:pt>
                <c:pt idx="3941">
                  <c:v>150.34073355072098</c:v>
                </c:pt>
                <c:pt idx="3942">
                  <c:v>150.11894971886622</c:v>
                </c:pt>
                <c:pt idx="3943">
                  <c:v>150.21088739706022</c:v>
                </c:pt>
                <c:pt idx="3944">
                  <c:v>151.44396966213333</c:v>
                </c:pt>
                <c:pt idx="3945">
                  <c:v>150.302825376512</c:v>
                </c:pt>
                <c:pt idx="3946">
                  <c:v>156.46257654960993</c:v>
                </c:pt>
                <c:pt idx="3947">
                  <c:v>151.35203180318464</c:v>
                </c:pt>
                <c:pt idx="3948">
                  <c:v>150.11894971886622</c:v>
                </c:pt>
                <c:pt idx="3949">
                  <c:v>151.77381322497692</c:v>
                </c:pt>
                <c:pt idx="3950">
                  <c:v>150.70847944337197</c:v>
                </c:pt>
                <c:pt idx="3951">
                  <c:v>150.70847944337197</c:v>
                </c:pt>
                <c:pt idx="3952">
                  <c:v>150.34073355072098</c:v>
                </c:pt>
                <c:pt idx="3953">
                  <c:v>151.13025423749238</c:v>
                </c:pt>
                <c:pt idx="3954">
                  <c:v>151.99557331771612</c:v>
                </c:pt>
                <c:pt idx="3955">
                  <c:v>151.62785743034317</c:v>
                </c:pt>
                <c:pt idx="3956">
                  <c:v>152.82300742058243</c:v>
                </c:pt>
                <c:pt idx="3957">
                  <c:v>152.63911965237259</c:v>
                </c:pt>
                <c:pt idx="3958">
                  <c:v>153.09883907289716</c:v>
                </c:pt>
                <c:pt idx="3959">
                  <c:v>153.19078295700209</c:v>
                </c:pt>
                <c:pt idx="3960">
                  <c:v>152.14155863561541</c:v>
                </c:pt>
                <c:pt idx="3961">
                  <c:v>152.78511159794374</c:v>
                </c:pt>
                <c:pt idx="3962">
                  <c:v>153.3367327264796</c:v>
                </c:pt>
                <c:pt idx="3963">
                  <c:v>151.86574505876936</c:v>
                </c:pt>
                <c:pt idx="3964">
                  <c:v>152.78511159794374</c:v>
                </c:pt>
                <c:pt idx="3965">
                  <c:v>152.69317373899506</c:v>
                </c:pt>
                <c:pt idx="3966">
                  <c:v>151.77381322497692</c:v>
                </c:pt>
                <c:pt idx="3967">
                  <c:v>150.80041730232065</c:v>
                </c:pt>
                <c:pt idx="3968">
                  <c:v>150.39476311495758</c:v>
                </c:pt>
                <c:pt idx="3969">
                  <c:v>150.89234853359747</c:v>
                </c:pt>
                <c:pt idx="3970">
                  <c:v>152.36334885413578</c:v>
                </c:pt>
                <c:pt idx="3971">
                  <c:v>152.54723662234562</c:v>
                </c:pt>
                <c:pt idx="3972">
                  <c:v>150.98428699506178</c:v>
                </c:pt>
                <c:pt idx="3973">
                  <c:v>152.73106353647751</c:v>
                </c:pt>
                <c:pt idx="3974">
                  <c:v>150.61654098190766</c:v>
                </c:pt>
                <c:pt idx="3975">
                  <c:v>151.2600999693922</c:v>
                </c:pt>
                <c:pt idx="3976">
                  <c:v>152.04962077666673</c:v>
                </c:pt>
                <c:pt idx="3977">
                  <c:v>151.22219209644106</c:v>
                </c:pt>
                <c:pt idx="3978">
                  <c:v>151.95768231520242</c:v>
                </c:pt>
                <c:pt idx="3979">
                  <c:v>150.302825376512</c:v>
                </c:pt>
                <c:pt idx="3980">
                  <c:v>152.14155863561541</c:v>
                </c:pt>
                <c:pt idx="3981">
                  <c:v>150.48669494875003</c:v>
                </c:pt>
                <c:pt idx="3982">
                  <c:v>151.77381322497692</c:v>
                </c:pt>
                <c:pt idx="3983">
                  <c:v>150.1568581340814</c:v>
                </c:pt>
                <c:pt idx="3984">
                  <c:v>150.02701787302345</c:v>
                </c:pt>
                <c:pt idx="3985">
                  <c:v>150.302825376512</c:v>
                </c:pt>
                <c:pt idx="3986">
                  <c:v>150.76250882685389</c:v>
                </c:pt>
                <c:pt idx="3987">
                  <c:v>151.0383163785437</c:v>
                </c:pt>
                <c:pt idx="3988">
                  <c:v>150.89234853359747</c:v>
                </c:pt>
                <c:pt idx="3989">
                  <c:v>150.80041730232065</c:v>
                </c:pt>
                <c:pt idx="3990">
                  <c:v>151.53591354623825</c:v>
                </c:pt>
                <c:pt idx="3991">
                  <c:v>151.71980131444809</c:v>
                </c:pt>
                <c:pt idx="3992">
                  <c:v>150.61654098190766</c:v>
                </c:pt>
                <c:pt idx="3993">
                  <c:v>150.52460336396524</c:v>
                </c:pt>
                <c:pt idx="3994">
                  <c:v>150.302825376512</c:v>
                </c:pt>
                <c:pt idx="3995">
                  <c:v>155.39725542083306</c:v>
                </c:pt>
                <c:pt idx="3996">
                  <c:v>151.71980131444809</c:v>
                </c:pt>
                <c:pt idx="3997">
                  <c:v>150.02701787302345</c:v>
                </c:pt>
                <c:pt idx="3998">
                  <c:v>152.23349046940788</c:v>
                </c:pt>
                <c:pt idx="3999">
                  <c:v>152.41736618730525</c:v>
                </c:pt>
                <c:pt idx="4000">
                  <c:v>150.2487958122754</c:v>
                </c:pt>
                <c:pt idx="4001">
                  <c:v>153.42866998291265</c:v>
                </c:pt>
                <c:pt idx="4002">
                  <c:v>150.94637851959502</c:v>
                </c:pt>
                <c:pt idx="4003">
                  <c:v>150.1568581340814</c:v>
                </c:pt>
                <c:pt idx="4004">
                  <c:v>150.61654098190766</c:v>
                </c:pt>
                <c:pt idx="4005">
                  <c:v>151.71980131444809</c:v>
                </c:pt>
                <c:pt idx="4006">
                  <c:v>150.34073355072098</c:v>
                </c:pt>
                <c:pt idx="4007">
                  <c:v>151.81174519855301</c:v>
                </c:pt>
                <c:pt idx="4008">
                  <c:v>151.99557331771612</c:v>
                </c:pt>
                <c:pt idx="4009">
                  <c:v>151.0383163785437</c:v>
                </c:pt>
                <c:pt idx="4010">
                  <c:v>153.15285700858223</c:v>
                </c:pt>
                <c:pt idx="4011">
                  <c:v>152.60124130268699</c:v>
                </c:pt>
                <c:pt idx="4012">
                  <c:v>150.302825376512</c:v>
                </c:pt>
                <c:pt idx="4013">
                  <c:v>150.67057036538958</c:v>
                </c:pt>
                <c:pt idx="4014">
                  <c:v>150.57863292820184</c:v>
                </c:pt>
                <c:pt idx="4015">
                  <c:v>150.61654098190766</c:v>
                </c:pt>
                <c:pt idx="4016">
                  <c:v>150.21088739706022</c:v>
                </c:pt>
                <c:pt idx="4017">
                  <c:v>150.67057036538958</c:v>
                </c:pt>
                <c:pt idx="4018">
                  <c:v>151.07622425149484</c:v>
                </c:pt>
                <c:pt idx="4019">
                  <c:v>150.34073355072098</c:v>
                </c:pt>
                <c:pt idx="4020">
                  <c:v>150.06492009437804</c:v>
                </c:pt>
                <c:pt idx="4021">
                  <c:v>150.1568581340814</c:v>
                </c:pt>
                <c:pt idx="4022">
                  <c:v>151.62785743034317</c:v>
                </c:pt>
                <c:pt idx="4023">
                  <c:v>150.89234853359747</c:v>
                </c:pt>
                <c:pt idx="4024">
                  <c:v>150.302825376512</c:v>
                </c:pt>
                <c:pt idx="4025">
                  <c:v>151.49799964813087</c:v>
                </c:pt>
                <c:pt idx="4026">
                  <c:v>150.06492009437804</c:v>
                </c:pt>
                <c:pt idx="4027">
                  <c:v>151.35203180318464</c:v>
                </c:pt>
                <c:pt idx="4028">
                  <c:v>150.302825376512</c:v>
                </c:pt>
                <c:pt idx="4029">
                  <c:v>152.23349046940788</c:v>
                </c:pt>
                <c:pt idx="4030">
                  <c:v>151.68187476351261</c:v>
                </c:pt>
                <c:pt idx="4031">
                  <c:v>153.15285700858223</c:v>
                </c:pt>
                <c:pt idx="4032">
                  <c:v>151.95768231520242</c:v>
                </c:pt>
                <c:pt idx="4033">
                  <c:v>150.21088739706022</c:v>
                </c:pt>
                <c:pt idx="4034">
                  <c:v>150.85444668580257</c:v>
                </c:pt>
                <c:pt idx="4035">
                  <c:v>151.0383163785437</c:v>
                </c:pt>
                <c:pt idx="4036">
                  <c:v>150.02701787302345</c:v>
                </c:pt>
                <c:pt idx="4037">
                  <c:v>150.34073355072098</c:v>
                </c:pt>
                <c:pt idx="4038">
                  <c:v>150.11894971886622</c:v>
                </c:pt>
                <c:pt idx="4039">
                  <c:v>151.35203180318464</c:v>
                </c:pt>
                <c:pt idx="4040">
                  <c:v>151.35203180318464</c:v>
                </c:pt>
                <c:pt idx="4041">
                  <c:v>150.67057036538958</c:v>
                </c:pt>
                <c:pt idx="4042">
                  <c:v>152.04962077666673</c:v>
                </c:pt>
                <c:pt idx="4043">
                  <c:v>152.36334885413578</c:v>
                </c:pt>
                <c:pt idx="4044">
                  <c:v>151.0383163785437</c:v>
                </c:pt>
                <c:pt idx="4045">
                  <c:v>151.22219209644106</c:v>
                </c:pt>
                <c:pt idx="4046">
                  <c:v>151.95768231520242</c:v>
                </c:pt>
                <c:pt idx="4047">
                  <c:v>150.85444668580257</c:v>
                </c:pt>
                <c:pt idx="4048">
                  <c:v>151.13025423749238</c:v>
                </c:pt>
                <c:pt idx="4049">
                  <c:v>150.67057036538958</c:v>
                </c:pt>
                <c:pt idx="4050">
                  <c:v>150.67057036538958</c:v>
                </c:pt>
                <c:pt idx="4051">
                  <c:v>151.58993750707955</c:v>
                </c:pt>
                <c:pt idx="4052">
                  <c:v>150.11894971886622</c:v>
                </c:pt>
                <c:pt idx="4053">
                  <c:v>150.61654098190766</c:v>
                </c:pt>
                <c:pt idx="4054">
                  <c:v>151.35203180318464</c:v>
                </c:pt>
                <c:pt idx="4055">
                  <c:v>150.06492009437804</c:v>
                </c:pt>
                <c:pt idx="4056">
                  <c:v>152.91495130468732</c:v>
                </c:pt>
                <c:pt idx="4057">
                  <c:v>151.99557331771612</c:v>
                </c:pt>
                <c:pt idx="4058">
                  <c:v>151.31412995538975</c:v>
                </c:pt>
                <c:pt idx="4059">
                  <c:v>151.49799964813087</c:v>
                </c:pt>
                <c:pt idx="4060">
                  <c:v>151.0383163785437</c:v>
                </c:pt>
                <c:pt idx="4061">
                  <c:v>150.34073355072098</c:v>
                </c:pt>
                <c:pt idx="4062">
                  <c:v>154.16416200922089</c:v>
                </c:pt>
                <c:pt idx="4063">
                  <c:v>150.67057036538958</c:v>
                </c:pt>
                <c:pt idx="4064">
                  <c:v>151.0383163785437</c:v>
                </c:pt>
                <c:pt idx="4065">
                  <c:v>151.31412995538975</c:v>
                </c:pt>
                <c:pt idx="4066">
                  <c:v>151.49799964813087</c:v>
                </c:pt>
                <c:pt idx="4067">
                  <c:v>150.21088739706022</c:v>
                </c:pt>
                <c:pt idx="4068">
                  <c:v>150.34073355072098</c:v>
                </c:pt>
                <c:pt idx="4069">
                  <c:v>150.21088739706022</c:v>
                </c:pt>
                <c:pt idx="4070">
                  <c:v>151.22219209644106</c:v>
                </c:pt>
                <c:pt idx="4071">
                  <c:v>151.31412995538975</c:v>
                </c:pt>
                <c:pt idx="4072">
                  <c:v>150.43266562551966</c:v>
                </c:pt>
                <c:pt idx="4073">
                  <c:v>150.48669494875003</c:v>
                </c:pt>
                <c:pt idx="4074">
                  <c:v>151.77381322497692</c:v>
                </c:pt>
                <c:pt idx="4075">
                  <c:v>151.22219209644106</c:v>
                </c:pt>
                <c:pt idx="4076">
                  <c:v>150.57863292820184</c:v>
                </c:pt>
                <c:pt idx="4077">
                  <c:v>150.302825376512</c:v>
                </c:pt>
                <c:pt idx="4078">
                  <c:v>151.77381322497692</c:v>
                </c:pt>
                <c:pt idx="4079">
                  <c:v>150.43266562551966</c:v>
                </c:pt>
                <c:pt idx="4080">
                  <c:v>150.98428699506178</c:v>
                </c:pt>
                <c:pt idx="4081">
                  <c:v>150.1568581340814</c:v>
                </c:pt>
                <c:pt idx="4082">
                  <c:v>150.43266562551966</c:v>
                </c:pt>
                <c:pt idx="4083">
                  <c:v>150.89234853359747</c:v>
                </c:pt>
                <c:pt idx="4084">
                  <c:v>152.54723662234562</c:v>
                </c:pt>
                <c:pt idx="4085">
                  <c:v>150.52460336396524</c:v>
                </c:pt>
                <c:pt idx="4086">
                  <c:v>150.34073355072098</c:v>
                </c:pt>
                <c:pt idx="4087">
                  <c:v>150.43266562551966</c:v>
                </c:pt>
                <c:pt idx="4088">
                  <c:v>151.07622425149484</c:v>
                </c:pt>
                <c:pt idx="4089">
                  <c:v>152.50930404625393</c:v>
                </c:pt>
                <c:pt idx="4090">
                  <c:v>152.69317373899506</c:v>
                </c:pt>
                <c:pt idx="4091">
                  <c:v>155.48919930493798</c:v>
                </c:pt>
                <c:pt idx="4092">
                  <c:v>152.91495130468732</c:v>
                </c:pt>
                <c:pt idx="4093">
                  <c:v>152.36334885413578</c:v>
                </c:pt>
                <c:pt idx="4094">
                  <c:v>151.40606178918219</c:v>
                </c:pt>
                <c:pt idx="4095">
                  <c:v>152.23349046940788</c:v>
                </c:pt>
                <c:pt idx="4096">
                  <c:v>150.48669494875003</c:v>
                </c:pt>
                <c:pt idx="4097">
                  <c:v>150.94637851959502</c:v>
                </c:pt>
                <c:pt idx="4098">
                  <c:v>150.48669494875003</c:v>
                </c:pt>
                <c:pt idx="4099">
                  <c:v>151.40606178918219</c:v>
                </c:pt>
                <c:pt idx="4100">
                  <c:v>152.17946108592596</c:v>
                </c:pt>
                <c:pt idx="4101">
                  <c:v>150.57863292820184</c:v>
                </c:pt>
                <c:pt idx="4102">
                  <c:v>150.85444668580257</c:v>
                </c:pt>
                <c:pt idx="4103">
                  <c:v>150.302825376512</c:v>
                </c:pt>
                <c:pt idx="4104">
                  <c:v>150.85444668580257</c:v>
                </c:pt>
                <c:pt idx="4105">
                  <c:v>152.69317373899506</c:v>
                </c:pt>
                <c:pt idx="4106">
                  <c:v>151.31412995538975</c:v>
                </c:pt>
                <c:pt idx="4107">
                  <c:v>150.02701787302345</c:v>
                </c:pt>
                <c:pt idx="4108">
                  <c:v>150.02701787302345</c:v>
                </c:pt>
                <c:pt idx="4109">
                  <c:v>150.61654098190766</c:v>
                </c:pt>
                <c:pt idx="4110">
                  <c:v>150.11894971886622</c:v>
                </c:pt>
                <c:pt idx="4111">
                  <c:v>150.06492009437804</c:v>
                </c:pt>
                <c:pt idx="4112">
                  <c:v>150.1568581340814</c:v>
                </c:pt>
                <c:pt idx="4113">
                  <c:v>151.68187476351261</c:v>
                </c:pt>
                <c:pt idx="4114">
                  <c:v>150.1568581340814</c:v>
                </c:pt>
                <c:pt idx="4115">
                  <c:v>151.44396966213333</c:v>
                </c:pt>
                <c:pt idx="4116">
                  <c:v>150.1568581340814</c:v>
                </c:pt>
                <c:pt idx="4117">
                  <c:v>151.35203180318464</c:v>
                </c:pt>
                <c:pt idx="4118">
                  <c:v>151.35203180318464</c:v>
                </c:pt>
                <c:pt idx="4119">
                  <c:v>151.62785743034317</c:v>
                </c:pt>
                <c:pt idx="4120">
                  <c:v>150.48669494875003</c:v>
                </c:pt>
                <c:pt idx="4121">
                  <c:v>150.57863292820184</c:v>
                </c:pt>
                <c:pt idx="4122">
                  <c:v>150.21088739706022</c:v>
                </c:pt>
                <c:pt idx="4123">
                  <c:v>150.89234853359747</c:v>
                </c:pt>
                <c:pt idx="4124">
                  <c:v>150.1568581340814</c:v>
                </c:pt>
                <c:pt idx="4125">
                  <c:v>150.02701787302345</c:v>
                </c:pt>
                <c:pt idx="4126">
                  <c:v>150.06492009437804</c:v>
                </c:pt>
                <c:pt idx="4127">
                  <c:v>150.80041730232065</c:v>
                </c:pt>
                <c:pt idx="4128">
                  <c:v>152.23349046940788</c:v>
                </c:pt>
                <c:pt idx="4129">
                  <c:v>152.78511159794374</c:v>
                </c:pt>
                <c:pt idx="4130">
                  <c:v>150.02701787302345</c:v>
                </c:pt>
                <c:pt idx="4131">
                  <c:v>152.41736618730525</c:v>
                </c:pt>
                <c:pt idx="4132">
                  <c:v>152.50930404625393</c:v>
                </c:pt>
                <c:pt idx="4133">
                  <c:v>151.68187476351261</c:v>
                </c:pt>
                <c:pt idx="4134">
                  <c:v>150.85444668580257</c:v>
                </c:pt>
                <c:pt idx="4135">
                  <c:v>151.58993750707955</c:v>
                </c:pt>
                <c:pt idx="4136">
                  <c:v>150.52460336396524</c:v>
                </c:pt>
                <c:pt idx="4137">
                  <c:v>151.53591354623825</c:v>
                </c:pt>
                <c:pt idx="4138">
                  <c:v>150.34073355072098</c:v>
                </c:pt>
                <c:pt idx="4139">
                  <c:v>150.34073355072098</c:v>
                </c:pt>
                <c:pt idx="4140">
                  <c:v>154.38593354975694</c:v>
                </c:pt>
                <c:pt idx="4141">
                  <c:v>153.00689518879224</c:v>
                </c:pt>
                <c:pt idx="4142">
                  <c:v>150.61654098190766</c:v>
                </c:pt>
                <c:pt idx="4143">
                  <c:v>150.61654098190766</c:v>
                </c:pt>
                <c:pt idx="4144">
                  <c:v>152.27140497003089</c:v>
                </c:pt>
                <c:pt idx="4145">
                  <c:v>150.80041730232065</c:v>
                </c:pt>
                <c:pt idx="4146">
                  <c:v>151.22219209644106</c:v>
                </c:pt>
                <c:pt idx="4147">
                  <c:v>150.48669494875003</c:v>
                </c:pt>
                <c:pt idx="4148">
                  <c:v>150.11894971886622</c:v>
                </c:pt>
                <c:pt idx="4149">
                  <c:v>150.02701787302345</c:v>
                </c:pt>
                <c:pt idx="4150">
                  <c:v>150.34073355072098</c:v>
                </c:pt>
                <c:pt idx="4151">
                  <c:v>150.85444668580257</c:v>
                </c:pt>
                <c:pt idx="4152">
                  <c:v>150.52460336396524</c:v>
                </c:pt>
                <c:pt idx="4153">
                  <c:v>151.95768231520242</c:v>
                </c:pt>
                <c:pt idx="4154">
                  <c:v>153.46655435775449</c:v>
                </c:pt>
                <c:pt idx="4155">
                  <c:v>150.98428699506178</c:v>
                </c:pt>
                <c:pt idx="4156">
                  <c:v>150.70847944337197</c:v>
                </c:pt>
                <c:pt idx="4157">
                  <c:v>150.06492009437804</c:v>
                </c:pt>
                <c:pt idx="4158">
                  <c:v>150.302825376512</c:v>
                </c:pt>
                <c:pt idx="4159">
                  <c:v>151.40606178918219</c:v>
                </c:pt>
                <c:pt idx="4160">
                  <c:v>152.60124130268699</c:v>
                </c:pt>
                <c:pt idx="4161">
                  <c:v>151.40606178918219</c:v>
                </c:pt>
                <c:pt idx="4162">
                  <c:v>151.49799964813087</c:v>
                </c:pt>
                <c:pt idx="4163">
                  <c:v>152.32542832835657</c:v>
                </c:pt>
                <c:pt idx="4164">
                  <c:v>150.85444668580257</c:v>
                </c:pt>
                <c:pt idx="4165">
                  <c:v>150.2487958122754</c:v>
                </c:pt>
                <c:pt idx="4166">
                  <c:v>150.02701787302345</c:v>
                </c:pt>
                <c:pt idx="4167">
                  <c:v>151.0383163785437</c:v>
                </c:pt>
                <c:pt idx="4168">
                  <c:v>150.67057036538958</c:v>
                </c:pt>
                <c:pt idx="4169">
                  <c:v>151.40606178918219</c:v>
                </c:pt>
                <c:pt idx="4170">
                  <c:v>150.70847944337197</c:v>
                </c:pt>
                <c:pt idx="4171">
                  <c:v>151.44396966213333</c:v>
                </c:pt>
                <c:pt idx="4172">
                  <c:v>151.53591354623825</c:v>
                </c:pt>
                <c:pt idx="4173">
                  <c:v>153.37461047364957</c:v>
                </c:pt>
                <c:pt idx="4174">
                  <c:v>150.06492009437804</c:v>
                </c:pt>
                <c:pt idx="4175">
                  <c:v>150.21088739706022</c:v>
                </c:pt>
                <c:pt idx="4176">
                  <c:v>150.2487958122754</c:v>
                </c:pt>
                <c:pt idx="4177">
                  <c:v>151.16816211044352</c:v>
                </c:pt>
                <c:pt idx="4178">
                  <c:v>150.39476311495758</c:v>
                </c:pt>
                <c:pt idx="4179">
                  <c:v>153.3367327264796</c:v>
                </c:pt>
                <c:pt idx="4180">
                  <c:v>152.87704945689242</c:v>
                </c:pt>
                <c:pt idx="4181">
                  <c:v>153.15285700858223</c:v>
                </c:pt>
                <c:pt idx="4182">
                  <c:v>152.78511159794374</c:v>
                </c:pt>
                <c:pt idx="4183">
                  <c:v>153.06092517478979</c:v>
                </c:pt>
                <c:pt idx="4184">
                  <c:v>150.48669494875003</c:v>
                </c:pt>
                <c:pt idx="4185">
                  <c:v>151.71980131444809</c:v>
                </c:pt>
                <c:pt idx="4186">
                  <c:v>151.44396966213333</c:v>
                </c:pt>
                <c:pt idx="4187">
                  <c:v>151.2600999693922</c:v>
                </c:pt>
                <c:pt idx="4188">
                  <c:v>152.08751720182104</c:v>
                </c:pt>
                <c:pt idx="4189">
                  <c:v>151.35203180318464</c:v>
                </c:pt>
                <c:pt idx="4190">
                  <c:v>153.28272684110698</c:v>
                </c:pt>
                <c:pt idx="4191">
                  <c:v>156.31663521535114</c:v>
                </c:pt>
                <c:pt idx="4192">
                  <c:v>150.302825376512</c:v>
                </c:pt>
                <c:pt idx="4193">
                  <c:v>155.12142376851833</c:v>
                </c:pt>
                <c:pt idx="4194">
                  <c:v>151.71980131444809</c:v>
                </c:pt>
                <c:pt idx="4195">
                  <c:v>150.80041730232065</c:v>
                </c:pt>
                <c:pt idx="4196">
                  <c:v>151.58993750707955</c:v>
                </c:pt>
                <c:pt idx="4197">
                  <c:v>150.67057036538958</c:v>
                </c:pt>
                <c:pt idx="4198">
                  <c:v>151.31412995538975</c:v>
                </c:pt>
                <c:pt idx="4199">
                  <c:v>150.67057036538958</c:v>
                </c:pt>
                <c:pt idx="4200">
                  <c:v>151.22219209644106</c:v>
                </c:pt>
                <c:pt idx="4201">
                  <c:v>152.23349046940788</c:v>
                </c:pt>
                <c:pt idx="4202">
                  <c:v>150.39476311495758</c:v>
                </c:pt>
                <c:pt idx="4203">
                  <c:v>150.94637851959502</c:v>
                </c:pt>
                <c:pt idx="4204">
                  <c:v>151.49799964813087</c:v>
                </c:pt>
                <c:pt idx="4205">
                  <c:v>150.61654098190766</c:v>
                </c:pt>
                <c:pt idx="4206">
                  <c:v>150.67057036538958</c:v>
                </c:pt>
                <c:pt idx="4207">
                  <c:v>153.09883907289716</c:v>
                </c:pt>
                <c:pt idx="4208">
                  <c:v>151.49799964813087</c:v>
                </c:pt>
                <c:pt idx="4209">
                  <c:v>151.22219209644106</c:v>
                </c:pt>
                <c:pt idx="4210">
                  <c:v>151.31412995538975</c:v>
                </c:pt>
                <c:pt idx="4211">
                  <c:v>153.6125402781694</c:v>
                </c:pt>
                <c:pt idx="4212">
                  <c:v>150.80041730232065</c:v>
                </c:pt>
                <c:pt idx="4213">
                  <c:v>150.76250882685389</c:v>
                </c:pt>
                <c:pt idx="4214">
                  <c:v>153.15285700858223</c:v>
                </c:pt>
                <c:pt idx="4215">
                  <c:v>151.31412995538975</c:v>
                </c:pt>
                <c:pt idx="4216">
                  <c:v>152.50930404625393</c:v>
                </c:pt>
                <c:pt idx="4217">
                  <c:v>151.95768231520242</c:v>
                </c:pt>
                <c:pt idx="4218">
                  <c:v>150.67057036538958</c:v>
                </c:pt>
                <c:pt idx="4219">
                  <c:v>150.67057036538958</c:v>
                </c:pt>
                <c:pt idx="4220">
                  <c:v>150.61654098190766</c:v>
                </c:pt>
                <c:pt idx="4221">
                  <c:v>152.27140497003089</c:v>
                </c:pt>
                <c:pt idx="4222">
                  <c:v>152.54723662234562</c:v>
                </c:pt>
                <c:pt idx="4223">
                  <c:v>150.61654098190766</c:v>
                </c:pt>
                <c:pt idx="4224">
                  <c:v>151.16816211044352</c:v>
                </c:pt>
                <c:pt idx="4225">
                  <c:v>150.52460336396524</c:v>
                </c:pt>
                <c:pt idx="4226">
                  <c:v>151.95768231520242</c:v>
                </c:pt>
                <c:pt idx="4227">
                  <c:v>150.94637851959502</c:v>
                </c:pt>
                <c:pt idx="4228">
                  <c:v>152.14155863561541</c:v>
                </c:pt>
                <c:pt idx="4229">
                  <c:v>150.94637851959502</c:v>
                </c:pt>
                <c:pt idx="4230">
                  <c:v>151.49799964813087</c:v>
                </c:pt>
                <c:pt idx="4231">
                  <c:v>151.49799964813087</c:v>
                </c:pt>
                <c:pt idx="4232">
                  <c:v>151.22219209644106</c:v>
                </c:pt>
                <c:pt idx="4233">
                  <c:v>151.13025423749238</c:v>
                </c:pt>
                <c:pt idx="4234">
                  <c:v>150.39476311495758</c:v>
                </c:pt>
                <c:pt idx="4235">
                  <c:v>150.02701787302345</c:v>
                </c:pt>
                <c:pt idx="4236">
                  <c:v>153.00689518879224</c:v>
                </c:pt>
                <c:pt idx="4237">
                  <c:v>153.09883907289716</c:v>
                </c:pt>
                <c:pt idx="4238">
                  <c:v>151.44396966213333</c:v>
                </c:pt>
                <c:pt idx="4239">
                  <c:v>150.80041730232065</c:v>
                </c:pt>
                <c:pt idx="4240">
                  <c:v>152.63911965237259</c:v>
                </c:pt>
                <c:pt idx="4241">
                  <c:v>150.39476311495758</c:v>
                </c:pt>
                <c:pt idx="4242">
                  <c:v>150.1568581340814</c:v>
                </c:pt>
                <c:pt idx="4243">
                  <c:v>151.35203180318464</c:v>
                </c:pt>
                <c:pt idx="4244">
                  <c:v>150.02701787302345</c:v>
                </c:pt>
                <c:pt idx="4245">
                  <c:v>151.58993750707955</c:v>
                </c:pt>
                <c:pt idx="4246">
                  <c:v>152.60124130268699</c:v>
                </c:pt>
                <c:pt idx="4247">
                  <c:v>152.50930404625393</c:v>
                </c:pt>
                <c:pt idx="4248">
                  <c:v>152.87704945689242</c:v>
                </c:pt>
                <c:pt idx="4249">
                  <c:v>152.60124130268699</c:v>
                </c:pt>
                <c:pt idx="4250">
                  <c:v>151.0383163785437</c:v>
                </c:pt>
                <c:pt idx="4251">
                  <c:v>151.0383163785437</c:v>
                </c:pt>
                <c:pt idx="4252">
                  <c:v>151.13025423749238</c:v>
                </c:pt>
                <c:pt idx="4253">
                  <c:v>150.67057036538958</c:v>
                </c:pt>
                <c:pt idx="4254">
                  <c:v>150.80041730232065</c:v>
                </c:pt>
                <c:pt idx="4255">
                  <c:v>151.2600999693922</c:v>
                </c:pt>
                <c:pt idx="4256">
                  <c:v>150.67057036538958</c:v>
                </c:pt>
                <c:pt idx="4257">
                  <c:v>150.06492009437804</c:v>
                </c:pt>
                <c:pt idx="4258">
                  <c:v>150.1568581340814</c:v>
                </c:pt>
                <c:pt idx="4259">
                  <c:v>152.04962077666673</c:v>
                </c:pt>
                <c:pt idx="4260">
                  <c:v>150.1568581340814</c:v>
                </c:pt>
                <c:pt idx="4261">
                  <c:v>150.06492009437804</c:v>
                </c:pt>
                <c:pt idx="4262">
                  <c:v>151.13025423749238</c:v>
                </c:pt>
                <c:pt idx="4263">
                  <c:v>150.67057036538958</c:v>
                </c:pt>
                <c:pt idx="4264">
                  <c:v>151.0383163785437</c:v>
                </c:pt>
                <c:pt idx="4265">
                  <c:v>150.89234853359747</c:v>
                </c:pt>
                <c:pt idx="4266">
                  <c:v>151.99557331771612</c:v>
                </c:pt>
                <c:pt idx="4267">
                  <c:v>151.31412995538975</c:v>
                </c:pt>
                <c:pt idx="4268">
                  <c:v>150.302825376512</c:v>
                </c:pt>
                <c:pt idx="4269">
                  <c:v>150.70847944337197</c:v>
                </c:pt>
                <c:pt idx="4270">
                  <c:v>150.43266562551966</c:v>
                </c:pt>
                <c:pt idx="4271">
                  <c:v>150.48669494875003</c:v>
                </c:pt>
                <c:pt idx="4272">
                  <c:v>150.39476311495758</c:v>
                </c:pt>
                <c:pt idx="4273">
                  <c:v>150.80041730232065</c:v>
                </c:pt>
                <c:pt idx="4274">
                  <c:v>150.67057036538958</c:v>
                </c:pt>
                <c:pt idx="4275">
                  <c:v>150.11894971886622</c:v>
                </c:pt>
                <c:pt idx="4276">
                  <c:v>150.67057036538958</c:v>
                </c:pt>
                <c:pt idx="4277">
                  <c:v>151.40606178918219</c:v>
                </c:pt>
                <c:pt idx="4278">
                  <c:v>150.11894971886622</c:v>
                </c:pt>
                <c:pt idx="4279">
                  <c:v>152.69317373899506</c:v>
                </c:pt>
                <c:pt idx="4280">
                  <c:v>150.85444668580257</c:v>
                </c:pt>
                <c:pt idx="4281">
                  <c:v>150.39476311495758</c:v>
                </c:pt>
                <c:pt idx="4282">
                  <c:v>152.41736618730525</c:v>
                </c:pt>
                <c:pt idx="4283">
                  <c:v>150.76250882685389</c:v>
                </c:pt>
                <c:pt idx="4284">
                  <c:v>150.70847944337197</c:v>
                </c:pt>
                <c:pt idx="4285">
                  <c:v>150.2487958122754</c:v>
                </c:pt>
                <c:pt idx="4286">
                  <c:v>151.13025423749238</c:v>
                </c:pt>
                <c:pt idx="4287">
                  <c:v>150.43266562551966</c:v>
                </c:pt>
                <c:pt idx="4288">
                  <c:v>152.54723662234562</c:v>
                </c:pt>
                <c:pt idx="4289">
                  <c:v>152.54723662234562</c:v>
                </c:pt>
                <c:pt idx="4290">
                  <c:v>151.07622425149484</c:v>
                </c:pt>
                <c:pt idx="4291">
                  <c:v>151.81174519855301</c:v>
                </c:pt>
                <c:pt idx="4292">
                  <c:v>150.11894971886622</c:v>
                </c:pt>
                <c:pt idx="4293">
                  <c:v>155.17546399728144</c:v>
                </c:pt>
                <c:pt idx="4294">
                  <c:v>153.19078295700209</c:v>
                </c:pt>
                <c:pt idx="4295">
                  <c:v>150.43266562551966</c:v>
                </c:pt>
                <c:pt idx="4296">
                  <c:v>150.70847944337197</c:v>
                </c:pt>
                <c:pt idx="4297">
                  <c:v>150.57863292820184</c:v>
                </c:pt>
                <c:pt idx="4298">
                  <c:v>150.48669494875003</c:v>
                </c:pt>
                <c:pt idx="4299">
                  <c:v>152.04962077666673</c:v>
                </c:pt>
                <c:pt idx="4300">
                  <c:v>150.06492009437804</c:v>
                </c:pt>
                <c:pt idx="4301">
                  <c:v>150.39476311495758</c:v>
                </c:pt>
                <c:pt idx="4302">
                  <c:v>150.76250882685389</c:v>
                </c:pt>
                <c:pt idx="4303">
                  <c:v>150.06492009437804</c:v>
                </c:pt>
                <c:pt idx="4304">
                  <c:v>150.70847944337197</c:v>
                </c:pt>
                <c:pt idx="4305">
                  <c:v>150.57863292820184</c:v>
                </c:pt>
                <c:pt idx="4306">
                  <c:v>151.86574505876936</c:v>
                </c:pt>
                <c:pt idx="4307">
                  <c:v>151.13025423749238</c:v>
                </c:pt>
                <c:pt idx="4308">
                  <c:v>152.14155863561541</c:v>
                </c:pt>
                <c:pt idx="4309">
                  <c:v>151.40606178918219</c:v>
                </c:pt>
                <c:pt idx="4310">
                  <c:v>152.32542832835657</c:v>
                </c:pt>
                <c:pt idx="4311">
                  <c:v>150.11894971886622</c:v>
                </c:pt>
                <c:pt idx="4312">
                  <c:v>150.302825376512</c:v>
                </c:pt>
                <c:pt idx="4313">
                  <c:v>150.43266562551966</c:v>
                </c:pt>
                <c:pt idx="4314">
                  <c:v>150.06492009437804</c:v>
                </c:pt>
                <c:pt idx="4315">
                  <c:v>151.31412995538975</c:v>
                </c:pt>
                <c:pt idx="4316">
                  <c:v>150.98428699506178</c:v>
                </c:pt>
                <c:pt idx="4317">
                  <c:v>150.21088739706022</c:v>
                </c:pt>
                <c:pt idx="4318">
                  <c:v>151.35203180318464</c:v>
                </c:pt>
                <c:pt idx="4319">
                  <c:v>150.48669494875003</c:v>
                </c:pt>
                <c:pt idx="4320">
                  <c:v>150.67057036538958</c:v>
                </c:pt>
                <c:pt idx="4321">
                  <c:v>150.80041730232065</c:v>
                </c:pt>
                <c:pt idx="4322">
                  <c:v>152.08751720182104</c:v>
                </c:pt>
                <c:pt idx="4323">
                  <c:v>150.76250882685389</c:v>
                </c:pt>
                <c:pt idx="4324">
                  <c:v>151.53591354623825</c:v>
                </c:pt>
                <c:pt idx="4325">
                  <c:v>150.52460336396524</c:v>
                </c:pt>
                <c:pt idx="4326">
                  <c:v>150.52460336396524</c:v>
                </c:pt>
                <c:pt idx="4327">
                  <c:v>151.81174519855301</c:v>
                </c:pt>
                <c:pt idx="4328">
                  <c:v>150.76250882685389</c:v>
                </c:pt>
                <c:pt idx="4329">
                  <c:v>151.77381322497692</c:v>
                </c:pt>
                <c:pt idx="4330">
                  <c:v>151.86574505876936</c:v>
                </c:pt>
                <c:pt idx="4331">
                  <c:v>152.41736618730525</c:v>
                </c:pt>
                <c:pt idx="4332">
                  <c:v>150.94637851959502</c:v>
                </c:pt>
                <c:pt idx="4333">
                  <c:v>150.302825376512</c:v>
                </c:pt>
                <c:pt idx="4334">
                  <c:v>150.76250882685389</c:v>
                </c:pt>
                <c:pt idx="4335">
                  <c:v>150.34073355072098</c:v>
                </c:pt>
                <c:pt idx="4336">
                  <c:v>150.302825376512</c:v>
                </c:pt>
                <c:pt idx="4337">
                  <c:v>150.06492009437804</c:v>
                </c:pt>
                <c:pt idx="4338">
                  <c:v>150.2487958122754</c:v>
                </c:pt>
                <c:pt idx="4339">
                  <c:v>150.80041730232065</c:v>
                </c:pt>
                <c:pt idx="4340">
                  <c:v>151.62785743034317</c:v>
                </c:pt>
                <c:pt idx="4341">
                  <c:v>150.89234853359747</c:v>
                </c:pt>
                <c:pt idx="4342">
                  <c:v>153.9802856888079</c:v>
                </c:pt>
                <c:pt idx="4343">
                  <c:v>152.41736618730525</c:v>
                </c:pt>
                <c:pt idx="4344">
                  <c:v>151.58993750707955</c:v>
                </c:pt>
                <c:pt idx="4345">
                  <c:v>153.3367327264796</c:v>
                </c:pt>
                <c:pt idx="4346">
                  <c:v>152.41736618730525</c:v>
                </c:pt>
                <c:pt idx="4347">
                  <c:v>151.77381322497692</c:v>
                </c:pt>
                <c:pt idx="4348">
                  <c:v>151.31412995538975</c:v>
                </c:pt>
                <c:pt idx="4349">
                  <c:v>151.95768231520242</c:v>
                </c:pt>
                <c:pt idx="4350">
                  <c:v>150.39476311495758</c:v>
                </c:pt>
                <c:pt idx="4351">
                  <c:v>150.98428699506178</c:v>
                </c:pt>
                <c:pt idx="4352">
                  <c:v>150.80041730232065</c:v>
                </c:pt>
                <c:pt idx="4353">
                  <c:v>150.70847944337197</c:v>
                </c:pt>
                <c:pt idx="4354">
                  <c:v>150.11894971886622</c:v>
                </c:pt>
                <c:pt idx="4355">
                  <c:v>150.21088739706022</c:v>
                </c:pt>
                <c:pt idx="4356">
                  <c:v>150.89234853359747</c:v>
                </c:pt>
                <c:pt idx="4357">
                  <c:v>150.06492009437804</c:v>
                </c:pt>
                <c:pt idx="4358">
                  <c:v>150.67057036538958</c:v>
                </c:pt>
                <c:pt idx="4359">
                  <c:v>150.39476311495758</c:v>
                </c:pt>
                <c:pt idx="4360">
                  <c:v>150.85444668580257</c:v>
                </c:pt>
                <c:pt idx="4361">
                  <c:v>151.95768231520242</c:v>
                </c:pt>
                <c:pt idx="4362">
                  <c:v>150.302825376512</c:v>
                </c:pt>
                <c:pt idx="4363">
                  <c:v>153.15285700858223</c:v>
                </c:pt>
                <c:pt idx="4364">
                  <c:v>153.24479486753091</c:v>
                </c:pt>
                <c:pt idx="4365">
                  <c:v>150.1568581340814</c:v>
                </c:pt>
                <c:pt idx="4366">
                  <c:v>150.11894971886622</c:v>
                </c:pt>
                <c:pt idx="4367">
                  <c:v>150.21088739706022</c:v>
                </c:pt>
                <c:pt idx="4368">
                  <c:v>150.57863292820184</c:v>
                </c:pt>
                <c:pt idx="4369">
                  <c:v>151.31412995538975</c:v>
                </c:pt>
                <c:pt idx="4370">
                  <c:v>151.49799964813087</c:v>
                </c:pt>
                <c:pt idx="4371">
                  <c:v>151.71980131444809</c:v>
                </c:pt>
                <c:pt idx="4372">
                  <c:v>151.07622425149484</c:v>
                </c:pt>
                <c:pt idx="4373">
                  <c:v>150.70847944337197</c:v>
                </c:pt>
                <c:pt idx="4374">
                  <c:v>150.89234853359747</c:v>
                </c:pt>
                <c:pt idx="4375">
                  <c:v>151.53591354623825</c:v>
                </c:pt>
                <c:pt idx="4376">
                  <c:v>151.35203180318464</c:v>
                </c:pt>
                <c:pt idx="4377">
                  <c:v>150.06492009437804</c:v>
                </c:pt>
                <c:pt idx="4378">
                  <c:v>151.53591354623825</c:v>
                </c:pt>
                <c:pt idx="4379">
                  <c:v>150.70847944337197</c:v>
                </c:pt>
                <c:pt idx="4380">
                  <c:v>151.31412995538975</c:v>
                </c:pt>
                <c:pt idx="4381">
                  <c:v>150.94637851959502</c:v>
                </c:pt>
                <c:pt idx="4382">
                  <c:v>150.34073355072098</c:v>
                </c:pt>
                <c:pt idx="4383">
                  <c:v>153.3367327264796</c:v>
                </c:pt>
                <c:pt idx="4384">
                  <c:v>150.85444668580257</c:v>
                </c:pt>
                <c:pt idx="4385">
                  <c:v>151.22219209644106</c:v>
                </c:pt>
                <c:pt idx="4386">
                  <c:v>150.89234853359747</c:v>
                </c:pt>
                <c:pt idx="4387">
                  <c:v>150.1568581340814</c:v>
                </c:pt>
                <c:pt idx="4388">
                  <c:v>152.04962077666673</c:v>
                </c:pt>
                <c:pt idx="4389">
                  <c:v>153.79641599606677</c:v>
                </c:pt>
                <c:pt idx="4390">
                  <c:v>152.17946108592596</c:v>
                </c:pt>
                <c:pt idx="4391">
                  <c:v>150.98428699506178</c:v>
                </c:pt>
                <c:pt idx="4392">
                  <c:v>150.43266562551966</c:v>
                </c:pt>
                <c:pt idx="4393">
                  <c:v>152.36334885413578</c:v>
                </c:pt>
                <c:pt idx="4394">
                  <c:v>150.98428699506178</c:v>
                </c:pt>
                <c:pt idx="4395">
                  <c:v>151.0383163785437</c:v>
                </c:pt>
                <c:pt idx="4396">
                  <c:v>150.94637851959502</c:v>
                </c:pt>
                <c:pt idx="4397">
                  <c:v>152.60124130268699</c:v>
                </c:pt>
                <c:pt idx="4398">
                  <c:v>153.9802856888079</c:v>
                </c:pt>
                <c:pt idx="4399">
                  <c:v>150.85444668580257</c:v>
                </c:pt>
                <c:pt idx="4400">
                  <c:v>150.48669494875003</c:v>
                </c:pt>
                <c:pt idx="4401">
                  <c:v>151.95768231520242</c:v>
                </c:pt>
                <c:pt idx="4402">
                  <c:v>151.07622425149484</c:v>
                </c:pt>
                <c:pt idx="4403">
                  <c:v>150.34073355072098</c:v>
                </c:pt>
                <c:pt idx="4404">
                  <c:v>151.77381322497692</c:v>
                </c:pt>
                <c:pt idx="4405">
                  <c:v>150.80041730232065</c:v>
                </c:pt>
                <c:pt idx="4406">
                  <c:v>150.80041730232065</c:v>
                </c:pt>
                <c:pt idx="4407">
                  <c:v>152.36334885413578</c:v>
                </c:pt>
                <c:pt idx="4408">
                  <c:v>151.22219209644106</c:v>
                </c:pt>
                <c:pt idx="4409">
                  <c:v>153.24479486753091</c:v>
                </c:pt>
                <c:pt idx="4410">
                  <c:v>151.40606178918219</c:v>
                </c:pt>
                <c:pt idx="4411">
                  <c:v>150.06492009437804</c:v>
                </c:pt>
                <c:pt idx="4412">
                  <c:v>150.43266562551966</c:v>
                </c:pt>
                <c:pt idx="4413">
                  <c:v>151.95768231520242</c:v>
                </c:pt>
                <c:pt idx="4414">
                  <c:v>151.86574505876936</c:v>
                </c:pt>
                <c:pt idx="4415">
                  <c:v>150.02701787302345</c:v>
                </c:pt>
                <c:pt idx="4416">
                  <c:v>150.39476311495758</c:v>
                </c:pt>
                <c:pt idx="4417">
                  <c:v>150.67057036538958</c:v>
                </c:pt>
                <c:pt idx="4418">
                  <c:v>150.21088739706022</c:v>
                </c:pt>
                <c:pt idx="4419">
                  <c:v>151.07622425149484</c:v>
                </c:pt>
                <c:pt idx="4420">
                  <c:v>151.99557331771612</c:v>
                </c:pt>
                <c:pt idx="4421">
                  <c:v>152.63911965237259</c:v>
                </c:pt>
                <c:pt idx="4422">
                  <c:v>151.99557331771612</c:v>
                </c:pt>
                <c:pt idx="4423">
                  <c:v>150.302825376512</c:v>
                </c:pt>
                <c:pt idx="4424">
                  <c:v>150.34073355072098</c:v>
                </c:pt>
                <c:pt idx="4425">
                  <c:v>152.23349046940788</c:v>
                </c:pt>
                <c:pt idx="4426">
                  <c:v>150.21088739706022</c:v>
                </c:pt>
                <c:pt idx="4427">
                  <c:v>151.49799964813087</c:v>
                </c:pt>
                <c:pt idx="4428">
                  <c:v>150.89234853359747</c:v>
                </c:pt>
                <c:pt idx="4429">
                  <c:v>150.76250882685389</c:v>
                </c:pt>
                <c:pt idx="4430">
                  <c:v>150.43266562551966</c:v>
                </c:pt>
                <c:pt idx="4431">
                  <c:v>153.37461047364957</c:v>
                </c:pt>
                <c:pt idx="4432">
                  <c:v>151.31412995538975</c:v>
                </c:pt>
                <c:pt idx="4433">
                  <c:v>150.02701787302345</c:v>
                </c:pt>
                <c:pt idx="4434">
                  <c:v>150.57863292820184</c:v>
                </c:pt>
                <c:pt idx="4435">
                  <c:v>153.15285700858223</c:v>
                </c:pt>
                <c:pt idx="4436">
                  <c:v>151.77381322497692</c:v>
                </c:pt>
                <c:pt idx="4437">
                  <c:v>154.20204578154713</c:v>
                </c:pt>
                <c:pt idx="4438">
                  <c:v>151.53591354623825</c:v>
                </c:pt>
                <c:pt idx="4439">
                  <c:v>151.2600999693922</c:v>
                </c:pt>
                <c:pt idx="4440">
                  <c:v>151.22219209644106</c:v>
                </c:pt>
                <c:pt idx="4441">
                  <c:v>151.31412995538975</c:v>
                </c:pt>
                <c:pt idx="4442">
                  <c:v>150.67057036538958</c:v>
                </c:pt>
                <c:pt idx="4443">
                  <c:v>151.40606178918219</c:v>
                </c:pt>
                <c:pt idx="4444">
                  <c:v>152.04962077666673</c:v>
                </c:pt>
                <c:pt idx="4445">
                  <c:v>150.98428699506178</c:v>
                </c:pt>
                <c:pt idx="4446">
                  <c:v>150.89234853359747</c:v>
                </c:pt>
                <c:pt idx="4447">
                  <c:v>153.15285700858223</c:v>
                </c:pt>
                <c:pt idx="4448">
                  <c:v>154.07222535530346</c:v>
                </c:pt>
                <c:pt idx="4449">
                  <c:v>152.9689873158411</c:v>
                </c:pt>
                <c:pt idx="4450">
                  <c:v>152.04962077666673</c:v>
                </c:pt>
                <c:pt idx="4451">
                  <c:v>150.21088739706022</c:v>
                </c:pt>
                <c:pt idx="4452">
                  <c:v>151.95768231520242</c:v>
                </c:pt>
                <c:pt idx="4453">
                  <c:v>150.85444668580257</c:v>
                </c:pt>
                <c:pt idx="4454">
                  <c:v>150.89234853359747</c:v>
                </c:pt>
                <c:pt idx="4455">
                  <c:v>152.36334885413578</c:v>
                </c:pt>
                <c:pt idx="4456">
                  <c:v>153.00689518879224</c:v>
                </c:pt>
                <c:pt idx="4457">
                  <c:v>153.55849824185941</c:v>
                </c:pt>
                <c:pt idx="4458">
                  <c:v>152.82300742058243</c:v>
                </c:pt>
                <c:pt idx="4459">
                  <c:v>151.9036294336112</c:v>
                </c:pt>
                <c:pt idx="4460">
                  <c:v>151.81174519855301</c:v>
                </c:pt>
                <c:pt idx="4461">
                  <c:v>150.34073355072098</c:v>
                </c:pt>
                <c:pt idx="4462">
                  <c:v>151.95768231520242</c:v>
                </c:pt>
                <c:pt idx="4463">
                  <c:v>151.07622425149484</c:v>
                </c:pt>
                <c:pt idx="4464">
                  <c:v>151.44396966213333</c:v>
                </c:pt>
                <c:pt idx="4465">
                  <c:v>151.35203180318464</c:v>
                </c:pt>
                <c:pt idx="4466">
                  <c:v>151.22219209644106</c:v>
                </c:pt>
                <c:pt idx="4467">
                  <c:v>152.9689873158411</c:v>
                </c:pt>
                <c:pt idx="4468">
                  <c:v>151.0383163785437</c:v>
                </c:pt>
                <c:pt idx="4469">
                  <c:v>150.1568581340814</c:v>
                </c:pt>
                <c:pt idx="4470">
                  <c:v>151.07622425149484</c:v>
                </c:pt>
                <c:pt idx="4471">
                  <c:v>152.54723662234562</c:v>
                </c:pt>
                <c:pt idx="4472">
                  <c:v>154.20204578154713</c:v>
                </c:pt>
                <c:pt idx="4473">
                  <c:v>150.34073355072098</c:v>
                </c:pt>
                <c:pt idx="4474">
                  <c:v>153.42866998291265</c:v>
                </c:pt>
                <c:pt idx="4475">
                  <c:v>157.93355819216393</c:v>
                </c:pt>
                <c:pt idx="4476">
                  <c:v>156.64644624235106</c:v>
                </c:pt>
                <c:pt idx="4477">
                  <c:v>155.35933549756945</c:v>
                </c:pt>
                <c:pt idx="4478">
                  <c:v>155.81901876715662</c:v>
                </c:pt>
                <c:pt idx="4479">
                  <c:v>151.86574505876936</c:v>
                </c:pt>
                <c:pt idx="4480">
                  <c:v>150.89234853359747</c:v>
                </c:pt>
                <c:pt idx="4481">
                  <c:v>152.17946108592596</c:v>
                </c:pt>
                <c:pt idx="4482">
                  <c:v>152.63911965237259</c:v>
                </c:pt>
                <c:pt idx="4483">
                  <c:v>150.43266562551966</c:v>
                </c:pt>
                <c:pt idx="4484">
                  <c:v>150.43266562551966</c:v>
                </c:pt>
                <c:pt idx="4485">
                  <c:v>151.86574505876936</c:v>
                </c:pt>
                <c:pt idx="4486">
                  <c:v>154.43997076594195</c:v>
                </c:pt>
                <c:pt idx="4487">
                  <c:v>153.19078295700209</c:v>
                </c:pt>
                <c:pt idx="4488">
                  <c:v>155.48919930493798</c:v>
                </c:pt>
                <c:pt idx="4489">
                  <c:v>156.22469133124622</c:v>
                </c:pt>
                <c:pt idx="4490">
                  <c:v>156.04080356303638</c:v>
                </c:pt>
                <c:pt idx="4491">
                  <c:v>157.41984132148548</c:v>
                </c:pt>
                <c:pt idx="4492">
                  <c:v>154.20204578154713</c:v>
                </c:pt>
                <c:pt idx="4493">
                  <c:v>150.2487958122754</c:v>
                </c:pt>
                <c:pt idx="4494">
                  <c:v>154.71578133020989</c:v>
                </c:pt>
                <c:pt idx="4495">
                  <c:v>156.37063869066125</c:v>
                </c:pt>
                <c:pt idx="4496">
                  <c:v>159.22067014197677</c:v>
                </c:pt>
                <c:pt idx="4497">
                  <c:v>165.65620579041615</c:v>
                </c:pt>
                <c:pt idx="4498">
                  <c:v>161.15131697864925</c:v>
                </c:pt>
                <c:pt idx="4499">
                  <c:v>150.2487958122754</c:v>
                </c:pt>
                <c:pt idx="4500">
                  <c:v>156.68435050020847</c:v>
                </c:pt>
                <c:pt idx="4501">
                  <c:v>164.31509036529317</c:v>
                </c:pt>
                <c:pt idx="4502">
                  <c:v>161.00535154376553</c:v>
                </c:pt>
                <c:pt idx="4503">
                  <c:v>157.41984132148548</c:v>
                </c:pt>
                <c:pt idx="4504">
                  <c:v>157.60372908969529</c:v>
                </c:pt>
                <c:pt idx="4505">
                  <c:v>158.61505156328704</c:v>
                </c:pt>
                <c:pt idx="4506">
                  <c:v>153.3367327264796</c:v>
                </c:pt>
                <c:pt idx="4507">
                  <c:v>168.41434155887663</c:v>
                </c:pt>
                <c:pt idx="4508">
                  <c:v>167.77079462170454</c:v>
                </c:pt>
                <c:pt idx="4509">
                  <c:v>165.1965466214539</c:v>
                </c:pt>
                <c:pt idx="4510">
                  <c:v>150.11894971886622</c:v>
                </c:pt>
                <c:pt idx="4511">
                  <c:v>163.763487312226</c:v>
                </c:pt>
                <c:pt idx="4512">
                  <c:v>170.10707305140423</c:v>
                </c:pt>
                <c:pt idx="4513">
                  <c:v>168.3603200080978</c:v>
                </c:pt>
                <c:pt idx="4514">
                  <c:v>160.26986072248854</c:v>
                </c:pt>
                <c:pt idx="4515">
                  <c:v>150.67057036538958</c:v>
                </c:pt>
                <c:pt idx="4516">
                  <c:v>159.03680044923564</c:v>
                </c:pt>
                <c:pt idx="4517">
                  <c:v>155.81901876715662</c:v>
                </c:pt>
                <c:pt idx="4518">
                  <c:v>169.14983238015361</c:v>
                </c:pt>
                <c:pt idx="4519">
                  <c:v>177.69995083472514</c:v>
                </c:pt>
                <c:pt idx="4520">
                  <c:v>170.34498237039287</c:v>
                </c:pt>
                <c:pt idx="4521">
                  <c:v>159.86422912946134</c:v>
                </c:pt>
                <c:pt idx="4522">
                  <c:v>151.81174519855301</c:v>
                </c:pt>
                <c:pt idx="4523">
                  <c:v>166.61350671322907</c:v>
                </c:pt>
                <c:pt idx="4524">
                  <c:v>172.9571527039696</c:v>
                </c:pt>
                <c:pt idx="4525">
                  <c:v>168.91192306116497</c:v>
                </c:pt>
                <c:pt idx="4526">
                  <c:v>153.70447813711809</c:v>
                </c:pt>
                <c:pt idx="4527">
                  <c:v>171.2643609598797</c:v>
                </c:pt>
                <c:pt idx="4528">
                  <c:v>166.75947214811279</c:v>
                </c:pt>
                <c:pt idx="4529">
                  <c:v>151.44396966213333</c:v>
                </c:pt>
                <c:pt idx="4530">
                  <c:v>170.56679247192881</c:v>
                </c:pt>
                <c:pt idx="4531">
                  <c:v>176.45071904214475</c:v>
                </c:pt>
                <c:pt idx="4532">
                  <c:v>161.92473013325235</c:v>
                </c:pt>
                <c:pt idx="4533">
                  <c:v>153.06092517478979</c:v>
                </c:pt>
                <c:pt idx="4534">
                  <c:v>163.63362109479499</c:v>
                </c:pt>
                <c:pt idx="4535">
                  <c:v>166.11592521094073</c:v>
                </c:pt>
                <c:pt idx="4536">
                  <c:v>164.64494356838674</c:v>
                </c:pt>
                <c:pt idx="4537">
                  <c:v>163.63362109479499</c:v>
                </c:pt>
                <c:pt idx="4538">
                  <c:v>160.691657809687</c:v>
                </c:pt>
                <c:pt idx="4539">
                  <c:v>159.07471073224929</c:v>
                </c:pt>
                <c:pt idx="4540">
                  <c:v>180.03622926442483</c:v>
                </c:pt>
                <c:pt idx="4541">
                  <c:v>171.94583023037788</c:v>
                </c:pt>
                <c:pt idx="4542">
                  <c:v>169.92324553475672</c:v>
                </c:pt>
                <c:pt idx="4543">
                  <c:v>171.39422717731071</c:v>
                </c:pt>
                <c:pt idx="4544">
                  <c:v>150.39476311495758</c:v>
                </c:pt>
                <c:pt idx="4545">
                  <c:v>150.98428699506178</c:v>
                </c:pt>
                <c:pt idx="4546">
                  <c:v>158.70693519582963</c:v>
                </c:pt>
                <c:pt idx="4547">
                  <c:v>166.85141603221771</c:v>
                </c:pt>
                <c:pt idx="4548">
                  <c:v>208.13096641095905</c:v>
                </c:pt>
                <c:pt idx="4549">
                  <c:v>210.06160722247529</c:v>
                </c:pt>
                <c:pt idx="4550">
                  <c:v>162.80618638941309</c:v>
                </c:pt>
                <c:pt idx="4551">
                  <c:v>178.38142010522333</c:v>
                </c:pt>
                <c:pt idx="4552">
                  <c:v>187.48314161286203</c:v>
                </c:pt>
                <c:pt idx="4553">
                  <c:v>168.41434155887663</c:v>
                </c:pt>
                <c:pt idx="4554">
                  <c:v>187.44521927953593</c:v>
                </c:pt>
                <c:pt idx="4555">
                  <c:v>179.72253553034631</c:v>
                </c:pt>
                <c:pt idx="4556">
                  <c:v>160.59971995073832</c:v>
                </c:pt>
                <c:pt idx="4557">
                  <c:v>168.17643223988799</c:v>
                </c:pt>
                <c:pt idx="4558">
                  <c:v>198.97516310097922</c:v>
                </c:pt>
                <c:pt idx="4559">
                  <c:v>197.13646617356787</c:v>
                </c:pt>
                <c:pt idx="4560">
                  <c:v>187.02342219233745</c:v>
                </c:pt>
                <c:pt idx="4561">
                  <c:v>184.2653466754393</c:v>
                </c:pt>
                <c:pt idx="4562">
                  <c:v>164.77474953425542</c:v>
                </c:pt>
                <c:pt idx="4563">
                  <c:v>164.82883133659655</c:v>
                </c:pt>
                <c:pt idx="4564">
                  <c:v>164.36911191607197</c:v>
                </c:pt>
                <c:pt idx="4565">
                  <c:v>168.9659446119438</c:v>
                </c:pt>
                <c:pt idx="4566">
                  <c:v>152.73106353647751</c:v>
                </c:pt>
                <c:pt idx="4567">
                  <c:v>185.92021006104687</c:v>
                </c:pt>
                <c:pt idx="4568">
                  <c:v>182.51853338057055</c:v>
                </c:pt>
                <c:pt idx="4569">
                  <c:v>160.91346791122294</c:v>
                </c:pt>
                <c:pt idx="4570">
                  <c:v>155.76497070569039</c:v>
                </c:pt>
                <c:pt idx="4571">
                  <c:v>151.0383163785437</c:v>
                </c:pt>
                <c:pt idx="4572">
                  <c:v>189.7436356274718</c:v>
                </c:pt>
                <c:pt idx="4573">
                  <c:v>216.4051748861848</c:v>
                </c:pt>
                <c:pt idx="4574">
                  <c:v>215.66950331022082</c:v>
                </c:pt>
                <c:pt idx="4575">
                  <c:v>197.55820300920402</c:v>
                </c:pt>
                <c:pt idx="4576">
                  <c:v>189.83557951157673</c:v>
                </c:pt>
                <c:pt idx="4577">
                  <c:v>183.30804575262636</c:v>
                </c:pt>
                <c:pt idx="4578">
                  <c:v>166.11592521094073</c:v>
                </c:pt>
                <c:pt idx="4579">
                  <c:v>150.06492009437804</c:v>
                </c:pt>
                <c:pt idx="4580">
                  <c:v>151.07622425149484</c:v>
                </c:pt>
                <c:pt idx="4581">
                  <c:v>158.76099289754583</c:v>
                </c:pt>
                <c:pt idx="4582">
                  <c:v>181.1935171729003</c:v>
                </c:pt>
                <c:pt idx="4583">
                  <c:v>163.17396192583274</c:v>
                </c:pt>
                <c:pt idx="4584">
                  <c:v>173.78458740935153</c:v>
                </c:pt>
                <c:pt idx="4585">
                  <c:v>203.02039274378384</c:v>
                </c:pt>
                <c:pt idx="4586">
                  <c:v>223.2464987817134</c:v>
                </c:pt>
                <c:pt idx="4587">
                  <c:v>250</c:v>
                </c:pt>
                <c:pt idx="4588">
                  <c:v>249.81623273491482</c:v>
                </c:pt>
                <c:pt idx="4589">
                  <c:v>227.93527536169012</c:v>
                </c:pt>
                <c:pt idx="4590">
                  <c:v>182.24270172825581</c:v>
                </c:pt>
                <c:pt idx="4591">
                  <c:v>155.267403663777</c:v>
                </c:pt>
                <c:pt idx="4592">
                  <c:v>178.80315694085948</c:v>
                </c:pt>
                <c:pt idx="4593">
                  <c:v>189.00814480619482</c:v>
                </c:pt>
                <c:pt idx="4594">
                  <c:v>186.52584069004911</c:v>
                </c:pt>
                <c:pt idx="4595">
                  <c:v>184.3193682262181</c:v>
                </c:pt>
                <c:pt idx="4596">
                  <c:v>182.84838658366411</c:v>
                </c:pt>
                <c:pt idx="4597">
                  <c:v>179.17093247727914</c:v>
                </c:pt>
                <c:pt idx="4598">
                  <c:v>174.02243647677784</c:v>
                </c:pt>
                <c:pt idx="4599">
                  <c:v>174.84987118215975</c:v>
                </c:pt>
                <c:pt idx="4600">
                  <c:v>174.3902120131975</c:v>
                </c:pt>
                <c:pt idx="4601">
                  <c:v>176.96446001344816</c:v>
                </c:pt>
                <c:pt idx="4602">
                  <c:v>166.75947214811279</c:v>
                </c:pt>
                <c:pt idx="4603">
                  <c:v>159.40454585987413</c:v>
                </c:pt>
                <c:pt idx="4604">
                  <c:v>157.38194308878428</c:v>
                </c:pt>
                <c:pt idx="4605">
                  <c:v>151.68187476351261</c:v>
                </c:pt>
                <c:pt idx="4606">
                  <c:v>162.29250566967201</c:v>
                </c:pt>
                <c:pt idx="4607">
                  <c:v>163.11994037505391</c:v>
                </c:pt>
                <c:pt idx="4608">
                  <c:v>165.69412812374225</c:v>
                </c:pt>
                <c:pt idx="4609">
                  <c:v>163.67154342812108</c:v>
                </c:pt>
                <c:pt idx="4610">
                  <c:v>160.7295801430131</c:v>
                </c:pt>
                <c:pt idx="4611">
                  <c:v>157.05212603662812</c:v>
                </c:pt>
                <c:pt idx="4612">
                  <c:v>156.59240661610355</c:v>
                </c:pt>
                <c:pt idx="4613">
                  <c:v>156.31663521535114</c:v>
                </c:pt>
                <c:pt idx="4614">
                  <c:v>154.47787743386186</c:v>
                </c:pt>
                <c:pt idx="4615">
                  <c:v>152.73106353647751</c:v>
                </c:pt>
                <c:pt idx="4616">
                  <c:v>154.75370848366097</c:v>
                </c:pt>
                <c:pt idx="4617">
                  <c:v>151.9036294336112</c:v>
                </c:pt>
                <c:pt idx="4618">
                  <c:v>153.55849824185941</c:v>
                </c:pt>
                <c:pt idx="4619">
                  <c:v>154.66176520207168</c:v>
                </c:pt>
                <c:pt idx="4620">
                  <c:v>152.36334885413578</c:v>
                </c:pt>
                <c:pt idx="4621">
                  <c:v>150.34073355072098</c:v>
                </c:pt>
                <c:pt idx="4622">
                  <c:v>150.02701787302345</c:v>
                </c:pt>
                <c:pt idx="4623">
                  <c:v>150.94637851959502</c:v>
                </c:pt>
                <c:pt idx="4624">
                  <c:v>152.78511159794374</c:v>
                </c:pt>
                <c:pt idx="4625">
                  <c:v>152.41736618730525</c:v>
                </c:pt>
                <c:pt idx="4626">
                  <c:v>157.7496884994228</c:v>
                </c:pt>
                <c:pt idx="4627">
                  <c:v>158.57711717964847</c:v>
                </c:pt>
                <c:pt idx="4628">
                  <c:v>150.98428699506178</c:v>
                </c:pt>
                <c:pt idx="4629">
                  <c:v>156.40851884789373</c:v>
                </c:pt>
                <c:pt idx="4630">
                  <c:v>150.06492009437804</c:v>
                </c:pt>
                <c:pt idx="4631">
                  <c:v>157.93355819216393</c:v>
                </c:pt>
                <c:pt idx="4632">
                  <c:v>158.76099289754583</c:v>
                </c:pt>
                <c:pt idx="4633">
                  <c:v>150.94637851959502</c:v>
                </c:pt>
                <c:pt idx="4634">
                  <c:v>157.97144437455265</c:v>
                </c:pt>
                <c:pt idx="4635">
                  <c:v>159.44242601710661</c:v>
                </c:pt>
                <c:pt idx="4636">
                  <c:v>161.55701484839503</c:v>
                </c:pt>
                <c:pt idx="4637">
                  <c:v>152.4552927382407</c:v>
                </c:pt>
                <c:pt idx="4638">
                  <c:v>151.40606178918219</c:v>
                </c:pt>
                <c:pt idx="4639">
                  <c:v>155.4512727540025</c:v>
                </c:pt>
                <c:pt idx="4640">
                  <c:v>156.18676297276389</c:v>
                </c:pt>
                <c:pt idx="4641">
                  <c:v>159.68035341156397</c:v>
                </c:pt>
                <c:pt idx="4642">
                  <c:v>174.75792729805482</c:v>
                </c:pt>
                <c:pt idx="4643">
                  <c:v>197.65015291846518</c:v>
                </c:pt>
                <c:pt idx="4644">
                  <c:v>197.1904877243467</c:v>
                </c:pt>
                <c:pt idx="4645">
                  <c:v>162.71424250530816</c:v>
                </c:pt>
                <c:pt idx="4646">
                  <c:v>178.74913539008065</c:v>
                </c:pt>
                <c:pt idx="4647">
                  <c:v>196.12514369997615</c:v>
                </c:pt>
                <c:pt idx="4648">
                  <c:v>186.83953442412763</c:v>
                </c:pt>
                <c:pt idx="4649">
                  <c:v>171.85388634627296</c:v>
                </c:pt>
                <c:pt idx="4650">
                  <c:v>165.87801589195209</c:v>
                </c:pt>
                <c:pt idx="4651">
                  <c:v>164.68286590171283</c:v>
                </c:pt>
                <c:pt idx="4652">
                  <c:v>156.50046273199865</c:v>
                </c:pt>
                <c:pt idx="4653">
                  <c:v>152.17946108592596</c:v>
                </c:pt>
                <c:pt idx="4654">
                  <c:v>151.77381322497692</c:v>
                </c:pt>
                <c:pt idx="4655">
                  <c:v>156.09483113897144</c:v>
                </c:pt>
                <c:pt idx="4656">
                  <c:v>160.23197454009983</c:v>
                </c:pt>
                <c:pt idx="4657">
                  <c:v>161.88680779992626</c:v>
                </c:pt>
                <c:pt idx="4658">
                  <c:v>160.41585025799719</c:v>
                </c:pt>
                <c:pt idx="4659">
                  <c:v>159.86422912946134</c:v>
                </c:pt>
                <c:pt idx="4660">
                  <c:v>157.84162635837149</c:v>
                </c:pt>
                <c:pt idx="4661">
                  <c:v>157.56581278152544</c:v>
                </c:pt>
                <c:pt idx="4662">
                  <c:v>156.92225981919711</c:v>
                </c:pt>
                <c:pt idx="4663">
                  <c:v>156.83032196024843</c:v>
                </c:pt>
                <c:pt idx="4664">
                  <c:v>155.72708030569234</c:v>
                </c:pt>
                <c:pt idx="4665">
                  <c:v>156.00289388253839</c:v>
                </c:pt>
                <c:pt idx="4666">
                  <c:v>154.99159129196221</c:v>
                </c:pt>
                <c:pt idx="4667">
                  <c:v>151.95768231520242</c:v>
                </c:pt>
                <c:pt idx="4668">
                  <c:v>151.16816211044352</c:v>
                </c:pt>
                <c:pt idx="4669">
                  <c:v>153.65044212596433</c:v>
                </c:pt>
                <c:pt idx="4670">
                  <c:v>153.65044212596433</c:v>
                </c:pt>
                <c:pt idx="4671">
                  <c:v>153.55849824185941</c:v>
                </c:pt>
                <c:pt idx="4672">
                  <c:v>153.74238601006925</c:v>
                </c:pt>
                <c:pt idx="4673">
                  <c:v>154.34803471454015</c:v>
                </c:pt>
                <c:pt idx="4674">
                  <c:v>157.56581278152544</c:v>
                </c:pt>
                <c:pt idx="4675">
                  <c:v>154.34803471454015</c:v>
                </c:pt>
                <c:pt idx="4676">
                  <c:v>153.09883907289716</c:v>
                </c:pt>
                <c:pt idx="4677">
                  <c:v>157.97144437455265</c:v>
                </c:pt>
                <c:pt idx="4678">
                  <c:v>158.79887907993455</c:v>
                </c:pt>
                <c:pt idx="4679">
                  <c:v>159.07471073224929</c:v>
                </c:pt>
                <c:pt idx="4680">
                  <c:v>157.87956074201003</c:v>
                </c:pt>
                <c:pt idx="4681">
                  <c:v>156.31663521535114</c:v>
                </c:pt>
                <c:pt idx="4682">
                  <c:v>155.76497070569039</c:v>
                </c:pt>
                <c:pt idx="4683">
                  <c:v>152.54723662234562</c:v>
                </c:pt>
                <c:pt idx="4684">
                  <c:v>150.98428699506178</c:v>
                </c:pt>
                <c:pt idx="4685">
                  <c:v>151.13025423749238</c:v>
                </c:pt>
                <c:pt idx="4686">
                  <c:v>152.82300742058243</c:v>
                </c:pt>
                <c:pt idx="4687">
                  <c:v>156.77629438431339</c:v>
                </c:pt>
                <c:pt idx="4688">
                  <c:v>150.89234853359747</c:v>
                </c:pt>
                <c:pt idx="4689">
                  <c:v>150.06492009437804</c:v>
                </c:pt>
                <c:pt idx="4690">
                  <c:v>151.35203180318464</c:v>
                </c:pt>
                <c:pt idx="4691">
                  <c:v>150.48669494875003</c:v>
                </c:pt>
                <c:pt idx="4692">
                  <c:v>151.22219209644106</c:v>
                </c:pt>
                <c:pt idx="4693">
                  <c:v>151.49799964813087</c:v>
                </c:pt>
                <c:pt idx="4694">
                  <c:v>152.87704945689242</c:v>
                </c:pt>
                <c:pt idx="4695">
                  <c:v>151.31412995538975</c:v>
                </c:pt>
                <c:pt idx="4696">
                  <c:v>151.86574505876936</c:v>
                </c:pt>
                <c:pt idx="4697">
                  <c:v>151.77381322497692</c:v>
                </c:pt>
                <c:pt idx="4698">
                  <c:v>151.0383163785437</c:v>
                </c:pt>
                <c:pt idx="4699">
                  <c:v>150.57863292820184</c:v>
                </c:pt>
                <c:pt idx="4700">
                  <c:v>151.0383163785437</c:v>
                </c:pt>
                <c:pt idx="4701">
                  <c:v>157.65775064047412</c:v>
                </c:pt>
                <c:pt idx="4702">
                  <c:v>163.90945274710973</c:v>
                </c:pt>
                <c:pt idx="4703">
                  <c:v>157.01419767814579</c:v>
                </c:pt>
                <c:pt idx="4704">
                  <c:v>156.09483113897144</c:v>
                </c:pt>
                <c:pt idx="4705">
                  <c:v>153.06092517478979</c:v>
                </c:pt>
                <c:pt idx="4706">
                  <c:v>157.84162635837149</c:v>
                </c:pt>
                <c:pt idx="4707">
                  <c:v>169.05788849604869</c:v>
                </c:pt>
                <c:pt idx="4708">
                  <c:v>156.27870083171257</c:v>
                </c:pt>
                <c:pt idx="4709">
                  <c:v>168.08448835578307</c:v>
                </c:pt>
                <c:pt idx="4710">
                  <c:v>177.73781291648893</c:v>
                </c:pt>
                <c:pt idx="4711">
                  <c:v>167.5328853027159</c:v>
                </c:pt>
                <c:pt idx="4712">
                  <c:v>158.52310767918212</c:v>
                </c:pt>
                <c:pt idx="4713">
                  <c:v>153.28272684110698</c:v>
                </c:pt>
                <c:pt idx="4714">
                  <c:v>152.54723662234562</c:v>
                </c:pt>
                <c:pt idx="4715">
                  <c:v>154.11010189744221</c:v>
                </c:pt>
                <c:pt idx="4716">
                  <c:v>152.73106353647751</c:v>
                </c:pt>
                <c:pt idx="4717">
                  <c:v>150.43266562551966</c:v>
                </c:pt>
                <c:pt idx="4718">
                  <c:v>151.86574505876936</c:v>
                </c:pt>
                <c:pt idx="4719">
                  <c:v>154.34803471454015</c:v>
                </c:pt>
                <c:pt idx="4720">
                  <c:v>158.57711717964847</c:v>
                </c:pt>
                <c:pt idx="4721">
                  <c:v>155.54321121546681</c:v>
                </c:pt>
                <c:pt idx="4722">
                  <c:v>150.61654098190766</c:v>
                </c:pt>
                <c:pt idx="4723">
                  <c:v>152.08751720182104</c:v>
                </c:pt>
                <c:pt idx="4724">
                  <c:v>156.04080356303638</c:v>
                </c:pt>
                <c:pt idx="4725">
                  <c:v>153.15285700858223</c:v>
                </c:pt>
                <c:pt idx="4726">
                  <c:v>160.14003668115114</c:v>
                </c:pt>
                <c:pt idx="4727">
                  <c:v>150.61654098190766</c:v>
                </c:pt>
                <c:pt idx="4728">
                  <c:v>150.80041730232065</c:v>
                </c:pt>
                <c:pt idx="4729">
                  <c:v>162.25458333634592</c:v>
                </c:pt>
                <c:pt idx="4730">
                  <c:v>167.21913131707504</c:v>
                </c:pt>
                <c:pt idx="4731">
                  <c:v>159.95616698841002</c:v>
                </c:pt>
                <c:pt idx="4732">
                  <c:v>159.62631378531646</c:v>
                </c:pt>
                <c:pt idx="4733">
                  <c:v>169.64741388244198</c:v>
                </c:pt>
                <c:pt idx="4734">
                  <c:v>159.81020155352627</c:v>
                </c:pt>
                <c:pt idx="4735">
                  <c:v>152.78511159794374</c:v>
                </c:pt>
                <c:pt idx="4736">
                  <c:v>153.42866998291265</c:v>
                </c:pt>
                <c:pt idx="4737">
                  <c:v>151.16816211044352</c:v>
                </c:pt>
                <c:pt idx="4738">
                  <c:v>153.42866998291265</c:v>
                </c:pt>
                <c:pt idx="4739">
                  <c:v>159.12873830818432</c:v>
                </c:pt>
                <c:pt idx="4740">
                  <c:v>156.59240661610355</c:v>
                </c:pt>
                <c:pt idx="4741">
                  <c:v>151.44396966213333</c:v>
                </c:pt>
                <c:pt idx="4742">
                  <c:v>153.9802856888079</c:v>
                </c:pt>
                <c:pt idx="4743">
                  <c:v>156.55451440855862</c:v>
                </c:pt>
                <c:pt idx="4744">
                  <c:v>157.2900052298356</c:v>
                </c:pt>
                <c:pt idx="4745">
                  <c:v>151.99557331771612</c:v>
                </c:pt>
                <c:pt idx="4746">
                  <c:v>159.90214543763119</c:v>
                </c:pt>
                <c:pt idx="4747">
                  <c:v>163.02799649094902</c:v>
                </c:pt>
                <c:pt idx="4748">
                  <c:v>154.56982131796678</c:v>
                </c:pt>
                <c:pt idx="4749">
                  <c:v>151.13025423749238</c:v>
                </c:pt>
                <c:pt idx="4750">
                  <c:v>150.67057036538958</c:v>
                </c:pt>
                <c:pt idx="4751">
                  <c:v>162.53041498866065</c:v>
                </c:pt>
                <c:pt idx="4752">
                  <c:v>184.04353657390337</c:v>
                </c:pt>
                <c:pt idx="4753">
                  <c:v>188.36459786902276</c:v>
                </c:pt>
                <c:pt idx="4754">
                  <c:v>159.22067014197677</c:v>
                </c:pt>
                <c:pt idx="4755">
                  <c:v>169.92324553475672</c:v>
                </c:pt>
                <c:pt idx="4756">
                  <c:v>179.66851397956748</c:v>
                </c:pt>
                <c:pt idx="4757">
                  <c:v>168.81997917706008</c:v>
                </c:pt>
                <c:pt idx="4758">
                  <c:v>163.11994037505391</c:v>
                </c:pt>
                <c:pt idx="4759">
                  <c:v>161.37312708018518</c:v>
                </c:pt>
                <c:pt idx="4760">
                  <c:v>159.25859850045913</c:v>
                </c:pt>
                <c:pt idx="4761">
                  <c:v>154.93753600030848</c:v>
                </c:pt>
                <c:pt idx="4762">
                  <c:v>153.37461047364957</c:v>
                </c:pt>
                <c:pt idx="4763">
                  <c:v>152.4552927382407</c:v>
                </c:pt>
                <c:pt idx="4764">
                  <c:v>152.41736618730525</c:v>
                </c:pt>
                <c:pt idx="4765">
                  <c:v>153.88835385501545</c:v>
                </c:pt>
                <c:pt idx="4766">
                  <c:v>151.31412995538975</c:v>
                </c:pt>
                <c:pt idx="4767">
                  <c:v>151.68187476351261</c:v>
                </c:pt>
                <c:pt idx="4768">
                  <c:v>159.31260800092545</c:v>
                </c:pt>
                <c:pt idx="4769">
                  <c:v>162.25458333634592</c:v>
                </c:pt>
                <c:pt idx="4770">
                  <c:v>160.32391239904851</c:v>
                </c:pt>
                <c:pt idx="4771">
                  <c:v>156.18676297276389</c:v>
                </c:pt>
                <c:pt idx="4772">
                  <c:v>152.87704945689242</c:v>
                </c:pt>
                <c:pt idx="4773">
                  <c:v>155.17546399728144</c:v>
                </c:pt>
                <c:pt idx="4774">
                  <c:v>158.76099289754583</c:v>
                </c:pt>
                <c:pt idx="4775">
                  <c:v>150.39476311495758</c:v>
                </c:pt>
                <c:pt idx="4776">
                  <c:v>156.22469133124622</c:v>
                </c:pt>
                <c:pt idx="4777">
                  <c:v>152.82300742058243</c:v>
                </c:pt>
                <c:pt idx="4778">
                  <c:v>153.3367327264796</c:v>
                </c:pt>
                <c:pt idx="4779">
                  <c:v>150.2487958122754</c:v>
                </c:pt>
                <c:pt idx="4780">
                  <c:v>152.82300742058243</c:v>
                </c:pt>
                <c:pt idx="4781">
                  <c:v>151.99557331771612</c:v>
                </c:pt>
                <c:pt idx="4782">
                  <c:v>152.82300742058243</c:v>
                </c:pt>
                <c:pt idx="4783">
                  <c:v>156.50046273199865</c:v>
                </c:pt>
                <c:pt idx="4784">
                  <c:v>155.85691519231094</c:v>
                </c:pt>
                <c:pt idx="4785">
                  <c:v>151.58993750707955</c:v>
                </c:pt>
                <c:pt idx="4786">
                  <c:v>156.18676297276389</c:v>
                </c:pt>
                <c:pt idx="4787">
                  <c:v>150.11894971886622</c:v>
                </c:pt>
                <c:pt idx="4788">
                  <c:v>159.99408932173611</c:v>
                </c:pt>
                <c:pt idx="4789">
                  <c:v>164.68286590171283</c:v>
                </c:pt>
                <c:pt idx="4790">
                  <c:v>163.11994037505391</c:v>
                </c:pt>
                <c:pt idx="4791">
                  <c:v>165.23446895478</c:v>
                </c:pt>
                <c:pt idx="4792">
                  <c:v>151.40606178918219</c:v>
                </c:pt>
                <c:pt idx="4793">
                  <c:v>168.23045379066679</c:v>
                </c:pt>
                <c:pt idx="4794">
                  <c:v>179.99836718266104</c:v>
                </c:pt>
                <c:pt idx="4795">
                  <c:v>191.03072950181598</c:v>
                </c:pt>
                <c:pt idx="4796">
                  <c:v>172.82728648653858</c:v>
                </c:pt>
                <c:pt idx="4797">
                  <c:v>159.62631378531646</c:v>
                </c:pt>
                <c:pt idx="4798">
                  <c:v>175.43939656855301</c:v>
                </c:pt>
                <c:pt idx="4799">
                  <c:v>174.52007823062851</c:v>
                </c:pt>
                <c:pt idx="4800">
                  <c:v>164.13120259708333</c:v>
                </c:pt>
                <c:pt idx="4801">
                  <c:v>150.39476311495758</c:v>
                </c:pt>
                <c:pt idx="4802">
                  <c:v>153.15285700858223</c:v>
                </c:pt>
                <c:pt idx="4803">
                  <c:v>151.71980131444809</c:v>
                </c:pt>
                <c:pt idx="4804">
                  <c:v>155.48919930493798</c:v>
                </c:pt>
                <c:pt idx="4805">
                  <c:v>158.30130962795866</c:v>
                </c:pt>
                <c:pt idx="4806">
                  <c:v>157.65775064047412</c:v>
                </c:pt>
                <c:pt idx="4807">
                  <c:v>157.84162635837149</c:v>
                </c:pt>
                <c:pt idx="4808">
                  <c:v>155.72708030569234</c:v>
                </c:pt>
                <c:pt idx="4809">
                  <c:v>151.22219209644106</c:v>
                </c:pt>
                <c:pt idx="4810">
                  <c:v>157.87956074201003</c:v>
                </c:pt>
                <c:pt idx="4811">
                  <c:v>156.86823826841831</c:v>
                </c:pt>
                <c:pt idx="4812">
                  <c:v>155.267403663777</c:v>
                </c:pt>
                <c:pt idx="4813">
                  <c:v>167.31107520117996</c:v>
                </c:pt>
                <c:pt idx="4814">
                  <c:v>168.78205684373395</c:v>
                </c:pt>
                <c:pt idx="4815">
                  <c:v>160.23197454009983</c:v>
                </c:pt>
                <c:pt idx="4816">
                  <c:v>158.3932414617511</c:v>
                </c:pt>
                <c:pt idx="4817">
                  <c:v>157.7496884994228</c:v>
                </c:pt>
                <c:pt idx="4818">
                  <c:v>155.85691519231094</c:v>
                </c:pt>
                <c:pt idx="4819">
                  <c:v>165.69412812374225</c:v>
                </c:pt>
                <c:pt idx="4820">
                  <c:v>167.07316588219132</c:v>
                </c:pt>
                <c:pt idx="4821">
                  <c:v>167.99254447167814</c:v>
                </c:pt>
                <c:pt idx="4822">
                  <c:v>170.75068024013862</c:v>
                </c:pt>
                <c:pt idx="4823">
                  <c:v>165.96995977605698</c:v>
                </c:pt>
                <c:pt idx="4824">
                  <c:v>162.56827707042444</c:v>
                </c:pt>
                <c:pt idx="4825">
                  <c:v>158.61505156328704</c:v>
                </c:pt>
                <c:pt idx="4826">
                  <c:v>154.11010189744221</c:v>
                </c:pt>
                <c:pt idx="4827">
                  <c:v>152.78511159794374</c:v>
                </c:pt>
                <c:pt idx="4828">
                  <c:v>155.81901876715662</c:v>
                </c:pt>
                <c:pt idx="4829">
                  <c:v>158.3932414617511</c:v>
                </c:pt>
                <c:pt idx="4830">
                  <c:v>159.49648371882282</c:v>
                </c:pt>
                <c:pt idx="4831">
                  <c:v>158.30130962795866</c:v>
                </c:pt>
                <c:pt idx="4832">
                  <c:v>158.57711717964847</c:v>
                </c:pt>
                <c:pt idx="4833">
                  <c:v>159.49648371882282</c:v>
                </c:pt>
                <c:pt idx="4834">
                  <c:v>157.47387492257675</c:v>
                </c:pt>
                <c:pt idx="4835">
                  <c:v>161.15131697864925</c:v>
                </c:pt>
                <c:pt idx="4836">
                  <c:v>159.86422912946134</c:v>
                </c:pt>
                <c:pt idx="4837">
                  <c:v>151.58993750707955</c:v>
                </c:pt>
                <c:pt idx="4838">
                  <c:v>150.34073355072098</c:v>
                </c:pt>
                <c:pt idx="4839">
                  <c:v>150.67057036538958</c:v>
                </c:pt>
                <c:pt idx="4840">
                  <c:v>152.17946108592596</c:v>
                </c:pt>
                <c:pt idx="4841">
                  <c:v>151.58993750707955</c:v>
                </c:pt>
                <c:pt idx="4842">
                  <c:v>153.79641599606677</c:v>
                </c:pt>
                <c:pt idx="4843">
                  <c:v>152.41736618730525</c:v>
                </c:pt>
                <c:pt idx="4844">
                  <c:v>151.22219209644106</c:v>
                </c:pt>
                <c:pt idx="4845">
                  <c:v>153.88835385501545</c:v>
                </c:pt>
                <c:pt idx="4846">
                  <c:v>151.40606178918219</c:v>
                </c:pt>
                <c:pt idx="4847">
                  <c:v>152.36334885413578</c:v>
                </c:pt>
                <c:pt idx="4848">
                  <c:v>151.16816211044352</c:v>
                </c:pt>
                <c:pt idx="4849">
                  <c:v>151.40606178918219</c:v>
                </c:pt>
                <c:pt idx="4850">
                  <c:v>157.38194308878428</c:v>
                </c:pt>
                <c:pt idx="4851">
                  <c:v>163.26590580993766</c:v>
                </c:pt>
                <c:pt idx="4852">
                  <c:v>152.9689873158411</c:v>
                </c:pt>
                <c:pt idx="4853">
                  <c:v>167.71677307092574</c:v>
                </c:pt>
                <c:pt idx="4854">
                  <c:v>173.96841492599904</c:v>
                </c:pt>
                <c:pt idx="4855">
                  <c:v>169.8313016506518</c:v>
                </c:pt>
                <c:pt idx="4856">
                  <c:v>159.25859850045913</c:v>
                </c:pt>
                <c:pt idx="4857">
                  <c:v>157.78761685790514</c:v>
                </c:pt>
                <c:pt idx="4858">
                  <c:v>154.66176520207168</c:v>
                </c:pt>
                <c:pt idx="4859">
                  <c:v>150.2487958122754</c:v>
                </c:pt>
                <c:pt idx="4860">
                  <c:v>151.95768231520242</c:v>
                </c:pt>
                <c:pt idx="4861">
                  <c:v>156.18676297276389</c:v>
                </c:pt>
                <c:pt idx="4862">
                  <c:v>158.57711717964847</c:v>
                </c:pt>
                <c:pt idx="4863">
                  <c:v>155.35933549756945</c:v>
                </c:pt>
                <c:pt idx="4864">
                  <c:v>152.9689873158411</c:v>
                </c:pt>
                <c:pt idx="4865">
                  <c:v>153.79641599606677</c:v>
                </c:pt>
                <c:pt idx="4866">
                  <c:v>150.39476311495758</c:v>
                </c:pt>
                <c:pt idx="4867">
                  <c:v>152.36334885413578</c:v>
                </c:pt>
                <c:pt idx="4868">
                  <c:v>151.53591354623825</c:v>
                </c:pt>
                <c:pt idx="4869">
                  <c:v>150.57863292820184</c:v>
                </c:pt>
                <c:pt idx="4870">
                  <c:v>150.06492009437804</c:v>
                </c:pt>
                <c:pt idx="4871">
                  <c:v>150.1568581340814</c:v>
                </c:pt>
                <c:pt idx="4872">
                  <c:v>150.57863292820184</c:v>
                </c:pt>
                <c:pt idx="4873">
                  <c:v>151.77381322497692</c:v>
                </c:pt>
                <c:pt idx="4874">
                  <c:v>150.76250882685389</c:v>
                </c:pt>
                <c:pt idx="4875">
                  <c:v>150.94637851959502</c:v>
                </c:pt>
                <c:pt idx="4876">
                  <c:v>155.72708030569234</c:v>
                </c:pt>
                <c:pt idx="4877">
                  <c:v>165.1965466214539</c:v>
                </c:pt>
                <c:pt idx="4878">
                  <c:v>170.98852930756493</c:v>
                </c:pt>
                <c:pt idx="4879">
                  <c:v>159.40454585987413</c:v>
                </c:pt>
                <c:pt idx="4880">
                  <c:v>157.60372908969529</c:v>
                </c:pt>
                <c:pt idx="4881">
                  <c:v>160.26986072248854</c:v>
                </c:pt>
                <c:pt idx="4882">
                  <c:v>151.35203180318464</c:v>
                </c:pt>
                <c:pt idx="4883">
                  <c:v>152.36334885413578</c:v>
                </c:pt>
                <c:pt idx="4884">
                  <c:v>155.21336765262322</c:v>
                </c:pt>
                <c:pt idx="4885">
                  <c:v>155.21336765262322</c:v>
                </c:pt>
                <c:pt idx="4886">
                  <c:v>159.07471073224929</c:v>
                </c:pt>
                <c:pt idx="4887">
                  <c:v>164.59092201760791</c:v>
                </c:pt>
                <c:pt idx="4888">
                  <c:v>162.56827707042444</c:v>
                </c:pt>
                <c:pt idx="4889">
                  <c:v>160.45374849069836</c:v>
                </c:pt>
                <c:pt idx="4890">
                  <c:v>157.14406992073305</c:v>
                </c:pt>
                <c:pt idx="4891">
                  <c:v>151.0383163785437</c:v>
                </c:pt>
                <c:pt idx="4892">
                  <c:v>154.34803471454015</c:v>
                </c:pt>
                <c:pt idx="4893">
                  <c:v>167.58690685349472</c:v>
                </c:pt>
                <c:pt idx="4894">
                  <c:v>164.46105580017689</c:v>
                </c:pt>
                <c:pt idx="4895">
                  <c:v>157.56581278152544</c:v>
                </c:pt>
                <c:pt idx="4896">
                  <c:v>157.01419767814579</c:v>
                </c:pt>
                <c:pt idx="4897">
                  <c:v>156.09483113897144</c:v>
                </c:pt>
                <c:pt idx="4898">
                  <c:v>158.85292473133828</c:v>
                </c:pt>
                <c:pt idx="4899">
                  <c:v>158.85292473133828</c:v>
                </c:pt>
                <c:pt idx="4900">
                  <c:v>161.97875168403118</c:v>
                </c:pt>
                <c:pt idx="4901">
                  <c:v>154.71578133020989</c:v>
                </c:pt>
                <c:pt idx="4902">
                  <c:v>157.56581278152544</c:v>
                </c:pt>
                <c:pt idx="4903">
                  <c:v>151.40606178918219</c:v>
                </c:pt>
                <c:pt idx="4904">
                  <c:v>156.04080356303638</c:v>
                </c:pt>
                <c:pt idx="4905">
                  <c:v>173.87647104189412</c:v>
                </c:pt>
                <c:pt idx="4906">
                  <c:v>185.36855278157361</c:v>
                </c:pt>
                <c:pt idx="4907">
                  <c:v>185.82827220209819</c:v>
                </c:pt>
                <c:pt idx="4908">
                  <c:v>175.89911598907759</c:v>
                </c:pt>
                <c:pt idx="4909">
                  <c:v>154.01821766238399</c:v>
                </c:pt>
                <c:pt idx="4910">
                  <c:v>164.77474953425542</c:v>
                </c:pt>
                <c:pt idx="4911">
                  <c:v>157.05212603662812</c:v>
                </c:pt>
                <c:pt idx="4912">
                  <c:v>164.00139663121465</c:v>
                </c:pt>
                <c:pt idx="4913">
                  <c:v>201.05182959894151</c:v>
                </c:pt>
                <c:pt idx="4914">
                  <c:v>196.08722136665003</c:v>
                </c:pt>
                <c:pt idx="4915">
                  <c:v>164.92071496913914</c:v>
                </c:pt>
                <c:pt idx="4916">
                  <c:v>161.55701484839503</c:v>
                </c:pt>
                <c:pt idx="4917">
                  <c:v>155.12142376851833</c:v>
                </c:pt>
                <c:pt idx="4918">
                  <c:v>154.62384467629246</c:v>
                </c:pt>
                <c:pt idx="4919">
                  <c:v>167.99254447167814</c:v>
                </c:pt>
                <c:pt idx="4920">
                  <c:v>187.39119772875711</c:v>
                </c:pt>
                <c:pt idx="4921">
                  <c:v>156.40851884789373</c:v>
                </c:pt>
                <c:pt idx="4922">
                  <c:v>156.83032196024843</c:v>
                </c:pt>
                <c:pt idx="4923">
                  <c:v>155.17546399728144</c:v>
                </c:pt>
                <c:pt idx="4924">
                  <c:v>174.94181506626467</c:v>
                </c:pt>
                <c:pt idx="4925">
                  <c:v>188.73231315388009</c:v>
                </c:pt>
                <c:pt idx="4926">
                  <c:v>183.03227435187395</c:v>
                </c:pt>
                <c:pt idx="4927">
                  <c:v>171.2643609598797</c:v>
                </c:pt>
                <c:pt idx="4928">
                  <c:v>161.24326086275417</c:v>
                </c:pt>
                <c:pt idx="4929">
                  <c:v>150.61654098190766</c:v>
                </c:pt>
                <c:pt idx="4930">
                  <c:v>166.79739448143891</c:v>
                </c:pt>
                <c:pt idx="4931">
                  <c:v>170.10707305140423</c:v>
                </c:pt>
                <c:pt idx="4932">
                  <c:v>169.46352611423214</c:v>
                </c:pt>
                <c:pt idx="4933">
                  <c:v>165.23446895478</c:v>
                </c:pt>
                <c:pt idx="4934">
                  <c:v>156.37063869066125</c:v>
                </c:pt>
                <c:pt idx="4935">
                  <c:v>171.81596401294686</c:v>
                </c:pt>
                <c:pt idx="4936">
                  <c:v>167.12724768453245</c:v>
                </c:pt>
                <c:pt idx="4937">
                  <c:v>150.80041730232065</c:v>
                </c:pt>
                <c:pt idx="4938">
                  <c:v>162.20056178556709</c:v>
                </c:pt>
                <c:pt idx="4939">
                  <c:v>164.40703424939809</c:v>
                </c:pt>
                <c:pt idx="4940">
                  <c:v>173.23292410472203</c:v>
                </c:pt>
                <c:pt idx="4941">
                  <c:v>177.55398539984142</c:v>
                </c:pt>
                <c:pt idx="4942">
                  <c:v>181.23143950622639</c:v>
                </c:pt>
                <c:pt idx="4943">
                  <c:v>175.25556905190552</c:v>
                </c:pt>
                <c:pt idx="4944">
                  <c:v>165.87801589195209</c:v>
                </c:pt>
                <c:pt idx="4945">
                  <c:v>150.98428699506178</c:v>
                </c:pt>
                <c:pt idx="4946">
                  <c:v>158.57711717964847</c:v>
                </c:pt>
                <c:pt idx="4947">
                  <c:v>165.93203744273089</c:v>
                </c:pt>
                <c:pt idx="4948">
                  <c:v>153.15285700858223</c:v>
                </c:pt>
                <c:pt idx="4949">
                  <c:v>154.66176520207168</c:v>
                </c:pt>
                <c:pt idx="4950">
                  <c:v>154.56982131796678</c:v>
                </c:pt>
                <c:pt idx="4951">
                  <c:v>159.31260800092545</c:v>
                </c:pt>
                <c:pt idx="4952">
                  <c:v>167.95462213835205</c:v>
                </c:pt>
                <c:pt idx="4953">
                  <c:v>173.83860896013033</c:v>
                </c:pt>
                <c:pt idx="4954">
                  <c:v>192.04205197540773</c:v>
                </c:pt>
                <c:pt idx="4955">
                  <c:v>183.12415798441654</c:v>
                </c:pt>
                <c:pt idx="4956">
                  <c:v>162.89813027351798</c:v>
                </c:pt>
                <c:pt idx="4957">
                  <c:v>150.48669494875003</c:v>
                </c:pt>
                <c:pt idx="4958">
                  <c:v>165.05058118657016</c:v>
                </c:pt>
                <c:pt idx="4959">
                  <c:v>180.5878925690543</c:v>
                </c:pt>
                <c:pt idx="4960">
                  <c:v>182.97819254953282</c:v>
                </c:pt>
                <c:pt idx="4961">
                  <c:v>161.83278624914743</c:v>
                </c:pt>
                <c:pt idx="4962">
                  <c:v>157.65775064047412</c:v>
                </c:pt>
                <c:pt idx="4963">
                  <c:v>160.41585025799719</c:v>
                </c:pt>
                <c:pt idx="4964">
                  <c:v>152.9689873158411</c:v>
                </c:pt>
                <c:pt idx="4965">
                  <c:v>155.4512727540025</c:v>
                </c:pt>
                <c:pt idx="4966">
                  <c:v>160.691657809687</c:v>
                </c:pt>
                <c:pt idx="4967">
                  <c:v>150.02701787302345</c:v>
                </c:pt>
                <c:pt idx="4968">
                  <c:v>153.19078295700209</c:v>
                </c:pt>
                <c:pt idx="4969">
                  <c:v>150.1568581340814</c:v>
                </c:pt>
                <c:pt idx="4970">
                  <c:v>152.50930404625393</c:v>
                </c:pt>
                <c:pt idx="4971">
                  <c:v>158.20937176900998</c:v>
                </c:pt>
                <c:pt idx="4972">
                  <c:v>158.66905503859715</c:v>
                </c:pt>
                <c:pt idx="4973">
                  <c:v>157.7496884994228</c:v>
                </c:pt>
                <c:pt idx="4974">
                  <c:v>153.9802856888079</c:v>
                </c:pt>
                <c:pt idx="4975">
                  <c:v>153.28272684110698</c:v>
                </c:pt>
                <c:pt idx="4976">
                  <c:v>159.16665461635421</c:v>
                </c:pt>
                <c:pt idx="4977">
                  <c:v>160.7295801430131</c:v>
                </c:pt>
                <c:pt idx="4978">
                  <c:v>157.41984132148548</c:v>
                </c:pt>
                <c:pt idx="4979">
                  <c:v>155.5811431890429</c:v>
                </c:pt>
                <c:pt idx="4980">
                  <c:v>153.55849824185941</c:v>
                </c:pt>
                <c:pt idx="4981">
                  <c:v>151.31412995538975</c:v>
                </c:pt>
                <c:pt idx="4982">
                  <c:v>155.54321121546681</c:v>
                </c:pt>
                <c:pt idx="4983">
                  <c:v>150.57863292820184</c:v>
                </c:pt>
                <c:pt idx="4984">
                  <c:v>152.63911965237259</c:v>
                </c:pt>
                <c:pt idx="4985">
                  <c:v>153.37461047364957</c:v>
                </c:pt>
                <c:pt idx="4986">
                  <c:v>152.27140497003089</c:v>
                </c:pt>
                <c:pt idx="4987">
                  <c:v>155.76497070569039</c:v>
                </c:pt>
                <c:pt idx="4988">
                  <c:v>152.60124130268699</c:v>
                </c:pt>
                <c:pt idx="4989">
                  <c:v>153.88835385501545</c:v>
                </c:pt>
                <c:pt idx="4990">
                  <c:v>153.92627377827907</c:v>
                </c:pt>
                <c:pt idx="4991">
                  <c:v>159.62631378531646</c:v>
                </c:pt>
                <c:pt idx="4992">
                  <c:v>151.16816211044352</c:v>
                </c:pt>
                <c:pt idx="4993">
                  <c:v>172.82728648653858</c:v>
                </c:pt>
                <c:pt idx="4994">
                  <c:v>178.25155388779231</c:v>
                </c:pt>
                <c:pt idx="4995">
                  <c:v>158.57711717964847</c:v>
                </c:pt>
                <c:pt idx="4996">
                  <c:v>154.01821766238399</c:v>
                </c:pt>
                <c:pt idx="4997">
                  <c:v>163.763487312226</c:v>
                </c:pt>
                <c:pt idx="4998">
                  <c:v>168.72803529295516</c:v>
                </c:pt>
                <c:pt idx="4999">
                  <c:v>174.88779351548584</c:v>
                </c:pt>
                <c:pt idx="5000">
                  <c:v>179.11691092650031</c:v>
                </c:pt>
                <c:pt idx="5001">
                  <c:v>167.07316588219132</c:v>
                </c:pt>
                <c:pt idx="5002">
                  <c:v>150.11894971886622</c:v>
                </c:pt>
                <c:pt idx="5003">
                  <c:v>159.22067014197677</c:v>
                </c:pt>
                <c:pt idx="5004">
                  <c:v>173.56277730781559</c:v>
                </c:pt>
                <c:pt idx="5005">
                  <c:v>177.33217529830549</c:v>
                </c:pt>
                <c:pt idx="5006">
                  <c:v>154.34803471454015</c:v>
                </c:pt>
                <c:pt idx="5007">
                  <c:v>157.87956074201003</c:v>
                </c:pt>
                <c:pt idx="5008">
                  <c:v>153.92627377827907</c:v>
                </c:pt>
                <c:pt idx="5009">
                  <c:v>157.93355819216393</c:v>
                </c:pt>
                <c:pt idx="5010">
                  <c:v>160.96748946200174</c:v>
                </c:pt>
                <c:pt idx="5011">
                  <c:v>166.6675282640079</c:v>
                </c:pt>
                <c:pt idx="5012">
                  <c:v>165.84009355862597</c:v>
                </c:pt>
                <c:pt idx="5013">
                  <c:v>160.691657809687</c:v>
                </c:pt>
                <c:pt idx="5014">
                  <c:v>163.17396192583274</c:v>
                </c:pt>
                <c:pt idx="5015">
                  <c:v>160.96748946200174</c:v>
                </c:pt>
                <c:pt idx="5016">
                  <c:v>156.09483113897144</c:v>
                </c:pt>
                <c:pt idx="5017">
                  <c:v>152.4552927382407</c:v>
                </c:pt>
                <c:pt idx="5018">
                  <c:v>154.29398966565202</c:v>
                </c:pt>
                <c:pt idx="5019">
                  <c:v>156.86823826841831</c:v>
                </c:pt>
                <c:pt idx="5020">
                  <c:v>155.67302742410112</c:v>
                </c:pt>
                <c:pt idx="5021">
                  <c:v>161.28118319608026</c:v>
                </c:pt>
                <c:pt idx="5022">
                  <c:v>151.71980131444809</c:v>
                </c:pt>
                <c:pt idx="5023">
                  <c:v>151.99557331771612</c:v>
                </c:pt>
                <c:pt idx="5024">
                  <c:v>153.09883907289716</c:v>
                </c:pt>
                <c:pt idx="5025">
                  <c:v>159.35054238456402</c:v>
                </c:pt>
                <c:pt idx="5026">
                  <c:v>175.80717210497269</c:v>
                </c:pt>
                <c:pt idx="5027">
                  <c:v>185.36855278157361</c:v>
                </c:pt>
                <c:pt idx="5028">
                  <c:v>189.41378242437827</c:v>
                </c:pt>
                <c:pt idx="5029">
                  <c:v>163.763487312226</c:v>
                </c:pt>
                <c:pt idx="5030">
                  <c:v>159.95616698841002</c:v>
                </c:pt>
                <c:pt idx="5031">
                  <c:v>177.51606306651533</c:v>
                </c:pt>
                <c:pt idx="5032">
                  <c:v>174.29826812909258</c:v>
                </c:pt>
                <c:pt idx="5033">
                  <c:v>153.52060844437696</c:v>
                </c:pt>
                <c:pt idx="5034">
                  <c:v>150.80041730232065</c:v>
                </c:pt>
                <c:pt idx="5035">
                  <c:v>150.02701787302345</c:v>
                </c:pt>
                <c:pt idx="5036">
                  <c:v>153.88835385501545</c:v>
                </c:pt>
                <c:pt idx="5037">
                  <c:v>158.3932414617511</c:v>
                </c:pt>
                <c:pt idx="5038">
                  <c:v>153.42866998291265</c:v>
                </c:pt>
                <c:pt idx="5039">
                  <c:v>157.78761685790514</c:v>
                </c:pt>
                <c:pt idx="5040">
                  <c:v>158.61505156328704</c:v>
                </c:pt>
                <c:pt idx="5041">
                  <c:v>157.19806737088692</c:v>
                </c:pt>
                <c:pt idx="5042">
                  <c:v>169.05788849604869</c:v>
                </c:pt>
                <c:pt idx="5043">
                  <c:v>174.02243647677784</c:v>
                </c:pt>
                <c:pt idx="5044">
                  <c:v>169.60949154911586</c:v>
                </c:pt>
                <c:pt idx="5045">
                  <c:v>160.32391239904851</c:v>
                </c:pt>
                <c:pt idx="5046">
                  <c:v>152.69317373899506</c:v>
                </c:pt>
                <c:pt idx="5047">
                  <c:v>152.63911965237259</c:v>
                </c:pt>
                <c:pt idx="5048">
                  <c:v>155.76497070569039</c:v>
                </c:pt>
                <c:pt idx="5049">
                  <c:v>153.09883907289716</c:v>
                </c:pt>
                <c:pt idx="5050">
                  <c:v>151.2600999693922</c:v>
                </c:pt>
                <c:pt idx="5051">
                  <c:v>152.08751720182104</c:v>
                </c:pt>
                <c:pt idx="5052">
                  <c:v>154.47787743386186</c:v>
                </c:pt>
                <c:pt idx="5053">
                  <c:v>153.46655435775449</c:v>
                </c:pt>
                <c:pt idx="5054">
                  <c:v>153.24479486753091</c:v>
                </c:pt>
                <c:pt idx="5055">
                  <c:v>153.74238601006925</c:v>
                </c:pt>
                <c:pt idx="5056">
                  <c:v>156.40851884789373</c:v>
                </c:pt>
                <c:pt idx="5057">
                  <c:v>155.76497070569039</c:v>
                </c:pt>
                <c:pt idx="5058">
                  <c:v>150.34073355072098</c:v>
                </c:pt>
                <c:pt idx="5059">
                  <c:v>151.99557331771612</c:v>
                </c:pt>
                <c:pt idx="5060">
                  <c:v>157.51178520559037</c:v>
                </c:pt>
                <c:pt idx="5061">
                  <c:v>154.29398966565202</c:v>
                </c:pt>
                <c:pt idx="5062">
                  <c:v>159.35054238456402</c:v>
                </c:pt>
                <c:pt idx="5063">
                  <c:v>160.91346791122294</c:v>
                </c:pt>
                <c:pt idx="5064">
                  <c:v>154.56982131796678</c:v>
                </c:pt>
                <c:pt idx="5065">
                  <c:v>155.267403663777</c:v>
                </c:pt>
                <c:pt idx="5066">
                  <c:v>151.86574505876936</c:v>
                </c:pt>
                <c:pt idx="5067">
                  <c:v>156.04080356303638</c:v>
                </c:pt>
                <c:pt idx="5068">
                  <c:v>154.29398966565202</c:v>
                </c:pt>
                <c:pt idx="5069">
                  <c:v>152.14155863561541</c:v>
                </c:pt>
                <c:pt idx="5070">
                  <c:v>179.26287636138406</c:v>
                </c:pt>
                <c:pt idx="5071">
                  <c:v>182.20483964649202</c:v>
                </c:pt>
                <c:pt idx="5072">
                  <c:v>159.49648371882282</c:v>
                </c:pt>
                <c:pt idx="5073">
                  <c:v>166.70545059733399</c:v>
                </c:pt>
                <c:pt idx="5074">
                  <c:v>170.93450775678613</c:v>
                </c:pt>
                <c:pt idx="5075">
                  <c:v>174.24424657831378</c:v>
                </c:pt>
                <c:pt idx="5076">
                  <c:v>191.25253960335192</c:v>
                </c:pt>
                <c:pt idx="5077">
                  <c:v>184.2653466754393</c:v>
                </c:pt>
                <c:pt idx="5078">
                  <c:v>150.52460336396524</c:v>
                </c:pt>
                <c:pt idx="5079">
                  <c:v>162.34652722045084</c:v>
                </c:pt>
                <c:pt idx="5080">
                  <c:v>158.30130962795866</c:v>
                </c:pt>
                <c:pt idx="5081">
                  <c:v>162.89813027351798</c:v>
                </c:pt>
                <c:pt idx="5082">
                  <c:v>183.76776517315093</c:v>
                </c:pt>
                <c:pt idx="5083">
                  <c:v>184.59519987853287</c:v>
                </c:pt>
                <c:pt idx="5084">
                  <c:v>161.24326086275417</c:v>
                </c:pt>
                <c:pt idx="5085">
                  <c:v>153.74238601006925</c:v>
                </c:pt>
                <c:pt idx="5086">
                  <c:v>155.94885847390023</c:v>
                </c:pt>
                <c:pt idx="5087">
                  <c:v>151.68187476351261</c:v>
                </c:pt>
                <c:pt idx="5088">
                  <c:v>158.20937176900998</c:v>
                </c:pt>
                <c:pt idx="5089">
                  <c:v>158.85292473133828</c:v>
                </c:pt>
                <c:pt idx="5090">
                  <c:v>157.10612951193824</c:v>
                </c:pt>
                <c:pt idx="5091">
                  <c:v>154.89965463804475</c:v>
                </c:pt>
                <c:pt idx="5092">
                  <c:v>153.79641599606677</c:v>
                </c:pt>
                <c:pt idx="5093">
                  <c:v>156.37063869066125</c:v>
                </c:pt>
                <c:pt idx="5094">
                  <c:v>160.0481048473587</c:v>
                </c:pt>
                <c:pt idx="5095">
                  <c:v>157.10612951193824</c:v>
                </c:pt>
                <c:pt idx="5096">
                  <c:v>153.88835385501545</c:v>
                </c:pt>
                <c:pt idx="5097">
                  <c:v>151.2600999693922</c:v>
                </c:pt>
                <c:pt idx="5098">
                  <c:v>161.55701484839503</c:v>
                </c:pt>
                <c:pt idx="5099">
                  <c:v>163.21188425915884</c:v>
                </c:pt>
                <c:pt idx="5100">
                  <c:v>156.1327474471413</c:v>
                </c:pt>
                <c:pt idx="5101">
                  <c:v>155.85691519231094</c:v>
                </c:pt>
                <c:pt idx="5102">
                  <c:v>152.08751720182104</c:v>
                </c:pt>
                <c:pt idx="5103">
                  <c:v>151.13025423749238</c:v>
                </c:pt>
                <c:pt idx="5104">
                  <c:v>156.1327474471413</c:v>
                </c:pt>
                <c:pt idx="5105">
                  <c:v>172.12971799858769</c:v>
                </c:pt>
                <c:pt idx="5106">
                  <c:v>178.10558845290859</c:v>
                </c:pt>
                <c:pt idx="5107">
                  <c:v>172.49743328344505</c:v>
                </c:pt>
                <c:pt idx="5108">
                  <c:v>160.36180460659344</c:v>
                </c:pt>
                <c:pt idx="5109">
                  <c:v>162.1086179014622</c:v>
                </c:pt>
                <c:pt idx="5110">
                  <c:v>151.31412995538975</c:v>
                </c:pt>
                <c:pt idx="5111">
                  <c:v>165.56432215787356</c:v>
                </c:pt>
                <c:pt idx="5112">
                  <c:v>180.45802635162329</c:v>
                </c:pt>
                <c:pt idx="5113">
                  <c:v>192.5936550284749</c:v>
                </c:pt>
                <c:pt idx="5114">
                  <c:v>176.13702530806623</c:v>
                </c:pt>
                <c:pt idx="5115">
                  <c:v>153.00689518879224</c:v>
                </c:pt>
                <c:pt idx="5116">
                  <c:v>167.25705365040116</c:v>
                </c:pt>
                <c:pt idx="5117">
                  <c:v>157.97144437455265</c:v>
                </c:pt>
                <c:pt idx="5118">
                  <c:v>155.12142376851833</c:v>
                </c:pt>
                <c:pt idx="5119">
                  <c:v>153.74238601006925</c:v>
                </c:pt>
                <c:pt idx="5120">
                  <c:v>154.56982131796678</c:v>
                </c:pt>
                <c:pt idx="5121">
                  <c:v>152.4552927382407</c:v>
                </c:pt>
                <c:pt idx="5122">
                  <c:v>154.56982131796678</c:v>
                </c:pt>
                <c:pt idx="5123">
                  <c:v>164.09334051531957</c:v>
                </c:pt>
                <c:pt idx="5124">
                  <c:v>186.52584069004911</c:v>
                </c:pt>
                <c:pt idx="5125">
                  <c:v>190.47912644874881</c:v>
                </c:pt>
                <c:pt idx="5126">
                  <c:v>169.42566403246838</c:v>
                </c:pt>
                <c:pt idx="5127">
                  <c:v>155.67302742410112</c:v>
                </c:pt>
                <c:pt idx="5128">
                  <c:v>172.9571527039696</c:v>
                </c:pt>
                <c:pt idx="5129">
                  <c:v>194.83804982563197</c:v>
                </c:pt>
                <c:pt idx="5130">
                  <c:v>213.96113051211418</c:v>
                </c:pt>
                <c:pt idx="5131">
                  <c:v>177.00232209521192</c:v>
                </c:pt>
                <c:pt idx="5132">
                  <c:v>164.82883133659655</c:v>
                </c:pt>
                <c:pt idx="5133">
                  <c:v>162.9900741576229</c:v>
                </c:pt>
                <c:pt idx="5134">
                  <c:v>150.94637851959502</c:v>
                </c:pt>
                <c:pt idx="5135">
                  <c:v>157.56581278152544</c:v>
                </c:pt>
                <c:pt idx="5136">
                  <c:v>164.09334051531957</c:v>
                </c:pt>
                <c:pt idx="5137">
                  <c:v>164.46105580017689</c:v>
                </c:pt>
                <c:pt idx="5138">
                  <c:v>164.00139663121465</c:v>
                </c:pt>
                <c:pt idx="5139">
                  <c:v>160.691657809687</c:v>
                </c:pt>
                <c:pt idx="5140">
                  <c:v>156.92225981919711</c:v>
                </c:pt>
                <c:pt idx="5141">
                  <c:v>156.73838410129974</c:v>
                </c:pt>
                <c:pt idx="5142">
                  <c:v>158.57711717964847</c:v>
                </c:pt>
                <c:pt idx="5143">
                  <c:v>171.08047319166985</c:v>
                </c:pt>
                <c:pt idx="5144">
                  <c:v>164.46105580017689</c:v>
                </c:pt>
                <c:pt idx="5145">
                  <c:v>154.43997076594195</c:v>
                </c:pt>
                <c:pt idx="5146">
                  <c:v>158.24727602686738</c:v>
                </c:pt>
                <c:pt idx="5147">
                  <c:v>171.11839552499595</c:v>
                </c:pt>
                <c:pt idx="5148">
                  <c:v>178.9330231582905</c:v>
                </c:pt>
                <c:pt idx="5149">
                  <c:v>176.54266292624968</c:v>
                </c:pt>
                <c:pt idx="5150">
                  <c:v>166.61350671322907</c:v>
                </c:pt>
                <c:pt idx="5151">
                  <c:v>151.99557331771612</c:v>
                </c:pt>
                <c:pt idx="5152">
                  <c:v>158.66905503859715</c:v>
                </c:pt>
                <c:pt idx="5153">
                  <c:v>156.83032196024843</c:v>
                </c:pt>
                <c:pt idx="5154">
                  <c:v>158.20937176900998</c:v>
                </c:pt>
                <c:pt idx="5155">
                  <c:v>157.93355819216393</c:v>
                </c:pt>
                <c:pt idx="5156">
                  <c:v>159.95616698841002</c:v>
                </c:pt>
                <c:pt idx="5157">
                  <c:v>156.64644624235106</c:v>
                </c:pt>
                <c:pt idx="5158">
                  <c:v>150.57863292820184</c:v>
                </c:pt>
                <c:pt idx="5159">
                  <c:v>150.302825376512</c:v>
                </c:pt>
                <c:pt idx="5160">
                  <c:v>153.00689518879224</c:v>
                </c:pt>
                <c:pt idx="5161">
                  <c:v>150.89234853359747</c:v>
                </c:pt>
                <c:pt idx="5162">
                  <c:v>154.47787743386186</c:v>
                </c:pt>
                <c:pt idx="5163">
                  <c:v>160.91346791122294</c:v>
                </c:pt>
                <c:pt idx="5164">
                  <c:v>166.33767506091434</c:v>
                </c:pt>
                <c:pt idx="5165">
                  <c:v>160.36180460659344</c:v>
                </c:pt>
                <c:pt idx="5166">
                  <c:v>151.40606178918219</c:v>
                </c:pt>
                <c:pt idx="5167">
                  <c:v>155.4512727540025</c:v>
                </c:pt>
                <c:pt idx="5168">
                  <c:v>156.18676297276389</c:v>
                </c:pt>
                <c:pt idx="5169">
                  <c:v>154.16416200922089</c:v>
                </c:pt>
                <c:pt idx="5170">
                  <c:v>152.60124130268699</c:v>
                </c:pt>
                <c:pt idx="5171">
                  <c:v>151.2600999693922</c:v>
                </c:pt>
                <c:pt idx="5172">
                  <c:v>150.39476311495758</c:v>
                </c:pt>
                <c:pt idx="5173">
                  <c:v>150.57863292820184</c:v>
                </c:pt>
                <c:pt idx="5174">
                  <c:v>152.14155863561541</c:v>
                </c:pt>
                <c:pt idx="5175">
                  <c:v>150.67057036538958</c:v>
                </c:pt>
                <c:pt idx="5176">
                  <c:v>155.9109566261053</c:v>
                </c:pt>
                <c:pt idx="5177">
                  <c:v>163.17396192583274</c:v>
                </c:pt>
                <c:pt idx="5178">
                  <c:v>163.35778944248025</c:v>
                </c:pt>
                <c:pt idx="5179">
                  <c:v>155.4512727540025</c:v>
                </c:pt>
                <c:pt idx="5180">
                  <c:v>154.84565176525027</c:v>
                </c:pt>
                <c:pt idx="5181">
                  <c:v>157.41984132148548</c:v>
                </c:pt>
                <c:pt idx="5182">
                  <c:v>154.66176520207168</c:v>
                </c:pt>
                <c:pt idx="5183">
                  <c:v>151.44396966213333</c:v>
                </c:pt>
                <c:pt idx="5184">
                  <c:v>150.48669494875003</c:v>
                </c:pt>
                <c:pt idx="5185">
                  <c:v>152.17946108592596</c:v>
                </c:pt>
                <c:pt idx="5186">
                  <c:v>153.83432989417415</c:v>
                </c:pt>
                <c:pt idx="5187">
                  <c:v>151.16816211044352</c:v>
                </c:pt>
                <c:pt idx="5188">
                  <c:v>150.02701787302345</c:v>
                </c:pt>
                <c:pt idx="5189">
                  <c:v>150.21088739706022</c:v>
                </c:pt>
                <c:pt idx="5190">
                  <c:v>152.82300742058243</c:v>
                </c:pt>
                <c:pt idx="5191">
                  <c:v>150.48669494875003</c:v>
                </c:pt>
                <c:pt idx="5192">
                  <c:v>150.43266562551966</c:v>
                </c:pt>
                <c:pt idx="5193">
                  <c:v>151.99557331771612</c:v>
                </c:pt>
                <c:pt idx="5194">
                  <c:v>150.11894971886622</c:v>
                </c:pt>
                <c:pt idx="5195">
                  <c:v>150.06492009437804</c:v>
                </c:pt>
                <c:pt idx="5196">
                  <c:v>150.39476311495758</c:v>
                </c:pt>
                <c:pt idx="5197">
                  <c:v>155.72708030569234</c:v>
                </c:pt>
                <c:pt idx="5198">
                  <c:v>154.53190802237503</c:v>
                </c:pt>
                <c:pt idx="5199">
                  <c:v>151.86574505876936</c:v>
                </c:pt>
                <c:pt idx="5200">
                  <c:v>150.06492009437804</c:v>
                </c:pt>
                <c:pt idx="5201">
                  <c:v>150.34073355072098</c:v>
                </c:pt>
                <c:pt idx="5202">
                  <c:v>150.80041730232065</c:v>
                </c:pt>
                <c:pt idx="5203">
                  <c:v>151.81174519855301</c:v>
                </c:pt>
                <c:pt idx="5204">
                  <c:v>151.07622425149484</c:v>
                </c:pt>
                <c:pt idx="5205">
                  <c:v>150.57863292820184</c:v>
                </c:pt>
                <c:pt idx="5206">
                  <c:v>150.67057036538958</c:v>
                </c:pt>
                <c:pt idx="5207">
                  <c:v>151.13025423749238</c:v>
                </c:pt>
                <c:pt idx="5208">
                  <c:v>150.61654098190766</c:v>
                </c:pt>
                <c:pt idx="5209">
                  <c:v>151.49799964813087</c:v>
                </c:pt>
                <c:pt idx="5210">
                  <c:v>152.14155863561541</c:v>
                </c:pt>
                <c:pt idx="5211">
                  <c:v>152.27140497003089</c:v>
                </c:pt>
                <c:pt idx="5212">
                  <c:v>150.302825376512</c:v>
                </c:pt>
                <c:pt idx="5213">
                  <c:v>150.43266562551966</c:v>
                </c:pt>
                <c:pt idx="5214">
                  <c:v>151.16816211044352</c:v>
                </c:pt>
                <c:pt idx="5215">
                  <c:v>151.22219209644106</c:v>
                </c:pt>
                <c:pt idx="5216">
                  <c:v>151.0383163785437</c:v>
                </c:pt>
                <c:pt idx="5217">
                  <c:v>151.16816211044352</c:v>
                </c:pt>
                <c:pt idx="5218">
                  <c:v>151.22219209644106</c:v>
                </c:pt>
                <c:pt idx="5219">
                  <c:v>150.2487958122754</c:v>
                </c:pt>
                <c:pt idx="5220">
                  <c:v>150.67057036538958</c:v>
                </c:pt>
                <c:pt idx="5221">
                  <c:v>150.67057036538958</c:v>
                </c:pt>
                <c:pt idx="5222">
                  <c:v>151.53591354623825</c:v>
                </c:pt>
                <c:pt idx="5223">
                  <c:v>151.95768231520242</c:v>
                </c:pt>
                <c:pt idx="5224">
                  <c:v>150.06492009437804</c:v>
                </c:pt>
                <c:pt idx="5225">
                  <c:v>151.0383163785437</c:v>
                </c:pt>
                <c:pt idx="5226">
                  <c:v>151.31412995538975</c:v>
                </c:pt>
                <c:pt idx="5227">
                  <c:v>151.22219209644106</c:v>
                </c:pt>
                <c:pt idx="5228">
                  <c:v>150.43266562551966</c:v>
                </c:pt>
                <c:pt idx="5229">
                  <c:v>151.58993750707955</c:v>
                </c:pt>
                <c:pt idx="5230">
                  <c:v>154.71578133020989</c:v>
                </c:pt>
                <c:pt idx="5231">
                  <c:v>152.41736618730525</c:v>
                </c:pt>
                <c:pt idx="5232">
                  <c:v>151.2600999693922</c:v>
                </c:pt>
                <c:pt idx="5233">
                  <c:v>154.29398966565202</c:v>
                </c:pt>
                <c:pt idx="5234">
                  <c:v>153.46655435775449</c:v>
                </c:pt>
                <c:pt idx="5235">
                  <c:v>150.48669494875003</c:v>
                </c:pt>
                <c:pt idx="5236">
                  <c:v>150.11894971886622</c:v>
                </c:pt>
                <c:pt idx="5237">
                  <c:v>150.34073355072098</c:v>
                </c:pt>
                <c:pt idx="5238">
                  <c:v>152.36334885413578</c:v>
                </c:pt>
                <c:pt idx="5239">
                  <c:v>151.81174519855301</c:v>
                </c:pt>
                <c:pt idx="5240">
                  <c:v>150.48669494875003</c:v>
                </c:pt>
                <c:pt idx="5241">
                  <c:v>150.48669494875003</c:v>
                </c:pt>
                <c:pt idx="5242">
                  <c:v>150.39476311495758</c:v>
                </c:pt>
                <c:pt idx="5243">
                  <c:v>150.98428699506178</c:v>
                </c:pt>
                <c:pt idx="5244">
                  <c:v>150.48669494875003</c:v>
                </c:pt>
                <c:pt idx="5245">
                  <c:v>152.14155863561541</c:v>
                </c:pt>
                <c:pt idx="5246">
                  <c:v>150.2487958122754</c:v>
                </c:pt>
                <c:pt idx="5247">
                  <c:v>154.20204578154713</c:v>
                </c:pt>
                <c:pt idx="5248">
                  <c:v>151.58993750707955</c:v>
                </c:pt>
                <c:pt idx="5249">
                  <c:v>157.14406992073305</c:v>
                </c:pt>
                <c:pt idx="5250">
                  <c:v>150.06492009437804</c:v>
                </c:pt>
                <c:pt idx="5251">
                  <c:v>152.14155863561541</c:v>
                </c:pt>
                <c:pt idx="5252">
                  <c:v>154.25609806062272</c:v>
                </c:pt>
                <c:pt idx="5253">
                  <c:v>155.9109566261053</c:v>
                </c:pt>
                <c:pt idx="5254">
                  <c:v>153.06092517478979</c:v>
                </c:pt>
                <c:pt idx="5255">
                  <c:v>150.94637851959502</c:v>
                </c:pt>
                <c:pt idx="5256">
                  <c:v>151.62785743034317</c:v>
                </c:pt>
                <c:pt idx="5257">
                  <c:v>153.65044212596433</c:v>
                </c:pt>
                <c:pt idx="5258">
                  <c:v>153.28272684110698</c:v>
                </c:pt>
                <c:pt idx="5259">
                  <c:v>152.27140497003089</c:v>
                </c:pt>
                <c:pt idx="5260">
                  <c:v>151.44396966213333</c:v>
                </c:pt>
                <c:pt idx="5261">
                  <c:v>151.81174519855301</c:v>
                </c:pt>
                <c:pt idx="5262">
                  <c:v>150.39476311495758</c:v>
                </c:pt>
                <c:pt idx="5263">
                  <c:v>153.3367327264796</c:v>
                </c:pt>
                <c:pt idx="5264">
                  <c:v>150.76250882685389</c:v>
                </c:pt>
                <c:pt idx="5265">
                  <c:v>151.31412995538975</c:v>
                </c:pt>
                <c:pt idx="5266">
                  <c:v>151.16816211044352</c:v>
                </c:pt>
                <c:pt idx="5267">
                  <c:v>150.80041730232065</c:v>
                </c:pt>
                <c:pt idx="5268">
                  <c:v>150.61654098190766</c:v>
                </c:pt>
                <c:pt idx="5269">
                  <c:v>153.74238601006925</c:v>
                </c:pt>
                <c:pt idx="5270">
                  <c:v>150.61654098190766</c:v>
                </c:pt>
                <c:pt idx="5271">
                  <c:v>150.76250882685389</c:v>
                </c:pt>
                <c:pt idx="5272">
                  <c:v>151.99557331771612</c:v>
                </c:pt>
                <c:pt idx="5273">
                  <c:v>151.16816211044352</c:v>
                </c:pt>
                <c:pt idx="5274">
                  <c:v>152.23349046940788</c:v>
                </c:pt>
                <c:pt idx="5275">
                  <c:v>154.53190802237503</c:v>
                </c:pt>
                <c:pt idx="5276">
                  <c:v>151.68187476351261</c:v>
                </c:pt>
                <c:pt idx="5277">
                  <c:v>152.32542832835657</c:v>
                </c:pt>
                <c:pt idx="5278">
                  <c:v>154.71578133020989</c:v>
                </c:pt>
                <c:pt idx="5279">
                  <c:v>151.77381322497692</c:v>
                </c:pt>
                <c:pt idx="5280">
                  <c:v>152.69317373899506</c:v>
                </c:pt>
                <c:pt idx="5281">
                  <c:v>150.11894971886622</c:v>
                </c:pt>
                <c:pt idx="5282">
                  <c:v>150.98428699506178</c:v>
                </c:pt>
                <c:pt idx="5283">
                  <c:v>152.54723662234562</c:v>
                </c:pt>
                <c:pt idx="5284">
                  <c:v>151.2600999693922</c:v>
                </c:pt>
                <c:pt idx="5285">
                  <c:v>151.99557331771612</c:v>
                </c:pt>
                <c:pt idx="5286">
                  <c:v>150.39476311495758</c:v>
                </c:pt>
                <c:pt idx="5287">
                  <c:v>151.16816211044352</c:v>
                </c:pt>
                <c:pt idx="5288">
                  <c:v>153.9802856888079</c:v>
                </c:pt>
                <c:pt idx="5289">
                  <c:v>153.70447813711809</c:v>
                </c:pt>
                <c:pt idx="5290">
                  <c:v>155.267403663777</c:v>
                </c:pt>
                <c:pt idx="5291">
                  <c:v>152.87704945689242</c:v>
                </c:pt>
                <c:pt idx="5292">
                  <c:v>150.89234853359747</c:v>
                </c:pt>
                <c:pt idx="5293">
                  <c:v>153.37461047364957</c:v>
                </c:pt>
                <c:pt idx="5294">
                  <c:v>154.29398966565202</c:v>
                </c:pt>
                <c:pt idx="5295">
                  <c:v>154.47787743386186</c:v>
                </c:pt>
                <c:pt idx="5296">
                  <c:v>155.21336765262322</c:v>
                </c:pt>
                <c:pt idx="5297">
                  <c:v>150.61654098190766</c:v>
                </c:pt>
                <c:pt idx="5298">
                  <c:v>150.1568581340814</c:v>
                </c:pt>
                <c:pt idx="5299">
                  <c:v>152.69317373899506</c:v>
                </c:pt>
                <c:pt idx="5300">
                  <c:v>152.23349046940788</c:v>
                </c:pt>
                <c:pt idx="5301">
                  <c:v>150.2487958122754</c:v>
                </c:pt>
                <c:pt idx="5302">
                  <c:v>152.63911965237259</c:v>
                </c:pt>
                <c:pt idx="5303">
                  <c:v>150.80041730232065</c:v>
                </c:pt>
                <c:pt idx="5304">
                  <c:v>151.0383163785437</c:v>
                </c:pt>
                <c:pt idx="5305">
                  <c:v>150.80041730232065</c:v>
                </c:pt>
                <c:pt idx="5306">
                  <c:v>151.2600999693922</c:v>
                </c:pt>
                <c:pt idx="5307">
                  <c:v>153.19078295700209</c:v>
                </c:pt>
                <c:pt idx="5308">
                  <c:v>153.9802856888079</c:v>
                </c:pt>
                <c:pt idx="5309">
                  <c:v>153.42866998291265</c:v>
                </c:pt>
                <c:pt idx="5310">
                  <c:v>152.87704945689242</c:v>
                </c:pt>
                <c:pt idx="5311">
                  <c:v>150.76250882685389</c:v>
                </c:pt>
                <c:pt idx="5312">
                  <c:v>151.13025423749238</c:v>
                </c:pt>
                <c:pt idx="5313">
                  <c:v>151.95768231520242</c:v>
                </c:pt>
                <c:pt idx="5314">
                  <c:v>150.57863292820184</c:v>
                </c:pt>
                <c:pt idx="5315">
                  <c:v>151.16816211044352</c:v>
                </c:pt>
                <c:pt idx="5316">
                  <c:v>152.69317373899506</c:v>
                </c:pt>
                <c:pt idx="5317">
                  <c:v>151.49799964813087</c:v>
                </c:pt>
                <c:pt idx="5318">
                  <c:v>150.2487958122754</c:v>
                </c:pt>
                <c:pt idx="5319">
                  <c:v>150.89234853359747</c:v>
                </c:pt>
                <c:pt idx="5320">
                  <c:v>151.77381322497692</c:v>
                </c:pt>
                <c:pt idx="5321">
                  <c:v>150.34073355072098</c:v>
                </c:pt>
                <c:pt idx="5322">
                  <c:v>153.83432989417415</c:v>
                </c:pt>
                <c:pt idx="5323">
                  <c:v>151.68187476351261</c:v>
                </c:pt>
                <c:pt idx="5324">
                  <c:v>156.27870083171257</c:v>
                </c:pt>
                <c:pt idx="5325">
                  <c:v>154.34803471454015</c:v>
                </c:pt>
                <c:pt idx="5326">
                  <c:v>151.35203180318464</c:v>
                </c:pt>
                <c:pt idx="5327">
                  <c:v>153.92627377827907</c:v>
                </c:pt>
                <c:pt idx="5328">
                  <c:v>151.35203180318464</c:v>
                </c:pt>
                <c:pt idx="5329">
                  <c:v>150.80041730232065</c:v>
                </c:pt>
                <c:pt idx="5330">
                  <c:v>150.48669494875003</c:v>
                </c:pt>
                <c:pt idx="5331">
                  <c:v>150.94637851959502</c:v>
                </c:pt>
                <c:pt idx="5332">
                  <c:v>151.68187476351261</c:v>
                </c:pt>
                <c:pt idx="5333">
                  <c:v>151.44396966213333</c:v>
                </c:pt>
                <c:pt idx="5334">
                  <c:v>150.43266562551966</c:v>
                </c:pt>
                <c:pt idx="5335">
                  <c:v>151.62785743034317</c:v>
                </c:pt>
                <c:pt idx="5336">
                  <c:v>151.68187476351261</c:v>
                </c:pt>
                <c:pt idx="5337">
                  <c:v>151.07622425149484</c:v>
                </c:pt>
                <c:pt idx="5338">
                  <c:v>152.4552927382407</c:v>
                </c:pt>
                <c:pt idx="5339">
                  <c:v>150.80041730232065</c:v>
                </c:pt>
                <c:pt idx="5340">
                  <c:v>151.68187476351261</c:v>
                </c:pt>
                <c:pt idx="5341">
                  <c:v>150.80041730232065</c:v>
                </c:pt>
                <c:pt idx="5342">
                  <c:v>151.16816211044352</c:v>
                </c:pt>
                <c:pt idx="5343">
                  <c:v>150.67057036538958</c:v>
                </c:pt>
                <c:pt idx="5344">
                  <c:v>150.57863292820184</c:v>
                </c:pt>
                <c:pt idx="5345">
                  <c:v>150.98428699506178</c:v>
                </c:pt>
                <c:pt idx="5346">
                  <c:v>154.11010189744221</c:v>
                </c:pt>
                <c:pt idx="5347">
                  <c:v>154.47787743386186</c:v>
                </c:pt>
                <c:pt idx="5348">
                  <c:v>151.68187476351261</c:v>
                </c:pt>
                <c:pt idx="5349">
                  <c:v>151.13025423749238</c:v>
                </c:pt>
                <c:pt idx="5350">
                  <c:v>151.13025423749238</c:v>
                </c:pt>
                <c:pt idx="5351">
                  <c:v>154.53190802237503</c:v>
                </c:pt>
                <c:pt idx="5352">
                  <c:v>154.99159129196221</c:v>
                </c:pt>
                <c:pt idx="5353">
                  <c:v>154.80771798412732</c:v>
                </c:pt>
                <c:pt idx="5354">
                  <c:v>158.11743391006129</c:v>
                </c:pt>
                <c:pt idx="5355">
                  <c:v>155.72708030569234</c:v>
                </c:pt>
                <c:pt idx="5356">
                  <c:v>155.72708030569234</c:v>
                </c:pt>
                <c:pt idx="5357">
                  <c:v>151.07622425149484</c:v>
                </c:pt>
                <c:pt idx="5358">
                  <c:v>158.52310767918212</c:v>
                </c:pt>
                <c:pt idx="5359">
                  <c:v>158.3392199109723</c:v>
                </c:pt>
                <c:pt idx="5360">
                  <c:v>156.9601821525232</c:v>
                </c:pt>
                <c:pt idx="5361">
                  <c:v>153.19078295700209</c:v>
                </c:pt>
                <c:pt idx="5362">
                  <c:v>150.43266562551966</c:v>
                </c:pt>
                <c:pt idx="5363">
                  <c:v>150.302825376512</c:v>
                </c:pt>
                <c:pt idx="5364">
                  <c:v>150.02701787302345</c:v>
                </c:pt>
                <c:pt idx="5365">
                  <c:v>151.31412995538975</c:v>
                </c:pt>
                <c:pt idx="5366">
                  <c:v>150.67057036538958</c:v>
                </c:pt>
                <c:pt idx="5367">
                  <c:v>150.94637851959502</c:v>
                </c:pt>
                <c:pt idx="5368">
                  <c:v>150.302825376512</c:v>
                </c:pt>
                <c:pt idx="5369">
                  <c:v>150.67057036538958</c:v>
                </c:pt>
                <c:pt idx="5370">
                  <c:v>151.31412995538975</c:v>
                </c:pt>
                <c:pt idx="5371">
                  <c:v>150.34073355072098</c:v>
                </c:pt>
                <c:pt idx="5372">
                  <c:v>150.98428699506178</c:v>
                </c:pt>
                <c:pt idx="5373">
                  <c:v>150.61654098190766</c:v>
                </c:pt>
                <c:pt idx="5374">
                  <c:v>150.02701787302345</c:v>
                </c:pt>
                <c:pt idx="5375">
                  <c:v>150.02701787302345</c:v>
                </c:pt>
                <c:pt idx="5376">
                  <c:v>150.67057036538958</c:v>
                </c:pt>
                <c:pt idx="5377">
                  <c:v>151.49799964813087</c:v>
                </c:pt>
                <c:pt idx="5378">
                  <c:v>151.68187476351261</c:v>
                </c:pt>
                <c:pt idx="5379">
                  <c:v>150.21088739706022</c:v>
                </c:pt>
                <c:pt idx="5380">
                  <c:v>150.98428699506178</c:v>
                </c:pt>
                <c:pt idx="5381">
                  <c:v>150.89234853359747</c:v>
                </c:pt>
                <c:pt idx="5382">
                  <c:v>151.22219209644106</c:v>
                </c:pt>
                <c:pt idx="5383">
                  <c:v>152.41736618730525</c:v>
                </c:pt>
                <c:pt idx="5384">
                  <c:v>152.87704945689242</c:v>
                </c:pt>
                <c:pt idx="5385">
                  <c:v>150.89234853359747</c:v>
                </c:pt>
                <c:pt idx="5386">
                  <c:v>153.92627377827907</c:v>
                </c:pt>
                <c:pt idx="5387">
                  <c:v>150.52460336396524</c:v>
                </c:pt>
                <c:pt idx="5388">
                  <c:v>150.48669494875003</c:v>
                </c:pt>
                <c:pt idx="5389">
                  <c:v>152.60124130268699</c:v>
                </c:pt>
                <c:pt idx="5390">
                  <c:v>150.302825376512</c:v>
                </c:pt>
                <c:pt idx="5391">
                  <c:v>150.52460336396524</c:v>
                </c:pt>
                <c:pt idx="5392">
                  <c:v>153.74238601006925</c:v>
                </c:pt>
                <c:pt idx="5393">
                  <c:v>151.62785743034317</c:v>
                </c:pt>
                <c:pt idx="5394">
                  <c:v>151.07622425149484</c:v>
                </c:pt>
                <c:pt idx="5395">
                  <c:v>150.80041730232065</c:v>
                </c:pt>
                <c:pt idx="5396">
                  <c:v>150.94637851959502</c:v>
                </c:pt>
                <c:pt idx="5397">
                  <c:v>155.17546399728144</c:v>
                </c:pt>
                <c:pt idx="5398">
                  <c:v>152.9689873158411</c:v>
                </c:pt>
                <c:pt idx="5399">
                  <c:v>150.52460336396524</c:v>
                </c:pt>
                <c:pt idx="5400">
                  <c:v>154.38593354975694</c:v>
                </c:pt>
                <c:pt idx="5401">
                  <c:v>153.55849824185941</c:v>
                </c:pt>
                <c:pt idx="5402">
                  <c:v>151.71980131444809</c:v>
                </c:pt>
                <c:pt idx="5403">
                  <c:v>150.43266562551966</c:v>
                </c:pt>
                <c:pt idx="5404">
                  <c:v>154.71578133020989</c:v>
                </c:pt>
                <c:pt idx="5405">
                  <c:v>150.11894971886622</c:v>
                </c:pt>
                <c:pt idx="5406">
                  <c:v>150.98428699506178</c:v>
                </c:pt>
                <c:pt idx="5407">
                  <c:v>151.62785743034317</c:v>
                </c:pt>
                <c:pt idx="5408">
                  <c:v>150.85444668580257</c:v>
                </c:pt>
                <c:pt idx="5409">
                  <c:v>151.62785743034317</c:v>
                </c:pt>
                <c:pt idx="5410">
                  <c:v>150.57863292820184</c:v>
                </c:pt>
                <c:pt idx="5411">
                  <c:v>153.15285700858223</c:v>
                </c:pt>
                <c:pt idx="5412">
                  <c:v>150.76250882685389</c:v>
                </c:pt>
                <c:pt idx="5413">
                  <c:v>152.60124130268699</c:v>
                </c:pt>
                <c:pt idx="5414">
                  <c:v>150.48669494875003</c:v>
                </c:pt>
                <c:pt idx="5415">
                  <c:v>151.31412995538975</c:v>
                </c:pt>
                <c:pt idx="5416">
                  <c:v>153.70447813711809</c:v>
                </c:pt>
                <c:pt idx="5417">
                  <c:v>150.85444668580257</c:v>
                </c:pt>
                <c:pt idx="5418">
                  <c:v>151.0383163785437</c:v>
                </c:pt>
                <c:pt idx="5419">
                  <c:v>150.57863292820184</c:v>
                </c:pt>
                <c:pt idx="5420">
                  <c:v>150.21088739706022</c:v>
                </c:pt>
                <c:pt idx="5421">
                  <c:v>152.54723662234562</c:v>
                </c:pt>
                <c:pt idx="5422">
                  <c:v>152.54723662234562</c:v>
                </c:pt>
                <c:pt idx="5423">
                  <c:v>151.2600999693922</c:v>
                </c:pt>
                <c:pt idx="5424">
                  <c:v>151.2600999693922</c:v>
                </c:pt>
                <c:pt idx="5425">
                  <c:v>152.08751720182104</c:v>
                </c:pt>
                <c:pt idx="5426">
                  <c:v>151.2600999693922</c:v>
                </c:pt>
                <c:pt idx="5427">
                  <c:v>150.70847944337197</c:v>
                </c:pt>
                <c:pt idx="5428">
                  <c:v>150.06492009437804</c:v>
                </c:pt>
                <c:pt idx="5429">
                  <c:v>150.302825376512</c:v>
                </c:pt>
                <c:pt idx="5430">
                  <c:v>151.49799964813087</c:v>
                </c:pt>
                <c:pt idx="5431">
                  <c:v>150.94637851959502</c:v>
                </c:pt>
                <c:pt idx="5432">
                  <c:v>150.76250882685389</c:v>
                </c:pt>
                <c:pt idx="5433">
                  <c:v>150.39476311495758</c:v>
                </c:pt>
                <c:pt idx="5434">
                  <c:v>151.16816211044352</c:v>
                </c:pt>
                <c:pt idx="5435">
                  <c:v>152.73106353647751</c:v>
                </c:pt>
                <c:pt idx="5436">
                  <c:v>150.94637851959502</c:v>
                </c:pt>
                <c:pt idx="5437">
                  <c:v>150.21088739706022</c:v>
                </c:pt>
                <c:pt idx="5438">
                  <c:v>151.86574505876936</c:v>
                </c:pt>
                <c:pt idx="5439">
                  <c:v>153.19078295700209</c:v>
                </c:pt>
                <c:pt idx="5440">
                  <c:v>151.2600999693922</c:v>
                </c:pt>
                <c:pt idx="5441">
                  <c:v>151.68187476351261</c:v>
                </c:pt>
                <c:pt idx="5442">
                  <c:v>150.39476311495758</c:v>
                </c:pt>
                <c:pt idx="5443">
                  <c:v>150.85444668580257</c:v>
                </c:pt>
                <c:pt idx="5444">
                  <c:v>153.3367327264796</c:v>
                </c:pt>
                <c:pt idx="5445">
                  <c:v>155.17546399728144</c:v>
                </c:pt>
                <c:pt idx="5446">
                  <c:v>154.99159129196221</c:v>
                </c:pt>
                <c:pt idx="5447">
                  <c:v>153.24479486753091</c:v>
                </c:pt>
                <c:pt idx="5448">
                  <c:v>150.302825376512</c:v>
                </c:pt>
                <c:pt idx="5449">
                  <c:v>150.1568581340814</c:v>
                </c:pt>
                <c:pt idx="5450">
                  <c:v>151.16816211044352</c:v>
                </c:pt>
                <c:pt idx="5451">
                  <c:v>154.56982131796678</c:v>
                </c:pt>
                <c:pt idx="5452">
                  <c:v>150.67057036538958</c:v>
                </c:pt>
                <c:pt idx="5453">
                  <c:v>151.13025423749238</c:v>
                </c:pt>
                <c:pt idx="5454">
                  <c:v>150.57863292820184</c:v>
                </c:pt>
                <c:pt idx="5455">
                  <c:v>155.85691519231094</c:v>
                </c:pt>
                <c:pt idx="5456">
                  <c:v>153.92627377827907</c:v>
                </c:pt>
                <c:pt idx="5457">
                  <c:v>151.81174519855301</c:v>
                </c:pt>
                <c:pt idx="5458">
                  <c:v>153.00689518879224</c:v>
                </c:pt>
                <c:pt idx="5459">
                  <c:v>150.80041730232065</c:v>
                </c:pt>
                <c:pt idx="5460">
                  <c:v>150.48669494875003</c:v>
                </c:pt>
                <c:pt idx="5461">
                  <c:v>150.70847944337197</c:v>
                </c:pt>
                <c:pt idx="5462">
                  <c:v>150.70847944337197</c:v>
                </c:pt>
                <c:pt idx="5463">
                  <c:v>150.48669494875003</c:v>
                </c:pt>
                <c:pt idx="5464">
                  <c:v>150.06492009437804</c:v>
                </c:pt>
                <c:pt idx="5465">
                  <c:v>151.68187476351261</c:v>
                </c:pt>
                <c:pt idx="5466">
                  <c:v>153.6125402781694</c:v>
                </c:pt>
                <c:pt idx="5467">
                  <c:v>153.6125402781694</c:v>
                </c:pt>
                <c:pt idx="5468">
                  <c:v>151.86574505876936</c:v>
                </c:pt>
                <c:pt idx="5469">
                  <c:v>152.32542832835657</c:v>
                </c:pt>
                <c:pt idx="5470">
                  <c:v>151.58993750707955</c:v>
                </c:pt>
                <c:pt idx="5471">
                  <c:v>151.95768231520242</c:v>
                </c:pt>
                <c:pt idx="5472">
                  <c:v>150.89234853359747</c:v>
                </c:pt>
                <c:pt idx="5473">
                  <c:v>153.74238601006925</c:v>
                </c:pt>
                <c:pt idx="5474">
                  <c:v>154.29398966565202</c:v>
                </c:pt>
                <c:pt idx="5475">
                  <c:v>150.70847944337197</c:v>
                </c:pt>
                <c:pt idx="5476">
                  <c:v>150.76250882685389</c:v>
                </c:pt>
                <c:pt idx="5477">
                  <c:v>151.95768231520242</c:v>
                </c:pt>
                <c:pt idx="5478">
                  <c:v>152.69317373899506</c:v>
                </c:pt>
                <c:pt idx="5479">
                  <c:v>150.302825376512</c:v>
                </c:pt>
                <c:pt idx="5480">
                  <c:v>152.04962077666673</c:v>
                </c:pt>
                <c:pt idx="5481">
                  <c:v>155.35933549756945</c:v>
                </c:pt>
                <c:pt idx="5482">
                  <c:v>153.70447813711809</c:v>
                </c:pt>
                <c:pt idx="5483">
                  <c:v>151.0383163785437</c:v>
                </c:pt>
                <c:pt idx="5484">
                  <c:v>155.267403663777</c:v>
                </c:pt>
                <c:pt idx="5485">
                  <c:v>150.43266562551966</c:v>
                </c:pt>
                <c:pt idx="5486">
                  <c:v>150.2487958122754</c:v>
                </c:pt>
                <c:pt idx="5487">
                  <c:v>151.16816211044352</c:v>
                </c:pt>
                <c:pt idx="5488">
                  <c:v>151.9036294336112</c:v>
                </c:pt>
                <c:pt idx="5489">
                  <c:v>150.98428699506178</c:v>
                </c:pt>
                <c:pt idx="5490">
                  <c:v>151.81174519855301</c:v>
                </c:pt>
                <c:pt idx="5491">
                  <c:v>151.71980131444809</c:v>
                </c:pt>
                <c:pt idx="5492">
                  <c:v>150.89234853359747</c:v>
                </c:pt>
                <c:pt idx="5493">
                  <c:v>150.98428699506178</c:v>
                </c:pt>
                <c:pt idx="5494">
                  <c:v>150.2487958122754</c:v>
                </c:pt>
                <c:pt idx="5495">
                  <c:v>151.16816211044352</c:v>
                </c:pt>
                <c:pt idx="5496">
                  <c:v>153.46655435775449</c:v>
                </c:pt>
                <c:pt idx="5497">
                  <c:v>150.48669494875003</c:v>
                </c:pt>
                <c:pt idx="5498">
                  <c:v>151.71980131444809</c:v>
                </c:pt>
                <c:pt idx="5499">
                  <c:v>151.16816211044352</c:v>
                </c:pt>
                <c:pt idx="5500">
                  <c:v>151.2600999693922</c:v>
                </c:pt>
                <c:pt idx="5501">
                  <c:v>151.16816211044352</c:v>
                </c:pt>
                <c:pt idx="5502">
                  <c:v>150.39476311495758</c:v>
                </c:pt>
                <c:pt idx="5503">
                  <c:v>151.40606178918219</c:v>
                </c:pt>
                <c:pt idx="5504">
                  <c:v>153.24479486753091</c:v>
                </c:pt>
                <c:pt idx="5505">
                  <c:v>152.87704945689242</c:v>
                </c:pt>
                <c:pt idx="5506">
                  <c:v>151.40606178918219</c:v>
                </c:pt>
                <c:pt idx="5507">
                  <c:v>150.302825376512</c:v>
                </c:pt>
                <c:pt idx="5508">
                  <c:v>150.98428699506178</c:v>
                </c:pt>
                <c:pt idx="5509">
                  <c:v>152.17946108592596</c:v>
                </c:pt>
                <c:pt idx="5510">
                  <c:v>152.04962077666673</c:v>
                </c:pt>
                <c:pt idx="5511">
                  <c:v>157.10612951193824</c:v>
                </c:pt>
                <c:pt idx="5512">
                  <c:v>158.02549605111261</c:v>
                </c:pt>
                <c:pt idx="5513">
                  <c:v>151.86574505876936</c:v>
                </c:pt>
                <c:pt idx="5514">
                  <c:v>152.17946108592596</c:v>
                </c:pt>
                <c:pt idx="5515">
                  <c:v>152.54723662234562</c:v>
                </c:pt>
                <c:pt idx="5516">
                  <c:v>151.62785743034317</c:v>
                </c:pt>
                <c:pt idx="5517">
                  <c:v>152.27140497003089</c:v>
                </c:pt>
                <c:pt idx="5518">
                  <c:v>152.36334885413578</c:v>
                </c:pt>
                <c:pt idx="5519">
                  <c:v>150.80041730232065</c:v>
                </c:pt>
                <c:pt idx="5520">
                  <c:v>151.44396966213333</c:v>
                </c:pt>
                <c:pt idx="5521">
                  <c:v>151.07622425149484</c:v>
                </c:pt>
                <c:pt idx="5522">
                  <c:v>150.52460336396524</c:v>
                </c:pt>
                <c:pt idx="5523">
                  <c:v>150.48669494875003</c:v>
                </c:pt>
                <c:pt idx="5524">
                  <c:v>150.1568581340814</c:v>
                </c:pt>
                <c:pt idx="5525">
                  <c:v>151.2600999693922</c:v>
                </c:pt>
                <c:pt idx="5526">
                  <c:v>150.67057036538958</c:v>
                </c:pt>
                <c:pt idx="5527">
                  <c:v>152.23349046940788</c:v>
                </c:pt>
                <c:pt idx="5528">
                  <c:v>153.6125402781694</c:v>
                </c:pt>
                <c:pt idx="5529">
                  <c:v>150.67057036538958</c:v>
                </c:pt>
                <c:pt idx="5530">
                  <c:v>150.89234853359747</c:v>
                </c:pt>
                <c:pt idx="5531">
                  <c:v>150.52460336396524</c:v>
                </c:pt>
                <c:pt idx="5532">
                  <c:v>151.49799964813087</c:v>
                </c:pt>
                <c:pt idx="5533">
                  <c:v>151.0383163785437</c:v>
                </c:pt>
                <c:pt idx="5534">
                  <c:v>153.28272684110698</c:v>
                </c:pt>
                <c:pt idx="5535">
                  <c:v>150.34073355072098</c:v>
                </c:pt>
                <c:pt idx="5536">
                  <c:v>150.302825376512</c:v>
                </c:pt>
                <c:pt idx="5537">
                  <c:v>151.31412995538975</c:v>
                </c:pt>
                <c:pt idx="5538">
                  <c:v>150.02701787302345</c:v>
                </c:pt>
                <c:pt idx="5539">
                  <c:v>151.40606178918219</c:v>
                </c:pt>
                <c:pt idx="5540">
                  <c:v>154.89965463804475</c:v>
                </c:pt>
                <c:pt idx="5541">
                  <c:v>150.48669494875003</c:v>
                </c:pt>
                <c:pt idx="5542">
                  <c:v>154.20204578154713</c:v>
                </c:pt>
                <c:pt idx="5543">
                  <c:v>151.62785743034317</c:v>
                </c:pt>
                <c:pt idx="5544">
                  <c:v>152.4552927382407</c:v>
                </c:pt>
                <c:pt idx="5545">
                  <c:v>151.99557331771612</c:v>
                </c:pt>
                <c:pt idx="5546">
                  <c:v>151.81174519855301</c:v>
                </c:pt>
                <c:pt idx="5547">
                  <c:v>151.99557331771612</c:v>
                </c:pt>
                <c:pt idx="5548">
                  <c:v>150.48669494875003</c:v>
                </c:pt>
                <c:pt idx="5549">
                  <c:v>151.58993750707955</c:v>
                </c:pt>
                <c:pt idx="5550">
                  <c:v>151.0383163785437</c:v>
                </c:pt>
                <c:pt idx="5551">
                  <c:v>152.41736618730525</c:v>
                </c:pt>
                <c:pt idx="5552">
                  <c:v>151.13025423749238</c:v>
                </c:pt>
                <c:pt idx="5553">
                  <c:v>151.16816211044352</c:v>
                </c:pt>
                <c:pt idx="5554">
                  <c:v>150.48669494875003</c:v>
                </c:pt>
                <c:pt idx="5555">
                  <c:v>150.302825376512</c:v>
                </c:pt>
                <c:pt idx="5556">
                  <c:v>152.14155863561541</c:v>
                </c:pt>
                <c:pt idx="5557">
                  <c:v>151.31412995538975</c:v>
                </c:pt>
                <c:pt idx="5558">
                  <c:v>151.68187476351261</c:v>
                </c:pt>
                <c:pt idx="5559">
                  <c:v>152.69317373899506</c:v>
                </c:pt>
                <c:pt idx="5560">
                  <c:v>151.13025423749238</c:v>
                </c:pt>
                <c:pt idx="5561">
                  <c:v>152.87704945689242</c:v>
                </c:pt>
                <c:pt idx="5562">
                  <c:v>151.40606178918219</c:v>
                </c:pt>
                <c:pt idx="5563">
                  <c:v>150.57863292820184</c:v>
                </c:pt>
                <c:pt idx="5564">
                  <c:v>151.86574505876936</c:v>
                </c:pt>
                <c:pt idx="5565">
                  <c:v>153.42866998291265</c:v>
                </c:pt>
                <c:pt idx="5566">
                  <c:v>150.80041730232065</c:v>
                </c:pt>
                <c:pt idx="5567">
                  <c:v>150.98428699506178</c:v>
                </c:pt>
                <c:pt idx="5568">
                  <c:v>150.80041730232065</c:v>
                </c:pt>
                <c:pt idx="5569">
                  <c:v>150.302825376512</c:v>
                </c:pt>
                <c:pt idx="5570">
                  <c:v>153.00689518879224</c:v>
                </c:pt>
                <c:pt idx="5571">
                  <c:v>153.37461047364957</c:v>
                </c:pt>
                <c:pt idx="5572">
                  <c:v>153.65044212596433</c:v>
                </c:pt>
                <c:pt idx="5573">
                  <c:v>152.4552927382407</c:v>
                </c:pt>
                <c:pt idx="5574">
                  <c:v>151.07622425149484</c:v>
                </c:pt>
                <c:pt idx="5575">
                  <c:v>150.11894971886622</c:v>
                </c:pt>
                <c:pt idx="5576">
                  <c:v>151.22219209644106</c:v>
                </c:pt>
                <c:pt idx="5577">
                  <c:v>151.31412995538975</c:v>
                </c:pt>
                <c:pt idx="5578">
                  <c:v>151.0383163785437</c:v>
                </c:pt>
                <c:pt idx="5579">
                  <c:v>151.0383163785437</c:v>
                </c:pt>
                <c:pt idx="5580">
                  <c:v>152.04962077666673</c:v>
                </c:pt>
                <c:pt idx="5581">
                  <c:v>156.27870083171257</c:v>
                </c:pt>
                <c:pt idx="5582">
                  <c:v>155.63514907441549</c:v>
                </c:pt>
                <c:pt idx="5583">
                  <c:v>151.95768231520242</c:v>
                </c:pt>
                <c:pt idx="5584">
                  <c:v>150.80041730232065</c:v>
                </c:pt>
                <c:pt idx="5585">
                  <c:v>153.65044212596433</c:v>
                </c:pt>
                <c:pt idx="5586">
                  <c:v>152.08751720182104</c:v>
                </c:pt>
                <c:pt idx="5587">
                  <c:v>151.2600999693922</c:v>
                </c:pt>
                <c:pt idx="5588">
                  <c:v>154.01821766238399</c:v>
                </c:pt>
                <c:pt idx="5589">
                  <c:v>151.71980131444809</c:v>
                </c:pt>
                <c:pt idx="5590">
                  <c:v>150.98428699506178</c:v>
                </c:pt>
                <c:pt idx="5591">
                  <c:v>150.2487958122754</c:v>
                </c:pt>
                <c:pt idx="5592">
                  <c:v>151.77381322497692</c:v>
                </c:pt>
                <c:pt idx="5593">
                  <c:v>153.15285700858223</c:v>
                </c:pt>
                <c:pt idx="5594">
                  <c:v>154.07222535530346</c:v>
                </c:pt>
                <c:pt idx="5595">
                  <c:v>156.37063869066125</c:v>
                </c:pt>
                <c:pt idx="5596">
                  <c:v>154.25609806062272</c:v>
                </c:pt>
                <c:pt idx="5597">
                  <c:v>153.15285700858223</c:v>
                </c:pt>
                <c:pt idx="5598">
                  <c:v>151.35203180318464</c:v>
                </c:pt>
                <c:pt idx="5599">
                  <c:v>153.00689518879224</c:v>
                </c:pt>
                <c:pt idx="5600">
                  <c:v>154.01821766238399</c:v>
                </c:pt>
                <c:pt idx="5601">
                  <c:v>152.63911965237259</c:v>
                </c:pt>
                <c:pt idx="5602">
                  <c:v>150.98428699506178</c:v>
                </c:pt>
                <c:pt idx="5603">
                  <c:v>151.07622425149484</c:v>
                </c:pt>
                <c:pt idx="5604">
                  <c:v>151.22219209644106</c:v>
                </c:pt>
                <c:pt idx="5605">
                  <c:v>151.40606178918219</c:v>
                </c:pt>
                <c:pt idx="5606">
                  <c:v>151.40606178918219</c:v>
                </c:pt>
                <c:pt idx="5607">
                  <c:v>150.67057036538958</c:v>
                </c:pt>
                <c:pt idx="5608">
                  <c:v>150.98428699506178</c:v>
                </c:pt>
                <c:pt idx="5609">
                  <c:v>150.11894971886622</c:v>
                </c:pt>
                <c:pt idx="5610">
                  <c:v>150.61654098190766</c:v>
                </c:pt>
                <c:pt idx="5611">
                  <c:v>150.48669494875003</c:v>
                </c:pt>
                <c:pt idx="5612">
                  <c:v>150.80041730232065</c:v>
                </c:pt>
                <c:pt idx="5613">
                  <c:v>150.06492009437804</c:v>
                </c:pt>
                <c:pt idx="5614">
                  <c:v>155.08352734336401</c:v>
                </c:pt>
                <c:pt idx="5615">
                  <c:v>151.95768231520242</c:v>
                </c:pt>
                <c:pt idx="5616">
                  <c:v>151.31412995538975</c:v>
                </c:pt>
                <c:pt idx="5617">
                  <c:v>154.16416200922089</c:v>
                </c:pt>
                <c:pt idx="5618">
                  <c:v>151.0383163785437</c:v>
                </c:pt>
                <c:pt idx="5619">
                  <c:v>152.87704945689242</c:v>
                </c:pt>
                <c:pt idx="5620">
                  <c:v>153.6125402781694</c:v>
                </c:pt>
                <c:pt idx="5621">
                  <c:v>150.67057036538958</c:v>
                </c:pt>
                <c:pt idx="5622">
                  <c:v>152.82300742058243</c:v>
                </c:pt>
                <c:pt idx="5623">
                  <c:v>153.74238601006925</c:v>
                </c:pt>
                <c:pt idx="5624">
                  <c:v>153.28272684110698</c:v>
                </c:pt>
                <c:pt idx="5625">
                  <c:v>153.09883907289716</c:v>
                </c:pt>
                <c:pt idx="5626">
                  <c:v>152.36334885413578</c:v>
                </c:pt>
                <c:pt idx="5627">
                  <c:v>150.21088739706022</c:v>
                </c:pt>
                <c:pt idx="5628">
                  <c:v>150.43266562551966</c:v>
                </c:pt>
                <c:pt idx="5629">
                  <c:v>151.13025423749238</c:v>
                </c:pt>
                <c:pt idx="5630">
                  <c:v>151.13025423749238</c:v>
                </c:pt>
                <c:pt idx="5631">
                  <c:v>150.02701787302345</c:v>
                </c:pt>
                <c:pt idx="5632">
                  <c:v>151.62785743034317</c:v>
                </c:pt>
                <c:pt idx="5633">
                  <c:v>150.06492009437804</c:v>
                </c:pt>
                <c:pt idx="5634">
                  <c:v>153.6125402781694</c:v>
                </c:pt>
                <c:pt idx="5635">
                  <c:v>153.88835385501545</c:v>
                </c:pt>
                <c:pt idx="5636">
                  <c:v>150.48669494875003</c:v>
                </c:pt>
                <c:pt idx="5637">
                  <c:v>150.302825376512</c:v>
                </c:pt>
                <c:pt idx="5638">
                  <c:v>152.14155863561541</c:v>
                </c:pt>
                <c:pt idx="5639">
                  <c:v>152.60124130268699</c:v>
                </c:pt>
                <c:pt idx="5640">
                  <c:v>151.16816211044352</c:v>
                </c:pt>
                <c:pt idx="5641">
                  <c:v>151.16816211044352</c:v>
                </c:pt>
                <c:pt idx="5642">
                  <c:v>152.17946108592596</c:v>
                </c:pt>
                <c:pt idx="5643">
                  <c:v>154.01821766238399</c:v>
                </c:pt>
                <c:pt idx="5644">
                  <c:v>151.81174519855301</c:v>
                </c:pt>
                <c:pt idx="5645">
                  <c:v>150.94637851959502</c:v>
                </c:pt>
                <c:pt idx="5646">
                  <c:v>151.31412995538975</c:v>
                </c:pt>
                <c:pt idx="5647">
                  <c:v>150.39476311495758</c:v>
                </c:pt>
                <c:pt idx="5648">
                  <c:v>150.06492009437804</c:v>
                </c:pt>
                <c:pt idx="5649">
                  <c:v>151.40606178918219</c:v>
                </c:pt>
                <c:pt idx="5650">
                  <c:v>150.302825376512</c:v>
                </c:pt>
                <c:pt idx="5651">
                  <c:v>150.302825376512</c:v>
                </c:pt>
                <c:pt idx="5652">
                  <c:v>151.40606178918219</c:v>
                </c:pt>
                <c:pt idx="5653">
                  <c:v>150.43266562551966</c:v>
                </c:pt>
                <c:pt idx="5654">
                  <c:v>150.21088739706022</c:v>
                </c:pt>
                <c:pt idx="5655">
                  <c:v>150.61654098190766</c:v>
                </c:pt>
                <c:pt idx="5656">
                  <c:v>150.34073355072098</c:v>
                </c:pt>
                <c:pt idx="5657">
                  <c:v>150.302825376512</c:v>
                </c:pt>
                <c:pt idx="5658">
                  <c:v>150.67057036538958</c:v>
                </c:pt>
                <c:pt idx="5659">
                  <c:v>150.89234853359747</c:v>
                </c:pt>
                <c:pt idx="5660">
                  <c:v>152.87704945689242</c:v>
                </c:pt>
                <c:pt idx="5661">
                  <c:v>152.60124130268699</c:v>
                </c:pt>
                <c:pt idx="5662">
                  <c:v>150.43266562551966</c:v>
                </c:pt>
                <c:pt idx="5663">
                  <c:v>150.80041730232065</c:v>
                </c:pt>
                <c:pt idx="5664">
                  <c:v>150.48669494875003</c:v>
                </c:pt>
                <c:pt idx="5665">
                  <c:v>150.11894971886622</c:v>
                </c:pt>
                <c:pt idx="5666">
                  <c:v>150.43266562551966</c:v>
                </c:pt>
                <c:pt idx="5667">
                  <c:v>150.85444668580257</c:v>
                </c:pt>
                <c:pt idx="5668">
                  <c:v>152.50930404625393</c:v>
                </c:pt>
                <c:pt idx="5669">
                  <c:v>155.08352734336401</c:v>
                </c:pt>
                <c:pt idx="5670">
                  <c:v>151.13025423749238</c:v>
                </c:pt>
                <c:pt idx="5671">
                  <c:v>150.61654098190766</c:v>
                </c:pt>
                <c:pt idx="5672">
                  <c:v>150.43266562551966</c:v>
                </c:pt>
                <c:pt idx="5673">
                  <c:v>152.91495130468732</c:v>
                </c:pt>
                <c:pt idx="5674">
                  <c:v>154.11010189744221</c:v>
                </c:pt>
                <c:pt idx="5675">
                  <c:v>153.09883907289716</c:v>
                </c:pt>
                <c:pt idx="5676">
                  <c:v>150.43266562551966</c:v>
                </c:pt>
                <c:pt idx="5677">
                  <c:v>151.13025423749238</c:v>
                </c:pt>
                <c:pt idx="5678">
                  <c:v>150.302825376512</c:v>
                </c:pt>
                <c:pt idx="5679">
                  <c:v>150.2487958122754</c:v>
                </c:pt>
                <c:pt idx="5680">
                  <c:v>150.2487958122754</c:v>
                </c:pt>
                <c:pt idx="5681">
                  <c:v>151.71980131444809</c:v>
                </c:pt>
                <c:pt idx="5682">
                  <c:v>152.82300742058243</c:v>
                </c:pt>
                <c:pt idx="5683">
                  <c:v>150.43266562551966</c:v>
                </c:pt>
                <c:pt idx="5684">
                  <c:v>150.76250882685389</c:v>
                </c:pt>
                <c:pt idx="5685">
                  <c:v>151.86574505876936</c:v>
                </c:pt>
                <c:pt idx="5686">
                  <c:v>153.3367327264796</c:v>
                </c:pt>
                <c:pt idx="5687">
                  <c:v>153.9802856888079</c:v>
                </c:pt>
                <c:pt idx="5688">
                  <c:v>153.79641599606677</c:v>
                </c:pt>
                <c:pt idx="5689">
                  <c:v>150.1568581340814</c:v>
                </c:pt>
                <c:pt idx="5690">
                  <c:v>150.89234853359747</c:v>
                </c:pt>
                <c:pt idx="5691">
                  <c:v>151.99557331771612</c:v>
                </c:pt>
                <c:pt idx="5692">
                  <c:v>150.48669494875003</c:v>
                </c:pt>
                <c:pt idx="5693">
                  <c:v>150.34073355072098</c:v>
                </c:pt>
                <c:pt idx="5694">
                  <c:v>151.13025423749238</c:v>
                </c:pt>
                <c:pt idx="5695">
                  <c:v>150.76250882685389</c:v>
                </c:pt>
                <c:pt idx="5696">
                  <c:v>152.50930404625393</c:v>
                </c:pt>
                <c:pt idx="5697">
                  <c:v>154.43997076594195</c:v>
                </c:pt>
                <c:pt idx="5698">
                  <c:v>152.87704945689242</c:v>
                </c:pt>
                <c:pt idx="5699">
                  <c:v>151.62785743034317</c:v>
                </c:pt>
                <c:pt idx="5700">
                  <c:v>150.98428699506178</c:v>
                </c:pt>
                <c:pt idx="5701">
                  <c:v>152.73106353647751</c:v>
                </c:pt>
                <c:pt idx="5702">
                  <c:v>152.73106353647751</c:v>
                </c:pt>
                <c:pt idx="5703">
                  <c:v>150.21088739706022</c:v>
                </c:pt>
                <c:pt idx="5704">
                  <c:v>153.79641599606677</c:v>
                </c:pt>
                <c:pt idx="5705">
                  <c:v>153.42866998291265</c:v>
                </c:pt>
                <c:pt idx="5706">
                  <c:v>152.27140497003089</c:v>
                </c:pt>
                <c:pt idx="5707">
                  <c:v>153.28272684110698</c:v>
                </c:pt>
                <c:pt idx="5708">
                  <c:v>152.73106353647751</c:v>
                </c:pt>
                <c:pt idx="5709">
                  <c:v>151.99557331771612</c:v>
                </c:pt>
                <c:pt idx="5710">
                  <c:v>157.05212603662812</c:v>
                </c:pt>
                <c:pt idx="5711">
                  <c:v>151.99557331771612</c:v>
                </c:pt>
                <c:pt idx="5712">
                  <c:v>150.21088739706022</c:v>
                </c:pt>
                <c:pt idx="5713">
                  <c:v>151.35203180318464</c:v>
                </c:pt>
                <c:pt idx="5714">
                  <c:v>150.98428699506178</c:v>
                </c:pt>
                <c:pt idx="5715">
                  <c:v>151.13025423749238</c:v>
                </c:pt>
                <c:pt idx="5716">
                  <c:v>152.23349046940788</c:v>
                </c:pt>
                <c:pt idx="5717">
                  <c:v>151.86574505876936</c:v>
                </c:pt>
                <c:pt idx="5718">
                  <c:v>151.58993750707955</c:v>
                </c:pt>
                <c:pt idx="5719">
                  <c:v>150.2487958122754</c:v>
                </c:pt>
                <c:pt idx="5720">
                  <c:v>151.62785743034317</c:v>
                </c:pt>
                <c:pt idx="5721">
                  <c:v>151.99557331771612</c:v>
                </c:pt>
                <c:pt idx="5722">
                  <c:v>151.62785743034317</c:v>
                </c:pt>
                <c:pt idx="5723">
                  <c:v>150.70847944337197</c:v>
                </c:pt>
                <c:pt idx="5724">
                  <c:v>150.11894971886622</c:v>
                </c:pt>
                <c:pt idx="5725">
                  <c:v>153.42866998291265</c:v>
                </c:pt>
                <c:pt idx="5726">
                  <c:v>153.06092517478979</c:v>
                </c:pt>
                <c:pt idx="5727">
                  <c:v>150.39476311495758</c:v>
                </c:pt>
                <c:pt idx="5728">
                  <c:v>151.68187476351261</c:v>
                </c:pt>
                <c:pt idx="5729">
                  <c:v>152.32542832835657</c:v>
                </c:pt>
                <c:pt idx="5730">
                  <c:v>150.76250882685389</c:v>
                </c:pt>
                <c:pt idx="5731">
                  <c:v>150.48669494875003</c:v>
                </c:pt>
                <c:pt idx="5732">
                  <c:v>152.41736618730525</c:v>
                </c:pt>
                <c:pt idx="5733">
                  <c:v>153.06092517478979</c:v>
                </c:pt>
                <c:pt idx="5734">
                  <c:v>151.68187476351261</c:v>
                </c:pt>
                <c:pt idx="5735">
                  <c:v>151.58993750707955</c:v>
                </c:pt>
                <c:pt idx="5736">
                  <c:v>151.40606178918219</c:v>
                </c:pt>
                <c:pt idx="5737">
                  <c:v>150.76250882685389</c:v>
                </c:pt>
                <c:pt idx="5738">
                  <c:v>151.31412995538975</c:v>
                </c:pt>
                <c:pt idx="5739">
                  <c:v>150.06492009437804</c:v>
                </c:pt>
                <c:pt idx="5740">
                  <c:v>152.4552927382407</c:v>
                </c:pt>
                <c:pt idx="5741">
                  <c:v>150.1568581340814</c:v>
                </c:pt>
                <c:pt idx="5742">
                  <c:v>151.9036294336112</c:v>
                </c:pt>
                <c:pt idx="5743">
                  <c:v>153.74238601006925</c:v>
                </c:pt>
                <c:pt idx="5744">
                  <c:v>153.92627377827907</c:v>
                </c:pt>
                <c:pt idx="5745">
                  <c:v>153.37461047364957</c:v>
                </c:pt>
                <c:pt idx="5746">
                  <c:v>152.4552927382407</c:v>
                </c:pt>
                <c:pt idx="5747">
                  <c:v>150.94637851959502</c:v>
                </c:pt>
                <c:pt idx="5748">
                  <c:v>151.0383163785437</c:v>
                </c:pt>
                <c:pt idx="5749">
                  <c:v>151.95768231520242</c:v>
                </c:pt>
                <c:pt idx="5750">
                  <c:v>152.50930404625393</c:v>
                </c:pt>
                <c:pt idx="5751">
                  <c:v>151.68187476351261</c:v>
                </c:pt>
                <c:pt idx="5752">
                  <c:v>151.0383163785437</c:v>
                </c:pt>
                <c:pt idx="5753">
                  <c:v>151.35203180318464</c:v>
                </c:pt>
                <c:pt idx="5754">
                  <c:v>151.9036294336112</c:v>
                </c:pt>
                <c:pt idx="5755">
                  <c:v>153.28272684110698</c:v>
                </c:pt>
                <c:pt idx="5756">
                  <c:v>151.2600999693922</c:v>
                </c:pt>
                <c:pt idx="5757">
                  <c:v>152.41736618730525</c:v>
                </c:pt>
                <c:pt idx="5758">
                  <c:v>155.267403663777</c:v>
                </c:pt>
                <c:pt idx="5759">
                  <c:v>152.41736618730525</c:v>
                </c:pt>
                <c:pt idx="5760">
                  <c:v>151.35203180318464</c:v>
                </c:pt>
                <c:pt idx="5761">
                  <c:v>154.84565176525027</c:v>
                </c:pt>
                <c:pt idx="5762">
                  <c:v>155.39725542083306</c:v>
                </c:pt>
                <c:pt idx="5763">
                  <c:v>154.84565176525027</c:v>
                </c:pt>
                <c:pt idx="5764">
                  <c:v>151.35203180318464</c:v>
                </c:pt>
                <c:pt idx="5765">
                  <c:v>150.70847944337197</c:v>
                </c:pt>
                <c:pt idx="5766">
                  <c:v>152.60124130268699</c:v>
                </c:pt>
                <c:pt idx="5767">
                  <c:v>155.9109566261053</c:v>
                </c:pt>
                <c:pt idx="5768">
                  <c:v>156.83032196024843</c:v>
                </c:pt>
                <c:pt idx="5769">
                  <c:v>152.9689873158411</c:v>
                </c:pt>
                <c:pt idx="5770">
                  <c:v>151.0383163785437</c:v>
                </c:pt>
                <c:pt idx="5771">
                  <c:v>152.60124130268699</c:v>
                </c:pt>
                <c:pt idx="5772">
                  <c:v>150.89234853359747</c:v>
                </c:pt>
                <c:pt idx="5773">
                  <c:v>150.43266562551966</c:v>
                </c:pt>
                <c:pt idx="5774">
                  <c:v>150.2487958122754</c:v>
                </c:pt>
                <c:pt idx="5775">
                  <c:v>150.67057036538958</c:v>
                </c:pt>
                <c:pt idx="5776">
                  <c:v>151.49799964813087</c:v>
                </c:pt>
                <c:pt idx="5777">
                  <c:v>150.52460336396524</c:v>
                </c:pt>
                <c:pt idx="5778">
                  <c:v>150.94637851959502</c:v>
                </c:pt>
                <c:pt idx="5779">
                  <c:v>152.50930404625393</c:v>
                </c:pt>
                <c:pt idx="5780">
                  <c:v>150.57863292820184</c:v>
                </c:pt>
                <c:pt idx="5781">
                  <c:v>151.49799964813087</c:v>
                </c:pt>
                <c:pt idx="5782">
                  <c:v>152.23349046940788</c:v>
                </c:pt>
                <c:pt idx="5783">
                  <c:v>151.68187476351261</c:v>
                </c:pt>
                <c:pt idx="5784">
                  <c:v>150.06492009437804</c:v>
                </c:pt>
                <c:pt idx="5785">
                  <c:v>151.99557331771612</c:v>
                </c:pt>
                <c:pt idx="5786">
                  <c:v>151.99557331771612</c:v>
                </c:pt>
                <c:pt idx="5787">
                  <c:v>152.36334885413578</c:v>
                </c:pt>
                <c:pt idx="5788">
                  <c:v>154.20204578154713</c:v>
                </c:pt>
                <c:pt idx="5789">
                  <c:v>152.4552927382407</c:v>
                </c:pt>
                <c:pt idx="5790">
                  <c:v>151.16816211044352</c:v>
                </c:pt>
                <c:pt idx="5791">
                  <c:v>151.81174519855301</c:v>
                </c:pt>
                <c:pt idx="5792">
                  <c:v>150.302825376512</c:v>
                </c:pt>
                <c:pt idx="5793">
                  <c:v>156.92225981919711</c:v>
                </c:pt>
                <c:pt idx="5794">
                  <c:v>156.73838410129974</c:v>
                </c:pt>
                <c:pt idx="5795">
                  <c:v>154.16416200922089</c:v>
                </c:pt>
                <c:pt idx="5796">
                  <c:v>151.77381322497692</c:v>
                </c:pt>
                <c:pt idx="5797">
                  <c:v>150.85444668580257</c:v>
                </c:pt>
                <c:pt idx="5798">
                  <c:v>151.0383163785437</c:v>
                </c:pt>
                <c:pt idx="5799">
                  <c:v>152.08751720182104</c:v>
                </c:pt>
                <c:pt idx="5800">
                  <c:v>156.59240661610355</c:v>
                </c:pt>
                <c:pt idx="5801">
                  <c:v>150.21088739706022</c:v>
                </c:pt>
                <c:pt idx="5802">
                  <c:v>150.80041730232065</c:v>
                </c:pt>
                <c:pt idx="5803">
                  <c:v>155.0294798844134</c:v>
                </c:pt>
                <c:pt idx="5804">
                  <c:v>154.93753600030848</c:v>
                </c:pt>
                <c:pt idx="5805">
                  <c:v>153.65044212596433</c:v>
                </c:pt>
                <c:pt idx="5806">
                  <c:v>152.4552927382407</c:v>
                </c:pt>
                <c:pt idx="5807">
                  <c:v>151.53591354623825</c:v>
                </c:pt>
                <c:pt idx="5808">
                  <c:v>150.06492009437804</c:v>
                </c:pt>
                <c:pt idx="5809">
                  <c:v>150.52460336396524</c:v>
                </c:pt>
                <c:pt idx="5810">
                  <c:v>154.89965463804475</c:v>
                </c:pt>
                <c:pt idx="5811">
                  <c:v>153.88835385501545</c:v>
                </c:pt>
                <c:pt idx="5812">
                  <c:v>156.09483113897144</c:v>
                </c:pt>
                <c:pt idx="5813">
                  <c:v>156.46257654960993</c:v>
                </c:pt>
                <c:pt idx="5814">
                  <c:v>153.88835385501545</c:v>
                </c:pt>
                <c:pt idx="5815">
                  <c:v>151.40606178918219</c:v>
                </c:pt>
                <c:pt idx="5816">
                  <c:v>154.53190802237503</c:v>
                </c:pt>
                <c:pt idx="5817">
                  <c:v>152.50930404625393</c:v>
                </c:pt>
                <c:pt idx="5818">
                  <c:v>151.22219209644106</c:v>
                </c:pt>
                <c:pt idx="5819">
                  <c:v>151.95768231520242</c:v>
                </c:pt>
                <c:pt idx="5820">
                  <c:v>150.1568581340814</c:v>
                </c:pt>
                <c:pt idx="5821">
                  <c:v>151.62785743034317</c:v>
                </c:pt>
                <c:pt idx="5822">
                  <c:v>155.39725542083306</c:v>
                </c:pt>
                <c:pt idx="5823">
                  <c:v>152.36334885413578</c:v>
                </c:pt>
                <c:pt idx="5824">
                  <c:v>152.08751720182104</c:v>
                </c:pt>
                <c:pt idx="5825">
                  <c:v>150.52460336396524</c:v>
                </c:pt>
                <c:pt idx="5826">
                  <c:v>150.11894971886622</c:v>
                </c:pt>
                <c:pt idx="5827">
                  <c:v>152.08751720182104</c:v>
                </c:pt>
                <c:pt idx="5828">
                  <c:v>151.35203180318464</c:v>
                </c:pt>
                <c:pt idx="5829">
                  <c:v>150.76250882685389</c:v>
                </c:pt>
                <c:pt idx="5830">
                  <c:v>151.95768231520242</c:v>
                </c:pt>
                <c:pt idx="5831">
                  <c:v>151.95768231520242</c:v>
                </c:pt>
                <c:pt idx="5832">
                  <c:v>151.16816211044352</c:v>
                </c:pt>
                <c:pt idx="5833">
                  <c:v>153.28272684110698</c:v>
                </c:pt>
                <c:pt idx="5834">
                  <c:v>151.35203180318464</c:v>
                </c:pt>
                <c:pt idx="5835">
                  <c:v>150.98428699506178</c:v>
                </c:pt>
                <c:pt idx="5836">
                  <c:v>152.17946108592596</c:v>
                </c:pt>
                <c:pt idx="5837">
                  <c:v>151.44396966213333</c:v>
                </c:pt>
                <c:pt idx="5838">
                  <c:v>152.41736618730525</c:v>
                </c:pt>
                <c:pt idx="5839">
                  <c:v>155.54321121546681</c:v>
                </c:pt>
                <c:pt idx="5840">
                  <c:v>154.71578133020989</c:v>
                </c:pt>
                <c:pt idx="5841">
                  <c:v>152.08751720182104</c:v>
                </c:pt>
                <c:pt idx="5842">
                  <c:v>153.28272684110698</c:v>
                </c:pt>
                <c:pt idx="5843">
                  <c:v>154.29398966565202</c:v>
                </c:pt>
                <c:pt idx="5844">
                  <c:v>150.34073355072098</c:v>
                </c:pt>
                <c:pt idx="5845">
                  <c:v>152.23349046940788</c:v>
                </c:pt>
                <c:pt idx="5846">
                  <c:v>153.3367327264796</c:v>
                </c:pt>
                <c:pt idx="5847">
                  <c:v>156.37063869066125</c:v>
                </c:pt>
                <c:pt idx="5848">
                  <c:v>152.60124130268699</c:v>
                </c:pt>
                <c:pt idx="5849">
                  <c:v>152.27140497003089</c:v>
                </c:pt>
                <c:pt idx="5850">
                  <c:v>150.06492009437804</c:v>
                </c:pt>
                <c:pt idx="5851">
                  <c:v>151.22219209644106</c:v>
                </c:pt>
                <c:pt idx="5852">
                  <c:v>151.0383163785437</c:v>
                </c:pt>
                <c:pt idx="5853">
                  <c:v>153.00689518879224</c:v>
                </c:pt>
                <c:pt idx="5854">
                  <c:v>153.46655435775449</c:v>
                </c:pt>
                <c:pt idx="5855">
                  <c:v>151.40606178918219</c:v>
                </c:pt>
                <c:pt idx="5856">
                  <c:v>153.42866998291265</c:v>
                </c:pt>
                <c:pt idx="5857">
                  <c:v>151.40606178918219</c:v>
                </c:pt>
                <c:pt idx="5858">
                  <c:v>150.43266562551966</c:v>
                </c:pt>
                <c:pt idx="5859">
                  <c:v>150.85444668580257</c:v>
                </c:pt>
                <c:pt idx="5860">
                  <c:v>152.23349046940788</c:v>
                </c:pt>
                <c:pt idx="5861">
                  <c:v>157.2900052298356</c:v>
                </c:pt>
                <c:pt idx="5862">
                  <c:v>159.49648371882282</c:v>
                </c:pt>
                <c:pt idx="5863">
                  <c:v>154.62384467629246</c:v>
                </c:pt>
                <c:pt idx="5864">
                  <c:v>150.76250882685389</c:v>
                </c:pt>
                <c:pt idx="5865">
                  <c:v>150.85444668580257</c:v>
                </c:pt>
                <c:pt idx="5866">
                  <c:v>154.47787743386186</c:v>
                </c:pt>
                <c:pt idx="5867">
                  <c:v>154.01821766238399</c:v>
                </c:pt>
                <c:pt idx="5868">
                  <c:v>153.65044212596433</c:v>
                </c:pt>
                <c:pt idx="5869">
                  <c:v>154.47787743386186</c:v>
                </c:pt>
                <c:pt idx="5870">
                  <c:v>153.83432989417415</c:v>
                </c:pt>
                <c:pt idx="5871">
                  <c:v>152.08751720182104</c:v>
                </c:pt>
                <c:pt idx="5872">
                  <c:v>150.52460336396524</c:v>
                </c:pt>
                <c:pt idx="5873">
                  <c:v>151.16816211044352</c:v>
                </c:pt>
                <c:pt idx="5874">
                  <c:v>150.61654098190766</c:v>
                </c:pt>
                <c:pt idx="5875">
                  <c:v>150.80041730232065</c:v>
                </c:pt>
                <c:pt idx="5876">
                  <c:v>155.39725542083306</c:v>
                </c:pt>
                <c:pt idx="5877">
                  <c:v>150.89234853359747</c:v>
                </c:pt>
                <c:pt idx="5878">
                  <c:v>150.70847944337197</c:v>
                </c:pt>
                <c:pt idx="5879">
                  <c:v>150.302825376512</c:v>
                </c:pt>
                <c:pt idx="5880">
                  <c:v>151.58993750707955</c:v>
                </c:pt>
                <c:pt idx="5881">
                  <c:v>152.14155863561541</c:v>
                </c:pt>
                <c:pt idx="5882">
                  <c:v>152.50930404625393</c:v>
                </c:pt>
                <c:pt idx="5883">
                  <c:v>151.86574505876936</c:v>
                </c:pt>
                <c:pt idx="5884">
                  <c:v>150.67057036538958</c:v>
                </c:pt>
                <c:pt idx="5885">
                  <c:v>151.2600999693922</c:v>
                </c:pt>
                <c:pt idx="5886">
                  <c:v>152.23349046940788</c:v>
                </c:pt>
                <c:pt idx="5887">
                  <c:v>152.9689873158411</c:v>
                </c:pt>
                <c:pt idx="5888">
                  <c:v>154.16416200922089</c:v>
                </c:pt>
                <c:pt idx="5889">
                  <c:v>152.14155863561541</c:v>
                </c:pt>
                <c:pt idx="5890">
                  <c:v>151.95768231520242</c:v>
                </c:pt>
                <c:pt idx="5891">
                  <c:v>151.13025423749238</c:v>
                </c:pt>
                <c:pt idx="5892">
                  <c:v>155.9109566261053</c:v>
                </c:pt>
                <c:pt idx="5893">
                  <c:v>150.98428699506178</c:v>
                </c:pt>
                <c:pt idx="5894">
                  <c:v>152.08751720182104</c:v>
                </c:pt>
                <c:pt idx="5895">
                  <c:v>153.55849824185941</c:v>
                </c:pt>
                <c:pt idx="5896">
                  <c:v>155.5811431890429</c:v>
                </c:pt>
                <c:pt idx="5897">
                  <c:v>154.93753600030848</c:v>
                </c:pt>
                <c:pt idx="5898">
                  <c:v>152.60124130268699</c:v>
                </c:pt>
                <c:pt idx="5899">
                  <c:v>152.14155863561541</c:v>
                </c:pt>
                <c:pt idx="5900">
                  <c:v>150.85444668580257</c:v>
                </c:pt>
                <c:pt idx="5901">
                  <c:v>151.31412995538975</c:v>
                </c:pt>
                <c:pt idx="5902">
                  <c:v>152.41736618730525</c:v>
                </c:pt>
                <c:pt idx="5903">
                  <c:v>150.80041730232065</c:v>
                </c:pt>
                <c:pt idx="5904">
                  <c:v>156.1327474471413</c:v>
                </c:pt>
                <c:pt idx="5905">
                  <c:v>151.99557331771612</c:v>
                </c:pt>
                <c:pt idx="5906">
                  <c:v>150.2487958122754</c:v>
                </c:pt>
                <c:pt idx="5907">
                  <c:v>151.68187476351261</c:v>
                </c:pt>
                <c:pt idx="5908">
                  <c:v>153.3367327264796</c:v>
                </c:pt>
                <c:pt idx="5909">
                  <c:v>153.24479486753091</c:v>
                </c:pt>
                <c:pt idx="5910">
                  <c:v>152.9689873158411</c:v>
                </c:pt>
                <c:pt idx="5911">
                  <c:v>151.49799964813087</c:v>
                </c:pt>
                <c:pt idx="5912">
                  <c:v>150.61654098190766</c:v>
                </c:pt>
                <c:pt idx="5913">
                  <c:v>151.71980131444809</c:v>
                </c:pt>
                <c:pt idx="5914">
                  <c:v>150.34073355072098</c:v>
                </c:pt>
                <c:pt idx="5915">
                  <c:v>150.43266562551966</c:v>
                </c:pt>
                <c:pt idx="5916">
                  <c:v>150.80041730232065</c:v>
                </c:pt>
                <c:pt idx="5917">
                  <c:v>150.76250882685389</c:v>
                </c:pt>
                <c:pt idx="5918">
                  <c:v>150.1568581340814</c:v>
                </c:pt>
                <c:pt idx="5919">
                  <c:v>150.80041730232065</c:v>
                </c:pt>
                <c:pt idx="5920">
                  <c:v>150.11894971886622</c:v>
                </c:pt>
                <c:pt idx="5921">
                  <c:v>151.86574505876936</c:v>
                </c:pt>
                <c:pt idx="5922">
                  <c:v>150.43266562551966</c:v>
                </c:pt>
                <c:pt idx="5923">
                  <c:v>150.43266562551966</c:v>
                </c:pt>
                <c:pt idx="5924">
                  <c:v>153.06092517478979</c:v>
                </c:pt>
                <c:pt idx="5925">
                  <c:v>153.42866998291265</c:v>
                </c:pt>
                <c:pt idx="5926">
                  <c:v>150.76250882685389</c:v>
                </c:pt>
                <c:pt idx="5927">
                  <c:v>151.35203180318464</c:v>
                </c:pt>
                <c:pt idx="5928">
                  <c:v>150.85444668580257</c:v>
                </c:pt>
                <c:pt idx="5929">
                  <c:v>157.93355819216393</c:v>
                </c:pt>
                <c:pt idx="5930">
                  <c:v>153.15285700858223</c:v>
                </c:pt>
                <c:pt idx="5931">
                  <c:v>150.67057036538958</c:v>
                </c:pt>
                <c:pt idx="5932">
                  <c:v>151.2600999693922</c:v>
                </c:pt>
                <c:pt idx="5933">
                  <c:v>153.09883907289716</c:v>
                </c:pt>
                <c:pt idx="5934">
                  <c:v>155.39725542083306</c:v>
                </c:pt>
                <c:pt idx="5935">
                  <c:v>155.0294798844134</c:v>
                </c:pt>
                <c:pt idx="5936">
                  <c:v>156.1327474471413</c:v>
                </c:pt>
                <c:pt idx="5937">
                  <c:v>152.54723662234562</c:v>
                </c:pt>
                <c:pt idx="5938">
                  <c:v>150.89234853359747</c:v>
                </c:pt>
                <c:pt idx="5939">
                  <c:v>151.71980131444809</c:v>
                </c:pt>
                <c:pt idx="5940">
                  <c:v>151.68187476351261</c:v>
                </c:pt>
                <c:pt idx="5941">
                  <c:v>150.67057036538958</c:v>
                </c:pt>
                <c:pt idx="5942">
                  <c:v>150.11894971886622</c:v>
                </c:pt>
                <c:pt idx="5943">
                  <c:v>150.52460336396524</c:v>
                </c:pt>
                <c:pt idx="5944">
                  <c:v>150.57863292820184</c:v>
                </c:pt>
                <c:pt idx="5945">
                  <c:v>151.31412995538975</c:v>
                </c:pt>
                <c:pt idx="5946">
                  <c:v>152.14155863561541</c:v>
                </c:pt>
                <c:pt idx="5947">
                  <c:v>151.49799964813087</c:v>
                </c:pt>
                <c:pt idx="5948">
                  <c:v>152.41736618730525</c:v>
                </c:pt>
                <c:pt idx="5949">
                  <c:v>150.67057036538958</c:v>
                </c:pt>
                <c:pt idx="5950">
                  <c:v>150.02701787302345</c:v>
                </c:pt>
                <c:pt idx="5951">
                  <c:v>151.40606178918219</c:v>
                </c:pt>
                <c:pt idx="5952">
                  <c:v>151.53591354623825</c:v>
                </c:pt>
                <c:pt idx="5953">
                  <c:v>152.91495130468732</c:v>
                </c:pt>
                <c:pt idx="5954">
                  <c:v>152.27140497003089</c:v>
                </c:pt>
                <c:pt idx="5955">
                  <c:v>150.61654098190766</c:v>
                </c:pt>
                <c:pt idx="5956">
                  <c:v>150.1568581340814</c:v>
                </c:pt>
                <c:pt idx="5957">
                  <c:v>151.31412995538975</c:v>
                </c:pt>
                <c:pt idx="5958">
                  <c:v>153.06092517478979</c:v>
                </c:pt>
                <c:pt idx="5959">
                  <c:v>152.78511159794374</c:v>
                </c:pt>
                <c:pt idx="5960">
                  <c:v>152.23349046940788</c:v>
                </c:pt>
                <c:pt idx="5961">
                  <c:v>152.60124130268699</c:v>
                </c:pt>
                <c:pt idx="5962">
                  <c:v>153.52060844437696</c:v>
                </c:pt>
                <c:pt idx="5963">
                  <c:v>154.43997076594195</c:v>
                </c:pt>
                <c:pt idx="5964">
                  <c:v>156.00289388253839</c:v>
                </c:pt>
                <c:pt idx="5965">
                  <c:v>153.88835385501545</c:v>
                </c:pt>
                <c:pt idx="5966">
                  <c:v>151.44396966213333</c:v>
                </c:pt>
                <c:pt idx="5967">
                  <c:v>153.00689518879224</c:v>
                </c:pt>
                <c:pt idx="5968">
                  <c:v>153.55849824185941</c:v>
                </c:pt>
                <c:pt idx="5969">
                  <c:v>153.37461047364957</c:v>
                </c:pt>
                <c:pt idx="5970">
                  <c:v>153.37461047364957</c:v>
                </c:pt>
                <c:pt idx="5971">
                  <c:v>151.53591354623825</c:v>
                </c:pt>
                <c:pt idx="5972">
                  <c:v>152.36334885413578</c:v>
                </c:pt>
                <c:pt idx="5973">
                  <c:v>152.73106353647751</c:v>
                </c:pt>
                <c:pt idx="5974">
                  <c:v>153.55849824185941</c:v>
                </c:pt>
                <c:pt idx="5975">
                  <c:v>151.35203180318464</c:v>
                </c:pt>
                <c:pt idx="5976">
                  <c:v>150.302825376512</c:v>
                </c:pt>
                <c:pt idx="5977">
                  <c:v>150.57863292820184</c:v>
                </c:pt>
                <c:pt idx="5978">
                  <c:v>151.40606178918219</c:v>
                </c:pt>
                <c:pt idx="5979">
                  <c:v>151.95768231520242</c:v>
                </c:pt>
                <c:pt idx="5980">
                  <c:v>151.49799964813087</c:v>
                </c:pt>
                <c:pt idx="5981">
                  <c:v>151.77381322497692</c:v>
                </c:pt>
                <c:pt idx="5982">
                  <c:v>152.50930404625393</c:v>
                </c:pt>
                <c:pt idx="5983">
                  <c:v>150.76250882685389</c:v>
                </c:pt>
                <c:pt idx="5984">
                  <c:v>150.06492009437804</c:v>
                </c:pt>
                <c:pt idx="5985">
                  <c:v>150.43266562551966</c:v>
                </c:pt>
                <c:pt idx="5986">
                  <c:v>154.62384467629246</c:v>
                </c:pt>
                <c:pt idx="5987">
                  <c:v>152.04962077666673</c:v>
                </c:pt>
                <c:pt idx="5988">
                  <c:v>151.13025423749238</c:v>
                </c:pt>
                <c:pt idx="5989">
                  <c:v>152.04962077666673</c:v>
                </c:pt>
                <c:pt idx="5990">
                  <c:v>150.80041730232065</c:v>
                </c:pt>
                <c:pt idx="5991">
                  <c:v>150.302825376512</c:v>
                </c:pt>
                <c:pt idx="5992">
                  <c:v>150.1568581340814</c:v>
                </c:pt>
                <c:pt idx="5993">
                  <c:v>151.86574505876936</c:v>
                </c:pt>
                <c:pt idx="5994">
                  <c:v>154.89965463804475</c:v>
                </c:pt>
                <c:pt idx="5995">
                  <c:v>152.87704945689242</c:v>
                </c:pt>
                <c:pt idx="5996">
                  <c:v>150.34073355072098</c:v>
                </c:pt>
                <c:pt idx="5997">
                  <c:v>150.67057036538958</c:v>
                </c:pt>
                <c:pt idx="5998">
                  <c:v>150.98428699506178</c:v>
                </c:pt>
                <c:pt idx="5999">
                  <c:v>151.53591354623825</c:v>
                </c:pt>
                <c:pt idx="6000">
                  <c:v>150.76250882685389</c:v>
                </c:pt>
                <c:pt idx="6001">
                  <c:v>151.81174519855301</c:v>
                </c:pt>
                <c:pt idx="6002">
                  <c:v>152.4552927382407</c:v>
                </c:pt>
                <c:pt idx="6003">
                  <c:v>150.80041730232065</c:v>
                </c:pt>
                <c:pt idx="6004">
                  <c:v>152.63911965237259</c:v>
                </c:pt>
                <c:pt idx="6005">
                  <c:v>151.35203180318464</c:v>
                </c:pt>
                <c:pt idx="6006">
                  <c:v>150.67057036538958</c:v>
                </c:pt>
                <c:pt idx="6007">
                  <c:v>151.2600999693922</c:v>
                </c:pt>
                <c:pt idx="6008">
                  <c:v>150.2487958122754</c:v>
                </c:pt>
                <c:pt idx="6009">
                  <c:v>150.48669494875003</c:v>
                </c:pt>
                <c:pt idx="6010">
                  <c:v>151.0383163785437</c:v>
                </c:pt>
                <c:pt idx="6011">
                  <c:v>151.95768231520242</c:v>
                </c:pt>
                <c:pt idx="6012">
                  <c:v>152.60124130268699</c:v>
                </c:pt>
                <c:pt idx="6013">
                  <c:v>152.78511159794374</c:v>
                </c:pt>
                <c:pt idx="6014">
                  <c:v>152.9689873158411</c:v>
                </c:pt>
                <c:pt idx="6015">
                  <c:v>150.85444668580257</c:v>
                </c:pt>
                <c:pt idx="6016">
                  <c:v>152.08751720182104</c:v>
                </c:pt>
                <c:pt idx="6017">
                  <c:v>152.63911965237259</c:v>
                </c:pt>
                <c:pt idx="6018">
                  <c:v>150.34073355072098</c:v>
                </c:pt>
                <c:pt idx="6019">
                  <c:v>150.85444668580257</c:v>
                </c:pt>
                <c:pt idx="6020">
                  <c:v>152.04962077666673</c:v>
                </c:pt>
                <c:pt idx="6021">
                  <c:v>150.06492009437804</c:v>
                </c:pt>
                <c:pt idx="6022">
                  <c:v>152.27140497003089</c:v>
                </c:pt>
                <c:pt idx="6023">
                  <c:v>152.27140497003089</c:v>
                </c:pt>
                <c:pt idx="6024">
                  <c:v>150.2487958122754</c:v>
                </c:pt>
                <c:pt idx="6025">
                  <c:v>153.06092517478979</c:v>
                </c:pt>
                <c:pt idx="6026">
                  <c:v>151.58993750707955</c:v>
                </c:pt>
                <c:pt idx="6027">
                  <c:v>150.43266562551966</c:v>
                </c:pt>
                <c:pt idx="6028">
                  <c:v>151.9036294336112</c:v>
                </c:pt>
                <c:pt idx="6029">
                  <c:v>150.98428699506178</c:v>
                </c:pt>
                <c:pt idx="6030">
                  <c:v>150.39476311495758</c:v>
                </c:pt>
                <c:pt idx="6031">
                  <c:v>150.1568581340814</c:v>
                </c:pt>
                <c:pt idx="6032">
                  <c:v>151.40606178918219</c:v>
                </c:pt>
                <c:pt idx="6033">
                  <c:v>150.2487958122754</c:v>
                </c:pt>
                <c:pt idx="6034">
                  <c:v>150.21088739706022</c:v>
                </c:pt>
                <c:pt idx="6035">
                  <c:v>151.07622425149484</c:v>
                </c:pt>
                <c:pt idx="6036">
                  <c:v>151.07622425149484</c:v>
                </c:pt>
                <c:pt idx="6037">
                  <c:v>155.39725542083306</c:v>
                </c:pt>
                <c:pt idx="6038">
                  <c:v>152.36334885413578</c:v>
                </c:pt>
                <c:pt idx="6039">
                  <c:v>151.9036294336112</c:v>
                </c:pt>
                <c:pt idx="6040">
                  <c:v>150.43266562551966</c:v>
                </c:pt>
                <c:pt idx="6041">
                  <c:v>151.22219209644106</c:v>
                </c:pt>
                <c:pt idx="6042">
                  <c:v>151.16816211044352</c:v>
                </c:pt>
                <c:pt idx="6043">
                  <c:v>153.15285700858223</c:v>
                </c:pt>
                <c:pt idx="6044">
                  <c:v>154.25609806062272</c:v>
                </c:pt>
                <c:pt idx="6045">
                  <c:v>152.9689873158411</c:v>
                </c:pt>
                <c:pt idx="6046">
                  <c:v>150.94637851959502</c:v>
                </c:pt>
                <c:pt idx="6047">
                  <c:v>154.62384467629246</c:v>
                </c:pt>
                <c:pt idx="6048">
                  <c:v>151.58993750707955</c:v>
                </c:pt>
                <c:pt idx="6049">
                  <c:v>150.1568581340814</c:v>
                </c:pt>
                <c:pt idx="6050">
                  <c:v>150.2487958122754</c:v>
                </c:pt>
                <c:pt idx="6051">
                  <c:v>150.80041730232065</c:v>
                </c:pt>
                <c:pt idx="6052">
                  <c:v>150.67057036538958</c:v>
                </c:pt>
                <c:pt idx="6053">
                  <c:v>151.2600999693922</c:v>
                </c:pt>
                <c:pt idx="6054">
                  <c:v>150.1568581340814</c:v>
                </c:pt>
                <c:pt idx="6055">
                  <c:v>151.40606178918219</c:v>
                </c:pt>
                <c:pt idx="6056">
                  <c:v>152.23349046940788</c:v>
                </c:pt>
                <c:pt idx="6057">
                  <c:v>152.08751720182104</c:v>
                </c:pt>
                <c:pt idx="6058">
                  <c:v>150.34073355072098</c:v>
                </c:pt>
                <c:pt idx="6059">
                  <c:v>152.60124130268699</c:v>
                </c:pt>
                <c:pt idx="6060">
                  <c:v>151.86574505876936</c:v>
                </c:pt>
                <c:pt idx="6061">
                  <c:v>153.42866998291265</c:v>
                </c:pt>
                <c:pt idx="6062">
                  <c:v>150.61654098190766</c:v>
                </c:pt>
                <c:pt idx="6063">
                  <c:v>153.00689518879224</c:v>
                </c:pt>
                <c:pt idx="6064">
                  <c:v>151.2600999693922</c:v>
                </c:pt>
                <c:pt idx="6065">
                  <c:v>151.53591354623825</c:v>
                </c:pt>
                <c:pt idx="6066">
                  <c:v>151.9036294336112</c:v>
                </c:pt>
                <c:pt idx="6067">
                  <c:v>151.35203180318464</c:v>
                </c:pt>
                <c:pt idx="6068">
                  <c:v>150.94637851959502</c:v>
                </c:pt>
                <c:pt idx="6069">
                  <c:v>150.80041730232065</c:v>
                </c:pt>
                <c:pt idx="6070">
                  <c:v>151.16816211044352</c:v>
                </c:pt>
                <c:pt idx="6071">
                  <c:v>150.67057036538958</c:v>
                </c:pt>
                <c:pt idx="6072">
                  <c:v>150.89234853359747</c:v>
                </c:pt>
                <c:pt idx="6073">
                  <c:v>151.40606178918219</c:v>
                </c:pt>
                <c:pt idx="6074">
                  <c:v>151.49799964813087</c:v>
                </c:pt>
                <c:pt idx="6075">
                  <c:v>151.77381322497692</c:v>
                </c:pt>
                <c:pt idx="6076">
                  <c:v>154.53190802237503</c:v>
                </c:pt>
                <c:pt idx="6077">
                  <c:v>153.06092517478979</c:v>
                </c:pt>
                <c:pt idx="6078">
                  <c:v>152.04962077666673</c:v>
                </c:pt>
                <c:pt idx="6079">
                  <c:v>152.50930404625393</c:v>
                </c:pt>
                <c:pt idx="6080">
                  <c:v>150.21088739706022</c:v>
                </c:pt>
                <c:pt idx="6081">
                  <c:v>150.02701787302345</c:v>
                </c:pt>
                <c:pt idx="6082">
                  <c:v>152.14155863561541</c:v>
                </c:pt>
                <c:pt idx="6083">
                  <c:v>151.95768231520242</c:v>
                </c:pt>
                <c:pt idx="6084">
                  <c:v>151.53591354623825</c:v>
                </c:pt>
                <c:pt idx="6085">
                  <c:v>150.80041730232065</c:v>
                </c:pt>
                <c:pt idx="6086">
                  <c:v>151.07622425149484</c:v>
                </c:pt>
                <c:pt idx="6087">
                  <c:v>153.55849824185941</c:v>
                </c:pt>
                <c:pt idx="6088">
                  <c:v>152.36334885413578</c:v>
                </c:pt>
                <c:pt idx="6089">
                  <c:v>151.86574505876936</c:v>
                </c:pt>
                <c:pt idx="6090">
                  <c:v>151.0383163785437</c:v>
                </c:pt>
                <c:pt idx="6091">
                  <c:v>150.89234853359747</c:v>
                </c:pt>
                <c:pt idx="6092">
                  <c:v>151.86574505876936</c:v>
                </c:pt>
                <c:pt idx="6093">
                  <c:v>150.2487958122754</c:v>
                </c:pt>
                <c:pt idx="6094">
                  <c:v>151.71980131444809</c:v>
                </c:pt>
                <c:pt idx="6095">
                  <c:v>150.302825376512</c:v>
                </c:pt>
                <c:pt idx="6096">
                  <c:v>152.50930404625393</c:v>
                </c:pt>
                <c:pt idx="6097">
                  <c:v>154.53190802237503</c:v>
                </c:pt>
                <c:pt idx="6098">
                  <c:v>151.58993750707955</c:v>
                </c:pt>
                <c:pt idx="6099">
                  <c:v>152.32542832835657</c:v>
                </c:pt>
                <c:pt idx="6100">
                  <c:v>151.13025423749238</c:v>
                </c:pt>
                <c:pt idx="6101">
                  <c:v>151.22219209644106</c:v>
                </c:pt>
                <c:pt idx="6102">
                  <c:v>151.0383163785437</c:v>
                </c:pt>
                <c:pt idx="6103">
                  <c:v>150.39476311495758</c:v>
                </c:pt>
                <c:pt idx="6104">
                  <c:v>152.27140497003089</c:v>
                </c:pt>
                <c:pt idx="6105">
                  <c:v>152.54723662234562</c:v>
                </c:pt>
                <c:pt idx="6106">
                  <c:v>151.71980131444809</c:v>
                </c:pt>
                <c:pt idx="6107">
                  <c:v>150.85444668580257</c:v>
                </c:pt>
                <c:pt idx="6108">
                  <c:v>150.89234853359747</c:v>
                </c:pt>
                <c:pt idx="6109">
                  <c:v>150.02701787302345</c:v>
                </c:pt>
                <c:pt idx="6110">
                  <c:v>150.48669494875003</c:v>
                </c:pt>
                <c:pt idx="6111">
                  <c:v>152.50930404625393</c:v>
                </c:pt>
                <c:pt idx="6112">
                  <c:v>152.14155863561541</c:v>
                </c:pt>
                <c:pt idx="6113">
                  <c:v>150.94637851959502</c:v>
                </c:pt>
                <c:pt idx="6114">
                  <c:v>150.48669494875003</c:v>
                </c:pt>
                <c:pt idx="6115">
                  <c:v>151.49799964813087</c:v>
                </c:pt>
                <c:pt idx="6116">
                  <c:v>150.85444668580257</c:v>
                </c:pt>
                <c:pt idx="6117">
                  <c:v>151.62785743034317</c:v>
                </c:pt>
                <c:pt idx="6118">
                  <c:v>150.94637851959502</c:v>
                </c:pt>
                <c:pt idx="6119">
                  <c:v>150.11894971886622</c:v>
                </c:pt>
                <c:pt idx="6120">
                  <c:v>153.00689518879224</c:v>
                </c:pt>
                <c:pt idx="6121">
                  <c:v>153.09883907289716</c:v>
                </c:pt>
                <c:pt idx="6122">
                  <c:v>151.07622425149484</c:v>
                </c:pt>
                <c:pt idx="6123">
                  <c:v>150.52460336396524</c:v>
                </c:pt>
                <c:pt idx="6124">
                  <c:v>153.46655435775449</c:v>
                </c:pt>
                <c:pt idx="6125">
                  <c:v>150.43266562551966</c:v>
                </c:pt>
                <c:pt idx="6126">
                  <c:v>151.13025423749238</c:v>
                </c:pt>
                <c:pt idx="6127">
                  <c:v>153.24479486753091</c:v>
                </c:pt>
                <c:pt idx="6128">
                  <c:v>152.14155863561541</c:v>
                </c:pt>
                <c:pt idx="6129">
                  <c:v>152.87704945689242</c:v>
                </c:pt>
                <c:pt idx="6130">
                  <c:v>152.23349046940788</c:v>
                </c:pt>
                <c:pt idx="6131">
                  <c:v>151.13025423749238</c:v>
                </c:pt>
                <c:pt idx="6132">
                  <c:v>150.61654098190766</c:v>
                </c:pt>
                <c:pt idx="6133">
                  <c:v>150.34073355072098</c:v>
                </c:pt>
                <c:pt idx="6134">
                  <c:v>153.46655435775449</c:v>
                </c:pt>
                <c:pt idx="6135">
                  <c:v>151.07622425149484</c:v>
                </c:pt>
                <c:pt idx="6136">
                  <c:v>152.54723662234562</c:v>
                </c:pt>
                <c:pt idx="6137">
                  <c:v>152.08751720182104</c:v>
                </c:pt>
                <c:pt idx="6138">
                  <c:v>152.17946108592596</c:v>
                </c:pt>
                <c:pt idx="6139">
                  <c:v>151.62785743034317</c:v>
                </c:pt>
                <c:pt idx="6140">
                  <c:v>150.2487958122754</c:v>
                </c:pt>
                <c:pt idx="6141">
                  <c:v>150.302825376512</c:v>
                </c:pt>
                <c:pt idx="6142">
                  <c:v>151.58993750707955</c:v>
                </c:pt>
                <c:pt idx="6143">
                  <c:v>152.50930404625393</c:v>
                </c:pt>
                <c:pt idx="6144">
                  <c:v>154.16416200922089</c:v>
                </c:pt>
                <c:pt idx="6145">
                  <c:v>152.41736618730525</c:v>
                </c:pt>
                <c:pt idx="6146">
                  <c:v>154.89965463804475</c:v>
                </c:pt>
                <c:pt idx="6147">
                  <c:v>153.15285700858223</c:v>
                </c:pt>
                <c:pt idx="6148">
                  <c:v>150.302825376512</c:v>
                </c:pt>
                <c:pt idx="6149">
                  <c:v>151.07622425149484</c:v>
                </c:pt>
                <c:pt idx="6150">
                  <c:v>153.83432989417415</c:v>
                </c:pt>
                <c:pt idx="6151">
                  <c:v>151.53591354623825</c:v>
                </c:pt>
                <c:pt idx="6152">
                  <c:v>152.73106353647751</c:v>
                </c:pt>
                <c:pt idx="6153">
                  <c:v>151.44396966213333</c:v>
                </c:pt>
                <c:pt idx="6154">
                  <c:v>150.1568581340814</c:v>
                </c:pt>
                <c:pt idx="6155">
                  <c:v>150.48669494875003</c:v>
                </c:pt>
                <c:pt idx="6156">
                  <c:v>150.80041730232065</c:v>
                </c:pt>
                <c:pt idx="6157">
                  <c:v>151.22219209644106</c:v>
                </c:pt>
                <c:pt idx="6158">
                  <c:v>150.76250882685389</c:v>
                </c:pt>
                <c:pt idx="6159">
                  <c:v>152.41736618730525</c:v>
                </c:pt>
                <c:pt idx="6160">
                  <c:v>152.41736618730525</c:v>
                </c:pt>
                <c:pt idx="6161">
                  <c:v>153.79641599606677</c:v>
                </c:pt>
                <c:pt idx="6162">
                  <c:v>151.49799964813087</c:v>
                </c:pt>
                <c:pt idx="6163">
                  <c:v>150.34073355072098</c:v>
                </c:pt>
                <c:pt idx="6164">
                  <c:v>150.80041730232065</c:v>
                </c:pt>
                <c:pt idx="6165">
                  <c:v>152.08751720182104</c:v>
                </c:pt>
                <c:pt idx="6166">
                  <c:v>152.36334885413578</c:v>
                </c:pt>
                <c:pt idx="6167">
                  <c:v>152.32542832835657</c:v>
                </c:pt>
                <c:pt idx="6168">
                  <c:v>150.11894971886622</c:v>
                </c:pt>
                <c:pt idx="6169">
                  <c:v>150.06492009437804</c:v>
                </c:pt>
                <c:pt idx="6170">
                  <c:v>150.94637851959502</c:v>
                </c:pt>
                <c:pt idx="6171">
                  <c:v>153.00689518879224</c:v>
                </c:pt>
                <c:pt idx="6172">
                  <c:v>152.17946108592596</c:v>
                </c:pt>
                <c:pt idx="6173">
                  <c:v>151.81174519855301</c:v>
                </c:pt>
                <c:pt idx="6174">
                  <c:v>153.83432989417415</c:v>
                </c:pt>
                <c:pt idx="6175">
                  <c:v>150.89234853359747</c:v>
                </c:pt>
                <c:pt idx="6176">
                  <c:v>150.39476311495758</c:v>
                </c:pt>
                <c:pt idx="6177">
                  <c:v>151.62785743034317</c:v>
                </c:pt>
                <c:pt idx="6178">
                  <c:v>150.11894971886622</c:v>
                </c:pt>
                <c:pt idx="6179">
                  <c:v>152.60124130268699</c:v>
                </c:pt>
                <c:pt idx="6180">
                  <c:v>153.3367327264796</c:v>
                </c:pt>
                <c:pt idx="6181">
                  <c:v>152.9689873158411</c:v>
                </c:pt>
                <c:pt idx="6182">
                  <c:v>150.02701787302345</c:v>
                </c:pt>
                <c:pt idx="6183">
                  <c:v>150.80041730232065</c:v>
                </c:pt>
                <c:pt idx="6184">
                  <c:v>153.9802856888079</c:v>
                </c:pt>
                <c:pt idx="6185">
                  <c:v>151.31412995538975</c:v>
                </c:pt>
                <c:pt idx="6186">
                  <c:v>151.49799964813087</c:v>
                </c:pt>
                <c:pt idx="6187">
                  <c:v>150.85444668580257</c:v>
                </c:pt>
                <c:pt idx="6188">
                  <c:v>150.06492009437804</c:v>
                </c:pt>
                <c:pt idx="6189">
                  <c:v>150.1568581340814</c:v>
                </c:pt>
                <c:pt idx="6190">
                  <c:v>150.21088739706022</c:v>
                </c:pt>
                <c:pt idx="6191">
                  <c:v>150.85444668580257</c:v>
                </c:pt>
                <c:pt idx="6192">
                  <c:v>150.67057036538958</c:v>
                </c:pt>
                <c:pt idx="6193">
                  <c:v>150.34073355072098</c:v>
                </c:pt>
                <c:pt idx="6194">
                  <c:v>150.06492009437804</c:v>
                </c:pt>
                <c:pt idx="6195">
                  <c:v>150.02701787302345</c:v>
                </c:pt>
                <c:pt idx="6196">
                  <c:v>151.16816211044352</c:v>
                </c:pt>
                <c:pt idx="6197">
                  <c:v>150.2487958122754</c:v>
                </c:pt>
                <c:pt idx="6198">
                  <c:v>151.31412995538975</c:v>
                </c:pt>
                <c:pt idx="6199">
                  <c:v>151.49799964813087</c:v>
                </c:pt>
                <c:pt idx="6200">
                  <c:v>151.44396966213333</c:v>
                </c:pt>
                <c:pt idx="6201">
                  <c:v>153.83432989417415</c:v>
                </c:pt>
                <c:pt idx="6202">
                  <c:v>153.00689518879224</c:v>
                </c:pt>
                <c:pt idx="6203">
                  <c:v>151.9036294336112</c:v>
                </c:pt>
                <c:pt idx="6204">
                  <c:v>152.14155863561541</c:v>
                </c:pt>
                <c:pt idx="6205">
                  <c:v>154.53190802237503</c:v>
                </c:pt>
                <c:pt idx="6206">
                  <c:v>150.34073355072098</c:v>
                </c:pt>
                <c:pt idx="6207">
                  <c:v>151.49799964813087</c:v>
                </c:pt>
                <c:pt idx="6208">
                  <c:v>150.302825376512</c:v>
                </c:pt>
                <c:pt idx="6209">
                  <c:v>151.07622425149484</c:v>
                </c:pt>
                <c:pt idx="6210">
                  <c:v>152.08751720182104</c:v>
                </c:pt>
                <c:pt idx="6211">
                  <c:v>150.06492009437804</c:v>
                </c:pt>
                <c:pt idx="6212">
                  <c:v>150.34073355072098</c:v>
                </c:pt>
                <c:pt idx="6213">
                  <c:v>151.40606178918219</c:v>
                </c:pt>
                <c:pt idx="6214">
                  <c:v>151.40606178918219</c:v>
                </c:pt>
                <c:pt idx="6215">
                  <c:v>150.57863292820184</c:v>
                </c:pt>
                <c:pt idx="6216">
                  <c:v>150.52460336396524</c:v>
                </c:pt>
                <c:pt idx="6217">
                  <c:v>150.11894971886622</c:v>
                </c:pt>
                <c:pt idx="6218">
                  <c:v>150.02701787302345</c:v>
                </c:pt>
                <c:pt idx="6219">
                  <c:v>150.06492009437804</c:v>
                </c:pt>
                <c:pt idx="6220">
                  <c:v>151.95768231520242</c:v>
                </c:pt>
                <c:pt idx="6221">
                  <c:v>152.14155863561541</c:v>
                </c:pt>
                <c:pt idx="6222">
                  <c:v>153.06092517478979</c:v>
                </c:pt>
                <c:pt idx="6223">
                  <c:v>151.95768231520242</c:v>
                </c:pt>
                <c:pt idx="6224">
                  <c:v>150.06492009437804</c:v>
                </c:pt>
                <c:pt idx="6225">
                  <c:v>150.57863292820184</c:v>
                </c:pt>
                <c:pt idx="6226">
                  <c:v>150.70847944337197</c:v>
                </c:pt>
                <c:pt idx="6227">
                  <c:v>151.58993750707955</c:v>
                </c:pt>
                <c:pt idx="6228">
                  <c:v>150.302825376512</c:v>
                </c:pt>
                <c:pt idx="6229">
                  <c:v>150.2487958122754</c:v>
                </c:pt>
                <c:pt idx="6230">
                  <c:v>150.302825376512</c:v>
                </c:pt>
                <c:pt idx="6231">
                  <c:v>150.57863292820184</c:v>
                </c:pt>
                <c:pt idx="6232">
                  <c:v>153.15285700858223</c:v>
                </c:pt>
                <c:pt idx="6233">
                  <c:v>150.302825376512</c:v>
                </c:pt>
                <c:pt idx="6234">
                  <c:v>151.35203180318464</c:v>
                </c:pt>
                <c:pt idx="6235">
                  <c:v>150.52460336396524</c:v>
                </c:pt>
                <c:pt idx="6236">
                  <c:v>153.00689518879224</c:v>
                </c:pt>
                <c:pt idx="6237">
                  <c:v>152.36334885413578</c:v>
                </c:pt>
                <c:pt idx="6238">
                  <c:v>152.4552927382407</c:v>
                </c:pt>
                <c:pt idx="6239">
                  <c:v>151.2600999693922</c:v>
                </c:pt>
                <c:pt idx="6240">
                  <c:v>150.70847944337197</c:v>
                </c:pt>
                <c:pt idx="6241">
                  <c:v>150.70847944337197</c:v>
                </c:pt>
                <c:pt idx="6242">
                  <c:v>151.22219209644106</c:v>
                </c:pt>
                <c:pt idx="6243">
                  <c:v>152.50930404625393</c:v>
                </c:pt>
                <c:pt idx="6244">
                  <c:v>150.85444668580257</c:v>
                </c:pt>
                <c:pt idx="6245">
                  <c:v>150.21088739706022</c:v>
                </c:pt>
                <c:pt idx="6246">
                  <c:v>152.4552927382407</c:v>
                </c:pt>
                <c:pt idx="6247">
                  <c:v>151.68187476351261</c:v>
                </c:pt>
                <c:pt idx="6248">
                  <c:v>151.77381322497692</c:v>
                </c:pt>
                <c:pt idx="6249">
                  <c:v>152.60124130268699</c:v>
                </c:pt>
                <c:pt idx="6250">
                  <c:v>152.04962077666673</c:v>
                </c:pt>
                <c:pt idx="6251">
                  <c:v>151.9036294336112</c:v>
                </c:pt>
                <c:pt idx="6252">
                  <c:v>151.9036294336112</c:v>
                </c:pt>
                <c:pt idx="6253">
                  <c:v>150.85444668580257</c:v>
                </c:pt>
                <c:pt idx="6254">
                  <c:v>150.48669494875003</c:v>
                </c:pt>
                <c:pt idx="6255">
                  <c:v>150.43266562551966</c:v>
                </c:pt>
                <c:pt idx="6256">
                  <c:v>150.98428699506178</c:v>
                </c:pt>
                <c:pt idx="6257">
                  <c:v>151.22219209644106</c:v>
                </c:pt>
                <c:pt idx="6258">
                  <c:v>153.74238601006925</c:v>
                </c:pt>
                <c:pt idx="6259">
                  <c:v>152.73106353647751</c:v>
                </c:pt>
                <c:pt idx="6260">
                  <c:v>152.9689873158411</c:v>
                </c:pt>
                <c:pt idx="6261">
                  <c:v>151.77381322497692</c:v>
                </c:pt>
                <c:pt idx="6262">
                  <c:v>151.2600999693922</c:v>
                </c:pt>
                <c:pt idx="6263">
                  <c:v>151.44396966213333</c:v>
                </c:pt>
                <c:pt idx="6264">
                  <c:v>150.80041730232065</c:v>
                </c:pt>
                <c:pt idx="6265">
                  <c:v>151.22219209644106</c:v>
                </c:pt>
                <c:pt idx="6266">
                  <c:v>151.49799964813087</c:v>
                </c:pt>
                <c:pt idx="6267">
                  <c:v>152.23349046940788</c:v>
                </c:pt>
                <c:pt idx="6268">
                  <c:v>153.06092517478979</c:v>
                </c:pt>
                <c:pt idx="6269">
                  <c:v>151.95768231520242</c:v>
                </c:pt>
                <c:pt idx="6270">
                  <c:v>151.86574505876936</c:v>
                </c:pt>
                <c:pt idx="6271">
                  <c:v>152.78511159794374</c:v>
                </c:pt>
                <c:pt idx="6272">
                  <c:v>151.0383163785437</c:v>
                </c:pt>
                <c:pt idx="6273">
                  <c:v>150.11894971886622</c:v>
                </c:pt>
                <c:pt idx="6274">
                  <c:v>150.11894971886622</c:v>
                </c:pt>
                <c:pt idx="6275">
                  <c:v>152.41736618730525</c:v>
                </c:pt>
                <c:pt idx="6276">
                  <c:v>154.25609806062272</c:v>
                </c:pt>
                <c:pt idx="6277">
                  <c:v>155.267403663777</c:v>
                </c:pt>
                <c:pt idx="6278">
                  <c:v>152.87704945689242</c:v>
                </c:pt>
                <c:pt idx="6279">
                  <c:v>150.70847944337197</c:v>
                </c:pt>
                <c:pt idx="6280">
                  <c:v>150.06492009437804</c:v>
                </c:pt>
                <c:pt idx="6281">
                  <c:v>151.44396966213333</c:v>
                </c:pt>
                <c:pt idx="6282">
                  <c:v>150.02701787302345</c:v>
                </c:pt>
                <c:pt idx="6283">
                  <c:v>150.98428699506178</c:v>
                </c:pt>
                <c:pt idx="6284">
                  <c:v>150.57863292820184</c:v>
                </c:pt>
                <c:pt idx="6285">
                  <c:v>151.2600999693922</c:v>
                </c:pt>
                <c:pt idx="6286">
                  <c:v>152.4552927382407</c:v>
                </c:pt>
                <c:pt idx="6287">
                  <c:v>154.47787743386186</c:v>
                </c:pt>
                <c:pt idx="6288">
                  <c:v>154.29398966565202</c:v>
                </c:pt>
                <c:pt idx="6289">
                  <c:v>150.39476311495758</c:v>
                </c:pt>
                <c:pt idx="6290">
                  <c:v>151.0383163785437</c:v>
                </c:pt>
                <c:pt idx="6291">
                  <c:v>151.62785743034317</c:v>
                </c:pt>
                <c:pt idx="6292">
                  <c:v>150.48669494875003</c:v>
                </c:pt>
                <c:pt idx="6293">
                  <c:v>150.80041730232065</c:v>
                </c:pt>
                <c:pt idx="6294">
                  <c:v>151.49799964813087</c:v>
                </c:pt>
                <c:pt idx="6295">
                  <c:v>150.48669494875003</c:v>
                </c:pt>
                <c:pt idx="6296">
                  <c:v>151.77381322497692</c:v>
                </c:pt>
                <c:pt idx="6297">
                  <c:v>151.0383163785437</c:v>
                </c:pt>
                <c:pt idx="6298">
                  <c:v>150.302825376512</c:v>
                </c:pt>
                <c:pt idx="6299">
                  <c:v>151.68187476351261</c:v>
                </c:pt>
                <c:pt idx="6300">
                  <c:v>154.89965463804475</c:v>
                </c:pt>
                <c:pt idx="6301">
                  <c:v>152.50930404625393</c:v>
                </c:pt>
                <c:pt idx="6302">
                  <c:v>152.23349046940788</c:v>
                </c:pt>
                <c:pt idx="6303">
                  <c:v>151.77381322497692</c:v>
                </c:pt>
                <c:pt idx="6304">
                  <c:v>150.67057036538958</c:v>
                </c:pt>
                <c:pt idx="6305">
                  <c:v>151.68187476351261</c:v>
                </c:pt>
                <c:pt idx="6306">
                  <c:v>151.77381322497692</c:v>
                </c:pt>
                <c:pt idx="6307">
                  <c:v>150.39476311495758</c:v>
                </c:pt>
                <c:pt idx="6308">
                  <c:v>151.86574505876936</c:v>
                </c:pt>
                <c:pt idx="6309">
                  <c:v>155.17546399728144</c:v>
                </c:pt>
                <c:pt idx="6310">
                  <c:v>152.60124130268699</c:v>
                </c:pt>
                <c:pt idx="6311">
                  <c:v>150.48669494875003</c:v>
                </c:pt>
                <c:pt idx="6312">
                  <c:v>153.55849824185941</c:v>
                </c:pt>
                <c:pt idx="6313">
                  <c:v>155.21336765262322</c:v>
                </c:pt>
                <c:pt idx="6314">
                  <c:v>153.09883907289716</c:v>
                </c:pt>
                <c:pt idx="6315">
                  <c:v>153.55849824185941</c:v>
                </c:pt>
                <c:pt idx="6316">
                  <c:v>152.82300742058243</c:v>
                </c:pt>
                <c:pt idx="6317">
                  <c:v>151.62785743034317</c:v>
                </c:pt>
                <c:pt idx="6318">
                  <c:v>150.76250882685389</c:v>
                </c:pt>
                <c:pt idx="6319">
                  <c:v>151.62785743034317</c:v>
                </c:pt>
                <c:pt idx="6320">
                  <c:v>152.08751720182104</c:v>
                </c:pt>
                <c:pt idx="6321">
                  <c:v>150.43266562551966</c:v>
                </c:pt>
                <c:pt idx="6322">
                  <c:v>152.60124130268699</c:v>
                </c:pt>
                <c:pt idx="6323">
                  <c:v>150.02701787302345</c:v>
                </c:pt>
                <c:pt idx="6324">
                  <c:v>151.49799964813087</c:v>
                </c:pt>
                <c:pt idx="6325">
                  <c:v>155.35933549756945</c:v>
                </c:pt>
                <c:pt idx="6326">
                  <c:v>156.27870083171257</c:v>
                </c:pt>
                <c:pt idx="6327">
                  <c:v>150.06492009437804</c:v>
                </c:pt>
                <c:pt idx="6328">
                  <c:v>151.13025423749238</c:v>
                </c:pt>
                <c:pt idx="6329">
                  <c:v>151.22219209644106</c:v>
                </c:pt>
                <c:pt idx="6330">
                  <c:v>151.31412995538975</c:v>
                </c:pt>
                <c:pt idx="6331">
                  <c:v>151.2600999693922</c:v>
                </c:pt>
                <c:pt idx="6332">
                  <c:v>151.62785743034317</c:v>
                </c:pt>
                <c:pt idx="6333">
                  <c:v>152.69317373899506</c:v>
                </c:pt>
                <c:pt idx="6334">
                  <c:v>154.16416200922089</c:v>
                </c:pt>
                <c:pt idx="6335">
                  <c:v>150.67057036538958</c:v>
                </c:pt>
                <c:pt idx="6336">
                  <c:v>151.81174519855301</c:v>
                </c:pt>
                <c:pt idx="6337">
                  <c:v>151.9036294336112</c:v>
                </c:pt>
                <c:pt idx="6338">
                  <c:v>153.92627377827907</c:v>
                </c:pt>
                <c:pt idx="6339">
                  <c:v>153.37461047364957</c:v>
                </c:pt>
                <c:pt idx="6340">
                  <c:v>151.07622425149484</c:v>
                </c:pt>
                <c:pt idx="6341">
                  <c:v>153.28272684110698</c:v>
                </c:pt>
                <c:pt idx="6342">
                  <c:v>150.52460336396524</c:v>
                </c:pt>
                <c:pt idx="6343">
                  <c:v>150.34073355072098</c:v>
                </c:pt>
                <c:pt idx="6344">
                  <c:v>150.57863292820184</c:v>
                </c:pt>
                <c:pt idx="6345">
                  <c:v>150.52460336396524</c:v>
                </c:pt>
                <c:pt idx="6346">
                  <c:v>152.27140497003089</c:v>
                </c:pt>
                <c:pt idx="6347">
                  <c:v>151.16816211044352</c:v>
                </c:pt>
                <c:pt idx="6348">
                  <c:v>152.08751720182104</c:v>
                </c:pt>
                <c:pt idx="6349">
                  <c:v>150.02701787302345</c:v>
                </c:pt>
                <c:pt idx="6350">
                  <c:v>151.77381322497692</c:v>
                </c:pt>
                <c:pt idx="6351">
                  <c:v>152.9689873158411</c:v>
                </c:pt>
                <c:pt idx="6352">
                  <c:v>153.15285700858223</c:v>
                </c:pt>
                <c:pt idx="6353">
                  <c:v>152.23349046940788</c:v>
                </c:pt>
                <c:pt idx="6354">
                  <c:v>152.87704945689242</c:v>
                </c:pt>
                <c:pt idx="6355">
                  <c:v>154.53190802237503</c:v>
                </c:pt>
                <c:pt idx="6356">
                  <c:v>152.78511159794374</c:v>
                </c:pt>
                <c:pt idx="6357">
                  <c:v>150.80041730232065</c:v>
                </c:pt>
                <c:pt idx="6358">
                  <c:v>151.53591354623825</c:v>
                </c:pt>
                <c:pt idx="6359">
                  <c:v>150.302825376512</c:v>
                </c:pt>
                <c:pt idx="6360">
                  <c:v>152.82300742058243</c:v>
                </c:pt>
                <c:pt idx="6361">
                  <c:v>153.09883907289716</c:v>
                </c:pt>
                <c:pt idx="6362">
                  <c:v>153.28272684110698</c:v>
                </c:pt>
                <c:pt idx="6363">
                  <c:v>151.62785743034317</c:v>
                </c:pt>
                <c:pt idx="6364">
                  <c:v>150.89234853359747</c:v>
                </c:pt>
                <c:pt idx="6365">
                  <c:v>150.06492009437804</c:v>
                </c:pt>
                <c:pt idx="6366">
                  <c:v>150.21088739706022</c:v>
                </c:pt>
                <c:pt idx="6367">
                  <c:v>150.67057036538958</c:v>
                </c:pt>
                <c:pt idx="6368">
                  <c:v>150.52460336396524</c:v>
                </c:pt>
                <c:pt idx="6369">
                  <c:v>150.89234853359747</c:v>
                </c:pt>
                <c:pt idx="6370">
                  <c:v>151.13025423749238</c:v>
                </c:pt>
                <c:pt idx="6371">
                  <c:v>152.14155863561541</c:v>
                </c:pt>
                <c:pt idx="6372">
                  <c:v>151.31412995538975</c:v>
                </c:pt>
                <c:pt idx="6373">
                  <c:v>151.22219209644106</c:v>
                </c:pt>
                <c:pt idx="6374">
                  <c:v>150.11894971886622</c:v>
                </c:pt>
                <c:pt idx="6375">
                  <c:v>150.80041730232065</c:v>
                </c:pt>
                <c:pt idx="6376">
                  <c:v>150.98428699506178</c:v>
                </c:pt>
                <c:pt idx="6377">
                  <c:v>150.80041730232065</c:v>
                </c:pt>
                <c:pt idx="6378">
                  <c:v>151.31412995538975</c:v>
                </c:pt>
                <c:pt idx="6379">
                  <c:v>152.78511159794374</c:v>
                </c:pt>
                <c:pt idx="6380">
                  <c:v>154.99159129196221</c:v>
                </c:pt>
                <c:pt idx="6381">
                  <c:v>151.86574505876936</c:v>
                </c:pt>
                <c:pt idx="6382">
                  <c:v>153.42866998291265</c:v>
                </c:pt>
                <c:pt idx="6383">
                  <c:v>152.50930404625393</c:v>
                </c:pt>
                <c:pt idx="6384">
                  <c:v>151.13025423749238</c:v>
                </c:pt>
                <c:pt idx="6385">
                  <c:v>150.302825376512</c:v>
                </c:pt>
                <c:pt idx="6386">
                  <c:v>150.43266562551966</c:v>
                </c:pt>
                <c:pt idx="6387">
                  <c:v>151.53591354623825</c:v>
                </c:pt>
                <c:pt idx="6388">
                  <c:v>150.48669494875003</c:v>
                </c:pt>
                <c:pt idx="6389">
                  <c:v>151.99557331771612</c:v>
                </c:pt>
                <c:pt idx="6390">
                  <c:v>152.73106353647751</c:v>
                </c:pt>
                <c:pt idx="6391">
                  <c:v>153.09883907289716</c:v>
                </c:pt>
                <c:pt idx="6392">
                  <c:v>152.27140497003089</c:v>
                </c:pt>
                <c:pt idx="6393">
                  <c:v>151.16816211044352</c:v>
                </c:pt>
                <c:pt idx="6394">
                  <c:v>150.80041730232065</c:v>
                </c:pt>
                <c:pt idx="6395">
                  <c:v>150.98428699506178</c:v>
                </c:pt>
                <c:pt idx="6396">
                  <c:v>152.50930404625393</c:v>
                </c:pt>
                <c:pt idx="6397">
                  <c:v>151.86574505876936</c:v>
                </c:pt>
                <c:pt idx="6398">
                  <c:v>153.70447813711809</c:v>
                </c:pt>
                <c:pt idx="6399">
                  <c:v>154.89965463804475</c:v>
                </c:pt>
                <c:pt idx="6400">
                  <c:v>151.95768231520242</c:v>
                </c:pt>
                <c:pt idx="6401">
                  <c:v>150.11894971886622</c:v>
                </c:pt>
                <c:pt idx="6402">
                  <c:v>151.31412995538975</c:v>
                </c:pt>
                <c:pt idx="6403">
                  <c:v>153.09883907289716</c:v>
                </c:pt>
                <c:pt idx="6404">
                  <c:v>151.62785743034317</c:v>
                </c:pt>
                <c:pt idx="6405">
                  <c:v>150.302825376512</c:v>
                </c:pt>
                <c:pt idx="6406">
                  <c:v>151.53591354623825</c:v>
                </c:pt>
                <c:pt idx="6407">
                  <c:v>150.94637851959502</c:v>
                </c:pt>
                <c:pt idx="6408">
                  <c:v>150.98428699506178</c:v>
                </c:pt>
                <c:pt idx="6409">
                  <c:v>150.57863292820184</c:v>
                </c:pt>
                <c:pt idx="6410">
                  <c:v>150.98428699506178</c:v>
                </c:pt>
                <c:pt idx="6411">
                  <c:v>150.85444668580257</c:v>
                </c:pt>
                <c:pt idx="6412">
                  <c:v>151.86574505876936</c:v>
                </c:pt>
                <c:pt idx="6413">
                  <c:v>154.71578133020989</c:v>
                </c:pt>
                <c:pt idx="6414">
                  <c:v>153.79641599606677</c:v>
                </c:pt>
                <c:pt idx="6415">
                  <c:v>152.87704945689242</c:v>
                </c:pt>
                <c:pt idx="6416">
                  <c:v>150.80041730232065</c:v>
                </c:pt>
                <c:pt idx="6417">
                  <c:v>154.56982131796678</c:v>
                </c:pt>
                <c:pt idx="6418">
                  <c:v>156.40851884789373</c:v>
                </c:pt>
                <c:pt idx="6419">
                  <c:v>152.82300742058243</c:v>
                </c:pt>
                <c:pt idx="6420">
                  <c:v>152.82300742058243</c:v>
                </c:pt>
                <c:pt idx="6421">
                  <c:v>150.302825376512</c:v>
                </c:pt>
                <c:pt idx="6422">
                  <c:v>150.57863292820184</c:v>
                </c:pt>
                <c:pt idx="6423">
                  <c:v>151.13025423749238</c:v>
                </c:pt>
                <c:pt idx="6424">
                  <c:v>151.53591354623825</c:v>
                </c:pt>
                <c:pt idx="6425">
                  <c:v>151.81174519855301</c:v>
                </c:pt>
                <c:pt idx="6426">
                  <c:v>151.9036294336112</c:v>
                </c:pt>
                <c:pt idx="6427">
                  <c:v>150.34073355072098</c:v>
                </c:pt>
                <c:pt idx="6428">
                  <c:v>150.302825376512</c:v>
                </c:pt>
                <c:pt idx="6429">
                  <c:v>153.3367327264796</c:v>
                </c:pt>
                <c:pt idx="6430">
                  <c:v>157.2900052298356</c:v>
                </c:pt>
                <c:pt idx="6431">
                  <c:v>158.66905503859715</c:v>
                </c:pt>
                <c:pt idx="6432">
                  <c:v>152.04962077666673</c:v>
                </c:pt>
                <c:pt idx="6433">
                  <c:v>152.54723662234562</c:v>
                </c:pt>
                <c:pt idx="6434">
                  <c:v>152.36334885413578</c:v>
                </c:pt>
                <c:pt idx="6435">
                  <c:v>154.11010189744221</c:v>
                </c:pt>
                <c:pt idx="6436">
                  <c:v>153.9802856888079</c:v>
                </c:pt>
                <c:pt idx="6437">
                  <c:v>152.41736618730525</c:v>
                </c:pt>
                <c:pt idx="6438">
                  <c:v>153.55849824185941</c:v>
                </c:pt>
                <c:pt idx="6439">
                  <c:v>154.11010189744221</c:v>
                </c:pt>
                <c:pt idx="6440">
                  <c:v>150.39476311495758</c:v>
                </c:pt>
                <c:pt idx="6441">
                  <c:v>153.15285700858223</c:v>
                </c:pt>
                <c:pt idx="6442">
                  <c:v>151.58993750707955</c:v>
                </c:pt>
                <c:pt idx="6443">
                  <c:v>152.23349046940788</c:v>
                </c:pt>
                <c:pt idx="6444">
                  <c:v>152.04962077666673</c:v>
                </c:pt>
                <c:pt idx="6445">
                  <c:v>153.88835385501545</c:v>
                </c:pt>
                <c:pt idx="6446">
                  <c:v>150.48669494875003</c:v>
                </c:pt>
                <c:pt idx="6447">
                  <c:v>150.34073355072098</c:v>
                </c:pt>
                <c:pt idx="6448">
                  <c:v>153.42866998291265</c:v>
                </c:pt>
                <c:pt idx="6449">
                  <c:v>151.0383163785437</c:v>
                </c:pt>
                <c:pt idx="6450">
                  <c:v>152.04962077666673</c:v>
                </c:pt>
                <c:pt idx="6451">
                  <c:v>151.40606178918219</c:v>
                </c:pt>
                <c:pt idx="6452">
                  <c:v>150.67057036538958</c:v>
                </c:pt>
                <c:pt idx="6453">
                  <c:v>152.23349046940788</c:v>
                </c:pt>
                <c:pt idx="6454">
                  <c:v>151.86574505876936</c:v>
                </c:pt>
                <c:pt idx="6455">
                  <c:v>151.0383163785437</c:v>
                </c:pt>
                <c:pt idx="6456">
                  <c:v>151.9036294336112</c:v>
                </c:pt>
                <c:pt idx="6457">
                  <c:v>152.82300742058243</c:v>
                </c:pt>
                <c:pt idx="6458">
                  <c:v>152.63911965237259</c:v>
                </c:pt>
                <c:pt idx="6459">
                  <c:v>153.74238601006925</c:v>
                </c:pt>
                <c:pt idx="6460">
                  <c:v>155.12142376851833</c:v>
                </c:pt>
                <c:pt idx="6461">
                  <c:v>152.4552927382407</c:v>
                </c:pt>
                <c:pt idx="6462">
                  <c:v>152.69317373899506</c:v>
                </c:pt>
                <c:pt idx="6463">
                  <c:v>153.42866998291265</c:v>
                </c:pt>
                <c:pt idx="6464">
                  <c:v>150.21088739706022</c:v>
                </c:pt>
                <c:pt idx="6465">
                  <c:v>150.02701787302345</c:v>
                </c:pt>
                <c:pt idx="6466">
                  <c:v>152.50930404625393</c:v>
                </c:pt>
                <c:pt idx="6467">
                  <c:v>151.31412995538975</c:v>
                </c:pt>
                <c:pt idx="6468">
                  <c:v>150.57863292820184</c:v>
                </c:pt>
                <c:pt idx="6469">
                  <c:v>151.62785743034317</c:v>
                </c:pt>
                <c:pt idx="6470">
                  <c:v>152.73106353647751</c:v>
                </c:pt>
                <c:pt idx="6471">
                  <c:v>150.02701787302345</c:v>
                </c:pt>
                <c:pt idx="6472">
                  <c:v>150.21088739706022</c:v>
                </c:pt>
                <c:pt idx="6473">
                  <c:v>153.79641599606677</c:v>
                </c:pt>
                <c:pt idx="6474">
                  <c:v>153.52060844437696</c:v>
                </c:pt>
                <c:pt idx="6475">
                  <c:v>153.83432989417415</c:v>
                </c:pt>
                <c:pt idx="6476">
                  <c:v>154.29398966565202</c:v>
                </c:pt>
                <c:pt idx="6477">
                  <c:v>151.53591354623825</c:v>
                </c:pt>
                <c:pt idx="6478">
                  <c:v>150.34073355072098</c:v>
                </c:pt>
                <c:pt idx="6479">
                  <c:v>157.10612951193824</c:v>
                </c:pt>
                <c:pt idx="6480">
                  <c:v>157.01419767814579</c:v>
                </c:pt>
                <c:pt idx="6481">
                  <c:v>155.267403663777</c:v>
                </c:pt>
                <c:pt idx="6482">
                  <c:v>150.21088739706022</c:v>
                </c:pt>
                <c:pt idx="6483">
                  <c:v>158.15533214276246</c:v>
                </c:pt>
                <c:pt idx="6484">
                  <c:v>157.87956074201003</c:v>
                </c:pt>
                <c:pt idx="6485">
                  <c:v>158.79887907993455</c:v>
                </c:pt>
                <c:pt idx="6486">
                  <c:v>157.14406992073305</c:v>
                </c:pt>
                <c:pt idx="6487">
                  <c:v>151.13025423749238</c:v>
                </c:pt>
                <c:pt idx="6488">
                  <c:v>157.19806737088692</c:v>
                </c:pt>
                <c:pt idx="6489">
                  <c:v>158.48517932069979</c:v>
                </c:pt>
                <c:pt idx="6490">
                  <c:v>157.7496884994228</c:v>
                </c:pt>
                <c:pt idx="6491">
                  <c:v>154.53190802237503</c:v>
                </c:pt>
                <c:pt idx="6492">
                  <c:v>151.0383163785437</c:v>
                </c:pt>
                <c:pt idx="6493">
                  <c:v>151.16816211044352</c:v>
                </c:pt>
                <c:pt idx="6494">
                  <c:v>150.1568581340814</c:v>
                </c:pt>
                <c:pt idx="6495">
                  <c:v>150.61654098190766</c:v>
                </c:pt>
                <c:pt idx="6496">
                  <c:v>153.19078295700209</c:v>
                </c:pt>
                <c:pt idx="6497">
                  <c:v>151.53591354623825</c:v>
                </c:pt>
                <c:pt idx="6498">
                  <c:v>150.61654098190766</c:v>
                </c:pt>
                <c:pt idx="6499">
                  <c:v>151.35203180318464</c:v>
                </c:pt>
                <c:pt idx="6500">
                  <c:v>153.09883907289716</c:v>
                </c:pt>
                <c:pt idx="6501">
                  <c:v>150.43266562551966</c:v>
                </c:pt>
                <c:pt idx="6502">
                  <c:v>150.43266562551966</c:v>
                </c:pt>
                <c:pt idx="6503">
                  <c:v>150.67057036538958</c:v>
                </c:pt>
                <c:pt idx="6504">
                  <c:v>150.43266562551966</c:v>
                </c:pt>
                <c:pt idx="6505">
                  <c:v>150.302825376512</c:v>
                </c:pt>
                <c:pt idx="6506">
                  <c:v>150.21088739706022</c:v>
                </c:pt>
                <c:pt idx="6507">
                  <c:v>153.79641599606677</c:v>
                </c:pt>
                <c:pt idx="6508">
                  <c:v>156.37063869066125</c:v>
                </c:pt>
                <c:pt idx="6509">
                  <c:v>152.78511159794374</c:v>
                </c:pt>
                <c:pt idx="6510">
                  <c:v>151.62785743034317</c:v>
                </c:pt>
                <c:pt idx="6511">
                  <c:v>151.99557331771612</c:v>
                </c:pt>
                <c:pt idx="6512">
                  <c:v>152.50930404625393</c:v>
                </c:pt>
                <c:pt idx="6513">
                  <c:v>157.01419767814579</c:v>
                </c:pt>
                <c:pt idx="6514">
                  <c:v>155.63514907441549</c:v>
                </c:pt>
                <c:pt idx="6515">
                  <c:v>150.85444668580257</c:v>
                </c:pt>
                <c:pt idx="6516">
                  <c:v>153.19078295700209</c:v>
                </c:pt>
                <c:pt idx="6517">
                  <c:v>154.11010189744221</c:v>
                </c:pt>
                <c:pt idx="6518">
                  <c:v>153.28272684110698</c:v>
                </c:pt>
                <c:pt idx="6519">
                  <c:v>151.16816211044352</c:v>
                </c:pt>
                <c:pt idx="6520">
                  <c:v>153.74238601006925</c:v>
                </c:pt>
                <c:pt idx="6521">
                  <c:v>150.89234853359747</c:v>
                </c:pt>
                <c:pt idx="6522">
                  <c:v>152.50930404625393</c:v>
                </c:pt>
                <c:pt idx="6523">
                  <c:v>152.04962077666673</c:v>
                </c:pt>
                <c:pt idx="6524">
                  <c:v>150.21088739706022</c:v>
                </c:pt>
                <c:pt idx="6525">
                  <c:v>154.20204578154713</c:v>
                </c:pt>
                <c:pt idx="6526">
                  <c:v>150.52460336396524</c:v>
                </c:pt>
                <c:pt idx="6527">
                  <c:v>154.75370848366097</c:v>
                </c:pt>
                <c:pt idx="6528">
                  <c:v>155.76497070569039</c:v>
                </c:pt>
                <c:pt idx="6529">
                  <c:v>156.77629438431339</c:v>
                </c:pt>
                <c:pt idx="6530">
                  <c:v>157.14406992073305</c:v>
                </c:pt>
                <c:pt idx="6531">
                  <c:v>155.76497070569039</c:v>
                </c:pt>
                <c:pt idx="6532">
                  <c:v>153.46655435775449</c:v>
                </c:pt>
                <c:pt idx="6533">
                  <c:v>151.2600999693922</c:v>
                </c:pt>
                <c:pt idx="6534">
                  <c:v>156.18676297276389</c:v>
                </c:pt>
                <c:pt idx="6535">
                  <c:v>158.02549605111261</c:v>
                </c:pt>
                <c:pt idx="6536">
                  <c:v>157.7496884994228</c:v>
                </c:pt>
                <c:pt idx="6537">
                  <c:v>159.95616698841002</c:v>
                </c:pt>
                <c:pt idx="6538">
                  <c:v>157.93355819216393</c:v>
                </c:pt>
                <c:pt idx="6539">
                  <c:v>151.22219209644106</c:v>
                </c:pt>
                <c:pt idx="6540">
                  <c:v>154.56982131796678</c:v>
                </c:pt>
                <c:pt idx="6541">
                  <c:v>153.00689518879224</c:v>
                </c:pt>
                <c:pt idx="6542">
                  <c:v>156.9601821525232</c:v>
                </c:pt>
                <c:pt idx="6543">
                  <c:v>156.50046273199865</c:v>
                </c:pt>
                <c:pt idx="6544">
                  <c:v>152.63911965237259</c:v>
                </c:pt>
                <c:pt idx="6545">
                  <c:v>150.52460336396524</c:v>
                </c:pt>
                <c:pt idx="6546">
                  <c:v>152.60124130268699</c:v>
                </c:pt>
                <c:pt idx="6547">
                  <c:v>151.40606178918219</c:v>
                </c:pt>
                <c:pt idx="6548">
                  <c:v>152.14155863561541</c:v>
                </c:pt>
                <c:pt idx="6549">
                  <c:v>154.99159129196221</c:v>
                </c:pt>
                <c:pt idx="6550">
                  <c:v>155.63514907441549</c:v>
                </c:pt>
                <c:pt idx="6551">
                  <c:v>157.47387492257675</c:v>
                </c:pt>
                <c:pt idx="6552">
                  <c:v>157.19806737088692</c:v>
                </c:pt>
                <c:pt idx="6553">
                  <c:v>151.53591354623825</c:v>
                </c:pt>
                <c:pt idx="6554">
                  <c:v>151.16816211044352</c:v>
                </c:pt>
                <c:pt idx="6555">
                  <c:v>152.14155863561541</c:v>
                </c:pt>
                <c:pt idx="6556">
                  <c:v>151.77381322497692</c:v>
                </c:pt>
                <c:pt idx="6557">
                  <c:v>155.0294798844134</c:v>
                </c:pt>
                <c:pt idx="6558">
                  <c:v>155.30531153672814</c:v>
                </c:pt>
                <c:pt idx="6559">
                  <c:v>156.31663521535114</c:v>
                </c:pt>
                <c:pt idx="6560">
                  <c:v>150.1568581340814</c:v>
                </c:pt>
                <c:pt idx="6561">
                  <c:v>151.81174519855301</c:v>
                </c:pt>
                <c:pt idx="6562">
                  <c:v>151.71980131444809</c:v>
                </c:pt>
                <c:pt idx="6563">
                  <c:v>151.31412995538975</c:v>
                </c:pt>
                <c:pt idx="6564">
                  <c:v>151.95768231520242</c:v>
                </c:pt>
                <c:pt idx="6565">
                  <c:v>156.55451440855862</c:v>
                </c:pt>
                <c:pt idx="6566">
                  <c:v>157.56581278152544</c:v>
                </c:pt>
                <c:pt idx="6567">
                  <c:v>154.34803471454015</c:v>
                </c:pt>
                <c:pt idx="6568">
                  <c:v>151.22219209644106</c:v>
                </c:pt>
                <c:pt idx="6569">
                  <c:v>152.91495130468732</c:v>
                </c:pt>
                <c:pt idx="6570">
                  <c:v>158.70693519582963</c:v>
                </c:pt>
                <c:pt idx="6571">
                  <c:v>160.6376362589082</c:v>
                </c:pt>
                <c:pt idx="6572">
                  <c:v>156.77629438431339</c:v>
                </c:pt>
                <c:pt idx="6573">
                  <c:v>155.48919930493798</c:v>
                </c:pt>
                <c:pt idx="6574">
                  <c:v>151.16816211044352</c:v>
                </c:pt>
                <c:pt idx="6575">
                  <c:v>153.19078295700209</c:v>
                </c:pt>
                <c:pt idx="6576">
                  <c:v>153.19078295700209</c:v>
                </c:pt>
                <c:pt idx="6577">
                  <c:v>159.22067014197677</c:v>
                </c:pt>
                <c:pt idx="6578">
                  <c:v>163.54167721069007</c:v>
                </c:pt>
                <c:pt idx="6579">
                  <c:v>160.59971995073832</c:v>
                </c:pt>
                <c:pt idx="6580">
                  <c:v>157.93355819216393</c:v>
                </c:pt>
                <c:pt idx="6581">
                  <c:v>153.06092517478979</c:v>
                </c:pt>
                <c:pt idx="6582">
                  <c:v>152.54723662234562</c:v>
                </c:pt>
                <c:pt idx="6583">
                  <c:v>158.98276684814437</c:v>
                </c:pt>
                <c:pt idx="6584">
                  <c:v>162.1086179014622</c:v>
                </c:pt>
                <c:pt idx="6585">
                  <c:v>157.23595355327564</c:v>
                </c:pt>
                <c:pt idx="6586">
                  <c:v>155.0294798844134</c:v>
                </c:pt>
                <c:pt idx="6587">
                  <c:v>155.48919930493798</c:v>
                </c:pt>
                <c:pt idx="6588">
                  <c:v>152.73106353647751</c:v>
                </c:pt>
                <c:pt idx="6589">
                  <c:v>155.08352734336401</c:v>
                </c:pt>
                <c:pt idx="6590">
                  <c:v>154.53190802237503</c:v>
                </c:pt>
                <c:pt idx="6591">
                  <c:v>155.08352734336401</c:v>
                </c:pt>
                <c:pt idx="6592">
                  <c:v>152.41736618730525</c:v>
                </c:pt>
                <c:pt idx="6593">
                  <c:v>150.80041730232065</c:v>
                </c:pt>
                <c:pt idx="6594">
                  <c:v>150.21088739706022</c:v>
                </c:pt>
                <c:pt idx="6595">
                  <c:v>151.2600999693922</c:v>
                </c:pt>
                <c:pt idx="6596">
                  <c:v>151.68187476351261</c:v>
                </c:pt>
                <c:pt idx="6597">
                  <c:v>153.42866998291265</c:v>
                </c:pt>
                <c:pt idx="6598">
                  <c:v>150.39476311495758</c:v>
                </c:pt>
                <c:pt idx="6599">
                  <c:v>151.22219209644106</c:v>
                </c:pt>
                <c:pt idx="6600">
                  <c:v>152.41736618730525</c:v>
                </c:pt>
                <c:pt idx="6601">
                  <c:v>150.48669494875003</c:v>
                </c:pt>
                <c:pt idx="6602">
                  <c:v>151.71980131444809</c:v>
                </c:pt>
                <c:pt idx="6603">
                  <c:v>153.55849824185941</c:v>
                </c:pt>
                <c:pt idx="6604">
                  <c:v>152.08751720182104</c:v>
                </c:pt>
                <c:pt idx="6605">
                  <c:v>154.07222535530346</c:v>
                </c:pt>
                <c:pt idx="6606">
                  <c:v>156.09483113897144</c:v>
                </c:pt>
                <c:pt idx="6607">
                  <c:v>152.60124130268699</c:v>
                </c:pt>
                <c:pt idx="6608">
                  <c:v>150.1568581340814</c:v>
                </c:pt>
                <c:pt idx="6609">
                  <c:v>150.06492009437804</c:v>
                </c:pt>
                <c:pt idx="6610">
                  <c:v>153.15285700858223</c:v>
                </c:pt>
                <c:pt idx="6611">
                  <c:v>151.53591354623825</c:v>
                </c:pt>
                <c:pt idx="6612">
                  <c:v>155.5811431890429</c:v>
                </c:pt>
                <c:pt idx="6613">
                  <c:v>152.08751720182104</c:v>
                </c:pt>
                <c:pt idx="6614">
                  <c:v>151.99557331771612</c:v>
                </c:pt>
                <c:pt idx="6615">
                  <c:v>153.65044212596433</c:v>
                </c:pt>
                <c:pt idx="6616">
                  <c:v>152.54723662234562</c:v>
                </c:pt>
                <c:pt idx="6617">
                  <c:v>154.11010189744221</c:v>
                </c:pt>
                <c:pt idx="6618">
                  <c:v>151.53591354623825</c:v>
                </c:pt>
                <c:pt idx="6619">
                  <c:v>150.1568581340814</c:v>
                </c:pt>
                <c:pt idx="6620">
                  <c:v>151.62785743034317</c:v>
                </c:pt>
                <c:pt idx="6621">
                  <c:v>152.14155863561541</c:v>
                </c:pt>
                <c:pt idx="6622">
                  <c:v>157.19806737088692</c:v>
                </c:pt>
                <c:pt idx="6623">
                  <c:v>155.9109566261053</c:v>
                </c:pt>
                <c:pt idx="6624">
                  <c:v>157.2900052298356</c:v>
                </c:pt>
                <c:pt idx="6625">
                  <c:v>153.42866998291265</c:v>
                </c:pt>
                <c:pt idx="6626">
                  <c:v>154.43997076594195</c:v>
                </c:pt>
                <c:pt idx="6627">
                  <c:v>152.63911965237259</c:v>
                </c:pt>
                <c:pt idx="6628">
                  <c:v>155.67302742410112</c:v>
                </c:pt>
                <c:pt idx="6629">
                  <c:v>152.91495130468732</c:v>
                </c:pt>
                <c:pt idx="6630">
                  <c:v>150.80041730232065</c:v>
                </c:pt>
                <c:pt idx="6631">
                  <c:v>150.48669494875003</c:v>
                </c:pt>
                <c:pt idx="6632">
                  <c:v>153.15285700858223</c:v>
                </c:pt>
                <c:pt idx="6633">
                  <c:v>150.2487958122754</c:v>
                </c:pt>
                <c:pt idx="6634">
                  <c:v>153.70447813711809</c:v>
                </c:pt>
                <c:pt idx="6635">
                  <c:v>152.69317373899506</c:v>
                </c:pt>
                <c:pt idx="6636">
                  <c:v>154.89965463804475</c:v>
                </c:pt>
                <c:pt idx="6637">
                  <c:v>152.04962077666673</c:v>
                </c:pt>
                <c:pt idx="6638">
                  <c:v>152.04962077666673</c:v>
                </c:pt>
                <c:pt idx="6639">
                  <c:v>151.49799964813087</c:v>
                </c:pt>
                <c:pt idx="6640">
                  <c:v>150.06492009437804</c:v>
                </c:pt>
                <c:pt idx="6641">
                  <c:v>155.12142376851833</c:v>
                </c:pt>
                <c:pt idx="6642">
                  <c:v>154.75370848366097</c:v>
                </c:pt>
                <c:pt idx="6643">
                  <c:v>152.27140497003089</c:v>
                </c:pt>
                <c:pt idx="6644">
                  <c:v>151.53591354623825</c:v>
                </c:pt>
                <c:pt idx="6645">
                  <c:v>150.1568581340814</c:v>
                </c:pt>
                <c:pt idx="6646">
                  <c:v>152.32542832835657</c:v>
                </c:pt>
                <c:pt idx="6647">
                  <c:v>150.67057036538958</c:v>
                </c:pt>
                <c:pt idx="6648">
                  <c:v>152.41736618730525</c:v>
                </c:pt>
                <c:pt idx="6649">
                  <c:v>153.15285700858223</c:v>
                </c:pt>
                <c:pt idx="6650">
                  <c:v>157.19806737088692</c:v>
                </c:pt>
                <c:pt idx="6651">
                  <c:v>155.9109566261053</c:v>
                </c:pt>
                <c:pt idx="6652">
                  <c:v>151.62785743034317</c:v>
                </c:pt>
                <c:pt idx="6653">
                  <c:v>153.74238601006925</c:v>
                </c:pt>
                <c:pt idx="6654">
                  <c:v>155.12142376851833</c:v>
                </c:pt>
                <c:pt idx="6655">
                  <c:v>153.55849824185941</c:v>
                </c:pt>
                <c:pt idx="6656">
                  <c:v>152.08751720182104</c:v>
                </c:pt>
                <c:pt idx="6657">
                  <c:v>150.76250882685389</c:v>
                </c:pt>
                <c:pt idx="6658">
                  <c:v>150.39476311495758</c:v>
                </c:pt>
                <c:pt idx="6659">
                  <c:v>153.74238601006925</c:v>
                </c:pt>
                <c:pt idx="6660">
                  <c:v>153.74238601006925</c:v>
                </c:pt>
                <c:pt idx="6661">
                  <c:v>151.9036294336112</c:v>
                </c:pt>
                <c:pt idx="6662">
                  <c:v>150.34073355072098</c:v>
                </c:pt>
                <c:pt idx="6663">
                  <c:v>151.95768231520242</c:v>
                </c:pt>
                <c:pt idx="6664">
                  <c:v>150.94637851959502</c:v>
                </c:pt>
                <c:pt idx="6665">
                  <c:v>153.15285700858223</c:v>
                </c:pt>
                <c:pt idx="6666">
                  <c:v>153.79641599606677</c:v>
                </c:pt>
                <c:pt idx="6667">
                  <c:v>151.2600999693922</c:v>
                </c:pt>
                <c:pt idx="6668">
                  <c:v>153.09883907289716</c:v>
                </c:pt>
                <c:pt idx="6669">
                  <c:v>157.69567297380021</c:v>
                </c:pt>
                <c:pt idx="6670">
                  <c:v>154.93753600030848</c:v>
                </c:pt>
                <c:pt idx="6671">
                  <c:v>155.5811431890429</c:v>
                </c:pt>
                <c:pt idx="6672">
                  <c:v>151.22219209644106</c:v>
                </c:pt>
                <c:pt idx="6673">
                  <c:v>154.99159129196221</c:v>
                </c:pt>
                <c:pt idx="6674">
                  <c:v>152.9689873158411</c:v>
                </c:pt>
                <c:pt idx="6675">
                  <c:v>153.52060844437696</c:v>
                </c:pt>
                <c:pt idx="6676">
                  <c:v>153.6125402781694</c:v>
                </c:pt>
                <c:pt idx="6677">
                  <c:v>154.43997076594195</c:v>
                </c:pt>
                <c:pt idx="6678">
                  <c:v>150.43266562551966</c:v>
                </c:pt>
                <c:pt idx="6679">
                  <c:v>150.43266562551966</c:v>
                </c:pt>
                <c:pt idx="6680">
                  <c:v>150.48669494875003</c:v>
                </c:pt>
                <c:pt idx="6681">
                  <c:v>151.68187476351261</c:v>
                </c:pt>
                <c:pt idx="6682">
                  <c:v>150.302825376512</c:v>
                </c:pt>
                <c:pt idx="6683">
                  <c:v>150.06492009437804</c:v>
                </c:pt>
                <c:pt idx="6684">
                  <c:v>150.52460336396524</c:v>
                </c:pt>
                <c:pt idx="6685">
                  <c:v>151.0383163785437</c:v>
                </c:pt>
                <c:pt idx="6686">
                  <c:v>151.77381322497692</c:v>
                </c:pt>
                <c:pt idx="6687">
                  <c:v>153.70447813711809</c:v>
                </c:pt>
                <c:pt idx="6688">
                  <c:v>151.77381322497692</c:v>
                </c:pt>
                <c:pt idx="6689">
                  <c:v>150.67057036538958</c:v>
                </c:pt>
                <c:pt idx="6690">
                  <c:v>151.13025423749238</c:v>
                </c:pt>
                <c:pt idx="6691">
                  <c:v>151.07622425149484</c:v>
                </c:pt>
                <c:pt idx="6692">
                  <c:v>150.80041730232065</c:v>
                </c:pt>
                <c:pt idx="6693">
                  <c:v>151.31412995538975</c:v>
                </c:pt>
                <c:pt idx="6694">
                  <c:v>153.3367327264796</c:v>
                </c:pt>
                <c:pt idx="6695">
                  <c:v>154.53190802237503</c:v>
                </c:pt>
                <c:pt idx="6696">
                  <c:v>151.22219209644106</c:v>
                </c:pt>
                <c:pt idx="6697">
                  <c:v>151.07622425149484</c:v>
                </c:pt>
                <c:pt idx="6698">
                  <c:v>151.40606178918219</c:v>
                </c:pt>
                <c:pt idx="6699">
                  <c:v>150.21088739706022</c:v>
                </c:pt>
                <c:pt idx="6700">
                  <c:v>152.54723662234562</c:v>
                </c:pt>
                <c:pt idx="6701">
                  <c:v>156.77629438431339</c:v>
                </c:pt>
                <c:pt idx="6702">
                  <c:v>154.01821766238399</c:v>
                </c:pt>
                <c:pt idx="6703">
                  <c:v>151.95768231520242</c:v>
                </c:pt>
                <c:pt idx="6704">
                  <c:v>151.77381322497692</c:v>
                </c:pt>
                <c:pt idx="6705">
                  <c:v>152.08751720182104</c:v>
                </c:pt>
                <c:pt idx="6706">
                  <c:v>153.92627377827907</c:v>
                </c:pt>
                <c:pt idx="6707">
                  <c:v>154.84565176525027</c:v>
                </c:pt>
                <c:pt idx="6708">
                  <c:v>153.00689518879224</c:v>
                </c:pt>
                <c:pt idx="6709">
                  <c:v>152.41736618730525</c:v>
                </c:pt>
                <c:pt idx="6710">
                  <c:v>158.02549605111261</c:v>
                </c:pt>
                <c:pt idx="6711">
                  <c:v>154.16416200922089</c:v>
                </c:pt>
                <c:pt idx="6712">
                  <c:v>153.19078295700209</c:v>
                </c:pt>
                <c:pt idx="6713">
                  <c:v>157.32789743738056</c:v>
                </c:pt>
                <c:pt idx="6714">
                  <c:v>159.35054238456402</c:v>
                </c:pt>
                <c:pt idx="6715">
                  <c:v>157.87956074201003</c:v>
                </c:pt>
                <c:pt idx="6716">
                  <c:v>154.38593354975694</c:v>
                </c:pt>
                <c:pt idx="6717">
                  <c:v>150.61654098190766</c:v>
                </c:pt>
                <c:pt idx="6718">
                  <c:v>150.94637851959502</c:v>
                </c:pt>
                <c:pt idx="6719">
                  <c:v>152.50930404625393</c:v>
                </c:pt>
                <c:pt idx="6720">
                  <c:v>153.79641599606677</c:v>
                </c:pt>
                <c:pt idx="6721">
                  <c:v>153.9802856888079</c:v>
                </c:pt>
                <c:pt idx="6722">
                  <c:v>152.41736618730525</c:v>
                </c:pt>
                <c:pt idx="6723">
                  <c:v>155.54321121546681</c:v>
                </c:pt>
                <c:pt idx="6724">
                  <c:v>158.76099289754583</c:v>
                </c:pt>
                <c:pt idx="6725">
                  <c:v>155.35933549756945</c:v>
                </c:pt>
                <c:pt idx="6726">
                  <c:v>151.22219209644106</c:v>
                </c:pt>
                <c:pt idx="6727">
                  <c:v>151.62785743034317</c:v>
                </c:pt>
                <c:pt idx="6728">
                  <c:v>152.08751720182104</c:v>
                </c:pt>
                <c:pt idx="6729">
                  <c:v>152.36334885413578</c:v>
                </c:pt>
                <c:pt idx="6730">
                  <c:v>151.07622425149484</c:v>
                </c:pt>
                <c:pt idx="6731">
                  <c:v>151.2600999693922</c:v>
                </c:pt>
                <c:pt idx="6732">
                  <c:v>150.302825376512</c:v>
                </c:pt>
                <c:pt idx="6733">
                  <c:v>150.67057036538958</c:v>
                </c:pt>
                <c:pt idx="6734">
                  <c:v>152.87704945689242</c:v>
                </c:pt>
                <c:pt idx="6735">
                  <c:v>150.39476311495758</c:v>
                </c:pt>
                <c:pt idx="6736">
                  <c:v>151.68187476351261</c:v>
                </c:pt>
                <c:pt idx="6737">
                  <c:v>151.13025423749238</c:v>
                </c:pt>
                <c:pt idx="6738">
                  <c:v>150.1568581340814</c:v>
                </c:pt>
                <c:pt idx="6739">
                  <c:v>152.17946108592596</c:v>
                </c:pt>
                <c:pt idx="6740">
                  <c:v>150.98428699506178</c:v>
                </c:pt>
                <c:pt idx="6741">
                  <c:v>151.71980131444809</c:v>
                </c:pt>
                <c:pt idx="6742">
                  <c:v>151.81174519855301</c:v>
                </c:pt>
                <c:pt idx="6743">
                  <c:v>150.57863292820184</c:v>
                </c:pt>
                <c:pt idx="6744">
                  <c:v>152.60124130268699</c:v>
                </c:pt>
                <c:pt idx="6745">
                  <c:v>152.32542832835657</c:v>
                </c:pt>
                <c:pt idx="6746">
                  <c:v>150.80041730232065</c:v>
                </c:pt>
                <c:pt idx="6747">
                  <c:v>150.98428699506178</c:v>
                </c:pt>
                <c:pt idx="6748">
                  <c:v>151.9036294336112</c:v>
                </c:pt>
                <c:pt idx="6749">
                  <c:v>150.67057036538958</c:v>
                </c:pt>
                <c:pt idx="6750">
                  <c:v>151.40606178918219</c:v>
                </c:pt>
                <c:pt idx="6751">
                  <c:v>150.21088739706022</c:v>
                </c:pt>
                <c:pt idx="6752">
                  <c:v>152.54723662234562</c:v>
                </c:pt>
                <c:pt idx="6753">
                  <c:v>154.84565176525027</c:v>
                </c:pt>
                <c:pt idx="6754">
                  <c:v>153.28272684110698</c:v>
                </c:pt>
                <c:pt idx="6755">
                  <c:v>152.04962077666673</c:v>
                </c:pt>
                <c:pt idx="6756">
                  <c:v>152.32542832835657</c:v>
                </c:pt>
                <c:pt idx="6757">
                  <c:v>151.9036294336112</c:v>
                </c:pt>
                <c:pt idx="6758">
                  <c:v>150.98428699506178</c:v>
                </c:pt>
                <c:pt idx="6759">
                  <c:v>150.85444668580257</c:v>
                </c:pt>
                <c:pt idx="6760">
                  <c:v>153.15285700858223</c:v>
                </c:pt>
                <c:pt idx="6761">
                  <c:v>151.31412995538975</c:v>
                </c:pt>
                <c:pt idx="6762">
                  <c:v>153.3367327264796</c:v>
                </c:pt>
                <c:pt idx="6763">
                  <c:v>155.08352734336401</c:v>
                </c:pt>
                <c:pt idx="6764">
                  <c:v>151.86574505876936</c:v>
                </c:pt>
                <c:pt idx="6765">
                  <c:v>151.49799964813087</c:v>
                </c:pt>
                <c:pt idx="6766">
                  <c:v>150.302825376512</c:v>
                </c:pt>
                <c:pt idx="6767">
                  <c:v>150.80041730232065</c:v>
                </c:pt>
                <c:pt idx="6768">
                  <c:v>150.48669494875003</c:v>
                </c:pt>
                <c:pt idx="6769">
                  <c:v>150.98428699506178</c:v>
                </c:pt>
                <c:pt idx="6770">
                  <c:v>151.0383163785437</c:v>
                </c:pt>
                <c:pt idx="6771">
                  <c:v>153.06092517478979</c:v>
                </c:pt>
                <c:pt idx="6772">
                  <c:v>152.50930404625393</c:v>
                </c:pt>
                <c:pt idx="6773">
                  <c:v>154.71578133020989</c:v>
                </c:pt>
                <c:pt idx="6774">
                  <c:v>154.07222535530346</c:v>
                </c:pt>
                <c:pt idx="6775">
                  <c:v>151.31412995538975</c:v>
                </c:pt>
                <c:pt idx="6776">
                  <c:v>150.48669494875003</c:v>
                </c:pt>
                <c:pt idx="6777">
                  <c:v>152.60124130268699</c:v>
                </c:pt>
                <c:pt idx="6778">
                  <c:v>152.4552927382407</c:v>
                </c:pt>
                <c:pt idx="6779">
                  <c:v>153.19078295700209</c:v>
                </c:pt>
                <c:pt idx="6780">
                  <c:v>150.80041730232065</c:v>
                </c:pt>
                <c:pt idx="6781">
                  <c:v>151.16816211044352</c:v>
                </c:pt>
                <c:pt idx="6782">
                  <c:v>152.23349046940788</c:v>
                </c:pt>
                <c:pt idx="6783">
                  <c:v>151.22219209644106</c:v>
                </c:pt>
                <c:pt idx="6784">
                  <c:v>150.39476311495758</c:v>
                </c:pt>
                <c:pt idx="6785">
                  <c:v>151.16816211044352</c:v>
                </c:pt>
                <c:pt idx="6786">
                  <c:v>152.54723662234562</c:v>
                </c:pt>
                <c:pt idx="6787">
                  <c:v>151.9036294336112</c:v>
                </c:pt>
                <c:pt idx="6788">
                  <c:v>151.62785743034317</c:v>
                </c:pt>
                <c:pt idx="6789">
                  <c:v>151.07622425149484</c:v>
                </c:pt>
                <c:pt idx="6790">
                  <c:v>150.11894971886622</c:v>
                </c:pt>
                <c:pt idx="6791">
                  <c:v>152.50930404625393</c:v>
                </c:pt>
                <c:pt idx="6792">
                  <c:v>152.04962077666673</c:v>
                </c:pt>
                <c:pt idx="6793">
                  <c:v>152.78511159794374</c:v>
                </c:pt>
                <c:pt idx="6794">
                  <c:v>153.70447813711809</c:v>
                </c:pt>
                <c:pt idx="6795">
                  <c:v>155.54321121546681</c:v>
                </c:pt>
                <c:pt idx="6796">
                  <c:v>151.40606178918219</c:v>
                </c:pt>
                <c:pt idx="6797">
                  <c:v>151.77381322497692</c:v>
                </c:pt>
                <c:pt idx="6798">
                  <c:v>150.1568581340814</c:v>
                </c:pt>
                <c:pt idx="6799">
                  <c:v>150.52460336396524</c:v>
                </c:pt>
                <c:pt idx="6800">
                  <c:v>150.34073355072098</c:v>
                </c:pt>
                <c:pt idx="6801">
                  <c:v>152.27140497003089</c:v>
                </c:pt>
                <c:pt idx="6802">
                  <c:v>151.53591354623825</c:v>
                </c:pt>
                <c:pt idx="6803">
                  <c:v>151.07622425149484</c:v>
                </c:pt>
                <c:pt idx="6804">
                  <c:v>150.89234853359747</c:v>
                </c:pt>
                <c:pt idx="6805">
                  <c:v>151.53591354623825</c:v>
                </c:pt>
                <c:pt idx="6806">
                  <c:v>150.89234853359747</c:v>
                </c:pt>
                <c:pt idx="6807">
                  <c:v>153.28272684110698</c:v>
                </c:pt>
                <c:pt idx="6808">
                  <c:v>155.12142376851833</c:v>
                </c:pt>
                <c:pt idx="6809">
                  <c:v>150.89234853359747</c:v>
                </c:pt>
                <c:pt idx="6810">
                  <c:v>150.21088739706022</c:v>
                </c:pt>
                <c:pt idx="6811">
                  <c:v>151.71980131444809</c:v>
                </c:pt>
                <c:pt idx="6812">
                  <c:v>150.2487958122754</c:v>
                </c:pt>
                <c:pt idx="6813">
                  <c:v>151.22219209644106</c:v>
                </c:pt>
                <c:pt idx="6814">
                  <c:v>152.78511159794374</c:v>
                </c:pt>
                <c:pt idx="6815">
                  <c:v>153.15285700858223</c:v>
                </c:pt>
                <c:pt idx="6816">
                  <c:v>150.34073355072098</c:v>
                </c:pt>
                <c:pt idx="6817">
                  <c:v>153.83432989417415</c:v>
                </c:pt>
                <c:pt idx="6818">
                  <c:v>154.75370848366097</c:v>
                </c:pt>
                <c:pt idx="6819">
                  <c:v>153.74238601006925</c:v>
                </c:pt>
                <c:pt idx="6820">
                  <c:v>151.44396966213333</c:v>
                </c:pt>
                <c:pt idx="6821">
                  <c:v>151.68187476351261</c:v>
                </c:pt>
                <c:pt idx="6822">
                  <c:v>150.94637851959502</c:v>
                </c:pt>
                <c:pt idx="6823">
                  <c:v>151.95768231520242</c:v>
                </c:pt>
                <c:pt idx="6824">
                  <c:v>153.6125402781694</c:v>
                </c:pt>
                <c:pt idx="6825">
                  <c:v>155.17546399728144</c:v>
                </c:pt>
                <c:pt idx="6826">
                  <c:v>151.77381322497692</c:v>
                </c:pt>
                <c:pt idx="6827">
                  <c:v>151.44396966213333</c:v>
                </c:pt>
                <c:pt idx="6828">
                  <c:v>150.80041730232065</c:v>
                </c:pt>
                <c:pt idx="6829">
                  <c:v>150.2487958122754</c:v>
                </c:pt>
                <c:pt idx="6830">
                  <c:v>151.40606178918219</c:v>
                </c:pt>
                <c:pt idx="6831">
                  <c:v>153.6125402781694</c:v>
                </c:pt>
                <c:pt idx="6832">
                  <c:v>152.78511159794374</c:v>
                </c:pt>
                <c:pt idx="6833">
                  <c:v>151.40606178918219</c:v>
                </c:pt>
                <c:pt idx="6834">
                  <c:v>150.52460336396524</c:v>
                </c:pt>
                <c:pt idx="6835">
                  <c:v>151.9036294336112</c:v>
                </c:pt>
                <c:pt idx="6836">
                  <c:v>150.06492009437804</c:v>
                </c:pt>
                <c:pt idx="6837">
                  <c:v>150.1568581340814</c:v>
                </c:pt>
                <c:pt idx="6838">
                  <c:v>150.21088739706022</c:v>
                </c:pt>
                <c:pt idx="6839">
                  <c:v>152.41736618730525</c:v>
                </c:pt>
                <c:pt idx="6840">
                  <c:v>153.79641599606677</c:v>
                </c:pt>
                <c:pt idx="6841">
                  <c:v>150.21088739706022</c:v>
                </c:pt>
                <c:pt idx="6842">
                  <c:v>151.40606178918219</c:v>
                </c:pt>
                <c:pt idx="6843">
                  <c:v>150.48669494875003</c:v>
                </c:pt>
                <c:pt idx="6844">
                  <c:v>152.14155863561541</c:v>
                </c:pt>
                <c:pt idx="6845">
                  <c:v>152.91495130468732</c:v>
                </c:pt>
                <c:pt idx="6846">
                  <c:v>150.98428699506178</c:v>
                </c:pt>
                <c:pt idx="6847">
                  <c:v>151.68187476351261</c:v>
                </c:pt>
                <c:pt idx="6848">
                  <c:v>152.41736618730525</c:v>
                </c:pt>
                <c:pt idx="6849">
                  <c:v>150.11894971886622</c:v>
                </c:pt>
                <c:pt idx="6850">
                  <c:v>150.21088739706022</c:v>
                </c:pt>
                <c:pt idx="6851">
                  <c:v>150.94637851959502</c:v>
                </c:pt>
                <c:pt idx="6852">
                  <c:v>151.2600999693922</c:v>
                </c:pt>
                <c:pt idx="6853">
                  <c:v>150.80041730232065</c:v>
                </c:pt>
                <c:pt idx="6854">
                  <c:v>151.35203180318464</c:v>
                </c:pt>
                <c:pt idx="6855">
                  <c:v>152.32542832835657</c:v>
                </c:pt>
                <c:pt idx="6856">
                  <c:v>153.06092517478979</c:v>
                </c:pt>
                <c:pt idx="6857">
                  <c:v>150.2487958122754</c:v>
                </c:pt>
                <c:pt idx="6858">
                  <c:v>151.86574505876936</c:v>
                </c:pt>
                <c:pt idx="6859">
                  <c:v>152.04962077666673</c:v>
                </c:pt>
                <c:pt idx="6860">
                  <c:v>152.04962077666673</c:v>
                </c:pt>
                <c:pt idx="6861">
                  <c:v>151.16816211044352</c:v>
                </c:pt>
                <c:pt idx="6862">
                  <c:v>150.2487958122754</c:v>
                </c:pt>
                <c:pt idx="6863">
                  <c:v>151.31412995538975</c:v>
                </c:pt>
                <c:pt idx="6864">
                  <c:v>150.89234853359747</c:v>
                </c:pt>
                <c:pt idx="6865">
                  <c:v>153.19078295700209</c:v>
                </c:pt>
                <c:pt idx="6866">
                  <c:v>155.39725542083306</c:v>
                </c:pt>
                <c:pt idx="6867">
                  <c:v>156.31663521535114</c:v>
                </c:pt>
                <c:pt idx="6868">
                  <c:v>155.94885847390023</c:v>
                </c:pt>
                <c:pt idx="6869">
                  <c:v>154.75370848366097</c:v>
                </c:pt>
                <c:pt idx="6870">
                  <c:v>156.04080356303638</c:v>
                </c:pt>
                <c:pt idx="6871">
                  <c:v>151.71980131444809</c:v>
                </c:pt>
                <c:pt idx="6872">
                  <c:v>150.89234853359747</c:v>
                </c:pt>
                <c:pt idx="6873">
                  <c:v>150.80041730232065</c:v>
                </c:pt>
                <c:pt idx="6874">
                  <c:v>151.68187476351261</c:v>
                </c:pt>
                <c:pt idx="6875">
                  <c:v>152.41736618730525</c:v>
                </c:pt>
                <c:pt idx="6876">
                  <c:v>151.86574505876936</c:v>
                </c:pt>
                <c:pt idx="6877">
                  <c:v>151.86574505876936</c:v>
                </c:pt>
                <c:pt idx="6878">
                  <c:v>150.11894971886622</c:v>
                </c:pt>
                <c:pt idx="6879">
                  <c:v>150.89234853359747</c:v>
                </c:pt>
                <c:pt idx="6880">
                  <c:v>150.52460336396524</c:v>
                </c:pt>
                <c:pt idx="6881">
                  <c:v>153.79641599606677</c:v>
                </c:pt>
                <c:pt idx="6882">
                  <c:v>156.09483113897144</c:v>
                </c:pt>
                <c:pt idx="6883">
                  <c:v>155.81901876715662</c:v>
                </c:pt>
                <c:pt idx="6884">
                  <c:v>150.67057036538958</c:v>
                </c:pt>
                <c:pt idx="6885">
                  <c:v>150.1568581340814</c:v>
                </c:pt>
                <c:pt idx="6886">
                  <c:v>153.52060844437696</c:v>
                </c:pt>
                <c:pt idx="6887">
                  <c:v>154.62384467629246</c:v>
                </c:pt>
                <c:pt idx="6888">
                  <c:v>151.77381322497692</c:v>
                </c:pt>
                <c:pt idx="6889">
                  <c:v>150.61654098190766</c:v>
                </c:pt>
                <c:pt idx="6890">
                  <c:v>151.86574505876936</c:v>
                </c:pt>
                <c:pt idx="6891">
                  <c:v>150.70847944337197</c:v>
                </c:pt>
                <c:pt idx="6892">
                  <c:v>152.27140497003089</c:v>
                </c:pt>
                <c:pt idx="6893">
                  <c:v>151.0383163785437</c:v>
                </c:pt>
                <c:pt idx="6894">
                  <c:v>150.02701787302345</c:v>
                </c:pt>
                <c:pt idx="6895">
                  <c:v>151.77381322497692</c:v>
                </c:pt>
                <c:pt idx="6896">
                  <c:v>153.24479486753091</c:v>
                </c:pt>
                <c:pt idx="6897">
                  <c:v>153.15285700858223</c:v>
                </c:pt>
                <c:pt idx="6898">
                  <c:v>152.87704945689242</c:v>
                </c:pt>
                <c:pt idx="6899">
                  <c:v>152.32542832835657</c:v>
                </c:pt>
                <c:pt idx="6900">
                  <c:v>150.85444668580257</c:v>
                </c:pt>
                <c:pt idx="6901">
                  <c:v>150.61654098190766</c:v>
                </c:pt>
                <c:pt idx="6902">
                  <c:v>151.2600999693922</c:v>
                </c:pt>
                <c:pt idx="6903">
                  <c:v>150.98428699506178</c:v>
                </c:pt>
                <c:pt idx="6904">
                  <c:v>152.08751720182104</c:v>
                </c:pt>
                <c:pt idx="6905">
                  <c:v>150.98428699506178</c:v>
                </c:pt>
                <c:pt idx="6906">
                  <c:v>151.13025423749238</c:v>
                </c:pt>
                <c:pt idx="6907">
                  <c:v>152.91495130468732</c:v>
                </c:pt>
                <c:pt idx="6908">
                  <c:v>154.01821766238399</c:v>
                </c:pt>
                <c:pt idx="6909">
                  <c:v>150.1568581340814</c:v>
                </c:pt>
                <c:pt idx="6910">
                  <c:v>150.48669494875003</c:v>
                </c:pt>
                <c:pt idx="6911">
                  <c:v>151.44396966213333</c:v>
                </c:pt>
                <c:pt idx="6912">
                  <c:v>151.40606178918219</c:v>
                </c:pt>
                <c:pt idx="6913">
                  <c:v>150.11894971886622</c:v>
                </c:pt>
                <c:pt idx="6914">
                  <c:v>151.9036294336112</c:v>
                </c:pt>
                <c:pt idx="6915">
                  <c:v>152.82300742058243</c:v>
                </c:pt>
                <c:pt idx="6916">
                  <c:v>152.4552927382407</c:v>
                </c:pt>
                <c:pt idx="6917">
                  <c:v>151.35203180318464</c:v>
                </c:pt>
                <c:pt idx="6918">
                  <c:v>150.11894971886622</c:v>
                </c:pt>
                <c:pt idx="6919">
                  <c:v>151.13025423749238</c:v>
                </c:pt>
                <c:pt idx="6920">
                  <c:v>151.81174519855301</c:v>
                </c:pt>
                <c:pt idx="6921">
                  <c:v>150.70847944337197</c:v>
                </c:pt>
                <c:pt idx="6922">
                  <c:v>153.46655435775449</c:v>
                </c:pt>
                <c:pt idx="6923">
                  <c:v>150.57863292820184</c:v>
                </c:pt>
                <c:pt idx="6924">
                  <c:v>150.94637851959502</c:v>
                </c:pt>
                <c:pt idx="6925">
                  <c:v>151.95768231520242</c:v>
                </c:pt>
                <c:pt idx="6926">
                  <c:v>152.23349046940788</c:v>
                </c:pt>
                <c:pt idx="6927">
                  <c:v>151.49799964813087</c:v>
                </c:pt>
                <c:pt idx="6928">
                  <c:v>151.31412995538975</c:v>
                </c:pt>
                <c:pt idx="6929">
                  <c:v>150.76250882685389</c:v>
                </c:pt>
                <c:pt idx="6930">
                  <c:v>152.69317373899506</c:v>
                </c:pt>
                <c:pt idx="6931">
                  <c:v>151.95768231520242</c:v>
                </c:pt>
                <c:pt idx="6932">
                  <c:v>151.0383163785437</c:v>
                </c:pt>
                <c:pt idx="6933">
                  <c:v>151.16816211044352</c:v>
                </c:pt>
                <c:pt idx="6934">
                  <c:v>151.62785743034317</c:v>
                </c:pt>
                <c:pt idx="6935">
                  <c:v>150.70847944337197</c:v>
                </c:pt>
                <c:pt idx="6936">
                  <c:v>150.06492009437804</c:v>
                </c:pt>
                <c:pt idx="6937">
                  <c:v>151.49799964813087</c:v>
                </c:pt>
                <c:pt idx="6938">
                  <c:v>150.34073355072098</c:v>
                </c:pt>
                <c:pt idx="6939">
                  <c:v>150.43266562551966</c:v>
                </c:pt>
                <c:pt idx="6940">
                  <c:v>150.61654098190766</c:v>
                </c:pt>
                <c:pt idx="6941">
                  <c:v>150.1568581340814</c:v>
                </c:pt>
                <c:pt idx="6942">
                  <c:v>152.36334885413578</c:v>
                </c:pt>
                <c:pt idx="6943">
                  <c:v>151.62785743034317</c:v>
                </c:pt>
                <c:pt idx="6944">
                  <c:v>150.48669494875003</c:v>
                </c:pt>
                <c:pt idx="6945">
                  <c:v>152.78511159794374</c:v>
                </c:pt>
                <c:pt idx="6946">
                  <c:v>153.79641599606677</c:v>
                </c:pt>
                <c:pt idx="6947">
                  <c:v>153.3367327264796</c:v>
                </c:pt>
                <c:pt idx="6948">
                  <c:v>151.68187476351261</c:v>
                </c:pt>
                <c:pt idx="6949">
                  <c:v>150.39476311495758</c:v>
                </c:pt>
                <c:pt idx="6950">
                  <c:v>150.48669494875003</c:v>
                </c:pt>
                <c:pt idx="6951">
                  <c:v>150.302825376512</c:v>
                </c:pt>
                <c:pt idx="6952">
                  <c:v>150.80041730232065</c:v>
                </c:pt>
                <c:pt idx="6953">
                  <c:v>151.9036294336112</c:v>
                </c:pt>
                <c:pt idx="6954">
                  <c:v>152.91495130468732</c:v>
                </c:pt>
                <c:pt idx="6955">
                  <c:v>150.39476311495758</c:v>
                </c:pt>
                <c:pt idx="6956">
                  <c:v>151.77381322497692</c:v>
                </c:pt>
                <c:pt idx="6957">
                  <c:v>152.04962077666673</c:v>
                </c:pt>
                <c:pt idx="6958">
                  <c:v>153.19078295700209</c:v>
                </c:pt>
                <c:pt idx="6959">
                  <c:v>157.51178520559037</c:v>
                </c:pt>
                <c:pt idx="6960">
                  <c:v>150.76250882685389</c:v>
                </c:pt>
                <c:pt idx="6961">
                  <c:v>151.07622425149484</c:v>
                </c:pt>
                <c:pt idx="6962">
                  <c:v>151.44396966213333</c:v>
                </c:pt>
                <c:pt idx="6963">
                  <c:v>151.49799964813087</c:v>
                </c:pt>
                <c:pt idx="6964">
                  <c:v>150.02701787302345</c:v>
                </c:pt>
                <c:pt idx="6965">
                  <c:v>150.34073355072098</c:v>
                </c:pt>
                <c:pt idx="6966">
                  <c:v>151.71980131444809</c:v>
                </c:pt>
                <c:pt idx="6967">
                  <c:v>150.21088739706022</c:v>
                </c:pt>
                <c:pt idx="6968">
                  <c:v>150.94637851959502</c:v>
                </c:pt>
                <c:pt idx="6969">
                  <c:v>151.68187476351261</c:v>
                </c:pt>
                <c:pt idx="6970">
                  <c:v>154.53190802237503</c:v>
                </c:pt>
                <c:pt idx="6971">
                  <c:v>154.62384467629246</c:v>
                </c:pt>
                <c:pt idx="6972">
                  <c:v>153.24479486753091</c:v>
                </c:pt>
                <c:pt idx="6973">
                  <c:v>150.302825376512</c:v>
                </c:pt>
                <c:pt idx="6974">
                  <c:v>153.24479486753091</c:v>
                </c:pt>
                <c:pt idx="6975">
                  <c:v>150.48669494875003</c:v>
                </c:pt>
                <c:pt idx="6976">
                  <c:v>151.0383163785437</c:v>
                </c:pt>
                <c:pt idx="6977">
                  <c:v>150.02701787302345</c:v>
                </c:pt>
                <c:pt idx="6978">
                  <c:v>150.43266562551966</c:v>
                </c:pt>
                <c:pt idx="6979">
                  <c:v>152.54723662234562</c:v>
                </c:pt>
                <c:pt idx="6980">
                  <c:v>152.82300742058243</c:v>
                </c:pt>
                <c:pt idx="6981">
                  <c:v>152.4552927382407</c:v>
                </c:pt>
                <c:pt idx="6982">
                  <c:v>151.53591354623825</c:v>
                </c:pt>
                <c:pt idx="6983">
                  <c:v>154.01821766238399</c:v>
                </c:pt>
                <c:pt idx="6984">
                  <c:v>154.01821766238399</c:v>
                </c:pt>
                <c:pt idx="6985">
                  <c:v>152.91495130468732</c:v>
                </c:pt>
                <c:pt idx="6986">
                  <c:v>151.99557331771612</c:v>
                </c:pt>
                <c:pt idx="6987">
                  <c:v>151.71980131444809</c:v>
                </c:pt>
                <c:pt idx="6988">
                  <c:v>150.11894971886622</c:v>
                </c:pt>
                <c:pt idx="6989">
                  <c:v>150.76250882685389</c:v>
                </c:pt>
                <c:pt idx="6990">
                  <c:v>151.68187476351261</c:v>
                </c:pt>
                <c:pt idx="6991">
                  <c:v>150.39476311495758</c:v>
                </c:pt>
                <c:pt idx="6992">
                  <c:v>150.11894971886622</c:v>
                </c:pt>
                <c:pt idx="6993">
                  <c:v>152.41736618730525</c:v>
                </c:pt>
                <c:pt idx="6994">
                  <c:v>153.15285700858223</c:v>
                </c:pt>
                <c:pt idx="6995">
                  <c:v>152.32542832835657</c:v>
                </c:pt>
                <c:pt idx="6996">
                  <c:v>152.04962077666673</c:v>
                </c:pt>
                <c:pt idx="6997">
                  <c:v>150.48669494875003</c:v>
                </c:pt>
                <c:pt idx="6998">
                  <c:v>150.52460336396524</c:v>
                </c:pt>
                <c:pt idx="6999">
                  <c:v>151.13025423749238</c:v>
                </c:pt>
                <c:pt idx="7000">
                  <c:v>151.68187476351261</c:v>
                </c:pt>
                <c:pt idx="7001">
                  <c:v>151.68187476351261</c:v>
                </c:pt>
                <c:pt idx="7002">
                  <c:v>155.4512727540025</c:v>
                </c:pt>
                <c:pt idx="7003">
                  <c:v>152.50930404625393</c:v>
                </c:pt>
                <c:pt idx="7004">
                  <c:v>151.2600999693922</c:v>
                </c:pt>
                <c:pt idx="7005">
                  <c:v>151.99557331771612</c:v>
                </c:pt>
                <c:pt idx="7006">
                  <c:v>152.63911965237259</c:v>
                </c:pt>
                <c:pt idx="7007">
                  <c:v>151.07622425149484</c:v>
                </c:pt>
                <c:pt idx="7008">
                  <c:v>151.99557331771612</c:v>
                </c:pt>
                <c:pt idx="7009">
                  <c:v>152.78511159794374</c:v>
                </c:pt>
                <c:pt idx="7010">
                  <c:v>157.2900052298356</c:v>
                </c:pt>
                <c:pt idx="7011">
                  <c:v>152.78511159794374</c:v>
                </c:pt>
                <c:pt idx="7012">
                  <c:v>151.86574505876936</c:v>
                </c:pt>
                <c:pt idx="7013">
                  <c:v>151.86574505876936</c:v>
                </c:pt>
                <c:pt idx="7014">
                  <c:v>152.41736618730525</c:v>
                </c:pt>
                <c:pt idx="7015">
                  <c:v>151.95768231520242</c:v>
                </c:pt>
                <c:pt idx="7016">
                  <c:v>151.0383163785437</c:v>
                </c:pt>
                <c:pt idx="7017">
                  <c:v>153.00689518879224</c:v>
                </c:pt>
                <c:pt idx="7018">
                  <c:v>153.00689518879224</c:v>
                </c:pt>
                <c:pt idx="7019">
                  <c:v>151.2600999693922</c:v>
                </c:pt>
                <c:pt idx="7020">
                  <c:v>151.35203180318464</c:v>
                </c:pt>
                <c:pt idx="7021">
                  <c:v>151.62785743034317</c:v>
                </c:pt>
                <c:pt idx="7022">
                  <c:v>151.71980131444809</c:v>
                </c:pt>
                <c:pt idx="7023">
                  <c:v>152.78511159794374</c:v>
                </c:pt>
                <c:pt idx="7024">
                  <c:v>152.36334885413578</c:v>
                </c:pt>
                <c:pt idx="7025">
                  <c:v>151.07622425149484</c:v>
                </c:pt>
                <c:pt idx="7026">
                  <c:v>153.52060844437696</c:v>
                </c:pt>
                <c:pt idx="7027">
                  <c:v>151.77381322497692</c:v>
                </c:pt>
                <c:pt idx="7028">
                  <c:v>150.52460336396524</c:v>
                </c:pt>
                <c:pt idx="7029">
                  <c:v>150.11894971886622</c:v>
                </c:pt>
                <c:pt idx="7030">
                  <c:v>150.1568581340814</c:v>
                </c:pt>
                <c:pt idx="7031">
                  <c:v>151.07622425149484</c:v>
                </c:pt>
                <c:pt idx="7032">
                  <c:v>150.98428699506178</c:v>
                </c:pt>
                <c:pt idx="7033">
                  <c:v>151.62785743034317</c:v>
                </c:pt>
                <c:pt idx="7034">
                  <c:v>150.43266562551966</c:v>
                </c:pt>
                <c:pt idx="7035">
                  <c:v>150.48669494875003</c:v>
                </c:pt>
                <c:pt idx="7036">
                  <c:v>151.62785743034317</c:v>
                </c:pt>
                <c:pt idx="7037">
                  <c:v>150.302825376512</c:v>
                </c:pt>
                <c:pt idx="7038">
                  <c:v>151.07622425149484</c:v>
                </c:pt>
                <c:pt idx="7039">
                  <c:v>150.80041730232065</c:v>
                </c:pt>
                <c:pt idx="7040">
                  <c:v>150.06492009437804</c:v>
                </c:pt>
                <c:pt idx="7041">
                  <c:v>150.67057036538958</c:v>
                </c:pt>
                <c:pt idx="7042">
                  <c:v>150.48669494875003</c:v>
                </c:pt>
                <c:pt idx="7043">
                  <c:v>153.24479486753091</c:v>
                </c:pt>
                <c:pt idx="7044">
                  <c:v>153.06092517478979</c:v>
                </c:pt>
                <c:pt idx="7045">
                  <c:v>152.87704945689242</c:v>
                </c:pt>
                <c:pt idx="7046">
                  <c:v>151.49799964813087</c:v>
                </c:pt>
                <c:pt idx="7047">
                  <c:v>152.41736618730525</c:v>
                </c:pt>
                <c:pt idx="7048">
                  <c:v>151.68187476351261</c:v>
                </c:pt>
                <c:pt idx="7049">
                  <c:v>150.48669494875003</c:v>
                </c:pt>
                <c:pt idx="7050">
                  <c:v>150.02701787302345</c:v>
                </c:pt>
                <c:pt idx="7051">
                  <c:v>153.74238601006925</c:v>
                </c:pt>
                <c:pt idx="7052">
                  <c:v>151.44396966213333</c:v>
                </c:pt>
                <c:pt idx="7053">
                  <c:v>151.07622425149484</c:v>
                </c:pt>
                <c:pt idx="7054">
                  <c:v>152.4552927382407</c:v>
                </c:pt>
                <c:pt idx="7055">
                  <c:v>150.85444668580257</c:v>
                </c:pt>
                <c:pt idx="7056">
                  <c:v>150.80041730232065</c:v>
                </c:pt>
                <c:pt idx="7057">
                  <c:v>151.9036294336112</c:v>
                </c:pt>
                <c:pt idx="7058">
                  <c:v>150.39476311495758</c:v>
                </c:pt>
                <c:pt idx="7059">
                  <c:v>152.50930404625393</c:v>
                </c:pt>
                <c:pt idx="7060">
                  <c:v>153.83432989417415</c:v>
                </c:pt>
                <c:pt idx="7061">
                  <c:v>150.1568581340814</c:v>
                </c:pt>
                <c:pt idx="7062">
                  <c:v>155.81901876715662</c:v>
                </c:pt>
                <c:pt idx="7063">
                  <c:v>154.80771798412732</c:v>
                </c:pt>
                <c:pt idx="7064">
                  <c:v>153.3367327264796</c:v>
                </c:pt>
                <c:pt idx="7065">
                  <c:v>151.31412995538975</c:v>
                </c:pt>
                <c:pt idx="7066">
                  <c:v>151.99557331771612</c:v>
                </c:pt>
                <c:pt idx="7067">
                  <c:v>154.29398966565202</c:v>
                </c:pt>
                <c:pt idx="7068">
                  <c:v>153.83432989417415</c:v>
                </c:pt>
                <c:pt idx="7069">
                  <c:v>150.48669494875003</c:v>
                </c:pt>
                <c:pt idx="7070">
                  <c:v>151.31412995538975</c:v>
                </c:pt>
                <c:pt idx="7071">
                  <c:v>151.13025423749238</c:v>
                </c:pt>
                <c:pt idx="7072">
                  <c:v>150.39476311495758</c:v>
                </c:pt>
                <c:pt idx="7073">
                  <c:v>151.53591354623825</c:v>
                </c:pt>
                <c:pt idx="7074">
                  <c:v>153.06092517478979</c:v>
                </c:pt>
                <c:pt idx="7075">
                  <c:v>152.08751720182104</c:v>
                </c:pt>
                <c:pt idx="7076">
                  <c:v>150.76250882685389</c:v>
                </c:pt>
                <c:pt idx="7077">
                  <c:v>151.35203180318464</c:v>
                </c:pt>
                <c:pt idx="7078">
                  <c:v>152.32542832835657</c:v>
                </c:pt>
                <c:pt idx="7079">
                  <c:v>150.21088739706022</c:v>
                </c:pt>
                <c:pt idx="7080">
                  <c:v>150.302825376512</c:v>
                </c:pt>
                <c:pt idx="7081">
                  <c:v>150.39476311495758</c:v>
                </c:pt>
                <c:pt idx="7082">
                  <c:v>151.68187476351261</c:v>
                </c:pt>
                <c:pt idx="7083">
                  <c:v>151.71980131444809</c:v>
                </c:pt>
                <c:pt idx="7084">
                  <c:v>150.43266562551966</c:v>
                </c:pt>
                <c:pt idx="7085">
                  <c:v>150.02701787302345</c:v>
                </c:pt>
                <c:pt idx="7086">
                  <c:v>151.44396966213333</c:v>
                </c:pt>
                <c:pt idx="7087">
                  <c:v>150.52460336396524</c:v>
                </c:pt>
                <c:pt idx="7088">
                  <c:v>150.98428699506178</c:v>
                </c:pt>
                <c:pt idx="7089">
                  <c:v>151.71980131444809</c:v>
                </c:pt>
                <c:pt idx="7090">
                  <c:v>153.00689518879224</c:v>
                </c:pt>
                <c:pt idx="7091">
                  <c:v>153.55849824185941</c:v>
                </c:pt>
                <c:pt idx="7092">
                  <c:v>150.52460336396524</c:v>
                </c:pt>
                <c:pt idx="7093">
                  <c:v>151.16816211044352</c:v>
                </c:pt>
                <c:pt idx="7094">
                  <c:v>152.23349046940788</c:v>
                </c:pt>
                <c:pt idx="7095">
                  <c:v>152.23349046940788</c:v>
                </c:pt>
                <c:pt idx="7096">
                  <c:v>151.22219209644106</c:v>
                </c:pt>
                <c:pt idx="7097">
                  <c:v>150.67057036538958</c:v>
                </c:pt>
                <c:pt idx="7098">
                  <c:v>150.34073355072098</c:v>
                </c:pt>
                <c:pt idx="7099">
                  <c:v>150.94637851959502</c:v>
                </c:pt>
                <c:pt idx="7100">
                  <c:v>150.94637851959502</c:v>
                </c:pt>
                <c:pt idx="7101">
                  <c:v>150.302825376512</c:v>
                </c:pt>
                <c:pt idx="7102">
                  <c:v>151.07622425149484</c:v>
                </c:pt>
                <c:pt idx="7103">
                  <c:v>152.27140497003089</c:v>
                </c:pt>
                <c:pt idx="7104">
                  <c:v>153.46655435775449</c:v>
                </c:pt>
                <c:pt idx="7105">
                  <c:v>150.06492009437804</c:v>
                </c:pt>
                <c:pt idx="7106">
                  <c:v>150.85444668580257</c:v>
                </c:pt>
                <c:pt idx="7107">
                  <c:v>150.76250882685389</c:v>
                </c:pt>
                <c:pt idx="7108">
                  <c:v>151.16816211044352</c:v>
                </c:pt>
                <c:pt idx="7109">
                  <c:v>150.48669494875003</c:v>
                </c:pt>
                <c:pt idx="7110">
                  <c:v>157.10612951193824</c:v>
                </c:pt>
                <c:pt idx="7111">
                  <c:v>153.88835385501545</c:v>
                </c:pt>
                <c:pt idx="7112">
                  <c:v>151.13025423749238</c:v>
                </c:pt>
                <c:pt idx="7113">
                  <c:v>150.06492009437804</c:v>
                </c:pt>
                <c:pt idx="7114">
                  <c:v>150.57863292820184</c:v>
                </c:pt>
                <c:pt idx="7115">
                  <c:v>150.48669494875003</c:v>
                </c:pt>
                <c:pt idx="7116">
                  <c:v>151.0383163785437</c:v>
                </c:pt>
                <c:pt idx="7117">
                  <c:v>150.80041730232065</c:v>
                </c:pt>
                <c:pt idx="7118">
                  <c:v>152.17946108592596</c:v>
                </c:pt>
                <c:pt idx="7119">
                  <c:v>150.52460336396524</c:v>
                </c:pt>
                <c:pt idx="7120">
                  <c:v>151.40606178918219</c:v>
                </c:pt>
                <c:pt idx="7121">
                  <c:v>151.9036294336112</c:v>
                </c:pt>
                <c:pt idx="7122">
                  <c:v>150.52460336396524</c:v>
                </c:pt>
                <c:pt idx="7123">
                  <c:v>150.39476311495758</c:v>
                </c:pt>
                <c:pt idx="7124">
                  <c:v>150.34073355072098</c:v>
                </c:pt>
                <c:pt idx="7125">
                  <c:v>150.67057036538958</c:v>
                </c:pt>
                <c:pt idx="7126">
                  <c:v>151.68187476351261</c:v>
                </c:pt>
                <c:pt idx="7127">
                  <c:v>153.24479486753091</c:v>
                </c:pt>
                <c:pt idx="7128">
                  <c:v>150.85444668580257</c:v>
                </c:pt>
                <c:pt idx="7129">
                  <c:v>151.16816211044352</c:v>
                </c:pt>
                <c:pt idx="7130">
                  <c:v>151.68187476351261</c:v>
                </c:pt>
                <c:pt idx="7131">
                  <c:v>150.302825376512</c:v>
                </c:pt>
                <c:pt idx="7132">
                  <c:v>150.61654098190766</c:v>
                </c:pt>
                <c:pt idx="7133">
                  <c:v>150.52460336396524</c:v>
                </c:pt>
                <c:pt idx="7134">
                  <c:v>151.9036294336112</c:v>
                </c:pt>
                <c:pt idx="7135">
                  <c:v>150.61654098190766</c:v>
                </c:pt>
                <c:pt idx="7136">
                  <c:v>153.74238601006925</c:v>
                </c:pt>
                <c:pt idx="7137">
                  <c:v>151.53591354623825</c:v>
                </c:pt>
                <c:pt idx="7138">
                  <c:v>152.27140497003089</c:v>
                </c:pt>
                <c:pt idx="7139">
                  <c:v>150.70847944337197</c:v>
                </c:pt>
                <c:pt idx="7140">
                  <c:v>150.302825376512</c:v>
                </c:pt>
                <c:pt idx="7141">
                  <c:v>152.60124130268699</c:v>
                </c:pt>
                <c:pt idx="7142">
                  <c:v>150.02701787302345</c:v>
                </c:pt>
                <c:pt idx="7143">
                  <c:v>152.23349046940788</c:v>
                </c:pt>
                <c:pt idx="7144">
                  <c:v>152.9689873158411</c:v>
                </c:pt>
                <c:pt idx="7145">
                  <c:v>151.95768231520242</c:v>
                </c:pt>
                <c:pt idx="7146">
                  <c:v>151.49799964813087</c:v>
                </c:pt>
                <c:pt idx="7147">
                  <c:v>151.68187476351261</c:v>
                </c:pt>
                <c:pt idx="7148">
                  <c:v>152.78511159794374</c:v>
                </c:pt>
                <c:pt idx="7149">
                  <c:v>151.53591354623825</c:v>
                </c:pt>
                <c:pt idx="7150">
                  <c:v>150.70847944337197</c:v>
                </c:pt>
                <c:pt idx="7151">
                  <c:v>150.67057036538958</c:v>
                </c:pt>
                <c:pt idx="7152">
                  <c:v>151.77381322497692</c:v>
                </c:pt>
                <c:pt idx="7153">
                  <c:v>152.69317373899506</c:v>
                </c:pt>
                <c:pt idx="7154">
                  <c:v>150.61654098190766</c:v>
                </c:pt>
                <c:pt idx="7155">
                  <c:v>153.92627377827907</c:v>
                </c:pt>
                <c:pt idx="7156">
                  <c:v>150.70847944337197</c:v>
                </c:pt>
                <c:pt idx="7157">
                  <c:v>150.39476311495758</c:v>
                </c:pt>
                <c:pt idx="7158">
                  <c:v>156.86823826841831</c:v>
                </c:pt>
                <c:pt idx="7159">
                  <c:v>152.08751720182104</c:v>
                </c:pt>
                <c:pt idx="7160">
                  <c:v>151.49799964813087</c:v>
                </c:pt>
                <c:pt idx="7161">
                  <c:v>151.95768231520242</c:v>
                </c:pt>
                <c:pt idx="7162">
                  <c:v>152.50930404625393</c:v>
                </c:pt>
                <c:pt idx="7163">
                  <c:v>151.68187476351261</c:v>
                </c:pt>
                <c:pt idx="7164">
                  <c:v>150.57863292820184</c:v>
                </c:pt>
                <c:pt idx="7165">
                  <c:v>152.32542832835657</c:v>
                </c:pt>
                <c:pt idx="7166">
                  <c:v>154.07222535530346</c:v>
                </c:pt>
                <c:pt idx="7167">
                  <c:v>154.25609806062272</c:v>
                </c:pt>
                <c:pt idx="7168">
                  <c:v>152.60124130268699</c:v>
                </c:pt>
                <c:pt idx="7169">
                  <c:v>153.9802856888079</c:v>
                </c:pt>
                <c:pt idx="7170">
                  <c:v>154.34803471454015</c:v>
                </c:pt>
                <c:pt idx="7171">
                  <c:v>150.06492009437804</c:v>
                </c:pt>
                <c:pt idx="7172">
                  <c:v>150.98428699506178</c:v>
                </c:pt>
                <c:pt idx="7173">
                  <c:v>152.17946108592596</c:v>
                </c:pt>
                <c:pt idx="7174">
                  <c:v>154.01821766238399</c:v>
                </c:pt>
                <c:pt idx="7175">
                  <c:v>153.46655435775449</c:v>
                </c:pt>
                <c:pt idx="7176">
                  <c:v>151.81174519855301</c:v>
                </c:pt>
                <c:pt idx="7177">
                  <c:v>151.2600999693922</c:v>
                </c:pt>
                <c:pt idx="7178">
                  <c:v>152.17946108592596</c:v>
                </c:pt>
                <c:pt idx="7179">
                  <c:v>150.70847944337197</c:v>
                </c:pt>
                <c:pt idx="7180">
                  <c:v>150.61654098190766</c:v>
                </c:pt>
                <c:pt idx="7181">
                  <c:v>151.95768231520242</c:v>
                </c:pt>
                <c:pt idx="7182">
                  <c:v>151.58993750707955</c:v>
                </c:pt>
                <c:pt idx="7183">
                  <c:v>151.53591354623825</c:v>
                </c:pt>
                <c:pt idx="7184">
                  <c:v>150.34073355072098</c:v>
                </c:pt>
                <c:pt idx="7185">
                  <c:v>150.85444668580257</c:v>
                </c:pt>
                <c:pt idx="7186">
                  <c:v>153.00689518879224</c:v>
                </c:pt>
                <c:pt idx="7187">
                  <c:v>152.08751720182104</c:v>
                </c:pt>
                <c:pt idx="7188">
                  <c:v>151.9036294336112</c:v>
                </c:pt>
                <c:pt idx="7189">
                  <c:v>150.80041730232065</c:v>
                </c:pt>
                <c:pt idx="7190">
                  <c:v>152.14155863561541</c:v>
                </c:pt>
                <c:pt idx="7191">
                  <c:v>154.80771798412732</c:v>
                </c:pt>
                <c:pt idx="7192">
                  <c:v>155.54321121546681</c:v>
                </c:pt>
                <c:pt idx="7193">
                  <c:v>156.55451440855862</c:v>
                </c:pt>
                <c:pt idx="7194">
                  <c:v>159.40454585987413</c:v>
                </c:pt>
                <c:pt idx="7195">
                  <c:v>160.0481048473587</c:v>
                </c:pt>
                <c:pt idx="7196">
                  <c:v>155.08352734336401</c:v>
                </c:pt>
                <c:pt idx="7197">
                  <c:v>150.302825376512</c:v>
                </c:pt>
                <c:pt idx="7198">
                  <c:v>151.2600999693922</c:v>
                </c:pt>
                <c:pt idx="7199">
                  <c:v>150.89234853359747</c:v>
                </c:pt>
                <c:pt idx="7200">
                  <c:v>152.27140497003089</c:v>
                </c:pt>
                <c:pt idx="7201">
                  <c:v>154.29398966565202</c:v>
                </c:pt>
                <c:pt idx="7202">
                  <c:v>152.4552927382407</c:v>
                </c:pt>
                <c:pt idx="7203">
                  <c:v>153.46655435775449</c:v>
                </c:pt>
                <c:pt idx="7204">
                  <c:v>153.65044212596433</c:v>
                </c:pt>
                <c:pt idx="7205">
                  <c:v>156.22469133124622</c:v>
                </c:pt>
                <c:pt idx="7206">
                  <c:v>159.25859850045913</c:v>
                </c:pt>
                <c:pt idx="7207">
                  <c:v>154.56982131796678</c:v>
                </c:pt>
                <c:pt idx="7208">
                  <c:v>154.84565176525027</c:v>
                </c:pt>
                <c:pt idx="7209">
                  <c:v>156.40851884789373</c:v>
                </c:pt>
                <c:pt idx="7210">
                  <c:v>154.01821766238399</c:v>
                </c:pt>
                <c:pt idx="7211">
                  <c:v>156.22469133124622</c:v>
                </c:pt>
                <c:pt idx="7212">
                  <c:v>154.01821766238399</c:v>
                </c:pt>
                <c:pt idx="7213">
                  <c:v>152.08751720182104</c:v>
                </c:pt>
                <c:pt idx="7214">
                  <c:v>151.99557331771612</c:v>
                </c:pt>
                <c:pt idx="7215">
                  <c:v>152.63911965237259</c:v>
                </c:pt>
                <c:pt idx="7216">
                  <c:v>150.21088739706022</c:v>
                </c:pt>
                <c:pt idx="7217">
                  <c:v>150.39476311495758</c:v>
                </c:pt>
                <c:pt idx="7218">
                  <c:v>151.13025423749238</c:v>
                </c:pt>
                <c:pt idx="7219">
                  <c:v>150.76250882685389</c:v>
                </c:pt>
                <c:pt idx="7220">
                  <c:v>150.302825376512</c:v>
                </c:pt>
                <c:pt idx="7221">
                  <c:v>151.13025423749238</c:v>
                </c:pt>
                <c:pt idx="7222">
                  <c:v>154.34803471454015</c:v>
                </c:pt>
                <c:pt idx="7223">
                  <c:v>152.87704945689242</c:v>
                </c:pt>
                <c:pt idx="7224">
                  <c:v>154.16416200922089</c:v>
                </c:pt>
                <c:pt idx="7225">
                  <c:v>154.53190802237503</c:v>
                </c:pt>
                <c:pt idx="7226">
                  <c:v>156.92225981919711</c:v>
                </c:pt>
                <c:pt idx="7227">
                  <c:v>154.80771798412732</c:v>
                </c:pt>
                <c:pt idx="7228">
                  <c:v>154.71578133020989</c:v>
                </c:pt>
                <c:pt idx="7229">
                  <c:v>153.3367327264796</c:v>
                </c:pt>
                <c:pt idx="7230">
                  <c:v>153.24479486753091</c:v>
                </c:pt>
                <c:pt idx="7231">
                  <c:v>150.85444668580257</c:v>
                </c:pt>
                <c:pt idx="7232">
                  <c:v>151.40606178918219</c:v>
                </c:pt>
                <c:pt idx="7233">
                  <c:v>152.04962077666673</c:v>
                </c:pt>
                <c:pt idx="7234">
                  <c:v>152.14155863561541</c:v>
                </c:pt>
                <c:pt idx="7235">
                  <c:v>151.40606178918219</c:v>
                </c:pt>
                <c:pt idx="7236">
                  <c:v>151.86574505876936</c:v>
                </c:pt>
                <c:pt idx="7237">
                  <c:v>151.13025423749238</c:v>
                </c:pt>
                <c:pt idx="7238">
                  <c:v>150.1568581340814</c:v>
                </c:pt>
                <c:pt idx="7239">
                  <c:v>151.07622425149484</c:v>
                </c:pt>
                <c:pt idx="7240">
                  <c:v>150.43266562551966</c:v>
                </c:pt>
                <c:pt idx="7241">
                  <c:v>150.302825376512</c:v>
                </c:pt>
                <c:pt idx="7242">
                  <c:v>151.22219209644106</c:v>
                </c:pt>
                <c:pt idx="7243">
                  <c:v>150.85444668580257</c:v>
                </c:pt>
                <c:pt idx="7244">
                  <c:v>152.36334885413578</c:v>
                </c:pt>
                <c:pt idx="7245">
                  <c:v>154.11010189744221</c:v>
                </c:pt>
                <c:pt idx="7246">
                  <c:v>153.46655435775449</c:v>
                </c:pt>
                <c:pt idx="7247">
                  <c:v>150.06492009437804</c:v>
                </c:pt>
                <c:pt idx="7248">
                  <c:v>152.41736618730525</c:v>
                </c:pt>
                <c:pt idx="7249">
                  <c:v>151.16816211044352</c:v>
                </c:pt>
                <c:pt idx="7250">
                  <c:v>150.94637851959502</c:v>
                </c:pt>
                <c:pt idx="7251">
                  <c:v>150.52460336396524</c:v>
                </c:pt>
                <c:pt idx="7252">
                  <c:v>152.82300742058243</c:v>
                </c:pt>
                <c:pt idx="7253">
                  <c:v>151.9036294336112</c:v>
                </c:pt>
                <c:pt idx="7254">
                  <c:v>152.63911965237259</c:v>
                </c:pt>
                <c:pt idx="7255">
                  <c:v>152.69317373899506</c:v>
                </c:pt>
                <c:pt idx="7256">
                  <c:v>150.98428699506178</c:v>
                </c:pt>
                <c:pt idx="7257">
                  <c:v>150.76250882685389</c:v>
                </c:pt>
                <c:pt idx="7258">
                  <c:v>151.35203180318464</c:v>
                </c:pt>
                <c:pt idx="7259">
                  <c:v>150.34073355072098</c:v>
                </c:pt>
                <c:pt idx="7260">
                  <c:v>150.48669494875003</c:v>
                </c:pt>
                <c:pt idx="7261">
                  <c:v>150.21088739706022</c:v>
                </c:pt>
                <c:pt idx="7262">
                  <c:v>151.58993750707955</c:v>
                </c:pt>
                <c:pt idx="7263">
                  <c:v>154.71578133020989</c:v>
                </c:pt>
                <c:pt idx="7264">
                  <c:v>152.14155863561541</c:v>
                </c:pt>
                <c:pt idx="7265">
                  <c:v>152.87704945689242</c:v>
                </c:pt>
                <c:pt idx="7266">
                  <c:v>156.18676297276389</c:v>
                </c:pt>
                <c:pt idx="7267">
                  <c:v>153.24479486753091</c:v>
                </c:pt>
                <c:pt idx="7268">
                  <c:v>150.80041730232065</c:v>
                </c:pt>
                <c:pt idx="7269">
                  <c:v>153.37461047364957</c:v>
                </c:pt>
                <c:pt idx="7270">
                  <c:v>154.01821766238399</c:v>
                </c:pt>
                <c:pt idx="7271">
                  <c:v>153.55849824185941</c:v>
                </c:pt>
                <c:pt idx="7272">
                  <c:v>154.66176520207168</c:v>
                </c:pt>
                <c:pt idx="7273">
                  <c:v>153.28272684110698</c:v>
                </c:pt>
                <c:pt idx="7274">
                  <c:v>152.54723662234562</c:v>
                </c:pt>
                <c:pt idx="7275">
                  <c:v>153.6125402781694</c:v>
                </c:pt>
                <c:pt idx="7276">
                  <c:v>153.52060844437696</c:v>
                </c:pt>
                <c:pt idx="7277">
                  <c:v>153.15285700858223</c:v>
                </c:pt>
                <c:pt idx="7278">
                  <c:v>152.04962077666673</c:v>
                </c:pt>
                <c:pt idx="7279">
                  <c:v>150.85444668580257</c:v>
                </c:pt>
                <c:pt idx="7280">
                  <c:v>153.15285700858223</c:v>
                </c:pt>
                <c:pt idx="7281">
                  <c:v>152.50930404625393</c:v>
                </c:pt>
                <c:pt idx="7282">
                  <c:v>153.79641599606677</c:v>
                </c:pt>
                <c:pt idx="7283">
                  <c:v>153.24479486753091</c:v>
                </c:pt>
                <c:pt idx="7284">
                  <c:v>150.02701787302345</c:v>
                </c:pt>
                <c:pt idx="7285">
                  <c:v>152.27140497003089</c:v>
                </c:pt>
                <c:pt idx="7286">
                  <c:v>154.56982131796678</c:v>
                </c:pt>
                <c:pt idx="7287">
                  <c:v>155.5811431890429</c:v>
                </c:pt>
                <c:pt idx="7288">
                  <c:v>152.27140497003089</c:v>
                </c:pt>
                <c:pt idx="7289">
                  <c:v>151.9036294336112</c:v>
                </c:pt>
                <c:pt idx="7290">
                  <c:v>150.89234853359747</c:v>
                </c:pt>
                <c:pt idx="7291">
                  <c:v>154.84565176525027</c:v>
                </c:pt>
                <c:pt idx="7292">
                  <c:v>154.38593354975694</c:v>
                </c:pt>
                <c:pt idx="7293">
                  <c:v>153.00689518879224</c:v>
                </c:pt>
                <c:pt idx="7294">
                  <c:v>151.44396966213333</c:v>
                </c:pt>
                <c:pt idx="7295">
                  <c:v>150.39476311495758</c:v>
                </c:pt>
                <c:pt idx="7296">
                  <c:v>150.302825376512</c:v>
                </c:pt>
                <c:pt idx="7297">
                  <c:v>150.48669494875003</c:v>
                </c:pt>
                <c:pt idx="7298">
                  <c:v>150.21088739706022</c:v>
                </c:pt>
                <c:pt idx="7299">
                  <c:v>150.70847944337197</c:v>
                </c:pt>
                <c:pt idx="7300">
                  <c:v>152.36334885413578</c:v>
                </c:pt>
                <c:pt idx="7301">
                  <c:v>156.9601821525232</c:v>
                </c:pt>
                <c:pt idx="7302">
                  <c:v>156.40851884789373</c:v>
                </c:pt>
                <c:pt idx="7303">
                  <c:v>150.21088739706022</c:v>
                </c:pt>
                <c:pt idx="7304">
                  <c:v>153.3367327264796</c:v>
                </c:pt>
                <c:pt idx="7305">
                  <c:v>152.87704945689242</c:v>
                </c:pt>
                <c:pt idx="7306">
                  <c:v>151.68187476351261</c:v>
                </c:pt>
                <c:pt idx="7307">
                  <c:v>153.15285700858223</c:v>
                </c:pt>
                <c:pt idx="7308">
                  <c:v>152.9689873158411</c:v>
                </c:pt>
                <c:pt idx="7309">
                  <c:v>155.08352734336401</c:v>
                </c:pt>
                <c:pt idx="7310">
                  <c:v>151.77381322497692</c:v>
                </c:pt>
                <c:pt idx="7311">
                  <c:v>150.48669494875003</c:v>
                </c:pt>
                <c:pt idx="7312">
                  <c:v>151.40606178918219</c:v>
                </c:pt>
                <c:pt idx="7313">
                  <c:v>153.6125402781694</c:v>
                </c:pt>
                <c:pt idx="7314">
                  <c:v>151.86574505876936</c:v>
                </c:pt>
                <c:pt idx="7315">
                  <c:v>153.15285700858223</c:v>
                </c:pt>
                <c:pt idx="7316">
                  <c:v>150.70847944337197</c:v>
                </c:pt>
                <c:pt idx="7317">
                  <c:v>154.01821766238399</c:v>
                </c:pt>
                <c:pt idx="7318">
                  <c:v>153.09883907289716</c:v>
                </c:pt>
                <c:pt idx="7319">
                  <c:v>150.70847944337197</c:v>
                </c:pt>
                <c:pt idx="7320">
                  <c:v>150.57863292820184</c:v>
                </c:pt>
                <c:pt idx="7321">
                  <c:v>151.31412995538975</c:v>
                </c:pt>
                <c:pt idx="7322">
                  <c:v>151.95768231520242</c:v>
                </c:pt>
                <c:pt idx="7323">
                  <c:v>152.32542832835657</c:v>
                </c:pt>
                <c:pt idx="7324">
                  <c:v>151.58993750707955</c:v>
                </c:pt>
                <c:pt idx="7325">
                  <c:v>151.77381322497692</c:v>
                </c:pt>
                <c:pt idx="7326">
                  <c:v>150.85444668580257</c:v>
                </c:pt>
                <c:pt idx="7327">
                  <c:v>153.6125402781694</c:v>
                </c:pt>
                <c:pt idx="7328">
                  <c:v>151.77381322497692</c:v>
                </c:pt>
                <c:pt idx="7329">
                  <c:v>151.71980131444809</c:v>
                </c:pt>
                <c:pt idx="7330">
                  <c:v>153.09883907289716</c:v>
                </c:pt>
                <c:pt idx="7331">
                  <c:v>153.55849824185941</c:v>
                </c:pt>
                <c:pt idx="7332">
                  <c:v>151.2600999693922</c:v>
                </c:pt>
                <c:pt idx="7333">
                  <c:v>151.35203180318464</c:v>
                </c:pt>
                <c:pt idx="7334">
                  <c:v>150.1568581340814</c:v>
                </c:pt>
                <c:pt idx="7335">
                  <c:v>151.49799964813087</c:v>
                </c:pt>
                <c:pt idx="7336">
                  <c:v>153.06092517478979</c:v>
                </c:pt>
                <c:pt idx="7337">
                  <c:v>154.25609806062272</c:v>
                </c:pt>
                <c:pt idx="7338">
                  <c:v>151.31412995538975</c:v>
                </c:pt>
                <c:pt idx="7339">
                  <c:v>152.17946108592596</c:v>
                </c:pt>
                <c:pt idx="7340">
                  <c:v>154.84565176525027</c:v>
                </c:pt>
                <c:pt idx="7341">
                  <c:v>155.5811431890429</c:v>
                </c:pt>
                <c:pt idx="7342">
                  <c:v>154.75370848366097</c:v>
                </c:pt>
                <c:pt idx="7343">
                  <c:v>153.37461047364957</c:v>
                </c:pt>
                <c:pt idx="7344">
                  <c:v>151.44396966213333</c:v>
                </c:pt>
                <c:pt idx="7345">
                  <c:v>150.302825376512</c:v>
                </c:pt>
                <c:pt idx="7346">
                  <c:v>151.07622425149484</c:v>
                </c:pt>
                <c:pt idx="7347">
                  <c:v>151.0383163785437</c:v>
                </c:pt>
                <c:pt idx="7348">
                  <c:v>151.07622425149484</c:v>
                </c:pt>
                <c:pt idx="7349">
                  <c:v>153.00689518879224</c:v>
                </c:pt>
                <c:pt idx="7350">
                  <c:v>154.47787743386186</c:v>
                </c:pt>
                <c:pt idx="7351">
                  <c:v>152.41736618730525</c:v>
                </c:pt>
                <c:pt idx="7352">
                  <c:v>150.39476311495758</c:v>
                </c:pt>
                <c:pt idx="7353">
                  <c:v>150.52460336396524</c:v>
                </c:pt>
                <c:pt idx="7354">
                  <c:v>151.53591354623825</c:v>
                </c:pt>
                <c:pt idx="7355">
                  <c:v>150.48669494875003</c:v>
                </c:pt>
                <c:pt idx="7356">
                  <c:v>150.52460336396524</c:v>
                </c:pt>
                <c:pt idx="7357">
                  <c:v>151.0383163785437</c:v>
                </c:pt>
                <c:pt idx="7358">
                  <c:v>150.80041730232065</c:v>
                </c:pt>
                <c:pt idx="7359">
                  <c:v>150.2487958122754</c:v>
                </c:pt>
                <c:pt idx="7360">
                  <c:v>151.77381322497692</c:v>
                </c:pt>
                <c:pt idx="7361">
                  <c:v>152.04962077666673</c:v>
                </c:pt>
                <c:pt idx="7362">
                  <c:v>155.54321121546681</c:v>
                </c:pt>
                <c:pt idx="7363">
                  <c:v>153.88835385501545</c:v>
                </c:pt>
                <c:pt idx="7364">
                  <c:v>154.34803471454015</c:v>
                </c:pt>
                <c:pt idx="7365">
                  <c:v>150.48669494875003</c:v>
                </c:pt>
                <c:pt idx="7366">
                  <c:v>151.44396966213333</c:v>
                </c:pt>
                <c:pt idx="7367">
                  <c:v>151.16816211044352</c:v>
                </c:pt>
                <c:pt idx="7368">
                  <c:v>150.302825376512</c:v>
                </c:pt>
                <c:pt idx="7369">
                  <c:v>150.06492009437804</c:v>
                </c:pt>
                <c:pt idx="7370">
                  <c:v>150.11894971886622</c:v>
                </c:pt>
                <c:pt idx="7371">
                  <c:v>150.80041730232065</c:v>
                </c:pt>
                <c:pt idx="7372">
                  <c:v>152.91495130468732</c:v>
                </c:pt>
                <c:pt idx="7373">
                  <c:v>151.81174519855301</c:v>
                </c:pt>
                <c:pt idx="7374">
                  <c:v>150.43266562551966</c:v>
                </c:pt>
                <c:pt idx="7375">
                  <c:v>151.77381322497692</c:v>
                </c:pt>
                <c:pt idx="7376">
                  <c:v>150.21088739706022</c:v>
                </c:pt>
                <c:pt idx="7377">
                  <c:v>151.13025423749238</c:v>
                </c:pt>
                <c:pt idx="7378">
                  <c:v>150.48669494875003</c:v>
                </c:pt>
                <c:pt idx="7379">
                  <c:v>150.57863292820184</c:v>
                </c:pt>
                <c:pt idx="7380">
                  <c:v>151.16816211044352</c:v>
                </c:pt>
                <c:pt idx="7381">
                  <c:v>150.06492009437804</c:v>
                </c:pt>
                <c:pt idx="7382">
                  <c:v>150.2487958122754</c:v>
                </c:pt>
                <c:pt idx="7383">
                  <c:v>150.52460336396524</c:v>
                </c:pt>
                <c:pt idx="7384">
                  <c:v>151.81174519855301</c:v>
                </c:pt>
                <c:pt idx="7385">
                  <c:v>154.84565176525027</c:v>
                </c:pt>
                <c:pt idx="7386">
                  <c:v>152.36334885413578</c:v>
                </c:pt>
                <c:pt idx="7387">
                  <c:v>151.71980131444809</c:v>
                </c:pt>
                <c:pt idx="7388">
                  <c:v>151.35203180318464</c:v>
                </c:pt>
                <c:pt idx="7389">
                  <c:v>151.31412995538975</c:v>
                </c:pt>
                <c:pt idx="7390">
                  <c:v>151.22219209644106</c:v>
                </c:pt>
                <c:pt idx="7391">
                  <c:v>150.80041730232065</c:v>
                </c:pt>
                <c:pt idx="7392">
                  <c:v>151.22219209644106</c:v>
                </c:pt>
                <c:pt idx="7393">
                  <c:v>151.95768231520242</c:v>
                </c:pt>
                <c:pt idx="7394">
                  <c:v>150.70847944337197</c:v>
                </c:pt>
                <c:pt idx="7395">
                  <c:v>153.19078295700209</c:v>
                </c:pt>
                <c:pt idx="7396">
                  <c:v>152.14155863561541</c:v>
                </c:pt>
                <c:pt idx="7397">
                  <c:v>155.17546399728144</c:v>
                </c:pt>
                <c:pt idx="7398">
                  <c:v>155.81901876715662</c:v>
                </c:pt>
                <c:pt idx="7399">
                  <c:v>159.77229127051265</c:v>
                </c:pt>
                <c:pt idx="7400">
                  <c:v>157.19806737088692</c:v>
                </c:pt>
                <c:pt idx="7401">
                  <c:v>150.06492009437804</c:v>
                </c:pt>
                <c:pt idx="7402">
                  <c:v>152.4552927382407</c:v>
                </c:pt>
                <c:pt idx="7403">
                  <c:v>154.75370848366097</c:v>
                </c:pt>
                <c:pt idx="7404">
                  <c:v>155.39725542083306</c:v>
                </c:pt>
                <c:pt idx="7405">
                  <c:v>152.82300742058243</c:v>
                </c:pt>
                <c:pt idx="7406">
                  <c:v>152.08751720182104</c:v>
                </c:pt>
                <c:pt idx="7407">
                  <c:v>152.82300742058243</c:v>
                </c:pt>
                <c:pt idx="7408">
                  <c:v>151.35203180318464</c:v>
                </c:pt>
                <c:pt idx="7409">
                  <c:v>151.44396966213333</c:v>
                </c:pt>
                <c:pt idx="7410">
                  <c:v>152.27140497003089</c:v>
                </c:pt>
                <c:pt idx="7411">
                  <c:v>150.39476311495758</c:v>
                </c:pt>
                <c:pt idx="7412">
                  <c:v>151.0383163785437</c:v>
                </c:pt>
                <c:pt idx="7413">
                  <c:v>150.302825376512</c:v>
                </c:pt>
                <c:pt idx="7414">
                  <c:v>151.2600999693922</c:v>
                </c:pt>
                <c:pt idx="7415">
                  <c:v>150.43266562551966</c:v>
                </c:pt>
                <c:pt idx="7416">
                  <c:v>151.22219209644106</c:v>
                </c:pt>
                <c:pt idx="7417">
                  <c:v>152.23349046940788</c:v>
                </c:pt>
                <c:pt idx="7418">
                  <c:v>150.52460336396524</c:v>
                </c:pt>
                <c:pt idx="7419">
                  <c:v>150.52460336396524</c:v>
                </c:pt>
                <c:pt idx="7420">
                  <c:v>152.08751720182104</c:v>
                </c:pt>
                <c:pt idx="7421">
                  <c:v>151.2600999693922</c:v>
                </c:pt>
                <c:pt idx="7422">
                  <c:v>150.52460336396524</c:v>
                </c:pt>
                <c:pt idx="7423">
                  <c:v>150.80041730232065</c:v>
                </c:pt>
                <c:pt idx="7424">
                  <c:v>151.35203180318464</c:v>
                </c:pt>
                <c:pt idx="7425">
                  <c:v>151.95768231520242</c:v>
                </c:pt>
                <c:pt idx="7426">
                  <c:v>153.88835385501545</c:v>
                </c:pt>
                <c:pt idx="7427">
                  <c:v>154.71578133020989</c:v>
                </c:pt>
                <c:pt idx="7428">
                  <c:v>154.53190802237503</c:v>
                </c:pt>
                <c:pt idx="7429">
                  <c:v>152.78511159794374</c:v>
                </c:pt>
                <c:pt idx="7430">
                  <c:v>151.40606178918219</c:v>
                </c:pt>
                <c:pt idx="7431">
                  <c:v>152.54723662234562</c:v>
                </c:pt>
                <c:pt idx="7432">
                  <c:v>157.41984132148548</c:v>
                </c:pt>
                <c:pt idx="7433">
                  <c:v>153.00689518879224</c:v>
                </c:pt>
                <c:pt idx="7434">
                  <c:v>152.27140497003089</c:v>
                </c:pt>
                <c:pt idx="7435">
                  <c:v>152.63911965237259</c:v>
                </c:pt>
                <c:pt idx="7436">
                  <c:v>152.63911965237259</c:v>
                </c:pt>
                <c:pt idx="7437">
                  <c:v>151.16816211044352</c:v>
                </c:pt>
                <c:pt idx="7438">
                  <c:v>151.44396966213333</c:v>
                </c:pt>
                <c:pt idx="7439">
                  <c:v>150.67057036538958</c:v>
                </c:pt>
                <c:pt idx="7440">
                  <c:v>150.57863292820184</c:v>
                </c:pt>
                <c:pt idx="7441">
                  <c:v>155.267403663777</c:v>
                </c:pt>
                <c:pt idx="7442">
                  <c:v>154.25609806062272</c:v>
                </c:pt>
                <c:pt idx="7443">
                  <c:v>152.82300742058243</c:v>
                </c:pt>
                <c:pt idx="7444">
                  <c:v>150.67057036538958</c:v>
                </c:pt>
                <c:pt idx="7445">
                  <c:v>150.67057036538958</c:v>
                </c:pt>
                <c:pt idx="7446">
                  <c:v>151.77381322497692</c:v>
                </c:pt>
                <c:pt idx="7447">
                  <c:v>151.95768231520242</c:v>
                </c:pt>
                <c:pt idx="7448">
                  <c:v>150.57863292820184</c:v>
                </c:pt>
                <c:pt idx="7449">
                  <c:v>150.85444668580257</c:v>
                </c:pt>
                <c:pt idx="7450">
                  <c:v>151.49799964813087</c:v>
                </c:pt>
                <c:pt idx="7451">
                  <c:v>152.14155863561541</c:v>
                </c:pt>
                <c:pt idx="7452">
                  <c:v>150.11894971886622</c:v>
                </c:pt>
                <c:pt idx="7453">
                  <c:v>151.53591354623825</c:v>
                </c:pt>
                <c:pt idx="7454">
                  <c:v>153.09883907289716</c:v>
                </c:pt>
                <c:pt idx="7455">
                  <c:v>154.01821766238399</c:v>
                </c:pt>
                <c:pt idx="7456">
                  <c:v>152.91495130468732</c:v>
                </c:pt>
                <c:pt idx="7457">
                  <c:v>150.70847944337197</c:v>
                </c:pt>
                <c:pt idx="7458">
                  <c:v>150.39476311495758</c:v>
                </c:pt>
                <c:pt idx="7459">
                  <c:v>151.16816211044352</c:v>
                </c:pt>
                <c:pt idx="7460">
                  <c:v>150.52460336396524</c:v>
                </c:pt>
                <c:pt idx="7461">
                  <c:v>150.52460336396524</c:v>
                </c:pt>
                <c:pt idx="7462">
                  <c:v>150.2487958122754</c:v>
                </c:pt>
                <c:pt idx="7463">
                  <c:v>150.67057036538958</c:v>
                </c:pt>
                <c:pt idx="7464">
                  <c:v>150.76250882685389</c:v>
                </c:pt>
                <c:pt idx="7465">
                  <c:v>150.57863292820184</c:v>
                </c:pt>
                <c:pt idx="7466">
                  <c:v>150.61654098190766</c:v>
                </c:pt>
                <c:pt idx="7467">
                  <c:v>153.24479486753091</c:v>
                </c:pt>
                <c:pt idx="7468">
                  <c:v>151.49799964813087</c:v>
                </c:pt>
                <c:pt idx="7469">
                  <c:v>150.52460336396524</c:v>
                </c:pt>
                <c:pt idx="7470">
                  <c:v>150.52460336396524</c:v>
                </c:pt>
                <c:pt idx="7471">
                  <c:v>152.63911965237259</c:v>
                </c:pt>
                <c:pt idx="7472">
                  <c:v>151.99557331771612</c:v>
                </c:pt>
                <c:pt idx="7473">
                  <c:v>151.35203180318464</c:v>
                </c:pt>
                <c:pt idx="7474">
                  <c:v>150.06492009437804</c:v>
                </c:pt>
                <c:pt idx="7475">
                  <c:v>152.63911965237259</c:v>
                </c:pt>
                <c:pt idx="7476">
                  <c:v>152.17946108592596</c:v>
                </c:pt>
                <c:pt idx="7477">
                  <c:v>150.302825376512</c:v>
                </c:pt>
                <c:pt idx="7478">
                  <c:v>150.06492009437804</c:v>
                </c:pt>
                <c:pt idx="7479">
                  <c:v>150.34073355072098</c:v>
                </c:pt>
                <c:pt idx="7480">
                  <c:v>150.302825376512</c:v>
                </c:pt>
                <c:pt idx="7481">
                  <c:v>150.06492009437804</c:v>
                </c:pt>
                <c:pt idx="7482">
                  <c:v>151.22219209644106</c:v>
                </c:pt>
                <c:pt idx="7483">
                  <c:v>154.16416200922089</c:v>
                </c:pt>
                <c:pt idx="7484">
                  <c:v>152.87704945689242</c:v>
                </c:pt>
                <c:pt idx="7485">
                  <c:v>150.67057036538958</c:v>
                </c:pt>
                <c:pt idx="7486">
                  <c:v>150.48669494875003</c:v>
                </c:pt>
                <c:pt idx="7487">
                  <c:v>155.17546399728144</c:v>
                </c:pt>
                <c:pt idx="7488">
                  <c:v>157.47387492257675</c:v>
                </c:pt>
                <c:pt idx="7489">
                  <c:v>152.04962077666673</c:v>
                </c:pt>
                <c:pt idx="7490">
                  <c:v>151.49799964813087</c:v>
                </c:pt>
                <c:pt idx="7491">
                  <c:v>150.80041730232065</c:v>
                </c:pt>
                <c:pt idx="7492">
                  <c:v>150.11894971886622</c:v>
                </c:pt>
                <c:pt idx="7493">
                  <c:v>150.1568581340814</c:v>
                </c:pt>
                <c:pt idx="7494">
                  <c:v>150.70847944337197</c:v>
                </c:pt>
                <c:pt idx="7495">
                  <c:v>150.1568581340814</c:v>
                </c:pt>
                <c:pt idx="7496">
                  <c:v>152.60124130268699</c:v>
                </c:pt>
                <c:pt idx="7497">
                  <c:v>153.6125402781694</c:v>
                </c:pt>
                <c:pt idx="7498">
                  <c:v>150.76250882685389</c:v>
                </c:pt>
                <c:pt idx="7499">
                  <c:v>150.70847944337197</c:v>
                </c:pt>
                <c:pt idx="7500">
                  <c:v>152.63911965237259</c:v>
                </c:pt>
                <c:pt idx="7501">
                  <c:v>150.80041730232065</c:v>
                </c:pt>
                <c:pt idx="7502">
                  <c:v>150.21088739706022</c:v>
                </c:pt>
                <c:pt idx="7503">
                  <c:v>151.07622425149484</c:v>
                </c:pt>
                <c:pt idx="7504">
                  <c:v>151.35203180318464</c:v>
                </c:pt>
                <c:pt idx="7505">
                  <c:v>150.52460336396524</c:v>
                </c:pt>
                <c:pt idx="7506">
                  <c:v>151.07622425149484</c:v>
                </c:pt>
                <c:pt idx="7507">
                  <c:v>151.07622425149484</c:v>
                </c:pt>
                <c:pt idx="7508">
                  <c:v>150.98428699506178</c:v>
                </c:pt>
                <c:pt idx="7509">
                  <c:v>151.99557331771612</c:v>
                </c:pt>
                <c:pt idx="7510">
                  <c:v>150.61654098190766</c:v>
                </c:pt>
                <c:pt idx="7511">
                  <c:v>152.36334885413578</c:v>
                </c:pt>
                <c:pt idx="7512">
                  <c:v>152.4552927382407</c:v>
                </c:pt>
                <c:pt idx="7513">
                  <c:v>150.1568581340814</c:v>
                </c:pt>
                <c:pt idx="7514">
                  <c:v>150.11894971886622</c:v>
                </c:pt>
                <c:pt idx="7515">
                  <c:v>151.16816211044352</c:v>
                </c:pt>
                <c:pt idx="7516">
                  <c:v>151.31412995538975</c:v>
                </c:pt>
                <c:pt idx="7517">
                  <c:v>152.9689873158411</c:v>
                </c:pt>
                <c:pt idx="7518">
                  <c:v>153.6125402781694</c:v>
                </c:pt>
                <c:pt idx="7519">
                  <c:v>155.81901876715662</c:v>
                </c:pt>
                <c:pt idx="7520">
                  <c:v>153.88835385501545</c:v>
                </c:pt>
                <c:pt idx="7521">
                  <c:v>150.02701787302345</c:v>
                </c:pt>
                <c:pt idx="7522">
                  <c:v>150.2487958122754</c:v>
                </c:pt>
                <c:pt idx="7523">
                  <c:v>151.62785743034317</c:v>
                </c:pt>
                <c:pt idx="7524">
                  <c:v>151.16816211044352</c:v>
                </c:pt>
                <c:pt idx="7525">
                  <c:v>153.55849824185941</c:v>
                </c:pt>
                <c:pt idx="7526">
                  <c:v>151.71980131444809</c:v>
                </c:pt>
                <c:pt idx="7527">
                  <c:v>150.1568581340814</c:v>
                </c:pt>
                <c:pt idx="7528">
                  <c:v>152.41736618730525</c:v>
                </c:pt>
                <c:pt idx="7529">
                  <c:v>152.78511159794374</c:v>
                </c:pt>
                <c:pt idx="7530">
                  <c:v>151.22219209644106</c:v>
                </c:pt>
                <c:pt idx="7531">
                  <c:v>150.2487958122754</c:v>
                </c:pt>
                <c:pt idx="7532">
                  <c:v>150.85444668580257</c:v>
                </c:pt>
                <c:pt idx="7533">
                  <c:v>153.46655435775449</c:v>
                </c:pt>
                <c:pt idx="7534">
                  <c:v>154.84565176525027</c:v>
                </c:pt>
                <c:pt idx="7535">
                  <c:v>151.95768231520242</c:v>
                </c:pt>
                <c:pt idx="7536">
                  <c:v>150.52460336396524</c:v>
                </c:pt>
                <c:pt idx="7537">
                  <c:v>151.71980131444809</c:v>
                </c:pt>
                <c:pt idx="7538">
                  <c:v>151.2600999693922</c:v>
                </c:pt>
                <c:pt idx="7539">
                  <c:v>150.2487958122754</c:v>
                </c:pt>
                <c:pt idx="7540">
                  <c:v>151.62785743034317</c:v>
                </c:pt>
                <c:pt idx="7541">
                  <c:v>153.92627377827907</c:v>
                </c:pt>
                <c:pt idx="7542">
                  <c:v>153.28272684110698</c:v>
                </c:pt>
                <c:pt idx="7543">
                  <c:v>150.76250882685389</c:v>
                </c:pt>
                <c:pt idx="7544">
                  <c:v>152.23349046940788</c:v>
                </c:pt>
                <c:pt idx="7545">
                  <c:v>153.9802856888079</c:v>
                </c:pt>
                <c:pt idx="7546">
                  <c:v>150.34073355072098</c:v>
                </c:pt>
                <c:pt idx="7547">
                  <c:v>151.44396966213333</c:v>
                </c:pt>
                <c:pt idx="7548">
                  <c:v>150.21088739706022</c:v>
                </c:pt>
                <c:pt idx="7549">
                  <c:v>150.67057036538958</c:v>
                </c:pt>
                <c:pt idx="7550">
                  <c:v>151.86574505876936</c:v>
                </c:pt>
                <c:pt idx="7551">
                  <c:v>151.77381322497692</c:v>
                </c:pt>
                <c:pt idx="7552">
                  <c:v>153.3367327264796</c:v>
                </c:pt>
                <c:pt idx="7553">
                  <c:v>150.06492009437804</c:v>
                </c:pt>
                <c:pt idx="7554">
                  <c:v>150.67057036538958</c:v>
                </c:pt>
                <c:pt idx="7555">
                  <c:v>151.86574505876936</c:v>
                </c:pt>
                <c:pt idx="7556">
                  <c:v>150.11894971886622</c:v>
                </c:pt>
                <c:pt idx="7557">
                  <c:v>152.9689873158411</c:v>
                </c:pt>
                <c:pt idx="7558">
                  <c:v>154.62384467629246</c:v>
                </c:pt>
                <c:pt idx="7559">
                  <c:v>150.85444668580257</c:v>
                </c:pt>
                <c:pt idx="7560">
                  <c:v>150.57863292820184</c:v>
                </c:pt>
                <c:pt idx="7561">
                  <c:v>152.54723662234562</c:v>
                </c:pt>
                <c:pt idx="7562">
                  <c:v>151.2600999693922</c:v>
                </c:pt>
                <c:pt idx="7563">
                  <c:v>150.11894971886622</c:v>
                </c:pt>
                <c:pt idx="7564">
                  <c:v>151.2600999693922</c:v>
                </c:pt>
                <c:pt idx="7565">
                  <c:v>151.16816211044352</c:v>
                </c:pt>
                <c:pt idx="7566">
                  <c:v>153.00689518879224</c:v>
                </c:pt>
                <c:pt idx="7567">
                  <c:v>152.17946108592596</c:v>
                </c:pt>
                <c:pt idx="7568">
                  <c:v>150.02701787302345</c:v>
                </c:pt>
                <c:pt idx="7569">
                  <c:v>152.32542832835657</c:v>
                </c:pt>
                <c:pt idx="7570">
                  <c:v>150.67057036538958</c:v>
                </c:pt>
                <c:pt idx="7571">
                  <c:v>150.11894971886622</c:v>
                </c:pt>
                <c:pt idx="7572">
                  <c:v>151.35203180318464</c:v>
                </c:pt>
                <c:pt idx="7573">
                  <c:v>150.02701787302345</c:v>
                </c:pt>
                <c:pt idx="7574">
                  <c:v>150.34073355072098</c:v>
                </c:pt>
                <c:pt idx="7575">
                  <c:v>150.52460336396524</c:v>
                </c:pt>
                <c:pt idx="7576">
                  <c:v>150.85444668580257</c:v>
                </c:pt>
                <c:pt idx="7577">
                  <c:v>150.70847944337197</c:v>
                </c:pt>
                <c:pt idx="7578">
                  <c:v>155.17546399728144</c:v>
                </c:pt>
                <c:pt idx="7579">
                  <c:v>157.84162635837149</c:v>
                </c:pt>
                <c:pt idx="7580">
                  <c:v>153.70447813711809</c:v>
                </c:pt>
                <c:pt idx="7581">
                  <c:v>150.02701787302345</c:v>
                </c:pt>
                <c:pt idx="7582">
                  <c:v>150.02701787302345</c:v>
                </c:pt>
                <c:pt idx="7583">
                  <c:v>150.98428699506178</c:v>
                </c:pt>
                <c:pt idx="7584">
                  <c:v>150.70847944337197</c:v>
                </c:pt>
                <c:pt idx="7585">
                  <c:v>150.34073355072098</c:v>
                </c:pt>
                <c:pt idx="7586">
                  <c:v>150.11894971886622</c:v>
                </c:pt>
                <c:pt idx="7587">
                  <c:v>152.14155863561541</c:v>
                </c:pt>
                <c:pt idx="7588">
                  <c:v>151.95768231520242</c:v>
                </c:pt>
                <c:pt idx="7589">
                  <c:v>150.11894971886622</c:v>
                </c:pt>
                <c:pt idx="7590">
                  <c:v>151.71980131444809</c:v>
                </c:pt>
                <c:pt idx="7591">
                  <c:v>152.63911965237259</c:v>
                </c:pt>
                <c:pt idx="7592">
                  <c:v>150.57863292820184</c:v>
                </c:pt>
                <c:pt idx="7593">
                  <c:v>151.35203180318464</c:v>
                </c:pt>
                <c:pt idx="7594">
                  <c:v>150.61654098190766</c:v>
                </c:pt>
                <c:pt idx="7595">
                  <c:v>151.71980131444809</c:v>
                </c:pt>
                <c:pt idx="7596">
                  <c:v>151.31412995538975</c:v>
                </c:pt>
                <c:pt idx="7597">
                  <c:v>150.21088739706022</c:v>
                </c:pt>
                <c:pt idx="7598">
                  <c:v>151.9036294336112</c:v>
                </c:pt>
                <c:pt idx="7599">
                  <c:v>150.1568581340814</c:v>
                </c:pt>
                <c:pt idx="7600">
                  <c:v>150.34073355072098</c:v>
                </c:pt>
                <c:pt idx="7601">
                  <c:v>151.58993750707955</c:v>
                </c:pt>
                <c:pt idx="7602">
                  <c:v>150.70847944337197</c:v>
                </c:pt>
                <c:pt idx="7603">
                  <c:v>152.27140497003089</c:v>
                </c:pt>
                <c:pt idx="7604">
                  <c:v>151.0383163785437</c:v>
                </c:pt>
                <c:pt idx="7605">
                  <c:v>150.43266562551966</c:v>
                </c:pt>
                <c:pt idx="7606">
                  <c:v>150.89234853359747</c:v>
                </c:pt>
                <c:pt idx="7607">
                  <c:v>150.70847944337197</c:v>
                </c:pt>
                <c:pt idx="7608">
                  <c:v>150.02701787302345</c:v>
                </c:pt>
                <c:pt idx="7609">
                  <c:v>150.85444668580257</c:v>
                </c:pt>
                <c:pt idx="7610">
                  <c:v>150.48669494875003</c:v>
                </c:pt>
                <c:pt idx="7611">
                  <c:v>151.44396966213333</c:v>
                </c:pt>
                <c:pt idx="7612">
                  <c:v>151.95768231520242</c:v>
                </c:pt>
                <c:pt idx="7613">
                  <c:v>153.3367327264796</c:v>
                </c:pt>
                <c:pt idx="7614">
                  <c:v>153.9802856888079</c:v>
                </c:pt>
                <c:pt idx="7615">
                  <c:v>151.68187476351261</c:v>
                </c:pt>
                <c:pt idx="7616">
                  <c:v>151.44396966213333</c:v>
                </c:pt>
                <c:pt idx="7617">
                  <c:v>150.06492009437804</c:v>
                </c:pt>
                <c:pt idx="7618">
                  <c:v>150.57863292820184</c:v>
                </c:pt>
                <c:pt idx="7619">
                  <c:v>150.2487958122754</c:v>
                </c:pt>
                <c:pt idx="7620">
                  <c:v>150.67057036538958</c:v>
                </c:pt>
                <c:pt idx="7621">
                  <c:v>154.99159129196221</c:v>
                </c:pt>
                <c:pt idx="7622">
                  <c:v>152.32542832835657</c:v>
                </c:pt>
                <c:pt idx="7623">
                  <c:v>151.31412995538975</c:v>
                </c:pt>
                <c:pt idx="7624">
                  <c:v>151.95768231520242</c:v>
                </c:pt>
                <c:pt idx="7625">
                  <c:v>152.69317373899506</c:v>
                </c:pt>
                <c:pt idx="7626">
                  <c:v>152.41736618730525</c:v>
                </c:pt>
                <c:pt idx="7627">
                  <c:v>150.52460336396524</c:v>
                </c:pt>
                <c:pt idx="7628">
                  <c:v>151.16816211044352</c:v>
                </c:pt>
                <c:pt idx="7629">
                  <c:v>153.65044212596433</c:v>
                </c:pt>
                <c:pt idx="7630">
                  <c:v>151.99557331771612</c:v>
                </c:pt>
                <c:pt idx="7631">
                  <c:v>150.11894971886622</c:v>
                </c:pt>
                <c:pt idx="7632">
                  <c:v>151.77381322497692</c:v>
                </c:pt>
                <c:pt idx="7633">
                  <c:v>154.80771798412732</c:v>
                </c:pt>
                <c:pt idx="7634">
                  <c:v>151.31412995538975</c:v>
                </c:pt>
                <c:pt idx="7635">
                  <c:v>150.34073355072098</c:v>
                </c:pt>
                <c:pt idx="7636">
                  <c:v>151.07622425149484</c:v>
                </c:pt>
                <c:pt idx="7637">
                  <c:v>151.9036294336112</c:v>
                </c:pt>
                <c:pt idx="7638">
                  <c:v>155.67302742410112</c:v>
                </c:pt>
                <c:pt idx="7639">
                  <c:v>152.73106353647751</c:v>
                </c:pt>
                <c:pt idx="7640">
                  <c:v>152.17946108592596</c:v>
                </c:pt>
                <c:pt idx="7641">
                  <c:v>150.06492009437804</c:v>
                </c:pt>
                <c:pt idx="7642">
                  <c:v>151.0383163785437</c:v>
                </c:pt>
                <c:pt idx="7643">
                  <c:v>150.02701787302345</c:v>
                </c:pt>
                <c:pt idx="7644">
                  <c:v>151.13025423749238</c:v>
                </c:pt>
                <c:pt idx="7645">
                  <c:v>151.0383163785437</c:v>
                </c:pt>
                <c:pt idx="7646">
                  <c:v>152.69317373899506</c:v>
                </c:pt>
                <c:pt idx="7647">
                  <c:v>153.06092517478979</c:v>
                </c:pt>
                <c:pt idx="7648">
                  <c:v>153.70447813711809</c:v>
                </c:pt>
                <c:pt idx="7649">
                  <c:v>155.4512727540025</c:v>
                </c:pt>
                <c:pt idx="7650">
                  <c:v>153.15285700858223</c:v>
                </c:pt>
                <c:pt idx="7651">
                  <c:v>152.60124130268699</c:v>
                </c:pt>
                <c:pt idx="7652">
                  <c:v>151.95768231520242</c:v>
                </c:pt>
                <c:pt idx="7653">
                  <c:v>150.02701787302345</c:v>
                </c:pt>
                <c:pt idx="7654">
                  <c:v>152.73106353647751</c:v>
                </c:pt>
                <c:pt idx="7655">
                  <c:v>152.36334885413578</c:v>
                </c:pt>
                <c:pt idx="7656">
                  <c:v>150.80041730232065</c:v>
                </c:pt>
                <c:pt idx="7657">
                  <c:v>150.48669494875003</c:v>
                </c:pt>
                <c:pt idx="7658">
                  <c:v>150.80041730232065</c:v>
                </c:pt>
                <c:pt idx="7659">
                  <c:v>152.4552927382407</c:v>
                </c:pt>
                <c:pt idx="7660">
                  <c:v>150.48669494875003</c:v>
                </c:pt>
                <c:pt idx="7661">
                  <c:v>150.85444668580257</c:v>
                </c:pt>
                <c:pt idx="7662">
                  <c:v>152.50930404625393</c:v>
                </c:pt>
                <c:pt idx="7663">
                  <c:v>150.06492009437804</c:v>
                </c:pt>
                <c:pt idx="7664">
                  <c:v>153.74238601006925</c:v>
                </c:pt>
                <c:pt idx="7665">
                  <c:v>154.20204578154713</c:v>
                </c:pt>
                <c:pt idx="7666">
                  <c:v>152.17946108592596</c:v>
                </c:pt>
                <c:pt idx="7667">
                  <c:v>153.00689518879224</c:v>
                </c:pt>
                <c:pt idx="7668">
                  <c:v>153.92627377827907</c:v>
                </c:pt>
                <c:pt idx="7669">
                  <c:v>150.80041730232065</c:v>
                </c:pt>
                <c:pt idx="7670">
                  <c:v>150.61654098190766</c:v>
                </c:pt>
                <c:pt idx="7671">
                  <c:v>150.57863292820184</c:v>
                </c:pt>
                <c:pt idx="7672">
                  <c:v>150.11894971886622</c:v>
                </c:pt>
                <c:pt idx="7673">
                  <c:v>150.43266562551966</c:v>
                </c:pt>
                <c:pt idx="7674">
                  <c:v>150.57863292820184</c:v>
                </c:pt>
                <c:pt idx="7675">
                  <c:v>150.48669494875003</c:v>
                </c:pt>
                <c:pt idx="7676">
                  <c:v>151.13025423749238</c:v>
                </c:pt>
                <c:pt idx="7677">
                  <c:v>150.67057036538958</c:v>
                </c:pt>
                <c:pt idx="7678">
                  <c:v>150.06492009437804</c:v>
                </c:pt>
                <c:pt idx="7679">
                  <c:v>151.40606178918219</c:v>
                </c:pt>
                <c:pt idx="7680">
                  <c:v>154.16416200922089</c:v>
                </c:pt>
                <c:pt idx="7681">
                  <c:v>151.0383163785437</c:v>
                </c:pt>
                <c:pt idx="7682">
                  <c:v>151.0383163785437</c:v>
                </c:pt>
                <c:pt idx="7683">
                  <c:v>150.2487958122754</c:v>
                </c:pt>
                <c:pt idx="7684">
                  <c:v>150.43266562551966</c:v>
                </c:pt>
                <c:pt idx="7685">
                  <c:v>150.89234853359747</c:v>
                </c:pt>
                <c:pt idx="7686">
                  <c:v>154.47787743386186</c:v>
                </c:pt>
                <c:pt idx="7687">
                  <c:v>153.19078295700209</c:v>
                </c:pt>
                <c:pt idx="7688">
                  <c:v>150.02701787302345</c:v>
                </c:pt>
                <c:pt idx="7689">
                  <c:v>150.43266562551966</c:v>
                </c:pt>
                <c:pt idx="7690">
                  <c:v>150.39476311495758</c:v>
                </c:pt>
                <c:pt idx="7691">
                  <c:v>150.302825376512</c:v>
                </c:pt>
                <c:pt idx="7692">
                  <c:v>150.21088739706022</c:v>
                </c:pt>
                <c:pt idx="7693">
                  <c:v>150.52460336396524</c:v>
                </c:pt>
                <c:pt idx="7694">
                  <c:v>151.9036294336112</c:v>
                </c:pt>
                <c:pt idx="7695">
                  <c:v>153.88835385501545</c:v>
                </c:pt>
                <c:pt idx="7696">
                  <c:v>153.52060844437696</c:v>
                </c:pt>
                <c:pt idx="7697">
                  <c:v>152.50930404625393</c:v>
                </c:pt>
                <c:pt idx="7698">
                  <c:v>150.302825376512</c:v>
                </c:pt>
                <c:pt idx="7699">
                  <c:v>150.06492009437804</c:v>
                </c:pt>
                <c:pt idx="7700">
                  <c:v>150.67057036538958</c:v>
                </c:pt>
                <c:pt idx="7701">
                  <c:v>150.1568581340814</c:v>
                </c:pt>
                <c:pt idx="7702">
                  <c:v>150.61654098190766</c:v>
                </c:pt>
                <c:pt idx="7703">
                  <c:v>151.44396966213333</c:v>
                </c:pt>
                <c:pt idx="7704">
                  <c:v>150.11894971886622</c:v>
                </c:pt>
                <c:pt idx="7705">
                  <c:v>151.0383163785437</c:v>
                </c:pt>
                <c:pt idx="7706">
                  <c:v>151.68187476351261</c:v>
                </c:pt>
                <c:pt idx="7707">
                  <c:v>150.98428699506178</c:v>
                </c:pt>
                <c:pt idx="7708">
                  <c:v>150.76250882685389</c:v>
                </c:pt>
                <c:pt idx="7709">
                  <c:v>153.52060844437696</c:v>
                </c:pt>
                <c:pt idx="7710">
                  <c:v>151.58993750707955</c:v>
                </c:pt>
                <c:pt idx="7711">
                  <c:v>152.17946108592596</c:v>
                </c:pt>
                <c:pt idx="7712">
                  <c:v>150.94637851959502</c:v>
                </c:pt>
                <c:pt idx="7713">
                  <c:v>150.302825376512</c:v>
                </c:pt>
                <c:pt idx="7714">
                  <c:v>150.06492009437804</c:v>
                </c:pt>
                <c:pt idx="7715">
                  <c:v>150.89234853359747</c:v>
                </c:pt>
                <c:pt idx="7716">
                  <c:v>151.22219209644106</c:v>
                </c:pt>
                <c:pt idx="7717">
                  <c:v>151.13025423749238</c:v>
                </c:pt>
                <c:pt idx="7718">
                  <c:v>152.23349046940788</c:v>
                </c:pt>
                <c:pt idx="7719">
                  <c:v>150.34073355072098</c:v>
                </c:pt>
                <c:pt idx="7720">
                  <c:v>153.46655435775449</c:v>
                </c:pt>
                <c:pt idx="7721">
                  <c:v>155.30531153672814</c:v>
                </c:pt>
                <c:pt idx="7722">
                  <c:v>152.91495130468732</c:v>
                </c:pt>
                <c:pt idx="7723">
                  <c:v>153.37461047364957</c:v>
                </c:pt>
                <c:pt idx="7724">
                  <c:v>153.46655435775449</c:v>
                </c:pt>
                <c:pt idx="7725">
                  <c:v>150.80041730232065</c:v>
                </c:pt>
                <c:pt idx="7726">
                  <c:v>150.67057036538958</c:v>
                </c:pt>
                <c:pt idx="7727">
                  <c:v>151.77381322497692</c:v>
                </c:pt>
                <c:pt idx="7728">
                  <c:v>150.57863292820184</c:v>
                </c:pt>
                <c:pt idx="7729">
                  <c:v>150.11894971886622</c:v>
                </c:pt>
                <c:pt idx="7730">
                  <c:v>153.06092517478979</c:v>
                </c:pt>
                <c:pt idx="7731">
                  <c:v>154.80771798412732</c:v>
                </c:pt>
                <c:pt idx="7732">
                  <c:v>151.77381322497692</c:v>
                </c:pt>
                <c:pt idx="7733">
                  <c:v>150.94637851959502</c:v>
                </c:pt>
                <c:pt idx="7734">
                  <c:v>151.31412995538975</c:v>
                </c:pt>
                <c:pt idx="7735">
                  <c:v>151.62785743034317</c:v>
                </c:pt>
                <c:pt idx="7736">
                  <c:v>151.9036294336112</c:v>
                </c:pt>
                <c:pt idx="7737">
                  <c:v>153.74238601006925</c:v>
                </c:pt>
                <c:pt idx="7738">
                  <c:v>151.44396966213333</c:v>
                </c:pt>
                <c:pt idx="7739">
                  <c:v>150.11894971886622</c:v>
                </c:pt>
                <c:pt idx="7740">
                  <c:v>151.0383163785437</c:v>
                </c:pt>
                <c:pt idx="7741">
                  <c:v>151.40606178918219</c:v>
                </c:pt>
                <c:pt idx="7742">
                  <c:v>150.85444668580257</c:v>
                </c:pt>
                <c:pt idx="7743">
                  <c:v>151.13025423749238</c:v>
                </c:pt>
                <c:pt idx="7744">
                  <c:v>152.04962077666673</c:v>
                </c:pt>
                <c:pt idx="7745">
                  <c:v>151.68187476351261</c:v>
                </c:pt>
                <c:pt idx="7746">
                  <c:v>150.1568581340814</c:v>
                </c:pt>
                <c:pt idx="7747">
                  <c:v>150.52460336396524</c:v>
                </c:pt>
                <c:pt idx="7748">
                  <c:v>150.06492009437804</c:v>
                </c:pt>
                <c:pt idx="7749">
                  <c:v>150.67057036538958</c:v>
                </c:pt>
                <c:pt idx="7750">
                  <c:v>150.43266562551966</c:v>
                </c:pt>
                <c:pt idx="7751">
                  <c:v>151.35203180318464</c:v>
                </c:pt>
                <c:pt idx="7752">
                  <c:v>151.53591354623825</c:v>
                </c:pt>
                <c:pt idx="7753">
                  <c:v>150.39476311495758</c:v>
                </c:pt>
                <c:pt idx="7754">
                  <c:v>151.22219209644106</c:v>
                </c:pt>
                <c:pt idx="7755">
                  <c:v>151.49799964813087</c:v>
                </c:pt>
                <c:pt idx="7756">
                  <c:v>153.79641599606677</c:v>
                </c:pt>
                <c:pt idx="7757">
                  <c:v>154.43997076594195</c:v>
                </c:pt>
                <c:pt idx="7758">
                  <c:v>150.02701787302345</c:v>
                </c:pt>
                <c:pt idx="7759">
                  <c:v>152.9689873158411</c:v>
                </c:pt>
                <c:pt idx="7760">
                  <c:v>153.3367327264796</c:v>
                </c:pt>
                <c:pt idx="7761">
                  <c:v>151.22219209644106</c:v>
                </c:pt>
                <c:pt idx="7762">
                  <c:v>151.13025423749238</c:v>
                </c:pt>
                <c:pt idx="7763">
                  <c:v>151.2600999693922</c:v>
                </c:pt>
                <c:pt idx="7764">
                  <c:v>150.61654098190766</c:v>
                </c:pt>
                <c:pt idx="7765">
                  <c:v>151.44396966213333</c:v>
                </c:pt>
                <c:pt idx="7766">
                  <c:v>150.2487958122754</c:v>
                </c:pt>
                <c:pt idx="7767">
                  <c:v>151.44396966213333</c:v>
                </c:pt>
                <c:pt idx="7768">
                  <c:v>151.49799964813087</c:v>
                </c:pt>
                <c:pt idx="7769">
                  <c:v>150.43266562551966</c:v>
                </c:pt>
                <c:pt idx="7770">
                  <c:v>150.2487958122754</c:v>
                </c:pt>
                <c:pt idx="7771">
                  <c:v>150.52460336396524</c:v>
                </c:pt>
                <c:pt idx="7772">
                  <c:v>151.07622425149484</c:v>
                </c:pt>
                <c:pt idx="7773">
                  <c:v>151.49799964813087</c:v>
                </c:pt>
                <c:pt idx="7774">
                  <c:v>151.58993750707955</c:v>
                </c:pt>
                <c:pt idx="7775">
                  <c:v>150.39476311495758</c:v>
                </c:pt>
                <c:pt idx="7776">
                  <c:v>150.39476311495758</c:v>
                </c:pt>
                <c:pt idx="7777">
                  <c:v>151.07622425149484</c:v>
                </c:pt>
                <c:pt idx="7778">
                  <c:v>150.02701787302345</c:v>
                </c:pt>
                <c:pt idx="7779">
                  <c:v>152.14155863561541</c:v>
                </c:pt>
                <c:pt idx="7780">
                  <c:v>152.41736618730525</c:v>
                </c:pt>
                <c:pt idx="7781">
                  <c:v>150.80041730232065</c:v>
                </c:pt>
                <c:pt idx="7782">
                  <c:v>152.14155863561541</c:v>
                </c:pt>
                <c:pt idx="7783">
                  <c:v>154.43997076594195</c:v>
                </c:pt>
                <c:pt idx="7784">
                  <c:v>150.48669494875003</c:v>
                </c:pt>
                <c:pt idx="7785">
                  <c:v>150.302825376512</c:v>
                </c:pt>
                <c:pt idx="7786">
                  <c:v>151.35203180318464</c:v>
                </c:pt>
                <c:pt idx="7787">
                  <c:v>153.55849824185941</c:v>
                </c:pt>
                <c:pt idx="7788">
                  <c:v>154.11010189744221</c:v>
                </c:pt>
                <c:pt idx="7789">
                  <c:v>152.4552927382407</c:v>
                </c:pt>
                <c:pt idx="7790">
                  <c:v>151.13025423749238</c:v>
                </c:pt>
                <c:pt idx="7791">
                  <c:v>154.62384467629246</c:v>
                </c:pt>
                <c:pt idx="7792">
                  <c:v>152.87704945689242</c:v>
                </c:pt>
                <c:pt idx="7793">
                  <c:v>150.61654098190766</c:v>
                </c:pt>
                <c:pt idx="7794">
                  <c:v>150.2487958122754</c:v>
                </c:pt>
                <c:pt idx="7795">
                  <c:v>151.62785743034317</c:v>
                </c:pt>
                <c:pt idx="7796">
                  <c:v>151.0383163785437</c:v>
                </c:pt>
                <c:pt idx="7797">
                  <c:v>150.85444668580257</c:v>
                </c:pt>
                <c:pt idx="7798">
                  <c:v>150.57863292820184</c:v>
                </c:pt>
                <c:pt idx="7799">
                  <c:v>150.67057036538958</c:v>
                </c:pt>
                <c:pt idx="7800">
                  <c:v>150.70847944337197</c:v>
                </c:pt>
                <c:pt idx="7801">
                  <c:v>152.36334885413578</c:v>
                </c:pt>
                <c:pt idx="7802">
                  <c:v>151.86574505876936</c:v>
                </c:pt>
                <c:pt idx="7803">
                  <c:v>153.79641599606677</c:v>
                </c:pt>
                <c:pt idx="7804">
                  <c:v>155.08352734336401</c:v>
                </c:pt>
                <c:pt idx="7805">
                  <c:v>151.40606178918219</c:v>
                </c:pt>
                <c:pt idx="7806">
                  <c:v>151.58993750707955</c:v>
                </c:pt>
                <c:pt idx="7807">
                  <c:v>150.2487958122754</c:v>
                </c:pt>
                <c:pt idx="7808">
                  <c:v>150.85444668580257</c:v>
                </c:pt>
                <c:pt idx="7809">
                  <c:v>152.41736618730525</c:v>
                </c:pt>
                <c:pt idx="7810">
                  <c:v>151.68187476351261</c:v>
                </c:pt>
                <c:pt idx="7811">
                  <c:v>151.31412995538975</c:v>
                </c:pt>
                <c:pt idx="7812">
                  <c:v>150.76250882685389</c:v>
                </c:pt>
                <c:pt idx="7813">
                  <c:v>150.302825376512</c:v>
                </c:pt>
                <c:pt idx="7814">
                  <c:v>150.80041730232065</c:v>
                </c:pt>
                <c:pt idx="7815">
                  <c:v>151.0383163785437</c:v>
                </c:pt>
                <c:pt idx="7816">
                  <c:v>150.06492009437804</c:v>
                </c:pt>
                <c:pt idx="7817">
                  <c:v>151.53591354623825</c:v>
                </c:pt>
                <c:pt idx="7818">
                  <c:v>150.48669494875003</c:v>
                </c:pt>
                <c:pt idx="7819">
                  <c:v>151.71980131444809</c:v>
                </c:pt>
                <c:pt idx="7820">
                  <c:v>150.52460336396524</c:v>
                </c:pt>
                <c:pt idx="7821">
                  <c:v>151.07622425149484</c:v>
                </c:pt>
                <c:pt idx="7822">
                  <c:v>150.80041730232065</c:v>
                </c:pt>
                <c:pt idx="7823">
                  <c:v>151.71980131444809</c:v>
                </c:pt>
                <c:pt idx="7824">
                  <c:v>152.17946108592596</c:v>
                </c:pt>
                <c:pt idx="7825">
                  <c:v>151.35203180318464</c:v>
                </c:pt>
                <c:pt idx="7826">
                  <c:v>151.44396966213333</c:v>
                </c:pt>
                <c:pt idx="7827">
                  <c:v>151.77381322497692</c:v>
                </c:pt>
                <c:pt idx="7828">
                  <c:v>151.0383163785437</c:v>
                </c:pt>
                <c:pt idx="7829">
                  <c:v>150.302825376512</c:v>
                </c:pt>
                <c:pt idx="7830">
                  <c:v>150.67057036538958</c:v>
                </c:pt>
                <c:pt idx="7831">
                  <c:v>151.0383163785437</c:v>
                </c:pt>
                <c:pt idx="7832">
                  <c:v>152.9689873158411</c:v>
                </c:pt>
                <c:pt idx="7833">
                  <c:v>151.0383163785437</c:v>
                </c:pt>
                <c:pt idx="7834">
                  <c:v>151.31412995538975</c:v>
                </c:pt>
                <c:pt idx="7835">
                  <c:v>154.89965463804475</c:v>
                </c:pt>
                <c:pt idx="7836">
                  <c:v>153.3367327264796</c:v>
                </c:pt>
                <c:pt idx="7837">
                  <c:v>151.07622425149484</c:v>
                </c:pt>
                <c:pt idx="7838">
                  <c:v>150.70847944337197</c:v>
                </c:pt>
                <c:pt idx="7839">
                  <c:v>151.62785743034317</c:v>
                </c:pt>
                <c:pt idx="7840">
                  <c:v>152.36334885413578</c:v>
                </c:pt>
                <c:pt idx="7841">
                  <c:v>153.00689518879224</c:v>
                </c:pt>
                <c:pt idx="7842">
                  <c:v>150.80041730232065</c:v>
                </c:pt>
                <c:pt idx="7843">
                  <c:v>150.48669494875003</c:v>
                </c:pt>
                <c:pt idx="7844">
                  <c:v>150.76250882685389</c:v>
                </c:pt>
                <c:pt idx="7845">
                  <c:v>151.13025423749238</c:v>
                </c:pt>
                <c:pt idx="7846">
                  <c:v>151.95768231520242</c:v>
                </c:pt>
                <c:pt idx="7847">
                  <c:v>150.76250882685389</c:v>
                </c:pt>
                <c:pt idx="7848">
                  <c:v>151.49799964813087</c:v>
                </c:pt>
                <c:pt idx="7849">
                  <c:v>153.88835385501545</c:v>
                </c:pt>
                <c:pt idx="7850">
                  <c:v>155.54321121546681</c:v>
                </c:pt>
                <c:pt idx="7851">
                  <c:v>152.78511159794374</c:v>
                </c:pt>
                <c:pt idx="7852">
                  <c:v>151.16816211044352</c:v>
                </c:pt>
                <c:pt idx="7853">
                  <c:v>151.44396966213333</c:v>
                </c:pt>
                <c:pt idx="7854">
                  <c:v>153.00689518879224</c:v>
                </c:pt>
                <c:pt idx="7855">
                  <c:v>151.53591354623825</c:v>
                </c:pt>
                <c:pt idx="7856">
                  <c:v>151.2600999693922</c:v>
                </c:pt>
                <c:pt idx="7857">
                  <c:v>151.16816211044352</c:v>
                </c:pt>
                <c:pt idx="7858">
                  <c:v>150.2487958122754</c:v>
                </c:pt>
                <c:pt idx="7859">
                  <c:v>150.48669494875003</c:v>
                </c:pt>
                <c:pt idx="7860">
                  <c:v>152.04962077666673</c:v>
                </c:pt>
                <c:pt idx="7861">
                  <c:v>150.1568581340814</c:v>
                </c:pt>
                <c:pt idx="7862">
                  <c:v>150.11894971886622</c:v>
                </c:pt>
                <c:pt idx="7863">
                  <c:v>151.16816211044352</c:v>
                </c:pt>
                <c:pt idx="7864">
                  <c:v>155.39725542083306</c:v>
                </c:pt>
                <c:pt idx="7865">
                  <c:v>151.62785743034317</c:v>
                </c:pt>
                <c:pt idx="7866">
                  <c:v>150.302825376512</c:v>
                </c:pt>
                <c:pt idx="7867">
                  <c:v>150.34073355072098</c:v>
                </c:pt>
                <c:pt idx="7868">
                  <c:v>150.02701787302345</c:v>
                </c:pt>
                <c:pt idx="7869">
                  <c:v>151.0383163785437</c:v>
                </c:pt>
                <c:pt idx="7870">
                  <c:v>151.31412995538975</c:v>
                </c:pt>
                <c:pt idx="7871">
                  <c:v>150.06492009437804</c:v>
                </c:pt>
                <c:pt idx="7872">
                  <c:v>150.61654098190766</c:v>
                </c:pt>
                <c:pt idx="7873">
                  <c:v>150.57863292820184</c:v>
                </c:pt>
                <c:pt idx="7874">
                  <c:v>151.40606178918219</c:v>
                </c:pt>
                <c:pt idx="7875">
                  <c:v>151.86574505876936</c:v>
                </c:pt>
                <c:pt idx="7876">
                  <c:v>151.86574505876936</c:v>
                </c:pt>
                <c:pt idx="7877">
                  <c:v>150.302825376512</c:v>
                </c:pt>
                <c:pt idx="7878">
                  <c:v>152.41736618730525</c:v>
                </c:pt>
                <c:pt idx="7879">
                  <c:v>151.0383163785437</c:v>
                </c:pt>
                <c:pt idx="7880">
                  <c:v>151.9036294336112</c:v>
                </c:pt>
                <c:pt idx="7881">
                  <c:v>150.76250882685389</c:v>
                </c:pt>
                <c:pt idx="7882">
                  <c:v>150.48669494875003</c:v>
                </c:pt>
                <c:pt idx="7883">
                  <c:v>150.39476311495758</c:v>
                </c:pt>
                <c:pt idx="7884">
                  <c:v>151.07622425149484</c:v>
                </c:pt>
                <c:pt idx="7885">
                  <c:v>150.2487958122754</c:v>
                </c:pt>
                <c:pt idx="7886">
                  <c:v>151.71980131444809</c:v>
                </c:pt>
                <c:pt idx="7887">
                  <c:v>151.81174519855301</c:v>
                </c:pt>
                <c:pt idx="7888">
                  <c:v>150.48669494875003</c:v>
                </c:pt>
                <c:pt idx="7889">
                  <c:v>150.80041730232065</c:v>
                </c:pt>
                <c:pt idx="7890">
                  <c:v>151.49799964813087</c:v>
                </c:pt>
                <c:pt idx="7891">
                  <c:v>152.9689873158411</c:v>
                </c:pt>
                <c:pt idx="7892">
                  <c:v>150.06492009437804</c:v>
                </c:pt>
                <c:pt idx="7893">
                  <c:v>150.2487958122754</c:v>
                </c:pt>
                <c:pt idx="7894">
                  <c:v>151.95768231520242</c:v>
                </c:pt>
                <c:pt idx="7895">
                  <c:v>153.3367327264796</c:v>
                </c:pt>
                <c:pt idx="7896">
                  <c:v>153.70447813711809</c:v>
                </c:pt>
                <c:pt idx="7897">
                  <c:v>154.34803471454015</c:v>
                </c:pt>
                <c:pt idx="7898">
                  <c:v>152.14155863561541</c:v>
                </c:pt>
                <c:pt idx="7899">
                  <c:v>152.73106353647751</c:v>
                </c:pt>
                <c:pt idx="7900">
                  <c:v>150.89234853359747</c:v>
                </c:pt>
                <c:pt idx="7901">
                  <c:v>153.09883907289716</c:v>
                </c:pt>
                <c:pt idx="7902">
                  <c:v>154.66176520207168</c:v>
                </c:pt>
                <c:pt idx="7903">
                  <c:v>153.46655435775449</c:v>
                </c:pt>
                <c:pt idx="7904">
                  <c:v>154.11010189744221</c:v>
                </c:pt>
                <c:pt idx="7905">
                  <c:v>153.09883907289716</c:v>
                </c:pt>
                <c:pt idx="7906">
                  <c:v>153.55849824185941</c:v>
                </c:pt>
                <c:pt idx="7907">
                  <c:v>150.02701787302345</c:v>
                </c:pt>
                <c:pt idx="7908">
                  <c:v>150.89234853359747</c:v>
                </c:pt>
                <c:pt idx="7909">
                  <c:v>150.43266562551966</c:v>
                </c:pt>
                <c:pt idx="7910">
                  <c:v>152.14155863561541</c:v>
                </c:pt>
                <c:pt idx="7911">
                  <c:v>152.50930404625393</c:v>
                </c:pt>
                <c:pt idx="7912">
                  <c:v>153.79641599606677</c:v>
                </c:pt>
                <c:pt idx="7913">
                  <c:v>152.50930404625393</c:v>
                </c:pt>
                <c:pt idx="7914">
                  <c:v>152.78511159794374</c:v>
                </c:pt>
                <c:pt idx="7915">
                  <c:v>151.22219209644106</c:v>
                </c:pt>
                <c:pt idx="7916">
                  <c:v>152.4552927382407</c:v>
                </c:pt>
                <c:pt idx="7917">
                  <c:v>152.17946108592596</c:v>
                </c:pt>
                <c:pt idx="7918">
                  <c:v>152.27140497003089</c:v>
                </c:pt>
                <c:pt idx="7919">
                  <c:v>151.16816211044352</c:v>
                </c:pt>
                <c:pt idx="7920">
                  <c:v>150.1568581340814</c:v>
                </c:pt>
                <c:pt idx="7921">
                  <c:v>150.302825376512</c:v>
                </c:pt>
                <c:pt idx="7922">
                  <c:v>150.48669494875003</c:v>
                </c:pt>
                <c:pt idx="7923">
                  <c:v>150.02701787302345</c:v>
                </c:pt>
                <c:pt idx="7924">
                  <c:v>152.14155863561541</c:v>
                </c:pt>
                <c:pt idx="7925">
                  <c:v>150.43266562551966</c:v>
                </c:pt>
                <c:pt idx="7926">
                  <c:v>150.34073355072098</c:v>
                </c:pt>
                <c:pt idx="7927">
                  <c:v>151.95768231520242</c:v>
                </c:pt>
                <c:pt idx="7928">
                  <c:v>153.42866998291265</c:v>
                </c:pt>
                <c:pt idx="7929">
                  <c:v>151.86574505876936</c:v>
                </c:pt>
                <c:pt idx="7930">
                  <c:v>150.94637851959502</c:v>
                </c:pt>
                <c:pt idx="7931">
                  <c:v>150.94637851959502</c:v>
                </c:pt>
                <c:pt idx="7932">
                  <c:v>150.85444668580257</c:v>
                </c:pt>
                <c:pt idx="7933">
                  <c:v>150.302825376512</c:v>
                </c:pt>
                <c:pt idx="7934">
                  <c:v>150.06492009437804</c:v>
                </c:pt>
                <c:pt idx="7935">
                  <c:v>152.78511159794374</c:v>
                </c:pt>
                <c:pt idx="7936">
                  <c:v>152.04962077666673</c:v>
                </c:pt>
                <c:pt idx="7937">
                  <c:v>152.04962077666673</c:v>
                </c:pt>
                <c:pt idx="7938">
                  <c:v>151.0383163785437</c:v>
                </c:pt>
                <c:pt idx="7939">
                  <c:v>151.53591354623825</c:v>
                </c:pt>
                <c:pt idx="7940">
                  <c:v>150.11894971886622</c:v>
                </c:pt>
                <c:pt idx="7941">
                  <c:v>151.86574505876936</c:v>
                </c:pt>
                <c:pt idx="7942">
                  <c:v>151.77381322497692</c:v>
                </c:pt>
                <c:pt idx="7943">
                  <c:v>151.13025423749238</c:v>
                </c:pt>
                <c:pt idx="7944">
                  <c:v>152.60124130268699</c:v>
                </c:pt>
                <c:pt idx="7945">
                  <c:v>150.2487958122754</c:v>
                </c:pt>
                <c:pt idx="7946">
                  <c:v>153.28272684110698</c:v>
                </c:pt>
                <c:pt idx="7947">
                  <c:v>152.17946108592596</c:v>
                </c:pt>
                <c:pt idx="7948">
                  <c:v>150.34073355072098</c:v>
                </c:pt>
                <c:pt idx="7949">
                  <c:v>150.70847944337197</c:v>
                </c:pt>
                <c:pt idx="7950">
                  <c:v>150.89234853359747</c:v>
                </c:pt>
                <c:pt idx="7951">
                  <c:v>151.81174519855301</c:v>
                </c:pt>
                <c:pt idx="7952">
                  <c:v>153.46655435775449</c:v>
                </c:pt>
                <c:pt idx="7953">
                  <c:v>154.11010189744221</c:v>
                </c:pt>
                <c:pt idx="7954">
                  <c:v>150.98428699506178</c:v>
                </c:pt>
                <c:pt idx="7955">
                  <c:v>153.6125402781694</c:v>
                </c:pt>
                <c:pt idx="7956">
                  <c:v>151.77381322497692</c:v>
                </c:pt>
                <c:pt idx="7957">
                  <c:v>152.14155863561541</c:v>
                </c:pt>
                <c:pt idx="7958">
                  <c:v>150.94637851959502</c:v>
                </c:pt>
                <c:pt idx="7959">
                  <c:v>152.41736618730525</c:v>
                </c:pt>
                <c:pt idx="7960">
                  <c:v>152.50930404625393</c:v>
                </c:pt>
                <c:pt idx="7961">
                  <c:v>152.87704945689242</c:v>
                </c:pt>
                <c:pt idx="7962">
                  <c:v>153.15285700858223</c:v>
                </c:pt>
                <c:pt idx="7963">
                  <c:v>151.58993750707955</c:v>
                </c:pt>
                <c:pt idx="7964">
                  <c:v>150.98428699506178</c:v>
                </c:pt>
                <c:pt idx="7965">
                  <c:v>151.86574505876936</c:v>
                </c:pt>
                <c:pt idx="7966">
                  <c:v>151.58993750707955</c:v>
                </c:pt>
                <c:pt idx="7967">
                  <c:v>150.80041730232065</c:v>
                </c:pt>
                <c:pt idx="7968">
                  <c:v>154.84565176525027</c:v>
                </c:pt>
                <c:pt idx="7969">
                  <c:v>151.9036294336112</c:v>
                </c:pt>
                <c:pt idx="7970">
                  <c:v>153.00689518879224</c:v>
                </c:pt>
                <c:pt idx="7971">
                  <c:v>150.2487958122754</c:v>
                </c:pt>
                <c:pt idx="7972">
                  <c:v>152.17946108592596</c:v>
                </c:pt>
                <c:pt idx="7973">
                  <c:v>150.43266562551966</c:v>
                </c:pt>
                <c:pt idx="7974">
                  <c:v>150.52460336396524</c:v>
                </c:pt>
                <c:pt idx="7975">
                  <c:v>150.98428699506178</c:v>
                </c:pt>
                <c:pt idx="7976">
                  <c:v>152.32542832835657</c:v>
                </c:pt>
                <c:pt idx="7977">
                  <c:v>151.77381322497692</c:v>
                </c:pt>
                <c:pt idx="7978">
                  <c:v>151.0383163785437</c:v>
                </c:pt>
                <c:pt idx="7979">
                  <c:v>150.57863292820184</c:v>
                </c:pt>
                <c:pt idx="7980">
                  <c:v>150.302825376512</c:v>
                </c:pt>
                <c:pt idx="7981">
                  <c:v>151.35203180318464</c:v>
                </c:pt>
                <c:pt idx="7982">
                  <c:v>150.39476311495758</c:v>
                </c:pt>
                <c:pt idx="7983">
                  <c:v>150.11894971886622</c:v>
                </c:pt>
                <c:pt idx="7984">
                  <c:v>151.0383163785437</c:v>
                </c:pt>
                <c:pt idx="7985">
                  <c:v>150.02701787302345</c:v>
                </c:pt>
                <c:pt idx="7986">
                  <c:v>150.302825376512</c:v>
                </c:pt>
                <c:pt idx="7987">
                  <c:v>153.74238601006925</c:v>
                </c:pt>
                <c:pt idx="7988">
                  <c:v>151.0383163785437</c:v>
                </c:pt>
                <c:pt idx="7989">
                  <c:v>151.62785743034317</c:v>
                </c:pt>
                <c:pt idx="7990">
                  <c:v>151.81174519855301</c:v>
                </c:pt>
                <c:pt idx="7991">
                  <c:v>150.61654098190766</c:v>
                </c:pt>
                <c:pt idx="7992">
                  <c:v>150.80041730232065</c:v>
                </c:pt>
                <c:pt idx="7993">
                  <c:v>151.71980131444809</c:v>
                </c:pt>
                <c:pt idx="7994">
                  <c:v>150.34073355072098</c:v>
                </c:pt>
                <c:pt idx="7995">
                  <c:v>151.40606178918219</c:v>
                </c:pt>
                <c:pt idx="7996">
                  <c:v>151.86574505876936</c:v>
                </c:pt>
                <c:pt idx="7997">
                  <c:v>150.34073355072098</c:v>
                </c:pt>
                <c:pt idx="7998">
                  <c:v>153.6125402781694</c:v>
                </c:pt>
                <c:pt idx="7999">
                  <c:v>153.42866998291265</c:v>
                </c:pt>
                <c:pt idx="8000">
                  <c:v>151.77381322497692</c:v>
                </c:pt>
                <c:pt idx="8001">
                  <c:v>153.06092517478979</c:v>
                </c:pt>
                <c:pt idx="8002">
                  <c:v>151.0383163785437</c:v>
                </c:pt>
                <c:pt idx="8003">
                  <c:v>151.0383163785437</c:v>
                </c:pt>
                <c:pt idx="8004">
                  <c:v>152.36334885413578</c:v>
                </c:pt>
                <c:pt idx="8005">
                  <c:v>150.43266562551966</c:v>
                </c:pt>
                <c:pt idx="8006">
                  <c:v>150.70847944337197</c:v>
                </c:pt>
                <c:pt idx="8007">
                  <c:v>151.71980131444809</c:v>
                </c:pt>
                <c:pt idx="8008">
                  <c:v>152.36334885413578</c:v>
                </c:pt>
                <c:pt idx="8009">
                  <c:v>151.2600999693922</c:v>
                </c:pt>
                <c:pt idx="8010">
                  <c:v>150.43266562551966</c:v>
                </c:pt>
                <c:pt idx="8011">
                  <c:v>150.57863292820184</c:v>
                </c:pt>
                <c:pt idx="8012">
                  <c:v>151.40606178918219</c:v>
                </c:pt>
                <c:pt idx="8013">
                  <c:v>151.13025423749238</c:v>
                </c:pt>
                <c:pt idx="8014">
                  <c:v>151.40606178918219</c:v>
                </c:pt>
                <c:pt idx="8015">
                  <c:v>151.58993750707955</c:v>
                </c:pt>
                <c:pt idx="8016">
                  <c:v>152.04962077666673</c:v>
                </c:pt>
                <c:pt idx="8017">
                  <c:v>151.16816211044352</c:v>
                </c:pt>
                <c:pt idx="8018">
                  <c:v>150.85444668580257</c:v>
                </c:pt>
                <c:pt idx="8019">
                  <c:v>152.78511159794374</c:v>
                </c:pt>
                <c:pt idx="8020">
                  <c:v>151.68187476351261</c:v>
                </c:pt>
                <c:pt idx="8021">
                  <c:v>152.50930404625393</c:v>
                </c:pt>
                <c:pt idx="8022">
                  <c:v>151.49799964813087</c:v>
                </c:pt>
                <c:pt idx="8023">
                  <c:v>150.06492009437804</c:v>
                </c:pt>
                <c:pt idx="8024">
                  <c:v>151.9036294336112</c:v>
                </c:pt>
                <c:pt idx="8025">
                  <c:v>153.37461047364957</c:v>
                </c:pt>
                <c:pt idx="8026">
                  <c:v>151.62785743034317</c:v>
                </c:pt>
                <c:pt idx="8027">
                  <c:v>150.98428699506178</c:v>
                </c:pt>
                <c:pt idx="8028">
                  <c:v>150.21088739706022</c:v>
                </c:pt>
                <c:pt idx="8029">
                  <c:v>152.50930404625393</c:v>
                </c:pt>
                <c:pt idx="8030">
                  <c:v>152.9689873158411</c:v>
                </c:pt>
                <c:pt idx="8031">
                  <c:v>151.58993750707955</c:v>
                </c:pt>
                <c:pt idx="8032">
                  <c:v>150.76250882685389</c:v>
                </c:pt>
                <c:pt idx="8033">
                  <c:v>150.57863292820184</c:v>
                </c:pt>
                <c:pt idx="8034">
                  <c:v>152.23349046940788</c:v>
                </c:pt>
                <c:pt idx="8035">
                  <c:v>150.43266562551966</c:v>
                </c:pt>
                <c:pt idx="8036">
                  <c:v>151.81174519855301</c:v>
                </c:pt>
                <c:pt idx="8037">
                  <c:v>150.43266562551966</c:v>
                </c:pt>
                <c:pt idx="8038">
                  <c:v>151.31412995538975</c:v>
                </c:pt>
                <c:pt idx="8039">
                  <c:v>151.49799964813087</c:v>
                </c:pt>
                <c:pt idx="8040">
                  <c:v>152.87704945689242</c:v>
                </c:pt>
                <c:pt idx="8041">
                  <c:v>152.32542832835657</c:v>
                </c:pt>
                <c:pt idx="8042">
                  <c:v>150.02701787302345</c:v>
                </c:pt>
                <c:pt idx="8043">
                  <c:v>150.06492009437804</c:v>
                </c:pt>
                <c:pt idx="8044">
                  <c:v>153.06092517478979</c:v>
                </c:pt>
                <c:pt idx="8045">
                  <c:v>150.94637851959502</c:v>
                </c:pt>
                <c:pt idx="8046">
                  <c:v>151.86574505876936</c:v>
                </c:pt>
                <c:pt idx="8047">
                  <c:v>151.2600999693922</c:v>
                </c:pt>
                <c:pt idx="8048">
                  <c:v>152.91495130468732</c:v>
                </c:pt>
                <c:pt idx="8049">
                  <c:v>152.41736618730525</c:v>
                </c:pt>
                <c:pt idx="8050">
                  <c:v>152.23349046940788</c:v>
                </c:pt>
                <c:pt idx="8051">
                  <c:v>150.70847944337197</c:v>
                </c:pt>
                <c:pt idx="8052">
                  <c:v>151.31412995538975</c:v>
                </c:pt>
                <c:pt idx="8053">
                  <c:v>150.94637851959502</c:v>
                </c:pt>
                <c:pt idx="8054">
                  <c:v>150.80041730232065</c:v>
                </c:pt>
                <c:pt idx="8055">
                  <c:v>150.76250882685389</c:v>
                </c:pt>
                <c:pt idx="8056">
                  <c:v>150.89234853359747</c:v>
                </c:pt>
                <c:pt idx="8057">
                  <c:v>150.2487958122754</c:v>
                </c:pt>
                <c:pt idx="8058">
                  <c:v>150.39476311495758</c:v>
                </c:pt>
                <c:pt idx="8059">
                  <c:v>151.35203180318464</c:v>
                </c:pt>
                <c:pt idx="8060">
                  <c:v>150.21088739706022</c:v>
                </c:pt>
                <c:pt idx="8061">
                  <c:v>150.02701787302345</c:v>
                </c:pt>
                <c:pt idx="8062">
                  <c:v>151.22219209644106</c:v>
                </c:pt>
                <c:pt idx="8063">
                  <c:v>151.62785743034317</c:v>
                </c:pt>
                <c:pt idx="8064">
                  <c:v>152.63911965237259</c:v>
                </c:pt>
                <c:pt idx="8065">
                  <c:v>152.63911965237259</c:v>
                </c:pt>
                <c:pt idx="8066">
                  <c:v>150.21088739706022</c:v>
                </c:pt>
                <c:pt idx="8067">
                  <c:v>151.77381322497692</c:v>
                </c:pt>
                <c:pt idx="8068">
                  <c:v>152.14155863561541</c:v>
                </c:pt>
                <c:pt idx="8069">
                  <c:v>151.77381322497692</c:v>
                </c:pt>
                <c:pt idx="8070">
                  <c:v>150.06492009437804</c:v>
                </c:pt>
                <c:pt idx="8071">
                  <c:v>150.57863292820184</c:v>
                </c:pt>
                <c:pt idx="8072">
                  <c:v>153.74238601006925</c:v>
                </c:pt>
                <c:pt idx="8073">
                  <c:v>150.98428699506178</c:v>
                </c:pt>
                <c:pt idx="8074">
                  <c:v>151.44396966213333</c:v>
                </c:pt>
                <c:pt idx="8075">
                  <c:v>150.39476311495758</c:v>
                </c:pt>
                <c:pt idx="8076">
                  <c:v>151.68187476351261</c:v>
                </c:pt>
                <c:pt idx="8077">
                  <c:v>151.49799964813087</c:v>
                </c:pt>
                <c:pt idx="8078">
                  <c:v>152.32542832835657</c:v>
                </c:pt>
                <c:pt idx="8079">
                  <c:v>152.69317373899506</c:v>
                </c:pt>
                <c:pt idx="8080">
                  <c:v>150.67057036538958</c:v>
                </c:pt>
                <c:pt idx="8081">
                  <c:v>153.42866998291265</c:v>
                </c:pt>
                <c:pt idx="8082">
                  <c:v>155.94885847390023</c:v>
                </c:pt>
                <c:pt idx="8083">
                  <c:v>150.70847944337197</c:v>
                </c:pt>
                <c:pt idx="8084">
                  <c:v>152.50930404625393</c:v>
                </c:pt>
                <c:pt idx="8085">
                  <c:v>152.69317373899506</c:v>
                </c:pt>
                <c:pt idx="8086">
                  <c:v>150.80041730232065</c:v>
                </c:pt>
                <c:pt idx="8087">
                  <c:v>152.63911965237259</c:v>
                </c:pt>
                <c:pt idx="8088">
                  <c:v>153.55849824185941</c:v>
                </c:pt>
                <c:pt idx="8089">
                  <c:v>152.17946108592596</c:v>
                </c:pt>
                <c:pt idx="8090">
                  <c:v>150.43266562551966</c:v>
                </c:pt>
                <c:pt idx="8091">
                  <c:v>152.82300742058243</c:v>
                </c:pt>
                <c:pt idx="8092">
                  <c:v>151.13025423749238</c:v>
                </c:pt>
                <c:pt idx="8093">
                  <c:v>150.39476311495758</c:v>
                </c:pt>
                <c:pt idx="8094">
                  <c:v>154.11010189744221</c:v>
                </c:pt>
                <c:pt idx="8095">
                  <c:v>150.89234853359747</c:v>
                </c:pt>
                <c:pt idx="8096">
                  <c:v>151.77381322497692</c:v>
                </c:pt>
                <c:pt idx="8097">
                  <c:v>152.23349046940788</c:v>
                </c:pt>
                <c:pt idx="8098">
                  <c:v>150.39476311495758</c:v>
                </c:pt>
                <c:pt idx="8099">
                  <c:v>152.78511159794374</c:v>
                </c:pt>
                <c:pt idx="8100">
                  <c:v>150.94637851959502</c:v>
                </c:pt>
                <c:pt idx="8101">
                  <c:v>150.1568581340814</c:v>
                </c:pt>
                <c:pt idx="8102">
                  <c:v>150.52460336396524</c:v>
                </c:pt>
                <c:pt idx="8103">
                  <c:v>150.1568581340814</c:v>
                </c:pt>
                <c:pt idx="8104">
                  <c:v>151.07622425149484</c:v>
                </c:pt>
                <c:pt idx="8105">
                  <c:v>151.07622425149484</c:v>
                </c:pt>
                <c:pt idx="8106">
                  <c:v>150.11894971886622</c:v>
                </c:pt>
                <c:pt idx="8107">
                  <c:v>150.48669494875003</c:v>
                </c:pt>
                <c:pt idx="8108">
                  <c:v>152.9689873158411</c:v>
                </c:pt>
                <c:pt idx="8109">
                  <c:v>151.95768231520242</c:v>
                </c:pt>
                <c:pt idx="8110">
                  <c:v>151.13025423749238</c:v>
                </c:pt>
                <c:pt idx="8111">
                  <c:v>151.86574505876936</c:v>
                </c:pt>
                <c:pt idx="8112">
                  <c:v>151.22219209644106</c:v>
                </c:pt>
                <c:pt idx="8113">
                  <c:v>151.86574505876936</c:v>
                </c:pt>
                <c:pt idx="8114">
                  <c:v>150.21088739706022</c:v>
                </c:pt>
                <c:pt idx="8115">
                  <c:v>151.35203180318464</c:v>
                </c:pt>
                <c:pt idx="8116">
                  <c:v>151.95768231520242</c:v>
                </c:pt>
                <c:pt idx="8117">
                  <c:v>150.61654098190766</c:v>
                </c:pt>
                <c:pt idx="8118">
                  <c:v>150.57863292820184</c:v>
                </c:pt>
                <c:pt idx="8119">
                  <c:v>150.34073355072098</c:v>
                </c:pt>
                <c:pt idx="8120">
                  <c:v>152.17946108592596</c:v>
                </c:pt>
                <c:pt idx="8121">
                  <c:v>151.16816211044352</c:v>
                </c:pt>
                <c:pt idx="8122">
                  <c:v>151.2600999693922</c:v>
                </c:pt>
                <c:pt idx="8123">
                  <c:v>150.80041730232065</c:v>
                </c:pt>
                <c:pt idx="8124">
                  <c:v>150.61654098190766</c:v>
                </c:pt>
                <c:pt idx="8125">
                  <c:v>150.52460336396524</c:v>
                </c:pt>
                <c:pt idx="8126">
                  <c:v>150.34073355072098</c:v>
                </c:pt>
                <c:pt idx="8127">
                  <c:v>150.39476311495758</c:v>
                </c:pt>
                <c:pt idx="8128">
                  <c:v>150.43266562551966</c:v>
                </c:pt>
                <c:pt idx="8129">
                  <c:v>151.44396966213333</c:v>
                </c:pt>
                <c:pt idx="8130">
                  <c:v>154.38593354975694</c:v>
                </c:pt>
                <c:pt idx="8131">
                  <c:v>151.81174519855301</c:v>
                </c:pt>
                <c:pt idx="8132">
                  <c:v>152.69317373899506</c:v>
                </c:pt>
                <c:pt idx="8133">
                  <c:v>150.67057036538958</c:v>
                </c:pt>
                <c:pt idx="8134">
                  <c:v>150.11894971886622</c:v>
                </c:pt>
                <c:pt idx="8135">
                  <c:v>150.02701787302345</c:v>
                </c:pt>
                <c:pt idx="8136">
                  <c:v>152.54723662234562</c:v>
                </c:pt>
                <c:pt idx="8137">
                  <c:v>150.80041730232065</c:v>
                </c:pt>
                <c:pt idx="8138">
                  <c:v>150.06492009437804</c:v>
                </c:pt>
                <c:pt idx="8139">
                  <c:v>151.0383163785437</c:v>
                </c:pt>
                <c:pt idx="8140">
                  <c:v>151.58993750707955</c:v>
                </c:pt>
                <c:pt idx="8141">
                  <c:v>156.27870083171257</c:v>
                </c:pt>
                <c:pt idx="8142">
                  <c:v>152.41736618730525</c:v>
                </c:pt>
                <c:pt idx="8143">
                  <c:v>152.50930404625393</c:v>
                </c:pt>
                <c:pt idx="8144">
                  <c:v>152.14155863561541</c:v>
                </c:pt>
                <c:pt idx="8145">
                  <c:v>152.50930404625393</c:v>
                </c:pt>
                <c:pt idx="8146">
                  <c:v>150.85444668580257</c:v>
                </c:pt>
                <c:pt idx="8147">
                  <c:v>150.43266562551966</c:v>
                </c:pt>
                <c:pt idx="8148">
                  <c:v>151.81174519855301</c:v>
                </c:pt>
                <c:pt idx="8149">
                  <c:v>150.94637851959502</c:v>
                </c:pt>
                <c:pt idx="8150">
                  <c:v>151.13025423749238</c:v>
                </c:pt>
                <c:pt idx="8151">
                  <c:v>151.44396966213333</c:v>
                </c:pt>
                <c:pt idx="8152">
                  <c:v>152.27140497003089</c:v>
                </c:pt>
                <c:pt idx="8153">
                  <c:v>151.71980131444809</c:v>
                </c:pt>
                <c:pt idx="8154">
                  <c:v>150.48669494875003</c:v>
                </c:pt>
                <c:pt idx="8155">
                  <c:v>150.302825376512</c:v>
                </c:pt>
                <c:pt idx="8156">
                  <c:v>151.44396966213333</c:v>
                </c:pt>
                <c:pt idx="8157">
                  <c:v>151.9036294336112</c:v>
                </c:pt>
                <c:pt idx="8158">
                  <c:v>150.21088739706022</c:v>
                </c:pt>
                <c:pt idx="8159">
                  <c:v>151.40606178918219</c:v>
                </c:pt>
                <c:pt idx="8160">
                  <c:v>151.49799964813087</c:v>
                </c:pt>
                <c:pt idx="8161">
                  <c:v>150.1568581340814</c:v>
                </c:pt>
                <c:pt idx="8162">
                  <c:v>150.67057036538958</c:v>
                </c:pt>
                <c:pt idx="8163">
                  <c:v>150.02701787302345</c:v>
                </c:pt>
                <c:pt idx="8164">
                  <c:v>151.68187476351261</c:v>
                </c:pt>
                <c:pt idx="8165">
                  <c:v>150.06492009437804</c:v>
                </c:pt>
                <c:pt idx="8166">
                  <c:v>150.02701787302345</c:v>
                </c:pt>
                <c:pt idx="8167">
                  <c:v>151.40606178918219</c:v>
                </c:pt>
                <c:pt idx="8168">
                  <c:v>150.39476311495758</c:v>
                </c:pt>
                <c:pt idx="8169">
                  <c:v>150.06492009437804</c:v>
                </c:pt>
                <c:pt idx="8170">
                  <c:v>150.52460336396524</c:v>
                </c:pt>
                <c:pt idx="8171">
                  <c:v>150.02701787302345</c:v>
                </c:pt>
                <c:pt idx="8172">
                  <c:v>150.67057036538958</c:v>
                </c:pt>
                <c:pt idx="8173">
                  <c:v>151.95768231520242</c:v>
                </c:pt>
                <c:pt idx="8174">
                  <c:v>150.85444668580257</c:v>
                </c:pt>
                <c:pt idx="8175">
                  <c:v>156.1327474471413</c:v>
                </c:pt>
                <c:pt idx="8176">
                  <c:v>150.80041730232065</c:v>
                </c:pt>
                <c:pt idx="8177">
                  <c:v>150.80041730232065</c:v>
                </c:pt>
                <c:pt idx="8178">
                  <c:v>151.44396966213333</c:v>
                </c:pt>
                <c:pt idx="8179">
                  <c:v>151.22219209644106</c:v>
                </c:pt>
                <c:pt idx="8180">
                  <c:v>151.53591354623825</c:v>
                </c:pt>
                <c:pt idx="8181">
                  <c:v>154.29398966565202</c:v>
                </c:pt>
                <c:pt idx="8182">
                  <c:v>150.34073355072098</c:v>
                </c:pt>
                <c:pt idx="8183">
                  <c:v>150.2487958122754</c:v>
                </c:pt>
                <c:pt idx="8184">
                  <c:v>151.44396966213333</c:v>
                </c:pt>
                <c:pt idx="8185">
                  <c:v>150.11894971886622</c:v>
                </c:pt>
                <c:pt idx="8186">
                  <c:v>151.13025423749238</c:v>
                </c:pt>
                <c:pt idx="8187">
                  <c:v>150.57863292820184</c:v>
                </c:pt>
                <c:pt idx="8188">
                  <c:v>150.52460336396524</c:v>
                </c:pt>
                <c:pt idx="8189">
                  <c:v>152.04962077666673</c:v>
                </c:pt>
                <c:pt idx="8190">
                  <c:v>150.302825376512</c:v>
                </c:pt>
                <c:pt idx="8191">
                  <c:v>150.02701787302345</c:v>
                </c:pt>
                <c:pt idx="8192">
                  <c:v>150.67057036538958</c:v>
                </c:pt>
                <c:pt idx="8193">
                  <c:v>151.22219209644106</c:v>
                </c:pt>
                <c:pt idx="8194">
                  <c:v>150.67057036538958</c:v>
                </c:pt>
                <c:pt idx="8195">
                  <c:v>150.85444668580257</c:v>
                </c:pt>
                <c:pt idx="8196">
                  <c:v>151.31412995538975</c:v>
                </c:pt>
                <c:pt idx="8197">
                  <c:v>153.24479486753091</c:v>
                </c:pt>
                <c:pt idx="8198">
                  <c:v>151.40606178918219</c:v>
                </c:pt>
                <c:pt idx="8199">
                  <c:v>150.43266562551966</c:v>
                </c:pt>
                <c:pt idx="8200">
                  <c:v>150.94637851959502</c:v>
                </c:pt>
                <c:pt idx="8201">
                  <c:v>151.86574505876936</c:v>
                </c:pt>
                <c:pt idx="8202">
                  <c:v>151.49799964813087</c:v>
                </c:pt>
                <c:pt idx="8203">
                  <c:v>151.53591354623825</c:v>
                </c:pt>
                <c:pt idx="8204">
                  <c:v>152.08751720182104</c:v>
                </c:pt>
                <c:pt idx="8205">
                  <c:v>150.06492009437804</c:v>
                </c:pt>
                <c:pt idx="8206">
                  <c:v>150.11894971886622</c:v>
                </c:pt>
                <c:pt idx="8207">
                  <c:v>153.19078295700209</c:v>
                </c:pt>
                <c:pt idx="8208">
                  <c:v>150.39476311495758</c:v>
                </c:pt>
                <c:pt idx="8209">
                  <c:v>150.39476311495758</c:v>
                </c:pt>
                <c:pt idx="8210">
                  <c:v>150.06492009437804</c:v>
                </c:pt>
                <c:pt idx="8211">
                  <c:v>150.302825376512</c:v>
                </c:pt>
                <c:pt idx="8212">
                  <c:v>151.49799964813087</c:v>
                </c:pt>
                <c:pt idx="8213">
                  <c:v>151.86574505876936</c:v>
                </c:pt>
                <c:pt idx="8214">
                  <c:v>151.0383163785437</c:v>
                </c:pt>
                <c:pt idx="8215">
                  <c:v>150.43266562551966</c:v>
                </c:pt>
                <c:pt idx="8216">
                  <c:v>153.28272684110698</c:v>
                </c:pt>
                <c:pt idx="8217">
                  <c:v>152.63911965237259</c:v>
                </c:pt>
                <c:pt idx="8218">
                  <c:v>152.73106353647751</c:v>
                </c:pt>
                <c:pt idx="8219">
                  <c:v>152.54723662234562</c:v>
                </c:pt>
                <c:pt idx="8220">
                  <c:v>158.70693519582963</c:v>
                </c:pt>
                <c:pt idx="8221">
                  <c:v>152.73106353647751</c:v>
                </c:pt>
                <c:pt idx="8222">
                  <c:v>150.98428699506178</c:v>
                </c:pt>
                <c:pt idx="8223">
                  <c:v>150.06492009437804</c:v>
                </c:pt>
                <c:pt idx="8224">
                  <c:v>152.04962077666673</c:v>
                </c:pt>
                <c:pt idx="8225">
                  <c:v>151.68187476351261</c:v>
                </c:pt>
                <c:pt idx="8226">
                  <c:v>153.52060844437696</c:v>
                </c:pt>
                <c:pt idx="8227">
                  <c:v>151.49799964813087</c:v>
                </c:pt>
                <c:pt idx="8228">
                  <c:v>150.48669494875003</c:v>
                </c:pt>
                <c:pt idx="8229">
                  <c:v>152.4552927382407</c:v>
                </c:pt>
                <c:pt idx="8230">
                  <c:v>153.88835385501545</c:v>
                </c:pt>
                <c:pt idx="8231">
                  <c:v>153.6125402781694</c:v>
                </c:pt>
                <c:pt idx="8232">
                  <c:v>151.86574505876936</c:v>
                </c:pt>
                <c:pt idx="8233">
                  <c:v>151.40606178918219</c:v>
                </c:pt>
                <c:pt idx="8234">
                  <c:v>150.67057036538958</c:v>
                </c:pt>
                <c:pt idx="8235">
                  <c:v>152.36334885413578</c:v>
                </c:pt>
                <c:pt idx="8236">
                  <c:v>152.73106353647751</c:v>
                </c:pt>
                <c:pt idx="8237">
                  <c:v>152.17946108592596</c:v>
                </c:pt>
                <c:pt idx="8238">
                  <c:v>151.62785743034317</c:v>
                </c:pt>
                <c:pt idx="8239">
                  <c:v>151.53591354623825</c:v>
                </c:pt>
                <c:pt idx="8240">
                  <c:v>151.22219209644106</c:v>
                </c:pt>
                <c:pt idx="8241">
                  <c:v>150.52460336396524</c:v>
                </c:pt>
                <c:pt idx="8242">
                  <c:v>152.04962077666673</c:v>
                </c:pt>
                <c:pt idx="8243">
                  <c:v>152.14155863561541</c:v>
                </c:pt>
                <c:pt idx="8244">
                  <c:v>151.68187476351261</c:v>
                </c:pt>
                <c:pt idx="8245">
                  <c:v>152.69317373899506</c:v>
                </c:pt>
                <c:pt idx="8246">
                  <c:v>150.76250882685389</c:v>
                </c:pt>
                <c:pt idx="8247">
                  <c:v>151.0383163785437</c:v>
                </c:pt>
                <c:pt idx="8248">
                  <c:v>150.48669494875003</c:v>
                </c:pt>
                <c:pt idx="8249">
                  <c:v>150.39476311495758</c:v>
                </c:pt>
                <c:pt idx="8250">
                  <c:v>151.9036294336112</c:v>
                </c:pt>
                <c:pt idx="8251">
                  <c:v>150.1568581340814</c:v>
                </c:pt>
                <c:pt idx="8252">
                  <c:v>150.06492009437804</c:v>
                </c:pt>
                <c:pt idx="8253">
                  <c:v>150.302825376512</c:v>
                </c:pt>
                <c:pt idx="8254">
                  <c:v>151.2600999693922</c:v>
                </c:pt>
                <c:pt idx="8255">
                  <c:v>151.77381322497692</c:v>
                </c:pt>
                <c:pt idx="8256">
                  <c:v>151.77381322497692</c:v>
                </c:pt>
                <c:pt idx="8257">
                  <c:v>150.34073355072098</c:v>
                </c:pt>
                <c:pt idx="8258">
                  <c:v>151.53591354623825</c:v>
                </c:pt>
                <c:pt idx="8259">
                  <c:v>150.2487958122754</c:v>
                </c:pt>
                <c:pt idx="8260">
                  <c:v>150.21088739706022</c:v>
                </c:pt>
                <c:pt idx="8261">
                  <c:v>150.06492009437804</c:v>
                </c:pt>
                <c:pt idx="8262">
                  <c:v>150.48669494875003</c:v>
                </c:pt>
                <c:pt idx="8263">
                  <c:v>150.34073355072098</c:v>
                </c:pt>
                <c:pt idx="8264">
                  <c:v>151.07622425149484</c:v>
                </c:pt>
                <c:pt idx="8265">
                  <c:v>151.68187476351261</c:v>
                </c:pt>
                <c:pt idx="8266">
                  <c:v>153.28272684110698</c:v>
                </c:pt>
                <c:pt idx="8267">
                  <c:v>150.02701787302345</c:v>
                </c:pt>
                <c:pt idx="8268">
                  <c:v>150.70847944337197</c:v>
                </c:pt>
                <c:pt idx="8269">
                  <c:v>151.2600999693922</c:v>
                </c:pt>
                <c:pt idx="8270">
                  <c:v>152.4552927382407</c:v>
                </c:pt>
                <c:pt idx="8271">
                  <c:v>151.07622425149484</c:v>
                </c:pt>
                <c:pt idx="8272">
                  <c:v>150.2487958122754</c:v>
                </c:pt>
                <c:pt idx="8273">
                  <c:v>150.02701787302345</c:v>
                </c:pt>
                <c:pt idx="8274">
                  <c:v>151.77381322497692</c:v>
                </c:pt>
                <c:pt idx="8275">
                  <c:v>150.2487958122754</c:v>
                </c:pt>
                <c:pt idx="8276">
                  <c:v>151.07622425149484</c:v>
                </c:pt>
                <c:pt idx="8277">
                  <c:v>150.57863292820184</c:v>
                </c:pt>
                <c:pt idx="8278">
                  <c:v>150.67057036538958</c:v>
                </c:pt>
                <c:pt idx="8279">
                  <c:v>151.53591354623825</c:v>
                </c:pt>
                <c:pt idx="8280">
                  <c:v>150.48669494875003</c:v>
                </c:pt>
                <c:pt idx="8281">
                  <c:v>150.61654098190766</c:v>
                </c:pt>
                <c:pt idx="8282">
                  <c:v>151.07622425149484</c:v>
                </c:pt>
                <c:pt idx="8283">
                  <c:v>151.68187476351261</c:v>
                </c:pt>
                <c:pt idx="8284">
                  <c:v>151.49799964813087</c:v>
                </c:pt>
                <c:pt idx="8285">
                  <c:v>150.11894971886622</c:v>
                </c:pt>
                <c:pt idx="8286">
                  <c:v>150.02701787302345</c:v>
                </c:pt>
                <c:pt idx="8287">
                  <c:v>151.13025423749238</c:v>
                </c:pt>
                <c:pt idx="8288">
                  <c:v>150.52460336396524</c:v>
                </c:pt>
                <c:pt idx="8289">
                  <c:v>150.302825376512</c:v>
                </c:pt>
                <c:pt idx="8290">
                  <c:v>151.40606178918219</c:v>
                </c:pt>
                <c:pt idx="8291">
                  <c:v>151.31412995538975</c:v>
                </c:pt>
                <c:pt idx="8292">
                  <c:v>150.21088739706022</c:v>
                </c:pt>
                <c:pt idx="8293">
                  <c:v>150.1568581340814</c:v>
                </c:pt>
                <c:pt idx="8294">
                  <c:v>151.13025423749238</c:v>
                </c:pt>
                <c:pt idx="8295">
                  <c:v>152.04962077666673</c:v>
                </c:pt>
                <c:pt idx="8296">
                  <c:v>151.0383163785437</c:v>
                </c:pt>
                <c:pt idx="8297">
                  <c:v>151.68187476351261</c:v>
                </c:pt>
                <c:pt idx="8298">
                  <c:v>150.98428699506178</c:v>
                </c:pt>
                <c:pt idx="8299">
                  <c:v>151.77381322497692</c:v>
                </c:pt>
                <c:pt idx="8300">
                  <c:v>150.85444668580257</c:v>
                </c:pt>
                <c:pt idx="8301">
                  <c:v>152.41736618730525</c:v>
                </c:pt>
                <c:pt idx="8302">
                  <c:v>150.94637851959502</c:v>
                </c:pt>
                <c:pt idx="8303">
                  <c:v>150.80041730232065</c:v>
                </c:pt>
                <c:pt idx="8304">
                  <c:v>153.00689518879224</c:v>
                </c:pt>
                <c:pt idx="8305">
                  <c:v>151.9036294336112</c:v>
                </c:pt>
                <c:pt idx="8306">
                  <c:v>152.17946108592596</c:v>
                </c:pt>
                <c:pt idx="8307">
                  <c:v>152.63911965237259</c:v>
                </c:pt>
                <c:pt idx="8308">
                  <c:v>151.71980131444809</c:v>
                </c:pt>
                <c:pt idx="8309">
                  <c:v>150.98428699506178</c:v>
                </c:pt>
                <c:pt idx="8310">
                  <c:v>151.16816211044352</c:v>
                </c:pt>
                <c:pt idx="8311">
                  <c:v>150.02701787302345</c:v>
                </c:pt>
                <c:pt idx="8312">
                  <c:v>151.16816211044352</c:v>
                </c:pt>
                <c:pt idx="8313">
                  <c:v>150.43266562551966</c:v>
                </c:pt>
                <c:pt idx="8314">
                  <c:v>151.40606178918219</c:v>
                </c:pt>
                <c:pt idx="8315">
                  <c:v>153.9802856888079</c:v>
                </c:pt>
                <c:pt idx="8316">
                  <c:v>150.39476311495758</c:v>
                </c:pt>
                <c:pt idx="8317">
                  <c:v>151.40606178918219</c:v>
                </c:pt>
                <c:pt idx="8318">
                  <c:v>151.68187476351261</c:v>
                </c:pt>
                <c:pt idx="8319">
                  <c:v>151.13025423749238</c:v>
                </c:pt>
                <c:pt idx="8320">
                  <c:v>150.21088739706022</c:v>
                </c:pt>
                <c:pt idx="8321">
                  <c:v>151.2600999693922</c:v>
                </c:pt>
                <c:pt idx="8322">
                  <c:v>150.52460336396524</c:v>
                </c:pt>
                <c:pt idx="8323">
                  <c:v>151.07622425149484</c:v>
                </c:pt>
                <c:pt idx="8324">
                  <c:v>151.13025423749238</c:v>
                </c:pt>
                <c:pt idx="8325">
                  <c:v>151.0383163785437</c:v>
                </c:pt>
                <c:pt idx="8326">
                  <c:v>150.67057036538958</c:v>
                </c:pt>
                <c:pt idx="8327">
                  <c:v>150.67057036538958</c:v>
                </c:pt>
                <c:pt idx="8328">
                  <c:v>150.94637851959502</c:v>
                </c:pt>
                <c:pt idx="8329">
                  <c:v>151.22219209644106</c:v>
                </c:pt>
                <c:pt idx="8330">
                  <c:v>150.85444668580257</c:v>
                </c:pt>
                <c:pt idx="8331">
                  <c:v>151.22219209644106</c:v>
                </c:pt>
                <c:pt idx="8332">
                  <c:v>150.43266562551966</c:v>
                </c:pt>
                <c:pt idx="8333">
                  <c:v>150.06492009437804</c:v>
                </c:pt>
                <c:pt idx="8334">
                  <c:v>151.13025423749238</c:v>
                </c:pt>
                <c:pt idx="8335">
                  <c:v>150.34073355072098</c:v>
                </c:pt>
                <c:pt idx="8336">
                  <c:v>150.1568581340814</c:v>
                </c:pt>
                <c:pt idx="8337">
                  <c:v>151.99557331771612</c:v>
                </c:pt>
                <c:pt idx="8338">
                  <c:v>151.81174519855301</c:v>
                </c:pt>
                <c:pt idx="8339">
                  <c:v>150.1568581340814</c:v>
                </c:pt>
                <c:pt idx="8340">
                  <c:v>151.71980131444809</c:v>
                </c:pt>
                <c:pt idx="8341">
                  <c:v>150.52460336396524</c:v>
                </c:pt>
                <c:pt idx="8342">
                  <c:v>151.40606178918219</c:v>
                </c:pt>
                <c:pt idx="8343">
                  <c:v>152.04962077666673</c:v>
                </c:pt>
                <c:pt idx="8344">
                  <c:v>151.40606178918219</c:v>
                </c:pt>
                <c:pt idx="8345">
                  <c:v>154.16416200922089</c:v>
                </c:pt>
                <c:pt idx="8346">
                  <c:v>152.23349046940788</c:v>
                </c:pt>
                <c:pt idx="8347">
                  <c:v>151.13025423749238</c:v>
                </c:pt>
                <c:pt idx="8348">
                  <c:v>152.14155863561541</c:v>
                </c:pt>
                <c:pt idx="8349">
                  <c:v>150.11894971886622</c:v>
                </c:pt>
                <c:pt idx="8350">
                  <c:v>150.67057036538958</c:v>
                </c:pt>
                <c:pt idx="8351">
                  <c:v>150.70847944337197</c:v>
                </c:pt>
                <c:pt idx="8352">
                  <c:v>153.15285700858223</c:v>
                </c:pt>
                <c:pt idx="8353">
                  <c:v>150.67057036538958</c:v>
                </c:pt>
                <c:pt idx="8354">
                  <c:v>153.00689518879224</c:v>
                </c:pt>
                <c:pt idx="8355">
                  <c:v>154.56982131796678</c:v>
                </c:pt>
                <c:pt idx="8356">
                  <c:v>154.11010189744221</c:v>
                </c:pt>
                <c:pt idx="8357">
                  <c:v>154.11010189744221</c:v>
                </c:pt>
                <c:pt idx="8358">
                  <c:v>154.11010189744221</c:v>
                </c:pt>
                <c:pt idx="8359">
                  <c:v>151.71980131444809</c:v>
                </c:pt>
                <c:pt idx="8360">
                  <c:v>150.57863292820184</c:v>
                </c:pt>
                <c:pt idx="8361">
                  <c:v>152.78511159794374</c:v>
                </c:pt>
                <c:pt idx="8362">
                  <c:v>154.25609806062272</c:v>
                </c:pt>
                <c:pt idx="8363">
                  <c:v>154.34803471454015</c:v>
                </c:pt>
                <c:pt idx="8364">
                  <c:v>152.9689873158411</c:v>
                </c:pt>
                <c:pt idx="8365">
                  <c:v>150.11894971886622</c:v>
                </c:pt>
                <c:pt idx="8366">
                  <c:v>152.27140497003089</c:v>
                </c:pt>
                <c:pt idx="8367">
                  <c:v>151.35203180318464</c:v>
                </c:pt>
                <c:pt idx="8368">
                  <c:v>150.80041730232065</c:v>
                </c:pt>
                <c:pt idx="8369">
                  <c:v>151.53591354623825</c:v>
                </c:pt>
                <c:pt idx="8370">
                  <c:v>151.2600999693922</c:v>
                </c:pt>
                <c:pt idx="8371">
                  <c:v>151.77381322497692</c:v>
                </c:pt>
                <c:pt idx="8372">
                  <c:v>151.77381322497692</c:v>
                </c:pt>
                <c:pt idx="8373">
                  <c:v>150.67057036538958</c:v>
                </c:pt>
                <c:pt idx="8374">
                  <c:v>151.22219209644106</c:v>
                </c:pt>
                <c:pt idx="8375">
                  <c:v>151.2600999693922</c:v>
                </c:pt>
                <c:pt idx="8376">
                  <c:v>151.71980131444809</c:v>
                </c:pt>
                <c:pt idx="8377">
                  <c:v>150.52460336396524</c:v>
                </c:pt>
                <c:pt idx="8378">
                  <c:v>150.48669494875003</c:v>
                </c:pt>
                <c:pt idx="8379">
                  <c:v>152.27140497003089</c:v>
                </c:pt>
                <c:pt idx="8380">
                  <c:v>151.53591354623825</c:v>
                </c:pt>
                <c:pt idx="8381">
                  <c:v>152.82300742058243</c:v>
                </c:pt>
                <c:pt idx="8382">
                  <c:v>151.07622425149484</c:v>
                </c:pt>
                <c:pt idx="8383">
                  <c:v>150.34073355072098</c:v>
                </c:pt>
                <c:pt idx="8384">
                  <c:v>150.43266562551966</c:v>
                </c:pt>
                <c:pt idx="8385">
                  <c:v>151.53591354623825</c:v>
                </c:pt>
                <c:pt idx="8386">
                  <c:v>152.17946108592596</c:v>
                </c:pt>
                <c:pt idx="8387">
                  <c:v>150.43266562551966</c:v>
                </c:pt>
                <c:pt idx="8388">
                  <c:v>150.67057036538958</c:v>
                </c:pt>
                <c:pt idx="8389">
                  <c:v>150.80041730232065</c:v>
                </c:pt>
                <c:pt idx="8390">
                  <c:v>150.98428699506178</c:v>
                </c:pt>
                <c:pt idx="8391">
                  <c:v>150.76250882685389</c:v>
                </c:pt>
                <c:pt idx="8392">
                  <c:v>151.95768231520242</c:v>
                </c:pt>
                <c:pt idx="8393">
                  <c:v>153.24479486753091</c:v>
                </c:pt>
                <c:pt idx="8394">
                  <c:v>151.58993750707955</c:v>
                </c:pt>
                <c:pt idx="8395">
                  <c:v>151.40606178918219</c:v>
                </c:pt>
                <c:pt idx="8396">
                  <c:v>152.69317373899506</c:v>
                </c:pt>
                <c:pt idx="8397">
                  <c:v>152.41736618730525</c:v>
                </c:pt>
                <c:pt idx="8398">
                  <c:v>152.23349046940788</c:v>
                </c:pt>
                <c:pt idx="8399">
                  <c:v>153.06092517478979</c:v>
                </c:pt>
                <c:pt idx="8400">
                  <c:v>152.87704945689242</c:v>
                </c:pt>
                <c:pt idx="8401">
                  <c:v>151.44396966213333</c:v>
                </c:pt>
                <c:pt idx="8402">
                  <c:v>151.81174519855301</c:v>
                </c:pt>
                <c:pt idx="8403">
                  <c:v>151.77381322497692</c:v>
                </c:pt>
                <c:pt idx="8404">
                  <c:v>153.9802856888079</c:v>
                </c:pt>
                <c:pt idx="8405">
                  <c:v>152.60124130268699</c:v>
                </c:pt>
                <c:pt idx="8406">
                  <c:v>151.95768231520242</c:v>
                </c:pt>
                <c:pt idx="8407">
                  <c:v>152.14155863561541</c:v>
                </c:pt>
                <c:pt idx="8408">
                  <c:v>150.43266562551966</c:v>
                </c:pt>
                <c:pt idx="8409">
                  <c:v>152.78511159794374</c:v>
                </c:pt>
                <c:pt idx="8410">
                  <c:v>152.60124130268699</c:v>
                </c:pt>
                <c:pt idx="8411">
                  <c:v>151.0383163785437</c:v>
                </c:pt>
                <c:pt idx="8412">
                  <c:v>150.2487958122754</c:v>
                </c:pt>
                <c:pt idx="8413">
                  <c:v>150.302825376512</c:v>
                </c:pt>
                <c:pt idx="8414">
                  <c:v>151.81174519855301</c:v>
                </c:pt>
                <c:pt idx="8415">
                  <c:v>152.91495130468732</c:v>
                </c:pt>
                <c:pt idx="8416">
                  <c:v>152.36334885413578</c:v>
                </c:pt>
                <c:pt idx="8417">
                  <c:v>153.37461047364957</c:v>
                </c:pt>
                <c:pt idx="8418">
                  <c:v>152.36334885413578</c:v>
                </c:pt>
                <c:pt idx="8419">
                  <c:v>153.19078295700209</c:v>
                </c:pt>
                <c:pt idx="8420">
                  <c:v>153.55849824185941</c:v>
                </c:pt>
                <c:pt idx="8421">
                  <c:v>152.36334885413578</c:v>
                </c:pt>
                <c:pt idx="8422">
                  <c:v>150.02701787302345</c:v>
                </c:pt>
                <c:pt idx="8423">
                  <c:v>151.0383163785437</c:v>
                </c:pt>
                <c:pt idx="8424">
                  <c:v>150.302825376512</c:v>
                </c:pt>
                <c:pt idx="8425">
                  <c:v>150.34073355072098</c:v>
                </c:pt>
                <c:pt idx="8426">
                  <c:v>150.52460336396524</c:v>
                </c:pt>
                <c:pt idx="8427">
                  <c:v>153.19078295700209</c:v>
                </c:pt>
                <c:pt idx="8428">
                  <c:v>150.43266562551966</c:v>
                </c:pt>
                <c:pt idx="8429">
                  <c:v>151.31412995538975</c:v>
                </c:pt>
                <c:pt idx="8430">
                  <c:v>152.87704945689242</c:v>
                </c:pt>
                <c:pt idx="8431">
                  <c:v>153.24479486753091</c:v>
                </c:pt>
                <c:pt idx="8432">
                  <c:v>153.6125402781694</c:v>
                </c:pt>
                <c:pt idx="8433">
                  <c:v>152.32542832835657</c:v>
                </c:pt>
                <c:pt idx="8434">
                  <c:v>151.86574505876936</c:v>
                </c:pt>
                <c:pt idx="8435">
                  <c:v>150.302825376512</c:v>
                </c:pt>
                <c:pt idx="8436">
                  <c:v>150.98428699506178</c:v>
                </c:pt>
                <c:pt idx="8437">
                  <c:v>150.98428699506178</c:v>
                </c:pt>
                <c:pt idx="8438">
                  <c:v>150.11894971886622</c:v>
                </c:pt>
                <c:pt idx="8439">
                  <c:v>151.22219209644106</c:v>
                </c:pt>
                <c:pt idx="8440">
                  <c:v>153.70447813711809</c:v>
                </c:pt>
                <c:pt idx="8441">
                  <c:v>152.9689873158411</c:v>
                </c:pt>
                <c:pt idx="8442">
                  <c:v>153.06092517478979</c:v>
                </c:pt>
                <c:pt idx="8443">
                  <c:v>150.39476311495758</c:v>
                </c:pt>
                <c:pt idx="8444">
                  <c:v>151.77381322497692</c:v>
                </c:pt>
                <c:pt idx="8445">
                  <c:v>153.3367327264796</c:v>
                </c:pt>
                <c:pt idx="8446">
                  <c:v>150.1568581340814</c:v>
                </c:pt>
                <c:pt idx="8447">
                  <c:v>151.07622425149484</c:v>
                </c:pt>
                <c:pt idx="8448">
                  <c:v>151.58993750707955</c:v>
                </c:pt>
                <c:pt idx="8449">
                  <c:v>152.69317373899506</c:v>
                </c:pt>
                <c:pt idx="8450">
                  <c:v>151.22219209644106</c:v>
                </c:pt>
                <c:pt idx="8451">
                  <c:v>151.77381322497692</c:v>
                </c:pt>
                <c:pt idx="8452">
                  <c:v>154.99159129196221</c:v>
                </c:pt>
                <c:pt idx="8453">
                  <c:v>153.37461047364957</c:v>
                </c:pt>
                <c:pt idx="8454">
                  <c:v>156.31663521535114</c:v>
                </c:pt>
                <c:pt idx="8455">
                  <c:v>154.84565176525027</c:v>
                </c:pt>
                <c:pt idx="8456">
                  <c:v>153.83432989417415</c:v>
                </c:pt>
                <c:pt idx="8457">
                  <c:v>153.00689518879224</c:v>
                </c:pt>
                <c:pt idx="8458">
                  <c:v>151.53591354623825</c:v>
                </c:pt>
                <c:pt idx="8459">
                  <c:v>150.98428699506178</c:v>
                </c:pt>
                <c:pt idx="8460">
                  <c:v>151.62785743034317</c:v>
                </c:pt>
                <c:pt idx="8461">
                  <c:v>150.85444668580257</c:v>
                </c:pt>
                <c:pt idx="8462">
                  <c:v>151.07622425149484</c:v>
                </c:pt>
                <c:pt idx="8463">
                  <c:v>150.85444668580257</c:v>
                </c:pt>
                <c:pt idx="8464">
                  <c:v>151.0383163785437</c:v>
                </c:pt>
                <c:pt idx="8465">
                  <c:v>154.07222535530346</c:v>
                </c:pt>
                <c:pt idx="8466">
                  <c:v>152.87704945689242</c:v>
                </c:pt>
                <c:pt idx="8467">
                  <c:v>151.95768231520242</c:v>
                </c:pt>
                <c:pt idx="8468">
                  <c:v>150.2487958122754</c:v>
                </c:pt>
                <c:pt idx="8469">
                  <c:v>151.95768231520242</c:v>
                </c:pt>
                <c:pt idx="8470">
                  <c:v>150.11894971886622</c:v>
                </c:pt>
                <c:pt idx="8471">
                  <c:v>152.60124130268699</c:v>
                </c:pt>
                <c:pt idx="8472">
                  <c:v>151.22219209644106</c:v>
                </c:pt>
                <c:pt idx="8473">
                  <c:v>150.2487958122754</c:v>
                </c:pt>
                <c:pt idx="8474">
                  <c:v>151.13025423749238</c:v>
                </c:pt>
                <c:pt idx="8475">
                  <c:v>150.98428699506178</c:v>
                </c:pt>
                <c:pt idx="8476">
                  <c:v>150.89234853359747</c:v>
                </c:pt>
                <c:pt idx="8477">
                  <c:v>150.70847944337197</c:v>
                </c:pt>
                <c:pt idx="8478">
                  <c:v>151.16816211044352</c:v>
                </c:pt>
                <c:pt idx="8479">
                  <c:v>150.43266562551966</c:v>
                </c:pt>
                <c:pt idx="8480">
                  <c:v>150.70847944337197</c:v>
                </c:pt>
                <c:pt idx="8481">
                  <c:v>150.11894971886622</c:v>
                </c:pt>
                <c:pt idx="8482">
                  <c:v>151.49799964813087</c:v>
                </c:pt>
                <c:pt idx="8483">
                  <c:v>152.87704945689242</c:v>
                </c:pt>
                <c:pt idx="8484">
                  <c:v>151.68187476351261</c:v>
                </c:pt>
                <c:pt idx="8485">
                  <c:v>150.76250882685389</c:v>
                </c:pt>
                <c:pt idx="8486">
                  <c:v>151.95768231520242</c:v>
                </c:pt>
                <c:pt idx="8487">
                  <c:v>150.43266562551966</c:v>
                </c:pt>
                <c:pt idx="8488">
                  <c:v>151.2600999693922</c:v>
                </c:pt>
                <c:pt idx="8489">
                  <c:v>150.70847944337197</c:v>
                </c:pt>
                <c:pt idx="8490">
                  <c:v>150.89234853359747</c:v>
                </c:pt>
                <c:pt idx="8491">
                  <c:v>150.11894971886622</c:v>
                </c:pt>
                <c:pt idx="8492">
                  <c:v>150.06492009437804</c:v>
                </c:pt>
                <c:pt idx="8493">
                  <c:v>150.1568581340814</c:v>
                </c:pt>
                <c:pt idx="8494">
                  <c:v>150.02701787302345</c:v>
                </c:pt>
                <c:pt idx="8495">
                  <c:v>150.43266562551966</c:v>
                </c:pt>
                <c:pt idx="8496">
                  <c:v>150.61654098190766</c:v>
                </c:pt>
                <c:pt idx="8497">
                  <c:v>154.84565176525027</c:v>
                </c:pt>
                <c:pt idx="8498">
                  <c:v>154.29398966565202</c:v>
                </c:pt>
                <c:pt idx="8499">
                  <c:v>150.302825376512</c:v>
                </c:pt>
                <c:pt idx="8500">
                  <c:v>153.42866998291265</c:v>
                </c:pt>
                <c:pt idx="8501">
                  <c:v>153.70447813711809</c:v>
                </c:pt>
                <c:pt idx="8502">
                  <c:v>151.58993750707955</c:v>
                </c:pt>
                <c:pt idx="8503">
                  <c:v>151.40606178918219</c:v>
                </c:pt>
                <c:pt idx="8504">
                  <c:v>153.15285700858223</c:v>
                </c:pt>
                <c:pt idx="8505">
                  <c:v>154.99159129196221</c:v>
                </c:pt>
                <c:pt idx="8506">
                  <c:v>151.95768231520242</c:v>
                </c:pt>
                <c:pt idx="8507">
                  <c:v>150.57863292820184</c:v>
                </c:pt>
                <c:pt idx="8508">
                  <c:v>151.35203180318464</c:v>
                </c:pt>
                <c:pt idx="8509">
                  <c:v>150.43266562551966</c:v>
                </c:pt>
                <c:pt idx="8510">
                  <c:v>150.11894971886622</c:v>
                </c:pt>
                <c:pt idx="8511">
                  <c:v>150.2487958122754</c:v>
                </c:pt>
                <c:pt idx="8512">
                  <c:v>150.302825376512</c:v>
                </c:pt>
                <c:pt idx="8513">
                  <c:v>151.16816211044352</c:v>
                </c:pt>
                <c:pt idx="8514">
                  <c:v>150.06492009437804</c:v>
                </c:pt>
                <c:pt idx="8515">
                  <c:v>150.61654098190766</c:v>
                </c:pt>
                <c:pt idx="8516">
                  <c:v>150.43266562551966</c:v>
                </c:pt>
                <c:pt idx="8517">
                  <c:v>151.44396966213333</c:v>
                </c:pt>
                <c:pt idx="8518">
                  <c:v>151.71980131444809</c:v>
                </c:pt>
                <c:pt idx="8519">
                  <c:v>152.82300742058243</c:v>
                </c:pt>
                <c:pt idx="8520">
                  <c:v>150.48669494875003</c:v>
                </c:pt>
                <c:pt idx="8521">
                  <c:v>150.85444668580257</c:v>
                </c:pt>
                <c:pt idx="8522">
                  <c:v>150.11894971886622</c:v>
                </c:pt>
                <c:pt idx="8523">
                  <c:v>150.76250882685389</c:v>
                </c:pt>
                <c:pt idx="8524">
                  <c:v>152.91495130468732</c:v>
                </c:pt>
                <c:pt idx="8525">
                  <c:v>151.53591354623825</c:v>
                </c:pt>
                <c:pt idx="8526">
                  <c:v>150.02701787302345</c:v>
                </c:pt>
                <c:pt idx="8527">
                  <c:v>150.76250882685389</c:v>
                </c:pt>
                <c:pt idx="8528">
                  <c:v>150.02701787302345</c:v>
                </c:pt>
                <c:pt idx="8529">
                  <c:v>151.40606178918219</c:v>
                </c:pt>
                <c:pt idx="8530">
                  <c:v>151.77381322497692</c:v>
                </c:pt>
                <c:pt idx="8531">
                  <c:v>153.15285700858223</c:v>
                </c:pt>
                <c:pt idx="8532">
                  <c:v>151.40606178918219</c:v>
                </c:pt>
                <c:pt idx="8533">
                  <c:v>150.2487958122754</c:v>
                </c:pt>
                <c:pt idx="8534">
                  <c:v>150.34073355072098</c:v>
                </c:pt>
                <c:pt idx="8535">
                  <c:v>151.40606178918219</c:v>
                </c:pt>
                <c:pt idx="8536">
                  <c:v>150.39476311495758</c:v>
                </c:pt>
                <c:pt idx="8537">
                  <c:v>150.52460336396524</c:v>
                </c:pt>
                <c:pt idx="8538">
                  <c:v>152.32542832835657</c:v>
                </c:pt>
                <c:pt idx="8539">
                  <c:v>153.6125402781694</c:v>
                </c:pt>
                <c:pt idx="8540">
                  <c:v>151.95768231520242</c:v>
                </c:pt>
                <c:pt idx="8541">
                  <c:v>152.14155863561541</c:v>
                </c:pt>
                <c:pt idx="8542">
                  <c:v>150.61654098190766</c:v>
                </c:pt>
                <c:pt idx="8543">
                  <c:v>152.17946108592596</c:v>
                </c:pt>
                <c:pt idx="8544">
                  <c:v>153.92627377827907</c:v>
                </c:pt>
                <c:pt idx="8545">
                  <c:v>151.99557331771612</c:v>
                </c:pt>
                <c:pt idx="8546">
                  <c:v>154.01821766238399</c:v>
                </c:pt>
                <c:pt idx="8547">
                  <c:v>151.9036294336112</c:v>
                </c:pt>
                <c:pt idx="8548">
                  <c:v>151.9036294336112</c:v>
                </c:pt>
                <c:pt idx="8549">
                  <c:v>150.1568581340814</c:v>
                </c:pt>
                <c:pt idx="8550">
                  <c:v>150.67057036538958</c:v>
                </c:pt>
                <c:pt idx="8551">
                  <c:v>153.15285700858223</c:v>
                </c:pt>
                <c:pt idx="8552">
                  <c:v>151.22219209644106</c:v>
                </c:pt>
                <c:pt idx="8553">
                  <c:v>150.94637851959502</c:v>
                </c:pt>
                <c:pt idx="8554">
                  <c:v>150.21088739706022</c:v>
                </c:pt>
                <c:pt idx="8555">
                  <c:v>150.2487958122754</c:v>
                </c:pt>
                <c:pt idx="8556">
                  <c:v>152.14155863561541</c:v>
                </c:pt>
                <c:pt idx="8557">
                  <c:v>153.15285700858223</c:v>
                </c:pt>
                <c:pt idx="8558">
                  <c:v>150.76250882685389</c:v>
                </c:pt>
                <c:pt idx="8559">
                  <c:v>150.48669494875003</c:v>
                </c:pt>
                <c:pt idx="8560">
                  <c:v>150.48669494875003</c:v>
                </c:pt>
                <c:pt idx="8561">
                  <c:v>152.73106353647751</c:v>
                </c:pt>
                <c:pt idx="8562">
                  <c:v>151.99557331771612</c:v>
                </c:pt>
                <c:pt idx="8563">
                  <c:v>152.04962077666673</c:v>
                </c:pt>
                <c:pt idx="8564">
                  <c:v>152.32542832835657</c:v>
                </c:pt>
                <c:pt idx="8565">
                  <c:v>150.61654098190766</c:v>
                </c:pt>
                <c:pt idx="8566">
                  <c:v>153.19078295700209</c:v>
                </c:pt>
                <c:pt idx="8567">
                  <c:v>151.49799964813087</c:v>
                </c:pt>
                <c:pt idx="8568">
                  <c:v>150.76250882685389</c:v>
                </c:pt>
                <c:pt idx="8569">
                  <c:v>151.81174519855301</c:v>
                </c:pt>
                <c:pt idx="8570">
                  <c:v>151.71980131444809</c:v>
                </c:pt>
                <c:pt idx="8571">
                  <c:v>151.81174519855301</c:v>
                </c:pt>
                <c:pt idx="8572">
                  <c:v>151.16816211044352</c:v>
                </c:pt>
                <c:pt idx="8573">
                  <c:v>150.48669494875003</c:v>
                </c:pt>
                <c:pt idx="8574">
                  <c:v>150.2487958122754</c:v>
                </c:pt>
                <c:pt idx="8575">
                  <c:v>150.2487958122754</c:v>
                </c:pt>
                <c:pt idx="8576">
                  <c:v>150.21088739706022</c:v>
                </c:pt>
                <c:pt idx="8577">
                  <c:v>150.76250882685389</c:v>
                </c:pt>
                <c:pt idx="8578">
                  <c:v>150.67057036538958</c:v>
                </c:pt>
                <c:pt idx="8579">
                  <c:v>151.81174519855301</c:v>
                </c:pt>
                <c:pt idx="8580">
                  <c:v>150.02701787302345</c:v>
                </c:pt>
                <c:pt idx="8581">
                  <c:v>150.48669494875003</c:v>
                </c:pt>
                <c:pt idx="8582">
                  <c:v>152.50930404625393</c:v>
                </c:pt>
                <c:pt idx="8583">
                  <c:v>150.39476311495758</c:v>
                </c:pt>
                <c:pt idx="8584">
                  <c:v>151.16816211044352</c:v>
                </c:pt>
                <c:pt idx="8585">
                  <c:v>151.53591354623825</c:v>
                </c:pt>
                <c:pt idx="8586">
                  <c:v>150.98428699506178</c:v>
                </c:pt>
                <c:pt idx="8587">
                  <c:v>151.44396966213333</c:v>
                </c:pt>
                <c:pt idx="8588">
                  <c:v>151.53591354623825</c:v>
                </c:pt>
                <c:pt idx="8589">
                  <c:v>150.2487958122754</c:v>
                </c:pt>
                <c:pt idx="8590">
                  <c:v>152.14155863561541</c:v>
                </c:pt>
                <c:pt idx="8591">
                  <c:v>153.24479486753091</c:v>
                </c:pt>
                <c:pt idx="8592">
                  <c:v>157.01419767814579</c:v>
                </c:pt>
                <c:pt idx="8593">
                  <c:v>154.34803471454015</c:v>
                </c:pt>
                <c:pt idx="8594">
                  <c:v>151.31412995538975</c:v>
                </c:pt>
                <c:pt idx="8595">
                  <c:v>150.11894971886622</c:v>
                </c:pt>
                <c:pt idx="8596">
                  <c:v>150.302825376512</c:v>
                </c:pt>
                <c:pt idx="8597">
                  <c:v>150.94637851959502</c:v>
                </c:pt>
                <c:pt idx="8598">
                  <c:v>150.52460336396524</c:v>
                </c:pt>
                <c:pt idx="8599">
                  <c:v>151.22219209644106</c:v>
                </c:pt>
                <c:pt idx="8600">
                  <c:v>150.302825376512</c:v>
                </c:pt>
                <c:pt idx="8601">
                  <c:v>151.13025423749238</c:v>
                </c:pt>
                <c:pt idx="8602">
                  <c:v>151.58993750707955</c:v>
                </c:pt>
                <c:pt idx="8603">
                  <c:v>151.49799964813087</c:v>
                </c:pt>
                <c:pt idx="8604">
                  <c:v>151.81174519855301</c:v>
                </c:pt>
                <c:pt idx="8605">
                  <c:v>151.16816211044352</c:v>
                </c:pt>
                <c:pt idx="8606">
                  <c:v>150.76250882685389</c:v>
                </c:pt>
                <c:pt idx="8607">
                  <c:v>151.31412995538975</c:v>
                </c:pt>
                <c:pt idx="8608">
                  <c:v>150.94637851959502</c:v>
                </c:pt>
                <c:pt idx="8609">
                  <c:v>150.52460336396524</c:v>
                </c:pt>
                <c:pt idx="8610">
                  <c:v>150.11894971886622</c:v>
                </c:pt>
                <c:pt idx="8611">
                  <c:v>150.98428699506178</c:v>
                </c:pt>
                <c:pt idx="8612">
                  <c:v>150.02701787302345</c:v>
                </c:pt>
                <c:pt idx="8613">
                  <c:v>150.80041730232065</c:v>
                </c:pt>
                <c:pt idx="8614">
                  <c:v>151.53591354623825</c:v>
                </c:pt>
                <c:pt idx="8615">
                  <c:v>150.52460336396524</c:v>
                </c:pt>
                <c:pt idx="8616">
                  <c:v>151.77381322497692</c:v>
                </c:pt>
                <c:pt idx="8617">
                  <c:v>152.50930404625393</c:v>
                </c:pt>
                <c:pt idx="8618">
                  <c:v>150.21088739706022</c:v>
                </c:pt>
                <c:pt idx="8619">
                  <c:v>151.53591354623825</c:v>
                </c:pt>
                <c:pt idx="8620">
                  <c:v>150.48669494875003</c:v>
                </c:pt>
                <c:pt idx="8621">
                  <c:v>152.69317373899506</c:v>
                </c:pt>
                <c:pt idx="8622">
                  <c:v>150.02701787302345</c:v>
                </c:pt>
                <c:pt idx="8623">
                  <c:v>153.83432989417415</c:v>
                </c:pt>
                <c:pt idx="8624">
                  <c:v>153.65044212596433</c:v>
                </c:pt>
                <c:pt idx="8625">
                  <c:v>150.98428699506178</c:v>
                </c:pt>
                <c:pt idx="8626">
                  <c:v>150.52460336396524</c:v>
                </c:pt>
                <c:pt idx="8627">
                  <c:v>151.0383163785437</c:v>
                </c:pt>
                <c:pt idx="8628">
                  <c:v>154.07222535530346</c:v>
                </c:pt>
                <c:pt idx="8629">
                  <c:v>150.76250882685389</c:v>
                </c:pt>
                <c:pt idx="8630">
                  <c:v>150.80041730232065</c:v>
                </c:pt>
                <c:pt idx="8631">
                  <c:v>150.1568581340814</c:v>
                </c:pt>
                <c:pt idx="8632">
                  <c:v>151.44396966213333</c:v>
                </c:pt>
                <c:pt idx="8633">
                  <c:v>151.44396966213333</c:v>
                </c:pt>
                <c:pt idx="8634">
                  <c:v>150.80041730232065</c:v>
                </c:pt>
                <c:pt idx="8635">
                  <c:v>151.86574505876936</c:v>
                </c:pt>
                <c:pt idx="8636">
                  <c:v>152.04962077666673</c:v>
                </c:pt>
                <c:pt idx="8637">
                  <c:v>150.57863292820184</c:v>
                </c:pt>
                <c:pt idx="8638">
                  <c:v>152.17946108592596</c:v>
                </c:pt>
                <c:pt idx="8639">
                  <c:v>152.36334885413578</c:v>
                </c:pt>
                <c:pt idx="8640">
                  <c:v>151.68187476351261</c:v>
                </c:pt>
                <c:pt idx="8641">
                  <c:v>152.69317373899506</c:v>
                </c:pt>
                <c:pt idx="8642">
                  <c:v>150.94637851959502</c:v>
                </c:pt>
                <c:pt idx="8643">
                  <c:v>150.21088739706022</c:v>
                </c:pt>
                <c:pt idx="8644">
                  <c:v>150.94637851959502</c:v>
                </c:pt>
                <c:pt idx="8645">
                  <c:v>150.94637851959502</c:v>
                </c:pt>
                <c:pt idx="8646">
                  <c:v>150.94637851959502</c:v>
                </c:pt>
                <c:pt idx="8647">
                  <c:v>153.15285700858223</c:v>
                </c:pt>
                <c:pt idx="8648">
                  <c:v>152.32542832835657</c:v>
                </c:pt>
                <c:pt idx="8649">
                  <c:v>151.0383163785437</c:v>
                </c:pt>
                <c:pt idx="8650">
                  <c:v>151.35203180318464</c:v>
                </c:pt>
                <c:pt idx="8651">
                  <c:v>151.9036294336112</c:v>
                </c:pt>
                <c:pt idx="8652">
                  <c:v>156.31663521535114</c:v>
                </c:pt>
                <c:pt idx="8653">
                  <c:v>152.73106353647751</c:v>
                </c:pt>
                <c:pt idx="8654">
                  <c:v>155.21336765262322</c:v>
                </c:pt>
                <c:pt idx="8655">
                  <c:v>152.36334885413578</c:v>
                </c:pt>
                <c:pt idx="8656">
                  <c:v>150.80041730232065</c:v>
                </c:pt>
                <c:pt idx="8657">
                  <c:v>150.06492009437804</c:v>
                </c:pt>
                <c:pt idx="8658">
                  <c:v>151.22219209644106</c:v>
                </c:pt>
                <c:pt idx="8659">
                  <c:v>152.9689873158411</c:v>
                </c:pt>
                <c:pt idx="8660">
                  <c:v>153.42866998291265</c:v>
                </c:pt>
                <c:pt idx="8661">
                  <c:v>151.49799964813087</c:v>
                </c:pt>
                <c:pt idx="8662">
                  <c:v>151.40606178918219</c:v>
                </c:pt>
                <c:pt idx="8663">
                  <c:v>150.61654098190766</c:v>
                </c:pt>
                <c:pt idx="8664">
                  <c:v>150.11894971886622</c:v>
                </c:pt>
                <c:pt idx="8665">
                  <c:v>151.0383163785437</c:v>
                </c:pt>
                <c:pt idx="8666">
                  <c:v>150.11894971886622</c:v>
                </c:pt>
                <c:pt idx="8667">
                  <c:v>150.2487958122754</c:v>
                </c:pt>
                <c:pt idx="8668">
                  <c:v>151.71980131444809</c:v>
                </c:pt>
                <c:pt idx="8669">
                  <c:v>150.52460336396524</c:v>
                </c:pt>
                <c:pt idx="8670">
                  <c:v>151.35203180318464</c:v>
                </c:pt>
                <c:pt idx="8671">
                  <c:v>150.70847944337197</c:v>
                </c:pt>
                <c:pt idx="8672">
                  <c:v>151.53591354623825</c:v>
                </c:pt>
                <c:pt idx="8673">
                  <c:v>151.95768231520242</c:v>
                </c:pt>
                <c:pt idx="8674">
                  <c:v>151.31412995538975</c:v>
                </c:pt>
                <c:pt idx="8675">
                  <c:v>150.21088739706022</c:v>
                </c:pt>
                <c:pt idx="8676">
                  <c:v>151.53591354623825</c:v>
                </c:pt>
                <c:pt idx="8677">
                  <c:v>150.48669494875003</c:v>
                </c:pt>
                <c:pt idx="8678">
                  <c:v>151.77381322497692</c:v>
                </c:pt>
                <c:pt idx="8679">
                  <c:v>151.95768231520242</c:v>
                </c:pt>
                <c:pt idx="8680">
                  <c:v>155.17546399728144</c:v>
                </c:pt>
                <c:pt idx="8681">
                  <c:v>152.23349046940788</c:v>
                </c:pt>
                <c:pt idx="8682">
                  <c:v>152.23349046940788</c:v>
                </c:pt>
                <c:pt idx="8683">
                  <c:v>150.43266562551966</c:v>
                </c:pt>
                <c:pt idx="8684">
                  <c:v>150.34073355072098</c:v>
                </c:pt>
                <c:pt idx="8685">
                  <c:v>154.25609806062272</c:v>
                </c:pt>
                <c:pt idx="8686">
                  <c:v>150.302825376512</c:v>
                </c:pt>
                <c:pt idx="8687">
                  <c:v>154.53190802237503</c:v>
                </c:pt>
                <c:pt idx="8688">
                  <c:v>155.12142376851833</c:v>
                </c:pt>
                <c:pt idx="8689">
                  <c:v>151.71980131444809</c:v>
                </c:pt>
                <c:pt idx="8690">
                  <c:v>152.4552927382407</c:v>
                </c:pt>
                <c:pt idx="8691">
                  <c:v>151.99557331771612</c:v>
                </c:pt>
                <c:pt idx="8692">
                  <c:v>152.17946108592596</c:v>
                </c:pt>
                <c:pt idx="8693">
                  <c:v>150.06492009437804</c:v>
                </c:pt>
                <c:pt idx="8694">
                  <c:v>152.54723662234562</c:v>
                </c:pt>
                <c:pt idx="8695">
                  <c:v>150.06492009437804</c:v>
                </c:pt>
                <c:pt idx="8696">
                  <c:v>152.69317373899506</c:v>
                </c:pt>
                <c:pt idx="8697">
                  <c:v>152.32542832835657</c:v>
                </c:pt>
                <c:pt idx="8698">
                  <c:v>150.11894971886622</c:v>
                </c:pt>
                <c:pt idx="8699">
                  <c:v>150.80041730232065</c:v>
                </c:pt>
                <c:pt idx="8700">
                  <c:v>150.39476311495758</c:v>
                </c:pt>
                <c:pt idx="8701">
                  <c:v>151.81174519855301</c:v>
                </c:pt>
                <c:pt idx="8702">
                  <c:v>155.67302742410112</c:v>
                </c:pt>
                <c:pt idx="8703">
                  <c:v>154.47787743386186</c:v>
                </c:pt>
                <c:pt idx="8704">
                  <c:v>150.48669494875003</c:v>
                </c:pt>
                <c:pt idx="8705">
                  <c:v>152.82300742058243</c:v>
                </c:pt>
                <c:pt idx="8706">
                  <c:v>150.34073355072098</c:v>
                </c:pt>
                <c:pt idx="8707">
                  <c:v>150.302825376512</c:v>
                </c:pt>
                <c:pt idx="8708">
                  <c:v>151.16816211044352</c:v>
                </c:pt>
                <c:pt idx="8709">
                  <c:v>151.0383163785437</c:v>
                </c:pt>
                <c:pt idx="8710">
                  <c:v>151.13025423749238</c:v>
                </c:pt>
                <c:pt idx="8711">
                  <c:v>152.78511159794374</c:v>
                </c:pt>
                <c:pt idx="8712">
                  <c:v>153.9802856888079</c:v>
                </c:pt>
                <c:pt idx="8713">
                  <c:v>154.53190802237503</c:v>
                </c:pt>
                <c:pt idx="8714">
                  <c:v>152.50930404625393</c:v>
                </c:pt>
                <c:pt idx="8715">
                  <c:v>152.41736618730525</c:v>
                </c:pt>
                <c:pt idx="8716">
                  <c:v>152.50930404625393</c:v>
                </c:pt>
                <c:pt idx="8717">
                  <c:v>150.1568581340814</c:v>
                </c:pt>
                <c:pt idx="8718">
                  <c:v>151.68187476351261</c:v>
                </c:pt>
                <c:pt idx="8719">
                  <c:v>151.77381322497692</c:v>
                </c:pt>
                <c:pt idx="8720">
                  <c:v>150.02701787302345</c:v>
                </c:pt>
                <c:pt idx="8721">
                  <c:v>151.58993750707955</c:v>
                </c:pt>
                <c:pt idx="8722">
                  <c:v>151.58993750707955</c:v>
                </c:pt>
                <c:pt idx="8723">
                  <c:v>150.21088739706022</c:v>
                </c:pt>
                <c:pt idx="8724">
                  <c:v>150.34073355072098</c:v>
                </c:pt>
                <c:pt idx="8725">
                  <c:v>150.52460336396524</c:v>
                </c:pt>
                <c:pt idx="8726">
                  <c:v>150.34073355072098</c:v>
                </c:pt>
                <c:pt idx="8727">
                  <c:v>150.98428699506178</c:v>
                </c:pt>
                <c:pt idx="8728">
                  <c:v>150.80041730232065</c:v>
                </c:pt>
                <c:pt idx="8729">
                  <c:v>151.53591354623825</c:v>
                </c:pt>
                <c:pt idx="8730">
                  <c:v>152.4552927382407</c:v>
                </c:pt>
                <c:pt idx="8731">
                  <c:v>153.19078295700209</c:v>
                </c:pt>
                <c:pt idx="8732">
                  <c:v>152.36334885413578</c:v>
                </c:pt>
                <c:pt idx="8733">
                  <c:v>150.85444668580257</c:v>
                </c:pt>
                <c:pt idx="8734">
                  <c:v>153.9802856888079</c:v>
                </c:pt>
                <c:pt idx="8735">
                  <c:v>154.34803471454015</c:v>
                </c:pt>
                <c:pt idx="8736">
                  <c:v>150.80041730232065</c:v>
                </c:pt>
                <c:pt idx="8737">
                  <c:v>151.49799964813087</c:v>
                </c:pt>
                <c:pt idx="8738">
                  <c:v>150.02701787302345</c:v>
                </c:pt>
                <c:pt idx="8739">
                  <c:v>152.36334885413578</c:v>
                </c:pt>
                <c:pt idx="8740">
                  <c:v>151.0383163785437</c:v>
                </c:pt>
                <c:pt idx="8741">
                  <c:v>152.41736618730525</c:v>
                </c:pt>
                <c:pt idx="8742">
                  <c:v>151.49799964813087</c:v>
                </c:pt>
                <c:pt idx="8743">
                  <c:v>150.70847944337197</c:v>
                </c:pt>
                <c:pt idx="8744">
                  <c:v>151.68187476351261</c:v>
                </c:pt>
                <c:pt idx="8745">
                  <c:v>152.23349046940788</c:v>
                </c:pt>
                <c:pt idx="8746">
                  <c:v>151.77381322497692</c:v>
                </c:pt>
                <c:pt idx="8747">
                  <c:v>151.22219209644106</c:v>
                </c:pt>
                <c:pt idx="8748">
                  <c:v>150.70847944337197</c:v>
                </c:pt>
                <c:pt idx="8749">
                  <c:v>151.22219209644106</c:v>
                </c:pt>
                <c:pt idx="8750">
                  <c:v>151.31412995538975</c:v>
                </c:pt>
                <c:pt idx="8751">
                  <c:v>151.22219209644106</c:v>
                </c:pt>
                <c:pt idx="8752">
                  <c:v>150.61654098190766</c:v>
                </c:pt>
                <c:pt idx="8753">
                  <c:v>151.81174519855301</c:v>
                </c:pt>
                <c:pt idx="8754">
                  <c:v>150.2487958122754</c:v>
                </c:pt>
                <c:pt idx="8755">
                  <c:v>150.39476311495758</c:v>
                </c:pt>
                <c:pt idx="8756">
                  <c:v>152.78511159794374</c:v>
                </c:pt>
                <c:pt idx="8757">
                  <c:v>150.67057036538958</c:v>
                </c:pt>
                <c:pt idx="8758">
                  <c:v>151.44396966213333</c:v>
                </c:pt>
                <c:pt idx="8759">
                  <c:v>151.9036294336112</c:v>
                </c:pt>
                <c:pt idx="8760">
                  <c:v>150.70847944337197</c:v>
                </c:pt>
                <c:pt idx="8761">
                  <c:v>150.80041730232065</c:v>
                </c:pt>
                <c:pt idx="8762">
                  <c:v>150.11894971886622</c:v>
                </c:pt>
                <c:pt idx="8763">
                  <c:v>150.43266562551966</c:v>
                </c:pt>
                <c:pt idx="8764">
                  <c:v>151.16816211044352</c:v>
                </c:pt>
                <c:pt idx="8765">
                  <c:v>150.34073355072098</c:v>
                </c:pt>
                <c:pt idx="8766">
                  <c:v>151.68187476351261</c:v>
                </c:pt>
                <c:pt idx="8767">
                  <c:v>152.60124130268699</c:v>
                </c:pt>
                <c:pt idx="8768">
                  <c:v>153.15285700858223</c:v>
                </c:pt>
                <c:pt idx="8769">
                  <c:v>150.2487958122754</c:v>
                </c:pt>
                <c:pt idx="8770">
                  <c:v>151.2600999693922</c:v>
                </c:pt>
                <c:pt idx="8771">
                  <c:v>151.07622425149484</c:v>
                </c:pt>
                <c:pt idx="8772">
                  <c:v>152.08751720182104</c:v>
                </c:pt>
                <c:pt idx="8773">
                  <c:v>154.11010189744221</c:v>
                </c:pt>
                <c:pt idx="8774">
                  <c:v>152.91495130468732</c:v>
                </c:pt>
                <c:pt idx="8775">
                  <c:v>151.16816211044352</c:v>
                </c:pt>
                <c:pt idx="8776">
                  <c:v>151.62785743034317</c:v>
                </c:pt>
                <c:pt idx="8777">
                  <c:v>152.91495130468732</c:v>
                </c:pt>
                <c:pt idx="8778">
                  <c:v>151.07622425149484</c:v>
                </c:pt>
                <c:pt idx="8779">
                  <c:v>152.50930404625393</c:v>
                </c:pt>
                <c:pt idx="8780">
                  <c:v>152.41736618730525</c:v>
                </c:pt>
                <c:pt idx="8781">
                  <c:v>151.0383163785437</c:v>
                </c:pt>
                <c:pt idx="8782">
                  <c:v>153.9802856888079</c:v>
                </c:pt>
                <c:pt idx="8783">
                  <c:v>154.53190802237503</c:v>
                </c:pt>
                <c:pt idx="8784">
                  <c:v>152.08751720182104</c:v>
                </c:pt>
                <c:pt idx="8785">
                  <c:v>151.68187476351261</c:v>
                </c:pt>
                <c:pt idx="8786">
                  <c:v>150.34073355072098</c:v>
                </c:pt>
                <c:pt idx="8787">
                  <c:v>150.70847944337197</c:v>
                </c:pt>
                <c:pt idx="8788">
                  <c:v>151.44396966213333</c:v>
                </c:pt>
                <c:pt idx="8789">
                  <c:v>151.31412995538975</c:v>
                </c:pt>
                <c:pt idx="8790">
                  <c:v>152.87704945689242</c:v>
                </c:pt>
                <c:pt idx="8791">
                  <c:v>151.58993750707955</c:v>
                </c:pt>
                <c:pt idx="8792">
                  <c:v>152.14155863561541</c:v>
                </c:pt>
                <c:pt idx="8793">
                  <c:v>153.9802856888079</c:v>
                </c:pt>
                <c:pt idx="8794">
                  <c:v>152.41736618730525</c:v>
                </c:pt>
                <c:pt idx="8795">
                  <c:v>151.49799964813087</c:v>
                </c:pt>
                <c:pt idx="8796">
                  <c:v>151.22219209644106</c:v>
                </c:pt>
                <c:pt idx="8797">
                  <c:v>151.0383163785437</c:v>
                </c:pt>
                <c:pt idx="8798">
                  <c:v>152.14155863561541</c:v>
                </c:pt>
                <c:pt idx="8799">
                  <c:v>150.43266562551966</c:v>
                </c:pt>
                <c:pt idx="8800">
                  <c:v>150.98428699506178</c:v>
                </c:pt>
                <c:pt idx="8801">
                  <c:v>150.34073355072098</c:v>
                </c:pt>
                <c:pt idx="8802">
                  <c:v>150.52460336396524</c:v>
                </c:pt>
                <c:pt idx="8803">
                  <c:v>150.43266562551966</c:v>
                </c:pt>
                <c:pt idx="8804">
                  <c:v>152.08751720182104</c:v>
                </c:pt>
                <c:pt idx="8805">
                  <c:v>152.08751720182104</c:v>
                </c:pt>
                <c:pt idx="8806">
                  <c:v>151.99557331771612</c:v>
                </c:pt>
                <c:pt idx="8807">
                  <c:v>150.06492009437804</c:v>
                </c:pt>
                <c:pt idx="8808">
                  <c:v>151.35203180318464</c:v>
                </c:pt>
                <c:pt idx="8809">
                  <c:v>150.02701787302345</c:v>
                </c:pt>
                <c:pt idx="8810">
                  <c:v>150.70847944337197</c:v>
                </c:pt>
                <c:pt idx="8811">
                  <c:v>152.4552927382407</c:v>
                </c:pt>
                <c:pt idx="8812">
                  <c:v>151.99557331771612</c:v>
                </c:pt>
                <c:pt idx="8813">
                  <c:v>150.302825376512</c:v>
                </c:pt>
                <c:pt idx="8814">
                  <c:v>150.39476311495758</c:v>
                </c:pt>
                <c:pt idx="8815">
                  <c:v>150.89234853359747</c:v>
                </c:pt>
                <c:pt idx="8816">
                  <c:v>150.34073355072098</c:v>
                </c:pt>
                <c:pt idx="8817">
                  <c:v>150.302825376512</c:v>
                </c:pt>
                <c:pt idx="8818">
                  <c:v>151.13025423749238</c:v>
                </c:pt>
                <c:pt idx="8819">
                  <c:v>153.24479486753091</c:v>
                </c:pt>
                <c:pt idx="8820">
                  <c:v>153.24479486753091</c:v>
                </c:pt>
                <c:pt idx="8821">
                  <c:v>150.302825376512</c:v>
                </c:pt>
                <c:pt idx="8822">
                  <c:v>154.20204578154713</c:v>
                </c:pt>
                <c:pt idx="8823">
                  <c:v>151.53591354623825</c:v>
                </c:pt>
                <c:pt idx="8824">
                  <c:v>150.2487958122754</c:v>
                </c:pt>
                <c:pt idx="8825">
                  <c:v>150.70847944337197</c:v>
                </c:pt>
                <c:pt idx="8826">
                  <c:v>150.67057036538958</c:v>
                </c:pt>
                <c:pt idx="8827">
                  <c:v>152.60124130268699</c:v>
                </c:pt>
                <c:pt idx="8828">
                  <c:v>152.14155863561541</c:v>
                </c:pt>
                <c:pt idx="8829">
                  <c:v>150.76250882685389</c:v>
                </c:pt>
                <c:pt idx="8830">
                  <c:v>150.94637851959502</c:v>
                </c:pt>
                <c:pt idx="8831">
                  <c:v>151.95768231520242</c:v>
                </c:pt>
                <c:pt idx="8832">
                  <c:v>154.43997076594195</c:v>
                </c:pt>
                <c:pt idx="8833">
                  <c:v>153.24479486753091</c:v>
                </c:pt>
                <c:pt idx="8834">
                  <c:v>154.07222535530346</c:v>
                </c:pt>
                <c:pt idx="8835">
                  <c:v>150.67057036538958</c:v>
                </c:pt>
                <c:pt idx="8836">
                  <c:v>151.2600999693922</c:v>
                </c:pt>
                <c:pt idx="8837">
                  <c:v>152.36334885413578</c:v>
                </c:pt>
                <c:pt idx="8838">
                  <c:v>151.81174519855301</c:v>
                </c:pt>
                <c:pt idx="8839">
                  <c:v>151.16816211044352</c:v>
                </c:pt>
                <c:pt idx="8840">
                  <c:v>153.46655435775449</c:v>
                </c:pt>
                <c:pt idx="8841">
                  <c:v>150.80041730232065</c:v>
                </c:pt>
                <c:pt idx="8842">
                  <c:v>151.40606178918219</c:v>
                </c:pt>
                <c:pt idx="8843">
                  <c:v>152.63911965237259</c:v>
                </c:pt>
                <c:pt idx="8844">
                  <c:v>150.302825376512</c:v>
                </c:pt>
                <c:pt idx="8845">
                  <c:v>150.85444668580257</c:v>
                </c:pt>
                <c:pt idx="8846">
                  <c:v>150.302825376512</c:v>
                </c:pt>
                <c:pt idx="8847">
                  <c:v>150.39476311495758</c:v>
                </c:pt>
                <c:pt idx="8848">
                  <c:v>151.58993750707955</c:v>
                </c:pt>
                <c:pt idx="8849">
                  <c:v>150.34073355072098</c:v>
                </c:pt>
                <c:pt idx="8850">
                  <c:v>153.24479486753091</c:v>
                </c:pt>
                <c:pt idx="8851">
                  <c:v>151.86574505876936</c:v>
                </c:pt>
                <c:pt idx="8852">
                  <c:v>150.06492009437804</c:v>
                </c:pt>
                <c:pt idx="8853">
                  <c:v>151.9036294336112</c:v>
                </c:pt>
                <c:pt idx="8854">
                  <c:v>151.71980131444809</c:v>
                </c:pt>
                <c:pt idx="8855">
                  <c:v>152.63911965237259</c:v>
                </c:pt>
                <c:pt idx="8856">
                  <c:v>151.53591354623825</c:v>
                </c:pt>
                <c:pt idx="8857">
                  <c:v>150.2487958122754</c:v>
                </c:pt>
                <c:pt idx="8858">
                  <c:v>150.85444668580257</c:v>
                </c:pt>
                <c:pt idx="8859">
                  <c:v>150.43266562551966</c:v>
                </c:pt>
                <c:pt idx="8860">
                  <c:v>151.22219209644106</c:v>
                </c:pt>
                <c:pt idx="8861">
                  <c:v>150.76250882685389</c:v>
                </c:pt>
                <c:pt idx="8862">
                  <c:v>151.13025423749238</c:v>
                </c:pt>
                <c:pt idx="8863">
                  <c:v>152.41736618730525</c:v>
                </c:pt>
                <c:pt idx="8864">
                  <c:v>151.86574505876936</c:v>
                </c:pt>
                <c:pt idx="8865">
                  <c:v>150.70847944337197</c:v>
                </c:pt>
                <c:pt idx="8866">
                  <c:v>151.71980131444809</c:v>
                </c:pt>
                <c:pt idx="8867">
                  <c:v>151.44396966213333</c:v>
                </c:pt>
                <c:pt idx="8868">
                  <c:v>150.02701787302345</c:v>
                </c:pt>
                <c:pt idx="8869">
                  <c:v>151.35203180318464</c:v>
                </c:pt>
                <c:pt idx="8870">
                  <c:v>150.43266562551966</c:v>
                </c:pt>
                <c:pt idx="8871">
                  <c:v>151.31412995538975</c:v>
                </c:pt>
                <c:pt idx="8872">
                  <c:v>152.41736618730525</c:v>
                </c:pt>
                <c:pt idx="8873">
                  <c:v>150.21088739706022</c:v>
                </c:pt>
                <c:pt idx="8874">
                  <c:v>150.67057036538958</c:v>
                </c:pt>
                <c:pt idx="8875">
                  <c:v>150.21088739706022</c:v>
                </c:pt>
                <c:pt idx="8876">
                  <c:v>150.302825376512</c:v>
                </c:pt>
                <c:pt idx="8877">
                  <c:v>150.21088739706022</c:v>
                </c:pt>
                <c:pt idx="8878">
                  <c:v>151.0383163785437</c:v>
                </c:pt>
                <c:pt idx="8879">
                  <c:v>151.95768231520242</c:v>
                </c:pt>
                <c:pt idx="8880">
                  <c:v>151.81174519855301</c:v>
                </c:pt>
                <c:pt idx="8881">
                  <c:v>151.49799964813087</c:v>
                </c:pt>
                <c:pt idx="8882">
                  <c:v>154.75370848366097</c:v>
                </c:pt>
                <c:pt idx="8883">
                  <c:v>150.76250882685389</c:v>
                </c:pt>
                <c:pt idx="8884">
                  <c:v>153.15285700858223</c:v>
                </c:pt>
                <c:pt idx="8885">
                  <c:v>151.58993750707955</c:v>
                </c:pt>
                <c:pt idx="8886">
                  <c:v>150.70847944337197</c:v>
                </c:pt>
                <c:pt idx="8887">
                  <c:v>151.16816211044352</c:v>
                </c:pt>
                <c:pt idx="8888">
                  <c:v>150.43266562551966</c:v>
                </c:pt>
                <c:pt idx="8889">
                  <c:v>150.39476311495758</c:v>
                </c:pt>
                <c:pt idx="8890">
                  <c:v>150.43266562551966</c:v>
                </c:pt>
                <c:pt idx="8891">
                  <c:v>150.48669494875003</c:v>
                </c:pt>
                <c:pt idx="8892">
                  <c:v>152.23349046940788</c:v>
                </c:pt>
                <c:pt idx="8893">
                  <c:v>152.23349046940788</c:v>
                </c:pt>
                <c:pt idx="8894">
                  <c:v>150.67057036538958</c:v>
                </c:pt>
                <c:pt idx="8895">
                  <c:v>150.76250882685389</c:v>
                </c:pt>
                <c:pt idx="8896">
                  <c:v>151.99557331771612</c:v>
                </c:pt>
                <c:pt idx="8897">
                  <c:v>150.2487958122754</c:v>
                </c:pt>
                <c:pt idx="8898">
                  <c:v>153.06092517478979</c:v>
                </c:pt>
                <c:pt idx="8899">
                  <c:v>150.57863292820184</c:v>
                </c:pt>
                <c:pt idx="8900">
                  <c:v>150.57863292820184</c:v>
                </c:pt>
                <c:pt idx="8901">
                  <c:v>150.70847944337197</c:v>
                </c:pt>
                <c:pt idx="8902">
                  <c:v>150.98428699506178</c:v>
                </c:pt>
                <c:pt idx="8903">
                  <c:v>151.81174519855301</c:v>
                </c:pt>
                <c:pt idx="8904">
                  <c:v>150.80041730232065</c:v>
                </c:pt>
                <c:pt idx="8905">
                  <c:v>150.52460336396524</c:v>
                </c:pt>
                <c:pt idx="8906">
                  <c:v>150.67057036538958</c:v>
                </c:pt>
                <c:pt idx="8907">
                  <c:v>150.57863292820184</c:v>
                </c:pt>
                <c:pt idx="8908">
                  <c:v>150.43266562551966</c:v>
                </c:pt>
                <c:pt idx="8909">
                  <c:v>150.1568581340814</c:v>
                </c:pt>
                <c:pt idx="8910">
                  <c:v>152.04962077666673</c:v>
                </c:pt>
                <c:pt idx="8911">
                  <c:v>152.78511159794374</c:v>
                </c:pt>
                <c:pt idx="8912">
                  <c:v>154.34803471454015</c:v>
                </c:pt>
                <c:pt idx="8913">
                  <c:v>152.04962077666673</c:v>
                </c:pt>
                <c:pt idx="8914">
                  <c:v>151.07622425149484</c:v>
                </c:pt>
                <c:pt idx="8915">
                  <c:v>151.07622425149484</c:v>
                </c:pt>
                <c:pt idx="8916">
                  <c:v>150.1568581340814</c:v>
                </c:pt>
                <c:pt idx="8917">
                  <c:v>150.98428699506178</c:v>
                </c:pt>
                <c:pt idx="8918">
                  <c:v>150.89234853359747</c:v>
                </c:pt>
                <c:pt idx="8919">
                  <c:v>151.16816211044352</c:v>
                </c:pt>
                <c:pt idx="8920">
                  <c:v>151.71980131444809</c:v>
                </c:pt>
                <c:pt idx="8921">
                  <c:v>150.06492009437804</c:v>
                </c:pt>
                <c:pt idx="8922">
                  <c:v>152.63911965237259</c:v>
                </c:pt>
                <c:pt idx="8923">
                  <c:v>150.43266562551966</c:v>
                </c:pt>
                <c:pt idx="8924">
                  <c:v>152.9689873158411</c:v>
                </c:pt>
                <c:pt idx="8925">
                  <c:v>155.08352734336401</c:v>
                </c:pt>
                <c:pt idx="8926">
                  <c:v>154.53190802237503</c:v>
                </c:pt>
                <c:pt idx="8927">
                  <c:v>153.6125402781694</c:v>
                </c:pt>
                <c:pt idx="8928">
                  <c:v>150.02701787302345</c:v>
                </c:pt>
                <c:pt idx="8929">
                  <c:v>150.02701787302345</c:v>
                </c:pt>
                <c:pt idx="8930">
                  <c:v>152.82300742058243</c:v>
                </c:pt>
                <c:pt idx="8931">
                  <c:v>153.70447813711809</c:v>
                </c:pt>
                <c:pt idx="8932">
                  <c:v>150.85444668580257</c:v>
                </c:pt>
                <c:pt idx="8933">
                  <c:v>152.82300742058243</c:v>
                </c:pt>
                <c:pt idx="8934">
                  <c:v>152.82300742058243</c:v>
                </c:pt>
                <c:pt idx="8935">
                  <c:v>150.1568581340814</c:v>
                </c:pt>
                <c:pt idx="8936">
                  <c:v>150.2487958122754</c:v>
                </c:pt>
                <c:pt idx="8937">
                  <c:v>151.07622425149484</c:v>
                </c:pt>
                <c:pt idx="8938">
                  <c:v>151.2600999693922</c:v>
                </c:pt>
                <c:pt idx="8939">
                  <c:v>150.67057036538958</c:v>
                </c:pt>
                <c:pt idx="8940">
                  <c:v>150.94637851959502</c:v>
                </c:pt>
                <c:pt idx="8941">
                  <c:v>150.80041730232065</c:v>
                </c:pt>
                <c:pt idx="8942">
                  <c:v>150.76250882685389</c:v>
                </c:pt>
                <c:pt idx="8943">
                  <c:v>152.23349046940788</c:v>
                </c:pt>
                <c:pt idx="8944">
                  <c:v>151.58993750707955</c:v>
                </c:pt>
                <c:pt idx="8945">
                  <c:v>151.53591354623825</c:v>
                </c:pt>
                <c:pt idx="8946">
                  <c:v>150.21088739706022</c:v>
                </c:pt>
                <c:pt idx="8947">
                  <c:v>150.80041730232065</c:v>
                </c:pt>
                <c:pt idx="8948">
                  <c:v>150.85444668580257</c:v>
                </c:pt>
                <c:pt idx="8949">
                  <c:v>153.09883907289716</c:v>
                </c:pt>
                <c:pt idx="8950">
                  <c:v>152.36334885413578</c:v>
                </c:pt>
                <c:pt idx="8951">
                  <c:v>152.82300742058243</c:v>
                </c:pt>
                <c:pt idx="8952">
                  <c:v>152.17946108592596</c:v>
                </c:pt>
                <c:pt idx="8953">
                  <c:v>150.21088739706022</c:v>
                </c:pt>
                <c:pt idx="8954">
                  <c:v>150.06492009437804</c:v>
                </c:pt>
                <c:pt idx="8955">
                  <c:v>151.35203180318464</c:v>
                </c:pt>
                <c:pt idx="8956">
                  <c:v>151.2600999693922</c:v>
                </c:pt>
                <c:pt idx="8957">
                  <c:v>152.32542832835657</c:v>
                </c:pt>
                <c:pt idx="8958">
                  <c:v>150.06492009437804</c:v>
                </c:pt>
                <c:pt idx="8959">
                  <c:v>151.9036294336112</c:v>
                </c:pt>
                <c:pt idx="8960">
                  <c:v>152.4552927382407</c:v>
                </c:pt>
                <c:pt idx="8961">
                  <c:v>152.17946108592596</c:v>
                </c:pt>
                <c:pt idx="8962">
                  <c:v>151.40606178918219</c:v>
                </c:pt>
                <c:pt idx="8963">
                  <c:v>150.52460336396524</c:v>
                </c:pt>
                <c:pt idx="8964">
                  <c:v>153.6125402781694</c:v>
                </c:pt>
                <c:pt idx="8965">
                  <c:v>160.50778811694587</c:v>
                </c:pt>
                <c:pt idx="8966">
                  <c:v>157.65775064047412</c:v>
                </c:pt>
                <c:pt idx="8967">
                  <c:v>152.32542832835657</c:v>
                </c:pt>
                <c:pt idx="8968">
                  <c:v>152.91495130468732</c:v>
                </c:pt>
                <c:pt idx="8969">
                  <c:v>153.92627377827907</c:v>
                </c:pt>
                <c:pt idx="8970">
                  <c:v>151.40606178918219</c:v>
                </c:pt>
                <c:pt idx="8971">
                  <c:v>152.23349046940788</c:v>
                </c:pt>
                <c:pt idx="8972">
                  <c:v>150.06492009437804</c:v>
                </c:pt>
                <c:pt idx="8973">
                  <c:v>153.28272684110698</c:v>
                </c:pt>
                <c:pt idx="8974">
                  <c:v>153.28272684110698</c:v>
                </c:pt>
                <c:pt idx="8975">
                  <c:v>151.35203180318464</c:v>
                </c:pt>
                <c:pt idx="8976">
                  <c:v>150.43266562551966</c:v>
                </c:pt>
                <c:pt idx="8977">
                  <c:v>150.94637851959502</c:v>
                </c:pt>
                <c:pt idx="8978">
                  <c:v>150.2487958122754</c:v>
                </c:pt>
                <c:pt idx="8979">
                  <c:v>156.00289388253839</c:v>
                </c:pt>
                <c:pt idx="8980">
                  <c:v>156.00289388253839</c:v>
                </c:pt>
                <c:pt idx="8981">
                  <c:v>151.49799964813087</c:v>
                </c:pt>
                <c:pt idx="8982">
                  <c:v>152.17946108592596</c:v>
                </c:pt>
                <c:pt idx="8983">
                  <c:v>150.89234853359747</c:v>
                </c:pt>
                <c:pt idx="8984">
                  <c:v>150.34073355072098</c:v>
                </c:pt>
                <c:pt idx="8985">
                  <c:v>152.87704945689242</c:v>
                </c:pt>
                <c:pt idx="8986">
                  <c:v>152.87704945689242</c:v>
                </c:pt>
                <c:pt idx="8987">
                  <c:v>150.67057036538958</c:v>
                </c:pt>
                <c:pt idx="8988">
                  <c:v>151.16816211044352</c:v>
                </c:pt>
                <c:pt idx="8989">
                  <c:v>152.4552927382407</c:v>
                </c:pt>
                <c:pt idx="8990">
                  <c:v>150.89234853359747</c:v>
                </c:pt>
                <c:pt idx="8991">
                  <c:v>153.00689518879224</c:v>
                </c:pt>
                <c:pt idx="8992">
                  <c:v>152.08751720182104</c:v>
                </c:pt>
                <c:pt idx="8993">
                  <c:v>150.06492009437804</c:v>
                </c:pt>
                <c:pt idx="8994">
                  <c:v>151.53591354623825</c:v>
                </c:pt>
                <c:pt idx="8995">
                  <c:v>151.62785743034317</c:v>
                </c:pt>
                <c:pt idx="8996">
                  <c:v>151.68187476351261</c:v>
                </c:pt>
                <c:pt idx="8997">
                  <c:v>152.50930404625393</c:v>
                </c:pt>
                <c:pt idx="8998">
                  <c:v>152.41736618730525</c:v>
                </c:pt>
                <c:pt idx="8999">
                  <c:v>155.72708030569234</c:v>
                </c:pt>
                <c:pt idx="9000">
                  <c:v>153.9802856888079</c:v>
                </c:pt>
                <c:pt idx="9001">
                  <c:v>152.41736618730525</c:v>
                </c:pt>
                <c:pt idx="9002">
                  <c:v>152.69317373899506</c:v>
                </c:pt>
                <c:pt idx="9003">
                  <c:v>150.06492009437804</c:v>
                </c:pt>
                <c:pt idx="9004">
                  <c:v>151.77381322497692</c:v>
                </c:pt>
                <c:pt idx="9005">
                  <c:v>151.22219209644106</c:v>
                </c:pt>
                <c:pt idx="9006">
                  <c:v>151.71980131444809</c:v>
                </c:pt>
                <c:pt idx="9007">
                  <c:v>151.9036294336112</c:v>
                </c:pt>
                <c:pt idx="9008">
                  <c:v>152.91495130468732</c:v>
                </c:pt>
                <c:pt idx="9009">
                  <c:v>154.56982131796678</c:v>
                </c:pt>
                <c:pt idx="9010">
                  <c:v>155.21336765262322</c:v>
                </c:pt>
                <c:pt idx="9011">
                  <c:v>151.07622425149484</c:v>
                </c:pt>
                <c:pt idx="9012">
                  <c:v>152.41736618730525</c:v>
                </c:pt>
                <c:pt idx="9013">
                  <c:v>153.24479486753091</c:v>
                </c:pt>
                <c:pt idx="9014">
                  <c:v>154.71578133020989</c:v>
                </c:pt>
                <c:pt idx="9015">
                  <c:v>150.2487958122754</c:v>
                </c:pt>
                <c:pt idx="9016">
                  <c:v>150.34073355072098</c:v>
                </c:pt>
                <c:pt idx="9017">
                  <c:v>152.78511159794374</c:v>
                </c:pt>
                <c:pt idx="9018">
                  <c:v>151.68187476351261</c:v>
                </c:pt>
                <c:pt idx="9019">
                  <c:v>150.76250882685389</c:v>
                </c:pt>
                <c:pt idx="9020">
                  <c:v>151.16816211044352</c:v>
                </c:pt>
                <c:pt idx="9021">
                  <c:v>152.08751720182104</c:v>
                </c:pt>
                <c:pt idx="9022">
                  <c:v>150.98428699506178</c:v>
                </c:pt>
                <c:pt idx="9023">
                  <c:v>150.70847944337197</c:v>
                </c:pt>
                <c:pt idx="9024">
                  <c:v>150.21088739706022</c:v>
                </c:pt>
                <c:pt idx="9025">
                  <c:v>150.06492009437804</c:v>
                </c:pt>
                <c:pt idx="9026">
                  <c:v>153.42866998291265</c:v>
                </c:pt>
                <c:pt idx="9027">
                  <c:v>153.79641599606677</c:v>
                </c:pt>
                <c:pt idx="9028">
                  <c:v>151.35203180318464</c:v>
                </c:pt>
                <c:pt idx="9029">
                  <c:v>151.44396966213333</c:v>
                </c:pt>
                <c:pt idx="9030">
                  <c:v>152.78511159794374</c:v>
                </c:pt>
                <c:pt idx="9031">
                  <c:v>163.44973332658515</c:v>
                </c:pt>
                <c:pt idx="9032">
                  <c:v>157.19806737088692</c:v>
                </c:pt>
                <c:pt idx="9033">
                  <c:v>151.44396966213333</c:v>
                </c:pt>
                <c:pt idx="9034">
                  <c:v>157.32789743738056</c:v>
                </c:pt>
                <c:pt idx="9035">
                  <c:v>155.5811431890429</c:v>
                </c:pt>
                <c:pt idx="9036">
                  <c:v>152.4552927382407</c:v>
                </c:pt>
                <c:pt idx="9037">
                  <c:v>153.46655435775449</c:v>
                </c:pt>
                <c:pt idx="9038">
                  <c:v>150.06492009437804</c:v>
                </c:pt>
                <c:pt idx="9039">
                  <c:v>150.85444668580257</c:v>
                </c:pt>
                <c:pt idx="9040">
                  <c:v>152.69317373899506</c:v>
                </c:pt>
                <c:pt idx="9041">
                  <c:v>151.40606178918219</c:v>
                </c:pt>
                <c:pt idx="9042">
                  <c:v>150.48669494875003</c:v>
                </c:pt>
                <c:pt idx="9043">
                  <c:v>150.34073355072098</c:v>
                </c:pt>
                <c:pt idx="9044">
                  <c:v>150.302825376512</c:v>
                </c:pt>
                <c:pt idx="9045">
                  <c:v>155.4512727540025</c:v>
                </c:pt>
                <c:pt idx="9046">
                  <c:v>151.0383163785437</c:v>
                </c:pt>
                <c:pt idx="9047">
                  <c:v>150.70847944337197</c:v>
                </c:pt>
                <c:pt idx="9048">
                  <c:v>152.4552927382407</c:v>
                </c:pt>
                <c:pt idx="9049">
                  <c:v>153.92627377827907</c:v>
                </c:pt>
                <c:pt idx="9050">
                  <c:v>153.28272684110698</c:v>
                </c:pt>
                <c:pt idx="9051">
                  <c:v>151.07622425149484</c:v>
                </c:pt>
                <c:pt idx="9052">
                  <c:v>151.22219209644106</c:v>
                </c:pt>
                <c:pt idx="9053">
                  <c:v>153.6125402781694</c:v>
                </c:pt>
                <c:pt idx="9054">
                  <c:v>150.43266562551966</c:v>
                </c:pt>
                <c:pt idx="9055">
                  <c:v>151.53591354623825</c:v>
                </c:pt>
                <c:pt idx="9056">
                  <c:v>150.21088739706022</c:v>
                </c:pt>
                <c:pt idx="9057">
                  <c:v>150.39476311495758</c:v>
                </c:pt>
                <c:pt idx="9058">
                  <c:v>152.32542832835657</c:v>
                </c:pt>
                <c:pt idx="9059">
                  <c:v>151.31412995538975</c:v>
                </c:pt>
                <c:pt idx="9060">
                  <c:v>151.13025423749238</c:v>
                </c:pt>
                <c:pt idx="9061">
                  <c:v>152.04962077666673</c:v>
                </c:pt>
                <c:pt idx="9062">
                  <c:v>150.21088739706022</c:v>
                </c:pt>
                <c:pt idx="9063">
                  <c:v>151.22219209644106</c:v>
                </c:pt>
                <c:pt idx="9064">
                  <c:v>152.87704945689242</c:v>
                </c:pt>
                <c:pt idx="9065">
                  <c:v>153.42866998291265</c:v>
                </c:pt>
                <c:pt idx="9066">
                  <c:v>150.89234853359747</c:v>
                </c:pt>
                <c:pt idx="9067">
                  <c:v>150.52460336396524</c:v>
                </c:pt>
                <c:pt idx="9068">
                  <c:v>151.9036294336112</c:v>
                </c:pt>
                <c:pt idx="9069">
                  <c:v>152.4552927382407</c:v>
                </c:pt>
                <c:pt idx="9070">
                  <c:v>151.53591354623825</c:v>
                </c:pt>
                <c:pt idx="9071">
                  <c:v>150.34073355072098</c:v>
                </c:pt>
                <c:pt idx="9072">
                  <c:v>151.77381322497692</c:v>
                </c:pt>
                <c:pt idx="9073">
                  <c:v>151.0383163785437</c:v>
                </c:pt>
                <c:pt idx="9074">
                  <c:v>151.68187476351261</c:v>
                </c:pt>
                <c:pt idx="9075">
                  <c:v>150.76250882685389</c:v>
                </c:pt>
                <c:pt idx="9076">
                  <c:v>150.80041730232065</c:v>
                </c:pt>
                <c:pt idx="9077">
                  <c:v>151.62785743034317</c:v>
                </c:pt>
                <c:pt idx="9078">
                  <c:v>150.98428699506178</c:v>
                </c:pt>
                <c:pt idx="9079">
                  <c:v>151.0383163785437</c:v>
                </c:pt>
                <c:pt idx="9080">
                  <c:v>153.06092517478979</c:v>
                </c:pt>
                <c:pt idx="9081">
                  <c:v>150.89234853359747</c:v>
                </c:pt>
                <c:pt idx="9082">
                  <c:v>152.9689873158411</c:v>
                </c:pt>
                <c:pt idx="9083">
                  <c:v>153.42866998291265</c:v>
                </c:pt>
                <c:pt idx="9084">
                  <c:v>153.15285700858223</c:v>
                </c:pt>
                <c:pt idx="9085">
                  <c:v>152.23349046940788</c:v>
                </c:pt>
                <c:pt idx="9086">
                  <c:v>150.43266562551966</c:v>
                </c:pt>
                <c:pt idx="9087">
                  <c:v>152.54723662234562</c:v>
                </c:pt>
                <c:pt idx="9088">
                  <c:v>154.56982131796678</c:v>
                </c:pt>
                <c:pt idx="9089">
                  <c:v>154.56982131796678</c:v>
                </c:pt>
                <c:pt idx="9090">
                  <c:v>151.16816211044352</c:v>
                </c:pt>
                <c:pt idx="9091">
                  <c:v>151.2600999693922</c:v>
                </c:pt>
                <c:pt idx="9092">
                  <c:v>151.9036294336112</c:v>
                </c:pt>
                <c:pt idx="9093">
                  <c:v>153.37461047364957</c:v>
                </c:pt>
                <c:pt idx="9094">
                  <c:v>152.63911965237259</c:v>
                </c:pt>
                <c:pt idx="9095">
                  <c:v>151.81174519855301</c:v>
                </c:pt>
                <c:pt idx="9096">
                  <c:v>150.94637851959502</c:v>
                </c:pt>
                <c:pt idx="9097">
                  <c:v>150.21088739706022</c:v>
                </c:pt>
                <c:pt idx="9098">
                  <c:v>152.78511159794374</c:v>
                </c:pt>
                <c:pt idx="9099">
                  <c:v>153.70447813711809</c:v>
                </c:pt>
                <c:pt idx="9100">
                  <c:v>151.22219209644106</c:v>
                </c:pt>
                <c:pt idx="9101">
                  <c:v>152.32542832835657</c:v>
                </c:pt>
                <c:pt idx="9102">
                  <c:v>151.40606178918219</c:v>
                </c:pt>
                <c:pt idx="9103">
                  <c:v>153.42866998291265</c:v>
                </c:pt>
                <c:pt idx="9104">
                  <c:v>150.06492009437804</c:v>
                </c:pt>
                <c:pt idx="9105">
                  <c:v>153.55849824185941</c:v>
                </c:pt>
                <c:pt idx="9106">
                  <c:v>151.71980131444809</c:v>
                </c:pt>
                <c:pt idx="9107">
                  <c:v>150.302825376512</c:v>
                </c:pt>
                <c:pt idx="9108">
                  <c:v>153.15285700858223</c:v>
                </c:pt>
                <c:pt idx="9109">
                  <c:v>152.32542832835657</c:v>
                </c:pt>
                <c:pt idx="9110">
                  <c:v>152.41736618730525</c:v>
                </c:pt>
                <c:pt idx="9111">
                  <c:v>150.52460336396524</c:v>
                </c:pt>
                <c:pt idx="9112">
                  <c:v>150.39476311495758</c:v>
                </c:pt>
                <c:pt idx="9113">
                  <c:v>150.67057036538958</c:v>
                </c:pt>
                <c:pt idx="9114">
                  <c:v>152.32542832835657</c:v>
                </c:pt>
                <c:pt idx="9115">
                  <c:v>154.43997076594195</c:v>
                </c:pt>
                <c:pt idx="9116">
                  <c:v>154.07222535530346</c:v>
                </c:pt>
                <c:pt idx="9117">
                  <c:v>150.302825376512</c:v>
                </c:pt>
                <c:pt idx="9118">
                  <c:v>150.80041730232065</c:v>
                </c:pt>
                <c:pt idx="9119">
                  <c:v>152.63911965237259</c:v>
                </c:pt>
                <c:pt idx="9120">
                  <c:v>151.44396966213333</c:v>
                </c:pt>
                <c:pt idx="9121">
                  <c:v>153.46655435775449</c:v>
                </c:pt>
                <c:pt idx="9122">
                  <c:v>150.52460336396524</c:v>
                </c:pt>
                <c:pt idx="9123">
                  <c:v>150.302825376512</c:v>
                </c:pt>
                <c:pt idx="9124">
                  <c:v>150.80041730232065</c:v>
                </c:pt>
                <c:pt idx="9125">
                  <c:v>150.98428699506178</c:v>
                </c:pt>
                <c:pt idx="9126">
                  <c:v>151.13025423749238</c:v>
                </c:pt>
                <c:pt idx="9127">
                  <c:v>150.11894971886622</c:v>
                </c:pt>
                <c:pt idx="9128">
                  <c:v>153.09883907289716</c:v>
                </c:pt>
                <c:pt idx="9129">
                  <c:v>150.39476311495758</c:v>
                </c:pt>
                <c:pt idx="9130">
                  <c:v>155.81901876715662</c:v>
                </c:pt>
                <c:pt idx="9131">
                  <c:v>153.6125402781694</c:v>
                </c:pt>
                <c:pt idx="9132">
                  <c:v>152.23349046940788</c:v>
                </c:pt>
                <c:pt idx="9133">
                  <c:v>151.68187476351261</c:v>
                </c:pt>
                <c:pt idx="9134">
                  <c:v>153.3367327264796</c:v>
                </c:pt>
                <c:pt idx="9135">
                  <c:v>150.21088739706022</c:v>
                </c:pt>
                <c:pt idx="9136">
                  <c:v>152.08751720182104</c:v>
                </c:pt>
                <c:pt idx="9137">
                  <c:v>150.52460336396524</c:v>
                </c:pt>
                <c:pt idx="9138">
                  <c:v>152.14155863561541</c:v>
                </c:pt>
                <c:pt idx="9139">
                  <c:v>150.1568581340814</c:v>
                </c:pt>
                <c:pt idx="9140">
                  <c:v>150.39476311495758</c:v>
                </c:pt>
                <c:pt idx="9141">
                  <c:v>150.70847944337197</c:v>
                </c:pt>
                <c:pt idx="9142">
                  <c:v>150.43266562551966</c:v>
                </c:pt>
                <c:pt idx="9143">
                  <c:v>151.77381322497692</c:v>
                </c:pt>
                <c:pt idx="9144">
                  <c:v>151.53591354623825</c:v>
                </c:pt>
                <c:pt idx="9145">
                  <c:v>150.34073355072098</c:v>
                </c:pt>
                <c:pt idx="9146">
                  <c:v>151.86574505876936</c:v>
                </c:pt>
                <c:pt idx="9147">
                  <c:v>150.34073355072098</c:v>
                </c:pt>
                <c:pt idx="9148">
                  <c:v>151.2600999693922</c:v>
                </c:pt>
                <c:pt idx="9149">
                  <c:v>150.2487958122754</c:v>
                </c:pt>
                <c:pt idx="9150">
                  <c:v>152.14155863561541</c:v>
                </c:pt>
                <c:pt idx="9151">
                  <c:v>150.85444668580257</c:v>
                </c:pt>
                <c:pt idx="9152">
                  <c:v>150.61654098190766</c:v>
                </c:pt>
                <c:pt idx="9153">
                  <c:v>151.53591354623825</c:v>
                </c:pt>
                <c:pt idx="9154">
                  <c:v>154.38593354975694</c:v>
                </c:pt>
                <c:pt idx="9155">
                  <c:v>155.12142376851833</c:v>
                </c:pt>
                <c:pt idx="9156">
                  <c:v>152.4552927382407</c:v>
                </c:pt>
                <c:pt idx="9157">
                  <c:v>151.16816211044352</c:v>
                </c:pt>
                <c:pt idx="9158">
                  <c:v>150.06492009437804</c:v>
                </c:pt>
                <c:pt idx="9159">
                  <c:v>150.57863292820184</c:v>
                </c:pt>
                <c:pt idx="9160">
                  <c:v>151.13025423749238</c:v>
                </c:pt>
                <c:pt idx="9161">
                  <c:v>151.31412995538975</c:v>
                </c:pt>
                <c:pt idx="9162">
                  <c:v>150.302825376512</c:v>
                </c:pt>
                <c:pt idx="9163">
                  <c:v>150.70847944337197</c:v>
                </c:pt>
                <c:pt idx="9164">
                  <c:v>150.34073355072098</c:v>
                </c:pt>
                <c:pt idx="9165">
                  <c:v>151.40606178918219</c:v>
                </c:pt>
                <c:pt idx="9166">
                  <c:v>150.43266562551966</c:v>
                </c:pt>
                <c:pt idx="9167">
                  <c:v>151.95768231520242</c:v>
                </c:pt>
                <c:pt idx="9168">
                  <c:v>152.41736618730525</c:v>
                </c:pt>
                <c:pt idx="9169">
                  <c:v>151.86574505876936</c:v>
                </c:pt>
                <c:pt idx="9170">
                  <c:v>151.22219209644106</c:v>
                </c:pt>
                <c:pt idx="9171">
                  <c:v>150.67057036538958</c:v>
                </c:pt>
                <c:pt idx="9172">
                  <c:v>151.71980131444809</c:v>
                </c:pt>
                <c:pt idx="9173">
                  <c:v>151.9036294336112</c:v>
                </c:pt>
                <c:pt idx="9174">
                  <c:v>150.85444668580257</c:v>
                </c:pt>
                <c:pt idx="9175">
                  <c:v>152.69317373899506</c:v>
                </c:pt>
                <c:pt idx="9176">
                  <c:v>154.62384467629246</c:v>
                </c:pt>
                <c:pt idx="9177">
                  <c:v>155.72708030569234</c:v>
                </c:pt>
                <c:pt idx="9178">
                  <c:v>150.21088739706022</c:v>
                </c:pt>
                <c:pt idx="9179">
                  <c:v>150.43266562551966</c:v>
                </c:pt>
                <c:pt idx="9180">
                  <c:v>154.56982131796678</c:v>
                </c:pt>
                <c:pt idx="9181">
                  <c:v>150.02701787302345</c:v>
                </c:pt>
                <c:pt idx="9182">
                  <c:v>157.23595355327564</c:v>
                </c:pt>
                <c:pt idx="9183">
                  <c:v>154.20204578154713</c:v>
                </c:pt>
                <c:pt idx="9184">
                  <c:v>153.37461047364957</c:v>
                </c:pt>
                <c:pt idx="9185">
                  <c:v>152.54723662234562</c:v>
                </c:pt>
                <c:pt idx="9186">
                  <c:v>151.62785743034317</c:v>
                </c:pt>
                <c:pt idx="9187">
                  <c:v>150.11894971886622</c:v>
                </c:pt>
                <c:pt idx="9188">
                  <c:v>151.95768231520242</c:v>
                </c:pt>
                <c:pt idx="9189">
                  <c:v>150.94637851959502</c:v>
                </c:pt>
                <c:pt idx="9190">
                  <c:v>150.57863292820184</c:v>
                </c:pt>
                <c:pt idx="9191">
                  <c:v>150.48669494875003</c:v>
                </c:pt>
                <c:pt idx="9192">
                  <c:v>151.0383163785437</c:v>
                </c:pt>
                <c:pt idx="9193">
                  <c:v>151.13025423749238</c:v>
                </c:pt>
                <c:pt idx="9194">
                  <c:v>150.52460336396524</c:v>
                </c:pt>
                <c:pt idx="9195">
                  <c:v>152.78511159794374</c:v>
                </c:pt>
                <c:pt idx="9196">
                  <c:v>150.85444668580257</c:v>
                </c:pt>
                <c:pt idx="9197">
                  <c:v>150.2487958122754</c:v>
                </c:pt>
                <c:pt idx="9198">
                  <c:v>150.2487958122754</c:v>
                </c:pt>
                <c:pt idx="9199">
                  <c:v>150.302825376512</c:v>
                </c:pt>
                <c:pt idx="9200">
                  <c:v>152.41736618730525</c:v>
                </c:pt>
                <c:pt idx="9201">
                  <c:v>150.85444668580257</c:v>
                </c:pt>
                <c:pt idx="9202">
                  <c:v>150.39476311495758</c:v>
                </c:pt>
                <c:pt idx="9203">
                  <c:v>151.58993750707955</c:v>
                </c:pt>
                <c:pt idx="9204">
                  <c:v>151.13025423749238</c:v>
                </c:pt>
                <c:pt idx="9205">
                  <c:v>150.61654098190766</c:v>
                </c:pt>
                <c:pt idx="9206">
                  <c:v>153.46655435775449</c:v>
                </c:pt>
                <c:pt idx="9207">
                  <c:v>150.48669494875003</c:v>
                </c:pt>
                <c:pt idx="9208">
                  <c:v>151.9036294336112</c:v>
                </c:pt>
                <c:pt idx="9209">
                  <c:v>150.11894971886622</c:v>
                </c:pt>
                <c:pt idx="9210">
                  <c:v>152.63911965237259</c:v>
                </c:pt>
                <c:pt idx="9211">
                  <c:v>151.35203180318464</c:v>
                </c:pt>
                <c:pt idx="9212">
                  <c:v>150.70847944337197</c:v>
                </c:pt>
                <c:pt idx="9213">
                  <c:v>150.70847944337197</c:v>
                </c:pt>
                <c:pt idx="9214">
                  <c:v>152.4552927382407</c:v>
                </c:pt>
                <c:pt idx="9215">
                  <c:v>151.53591354623825</c:v>
                </c:pt>
                <c:pt idx="9216">
                  <c:v>150.67057036538958</c:v>
                </c:pt>
                <c:pt idx="9217">
                  <c:v>153.70447813711809</c:v>
                </c:pt>
                <c:pt idx="9218">
                  <c:v>153.15285700858223</c:v>
                </c:pt>
                <c:pt idx="9219">
                  <c:v>151.86574505876936</c:v>
                </c:pt>
                <c:pt idx="9220">
                  <c:v>150.43266562551966</c:v>
                </c:pt>
                <c:pt idx="9221">
                  <c:v>151.16816211044352</c:v>
                </c:pt>
                <c:pt idx="9222">
                  <c:v>150.11894971886622</c:v>
                </c:pt>
                <c:pt idx="9223">
                  <c:v>150.57863292820184</c:v>
                </c:pt>
                <c:pt idx="9224">
                  <c:v>151.58993750707955</c:v>
                </c:pt>
                <c:pt idx="9225">
                  <c:v>151.13025423749238</c:v>
                </c:pt>
                <c:pt idx="9226">
                  <c:v>154.25609806062272</c:v>
                </c:pt>
                <c:pt idx="9227">
                  <c:v>153.24479486753091</c:v>
                </c:pt>
                <c:pt idx="9228">
                  <c:v>151.77381322497692</c:v>
                </c:pt>
                <c:pt idx="9229">
                  <c:v>153.88835385501545</c:v>
                </c:pt>
                <c:pt idx="9230">
                  <c:v>158.11743391006129</c:v>
                </c:pt>
                <c:pt idx="9231">
                  <c:v>153.79641599606677</c:v>
                </c:pt>
                <c:pt idx="9232">
                  <c:v>151.2600999693922</c:v>
                </c:pt>
                <c:pt idx="9233">
                  <c:v>151.44396966213333</c:v>
                </c:pt>
                <c:pt idx="9234">
                  <c:v>150.85444668580257</c:v>
                </c:pt>
                <c:pt idx="9235">
                  <c:v>151.95768231520242</c:v>
                </c:pt>
                <c:pt idx="9236">
                  <c:v>150.39476311495758</c:v>
                </c:pt>
                <c:pt idx="9237">
                  <c:v>150.70847944337197</c:v>
                </c:pt>
                <c:pt idx="9238">
                  <c:v>150.67057036538958</c:v>
                </c:pt>
                <c:pt idx="9239">
                  <c:v>150.52460336396524</c:v>
                </c:pt>
                <c:pt idx="9240">
                  <c:v>152.27140497003089</c:v>
                </c:pt>
                <c:pt idx="9241">
                  <c:v>152.91495130468732</c:v>
                </c:pt>
                <c:pt idx="9242">
                  <c:v>150.34073355072098</c:v>
                </c:pt>
                <c:pt idx="9243">
                  <c:v>151.58993750707955</c:v>
                </c:pt>
                <c:pt idx="9244">
                  <c:v>151.62785743034317</c:v>
                </c:pt>
                <c:pt idx="9245">
                  <c:v>153.00689518879224</c:v>
                </c:pt>
                <c:pt idx="9246">
                  <c:v>152.08751720182104</c:v>
                </c:pt>
                <c:pt idx="9247">
                  <c:v>153.19078295700209</c:v>
                </c:pt>
                <c:pt idx="9248">
                  <c:v>150.06492009437804</c:v>
                </c:pt>
                <c:pt idx="9249">
                  <c:v>151.31412995538975</c:v>
                </c:pt>
                <c:pt idx="9250">
                  <c:v>150.11894971886622</c:v>
                </c:pt>
                <c:pt idx="9251">
                  <c:v>150.34073355072098</c:v>
                </c:pt>
                <c:pt idx="9252">
                  <c:v>150.39476311495758</c:v>
                </c:pt>
                <c:pt idx="9253">
                  <c:v>150.76250882685389</c:v>
                </c:pt>
                <c:pt idx="9254">
                  <c:v>152.4552927382407</c:v>
                </c:pt>
                <c:pt idx="9255">
                  <c:v>151.07622425149484</c:v>
                </c:pt>
                <c:pt idx="9256">
                  <c:v>150.89234853359747</c:v>
                </c:pt>
                <c:pt idx="9257">
                  <c:v>150.48669494875003</c:v>
                </c:pt>
                <c:pt idx="9258">
                  <c:v>151.31412995538975</c:v>
                </c:pt>
                <c:pt idx="9259">
                  <c:v>153.15285700858223</c:v>
                </c:pt>
                <c:pt idx="9260">
                  <c:v>153.24479486753091</c:v>
                </c:pt>
                <c:pt idx="9261">
                  <c:v>150.48669494875003</c:v>
                </c:pt>
                <c:pt idx="9262">
                  <c:v>151.40606178918219</c:v>
                </c:pt>
                <c:pt idx="9263">
                  <c:v>150.67057036538958</c:v>
                </c:pt>
                <c:pt idx="9264">
                  <c:v>151.62785743034317</c:v>
                </c:pt>
                <c:pt idx="9265">
                  <c:v>151.2600999693922</c:v>
                </c:pt>
                <c:pt idx="9266">
                  <c:v>152.14155863561541</c:v>
                </c:pt>
                <c:pt idx="9267">
                  <c:v>155.08352734336401</c:v>
                </c:pt>
                <c:pt idx="9268">
                  <c:v>152.60124130268699</c:v>
                </c:pt>
                <c:pt idx="9269">
                  <c:v>150.34073355072098</c:v>
                </c:pt>
                <c:pt idx="9270">
                  <c:v>151.62785743034317</c:v>
                </c:pt>
                <c:pt idx="9271">
                  <c:v>151.81174519855301</c:v>
                </c:pt>
                <c:pt idx="9272">
                  <c:v>150.1568581340814</c:v>
                </c:pt>
                <c:pt idx="9273">
                  <c:v>150.43266562551966</c:v>
                </c:pt>
                <c:pt idx="9274">
                  <c:v>151.86574505876936</c:v>
                </c:pt>
                <c:pt idx="9275">
                  <c:v>152.32542832835657</c:v>
                </c:pt>
                <c:pt idx="9276">
                  <c:v>153.70447813711809</c:v>
                </c:pt>
                <c:pt idx="9277">
                  <c:v>150.67057036538958</c:v>
                </c:pt>
                <c:pt idx="9278">
                  <c:v>154.93753600030848</c:v>
                </c:pt>
                <c:pt idx="9279">
                  <c:v>157.23595355327564</c:v>
                </c:pt>
                <c:pt idx="9280">
                  <c:v>153.37461047364957</c:v>
                </c:pt>
                <c:pt idx="9281">
                  <c:v>150.2487958122754</c:v>
                </c:pt>
                <c:pt idx="9282">
                  <c:v>150.21088739706022</c:v>
                </c:pt>
                <c:pt idx="9283">
                  <c:v>151.71980131444809</c:v>
                </c:pt>
                <c:pt idx="9284">
                  <c:v>150.80041730232065</c:v>
                </c:pt>
                <c:pt idx="9285">
                  <c:v>150.80041730232065</c:v>
                </c:pt>
                <c:pt idx="9286">
                  <c:v>151.71980131444809</c:v>
                </c:pt>
                <c:pt idx="9287">
                  <c:v>152.23349046940788</c:v>
                </c:pt>
                <c:pt idx="9288">
                  <c:v>150.21088739706022</c:v>
                </c:pt>
                <c:pt idx="9289">
                  <c:v>150.302825376512</c:v>
                </c:pt>
                <c:pt idx="9290">
                  <c:v>152.04962077666673</c:v>
                </c:pt>
                <c:pt idx="9291">
                  <c:v>151.40606178918219</c:v>
                </c:pt>
                <c:pt idx="9292">
                  <c:v>150.70847944337197</c:v>
                </c:pt>
                <c:pt idx="9293">
                  <c:v>150.94637851959502</c:v>
                </c:pt>
                <c:pt idx="9294">
                  <c:v>153.79641599606677</c:v>
                </c:pt>
                <c:pt idx="9295">
                  <c:v>150.06492009437804</c:v>
                </c:pt>
                <c:pt idx="9296">
                  <c:v>151.07622425149484</c:v>
                </c:pt>
                <c:pt idx="9297">
                  <c:v>151.35203180318464</c:v>
                </c:pt>
                <c:pt idx="9298">
                  <c:v>152.36334885413578</c:v>
                </c:pt>
                <c:pt idx="9299">
                  <c:v>152.27140497003089</c:v>
                </c:pt>
                <c:pt idx="9300">
                  <c:v>152.63911965237259</c:v>
                </c:pt>
                <c:pt idx="9301">
                  <c:v>152.63911965237259</c:v>
                </c:pt>
                <c:pt idx="9302">
                  <c:v>152.91495130468732</c:v>
                </c:pt>
                <c:pt idx="9303">
                  <c:v>150.98428699506178</c:v>
                </c:pt>
                <c:pt idx="9304">
                  <c:v>150.39476311495758</c:v>
                </c:pt>
                <c:pt idx="9305">
                  <c:v>152.23349046940788</c:v>
                </c:pt>
                <c:pt idx="9306">
                  <c:v>152.04962077666673</c:v>
                </c:pt>
                <c:pt idx="9307">
                  <c:v>154.07222535530346</c:v>
                </c:pt>
                <c:pt idx="9308">
                  <c:v>155.267403663777</c:v>
                </c:pt>
                <c:pt idx="9309">
                  <c:v>154.62384467629246</c:v>
                </c:pt>
                <c:pt idx="9310">
                  <c:v>155.267403663777</c:v>
                </c:pt>
                <c:pt idx="9311">
                  <c:v>155.63514907441549</c:v>
                </c:pt>
                <c:pt idx="9312">
                  <c:v>152.04962077666673</c:v>
                </c:pt>
                <c:pt idx="9313">
                  <c:v>151.07622425149484</c:v>
                </c:pt>
                <c:pt idx="9314">
                  <c:v>151.99557331771612</c:v>
                </c:pt>
                <c:pt idx="9315">
                  <c:v>151.35203180318464</c:v>
                </c:pt>
                <c:pt idx="9316">
                  <c:v>152.73106353647751</c:v>
                </c:pt>
                <c:pt idx="9317">
                  <c:v>150.43266562551966</c:v>
                </c:pt>
                <c:pt idx="9318">
                  <c:v>152.9689873158411</c:v>
                </c:pt>
                <c:pt idx="9319">
                  <c:v>152.87704945689242</c:v>
                </c:pt>
                <c:pt idx="9320">
                  <c:v>153.28272684110698</c:v>
                </c:pt>
                <c:pt idx="9321">
                  <c:v>152.54723662234562</c:v>
                </c:pt>
                <c:pt idx="9322">
                  <c:v>153.28272684110698</c:v>
                </c:pt>
                <c:pt idx="9323">
                  <c:v>152.36334885413578</c:v>
                </c:pt>
                <c:pt idx="9324">
                  <c:v>150.43266562551966</c:v>
                </c:pt>
                <c:pt idx="9325">
                  <c:v>151.44396966213333</c:v>
                </c:pt>
                <c:pt idx="9326">
                  <c:v>150.67057036538958</c:v>
                </c:pt>
                <c:pt idx="9327">
                  <c:v>150.85444668580257</c:v>
                </c:pt>
                <c:pt idx="9328">
                  <c:v>154.01821766238399</c:v>
                </c:pt>
                <c:pt idx="9329">
                  <c:v>153.28272684110698</c:v>
                </c:pt>
                <c:pt idx="9330">
                  <c:v>151.31412995538975</c:v>
                </c:pt>
                <c:pt idx="9331">
                  <c:v>151.86574505876936</c:v>
                </c:pt>
                <c:pt idx="9332">
                  <c:v>151.40606178918219</c:v>
                </c:pt>
                <c:pt idx="9333">
                  <c:v>151.22219209644106</c:v>
                </c:pt>
                <c:pt idx="9334">
                  <c:v>151.49799964813087</c:v>
                </c:pt>
                <c:pt idx="9335">
                  <c:v>151.40606178918219</c:v>
                </c:pt>
                <c:pt idx="9336">
                  <c:v>150.43266562551966</c:v>
                </c:pt>
                <c:pt idx="9337">
                  <c:v>152.54723662234562</c:v>
                </c:pt>
                <c:pt idx="9338">
                  <c:v>150.34073355072098</c:v>
                </c:pt>
                <c:pt idx="9339">
                  <c:v>151.44396966213333</c:v>
                </c:pt>
                <c:pt idx="9340">
                  <c:v>150.80041730232065</c:v>
                </c:pt>
                <c:pt idx="9341">
                  <c:v>150.61654098190766</c:v>
                </c:pt>
                <c:pt idx="9342">
                  <c:v>150.06492009437804</c:v>
                </c:pt>
                <c:pt idx="9343">
                  <c:v>153.6125402781694</c:v>
                </c:pt>
                <c:pt idx="9344">
                  <c:v>152.23349046940788</c:v>
                </c:pt>
                <c:pt idx="9345">
                  <c:v>153.70447813711809</c:v>
                </c:pt>
                <c:pt idx="9346">
                  <c:v>152.78511159794374</c:v>
                </c:pt>
                <c:pt idx="9347">
                  <c:v>151.40606178918219</c:v>
                </c:pt>
                <c:pt idx="9348">
                  <c:v>152.69317373899506</c:v>
                </c:pt>
                <c:pt idx="9349">
                  <c:v>151.40606178918219</c:v>
                </c:pt>
                <c:pt idx="9350">
                  <c:v>152.17946108592596</c:v>
                </c:pt>
                <c:pt idx="9351">
                  <c:v>150.2487958122754</c:v>
                </c:pt>
                <c:pt idx="9352">
                  <c:v>153.00689518879224</c:v>
                </c:pt>
                <c:pt idx="9353">
                  <c:v>150.98428699506178</c:v>
                </c:pt>
                <c:pt idx="9354">
                  <c:v>153.83432989417415</c:v>
                </c:pt>
                <c:pt idx="9355">
                  <c:v>153.74238601006925</c:v>
                </c:pt>
                <c:pt idx="9356">
                  <c:v>150.1568581340814</c:v>
                </c:pt>
                <c:pt idx="9357">
                  <c:v>150.57863292820184</c:v>
                </c:pt>
                <c:pt idx="9358">
                  <c:v>150.67057036538958</c:v>
                </c:pt>
                <c:pt idx="9359">
                  <c:v>150.76250882685389</c:v>
                </c:pt>
                <c:pt idx="9360">
                  <c:v>152.50930404625393</c:v>
                </c:pt>
                <c:pt idx="9361">
                  <c:v>154.25609806062272</c:v>
                </c:pt>
                <c:pt idx="9362">
                  <c:v>154.25609806062272</c:v>
                </c:pt>
                <c:pt idx="9363">
                  <c:v>152.23349046940788</c:v>
                </c:pt>
                <c:pt idx="9364">
                  <c:v>150.57863292820184</c:v>
                </c:pt>
                <c:pt idx="9365">
                  <c:v>150.06492009437804</c:v>
                </c:pt>
                <c:pt idx="9366">
                  <c:v>151.40606178918219</c:v>
                </c:pt>
                <c:pt idx="9367">
                  <c:v>150.57863292820184</c:v>
                </c:pt>
                <c:pt idx="9368">
                  <c:v>150.94637851959502</c:v>
                </c:pt>
                <c:pt idx="9369">
                  <c:v>151.07622425149484</c:v>
                </c:pt>
                <c:pt idx="9370">
                  <c:v>153.65044212596433</c:v>
                </c:pt>
                <c:pt idx="9371">
                  <c:v>154.66176520207168</c:v>
                </c:pt>
                <c:pt idx="9372">
                  <c:v>152.27140497003089</c:v>
                </c:pt>
                <c:pt idx="9373">
                  <c:v>150.02701787302345</c:v>
                </c:pt>
                <c:pt idx="9374">
                  <c:v>150.57863292820184</c:v>
                </c:pt>
                <c:pt idx="9375">
                  <c:v>153.88835385501545</c:v>
                </c:pt>
                <c:pt idx="9376">
                  <c:v>153.9802856888079</c:v>
                </c:pt>
                <c:pt idx="9377">
                  <c:v>154.80771798412732</c:v>
                </c:pt>
                <c:pt idx="9378">
                  <c:v>154.25609806062272</c:v>
                </c:pt>
                <c:pt idx="9379">
                  <c:v>154.66176520207168</c:v>
                </c:pt>
                <c:pt idx="9380">
                  <c:v>153.65044212596433</c:v>
                </c:pt>
                <c:pt idx="9381">
                  <c:v>153.65044212596433</c:v>
                </c:pt>
                <c:pt idx="9382">
                  <c:v>150.1568581340814</c:v>
                </c:pt>
                <c:pt idx="9383">
                  <c:v>150.11894971886622</c:v>
                </c:pt>
                <c:pt idx="9384">
                  <c:v>153.19078295700209</c:v>
                </c:pt>
                <c:pt idx="9385">
                  <c:v>153.28272684110698</c:v>
                </c:pt>
                <c:pt idx="9386">
                  <c:v>151.44396966213333</c:v>
                </c:pt>
                <c:pt idx="9387">
                  <c:v>150.02701787302345</c:v>
                </c:pt>
                <c:pt idx="9388">
                  <c:v>151.95768231520242</c:v>
                </c:pt>
                <c:pt idx="9389">
                  <c:v>150.11894971886622</c:v>
                </c:pt>
                <c:pt idx="9390">
                  <c:v>150.52460336396524</c:v>
                </c:pt>
                <c:pt idx="9391">
                  <c:v>151.81174519855301</c:v>
                </c:pt>
                <c:pt idx="9392">
                  <c:v>154.25609806062272</c:v>
                </c:pt>
                <c:pt idx="9393">
                  <c:v>150.76250882685389</c:v>
                </c:pt>
                <c:pt idx="9394">
                  <c:v>150.98428699506178</c:v>
                </c:pt>
                <c:pt idx="9395">
                  <c:v>151.95768231520242</c:v>
                </c:pt>
                <c:pt idx="9396">
                  <c:v>150.48669494875003</c:v>
                </c:pt>
                <c:pt idx="9397">
                  <c:v>151.68187476351261</c:v>
                </c:pt>
                <c:pt idx="9398">
                  <c:v>151.68187476351261</c:v>
                </c:pt>
                <c:pt idx="9399">
                  <c:v>150.06492009437804</c:v>
                </c:pt>
                <c:pt idx="9400">
                  <c:v>153.3367327264796</c:v>
                </c:pt>
                <c:pt idx="9401">
                  <c:v>153.9802856888079</c:v>
                </c:pt>
                <c:pt idx="9402">
                  <c:v>152.04962077666673</c:v>
                </c:pt>
                <c:pt idx="9403">
                  <c:v>151.31412995538975</c:v>
                </c:pt>
                <c:pt idx="9404">
                  <c:v>151.07622425149484</c:v>
                </c:pt>
                <c:pt idx="9405">
                  <c:v>152.4552927382407</c:v>
                </c:pt>
                <c:pt idx="9406">
                  <c:v>154.11010189744221</c:v>
                </c:pt>
                <c:pt idx="9407">
                  <c:v>154.47787743386186</c:v>
                </c:pt>
                <c:pt idx="9408">
                  <c:v>152.73106353647751</c:v>
                </c:pt>
                <c:pt idx="9409">
                  <c:v>150.43266562551966</c:v>
                </c:pt>
                <c:pt idx="9410">
                  <c:v>151.35203180318464</c:v>
                </c:pt>
                <c:pt idx="9411">
                  <c:v>150.94637851959502</c:v>
                </c:pt>
                <c:pt idx="9412">
                  <c:v>150.1568581340814</c:v>
                </c:pt>
                <c:pt idx="9413">
                  <c:v>151.16816211044352</c:v>
                </c:pt>
                <c:pt idx="9414">
                  <c:v>150.67057036538958</c:v>
                </c:pt>
                <c:pt idx="9415">
                  <c:v>153.15285700858223</c:v>
                </c:pt>
                <c:pt idx="9416">
                  <c:v>153.06092517478979</c:v>
                </c:pt>
                <c:pt idx="9417">
                  <c:v>151.68187476351261</c:v>
                </c:pt>
                <c:pt idx="9418">
                  <c:v>151.31412995538975</c:v>
                </c:pt>
                <c:pt idx="9419">
                  <c:v>150.52460336396524</c:v>
                </c:pt>
                <c:pt idx="9420">
                  <c:v>151.68187476351261</c:v>
                </c:pt>
                <c:pt idx="9421">
                  <c:v>151.95768231520242</c:v>
                </c:pt>
                <c:pt idx="9422">
                  <c:v>151.40606178918219</c:v>
                </c:pt>
                <c:pt idx="9423">
                  <c:v>151.44396966213333</c:v>
                </c:pt>
                <c:pt idx="9424">
                  <c:v>151.81174519855301</c:v>
                </c:pt>
                <c:pt idx="9425">
                  <c:v>152.73106353647751</c:v>
                </c:pt>
                <c:pt idx="9426">
                  <c:v>153.92627377827907</c:v>
                </c:pt>
                <c:pt idx="9427">
                  <c:v>150.80041730232065</c:v>
                </c:pt>
                <c:pt idx="9428">
                  <c:v>151.22219209644106</c:v>
                </c:pt>
                <c:pt idx="9429">
                  <c:v>151.77381322497692</c:v>
                </c:pt>
                <c:pt idx="9430">
                  <c:v>150.57863292820184</c:v>
                </c:pt>
                <c:pt idx="9431">
                  <c:v>150.39476311495758</c:v>
                </c:pt>
                <c:pt idx="9432">
                  <c:v>150.98428699506178</c:v>
                </c:pt>
                <c:pt idx="9433">
                  <c:v>151.07622425149484</c:v>
                </c:pt>
                <c:pt idx="9434">
                  <c:v>150.43266562551966</c:v>
                </c:pt>
                <c:pt idx="9435">
                  <c:v>151.35203180318464</c:v>
                </c:pt>
                <c:pt idx="9436">
                  <c:v>152.36334885413578</c:v>
                </c:pt>
                <c:pt idx="9437">
                  <c:v>153.37461047364957</c:v>
                </c:pt>
                <c:pt idx="9438">
                  <c:v>150.89234853359747</c:v>
                </c:pt>
                <c:pt idx="9439">
                  <c:v>152.50930404625393</c:v>
                </c:pt>
                <c:pt idx="9440">
                  <c:v>155.35933549756945</c:v>
                </c:pt>
                <c:pt idx="9441">
                  <c:v>150.21088739706022</c:v>
                </c:pt>
                <c:pt idx="9442">
                  <c:v>152.91495130468732</c:v>
                </c:pt>
                <c:pt idx="9443">
                  <c:v>151.9036294336112</c:v>
                </c:pt>
                <c:pt idx="9444">
                  <c:v>153.65044212596433</c:v>
                </c:pt>
                <c:pt idx="9445">
                  <c:v>150.52460336396524</c:v>
                </c:pt>
                <c:pt idx="9446">
                  <c:v>151.31412995538975</c:v>
                </c:pt>
                <c:pt idx="9447">
                  <c:v>151.77381322497692</c:v>
                </c:pt>
                <c:pt idx="9448">
                  <c:v>153.6125402781694</c:v>
                </c:pt>
                <c:pt idx="9449">
                  <c:v>151.0383163785437</c:v>
                </c:pt>
                <c:pt idx="9450">
                  <c:v>153.52060844437696</c:v>
                </c:pt>
                <c:pt idx="9451">
                  <c:v>150.39476311495758</c:v>
                </c:pt>
                <c:pt idx="9452">
                  <c:v>150.61654098190766</c:v>
                </c:pt>
                <c:pt idx="9453">
                  <c:v>150.06492009437804</c:v>
                </c:pt>
                <c:pt idx="9454">
                  <c:v>151.31412995538975</c:v>
                </c:pt>
                <c:pt idx="9455">
                  <c:v>151.49799964813087</c:v>
                </c:pt>
                <c:pt idx="9456">
                  <c:v>152.08751720182104</c:v>
                </c:pt>
                <c:pt idx="9457">
                  <c:v>151.71980131444809</c:v>
                </c:pt>
                <c:pt idx="9458">
                  <c:v>151.86574505876936</c:v>
                </c:pt>
                <c:pt idx="9459">
                  <c:v>155.17546399728144</c:v>
                </c:pt>
                <c:pt idx="9460">
                  <c:v>155.08352734336401</c:v>
                </c:pt>
                <c:pt idx="9461">
                  <c:v>151.0383163785437</c:v>
                </c:pt>
                <c:pt idx="9462">
                  <c:v>150.43266562551966</c:v>
                </c:pt>
                <c:pt idx="9463">
                  <c:v>150.06492009437804</c:v>
                </c:pt>
                <c:pt idx="9464">
                  <c:v>151.35203180318464</c:v>
                </c:pt>
                <c:pt idx="9465">
                  <c:v>150.98428699506178</c:v>
                </c:pt>
                <c:pt idx="9466">
                  <c:v>150.2487958122754</c:v>
                </c:pt>
                <c:pt idx="9467">
                  <c:v>150.89234853359747</c:v>
                </c:pt>
                <c:pt idx="9468">
                  <c:v>151.07622425149484</c:v>
                </c:pt>
                <c:pt idx="9469">
                  <c:v>150.98428699506178</c:v>
                </c:pt>
                <c:pt idx="9470">
                  <c:v>150.2487958122754</c:v>
                </c:pt>
                <c:pt idx="9471">
                  <c:v>150.21088739706022</c:v>
                </c:pt>
                <c:pt idx="9472">
                  <c:v>151.95768231520242</c:v>
                </c:pt>
                <c:pt idx="9473">
                  <c:v>155.81901876715662</c:v>
                </c:pt>
                <c:pt idx="9474">
                  <c:v>154.34803471454015</c:v>
                </c:pt>
                <c:pt idx="9475">
                  <c:v>150.21088739706022</c:v>
                </c:pt>
                <c:pt idx="9476">
                  <c:v>150.80041730232065</c:v>
                </c:pt>
                <c:pt idx="9477">
                  <c:v>150.80041730232065</c:v>
                </c:pt>
                <c:pt idx="9478">
                  <c:v>150.57863292820184</c:v>
                </c:pt>
                <c:pt idx="9479">
                  <c:v>151.68187476351261</c:v>
                </c:pt>
                <c:pt idx="9480">
                  <c:v>150.2487958122754</c:v>
                </c:pt>
                <c:pt idx="9481">
                  <c:v>150.67057036538958</c:v>
                </c:pt>
                <c:pt idx="9482">
                  <c:v>150.76250882685389</c:v>
                </c:pt>
                <c:pt idx="9483">
                  <c:v>151.49799964813087</c:v>
                </c:pt>
                <c:pt idx="9484">
                  <c:v>150.2487958122754</c:v>
                </c:pt>
                <c:pt idx="9485">
                  <c:v>150.89234853359747</c:v>
                </c:pt>
                <c:pt idx="9486">
                  <c:v>150.48669494875003</c:v>
                </c:pt>
                <c:pt idx="9487">
                  <c:v>150.21088739706022</c:v>
                </c:pt>
                <c:pt idx="9488">
                  <c:v>150.21088739706022</c:v>
                </c:pt>
                <c:pt idx="9489">
                  <c:v>150.1568581340814</c:v>
                </c:pt>
                <c:pt idx="9490">
                  <c:v>151.07622425149484</c:v>
                </c:pt>
                <c:pt idx="9491">
                  <c:v>150.1568581340814</c:v>
                </c:pt>
                <c:pt idx="9492">
                  <c:v>151.68187476351261</c:v>
                </c:pt>
                <c:pt idx="9493">
                  <c:v>150.94637851959502</c:v>
                </c:pt>
                <c:pt idx="9494">
                  <c:v>151.0383163785437</c:v>
                </c:pt>
                <c:pt idx="9495">
                  <c:v>151.58993750707955</c:v>
                </c:pt>
                <c:pt idx="9496">
                  <c:v>152.32542832835657</c:v>
                </c:pt>
                <c:pt idx="9497">
                  <c:v>150.85444668580257</c:v>
                </c:pt>
                <c:pt idx="9498">
                  <c:v>152.60124130268699</c:v>
                </c:pt>
                <c:pt idx="9499">
                  <c:v>151.13025423749238</c:v>
                </c:pt>
                <c:pt idx="9500">
                  <c:v>150.98428699506178</c:v>
                </c:pt>
                <c:pt idx="9501">
                  <c:v>150.61654098190766</c:v>
                </c:pt>
                <c:pt idx="9502">
                  <c:v>151.2600999693922</c:v>
                </c:pt>
                <c:pt idx="9503">
                  <c:v>150.80041730232065</c:v>
                </c:pt>
                <c:pt idx="9504">
                  <c:v>150.02701787302345</c:v>
                </c:pt>
                <c:pt idx="9505">
                  <c:v>151.07622425149484</c:v>
                </c:pt>
                <c:pt idx="9506">
                  <c:v>150.98428699506178</c:v>
                </c:pt>
                <c:pt idx="9507">
                  <c:v>151.71980131444809</c:v>
                </c:pt>
                <c:pt idx="9508">
                  <c:v>150.70847944337197</c:v>
                </c:pt>
                <c:pt idx="9509">
                  <c:v>150.52460336396524</c:v>
                </c:pt>
                <c:pt idx="9510">
                  <c:v>150.302825376512</c:v>
                </c:pt>
                <c:pt idx="9511">
                  <c:v>151.13025423749238</c:v>
                </c:pt>
                <c:pt idx="9512">
                  <c:v>150.21088739706022</c:v>
                </c:pt>
                <c:pt idx="9513">
                  <c:v>150.43266562551966</c:v>
                </c:pt>
                <c:pt idx="9514">
                  <c:v>150.39476311495758</c:v>
                </c:pt>
                <c:pt idx="9515">
                  <c:v>153.3367327264796</c:v>
                </c:pt>
                <c:pt idx="9516">
                  <c:v>153.15285700858223</c:v>
                </c:pt>
                <c:pt idx="9517">
                  <c:v>152.87704945689242</c:v>
                </c:pt>
                <c:pt idx="9518">
                  <c:v>150.11894971886622</c:v>
                </c:pt>
                <c:pt idx="9519">
                  <c:v>152.9689873158411</c:v>
                </c:pt>
                <c:pt idx="9520">
                  <c:v>155.17546399728144</c:v>
                </c:pt>
                <c:pt idx="9521">
                  <c:v>153.37461047364957</c:v>
                </c:pt>
                <c:pt idx="9522">
                  <c:v>150.80041730232065</c:v>
                </c:pt>
                <c:pt idx="9523">
                  <c:v>150.1568581340814</c:v>
                </c:pt>
                <c:pt idx="9524">
                  <c:v>150.43266562551966</c:v>
                </c:pt>
                <c:pt idx="9525">
                  <c:v>150.98428699506178</c:v>
                </c:pt>
                <c:pt idx="9526">
                  <c:v>150.302825376512</c:v>
                </c:pt>
                <c:pt idx="9527">
                  <c:v>151.40606178918219</c:v>
                </c:pt>
                <c:pt idx="9528">
                  <c:v>150.76250882685389</c:v>
                </c:pt>
                <c:pt idx="9529">
                  <c:v>152.60124130268699</c:v>
                </c:pt>
                <c:pt idx="9530">
                  <c:v>150.80041730232065</c:v>
                </c:pt>
                <c:pt idx="9531">
                  <c:v>150.1568581340814</c:v>
                </c:pt>
                <c:pt idx="9532">
                  <c:v>150.85444668580257</c:v>
                </c:pt>
                <c:pt idx="9533">
                  <c:v>150.06492009437804</c:v>
                </c:pt>
                <c:pt idx="9534">
                  <c:v>150.94637851959502</c:v>
                </c:pt>
                <c:pt idx="9535">
                  <c:v>150.2487958122754</c:v>
                </c:pt>
                <c:pt idx="9536">
                  <c:v>152.17946108592596</c:v>
                </c:pt>
                <c:pt idx="9537">
                  <c:v>151.16816211044352</c:v>
                </c:pt>
                <c:pt idx="9538">
                  <c:v>150.34073355072098</c:v>
                </c:pt>
                <c:pt idx="9539">
                  <c:v>150.43266562551966</c:v>
                </c:pt>
                <c:pt idx="9540">
                  <c:v>151.9036294336112</c:v>
                </c:pt>
                <c:pt idx="9541">
                  <c:v>152.4552927382407</c:v>
                </c:pt>
                <c:pt idx="9542">
                  <c:v>151.81174519855301</c:v>
                </c:pt>
                <c:pt idx="9543">
                  <c:v>150.80041730232065</c:v>
                </c:pt>
                <c:pt idx="9544">
                  <c:v>152.08751720182104</c:v>
                </c:pt>
                <c:pt idx="9545">
                  <c:v>151.13025423749238</c:v>
                </c:pt>
                <c:pt idx="9546">
                  <c:v>151.68187476351261</c:v>
                </c:pt>
                <c:pt idx="9547">
                  <c:v>152.69317373899506</c:v>
                </c:pt>
                <c:pt idx="9548">
                  <c:v>151.95768231520242</c:v>
                </c:pt>
                <c:pt idx="9549">
                  <c:v>150.34073355072098</c:v>
                </c:pt>
                <c:pt idx="9550">
                  <c:v>152.54723662234562</c:v>
                </c:pt>
                <c:pt idx="9551">
                  <c:v>151.62785743034317</c:v>
                </c:pt>
                <c:pt idx="9552">
                  <c:v>150.98428699506178</c:v>
                </c:pt>
                <c:pt idx="9553">
                  <c:v>150.98428699506178</c:v>
                </c:pt>
                <c:pt idx="9554">
                  <c:v>150.80041730232065</c:v>
                </c:pt>
                <c:pt idx="9555">
                  <c:v>150.1568581340814</c:v>
                </c:pt>
                <c:pt idx="9556">
                  <c:v>150.39476311495758</c:v>
                </c:pt>
                <c:pt idx="9557">
                  <c:v>150.1568581340814</c:v>
                </c:pt>
                <c:pt idx="9558">
                  <c:v>151.22219209644106</c:v>
                </c:pt>
                <c:pt idx="9559">
                  <c:v>154.16416200922089</c:v>
                </c:pt>
                <c:pt idx="9560">
                  <c:v>156.55451440855862</c:v>
                </c:pt>
                <c:pt idx="9561">
                  <c:v>154.62384467629246</c:v>
                </c:pt>
                <c:pt idx="9562">
                  <c:v>153.9802856888079</c:v>
                </c:pt>
                <c:pt idx="9563">
                  <c:v>151.68187476351261</c:v>
                </c:pt>
                <c:pt idx="9564">
                  <c:v>150.48669494875003</c:v>
                </c:pt>
                <c:pt idx="9565">
                  <c:v>153.15285700858223</c:v>
                </c:pt>
                <c:pt idx="9566">
                  <c:v>152.60124130268699</c:v>
                </c:pt>
                <c:pt idx="9567">
                  <c:v>152.41736618730525</c:v>
                </c:pt>
                <c:pt idx="9568">
                  <c:v>150.80041730232065</c:v>
                </c:pt>
                <c:pt idx="9569">
                  <c:v>150.80041730232065</c:v>
                </c:pt>
                <c:pt idx="9570">
                  <c:v>151.9036294336112</c:v>
                </c:pt>
                <c:pt idx="9571">
                  <c:v>153.00689518879224</c:v>
                </c:pt>
                <c:pt idx="9572">
                  <c:v>151.44396966213333</c:v>
                </c:pt>
                <c:pt idx="9573">
                  <c:v>151.53591354623825</c:v>
                </c:pt>
                <c:pt idx="9574">
                  <c:v>150.52460336396524</c:v>
                </c:pt>
                <c:pt idx="9575">
                  <c:v>151.07622425149484</c:v>
                </c:pt>
                <c:pt idx="9576">
                  <c:v>151.99557331771612</c:v>
                </c:pt>
                <c:pt idx="9577">
                  <c:v>151.9036294336112</c:v>
                </c:pt>
                <c:pt idx="9578">
                  <c:v>150.1568581340814</c:v>
                </c:pt>
                <c:pt idx="9579">
                  <c:v>150.67057036538958</c:v>
                </c:pt>
                <c:pt idx="9580">
                  <c:v>150.57863292820184</c:v>
                </c:pt>
                <c:pt idx="9581">
                  <c:v>154.43997076594195</c:v>
                </c:pt>
                <c:pt idx="9582">
                  <c:v>154.71578133020989</c:v>
                </c:pt>
                <c:pt idx="9583">
                  <c:v>152.9689873158411</c:v>
                </c:pt>
                <c:pt idx="9584">
                  <c:v>150.21088739706022</c:v>
                </c:pt>
                <c:pt idx="9585">
                  <c:v>152.91495130468732</c:v>
                </c:pt>
                <c:pt idx="9586">
                  <c:v>154.11010189744221</c:v>
                </c:pt>
                <c:pt idx="9587">
                  <c:v>152.36334885413578</c:v>
                </c:pt>
                <c:pt idx="9588">
                  <c:v>153.00689518879224</c:v>
                </c:pt>
                <c:pt idx="9589">
                  <c:v>150.57863292820184</c:v>
                </c:pt>
                <c:pt idx="9590">
                  <c:v>151.68187476351261</c:v>
                </c:pt>
                <c:pt idx="9591">
                  <c:v>150.43266562551966</c:v>
                </c:pt>
                <c:pt idx="9592">
                  <c:v>152.41736618730525</c:v>
                </c:pt>
                <c:pt idx="9593">
                  <c:v>153.3367327264796</c:v>
                </c:pt>
                <c:pt idx="9594">
                  <c:v>150.76250882685389</c:v>
                </c:pt>
                <c:pt idx="9595">
                  <c:v>150.94637851959502</c:v>
                </c:pt>
                <c:pt idx="9596">
                  <c:v>154.07222535530346</c:v>
                </c:pt>
                <c:pt idx="9597">
                  <c:v>151.22219209644106</c:v>
                </c:pt>
                <c:pt idx="9598">
                  <c:v>152.14155863561541</c:v>
                </c:pt>
                <c:pt idx="9599">
                  <c:v>150.57863292820184</c:v>
                </c:pt>
                <c:pt idx="9600">
                  <c:v>152.4552927382407</c:v>
                </c:pt>
                <c:pt idx="9601">
                  <c:v>150.76250882685389</c:v>
                </c:pt>
                <c:pt idx="9602">
                  <c:v>150.39476311495758</c:v>
                </c:pt>
                <c:pt idx="9603">
                  <c:v>151.0383163785437</c:v>
                </c:pt>
                <c:pt idx="9604">
                  <c:v>150.2487958122754</c:v>
                </c:pt>
                <c:pt idx="9605">
                  <c:v>150.1568581340814</c:v>
                </c:pt>
                <c:pt idx="9606">
                  <c:v>151.07622425149484</c:v>
                </c:pt>
                <c:pt idx="9607">
                  <c:v>151.62785743034317</c:v>
                </c:pt>
                <c:pt idx="9608">
                  <c:v>152.08751720182104</c:v>
                </c:pt>
                <c:pt idx="9609">
                  <c:v>150.80041730232065</c:v>
                </c:pt>
                <c:pt idx="9610">
                  <c:v>150.52460336396524</c:v>
                </c:pt>
                <c:pt idx="9611">
                  <c:v>151.95768231520242</c:v>
                </c:pt>
                <c:pt idx="9612">
                  <c:v>152.78511159794374</c:v>
                </c:pt>
                <c:pt idx="9613">
                  <c:v>152.78511159794374</c:v>
                </c:pt>
                <c:pt idx="9614">
                  <c:v>151.77381322497692</c:v>
                </c:pt>
                <c:pt idx="9615">
                  <c:v>153.92627377827907</c:v>
                </c:pt>
                <c:pt idx="9616">
                  <c:v>151.99557331771612</c:v>
                </c:pt>
                <c:pt idx="9617">
                  <c:v>150.21088739706022</c:v>
                </c:pt>
                <c:pt idx="9618">
                  <c:v>151.31412995538975</c:v>
                </c:pt>
                <c:pt idx="9619">
                  <c:v>150.94637851959502</c:v>
                </c:pt>
                <c:pt idx="9620">
                  <c:v>151.31412995538975</c:v>
                </c:pt>
                <c:pt idx="9621">
                  <c:v>151.95768231520242</c:v>
                </c:pt>
                <c:pt idx="9622">
                  <c:v>151.0383163785437</c:v>
                </c:pt>
                <c:pt idx="9623">
                  <c:v>150.61654098190766</c:v>
                </c:pt>
                <c:pt idx="9624">
                  <c:v>150.80041730232065</c:v>
                </c:pt>
                <c:pt idx="9625">
                  <c:v>150.52460336396524</c:v>
                </c:pt>
                <c:pt idx="9626">
                  <c:v>151.16816211044352</c:v>
                </c:pt>
                <c:pt idx="9627">
                  <c:v>152.78511159794374</c:v>
                </c:pt>
                <c:pt idx="9628">
                  <c:v>152.14155863561541</c:v>
                </c:pt>
                <c:pt idx="9629">
                  <c:v>151.95768231520242</c:v>
                </c:pt>
                <c:pt idx="9630">
                  <c:v>150.39476311495758</c:v>
                </c:pt>
                <c:pt idx="9631">
                  <c:v>151.58993750707955</c:v>
                </c:pt>
                <c:pt idx="9632">
                  <c:v>151.77381322497692</c:v>
                </c:pt>
                <c:pt idx="9633">
                  <c:v>151.31412995538975</c:v>
                </c:pt>
                <c:pt idx="9634">
                  <c:v>150.85444668580257</c:v>
                </c:pt>
                <c:pt idx="9635">
                  <c:v>151.2600999693922</c:v>
                </c:pt>
                <c:pt idx="9636">
                  <c:v>150.61654098190766</c:v>
                </c:pt>
                <c:pt idx="9637">
                  <c:v>150.2487958122754</c:v>
                </c:pt>
                <c:pt idx="9638">
                  <c:v>152.08751720182104</c:v>
                </c:pt>
                <c:pt idx="9639">
                  <c:v>150.43266562551966</c:v>
                </c:pt>
                <c:pt idx="9640">
                  <c:v>152.69317373899506</c:v>
                </c:pt>
                <c:pt idx="9641">
                  <c:v>151.40606178918219</c:v>
                </c:pt>
                <c:pt idx="9642">
                  <c:v>150.94637851959502</c:v>
                </c:pt>
                <c:pt idx="9643">
                  <c:v>152.08751720182104</c:v>
                </c:pt>
                <c:pt idx="9644">
                  <c:v>150.89234853359747</c:v>
                </c:pt>
                <c:pt idx="9645">
                  <c:v>152.50930404625393</c:v>
                </c:pt>
                <c:pt idx="9646">
                  <c:v>151.35203180318464</c:v>
                </c:pt>
                <c:pt idx="9647">
                  <c:v>150.48669494875003</c:v>
                </c:pt>
                <c:pt idx="9648">
                  <c:v>151.0383163785437</c:v>
                </c:pt>
                <c:pt idx="9649">
                  <c:v>151.58993750707955</c:v>
                </c:pt>
                <c:pt idx="9650">
                  <c:v>150.302825376512</c:v>
                </c:pt>
                <c:pt idx="9651">
                  <c:v>150.06492009437804</c:v>
                </c:pt>
                <c:pt idx="9652">
                  <c:v>152.17946108592596</c:v>
                </c:pt>
                <c:pt idx="9653">
                  <c:v>150.06492009437804</c:v>
                </c:pt>
                <c:pt idx="9654">
                  <c:v>151.71980131444809</c:v>
                </c:pt>
                <c:pt idx="9655">
                  <c:v>150.39476311495758</c:v>
                </c:pt>
                <c:pt idx="9656">
                  <c:v>152.14155863561541</c:v>
                </c:pt>
                <c:pt idx="9657">
                  <c:v>153.6125402781694</c:v>
                </c:pt>
                <c:pt idx="9658">
                  <c:v>152.60124130268699</c:v>
                </c:pt>
                <c:pt idx="9659">
                  <c:v>151.07622425149484</c:v>
                </c:pt>
                <c:pt idx="9660">
                  <c:v>151.68187476351261</c:v>
                </c:pt>
                <c:pt idx="9661">
                  <c:v>153.42866998291265</c:v>
                </c:pt>
                <c:pt idx="9662">
                  <c:v>153.24479486753091</c:v>
                </c:pt>
                <c:pt idx="9663">
                  <c:v>153.00689518879224</c:v>
                </c:pt>
                <c:pt idx="9664">
                  <c:v>152.91495130468732</c:v>
                </c:pt>
                <c:pt idx="9665">
                  <c:v>151.99557331771612</c:v>
                </c:pt>
                <c:pt idx="9666">
                  <c:v>151.13025423749238</c:v>
                </c:pt>
                <c:pt idx="9667">
                  <c:v>150.80041730232065</c:v>
                </c:pt>
                <c:pt idx="9668">
                  <c:v>151.35203180318464</c:v>
                </c:pt>
                <c:pt idx="9669">
                  <c:v>152.54723662234562</c:v>
                </c:pt>
                <c:pt idx="9670">
                  <c:v>152.27140497003089</c:v>
                </c:pt>
                <c:pt idx="9671">
                  <c:v>150.89234853359747</c:v>
                </c:pt>
                <c:pt idx="9672">
                  <c:v>152.17946108592596</c:v>
                </c:pt>
                <c:pt idx="9673">
                  <c:v>150.2487958122754</c:v>
                </c:pt>
                <c:pt idx="9674">
                  <c:v>151.77381322497692</c:v>
                </c:pt>
                <c:pt idx="9675">
                  <c:v>151.95768231520242</c:v>
                </c:pt>
                <c:pt idx="9676">
                  <c:v>152.60124130268699</c:v>
                </c:pt>
                <c:pt idx="9677">
                  <c:v>152.78511159794374</c:v>
                </c:pt>
                <c:pt idx="9678">
                  <c:v>151.13025423749238</c:v>
                </c:pt>
                <c:pt idx="9679">
                  <c:v>150.61654098190766</c:v>
                </c:pt>
                <c:pt idx="9680">
                  <c:v>150.76250882685389</c:v>
                </c:pt>
                <c:pt idx="9681">
                  <c:v>150.11894971886622</c:v>
                </c:pt>
                <c:pt idx="9682">
                  <c:v>150.02701787302345</c:v>
                </c:pt>
                <c:pt idx="9683">
                  <c:v>150.302825376512</c:v>
                </c:pt>
                <c:pt idx="9684">
                  <c:v>152.87704945689242</c:v>
                </c:pt>
                <c:pt idx="9685">
                  <c:v>152.14155863561541</c:v>
                </c:pt>
                <c:pt idx="9686">
                  <c:v>151.07622425149484</c:v>
                </c:pt>
                <c:pt idx="9687">
                  <c:v>152.73106353647751</c:v>
                </c:pt>
                <c:pt idx="9688">
                  <c:v>150.61654098190766</c:v>
                </c:pt>
                <c:pt idx="9689">
                  <c:v>151.13025423749238</c:v>
                </c:pt>
                <c:pt idx="9690">
                  <c:v>150.67057036538958</c:v>
                </c:pt>
                <c:pt idx="9691">
                  <c:v>150.06492009437804</c:v>
                </c:pt>
                <c:pt idx="9692">
                  <c:v>150.48669494875003</c:v>
                </c:pt>
                <c:pt idx="9693">
                  <c:v>151.77381322497692</c:v>
                </c:pt>
                <c:pt idx="9694">
                  <c:v>151.31412995538975</c:v>
                </c:pt>
                <c:pt idx="9695">
                  <c:v>150.85444668580257</c:v>
                </c:pt>
                <c:pt idx="9696">
                  <c:v>153.6125402781694</c:v>
                </c:pt>
                <c:pt idx="9697">
                  <c:v>153.15285700858223</c:v>
                </c:pt>
                <c:pt idx="9698">
                  <c:v>150.34073355072098</c:v>
                </c:pt>
                <c:pt idx="9699">
                  <c:v>150.06492009437804</c:v>
                </c:pt>
                <c:pt idx="9700">
                  <c:v>151.31412995538975</c:v>
                </c:pt>
                <c:pt idx="9701">
                  <c:v>151.16816211044352</c:v>
                </c:pt>
                <c:pt idx="9702">
                  <c:v>152.73106353647751</c:v>
                </c:pt>
                <c:pt idx="9703">
                  <c:v>151.44396966213333</c:v>
                </c:pt>
                <c:pt idx="9704">
                  <c:v>151.35203180318464</c:v>
                </c:pt>
                <c:pt idx="9705">
                  <c:v>150.1568581340814</c:v>
                </c:pt>
                <c:pt idx="9706">
                  <c:v>151.62785743034317</c:v>
                </c:pt>
                <c:pt idx="9707">
                  <c:v>155.5811431890429</c:v>
                </c:pt>
                <c:pt idx="9708">
                  <c:v>155.67302742410112</c:v>
                </c:pt>
                <c:pt idx="9709">
                  <c:v>152.27140497003089</c:v>
                </c:pt>
                <c:pt idx="9710">
                  <c:v>150.48669494875003</c:v>
                </c:pt>
                <c:pt idx="9711">
                  <c:v>151.86574505876936</c:v>
                </c:pt>
                <c:pt idx="9712">
                  <c:v>150.94637851959502</c:v>
                </c:pt>
                <c:pt idx="9713">
                  <c:v>152.9689873158411</c:v>
                </c:pt>
                <c:pt idx="9714">
                  <c:v>151.68187476351261</c:v>
                </c:pt>
                <c:pt idx="9715">
                  <c:v>151.22219209644106</c:v>
                </c:pt>
                <c:pt idx="9716">
                  <c:v>152.87704945689242</c:v>
                </c:pt>
                <c:pt idx="9717">
                  <c:v>150.67057036538958</c:v>
                </c:pt>
                <c:pt idx="9718">
                  <c:v>150.34073355072098</c:v>
                </c:pt>
                <c:pt idx="9719">
                  <c:v>151.2600999693922</c:v>
                </c:pt>
                <c:pt idx="9720">
                  <c:v>151.81174519855301</c:v>
                </c:pt>
                <c:pt idx="9721">
                  <c:v>151.99557331771612</c:v>
                </c:pt>
                <c:pt idx="9722">
                  <c:v>151.44396966213333</c:v>
                </c:pt>
                <c:pt idx="9723">
                  <c:v>150.2487958122754</c:v>
                </c:pt>
                <c:pt idx="9724">
                  <c:v>150.76250882685389</c:v>
                </c:pt>
                <c:pt idx="9725">
                  <c:v>150.21088739706022</c:v>
                </c:pt>
                <c:pt idx="9726">
                  <c:v>151.16816211044352</c:v>
                </c:pt>
                <c:pt idx="9727">
                  <c:v>150.80041730232065</c:v>
                </c:pt>
                <c:pt idx="9728">
                  <c:v>152.60124130268699</c:v>
                </c:pt>
                <c:pt idx="9729">
                  <c:v>151.95768231520242</c:v>
                </c:pt>
                <c:pt idx="9730">
                  <c:v>150.85444668580257</c:v>
                </c:pt>
                <c:pt idx="9731">
                  <c:v>152.50930404625393</c:v>
                </c:pt>
                <c:pt idx="9732">
                  <c:v>151.68187476351261</c:v>
                </c:pt>
                <c:pt idx="9733">
                  <c:v>151.95768231520242</c:v>
                </c:pt>
                <c:pt idx="9734">
                  <c:v>150.67057036538958</c:v>
                </c:pt>
                <c:pt idx="9735">
                  <c:v>150.43266562551966</c:v>
                </c:pt>
                <c:pt idx="9736">
                  <c:v>152.08751720182104</c:v>
                </c:pt>
                <c:pt idx="9737">
                  <c:v>151.99557331771612</c:v>
                </c:pt>
                <c:pt idx="9738">
                  <c:v>150.11894971886622</c:v>
                </c:pt>
                <c:pt idx="9739">
                  <c:v>150.302825376512</c:v>
                </c:pt>
                <c:pt idx="9740">
                  <c:v>151.35203180318464</c:v>
                </c:pt>
                <c:pt idx="9741">
                  <c:v>150.43266562551966</c:v>
                </c:pt>
                <c:pt idx="9742">
                  <c:v>150.34073355072098</c:v>
                </c:pt>
                <c:pt idx="9743">
                  <c:v>151.9036294336112</c:v>
                </c:pt>
                <c:pt idx="9744">
                  <c:v>151.13025423749238</c:v>
                </c:pt>
                <c:pt idx="9745">
                  <c:v>154.34803471454015</c:v>
                </c:pt>
                <c:pt idx="9746">
                  <c:v>152.87704945689242</c:v>
                </c:pt>
                <c:pt idx="9747">
                  <c:v>150.48669494875003</c:v>
                </c:pt>
                <c:pt idx="9748">
                  <c:v>151.2600999693922</c:v>
                </c:pt>
                <c:pt idx="9749">
                  <c:v>151.13025423749238</c:v>
                </c:pt>
                <c:pt idx="9750">
                  <c:v>150.1568581340814</c:v>
                </c:pt>
                <c:pt idx="9751">
                  <c:v>151.0383163785437</c:v>
                </c:pt>
                <c:pt idx="9752">
                  <c:v>151.2600999693922</c:v>
                </c:pt>
                <c:pt idx="9753">
                  <c:v>152.54723662234562</c:v>
                </c:pt>
                <c:pt idx="9754">
                  <c:v>150.02701787302345</c:v>
                </c:pt>
                <c:pt idx="9755">
                  <c:v>150.67057036538958</c:v>
                </c:pt>
                <c:pt idx="9756">
                  <c:v>150.70847944337197</c:v>
                </c:pt>
                <c:pt idx="9757">
                  <c:v>156.73838410129974</c:v>
                </c:pt>
                <c:pt idx="9758">
                  <c:v>151.40606178918219</c:v>
                </c:pt>
                <c:pt idx="9759">
                  <c:v>150.52460336396524</c:v>
                </c:pt>
                <c:pt idx="9760">
                  <c:v>150.43266562551966</c:v>
                </c:pt>
                <c:pt idx="9761">
                  <c:v>151.31412995538975</c:v>
                </c:pt>
                <c:pt idx="9762">
                  <c:v>151.13025423749238</c:v>
                </c:pt>
                <c:pt idx="9763">
                  <c:v>150.48669494875003</c:v>
                </c:pt>
                <c:pt idx="9764">
                  <c:v>150.70847944337197</c:v>
                </c:pt>
                <c:pt idx="9765">
                  <c:v>153.46655435775449</c:v>
                </c:pt>
                <c:pt idx="9766">
                  <c:v>150.34073355072098</c:v>
                </c:pt>
                <c:pt idx="9767">
                  <c:v>151.07622425149484</c:v>
                </c:pt>
                <c:pt idx="9768">
                  <c:v>150.21088739706022</c:v>
                </c:pt>
                <c:pt idx="9769">
                  <c:v>151.86574505876936</c:v>
                </c:pt>
                <c:pt idx="9770">
                  <c:v>150.302825376512</c:v>
                </c:pt>
                <c:pt idx="9771">
                  <c:v>152.04962077666673</c:v>
                </c:pt>
                <c:pt idx="9772">
                  <c:v>153.00689518879224</c:v>
                </c:pt>
                <c:pt idx="9773">
                  <c:v>150.61654098190766</c:v>
                </c:pt>
                <c:pt idx="9774">
                  <c:v>150.76250882685389</c:v>
                </c:pt>
                <c:pt idx="9775">
                  <c:v>151.13025423749238</c:v>
                </c:pt>
                <c:pt idx="9776">
                  <c:v>153.24479486753091</c:v>
                </c:pt>
                <c:pt idx="9777">
                  <c:v>151.49799964813087</c:v>
                </c:pt>
                <c:pt idx="9778">
                  <c:v>150.34073355072098</c:v>
                </c:pt>
                <c:pt idx="9779">
                  <c:v>150.89234853359747</c:v>
                </c:pt>
                <c:pt idx="9780">
                  <c:v>150.89234853359747</c:v>
                </c:pt>
                <c:pt idx="9781">
                  <c:v>151.86574505876936</c:v>
                </c:pt>
                <c:pt idx="9782">
                  <c:v>150.52460336396524</c:v>
                </c:pt>
                <c:pt idx="9783">
                  <c:v>151.2600999693922</c:v>
                </c:pt>
                <c:pt idx="9784">
                  <c:v>150.80041730232065</c:v>
                </c:pt>
                <c:pt idx="9785">
                  <c:v>150.85444668580257</c:v>
                </c:pt>
                <c:pt idx="9786">
                  <c:v>151.13025423749238</c:v>
                </c:pt>
                <c:pt idx="9787">
                  <c:v>150.11894971886622</c:v>
                </c:pt>
                <c:pt idx="9788">
                  <c:v>150.89234853359747</c:v>
                </c:pt>
                <c:pt idx="9789">
                  <c:v>150.06492009437804</c:v>
                </c:pt>
                <c:pt idx="9790">
                  <c:v>151.9036294336112</c:v>
                </c:pt>
                <c:pt idx="9791">
                  <c:v>150.98428699506178</c:v>
                </c:pt>
                <c:pt idx="9792">
                  <c:v>152.41736618730525</c:v>
                </c:pt>
                <c:pt idx="9793">
                  <c:v>154.71578133020989</c:v>
                </c:pt>
                <c:pt idx="9794">
                  <c:v>153.70447813711809</c:v>
                </c:pt>
                <c:pt idx="9795">
                  <c:v>152.32542832835657</c:v>
                </c:pt>
                <c:pt idx="9796">
                  <c:v>152.50930404625393</c:v>
                </c:pt>
                <c:pt idx="9797">
                  <c:v>150.11894971886622</c:v>
                </c:pt>
                <c:pt idx="9798">
                  <c:v>150.61654098190766</c:v>
                </c:pt>
                <c:pt idx="9799">
                  <c:v>151.53591354623825</c:v>
                </c:pt>
                <c:pt idx="9800">
                  <c:v>152.36334885413578</c:v>
                </c:pt>
                <c:pt idx="9801">
                  <c:v>151.99557331771612</c:v>
                </c:pt>
                <c:pt idx="9802">
                  <c:v>150.67057036538958</c:v>
                </c:pt>
                <c:pt idx="9803">
                  <c:v>150.1568581340814</c:v>
                </c:pt>
                <c:pt idx="9804">
                  <c:v>151.9036294336112</c:v>
                </c:pt>
                <c:pt idx="9805">
                  <c:v>151.07622425149484</c:v>
                </c:pt>
                <c:pt idx="9806">
                  <c:v>150.06492009437804</c:v>
                </c:pt>
                <c:pt idx="9807">
                  <c:v>150.89234853359747</c:v>
                </c:pt>
                <c:pt idx="9808">
                  <c:v>155.4512727540025</c:v>
                </c:pt>
                <c:pt idx="9809">
                  <c:v>153.6125402781694</c:v>
                </c:pt>
                <c:pt idx="9810">
                  <c:v>152.41736618730525</c:v>
                </c:pt>
                <c:pt idx="9811">
                  <c:v>151.49799964813087</c:v>
                </c:pt>
                <c:pt idx="9812">
                  <c:v>151.31412995538975</c:v>
                </c:pt>
                <c:pt idx="9813">
                  <c:v>151.49799964813087</c:v>
                </c:pt>
                <c:pt idx="9814">
                  <c:v>150.48669494875003</c:v>
                </c:pt>
                <c:pt idx="9815">
                  <c:v>151.40606178918219</c:v>
                </c:pt>
                <c:pt idx="9816">
                  <c:v>150.34073355072098</c:v>
                </c:pt>
                <c:pt idx="9817">
                  <c:v>150.06492009437804</c:v>
                </c:pt>
                <c:pt idx="9818">
                  <c:v>150.06492009437804</c:v>
                </c:pt>
                <c:pt idx="9819">
                  <c:v>151.07622425149484</c:v>
                </c:pt>
                <c:pt idx="9820">
                  <c:v>150.98428699506178</c:v>
                </c:pt>
                <c:pt idx="9821">
                  <c:v>150.98428699506178</c:v>
                </c:pt>
                <c:pt idx="9822">
                  <c:v>152.41736618730525</c:v>
                </c:pt>
                <c:pt idx="9823">
                  <c:v>151.9036294336112</c:v>
                </c:pt>
                <c:pt idx="9824">
                  <c:v>150.43266562551966</c:v>
                </c:pt>
                <c:pt idx="9825">
                  <c:v>151.22219209644106</c:v>
                </c:pt>
                <c:pt idx="9826">
                  <c:v>151.95768231520242</c:v>
                </c:pt>
                <c:pt idx="9827">
                  <c:v>151.13025423749238</c:v>
                </c:pt>
                <c:pt idx="9828">
                  <c:v>151.86574505876936</c:v>
                </c:pt>
                <c:pt idx="9829">
                  <c:v>151.58993750707955</c:v>
                </c:pt>
                <c:pt idx="9830">
                  <c:v>151.49799964813087</c:v>
                </c:pt>
                <c:pt idx="9831">
                  <c:v>150.34073355072098</c:v>
                </c:pt>
                <c:pt idx="9832">
                  <c:v>150.11894971886622</c:v>
                </c:pt>
                <c:pt idx="9833">
                  <c:v>150.89234853359747</c:v>
                </c:pt>
                <c:pt idx="9834">
                  <c:v>151.07622425149484</c:v>
                </c:pt>
                <c:pt idx="9835">
                  <c:v>152.08751720182104</c:v>
                </c:pt>
                <c:pt idx="9836">
                  <c:v>151.44396966213333</c:v>
                </c:pt>
                <c:pt idx="9837">
                  <c:v>152.17946108592596</c:v>
                </c:pt>
                <c:pt idx="9838">
                  <c:v>150.57863292820184</c:v>
                </c:pt>
                <c:pt idx="9839">
                  <c:v>151.77381322497692</c:v>
                </c:pt>
                <c:pt idx="9840">
                  <c:v>154.34803471454015</c:v>
                </c:pt>
                <c:pt idx="9841">
                  <c:v>152.23349046940788</c:v>
                </c:pt>
                <c:pt idx="9842">
                  <c:v>151.31412995538975</c:v>
                </c:pt>
                <c:pt idx="9843">
                  <c:v>150.302825376512</c:v>
                </c:pt>
                <c:pt idx="9844">
                  <c:v>152.04962077666673</c:v>
                </c:pt>
                <c:pt idx="9845">
                  <c:v>151.86574505876936</c:v>
                </c:pt>
                <c:pt idx="9846">
                  <c:v>152.60124130268699</c:v>
                </c:pt>
                <c:pt idx="9847">
                  <c:v>151.95768231520242</c:v>
                </c:pt>
                <c:pt idx="9848">
                  <c:v>150.52460336396524</c:v>
                </c:pt>
                <c:pt idx="9849">
                  <c:v>151.2600999693922</c:v>
                </c:pt>
                <c:pt idx="9850">
                  <c:v>150.61654098190766</c:v>
                </c:pt>
                <c:pt idx="9851">
                  <c:v>150.70847944337197</c:v>
                </c:pt>
                <c:pt idx="9852">
                  <c:v>150.67057036538958</c:v>
                </c:pt>
                <c:pt idx="9853">
                  <c:v>150.43266562551966</c:v>
                </c:pt>
                <c:pt idx="9854">
                  <c:v>153.55849824185941</c:v>
                </c:pt>
                <c:pt idx="9855">
                  <c:v>150.98428699506178</c:v>
                </c:pt>
                <c:pt idx="9856">
                  <c:v>150.302825376512</c:v>
                </c:pt>
                <c:pt idx="9857">
                  <c:v>153.46655435775449</c:v>
                </c:pt>
                <c:pt idx="9858">
                  <c:v>155.21336765262322</c:v>
                </c:pt>
                <c:pt idx="9859">
                  <c:v>150.2487958122754</c:v>
                </c:pt>
                <c:pt idx="9860">
                  <c:v>150.94637851959502</c:v>
                </c:pt>
                <c:pt idx="9861">
                  <c:v>150.67057036538958</c:v>
                </c:pt>
                <c:pt idx="9862">
                  <c:v>151.0383163785437</c:v>
                </c:pt>
                <c:pt idx="9863">
                  <c:v>150.85444668580257</c:v>
                </c:pt>
                <c:pt idx="9864">
                  <c:v>150.52460336396524</c:v>
                </c:pt>
                <c:pt idx="9865">
                  <c:v>150.61654098190766</c:v>
                </c:pt>
                <c:pt idx="9866">
                  <c:v>153.00689518879224</c:v>
                </c:pt>
                <c:pt idx="9867">
                  <c:v>151.07622425149484</c:v>
                </c:pt>
                <c:pt idx="9868">
                  <c:v>151.71980131444809</c:v>
                </c:pt>
                <c:pt idx="9869">
                  <c:v>151.40606178918219</c:v>
                </c:pt>
                <c:pt idx="9870">
                  <c:v>153.24479486753091</c:v>
                </c:pt>
                <c:pt idx="9871">
                  <c:v>151.40606178918219</c:v>
                </c:pt>
                <c:pt idx="9872">
                  <c:v>153.52060844437696</c:v>
                </c:pt>
                <c:pt idx="9873">
                  <c:v>153.3367327264796</c:v>
                </c:pt>
                <c:pt idx="9874">
                  <c:v>151.95768231520242</c:v>
                </c:pt>
                <c:pt idx="9875">
                  <c:v>151.31412995538975</c:v>
                </c:pt>
                <c:pt idx="9876">
                  <c:v>150.67057036538958</c:v>
                </c:pt>
                <c:pt idx="9877">
                  <c:v>152.41736618730525</c:v>
                </c:pt>
                <c:pt idx="9878">
                  <c:v>152.87704945689242</c:v>
                </c:pt>
                <c:pt idx="9879">
                  <c:v>150.39476311495758</c:v>
                </c:pt>
                <c:pt idx="9880">
                  <c:v>150.11894971886622</c:v>
                </c:pt>
                <c:pt idx="9881">
                  <c:v>151.07622425149484</c:v>
                </c:pt>
                <c:pt idx="9882">
                  <c:v>153.19078295700209</c:v>
                </c:pt>
                <c:pt idx="9883">
                  <c:v>150.1568581340814</c:v>
                </c:pt>
                <c:pt idx="9884">
                  <c:v>151.71980131444809</c:v>
                </c:pt>
                <c:pt idx="9885">
                  <c:v>152.27140497003089</c:v>
                </c:pt>
                <c:pt idx="9886">
                  <c:v>150.48669494875003</c:v>
                </c:pt>
                <c:pt idx="9887">
                  <c:v>151.40606178918219</c:v>
                </c:pt>
                <c:pt idx="9888">
                  <c:v>150.52460336396524</c:v>
                </c:pt>
                <c:pt idx="9889">
                  <c:v>151.95768231520242</c:v>
                </c:pt>
                <c:pt idx="9890">
                  <c:v>150.48669494875003</c:v>
                </c:pt>
                <c:pt idx="9891">
                  <c:v>151.62785743034317</c:v>
                </c:pt>
                <c:pt idx="9892">
                  <c:v>151.22219209644106</c:v>
                </c:pt>
                <c:pt idx="9893">
                  <c:v>151.86574505876936</c:v>
                </c:pt>
                <c:pt idx="9894">
                  <c:v>150.85444668580257</c:v>
                </c:pt>
                <c:pt idx="9895">
                  <c:v>151.49799964813087</c:v>
                </c:pt>
                <c:pt idx="9896">
                  <c:v>151.40606178918219</c:v>
                </c:pt>
                <c:pt idx="9897">
                  <c:v>151.31412995538975</c:v>
                </c:pt>
                <c:pt idx="9898">
                  <c:v>150.67057036538958</c:v>
                </c:pt>
                <c:pt idx="9899">
                  <c:v>150.48669494875003</c:v>
                </c:pt>
                <c:pt idx="9900">
                  <c:v>150.302825376512</c:v>
                </c:pt>
                <c:pt idx="9901">
                  <c:v>150.89234853359747</c:v>
                </c:pt>
                <c:pt idx="9902">
                  <c:v>151.81174519855301</c:v>
                </c:pt>
                <c:pt idx="9903">
                  <c:v>153.74238601006925</c:v>
                </c:pt>
                <c:pt idx="9904">
                  <c:v>154.84565176525027</c:v>
                </c:pt>
                <c:pt idx="9905">
                  <c:v>152.87704945689242</c:v>
                </c:pt>
                <c:pt idx="9906">
                  <c:v>153.00689518879224</c:v>
                </c:pt>
                <c:pt idx="9907">
                  <c:v>153.65044212596433</c:v>
                </c:pt>
                <c:pt idx="9908">
                  <c:v>151.07622425149484</c:v>
                </c:pt>
                <c:pt idx="9909">
                  <c:v>150.94637851959502</c:v>
                </c:pt>
                <c:pt idx="9910">
                  <c:v>152.32542832835657</c:v>
                </c:pt>
                <c:pt idx="9911">
                  <c:v>152.87704945689242</c:v>
                </c:pt>
                <c:pt idx="9912">
                  <c:v>151.58993750707955</c:v>
                </c:pt>
                <c:pt idx="9913">
                  <c:v>150.43266562551966</c:v>
                </c:pt>
                <c:pt idx="9914">
                  <c:v>150.80041730232065</c:v>
                </c:pt>
                <c:pt idx="9915">
                  <c:v>152.23349046940788</c:v>
                </c:pt>
                <c:pt idx="9916">
                  <c:v>151.13025423749238</c:v>
                </c:pt>
                <c:pt idx="9917">
                  <c:v>151.31412995538975</c:v>
                </c:pt>
                <c:pt idx="9918">
                  <c:v>152.82300742058243</c:v>
                </c:pt>
                <c:pt idx="9919">
                  <c:v>152.73106353647751</c:v>
                </c:pt>
                <c:pt idx="9920">
                  <c:v>151.81174519855301</c:v>
                </c:pt>
                <c:pt idx="9921">
                  <c:v>150.98428699506178</c:v>
                </c:pt>
                <c:pt idx="9922">
                  <c:v>150.39476311495758</c:v>
                </c:pt>
                <c:pt idx="9923">
                  <c:v>151.44396966213333</c:v>
                </c:pt>
                <c:pt idx="9924">
                  <c:v>150.52460336396524</c:v>
                </c:pt>
                <c:pt idx="9925">
                  <c:v>151.77381322497692</c:v>
                </c:pt>
                <c:pt idx="9926">
                  <c:v>151.49799964813087</c:v>
                </c:pt>
                <c:pt idx="9927">
                  <c:v>152.04962077666673</c:v>
                </c:pt>
                <c:pt idx="9928">
                  <c:v>153.06092517478979</c:v>
                </c:pt>
                <c:pt idx="9929">
                  <c:v>151.95768231520242</c:v>
                </c:pt>
                <c:pt idx="9930">
                  <c:v>153.52060844437696</c:v>
                </c:pt>
                <c:pt idx="9931">
                  <c:v>152.69317373899506</c:v>
                </c:pt>
                <c:pt idx="9932">
                  <c:v>151.81174519855301</c:v>
                </c:pt>
                <c:pt idx="9933">
                  <c:v>150.43266562551966</c:v>
                </c:pt>
                <c:pt idx="9934">
                  <c:v>150.11894971886622</c:v>
                </c:pt>
                <c:pt idx="9935">
                  <c:v>150.80041730232065</c:v>
                </c:pt>
                <c:pt idx="9936">
                  <c:v>151.16816211044352</c:v>
                </c:pt>
                <c:pt idx="9937">
                  <c:v>152.17946108592596</c:v>
                </c:pt>
                <c:pt idx="9938">
                  <c:v>150.52460336396524</c:v>
                </c:pt>
                <c:pt idx="9939">
                  <c:v>150.48669494875003</c:v>
                </c:pt>
                <c:pt idx="9940">
                  <c:v>150.98428699506178</c:v>
                </c:pt>
                <c:pt idx="9941">
                  <c:v>150.67057036538958</c:v>
                </c:pt>
                <c:pt idx="9942">
                  <c:v>150.1568581340814</c:v>
                </c:pt>
                <c:pt idx="9943">
                  <c:v>150.85444668580257</c:v>
                </c:pt>
                <c:pt idx="9944">
                  <c:v>150.80041730232065</c:v>
                </c:pt>
                <c:pt idx="9945">
                  <c:v>150.52460336396524</c:v>
                </c:pt>
                <c:pt idx="9946">
                  <c:v>150.70847944337197</c:v>
                </c:pt>
                <c:pt idx="9947">
                  <c:v>150.70847944337197</c:v>
                </c:pt>
                <c:pt idx="9948">
                  <c:v>150.2487958122754</c:v>
                </c:pt>
                <c:pt idx="9949">
                  <c:v>150.43266562551966</c:v>
                </c:pt>
                <c:pt idx="9950">
                  <c:v>152.82300742058243</c:v>
                </c:pt>
                <c:pt idx="9951">
                  <c:v>155.12142376851833</c:v>
                </c:pt>
                <c:pt idx="9952">
                  <c:v>154.93753600030848</c:v>
                </c:pt>
                <c:pt idx="9953">
                  <c:v>151.81174519855301</c:v>
                </c:pt>
                <c:pt idx="9954">
                  <c:v>150.89234853359747</c:v>
                </c:pt>
                <c:pt idx="9955">
                  <c:v>151.49799964813087</c:v>
                </c:pt>
                <c:pt idx="9956">
                  <c:v>150.85444668580257</c:v>
                </c:pt>
                <c:pt idx="9957">
                  <c:v>151.68187476351261</c:v>
                </c:pt>
                <c:pt idx="9958">
                  <c:v>150.94637851959502</c:v>
                </c:pt>
                <c:pt idx="9959">
                  <c:v>150.52460336396524</c:v>
                </c:pt>
                <c:pt idx="9960">
                  <c:v>150.06492009437804</c:v>
                </c:pt>
                <c:pt idx="9961">
                  <c:v>151.95768231520242</c:v>
                </c:pt>
                <c:pt idx="9962">
                  <c:v>150.85444668580257</c:v>
                </c:pt>
                <c:pt idx="9963">
                  <c:v>152.04962077666673</c:v>
                </c:pt>
                <c:pt idx="9964">
                  <c:v>151.62785743034317</c:v>
                </c:pt>
                <c:pt idx="9965">
                  <c:v>150.2487958122754</c:v>
                </c:pt>
                <c:pt idx="9966">
                  <c:v>152.04962077666673</c:v>
                </c:pt>
                <c:pt idx="9967">
                  <c:v>152.14155863561541</c:v>
                </c:pt>
                <c:pt idx="9968">
                  <c:v>151.22219209644106</c:v>
                </c:pt>
                <c:pt idx="9969">
                  <c:v>150.70847944337197</c:v>
                </c:pt>
                <c:pt idx="9970">
                  <c:v>150.48669494875003</c:v>
                </c:pt>
                <c:pt idx="9971">
                  <c:v>150.80041730232065</c:v>
                </c:pt>
                <c:pt idx="9972">
                  <c:v>150.39476311495758</c:v>
                </c:pt>
                <c:pt idx="9973">
                  <c:v>151.68187476351261</c:v>
                </c:pt>
                <c:pt idx="9974">
                  <c:v>150.85444668580257</c:v>
                </c:pt>
                <c:pt idx="9975">
                  <c:v>151.07622425149484</c:v>
                </c:pt>
                <c:pt idx="9976">
                  <c:v>150.43266562551966</c:v>
                </c:pt>
                <c:pt idx="9977">
                  <c:v>151.40606178918219</c:v>
                </c:pt>
                <c:pt idx="9978">
                  <c:v>151.68187476351261</c:v>
                </c:pt>
                <c:pt idx="9979">
                  <c:v>150.67057036538958</c:v>
                </c:pt>
                <c:pt idx="9980">
                  <c:v>151.31412995538975</c:v>
                </c:pt>
                <c:pt idx="9981">
                  <c:v>150.34073355072098</c:v>
                </c:pt>
                <c:pt idx="9982">
                  <c:v>151.35203180318464</c:v>
                </c:pt>
                <c:pt idx="9983">
                  <c:v>150.1568581340814</c:v>
                </c:pt>
                <c:pt idx="9984">
                  <c:v>150.39476311495758</c:v>
                </c:pt>
                <c:pt idx="9985">
                  <c:v>152.36334885413578</c:v>
                </c:pt>
                <c:pt idx="9986">
                  <c:v>150.43266562551966</c:v>
                </c:pt>
                <c:pt idx="9987">
                  <c:v>150.2487958122754</c:v>
                </c:pt>
                <c:pt idx="9988">
                  <c:v>150.52460336396524</c:v>
                </c:pt>
                <c:pt idx="9989">
                  <c:v>151.13025423749238</c:v>
                </c:pt>
                <c:pt idx="9990">
                  <c:v>151.95768231520242</c:v>
                </c:pt>
                <c:pt idx="9991">
                  <c:v>151.0383163785437</c:v>
                </c:pt>
                <c:pt idx="9992">
                  <c:v>153.42866998291265</c:v>
                </c:pt>
                <c:pt idx="9993">
                  <c:v>151.40606178918219</c:v>
                </c:pt>
                <c:pt idx="9994">
                  <c:v>150.67057036538958</c:v>
                </c:pt>
                <c:pt idx="9995">
                  <c:v>151.40606178918219</c:v>
                </c:pt>
                <c:pt idx="9996">
                  <c:v>151.62785743034317</c:v>
                </c:pt>
                <c:pt idx="9997">
                  <c:v>151.95768231520242</c:v>
                </c:pt>
                <c:pt idx="9998">
                  <c:v>153.92627377827907</c:v>
                </c:pt>
                <c:pt idx="9999">
                  <c:v>153.55849824185941</c:v>
                </c:pt>
                <c:pt idx="10000">
                  <c:v>150.1568581340814</c:v>
                </c:pt>
                <c:pt idx="10001">
                  <c:v>150.302825376512</c:v>
                </c:pt>
                <c:pt idx="10002">
                  <c:v>150.67057036538958</c:v>
                </c:pt>
                <c:pt idx="10003">
                  <c:v>150.39476311495758</c:v>
                </c:pt>
                <c:pt idx="10004">
                  <c:v>150.34073355072098</c:v>
                </c:pt>
                <c:pt idx="10005">
                  <c:v>151.40606178918219</c:v>
                </c:pt>
                <c:pt idx="10006">
                  <c:v>151.40606178918219</c:v>
                </c:pt>
                <c:pt idx="10007">
                  <c:v>150.39476311495758</c:v>
                </c:pt>
                <c:pt idx="10008">
                  <c:v>150.61654098190766</c:v>
                </c:pt>
                <c:pt idx="10009">
                  <c:v>151.49799964813087</c:v>
                </c:pt>
                <c:pt idx="10010">
                  <c:v>152.23349046940788</c:v>
                </c:pt>
                <c:pt idx="10011">
                  <c:v>150.39476311495758</c:v>
                </c:pt>
                <c:pt idx="10012">
                  <c:v>151.13025423749238</c:v>
                </c:pt>
                <c:pt idx="10013">
                  <c:v>150.70847944337197</c:v>
                </c:pt>
                <c:pt idx="10014">
                  <c:v>151.35203180318464</c:v>
                </c:pt>
                <c:pt idx="10015">
                  <c:v>150.34073355072098</c:v>
                </c:pt>
                <c:pt idx="10016">
                  <c:v>152.08751720182104</c:v>
                </c:pt>
                <c:pt idx="10017">
                  <c:v>150.2487958122754</c:v>
                </c:pt>
                <c:pt idx="10018">
                  <c:v>151.62785743034317</c:v>
                </c:pt>
                <c:pt idx="10019">
                  <c:v>153.09883907289716</c:v>
                </c:pt>
                <c:pt idx="10020">
                  <c:v>154.11010189744221</c:v>
                </c:pt>
                <c:pt idx="10021">
                  <c:v>152.63911965237259</c:v>
                </c:pt>
                <c:pt idx="10022">
                  <c:v>151.16816211044352</c:v>
                </c:pt>
                <c:pt idx="10023">
                  <c:v>150.89234853359747</c:v>
                </c:pt>
                <c:pt idx="10024">
                  <c:v>150.302825376512</c:v>
                </c:pt>
                <c:pt idx="10025">
                  <c:v>152.14155863561541</c:v>
                </c:pt>
                <c:pt idx="10026">
                  <c:v>152.32542832835657</c:v>
                </c:pt>
                <c:pt idx="10027">
                  <c:v>151.86574505876936</c:v>
                </c:pt>
                <c:pt idx="10028">
                  <c:v>152.23349046940788</c:v>
                </c:pt>
                <c:pt idx="10029">
                  <c:v>152.69317373899506</c:v>
                </c:pt>
                <c:pt idx="10030">
                  <c:v>151.95768231520242</c:v>
                </c:pt>
                <c:pt idx="10031">
                  <c:v>151.49799964813087</c:v>
                </c:pt>
                <c:pt idx="10032">
                  <c:v>150.302825376512</c:v>
                </c:pt>
                <c:pt idx="10033">
                  <c:v>151.22219209644106</c:v>
                </c:pt>
                <c:pt idx="10034">
                  <c:v>151.22219209644106</c:v>
                </c:pt>
                <c:pt idx="10035">
                  <c:v>151.40606178918219</c:v>
                </c:pt>
                <c:pt idx="10036">
                  <c:v>150.67057036538958</c:v>
                </c:pt>
                <c:pt idx="10037">
                  <c:v>151.40606178918219</c:v>
                </c:pt>
                <c:pt idx="10038">
                  <c:v>151.13025423749238</c:v>
                </c:pt>
                <c:pt idx="10039">
                  <c:v>150.98428699506178</c:v>
                </c:pt>
                <c:pt idx="10040">
                  <c:v>151.49799964813087</c:v>
                </c:pt>
                <c:pt idx="10041">
                  <c:v>156.09483113897144</c:v>
                </c:pt>
                <c:pt idx="10042">
                  <c:v>152.87704945689242</c:v>
                </c:pt>
                <c:pt idx="10043">
                  <c:v>150.85444668580257</c:v>
                </c:pt>
                <c:pt idx="10044">
                  <c:v>150.80041730232065</c:v>
                </c:pt>
                <c:pt idx="10045">
                  <c:v>152.08751720182104</c:v>
                </c:pt>
                <c:pt idx="10046">
                  <c:v>150.57863292820184</c:v>
                </c:pt>
                <c:pt idx="10047">
                  <c:v>151.49799964813087</c:v>
                </c:pt>
                <c:pt idx="10048">
                  <c:v>150.11894971886622</c:v>
                </c:pt>
                <c:pt idx="10049">
                  <c:v>150.70847944337197</c:v>
                </c:pt>
                <c:pt idx="10050">
                  <c:v>151.71980131444809</c:v>
                </c:pt>
                <c:pt idx="10051">
                  <c:v>150.61654098190766</c:v>
                </c:pt>
                <c:pt idx="10052">
                  <c:v>150.80041730232065</c:v>
                </c:pt>
                <c:pt idx="10053">
                  <c:v>150.85444668580257</c:v>
                </c:pt>
                <c:pt idx="10054">
                  <c:v>152.91495130468732</c:v>
                </c:pt>
                <c:pt idx="10055">
                  <c:v>153.28272684110698</c:v>
                </c:pt>
                <c:pt idx="10056">
                  <c:v>152.41736618730525</c:v>
                </c:pt>
                <c:pt idx="10057">
                  <c:v>150.02701787302345</c:v>
                </c:pt>
                <c:pt idx="10058">
                  <c:v>150.302825376512</c:v>
                </c:pt>
                <c:pt idx="10059">
                  <c:v>151.0383163785437</c:v>
                </c:pt>
                <c:pt idx="10060">
                  <c:v>151.13025423749238</c:v>
                </c:pt>
                <c:pt idx="10061">
                  <c:v>150.02701787302345</c:v>
                </c:pt>
                <c:pt idx="10062">
                  <c:v>150.34073355072098</c:v>
                </c:pt>
                <c:pt idx="10063">
                  <c:v>150.57863292820184</c:v>
                </c:pt>
                <c:pt idx="10064">
                  <c:v>150.34073355072098</c:v>
                </c:pt>
                <c:pt idx="10065">
                  <c:v>151.07622425149484</c:v>
                </c:pt>
                <c:pt idx="10066">
                  <c:v>150.94637851959502</c:v>
                </c:pt>
                <c:pt idx="10067">
                  <c:v>151.35203180318464</c:v>
                </c:pt>
                <c:pt idx="10068">
                  <c:v>150.57863292820184</c:v>
                </c:pt>
                <c:pt idx="10069">
                  <c:v>150.34073355072098</c:v>
                </c:pt>
                <c:pt idx="10070">
                  <c:v>150.39476311495758</c:v>
                </c:pt>
                <c:pt idx="10071">
                  <c:v>150.52460336396524</c:v>
                </c:pt>
                <c:pt idx="10072">
                  <c:v>150.302825376512</c:v>
                </c:pt>
                <c:pt idx="10073">
                  <c:v>151.44396966213333</c:v>
                </c:pt>
                <c:pt idx="10074">
                  <c:v>150.70847944337197</c:v>
                </c:pt>
                <c:pt idx="10075">
                  <c:v>151.40606178918219</c:v>
                </c:pt>
                <c:pt idx="10076">
                  <c:v>151.95768231520242</c:v>
                </c:pt>
                <c:pt idx="10077">
                  <c:v>150.39476311495758</c:v>
                </c:pt>
                <c:pt idx="10078">
                  <c:v>150.06492009437804</c:v>
                </c:pt>
                <c:pt idx="10079">
                  <c:v>150.06492009437804</c:v>
                </c:pt>
                <c:pt idx="10080">
                  <c:v>151.62785743034317</c:v>
                </c:pt>
                <c:pt idx="10081">
                  <c:v>150.57863292820184</c:v>
                </c:pt>
                <c:pt idx="10082">
                  <c:v>151.77381322497692</c:v>
                </c:pt>
                <c:pt idx="10083">
                  <c:v>150.2487958122754</c:v>
                </c:pt>
                <c:pt idx="10084">
                  <c:v>150.98428699506178</c:v>
                </c:pt>
                <c:pt idx="10085">
                  <c:v>151.07622425149484</c:v>
                </c:pt>
                <c:pt idx="10086">
                  <c:v>150.02701787302345</c:v>
                </c:pt>
                <c:pt idx="10087">
                  <c:v>150.76250882685389</c:v>
                </c:pt>
                <c:pt idx="10088">
                  <c:v>151.49799964813087</c:v>
                </c:pt>
                <c:pt idx="10089">
                  <c:v>153.9802856888079</c:v>
                </c:pt>
                <c:pt idx="10090">
                  <c:v>150.85444668580257</c:v>
                </c:pt>
                <c:pt idx="10091">
                  <c:v>151.35203180318464</c:v>
                </c:pt>
                <c:pt idx="10092">
                  <c:v>150.43266562551966</c:v>
                </c:pt>
                <c:pt idx="10093">
                  <c:v>151.53591354623825</c:v>
                </c:pt>
                <c:pt idx="10094">
                  <c:v>151.86574505876936</c:v>
                </c:pt>
                <c:pt idx="10095">
                  <c:v>151.31412995538975</c:v>
                </c:pt>
                <c:pt idx="10096">
                  <c:v>151.22219209644106</c:v>
                </c:pt>
                <c:pt idx="10097">
                  <c:v>151.95768231520242</c:v>
                </c:pt>
                <c:pt idx="10098">
                  <c:v>150.48669494875003</c:v>
                </c:pt>
                <c:pt idx="10099">
                  <c:v>153.3367327264796</c:v>
                </c:pt>
                <c:pt idx="10100">
                  <c:v>150.61654098190766</c:v>
                </c:pt>
                <c:pt idx="10101">
                  <c:v>150.57863292820184</c:v>
                </c:pt>
                <c:pt idx="10102">
                  <c:v>150.21088739706022</c:v>
                </c:pt>
                <c:pt idx="10103">
                  <c:v>151.07622425149484</c:v>
                </c:pt>
                <c:pt idx="10104">
                  <c:v>152.54723662234562</c:v>
                </c:pt>
                <c:pt idx="10105">
                  <c:v>151.13025423749238</c:v>
                </c:pt>
                <c:pt idx="10106">
                  <c:v>150.39476311495758</c:v>
                </c:pt>
                <c:pt idx="10107">
                  <c:v>150.11894971886622</c:v>
                </c:pt>
                <c:pt idx="10108">
                  <c:v>151.95768231520242</c:v>
                </c:pt>
                <c:pt idx="10109">
                  <c:v>151.68187476351261</c:v>
                </c:pt>
                <c:pt idx="10110">
                  <c:v>151.58993750707955</c:v>
                </c:pt>
                <c:pt idx="10111">
                  <c:v>150.48669494875003</c:v>
                </c:pt>
                <c:pt idx="10112">
                  <c:v>150.302825376512</c:v>
                </c:pt>
                <c:pt idx="10113">
                  <c:v>150.06492009437804</c:v>
                </c:pt>
                <c:pt idx="10114">
                  <c:v>151.35203180318464</c:v>
                </c:pt>
                <c:pt idx="10115">
                  <c:v>150.43266562551966</c:v>
                </c:pt>
                <c:pt idx="10116">
                  <c:v>151.07622425149484</c:v>
                </c:pt>
                <c:pt idx="10117">
                  <c:v>150.34073355072098</c:v>
                </c:pt>
                <c:pt idx="10118">
                  <c:v>151.31412995538975</c:v>
                </c:pt>
                <c:pt idx="10119">
                  <c:v>150.02701787302345</c:v>
                </c:pt>
                <c:pt idx="10120">
                  <c:v>150.80041730232065</c:v>
                </c:pt>
                <c:pt idx="10121">
                  <c:v>150.76250882685389</c:v>
                </c:pt>
                <c:pt idx="10122">
                  <c:v>150.302825376512</c:v>
                </c:pt>
                <c:pt idx="10123">
                  <c:v>150.34073355072098</c:v>
                </c:pt>
                <c:pt idx="10124">
                  <c:v>151.95768231520242</c:v>
                </c:pt>
                <c:pt idx="10125">
                  <c:v>152.87704945689242</c:v>
                </c:pt>
                <c:pt idx="10126">
                  <c:v>152.14155863561541</c:v>
                </c:pt>
                <c:pt idx="10127">
                  <c:v>151.95768231520242</c:v>
                </c:pt>
                <c:pt idx="10128">
                  <c:v>152.69317373899506</c:v>
                </c:pt>
                <c:pt idx="10129">
                  <c:v>151.40606178918219</c:v>
                </c:pt>
                <c:pt idx="10130">
                  <c:v>151.49799964813087</c:v>
                </c:pt>
                <c:pt idx="10131">
                  <c:v>153.79641599606677</c:v>
                </c:pt>
                <c:pt idx="10132">
                  <c:v>152.08751720182104</c:v>
                </c:pt>
                <c:pt idx="10133">
                  <c:v>151.58993750707955</c:v>
                </c:pt>
                <c:pt idx="10134">
                  <c:v>150.06492009437804</c:v>
                </c:pt>
                <c:pt idx="10135">
                  <c:v>152.73106353647751</c:v>
                </c:pt>
                <c:pt idx="10136">
                  <c:v>152.73106353647751</c:v>
                </c:pt>
                <c:pt idx="10137">
                  <c:v>152.63911965237259</c:v>
                </c:pt>
                <c:pt idx="10138">
                  <c:v>150.61654098190766</c:v>
                </c:pt>
                <c:pt idx="10139">
                  <c:v>153.09883907289716</c:v>
                </c:pt>
                <c:pt idx="10140">
                  <c:v>150.89234853359747</c:v>
                </c:pt>
                <c:pt idx="10141">
                  <c:v>150.80041730232065</c:v>
                </c:pt>
                <c:pt idx="10142">
                  <c:v>150.57863292820184</c:v>
                </c:pt>
                <c:pt idx="10143">
                  <c:v>151.22219209644106</c:v>
                </c:pt>
                <c:pt idx="10144">
                  <c:v>151.22219209644106</c:v>
                </c:pt>
                <c:pt idx="10145">
                  <c:v>151.86574505876936</c:v>
                </c:pt>
                <c:pt idx="10146">
                  <c:v>150.2487958122754</c:v>
                </c:pt>
                <c:pt idx="10147">
                  <c:v>150.80041730232065</c:v>
                </c:pt>
                <c:pt idx="10148">
                  <c:v>151.13025423749238</c:v>
                </c:pt>
                <c:pt idx="10149">
                  <c:v>150.70847944337197</c:v>
                </c:pt>
                <c:pt idx="10150">
                  <c:v>150.34073355072098</c:v>
                </c:pt>
                <c:pt idx="10151">
                  <c:v>150.89234853359747</c:v>
                </c:pt>
                <c:pt idx="10152">
                  <c:v>151.62785743034317</c:v>
                </c:pt>
                <c:pt idx="10153">
                  <c:v>153.46655435775449</c:v>
                </c:pt>
                <c:pt idx="10154">
                  <c:v>150.11894971886622</c:v>
                </c:pt>
                <c:pt idx="10155">
                  <c:v>151.40606178918219</c:v>
                </c:pt>
                <c:pt idx="10156">
                  <c:v>150.06492009437804</c:v>
                </c:pt>
                <c:pt idx="10157">
                  <c:v>150.11894971886622</c:v>
                </c:pt>
                <c:pt idx="10158">
                  <c:v>150.02701787302345</c:v>
                </c:pt>
                <c:pt idx="10159">
                  <c:v>152.69317373899506</c:v>
                </c:pt>
                <c:pt idx="10160">
                  <c:v>151.95768231520242</c:v>
                </c:pt>
                <c:pt idx="10161">
                  <c:v>151.40606178918219</c:v>
                </c:pt>
                <c:pt idx="10162">
                  <c:v>153.70447813711809</c:v>
                </c:pt>
                <c:pt idx="10163">
                  <c:v>151.0383163785437</c:v>
                </c:pt>
                <c:pt idx="10164">
                  <c:v>150.06492009437804</c:v>
                </c:pt>
                <c:pt idx="10165">
                  <c:v>150.48669494875003</c:v>
                </c:pt>
                <c:pt idx="10166">
                  <c:v>151.49799964813087</c:v>
                </c:pt>
                <c:pt idx="10167">
                  <c:v>152.36334885413578</c:v>
                </c:pt>
                <c:pt idx="10168">
                  <c:v>152.73106353647751</c:v>
                </c:pt>
                <c:pt idx="10169">
                  <c:v>151.99557331771612</c:v>
                </c:pt>
                <c:pt idx="10170">
                  <c:v>150.1568581340814</c:v>
                </c:pt>
                <c:pt idx="10171">
                  <c:v>151.13025423749238</c:v>
                </c:pt>
                <c:pt idx="10172">
                  <c:v>150.06492009437804</c:v>
                </c:pt>
                <c:pt idx="10173">
                  <c:v>152.60124130268699</c:v>
                </c:pt>
                <c:pt idx="10174">
                  <c:v>150.34073355072098</c:v>
                </c:pt>
                <c:pt idx="10175">
                  <c:v>152.08751720182104</c:v>
                </c:pt>
                <c:pt idx="10176">
                  <c:v>151.99557331771612</c:v>
                </c:pt>
                <c:pt idx="10177">
                  <c:v>151.86574505876936</c:v>
                </c:pt>
                <c:pt idx="10178">
                  <c:v>150.85444668580257</c:v>
                </c:pt>
                <c:pt idx="10179">
                  <c:v>150.57863292820184</c:v>
                </c:pt>
                <c:pt idx="10180">
                  <c:v>152.9689873158411</c:v>
                </c:pt>
                <c:pt idx="10181">
                  <c:v>150.57863292820184</c:v>
                </c:pt>
                <c:pt idx="10182">
                  <c:v>150.06492009437804</c:v>
                </c:pt>
                <c:pt idx="10183">
                  <c:v>151.07622425149484</c:v>
                </c:pt>
                <c:pt idx="10184">
                  <c:v>150.2487958122754</c:v>
                </c:pt>
                <c:pt idx="10185">
                  <c:v>152.08751720182104</c:v>
                </c:pt>
                <c:pt idx="10186">
                  <c:v>151.35203180318464</c:v>
                </c:pt>
                <c:pt idx="10187">
                  <c:v>151.13025423749238</c:v>
                </c:pt>
                <c:pt idx="10188">
                  <c:v>150.85444668580257</c:v>
                </c:pt>
                <c:pt idx="10189">
                  <c:v>152.60124130268699</c:v>
                </c:pt>
                <c:pt idx="10190">
                  <c:v>150.34073355072098</c:v>
                </c:pt>
                <c:pt idx="10191">
                  <c:v>152.27140497003089</c:v>
                </c:pt>
                <c:pt idx="10192">
                  <c:v>150.52460336396524</c:v>
                </c:pt>
                <c:pt idx="10193">
                  <c:v>151.44396966213333</c:v>
                </c:pt>
                <c:pt idx="10194">
                  <c:v>150.94637851959502</c:v>
                </c:pt>
                <c:pt idx="10195">
                  <c:v>152.14155863561541</c:v>
                </c:pt>
                <c:pt idx="10196">
                  <c:v>153.88835385501545</c:v>
                </c:pt>
                <c:pt idx="10197">
                  <c:v>150.67057036538958</c:v>
                </c:pt>
                <c:pt idx="10198">
                  <c:v>150.70847944337197</c:v>
                </c:pt>
                <c:pt idx="10199">
                  <c:v>150.43266562551966</c:v>
                </c:pt>
                <c:pt idx="10200">
                  <c:v>150.67057036538958</c:v>
                </c:pt>
                <c:pt idx="10201">
                  <c:v>150.02701787302345</c:v>
                </c:pt>
                <c:pt idx="10202">
                  <c:v>150.43266562551966</c:v>
                </c:pt>
                <c:pt idx="10203">
                  <c:v>150.89234853359747</c:v>
                </c:pt>
                <c:pt idx="10204">
                  <c:v>150.85444668580257</c:v>
                </c:pt>
                <c:pt idx="10205">
                  <c:v>150.67057036538958</c:v>
                </c:pt>
                <c:pt idx="10206">
                  <c:v>150.21088739706022</c:v>
                </c:pt>
                <c:pt idx="10207">
                  <c:v>153.15285700858223</c:v>
                </c:pt>
                <c:pt idx="10208">
                  <c:v>151.49799964813087</c:v>
                </c:pt>
                <c:pt idx="10209">
                  <c:v>151.95768231520242</c:v>
                </c:pt>
                <c:pt idx="10210">
                  <c:v>151.40606178918219</c:v>
                </c:pt>
                <c:pt idx="10211">
                  <c:v>152.04962077666673</c:v>
                </c:pt>
                <c:pt idx="10212">
                  <c:v>151.22219209644106</c:v>
                </c:pt>
                <c:pt idx="10213">
                  <c:v>150.76250882685389</c:v>
                </c:pt>
                <c:pt idx="10214">
                  <c:v>150.34073355072098</c:v>
                </c:pt>
                <c:pt idx="10215">
                  <c:v>150.02701787302345</c:v>
                </c:pt>
                <c:pt idx="10216">
                  <c:v>150.43266562551966</c:v>
                </c:pt>
                <c:pt idx="10217">
                  <c:v>150.80041730232065</c:v>
                </c:pt>
                <c:pt idx="10218">
                  <c:v>150.80041730232065</c:v>
                </c:pt>
                <c:pt idx="10219">
                  <c:v>154.43997076594195</c:v>
                </c:pt>
                <c:pt idx="10220">
                  <c:v>151.62785743034317</c:v>
                </c:pt>
                <c:pt idx="10221">
                  <c:v>152.17946108592596</c:v>
                </c:pt>
                <c:pt idx="10222">
                  <c:v>150.94637851959502</c:v>
                </c:pt>
                <c:pt idx="10223">
                  <c:v>150.1568581340814</c:v>
                </c:pt>
                <c:pt idx="10224">
                  <c:v>151.31412995538975</c:v>
                </c:pt>
                <c:pt idx="10225">
                  <c:v>152.04962077666673</c:v>
                </c:pt>
                <c:pt idx="10226">
                  <c:v>150.48669494875003</c:v>
                </c:pt>
                <c:pt idx="10227">
                  <c:v>153.3367327264796</c:v>
                </c:pt>
                <c:pt idx="10228">
                  <c:v>152.32542832835657</c:v>
                </c:pt>
                <c:pt idx="10229">
                  <c:v>150.80041730232065</c:v>
                </c:pt>
                <c:pt idx="10230">
                  <c:v>151.22219209644106</c:v>
                </c:pt>
                <c:pt idx="10231">
                  <c:v>151.31412995538975</c:v>
                </c:pt>
                <c:pt idx="10232">
                  <c:v>152.23349046940788</c:v>
                </c:pt>
                <c:pt idx="10233">
                  <c:v>150.43266562551966</c:v>
                </c:pt>
                <c:pt idx="10234">
                  <c:v>150.48669494875003</c:v>
                </c:pt>
                <c:pt idx="10235">
                  <c:v>150.43266562551966</c:v>
                </c:pt>
                <c:pt idx="10236">
                  <c:v>150.34073355072098</c:v>
                </c:pt>
                <c:pt idx="10237">
                  <c:v>151.62785743034317</c:v>
                </c:pt>
                <c:pt idx="10238">
                  <c:v>151.07622425149484</c:v>
                </c:pt>
                <c:pt idx="10239">
                  <c:v>150.98428699506178</c:v>
                </c:pt>
                <c:pt idx="10240">
                  <c:v>150.52460336396524</c:v>
                </c:pt>
                <c:pt idx="10241">
                  <c:v>151.68187476351261</c:v>
                </c:pt>
                <c:pt idx="10242">
                  <c:v>150.67057036538958</c:v>
                </c:pt>
                <c:pt idx="10243">
                  <c:v>150.34073355072098</c:v>
                </c:pt>
                <c:pt idx="10244">
                  <c:v>152.23349046940788</c:v>
                </c:pt>
                <c:pt idx="10245">
                  <c:v>150.302825376512</c:v>
                </c:pt>
                <c:pt idx="10246">
                  <c:v>150.1568581340814</c:v>
                </c:pt>
                <c:pt idx="10247">
                  <c:v>151.22219209644106</c:v>
                </c:pt>
                <c:pt idx="10248">
                  <c:v>151.95768231520242</c:v>
                </c:pt>
                <c:pt idx="10249">
                  <c:v>151.22219209644106</c:v>
                </c:pt>
                <c:pt idx="10250">
                  <c:v>150.80041730232065</c:v>
                </c:pt>
                <c:pt idx="10251">
                  <c:v>150.67057036538958</c:v>
                </c:pt>
                <c:pt idx="10252">
                  <c:v>150.2487958122754</c:v>
                </c:pt>
                <c:pt idx="10253">
                  <c:v>152.54723662234562</c:v>
                </c:pt>
                <c:pt idx="10254">
                  <c:v>151.9036294336112</c:v>
                </c:pt>
                <c:pt idx="10255">
                  <c:v>150.89234853359747</c:v>
                </c:pt>
                <c:pt idx="10256">
                  <c:v>151.68187476351261</c:v>
                </c:pt>
                <c:pt idx="10257">
                  <c:v>151.31412995538975</c:v>
                </c:pt>
                <c:pt idx="10258">
                  <c:v>151.0383163785437</c:v>
                </c:pt>
                <c:pt idx="10259">
                  <c:v>150.80041730232065</c:v>
                </c:pt>
                <c:pt idx="10260">
                  <c:v>150.34073355072098</c:v>
                </c:pt>
                <c:pt idx="10261">
                  <c:v>150.11894971886622</c:v>
                </c:pt>
                <c:pt idx="10262">
                  <c:v>151.95768231520242</c:v>
                </c:pt>
                <c:pt idx="10263">
                  <c:v>158.57711717964847</c:v>
                </c:pt>
                <c:pt idx="10264">
                  <c:v>153.52060844437696</c:v>
                </c:pt>
                <c:pt idx="10265">
                  <c:v>152.14155863561541</c:v>
                </c:pt>
                <c:pt idx="10266">
                  <c:v>150.80041730232065</c:v>
                </c:pt>
                <c:pt idx="10267">
                  <c:v>150.80041730232065</c:v>
                </c:pt>
                <c:pt idx="10268">
                  <c:v>152.60124130268699</c:v>
                </c:pt>
                <c:pt idx="10269">
                  <c:v>150.85444668580257</c:v>
                </c:pt>
                <c:pt idx="10270">
                  <c:v>150.43266562551966</c:v>
                </c:pt>
                <c:pt idx="10271">
                  <c:v>150.43266562551966</c:v>
                </c:pt>
                <c:pt idx="10272">
                  <c:v>152.36334885413578</c:v>
                </c:pt>
                <c:pt idx="10273">
                  <c:v>152.17946108592596</c:v>
                </c:pt>
                <c:pt idx="10274">
                  <c:v>151.81174519855301</c:v>
                </c:pt>
                <c:pt idx="10275">
                  <c:v>150.34073355072098</c:v>
                </c:pt>
                <c:pt idx="10276">
                  <c:v>150.89234853359747</c:v>
                </c:pt>
                <c:pt idx="10277">
                  <c:v>152.69317373899506</c:v>
                </c:pt>
                <c:pt idx="10278">
                  <c:v>152.69317373899506</c:v>
                </c:pt>
                <c:pt idx="10279">
                  <c:v>150.57863292820184</c:v>
                </c:pt>
                <c:pt idx="10280">
                  <c:v>151.31412995538975</c:v>
                </c:pt>
                <c:pt idx="10281">
                  <c:v>152.32542832835657</c:v>
                </c:pt>
                <c:pt idx="10282">
                  <c:v>150.21088739706022</c:v>
                </c:pt>
                <c:pt idx="10283">
                  <c:v>152.27140497003089</c:v>
                </c:pt>
                <c:pt idx="10284">
                  <c:v>150.70847944337197</c:v>
                </c:pt>
                <c:pt idx="10285">
                  <c:v>150.02701787302345</c:v>
                </c:pt>
                <c:pt idx="10286">
                  <c:v>151.44396966213333</c:v>
                </c:pt>
                <c:pt idx="10287">
                  <c:v>150.80041730232065</c:v>
                </c:pt>
                <c:pt idx="10288">
                  <c:v>150.57863292820184</c:v>
                </c:pt>
                <c:pt idx="10289">
                  <c:v>150.94637851959502</c:v>
                </c:pt>
                <c:pt idx="10290">
                  <c:v>154.29398966565202</c:v>
                </c:pt>
                <c:pt idx="10291">
                  <c:v>153.00689518879224</c:v>
                </c:pt>
                <c:pt idx="10292">
                  <c:v>151.0383163785437</c:v>
                </c:pt>
                <c:pt idx="10293">
                  <c:v>152.41736618730525</c:v>
                </c:pt>
                <c:pt idx="10294">
                  <c:v>151.40606178918219</c:v>
                </c:pt>
                <c:pt idx="10295">
                  <c:v>152.41736618730525</c:v>
                </c:pt>
                <c:pt idx="10296">
                  <c:v>150.76250882685389</c:v>
                </c:pt>
                <c:pt idx="10297">
                  <c:v>150.11894971886622</c:v>
                </c:pt>
                <c:pt idx="10298">
                  <c:v>150.67057036538958</c:v>
                </c:pt>
                <c:pt idx="10299">
                  <c:v>151.31412995538975</c:v>
                </c:pt>
                <c:pt idx="10300">
                  <c:v>150.21088739706022</c:v>
                </c:pt>
                <c:pt idx="10301">
                  <c:v>150.98428699506178</c:v>
                </c:pt>
                <c:pt idx="10302">
                  <c:v>151.16816211044352</c:v>
                </c:pt>
                <c:pt idx="10303">
                  <c:v>150.61654098190766</c:v>
                </c:pt>
                <c:pt idx="10304">
                  <c:v>150.52460336396524</c:v>
                </c:pt>
                <c:pt idx="10305">
                  <c:v>150.70847944337197</c:v>
                </c:pt>
                <c:pt idx="10306">
                  <c:v>153.65044212596433</c:v>
                </c:pt>
                <c:pt idx="10307">
                  <c:v>154.56982131796678</c:v>
                </c:pt>
                <c:pt idx="10308">
                  <c:v>150.76250882685389</c:v>
                </c:pt>
                <c:pt idx="10309">
                  <c:v>155.4512727540025</c:v>
                </c:pt>
                <c:pt idx="10310">
                  <c:v>153.42866998291265</c:v>
                </c:pt>
                <c:pt idx="10311">
                  <c:v>150.85444668580257</c:v>
                </c:pt>
                <c:pt idx="10312">
                  <c:v>152.04962077666673</c:v>
                </c:pt>
                <c:pt idx="10313">
                  <c:v>151.58993750707955</c:v>
                </c:pt>
                <c:pt idx="10314">
                  <c:v>151.22219209644106</c:v>
                </c:pt>
                <c:pt idx="10315">
                  <c:v>150.2487958122754</c:v>
                </c:pt>
                <c:pt idx="10316">
                  <c:v>150.302825376512</c:v>
                </c:pt>
                <c:pt idx="10317">
                  <c:v>151.99557331771612</c:v>
                </c:pt>
                <c:pt idx="10318">
                  <c:v>152.54723662234562</c:v>
                </c:pt>
                <c:pt idx="10319">
                  <c:v>151.9036294336112</c:v>
                </c:pt>
                <c:pt idx="10320">
                  <c:v>150.57863292820184</c:v>
                </c:pt>
                <c:pt idx="10321">
                  <c:v>150.80041730232065</c:v>
                </c:pt>
                <c:pt idx="10322">
                  <c:v>150.52460336396524</c:v>
                </c:pt>
                <c:pt idx="10323">
                  <c:v>150.21088739706022</c:v>
                </c:pt>
                <c:pt idx="10324">
                  <c:v>151.68187476351261</c:v>
                </c:pt>
                <c:pt idx="10325">
                  <c:v>151.49799964813087</c:v>
                </c:pt>
                <c:pt idx="10326">
                  <c:v>151.49799964813087</c:v>
                </c:pt>
                <c:pt idx="10327">
                  <c:v>151.31412995538975</c:v>
                </c:pt>
                <c:pt idx="10328">
                  <c:v>150.70847944337197</c:v>
                </c:pt>
                <c:pt idx="10329">
                  <c:v>151.0383163785437</c:v>
                </c:pt>
                <c:pt idx="10330">
                  <c:v>152.69317373899506</c:v>
                </c:pt>
                <c:pt idx="10331">
                  <c:v>153.6125402781694</c:v>
                </c:pt>
                <c:pt idx="10332">
                  <c:v>151.58993750707955</c:v>
                </c:pt>
                <c:pt idx="10333">
                  <c:v>150.48669494875003</c:v>
                </c:pt>
                <c:pt idx="10334">
                  <c:v>152.36334885413578</c:v>
                </c:pt>
                <c:pt idx="10335">
                  <c:v>153.74238601006925</c:v>
                </c:pt>
                <c:pt idx="10336">
                  <c:v>150.02701787302345</c:v>
                </c:pt>
                <c:pt idx="10337">
                  <c:v>154.20204578154713</c:v>
                </c:pt>
                <c:pt idx="10338">
                  <c:v>151.9036294336112</c:v>
                </c:pt>
                <c:pt idx="10339">
                  <c:v>150.34073355072098</c:v>
                </c:pt>
                <c:pt idx="10340">
                  <c:v>150.34073355072098</c:v>
                </c:pt>
                <c:pt idx="10341">
                  <c:v>151.0383163785437</c:v>
                </c:pt>
                <c:pt idx="10342">
                  <c:v>150.67057036538958</c:v>
                </c:pt>
                <c:pt idx="10343">
                  <c:v>153.79641599606677</c:v>
                </c:pt>
                <c:pt idx="10344">
                  <c:v>153.42866998291265</c:v>
                </c:pt>
                <c:pt idx="10345">
                  <c:v>152.23349046940788</c:v>
                </c:pt>
                <c:pt idx="10346">
                  <c:v>150.302825376512</c:v>
                </c:pt>
                <c:pt idx="10347">
                  <c:v>152.50930404625393</c:v>
                </c:pt>
                <c:pt idx="10348">
                  <c:v>150.76250882685389</c:v>
                </c:pt>
                <c:pt idx="10349">
                  <c:v>155.5811431890429</c:v>
                </c:pt>
                <c:pt idx="10350">
                  <c:v>151.81174519855301</c:v>
                </c:pt>
                <c:pt idx="10351">
                  <c:v>151.77381322497692</c:v>
                </c:pt>
                <c:pt idx="10352">
                  <c:v>150.11894971886622</c:v>
                </c:pt>
                <c:pt idx="10353">
                  <c:v>150.85444668580257</c:v>
                </c:pt>
                <c:pt idx="10354">
                  <c:v>151.07622425149484</c:v>
                </c:pt>
                <c:pt idx="10355">
                  <c:v>151.99557331771612</c:v>
                </c:pt>
                <c:pt idx="10356">
                  <c:v>150.2487958122754</c:v>
                </c:pt>
                <c:pt idx="10357">
                  <c:v>152.08751720182104</c:v>
                </c:pt>
                <c:pt idx="10358">
                  <c:v>150.80041730232065</c:v>
                </c:pt>
                <c:pt idx="10359">
                  <c:v>150.52460336396524</c:v>
                </c:pt>
                <c:pt idx="10360">
                  <c:v>150.06492009437804</c:v>
                </c:pt>
                <c:pt idx="10361">
                  <c:v>152.69317373899506</c:v>
                </c:pt>
                <c:pt idx="10362">
                  <c:v>152.41736618730525</c:v>
                </c:pt>
                <c:pt idx="10363">
                  <c:v>150.48669494875003</c:v>
                </c:pt>
                <c:pt idx="10364">
                  <c:v>150.67057036538958</c:v>
                </c:pt>
                <c:pt idx="10365">
                  <c:v>150.1568581340814</c:v>
                </c:pt>
                <c:pt idx="10366">
                  <c:v>150.70847944337197</c:v>
                </c:pt>
                <c:pt idx="10367">
                  <c:v>151.07622425149484</c:v>
                </c:pt>
                <c:pt idx="10368">
                  <c:v>151.99557331771612</c:v>
                </c:pt>
                <c:pt idx="10369">
                  <c:v>150.89234853359747</c:v>
                </c:pt>
                <c:pt idx="10370">
                  <c:v>153.65044212596433</c:v>
                </c:pt>
                <c:pt idx="10371">
                  <c:v>153.92627377827907</c:v>
                </c:pt>
                <c:pt idx="10372">
                  <c:v>150.302825376512</c:v>
                </c:pt>
                <c:pt idx="10373">
                  <c:v>152.27140497003089</c:v>
                </c:pt>
                <c:pt idx="10374">
                  <c:v>151.07622425149484</c:v>
                </c:pt>
                <c:pt idx="10375">
                  <c:v>150.67057036538958</c:v>
                </c:pt>
                <c:pt idx="10376">
                  <c:v>152.14155863561541</c:v>
                </c:pt>
                <c:pt idx="10377">
                  <c:v>151.86574505876936</c:v>
                </c:pt>
                <c:pt idx="10378">
                  <c:v>152.32542832835657</c:v>
                </c:pt>
                <c:pt idx="10379">
                  <c:v>151.40606178918219</c:v>
                </c:pt>
                <c:pt idx="10380">
                  <c:v>151.40606178918219</c:v>
                </c:pt>
                <c:pt idx="10381">
                  <c:v>151.9036294336112</c:v>
                </c:pt>
                <c:pt idx="10382">
                  <c:v>152.82300742058243</c:v>
                </c:pt>
                <c:pt idx="10383">
                  <c:v>150.67057036538958</c:v>
                </c:pt>
                <c:pt idx="10384">
                  <c:v>150.48669494875003</c:v>
                </c:pt>
                <c:pt idx="10385">
                  <c:v>151.16816211044352</c:v>
                </c:pt>
                <c:pt idx="10386">
                  <c:v>150.61654098190766</c:v>
                </c:pt>
                <c:pt idx="10387">
                  <c:v>150.34073355072098</c:v>
                </c:pt>
                <c:pt idx="10388">
                  <c:v>154.34803471454015</c:v>
                </c:pt>
                <c:pt idx="10389">
                  <c:v>150.85444668580257</c:v>
                </c:pt>
                <c:pt idx="10390">
                  <c:v>156.31663521535114</c:v>
                </c:pt>
                <c:pt idx="10391">
                  <c:v>151.0383163785437</c:v>
                </c:pt>
                <c:pt idx="10392">
                  <c:v>153.42866998291265</c:v>
                </c:pt>
                <c:pt idx="10393">
                  <c:v>152.50930404625393</c:v>
                </c:pt>
                <c:pt idx="10394">
                  <c:v>152.14155863561541</c:v>
                </c:pt>
                <c:pt idx="10395">
                  <c:v>151.0383163785437</c:v>
                </c:pt>
                <c:pt idx="10396">
                  <c:v>153.15285700858223</c:v>
                </c:pt>
                <c:pt idx="10397">
                  <c:v>152.9689873158411</c:v>
                </c:pt>
                <c:pt idx="10398">
                  <c:v>152.41736618730525</c:v>
                </c:pt>
                <c:pt idx="10399">
                  <c:v>151.58993750707955</c:v>
                </c:pt>
                <c:pt idx="10400">
                  <c:v>152.54723662234562</c:v>
                </c:pt>
                <c:pt idx="10401">
                  <c:v>151.0383163785437</c:v>
                </c:pt>
                <c:pt idx="10402">
                  <c:v>150.02701787302345</c:v>
                </c:pt>
                <c:pt idx="10403">
                  <c:v>151.81174519855301</c:v>
                </c:pt>
                <c:pt idx="10404">
                  <c:v>151.81174519855301</c:v>
                </c:pt>
                <c:pt idx="10405">
                  <c:v>150.21088739706022</c:v>
                </c:pt>
                <c:pt idx="10406">
                  <c:v>150.06492009437804</c:v>
                </c:pt>
                <c:pt idx="10407">
                  <c:v>150.89234853359747</c:v>
                </c:pt>
                <c:pt idx="10408">
                  <c:v>150.52460336396524</c:v>
                </c:pt>
                <c:pt idx="10409">
                  <c:v>151.35203180318464</c:v>
                </c:pt>
                <c:pt idx="10410">
                  <c:v>150.89234853359747</c:v>
                </c:pt>
                <c:pt idx="10411">
                  <c:v>151.16816211044352</c:v>
                </c:pt>
                <c:pt idx="10412">
                  <c:v>150.48669494875003</c:v>
                </c:pt>
                <c:pt idx="10413">
                  <c:v>153.70447813711809</c:v>
                </c:pt>
                <c:pt idx="10414">
                  <c:v>152.60124130268699</c:v>
                </c:pt>
                <c:pt idx="10415">
                  <c:v>151.31412995538975</c:v>
                </c:pt>
                <c:pt idx="10416">
                  <c:v>150.06492009437804</c:v>
                </c:pt>
                <c:pt idx="10417">
                  <c:v>150.21088739706022</c:v>
                </c:pt>
                <c:pt idx="10418">
                  <c:v>150.98428699506178</c:v>
                </c:pt>
                <c:pt idx="10419">
                  <c:v>153.00689518879224</c:v>
                </c:pt>
                <c:pt idx="10420">
                  <c:v>151.44396966213333</c:v>
                </c:pt>
                <c:pt idx="10421">
                  <c:v>150.1568581340814</c:v>
                </c:pt>
                <c:pt idx="10422">
                  <c:v>150.02701787302345</c:v>
                </c:pt>
                <c:pt idx="10423">
                  <c:v>153.15285700858223</c:v>
                </c:pt>
                <c:pt idx="10424">
                  <c:v>152.23349046940788</c:v>
                </c:pt>
                <c:pt idx="10425">
                  <c:v>151.95768231520242</c:v>
                </c:pt>
                <c:pt idx="10426">
                  <c:v>151.95768231520242</c:v>
                </c:pt>
                <c:pt idx="10427">
                  <c:v>150.67057036538958</c:v>
                </c:pt>
                <c:pt idx="10428">
                  <c:v>150.80041730232065</c:v>
                </c:pt>
                <c:pt idx="10429">
                  <c:v>152.9689873158411</c:v>
                </c:pt>
                <c:pt idx="10430">
                  <c:v>150.98428699506178</c:v>
                </c:pt>
                <c:pt idx="10431">
                  <c:v>150.06492009437804</c:v>
                </c:pt>
                <c:pt idx="10432">
                  <c:v>150.43266562551966</c:v>
                </c:pt>
                <c:pt idx="10433">
                  <c:v>154.47787743386186</c:v>
                </c:pt>
                <c:pt idx="10434">
                  <c:v>153.19078295700209</c:v>
                </c:pt>
                <c:pt idx="10435">
                  <c:v>151.62785743034317</c:v>
                </c:pt>
                <c:pt idx="10436">
                  <c:v>155.39725542083306</c:v>
                </c:pt>
                <c:pt idx="10437">
                  <c:v>151.2600999693922</c:v>
                </c:pt>
                <c:pt idx="10438">
                  <c:v>150.89234853359747</c:v>
                </c:pt>
                <c:pt idx="10439">
                  <c:v>151.2600999693922</c:v>
                </c:pt>
                <c:pt idx="10440">
                  <c:v>150.43266562551966</c:v>
                </c:pt>
                <c:pt idx="10441">
                  <c:v>152.69317373899506</c:v>
                </c:pt>
                <c:pt idx="10442">
                  <c:v>150.11894971886622</c:v>
                </c:pt>
                <c:pt idx="10443">
                  <c:v>152.23349046940788</c:v>
                </c:pt>
                <c:pt idx="10444">
                  <c:v>154.89965463804475</c:v>
                </c:pt>
                <c:pt idx="10445">
                  <c:v>156.64644624235106</c:v>
                </c:pt>
                <c:pt idx="10446">
                  <c:v>155.08352734336401</c:v>
                </c:pt>
                <c:pt idx="10447">
                  <c:v>153.52060844437696</c:v>
                </c:pt>
                <c:pt idx="10448">
                  <c:v>151.9036294336112</c:v>
                </c:pt>
                <c:pt idx="10449">
                  <c:v>152.08751720182104</c:v>
                </c:pt>
                <c:pt idx="10450">
                  <c:v>150.43266562551966</c:v>
                </c:pt>
                <c:pt idx="10451">
                  <c:v>150.52460336396524</c:v>
                </c:pt>
                <c:pt idx="10452">
                  <c:v>150.34073355072098</c:v>
                </c:pt>
                <c:pt idx="10453">
                  <c:v>150.52460336396524</c:v>
                </c:pt>
                <c:pt idx="10454">
                  <c:v>150.11894971886622</c:v>
                </c:pt>
                <c:pt idx="10455">
                  <c:v>150.70847944337197</c:v>
                </c:pt>
                <c:pt idx="10456">
                  <c:v>152.4552927382407</c:v>
                </c:pt>
                <c:pt idx="10457">
                  <c:v>152.27140497003089</c:v>
                </c:pt>
                <c:pt idx="10458">
                  <c:v>150.80041730232065</c:v>
                </c:pt>
                <c:pt idx="10459">
                  <c:v>150.80041730232065</c:v>
                </c:pt>
                <c:pt idx="10460">
                  <c:v>150.43266562551966</c:v>
                </c:pt>
                <c:pt idx="10461">
                  <c:v>152.41736618730525</c:v>
                </c:pt>
                <c:pt idx="10462">
                  <c:v>152.23349046940788</c:v>
                </c:pt>
                <c:pt idx="10463">
                  <c:v>150.67057036538958</c:v>
                </c:pt>
                <c:pt idx="10464">
                  <c:v>150.21088739706022</c:v>
                </c:pt>
                <c:pt idx="10465">
                  <c:v>152.17946108592596</c:v>
                </c:pt>
                <c:pt idx="10466">
                  <c:v>152.54723662234562</c:v>
                </c:pt>
                <c:pt idx="10467">
                  <c:v>152.23349046940788</c:v>
                </c:pt>
                <c:pt idx="10468">
                  <c:v>150.67057036538958</c:v>
                </c:pt>
                <c:pt idx="10469">
                  <c:v>150.80041730232065</c:v>
                </c:pt>
                <c:pt idx="10470">
                  <c:v>152.04962077666673</c:v>
                </c:pt>
                <c:pt idx="10471">
                  <c:v>150.76250882685389</c:v>
                </c:pt>
                <c:pt idx="10472">
                  <c:v>151.40606178918219</c:v>
                </c:pt>
                <c:pt idx="10473">
                  <c:v>155.12142376851833</c:v>
                </c:pt>
                <c:pt idx="10474">
                  <c:v>153.55849824185941</c:v>
                </c:pt>
                <c:pt idx="10475">
                  <c:v>152.78511159794374</c:v>
                </c:pt>
                <c:pt idx="10476">
                  <c:v>151.40606178918219</c:v>
                </c:pt>
                <c:pt idx="10477">
                  <c:v>151.62785743034317</c:v>
                </c:pt>
                <c:pt idx="10478">
                  <c:v>150.80041730232065</c:v>
                </c:pt>
                <c:pt idx="10479">
                  <c:v>151.40606178918219</c:v>
                </c:pt>
                <c:pt idx="10480">
                  <c:v>154.99159129196221</c:v>
                </c:pt>
                <c:pt idx="10481">
                  <c:v>155.81901876715662</c:v>
                </c:pt>
                <c:pt idx="10482">
                  <c:v>152.78511159794374</c:v>
                </c:pt>
                <c:pt idx="10483">
                  <c:v>151.2600999693922</c:v>
                </c:pt>
                <c:pt idx="10484">
                  <c:v>152.54723662234562</c:v>
                </c:pt>
                <c:pt idx="10485">
                  <c:v>151.77381322497692</c:v>
                </c:pt>
                <c:pt idx="10486">
                  <c:v>155.35933549756945</c:v>
                </c:pt>
                <c:pt idx="10487">
                  <c:v>154.99159129196221</c:v>
                </c:pt>
                <c:pt idx="10488">
                  <c:v>151.07622425149484</c:v>
                </c:pt>
                <c:pt idx="10489">
                  <c:v>154.56982131796678</c:v>
                </c:pt>
                <c:pt idx="10490">
                  <c:v>155.39725542083306</c:v>
                </c:pt>
                <c:pt idx="10491">
                  <c:v>153.28272684110698</c:v>
                </c:pt>
                <c:pt idx="10492">
                  <c:v>152.54723662234562</c:v>
                </c:pt>
                <c:pt idx="10493">
                  <c:v>150.70847944337197</c:v>
                </c:pt>
                <c:pt idx="10494">
                  <c:v>152.04962077666673</c:v>
                </c:pt>
                <c:pt idx="10495">
                  <c:v>154.71578133020989</c:v>
                </c:pt>
                <c:pt idx="10496">
                  <c:v>157.19806737088692</c:v>
                </c:pt>
                <c:pt idx="10497">
                  <c:v>158.20937176900998</c:v>
                </c:pt>
                <c:pt idx="10498">
                  <c:v>150.302825376512</c:v>
                </c:pt>
                <c:pt idx="10499">
                  <c:v>152.17946108592596</c:v>
                </c:pt>
                <c:pt idx="10500">
                  <c:v>150.89234853359747</c:v>
                </c:pt>
                <c:pt idx="10501">
                  <c:v>150.2487958122754</c:v>
                </c:pt>
                <c:pt idx="10502">
                  <c:v>150.98428699506178</c:v>
                </c:pt>
                <c:pt idx="10503">
                  <c:v>156.50046273199865</c:v>
                </c:pt>
                <c:pt idx="10504">
                  <c:v>156.31663521535114</c:v>
                </c:pt>
                <c:pt idx="10505">
                  <c:v>155.30531153672814</c:v>
                </c:pt>
                <c:pt idx="10506">
                  <c:v>155.12142376851833</c:v>
                </c:pt>
                <c:pt idx="10507">
                  <c:v>151.53591354623825</c:v>
                </c:pt>
                <c:pt idx="10508">
                  <c:v>152.32542832835657</c:v>
                </c:pt>
                <c:pt idx="10509">
                  <c:v>154.16416200922089</c:v>
                </c:pt>
                <c:pt idx="10510">
                  <c:v>155.81901876715662</c:v>
                </c:pt>
                <c:pt idx="10511">
                  <c:v>158.57711717964847</c:v>
                </c:pt>
                <c:pt idx="10512">
                  <c:v>154.62384467629246</c:v>
                </c:pt>
                <c:pt idx="10513">
                  <c:v>151.99557331771612</c:v>
                </c:pt>
                <c:pt idx="10514">
                  <c:v>152.54723662234562</c:v>
                </c:pt>
                <c:pt idx="10515">
                  <c:v>150.1568581340814</c:v>
                </c:pt>
                <c:pt idx="10516">
                  <c:v>150.2487958122754</c:v>
                </c:pt>
                <c:pt idx="10517">
                  <c:v>151.07622425149484</c:v>
                </c:pt>
                <c:pt idx="10518">
                  <c:v>155.39725542083306</c:v>
                </c:pt>
                <c:pt idx="10519">
                  <c:v>155.5811431890429</c:v>
                </c:pt>
                <c:pt idx="10520">
                  <c:v>157.87956074201003</c:v>
                </c:pt>
                <c:pt idx="10521">
                  <c:v>157.23595355327564</c:v>
                </c:pt>
                <c:pt idx="10522">
                  <c:v>156.1327474471413</c:v>
                </c:pt>
                <c:pt idx="10523">
                  <c:v>150.80041730232065</c:v>
                </c:pt>
                <c:pt idx="10524">
                  <c:v>152.04962077666673</c:v>
                </c:pt>
                <c:pt idx="10525">
                  <c:v>153.79641599606677</c:v>
                </c:pt>
                <c:pt idx="10526">
                  <c:v>160.14003668115114</c:v>
                </c:pt>
                <c:pt idx="10527">
                  <c:v>163.44973332658515</c:v>
                </c:pt>
                <c:pt idx="10528">
                  <c:v>157.7496884994228</c:v>
                </c:pt>
                <c:pt idx="10529">
                  <c:v>152.27140497003089</c:v>
                </c:pt>
                <c:pt idx="10530">
                  <c:v>160.26986072248854</c:v>
                </c:pt>
                <c:pt idx="10531">
                  <c:v>160.45374849069836</c:v>
                </c:pt>
                <c:pt idx="10532">
                  <c:v>155.39725542083306</c:v>
                </c:pt>
                <c:pt idx="10533">
                  <c:v>153.37461047364957</c:v>
                </c:pt>
                <c:pt idx="10534">
                  <c:v>151.71980131444809</c:v>
                </c:pt>
                <c:pt idx="10535">
                  <c:v>150.89234853359747</c:v>
                </c:pt>
                <c:pt idx="10536">
                  <c:v>153.9802856888079</c:v>
                </c:pt>
                <c:pt idx="10537">
                  <c:v>152.78511159794374</c:v>
                </c:pt>
                <c:pt idx="10538">
                  <c:v>151.95768231520242</c:v>
                </c:pt>
                <c:pt idx="10539">
                  <c:v>153.70447813711809</c:v>
                </c:pt>
                <c:pt idx="10540">
                  <c:v>155.54321121546681</c:v>
                </c:pt>
                <c:pt idx="10541">
                  <c:v>156.92225981919711</c:v>
                </c:pt>
                <c:pt idx="10542">
                  <c:v>155.72708030569234</c:v>
                </c:pt>
                <c:pt idx="10543">
                  <c:v>154.62384467629246</c:v>
                </c:pt>
                <c:pt idx="10544">
                  <c:v>150.98428699506178</c:v>
                </c:pt>
                <c:pt idx="10545">
                  <c:v>152.82300742058243</c:v>
                </c:pt>
                <c:pt idx="10546">
                  <c:v>152.82300742058243</c:v>
                </c:pt>
                <c:pt idx="10547">
                  <c:v>155.67302742410112</c:v>
                </c:pt>
                <c:pt idx="10548">
                  <c:v>153.28272684110698</c:v>
                </c:pt>
                <c:pt idx="10549">
                  <c:v>150.67057036538958</c:v>
                </c:pt>
                <c:pt idx="10550">
                  <c:v>150.70847944337197</c:v>
                </c:pt>
                <c:pt idx="10551">
                  <c:v>154.84565176525027</c:v>
                </c:pt>
                <c:pt idx="10552">
                  <c:v>153.00689518879224</c:v>
                </c:pt>
                <c:pt idx="10553">
                  <c:v>150.76250882685389</c:v>
                </c:pt>
                <c:pt idx="10554">
                  <c:v>151.40606178918219</c:v>
                </c:pt>
                <c:pt idx="10555">
                  <c:v>154.71578133020989</c:v>
                </c:pt>
                <c:pt idx="10556">
                  <c:v>152.69317373899506</c:v>
                </c:pt>
                <c:pt idx="10557">
                  <c:v>152.27140497003089</c:v>
                </c:pt>
                <c:pt idx="10558">
                  <c:v>150.80041730232065</c:v>
                </c:pt>
                <c:pt idx="10559">
                  <c:v>150.67057036538958</c:v>
                </c:pt>
                <c:pt idx="10560">
                  <c:v>150.02701787302345</c:v>
                </c:pt>
                <c:pt idx="10561">
                  <c:v>151.40606178918219</c:v>
                </c:pt>
                <c:pt idx="10562">
                  <c:v>151.40606178918219</c:v>
                </c:pt>
                <c:pt idx="10563">
                  <c:v>154.16416200922089</c:v>
                </c:pt>
                <c:pt idx="10564">
                  <c:v>151.77381322497692</c:v>
                </c:pt>
                <c:pt idx="10565">
                  <c:v>152.4552927382407</c:v>
                </c:pt>
                <c:pt idx="10566">
                  <c:v>150.94637851959502</c:v>
                </c:pt>
                <c:pt idx="10567">
                  <c:v>151.68187476351261</c:v>
                </c:pt>
                <c:pt idx="10568">
                  <c:v>153.24479486753091</c:v>
                </c:pt>
                <c:pt idx="10569">
                  <c:v>151.53591354623825</c:v>
                </c:pt>
                <c:pt idx="10570">
                  <c:v>153.46655435775449</c:v>
                </c:pt>
                <c:pt idx="10571">
                  <c:v>151.81174519855301</c:v>
                </c:pt>
                <c:pt idx="10572">
                  <c:v>150.98428699506178</c:v>
                </c:pt>
                <c:pt idx="10573">
                  <c:v>150.94637851959502</c:v>
                </c:pt>
                <c:pt idx="10574">
                  <c:v>150.61654098190766</c:v>
                </c:pt>
                <c:pt idx="10575">
                  <c:v>150.02701787302345</c:v>
                </c:pt>
                <c:pt idx="10576">
                  <c:v>151.31412995538975</c:v>
                </c:pt>
                <c:pt idx="10577">
                  <c:v>152.50930404625393</c:v>
                </c:pt>
                <c:pt idx="10578">
                  <c:v>151.77381322497692</c:v>
                </c:pt>
                <c:pt idx="10579">
                  <c:v>152.69317373899506</c:v>
                </c:pt>
                <c:pt idx="10580">
                  <c:v>156.09483113897144</c:v>
                </c:pt>
                <c:pt idx="10581">
                  <c:v>153.88835385501545</c:v>
                </c:pt>
                <c:pt idx="10582">
                  <c:v>151.68187476351261</c:v>
                </c:pt>
                <c:pt idx="10583">
                  <c:v>151.9036294336112</c:v>
                </c:pt>
                <c:pt idx="10584">
                  <c:v>151.62785743034317</c:v>
                </c:pt>
                <c:pt idx="10585">
                  <c:v>154.29398966565202</c:v>
                </c:pt>
                <c:pt idx="10586">
                  <c:v>151.2600999693922</c:v>
                </c:pt>
                <c:pt idx="10587">
                  <c:v>151.53591354623825</c:v>
                </c:pt>
                <c:pt idx="10588">
                  <c:v>153.55849824185941</c:v>
                </c:pt>
                <c:pt idx="10589">
                  <c:v>154.11010189744221</c:v>
                </c:pt>
                <c:pt idx="10590">
                  <c:v>151.2600999693922</c:v>
                </c:pt>
                <c:pt idx="10591">
                  <c:v>150.52460336396524</c:v>
                </c:pt>
                <c:pt idx="10592">
                  <c:v>150.39476311495758</c:v>
                </c:pt>
                <c:pt idx="10593">
                  <c:v>153.52060844437696</c:v>
                </c:pt>
                <c:pt idx="10594">
                  <c:v>154.07222535530346</c:v>
                </c:pt>
                <c:pt idx="10595">
                  <c:v>154.62384467629246</c:v>
                </c:pt>
                <c:pt idx="10596">
                  <c:v>160.23197454009983</c:v>
                </c:pt>
                <c:pt idx="10597">
                  <c:v>157.93355819216393</c:v>
                </c:pt>
                <c:pt idx="10598">
                  <c:v>151.68187476351261</c:v>
                </c:pt>
                <c:pt idx="10599">
                  <c:v>153.92627377827907</c:v>
                </c:pt>
                <c:pt idx="10600">
                  <c:v>153.65044212596433</c:v>
                </c:pt>
                <c:pt idx="10601">
                  <c:v>152.27140497003089</c:v>
                </c:pt>
                <c:pt idx="10602">
                  <c:v>150.11894971886622</c:v>
                </c:pt>
                <c:pt idx="10603">
                  <c:v>153.9802856888079</c:v>
                </c:pt>
                <c:pt idx="10604">
                  <c:v>151.71980131444809</c:v>
                </c:pt>
                <c:pt idx="10605">
                  <c:v>152.27140497003089</c:v>
                </c:pt>
                <c:pt idx="10606">
                  <c:v>153.55849824185941</c:v>
                </c:pt>
                <c:pt idx="10607">
                  <c:v>157.51178520559037</c:v>
                </c:pt>
                <c:pt idx="10608">
                  <c:v>157.78761685790514</c:v>
                </c:pt>
                <c:pt idx="10609">
                  <c:v>154.47787743386186</c:v>
                </c:pt>
                <c:pt idx="10610">
                  <c:v>153.42866998291265</c:v>
                </c:pt>
                <c:pt idx="10611">
                  <c:v>159.22067014197677</c:v>
                </c:pt>
                <c:pt idx="10612">
                  <c:v>152.41736618730525</c:v>
                </c:pt>
                <c:pt idx="10613">
                  <c:v>150.1568581340814</c:v>
                </c:pt>
                <c:pt idx="10614">
                  <c:v>156.77629438431339</c:v>
                </c:pt>
                <c:pt idx="10615">
                  <c:v>153.00689518879224</c:v>
                </c:pt>
                <c:pt idx="10616">
                  <c:v>150.98428699506178</c:v>
                </c:pt>
                <c:pt idx="10617">
                  <c:v>150.06492009437804</c:v>
                </c:pt>
                <c:pt idx="10618">
                  <c:v>153.37461047364957</c:v>
                </c:pt>
                <c:pt idx="10619">
                  <c:v>150.98428699506178</c:v>
                </c:pt>
                <c:pt idx="10620">
                  <c:v>153.37461047364957</c:v>
                </c:pt>
                <c:pt idx="10621">
                  <c:v>152.82300742058243</c:v>
                </c:pt>
                <c:pt idx="10622">
                  <c:v>156.00289388253839</c:v>
                </c:pt>
                <c:pt idx="10623">
                  <c:v>151.95768231520242</c:v>
                </c:pt>
                <c:pt idx="10624">
                  <c:v>151.40606178918219</c:v>
                </c:pt>
                <c:pt idx="10625">
                  <c:v>151.40606178918219</c:v>
                </c:pt>
                <c:pt idx="10626">
                  <c:v>154.53190802237503</c:v>
                </c:pt>
                <c:pt idx="10627">
                  <c:v>153.79641599606677</c:v>
                </c:pt>
                <c:pt idx="10628">
                  <c:v>151.0383163785437</c:v>
                </c:pt>
                <c:pt idx="10629">
                  <c:v>151.49799964813087</c:v>
                </c:pt>
                <c:pt idx="10630">
                  <c:v>153.06092517478979</c:v>
                </c:pt>
                <c:pt idx="10631">
                  <c:v>150.39476311495758</c:v>
                </c:pt>
                <c:pt idx="10632">
                  <c:v>151.68187476351261</c:v>
                </c:pt>
                <c:pt idx="10633">
                  <c:v>152.60124130268699</c:v>
                </c:pt>
                <c:pt idx="10634">
                  <c:v>151.81174519855301</c:v>
                </c:pt>
                <c:pt idx="10635">
                  <c:v>151.13025423749238</c:v>
                </c:pt>
                <c:pt idx="10636">
                  <c:v>152.08751720182104</c:v>
                </c:pt>
                <c:pt idx="10637">
                  <c:v>151.9036294336112</c:v>
                </c:pt>
                <c:pt idx="10638">
                  <c:v>150.94637851959502</c:v>
                </c:pt>
                <c:pt idx="10639">
                  <c:v>150.34073355072098</c:v>
                </c:pt>
                <c:pt idx="10640">
                  <c:v>150.76250882685389</c:v>
                </c:pt>
                <c:pt idx="10641">
                  <c:v>152.04962077666673</c:v>
                </c:pt>
                <c:pt idx="10642">
                  <c:v>151.77381322497692</c:v>
                </c:pt>
                <c:pt idx="10643">
                  <c:v>151.53591354623825</c:v>
                </c:pt>
                <c:pt idx="10644">
                  <c:v>153.00689518879224</c:v>
                </c:pt>
                <c:pt idx="10645">
                  <c:v>150.76250882685389</c:v>
                </c:pt>
                <c:pt idx="10646">
                  <c:v>152.14155863561541</c:v>
                </c:pt>
                <c:pt idx="10647">
                  <c:v>150.76250882685389</c:v>
                </c:pt>
                <c:pt idx="10648">
                  <c:v>154.93753600030848</c:v>
                </c:pt>
                <c:pt idx="10649">
                  <c:v>150.11894971886622</c:v>
                </c:pt>
                <c:pt idx="10650">
                  <c:v>150.52460336396524</c:v>
                </c:pt>
                <c:pt idx="10651">
                  <c:v>150.67057036538958</c:v>
                </c:pt>
                <c:pt idx="10652">
                  <c:v>150.94637851959502</c:v>
                </c:pt>
                <c:pt idx="10653">
                  <c:v>150.80041730232065</c:v>
                </c:pt>
                <c:pt idx="10654">
                  <c:v>150.89234853359747</c:v>
                </c:pt>
                <c:pt idx="10655">
                  <c:v>150.06492009437804</c:v>
                </c:pt>
                <c:pt idx="10656">
                  <c:v>154.07222535530346</c:v>
                </c:pt>
                <c:pt idx="10657">
                  <c:v>150.06492009437804</c:v>
                </c:pt>
                <c:pt idx="10658">
                  <c:v>152.41736618730525</c:v>
                </c:pt>
                <c:pt idx="10659">
                  <c:v>155.54321121546681</c:v>
                </c:pt>
                <c:pt idx="10660">
                  <c:v>158.48517932069979</c:v>
                </c:pt>
                <c:pt idx="10661">
                  <c:v>157.2900052298356</c:v>
                </c:pt>
                <c:pt idx="10662">
                  <c:v>150.85444668580257</c:v>
                </c:pt>
                <c:pt idx="10663">
                  <c:v>155.85691519231094</c:v>
                </c:pt>
                <c:pt idx="10664">
                  <c:v>151.53591354623825</c:v>
                </c:pt>
                <c:pt idx="10665">
                  <c:v>151.9036294336112</c:v>
                </c:pt>
                <c:pt idx="10666">
                  <c:v>151.40606178918219</c:v>
                </c:pt>
                <c:pt idx="10667">
                  <c:v>151.86574505876936</c:v>
                </c:pt>
                <c:pt idx="10668">
                  <c:v>150.52460336396524</c:v>
                </c:pt>
                <c:pt idx="10669">
                  <c:v>150.57863292820184</c:v>
                </c:pt>
                <c:pt idx="10670">
                  <c:v>151.68187476351261</c:v>
                </c:pt>
                <c:pt idx="10671">
                  <c:v>151.62785743034317</c:v>
                </c:pt>
                <c:pt idx="10672">
                  <c:v>152.63911965237259</c:v>
                </c:pt>
                <c:pt idx="10673">
                  <c:v>154.56982131796678</c:v>
                </c:pt>
                <c:pt idx="10674">
                  <c:v>150.89234853359747</c:v>
                </c:pt>
                <c:pt idx="10675">
                  <c:v>151.22219209644106</c:v>
                </c:pt>
                <c:pt idx="10676">
                  <c:v>153.15285700858223</c:v>
                </c:pt>
                <c:pt idx="10677">
                  <c:v>152.23349046940788</c:v>
                </c:pt>
                <c:pt idx="10678">
                  <c:v>151.95768231520242</c:v>
                </c:pt>
                <c:pt idx="10679">
                  <c:v>153.79641599606677</c:v>
                </c:pt>
                <c:pt idx="10680">
                  <c:v>152.69317373899506</c:v>
                </c:pt>
                <c:pt idx="10681">
                  <c:v>150.302825376512</c:v>
                </c:pt>
                <c:pt idx="10682">
                  <c:v>150.43266562551966</c:v>
                </c:pt>
                <c:pt idx="10683">
                  <c:v>150.57863292820184</c:v>
                </c:pt>
                <c:pt idx="10684">
                  <c:v>150.52460336396524</c:v>
                </c:pt>
                <c:pt idx="10685">
                  <c:v>150.02701787302345</c:v>
                </c:pt>
                <c:pt idx="10686">
                  <c:v>150.06492009437804</c:v>
                </c:pt>
                <c:pt idx="10687">
                  <c:v>151.40606178918219</c:v>
                </c:pt>
                <c:pt idx="10688">
                  <c:v>150.67057036538958</c:v>
                </c:pt>
                <c:pt idx="10689">
                  <c:v>152.50930404625393</c:v>
                </c:pt>
                <c:pt idx="10690">
                  <c:v>153.42866998291265</c:v>
                </c:pt>
                <c:pt idx="10691">
                  <c:v>150.76250882685389</c:v>
                </c:pt>
                <c:pt idx="10692">
                  <c:v>150.06492009437804</c:v>
                </c:pt>
                <c:pt idx="10693">
                  <c:v>150.94637851959502</c:v>
                </c:pt>
                <c:pt idx="10694">
                  <c:v>150.302825376512</c:v>
                </c:pt>
                <c:pt idx="10695">
                  <c:v>150.11894971886622</c:v>
                </c:pt>
                <c:pt idx="10696">
                  <c:v>150.70847944337197</c:v>
                </c:pt>
                <c:pt idx="10697">
                  <c:v>150.06492009437804</c:v>
                </c:pt>
                <c:pt idx="10698">
                  <c:v>150.94637851959502</c:v>
                </c:pt>
                <c:pt idx="10699">
                  <c:v>150.80041730232065</c:v>
                </c:pt>
                <c:pt idx="10700">
                  <c:v>150.2487958122754</c:v>
                </c:pt>
                <c:pt idx="10701">
                  <c:v>150.21088739706022</c:v>
                </c:pt>
                <c:pt idx="10702">
                  <c:v>153.09883907289716</c:v>
                </c:pt>
                <c:pt idx="10703">
                  <c:v>156.40851884789373</c:v>
                </c:pt>
                <c:pt idx="10704">
                  <c:v>152.60124130268699</c:v>
                </c:pt>
                <c:pt idx="10705">
                  <c:v>150.52460336396524</c:v>
                </c:pt>
                <c:pt idx="10706">
                  <c:v>152.41736618730525</c:v>
                </c:pt>
                <c:pt idx="10707">
                  <c:v>150.302825376512</c:v>
                </c:pt>
                <c:pt idx="10708">
                  <c:v>150.76250882685389</c:v>
                </c:pt>
                <c:pt idx="10709">
                  <c:v>151.77381322497692</c:v>
                </c:pt>
                <c:pt idx="10710">
                  <c:v>151.53591354623825</c:v>
                </c:pt>
                <c:pt idx="10711">
                  <c:v>150.52460336396524</c:v>
                </c:pt>
                <c:pt idx="10712">
                  <c:v>153.37461047364957</c:v>
                </c:pt>
                <c:pt idx="10713">
                  <c:v>154.56982131796678</c:v>
                </c:pt>
                <c:pt idx="10714">
                  <c:v>151.16816211044352</c:v>
                </c:pt>
                <c:pt idx="10715">
                  <c:v>150.302825376512</c:v>
                </c:pt>
                <c:pt idx="10716">
                  <c:v>151.31412995538975</c:v>
                </c:pt>
                <c:pt idx="10717">
                  <c:v>151.40606178918219</c:v>
                </c:pt>
                <c:pt idx="10718">
                  <c:v>150.76250882685389</c:v>
                </c:pt>
                <c:pt idx="10719">
                  <c:v>150.06492009437804</c:v>
                </c:pt>
                <c:pt idx="10720">
                  <c:v>152.41736618730525</c:v>
                </c:pt>
                <c:pt idx="10721">
                  <c:v>150.61654098190766</c:v>
                </c:pt>
                <c:pt idx="10722">
                  <c:v>150.98428699506178</c:v>
                </c:pt>
                <c:pt idx="10723">
                  <c:v>151.31412995538975</c:v>
                </c:pt>
                <c:pt idx="10724">
                  <c:v>155.81901876715662</c:v>
                </c:pt>
                <c:pt idx="10725">
                  <c:v>152.9689873158411</c:v>
                </c:pt>
                <c:pt idx="10726">
                  <c:v>150.85444668580257</c:v>
                </c:pt>
                <c:pt idx="10727">
                  <c:v>152.63911965237259</c:v>
                </c:pt>
                <c:pt idx="10728">
                  <c:v>151.16816211044352</c:v>
                </c:pt>
                <c:pt idx="10729">
                  <c:v>152.63911965237259</c:v>
                </c:pt>
                <c:pt idx="10730">
                  <c:v>151.16816211044352</c:v>
                </c:pt>
                <c:pt idx="10731">
                  <c:v>153.55849824185941</c:v>
                </c:pt>
                <c:pt idx="10732">
                  <c:v>154.20204578154713</c:v>
                </c:pt>
                <c:pt idx="10733">
                  <c:v>150.43266562551966</c:v>
                </c:pt>
                <c:pt idx="10734">
                  <c:v>151.77381322497692</c:v>
                </c:pt>
                <c:pt idx="10735">
                  <c:v>152.41736618730525</c:v>
                </c:pt>
                <c:pt idx="10736">
                  <c:v>152.60124130268699</c:v>
                </c:pt>
                <c:pt idx="10737">
                  <c:v>150.39476311495758</c:v>
                </c:pt>
                <c:pt idx="10738">
                  <c:v>151.53591354623825</c:v>
                </c:pt>
                <c:pt idx="10739">
                  <c:v>151.0383163785437</c:v>
                </c:pt>
                <c:pt idx="10740">
                  <c:v>153.3367327264796</c:v>
                </c:pt>
                <c:pt idx="10741">
                  <c:v>154.89965463804475</c:v>
                </c:pt>
                <c:pt idx="10742">
                  <c:v>151.13025423749238</c:v>
                </c:pt>
                <c:pt idx="10743">
                  <c:v>150.52460336396524</c:v>
                </c:pt>
                <c:pt idx="10744">
                  <c:v>151.53591354623825</c:v>
                </c:pt>
                <c:pt idx="10745">
                  <c:v>151.35203180318464</c:v>
                </c:pt>
                <c:pt idx="10746">
                  <c:v>152.36334885413578</c:v>
                </c:pt>
                <c:pt idx="10747">
                  <c:v>151.99557331771612</c:v>
                </c:pt>
                <c:pt idx="10748">
                  <c:v>150.67057036538958</c:v>
                </c:pt>
                <c:pt idx="10749">
                  <c:v>151.0383163785437</c:v>
                </c:pt>
                <c:pt idx="10750">
                  <c:v>151.13025423749238</c:v>
                </c:pt>
                <c:pt idx="10751">
                  <c:v>152.69317373899506</c:v>
                </c:pt>
                <c:pt idx="10752">
                  <c:v>152.32542832835657</c:v>
                </c:pt>
                <c:pt idx="10753">
                  <c:v>155.267403663777</c:v>
                </c:pt>
                <c:pt idx="10754">
                  <c:v>153.70447813711809</c:v>
                </c:pt>
                <c:pt idx="10755">
                  <c:v>152.87704945689242</c:v>
                </c:pt>
                <c:pt idx="10756">
                  <c:v>151.22219209644106</c:v>
                </c:pt>
                <c:pt idx="10757">
                  <c:v>152.32542832835657</c:v>
                </c:pt>
                <c:pt idx="10758">
                  <c:v>150.67057036538958</c:v>
                </c:pt>
                <c:pt idx="10759">
                  <c:v>154.84565176525027</c:v>
                </c:pt>
                <c:pt idx="10760">
                  <c:v>154.66176520207168</c:v>
                </c:pt>
                <c:pt idx="10761">
                  <c:v>152.27140497003089</c:v>
                </c:pt>
                <c:pt idx="10762">
                  <c:v>150.21088739706022</c:v>
                </c:pt>
                <c:pt idx="10763">
                  <c:v>150.85444668580257</c:v>
                </c:pt>
                <c:pt idx="10764">
                  <c:v>151.31412995538975</c:v>
                </c:pt>
                <c:pt idx="10765">
                  <c:v>151.86574505876936</c:v>
                </c:pt>
                <c:pt idx="10766">
                  <c:v>156.46257654960993</c:v>
                </c:pt>
                <c:pt idx="10767">
                  <c:v>154.34803471454015</c:v>
                </c:pt>
                <c:pt idx="10768">
                  <c:v>153.19078295700209</c:v>
                </c:pt>
                <c:pt idx="10769">
                  <c:v>155.30531153672814</c:v>
                </c:pt>
                <c:pt idx="10770">
                  <c:v>155.85691519231094</c:v>
                </c:pt>
                <c:pt idx="10771">
                  <c:v>156.9601821525232</c:v>
                </c:pt>
                <c:pt idx="10772">
                  <c:v>153.65044212596433</c:v>
                </c:pt>
                <c:pt idx="10773">
                  <c:v>150.06492009437804</c:v>
                </c:pt>
                <c:pt idx="10774">
                  <c:v>150.80041730232065</c:v>
                </c:pt>
                <c:pt idx="10775">
                  <c:v>150.76250882685389</c:v>
                </c:pt>
                <c:pt idx="10776">
                  <c:v>150.85444668580257</c:v>
                </c:pt>
                <c:pt idx="10777">
                  <c:v>155.35933549756945</c:v>
                </c:pt>
                <c:pt idx="10778">
                  <c:v>157.65775064047412</c:v>
                </c:pt>
                <c:pt idx="10779">
                  <c:v>155.54321121546681</c:v>
                </c:pt>
                <c:pt idx="10780">
                  <c:v>151.77381322497692</c:v>
                </c:pt>
                <c:pt idx="10781">
                  <c:v>153.00689518879224</c:v>
                </c:pt>
                <c:pt idx="10782">
                  <c:v>150.02701787302345</c:v>
                </c:pt>
                <c:pt idx="10783">
                  <c:v>150.302825376512</c:v>
                </c:pt>
                <c:pt idx="10784">
                  <c:v>150.85444668580257</c:v>
                </c:pt>
                <c:pt idx="10785">
                  <c:v>153.3367327264796</c:v>
                </c:pt>
                <c:pt idx="10786">
                  <c:v>153.9802856888079</c:v>
                </c:pt>
                <c:pt idx="10787">
                  <c:v>152.04962077666673</c:v>
                </c:pt>
                <c:pt idx="10788">
                  <c:v>153.19078295700209</c:v>
                </c:pt>
                <c:pt idx="10789">
                  <c:v>154.56982131796678</c:v>
                </c:pt>
                <c:pt idx="10790">
                  <c:v>153.00689518879224</c:v>
                </c:pt>
                <c:pt idx="10791">
                  <c:v>151.35203180318464</c:v>
                </c:pt>
                <c:pt idx="10792">
                  <c:v>150.06492009437804</c:v>
                </c:pt>
                <c:pt idx="10793">
                  <c:v>151.49799964813087</c:v>
                </c:pt>
                <c:pt idx="10794">
                  <c:v>151.77381322497692</c:v>
                </c:pt>
                <c:pt idx="10795">
                  <c:v>151.13025423749238</c:v>
                </c:pt>
                <c:pt idx="10796">
                  <c:v>150.98428699506178</c:v>
                </c:pt>
                <c:pt idx="10797">
                  <c:v>150.302825376512</c:v>
                </c:pt>
                <c:pt idx="10798">
                  <c:v>152.14155863561541</c:v>
                </c:pt>
                <c:pt idx="10799">
                  <c:v>151.77381322497692</c:v>
                </c:pt>
                <c:pt idx="10800">
                  <c:v>152.50930404625393</c:v>
                </c:pt>
                <c:pt idx="10801">
                  <c:v>153.15285700858223</c:v>
                </c:pt>
                <c:pt idx="10802">
                  <c:v>153.79641599606677</c:v>
                </c:pt>
                <c:pt idx="10803">
                  <c:v>150.67057036538958</c:v>
                </c:pt>
                <c:pt idx="10804">
                  <c:v>150.1568581340814</c:v>
                </c:pt>
                <c:pt idx="10805">
                  <c:v>151.49799964813087</c:v>
                </c:pt>
                <c:pt idx="10806">
                  <c:v>154.71578133020989</c:v>
                </c:pt>
                <c:pt idx="10807">
                  <c:v>156.09483113897144</c:v>
                </c:pt>
                <c:pt idx="10808">
                  <c:v>152.87704945689242</c:v>
                </c:pt>
                <c:pt idx="10809">
                  <c:v>151.95768231520242</c:v>
                </c:pt>
                <c:pt idx="10810">
                  <c:v>150.80041730232065</c:v>
                </c:pt>
                <c:pt idx="10811">
                  <c:v>151.07622425149484</c:v>
                </c:pt>
                <c:pt idx="10812">
                  <c:v>153.46655435775449</c:v>
                </c:pt>
                <c:pt idx="10813">
                  <c:v>155.0294798844134</c:v>
                </c:pt>
                <c:pt idx="10814">
                  <c:v>150.89234853359747</c:v>
                </c:pt>
                <c:pt idx="10815">
                  <c:v>150.85444668580257</c:v>
                </c:pt>
                <c:pt idx="10816">
                  <c:v>150.61654098190766</c:v>
                </c:pt>
                <c:pt idx="10817">
                  <c:v>151.22219209644106</c:v>
                </c:pt>
                <c:pt idx="10818">
                  <c:v>151.0383163785437</c:v>
                </c:pt>
                <c:pt idx="10819">
                  <c:v>150.80041730232065</c:v>
                </c:pt>
                <c:pt idx="10820">
                  <c:v>150.43266562551966</c:v>
                </c:pt>
                <c:pt idx="10821">
                  <c:v>151.2600999693922</c:v>
                </c:pt>
                <c:pt idx="10822">
                  <c:v>151.07622425149484</c:v>
                </c:pt>
                <c:pt idx="10823">
                  <c:v>150.98428699506178</c:v>
                </c:pt>
                <c:pt idx="10824">
                  <c:v>150.52460336396524</c:v>
                </c:pt>
                <c:pt idx="10825">
                  <c:v>152.87704945689242</c:v>
                </c:pt>
                <c:pt idx="10826">
                  <c:v>151.77381322497692</c:v>
                </c:pt>
                <c:pt idx="10827">
                  <c:v>152.9689873158411</c:v>
                </c:pt>
                <c:pt idx="10828">
                  <c:v>155.72708030569234</c:v>
                </c:pt>
                <c:pt idx="10829">
                  <c:v>151.13025423749238</c:v>
                </c:pt>
                <c:pt idx="10830">
                  <c:v>151.22219209644106</c:v>
                </c:pt>
                <c:pt idx="10831">
                  <c:v>150.43266562551966</c:v>
                </c:pt>
                <c:pt idx="10832">
                  <c:v>150.76250882685389</c:v>
                </c:pt>
                <c:pt idx="10833">
                  <c:v>151.49799964813087</c:v>
                </c:pt>
                <c:pt idx="10834">
                  <c:v>151.99557331771612</c:v>
                </c:pt>
                <c:pt idx="10835">
                  <c:v>152.36334885413578</c:v>
                </c:pt>
                <c:pt idx="10836">
                  <c:v>155.30531153672814</c:v>
                </c:pt>
                <c:pt idx="10837">
                  <c:v>153.83432989417415</c:v>
                </c:pt>
                <c:pt idx="10838">
                  <c:v>153.00689518879224</c:v>
                </c:pt>
                <c:pt idx="10839">
                  <c:v>151.35203180318464</c:v>
                </c:pt>
                <c:pt idx="10840">
                  <c:v>151.13025423749238</c:v>
                </c:pt>
                <c:pt idx="10841">
                  <c:v>152.04962077666673</c:v>
                </c:pt>
                <c:pt idx="10842">
                  <c:v>150.06492009437804</c:v>
                </c:pt>
                <c:pt idx="10843">
                  <c:v>150.94637851959502</c:v>
                </c:pt>
                <c:pt idx="10844">
                  <c:v>154.62384467629246</c:v>
                </c:pt>
                <c:pt idx="10845">
                  <c:v>154.62384467629246</c:v>
                </c:pt>
                <c:pt idx="10846">
                  <c:v>150.57863292820184</c:v>
                </c:pt>
                <c:pt idx="10847">
                  <c:v>150.52460336396524</c:v>
                </c:pt>
                <c:pt idx="10848">
                  <c:v>153.65044212596433</c:v>
                </c:pt>
                <c:pt idx="10849">
                  <c:v>152.27140497003089</c:v>
                </c:pt>
                <c:pt idx="10850">
                  <c:v>150.52460336396524</c:v>
                </c:pt>
                <c:pt idx="10851">
                  <c:v>150.11894971886622</c:v>
                </c:pt>
                <c:pt idx="10852">
                  <c:v>151.22219209644106</c:v>
                </c:pt>
                <c:pt idx="10853">
                  <c:v>150.94637851959502</c:v>
                </c:pt>
                <c:pt idx="10854">
                  <c:v>151.22219209644106</c:v>
                </c:pt>
                <c:pt idx="10855">
                  <c:v>151.77381322497692</c:v>
                </c:pt>
                <c:pt idx="10856">
                  <c:v>152.69317373899506</c:v>
                </c:pt>
                <c:pt idx="10857">
                  <c:v>150.43266562551966</c:v>
                </c:pt>
                <c:pt idx="10858">
                  <c:v>152.54723662234562</c:v>
                </c:pt>
                <c:pt idx="10859">
                  <c:v>151.99557331771612</c:v>
                </c:pt>
                <c:pt idx="10860">
                  <c:v>153.74238601006925</c:v>
                </c:pt>
                <c:pt idx="10861">
                  <c:v>153.28272684110698</c:v>
                </c:pt>
                <c:pt idx="10862">
                  <c:v>150.76250882685389</c:v>
                </c:pt>
                <c:pt idx="10863">
                  <c:v>151.31412995538975</c:v>
                </c:pt>
                <c:pt idx="10864">
                  <c:v>150.11894971886622</c:v>
                </c:pt>
                <c:pt idx="10865">
                  <c:v>150.80041730232065</c:v>
                </c:pt>
                <c:pt idx="10866">
                  <c:v>152.82300742058243</c:v>
                </c:pt>
                <c:pt idx="10867">
                  <c:v>152.27140497003089</c:v>
                </c:pt>
                <c:pt idx="10868">
                  <c:v>152.63911965237259</c:v>
                </c:pt>
                <c:pt idx="10869">
                  <c:v>151.99557331771612</c:v>
                </c:pt>
                <c:pt idx="10870">
                  <c:v>151.40606178918219</c:v>
                </c:pt>
                <c:pt idx="10871">
                  <c:v>152.14155863561541</c:v>
                </c:pt>
                <c:pt idx="10872">
                  <c:v>152.50930404625393</c:v>
                </c:pt>
                <c:pt idx="10873">
                  <c:v>150.85444668580257</c:v>
                </c:pt>
                <c:pt idx="10874">
                  <c:v>151.31412995538975</c:v>
                </c:pt>
                <c:pt idx="10875">
                  <c:v>151.77381322497692</c:v>
                </c:pt>
                <c:pt idx="10876">
                  <c:v>150.98428699506178</c:v>
                </c:pt>
                <c:pt idx="10877">
                  <c:v>150.70847944337197</c:v>
                </c:pt>
                <c:pt idx="10878">
                  <c:v>150.43266562551966</c:v>
                </c:pt>
                <c:pt idx="10879">
                  <c:v>150.70847944337197</c:v>
                </c:pt>
                <c:pt idx="10880">
                  <c:v>151.40606178918219</c:v>
                </c:pt>
                <c:pt idx="10881">
                  <c:v>150.98428699506178</c:v>
                </c:pt>
                <c:pt idx="10882">
                  <c:v>151.0383163785437</c:v>
                </c:pt>
                <c:pt idx="10883">
                  <c:v>150.1568581340814</c:v>
                </c:pt>
                <c:pt idx="10884">
                  <c:v>150.80041730232065</c:v>
                </c:pt>
                <c:pt idx="10885">
                  <c:v>152.36334885413578</c:v>
                </c:pt>
                <c:pt idx="10886">
                  <c:v>151.95768231520242</c:v>
                </c:pt>
                <c:pt idx="10887">
                  <c:v>154.07222535530346</c:v>
                </c:pt>
                <c:pt idx="10888">
                  <c:v>152.69317373899506</c:v>
                </c:pt>
                <c:pt idx="10889">
                  <c:v>153.24479486753091</c:v>
                </c:pt>
                <c:pt idx="10890">
                  <c:v>152.69317373899506</c:v>
                </c:pt>
                <c:pt idx="10891">
                  <c:v>155.9109566261053</c:v>
                </c:pt>
                <c:pt idx="10892">
                  <c:v>153.24479486753091</c:v>
                </c:pt>
                <c:pt idx="10893">
                  <c:v>153.37461047364957</c:v>
                </c:pt>
                <c:pt idx="10894">
                  <c:v>157.87956074201003</c:v>
                </c:pt>
                <c:pt idx="10895">
                  <c:v>150.89234853359747</c:v>
                </c:pt>
                <c:pt idx="10896">
                  <c:v>151.35203180318464</c:v>
                </c:pt>
                <c:pt idx="10897">
                  <c:v>150.34073355072098</c:v>
                </c:pt>
                <c:pt idx="10898">
                  <c:v>150.57863292820184</c:v>
                </c:pt>
                <c:pt idx="10899">
                  <c:v>152.41736618730525</c:v>
                </c:pt>
                <c:pt idx="10900">
                  <c:v>152.41736618730525</c:v>
                </c:pt>
                <c:pt idx="10901">
                  <c:v>154.07222535530346</c:v>
                </c:pt>
                <c:pt idx="10902">
                  <c:v>151.62785743034317</c:v>
                </c:pt>
                <c:pt idx="10903">
                  <c:v>152.82300742058243</c:v>
                </c:pt>
                <c:pt idx="10904">
                  <c:v>153.46655435775449</c:v>
                </c:pt>
                <c:pt idx="10905">
                  <c:v>151.35203180318464</c:v>
                </c:pt>
                <c:pt idx="10906">
                  <c:v>150.02701787302345</c:v>
                </c:pt>
                <c:pt idx="10907">
                  <c:v>150.94637851959502</c:v>
                </c:pt>
                <c:pt idx="10908">
                  <c:v>151.77381322497692</c:v>
                </c:pt>
                <c:pt idx="10909">
                  <c:v>151.49799964813087</c:v>
                </c:pt>
                <c:pt idx="10910">
                  <c:v>151.22219209644106</c:v>
                </c:pt>
                <c:pt idx="10911">
                  <c:v>151.40606178918219</c:v>
                </c:pt>
                <c:pt idx="10912">
                  <c:v>152.69317373899506</c:v>
                </c:pt>
                <c:pt idx="10913">
                  <c:v>150.94637851959502</c:v>
                </c:pt>
                <c:pt idx="10914">
                  <c:v>150.80041730232065</c:v>
                </c:pt>
                <c:pt idx="10915">
                  <c:v>150.52460336396524</c:v>
                </c:pt>
                <c:pt idx="10916">
                  <c:v>152.50930404625393</c:v>
                </c:pt>
                <c:pt idx="10917">
                  <c:v>151.40606178918219</c:v>
                </c:pt>
                <c:pt idx="10918">
                  <c:v>151.77381322497692</c:v>
                </c:pt>
                <c:pt idx="10919">
                  <c:v>150.48669494875003</c:v>
                </c:pt>
                <c:pt idx="10920">
                  <c:v>150.06492009437804</c:v>
                </c:pt>
                <c:pt idx="10921">
                  <c:v>150.2487958122754</c:v>
                </c:pt>
                <c:pt idx="10922">
                  <c:v>152.08751720182104</c:v>
                </c:pt>
                <c:pt idx="10923">
                  <c:v>150.61654098190766</c:v>
                </c:pt>
                <c:pt idx="10924">
                  <c:v>152.60124130268699</c:v>
                </c:pt>
                <c:pt idx="10925">
                  <c:v>152.32542832835657</c:v>
                </c:pt>
                <c:pt idx="10926">
                  <c:v>153.6125402781694</c:v>
                </c:pt>
                <c:pt idx="10927">
                  <c:v>152.87704945689242</c:v>
                </c:pt>
                <c:pt idx="10928">
                  <c:v>150.76250882685389</c:v>
                </c:pt>
                <c:pt idx="10929">
                  <c:v>151.53591354623825</c:v>
                </c:pt>
                <c:pt idx="10930">
                  <c:v>152.82300742058243</c:v>
                </c:pt>
                <c:pt idx="10931">
                  <c:v>152.4552927382407</c:v>
                </c:pt>
                <c:pt idx="10932">
                  <c:v>150.89234853359747</c:v>
                </c:pt>
                <c:pt idx="10933">
                  <c:v>150.34073355072098</c:v>
                </c:pt>
                <c:pt idx="10934">
                  <c:v>150.61654098190766</c:v>
                </c:pt>
                <c:pt idx="10935">
                  <c:v>152.82300742058243</c:v>
                </c:pt>
                <c:pt idx="10936">
                  <c:v>153.65044212596433</c:v>
                </c:pt>
                <c:pt idx="10937">
                  <c:v>153.65044212596433</c:v>
                </c:pt>
                <c:pt idx="10938">
                  <c:v>150.52460336396524</c:v>
                </c:pt>
                <c:pt idx="10939">
                  <c:v>154.53190802237503</c:v>
                </c:pt>
                <c:pt idx="10940">
                  <c:v>152.60124130268699</c:v>
                </c:pt>
                <c:pt idx="10941">
                  <c:v>150.57863292820184</c:v>
                </c:pt>
                <c:pt idx="10942">
                  <c:v>153.79641599606677</c:v>
                </c:pt>
                <c:pt idx="10943">
                  <c:v>153.6125402781694</c:v>
                </c:pt>
                <c:pt idx="10944">
                  <c:v>156.64644624235106</c:v>
                </c:pt>
                <c:pt idx="10945">
                  <c:v>157.38194308878428</c:v>
                </c:pt>
                <c:pt idx="10946">
                  <c:v>152.9689873158411</c:v>
                </c:pt>
                <c:pt idx="10947">
                  <c:v>150.94637851959502</c:v>
                </c:pt>
                <c:pt idx="10948">
                  <c:v>150.94637851959502</c:v>
                </c:pt>
                <c:pt idx="10949">
                  <c:v>150.76250882685389</c:v>
                </c:pt>
                <c:pt idx="10950">
                  <c:v>151.62785743034317</c:v>
                </c:pt>
                <c:pt idx="10951">
                  <c:v>154.56982131796678</c:v>
                </c:pt>
                <c:pt idx="10952">
                  <c:v>156.1327474471413</c:v>
                </c:pt>
                <c:pt idx="10953">
                  <c:v>153.00689518879224</c:v>
                </c:pt>
                <c:pt idx="10954">
                  <c:v>150.43266562551966</c:v>
                </c:pt>
                <c:pt idx="10955">
                  <c:v>153.24479486753091</c:v>
                </c:pt>
                <c:pt idx="10956">
                  <c:v>150.39476311495758</c:v>
                </c:pt>
                <c:pt idx="10957">
                  <c:v>153.65044212596433</c:v>
                </c:pt>
                <c:pt idx="10958">
                  <c:v>150.43266562551966</c:v>
                </c:pt>
                <c:pt idx="10959">
                  <c:v>150.34073355072098</c:v>
                </c:pt>
                <c:pt idx="10960">
                  <c:v>150.70847944337197</c:v>
                </c:pt>
                <c:pt idx="10961">
                  <c:v>151.68187476351261</c:v>
                </c:pt>
                <c:pt idx="10962">
                  <c:v>154.34803471454015</c:v>
                </c:pt>
                <c:pt idx="10963">
                  <c:v>153.79641599606677</c:v>
                </c:pt>
                <c:pt idx="10964">
                  <c:v>151.58993750707955</c:v>
                </c:pt>
                <c:pt idx="10965">
                  <c:v>151.77381322497692</c:v>
                </c:pt>
                <c:pt idx="10966">
                  <c:v>152.04962077666673</c:v>
                </c:pt>
                <c:pt idx="10967">
                  <c:v>150.52460336396524</c:v>
                </c:pt>
                <c:pt idx="10968">
                  <c:v>151.53591354623825</c:v>
                </c:pt>
                <c:pt idx="10969">
                  <c:v>153.74238601006925</c:v>
                </c:pt>
                <c:pt idx="10970">
                  <c:v>152.36334885413578</c:v>
                </c:pt>
                <c:pt idx="10971">
                  <c:v>150.11894971886622</c:v>
                </c:pt>
                <c:pt idx="10972">
                  <c:v>151.0383163785437</c:v>
                </c:pt>
                <c:pt idx="10973">
                  <c:v>151.58993750707955</c:v>
                </c:pt>
                <c:pt idx="10974">
                  <c:v>151.77381322497692</c:v>
                </c:pt>
                <c:pt idx="10975">
                  <c:v>150.1568581340814</c:v>
                </c:pt>
                <c:pt idx="10976">
                  <c:v>150.52460336396524</c:v>
                </c:pt>
                <c:pt idx="10977">
                  <c:v>150.43266562551966</c:v>
                </c:pt>
                <c:pt idx="10978">
                  <c:v>150.80041730232065</c:v>
                </c:pt>
                <c:pt idx="10979">
                  <c:v>150.48669494875003</c:v>
                </c:pt>
                <c:pt idx="10980">
                  <c:v>151.77381322497692</c:v>
                </c:pt>
                <c:pt idx="10981">
                  <c:v>150.39476311495758</c:v>
                </c:pt>
                <c:pt idx="10982">
                  <c:v>150.02701787302345</c:v>
                </c:pt>
                <c:pt idx="10983">
                  <c:v>150.57863292820184</c:v>
                </c:pt>
                <c:pt idx="10984">
                  <c:v>151.40606178918219</c:v>
                </c:pt>
                <c:pt idx="10985">
                  <c:v>155.17546399728144</c:v>
                </c:pt>
                <c:pt idx="10986">
                  <c:v>150.94637851959502</c:v>
                </c:pt>
                <c:pt idx="10987">
                  <c:v>150.43266562551966</c:v>
                </c:pt>
                <c:pt idx="10988">
                  <c:v>152.87704945689242</c:v>
                </c:pt>
                <c:pt idx="10989">
                  <c:v>152.78511159794374</c:v>
                </c:pt>
                <c:pt idx="10990">
                  <c:v>150.06492009437804</c:v>
                </c:pt>
                <c:pt idx="10991">
                  <c:v>151.13025423749238</c:v>
                </c:pt>
                <c:pt idx="10992">
                  <c:v>150.39476311495758</c:v>
                </c:pt>
                <c:pt idx="10993">
                  <c:v>152.73106353647751</c:v>
                </c:pt>
                <c:pt idx="10994">
                  <c:v>150.85444668580257</c:v>
                </c:pt>
                <c:pt idx="10995">
                  <c:v>151.07622425149484</c:v>
                </c:pt>
                <c:pt idx="10996">
                  <c:v>151.31412995538975</c:v>
                </c:pt>
                <c:pt idx="10997">
                  <c:v>150.80041730232065</c:v>
                </c:pt>
                <c:pt idx="10998">
                  <c:v>151.77381322497692</c:v>
                </c:pt>
                <c:pt idx="10999">
                  <c:v>152.36334885413578</c:v>
                </c:pt>
                <c:pt idx="11000">
                  <c:v>150.48669494875003</c:v>
                </c:pt>
                <c:pt idx="11001">
                  <c:v>150.39476311495758</c:v>
                </c:pt>
                <c:pt idx="11002">
                  <c:v>152.4552927382407</c:v>
                </c:pt>
                <c:pt idx="11003">
                  <c:v>152.27140497003089</c:v>
                </c:pt>
                <c:pt idx="11004">
                  <c:v>153.37461047364957</c:v>
                </c:pt>
                <c:pt idx="11005">
                  <c:v>151.44396966213333</c:v>
                </c:pt>
                <c:pt idx="11006">
                  <c:v>151.2600999693922</c:v>
                </c:pt>
                <c:pt idx="11007">
                  <c:v>150.61654098190766</c:v>
                </c:pt>
                <c:pt idx="11008">
                  <c:v>150.89234853359747</c:v>
                </c:pt>
                <c:pt idx="11009">
                  <c:v>152.04962077666673</c:v>
                </c:pt>
                <c:pt idx="11010">
                  <c:v>151.13025423749238</c:v>
                </c:pt>
                <c:pt idx="11011">
                  <c:v>153.3367327264796</c:v>
                </c:pt>
                <c:pt idx="11012">
                  <c:v>154.34803471454015</c:v>
                </c:pt>
                <c:pt idx="11013">
                  <c:v>152.14155863561541</c:v>
                </c:pt>
                <c:pt idx="11014">
                  <c:v>152.60124130268699</c:v>
                </c:pt>
                <c:pt idx="11015">
                  <c:v>152.69317373899506</c:v>
                </c:pt>
                <c:pt idx="11016">
                  <c:v>150.57863292820184</c:v>
                </c:pt>
                <c:pt idx="11017">
                  <c:v>150.11894971886622</c:v>
                </c:pt>
                <c:pt idx="11018">
                  <c:v>151.71980131444809</c:v>
                </c:pt>
                <c:pt idx="11019">
                  <c:v>155.67302742410112</c:v>
                </c:pt>
                <c:pt idx="11020">
                  <c:v>152.36334885413578</c:v>
                </c:pt>
                <c:pt idx="11021">
                  <c:v>153.00689518879224</c:v>
                </c:pt>
                <c:pt idx="11022">
                  <c:v>153.65044212596433</c:v>
                </c:pt>
                <c:pt idx="11023">
                  <c:v>151.16816211044352</c:v>
                </c:pt>
                <c:pt idx="11024">
                  <c:v>150.302825376512</c:v>
                </c:pt>
                <c:pt idx="11025">
                  <c:v>150.302825376512</c:v>
                </c:pt>
                <c:pt idx="11026">
                  <c:v>151.77381322497692</c:v>
                </c:pt>
                <c:pt idx="11027">
                  <c:v>150.76250882685389</c:v>
                </c:pt>
                <c:pt idx="11028">
                  <c:v>154.16416200922089</c:v>
                </c:pt>
                <c:pt idx="11029">
                  <c:v>160.50778811694587</c:v>
                </c:pt>
                <c:pt idx="11030">
                  <c:v>156.37063869066125</c:v>
                </c:pt>
                <c:pt idx="11031">
                  <c:v>154.34803471454015</c:v>
                </c:pt>
                <c:pt idx="11032">
                  <c:v>150.02701787302345</c:v>
                </c:pt>
                <c:pt idx="11033">
                  <c:v>151.95768231520242</c:v>
                </c:pt>
                <c:pt idx="11034">
                  <c:v>154.11010189744221</c:v>
                </c:pt>
                <c:pt idx="11035">
                  <c:v>154.75370848366097</c:v>
                </c:pt>
                <c:pt idx="11036">
                  <c:v>155.0294798844134</c:v>
                </c:pt>
                <c:pt idx="11037">
                  <c:v>155.39725542083306</c:v>
                </c:pt>
                <c:pt idx="11038">
                  <c:v>154.29398966565202</c:v>
                </c:pt>
                <c:pt idx="11039">
                  <c:v>150.98428699506178</c:v>
                </c:pt>
                <c:pt idx="11040">
                  <c:v>150.11894971886622</c:v>
                </c:pt>
                <c:pt idx="11041">
                  <c:v>150.34073355072098</c:v>
                </c:pt>
                <c:pt idx="11042">
                  <c:v>150.76250882685389</c:v>
                </c:pt>
                <c:pt idx="11043">
                  <c:v>152.60124130268699</c:v>
                </c:pt>
                <c:pt idx="11044">
                  <c:v>150.06492009437804</c:v>
                </c:pt>
                <c:pt idx="11045">
                  <c:v>150.80041730232065</c:v>
                </c:pt>
                <c:pt idx="11046">
                  <c:v>152.41736618730525</c:v>
                </c:pt>
                <c:pt idx="11047">
                  <c:v>151.0383163785437</c:v>
                </c:pt>
                <c:pt idx="11048">
                  <c:v>151.2600999693922</c:v>
                </c:pt>
                <c:pt idx="11049">
                  <c:v>153.52060844437696</c:v>
                </c:pt>
                <c:pt idx="11050">
                  <c:v>153.42866998291265</c:v>
                </c:pt>
                <c:pt idx="11051">
                  <c:v>151.40606178918219</c:v>
                </c:pt>
                <c:pt idx="11052">
                  <c:v>150.39476311495758</c:v>
                </c:pt>
                <c:pt idx="11053">
                  <c:v>150.94637851959502</c:v>
                </c:pt>
                <c:pt idx="11054">
                  <c:v>151.95768231520242</c:v>
                </c:pt>
                <c:pt idx="11055">
                  <c:v>150.89234853359747</c:v>
                </c:pt>
                <c:pt idx="11056">
                  <c:v>150.70847944337197</c:v>
                </c:pt>
                <c:pt idx="11057">
                  <c:v>150.76250882685389</c:v>
                </c:pt>
                <c:pt idx="11058">
                  <c:v>150.85444668580257</c:v>
                </c:pt>
                <c:pt idx="11059">
                  <c:v>150.39476311495758</c:v>
                </c:pt>
                <c:pt idx="11060">
                  <c:v>150.39476311495758</c:v>
                </c:pt>
                <c:pt idx="11061">
                  <c:v>152.32542832835657</c:v>
                </c:pt>
                <c:pt idx="11062">
                  <c:v>152.23349046940788</c:v>
                </c:pt>
                <c:pt idx="11063">
                  <c:v>152.23349046940788</c:v>
                </c:pt>
                <c:pt idx="11064">
                  <c:v>150.94637851959502</c:v>
                </c:pt>
                <c:pt idx="11065">
                  <c:v>152.27140497003089</c:v>
                </c:pt>
                <c:pt idx="11066">
                  <c:v>151.99557331771612</c:v>
                </c:pt>
                <c:pt idx="11067">
                  <c:v>150.80041730232065</c:v>
                </c:pt>
                <c:pt idx="11068">
                  <c:v>150.67057036538958</c:v>
                </c:pt>
                <c:pt idx="11069">
                  <c:v>150.57863292820184</c:v>
                </c:pt>
                <c:pt idx="11070">
                  <c:v>150.98428699506178</c:v>
                </c:pt>
                <c:pt idx="11071">
                  <c:v>151.44396966213333</c:v>
                </c:pt>
                <c:pt idx="11072">
                  <c:v>152.4552927382407</c:v>
                </c:pt>
                <c:pt idx="11073">
                  <c:v>151.71980131444809</c:v>
                </c:pt>
                <c:pt idx="11074">
                  <c:v>151.35203180318464</c:v>
                </c:pt>
                <c:pt idx="11075">
                  <c:v>150.43266562551966</c:v>
                </c:pt>
                <c:pt idx="11076">
                  <c:v>150.80041730232065</c:v>
                </c:pt>
                <c:pt idx="11077">
                  <c:v>150.302825376512</c:v>
                </c:pt>
                <c:pt idx="11078">
                  <c:v>152.04962077666673</c:v>
                </c:pt>
                <c:pt idx="11079">
                  <c:v>154.34803471454015</c:v>
                </c:pt>
                <c:pt idx="11080">
                  <c:v>157.65775064047412</c:v>
                </c:pt>
                <c:pt idx="11081">
                  <c:v>150.34073355072098</c:v>
                </c:pt>
                <c:pt idx="11082">
                  <c:v>152.17946108592596</c:v>
                </c:pt>
                <c:pt idx="11083">
                  <c:v>152.08751720182104</c:v>
                </c:pt>
                <c:pt idx="11084">
                  <c:v>150.67057036538958</c:v>
                </c:pt>
                <c:pt idx="11085">
                  <c:v>151.95768231520242</c:v>
                </c:pt>
                <c:pt idx="11086">
                  <c:v>151.77381322497692</c:v>
                </c:pt>
                <c:pt idx="11087">
                  <c:v>150.39476311495758</c:v>
                </c:pt>
                <c:pt idx="11088">
                  <c:v>150.67057036538958</c:v>
                </c:pt>
                <c:pt idx="11089">
                  <c:v>153.42866998291265</c:v>
                </c:pt>
                <c:pt idx="11090">
                  <c:v>153.15285700858223</c:v>
                </c:pt>
                <c:pt idx="11091">
                  <c:v>150.70847944337197</c:v>
                </c:pt>
                <c:pt idx="11092">
                  <c:v>150.48669494875003</c:v>
                </c:pt>
                <c:pt idx="11093">
                  <c:v>150.52460336396524</c:v>
                </c:pt>
                <c:pt idx="11094">
                  <c:v>151.40606178918219</c:v>
                </c:pt>
                <c:pt idx="11095">
                  <c:v>151.86574505876936</c:v>
                </c:pt>
                <c:pt idx="11096">
                  <c:v>150.21088739706022</c:v>
                </c:pt>
                <c:pt idx="11097">
                  <c:v>150.02701787302345</c:v>
                </c:pt>
                <c:pt idx="11098">
                  <c:v>150.06492009437804</c:v>
                </c:pt>
                <c:pt idx="11099">
                  <c:v>150.302825376512</c:v>
                </c:pt>
                <c:pt idx="11100">
                  <c:v>150.52460336396524</c:v>
                </c:pt>
                <c:pt idx="11101">
                  <c:v>150.67057036538958</c:v>
                </c:pt>
                <c:pt idx="11102">
                  <c:v>151.71980131444809</c:v>
                </c:pt>
                <c:pt idx="11103">
                  <c:v>152.73106353647751</c:v>
                </c:pt>
                <c:pt idx="11104">
                  <c:v>151.22219209644106</c:v>
                </c:pt>
                <c:pt idx="11105">
                  <c:v>152.41736618730525</c:v>
                </c:pt>
                <c:pt idx="11106">
                  <c:v>152.23349046940788</c:v>
                </c:pt>
                <c:pt idx="11107">
                  <c:v>150.52460336396524</c:v>
                </c:pt>
                <c:pt idx="11108">
                  <c:v>150.76250882685389</c:v>
                </c:pt>
                <c:pt idx="11109">
                  <c:v>150.48669494875003</c:v>
                </c:pt>
                <c:pt idx="11110">
                  <c:v>150.57863292820184</c:v>
                </c:pt>
                <c:pt idx="11111">
                  <c:v>150.94637851959502</c:v>
                </c:pt>
                <c:pt idx="11112">
                  <c:v>150.94637851959502</c:v>
                </c:pt>
                <c:pt idx="11113">
                  <c:v>150.67057036538958</c:v>
                </c:pt>
                <c:pt idx="11114">
                  <c:v>150.11894971886622</c:v>
                </c:pt>
                <c:pt idx="11115">
                  <c:v>150.06492009437804</c:v>
                </c:pt>
                <c:pt idx="11116">
                  <c:v>150.80041730232065</c:v>
                </c:pt>
                <c:pt idx="11117">
                  <c:v>150.06492009437804</c:v>
                </c:pt>
                <c:pt idx="11118">
                  <c:v>151.16816211044352</c:v>
                </c:pt>
                <c:pt idx="11119">
                  <c:v>151.35203180318464</c:v>
                </c:pt>
                <c:pt idx="11120">
                  <c:v>150.39476311495758</c:v>
                </c:pt>
                <c:pt idx="11121">
                  <c:v>152.9689873158411</c:v>
                </c:pt>
                <c:pt idx="11122">
                  <c:v>151.16816211044352</c:v>
                </c:pt>
                <c:pt idx="11123">
                  <c:v>150.2487958122754</c:v>
                </c:pt>
                <c:pt idx="11124">
                  <c:v>150.21088739706022</c:v>
                </c:pt>
                <c:pt idx="11125">
                  <c:v>150.39476311495758</c:v>
                </c:pt>
                <c:pt idx="11126">
                  <c:v>152.60124130268699</c:v>
                </c:pt>
                <c:pt idx="11127">
                  <c:v>150.34073355072098</c:v>
                </c:pt>
                <c:pt idx="11128">
                  <c:v>151.35203180318464</c:v>
                </c:pt>
                <c:pt idx="11129">
                  <c:v>152.91495130468732</c:v>
                </c:pt>
                <c:pt idx="11130">
                  <c:v>152.08751720182104</c:v>
                </c:pt>
                <c:pt idx="11131">
                  <c:v>151.07622425149484</c:v>
                </c:pt>
                <c:pt idx="11132">
                  <c:v>152.04962077666673</c:v>
                </c:pt>
                <c:pt idx="11133">
                  <c:v>150.94637851959502</c:v>
                </c:pt>
                <c:pt idx="11134">
                  <c:v>150.34073355072098</c:v>
                </c:pt>
                <c:pt idx="11135">
                  <c:v>150.48669494875003</c:v>
                </c:pt>
                <c:pt idx="11136">
                  <c:v>150.76250882685389</c:v>
                </c:pt>
                <c:pt idx="11137">
                  <c:v>150.302825376512</c:v>
                </c:pt>
                <c:pt idx="11138">
                  <c:v>150.2487958122754</c:v>
                </c:pt>
                <c:pt idx="11139">
                  <c:v>150.61654098190766</c:v>
                </c:pt>
                <c:pt idx="11140">
                  <c:v>150.76250882685389</c:v>
                </c:pt>
                <c:pt idx="11141">
                  <c:v>152.69317373899506</c:v>
                </c:pt>
                <c:pt idx="11142">
                  <c:v>154.25609806062272</c:v>
                </c:pt>
                <c:pt idx="11143">
                  <c:v>152.32542832835657</c:v>
                </c:pt>
                <c:pt idx="11144">
                  <c:v>151.77381322497692</c:v>
                </c:pt>
                <c:pt idx="11145">
                  <c:v>151.16816211044352</c:v>
                </c:pt>
                <c:pt idx="11146">
                  <c:v>154.11010189744221</c:v>
                </c:pt>
                <c:pt idx="11147">
                  <c:v>151.62785743034317</c:v>
                </c:pt>
                <c:pt idx="11148">
                  <c:v>150.94637851959502</c:v>
                </c:pt>
                <c:pt idx="11149">
                  <c:v>152.41736618730525</c:v>
                </c:pt>
                <c:pt idx="11150">
                  <c:v>151.49799964813087</c:v>
                </c:pt>
                <c:pt idx="11151">
                  <c:v>150.61654098190766</c:v>
                </c:pt>
                <c:pt idx="11152">
                  <c:v>152.73106353647751</c:v>
                </c:pt>
                <c:pt idx="11153">
                  <c:v>157.32789743738056</c:v>
                </c:pt>
                <c:pt idx="11154">
                  <c:v>153.28272684110698</c:v>
                </c:pt>
                <c:pt idx="11155">
                  <c:v>150.98428699506178</c:v>
                </c:pt>
                <c:pt idx="11156">
                  <c:v>150.67057036538958</c:v>
                </c:pt>
                <c:pt idx="11157">
                  <c:v>150.302825376512</c:v>
                </c:pt>
                <c:pt idx="11158">
                  <c:v>150.1568581340814</c:v>
                </c:pt>
                <c:pt idx="11159">
                  <c:v>152.23349046940788</c:v>
                </c:pt>
                <c:pt idx="11160">
                  <c:v>152.23349046940788</c:v>
                </c:pt>
                <c:pt idx="11161">
                  <c:v>153.52060844437696</c:v>
                </c:pt>
                <c:pt idx="11162">
                  <c:v>156.18676297276389</c:v>
                </c:pt>
                <c:pt idx="11163">
                  <c:v>155.35933549756945</c:v>
                </c:pt>
                <c:pt idx="11164">
                  <c:v>150.70847944337197</c:v>
                </c:pt>
                <c:pt idx="11165">
                  <c:v>152.4552927382407</c:v>
                </c:pt>
                <c:pt idx="11166">
                  <c:v>150.43266562551966</c:v>
                </c:pt>
                <c:pt idx="11167">
                  <c:v>152.17946108592596</c:v>
                </c:pt>
                <c:pt idx="11168">
                  <c:v>150.80041730232065</c:v>
                </c:pt>
                <c:pt idx="11169">
                  <c:v>151.44396966213333</c:v>
                </c:pt>
                <c:pt idx="11170">
                  <c:v>150.67057036538958</c:v>
                </c:pt>
                <c:pt idx="11171">
                  <c:v>151.13025423749238</c:v>
                </c:pt>
                <c:pt idx="11172">
                  <c:v>151.58993750707955</c:v>
                </c:pt>
                <c:pt idx="11173">
                  <c:v>150.70847944337197</c:v>
                </c:pt>
                <c:pt idx="11174">
                  <c:v>151.71980131444809</c:v>
                </c:pt>
                <c:pt idx="11175">
                  <c:v>152.9689873158411</c:v>
                </c:pt>
                <c:pt idx="11176">
                  <c:v>153.52060844437696</c:v>
                </c:pt>
                <c:pt idx="11177">
                  <c:v>151.22219209644106</c:v>
                </c:pt>
                <c:pt idx="11178">
                  <c:v>151.68187476351261</c:v>
                </c:pt>
                <c:pt idx="11179">
                  <c:v>151.77381322497692</c:v>
                </c:pt>
                <c:pt idx="11180">
                  <c:v>153.15285700858223</c:v>
                </c:pt>
                <c:pt idx="11181">
                  <c:v>150.11894971886622</c:v>
                </c:pt>
                <c:pt idx="11182">
                  <c:v>151.07622425149484</c:v>
                </c:pt>
                <c:pt idx="11183">
                  <c:v>150.06492009437804</c:v>
                </c:pt>
                <c:pt idx="11184">
                  <c:v>152.54723662234562</c:v>
                </c:pt>
                <c:pt idx="11185">
                  <c:v>153.37461047364957</c:v>
                </c:pt>
                <c:pt idx="11186">
                  <c:v>151.62785743034317</c:v>
                </c:pt>
                <c:pt idx="11187">
                  <c:v>150.43266562551966</c:v>
                </c:pt>
                <c:pt idx="11188">
                  <c:v>151.71980131444809</c:v>
                </c:pt>
                <c:pt idx="11189">
                  <c:v>152.27140497003089</c:v>
                </c:pt>
                <c:pt idx="11190">
                  <c:v>150.06492009437804</c:v>
                </c:pt>
                <c:pt idx="11191">
                  <c:v>151.22219209644106</c:v>
                </c:pt>
                <c:pt idx="11192">
                  <c:v>150.02701787302345</c:v>
                </c:pt>
                <c:pt idx="11193">
                  <c:v>150.57863292820184</c:v>
                </c:pt>
                <c:pt idx="11194">
                  <c:v>150.39476311495758</c:v>
                </c:pt>
                <c:pt idx="11195">
                  <c:v>151.68187476351261</c:v>
                </c:pt>
                <c:pt idx="11196">
                  <c:v>150.48669494875003</c:v>
                </c:pt>
                <c:pt idx="11197">
                  <c:v>151.9036294336112</c:v>
                </c:pt>
                <c:pt idx="11198">
                  <c:v>151.99557331771612</c:v>
                </c:pt>
                <c:pt idx="11199">
                  <c:v>151.2600999693922</c:v>
                </c:pt>
                <c:pt idx="11200">
                  <c:v>152.27140497003089</c:v>
                </c:pt>
                <c:pt idx="11201">
                  <c:v>152.08751720182104</c:v>
                </c:pt>
                <c:pt idx="11202">
                  <c:v>151.16816211044352</c:v>
                </c:pt>
                <c:pt idx="11203">
                  <c:v>150.67057036538958</c:v>
                </c:pt>
                <c:pt idx="11204">
                  <c:v>150.34073355072098</c:v>
                </c:pt>
                <c:pt idx="11205">
                  <c:v>151.40606178918219</c:v>
                </c:pt>
                <c:pt idx="11206">
                  <c:v>156.37063869066125</c:v>
                </c:pt>
                <c:pt idx="11207">
                  <c:v>153.70447813711809</c:v>
                </c:pt>
                <c:pt idx="11208">
                  <c:v>150.11894971886622</c:v>
                </c:pt>
                <c:pt idx="11209">
                  <c:v>151.22219209644106</c:v>
                </c:pt>
                <c:pt idx="11210">
                  <c:v>150.43266562551966</c:v>
                </c:pt>
                <c:pt idx="11211">
                  <c:v>150.61654098190766</c:v>
                </c:pt>
                <c:pt idx="11212">
                  <c:v>150.76250882685389</c:v>
                </c:pt>
                <c:pt idx="11213">
                  <c:v>151.16816211044352</c:v>
                </c:pt>
                <c:pt idx="11214">
                  <c:v>150.302825376512</c:v>
                </c:pt>
                <c:pt idx="11215">
                  <c:v>153.3367327264796</c:v>
                </c:pt>
                <c:pt idx="11216">
                  <c:v>152.14155863561541</c:v>
                </c:pt>
                <c:pt idx="11217">
                  <c:v>153.15285700858223</c:v>
                </c:pt>
                <c:pt idx="11218">
                  <c:v>154.07222535530346</c:v>
                </c:pt>
                <c:pt idx="11219">
                  <c:v>153.65044212596433</c:v>
                </c:pt>
                <c:pt idx="11220">
                  <c:v>154.47787743386186</c:v>
                </c:pt>
                <c:pt idx="11221">
                  <c:v>153.46655435775449</c:v>
                </c:pt>
                <c:pt idx="11222">
                  <c:v>156.22469133124622</c:v>
                </c:pt>
                <c:pt idx="11223">
                  <c:v>150.11894971886622</c:v>
                </c:pt>
                <c:pt idx="11224">
                  <c:v>151.95768231520242</c:v>
                </c:pt>
                <c:pt idx="11225">
                  <c:v>152.50930404625393</c:v>
                </c:pt>
                <c:pt idx="11226">
                  <c:v>151.95768231520242</c:v>
                </c:pt>
                <c:pt idx="11227">
                  <c:v>153.3367327264796</c:v>
                </c:pt>
                <c:pt idx="11228">
                  <c:v>153.24479486753091</c:v>
                </c:pt>
                <c:pt idx="11229">
                  <c:v>153.24479486753091</c:v>
                </c:pt>
                <c:pt idx="11230">
                  <c:v>151.68187476351261</c:v>
                </c:pt>
                <c:pt idx="11231">
                  <c:v>151.2600999693922</c:v>
                </c:pt>
                <c:pt idx="11232">
                  <c:v>151.53591354623825</c:v>
                </c:pt>
                <c:pt idx="11233">
                  <c:v>150.52460336396524</c:v>
                </c:pt>
                <c:pt idx="11234">
                  <c:v>151.53591354623825</c:v>
                </c:pt>
                <c:pt idx="11235">
                  <c:v>150.89234853359747</c:v>
                </c:pt>
                <c:pt idx="11236">
                  <c:v>150.61654098190766</c:v>
                </c:pt>
                <c:pt idx="11237">
                  <c:v>150.70847944337197</c:v>
                </c:pt>
                <c:pt idx="11238">
                  <c:v>151.99557331771612</c:v>
                </c:pt>
                <c:pt idx="11239">
                  <c:v>150.1568581340814</c:v>
                </c:pt>
                <c:pt idx="11240">
                  <c:v>150.70847944337197</c:v>
                </c:pt>
                <c:pt idx="11241">
                  <c:v>150.80041730232065</c:v>
                </c:pt>
                <c:pt idx="11242">
                  <c:v>151.44396966213333</c:v>
                </c:pt>
                <c:pt idx="11243">
                  <c:v>153.3367327264796</c:v>
                </c:pt>
                <c:pt idx="11244">
                  <c:v>154.71578133020989</c:v>
                </c:pt>
                <c:pt idx="11245">
                  <c:v>153.6125402781694</c:v>
                </c:pt>
                <c:pt idx="11246">
                  <c:v>150.39476311495758</c:v>
                </c:pt>
                <c:pt idx="11247">
                  <c:v>151.99557331771612</c:v>
                </c:pt>
                <c:pt idx="11248">
                  <c:v>150.98428699506178</c:v>
                </c:pt>
                <c:pt idx="11249">
                  <c:v>152.08751720182104</c:v>
                </c:pt>
                <c:pt idx="11250">
                  <c:v>150.02701787302345</c:v>
                </c:pt>
                <c:pt idx="11251">
                  <c:v>150.34073355072098</c:v>
                </c:pt>
                <c:pt idx="11252">
                  <c:v>152.27140497003089</c:v>
                </c:pt>
                <c:pt idx="11253">
                  <c:v>151.0383163785437</c:v>
                </c:pt>
                <c:pt idx="11254">
                  <c:v>150.48669494875003</c:v>
                </c:pt>
                <c:pt idx="11255">
                  <c:v>150.02701787302345</c:v>
                </c:pt>
                <c:pt idx="11256">
                  <c:v>151.31412995538975</c:v>
                </c:pt>
                <c:pt idx="11257">
                  <c:v>150.61654098190766</c:v>
                </c:pt>
                <c:pt idx="11258">
                  <c:v>150.06492009437804</c:v>
                </c:pt>
                <c:pt idx="11259">
                  <c:v>150.80041730232065</c:v>
                </c:pt>
                <c:pt idx="11260">
                  <c:v>150.21088739706022</c:v>
                </c:pt>
                <c:pt idx="11261">
                  <c:v>152.50930404625393</c:v>
                </c:pt>
                <c:pt idx="11262">
                  <c:v>153.79641599606677</c:v>
                </c:pt>
                <c:pt idx="11263">
                  <c:v>151.81174519855301</c:v>
                </c:pt>
                <c:pt idx="11264">
                  <c:v>152.73106353647751</c:v>
                </c:pt>
                <c:pt idx="11265">
                  <c:v>150.98428699506178</c:v>
                </c:pt>
                <c:pt idx="11266">
                  <c:v>151.68187476351261</c:v>
                </c:pt>
                <c:pt idx="11267">
                  <c:v>153.3367327264796</c:v>
                </c:pt>
                <c:pt idx="11268">
                  <c:v>152.69317373899506</c:v>
                </c:pt>
                <c:pt idx="11269">
                  <c:v>152.32542832835657</c:v>
                </c:pt>
                <c:pt idx="11270">
                  <c:v>150.06492009437804</c:v>
                </c:pt>
                <c:pt idx="11271">
                  <c:v>153.46655435775449</c:v>
                </c:pt>
                <c:pt idx="11272">
                  <c:v>154.11010189744221</c:v>
                </c:pt>
                <c:pt idx="11273">
                  <c:v>154.84565176525027</c:v>
                </c:pt>
                <c:pt idx="11274">
                  <c:v>153.19078295700209</c:v>
                </c:pt>
                <c:pt idx="11275">
                  <c:v>151.07622425149484</c:v>
                </c:pt>
                <c:pt idx="11276">
                  <c:v>151.40606178918219</c:v>
                </c:pt>
                <c:pt idx="11277">
                  <c:v>150.11894971886622</c:v>
                </c:pt>
                <c:pt idx="11278">
                  <c:v>153.52060844437696</c:v>
                </c:pt>
                <c:pt idx="11279">
                  <c:v>153.24479486753091</c:v>
                </c:pt>
                <c:pt idx="11280">
                  <c:v>150.70847944337197</c:v>
                </c:pt>
                <c:pt idx="11281">
                  <c:v>151.53591354623825</c:v>
                </c:pt>
                <c:pt idx="11282">
                  <c:v>150.80041730232065</c:v>
                </c:pt>
                <c:pt idx="11283">
                  <c:v>150.98428699506178</c:v>
                </c:pt>
                <c:pt idx="11284">
                  <c:v>150.48669494875003</c:v>
                </c:pt>
                <c:pt idx="11285">
                  <c:v>150.39476311495758</c:v>
                </c:pt>
                <c:pt idx="11286">
                  <c:v>151.49799964813087</c:v>
                </c:pt>
                <c:pt idx="11287">
                  <c:v>151.53591354623825</c:v>
                </c:pt>
                <c:pt idx="11288">
                  <c:v>151.81174519855301</c:v>
                </c:pt>
                <c:pt idx="11289">
                  <c:v>150.89234853359747</c:v>
                </c:pt>
                <c:pt idx="11290">
                  <c:v>151.86574505876936</c:v>
                </c:pt>
                <c:pt idx="11291">
                  <c:v>151.0383163785437</c:v>
                </c:pt>
                <c:pt idx="11292">
                  <c:v>152.78511159794374</c:v>
                </c:pt>
                <c:pt idx="11293">
                  <c:v>152.78511159794374</c:v>
                </c:pt>
                <c:pt idx="11294">
                  <c:v>153.70447813711809</c:v>
                </c:pt>
                <c:pt idx="11295">
                  <c:v>150.48669494875003</c:v>
                </c:pt>
                <c:pt idx="11296">
                  <c:v>151.40606178918219</c:v>
                </c:pt>
                <c:pt idx="11297">
                  <c:v>150.70847944337197</c:v>
                </c:pt>
                <c:pt idx="11298">
                  <c:v>150.61654098190766</c:v>
                </c:pt>
                <c:pt idx="11299">
                  <c:v>150.98428699506178</c:v>
                </c:pt>
                <c:pt idx="11300">
                  <c:v>150.70847944337197</c:v>
                </c:pt>
                <c:pt idx="11301">
                  <c:v>150.70847944337197</c:v>
                </c:pt>
                <c:pt idx="11302">
                  <c:v>150.2487958122754</c:v>
                </c:pt>
                <c:pt idx="11303">
                  <c:v>150.06492009437804</c:v>
                </c:pt>
                <c:pt idx="11304">
                  <c:v>150.94637851959502</c:v>
                </c:pt>
                <c:pt idx="11305">
                  <c:v>150.1568581340814</c:v>
                </c:pt>
                <c:pt idx="11306">
                  <c:v>151.16816211044352</c:v>
                </c:pt>
                <c:pt idx="11307">
                  <c:v>153.37461047364957</c:v>
                </c:pt>
                <c:pt idx="11308">
                  <c:v>153.00689518879224</c:v>
                </c:pt>
                <c:pt idx="11309">
                  <c:v>150.57863292820184</c:v>
                </c:pt>
                <c:pt idx="11310">
                  <c:v>153.52060844437696</c:v>
                </c:pt>
                <c:pt idx="11311">
                  <c:v>150.67057036538958</c:v>
                </c:pt>
                <c:pt idx="11312">
                  <c:v>154.16416200922089</c:v>
                </c:pt>
                <c:pt idx="11313">
                  <c:v>153.3367327264796</c:v>
                </c:pt>
                <c:pt idx="11314">
                  <c:v>152.04962077666673</c:v>
                </c:pt>
                <c:pt idx="11315">
                  <c:v>150.70847944337197</c:v>
                </c:pt>
                <c:pt idx="11316">
                  <c:v>151.31412995538975</c:v>
                </c:pt>
                <c:pt idx="11317">
                  <c:v>150.98428699506178</c:v>
                </c:pt>
                <c:pt idx="11318">
                  <c:v>151.9036294336112</c:v>
                </c:pt>
                <c:pt idx="11319">
                  <c:v>150.34073355072098</c:v>
                </c:pt>
                <c:pt idx="11320">
                  <c:v>150.48669494875003</c:v>
                </c:pt>
                <c:pt idx="11321">
                  <c:v>151.81174519855301</c:v>
                </c:pt>
                <c:pt idx="11322">
                  <c:v>151.53591354623825</c:v>
                </c:pt>
                <c:pt idx="11323">
                  <c:v>152.4552927382407</c:v>
                </c:pt>
                <c:pt idx="11324">
                  <c:v>150.70847944337197</c:v>
                </c:pt>
                <c:pt idx="11325">
                  <c:v>151.40606178918219</c:v>
                </c:pt>
                <c:pt idx="11326">
                  <c:v>150.61654098190766</c:v>
                </c:pt>
                <c:pt idx="11327">
                  <c:v>151.16816211044352</c:v>
                </c:pt>
                <c:pt idx="11328">
                  <c:v>151.0383163785437</c:v>
                </c:pt>
                <c:pt idx="11329">
                  <c:v>151.0383163785437</c:v>
                </c:pt>
                <c:pt idx="11330">
                  <c:v>151.31412995538975</c:v>
                </c:pt>
                <c:pt idx="11331">
                  <c:v>150.48669494875003</c:v>
                </c:pt>
                <c:pt idx="11332">
                  <c:v>151.9036294336112</c:v>
                </c:pt>
                <c:pt idx="11333">
                  <c:v>154.71578133020989</c:v>
                </c:pt>
                <c:pt idx="11334">
                  <c:v>158.20937176900998</c:v>
                </c:pt>
                <c:pt idx="11335">
                  <c:v>150.11894971886622</c:v>
                </c:pt>
                <c:pt idx="11336">
                  <c:v>154.29398966565202</c:v>
                </c:pt>
                <c:pt idx="11337">
                  <c:v>157.32789743738056</c:v>
                </c:pt>
                <c:pt idx="11338">
                  <c:v>155.30531153672814</c:v>
                </c:pt>
                <c:pt idx="11339">
                  <c:v>153.74238601006925</c:v>
                </c:pt>
                <c:pt idx="11340">
                  <c:v>151.07622425149484</c:v>
                </c:pt>
                <c:pt idx="11341">
                  <c:v>151.77381322497692</c:v>
                </c:pt>
                <c:pt idx="11342">
                  <c:v>153.15285700858223</c:v>
                </c:pt>
                <c:pt idx="11343">
                  <c:v>154.25609806062272</c:v>
                </c:pt>
                <c:pt idx="11344">
                  <c:v>157.2900052298356</c:v>
                </c:pt>
                <c:pt idx="11345">
                  <c:v>158.11743391006129</c:v>
                </c:pt>
                <c:pt idx="11346">
                  <c:v>151.31412995538975</c:v>
                </c:pt>
                <c:pt idx="11347">
                  <c:v>153.37461047364957</c:v>
                </c:pt>
                <c:pt idx="11348">
                  <c:v>152.54723662234562</c:v>
                </c:pt>
                <c:pt idx="11349">
                  <c:v>151.2600999693922</c:v>
                </c:pt>
                <c:pt idx="11350">
                  <c:v>153.28272684110698</c:v>
                </c:pt>
                <c:pt idx="11351">
                  <c:v>152.82300742058243</c:v>
                </c:pt>
                <c:pt idx="11352">
                  <c:v>150.302825376512</c:v>
                </c:pt>
                <c:pt idx="11353">
                  <c:v>151.99557331771612</c:v>
                </c:pt>
                <c:pt idx="11354">
                  <c:v>152.82300742058243</c:v>
                </c:pt>
                <c:pt idx="11355">
                  <c:v>154.38593354975694</c:v>
                </c:pt>
                <c:pt idx="11356">
                  <c:v>156.50046273199865</c:v>
                </c:pt>
                <c:pt idx="11357">
                  <c:v>150.1568581340814</c:v>
                </c:pt>
                <c:pt idx="11358">
                  <c:v>152.14155863561541</c:v>
                </c:pt>
                <c:pt idx="11359">
                  <c:v>151.77381322497692</c:v>
                </c:pt>
                <c:pt idx="11360">
                  <c:v>152.41736618730525</c:v>
                </c:pt>
                <c:pt idx="11361">
                  <c:v>150.76250882685389</c:v>
                </c:pt>
                <c:pt idx="11362">
                  <c:v>151.86574505876936</c:v>
                </c:pt>
                <c:pt idx="11363">
                  <c:v>151.40606178918219</c:v>
                </c:pt>
                <c:pt idx="11364">
                  <c:v>152.50930404625393</c:v>
                </c:pt>
                <c:pt idx="11365">
                  <c:v>152.23349046940788</c:v>
                </c:pt>
                <c:pt idx="11366">
                  <c:v>151.77381322497692</c:v>
                </c:pt>
                <c:pt idx="11367">
                  <c:v>150.80041730232065</c:v>
                </c:pt>
                <c:pt idx="11368">
                  <c:v>153.83432989417415</c:v>
                </c:pt>
                <c:pt idx="11369">
                  <c:v>150.34073355072098</c:v>
                </c:pt>
                <c:pt idx="11370">
                  <c:v>151.07622425149484</c:v>
                </c:pt>
                <c:pt idx="11371">
                  <c:v>150.98428699506178</c:v>
                </c:pt>
                <c:pt idx="11372">
                  <c:v>151.35203180318464</c:v>
                </c:pt>
                <c:pt idx="11373">
                  <c:v>150.11894971886622</c:v>
                </c:pt>
                <c:pt idx="11374">
                  <c:v>150.1568581340814</c:v>
                </c:pt>
                <c:pt idx="11375">
                  <c:v>150.2487958122754</c:v>
                </c:pt>
                <c:pt idx="11376">
                  <c:v>150.06492009437804</c:v>
                </c:pt>
                <c:pt idx="11377">
                  <c:v>150.76250882685389</c:v>
                </c:pt>
                <c:pt idx="11378">
                  <c:v>151.0383163785437</c:v>
                </c:pt>
                <c:pt idx="11379">
                  <c:v>152.14155863561541</c:v>
                </c:pt>
                <c:pt idx="11380">
                  <c:v>150.06492009437804</c:v>
                </c:pt>
                <c:pt idx="11381">
                  <c:v>150.57863292820184</c:v>
                </c:pt>
                <c:pt idx="11382">
                  <c:v>151.0383163785437</c:v>
                </c:pt>
                <c:pt idx="11383">
                  <c:v>150.67057036538958</c:v>
                </c:pt>
                <c:pt idx="11384">
                  <c:v>151.07622425149484</c:v>
                </c:pt>
                <c:pt idx="11385">
                  <c:v>150.57863292820184</c:v>
                </c:pt>
                <c:pt idx="11386">
                  <c:v>151.2600999693922</c:v>
                </c:pt>
                <c:pt idx="11387">
                  <c:v>151.62785743034317</c:v>
                </c:pt>
                <c:pt idx="11388">
                  <c:v>150.34073355072098</c:v>
                </c:pt>
                <c:pt idx="11389">
                  <c:v>151.49799964813087</c:v>
                </c:pt>
                <c:pt idx="11390">
                  <c:v>150.76250882685389</c:v>
                </c:pt>
                <c:pt idx="11391">
                  <c:v>151.35203180318464</c:v>
                </c:pt>
                <c:pt idx="11392">
                  <c:v>150.06492009437804</c:v>
                </c:pt>
                <c:pt idx="11393">
                  <c:v>152.14155863561541</c:v>
                </c:pt>
                <c:pt idx="11394">
                  <c:v>150.67057036538958</c:v>
                </c:pt>
                <c:pt idx="11395">
                  <c:v>152.08751720182104</c:v>
                </c:pt>
                <c:pt idx="11396">
                  <c:v>150.61654098190766</c:v>
                </c:pt>
                <c:pt idx="11397">
                  <c:v>152.17946108592596</c:v>
                </c:pt>
                <c:pt idx="11398">
                  <c:v>151.53591354623825</c:v>
                </c:pt>
                <c:pt idx="11399">
                  <c:v>150.80041730232065</c:v>
                </c:pt>
                <c:pt idx="11400">
                  <c:v>151.77381322497692</c:v>
                </c:pt>
                <c:pt idx="11401">
                  <c:v>152.41736618730525</c:v>
                </c:pt>
                <c:pt idx="11402">
                  <c:v>150.94637851959502</c:v>
                </c:pt>
                <c:pt idx="11403">
                  <c:v>150.43266562551966</c:v>
                </c:pt>
                <c:pt idx="11404">
                  <c:v>152.73106353647751</c:v>
                </c:pt>
                <c:pt idx="11405">
                  <c:v>150.21088739706022</c:v>
                </c:pt>
                <c:pt idx="11406">
                  <c:v>151.22219209644106</c:v>
                </c:pt>
                <c:pt idx="11407">
                  <c:v>154.89965463804475</c:v>
                </c:pt>
                <c:pt idx="11408">
                  <c:v>153.70447813711809</c:v>
                </c:pt>
                <c:pt idx="11409">
                  <c:v>154.07222535530346</c:v>
                </c:pt>
                <c:pt idx="11410">
                  <c:v>153.42866998291265</c:v>
                </c:pt>
                <c:pt idx="11411">
                  <c:v>150.34073355072098</c:v>
                </c:pt>
                <c:pt idx="11412">
                  <c:v>152.50930404625393</c:v>
                </c:pt>
                <c:pt idx="11413">
                  <c:v>153.70447813711809</c:v>
                </c:pt>
                <c:pt idx="11414">
                  <c:v>155.54321121546681</c:v>
                </c:pt>
                <c:pt idx="11415">
                  <c:v>153.15285700858223</c:v>
                </c:pt>
                <c:pt idx="11416">
                  <c:v>151.40606178918219</c:v>
                </c:pt>
                <c:pt idx="11417">
                  <c:v>150.57863292820184</c:v>
                </c:pt>
                <c:pt idx="11418">
                  <c:v>150.302825376512</c:v>
                </c:pt>
                <c:pt idx="11419">
                  <c:v>151.07622425149484</c:v>
                </c:pt>
                <c:pt idx="11420">
                  <c:v>150.34073355072098</c:v>
                </c:pt>
                <c:pt idx="11421">
                  <c:v>150.2487958122754</c:v>
                </c:pt>
                <c:pt idx="11422">
                  <c:v>151.13025423749238</c:v>
                </c:pt>
                <c:pt idx="11423">
                  <c:v>150.1568581340814</c:v>
                </c:pt>
                <c:pt idx="11424">
                  <c:v>151.81174519855301</c:v>
                </c:pt>
                <c:pt idx="11425">
                  <c:v>152.63911965237259</c:v>
                </c:pt>
                <c:pt idx="11426">
                  <c:v>151.2600999693922</c:v>
                </c:pt>
                <c:pt idx="11427">
                  <c:v>151.53591354623825</c:v>
                </c:pt>
                <c:pt idx="11428">
                  <c:v>150.94637851959502</c:v>
                </c:pt>
                <c:pt idx="11429">
                  <c:v>150.76250882685389</c:v>
                </c:pt>
                <c:pt idx="11430">
                  <c:v>150.48669494875003</c:v>
                </c:pt>
                <c:pt idx="11431">
                  <c:v>154.01821766238399</c:v>
                </c:pt>
                <c:pt idx="11432">
                  <c:v>154.56982131796678</c:v>
                </c:pt>
                <c:pt idx="11433">
                  <c:v>151.9036294336112</c:v>
                </c:pt>
                <c:pt idx="11434">
                  <c:v>150.06492009437804</c:v>
                </c:pt>
                <c:pt idx="11435">
                  <c:v>150.1568581340814</c:v>
                </c:pt>
                <c:pt idx="11436">
                  <c:v>150.21088739706022</c:v>
                </c:pt>
                <c:pt idx="11437">
                  <c:v>152.69317373899506</c:v>
                </c:pt>
                <c:pt idx="11438">
                  <c:v>151.49799964813087</c:v>
                </c:pt>
                <c:pt idx="11439">
                  <c:v>153.15285700858223</c:v>
                </c:pt>
                <c:pt idx="11440">
                  <c:v>150.34073355072098</c:v>
                </c:pt>
                <c:pt idx="11441">
                  <c:v>150.57863292820184</c:v>
                </c:pt>
                <c:pt idx="11442">
                  <c:v>152.87704945689242</c:v>
                </c:pt>
                <c:pt idx="11443">
                  <c:v>151.40606178918219</c:v>
                </c:pt>
                <c:pt idx="11444">
                  <c:v>155.54321121546681</c:v>
                </c:pt>
                <c:pt idx="11445">
                  <c:v>154.53190802237503</c:v>
                </c:pt>
                <c:pt idx="11446">
                  <c:v>151.49799964813087</c:v>
                </c:pt>
                <c:pt idx="11447">
                  <c:v>150.94637851959502</c:v>
                </c:pt>
                <c:pt idx="11448">
                  <c:v>151.2600999693922</c:v>
                </c:pt>
                <c:pt idx="11449">
                  <c:v>153.09883907289716</c:v>
                </c:pt>
                <c:pt idx="11450">
                  <c:v>151.22219209644106</c:v>
                </c:pt>
                <c:pt idx="11451">
                  <c:v>152.50930404625393</c:v>
                </c:pt>
                <c:pt idx="11452">
                  <c:v>151.13025423749238</c:v>
                </c:pt>
                <c:pt idx="11453">
                  <c:v>151.31412995538975</c:v>
                </c:pt>
                <c:pt idx="11454">
                  <c:v>153.3367327264796</c:v>
                </c:pt>
                <c:pt idx="11455">
                  <c:v>152.87704945689242</c:v>
                </c:pt>
                <c:pt idx="11456">
                  <c:v>151.53591354623825</c:v>
                </c:pt>
                <c:pt idx="11457">
                  <c:v>155.48919930493798</c:v>
                </c:pt>
                <c:pt idx="11458">
                  <c:v>157.60372908969529</c:v>
                </c:pt>
                <c:pt idx="11459">
                  <c:v>152.4552927382407</c:v>
                </c:pt>
                <c:pt idx="11460">
                  <c:v>153.09883907289716</c:v>
                </c:pt>
                <c:pt idx="11461">
                  <c:v>152.82300742058243</c:v>
                </c:pt>
                <c:pt idx="11462">
                  <c:v>150.57863292820184</c:v>
                </c:pt>
                <c:pt idx="11463">
                  <c:v>150.85444668580257</c:v>
                </c:pt>
                <c:pt idx="11464">
                  <c:v>150.61654098190766</c:v>
                </c:pt>
                <c:pt idx="11465">
                  <c:v>150.302825376512</c:v>
                </c:pt>
                <c:pt idx="11466">
                  <c:v>150.2487958122754</c:v>
                </c:pt>
                <c:pt idx="11467">
                  <c:v>150.34073355072098</c:v>
                </c:pt>
                <c:pt idx="11468">
                  <c:v>150.2487958122754</c:v>
                </c:pt>
                <c:pt idx="11469">
                  <c:v>150.57863292820184</c:v>
                </c:pt>
                <c:pt idx="11470">
                  <c:v>150.11894971886622</c:v>
                </c:pt>
                <c:pt idx="11471">
                  <c:v>151.0383163785437</c:v>
                </c:pt>
                <c:pt idx="11472">
                  <c:v>151.77381322497692</c:v>
                </c:pt>
                <c:pt idx="11473">
                  <c:v>152.69317373899506</c:v>
                </c:pt>
                <c:pt idx="11474">
                  <c:v>150.39476311495758</c:v>
                </c:pt>
                <c:pt idx="11475">
                  <c:v>150.302825376512</c:v>
                </c:pt>
                <c:pt idx="11476">
                  <c:v>152.14155863561541</c:v>
                </c:pt>
                <c:pt idx="11477">
                  <c:v>151.40606178918219</c:v>
                </c:pt>
                <c:pt idx="11478">
                  <c:v>151.77381322497692</c:v>
                </c:pt>
                <c:pt idx="11479">
                  <c:v>151.31412995538975</c:v>
                </c:pt>
                <c:pt idx="11480">
                  <c:v>152.78511159794374</c:v>
                </c:pt>
                <c:pt idx="11481">
                  <c:v>155.267403663777</c:v>
                </c:pt>
                <c:pt idx="11482">
                  <c:v>152.14155863561541</c:v>
                </c:pt>
                <c:pt idx="11483">
                  <c:v>151.68187476351261</c:v>
                </c:pt>
                <c:pt idx="11484">
                  <c:v>150.98428699506178</c:v>
                </c:pt>
                <c:pt idx="11485">
                  <c:v>154.93753600030848</c:v>
                </c:pt>
                <c:pt idx="11486">
                  <c:v>153.74238601006925</c:v>
                </c:pt>
                <c:pt idx="11487">
                  <c:v>151.2600999693922</c:v>
                </c:pt>
                <c:pt idx="11488">
                  <c:v>153.28272684110698</c:v>
                </c:pt>
                <c:pt idx="11489">
                  <c:v>152.60124130268699</c:v>
                </c:pt>
                <c:pt idx="11490">
                  <c:v>150.89234853359747</c:v>
                </c:pt>
                <c:pt idx="11491">
                  <c:v>154.56982131796678</c:v>
                </c:pt>
                <c:pt idx="11492">
                  <c:v>150.70847944337197</c:v>
                </c:pt>
                <c:pt idx="11493">
                  <c:v>150.21088739706022</c:v>
                </c:pt>
                <c:pt idx="11494">
                  <c:v>151.40606178918219</c:v>
                </c:pt>
                <c:pt idx="11495">
                  <c:v>150.67057036538958</c:v>
                </c:pt>
                <c:pt idx="11496">
                  <c:v>151.86574505876936</c:v>
                </c:pt>
                <c:pt idx="11497">
                  <c:v>153.3367327264796</c:v>
                </c:pt>
                <c:pt idx="11498">
                  <c:v>153.06092517478979</c:v>
                </c:pt>
                <c:pt idx="11499">
                  <c:v>150.85444668580257</c:v>
                </c:pt>
                <c:pt idx="11500">
                  <c:v>151.49799964813087</c:v>
                </c:pt>
                <c:pt idx="11501">
                  <c:v>152.50930404625393</c:v>
                </c:pt>
                <c:pt idx="11502">
                  <c:v>151.13025423749238</c:v>
                </c:pt>
                <c:pt idx="11503">
                  <c:v>150.1568581340814</c:v>
                </c:pt>
                <c:pt idx="11504">
                  <c:v>150.94637851959502</c:v>
                </c:pt>
                <c:pt idx="11505">
                  <c:v>150.80041730232065</c:v>
                </c:pt>
                <c:pt idx="11506">
                  <c:v>152.4552927382407</c:v>
                </c:pt>
                <c:pt idx="11507">
                  <c:v>150.61654098190766</c:v>
                </c:pt>
                <c:pt idx="11508">
                  <c:v>153.6125402781694</c:v>
                </c:pt>
                <c:pt idx="11509">
                  <c:v>152.87704945689242</c:v>
                </c:pt>
                <c:pt idx="11510">
                  <c:v>154.99159129196221</c:v>
                </c:pt>
                <c:pt idx="11511">
                  <c:v>153.06092517478979</c:v>
                </c:pt>
                <c:pt idx="11512">
                  <c:v>153.6125402781694</c:v>
                </c:pt>
                <c:pt idx="11513">
                  <c:v>152.50930404625393</c:v>
                </c:pt>
                <c:pt idx="11514">
                  <c:v>151.16816211044352</c:v>
                </c:pt>
                <c:pt idx="11515">
                  <c:v>154.20204578154713</c:v>
                </c:pt>
                <c:pt idx="11516">
                  <c:v>153.19078295700209</c:v>
                </c:pt>
                <c:pt idx="11517">
                  <c:v>152.54723662234562</c:v>
                </c:pt>
                <c:pt idx="11518">
                  <c:v>152.4552927382407</c:v>
                </c:pt>
                <c:pt idx="11519">
                  <c:v>151.44396966213333</c:v>
                </c:pt>
                <c:pt idx="11520">
                  <c:v>152.17946108592596</c:v>
                </c:pt>
                <c:pt idx="11521">
                  <c:v>152.17946108592596</c:v>
                </c:pt>
                <c:pt idx="11522">
                  <c:v>152.4552927382407</c:v>
                </c:pt>
                <c:pt idx="11523">
                  <c:v>150.02701787302345</c:v>
                </c:pt>
                <c:pt idx="11524">
                  <c:v>150.89234853359747</c:v>
                </c:pt>
                <c:pt idx="11525">
                  <c:v>152.04962077666673</c:v>
                </c:pt>
                <c:pt idx="11526">
                  <c:v>152.14155863561541</c:v>
                </c:pt>
                <c:pt idx="11527">
                  <c:v>153.42866998291265</c:v>
                </c:pt>
                <c:pt idx="11528">
                  <c:v>152.04962077666673</c:v>
                </c:pt>
                <c:pt idx="11529">
                  <c:v>152.50930404625393</c:v>
                </c:pt>
                <c:pt idx="11530">
                  <c:v>154.99159129196221</c:v>
                </c:pt>
                <c:pt idx="11531">
                  <c:v>155.17546399728144</c:v>
                </c:pt>
                <c:pt idx="11532">
                  <c:v>153.79641599606677</c:v>
                </c:pt>
                <c:pt idx="11533">
                  <c:v>151.0383163785437</c:v>
                </c:pt>
                <c:pt idx="11534">
                  <c:v>150.98428699506178</c:v>
                </c:pt>
                <c:pt idx="11535">
                  <c:v>151.9036294336112</c:v>
                </c:pt>
                <c:pt idx="11536">
                  <c:v>150.39476311495758</c:v>
                </c:pt>
                <c:pt idx="11537">
                  <c:v>150.52460336396524</c:v>
                </c:pt>
                <c:pt idx="11538">
                  <c:v>151.16816211044352</c:v>
                </c:pt>
                <c:pt idx="11539">
                  <c:v>150.06492009437804</c:v>
                </c:pt>
                <c:pt idx="11540">
                  <c:v>152.60124130268699</c:v>
                </c:pt>
                <c:pt idx="11541">
                  <c:v>150.02701787302345</c:v>
                </c:pt>
                <c:pt idx="11542">
                  <c:v>150.94637851959502</c:v>
                </c:pt>
                <c:pt idx="11543">
                  <c:v>153.9802856888079</c:v>
                </c:pt>
                <c:pt idx="11544">
                  <c:v>153.42866998291265</c:v>
                </c:pt>
                <c:pt idx="11545">
                  <c:v>152.27140497003089</c:v>
                </c:pt>
                <c:pt idx="11546">
                  <c:v>152.63911965237259</c:v>
                </c:pt>
                <c:pt idx="11547">
                  <c:v>151.35203180318464</c:v>
                </c:pt>
                <c:pt idx="11548">
                  <c:v>150.1568581340814</c:v>
                </c:pt>
                <c:pt idx="11549">
                  <c:v>150.302825376512</c:v>
                </c:pt>
                <c:pt idx="11550">
                  <c:v>151.71980131444809</c:v>
                </c:pt>
                <c:pt idx="11551">
                  <c:v>153.55849824185941</c:v>
                </c:pt>
                <c:pt idx="11552">
                  <c:v>153.37461047364957</c:v>
                </c:pt>
                <c:pt idx="11553">
                  <c:v>151.71980131444809</c:v>
                </c:pt>
                <c:pt idx="11554">
                  <c:v>150.61654098190766</c:v>
                </c:pt>
                <c:pt idx="11555">
                  <c:v>152.14155863561541</c:v>
                </c:pt>
                <c:pt idx="11556">
                  <c:v>150.34073355072098</c:v>
                </c:pt>
                <c:pt idx="11557">
                  <c:v>150.61654098190766</c:v>
                </c:pt>
                <c:pt idx="11558">
                  <c:v>156.18676297276389</c:v>
                </c:pt>
                <c:pt idx="11559">
                  <c:v>159.22067014197677</c:v>
                </c:pt>
                <c:pt idx="11560">
                  <c:v>155.54321121546681</c:v>
                </c:pt>
                <c:pt idx="11561">
                  <c:v>152.87704945689242</c:v>
                </c:pt>
                <c:pt idx="11562">
                  <c:v>150.61654098190766</c:v>
                </c:pt>
                <c:pt idx="11563">
                  <c:v>153.28272684110698</c:v>
                </c:pt>
                <c:pt idx="11564">
                  <c:v>152.82300742058243</c:v>
                </c:pt>
                <c:pt idx="11565">
                  <c:v>154.29398966565202</c:v>
                </c:pt>
                <c:pt idx="11566">
                  <c:v>150.39476311495758</c:v>
                </c:pt>
                <c:pt idx="11567">
                  <c:v>151.40606178918219</c:v>
                </c:pt>
                <c:pt idx="11568">
                  <c:v>151.58993750707955</c:v>
                </c:pt>
                <c:pt idx="11569">
                  <c:v>151.53591354623825</c:v>
                </c:pt>
                <c:pt idx="11570">
                  <c:v>150.98428699506178</c:v>
                </c:pt>
                <c:pt idx="11571">
                  <c:v>151.2600999693922</c:v>
                </c:pt>
                <c:pt idx="11572">
                  <c:v>150.61654098190766</c:v>
                </c:pt>
                <c:pt idx="11573">
                  <c:v>150.89234853359747</c:v>
                </c:pt>
                <c:pt idx="11574">
                  <c:v>150.43266562551966</c:v>
                </c:pt>
                <c:pt idx="11575">
                  <c:v>150.48669494875003</c:v>
                </c:pt>
                <c:pt idx="11576">
                  <c:v>153.55849824185941</c:v>
                </c:pt>
                <c:pt idx="11577">
                  <c:v>150.80041730232065</c:v>
                </c:pt>
                <c:pt idx="11578">
                  <c:v>150.11894971886622</c:v>
                </c:pt>
                <c:pt idx="11579">
                  <c:v>152.14155863561541</c:v>
                </c:pt>
                <c:pt idx="11580">
                  <c:v>150.48669494875003</c:v>
                </c:pt>
                <c:pt idx="11581">
                  <c:v>153.3367327264796</c:v>
                </c:pt>
                <c:pt idx="11582">
                  <c:v>152.23349046940788</c:v>
                </c:pt>
                <c:pt idx="11583">
                  <c:v>150.06492009437804</c:v>
                </c:pt>
                <c:pt idx="11584">
                  <c:v>150.61654098190766</c:v>
                </c:pt>
                <c:pt idx="11585">
                  <c:v>150.48669494875003</c:v>
                </c:pt>
                <c:pt idx="11586">
                  <c:v>151.44396966213333</c:v>
                </c:pt>
                <c:pt idx="11587">
                  <c:v>153.37461047364957</c:v>
                </c:pt>
                <c:pt idx="11588">
                  <c:v>150.48669494875003</c:v>
                </c:pt>
                <c:pt idx="11589">
                  <c:v>150.57863292820184</c:v>
                </c:pt>
                <c:pt idx="11590">
                  <c:v>151.2600999693922</c:v>
                </c:pt>
                <c:pt idx="11591">
                  <c:v>153.19078295700209</c:v>
                </c:pt>
                <c:pt idx="11592">
                  <c:v>150.39476311495758</c:v>
                </c:pt>
                <c:pt idx="11593">
                  <c:v>152.60124130268699</c:v>
                </c:pt>
                <c:pt idx="11594">
                  <c:v>155.17546399728144</c:v>
                </c:pt>
                <c:pt idx="11595">
                  <c:v>151.86574505876936</c:v>
                </c:pt>
                <c:pt idx="11596">
                  <c:v>150.06492009437804</c:v>
                </c:pt>
                <c:pt idx="11597">
                  <c:v>150.98428699506178</c:v>
                </c:pt>
                <c:pt idx="11598">
                  <c:v>150.70847944337197</c:v>
                </c:pt>
                <c:pt idx="11599">
                  <c:v>150.80041730232065</c:v>
                </c:pt>
                <c:pt idx="11600">
                  <c:v>154.16416200922089</c:v>
                </c:pt>
                <c:pt idx="11601">
                  <c:v>153.79641599606677</c:v>
                </c:pt>
                <c:pt idx="11602">
                  <c:v>153.3367327264796</c:v>
                </c:pt>
                <c:pt idx="11603">
                  <c:v>154.80771798412732</c:v>
                </c:pt>
                <c:pt idx="11604">
                  <c:v>152.14155863561541</c:v>
                </c:pt>
                <c:pt idx="11605">
                  <c:v>153.37461047364957</c:v>
                </c:pt>
                <c:pt idx="11606">
                  <c:v>155.94885847390023</c:v>
                </c:pt>
                <c:pt idx="11607">
                  <c:v>153.74238601006925</c:v>
                </c:pt>
                <c:pt idx="11608">
                  <c:v>151.07622425149484</c:v>
                </c:pt>
                <c:pt idx="11609">
                  <c:v>152.41736618730525</c:v>
                </c:pt>
                <c:pt idx="11610">
                  <c:v>153.3367327264796</c:v>
                </c:pt>
                <c:pt idx="11611">
                  <c:v>150.21088739706022</c:v>
                </c:pt>
                <c:pt idx="11612">
                  <c:v>150.57863292820184</c:v>
                </c:pt>
                <c:pt idx="11613">
                  <c:v>151.40606178918219</c:v>
                </c:pt>
                <c:pt idx="11614">
                  <c:v>151.86574505876936</c:v>
                </c:pt>
                <c:pt idx="11615">
                  <c:v>150.80041730232065</c:v>
                </c:pt>
                <c:pt idx="11616">
                  <c:v>154.47787743386186</c:v>
                </c:pt>
                <c:pt idx="11617">
                  <c:v>154.11010189744221</c:v>
                </c:pt>
                <c:pt idx="11618">
                  <c:v>155.94885847390023</c:v>
                </c:pt>
                <c:pt idx="11619">
                  <c:v>154.20204578154713</c:v>
                </c:pt>
                <c:pt idx="11620">
                  <c:v>154.84565176525027</c:v>
                </c:pt>
                <c:pt idx="11621">
                  <c:v>153.28272684110698</c:v>
                </c:pt>
                <c:pt idx="11622">
                  <c:v>150.80041730232065</c:v>
                </c:pt>
                <c:pt idx="11623">
                  <c:v>150.43266562551966</c:v>
                </c:pt>
                <c:pt idx="11624">
                  <c:v>151.0383163785437</c:v>
                </c:pt>
                <c:pt idx="11625">
                  <c:v>152.23349046940788</c:v>
                </c:pt>
                <c:pt idx="11626">
                  <c:v>152.60124130268699</c:v>
                </c:pt>
                <c:pt idx="11627">
                  <c:v>150.06492009437804</c:v>
                </c:pt>
                <c:pt idx="11628">
                  <c:v>150.94637851959502</c:v>
                </c:pt>
                <c:pt idx="11629">
                  <c:v>154.07222535530346</c:v>
                </c:pt>
                <c:pt idx="11630">
                  <c:v>150.94637851959502</c:v>
                </c:pt>
                <c:pt idx="11631">
                  <c:v>154.16416200922089</c:v>
                </c:pt>
                <c:pt idx="11632">
                  <c:v>151.49799964813087</c:v>
                </c:pt>
                <c:pt idx="11633">
                  <c:v>151.49799964813087</c:v>
                </c:pt>
                <c:pt idx="11634">
                  <c:v>151.44396966213333</c:v>
                </c:pt>
                <c:pt idx="11635">
                  <c:v>150.80041730232065</c:v>
                </c:pt>
                <c:pt idx="11636">
                  <c:v>152.78511159794374</c:v>
                </c:pt>
                <c:pt idx="11637">
                  <c:v>150.85444668580257</c:v>
                </c:pt>
                <c:pt idx="11638">
                  <c:v>153.70447813711809</c:v>
                </c:pt>
                <c:pt idx="11639">
                  <c:v>152.50930404625393</c:v>
                </c:pt>
                <c:pt idx="11640">
                  <c:v>151.81174519855301</c:v>
                </c:pt>
                <c:pt idx="11641">
                  <c:v>152.27140497003089</c:v>
                </c:pt>
                <c:pt idx="11642">
                  <c:v>151.53591354623825</c:v>
                </c:pt>
                <c:pt idx="11643">
                  <c:v>150.06492009437804</c:v>
                </c:pt>
                <c:pt idx="11644">
                  <c:v>152.17946108592596</c:v>
                </c:pt>
                <c:pt idx="11645">
                  <c:v>152.36334885413578</c:v>
                </c:pt>
                <c:pt idx="11646">
                  <c:v>150.98428699506178</c:v>
                </c:pt>
                <c:pt idx="11647">
                  <c:v>150.2487958122754</c:v>
                </c:pt>
                <c:pt idx="11648">
                  <c:v>151.44396966213333</c:v>
                </c:pt>
                <c:pt idx="11649">
                  <c:v>150.80041730232065</c:v>
                </c:pt>
                <c:pt idx="11650">
                  <c:v>150.21088739706022</c:v>
                </c:pt>
                <c:pt idx="11651">
                  <c:v>150.06492009437804</c:v>
                </c:pt>
                <c:pt idx="11652">
                  <c:v>150.2487958122754</c:v>
                </c:pt>
                <c:pt idx="11653">
                  <c:v>151.2600999693922</c:v>
                </c:pt>
                <c:pt idx="11654">
                  <c:v>152.63911965237259</c:v>
                </c:pt>
                <c:pt idx="11655">
                  <c:v>152.87704945689242</c:v>
                </c:pt>
                <c:pt idx="11656">
                  <c:v>152.78511159794374</c:v>
                </c:pt>
                <c:pt idx="11657">
                  <c:v>151.35203180318464</c:v>
                </c:pt>
                <c:pt idx="11658">
                  <c:v>150.48669494875003</c:v>
                </c:pt>
                <c:pt idx="11659">
                  <c:v>150.302825376512</c:v>
                </c:pt>
                <c:pt idx="11660">
                  <c:v>151.0383163785437</c:v>
                </c:pt>
                <c:pt idx="11661">
                  <c:v>151.16816211044352</c:v>
                </c:pt>
                <c:pt idx="11662">
                  <c:v>151.62785743034317</c:v>
                </c:pt>
                <c:pt idx="11663">
                  <c:v>152.54723662234562</c:v>
                </c:pt>
                <c:pt idx="11664">
                  <c:v>152.14155863561541</c:v>
                </c:pt>
                <c:pt idx="11665">
                  <c:v>153.24479486753091</c:v>
                </c:pt>
                <c:pt idx="11666">
                  <c:v>151.0383163785437</c:v>
                </c:pt>
                <c:pt idx="11667">
                  <c:v>152.82300742058243</c:v>
                </c:pt>
                <c:pt idx="11668">
                  <c:v>150.2487958122754</c:v>
                </c:pt>
                <c:pt idx="11669">
                  <c:v>150.89234853359747</c:v>
                </c:pt>
                <c:pt idx="11670">
                  <c:v>151.77381322497692</c:v>
                </c:pt>
                <c:pt idx="11671">
                  <c:v>150.85444668580257</c:v>
                </c:pt>
                <c:pt idx="11672">
                  <c:v>150.34073355072098</c:v>
                </c:pt>
                <c:pt idx="11673">
                  <c:v>151.13025423749238</c:v>
                </c:pt>
                <c:pt idx="11674">
                  <c:v>153.06092517478979</c:v>
                </c:pt>
                <c:pt idx="11675">
                  <c:v>152.41736618730525</c:v>
                </c:pt>
                <c:pt idx="11676">
                  <c:v>150.67057036538958</c:v>
                </c:pt>
                <c:pt idx="11677">
                  <c:v>151.44396966213333</c:v>
                </c:pt>
                <c:pt idx="11678">
                  <c:v>151.58993750707955</c:v>
                </c:pt>
                <c:pt idx="11679">
                  <c:v>150.06492009437804</c:v>
                </c:pt>
                <c:pt idx="11680">
                  <c:v>152.4552927382407</c:v>
                </c:pt>
                <c:pt idx="11681">
                  <c:v>151.99557331771612</c:v>
                </c:pt>
                <c:pt idx="11682">
                  <c:v>150.89234853359747</c:v>
                </c:pt>
                <c:pt idx="11683">
                  <c:v>151.53591354623825</c:v>
                </c:pt>
                <c:pt idx="11684">
                  <c:v>151.71980131444809</c:v>
                </c:pt>
                <c:pt idx="11685">
                  <c:v>151.40606178918219</c:v>
                </c:pt>
                <c:pt idx="11686">
                  <c:v>151.40606178918219</c:v>
                </c:pt>
                <c:pt idx="11687">
                  <c:v>151.13025423749238</c:v>
                </c:pt>
                <c:pt idx="11688">
                  <c:v>153.28272684110698</c:v>
                </c:pt>
                <c:pt idx="11689">
                  <c:v>150.80041730232065</c:v>
                </c:pt>
                <c:pt idx="11690">
                  <c:v>151.53591354623825</c:v>
                </c:pt>
                <c:pt idx="11691">
                  <c:v>153.3367327264796</c:v>
                </c:pt>
                <c:pt idx="11692">
                  <c:v>154.53190802237503</c:v>
                </c:pt>
                <c:pt idx="11693">
                  <c:v>152.41736618730525</c:v>
                </c:pt>
                <c:pt idx="11694">
                  <c:v>150.61654098190766</c:v>
                </c:pt>
                <c:pt idx="11695">
                  <c:v>151.40606178918219</c:v>
                </c:pt>
                <c:pt idx="11696">
                  <c:v>150.67057036538958</c:v>
                </c:pt>
                <c:pt idx="11697">
                  <c:v>150.39476311495758</c:v>
                </c:pt>
                <c:pt idx="11698">
                  <c:v>151.71980131444809</c:v>
                </c:pt>
                <c:pt idx="11699">
                  <c:v>150.02701787302345</c:v>
                </c:pt>
                <c:pt idx="11700">
                  <c:v>153.88835385501545</c:v>
                </c:pt>
                <c:pt idx="11701">
                  <c:v>152.60124130268699</c:v>
                </c:pt>
                <c:pt idx="11702">
                  <c:v>151.71980131444809</c:v>
                </c:pt>
                <c:pt idx="11703">
                  <c:v>154.93753600030848</c:v>
                </c:pt>
                <c:pt idx="11704">
                  <c:v>155.48919930493798</c:v>
                </c:pt>
                <c:pt idx="11705">
                  <c:v>154.66176520207168</c:v>
                </c:pt>
                <c:pt idx="11706">
                  <c:v>150.98428699506178</c:v>
                </c:pt>
                <c:pt idx="11707">
                  <c:v>151.62785743034317</c:v>
                </c:pt>
                <c:pt idx="11708">
                  <c:v>150.43266562551966</c:v>
                </c:pt>
                <c:pt idx="11709">
                  <c:v>152.54723662234562</c:v>
                </c:pt>
                <c:pt idx="11710">
                  <c:v>150.02701787302345</c:v>
                </c:pt>
                <c:pt idx="11711">
                  <c:v>151.40606178918219</c:v>
                </c:pt>
                <c:pt idx="11712">
                  <c:v>151.86574505876936</c:v>
                </c:pt>
                <c:pt idx="11713">
                  <c:v>150.302825376512</c:v>
                </c:pt>
                <c:pt idx="11714">
                  <c:v>151.22219209644106</c:v>
                </c:pt>
                <c:pt idx="11715">
                  <c:v>150.302825376512</c:v>
                </c:pt>
                <c:pt idx="11716">
                  <c:v>151.31412995538975</c:v>
                </c:pt>
                <c:pt idx="11717">
                  <c:v>151.95768231520242</c:v>
                </c:pt>
                <c:pt idx="11718">
                  <c:v>151.40606178918219</c:v>
                </c:pt>
                <c:pt idx="11719">
                  <c:v>151.86574505876936</c:v>
                </c:pt>
                <c:pt idx="11720">
                  <c:v>152.27140497003089</c:v>
                </c:pt>
                <c:pt idx="11721">
                  <c:v>150.70847944337197</c:v>
                </c:pt>
                <c:pt idx="11722">
                  <c:v>150.52460336396524</c:v>
                </c:pt>
                <c:pt idx="11723">
                  <c:v>150.34073355072098</c:v>
                </c:pt>
                <c:pt idx="11724">
                  <c:v>150.61654098190766</c:v>
                </c:pt>
                <c:pt idx="11725">
                  <c:v>150.43266562551966</c:v>
                </c:pt>
                <c:pt idx="11726">
                  <c:v>151.71980131444809</c:v>
                </c:pt>
                <c:pt idx="11727">
                  <c:v>150.2487958122754</c:v>
                </c:pt>
                <c:pt idx="11728">
                  <c:v>152.32542832835657</c:v>
                </c:pt>
                <c:pt idx="11729">
                  <c:v>151.0383163785437</c:v>
                </c:pt>
                <c:pt idx="11730">
                  <c:v>152.41736618730525</c:v>
                </c:pt>
                <c:pt idx="11731">
                  <c:v>151.16816211044352</c:v>
                </c:pt>
                <c:pt idx="11732">
                  <c:v>150.11894971886622</c:v>
                </c:pt>
                <c:pt idx="11733">
                  <c:v>151.86574505876936</c:v>
                </c:pt>
                <c:pt idx="11734">
                  <c:v>150.70847944337197</c:v>
                </c:pt>
                <c:pt idx="11735">
                  <c:v>154.93753600030848</c:v>
                </c:pt>
                <c:pt idx="11736">
                  <c:v>152.27140497003089</c:v>
                </c:pt>
                <c:pt idx="11737">
                  <c:v>150.1568581340814</c:v>
                </c:pt>
                <c:pt idx="11738">
                  <c:v>151.31412995538975</c:v>
                </c:pt>
                <c:pt idx="11739">
                  <c:v>151.68187476351261</c:v>
                </c:pt>
                <c:pt idx="11740">
                  <c:v>150.70847944337197</c:v>
                </c:pt>
                <c:pt idx="11741">
                  <c:v>150.02701787302345</c:v>
                </c:pt>
                <c:pt idx="11742">
                  <c:v>150.302825376512</c:v>
                </c:pt>
                <c:pt idx="11743">
                  <c:v>150.61654098190766</c:v>
                </c:pt>
                <c:pt idx="11744">
                  <c:v>150.1568581340814</c:v>
                </c:pt>
                <c:pt idx="11745">
                  <c:v>150.34073355072098</c:v>
                </c:pt>
                <c:pt idx="11746">
                  <c:v>151.35203180318464</c:v>
                </c:pt>
                <c:pt idx="11747">
                  <c:v>150.2487958122754</c:v>
                </c:pt>
                <c:pt idx="11748">
                  <c:v>151.58993750707955</c:v>
                </c:pt>
                <c:pt idx="11749">
                  <c:v>151.77381322497692</c:v>
                </c:pt>
                <c:pt idx="11750">
                  <c:v>150.67057036538958</c:v>
                </c:pt>
                <c:pt idx="11751">
                  <c:v>150.89234853359747</c:v>
                </c:pt>
                <c:pt idx="11752">
                  <c:v>150.52460336396524</c:v>
                </c:pt>
                <c:pt idx="11753">
                  <c:v>150.11894971886622</c:v>
                </c:pt>
                <c:pt idx="11754">
                  <c:v>151.0383163785437</c:v>
                </c:pt>
                <c:pt idx="11755">
                  <c:v>150.302825376512</c:v>
                </c:pt>
                <c:pt idx="11756">
                  <c:v>151.68187476351261</c:v>
                </c:pt>
                <c:pt idx="11757">
                  <c:v>153.06092517478979</c:v>
                </c:pt>
                <c:pt idx="11758">
                  <c:v>155.4512727540025</c:v>
                </c:pt>
                <c:pt idx="11759">
                  <c:v>153.9802856888079</c:v>
                </c:pt>
                <c:pt idx="11760">
                  <c:v>151.68187476351261</c:v>
                </c:pt>
                <c:pt idx="11761">
                  <c:v>150.43266562551966</c:v>
                </c:pt>
                <c:pt idx="11762">
                  <c:v>150.85444668580257</c:v>
                </c:pt>
                <c:pt idx="11763">
                  <c:v>150.34073355072098</c:v>
                </c:pt>
                <c:pt idx="11764">
                  <c:v>150.80041730232065</c:v>
                </c:pt>
                <c:pt idx="11765">
                  <c:v>150.76250882685389</c:v>
                </c:pt>
                <c:pt idx="11766">
                  <c:v>151.95768231520242</c:v>
                </c:pt>
                <c:pt idx="11767">
                  <c:v>152.9689873158411</c:v>
                </c:pt>
                <c:pt idx="11768">
                  <c:v>150.76250882685389</c:v>
                </c:pt>
                <c:pt idx="11769">
                  <c:v>151.71980131444809</c:v>
                </c:pt>
                <c:pt idx="11770">
                  <c:v>153.6125402781694</c:v>
                </c:pt>
                <c:pt idx="11771">
                  <c:v>155.63514907441549</c:v>
                </c:pt>
                <c:pt idx="11772">
                  <c:v>152.17946108592596</c:v>
                </c:pt>
                <c:pt idx="11773">
                  <c:v>152.91495130468732</c:v>
                </c:pt>
                <c:pt idx="11774">
                  <c:v>152.08751720182104</c:v>
                </c:pt>
                <c:pt idx="11775">
                  <c:v>153.09883907289716</c:v>
                </c:pt>
                <c:pt idx="11776">
                  <c:v>150.98428699506178</c:v>
                </c:pt>
                <c:pt idx="11777">
                  <c:v>150.80041730232065</c:v>
                </c:pt>
                <c:pt idx="11778">
                  <c:v>150.39476311495758</c:v>
                </c:pt>
                <c:pt idx="11779">
                  <c:v>150.76250882685389</c:v>
                </c:pt>
                <c:pt idx="11780">
                  <c:v>150.02701787302345</c:v>
                </c:pt>
                <c:pt idx="11781">
                  <c:v>153.46655435775449</c:v>
                </c:pt>
                <c:pt idx="11782">
                  <c:v>151.35203180318464</c:v>
                </c:pt>
                <c:pt idx="11783">
                  <c:v>150.98428699506178</c:v>
                </c:pt>
                <c:pt idx="11784">
                  <c:v>153.37461047364957</c:v>
                </c:pt>
                <c:pt idx="11785">
                  <c:v>150.1568581340814</c:v>
                </c:pt>
                <c:pt idx="11786">
                  <c:v>151.13025423749238</c:v>
                </c:pt>
                <c:pt idx="11787">
                  <c:v>151.40606178918219</c:v>
                </c:pt>
                <c:pt idx="11788">
                  <c:v>150.85444668580257</c:v>
                </c:pt>
                <c:pt idx="11789">
                  <c:v>150.39476311495758</c:v>
                </c:pt>
                <c:pt idx="11790">
                  <c:v>151.40606178918219</c:v>
                </c:pt>
                <c:pt idx="11791">
                  <c:v>152.87704945689242</c:v>
                </c:pt>
                <c:pt idx="11792">
                  <c:v>152.50930404625393</c:v>
                </c:pt>
                <c:pt idx="11793">
                  <c:v>150.94637851959502</c:v>
                </c:pt>
                <c:pt idx="11794">
                  <c:v>152.14155863561541</c:v>
                </c:pt>
                <c:pt idx="11795">
                  <c:v>150.11894971886622</c:v>
                </c:pt>
                <c:pt idx="11796">
                  <c:v>151.0383163785437</c:v>
                </c:pt>
                <c:pt idx="11797">
                  <c:v>151.0383163785437</c:v>
                </c:pt>
                <c:pt idx="11798">
                  <c:v>150.98428699506178</c:v>
                </c:pt>
                <c:pt idx="11799">
                  <c:v>150.34073355072098</c:v>
                </c:pt>
                <c:pt idx="11800">
                  <c:v>150.302825376512</c:v>
                </c:pt>
                <c:pt idx="11801">
                  <c:v>150.1568581340814</c:v>
                </c:pt>
                <c:pt idx="11802">
                  <c:v>150.48669494875003</c:v>
                </c:pt>
                <c:pt idx="11803">
                  <c:v>151.35203180318464</c:v>
                </c:pt>
                <c:pt idx="11804">
                  <c:v>155.48919930493798</c:v>
                </c:pt>
                <c:pt idx="11805">
                  <c:v>154.20204578154713</c:v>
                </c:pt>
                <c:pt idx="11806">
                  <c:v>150.80041730232065</c:v>
                </c:pt>
                <c:pt idx="11807">
                  <c:v>150.76250882685389</c:v>
                </c:pt>
                <c:pt idx="11808">
                  <c:v>150.94637851959502</c:v>
                </c:pt>
                <c:pt idx="11809">
                  <c:v>150.02701787302345</c:v>
                </c:pt>
                <c:pt idx="11810">
                  <c:v>150.21088739706022</c:v>
                </c:pt>
                <c:pt idx="11811">
                  <c:v>153.28272684110698</c:v>
                </c:pt>
                <c:pt idx="11812">
                  <c:v>153.09883907289716</c:v>
                </c:pt>
                <c:pt idx="11813">
                  <c:v>151.16816211044352</c:v>
                </c:pt>
                <c:pt idx="11814">
                  <c:v>153.24479486753091</c:v>
                </c:pt>
                <c:pt idx="11815">
                  <c:v>152.60124130268699</c:v>
                </c:pt>
                <c:pt idx="11816">
                  <c:v>153.70447813711809</c:v>
                </c:pt>
                <c:pt idx="11817">
                  <c:v>151.49799964813087</c:v>
                </c:pt>
                <c:pt idx="11818">
                  <c:v>151.35203180318464</c:v>
                </c:pt>
                <c:pt idx="11819">
                  <c:v>152.27140497003089</c:v>
                </c:pt>
                <c:pt idx="11820">
                  <c:v>150.1568581340814</c:v>
                </c:pt>
                <c:pt idx="11821">
                  <c:v>150.67057036538958</c:v>
                </c:pt>
                <c:pt idx="11822">
                  <c:v>153.3367327264796</c:v>
                </c:pt>
                <c:pt idx="11823">
                  <c:v>151.40606178918219</c:v>
                </c:pt>
                <c:pt idx="11824">
                  <c:v>150.34073355072098</c:v>
                </c:pt>
                <c:pt idx="11825">
                  <c:v>151.35203180318464</c:v>
                </c:pt>
                <c:pt idx="11826">
                  <c:v>150.43266562551966</c:v>
                </c:pt>
                <c:pt idx="11827">
                  <c:v>151.31412995538975</c:v>
                </c:pt>
                <c:pt idx="11828">
                  <c:v>152.32542832835657</c:v>
                </c:pt>
                <c:pt idx="11829">
                  <c:v>151.49799964813087</c:v>
                </c:pt>
                <c:pt idx="11830">
                  <c:v>150.67057036538958</c:v>
                </c:pt>
                <c:pt idx="11831">
                  <c:v>150.61654098190766</c:v>
                </c:pt>
                <c:pt idx="11832">
                  <c:v>151.40606178918219</c:v>
                </c:pt>
                <c:pt idx="11833">
                  <c:v>150.21088739706022</c:v>
                </c:pt>
                <c:pt idx="11834">
                  <c:v>150.1568581340814</c:v>
                </c:pt>
                <c:pt idx="11835">
                  <c:v>150.80041730232065</c:v>
                </c:pt>
                <c:pt idx="11836">
                  <c:v>150.302825376512</c:v>
                </c:pt>
                <c:pt idx="11837">
                  <c:v>151.86574505876936</c:v>
                </c:pt>
                <c:pt idx="11838">
                  <c:v>151.44396966213333</c:v>
                </c:pt>
                <c:pt idx="11839">
                  <c:v>151.2600999693922</c:v>
                </c:pt>
                <c:pt idx="11840">
                  <c:v>151.9036294336112</c:v>
                </c:pt>
                <c:pt idx="11841">
                  <c:v>152.27140497003089</c:v>
                </c:pt>
                <c:pt idx="11842">
                  <c:v>151.9036294336112</c:v>
                </c:pt>
                <c:pt idx="11843">
                  <c:v>150.1568581340814</c:v>
                </c:pt>
                <c:pt idx="11844">
                  <c:v>151.44396966213333</c:v>
                </c:pt>
                <c:pt idx="11845">
                  <c:v>150.89234853359747</c:v>
                </c:pt>
                <c:pt idx="11846">
                  <c:v>152.73106353647751</c:v>
                </c:pt>
                <c:pt idx="11847">
                  <c:v>151.35203180318464</c:v>
                </c:pt>
                <c:pt idx="11848">
                  <c:v>150.85444668580257</c:v>
                </c:pt>
                <c:pt idx="11849">
                  <c:v>151.77381322497692</c:v>
                </c:pt>
                <c:pt idx="11850">
                  <c:v>152.73106353647751</c:v>
                </c:pt>
                <c:pt idx="11851">
                  <c:v>150.06492009437804</c:v>
                </c:pt>
                <c:pt idx="11852">
                  <c:v>150.89234853359747</c:v>
                </c:pt>
                <c:pt idx="11853">
                  <c:v>152.36334885413578</c:v>
                </c:pt>
                <c:pt idx="11854">
                  <c:v>150.76250882685389</c:v>
                </c:pt>
                <c:pt idx="11855">
                  <c:v>150.2487958122754</c:v>
                </c:pt>
                <c:pt idx="11856">
                  <c:v>150.85444668580257</c:v>
                </c:pt>
                <c:pt idx="11857">
                  <c:v>152.14155863561541</c:v>
                </c:pt>
                <c:pt idx="11858">
                  <c:v>151.86574505876936</c:v>
                </c:pt>
                <c:pt idx="11859">
                  <c:v>150.67057036538958</c:v>
                </c:pt>
                <c:pt idx="11860">
                  <c:v>151.13025423749238</c:v>
                </c:pt>
                <c:pt idx="11861">
                  <c:v>152.14155863561541</c:v>
                </c:pt>
                <c:pt idx="11862">
                  <c:v>151.58993750707955</c:v>
                </c:pt>
                <c:pt idx="11863">
                  <c:v>151.16816211044352</c:v>
                </c:pt>
                <c:pt idx="11864">
                  <c:v>151.2600999693922</c:v>
                </c:pt>
                <c:pt idx="11865">
                  <c:v>151.40606178918219</c:v>
                </c:pt>
                <c:pt idx="11866">
                  <c:v>152.23349046940788</c:v>
                </c:pt>
                <c:pt idx="11867">
                  <c:v>150.89234853359747</c:v>
                </c:pt>
                <c:pt idx="11868">
                  <c:v>152.4552927382407</c:v>
                </c:pt>
                <c:pt idx="11869">
                  <c:v>152.91495130468732</c:v>
                </c:pt>
                <c:pt idx="11870">
                  <c:v>150.98428699506178</c:v>
                </c:pt>
                <c:pt idx="11871">
                  <c:v>150.89234853359747</c:v>
                </c:pt>
                <c:pt idx="11872">
                  <c:v>150.89234853359747</c:v>
                </c:pt>
                <c:pt idx="11873">
                  <c:v>150.2487958122754</c:v>
                </c:pt>
                <c:pt idx="11874">
                  <c:v>152.69317373899506</c:v>
                </c:pt>
                <c:pt idx="11875">
                  <c:v>155.4512727540025</c:v>
                </c:pt>
                <c:pt idx="11876">
                  <c:v>152.41736618730525</c:v>
                </c:pt>
                <c:pt idx="11877">
                  <c:v>150.80041730232065</c:v>
                </c:pt>
                <c:pt idx="11878">
                  <c:v>150.61654098190766</c:v>
                </c:pt>
                <c:pt idx="11879">
                  <c:v>150.85444668580257</c:v>
                </c:pt>
                <c:pt idx="11880">
                  <c:v>154.71578133020989</c:v>
                </c:pt>
                <c:pt idx="11881">
                  <c:v>153.9802856888079</c:v>
                </c:pt>
                <c:pt idx="11882">
                  <c:v>154.71578133020989</c:v>
                </c:pt>
                <c:pt idx="11883">
                  <c:v>151.49799964813087</c:v>
                </c:pt>
                <c:pt idx="11884">
                  <c:v>153.65044212596433</c:v>
                </c:pt>
                <c:pt idx="11885">
                  <c:v>153.28272684110698</c:v>
                </c:pt>
                <c:pt idx="11886">
                  <c:v>152.91495130468732</c:v>
                </c:pt>
                <c:pt idx="11887">
                  <c:v>153.28272684110698</c:v>
                </c:pt>
                <c:pt idx="11888">
                  <c:v>150.70847944337197</c:v>
                </c:pt>
                <c:pt idx="11889">
                  <c:v>150.48669494875003</c:v>
                </c:pt>
                <c:pt idx="11890">
                  <c:v>151.71980131444809</c:v>
                </c:pt>
                <c:pt idx="11891">
                  <c:v>154.47787743386186</c:v>
                </c:pt>
                <c:pt idx="11892">
                  <c:v>153.00689518879224</c:v>
                </c:pt>
                <c:pt idx="11893">
                  <c:v>151.07622425149484</c:v>
                </c:pt>
                <c:pt idx="11894">
                  <c:v>150.98428699506178</c:v>
                </c:pt>
                <c:pt idx="11895">
                  <c:v>151.40606178918219</c:v>
                </c:pt>
                <c:pt idx="11896">
                  <c:v>152.32542832835657</c:v>
                </c:pt>
                <c:pt idx="11897">
                  <c:v>150.02701787302345</c:v>
                </c:pt>
                <c:pt idx="11898">
                  <c:v>150.67057036538958</c:v>
                </c:pt>
                <c:pt idx="11899">
                  <c:v>150.57863292820184</c:v>
                </c:pt>
                <c:pt idx="11900">
                  <c:v>150.39476311495758</c:v>
                </c:pt>
                <c:pt idx="11901">
                  <c:v>150.06492009437804</c:v>
                </c:pt>
                <c:pt idx="11902">
                  <c:v>151.16816211044352</c:v>
                </c:pt>
                <c:pt idx="11903">
                  <c:v>150.67057036538958</c:v>
                </c:pt>
                <c:pt idx="11904">
                  <c:v>150.70847944337197</c:v>
                </c:pt>
                <c:pt idx="11905">
                  <c:v>153.15285700858223</c:v>
                </c:pt>
                <c:pt idx="11906">
                  <c:v>150.94637851959502</c:v>
                </c:pt>
                <c:pt idx="11907">
                  <c:v>150.1568581340814</c:v>
                </c:pt>
                <c:pt idx="11908">
                  <c:v>150.2487958122754</c:v>
                </c:pt>
                <c:pt idx="11909">
                  <c:v>153.19078295700209</c:v>
                </c:pt>
                <c:pt idx="11910">
                  <c:v>152.91495130468732</c:v>
                </c:pt>
                <c:pt idx="11911">
                  <c:v>150.302825376512</c:v>
                </c:pt>
                <c:pt idx="11912">
                  <c:v>151.2600999693922</c:v>
                </c:pt>
                <c:pt idx="11913">
                  <c:v>153.19078295700209</c:v>
                </c:pt>
                <c:pt idx="11914">
                  <c:v>150.67057036538958</c:v>
                </c:pt>
                <c:pt idx="11915">
                  <c:v>150.57863292820184</c:v>
                </c:pt>
                <c:pt idx="11916">
                  <c:v>150.57863292820184</c:v>
                </c:pt>
                <c:pt idx="11917">
                  <c:v>151.49799964813087</c:v>
                </c:pt>
                <c:pt idx="11918">
                  <c:v>154.07222535530346</c:v>
                </c:pt>
                <c:pt idx="11919">
                  <c:v>150.76250882685389</c:v>
                </c:pt>
                <c:pt idx="11920">
                  <c:v>150.52460336396524</c:v>
                </c:pt>
                <c:pt idx="11921">
                  <c:v>150.80041730232065</c:v>
                </c:pt>
                <c:pt idx="11922">
                  <c:v>152.4552927382407</c:v>
                </c:pt>
                <c:pt idx="11923">
                  <c:v>151.71980131444809</c:v>
                </c:pt>
                <c:pt idx="11924">
                  <c:v>150.21088739706022</c:v>
                </c:pt>
                <c:pt idx="11925">
                  <c:v>150.57863292820184</c:v>
                </c:pt>
                <c:pt idx="11926">
                  <c:v>153.9802856888079</c:v>
                </c:pt>
                <c:pt idx="11927">
                  <c:v>151.58993750707955</c:v>
                </c:pt>
                <c:pt idx="11928">
                  <c:v>150.21088739706022</c:v>
                </c:pt>
                <c:pt idx="11929">
                  <c:v>153.3367327264796</c:v>
                </c:pt>
                <c:pt idx="11930">
                  <c:v>153.6125402781694</c:v>
                </c:pt>
                <c:pt idx="11931">
                  <c:v>151.77381322497692</c:v>
                </c:pt>
                <c:pt idx="11932">
                  <c:v>151.62785743034317</c:v>
                </c:pt>
                <c:pt idx="11933">
                  <c:v>153.37461047364957</c:v>
                </c:pt>
                <c:pt idx="11934">
                  <c:v>151.16816211044352</c:v>
                </c:pt>
                <c:pt idx="11935">
                  <c:v>153.00689518879224</c:v>
                </c:pt>
                <c:pt idx="11936">
                  <c:v>151.58993750707955</c:v>
                </c:pt>
                <c:pt idx="11937">
                  <c:v>153.42866998291265</c:v>
                </c:pt>
                <c:pt idx="11938">
                  <c:v>151.53591354623825</c:v>
                </c:pt>
                <c:pt idx="11939">
                  <c:v>155.21336765262322</c:v>
                </c:pt>
                <c:pt idx="11940">
                  <c:v>152.14155863561541</c:v>
                </c:pt>
                <c:pt idx="11941">
                  <c:v>151.35203180318464</c:v>
                </c:pt>
                <c:pt idx="11942">
                  <c:v>152.4552927382407</c:v>
                </c:pt>
                <c:pt idx="11943">
                  <c:v>151.58993750707955</c:v>
                </c:pt>
                <c:pt idx="11944">
                  <c:v>152.60124130268699</c:v>
                </c:pt>
                <c:pt idx="11945">
                  <c:v>152.41736618730525</c:v>
                </c:pt>
                <c:pt idx="11946">
                  <c:v>151.40606178918219</c:v>
                </c:pt>
                <c:pt idx="11947">
                  <c:v>150.80041730232065</c:v>
                </c:pt>
                <c:pt idx="11948">
                  <c:v>150.48669494875003</c:v>
                </c:pt>
                <c:pt idx="11949">
                  <c:v>150.2487958122754</c:v>
                </c:pt>
                <c:pt idx="11950">
                  <c:v>150.06492009437804</c:v>
                </c:pt>
                <c:pt idx="11951">
                  <c:v>151.44396966213333</c:v>
                </c:pt>
                <c:pt idx="11952">
                  <c:v>150.2487958122754</c:v>
                </c:pt>
                <c:pt idx="11953">
                  <c:v>151.95768231520242</c:v>
                </c:pt>
                <c:pt idx="11954">
                  <c:v>151.35203180318464</c:v>
                </c:pt>
                <c:pt idx="11955">
                  <c:v>151.9036294336112</c:v>
                </c:pt>
                <c:pt idx="11956">
                  <c:v>151.13025423749238</c:v>
                </c:pt>
                <c:pt idx="11957">
                  <c:v>152.87704945689242</c:v>
                </c:pt>
                <c:pt idx="11958">
                  <c:v>151.58993750707955</c:v>
                </c:pt>
                <c:pt idx="11959">
                  <c:v>150.67057036538958</c:v>
                </c:pt>
                <c:pt idx="11960">
                  <c:v>152.4552927382407</c:v>
                </c:pt>
                <c:pt idx="11961">
                  <c:v>154.56982131796678</c:v>
                </c:pt>
                <c:pt idx="11962">
                  <c:v>151.9036294336112</c:v>
                </c:pt>
                <c:pt idx="11963">
                  <c:v>152.82300742058243</c:v>
                </c:pt>
                <c:pt idx="11964">
                  <c:v>151.31412995538975</c:v>
                </c:pt>
                <c:pt idx="11965">
                  <c:v>150.94637851959502</c:v>
                </c:pt>
                <c:pt idx="11966">
                  <c:v>152.32542832835657</c:v>
                </c:pt>
                <c:pt idx="11967">
                  <c:v>151.13025423749238</c:v>
                </c:pt>
                <c:pt idx="11968">
                  <c:v>151.49799964813087</c:v>
                </c:pt>
                <c:pt idx="11969">
                  <c:v>152.23349046940788</c:v>
                </c:pt>
                <c:pt idx="11970">
                  <c:v>152.14155863561541</c:v>
                </c:pt>
                <c:pt idx="11971">
                  <c:v>151.95768231520242</c:v>
                </c:pt>
                <c:pt idx="11972">
                  <c:v>151.40606178918219</c:v>
                </c:pt>
                <c:pt idx="11973">
                  <c:v>150.80041730232065</c:v>
                </c:pt>
                <c:pt idx="11974">
                  <c:v>151.77381322497692</c:v>
                </c:pt>
                <c:pt idx="11975">
                  <c:v>150.48669494875003</c:v>
                </c:pt>
                <c:pt idx="11976">
                  <c:v>150.70847944337197</c:v>
                </c:pt>
                <c:pt idx="11977">
                  <c:v>151.40606178918219</c:v>
                </c:pt>
                <c:pt idx="11978">
                  <c:v>152.78511159794374</c:v>
                </c:pt>
                <c:pt idx="11979">
                  <c:v>151.13025423749238</c:v>
                </c:pt>
                <c:pt idx="11980">
                  <c:v>153.00689518879224</c:v>
                </c:pt>
                <c:pt idx="11981">
                  <c:v>150.52460336396524</c:v>
                </c:pt>
                <c:pt idx="11982">
                  <c:v>152.27140497003089</c:v>
                </c:pt>
                <c:pt idx="11983">
                  <c:v>150.98428699506178</c:v>
                </c:pt>
                <c:pt idx="11984">
                  <c:v>150.61654098190766</c:v>
                </c:pt>
                <c:pt idx="11985">
                  <c:v>150.39476311495758</c:v>
                </c:pt>
                <c:pt idx="11986">
                  <c:v>152.27140497003089</c:v>
                </c:pt>
                <c:pt idx="11987">
                  <c:v>153.83432989417415</c:v>
                </c:pt>
                <c:pt idx="11988">
                  <c:v>151.16816211044352</c:v>
                </c:pt>
                <c:pt idx="11989">
                  <c:v>151.16816211044352</c:v>
                </c:pt>
                <c:pt idx="11990">
                  <c:v>150.48669494875003</c:v>
                </c:pt>
                <c:pt idx="11991">
                  <c:v>150.02701787302345</c:v>
                </c:pt>
                <c:pt idx="11992">
                  <c:v>150.2487958122754</c:v>
                </c:pt>
                <c:pt idx="11993">
                  <c:v>151.40606178918219</c:v>
                </c:pt>
                <c:pt idx="11994">
                  <c:v>155.72708030569234</c:v>
                </c:pt>
                <c:pt idx="11995">
                  <c:v>153.88835385501545</c:v>
                </c:pt>
                <c:pt idx="11996">
                  <c:v>151.58993750707955</c:v>
                </c:pt>
                <c:pt idx="11997">
                  <c:v>151.95768231520242</c:v>
                </c:pt>
                <c:pt idx="11998">
                  <c:v>150.52460336396524</c:v>
                </c:pt>
                <c:pt idx="11999">
                  <c:v>152.36334885413578</c:v>
                </c:pt>
                <c:pt idx="12000">
                  <c:v>151.9036294336112</c:v>
                </c:pt>
                <c:pt idx="12001">
                  <c:v>151.53591354623825</c:v>
                </c:pt>
                <c:pt idx="12002">
                  <c:v>152.27140497003089</c:v>
                </c:pt>
                <c:pt idx="12003">
                  <c:v>152.17946108592596</c:v>
                </c:pt>
                <c:pt idx="12004">
                  <c:v>151.2600999693922</c:v>
                </c:pt>
                <c:pt idx="12005">
                  <c:v>152.04962077666673</c:v>
                </c:pt>
                <c:pt idx="12006">
                  <c:v>151.22219209644106</c:v>
                </c:pt>
                <c:pt idx="12007">
                  <c:v>151.13025423749238</c:v>
                </c:pt>
                <c:pt idx="12008">
                  <c:v>153.52060844437696</c:v>
                </c:pt>
                <c:pt idx="12009">
                  <c:v>153.24479486753091</c:v>
                </c:pt>
                <c:pt idx="12010">
                  <c:v>151.40606178918219</c:v>
                </c:pt>
                <c:pt idx="12011">
                  <c:v>151.44396966213333</c:v>
                </c:pt>
                <c:pt idx="12012">
                  <c:v>150.94637851959502</c:v>
                </c:pt>
                <c:pt idx="12013">
                  <c:v>150.302825376512</c:v>
                </c:pt>
                <c:pt idx="12014">
                  <c:v>151.81174519855301</c:v>
                </c:pt>
                <c:pt idx="12015">
                  <c:v>151.35203180318464</c:v>
                </c:pt>
                <c:pt idx="12016">
                  <c:v>150.34073355072098</c:v>
                </c:pt>
                <c:pt idx="12017">
                  <c:v>150.11894971886622</c:v>
                </c:pt>
                <c:pt idx="12018">
                  <c:v>150.2487958122754</c:v>
                </c:pt>
                <c:pt idx="12019">
                  <c:v>150.67057036538958</c:v>
                </c:pt>
                <c:pt idx="12020">
                  <c:v>150.80041730232065</c:v>
                </c:pt>
                <c:pt idx="12021">
                  <c:v>151.2600999693922</c:v>
                </c:pt>
                <c:pt idx="12022">
                  <c:v>150.1568581340814</c:v>
                </c:pt>
                <c:pt idx="12023">
                  <c:v>150.34073355072098</c:v>
                </c:pt>
                <c:pt idx="12024">
                  <c:v>150.98428699506178</c:v>
                </c:pt>
                <c:pt idx="12025">
                  <c:v>150.11894971886622</c:v>
                </c:pt>
                <c:pt idx="12026">
                  <c:v>151.58993750707955</c:v>
                </c:pt>
                <c:pt idx="12027">
                  <c:v>153.3367327264796</c:v>
                </c:pt>
                <c:pt idx="12028">
                  <c:v>153.06092517478979</c:v>
                </c:pt>
                <c:pt idx="12029">
                  <c:v>150.06492009437804</c:v>
                </c:pt>
                <c:pt idx="12030">
                  <c:v>150.21088739706022</c:v>
                </c:pt>
                <c:pt idx="12031">
                  <c:v>150.34073355072098</c:v>
                </c:pt>
                <c:pt idx="12032">
                  <c:v>150.61654098190766</c:v>
                </c:pt>
                <c:pt idx="12033">
                  <c:v>150.06492009437804</c:v>
                </c:pt>
                <c:pt idx="12034">
                  <c:v>155.72708030569234</c:v>
                </c:pt>
                <c:pt idx="12035">
                  <c:v>153.00689518879224</c:v>
                </c:pt>
                <c:pt idx="12036">
                  <c:v>151.16816211044352</c:v>
                </c:pt>
                <c:pt idx="12037">
                  <c:v>150.39476311495758</c:v>
                </c:pt>
                <c:pt idx="12038">
                  <c:v>150.52460336396524</c:v>
                </c:pt>
                <c:pt idx="12039">
                  <c:v>151.40606178918219</c:v>
                </c:pt>
                <c:pt idx="12040">
                  <c:v>153.06092517478979</c:v>
                </c:pt>
                <c:pt idx="12041">
                  <c:v>153.15285700858223</c:v>
                </c:pt>
                <c:pt idx="12042">
                  <c:v>152.32542832835657</c:v>
                </c:pt>
                <c:pt idx="12043">
                  <c:v>150.52460336396524</c:v>
                </c:pt>
                <c:pt idx="12044">
                  <c:v>152.27140497003089</c:v>
                </c:pt>
                <c:pt idx="12045">
                  <c:v>150.39476311495758</c:v>
                </c:pt>
                <c:pt idx="12046">
                  <c:v>150.39476311495758</c:v>
                </c:pt>
                <c:pt idx="12047">
                  <c:v>153.06092517478979</c:v>
                </c:pt>
                <c:pt idx="12048">
                  <c:v>151.68187476351261</c:v>
                </c:pt>
                <c:pt idx="12049">
                  <c:v>151.9036294336112</c:v>
                </c:pt>
                <c:pt idx="12050">
                  <c:v>153.28272684110698</c:v>
                </c:pt>
                <c:pt idx="12051">
                  <c:v>153.83432989417415</c:v>
                </c:pt>
                <c:pt idx="12052">
                  <c:v>153.74238601006925</c:v>
                </c:pt>
                <c:pt idx="12053">
                  <c:v>152.36334885413578</c:v>
                </c:pt>
                <c:pt idx="12054">
                  <c:v>152.54723662234562</c:v>
                </c:pt>
                <c:pt idx="12055">
                  <c:v>150.48669494875003</c:v>
                </c:pt>
                <c:pt idx="12056">
                  <c:v>150.67057036538958</c:v>
                </c:pt>
                <c:pt idx="12057">
                  <c:v>151.31412995538975</c:v>
                </c:pt>
                <c:pt idx="12058">
                  <c:v>151.22219209644106</c:v>
                </c:pt>
                <c:pt idx="12059">
                  <c:v>151.0383163785437</c:v>
                </c:pt>
                <c:pt idx="12060">
                  <c:v>151.49799964813087</c:v>
                </c:pt>
                <c:pt idx="12061">
                  <c:v>151.86574505876936</c:v>
                </c:pt>
                <c:pt idx="12062">
                  <c:v>152.32542832835657</c:v>
                </c:pt>
                <c:pt idx="12063">
                  <c:v>153.88835385501545</c:v>
                </c:pt>
                <c:pt idx="12064">
                  <c:v>154.16416200922089</c:v>
                </c:pt>
                <c:pt idx="12065">
                  <c:v>153.6125402781694</c:v>
                </c:pt>
                <c:pt idx="12066">
                  <c:v>152.69317373899506</c:v>
                </c:pt>
                <c:pt idx="12067">
                  <c:v>153.6125402781694</c:v>
                </c:pt>
                <c:pt idx="12068">
                  <c:v>151.86574505876936</c:v>
                </c:pt>
                <c:pt idx="12069">
                  <c:v>153.06092517478979</c:v>
                </c:pt>
                <c:pt idx="12070">
                  <c:v>152.50930404625393</c:v>
                </c:pt>
                <c:pt idx="12071">
                  <c:v>153.74238601006925</c:v>
                </c:pt>
                <c:pt idx="12072">
                  <c:v>155.76497070569039</c:v>
                </c:pt>
                <c:pt idx="12073">
                  <c:v>154.38593354975694</c:v>
                </c:pt>
                <c:pt idx="12074">
                  <c:v>151.07622425149484</c:v>
                </c:pt>
                <c:pt idx="12075">
                  <c:v>151.44396966213333</c:v>
                </c:pt>
                <c:pt idx="12076">
                  <c:v>151.31412995538975</c:v>
                </c:pt>
                <c:pt idx="12077">
                  <c:v>151.95768231520242</c:v>
                </c:pt>
                <c:pt idx="12078">
                  <c:v>150.1568581340814</c:v>
                </c:pt>
                <c:pt idx="12079">
                  <c:v>151.58993750707955</c:v>
                </c:pt>
                <c:pt idx="12080">
                  <c:v>150.80041730232065</c:v>
                </c:pt>
                <c:pt idx="12081">
                  <c:v>152.17946108592596</c:v>
                </c:pt>
                <c:pt idx="12082">
                  <c:v>150.48669494875003</c:v>
                </c:pt>
                <c:pt idx="12083">
                  <c:v>150.02701787302345</c:v>
                </c:pt>
                <c:pt idx="12084">
                  <c:v>150.89234853359747</c:v>
                </c:pt>
                <c:pt idx="12085">
                  <c:v>151.99557331771612</c:v>
                </c:pt>
                <c:pt idx="12086">
                  <c:v>151.71980131444809</c:v>
                </c:pt>
                <c:pt idx="12087">
                  <c:v>151.35203180318464</c:v>
                </c:pt>
                <c:pt idx="12088">
                  <c:v>150.06492009437804</c:v>
                </c:pt>
                <c:pt idx="12089">
                  <c:v>154.11010189744221</c:v>
                </c:pt>
                <c:pt idx="12090">
                  <c:v>151.44396966213333</c:v>
                </c:pt>
                <c:pt idx="12091">
                  <c:v>150.85444668580257</c:v>
                </c:pt>
                <c:pt idx="12092">
                  <c:v>150.52460336396524</c:v>
                </c:pt>
                <c:pt idx="12093">
                  <c:v>151.62785743034317</c:v>
                </c:pt>
                <c:pt idx="12094">
                  <c:v>150.34073355072098</c:v>
                </c:pt>
                <c:pt idx="12095">
                  <c:v>150.57863292820184</c:v>
                </c:pt>
                <c:pt idx="12096">
                  <c:v>152.9689873158411</c:v>
                </c:pt>
                <c:pt idx="12097">
                  <c:v>152.50930404625393</c:v>
                </c:pt>
                <c:pt idx="12098">
                  <c:v>150.94637851959502</c:v>
                </c:pt>
                <c:pt idx="12099">
                  <c:v>150.2487958122754</c:v>
                </c:pt>
                <c:pt idx="12100">
                  <c:v>150.43266562551966</c:v>
                </c:pt>
                <c:pt idx="12101">
                  <c:v>150.302825376512</c:v>
                </c:pt>
                <c:pt idx="12102">
                  <c:v>150.06492009437804</c:v>
                </c:pt>
                <c:pt idx="12103">
                  <c:v>150.34073355072098</c:v>
                </c:pt>
                <c:pt idx="12104">
                  <c:v>151.0383163785437</c:v>
                </c:pt>
                <c:pt idx="12105">
                  <c:v>151.2600999693922</c:v>
                </c:pt>
                <c:pt idx="12106">
                  <c:v>150.70847944337197</c:v>
                </c:pt>
                <c:pt idx="12107">
                  <c:v>152.50930404625393</c:v>
                </c:pt>
                <c:pt idx="12108">
                  <c:v>151.0383163785437</c:v>
                </c:pt>
                <c:pt idx="12109">
                  <c:v>150.57863292820184</c:v>
                </c:pt>
                <c:pt idx="12110">
                  <c:v>152.41736618730525</c:v>
                </c:pt>
                <c:pt idx="12111">
                  <c:v>150.85444668580257</c:v>
                </c:pt>
                <c:pt idx="12112">
                  <c:v>151.86574505876936</c:v>
                </c:pt>
                <c:pt idx="12113">
                  <c:v>151.13025423749238</c:v>
                </c:pt>
                <c:pt idx="12114">
                  <c:v>150.39476311495758</c:v>
                </c:pt>
                <c:pt idx="12115">
                  <c:v>150.02701787302345</c:v>
                </c:pt>
                <c:pt idx="12116">
                  <c:v>151.07622425149484</c:v>
                </c:pt>
                <c:pt idx="12117">
                  <c:v>151.16816211044352</c:v>
                </c:pt>
                <c:pt idx="12118">
                  <c:v>151.44396966213333</c:v>
                </c:pt>
                <c:pt idx="12119">
                  <c:v>151.07622425149484</c:v>
                </c:pt>
                <c:pt idx="12120">
                  <c:v>152.63911965237259</c:v>
                </c:pt>
                <c:pt idx="12121">
                  <c:v>153.00689518879224</c:v>
                </c:pt>
                <c:pt idx="12122">
                  <c:v>152.08751720182104</c:v>
                </c:pt>
                <c:pt idx="12123">
                  <c:v>151.40606178918219</c:v>
                </c:pt>
                <c:pt idx="12124">
                  <c:v>151.58993750707955</c:v>
                </c:pt>
                <c:pt idx="12125">
                  <c:v>151.77381322497692</c:v>
                </c:pt>
                <c:pt idx="12126">
                  <c:v>153.06092517478979</c:v>
                </c:pt>
                <c:pt idx="12127">
                  <c:v>155.35933549756945</c:v>
                </c:pt>
                <c:pt idx="12128">
                  <c:v>151.68187476351261</c:v>
                </c:pt>
                <c:pt idx="12129">
                  <c:v>152.60124130268699</c:v>
                </c:pt>
                <c:pt idx="12130">
                  <c:v>152.04962077666673</c:v>
                </c:pt>
                <c:pt idx="12131">
                  <c:v>151.77381322497692</c:v>
                </c:pt>
                <c:pt idx="12132">
                  <c:v>150.02701787302345</c:v>
                </c:pt>
                <c:pt idx="12133">
                  <c:v>150.52460336396524</c:v>
                </c:pt>
                <c:pt idx="12134">
                  <c:v>151.44396966213333</c:v>
                </c:pt>
                <c:pt idx="12135">
                  <c:v>152.54723662234562</c:v>
                </c:pt>
                <c:pt idx="12136">
                  <c:v>150.89234853359747</c:v>
                </c:pt>
                <c:pt idx="12137">
                  <c:v>152.08751720182104</c:v>
                </c:pt>
                <c:pt idx="12138">
                  <c:v>150.48669494875003</c:v>
                </c:pt>
                <c:pt idx="12139">
                  <c:v>151.0383163785437</c:v>
                </c:pt>
                <c:pt idx="12140">
                  <c:v>150.302825376512</c:v>
                </c:pt>
                <c:pt idx="12141">
                  <c:v>150.89234853359747</c:v>
                </c:pt>
                <c:pt idx="12142">
                  <c:v>151.0383163785437</c:v>
                </c:pt>
                <c:pt idx="12143">
                  <c:v>152.69317373899506</c:v>
                </c:pt>
                <c:pt idx="12144">
                  <c:v>150.67057036538958</c:v>
                </c:pt>
                <c:pt idx="12145">
                  <c:v>152.60124130268699</c:v>
                </c:pt>
                <c:pt idx="12146">
                  <c:v>150.21088739706022</c:v>
                </c:pt>
                <c:pt idx="12147">
                  <c:v>150.57863292820184</c:v>
                </c:pt>
                <c:pt idx="12148">
                  <c:v>151.62785743034317</c:v>
                </c:pt>
                <c:pt idx="12149">
                  <c:v>151.44396966213333</c:v>
                </c:pt>
                <c:pt idx="12150">
                  <c:v>152.08751720182104</c:v>
                </c:pt>
                <c:pt idx="12151">
                  <c:v>151.2600999693922</c:v>
                </c:pt>
                <c:pt idx="12152">
                  <c:v>150.302825376512</c:v>
                </c:pt>
                <c:pt idx="12153">
                  <c:v>150.2487958122754</c:v>
                </c:pt>
                <c:pt idx="12154">
                  <c:v>153.92627377827907</c:v>
                </c:pt>
                <c:pt idx="12155">
                  <c:v>150.70847944337197</c:v>
                </c:pt>
                <c:pt idx="12156">
                  <c:v>150.98428699506178</c:v>
                </c:pt>
                <c:pt idx="12157">
                  <c:v>150.61654098190766</c:v>
                </c:pt>
                <c:pt idx="12158">
                  <c:v>152.23349046940788</c:v>
                </c:pt>
                <c:pt idx="12159">
                  <c:v>152.14155863561541</c:v>
                </c:pt>
                <c:pt idx="12160">
                  <c:v>151.0383163785437</c:v>
                </c:pt>
                <c:pt idx="12161">
                  <c:v>150.70847944337197</c:v>
                </c:pt>
                <c:pt idx="12162">
                  <c:v>151.77381322497692</c:v>
                </c:pt>
                <c:pt idx="12163">
                  <c:v>151.40606178918219</c:v>
                </c:pt>
                <c:pt idx="12164">
                  <c:v>151.2600999693922</c:v>
                </c:pt>
                <c:pt idx="12165">
                  <c:v>151.07622425149484</c:v>
                </c:pt>
                <c:pt idx="12166">
                  <c:v>150.94637851959502</c:v>
                </c:pt>
                <c:pt idx="12167">
                  <c:v>150.43266562551966</c:v>
                </c:pt>
                <c:pt idx="12168">
                  <c:v>151.13025423749238</c:v>
                </c:pt>
                <c:pt idx="12169">
                  <c:v>150.57863292820184</c:v>
                </c:pt>
                <c:pt idx="12170">
                  <c:v>151.68187476351261</c:v>
                </c:pt>
                <c:pt idx="12171">
                  <c:v>153.70447813711809</c:v>
                </c:pt>
                <c:pt idx="12172">
                  <c:v>150.34073355072098</c:v>
                </c:pt>
                <c:pt idx="12173">
                  <c:v>151.07622425149484</c:v>
                </c:pt>
                <c:pt idx="12174">
                  <c:v>150.34073355072098</c:v>
                </c:pt>
                <c:pt idx="12175">
                  <c:v>150.48669494875003</c:v>
                </c:pt>
                <c:pt idx="12176">
                  <c:v>152.14155863561541</c:v>
                </c:pt>
                <c:pt idx="12177">
                  <c:v>150.43266562551966</c:v>
                </c:pt>
                <c:pt idx="12178">
                  <c:v>150.48669494875003</c:v>
                </c:pt>
                <c:pt idx="12179">
                  <c:v>150.94637851959502</c:v>
                </c:pt>
                <c:pt idx="12180">
                  <c:v>150.02701787302345</c:v>
                </c:pt>
                <c:pt idx="12181">
                  <c:v>150.67057036538958</c:v>
                </c:pt>
                <c:pt idx="12182">
                  <c:v>152.60124130268699</c:v>
                </c:pt>
                <c:pt idx="12183">
                  <c:v>151.58993750707955</c:v>
                </c:pt>
                <c:pt idx="12184">
                  <c:v>150.06492009437804</c:v>
                </c:pt>
                <c:pt idx="12185">
                  <c:v>150.11894971886622</c:v>
                </c:pt>
                <c:pt idx="12186">
                  <c:v>154.20204578154713</c:v>
                </c:pt>
                <c:pt idx="12187">
                  <c:v>150.76250882685389</c:v>
                </c:pt>
                <c:pt idx="12188">
                  <c:v>151.58993750707955</c:v>
                </c:pt>
                <c:pt idx="12189">
                  <c:v>151.49799964813087</c:v>
                </c:pt>
                <c:pt idx="12190">
                  <c:v>151.40606178918219</c:v>
                </c:pt>
                <c:pt idx="12191">
                  <c:v>151.86574505876936</c:v>
                </c:pt>
                <c:pt idx="12192">
                  <c:v>150.11894971886622</c:v>
                </c:pt>
                <c:pt idx="12193">
                  <c:v>151.81174519855301</c:v>
                </c:pt>
                <c:pt idx="12194">
                  <c:v>150.34073355072098</c:v>
                </c:pt>
                <c:pt idx="12195">
                  <c:v>150.06492009437804</c:v>
                </c:pt>
                <c:pt idx="12196">
                  <c:v>151.31412995538975</c:v>
                </c:pt>
                <c:pt idx="12197">
                  <c:v>152.4552927382407</c:v>
                </c:pt>
                <c:pt idx="12198">
                  <c:v>152.17946108592596</c:v>
                </c:pt>
                <c:pt idx="12199">
                  <c:v>153.37461047364957</c:v>
                </c:pt>
                <c:pt idx="12200">
                  <c:v>151.07622425149484</c:v>
                </c:pt>
                <c:pt idx="12201">
                  <c:v>150.11894971886622</c:v>
                </c:pt>
                <c:pt idx="12202">
                  <c:v>152.27140497003089</c:v>
                </c:pt>
                <c:pt idx="12203">
                  <c:v>151.16816211044352</c:v>
                </c:pt>
                <c:pt idx="12204">
                  <c:v>151.99557331771612</c:v>
                </c:pt>
                <c:pt idx="12205">
                  <c:v>153.06092517478979</c:v>
                </c:pt>
                <c:pt idx="12206">
                  <c:v>150.302825376512</c:v>
                </c:pt>
                <c:pt idx="12207">
                  <c:v>150.52460336396524</c:v>
                </c:pt>
                <c:pt idx="12208">
                  <c:v>151.77381322497692</c:v>
                </c:pt>
                <c:pt idx="12209">
                  <c:v>150.48669494875003</c:v>
                </c:pt>
                <c:pt idx="12210">
                  <c:v>150.80041730232065</c:v>
                </c:pt>
                <c:pt idx="12211">
                  <c:v>150.02701787302345</c:v>
                </c:pt>
                <c:pt idx="12212">
                  <c:v>150.94637851959502</c:v>
                </c:pt>
                <c:pt idx="12213">
                  <c:v>151.95768231520242</c:v>
                </c:pt>
                <c:pt idx="12214">
                  <c:v>151.35203180318464</c:v>
                </c:pt>
                <c:pt idx="12215">
                  <c:v>151.77381322497692</c:v>
                </c:pt>
                <c:pt idx="12216">
                  <c:v>150.89234853359747</c:v>
                </c:pt>
                <c:pt idx="12217">
                  <c:v>154.66176520207168</c:v>
                </c:pt>
                <c:pt idx="12218">
                  <c:v>150.2487958122754</c:v>
                </c:pt>
                <c:pt idx="12219">
                  <c:v>151.86574505876936</c:v>
                </c:pt>
                <c:pt idx="12220">
                  <c:v>151.31412995538975</c:v>
                </c:pt>
                <c:pt idx="12221">
                  <c:v>150.76250882685389</c:v>
                </c:pt>
                <c:pt idx="12222">
                  <c:v>150.76250882685389</c:v>
                </c:pt>
                <c:pt idx="12223">
                  <c:v>151.22219209644106</c:v>
                </c:pt>
                <c:pt idx="12224">
                  <c:v>153.52060844437696</c:v>
                </c:pt>
                <c:pt idx="12225">
                  <c:v>152.78511159794374</c:v>
                </c:pt>
                <c:pt idx="12226">
                  <c:v>150.70847944337197</c:v>
                </c:pt>
                <c:pt idx="12227">
                  <c:v>152.32542832835657</c:v>
                </c:pt>
                <c:pt idx="12228">
                  <c:v>151.77381322497692</c:v>
                </c:pt>
                <c:pt idx="12229">
                  <c:v>150.48669494875003</c:v>
                </c:pt>
                <c:pt idx="12230">
                  <c:v>150.70847944337197</c:v>
                </c:pt>
                <c:pt idx="12231">
                  <c:v>153.46655435775449</c:v>
                </c:pt>
                <c:pt idx="12232">
                  <c:v>154.29398966565202</c:v>
                </c:pt>
                <c:pt idx="12233">
                  <c:v>156.1327474471413</c:v>
                </c:pt>
                <c:pt idx="12234">
                  <c:v>152.17946108592596</c:v>
                </c:pt>
                <c:pt idx="12235">
                  <c:v>151.53591354623825</c:v>
                </c:pt>
                <c:pt idx="12236">
                  <c:v>151.07622425149484</c:v>
                </c:pt>
                <c:pt idx="12237">
                  <c:v>150.43266562551966</c:v>
                </c:pt>
                <c:pt idx="12238">
                  <c:v>150.76250882685389</c:v>
                </c:pt>
                <c:pt idx="12239">
                  <c:v>151.49799964813087</c:v>
                </c:pt>
                <c:pt idx="12240">
                  <c:v>150.67057036538958</c:v>
                </c:pt>
                <c:pt idx="12241">
                  <c:v>150.76250882685389</c:v>
                </c:pt>
                <c:pt idx="12242">
                  <c:v>151.40606178918219</c:v>
                </c:pt>
                <c:pt idx="12243">
                  <c:v>150.61654098190766</c:v>
                </c:pt>
                <c:pt idx="12244">
                  <c:v>150.2487958122754</c:v>
                </c:pt>
                <c:pt idx="12245">
                  <c:v>150.11894971886622</c:v>
                </c:pt>
                <c:pt idx="12246">
                  <c:v>151.0383163785437</c:v>
                </c:pt>
                <c:pt idx="12247">
                  <c:v>151.31412995538975</c:v>
                </c:pt>
                <c:pt idx="12248">
                  <c:v>152.23349046940788</c:v>
                </c:pt>
                <c:pt idx="12249">
                  <c:v>154.53190802237503</c:v>
                </c:pt>
                <c:pt idx="12250">
                  <c:v>153.15285700858223</c:v>
                </c:pt>
                <c:pt idx="12251">
                  <c:v>151.31412995538975</c:v>
                </c:pt>
                <c:pt idx="12252">
                  <c:v>150.61654098190766</c:v>
                </c:pt>
                <c:pt idx="12253">
                  <c:v>152.41736618730525</c:v>
                </c:pt>
                <c:pt idx="12254">
                  <c:v>150.06492009437804</c:v>
                </c:pt>
                <c:pt idx="12255">
                  <c:v>151.95768231520242</c:v>
                </c:pt>
                <c:pt idx="12256">
                  <c:v>150.39476311495758</c:v>
                </c:pt>
                <c:pt idx="12257">
                  <c:v>150.34073355072098</c:v>
                </c:pt>
                <c:pt idx="12258">
                  <c:v>150.89234853359747</c:v>
                </c:pt>
                <c:pt idx="12259">
                  <c:v>152.4552927382407</c:v>
                </c:pt>
                <c:pt idx="12260">
                  <c:v>150.70847944337197</c:v>
                </c:pt>
                <c:pt idx="12261">
                  <c:v>150.67057036538958</c:v>
                </c:pt>
                <c:pt idx="12262">
                  <c:v>153.83432989417415</c:v>
                </c:pt>
                <c:pt idx="12263">
                  <c:v>154.47787743386186</c:v>
                </c:pt>
                <c:pt idx="12264">
                  <c:v>150.61654098190766</c:v>
                </c:pt>
                <c:pt idx="12265">
                  <c:v>151.71980131444809</c:v>
                </c:pt>
                <c:pt idx="12266">
                  <c:v>151.62785743034317</c:v>
                </c:pt>
                <c:pt idx="12267">
                  <c:v>152.4552927382407</c:v>
                </c:pt>
                <c:pt idx="12268">
                  <c:v>153.19078295700209</c:v>
                </c:pt>
                <c:pt idx="12269">
                  <c:v>151.81174519855301</c:v>
                </c:pt>
                <c:pt idx="12270">
                  <c:v>150.34073355072098</c:v>
                </c:pt>
                <c:pt idx="12271">
                  <c:v>150.80041730232065</c:v>
                </c:pt>
                <c:pt idx="12272">
                  <c:v>152.27140497003089</c:v>
                </c:pt>
                <c:pt idx="12273">
                  <c:v>150.302825376512</c:v>
                </c:pt>
                <c:pt idx="12274">
                  <c:v>150.57863292820184</c:v>
                </c:pt>
                <c:pt idx="12275">
                  <c:v>151.22219209644106</c:v>
                </c:pt>
                <c:pt idx="12276">
                  <c:v>151.58993750707955</c:v>
                </c:pt>
                <c:pt idx="12277">
                  <c:v>153.88835385501545</c:v>
                </c:pt>
                <c:pt idx="12278">
                  <c:v>153.9802856888079</c:v>
                </c:pt>
                <c:pt idx="12279">
                  <c:v>150.76250882685389</c:v>
                </c:pt>
                <c:pt idx="12280">
                  <c:v>151.95768231520242</c:v>
                </c:pt>
                <c:pt idx="12281">
                  <c:v>150.52460336396524</c:v>
                </c:pt>
                <c:pt idx="12282">
                  <c:v>150.70847944337197</c:v>
                </c:pt>
                <c:pt idx="12283">
                  <c:v>150.43266562551966</c:v>
                </c:pt>
                <c:pt idx="12284">
                  <c:v>150.94637851959502</c:v>
                </c:pt>
                <c:pt idx="12285">
                  <c:v>151.53591354623825</c:v>
                </c:pt>
                <c:pt idx="12286">
                  <c:v>151.81174519855301</c:v>
                </c:pt>
                <c:pt idx="12287">
                  <c:v>150.21088739706022</c:v>
                </c:pt>
                <c:pt idx="12288">
                  <c:v>150.302825376512</c:v>
                </c:pt>
                <c:pt idx="12289">
                  <c:v>150.67057036538958</c:v>
                </c:pt>
                <c:pt idx="12290">
                  <c:v>150.1568581340814</c:v>
                </c:pt>
                <c:pt idx="12291">
                  <c:v>150.52460336396524</c:v>
                </c:pt>
                <c:pt idx="12292">
                  <c:v>150.57863292820184</c:v>
                </c:pt>
                <c:pt idx="12293">
                  <c:v>151.68187476351261</c:v>
                </c:pt>
                <c:pt idx="12294">
                  <c:v>150.302825376512</c:v>
                </c:pt>
                <c:pt idx="12295">
                  <c:v>150.11894971886622</c:v>
                </c:pt>
                <c:pt idx="12296">
                  <c:v>151.86574505876936</c:v>
                </c:pt>
                <c:pt idx="12297">
                  <c:v>151.68187476351261</c:v>
                </c:pt>
                <c:pt idx="12298">
                  <c:v>150.85444668580257</c:v>
                </c:pt>
                <c:pt idx="12299">
                  <c:v>150.1568581340814</c:v>
                </c:pt>
                <c:pt idx="12300">
                  <c:v>150.76250882685389</c:v>
                </c:pt>
                <c:pt idx="12301">
                  <c:v>151.0383163785437</c:v>
                </c:pt>
                <c:pt idx="12302">
                  <c:v>150.89234853359747</c:v>
                </c:pt>
                <c:pt idx="12303">
                  <c:v>151.62785743034317</c:v>
                </c:pt>
                <c:pt idx="12304">
                  <c:v>153.00689518879224</c:v>
                </c:pt>
                <c:pt idx="12305">
                  <c:v>153.55849824185941</c:v>
                </c:pt>
                <c:pt idx="12306">
                  <c:v>152.82300742058243</c:v>
                </c:pt>
                <c:pt idx="12307">
                  <c:v>153.00689518879224</c:v>
                </c:pt>
                <c:pt idx="12308">
                  <c:v>154.47787743386186</c:v>
                </c:pt>
                <c:pt idx="12309">
                  <c:v>151.44396966213333</c:v>
                </c:pt>
                <c:pt idx="12310">
                  <c:v>152.23349046940788</c:v>
                </c:pt>
                <c:pt idx="12311">
                  <c:v>156.18676297276389</c:v>
                </c:pt>
                <c:pt idx="12312">
                  <c:v>154.16416200922089</c:v>
                </c:pt>
                <c:pt idx="12313">
                  <c:v>150.21088739706022</c:v>
                </c:pt>
                <c:pt idx="12314">
                  <c:v>150.61654098190766</c:v>
                </c:pt>
                <c:pt idx="12315">
                  <c:v>151.35203180318464</c:v>
                </c:pt>
                <c:pt idx="12316">
                  <c:v>151.35203180318464</c:v>
                </c:pt>
                <c:pt idx="12317">
                  <c:v>150.43266562551966</c:v>
                </c:pt>
                <c:pt idx="12318">
                  <c:v>150.1568581340814</c:v>
                </c:pt>
                <c:pt idx="12319">
                  <c:v>150.61654098190766</c:v>
                </c:pt>
                <c:pt idx="12320">
                  <c:v>153.15285700858223</c:v>
                </c:pt>
                <c:pt idx="12321">
                  <c:v>153.88835385501545</c:v>
                </c:pt>
                <c:pt idx="12322">
                  <c:v>150.67057036538958</c:v>
                </c:pt>
                <c:pt idx="12323">
                  <c:v>152.50930404625393</c:v>
                </c:pt>
                <c:pt idx="12324">
                  <c:v>151.58993750707955</c:v>
                </c:pt>
                <c:pt idx="12325">
                  <c:v>150.43266562551966</c:v>
                </c:pt>
                <c:pt idx="12326">
                  <c:v>150.98428699506178</c:v>
                </c:pt>
                <c:pt idx="12327">
                  <c:v>151.71980131444809</c:v>
                </c:pt>
                <c:pt idx="12328">
                  <c:v>150.61654098190766</c:v>
                </c:pt>
                <c:pt idx="12329">
                  <c:v>150.89234853359747</c:v>
                </c:pt>
                <c:pt idx="12330">
                  <c:v>151.07622425149484</c:v>
                </c:pt>
                <c:pt idx="12331">
                  <c:v>150.1568581340814</c:v>
                </c:pt>
                <c:pt idx="12332">
                  <c:v>150.39476311495758</c:v>
                </c:pt>
                <c:pt idx="12333">
                  <c:v>150.2487958122754</c:v>
                </c:pt>
                <c:pt idx="12334">
                  <c:v>150.02701787302345</c:v>
                </c:pt>
                <c:pt idx="12335">
                  <c:v>151.35203180318464</c:v>
                </c:pt>
                <c:pt idx="12336">
                  <c:v>152.82300742058243</c:v>
                </c:pt>
                <c:pt idx="12337">
                  <c:v>151.81174519855301</c:v>
                </c:pt>
                <c:pt idx="12338">
                  <c:v>153.55849824185941</c:v>
                </c:pt>
                <c:pt idx="12339">
                  <c:v>152.54723662234562</c:v>
                </c:pt>
                <c:pt idx="12340">
                  <c:v>152.23349046940788</c:v>
                </c:pt>
                <c:pt idx="12341">
                  <c:v>151.77381322497692</c:v>
                </c:pt>
                <c:pt idx="12342">
                  <c:v>153.42866998291265</c:v>
                </c:pt>
                <c:pt idx="12343">
                  <c:v>152.78511159794374</c:v>
                </c:pt>
                <c:pt idx="12344">
                  <c:v>153.6125402781694</c:v>
                </c:pt>
                <c:pt idx="12345">
                  <c:v>152.78511159794374</c:v>
                </c:pt>
                <c:pt idx="12346">
                  <c:v>152.14155863561541</c:v>
                </c:pt>
                <c:pt idx="12347">
                  <c:v>150.67057036538958</c:v>
                </c:pt>
                <c:pt idx="12348">
                  <c:v>151.40606178918219</c:v>
                </c:pt>
                <c:pt idx="12349">
                  <c:v>150.02701787302345</c:v>
                </c:pt>
                <c:pt idx="12350">
                  <c:v>150.302825376512</c:v>
                </c:pt>
                <c:pt idx="12351">
                  <c:v>153.88835385501545</c:v>
                </c:pt>
                <c:pt idx="12352">
                  <c:v>150.302825376512</c:v>
                </c:pt>
                <c:pt idx="12353">
                  <c:v>151.2600999693922</c:v>
                </c:pt>
                <c:pt idx="12354">
                  <c:v>151.99557331771612</c:v>
                </c:pt>
                <c:pt idx="12355">
                  <c:v>151.81174519855301</c:v>
                </c:pt>
                <c:pt idx="12356">
                  <c:v>151.9036294336112</c:v>
                </c:pt>
                <c:pt idx="12357">
                  <c:v>152.63911965237259</c:v>
                </c:pt>
                <c:pt idx="12358">
                  <c:v>155.0294798844134</c:v>
                </c:pt>
                <c:pt idx="12359">
                  <c:v>151.9036294336112</c:v>
                </c:pt>
                <c:pt idx="12360">
                  <c:v>150.1568581340814</c:v>
                </c:pt>
                <c:pt idx="12361">
                  <c:v>151.0383163785437</c:v>
                </c:pt>
                <c:pt idx="12362">
                  <c:v>151.77381322497692</c:v>
                </c:pt>
                <c:pt idx="12363">
                  <c:v>150.302825376512</c:v>
                </c:pt>
                <c:pt idx="12364">
                  <c:v>153.06092517478979</c:v>
                </c:pt>
                <c:pt idx="12365">
                  <c:v>150.02701787302345</c:v>
                </c:pt>
                <c:pt idx="12366">
                  <c:v>151.40606178918219</c:v>
                </c:pt>
                <c:pt idx="12367">
                  <c:v>150.302825376512</c:v>
                </c:pt>
                <c:pt idx="12368">
                  <c:v>150.85444668580257</c:v>
                </c:pt>
                <c:pt idx="12369">
                  <c:v>151.16816211044352</c:v>
                </c:pt>
                <c:pt idx="12370">
                  <c:v>150.11894971886622</c:v>
                </c:pt>
                <c:pt idx="12371">
                  <c:v>151.86574505876936</c:v>
                </c:pt>
                <c:pt idx="12372">
                  <c:v>150.80041730232065</c:v>
                </c:pt>
                <c:pt idx="12373">
                  <c:v>151.35203180318464</c:v>
                </c:pt>
                <c:pt idx="12374">
                  <c:v>151.86574505876936</c:v>
                </c:pt>
                <c:pt idx="12375">
                  <c:v>153.42866998291265</c:v>
                </c:pt>
                <c:pt idx="12376">
                  <c:v>154.71578133020989</c:v>
                </c:pt>
                <c:pt idx="12377">
                  <c:v>151.86574505876936</c:v>
                </c:pt>
                <c:pt idx="12378">
                  <c:v>151.07622425149484</c:v>
                </c:pt>
                <c:pt idx="12379">
                  <c:v>150.2487958122754</c:v>
                </c:pt>
                <c:pt idx="12380">
                  <c:v>150.70847944337197</c:v>
                </c:pt>
                <c:pt idx="12381">
                  <c:v>153.00689518879224</c:v>
                </c:pt>
                <c:pt idx="12382">
                  <c:v>152.73106353647751</c:v>
                </c:pt>
                <c:pt idx="12383">
                  <c:v>151.53591354623825</c:v>
                </c:pt>
                <c:pt idx="12384">
                  <c:v>150.06492009437804</c:v>
                </c:pt>
                <c:pt idx="12385">
                  <c:v>151.16816211044352</c:v>
                </c:pt>
                <c:pt idx="12386">
                  <c:v>150.1568581340814</c:v>
                </c:pt>
                <c:pt idx="12387">
                  <c:v>151.62785743034317</c:v>
                </c:pt>
                <c:pt idx="12388">
                  <c:v>152.27140497003089</c:v>
                </c:pt>
                <c:pt idx="12389">
                  <c:v>151.07622425149484</c:v>
                </c:pt>
                <c:pt idx="12390">
                  <c:v>150.06492009437804</c:v>
                </c:pt>
                <c:pt idx="12391">
                  <c:v>150.85444668580257</c:v>
                </c:pt>
                <c:pt idx="12392">
                  <c:v>150.61654098190766</c:v>
                </c:pt>
                <c:pt idx="12393">
                  <c:v>150.48669494875003</c:v>
                </c:pt>
                <c:pt idx="12394">
                  <c:v>151.13025423749238</c:v>
                </c:pt>
                <c:pt idx="12395">
                  <c:v>150.80041730232065</c:v>
                </c:pt>
                <c:pt idx="12396">
                  <c:v>150.98428699506178</c:v>
                </c:pt>
                <c:pt idx="12397">
                  <c:v>150.80041730232065</c:v>
                </c:pt>
                <c:pt idx="12398">
                  <c:v>150.80041730232065</c:v>
                </c:pt>
                <c:pt idx="12399">
                  <c:v>151.86574505876936</c:v>
                </c:pt>
                <c:pt idx="12400">
                  <c:v>152.14155863561541</c:v>
                </c:pt>
                <c:pt idx="12401">
                  <c:v>152.14155863561541</c:v>
                </c:pt>
                <c:pt idx="12402">
                  <c:v>150.48669494875003</c:v>
                </c:pt>
                <c:pt idx="12403">
                  <c:v>150.52460336396524</c:v>
                </c:pt>
                <c:pt idx="12404">
                  <c:v>150.1568581340814</c:v>
                </c:pt>
                <c:pt idx="12405">
                  <c:v>150.67057036538958</c:v>
                </c:pt>
                <c:pt idx="12406">
                  <c:v>150.43266562551966</c:v>
                </c:pt>
                <c:pt idx="12407">
                  <c:v>150.67057036538958</c:v>
                </c:pt>
                <c:pt idx="12408">
                  <c:v>150.85444668580257</c:v>
                </c:pt>
                <c:pt idx="12409">
                  <c:v>150.67057036538958</c:v>
                </c:pt>
                <c:pt idx="12410">
                  <c:v>151.68187476351261</c:v>
                </c:pt>
                <c:pt idx="12411">
                  <c:v>150.67057036538958</c:v>
                </c:pt>
                <c:pt idx="12412">
                  <c:v>150.11894971886622</c:v>
                </c:pt>
                <c:pt idx="12413">
                  <c:v>150.61654098190766</c:v>
                </c:pt>
                <c:pt idx="12414">
                  <c:v>150.34073355072098</c:v>
                </c:pt>
                <c:pt idx="12415">
                  <c:v>151.22219209644106</c:v>
                </c:pt>
                <c:pt idx="12416">
                  <c:v>150.48669494875003</c:v>
                </c:pt>
                <c:pt idx="12417">
                  <c:v>150.98428699506178</c:v>
                </c:pt>
                <c:pt idx="12418">
                  <c:v>151.99557331771612</c:v>
                </c:pt>
                <c:pt idx="12419">
                  <c:v>151.16816211044352</c:v>
                </c:pt>
                <c:pt idx="12420">
                  <c:v>151.07622425149484</c:v>
                </c:pt>
                <c:pt idx="12421">
                  <c:v>152.17946108592596</c:v>
                </c:pt>
                <c:pt idx="12422">
                  <c:v>150.61654098190766</c:v>
                </c:pt>
                <c:pt idx="12423">
                  <c:v>151.58993750707955</c:v>
                </c:pt>
                <c:pt idx="12424">
                  <c:v>151.0383163785437</c:v>
                </c:pt>
                <c:pt idx="12425">
                  <c:v>151.95768231520242</c:v>
                </c:pt>
                <c:pt idx="12426">
                  <c:v>154.25609806062272</c:v>
                </c:pt>
                <c:pt idx="12427">
                  <c:v>152.50930404625393</c:v>
                </c:pt>
                <c:pt idx="12428">
                  <c:v>154.71578133020989</c:v>
                </c:pt>
                <c:pt idx="12429">
                  <c:v>152.23349046940788</c:v>
                </c:pt>
                <c:pt idx="12430">
                  <c:v>151.22219209644106</c:v>
                </c:pt>
                <c:pt idx="12431">
                  <c:v>151.07622425149484</c:v>
                </c:pt>
                <c:pt idx="12432">
                  <c:v>151.81174519855301</c:v>
                </c:pt>
                <c:pt idx="12433">
                  <c:v>154.84565176525027</c:v>
                </c:pt>
                <c:pt idx="12434">
                  <c:v>152.4552927382407</c:v>
                </c:pt>
                <c:pt idx="12435">
                  <c:v>151.07622425149484</c:v>
                </c:pt>
                <c:pt idx="12436">
                  <c:v>150.43266562551966</c:v>
                </c:pt>
                <c:pt idx="12437">
                  <c:v>150.43266562551966</c:v>
                </c:pt>
                <c:pt idx="12438">
                  <c:v>151.22219209644106</c:v>
                </c:pt>
                <c:pt idx="12439">
                  <c:v>150.85444668580257</c:v>
                </c:pt>
                <c:pt idx="12440">
                  <c:v>151.35203180318464</c:v>
                </c:pt>
                <c:pt idx="12441">
                  <c:v>155.39725542083306</c:v>
                </c:pt>
                <c:pt idx="12442">
                  <c:v>150.1568581340814</c:v>
                </c:pt>
                <c:pt idx="12443">
                  <c:v>151.71980131444809</c:v>
                </c:pt>
                <c:pt idx="12444">
                  <c:v>150.70847944337197</c:v>
                </c:pt>
                <c:pt idx="12445">
                  <c:v>151.40606178918219</c:v>
                </c:pt>
                <c:pt idx="12446">
                  <c:v>150.85444668580257</c:v>
                </c:pt>
                <c:pt idx="12447">
                  <c:v>150.52460336396524</c:v>
                </c:pt>
                <c:pt idx="12448">
                  <c:v>151.86574505876936</c:v>
                </c:pt>
                <c:pt idx="12449">
                  <c:v>156.00289388253839</c:v>
                </c:pt>
                <c:pt idx="12450">
                  <c:v>154.34803471454015</c:v>
                </c:pt>
                <c:pt idx="12451">
                  <c:v>153.46655435775449</c:v>
                </c:pt>
                <c:pt idx="12452">
                  <c:v>154.66176520207168</c:v>
                </c:pt>
                <c:pt idx="12453">
                  <c:v>152.08751720182104</c:v>
                </c:pt>
                <c:pt idx="12454">
                  <c:v>150.21088739706022</c:v>
                </c:pt>
                <c:pt idx="12455">
                  <c:v>151.62785743034317</c:v>
                </c:pt>
                <c:pt idx="12456">
                  <c:v>155.0294798844134</c:v>
                </c:pt>
                <c:pt idx="12457">
                  <c:v>152.73106353647751</c:v>
                </c:pt>
                <c:pt idx="12458">
                  <c:v>151.53591354623825</c:v>
                </c:pt>
                <c:pt idx="12459">
                  <c:v>152.04962077666673</c:v>
                </c:pt>
                <c:pt idx="12460">
                  <c:v>150.302825376512</c:v>
                </c:pt>
                <c:pt idx="12461">
                  <c:v>150.94637851959502</c:v>
                </c:pt>
                <c:pt idx="12462">
                  <c:v>151.22219209644106</c:v>
                </c:pt>
                <c:pt idx="12463">
                  <c:v>152.04962077666673</c:v>
                </c:pt>
                <c:pt idx="12464">
                  <c:v>150.39476311495758</c:v>
                </c:pt>
                <c:pt idx="12465">
                  <c:v>150.302825376512</c:v>
                </c:pt>
                <c:pt idx="12466">
                  <c:v>150.52460336396524</c:v>
                </c:pt>
                <c:pt idx="12467">
                  <c:v>151.13025423749238</c:v>
                </c:pt>
                <c:pt idx="12468">
                  <c:v>150.67057036538958</c:v>
                </c:pt>
                <c:pt idx="12469">
                  <c:v>152.32542832835657</c:v>
                </c:pt>
                <c:pt idx="12470">
                  <c:v>150.80041730232065</c:v>
                </c:pt>
                <c:pt idx="12471">
                  <c:v>151.07622425149484</c:v>
                </c:pt>
                <c:pt idx="12472">
                  <c:v>151.40606178918219</c:v>
                </c:pt>
                <c:pt idx="12473">
                  <c:v>151.31412995538975</c:v>
                </c:pt>
                <c:pt idx="12474">
                  <c:v>150.11894971886622</c:v>
                </c:pt>
                <c:pt idx="12475">
                  <c:v>150.2487958122754</c:v>
                </c:pt>
                <c:pt idx="12476">
                  <c:v>151.86574505876936</c:v>
                </c:pt>
                <c:pt idx="12477">
                  <c:v>151.77381322497692</c:v>
                </c:pt>
                <c:pt idx="12478">
                  <c:v>150.85444668580257</c:v>
                </c:pt>
                <c:pt idx="12479">
                  <c:v>150.21088739706022</c:v>
                </c:pt>
                <c:pt idx="12480">
                  <c:v>152.50930404625393</c:v>
                </c:pt>
                <c:pt idx="12481">
                  <c:v>151.77381322497692</c:v>
                </c:pt>
                <c:pt idx="12482">
                  <c:v>151.68187476351261</c:v>
                </c:pt>
                <c:pt idx="12483">
                  <c:v>152.4552927382407</c:v>
                </c:pt>
                <c:pt idx="12484">
                  <c:v>152.17946108592596</c:v>
                </c:pt>
                <c:pt idx="12485">
                  <c:v>152.4552927382407</c:v>
                </c:pt>
                <c:pt idx="12486">
                  <c:v>153.37461047364957</c:v>
                </c:pt>
                <c:pt idx="12487">
                  <c:v>152.54723662234562</c:v>
                </c:pt>
                <c:pt idx="12488">
                  <c:v>151.71980131444809</c:v>
                </c:pt>
                <c:pt idx="12489">
                  <c:v>151.86574505876936</c:v>
                </c:pt>
                <c:pt idx="12490">
                  <c:v>154.25609806062272</c:v>
                </c:pt>
                <c:pt idx="12491">
                  <c:v>150.67057036538958</c:v>
                </c:pt>
                <c:pt idx="12492">
                  <c:v>150.2487958122754</c:v>
                </c:pt>
                <c:pt idx="12493">
                  <c:v>152.73106353647751</c:v>
                </c:pt>
                <c:pt idx="12494">
                  <c:v>151.71980131444809</c:v>
                </c:pt>
                <c:pt idx="12495">
                  <c:v>150.43266562551966</c:v>
                </c:pt>
                <c:pt idx="12496">
                  <c:v>151.81174519855301</c:v>
                </c:pt>
                <c:pt idx="12497">
                  <c:v>150.39476311495758</c:v>
                </c:pt>
                <c:pt idx="12498">
                  <c:v>150.34073355072098</c:v>
                </c:pt>
                <c:pt idx="12499">
                  <c:v>150.94637851959502</c:v>
                </c:pt>
                <c:pt idx="12500">
                  <c:v>153.6125402781694</c:v>
                </c:pt>
                <c:pt idx="12501">
                  <c:v>152.32542832835657</c:v>
                </c:pt>
                <c:pt idx="12502">
                  <c:v>150.02701787302345</c:v>
                </c:pt>
                <c:pt idx="12503">
                  <c:v>150.302825376512</c:v>
                </c:pt>
                <c:pt idx="12504">
                  <c:v>150.34073355072098</c:v>
                </c:pt>
                <c:pt idx="12505">
                  <c:v>150.80041730232065</c:v>
                </c:pt>
                <c:pt idx="12506">
                  <c:v>151.2600999693922</c:v>
                </c:pt>
                <c:pt idx="12507">
                  <c:v>151.35203180318464</c:v>
                </c:pt>
                <c:pt idx="12508">
                  <c:v>151.49799964813087</c:v>
                </c:pt>
                <c:pt idx="12509">
                  <c:v>151.40606178918219</c:v>
                </c:pt>
                <c:pt idx="12510">
                  <c:v>152.87704945689242</c:v>
                </c:pt>
                <c:pt idx="12511">
                  <c:v>153.3367327264796</c:v>
                </c:pt>
                <c:pt idx="12512">
                  <c:v>150.48669494875003</c:v>
                </c:pt>
                <c:pt idx="12513">
                  <c:v>150.89234853359747</c:v>
                </c:pt>
                <c:pt idx="12514">
                  <c:v>151.35203180318464</c:v>
                </c:pt>
                <c:pt idx="12515">
                  <c:v>150.48669494875003</c:v>
                </c:pt>
                <c:pt idx="12516">
                  <c:v>150.94637851959502</c:v>
                </c:pt>
                <c:pt idx="12517">
                  <c:v>150.61654098190766</c:v>
                </c:pt>
                <c:pt idx="12518">
                  <c:v>151.0383163785437</c:v>
                </c:pt>
                <c:pt idx="12519">
                  <c:v>150.302825376512</c:v>
                </c:pt>
                <c:pt idx="12520">
                  <c:v>151.77381322497692</c:v>
                </c:pt>
                <c:pt idx="12521">
                  <c:v>152.87704945689242</c:v>
                </c:pt>
                <c:pt idx="12522">
                  <c:v>150.57863292820184</c:v>
                </c:pt>
                <c:pt idx="12523">
                  <c:v>151.07622425149484</c:v>
                </c:pt>
                <c:pt idx="12524">
                  <c:v>152.27140497003089</c:v>
                </c:pt>
                <c:pt idx="12525">
                  <c:v>151.2600999693922</c:v>
                </c:pt>
                <c:pt idx="12526">
                  <c:v>152.17946108592596</c:v>
                </c:pt>
                <c:pt idx="12527">
                  <c:v>150.06492009437804</c:v>
                </c:pt>
                <c:pt idx="12528">
                  <c:v>151.77381322497692</c:v>
                </c:pt>
                <c:pt idx="12529">
                  <c:v>152.41736618730525</c:v>
                </c:pt>
                <c:pt idx="12530">
                  <c:v>150.52460336396524</c:v>
                </c:pt>
                <c:pt idx="12531">
                  <c:v>151.13025423749238</c:v>
                </c:pt>
                <c:pt idx="12532">
                  <c:v>151.99557331771612</c:v>
                </c:pt>
                <c:pt idx="12533">
                  <c:v>152.4552927382407</c:v>
                </c:pt>
                <c:pt idx="12534">
                  <c:v>152.54723662234562</c:v>
                </c:pt>
                <c:pt idx="12535">
                  <c:v>150.11894971886622</c:v>
                </c:pt>
                <c:pt idx="12536">
                  <c:v>152.50930404625393</c:v>
                </c:pt>
                <c:pt idx="12537">
                  <c:v>150.11894971886622</c:v>
                </c:pt>
                <c:pt idx="12538">
                  <c:v>150.70847944337197</c:v>
                </c:pt>
                <c:pt idx="12539">
                  <c:v>150.43266562551966</c:v>
                </c:pt>
                <c:pt idx="12540">
                  <c:v>151.35203180318464</c:v>
                </c:pt>
                <c:pt idx="12541">
                  <c:v>152.69317373899506</c:v>
                </c:pt>
                <c:pt idx="12542">
                  <c:v>151.86574505876936</c:v>
                </c:pt>
                <c:pt idx="12543">
                  <c:v>151.13025423749238</c:v>
                </c:pt>
                <c:pt idx="12544">
                  <c:v>152.14155863561541</c:v>
                </c:pt>
                <c:pt idx="12545">
                  <c:v>151.58993750707955</c:v>
                </c:pt>
                <c:pt idx="12546">
                  <c:v>150.70847944337197</c:v>
                </c:pt>
                <c:pt idx="12547">
                  <c:v>150.21088739706022</c:v>
                </c:pt>
                <c:pt idx="12548">
                  <c:v>151.31412995538975</c:v>
                </c:pt>
                <c:pt idx="12549">
                  <c:v>150.34073355072098</c:v>
                </c:pt>
                <c:pt idx="12550">
                  <c:v>150.11894971886622</c:v>
                </c:pt>
                <c:pt idx="12551">
                  <c:v>150.43266562551966</c:v>
                </c:pt>
                <c:pt idx="12552">
                  <c:v>150.48669494875003</c:v>
                </c:pt>
                <c:pt idx="12553">
                  <c:v>151.95768231520242</c:v>
                </c:pt>
                <c:pt idx="12554">
                  <c:v>151.13025423749238</c:v>
                </c:pt>
                <c:pt idx="12555">
                  <c:v>150.61654098190766</c:v>
                </c:pt>
                <c:pt idx="12556">
                  <c:v>150.02701787302345</c:v>
                </c:pt>
                <c:pt idx="12557">
                  <c:v>151.31412995538975</c:v>
                </c:pt>
                <c:pt idx="12558">
                  <c:v>152.14155863561541</c:v>
                </c:pt>
                <c:pt idx="12559">
                  <c:v>152.32542832835657</c:v>
                </c:pt>
                <c:pt idx="12560">
                  <c:v>152.27140497003089</c:v>
                </c:pt>
                <c:pt idx="12561">
                  <c:v>154.29398966565202</c:v>
                </c:pt>
                <c:pt idx="12562">
                  <c:v>151.99557331771612</c:v>
                </c:pt>
                <c:pt idx="12563">
                  <c:v>153.37461047364957</c:v>
                </c:pt>
                <c:pt idx="12564">
                  <c:v>150.80041730232065</c:v>
                </c:pt>
                <c:pt idx="12565">
                  <c:v>150.06492009437804</c:v>
                </c:pt>
                <c:pt idx="12566">
                  <c:v>151.62785743034317</c:v>
                </c:pt>
                <c:pt idx="12567">
                  <c:v>151.53591354623825</c:v>
                </c:pt>
                <c:pt idx="12568">
                  <c:v>151.0383163785437</c:v>
                </c:pt>
                <c:pt idx="12569">
                  <c:v>152.14155863561541</c:v>
                </c:pt>
                <c:pt idx="12570">
                  <c:v>153.24479486753091</c:v>
                </c:pt>
                <c:pt idx="12571">
                  <c:v>151.0383163785437</c:v>
                </c:pt>
                <c:pt idx="12572">
                  <c:v>150.11894971886622</c:v>
                </c:pt>
                <c:pt idx="12573">
                  <c:v>153.42866998291265</c:v>
                </c:pt>
                <c:pt idx="12574">
                  <c:v>153.88835385501545</c:v>
                </c:pt>
                <c:pt idx="12575">
                  <c:v>152.32542832835657</c:v>
                </c:pt>
                <c:pt idx="12576">
                  <c:v>151.35203180318464</c:v>
                </c:pt>
                <c:pt idx="12577">
                  <c:v>152.73106353647751</c:v>
                </c:pt>
                <c:pt idx="12578">
                  <c:v>151.62785743034317</c:v>
                </c:pt>
                <c:pt idx="12579">
                  <c:v>151.22219209644106</c:v>
                </c:pt>
                <c:pt idx="12580">
                  <c:v>151.13025423749238</c:v>
                </c:pt>
                <c:pt idx="12581">
                  <c:v>151.68187476351261</c:v>
                </c:pt>
                <c:pt idx="12582">
                  <c:v>150.85444668580257</c:v>
                </c:pt>
                <c:pt idx="12583">
                  <c:v>150.21088739706022</c:v>
                </c:pt>
                <c:pt idx="12584">
                  <c:v>151.0383163785437</c:v>
                </c:pt>
                <c:pt idx="12585">
                  <c:v>152.73106353647751</c:v>
                </c:pt>
                <c:pt idx="12586">
                  <c:v>150.302825376512</c:v>
                </c:pt>
                <c:pt idx="12587">
                  <c:v>151.16816211044352</c:v>
                </c:pt>
                <c:pt idx="12588">
                  <c:v>152.41736618730525</c:v>
                </c:pt>
                <c:pt idx="12589">
                  <c:v>152.14155863561541</c:v>
                </c:pt>
                <c:pt idx="12590">
                  <c:v>152.32542832835657</c:v>
                </c:pt>
                <c:pt idx="12591">
                  <c:v>151.0383163785437</c:v>
                </c:pt>
                <c:pt idx="12592">
                  <c:v>151.77381322497692</c:v>
                </c:pt>
                <c:pt idx="12593">
                  <c:v>150.89234853359747</c:v>
                </c:pt>
                <c:pt idx="12594">
                  <c:v>150.11894971886622</c:v>
                </c:pt>
                <c:pt idx="12595">
                  <c:v>150.2487958122754</c:v>
                </c:pt>
                <c:pt idx="12596">
                  <c:v>153.00689518879224</c:v>
                </c:pt>
                <c:pt idx="12597">
                  <c:v>152.4552927382407</c:v>
                </c:pt>
                <c:pt idx="12598">
                  <c:v>150.57863292820184</c:v>
                </c:pt>
                <c:pt idx="12599">
                  <c:v>150.48669494875003</c:v>
                </c:pt>
                <c:pt idx="12600">
                  <c:v>150.70847944337197</c:v>
                </c:pt>
                <c:pt idx="12601">
                  <c:v>150.06492009437804</c:v>
                </c:pt>
                <c:pt idx="12602">
                  <c:v>153.00689518879224</c:v>
                </c:pt>
                <c:pt idx="12603">
                  <c:v>151.44396966213333</c:v>
                </c:pt>
                <c:pt idx="12604">
                  <c:v>153.6125402781694</c:v>
                </c:pt>
                <c:pt idx="12605">
                  <c:v>153.6125402781694</c:v>
                </c:pt>
                <c:pt idx="12606">
                  <c:v>153.06092517478979</c:v>
                </c:pt>
                <c:pt idx="12607">
                  <c:v>151.2600999693922</c:v>
                </c:pt>
                <c:pt idx="12608">
                  <c:v>150.70847944337197</c:v>
                </c:pt>
                <c:pt idx="12609">
                  <c:v>152.78511159794374</c:v>
                </c:pt>
                <c:pt idx="12610">
                  <c:v>151.86574505876936</c:v>
                </c:pt>
                <c:pt idx="12611">
                  <c:v>150.39476311495758</c:v>
                </c:pt>
                <c:pt idx="12612">
                  <c:v>152.08751720182104</c:v>
                </c:pt>
                <c:pt idx="12613">
                  <c:v>154.29398966565202</c:v>
                </c:pt>
                <c:pt idx="12614">
                  <c:v>150.61654098190766</c:v>
                </c:pt>
                <c:pt idx="12615">
                  <c:v>150.02701787302345</c:v>
                </c:pt>
                <c:pt idx="12616">
                  <c:v>152.08751720182104</c:v>
                </c:pt>
                <c:pt idx="12617">
                  <c:v>152.36334885413578</c:v>
                </c:pt>
                <c:pt idx="12618">
                  <c:v>151.68187476351261</c:v>
                </c:pt>
                <c:pt idx="12619">
                  <c:v>153.70447813711809</c:v>
                </c:pt>
                <c:pt idx="12620">
                  <c:v>152.4552927382407</c:v>
                </c:pt>
                <c:pt idx="12621">
                  <c:v>155.0294798844134</c:v>
                </c:pt>
                <c:pt idx="12622">
                  <c:v>151.95768231520242</c:v>
                </c:pt>
                <c:pt idx="12623">
                  <c:v>152.50930404625393</c:v>
                </c:pt>
                <c:pt idx="12624">
                  <c:v>156.09483113897144</c:v>
                </c:pt>
                <c:pt idx="12625">
                  <c:v>153.52060844437696</c:v>
                </c:pt>
                <c:pt idx="12626">
                  <c:v>150.80041730232065</c:v>
                </c:pt>
                <c:pt idx="12627">
                  <c:v>153.37461047364957</c:v>
                </c:pt>
                <c:pt idx="12628">
                  <c:v>152.08751720182104</c:v>
                </c:pt>
                <c:pt idx="12629">
                  <c:v>153.3367327264796</c:v>
                </c:pt>
                <c:pt idx="12630">
                  <c:v>154.16416200922089</c:v>
                </c:pt>
                <c:pt idx="12631">
                  <c:v>153.9802856888079</c:v>
                </c:pt>
                <c:pt idx="12632">
                  <c:v>154.75370848366097</c:v>
                </c:pt>
                <c:pt idx="12633">
                  <c:v>156.59240661610355</c:v>
                </c:pt>
                <c:pt idx="12634">
                  <c:v>157.87956074201003</c:v>
                </c:pt>
                <c:pt idx="12635">
                  <c:v>156.31663521535114</c:v>
                </c:pt>
                <c:pt idx="12636">
                  <c:v>152.36334885413578</c:v>
                </c:pt>
                <c:pt idx="12637">
                  <c:v>151.07622425149484</c:v>
                </c:pt>
                <c:pt idx="12638">
                  <c:v>150.52460336396524</c:v>
                </c:pt>
                <c:pt idx="12639">
                  <c:v>151.16816211044352</c:v>
                </c:pt>
                <c:pt idx="12640">
                  <c:v>151.58993750707955</c:v>
                </c:pt>
                <c:pt idx="12641">
                  <c:v>151.40606178918219</c:v>
                </c:pt>
                <c:pt idx="12642">
                  <c:v>151.22219209644106</c:v>
                </c:pt>
                <c:pt idx="12643">
                  <c:v>157.93355819216393</c:v>
                </c:pt>
                <c:pt idx="12644">
                  <c:v>159.68035341156397</c:v>
                </c:pt>
                <c:pt idx="12645">
                  <c:v>158.30130962795866</c:v>
                </c:pt>
                <c:pt idx="12646">
                  <c:v>155.9109566261053</c:v>
                </c:pt>
                <c:pt idx="12647">
                  <c:v>150.39476311495758</c:v>
                </c:pt>
                <c:pt idx="12648">
                  <c:v>156.59240661610355</c:v>
                </c:pt>
                <c:pt idx="12649">
                  <c:v>155.48919930493798</c:v>
                </c:pt>
                <c:pt idx="12650">
                  <c:v>154.11010189744221</c:v>
                </c:pt>
                <c:pt idx="12651">
                  <c:v>151.62785743034317</c:v>
                </c:pt>
                <c:pt idx="12652">
                  <c:v>151.95768231520242</c:v>
                </c:pt>
                <c:pt idx="12653">
                  <c:v>152.04962077666673</c:v>
                </c:pt>
                <c:pt idx="12654">
                  <c:v>152.23349046940788</c:v>
                </c:pt>
                <c:pt idx="12655">
                  <c:v>150.2487958122754</c:v>
                </c:pt>
                <c:pt idx="12656">
                  <c:v>150.52460336396524</c:v>
                </c:pt>
                <c:pt idx="12657">
                  <c:v>151.16816211044352</c:v>
                </c:pt>
                <c:pt idx="12658">
                  <c:v>150.1568581340814</c:v>
                </c:pt>
                <c:pt idx="12659">
                  <c:v>152.82300742058243</c:v>
                </c:pt>
                <c:pt idx="12660">
                  <c:v>151.07622425149484</c:v>
                </c:pt>
                <c:pt idx="12661">
                  <c:v>151.62785743034317</c:v>
                </c:pt>
                <c:pt idx="12662">
                  <c:v>153.55849824185941</c:v>
                </c:pt>
                <c:pt idx="12663">
                  <c:v>154.47787743386186</c:v>
                </c:pt>
                <c:pt idx="12664">
                  <c:v>151.16816211044352</c:v>
                </c:pt>
                <c:pt idx="12665">
                  <c:v>152.23349046940788</c:v>
                </c:pt>
                <c:pt idx="12666">
                  <c:v>151.44396966213333</c:v>
                </c:pt>
                <c:pt idx="12667">
                  <c:v>151.71980131444809</c:v>
                </c:pt>
                <c:pt idx="12668">
                  <c:v>150.70847944337197</c:v>
                </c:pt>
                <c:pt idx="12669">
                  <c:v>152.78511159794374</c:v>
                </c:pt>
                <c:pt idx="12670">
                  <c:v>151.22219209644106</c:v>
                </c:pt>
                <c:pt idx="12671">
                  <c:v>153.06092517478979</c:v>
                </c:pt>
                <c:pt idx="12672">
                  <c:v>155.267403663777</c:v>
                </c:pt>
                <c:pt idx="12673">
                  <c:v>154.07222535530346</c:v>
                </c:pt>
                <c:pt idx="12674">
                  <c:v>151.22219209644106</c:v>
                </c:pt>
                <c:pt idx="12675">
                  <c:v>150.98428699506178</c:v>
                </c:pt>
                <c:pt idx="12676">
                  <c:v>152.82300742058243</c:v>
                </c:pt>
                <c:pt idx="12677">
                  <c:v>150.76250882685389</c:v>
                </c:pt>
                <c:pt idx="12678">
                  <c:v>152.9689873158411</c:v>
                </c:pt>
                <c:pt idx="12679">
                  <c:v>154.99159129196221</c:v>
                </c:pt>
                <c:pt idx="12680">
                  <c:v>151.31412995538975</c:v>
                </c:pt>
                <c:pt idx="12681">
                  <c:v>152.17946108592596</c:v>
                </c:pt>
                <c:pt idx="12682">
                  <c:v>150.67057036538958</c:v>
                </c:pt>
                <c:pt idx="12683">
                  <c:v>150.52460336396524</c:v>
                </c:pt>
                <c:pt idx="12684">
                  <c:v>152.63911965237259</c:v>
                </c:pt>
                <c:pt idx="12685">
                  <c:v>151.44396966213333</c:v>
                </c:pt>
                <c:pt idx="12686">
                  <c:v>151.62785743034317</c:v>
                </c:pt>
                <c:pt idx="12687">
                  <c:v>154.29398966565202</c:v>
                </c:pt>
                <c:pt idx="12688">
                  <c:v>154.47787743386186</c:v>
                </c:pt>
                <c:pt idx="12689">
                  <c:v>152.27140497003089</c:v>
                </c:pt>
                <c:pt idx="12690">
                  <c:v>150.06492009437804</c:v>
                </c:pt>
                <c:pt idx="12691">
                  <c:v>151.22219209644106</c:v>
                </c:pt>
                <c:pt idx="12692">
                  <c:v>150.76250882685389</c:v>
                </c:pt>
                <c:pt idx="12693">
                  <c:v>153.6125402781694</c:v>
                </c:pt>
                <c:pt idx="12694">
                  <c:v>156.18676297276389</c:v>
                </c:pt>
                <c:pt idx="12695">
                  <c:v>153.3367327264796</c:v>
                </c:pt>
                <c:pt idx="12696">
                  <c:v>152.54723662234562</c:v>
                </c:pt>
                <c:pt idx="12697">
                  <c:v>154.11010189744221</c:v>
                </c:pt>
                <c:pt idx="12698">
                  <c:v>150.06492009437804</c:v>
                </c:pt>
                <c:pt idx="12699">
                  <c:v>155.267403663777</c:v>
                </c:pt>
                <c:pt idx="12700">
                  <c:v>151.77381322497692</c:v>
                </c:pt>
                <c:pt idx="12701">
                  <c:v>151.44396966213333</c:v>
                </c:pt>
                <c:pt idx="12702">
                  <c:v>152.82300742058243</c:v>
                </c:pt>
                <c:pt idx="12703">
                  <c:v>152.50930404625393</c:v>
                </c:pt>
                <c:pt idx="12704">
                  <c:v>151.77381322497692</c:v>
                </c:pt>
                <c:pt idx="12705">
                  <c:v>153.19078295700209</c:v>
                </c:pt>
                <c:pt idx="12706">
                  <c:v>154.01821766238399</c:v>
                </c:pt>
                <c:pt idx="12707">
                  <c:v>150.2487958122754</c:v>
                </c:pt>
                <c:pt idx="12708">
                  <c:v>151.49799964813087</c:v>
                </c:pt>
                <c:pt idx="12709">
                  <c:v>152.4552927382407</c:v>
                </c:pt>
                <c:pt idx="12710">
                  <c:v>151.07622425149484</c:v>
                </c:pt>
                <c:pt idx="12711">
                  <c:v>151.58993750707955</c:v>
                </c:pt>
                <c:pt idx="12712">
                  <c:v>152.87704945689242</c:v>
                </c:pt>
                <c:pt idx="12713">
                  <c:v>154.07222535530346</c:v>
                </c:pt>
                <c:pt idx="12714">
                  <c:v>152.04962077666673</c:v>
                </c:pt>
                <c:pt idx="12715">
                  <c:v>151.40606178918219</c:v>
                </c:pt>
                <c:pt idx="12716">
                  <c:v>152.41736618730525</c:v>
                </c:pt>
                <c:pt idx="12717">
                  <c:v>157.01419767814579</c:v>
                </c:pt>
                <c:pt idx="12718">
                  <c:v>154.99159129196221</c:v>
                </c:pt>
                <c:pt idx="12719">
                  <c:v>150.98428699506178</c:v>
                </c:pt>
                <c:pt idx="12720">
                  <c:v>157.05212603662812</c:v>
                </c:pt>
                <c:pt idx="12721">
                  <c:v>156.04080356303638</c:v>
                </c:pt>
                <c:pt idx="12722">
                  <c:v>152.63911965237259</c:v>
                </c:pt>
                <c:pt idx="12723">
                  <c:v>153.37461047364957</c:v>
                </c:pt>
                <c:pt idx="12724">
                  <c:v>153.09883907289716</c:v>
                </c:pt>
                <c:pt idx="12725">
                  <c:v>152.08751720182104</c:v>
                </c:pt>
                <c:pt idx="12726">
                  <c:v>150.67057036538958</c:v>
                </c:pt>
                <c:pt idx="12727">
                  <c:v>151.68187476351261</c:v>
                </c:pt>
                <c:pt idx="12728">
                  <c:v>151.86574505876936</c:v>
                </c:pt>
                <c:pt idx="12729">
                  <c:v>152.14155863561541</c:v>
                </c:pt>
                <c:pt idx="12730">
                  <c:v>150.57863292820184</c:v>
                </c:pt>
                <c:pt idx="12731">
                  <c:v>150.94637851959502</c:v>
                </c:pt>
                <c:pt idx="12732">
                  <c:v>153.6125402781694</c:v>
                </c:pt>
                <c:pt idx="12733">
                  <c:v>154.16416200922089</c:v>
                </c:pt>
                <c:pt idx="12734">
                  <c:v>151.99557331771612</c:v>
                </c:pt>
                <c:pt idx="12735">
                  <c:v>152.73106353647751</c:v>
                </c:pt>
                <c:pt idx="12736">
                  <c:v>150.52460336396524</c:v>
                </c:pt>
                <c:pt idx="12737">
                  <c:v>150.80041730232065</c:v>
                </c:pt>
                <c:pt idx="12738">
                  <c:v>150.21088739706022</c:v>
                </c:pt>
                <c:pt idx="12739">
                  <c:v>151.68187476351261</c:v>
                </c:pt>
                <c:pt idx="12740">
                  <c:v>150.76250882685389</c:v>
                </c:pt>
                <c:pt idx="12741">
                  <c:v>150.48669494875003</c:v>
                </c:pt>
                <c:pt idx="12742">
                  <c:v>150.80041730232065</c:v>
                </c:pt>
                <c:pt idx="12743">
                  <c:v>151.58993750707955</c:v>
                </c:pt>
                <c:pt idx="12744">
                  <c:v>150.89234853359747</c:v>
                </c:pt>
                <c:pt idx="12745">
                  <c:v>150.57863292820184</c:v>
                </c:pt>
                <c:pt idx="12746">
                  <c:v>153.3367327264796</c:v>
                </c:pt>
                <c:pt idx="12747">
                  <c:v>153.15285700858223</c:v>
                </c:pt>
                <c:pt idx="12748">
                  <c:v>155.54321121546681</c:v>
                </c:pt>
                <c:pt idx="12749">
                  <c:v>156.64644624235106</c:v>
                </c:pt>
                <c:pt idx="12750">
                  <c:v>156.64644624235106</c:v>
                </c:pt>
                <c:pt idx="12751">
                  <c:v>150.80041730232065</c:v>
                </c:pt>
                <c:pt idx="12752">
                  <c:v>157.41984132148548</c:v>
                </c:pt>
                <c:pt idx="12753">
                  <c:v>154.93753600030848</c:v>
                </c:pt>
                <c:pt idx="12754">
                  <c:v>152.82300742058243</c:v>
                </c:pt>
                <c:pt idx="12755">
                  <c:v>152.73106353647751</c:v>
                </c:pt>
                <c:pt idx="12756">
                  <c:v>152.4552927382407</c:v>
                </c:pt>
                <c:pt idx="12757">
                  <c:v>151.35203180318464</c:v>
                </c:pt>
                <c:pt idx="12758">
                  <c:v>150.1568581340814</c:v>
                </c:pt>
                <c:pt idx="12759">
                  <c:v>151.77381322497692</c:v>
                </c:pt>
                <c:pt idx="12760">
                  <c:v>154.62384467629246</c:v>
                </c:pt>
                <c:pt idx="12761">
                  <c:v>154.71578133020989</c:v>
                </c:pt>
                <c:pt idx="12762">
                  <c:v>153.3367327264796</c:v>
                </c:pt>
                <c:pt idx="12763">
                  <c:v>152.14155863561541</c:v>
                </c:pt>
                <c:pt idx="12764">
                  <c:v>150.52460336396524</c:v>
                </c:pt>
                <c:pt idx="12765">
                  <c:v>152.69317373899506</c:v>
                </c:pt>
                <c:pt idx="12766">
                  <c:v>152.08751720182104</c:v>
                </c:pt>
                <c:pt idx="12767">
                  <c:v>154.01821766238399</c:v>
                </c:pt>
                <c:pt idx="12768">
                  <c:v>151.16816211044352</c:v>
                </c:pt>
                <c:pt idx="12769">
                  <c:v>151.9036294336112</c:v>
                </c:pt>
                <c:pt idx="12770">
                  <c:v>153.28272684110698</c:v>
                </c:pt>
                <c:pt idx="12771">
                  <c:v>152.08751720182104</c:v>
                </c:pt>
                <c:pt idx="12772">
                  <c:v>150.98428699506178</c:v>
                </c:pt>
                <c:pt idx="12773">
                  <c:v>150.2487958122754</c:v>
                </c:pt>
                <c:pt idx="12774">
                  <c:v>150.06492009437804</c:v>
                </c:pt>
                <c:pt idx="12775">
                  <c:v>155.72708030569234</c:v>
                </c:pt>
                <c:pt idx="12776">
                  <c:v>158.66905503859715</c:v>
                </c:pt>
                <c:pt idx="12777">
                  <c:v>153.79641599606677</c:v>
                </c:pt>
                <c:pt idx="12778">
                  <c:v>153.24479486753091</c:v>
                </c:pt>
                <c:pt idx="12779">
                  <c:v>152.14155863561541</c:v>
                </c:pt>
                <c:pt idx="12780">
                  <c:v>150.85444668580257</c:v>
                </c:pt>
                <c:pt idx="12781">
                  <c:v>152.87704945689242</c:v>
                </c:pt>
                <c:pt idx="12782">
                  <c:v>150.11894971886622</c:v>
                </c:pt>
                <c:pt idx="12783">
                  <c:v>150.52460336396524</c:v>
                </c:pt>
                <c:pt idx="12784">
                  <c:v>151.53591354623825</c:v>
                </c:pt>
                <c:pt idx="12785">
                  <c:v>152.91495130468732</c:v>
                </c:pt>
                <c:pt idx="12786">
                  <c:v>152.73106353647751</c:v>
                </c:pt>
                <c:pt idx="12787">
                  <c:v>152.27140497003089</c:v>
                </c:pt>
                <c:pt idx="12788">
                  <c:v>152.54723662234562</c:v>
                </c:pt>
                <c:pt idx="12789">
                  <c:v>155.85691519231094</c:v>
                </c:pt>
                <c:pt idx="12790">
                  <c:v>151.62785743034317</c:v>
                </c:pt>
                <c:pt idx="12791">
                  <c:v>150.39476311495758</c:v>
                </c:pt>
                <c:pt idx="12792">
                  <c:v>150.94637851959502</c:v>
                </c:pt>
                <c:pt idx="12793">
                  <c:v>150.2487958122754</c:v>
                </c:pt>
                <c:pt idx="12794">
                  <c:v>151.22219209644106</c:v>
                </c:pt>
                <c:pt idx="12795">
                  <c:v>150.98428699506178</c:v>
                </c:pt>
                <c:pt idx="12796">
                  <c:v>150.302825376512</c:v>
                </c:pt>
                <c:pt idx="12797">
                  <c:v>150.39476311495758</c:v>
                </c:pt>
                <c:pt idx="12798">
                  <c:v>151.77381322497692</c:v>
                </c:pt>
                <c:pt idx="12799">
                  <c:v>153.9802856888079</c:v>
                </c:pt>
                <c:pt idx="12800">
                  <c:v>156.09483113897144</c:v>
                </c:pt>
                <c:pt idx="12801">
                  <c:v>156.27870083171257</c:v>
                </c:pt>
                <c:pt idx="12802">
                  <c:v>154.89965463804475</c:v>
                </c:pt>
                <c:pt idx="12803">
                  <c:v>154.34803471454015</c:v>
                </c:pt>
                <c:pt idx="12804">
                  <c:v>152.08751720182104</c:v>
                </c:pt>
                <c:pt idx="12805">
                  <c:v>154.11010189744221</c:v>
                </c:pt>
                <c:pt idx="12806">
                  <c:v>152.04962077666673</c:v>
                </c:pt>
                <c:pt idx="12807">
                  <c:v>151.58993750707955</c:v>
                </c:pt>
                <c:pt idx="12808">
                  <c:v>150.1568581340814</c:v>
                </c:pt>
                <c:pt idx="12809">
                  <c:v>150.06492009437804</c:v>
                </c:pt>
                <c:pt idx="12810">
                  <c:v>150.89234853359747</c:v>
                </c:pt>
                <c:pt idx="12811">
                  <c:v>152.63911965237259</c:v>
                </c:pt>
                <c:pt idx="12812">
                  <c:v>154.11010189744221</c:v>
                </c:pt>
                <c:pt idx="12813">
                  <c:v>152.36334885413578</c:v>
                </c:pt>
                <c:pt idx="12814">
                  <c:v>152.82300742058243</c:v>
                </c:pt>
                <c:pt idx="12815">
                  <c:v>153.00689518879224</c:v>
                </c:pt>
                <c:pt idx="12816">
                  <c:v>152.60124130268699</c:v>
                </c:pt>
                <c:pt idx="12817">
                  <c:v>154.25609806062272</c:v>
                </c:pt>
                <c:pt idx="12818">
                  <c:v>151.0383163785437</c:v>
                </c:pt>
                <c:pt idx="12819">
                  <c:v>151.44396966213333</c:v>
                </c:pt>
                <c:pt idx="12820">
                  <c:v>151.62785743034317</c:v>
                </c:pt>
                <c:pt idx="12821">
                  <c:v>150.89234853359747</c:v>
                </c:pt>
                <c:pt idx="12822">
                  <c:v>150.1568581340814</c:v>
                </c:pt>
                <c:pt idx="12823">
                  <c:v>150.76250882685389</c:v>
                </c:pt>
                <c:pt idx="12824">
                  <c:v>150.1568581340814</c:v>
                </c:pt>
                <c:pt idx="12825">
                  <c:v>151.81174519855301</c:v>
                </c:pt>
                <c:pt idx="12826">
                  <c:v>151.31412995538975</c:v>
                </c:pt>
                <c:pt idx="12827">
                  <c:v>154.16416200922089</c:v>
                </c:pt>
                <c:pt idx="12828">
                  <c:v>152.9689873158411</c:v>
                </c:pt>
                <c:pt idx="12829">
                  <c:v>150.2487958122754</c:v>
                </c:pt>
                <c:pt idx="12830">
                  <c:v>152.14155863561541</c:v>
                </c:pt>
                <c:pt idx="12831">
                  <c:v>150.61654098190766</c:v>
                </c:pt>
                <c:pt idx="12832">
                  <c:v>152.27140497003089</c:v>
                </c:pt>
                <c:pt idx="12833">
                  <c:v>150.61654098190766</c:v>
                </c:pt>
                <c:pt idx="12834">
                  <c:v>151.77381322497692</c:v>
                </c:pt>
                <c:pt idx="12835">
                  <c:v>150.89234853359747</c:v>
                </c:pt>
                <c:pt idx="12836">
                  <c:v>151.81174519855301</c:v>
                </c:pt>
                <c:pt idx="12837">
                  <c:v>151.71980131444809</c:v>
                </c:pt>
                <c:pt idx="12838">
                  <c:v>150.302825376512</c:v>
                </c:pt>
                <c:pt idx="12839">
                  <c:v>151.16816211044352</c:v>
                </c:pt>
                <c:pt idx="12840">
                  <c:v>150.98428699506178</c:v>
                </c:pt>
                <c:pt idx="12841">
                  <c:v>151.53591354623825</c:v>
                </c:pt>
                <c:pt idx="12842">
                  <c:v>150.80041730232065</c:v>
                </c:pt>
                <c:pt idx="12843">
                  <c:v>151.86574505876936</c:v>
                </c:pt>
                <c:pt idx="12844">
                  <c:v>153.24479486753091</c:v>
                </c:pt>
                <c:pt idx="12845">
                  <c:v>151.68187476351261</c:v>
                </c:pt>
                <c:pt idx="12846">
                  <c:v>150.48669494875003</c:v>
                </c:pt>
                <c:pt idx="12847">
                  <c:v>151.58993750707955</c:v>
                </c:pt>
                <c:pt idx="12848">
                  <c:v>151.77381322497692</c:v>
                </c:pt>
                <c:pt idx="12849">
                  <c:v>150.85444668580257</c:v>
                </c:pt>
                <c:pt idx="12850">
                  <c:v>151.49799964813087</c:v>
                </c:pt>
                <c:pt idx="12851">
                  <c:v>151.86574505876936</c:v>
                </c:pt>
                <c:pt idx="12852">
                  <c:v>150.11894971886622</c:v>
                </c:pt>
                <c:pt idx="12853">
                  <c:v>151.16816211044352</c:v>
                </c:pt>
                <c:pt idx="12854">
                  <c:v>150.06492009437804</c:v>
                </c:pt>
                <c:pt idx="12855">
                  <c:v>151.58993750707955</c:v>
                </c:pt>
                <c:pt idx="12856">
                  <c:v>152.60124130268699</c:v>
                </c:pt>
                <c:pt idx="12857">
                  <c:v>151.13025423749238</c:v>
                </c:pt>
                <c:pt idx="12858">
                  <c:v>151.86574505876936</c:v>
                </c:pt>
                <c:pt idx="12859">
                  <c:v>150.94637851959502</c:v>
                </c:pt>
                <c:pt idx="12860">
                  <c:v>150.67057036538958</c:v>
                </c:pt>
                <c:pt idx="12861">
                  <c:v>153.52060844437696</c:v>
                </c:pt>
                <c:pt idx="12862">
                  <c:v>152.69317373899506</c:v>
                </c:pt>
                <c:pt idx="12863">
                  <c:v>152.36334885413578</c:v>
                </c:pt>
                <c:pt idx="12864">
                  <c:v>152.08751720182104</c:v>
                </c:pt>
                <c:pt idx="12865">
                  <c:v>150.70847944337197</c:v>
                </c:pt>
                <c:pt idx="12866">
                  <c:v>150.89234853359747</c:v>
                </c:pt>
                <c:pt idx="12867">
                  <c:v>151.0383163785437</c:v>
                </c:pt>
                <c:pt idx="12868">
                  <c:v>150.89234853359747</c:v>
                </c:pt>
                <c:pt idx="12869">
                  <c:v>151.2600999693922</c:v>
                </c:pt>
                <c:pt idx="12870">
                  <c:v>152.4552927382407</c:v>
                </c:pt>
                <c:pt idx="12871">
                  <c:v>152.27140497003089</c:v>
                </c:pt>
                <c:pt idx="12872">
                  <c:v>152.63911965237259</c:v>
                </c:pt>
                <c:pt idx="12873">
                  <c:v>152.27140497003089</c:v>
                </c:pt>
                <c:pt idx="12874">
                  <c:v>151.22219209644106</c:v>
                </c:pt>
                <c:pt idx="12875">
                  <c:v>151.16816211044352</c:v>
                </c:pt>
                <c:pt idx="12876">
                  <c:v>152.27140497003089</c:v>
                </c:pt>
                <c:pt idx="12877">
                  <c:v>151.2600999693922</c:v>
                </c:pt>
                <c:pt idx="12878">
                  <c:v>150.06492009437804</c:v>
                </c:pt>
                <c:pt idx="12879">
                  <c:v>151.0383163785437</c:v>
                </c:pt>
                <c:pt idx="12880">
                  <c:v>150.52460336396524</c:v>
                </c:pt>
                <c:pt idx="12881">
                  <c:v>150.06492009437804</c:v>
                </c:pt>
                <c:pt idx="12882">
                  <c:v>152.87704945689242</c:v>
                </c:pt>
                <c:pt idx="12883">
                  <c:v>150.57863292820184</c:v>
                </c:pt>
                <c:pt idx="12884">
                  <c:v>153.24479486753091</c:v>
                </c:pt>
                <c:pt idx="12885">
                  <c:v>151.22219209644106</c:v>
                </c:pt>
                <c:pt idx="12886">
                  <c:v>155.63514907441549</c:v>
                </c:pt>
                <c:pt idx="12887">
                  <c:v>156.73838410129974</c:v>
                </c:pt>
                <c:pt idx="12888">
                  <c:v>151.31412995538975</c:v>
                </c:pt>
                <c:pt idx="12889">
                  <c:v>152.32542832835657</c:v>
                </c:pt>
                <c:pt idx="12890">
                  <c:v>152.23349046940788</c:v>
                </c:pt>
                <c:pt idx="12891">
                  <c:v>151.68187476351261</c:v>
                </c:pt>
                <c:pt idx="12892">
                  <c:v>151.68187476351261</c:v>
                </c:pt>
                <c:pt idx="12893">
                  <c:v>150.02701787302345</c:v>
                </c:pt>
                <c:pt idx="12894">
                  <c:v>154.84565176525027</c:v>
                </c:pt>
                <c:pt idx="12895">
                  <c:v>153.83432989417415</c:v>
                </c:pt>
                <c:pt idx="12896">
                  <c:v>152.91495130468732</c:v>
                </c:pt>
                <c:pt idx="12897">
                  <c:v>153.28272684110698</c:v>
                </c:pt>
                <c:pt idx="12898">
                  <c:v>153.55849824185941</c:v>
                </c:pt>
                <c:pt idx="12899">
                  <c:v>152.36334885413578</c:v>
                </c:pt>
                <c:pt idx="12900">
                  <c:v>151.53591354623825</c:v>
                </c:pt>
                <c:pt idx="12901">
                  <c:v>150.98428699506178</c:v>
                </c:pt>
                <c:pt idx="12902">
                  <c:v>151.44396966213333</c:v>
                </c:pt>
                <c:pt idx="12903">
                  <c:v>151.71980131444809</c:v>
                </c:pt>
                <c:pt idx="12904">
                  <c:v>150.06492009437804</c:v>
                </c:pt>
                <c:pt idx="12905">
                  <c:v>152.23349046940788</c:v>
                </c:pt>
                <c:pt idx="12906">
                  <c:v>157.19806737088692</c:v>
                </c:pt>
                <c:pt idx="12907">
                  <c:v>157.65775064047412</c:v>
                </c:pt>
                <c:pt idx="12908">
                  <c:v>155.4512727540025</c:v>
                </c:pt>
                <c:pt idx="12909">
                  <c:v>150.67057036538958</c:v>
                </c:pt>
                <c:pt idx="12910">
                  <c:v>150.98428699506178</c:v>
                </c:pt>
                <c:pt idx="12911">
                  <c:v>150.43266562551966</c:v>
                </c:pt>
                <c:pt idx="12912">
                  <c:v>152.17946108592596</c:v>
                </c:pt>
                <c:pt idx="12913">
                  <c:v>151.62785743034317</c:v>
                </c:pt>
                <c:pt idx="12914">
                  <c:v>151.40606178918219</c:v>
                </c:pt>
                <c:pt idx="12915">
                  <c:v>150.76250882685389</c:v>
                </c:pt>
                <c:pt idx="12916">
                  <c:v>151.0383163785437</c:v>
                </c:pt>
                <c:pt idx="12917">
                  <c:v>150.94637851959502</c:v>
                </c:pt>
                <c:pt idx="12918">
                  <c:v>151.9036294336112</c:v>
                </c:pt>
                <c:pt idx="12919">
                  <c:v>151.86574505876936</c:v>
                </c:pt>
                <c:pt idx="12920">
                  <c:v>151.0383163785437</c:v>
                </c:pt>
                <c:pt idx="12921">
                  <c:v>150.89234853359747</c:v>
                </c:pt>
                <c:pt idx="12922">
                  <c:v>150.43266562551966</c:v>
                </c:pt>
                <c:pt idx="12923">
                  <c:v>150.85444668580257</c:v>
                </c:pt>
                <c:pt idx="12924">
                  <c:v>151.22219209644106</c:v>
                </c:pt>
                <c:pt idx="12925">
                  <c:v>153.55849824185941</c:v>
                </c:pt>
                <c:pt idx="12926">
                  <c:v>150.06492009437804</c:v>
                </c:pt>
                <c:pt idx="12927">
                  <c:v>150.1568581340814</c:v>
                </c:pt>
                <c:pt idx="12928">
                  <c:v>150.302825376512</c:v>
                </c:pt>
                <c:pt idx="12929">
                  <c:v>152.41736618730525</c:v>
                </c:pt>
                <c:pt idx="12930">
                  <c:v>150.02701787302345</c:v>
                </c:pt>
                <c:pt idx="12931">
                  <c:v>152.78511159794374</c:v>
                </c:pt>
                <c:pt idx="12932">
                  <c:v>150.48669494875003</c:v>
                </c:pt>
                <c:pt idx="12933">
                  <c:v>150.48669494875003</c:v>
                </c:pt>
                <c:pt idx="12934">
                  <c:v>150.89234853359747</c:v>
                </c:pt>
                <c:pt idx="12935">
                  <c:v>150.85444668580257</c:v>
                </c:pt>
                <c:pt idx="12936">
                  <c:v>150.98428699506178</c:v>
                </c:pt>
                <c:pt idx="12937">
                  <c:v>151.16816211044352</c:v>
                </c:pt>
                <c:pt idx="12938">
                  <c:v>151.9036294336112</c:v>
                </c:pt>
                <c:pt idx="12939">
                  <c:v>150.80041730232065</c:v>
                </c:pt>
                <c:pt idx="12940">
                  <c:v>153.09883907289716</c:v>
                </c:pt>
                <c:pt idx="12941">
                  <c:v>154.11010189744221</c:v>
                </c:pt>
                <c:pt idx="12942">
                  <c:v>152.08751720182104</c:v>
                </c:pt>
                <c:pt idx="12943">
                  <c:v>152.04962077666673</c:v>
                </c:pt>
                <c:pt idx="12944">
                  <c:v>153.88835385501545</c:v>
                </c:pt>
                <c:pt idx="12945">
                  <c:v>152.60124130268699</c:v>
                </c:pt>
                <c:pt idx="12946">
                  <c:v>152.50930404625393</c:v>
                </c:pt>
                <c:pt idx="12947">
                  <c:v>151.0383163785437</c:v>
                </c:pt>
                <c:pt idx="12948">
                  <c:v>150.67057036538958</c:v>
                </c:pt>
                <c:pt idx="12949">
                  <c:v>152.4552927382407</c:v>
                </c:pt>
                <c:pt idx="12950">
                  <c:v>153.00689518879224</c:v>
                </c:pt>
                <c:pt idx="12951">
                  <c:v>150.52460336396524</c:v>
                </c:pt>
                <c:pt idx="12952">
                  <c:v>150.57863292820184</c:v>
                </c:pt>
                <c:pt idx="12953">
                  <c:v>150.67057036538958</c:v>
                </c:pt>
                <c:pt idx="12954">
                  <c:v>150.57863292820184</c:v>
                </c:pt>
                <c:pt idx="12955">
                  <c:v>152.9689873158411</c:v>
                </c:pt>
                <c:pt idx="12956">
                  <c:v>150.94637851959502</c:v>
                </c:pt>
                <c:pt idx="12957">
                  <c:v>151.31412995538975</c:v>
                </c:pt>
                <c:pt idx="12958">
                  <c:v>150.57863292820184</c:v>
                </c:pt>
                <c:pt idx="12959">
                  <c:v>151.40606178918219</c:v>
                </c:pt>
                <c:pt idx="12960">
                  <c:v>151.40606178918219</c:v>
                </c:pt>
                <c:pt idx="12961">
                  <c:v>153.15285700858223</c:v>
                </c:pt>
                <c:pt idx="12962">
                  <c:v>152.14155863561541</c:v>
                </c:pt>
                <c:pt idx="12963">
                  <c:v>151.49799964813087</c:v>
                </c:pt>
                <c:pt idx="12964">
                  <c:v>150.80041730232065</c:v>
                </c:pt>
                <c:pt idx="12965">
                  <c:v>151.9036294336112</c:v>
                </c:pt>
                <c:pt idx="12966">
                  <c:v>150.48669494875003</c:v>
                </c:pt>
                <c:pt idx="12967">
                  <c:v>150.43266562551966</c:v>
                </c:pt>
                <c:pt idx="12968">
                  <c:v>151.44396966213333</c:v>
                </c:pt>
                <c:pt idx="12969">
                  <c:v>150.2487958122754</c:v>
                </c:pt>
                <c:pt idx="12970">
                  <c:v>150.39476311495758</c:v>
                </c:pt>
                <c:pt idx="12971">
                  <c:v>150.39476311495758</c:v>
                </c:pt>
                <c:pt idx="12972">
                  <c:v>151.77381322497692</c:v>
                </c:pt>
                <c:pt idx="12973">
                  <c:v>150.302825376512</c:v>
                </c:pt>
                <c:pt idx="12974">
                  <c:v>152.4552927382407</c:v>
                </c:pt>
                <c:pt idx="12975">
                  <c:v>151.16816211044352</c:v>
                </c:pt>
                <c:pt idx="12976">
                  <c:v>150.70847944337197</c:v>
                </c:pt>
                <c:pt idx="12977">
                  <c:v>150.48669494875003</c:v>
                </c:pt>
                <c:pt idx="12978">
                  <c:v>152.32542832835657</c:v>
                </c:pt>
                <c:pt idx="12979">
                  <c:v>153.6125402781694</c:v>
                </c:pt>
                <c:pt idx="12980">
                  <c:v>155.35933549756945</c:v>
                </c:pt>
                <c:pt idx="12981">
                  <c:v>154.71578133020989</c:v>
                </c:pt>
                <c:pt idx="12982">
                  <c:v>150.48669494875003</c:v>
                </c:pt>
                <c:pt idx="12983">
                  <c:v>150.11894971886622</c:v>
                </c:pt>
                <c:pt idx="12984">
                  <c:v>151.16816211044352</c:v>
                </c:pt>
                <c:pt idx="12985">
                  <c:v>150.43266562551966</c:v>
                </c:pt>
                <c:pt idx="12986">
                  <c:v>151.71980131444809</c:v>
                </c:pt>
                <c:pt idx="12987">
                  <c:v>150.21088739706022</c:v>
                </c:pt>
                <c:pt idx="12988">
                  <c:v>151.44396966213333</c:v>
                </c:pt>
                <c:pt idx="12989">
                  <c:v>150.34073355072098</c:v>
                </c:pt>
                <c:pt idx="12990">
                  <c:v>151.07622425149484</c:v>
                </c:pt>
                <c:pt idx="12991">
                  <c:v>150.302825376512</c:v>
                </c:pt>
                <c:pt idx="12992">
                  <c:v>150.21088739706022</c:v>
                </c:pt>
                <c:pt idx="12993">
                  <c:v>150.76250882685389</c:v>
                </c:pt>
                <c:pt idx="12994">
                  <c:v>152.50930404625393</c:v>
                </c:pt>
                <c:pt idx="12995">
                  <c:v>151.68187476351261</c:v>
                </c:pt>
                <c:pt idx="12996">
                  <c:v>150.43266562551966</c:v>
                </c:pt>
                <c:pt idx="12997">
                  <c:v>150.89234853359747</c:v>
                </c:pt>
                <c:pt idx="12998">
                  <c:v>150.21088739706022</c:v>
                </c:pt>
                <c:pt idx="12999">
                  <c:v>151.40606178918219</c:v>
                </c:pt>
                <c:pt idx="13000">
                  <c:v>151.13025423749238</c:v>
                </c:pt>
                <c:pt idx="13001">
                  <c:v>151.44396966213333</c:v>
                </c:pt>
                <c:pt idx="13002">
                  <c:v>151.44396966213333</c:v>
                </c:pt>
                <c:pt idx="13003">
                  <c:v>151.16816211044352</c:v>
                </c:pt>
                <c:pt idx="13004">
                  <c:v>151.40606178918219</c:v>
                </c:pt>
                <c:pt idx="13005">
                  <c:v>153.15285700858223</c:v>
                </c:pt>
                <c:pt idx="13006">
                  <c:v>150.43266562551966</c:v>
                </c:pt>
                <c:pt idx="13007">
                  <c:v>150.70847944337197</c:v>
                </c:pt>
                <c:pt idx="13008">
                  <c:v>151.40606178918219</c:v>
                </c:pt>
                <c:pt idx="13009">
                  <c:v>152.50930404625393</c:v>
                </c:pt>
                <c:pt idx="13010">
                  <c:v>152.73106353647751</c:v>
                </c:pt>
                <c:pt idx="13011">
                  <c:v>151.44396966213333</c:v>
                </c:pt>
                <c:pt idx="13012">
                  <c:v>152.91495130468732</c:v>
                </c:pt>
                <c:pt idx="13013">
                  <c:v>150.43266562551966</c:v>
                </c:pt>
                <c:pt idx="13014">
                  <c:v>151.49799964813087</c:v>
                </c:pt>
                <c:pt idx="13015">
                  <c:v>151.77381322497692</c:v>
                </c:pt>
                <c:pt idx="13016">
                  <c:v>151.2600999693922</c:v>
                </c:pt>
                <c:pt idx="13017">
                  <c:v>151.16816211044352</c:v>
                </c:pt>
                <c:pt idx="13018">
                  <c:v>150.34073355072098</c:v>
                </c:pt>
                <c:pt idx="13019">
                  <c:v>150.39476311495758</c:v>
                </c:pt>
                <c:pt idx="13020">
                  <c:v>150.02701787302345</c:v>
                </c:pt>
                <c:pt idx="13021">
                  <c:v>152.41736618730525</c:v>
                </c:pt>
                <c:pt idx="13022">
                  <c:v>150.98428699506178</c:v>
                </c:pt>
                <c:pt idx="13023">
                  <c:v>150.70847944337197</c:v>
                </c:pt>
                <c:pt idx="13024">
                  <c:v>150.06492009437804</c:v>
                </c:pt>
                <c:pt idx="13025">
                  <c:v>151.58993750707955</c:v>
                </c:pt>
                <c:pt idx="13026">
                  <c:v>151.13025423749238</c:v>
                </c:pt>
                <c:pt idx="13027">
                  <c:v>153.9802856888079</c:v>
                </c:pt>
                <c:pt idx="13028">
                  <c:v>152.14155863561541</c:v>
                </c:pt>
                <c:pt idx="13029">
                  <c:v>150.67057036538958</c:v>
                </c:pt>
                <c:pt idx="13030">
                  <c:v>151.49799964813087</c:v>
                </c:pt>
                <c:pt idx="13031">
                  <c:v>151.77381322497692</c:v>
                </c:pt>
                <c:pt idx="13032">
                  <c:v>150.11894971886622</c:v>
                </c:pt>
                <c:pt idx="13033">
                  <c:v>152.41736618730525</c:v>
                </c:pt>
                <c:pt idx="13034">
                  <c:v>150.2487958122754</c:v>
                </c:pt>
                <c:pt idx="13035">
                  <c:v>150.11894971886622</c:v>
                </c:pt>
                <c:pt idx="13036">
                  <c:v>150.98428699506178</c:v>
                </c:pt>
                <c:pt idx="13037">
                  <c:v>150.98428699506178</c:v>
                </c:pt>
                <c:pt idx="13038">
                  <c:v>151.2600999693922</c:v>
                </c:pt>
                <c:pt idx="13039">
                  <c:v>150.57863292820184</c:v>
                </c:pt>
                <c:pt idx="13040">
                  <c:v>150.80041730232065</c:v>
                </c:pt>
                <c:pt idx="13041">
                  <c:v>151.13025423749238</c:v>
                </c:pt>
                <c:pt idx="13042">
                  <c:v>150.21088739706022</c:v>
                </c:pt>
                <c:pt idx="13043">
                  <c:v>150.48669494875003</c:v>
                </c:pt>
                <c:pt idx="13044">
                  <c:v>150.94637851959502</c:v>
                </c:pt>
                <c:pt idx="13045">
                  <c:v>152.04962077666673</c:v>
                </c:pt>
                <c:pt idx="13046">
                  <c:v>151.95768231520242</c:v>
                </c:pt>
                <c:pt idx="13047">
                  <c:v>151.53591354623825</c:v>
                </c:pt>
                <c:pt idx="13048">
                  <c:v>150.06492009437804</c:v>
                </c:pt>
                <c:pt idx="13049">
                  <c:v>151.16816211044352</c:v>
                </c:pt>
                <c:pt idx="13050">
                  <c:v>151.62785743034317</c:v>
                </c:pt>
                <c:pt idx="13051">
                  <c:v>150.98428699506178</c:v>
                </c:pt>
                <c:pt idx="13052">
                  <c:v>151.07622425149484</c:v>
                </c:pt>
                <c:pt idx="13053">
                  <c:v>150.89234853359747</c:v>
                </c:pt>
                <c:pt idx="13054">
                  <c:v>150.43266562551966</c:v>
                </c:pt>
                <c:pt idx="13055">
                  <c:v>150.1568581340814</c:v>
                </c:pt>
                <c:pt idx="13056">
                  <c:v>150.61654098190766</c:v>
                </c:pt>
                <c:pt idx="13057">
                  <c:v>150.43266562551966</c:v>
                </c:pt>
                <c:pt idx="13058">
                  <c:v>151.0383163785437</c:v>
                </c:pt>
                <c:pt idx="13059">
                  <c:v>153.06092517478979</c:v>
                </c:pt>
                <c:pt idx="13060">
                  <c:v>153.52060844437696</c:v>
                </c:pt>
                <c:pt idx="13061">
                  <c:v>153.3367327264796</c:v>
                </c:pt>
                <c:pt idx="13062">
                  <c:v>151.49799964813087</c:v>
                </c:pt>
                <c:pt idx="13063">
                  <c:v>150.48669494875003</c:v>
                </c:pt>
                <c:pt idx="13064">
                  <c:v>150.11894971886622</c:v>
                </c:pt>
                <c:pt idx="13065">
                  <c:v>150.52460336396524</c:v>
                </c:pt>
                <c:pt idx="13066">
                  <c:v>150.02701787302345</c:v>
                </c:pt>
                <c:pt idx="13067">
                  <c:v>150.06492009437804</c:v>
                </c:pt>
                <c:pt idx="13068">
                  <c:v>152.60124130268699</c:v>
                </c:pt>
                <c:pt idx="13069">
                  <c:v>151.77381322497692</c:v>
                </c:pt>
                <c:pt idx="13070">
                  <c:v>151.0383163785437</c:v>
                </c:pt>
                <c:pt idx="13071">
                  <c:v>151.2600999693922</c:v>
                </c:pt>
                <c:pt idx="13072">
                  <c:v>151.2600999693922</c:v>
                </c:pt>
                <c:pt idx="13073">
                  <c:v>151.53591354623825</c:v>
                </c:pt>
                <c:pt idx="13074">
                  <c:v>150.43266562551966</c:v>
                </c:pt>
                <c:pt idx="13075">
                  <c:v>151.13025423749238</c:v>
                </c:pt>
                <c:pt idx="13076">
                  <c:v>152.60124130268699</c:v>
                </c:pt>
                <c:pt idx="13077">
                  <c:v>152.04962077666673</c:v>
                </c:pt>
                <c:pt idx="13078">
                  <c:v>154.34803471454015</c:v>
                </c:pt>
                <c:pt idx="13079">
                  <c:v>151.86574505876936</c:v>
                </c:pt>
                <c:pt idx="13080">
                  <c:v>150.80041730232065</c:v>
                </c:pt>
                <c:pt idx="13081">
                  <c:v>153.83432989417415</c:v>
                </c:pt>
                <c:pt idx="13082">
                  <c:v>150.302825376512</c:v>
                </c:pt>
                <c:pt idx="13083">
                  <c:v>150.85444668580257</c:v>
                </c:pt>
                <c:pt idx="13084">
                  <c:v>150.21088739706022</c:v>
                </c:pt>
                <c:pt idx="13085">
                  <c:v>153.19078295700209</c:v>
                </c:pt>
                <c:pt idx="13086">
                  <c:v>153.19078295700209</c:v>
                </c:pt>
                <c:pt idx="13087">
                  <c:v>150.80041730232065</c:v>
                </c:pt>
                <c:pt idx="13088">
                  <c:v>151.81174519855301</c:v>
                </c:pt>
                <c:pt idx="13089">
                  <c:v>150.67057036538958</c:v>
                </c:pt>
                <c:pt idx="13090">
                  <c:v>150.1568581340814</c:v>
                </c:pt>
                <c:pt idx="13091">
                  <c:v>151.0383163785437</c:v>
                </c:pt>
                <c:pt idx="13092">
                  <c:v>151.40606178918219</c:v>
                </c:pt>
                <c:pt idx="13093">
                  <c:v>150.21088739706022</c:v>
                </c:pt>
                <c:pt idx="13094">
                  <c:v>151.49799964813087</c:v>
                </c:pt>
                <c:pt idx="13095">
                  <c:v>150.94637851959502</c:v>
                </c:pt>
                <c:pt idx="13096">
                  <c:v>151.0383163785437</c:v>
                </c:pt>
                <c:pt idx="13097">
                  <c:v>152.14155863561541</c:v>
                </c:pt>
                <c:pt idx="13098">
                  <c:v>152.69317373899506</c:v>
                </c:pt>
                <c:pt idx="13099">
                  <c:v>151.13025423749238</c:v>
                </c:pt>
                <c:pt idx="13100">
                  <c:v>151.35203180318464</c:v>
                </c:pt>
                <c:pt idx="13101">
                  <c:v>151.9036294336112</c:v>
                </c:pt>
                <c:pt idx="13102">
                  <c:v>151.53591354623825</c:v>
                </c:pt>
                <c:pt idx="13103">
                  <c:v>150.2487958122754</c:v>
                </c:pt>
                <c:pt idx="13104">
                  <c:v>150.94637851959502</c:v>
                </c:pt>
                <c:pt idx="13105">
                  <c:v>151.68187476351261</c:v>
                </c:pt>
                <c:pt idx="13106">
                  <c:v>150.94637851959502</c:v>
                </c:pt>
                <c:pt idx="13107">
                  <c:v>151.13025423749238</c:v>
                </c:pt>
                <c:pt idx="13108">
                  <c:v>151.40606178918219</c:v>
                </c:pt>
                <c:pt idx="13109">
                  <c:v>152.14155863561541</c:v>
                </c:pt>
                <c:pt idx="13110">
                  <c:v>151.68187476351261</c:v>
                </c:pt>
                <c:pt idx="13111">
                  <c:v>151.0383163785437</c:v>
                </c:pt>
                <c:pt idx="13112">
                  <c:v>150.02701787302345</c:v>
                </c:pt>
                <c:pt idx="13113">
                  <c:v>150.06492009437804</c:v>
                </c:pt>
                <c:pt idx="13114">
                  <c:v>150.85444668580257</c:v>
                </c:pt>
                <c:pt idx="13115">
                  <c:v>152.41736618730525</c:v>
                </c:pt>
                <c:pt idx="13116">
                  <c:v>152.14155863561541</c:v>
                </c:pt>
                <c:pt idx="13117">
                  <c:v>150.34073355072098</c:v>
                </c:pt>
                <c:pt idx="13118">
                  <c:v>151.44396966213333</c:v>
                </c:pt>
                <c:pt idx="13119">
                  <c:v>150.89234853359747</c:v>
                </c:pt>
                <c:pt idx="13120">
                  <c:v>151.07622425149484</c:v>
                </c:pt>
                <c:pt idx="13121">
                  <c:v>150.98428699506178</c:v>
                </c:pt>
                <c:pt idx="13122">
                  <c:v>150.39476311495758</c:v>
                </c:pt>
                <c:pt idx="13123">
                  <c:v>154.01821766238399</c:v>
                </c:pt>
                <c:pt idx="13124">
                  <c:v>151.62785743034317</c:v>
                </c:pt>
                <c:pt idx="13125">
                  <c:v>150.52460336396524</c:v>
                </c:pt>
                <c:pt idx="13126">
                  <c:v>150.34073355072098</c:v>
                </c:pt>
                <c:pt idx="13127">
                  <c:v>151.77381322497692</c:v>
                </c:pt>
                <c:pt idx="13128">
                  <c:v>154.25609806062272</c:v>
                </c:pt>
                <c:pt idx="13129">
                  <c:v>152.87704945689242</c:v>
                </c:pt>
                <c:pt idx="13130">
                  <c:v>152.41736618730525</c:v>
                </c:pt>
                <c:pt idx="13131">
                  <c:v>150.98428699506178</c:v>
                </c:pt>
                <c:pt idx="13132">
                  <c:v>150.302825376512</c:v>
                </c:pt>
                <c:pt idx="13133">
                  <c:v>151.68187476351261</c:v>
                </c:pt>
                <c:pt idx="13134">
                  <c:v>152.87704945689242</c:v>
                </c:pt>
                <c:pt idx="13135">
                  <c:v>150.1568581340814</c:v>
                </c:pt>
                <c:pt idx="13136">
                  <c:v>151.49799964813087</c:v>
                </c:pt>
                <c:pt idx="13137">
                  <c:v>150.43266562551966</c:v>
                </c:pt>
                <c:pt idx="13138">
                  <c:v>150.39476311495758</c:v>
                </c:pt>
                <c:pt idx="13139">
                  <c:v>150.39476311495758</c:v>
                </c:pt>
                <c:pt idx="13140">
                  <c:v>150.52460336396524</c:v>
                </c:pt>
                <c:pt idx="13141">
                  <c:v>152.91495130468732</c:v>
                </c:pt>
                <c:pt idx="13142">
                  <c:v>151.0383163785437</c:v>
                </c:pt>
                <c:pt idx="13143">
                  <c:v>150.76250882685389</c:v>
                </c:pt>
                <c:pt idx="13144">
                  <c:v>151.49799964813087</c:v>
                </c:pt>
                <c:pt idx="13145">
                  <c:v>152.87704945689242</c:v>
                </c:pt>
                <c:pt idx="13146">
                  <c:v>151.13025423749238</c:v>
                </c:pt>
                <c:pt idx="13147">
                  <c:v>152.14155863561541</c:v>
                </c:pt>
                <c:pt idx="13148">
                  <c:v>150.48669494875003</c:v>
                </c:pt>
                <c:pt idx="13149">
                  <c:v>150.98428699506178</c:v>
                </c:pt>
                <c:pt idx="13150">
                  <c:v>151.2600999693922</c:v>
                </c:pt>
                <c:pt idx="13151">
                  <c:v>151.35203180318464</c:v>
                </c:pt>
                <c:pt idx="13152">
                  <c:v>151.71980131444809</c:v>
                </c:pt>
                <c:pt idx="13153">
                  <c:v>151.81174519855301</c:v>
                </c:pt>
                <c:pt idx="13154">
                  <c:v>152.54723662234562</c:v>
                </c:pt>
                <c:pt idx="13155">
                  <c:v>151.0383163785437</c:v>
                </c:pt>
                <c:pt idx="13156">
                  <c:v>150.85444668580257</c:v>
                </c:pt>
                <c:pt idx="13157">
                  <c:v>151.49799964813087</c:v>
                </c:pt>
                <c:pt idx="13158">
                  <c:v>153.6125402781694</c:v>
                </c:pt>
                <c:pt idx="13159">
                  <c:v>150.21088739706022</c:v>
                </c:pt>
                <c:pt idx="13160">
                  <c:v>150.61654098190766</c:v>
                </c:pt>
                <c:pt idx="13161">
                  <c:v>150.06492009437804</c:v>
                </c:pt>
                <c:pt idx="13162">
                  <c:v>152.36334885413578</c:v>
                </c:pt>
                <c:pt idx="13163">
                  <c:v>152.82300742058243</c:v>
                </c:pt>
                <c:pt idx="13164">
                  <c:v>152.82300742058243</c:v>
                </c:pt>
                <c:pt idx="13165">
                  <c:v>150.89234853359747</c:v>
                </c:pt>
                <c:pt idx="13166">
                  <c:v>150.06492009437804</c:v>
                </c:pt>
                <c:pt idx="13167">
                  <c:v>151.07622425149484</c:v>
                </c:pt>
                <c:pt idx="13168">
                  <c:v>150.52460336396524</c:v>
                </c:pt>
                <c:pt idx="13169">
                  <c:v>150.52460336396524</c:v>
                </c:pt>
                <c:pt idx="13170">
                  <c:v>150.57863292820184</c:v>
                </c:pt>
                <c:pt idx="13171">
                  <c:v>150.48669494875003</c:v>
                </c:pt>
                <c:pt idx="13172">
                  <c:v>150.06492009437804</c:v>
                </c:pt>
                <c:pt idx="13173">
                  <c:v>150.89234853359747</c:v>
                </c:pt>
                <c:pt idx="13174">
                  <c:v>150.94637851959502</c:v>
                </c:pt>
                <c:pt idx="13175">
                  <c:v>151.81174519855301</c:v>
                </c:pt>
                <c:pt idx="13176">
                  <c:v>152.36334885413578</c:v>
                </c:pt>
                <c:pt idx="13177">
                  <c:v>152.14155863561541</c:v>
                </c:pt>
                <c:pt idx="13178">
                  <c:v>151.22219209644106</c:v>
                </c:pt>
                <c:pt idx="13179">
                  <c:v>150.2487958122754</c:v>
                </c:pt>
                <c:pt idx="13180">
                  <c:v>152.32542832835657</c:v>
                </c:pt>
                <c:pt idx="13181">
                  <c:v>154.89965463804475</c:v>
                </c:pt>
                <c:pt idx="13182">
                  <c:v>154.80771798412732</c:v>
                </c:pt>
                <c:pt idx="13183">
                  <c:v>154.43997076594195</c:v>
                </c:pt>
                <c:pt idx="13184">
                  <c:v>150.2487958122754</c:v>
                </c:pt>
                <c:pt idx="13185">
                  <c:v>152.27140497003089</c:v>
                </c:pt>
                <c:pt idx="13186">
                  <c:v>150.43266562551966</c:v>
                </c:pt>
                <c:pt idx="13187">
                  <c:v>151.0383163785437</c:v>
                </c:pt>
                <c:pt idx="13188">
                  <c:v>150.43266562551966</c:v>
                </c:pt>
                <c:pt idx="13189">
                  <c:v>150.52460336396524</c:v>
                </c:pt>
                <c:pt idx="13190">
                  <c:v>150.39476311495758</c:v>
                </c:pt>
                <c:pt idx="13191">
                  <c:v>151.0383163785437</c:v>
                </c:pt>
                <c:pt idx="13192">
                  <c:v>150.34073355072098</c:v>
                </c:pt>
                <c:pt idx="13193">
                  <c:v>151.16816211044352</c:v>
                </c:pt>
                <c:pt idx="13194">
                  <c:v>150.21088739706022</c:v>
                </c:pt>
                <c:pt idx="13195">
                  <c:v>150.21088739706022</c:v>
                </c:pt>
                <c:pt idx="13196">
                  <c:v>152.32542832835657</c:v>
                </c:pt>
                <c:pt idx="13197">
                  <c:v>153.06092517478979</c:v>
                </c:pt>
                <c:pt idx="13198">
                  <c:v>150.94637851959502</c:v>
                </c:pt>
                <c:pt idx="13199">
                  <c:v>151.77381322497692</c:v>
                </c:pt>
                <c:pt idx="13200">
                  <c:v>151.71980131444809</c:v>
                </c:pt>
                <c:pt idx="13201">
                  <c:v>154.29398966565202</c:v>
                </c:pt>
                <c:pt idx="13202">
                  <c:v>150.67057036538958</c:v>
                </c:pt>
                <c:pt idx="13203">
                  <c:v>150.02701787302345</c:v>
                </c:pt>
                <c:pt idx="13204">
                  <c:v>150.48669494875003</c:v>
                </c:pt>
                <c:pt idx="13205">
                  <c:v>153.06092517478979</c:v>
                </c:pt>
                <c:pt idx="13206">
                  <c:v>152.9689873158411</c:v>
                </c:pt>
                <c:pt idx="13207">
                  <c:v>150.89234853359747</c:v>
                </c:pt>
                <c:pt idx="13208">
                  <c:v>151.0383163785437</c:v>
                </c:pt>
                <c:pt idx="13209">
                  <c:v>151.71980131444809</c:v>
                </c:pt>
                <c:pt idx="13210">
                  <c:v>152.4552927382407</c:v>
                </c:pt>
                <c:pt idx="13211">
                  <c:v>151.81174519855301</c:v>
                </c:pt>
                <c:pt idx="13212">
                  <c:v>150.1568581340814</c:v>
                </c:pt>
                <c:pt idx="13213">
                  <c:v>150.1568581340814</c:v>
                </c:pt>
                <c:pt idx="13214">
                  <c:v>151.49799964813087</c:v>
                </c:pt>
                <c:pt idx="13215">
                  <c:v>153.70447813711809</c:v>
                </c:pt>
                <c:pt idx="13216">
                  <c:v>150.70847944337197</c:v>
                </c:pt>
                <c:pt idx="13217">
                  <c:v>150.302825376512</c:v>
                </c:pt>
                <c:pt idx="13218">
                  <c:v>151.07622425149484</c:v>
                </c:pt>
                <c:pt idx="13219">
                  <c:v>152.27140497003089</c:v>
                </c:pt>
                <c:pt idx="13220">
                  <c:v>151.35203180318464</c:v>
                </c:pt>
                <c:pt idx="13221">
                  <c:v>150.34073355072098</c:v>
                </c:pt>
                <c:pt idx="13222">
                  <c:v>150.80041730232065</c:v>
                </c:pt>
                <c:pt idx="13223">
                  <c:v>151.86574505876936</c:v>
                </c:pt>
                <c:pt idx="13224">
                  <c:v>151.86574505876936</c:v>
                </c:pt>
                <c:pt idx="13225">
                  <c:v>152.41736618730525</c:v>
                </c:pt>
                <c:pt idx="13226">
                  <c:v>153.24479486753091</c:v>
                </c:pt>
                <c:pt idx="13227">
                  <c:v>150.02701787302345</c:v>
                </c:pt>
                <c:pt idx="13228">
                  <c:v>150.76250882685389</c:v>
                </c:pt>
                <c:pt idx="13229">
                  <c:v>150.98428699506178</c:v>
                </c:pt>
                <c:pt idx="13230">
                  <c:v>151.2600999693922</c:v>
                </c:pt>
                <c:pt idx="13231">
                  <c:v>151.16816211044352</c:v>
                </c:pt>
                <c:pt idx="13232">
                  <c:v>153.70447813711809</c:v>
                </c:pt>
                <c:pt idx="13233">
                  <c:v>152.9689873158411</c:v>
                </c:pt>
                <c:pt idx="13234">
                  <c:v>151.2600999693922</c:v>
                </c:pt>
                <c:pt idx="13235">
                  <c:v>152.82300742058243</c:v>
                </c:pt>
                <c:pt idx="13236">
                  <c:v>152.17946108592596</c:v>
                </c:pt>
                <c:pt idx="13237">
                  <c:v>150.1568581340814</c:v>
                </c:pt>
                <c:pt idx="13238">
                  <c:v>152.78511159794374</c:v>
                </c:pt>
                <c:pt idx="13239">
                  <c:v>154.16416200922089</c:v>
                </c:pt>
                <c:pt idx="13240">
                  <c:v>152.41736618730525</c:v>
                </c:pt>
                <c:pt idx="13241">
                  <c:v>151.40606178918219</c:v>
                </c:pt>
                <c:pt idx="13242">
                  <c:v>152.50930404625393</c:v>
                </c:pt>
                <c:pt idx="13243">
                  <c:v>150.302825376512</c:v>
                </c:pt>
                <c:pt idx="13244">
                  <c:v>153.3367327264796</c:v>
                </c:pt>
                <c:pt idx="13245">
                  <c:v>150.34073355072098</c:v>
                </c:pt>
                <c:pt idx="13246">
                  <c:v>151.62785743034317</c:v>
                </c:pt>
                <c:pt idx="13247">
                  <c:v>150.43266562551966</c:v>
                </c:pt>
                <c:pt idx="13248">
                  <c:v>151.16816211044352</c:v>
                </c:pt>
                <c:pt idx="13249">
                  <c:v>152.63911965237259</c:v>
                </c:pt>
                <c:pt idx="13250">
                  <c:v>151.71980131444809</c:v>
                </c:pt>
                <c:pt idx="13251">
                  <c:v>151.53591354623825</c:v>
                </c:pt>
                <c:pt idx="13252">
                  <c:v>150.48669494875003</c:v>
                </c:pt>
                <c:pt idx="13253">
                  <c:v>152.78511159794374</c:v>
                </c:pt>
                <c:pt idx="13254">
                  <c:v>151.58993750707955</c:v>
                </c:pt>
                <c:pt idx="13255">
                  <c:v>150.43266562551966</c:v>
                </c:pt>
                <c:pt idx="13256">
                  <c:v>150.94637851959502</c:v>
                </c:pt>
                <c:pt idx="13257">
                  <c:v>150.48669494875003</c:v>
                </c:pt>
                <c:pt idx="13258">
                  <c:v>151.22219209644106</c:v>
                </c:pt>
                <c:pt idx="13259">
                  <c:v>150.39476311495758</c:v>
                </c:pt>
                <c:pt idx="13260">
                  <c:v>151.86574505876936</c:v>
                </c:pt>
                <c:pt idx="13261">
                  <c:v>154.71578133020989</c:v>
                </c:pt>
                <c:pt idx="13262">
                  <c:v>150.70847944337197</c:v>
                </c:pt>
                <c:pt idx="13263">
                  <c:v>150.85444668580257</c:v>
                </c:pt>
                <c:pt idx="13264">
                  <c:v>153.3367327264796</c:v>
                </c:pt>
                <c:pt idx="13265">
                  <c:v>152.78511159794374</c:v>
                </c:pt>
                <c:pt idx="13266">
                  <c:v>156.83032196024843</c:v>
                </c:pt>
                <c:pt idx="13267">
                  <c:v>155.54321121546681</c:v>
                </c:pt>
                <c:pt idx="13268">
                  <c:v>150.302825376512</c:v>
                </c:pt>
                <c:pt idx="13269">
                  <c:v>151.99557331771612</c:v>
                </c:pt>
                <c:pt idx="13270">
                  <c:v>151.71980131444809</c:v>
                </c:pt>
                <c:pt idx="13271">
                  <c:v>151.35203180318464</c:v>
                </c:pt>
                <c:pt idx="13272">
                  <c:v>152.91495130468732</c:v>
                </c:pt>
                <c:pt idx="13273">
                  <c:v>153.00689518879224</c:v>
                </c:pt>
                <c:pt idx="13274">
                  <c:v>151.16816211044352</c:v>
                </c:pt>
                <c:pt idx="13275">
                  <c:v>150.06492009437804</c:v>
                </c:pt>
                <c:pt idx="13276">
                  <c:v>151.40606178918219</c:v>
                </c:pt>
                <c:pt idx="13277">
                  <c:v>152.23349046940788</c:v>
                </c:pt>
                <c:pt idx="13278">
                  <c:v>153.88835385501545</c:v>
                </c:pt>
                <c:pt idx="13279">
                  <c:v>151.49799964813087</c:v>
                </c:pt>
                <c:pt idx="13280">
                  <c:v>150.61654098190766</c:v>
                </c:pt>
                <c:pt idx="13281">
                  <c:v>150.21088739706022</c:v>
                </c:pt>
                <c:pt idx="13282">
                  <c:v>150.70847944337197</c:v>
                </c:pt>
                <c:pt idx="13283">
                  <c:v>153.46655435775449</c:v>
                </c:pt>
                <c:pt idx="13284">
                  <c:v>150.2487958122754</c:v>
                </c:pt>
                <c:pt idx="13285">
                  <c:v>150.61654098190766</c:v>
                </c:pt>
                <c:pt idx="13286">
                  <c:v>151.35203180318464</c:v>
                </c:pt>
                <c:pt idx="13287">
                  <c:v>151.71980131444809</c:v>
                </c:pt>
                <c:pt idx="13288">
                  <c:v>150.2487958122754</c:v>
                </c:pt>
                <c:pt idx="13289">
                  <c:v>150.94637851959502</c:v>
                </c:pt>
                <c:pt idx="13290">
                  <c:v>150.2487958122754</c:v>
                </c:pt>
                <c:pt idx="13291">
                  <c:v>150.70847944337197</c:v>
                </c:pt>
                <c:pt idx="13292">
                  <c:v>150.02701787302345</c:v>
                </c:pt>
                <c:pt idx="13293">
                  <c:v>150.43266562551966</c:v>
                </c:pt>
                <c:pt idx="13294">
                  <c:v>150.21088739706022</c:v>
                </c:pt>
                <c:pt idx="13295">
                  <c:v>153.37461047364957</c:v>
                </c:pt>
                <c:pt idx="13296">
                  <c:v>151.07622425149484</c:v>
                </c:pt>
                <c:pt idx="13297">
                  <c:v>150.1568581340814</c:v>
                </c:pt>
                <c:pt idx="13298">
                  <c:v>150.39476311495758</c:v>
                </c:pt>
                <c:pt idx="13299">
                  <c:v>151.53591354623825</c:v>
                </c:pt>
                <c:pt idx="13300">
                  <c:v>150.61654098190766</c:v>
                </c:pt>
                <c:pt idx="13301">
                  <c:v>151.53591354623825</c:v>
                </c:pt>
                <c:pt idx="13302">
                  <c:v>151.35203180318464</c:v>
                </c:pt>
                <c:pt idx="13303">
                  <c:v>150.57863292820184</c:v>
                </c:pt>
                <c:pt idx="13304">
                  <c:v>154.25609806062272</c:v>
                </c:pt>
                <c:pt idx="13305">
                  <c:v>152.50930404625393</c:v>
                </c:pt>
                <c:pt idx="13306">
                  <c:v>152.87704945689242</c:v>
                </c:pt>
                <c:pt idx="13307">
                  <c:v>154.07222535530346</c:v>
                </c:pt>
                <c:pt idx="13308">
                  <c:v>150.06492009437804</c:v>
                </c:pt>
                <c:pt idx="13309">
                  <c:v>151.16816211044352</c:v>
                </c:pt>
                <c:pt idx="13310">
                  <c:v>152.14155863561541</c:v>
                </c:pt>
                <c:pt idx="13311">
                  <c:v>153.6125402781694</c:v>
                </c:pt>
                <c:pt idx="13312">
                  <c:v>151.0383163785437</c:v>
                </c:pt>
                <c:pt idx="13313">
                  <c:v>150.06492009437804</c:v>
                </c:pt>
                <c:pt idx="13314">
                  <c:v>152.87704945689242</c:v>
                </c:pt>
                <c:pt idx="13315">
                  <c:v>151.0383163785437</c:v>
                </c:pt>
                <c:pt idx="13316">
                  <c:v>154.20204578154713</c:v>
                </c:pt>
                <c:pt idx="13317">
                  <c:v>151.62785743034317</c:v>
                </c:pt>
                <c:pt idx="13318">
                  <c:v>151.0383163785437</c:v>
                </c:pt>
                <c:pt idx="13319">
                  <c:v>151.16816211044352</c:v>
                </c:pt>
                <c:pt idx="13320">
                  <c:v>152.54723662234562</c:v>
                </c:pt>
                <c:pt idx="13321">
                  <c:v>153.28272684110698</c:v>
                </c:pt>
                <c:pt idx="13322">
                  <c:v>150.57863292820184</c:v>
                </c:pt>
                <c:pt idx="13323">
                  <c:v>151.2600999693922</c:v>
                </c:pt>
                <c:pt idx="13324">
                  <c:v>150.57863292820184</c:v>
                </c:pt>
                <c:pt idx="13325">
                  <c:v>150.21088739706022</c:v>
                </c:pt>
                <c:pt idx="13326">
                  <c:v>150.48669494875003</c:v>
                </c:pt>
                <c:pt idx="13327">
                  <c:v>150.39476311495758</c:v>
                </c:pt>
                <c:pt idx="13328">
                  <c:v>150.43266562551966</c:v>
                </c:pt>
                <c:pt idx="13329">
                  <c:v>150.94637851959502</c:v>
                </c:pt>
                <c:pt idx="13330">
                  <c:v>152.69317373899506</c:v>
                </c:pt>
                <c:pt idx="13331">
                  <c:v>150.39476311495758</c:v>
                </c:pt>
                <c:pt idx="13332">
                  <c:v>150.89234853359747</c:v>
                </c:pt>
                <c:pt idx="13333">
                  <c:v>150.57863292820184</c:v>
                </c:pt>
                <c:pt idx="13334">
                  <c:v>151.13025423749238</c:v>
                </c:pt>
                <c:pt idx="13335">
                  <c:v>150.67057036538958</c:v>
                </c:pt>
                <c:pt idx="13336">
                  <c:v>150.11894971886622</c:v>
                </c:pt>
                <c:pt idx="13337">
                  <c:v>151.40606178918219</c:v>
                </c:pt>
                <c:pt idx="13338">
                  <c:v>154.34803471454015</c:v>
                </c:pt>
                <c:pt idx="13339">
                  <c:v>153.52060844437696</c:v>
                </c:pt>
                <c:pt idx="13340">
                  <c:v>150.70847944337197</c:v>
                </c:pt>
                <c:pt idx="13341">
                  <c:v>152.23349046940788</c:v>
                </c:pt>
                <c:pt idx="13342">
                  <c:v>151.35203180318464</c:v>
                </c:pt>
                <c:pt idx="13343">
                  <c:v>151.07622425149484</c:v>
                </c:pt>
                <c:pt idx="13344">
                  <c:v>150.2487958122754</c:v>
                </c:pt>
                <c:pt idx="13345">
                  <c:v>151.0383163785437</c:v>
                </c:pt>
                <c:pt idx="13346">
                  <c:v>150.11894971886622</c:v>
                </c:pt>
                <c:pt idx="13347">
                  <c:v>150.48669494875003</c:v>
                </c:pt>
                <c:pt idx="13348">
                  <c:v>151.40606178918219</c:v>
                </c:pt>
                <c:pt idx="13349">
                  <c:v>150.67057036538958</c:v>
                </c:pt>
                <c:pt idx="13350">
                  <c:v>150.06492009437804</c:v>
                </c:pt>
                <c:pt idx="13351">
                  <c:v>150.1568581340814</c:v>
                </c:pt>
                <c:pt idx="13352">
                  <c:v>151.31412995538975</c:v>
                </c:pt>
                <c:pt idx="13353">
                  <c:v>151.58993750707955</c:v>
                </c:pt>
                <c:pt idx="13354">
                  <c:v>152.04962077666673</c:v>
                </c:pt>
                <c:pt idx="13355">
                  <c:v>150.57863292820184</c:v>
                </c:pt>
                <c:pt idx="13356">
                  <c:v>150.61654098190766</c:v>
                </c:pt>
                <c:pt idx="13357">
                  <c:v>151.68187476351261</c:v>
                </c:pt>
                <c:pt idx="13358">
                  <c:v>153.79641599606677</c:v>
                </c:pt>
                <c:pt idx="13359">
                  <c:v>153.88835385501545</c:v>
                </c:pt>
                <c:pt idx="13360">
                  <c:v>150.67057036538958</c:v>
                </c:pt>
                <c:pt idx="13361">
                  <c:v>151.13025423749238</c:v>
                </c:pt>
                <c:pt idx="13362">
                  <c:v>150.06492009437804</c:v>
                </c:pt>
                <c:pt idx="13363">
                  <c:v>151.44396966213333</c:v>
                </c:pt>
                <c:pt idx="13364">
                  <c:v>153.19078295700209</c:v>
                </c:pt>
                <c:pt idx="13365">
                  <c:v>153.00689518879224</c:v>
                </c:pt>
                <c:pt idx="13366">
                  <c:v>151.31412995538975</c:v>
                </c:pt>
                <c:pt idx="13367">
                  <c:v>150.39476311495758</c:v>
                </c:pt>
                <c:pt idx="13368">
                  <c:v>150.67057036538958</c:v>
                </c:pt>
                <c:pt idx="13369">
                  <c:v>150.43266562551966</c:v>
                </c:pt>
                <c:pt idx="13370">
                  <c:v>151.99557331771612</c:v>
                </c:pt>
                <c:pt idx="13371">
                  <c:v>150.57863292820184</c:v>
                </c:pt>
                <c:pt idx="13372">
                  <c:v>151.44396966213333</c:v>
                </c:pt>
                <c:pt idx="13373">
                  <c:v>150.61654098190766</c:v>
                </c:pt>
                <c:pt idx="13374">
                  <c:v>150.43266562551966</c:v>
                </c:pt>
                <c:pt idx="13375">
                  <c:v>151.86574505876936</c:v>
                </c:pt>
                <c:pt idx="13376">
                  <c:v>154.07222535530346</c:v>
                </c:pt>
                <c:pt idx="13377">
                  <c:v>153.24479486753091</c:v>
                </c:pt>
                <c:pt idx="13378">
                  <c:v>150.57863292820184</c:v>
                </c:pt>
                <c:pt idx="13379">
                  <c:v>150.94637851959502</c:v>
                </c:pt>
                <c:pt idx="13380">
                  <c:v>150.39476311495758</c:v>
                </c:pt>
                <c:pt idx="13381">
                  <c:v>151.0383163785437</c:v>
                </c:pt>
                <c:pt idx="13382">
                  <c:v>153.24479486753091</c:v>
                </c:pt>
                <c:pt idx="13383">
                  <c:v>154.25609806062272</c:v>
                </c:pt>
                <c:pt idx="13384">
                  <c:v>150.34073355072098</c:v>
                </c:pt>
                <c:pt idx="13385">
                  <c:v>153.46655435775449</c:v>
                </c:pt>
                <c:pt idx="13386">
                  <c:v>155.0294798844134</c:v>
                </c:pt>
                <c:pt idx="13387">
                  <c:v>154.93753600030848</c:v>
                </c:pt>
                <c:pt idx="13388">
                  <c:v>152.4552927382407</c:v>
                </c:pt>
                <c:pt idx="13389">
                  <c:v>151.9036294336112</c:v>
                </c:pt>
                <c:pt idx="13390">
                  <c:v>150.2487958122754</c:v>
                </c:pt>
                <c:pt idx="13391">
                  <c:v>150.98428699506178</c:v>
                </c:pt>
                <c:pt idx="13392">
                  <c:v>151.95768231520242</c:v>
                </c:pt>
                <c:pt idx="13393">
                  <c:v>152.9689873158411</c:v>
                </c:pt>
                <c:pt idx="13394">
                  <c:v>152.60124130268699</c:v>
                </c:pt>
                <c:pt idx="13395">
                  <c:v>154.53190802237503</c:v>
                </c:pt>
                <c:pt idx="13396">
                  <c:v>151.0383163785437</c:v>
                </c:pt>
                <c:pt idx="13397">
                  <c:v>152.69317373899506</c:v>
                </c:pt>
                <c:pt idx="13398">
                  <c:v>150.85444668580257</c:v>
                </c:pt>
                <c:pt idx="13399">
                  <c:v>150.67057036538958</c:v>
                </c:pt>
                <c:pt idx="13400">
                  <c:v>150.76250882685389</c:v>
                </c:pt>
                <c:pt idx="13401">
                  <c:v>151.40606178918219</c:v>
                </c:pt>
                <c:pt idx="13402">
                  <c:v>153.3367327264796</c:v>
                </c:pt>
                <c:pt idx="13403">
                  <c:v>151.77381322497692</c:v>
                </c:pt>
                <c:pt idx="13404">
                  <c:v>151.40606178918219</c:v>
                </c:pt>
                <c:pt idx="13405">
                  <c:v>151.44396966213333</c:v>
                </c:pt>
                <c:pt idx="13406">
                  <c:v>150.98428699506178</c:v>
                </c:pt>
                <c:pt idx="13407">
                  <c:v>153.09883907289716</c:v>
                </c:pt>
                <c:pt idx="13408">
                  <c:v>150.06492009437804</c:v>
                </c:pt>
                <c:pt idx="13409">
                  <c:v>151.22219209644106</c:v>
                </c:pt>
                <c:pt idx="13410">
                  <c:v>150.34073355072098</c:v>
                </c:pt>
                <c:pt idx="13411">
                  <c:v>150.52460336396524</c:v>
                </c:pt>
                <c:pt idx="13412">
                  <c:v>150.2487958122754</c:v>
                </c:pt>
                <c:pt idx="13413">
                  <c:v>150.48669494875003</c:v>
                </c:pt>
                <c:pt idx="13414">
                  <c:v>150.85444668580257</c:v>
                </c:pt>
                <c:pt idx="13415">
                  <c:v>150.98428699506178</c:v>
                </c:pt>
                <c:pt idx="13416">
                  <c:v>151.81174519855301</c:v>
                </c:pt>
                <c:pt idx="13417">
                  <c:v>151.53591354623825</c:v>
                </c:pt>
                <c:pt idx="13418">
                  <c:v>150.98428699506178</c:v>
                </c:pt>
                <c:pt idx="13419">
                  <c:v>151.07622425149484</c:v>
                </c:pt>
                <c:pt idx="13420">
                  <c:v>150.80041730232065</c:v>
                </c:pt>
                <c:pt idx="13421">
                  <c:v>150.80041730232065</c:v>
                </c:pt>
                <c:pt idx="13422">
                  <c:v>150.11894971886622</c:v>
                </c:pt>
                <c:pt idx="13423">
                  <c:v>150.302825376512</c:v>
                </c:pt>
                <c:pt idx="13424">
                  <c:v>150.85444668580257</c:v>
                </c:pt>
                <c:pt idx="13425">
                  <c:v>151.68187476351261</c:v>
                </c:pt>
                <c:pt idx="13426">
                  <c:v>152.50930404625393</c:v>
                </c:pt>
                <c:pt idx="13427">
                  <c:v>150.67057036538958</c:v>
                </c:pt>
                <c:pt idx="13428">
                  <c:v>151.07622425149484</c:v>
                </c:pt>
                <c:pt idx="13429">
                  <c:v>150.302825376512</c:v>
                </c:pt>
                <c:pt idx="13430">
                  <c:v>151.86574505876936</c:v>
                </c:pt>
                <c:pt idx="13431">
                  <c:v>155.08352734336401</c:v>
                </c:pt>
                <c:pt idx="13432">
                  <c:v>150.06492009437804</c:v>
                </c:pt>
                <c:pt idx="13433">
                  <c:v>152.78511159794374</c:v>
                </c:pt>
                <c:pt idx="13434">
                  <c:v>151.95768231520242</c:v>
                </c:pt>
                <c:pt idx="13435">
                  <c:v>151.22219209644106</c:v>
                </c:pt>
                <c:pt idx="13436">
                  <c:v>150.1568581340814</c:v>
                </c:pt>
                <c:pt idx="13437">
                  <c:v>151.13025423749238</c:v>
                </c:pt>
                <c:pt idx="13438">
                  <c:v>150.67057036538958</c:v>
                </c:pt>
                <c:pt idx="13439">
                  <c:v>152.78511159794374</c:v>
                </c:pt>
                <c:pt idx="13440">
                  <c:v>151.40606178918219</c:v>
                </c:pt>
                <c:pt idx="13441">
                  <c:v>151.13025423749238</c:v>
                </c:pt>
                <c:pt idx="13442">
                  <c:v>150.61654098190766</c:v>
                </c:pt>
                <c:pt idx="13443">
                  <c:v>150.67057036538958</c:v>
                </c:pt>
                <c:pt idx="13444">
                  <c:v>150.76250882685389</c:v>
                </c:pt>
                <c:pt idx="13445">
                  <c:v>152.27140497003089</c:v>
                </c:pt>
                <c:pt idx="13446">
                  <c:v>151.40606178918219</c:v>
                </c:pt>
                <c:pt idx="13447">
                  <c:v>150.06492009437804</c:v>
                </c:pt>
                <c:pt idx="13448">
                  <c:v>151.2600999693922</c:v>
                </c:pt>
                <c:pt idx="13449">
                  <c:v>151.71980131444809</c:v>
                </c:pt>
                <c:pt idx="13450">
                  <c:v>150.39476311495758</c:v>
                </c:pt>
                <c:pt idx="13451">
                  <c:v>150.57863292820184</c:v>
                </c:pt>
                <c:pt idx="13452">
                  <c:v>151.13025423749238</c:v>
                </c:pt>
                <c:pt idx="13453">
                  <c:v>150.67057036538958</c:v>
                </c:pt>
                <c:pt idx="13454">
                  <c:v>151.13025423749238</c:v>
                </c:pt>
                <c:pt idx="13455">
                  <c:v>150.21088739706022</c:v>
                </c:pt>
                <c:pt idx="13456">
                  <c:v>150.39476311495758</c:v>
                </c:pt>
                <c:pt idx="13457">
                  <c:v>150.67057036538958</c:v>
                </c:pt>
                <c:pt idx="13458">
                  <c:v>151.49799964813087</c:v>
                </c:pt>
                <c:pt idx="13459">
                  <c:v>150.67057036538958</c:v>
                </c:pt>
                <c:pt idx="13460">
                  <c:v>150.34073355072098</c:v>
                </c:pt>
                <c:pt idx="13461">
                  <c:v>151.07622425149484</c:v>
                </c:pt>
                <c:pt idx="13462">
                  <c:v>150.21088739706022</c:v>
                </c:pt>
                <c:pt idx="13463">
                  <c:v>150.06492009437804</c:v>
                </c:pt>
                <c:pt idx="13464">
                  <c:v>152.27140497003089</c:v>
                </c:pt>
                <c:pt idx="13465">
                  <c:v>151.62785743034317</c:v>
                </c:pt>
                <c:pt idx="13466">
                  <c:v>152.91495130468732</c:v>
                </c:pt>
                <c:pt idx="13467">
                  <c:v>150.89234853359747</c:v>
                </c:pt>
                <c:pt idx="13468">
                  <c:v>151.2600999693922</c:v>
                </c:pt>
                <c:pt idx="13469">
                  <c:v>150.98428699506178</c:v>
                </c:pt>
                <c:pt idx="13470">
                  <c:v>150.11894971886622</c:v>
                </c:pt>
                <c:pt idx="13471">
                  <c:v>151.99557331771612</c:v>
                </c:pt>
                <c:pt idx="13472">
                  <c:v>150.85444668580257</c:v>
                </c:pt>
                <c:pt idx="13473">
                  <c:v>151.16816211044352</c:v>
                </c:pt>
                <c:pt idx="13474">
                  <c:v>151.58993750707955</c:v>
                </c:pt>
                <c:pt idx="13475">
                  <c:v>153.24479486753091</c:v>
                </c:pt>
                <c:pt idx="13476">
                  <c:v>152.87704945689242</c:v>
                </c:pt>
                <c:pt idx="13477">
                  <c:v>154.80771798412732</c:v>
                </c:pt>
                <c:pt idx="13478">
                  <c:v>155.9109566261053</c:v>
                </c:pt>
                <c:pt idx="13479">
                  <c:v>152.60124130268699</c:v>
                </c:pt>
                <c:pt idx="13480">
                  <c:v>155.267403663777</c:v>
                </c:pt>
                <c:pt idx="13481">
                  <c:v>150.43266562551966</c:v>
                </c:pt>
                <c:pt idx="13482">
                  <c:v>150.2487958122754</c:v>
                </c:pt>
                <c:pt idx="13483">
                  <c:v>150.48669494875003</c:v>
                </c:pt>
                <c:pt idx="13484">
                  <c:v>152.08751720182104</c:v>
                </c:pt>
                <c:pt idx="13485">
                  <c:v>152.63911965237259</c:v>
                </c:pt>
                <c:pt idx="13486">
                  <c:v>151.71980131444809</c:v>
                </c:pt>
                <c:pt idx="13487">
                  <c:v>151.9036294336112</c:v>
                </c:pt>
                <c:pt idx="13488">
                  <c:v>154.11010189744221</c:v>
                </c:pt>
                <c:pt idx="13489">
                  <c:v>151.62785743034317</c:v>
                </c:pt>
                <c:pt idx="13490">
                  <c:v>151.40606178918219</c:v>
                </c:pt>
                <c:pt idx="13491">
                  <c:v>151.49799964813087</c:v>
                </c:pt>
                <c:pt idx="13492">
                  <c:v>152.32542832835657</c:v>
                </c:pt>
                <c:pt idx="13493">
                  <c:v>152.87704945689242</c:v>
                </c:pt>
                <c:pt idx="13494">
                  <c:v>153.15285700858223</c:v>
                </c:pt>
                <c:pt idx="13495">
                  <c:v>151.95768231520242</c:v>
                </c:pt>
                <c:pt idx="13496">
                  <c:v>153.15285700858223</c:v>
                </c:pt>
                <c:pt idx="13497">
                  <c:v>152.69317373899506</c:v>
                </c:pt>
                <c:pt idx="13498">
                  <c:v>150.1568581340814</c:v>
                </c:pt>
                <c:pt idx="13499">
                  <c:v>150.02701787302345</c:v>
                </c:pt>
                <c:pt idx="13500">
                  <c:v>150.2487958122754</c:v>
                </c:pt>
                <c:pt idx="13501">
                  <c:v>150.98428699506178</c:v>
                </c:pt>
                <c:pt idx="13502">
                  <c:v>151.53591354623825</c:v>
                </c:pt>
                <c:pt idx="13503">
                  <c:v>151.62785743034317</c:v>
                </c:pt>
                <c:pt idx="13504">
                  <c:v>150.11894971886622</c:v>
                </c:pt>
                <c:pt idx="13505">
                  <c:v>150.80041730232065</c:v>
                </c:pt>
                <c:pt idx="13506">
                  <c:v>150.98428699506178</c:v>
                </c:pt>
                <c:pt idx="13507">
                  <c:v>150.89234853359747</c:v>
                </c:pt>
                <c:pt idx="13508">
                  <c:v>151.77381322497692</c:v>
                </c:pt>
                <c:pt idx="13509">
                  <c:v>153.28272684110698</c:v>
                </c:pt>
                <c:pt idx="13510">
                  <c:v>151.53591354623825</c:v>
                </c:pt>
                <c:pt idx="13511">
                  <c:v>151.0383163785437</c:v>
                </c:pt>
                <c:pt idx="13512">
                  <c:v>150.52460336396524</c:v>
                </c:pt>
                <c:pt idx="13513">
                  <c:v>150.89234853359747</c:v>
                </c:pt>
                <c:pt idx="13514">
                  <c:v>151.40606178918219</c:v>
                </c:pt>
                <c:pt idx="13515">
                  <c:v>150.85444668580257</c:v>
                </c:pt>
                <c:pt idx="13516">
                  <c:v>150.2487958122754</c:v>
                </c:pt>
                <c:pt idx="13517">
                  <c:v>151.35203180318464</c:v>
                </c:pt>
                <c:pt idx="13518">
                  <c:v>151.9036294336112</c:v>
                </c:pt>
                <c:pt idx="13519">
                  <c:v>151.58993750707955</c:v>
                </c:pt>
                <c:pt idx="13520">
                  <c:v>153.24479486753091</c:v>
                </c:pt>
                <c:pt idx="13521">
                  <c:v>150.302825376512</c:v>
                </c:pt>
                <c:pt idx="13522">
                  <c:v>150.48669494875003</c:v>
                </c:pt>
                <c:pt idx="13523">
                  <c:v>151.40606178918219</c:v>
                </c:pt>
                <c:pt idx="13524">
                  <c:v>150.52460336396524</c:v>
                </c:pt>
                <c:pt idx="13525">
                  <c:v>153.92627377827907</c:v>
                </c:pt>
                <c:pt idx="13526">
                  <c:v>154.34803471454015</c:v>
                </c:pt>
                <c:pt idx="13527">
                  <c:v>152.78511159794374</c:v>
                </c:pt>
                <c:pt idx="13528">
                  <c:v>151.22219209644106</c:v>
                </c:pt>
                <c:pt idx="13529">
                  <c:v>150.302825376512</c:v>
                </c:pt>
                <c:pt idx="13530">
                  <c:v>150.80041730232065</c:v>
                </c:pt>
                <c:pt idx="13531">
                  <c:v>150.11894971886622</c:v>
                </c:pt>
                <c:pt idx="13532">
                  <c:v>151.44396966213333</c:v>
                </c:pt>
                <c:pt idx="13533">
                  <c:v>151.16816211044352</c:v>
                </c:pt>
                <c:pt idx="13534">
                  <c:v>150.2487958122754</c:v>
                </c:pt>
                <c:pt idx="13535">
                  <c:v>150.43266562551966</c:v>
                </c:pt>
                <c:pt idx="13536">
                  <c:v>150.02701787302345</c:v>
                </c:pt>
                <c:pt idx="13537">
                  <c:v>150.48669494875003</c:v>
                </c:pt>
                <c:pt idx="13538">
                  <c:v>150.39476311495758</c:v>
                </c:pt>
                <c:pt idx="13539">
                  <c:v>151.95768231520242</c:v>
                </c:pt>
                <c:pt idx="13540">
                  <c:v>151.13025423749238</c:v>
                </c:pt>
                <c:pt idx="13541">
                  <c:v>151.40606178918219</c:v>
                </c:pt>
                <c:pt idx="13542">
                  <c:v>151.58993750707955</c:v>
                </c:pt>
                <c:pt idx="13543">
                  <c:v>152.23349046940788</c:v>
                </c:pt>
                <c:pt idx="13544">
                  <c:v>153.24479486753091</c:v>
                </c:pt>
                <c:pt idx="13545">
                  <c:v>153.70447813711809</c:v>
                </c:pt>
                <c:pt idx="13546">
                  <c:v>150.39476311495758</c:v>
                </c:pt>
                <c:pt idx="13547">
                  <c:v>150.02701787302345</c:v>
                </c:pt>
                <c:pt idx="13548">
                  <c:v>150.43266562551966</c:v>
                </c:pt>
                <c:pt idx="13549">
                  <c:v>150.34073355072098</c:v>
                </c:pt>
                <c:pt idx="13550">
                  <c:v>153.19078295700209</c:v>
                </c:pt>
                <c:pt idx="13551">
                  <c:v>153.46655435775449</c:v>
                </c:pt>
                <c:pt idx="13552">
                  <c:v>154.29398966565202</c:v>
                </c:pt>
                <c:pt idx="13553">
                  <c:v>154.20204578154713</c:v>
                </c:pt>
                <c:pt idx="13554">
                  <c:v>154.47787743386186</c:v>
                </c:pt>
                <c:pt idx="13555">
                  <c:v>151.71980131444809</c:v>
                </c:pt>
                <c:pt idx="13556">
                  <c:v>150.57863292820184</c:v>
                </c:pt>
                <c:pt idx="13557">
                  <c:v>151.68187476351261</c:v>
                </c:pt>
                <c:pt idx="13558">
                  <c:v>153.15285700858223</c:v>
                </c:pt>
                <c:pt idx="13559">
                  <c:v>153.24479486753091</c:v>
                </c:pt>
                <c:pt idx="13560">
                  <c:v>152.87704945689242</c:v>
                </c:pt>
                <c:pt idx="13561">
                  <c:v>153.52060844437696</c:v>
                </c:pt>
                <c:pt idx="13562">
                  <c:v>154.53190802237503</c:v>
                </c:pt>
                <c:pt idx="13563">
                  <c:v>151.44396966213333</c:v>
                </c:pt>
                <c:pt idx="13564">
                  <c:v>151.35203180318464</c:v>
                </c:pt>
                <c:pt idx="13565">
                  <c:v>151.81174519855301</c:v>
                </c:pt>
                <c:pt idx="13566">
                  <c:v>151.07622425149484</c:v>
                </c:pt>
                <c:pt idx="13567">
                  <c:v>152.73106353647751</c:v>
                </c:pt>
                <c:pt idx="13568">
                  <c:v>153.37461047364957</c:v>
                </c:pt>
                <c:pt idx="13569">
                  <c:v>151.53591354623825</c:v>
                </c:pt>
                <c:pt idx="13570">
                  <c:v>151.68187476351261</c:v>
                </c:pt>
                <c:pt idx="13571">
                  <c:v>151.07622425149484</c:v>
                </c:pt>
                <c:pt idx="13572">
                  <c:v>150.76250882685389</c:v>
                </c:pt>
                <c:pt idx="13573">
                  <c:v>150.98428699506178</c:v>
                </c:pt>
                <c:pt idx="13574">
                  <c:v>153.24479486753091</c:v>
                </c:pt>
                <c:pt idx="13575">
                  <c:v>150.11894971886622</c:v>
                </c:pt>
                <c:pt idx="13576">
                  <c:v>152.41736618730525</c:v>
                </c:pt>
                <c:pt idx="13577">
                  <c:v>153.79641599606677</c:v>
                </c:pt>
                <c:pt idx="13578">
                  <c:v>152.50930404625393</c:v>
                </c:pt>
                <c:pt idx="13579">
                  <c:v>151.58993750707955</c:v>
                </c:pt>
                <c:pt idx="13580">
                  <c:v>151.31412995538975</c:v>
                </c:pt>
                <c:pt idx="13581">
                  <c:v>150.11894971886622</c:v>
                </c:pt>
                <c:pt idx="13582">
                  <c:v>151.22219209644106</c:v>
                </c:pt>
                <c:pt idx="13583">
                  <c:v>153.65044212596433</c:v>
                </c:pt>
                <c:pt idx="13584">
                  <c:v>151.77381322497692</c:v>
                </c:pt>
                <c:pt idx="13585">
                  <c:v>150.70847944337197</c:v>
                </c:pt>
                <c:pt idx="13586">
                  <c:v>151.07622425149484</c:v>
                </c:pt>
                <c:pt idx="13587">
                  <c:v>150.21088739706022</c:v>
                </c:pt>
                <c:pt idx="13588">
                  <c:v>151.77381322497692</c:v>
                </c:pt>
                <c:pt idx="13589">
                  <c:v>150.57863292820184</c:v>
                </c:pt>
                <c:pt idx="13590">
                  <c:v>150.06492009437804</c:v>
                </c:pt>
                <c:pt idx="13591">
                  <c:v>151.0383163785437</c:v>
                </c:pt>
                <c:pt idx="13592">
                  <c:v>150.11894971886622</c:v>
                </c:pt>
                <c:pt idx="13593">
                  <c:v>150.52460336396524</c:v>
                </c:pt>
                <c:pt idx="13594">
                  <c:v>150.61654098190766</c:v>
                </c:pt>
                <c:pt idx="13595">
                  <c:v>150.34073355072098</c:v>
                </c:pt>
                <c:pt idx="13596">
                  <c:v>150.52460336396524</c:v>
                </c:pt>
                <c:pt idx="13597">
                  <c:v>152.14155863561541</c:v>
                </c:pt>
                <c:pt idx="13598">
                  <c:v>152.14155863561541</c:v>
                </c:pt>
                <c:pt idx="13599">
                  <c:v>151.13025423749238</c:v>
                </c:pt>
                <c:pt idx="13600">
                  <c:v>151.53591354623825</c:v>
                </c:pt>
                <c:pt idx="13601">
                  <c:v>150.43266562551966</c:v>
                </c:pt>
                <c:pt idx="13602">
                  <c:v>151.40606178918219</c:v>
                </c:pt>
                <c:pt idx="13603">
                  <c:v>151.53591354623825</c:v>
                </c:pt>
                <c:pt idx="13604">
                  <c:v>150.61654098190766</c:v>
                </c:pt>
                <c:pt idx="13605">
                  <c:v>150.80041730232065</c:v>
                </c:pt>
                <c:pt idx="13606">
                  <c:v>151.71980131444809</c:v>
                </c:pt>
                <c:pt idx="13607">
                  <c:v>151.35203180318464</c:v>
                </c:pt>
                <c:pt idx="13608">
                  <c:v>150.52460336396524</c:v>
                </c:pt>
                <c:pt idx="13609">
                  <c:v>150.89234853359747</c:v>
                </c:pt>
                <c:pt idx="13610">
                  <c:v>150.52460336396524</c:v>
                </c:pt>
                <c:pt idx="13611">
                  <c:v>152.36334885413578</c:v>
                </c:pt>
                <c:pt idx="13612">
                  <c:v>150.94637851959502</c:v>
                </c:pt>
                <c:pt idx="13613">
                  <c:v>150.98428699506178</c:v>
                </c:pt>
                <c:pt idx="13614">
                  <c:v>150.2487958122754</c:v>
                </c:pt>
                <c:pt idx="13615">
                  <c:v>151.31412995538975</c:v>
                </c:pt>
                <c:pt idx="13616">
                  <c:v>151.22219209644106</c:v>
                </c:pt>
                <c:pt idx="13617">
                  <c:v>150.98428699506178</c:v>
                </c:pt>
                <c:pt idx="13618">
                  <c:v>151.95768231520242</c:v>
                </c:pt>
                <c:pt idx="13619">
                  <c:v>151.0383163785437</c:v>
                </c:pt>
                <c:pt idx="13620">
                  <c:v>150.94637851959502</c:v>
                </c:pt>
                <c:pt idx="13621">
                  <c:v>151.13025423749238</c:v>
                </c:pt>
                <c:pt idx="13622">
                  <c:v>150.43266562551966</c:v>
                </c:pt>
                <c:pt idx="13623">
                  <c:v>150.06492009437804</c:v>
                </c:pt>
                <c:pt idx="13624">
                  <c:v>151.0383163785437</c:v>
                </c:pt>
                <c:pt idx="13625">
                  <c:v>151.44396966213333</c:v>
                </c:pt>
                <c:pt idx="13626">
                  <c:v>150.48669494875003</c:v>
                </c:pt>
                <c:pt idx="13627">
                  <c:v>153.24479486753091</c:v>
                </c:pt>
                <c:pt idx="13628">
                  <c:v>151.68187476351261</c:v>
                </c:pt>
                <c:pt idx="13629">
                  <c:v>153.70447813711809</c:v>
                </c:pt>
                <c:pt idx="13630">
                  <c:v>150.21088739706022</c:v>
                </c:pt>
                <c:pt idx="13631">
                  <c:v>150.70847944337197</c:v>
                </c:pt>
                <c:pt idx="13632">
                  <c:v>151.95768231520242</c:v>
                </c:pt>
                <c:pt idx="13633">
                  <c:v>150.34073355072098</c:v>
                </c:pt>
                <c:pt idx="13634">
                  <c:v>153.09883907289716</c:v>
                </c:pt>
                <c:pt idx="13635">
                  <c:v>152.91495130468732</c:v>
                </c:pt>
                <c:pt idx="13636">
                  <c:v>152.73106353647751</c:v>
                </c:pt>
                <c:pt idx="13637">
                  <c:v>152.27140497003089</c:v>
                </c:pt>
                <c:pt idx="13638">
                  <c:v>153.37461047364957</c:v>
                </c:pt>
                <c:pt idx="13639">
                  <c:v>150.70847944337197</c:v>
                </c:pt>
                <c:pt idx="13640">
                  <c:v>150.48669494875003</c:v>
                </c:pt>
                <c:pt idx="13641">
                  <c:v>151.86574505876936</c:v>
                </c:pt>
                <c:pt idx="13642">
                  <c:v>150.02701787302345</c:v>
                </c:pt>
                <c:pt idx="13643">
                  <c:v>150.48669494875003</c:v>
                </c:pt>
                <c:pt idx="13644">
                  <c:v>150.48669494875003</c:v>
                </c:pt>
                <c:pt idx="13645">
                  <c:v>150.11894971886622</c:v>
                </c:pt>
                <c:pt idx="13646">
                  <c:v>151.86574505876936</c:v>
                </c:pt>
                <c:pt idx="13647">
                  <c:v>150.85444668580257</c:v>
                </c:pt>
                <c:pt idx="13648">
                  <c:v>150.02701787302345</c:v>
                </c:pt>
                <c:pt idx="13649">
                  <c:v>153.70447813711809</c:v>
                </c:pt>
                <c:pt idx="13650">
                  <c:v>151.49799964813087</c:v>
                </c:pt>
                <c:pt idx="13651">
                  <c:v>151.68187476351261</c:v>
                </c:pt>
                <c:pt idx="13652">
                  <c:v>152.04962077666673</c:v>
                </c:pt>
                <c:pt idx="13653">
                  <c:v>151.31412995538975</c:v>
                </c:pt>
                <c:pt idx="13654">
                  <c:v>150.11894971886622</c:v>
                </c:pt>
                <c:pt idx="13655">
                  <c:v>150.1568581340814</c:v>
                </c:pt>
                <c:pt idx="13656">
                  <c:v>151.07622425149484</c:v>
                </c:pt>
                <c:pt idx="13657">
                  <c:v>151.9036294336112</c:v>
                </c:pt>
                <c:pt idx="13658">
                  <c:v>151.71980131444809</c:v>
                </c:pt>
                <c:pt idx="13659">
                  <c:v>150.52460336396524</c:v>
                </c:pt>
                <c:pt idx="13660">
                  <c:v>150.1568581340814</c:v>
                </c:pt>
                <c:pt idx="13661">
                  <c:v>150.39476311495758</c:v>
                </c:pt>
                <c:pt idx="13662">
                  <c:v>156.9601821525232</c:v>
                </c:pt>
                <c:pt idx="13663">
                  <c:v>153.37461047364957</c:v>
                </c:pt>
                <c:pt idx="13664">
                  <c:v>152.36334885413578</c:v>
                </c:pt>
                <c:pt idx="13665">
                  <c:v>151.71980131444809</c:v>
                </c:pt>
                <c:pt idx="13666">
                  <c:v>151.16816211044352</c:v>
                </c:pt>
                <c:pt idx="13667">
                  <c:v>150.21088739706022</c:v>
                </c:pt>
                <c:pt idx="13668">
                  <c:v>152.78511159794374</c:v>
                </c:pt>
                <c:pt idx="13669">
                  <c:v>151.77381322497692</c:v>
                </c:pt>
                <c:pt idx="13670">
                  <c:v>150.61654098190766</c:v>
                </c:pt>
                <c:pt idx="13671">
                  <c:v>151.62785743034317</c:v>
                </c:pt>
                <c:pt idx="13672">
                  <c:v>152.4552927382407</c:v>
                </c:pt>
                <c:pt idx="13673">
                  <c:v>152.14155863561541</c:v>
                </c:pt>
                <c:pt idx="13674">
                  <c:v>150.39476311495758</c:v>
                </c:pt>
                <c:pt idx="13675">
                  <c:v>150.85444668580257</c:v>
                </c:pt>
                <c:pt idx="13676">
                  <c:v>150.34073355072098</c:v>
                </c:pt>
                <c:pt idx="13677">
                  <c:v>150.21088739706022</c:v>
                </c:pt>
                <c:pt idx="13678">
                  <c:v>154.07222535530346</c:v>
                </c:pt>
                <c:pt idx="13679">
                  <c:v>153.52060844437696</c:v>
                </c:pt>
                <c:pt idx="13680">
                  <c:v>150.11894971886622</c:v>
                </c:pt>
                <c:pt idx="13681">
                  <c:v>151.16816211044352</c:v>
                </c:pt>
                <c:pt idx="13682">
                  <c:v>150.57863292820184</c:v>
                </c:pt>
                <c:pt idx="13683">
                  <c:v>150.11894971886622</c:v>
                </c:pt>
                <c:pt idx="13684">
                  <c:v>150.21088739706022</c:v>
                </c:pt>
                <c:pt idx="13685">
                  <c:v>151.2600999693922</c:v>
                </c:pt>
                <c:pt idx="13686">
                  <c:v>150.61654098190766</c:v>
                </c:pt>
                <c:pt idx="13687">
                  <c:v>150.85444668580257</c:v>
                </c:pt>
                <c:pt idx="13688">
                  <c:v>150.48669494875003</c:v>
                </c:pt>
                <c:pt idx="13689">
                  <c:v>150.85444668580257</c:v>
                </c:pt>
                <c:pt idx="13690">
                  <c:v>152.60124130268699</c:v>
                </c:pt>
                <c:pt idx="13691">
                  <c:v>152.87704945689242</c:v>
                </c:pt>
                <c:pt idx="13692">
                  <c:v>152.08751720182104</c:v>
                </c:pt>
                <c:pt idx="13693">
                  <c:v>150.11894971886622</c:v>
                </c:pt>
                <c:pt idx="13694">
                  <c:v>150.43266562551966</c:v>
                </c:pt>
                <c:pt idx="13695">
                  <c:v>150.302825376512</c:v>
                </c:pt>
                <c:pt idx="13696">
                  <c:v>150.2487958122754</c:v>
                </c:pt>
                <c:pt idx="13697">
                  <c:v>150.1568581340814</c:v>
                </c:pt>
                <c:pt idx="13698">
                  <c:v>150.85444668580257</c:v>
                </c:pt>
                <c:pt idx="13699">
                  <c:v>150.21088739706022</c:v>
                </c:pt>
                <c:pt idx="13700">
                  <c:v>152.27140497003089</c:v>
                </c:pt>
                <c:pt idx="13701">
                  <c:v>151.53591354623825</c:v>
                </c:pt>
                <c:pt idx="13702">
                  <c:v>150.89234853359747</c:v>
                </c:pt>
                <c:pt idx="13703">
                  <c:v>151.22219209644106</c:v>
                </c:pt>
                <c:pt idx="13704">
                  <c:v>151.22219209644106</c:v>
                </c:pt>
                <c:pt idx="13705">
                  <c:v>150.70847944337197</c:v>
                </c:pt>
                <c:pt idx="13706">
                  <c:v>150.61654098190766</c:v>
                </c:pt>
                <c:pt idx="13707">
                  <c:v>155.12142376851833</c:v>
                </c:pt>
                <c:pt idx="13708">
                  <c:v>154.01821766238399</c:v>
                </c:pt>
                <c:pt idx="13709">
                  <c:v>152.54723662234562</c:v>
                </c:pt>
                <c:pt idx="13710">
                  <c:v>150.98428699506178</c:v>
                </c:pt>
                <c:pt idx="13711">
                  <c:v>152.4552927382407</c:v>
                </c:pt>
                <c:pt idx="13712">
                  <c:v>151.58993750707955</c:v>
                </c:pt>
                <c:pt idx="13713">
                  <c:v>150.1568581340814</c:v>
                </c:pt>
                <c:pt idx="13714">
                  <c:v>150.06492009437804</c:v>
                </c:pt>
                <c:pt idx="13715">
                  <c:v>150.67057036538958</c:v>
                </c:pt>
                <c:pt idx="13716">
                  <c:v>150.43266562551966</c:v>
                </c:pt>
                <c:pt idx="13717">
                  <c:v>151.40606178918219</c:v>
                </c:pt>
                <c:pt idx="13718">
                  <c:v>151.49799964813087</c:v>
                </c:pt>
                <c:pt idx="13719">
                  <c:v>150.39476311495758</c:v>
                </c:pt>
                <c:pt idx="13720">
                  <c:v>151.68187476351261</c:v>
                </c:pt>
                <c:pt idx="13721">
                  <c:v>150.39476311495758</c:v>
                </c:pt>
                <c:pt idx="13722">
                  <c:v>150.76250882685389</c:v>
                </c:pt>
                <c:pt idx="13723">
                  <c:v>154.43997076594195</c:v>
                </c:pt>
                <c:pt idx="13724">
                  <c:v>150.85444668580257</c:v>
                </c:pt>
                <c:pt idx="13725">
                  <c:v>150.57863292820184</c:v>
                </c:pt>
                <c:pt idx="13726">
                  <c:v>151.44396966213333</c:v>
                </c:pt>
                <c:pt idx="13727">
                  <c:v>151.0383163785437</c:v>
                </c:pt>
                <c:pt idx="13728">
                  <c:v>152.41736618730525</c:v>
                </c:pt>
                <c:pt idx="13729">
                  <c:v>152.87704945689242</c:v>
                </c:pt>
                <c:pt idx="13730">
                  <c:v>151.31412995538975</c:v>
                </c:pt>
                <c:pt idx="13731">
                  <c:v>152.32542832835657</c:v>
                </c:pt>
                <c:pt idx="13732">
                  <c:v>150.34073355072098</c:v>
                </c:pt>
                <c:pt idx="13733">
                  <c:v>151.07622425149484</c:v>
                </c:pt>
                <c:pt idx="13734">
                  <c:v>150.39476311495758</c:v>
                </c:pt>
                <c:pt idx="13735">
                  <c:v>150.34073355072098</c:v>
                </c:pt>
                <c:pt idx="13736">
                  <c:v>150.43266562551966</c:v>
                </c:pt>
                <c:pt idx="13737">
                  <c:v>151.16816211044352</c:v>
                </c:pt>
                <c:pt idx="13738">
                  <c:v>150.39476311495758</c:v>
                </c:pt>
                <c:pt idx="13739">
                  <c:v>152.69317373899506</c:v>
                </c:pt>
                <c:pt idx="13740">
                  <c:v>150.48669494875003</c:v>
                </c:pt>
                <c:pt idx="13741">
                  <c:v>152.36334885413578</c:v>
                </c:pt>
                <c:pt idx="13742">
                  <c:v>151.9036294336112</c:v>
                </c:pt>
                <c:pt idx="13743">
                  <c:v>151.71980131444809</c:v>
                </c:pt>
                <c:pt idx="13744">
                  <c:v>151.9036294336112</c:v>
                </c:pt>
                <c:pt idx="13745">
                  <c:v>150.06492009437804</c:v>
                </c:pt>
                <c:pt idx="13746">
                  <c:v>150.67057036538958</c:v>
                </c:pt>
                <c:pt idx="13747">
                  <c:v>150.57863292820184</c:v>
                </c:pt>
                <c:pt idx="13748">
                  <c:v>150.302825376512</c:v>
                </c:pt>
                <c:pt idx="13749">
                  <c:v>150.02701787302345</c:v>
                </c:pt>
                <c:pt idx="13750">
                  <c:v>150.76250882685389</c:v>
                </c:pt>
                <c:pt idx="13751">
                  <c:v>151.22219209644106</c:v>
                </c:pt>
                <c:pt idx="13752">
                  <c:v>153.19078295700209</c:v>
                </c:pt>
                <c:pt idx="13753">
                  <c:v>150.80041730232065</c:v>
                </c:pt>
                <c:pt idx="13754">
                  <c:v>151.77381322497692</c:v>
                </c:pt>
                <c:pt idx="13755">
                  <c:v>150.89234853359747</c:v>
                </c:pt>
                <c:pt idx="13756">
                  <c:v>150.52460336396524</c:v>
                </c:pt>
                <c:pt idx="13757">
                  <c:v>150.1568581340814</c:v>
                </c:pt>
                <c:pt idx="13758">
                  <c:v>151.77381322497692</c:v>
                </c:pt>
                <c:pt idx="13759">
                  <c:v>153.06092517478979</c:v>
                </c:pt>
                <c:pt idx="13760">
                  <c:v>150.89234853359747</c:v>
                </c:pt>
                <c:pt idx="13761">
                  <c:v>150.85444668580257</c:v>
                </c:pt>
                <c:pt idx="13762">
                  <c:v>152.69317373899506</c:v>
                </c:pt>
                <c:pt idx="13763">
                  <c:v>150.1568581340814</c:v>
                </c:pt>
                <c:pt idx="13764">
                  <c:v>151.07622425149484</c:v>
                </c:pt>
                <c:pt idx="13765">
                  <c:v>153.28272684110698</c:v>
                </c:pt>
                <c:pt idx="13766">
                  <c:v>154.11010189744221</c:v>
                </c:pt>
                <c:pt idx="13767">
                  <c:v>150.80041730232065</c:v>
                </c:pt>
                <c:pt idx="13768">
                  <c:v>150.70847944337197</c:v>
                </c:pt>
                <c:pt idx="13769">
                  <c:v>152.73106353647751</c:v>
                </c:pt>
                <c:pt idx="13770">
                  <c:v>150.302825376512</c:v>
                </c:pt>
                <c:pt idx="13771">
                  <c:v>150.80041730232065</c:v>
                </c:pt>
                <c:pt idx="13772">
                  <c:v>151.53591354623825</c:v>
                </c:pt>
                <c:pt idx="13773">
                  <c:v>150.06492009437804</c:v>
                </c:pt>
                <c:pt idx="13774">
                  <c:v>152.87704945689242</c:v>
                </c:pt>
                <c:pt idx="13775">
                  <c:v>151.95768231520242</c:v>
                </c:pt>
                <c:pt idx="13776">
                  <c:v>152.60124130268699</c:v>
                </c:pt>
                <c:pt idx="13777">
                  <c:v>152.32542832835657</c:v>
                </c:pt>
                <c:pt idx="13778">
                  <c:v>152.50930404625393</c:v>
                </c:pt>
                <c:pt idx="13779">
                  <c:v>153.06092517478979</c:v>
                </c:pt>
                <c:pt idx="13780">
                  <c:v>153.52060844437696</c:v>
                </c:pt>
                <c:pt idx="13781">
                  <c:v>153.09883907289716</c:v>
                </c:pt>
                <c:pt idx="13782">
                  <c:v>152.4552927382407</c:v>
                </c:pt>
                <c:pt idx="13783">
                  <c:v>152.91495130468732</c:v>
                </c:pt>
                <c:pt idx="13784">
                  <c:v>152.63911965237259</c:v>
                </c:pt>
                <c:pt idx="13785">
                  <c:v>151.62785743034317</c:v>
                </c:pt>
                <c:pt idx="13786">
                  <c:v>154.01821766238399</c:v>
                </c:pt>
                <c:pt idx="13787">
                  <c:v>153.00689518879224</c:v>
                </c:pt>
                <c:pt idx="13788">
                  <c:v>151.16816211044352</c:v>
                </c:pt>
                <c:pt idx="13789">
                  <c:v>151.71980131444809</c:v>
                </c:pt>
                <c:pt idx="13790">
                  <c:v>151.13025423749238</c:v>
                </c:pt>
                <c:pt idx="13791">
                  <c:v>151.49799964813087</c:v>
                </c:pt>
                <c:pt idx="13792">
                  <c:v>152.04962077666673</c:v>
                </c:pt>
                <c:pt idx="13793">
                  <c:v>150.21088739706022</c:v>
                </c:pt>
                <c:pt idx="13794">
                  <c:v>150.85444668580257</c:v>
                </c:pt>
                <c:pt idx="13795">
                  <c:v>152.14155863561541</c:v>
                </c:pt>
                <c:pt idx="13796">
                  <c:v>150.89234853359747</c:v>
                </c:pt>
                <c:pt idx="13797">
                  <c:v>153.55849824185941</c:v>
                </c:pt>
                <c:pt idx="13798">
                  <c:v>153.15285700858223</c:v>
                </c:pt>
                <c:pt idx="13799">
                  <c:v>151.77381322497692</c:v>
                </c:pt>
                <c:pt idx="13800">
                  <c:v>150.43266562551966</c:v>
                </c:pt>
                <c:pt idx="13801">
                  <c:v>151.2600999693922</c:v>
                </c:pt>
                <c:pt idx="13802">
                  <c:v>150.80041730232065</c:v>
                </c:pt>
                <c:pt idx="13803">
                  <c:v>151.58993750707955</c:v>
                </c:pt>
                <c:pt idx="13804">
                  <c:v>151.68187476351261</c:v>
                </c:pt>
                <c:pt idx="13805">
                  <c:v>150.76250882685389</c:v>
                </c:pt>
                <c:pt idx="13806">
                  <c:v>151.16816211044352</c:v>
                </c:pt>
                <c:pt idx="13807">
                  <c:v>150.61654098190766</c:v>
                </c:pt>
                <c:pt idx="13808">
                  <c:v>151.40606178918219</c:v>
                </c:pt>
                <c:pt idx="13809">
                  <c:v>154.07222535530346</c:v>
                </c:pt>
                <c:pt idx="13810">
                  <c:v>150.76250882685389</c:v>
                </c:pt>
                <c:pt idx="13811">
                  <c:v>151.77381322497692</c:v>
                </c:pt>
                <c:pt idx="13812">
                  <c:v>150.67057036538958</c:v>
                </c:pt>
                <c:pt idx="13813">
                  <c:v>150.06492009437804</c:v>
                </c:pt>
                <c:pt idx="13814">
                  <c:v>150.34073355072098</c:v>
                </c:pt>
                <c:pt idx="13815">
                  <c:v>151.95768231520242</c:v>
                </c:pt>
                <c:pt idx="13816">
                  <c:v>150.76250882685389</c:v>
                </c:pt>
                <c:pt idx="13817">
                  <c:v>151.53591354623825</c:v>
                </c:pt>
                <c:pt idx="13818">
                  <c:v>150.80041730232065</c:v>
                </c:pt>
                <c:pt idx="13819">
                  <c:v>151.2600999693922</c:v>
                </c:pt>
                <c:pt idx="13820">
                  <c:v>151.9036294336112</c:v>
                </c:pt>
                <c:pt idx="13821">
                  <c:v>151.0383163785437</c:v>
                </c:pt>
                <c:pt idx="13822">
                  <c:v>152.78511159794374</c:v>
                </c:pt>
                <c:pt idx="13823">
                  <c:v>151.77381322497692</c:v>
                </c:pt>
                <c:pt idx="13824">
                  <c:v>152.14155863561541</c:v>
                </c:pt>
                <c:pt idx="13825">
                  <c:v>151.2600999693922</c:v>
                </c:pt>
                <c:pt idx="13826">
                  <c:v>151.07622425149484</c:v>
                </c:pt>
                <c:pt idx="13827">
                  <c:v>150.85444668580257</c:v>
                </c:pt>
                <c:pt idx="13828">
                  <c:v>151.2600999693922</c:v>
                </c:pt>
                <c:pt idx="13829">
                  <c:v>150.52460336396524</c:v>
                </c:pt>
                <c:pt idx="13830">
                  <c:v>150.85444668580257</c:v>
                </c:pt>
                <c:pt idx="13831">
                  <c:v>150.67057036538958</c:v>
                </c:pt>
                <c:pt idx="13832">
                  <c:v>150.43266562551966</c:v>
                </c:pt>
                <c:pt idx="13833">
                  <c:v>150.2487958122754</c:v>
                </c:pt>
                <c:pt idx="13834">
                  <c:v>151.9036294336112</c:v>
                </c:pt>
                <c:pt idx="13835">
                  <c:v>151.53591354623825</c:v>
                </c:pt>
                <c:pt idx="13836">
                  <c:v>150.61654098190766</c:v>
                </c:pt>
                <c:pt idx="13837">
                  <c:v>151.86574505876936</c:v>
                </c:pt>
                <c:pt idx="13838">
                  <c:v>152.78511159794374</c:v>
                </c:pt>
                <c:pt idx="13839">
                  <c:v>151.77381322497692</c:v>
                </c:pt>
                <c:pt idx="13840">
                  <c:v>151.07622425149484</c:v>
                </c:pt>
                <c:pt idx="13841">
                  <c:v>154.01821766238399</c:v>
                </c:pt>
                <c:pt idx="13842">
                  <c:v>153.3367327264796</c:v>
                </c:pt>
                <c:pt idx="13843">
                  <c:v>152.69317373899506</c:v>
                </c:pt>
                <c:pt idx="13844">
                  <c:v>152.32542832835657</c:v>
                </c:pt>
                <c:pt idx="13845">
                  <c:v>150.02701787302345</c:v>
                </c:pt>
                <c:pt idx="13846">
                  <c:v>152.41736618730525</c:v>
                </c:pt>
                <c:pt idx="13847">
                  <c:v>150.57863292820184</c:v>
                </c:pt>
                <c:pt idx="13848">
                  <c:v>150.80041730232065</c:v>
                </c:pt>
                <c:pt idx="13849">
                  <c:v>152.87704945689242</c:v>
                </c:pt>
                <c:pt idx="13850">
                  <c:v>151.68187476351261</c:v>
                </c:pt>
                <c:pt idx="13851">
                  <c:v>151.95768231520242</c:v>
                </c:pt>
                <c:pt idx="13852">
                  <c:v>150.67057036538958</c:v>
                </c:pt>
                <c:pt idx="13853">
                  <c:v>150.70847944337197</c:v>
                </c:pt>
                <c:pt idx="13854">
                  <c:v>151.2600999693922</c:v>
                </c:pt>
                <c:pt idx="13855">
                  <c:v>153.65044212596433</c:v>
                </c:pt>
                <c:pt idx="13856">
                  <c:v>154.11010189744221</c:v>
                </c:pt>
                <c:pt idx="13857">
                  <c:v>150.2487958122754</c:v>
                </c:pt>
                <c:pt idx="13858">
                  <c:v>150.1568581340814</c:v>
                </c:pt>
                <c:pt idx="13859">
                  <c:v>151.40606178918219</c:v>
                </c:pt>
                <c:pt idx="13860">
                  <c:v>151.22219209644106</c:v>
                </c:pt>
                <c:pt idx="13861">
                  <c:v>151.0383163785437</c:v>
                </c:pt>
                <c:pt idx="13862">
                  <c:v>153.06092517478979</c:v>
                </c:pt>
                <c:pt idx="13863">
                  <c:v>152.14155863561541</c:v>
                </c:pt>
                <c:pt idx="13864">
                  <c:v>151.58993750707955</c:v>
                </c:pt>
                <c:pt idx="13865">
                  <c:v>151.0383163785437</c:v>
                </c:pt>
                <c:pt idx="13866">
                  <c:v>151.62785743034317</c:v>
                </c:pt>
                <c:pt idx="13867">
                  <c:v>151.53591354623825</c:v>
                </c:pt>
                <c:pt idx="13868">
                  <c:v>152.17946108592596</c:v>
                </c:pt>
                <c:pt idx="13869">
                  <c:v>150.89234853359747</c:v>
                </c:pt>
                <c:pt idx="13870">
                  <c:v>150.89234853359747</c:v>
                </c:pt>
                <c:pt idx="13871">
                  <c:v>150.2487958122754</c:v>
                </c:pt>
                <c:pt idx="13872">
                  <c:v>152.27140497003089</c:v>
                </c:pt>
                <c:pt idx="13873">
                  <c:v>150.52460336396524</c:v>
                </c:pt>
                <c:pt idx="13874">
                  <c:v>151.86574505876936</c:v>
                </c:pt>
                <c:pt idx="13875">
                  <c:v>150.76250882685389</c:v>
                </c:pt>
                <c:pt idx="13876">
                  <c:v>151.40606178918219</c:v>
                </c:pt>
                <c:pt idx="13877">
                  <c:v>151.68187476351261</c:v>
                </c:pt>
                <c:pt idx="13878">
                  <c:v>151.13025423749238</c:v>
                </c:pt>
                <c:pt idx="13879">
                  <c:v>150.94637851959502</c:v>
                </c:pt>
                <c:pt idx="13880">
                  <c:v>151.40606178918219</c:v>
                </c:pt>
                <c:pt idx="13881">
                  <c:v>152.78511159794374</c:v>
                </c:pt>
                <c:pt idx="13882">
                  <c:v>152.87704945689242</c:v>
                </c:pt>
                <c:pt idx="13883">
                  <c:v>151.35203180318464</c:v>
                </c:pt>
                <c:pt idx="13884">
                  <c:v>152.73106353647751</c:v>
                </c:pt>
                <c:pt idx="13885">
                  <c:v>151.9036294336112</c:v>
                </c:pt>
                <c:pt idx="13886">
                  <c:v>151.81174519855301</c:v>
                </c:pt>
                <c:pt idx="13887">
                  <c:v>151.44396966213333</c:v>
                </c:pt>
                <c:pt idx="13888">
                  <c:v>153.83432989417415</c:v>
                </c:pt>
                <c:pt idx="13889">
                  <c:v>152.36334885413578</c:v>
                </c:pt>
                <c:pt idx="13890">
                  <c:v>150.11894971886622</c:v>
                </c:pt>
                <c:pt idx="13891">
                  <c:v>151.86574505876936</c:v>
                </c:pt>
                <c:pt idx="13892">
                  <c:v>154.62384467629246</c:v>
                </c:pt>
                <c:pt idx="13893">
                  <c:v>150.85444668580257</c:v>
                </c:pt>
                <c:pt idx="13894">
                  <c:v>150.57863292820184</c:v>
                </c:pt>
                <c:pt idx="13895">
                  <c:v>152.4552927382407</c:v>
                </c:pt>
                <c:pt idx="13896">
                  <c:v>150.52460336396524</c:v>
                </c:pt>
                <c:pt idx="13897">
                  <c:v>151.22219209644106</c:v>
                </c:pt>
                <c:pt idx="13898">
                  <c:v>151.68187476351261</c:v>
                </c:pt>
                <c:pt idx="13899">
                  <c:v>151.99557331771612</c:v>
                </c:pt>
                <c:pt idx="13900">
                  <c:v>152.27140497003089</c:v>
                </c:pt>
                <c:pt idx="13901">
                  <c:v>151.07622425149484</c:v>
                </c:pt>
                <c:pt idx="13902">
                  <c:v>152.73106353647751</c:v>
                </c:pt>
                <c:pt idx="13903">
                  <c:v>150.89234853359747</c:v>
                </c:pt>
                <c:pt idx="13904">
                  <c:v>150.02701787302345</c:v>
                </c:pt>
                <c:pt idx="13905">
                  <c:v>150.06492009437804</c:v>
                </c:pt>
                <c:pt idx="13906">
                  <c:v>151.53591354623825</c:v>
                </c:pt>
                <c:pt idx="13907">
                  <c:v>151.77381322497692</c:v>
                </c:pt>
                <c:pt idx="13908">
                  <c:v>151.31412995538975</c:v>
                </c:pt>
                <c:pt idx="13909">
                  <c:v>151.86574505876936</c:v>
                </c:pt>
                <c:pt idx="13910">
                  <c:v>150.2487958122754</c:v>
                </c:pt>
                <c:pt idx="13911">
                  <c:v>152.27140497003089</c:v>
                </c:pt>
                <c:pt idx="13912">
                  <c:v>151.0383163785437</c:v>
                </c:pt>
                <c:pt idx="13913">
                  <c:v>150.70847944337197</c:v>
                </c:pt>
                <c:pt idx="13914">
                  <c:v>151.16816211044352</c:v>
                </c:pt>
                <c:pt idx="13915">
                  <c:v>152.60124130268699</c:v>
                </c:pt>
                <c:pt idx="13916">
                  <c:v>151.49799964813087</c:v>
                </c:pt>
                <c:pt idx="13917">
                  <c:v>152.50930404625393</c:v>
                </c:pt>
                <c:pt idx="13918">
                  <c:v>152.9689873158411</c:v>
                </c:pt>
                <c:pt idx="13919">
                  <c:v>152.87704945689242</c:v>
                </c:pt>
                <c:pt idx="13920">
                  <c:v>154.07222535530346</c:v>
                </c:pt>
                <c:pt idx="13921">
                  <c:v>150.70847944337197</c:v>
                </c:pt>
                <c:pt idx="13922">
                  <c:v>150.89234853359747</c:v>
                </c:pt>
                <c:pt idx="13923">
                  <c:v>150.1568581340814</c:v>
                </c:pt>
                <c:pt idx="13924">
                  <c:v>152.17946108592596</c:v>
                </c:pt>
                <c:pt idx="13925">
                  <c:v>153.92627377827907</c:v>
                </c:pt>
                <c:pt idx="13926">
                  <c:v>152.82300742058243</c:v>
                </c:pt>
                <c:pt idx="13927">
                  <c:v>150.43266562551966</c:v>
                </c:pt>
                <c:pt idx="13928">
                  <c:v>150.06492009437804</c:v>
                </c:pt>
                <c:pt idx="13929">
                  <c:v>153.15285700858223</c:v>
                </c:pt>
                <c:pt idx="13930">
                  <c:v>150.52460336396524</c:v>
                </c:pt>
                <c:pt idx="13931">
                  <c:v>150.06492009437804</c:v>
                </c:pt>
                <c:pt idx="13932">
                  <c:v>153.15285700858223</c:v>
                </c:pt>
                <c:pt idx="13933">
                  <c:v>156.18676297276389</c:v>
                </c:pt>
                <c:pt idx="13934">
                  <c:v>151.35203180318464</c:v>
                </c:pt>
                <c:pt idx="13935">
                  <c:v>150.61654098190766</c:v>
                </c:pt>
                <c:pt idx="13936">
                  <c:v>150.80041730232065</c:v>
                </c:pt>
                <c:pt idx="13937">
                  <c:v>151.13025423749238</c:v>
                </c:pt>
                <c:pt idx="13938">
                  <c:v>150.39476311495758</c:v>
                </c:pt>
                <c:pt idx="13939">
                  <c:v>150.67057036538958</c:v>
                </c:pt>
                <c:pt idx="13940">
                  <c:v>153.24479486753091</c:v>
                </c:pt>
                <c:pt idx="13941">
                  <c:v>151.95768231520242</c:v>
                </c:pt>
                <c:pt idx="13942">
                  <c:v>151.22219209644106</c:v>
                </c:pt>
                <c:pt idx="13943">
                  <c:v>150.94637851959502</c:v>
                </c:pt>
                <c:pt idx="13944">
                  <c:v>151.53591354623825</c:v>
                </c:pt>
                <c:pt idx="13945">
                  <c:v>150.80041730232065</c:v>
                </c:pt>
                <c:pt idx="13946">
                  <c:v>153.46655435775449</c:v>
                </c:pt>
                <c:pt idx="13947">
                  <c:v>152.82300742058243</c:v>
                </c:pt>
                <c:pt idx="13948">
                  <c:v>151.35203180318464</c:v>
                </c:pt>
                <c:pt idx="13949">
                  <c:v>151.9036294336112</c:v>
                </c:pt>
                <c:pt idx="13950">
                  <c:v>152.08751720182104</c:v>
                </c:pt>
                <c:pt idx="13951">
                  <c:v>151.16816211044352</c:v>
                </c:pt>
                <c:pt idx="13952">
                  <c:v>150.52460336396524</c:v>
                </c:pt>
                <c:pt idx="13953">
                  <c:v>150.52460336396524</c:v>
                </c:pt>
                <c:pt idx="13954">
                  <c:v>150.67057036538958</c:v>
                </c:pt>
                <c:pt idx="13955">
                  <c:v>150.11894971886622</c:v>
                </c:pt>
                <c:pt idx="13956">
                  <c:v>151.07622425149484</c:v>
                </c:pt>
                <c:pt idx="13957">
                  <c:v>151.62785743034317</c:v>
                </c:pt>
                <c:pt idx="13958">
                  <c:v>150.11894971886622</c:v>
                </c:pt>
                <c:pt idx="13959">
                  <c:v>153.15285700858223</c:v>
                </c:pt>
                <c:pt idx="13960">
                  <c:v>152.41736618730525</c:v>
                </c:pt>
                <c:pt idx="13961">
                  <c:v>150.11894971886622</c:v>
                </c:pt>
                <c:pt idx="13962">
                  <c:v>151.0383163785437</c:v>
                </c:pt>
                <c:pt idx="13963">
                  <c:v>150.48669494875003</c:v>
                </c:pt>
                <c:pt idx="13964">
                  <c:v>150.76250882685389</c:v>
                </c:pt>
                <c:pt idx="13965">
                  <c:v>150.67057036538958</c:v>
                </c:pt>
                <c:pt idx="13966">
                  <c:v>150.98428699506178</c:v>
                </c:pt>
                <c:pt idx="13967">
                  <c:v>151.0383163785437</c:v>
                </c:pt>
                <c:pt idx="13968">
                  <c:v>151.81174519855301</c:v>
                </c:pt>
                <c:pt idx="13969">
                  <c:v>152.08751720182104</c:v>
                </c:pt>
                <c:pt idx="13970">
                  <c:v>150.2487958122754</c:v>
                </c:pt>
                <c:pt idx="13971">
                  <c:v>150.302825376512</c:v>
                </c:pt>
                <c:pt idx="13972">
                  <c:v>151.22219209644106</c:v>
                </c:pt>
                <c:pt idx="13973">
                  <c:v>153.24479486753091</c:v>
                </c:pt>
                <c:pt idx="13974">
                  <c:v>152.23349046940788</c:v>
                </c:pt>
                <c:pt idx="13975">
                  <c:v>151.40606178918219</c:v>
                </c:pt>
                <c:pt idx="13976">
                  <c:v>152.04962077666673</c:v>
                </c:pt>
                <c:pt idx="13977">
                  <c:v>153.88835385501545</c:v>
                </c:pt>
                <c:pt idx="13978">
                  <c:v>150.43266562551966</c:v>
                </c:pt>
                <c:pt idx="13979">
                  <c:v>150.11894971886622</c:v>
                </c:pt>
                <c:pt idx="13980">
                  <c:v>151.44396966213333</c:v>
                </c:pt>
                <c:pt idx="13981">
                  <c:v>150.98428699506178</c:v>
                </c:pt>
                <c:pt idx="13982">
                  <c:v>150.43266562551966</c:v>
                </c:pt>
                <c:pt idx="15983">
                  <c:v>150.39476311495758</c:v>
                </c:pt>
                <c:pt idx="15984">
                  <c:v>152.50930404625393</c:v>
                </c:pt>
                <c:pt idx="15985">
                  <c:v>150.21088739706022</c:v>
                </c:pt>
                <c:pt idx="15986">
                  <c:v>151.9036294336112</c:v>
                </c:pt>
                <c:pt idx="15987">
                  <c:v>150.06492009437804</c:v>
                </c:pt>
                <c:pt idx="15988">
                  <c:v>150.302825376512</c:v>
                </c:pt>
                <c:pt idx="15989">
                  <c:v>152.04962077666673</c:v>
                </c:pt>
                <c:pt idx="15990">
                  <c:v>151.44396966213333</c:v>
                </c:pt>
                <c:pt idx="15991">
                  <c:v>153.00689518879224</c:v>
                </c:pt>
                <c:pt idx="15992">
                  <c:v>150.34073355072098</c:v>
                </c:pt>
                <c:pt idx="15993">
                  <c:v>150.57863292820184</c:v>
                </c:pt>
                <c:pt idx="15994">
                  <c:v>150.85444668580257</c:v>
                </c:pt>
                <c:pt idx="15995">
                  <c:v>150.1568581340814</c:v>
                </c:pt>
                <c:pt idx="15996">
                  <c:v>151.44396966213333</c:v>
                </c:pt>
                <c:pt idx="15997">
                  <c:v>151.16816211044352</c:v>
                </c:pt>
                <c:pt idx="15998">
                  <c:v>150.98428699506178</c:v>
                </c:pt>
                <c:pt idx="15999">
                  <c:v>151.16816211044352</c:v>
                </c:pt>
                <c:pt idx="16000">
                  <c:v>156.1327474471413</c:v>
                </c:pt>
                <c:pt idx="16001">
                  <c:v>153.92627377827907</c:v>
                </c:pt>
                <c:pt idx="16002">
                  <c:v>152.73106353647751</c:v>
                </c:pt>
                <c:pt idx="16003">
                  <c:v>151.81174519855301</c:v>
                </c:pt>
                <c:pt idx="16004">
                  <c:v>151.62785743034317</c:v>
                </c:pt>
                <c:pt idx="16005">
                  <c:v>150.61654098190766</c:v>
                </c:pt>
                <c:pt idx="16006">
                  <c:v>152.14155863561541</c:v>
                </c:pt>
                <c:pt idx="16007">
                  <c:v>150.11894971886622</c:v>
                </c:pt>
                <c:pt idx="16008">
                  <c:v>150.67057036538958</c:v>
                </c:pt>
                <c:pt idx="16009">
                  <c:v>150.302825376512</c:v>
                </c:pt>
                <c:pt idx="16010">
                  <c:v>150.34073355072098</c:v>
                </c:pt>
                <c:pt idx="16011">
                  <c:v>152.41736618730525</c:v>
                </c:pt>
                <c:pt idx="16012">
                  <c:v>156.83032196024843</c:v>
                </c:pt>
                <c:pt idx="16013">
                  <c:v>151.0383163785437</c:v>
                </c:pt>
                <c:pt idx="16014">
                  <c:v>150.94637851959502</c:v>
                </c:pt>
                <c:pt idx="16015">
                  <c:v>150.06492009437804</c:v>
                </c:pt>
                <c:pt idx="16016">
                  <c:v>151.22219209644106</c:v>
                </c:pt>
                <c:pt idx="16017">
                  <c:v>151.49799964813087</c:v>
                </c:pt>
                <c:pt idx="16018">
                  <c:v>152.23349046940788</c:v>
                </c:pt>
                <c:pt idx="16019">
                  <c:v>152.23349046940788</c:v>
                </c:pt>
                <c:pt idx="16020">
                  <c:v>151.22219209644106</c:v>
                </c:pt>
                <c:pt idx="16021">
                  <c:v>153.88835385501545</c:v>
                </c:pt>
                <c:pt idx="16022">
                  <c:v>151.22219209644106</c:v>
                </c:pt>
                <c:pt idx="16023">
                  <c:v>151.35203180318464</c:v>
                </c:pt>
                <c:pt idx="16024">
                  <c:v>152.08751720182104</c:v>
                </c:pt>
                <c:pt idx="16025">
                  <c:v>152.91495130468732</c:v>
                </c:pt>
                <c:pt idx="16026">
                  <c:v>150.80041730232065</c:v>
                </c:pt>
                <c:pt idx="16027">
                  <c:v>152.27140497003089</c:v>
                </c:pt>
                <c:pt idx="16028">
                  <c:v>151.07622425149484</c:v>
                </c:pt>
                <c:pt idx="16029">
                  <c:v>151.81174519855301</c:v>
                </c:pt>
                <c:pt idx="16030">
                  <c:v>153.09883907289716</c:v>
                </c:pt>
                <c:pt idx="16031">
                  <c:v>152.27140497003089</c:v>
                </c:pt>
                <c:pt idx="16032">
                  <c:v>150.02701787302345</c:v>
                </c:pt>
                <c:pt idx="16033">
                  <c:v>151.35203180318464</c:v>
                </c:pt>
                <c:pt idx="16034">
                  <c:v>151.13025423749238</c:v>
                </c:pt>
                <c:pt idx="16035">
                  <c:v>150.34073355072098</c:v>
                </c:pt>
                <c:pt idx="16036">
                  <c:v>150.39476311495758</c:v>
                </c:pt>
                <c:pt idx="16037">
                  <c:v>150.76250882685389</c:v>
                </c:pt>
                <c:pt idx="16038">
                  <c:v>152.60124130268699</c:v>
                </c:pt>
                <c:pt idx="16039">
                  <c:v>151.68187476351261</c:v>
                </c:pt>
                <c:pt idx="16040">
                  <c:v>151.40606178918219</c:v>
                </c:pt>
                <c:pt idx="16041">
                  <c:v>150.06492009437804</c:v>
                </c:pt>
                <c:pt idx="16042">
                  <c:v>150.70847944337197</c:v>
                </c:pt>
                <c:pt idx="16043">
                  <c:v>150.76250882685389</c:v>
                </c:pt>
                <c:pt idx="16044">
                  <c:v>150.02701787302345</c:v>
                </c:pt>
                <c:pt idx="16045">
                  <c:v>150.85444668580257</c:v>
                </c:pt>
                <c:pt idx="16046">
                  <c:v>150.02701787302345</c:v>
                </c:pt>
                <c:pt idx="16047">
                  <c:v>150.48669494875003</c:v>
                </c:pt>
                <c:pt idx="16048">
                  <c:v>150.34073355072098</c:v>
                </c:pt>
                <c:pt idx="16049">
                  <c:v>150.2487958122754</c:v>
                </c:pt>
                <c:pt idx="16050">
                  <c:v>151.40606178918219</c:v>
                </c:pt>
                <c:pt idx="16051">
                  <c:v>150.76250882685389</c:v>
                </c:pt>
                <c:pt idx="16052">
                  <c:v>150.67057036538958</c:v>
                </c:pt>
                <c:pt idx="16053">
                  <c:v>151.77381322497692</c:v>
                </c:pt>
                <c:pt idx="16054">
                  <c:v>150.21088739706022</c:v>
                </c:pt>
                <c:pt idx="16055">
                  <c:v>150.94637851959502</c:v>
                </c:pt>
                <c:pt idx="16056">
                  <c:v>155.08352734336401</c:v>
                </c:pt>
                <c:pt idx="16057">
                  <c:v>152.32542832835657</c:v>
                </c:pt>
                <c:pt idx="16058">
                  <c:v>152.14155863561541</c:v>
                </c:pt>
                <c:pt idx="16059">
                  <c:v>150.34073355072098</c:v>
                </c:pt>
                <c:pt idx="16060">
                  <c:v>150.85444668580257</c:v>
                </c:pt>
                <c:pt idx="16061">
                  <c:v>150.61654098190766</c:v>
                </c:pt>
                <c:pt idx="16062">
                  <c:v>151.81174519855301</c:v>
                </c:pt>
                <c:pt idx="16063">
                  <c:v>152.36334885413578</c:v>
                </c:pt>
                <c:pt idx="16064">
                  <c:v>151.53591354623825</c:v>
                </c:pt>
                <c:pt idx="16065">
                  <c:v>150.89234853359747</c:v>
                </c:pt>
                <c:pt idx="16066">
                  <c:v>151.99557331771612</c:v>
                </c:pt>
                <c:pt idx="16067">
                  <c:v>152.4552927382407</c:v>
                </c:pt>
                <c:pt idx="16068">
                  <c:v>150.06492009437804</c:v>
                </c:pt>
                <c:pt idx="16069">
                  <c:v>150.67057036538958</c:v>
                </c:pt>
                <c:pt idx="16070">
                  <c:v>150.06492009437804</c:v>
                </c:pt>
                <c:pt idx="16071">
                  <c:v>150.34073355072098</c:v>
                </c:pt>
                <c:pt idx="16072">
                  <c:v>151.0383163785437</c:v>
                </c:pt>
                <c:pt idx="16073">
                  <c:v>150.48669494875003</c:v>
                </c:pt>
                <c:pt idx="16074">
                  <c:v>150.39476311495758</c:v>
                </c:pt>
                <c:pt idx="16075">
                  <c:v>150.43266562551966</c:v>
                </c:pt>
                <c:pt idx="16076">
                  <c:v>150.98428699506178</c:v>
                </c:pt>
                <c:pt idx="16077">
                  <c:v>151.62785743034317</c:v>
                </c:pt>
                <c:pt idx="16078">
                  <c:v>150.11894971886622</c:v>
                </c:pt>
                <c:pt idx="16079">
                  <c:v>150.52460336396524</c:v>
                </c:pt>
                <c:pt idx="16080">
                  <c:v>151.13025423749238</c:v>
                </c:pt>
                <c:pt idx="16081">
                  <c:v>150.48669494875003</c:v>
                </c:pt>
                <c:pt idx="16082">
                  <c:v>150.1568581340814</c:v>
                </c:pt>
                <c:pt idx="16083">
                  <c:v>150.2487958122754</c:v>
                </c:pt>
                <c:pt idx="16084">
                  <c:v>150.52460336396524</c:v>
                </c:pt>
                <c:pt idx="16085">
                  <c:v>150.21088739706022</c:v>
                </c:pt>
                <c:pt idx="16086">
                  <c:v>150.06492009437804</c:v>
                </c:pt>
                <c:pt idx="16087">
                  <c:v>150.302825376512</c:v>
                </c:pt>
                <c:pt idx="16088">
                  <c:v>151.58993750707955</c:v>
                </c:pt>
                <c:pt idx="16089">
                  <c:v>151.58993750707955</c:v>
                </c:pt>
                <c:pt idx="16090">
                  <c:v>151.68187476351261</c:v>
                </c:pt>
                <c:pt idx="16091">
                  <c:v>151.0383163785437</c:v>
                </c:pt>
                <c:pt idx="16092">
                  <c:v>152.08751720182104</c:v>
                </c:pt>
                <c:pt idx="16093">
                  <c:v>150.70847944337197</c:v>
                </c:pt>
                <c:pt idx="16094">
                  <c:v>150.67057036538958</c:v>
                </c:pt>
                <c:pt idx="16095">
                  <c:v>151.44396966213333</c:v>
                </c:pt>
                <c:pt idx="16096">
                  <c:v>150.39476311495758</c:v>
                </c:pt>
                <c:pt idx="16097">
                  <c:v>150.48669494875003</c:v>
                </c:pt>
                <c:pt idx="16098">
                  <c:v>151.07622425149484</c:v>
                </c:pt>
                <c:pt idx="16099">
                  <c:v>152.17946108592596</c:v>
                </c:pt>
                <c:pt idx="16100">
                  <c:v>151.16816211044352</c:v>
                </c:pt>
                <c:pt idx="16101">
                  <c:v>151.0383163785437</c:v>
                </c:pt>
                <c:pt idx="16102">
                  <c:v>150.1568581340814</c:v>
                </c:pt>
                <c:pt idx="16103">
                  <c:v>150.11894971886622</c:v>
                </c:pt>
                <c:pt idx="16104">
                  <c:v>150.02701787302345</c:v>
                </c:pt>
                <c:pt idx="16105">
                  <c:v>151.0383163785437</c:v>
                </c:pt>
                <c:pt idx="16106">
                  <c:v>150.67057036538958</c:v>
                </c:pt>
                <c:pt idx="16107">
                  <c:v>150.85444668580257</c:v>
                </c:pt>
                <c:pt idx="16108">
                  <c:v>152.04962077666673</c:v>
                </c:pt>
                <c:pt idx="16109">
                  <c:v>151.40606178918219</c:v>
                </c:pt>
                <c:pt idx="16110">
                  <c:v>151.07622425149484</c:v>
                </c:pt>
                <c:pt idx="16111">
                  <c:v>151.22219209644106</c:v>
                </c:pt>
                <c:pt idx="16112">
                  <c:v>151.53591354623825</c:v>
                </c:pt>
                <c:pt idx="16113">
                  <c:v>151.53591354623825</c:v>
                </c:pt>
                <c:pt idx="16114">
                  <c:v>153.00689518879224</c:v>
                </c:pt>
                <c:pt idx="16115">
                  <c:v>150.43266562551966</c:v>
                </c:pt>
                <c:pt idx="16116">
                  <c:v>153.09883907289716</c:v>
                </c:pt>
                <c:pt idx="16117">
                  <c:v>150.61654098190766</c:v>
                </c:pt>
                <c:pt idx="16118">
                  <c:v>151.53591354623825</c:v>
                </c:pt>
                <c:pt idx="16119">
                  <c:v>150.34073355072098</c:v>
                </c:pt>
                <c:pt idx="16120">
                  <c:v>151.95768231520242</c:v>
                </c:pt>
                <c:pt idx="16121">
                  <c:v>151.22219209644106</c:v>
                </c:pt>
                <c:pt idx="16122">
                  <c:v>151.22219209644106</c:v>
                </c:pt>
                <c:pt idx="16123">
                  <c:v>150.34073355072098</c:v>
                </c:pt>
                <c:pt idx="16124">
                  <c:v>150.06492009437804</c:v>
                </c:pt>
                <c:pt idx="16125">
                  <c:v>152.82300742058243</c:v>
                </c:pt>
                <c:pt idx="16126">
                  <c:v>150.06492009437804</c:v>
                </c:pt>
                <c:pt idx="16127">
                  <c:v>151.40606178918219</c:v>
                </c:pt>
                <c:pt idx="16128">
                  <c:v>150.302825376512</c:v>
                </c:pt>
                <c:pt idx="16129">
                  <c:v>150.39476311495758</c:v>
                </c:pt>
                <c:pt idx="16130">
                  <c:v>150.06492009437804</c:v>
                </c:pt>
                <c:pt idx="16131">
                  <c:v>150.34073355072098</c:v>
                </c:pt>
                <c:pt idx="16132">
                  <c:v>151.9036294336112</c:v>
                </c:pt>
                <c:pt idx="16133">
                  <c:v>150.57863292820184</c:v>
                </c:pt>
                <c:pt idx="16134">
                  <c:v>150.21088739706022</c:v>
                </c:pt>
                <c:pt idx="16135">
                  <c:v>150.2487958122754</c:v>
                </c:pt>
                <c:pt idx="16136">
                  <c:v>150.1568581340814</c:v>
                </c:pt>
                <c:pt idx="16137">
                  <c:v>150.48669494875003</c:v>
                </c:pt>
                <c:pt idx="16138">
                  <c:v>151.58993750707955</c:v>
                </c:pt>
                <c:pt idx="16139">
                  <c:v>153.24479486753091</c:v>
                </c:pt>
                <c:pt idx="16140">
                  <c:v>158.66905503859715</c:v>
                </c:pt>
                <c:pt idx="16141">
                  <c:v>150.43266562551966</c:v>
                </c:pt>
                <c:pt idx="16142">
                  <c:v>150.43266562551966</c:v>
                </c:pt>
                <c:pt idx="16143">
                  <c:v>151.07622425149484</c:v>
                </c:pt>
                <c:pt idx="16144">
                  <c:v>150.61654098190766</c:v>
                </c:pt>
                <c:pt idx="16145">
                  <c:v>151.81174519855301</c:v>
                </c:pt>
                <c:pt idx="16146">
                  <c:v>150.1568581340814</c:v>
                </c:pt>
                <c:pt idx="16147">
                  <c:v>152.08751720182104</c:v>
                </c:pt>
                <c:pt idx="16148">
                  <c:v>150.02701787302345</c:v>
                </c:pt>
                <c:pt idx="16149">
                  <c:v>150.85444668580257</c:v>
                </c:pt>
                <c:pt idx="16150">
                  <c:v>150.21088739706022</c:v>
                </c:pt>
                <c:pt idx="16151">
                  <c:v>150.39476311495758</c:v>
                </c:pt>
                <c:pt idx="16152">
                  <c:v>151.68187476351261</c:v>
                </c:pt>
                <c:pt idx="16153">
                  <c:v>150.70847944337197</c:v>
                </c:pt>
                <c:pt idx="16154">
                  <c:v>150.89234853359747</c:v>
                </c:pt>
                <c:pt idx="16155">
                  <c:v>150.302825376512</c:v>
                </c:pt>
                <c:pt idx="16156">
                  <c:v>151.40606178918219</c:v>
                </c:pt>
                <c:pt idx="16157">
                  <c:v>150.76250882685389</c:v>
                </c:pt>
                <c:pt idx="16158">
                  <c:v>152.08751720182104</c:v>
                </c:pt>
                <c:pt idx="16159">
                  <c:v>152.17946108592596</c:v>
                </c:pt>
                <c:pt idx="16160">
                  <c:v>150.52460336396524</c:v>
                </c:pt>
                <c:pt idx="16161">
                  <c:v>150.11894971886622</c:v>
                </c:pt>
                <c:pt idx="16162">
                  <c:v>150.94637851959502</c:v>
                </c:pt>
                <c:pt idx="16163">
                  <c:v>151.16816211044352</c:v>
                </c:pt>
                <c:pt idx="16164">
                  <c:v>151.71980131444809</c:v>
                </c:pt>
                <c:pt idx="16165">
                  <c:v>151.2600999693922</c:v>
                </c:pt>
                <c:pt idx="16166">
                  <c:v>150.06492009437804</c:v>
                </c:pt>
                <c:pt idx="16167">
                  <c:v>150.85444668580257</c:v>
                </c:pt>
                <c:pt idx="16168">
                  <c:v>150.94637851959502</c:v>
                </c:pt>
                <c:pt idx="16169">
                  <c:v>150.85444668580257</c:v>
                </c:pt>
                <c:pt idx="16170">
                  <c:v>150.67057036538958</c:v>
                </c:pt>
                <c:pt idx="16171">
                  <c:v>150.61654098190766</c:v>
                </c:pt>
                <c:pt idx="16172">
                  <c:v>150.57863292820184</c:v>
                </c:pt>
                <c:pt idx="16173">
                  <c:v>150.302825376512</c:v>
                </c:pt>
                <c:pt idx="16174">
                  <c:v>151.99557331771612</c:v>
                </c:pt>
                <c:pt idx="16175">
                  <c:v>152.08751720182104</c:v>
                </c:pt>
                <c:pt idx="16176">
                  <c:v>150.1568581340814</c:v>
                </c:pt>
                <c:pt idx="16177">
                  <c:v>150.98428699506178</c:v>
                </c:pt>
                <c:pt idx="16178">
                  <c:v>151.35203180318464</c:v>
                </c:pt>
                <c:pt idx="16179">
                  <c:v>151.99557331771612</c:v>
                </c:pt>
                <c:pt idx="16180">
                  <c:v>152.91495130468732</c:v>
                </c:pt>
                <c:pt idx="16181">
                  <c:v>151.9036294336112</c:v>
                </c:pt>
                <c:pt idx="16182">
                  <c:v>154.66176520207168</c:v>
                </c:pt>
                <c:pt idx="16183">
                  <c:v>151.40606178918219</c:v>
                </c:pt>
                <c:pt idx="16184">
                  <c:v>151.68187476351261</c:v>
                </c:pt>
                <c:pt idx="16185">
                  <c:v>152.41736618730525</c:v>
                </c:pt>
                <c:pt idx="16186">
                  <c:v>151.68187476351261</c:v>
                </c:pt>
                <c:pt idx="16187">
                  <c:v>151.77381322497692</c:v>
                </c:pt>
                <c:pt idx="16188">
                  <c:v>151.40606178918219</c:v>
                </c:pt>
                <c:pt idx="16189">
                  <c:v>150.302825376512</c:v>
                </c:pt>
                <c:pt idx="16190">
                  <c:v>150.80041730232065</c:v>
                </c:pt>
                <c:pt idx="16191">
                  <c:v>151.07622425149484</c:v>
                </c:pt>
                <c:pt idx="16192">
                  <c:v>151.53591354623825</c:v>
                </c:pt>
                <c:pt idx="16193">
                  <c:v>151.40606178918219</c:v>
                </c:pt>
                <c:pt idx="16194">
                  <c:v>151.49799964813087</c:v>
                </c:pt>
                <c:pt idx="16195">
                  <c:v>151.22219209644106</c:v>
                </c:pt>
                <c:pt idx="16196">
                  <c:v>150.67057036538958</c:v>
                </c:pt>
                <c:pt idx="16197">
                  <c:v>150.67057036538958</c:v>
                </c:pt>
                <c:pt idx="16198">
                  <c:v>151.16816211044352</c:v>
                </c:pt>
                <c:pt idx="16199">
                  <c:v>150.302825376512</c:v>
                </c:pt>
                <c:pt idx="16200">
                  <c:v>152.63911965237259</c:v>
                </c:pt>
                <c:pt idx="16201">
                  <c:v>151.2600999693922</c:v>
                </c:pt>
                <c:pt idx="16202">
                  <c:v>150.02701787302345</c:v>
                </c:pt>
                <c:pt idx="16203">
                  <c:v>150.89234853359747</c:v>
                </c:pt>
                <c:pt idx="16204">
                  <c:v>150.06492009437804</c:v>
                </c:pt>
                <c:pt idx="16205">
                  <c:v>150.02701787302345</c:v>
                </c:pt>
                <c:pt idx="16206">
                  <c:v>150.02701787302345</c:v>
                </c:pt>
                <c:pt idx="16207">
                  <c:v>151.31412995538975</c:v>
                </c:pt>
                <c:pt idx="16208">
                  <c:v>150.21088739706022</c:v>
                </c:pt>
                <c:pt idx="16209">
                  <c:v>150.34073355072098</c:v>
                </c:pt>
                <c:pt idx="16210">
                  <c:v>150.1568581340814</c:v>
                </c:pt>
                <c:pt idx="16211">
                  <c:v>150.43266562551966</c:v>
                </c:pt>
                <c:pt idx="16212">
                  <c:v>151.07622425149484</c:v>
                </c:pt>
                <c:pt idx="16213">
                  <c:v>150.98428699506178</c:v>
                </c:pt>
                <c:pt idx="16214">
                  <c:v>150.89234853359747</c:v>
                </c:pt>
                <c:pt idx="16215">
                  <c:v>150.21088739706022</c:v>
                </c:pt>
                <c:pt idx="16216">
                  <c:v>150.89234853359747</c:v>
                </c:pt>
                <c:pt idx="16217">
                  <c:v>151.71980131444809</c:v>
                </c:pt>
                <c:pt idx="16218">
                  <c:v>150.06492009437804</c:v>
                </c:pt>
                <c:pt idx="16219">
                  <c:v>150.48669494875003</c:v>
                </c:pt>
                <c:pt idx="16220">
                  <c:v>150.48669494875003</c:v>
                </c:pt>
                <c:pt idx="16221">
                  <c:v>150.61654098190766</c:v>
                </c:pt>
                <c:pt idx="16222">
                  <c:v>150.21088739706022</c:v>
                </c:pt>
                <c:pt idx="16223">
                  <c:v>152.87704945689242</c:v>
                </c:pt>
                <c:pt idx="16224">
                  <c:v>152.87704945689242</c:v>
                </c:pt>
                <c:pt idx="16225">
                  <c:v>150.76250882685389</c:v>
                </c:pt>
                <c:pt idx="16226">
                  <c:v>154.89965463804475</c:v>
                </c:pt>
                <c:pt idx="16227">
                  <c:v>153.06092517478979</c:v>
                </c:pt>
                <c:pt idx="16228">
                  <c:v>151.22219209644106</c:v>
                </c:pt>
                <c:pt idx="16229">
                  <c:v>150.34073355072098</c:v>
                </c:pt>
                <c:pt idx="16230">
                  <c:v>151.07622425149484</c:v>
                </c:pt>
                <c:pt idx="16231">
                  <c:v>150.80041730232065</c:v>
                </c:pt>
                <c:pt idx="16232">
                  <c:v>151.9036294336112</c:v>
                </c:pt>
                <c:pt idx="16233">
                  <c:v>151.16816211044352</c:v>
                </c:pt>
                <c:pt idx="16234">
                  <c:v>150.06492009437804</c:v>
                </c:pt>
                <c:pt idx="16235">
                  <c:v>150.98428699506178</c:v>
                </c:pt>
                <c:pt idx="16236">
                  <c:v>150.67057036538958</c:v>
                </c:pt>
                <c:pt idx="16237">
                  <c:v>152.50930404625393</c:v>
                </c:pt>
                <c:pt idx="16238">
                  <c:v>151.9036294336112</c:v>
                </c:pt>
                <c:pt idx="16239">
                  <c:v>150.48669494875003</c:v>
                </c:pt>
                <c:pt idx="16240">
                  <c:v>151.77381322497692</c:v>
                </c:pt>
                <c:pt idx="16241">
                  <c:v>152.08751720182104</c:v>
                </c:pt>
                <c:pt idx="16242">
                  <c:v>150.1568581340814</c:v>
                </c:pt>
                <c:pt idx="16243">
                  <c:v>150.2487958122754</c:v>
                </c:pt>
                <c:pt idx="16244">
                  <c:v>150.70847944337197</c:v>
                </c:pt>
                <c:pt idx="16245">
                  <c:v>150.70847944337197</c:v>
                </c:pt>
                <c:pt idx="16246">
                  <c:v>150.2487958122754</c:v>
                </c:pt>
                <c:pt idx="16247">
                  <c:v>151.0383163785437</c:v>
                </c:pt>
                <c:pt idx="16248">
                  <c:v>150.61654098190766</c:v>
                </c:pt>
                <c:pt idx="16249">
                  <c:v>150.34073355072098</c:v>
                </c:pt>
                <c:pt idx="16250">
                  <c:v>150.21088739706022</c:v>
                </c:pt>
                <c:pt idx="16251">
                  <c:v>150.98428699506178</c:v>
                </c:pt>
                <c:pt idx="16252">
                  <c:v>150.302825376512</c:v>
                </c:pt>
                <c:pt idx="16253">
                  <c:v>150.34073355072098</c:v>
                </c:pt>
                <c:pt idx="16254">
                  <c:v>150.57863292820184</c:v>
                </c:pt>
                <c:pt idx="16255">
                  <c:v>150.52460336396524</c:v>
                </c:pt>
                <c:pt idx="16256">
                  <c:v>151.2600999693922</c:v>
                </c:pt>
                <c:pt idx="16257">
                  <c:v>150.89234853359747</c:v>
                </c:pt>
                <c:pt idx="16258">
                  <c:v>150.89234853359747</c:v>
                </c:pt>
                <c:pt idx="16259">
                  <c:v>150.98428699506178</c:v>
                </c:pt>
                <c:pt idx="16260">
                  <c:v>150.2487958122754</c:v>
                </c:pt>
                <c:pt idx="16261">
                  <c:v>150.02701787302345</c:v>
                </c:pt>
                <c:pt idx="16262">
                  <c:v>150.21088739706022</c:v>
                </c:pt>
                <c:pt idx="16263">
                  <c:v>150.02701787302345</c:v>
                </c:pt>
                <c:pt idx="16264">
                  <c:v>151.40606178918219</c:v>
                </c:pt>
                <c:pt idx="16265">
                  <c:v>151.53591354623825</c:v>
                </c:pt>
                <c:pt idx="16266">
                  <c:v>154.47787743386186</c:v>
                </c:pt>
                <c:pt idx="16267">
                  <c:v>150.02701787302345</c:v>
                </c:pt>
                <c:pt idx="16268">
                  <c:v>152.50930404625393</c:v>
                </c:pt>
                <c:pt idx="16269">
                  <c:v>151.40606178918219</c:v>
                </c:pt>
                <c:pt idx="16270">
                  <c:v>150.43266562551966</c:v>
                </c:pt>
                <c:pt idx="16271">
                  <c:v>151.40606178918219</c:v>
                </c:pt>
                <c:pt idx="16272">
                  <c:v>150.57863292820184</c:v>
                </c:pt>
                <c:pt idx="16273">
                  <c:v>150.2487958122754</c:v>
                </c:pt>
                <c:pt idx="16274">
                  <c:v>150.52460336396524</c:v>
                </c:pt>
                <c:pt idx="16275">
                  <c:v>150.06492009437804</c:v>
                </c:pt>
                <c:pt idx="16276">
                  <c:v>150.34073355072098</c:v>
                </c:pt>
                <c:pt idx="16277">
                  <c:v>150.21088739706022</c:v>
                </c:pt>
                <c:pt idx="16278">
                  <c:v>150.80041730232065</c:v>
                </c:pt>
                <c:pt idx="16279">
                  <c:v>150.98428699506178</c:v>
                </c:pt>
                <c:pt idx="16280">
                  <c:v>151.2600999693922</c:v>
                </c:pt>
                <c:pt idx="16281">
                  <c:v>151.53591354623825</c:v>
                </c:pt>
                <c:pt idx="16282">
                  <c:v>150.76250882685389</c:v>
                </c:pt>
                <c:pt idx="16283">
                  <c:v>150.39476311495758</c:v>
                </c:pt>
                <c:pt idx="16284">
                  <c:v>150.85444668580257</c:v>
                </c:pt>
                <c:pt idx="16285">
                  <c:v>150.67057036538958</c:v>
                </c:pt>
                <c:pt idx="16286">
                  <c:v>150.39476311495758</c:v>
                </c:pt>
                <c:pt idx="16287">
                  <c:v>152.23349046940788</c:v>
                </c:pt>
                <c:pt idx="16288">
                  <c:v>150.67057036538958</c:v>
                </c:pt>
                <c:pt idx="16289">
                  <c:v>150.61654098190766</c:v>
                </c:pt>
                <c:pt idx="16290">
                  <c:v>150.39476311495758</c:v>
                </c:pt>
                <c:pt idx="16291">
                  <c:v>150.67057036538958</c:v>
                </c:pt>
                <c:pt idx="16292">
                  <c:v>150.57863292820184</c:v>
                </c:pt>
                <c:pt idx="16293">
                  <c:v>150.52460336396524</c:v>
                </c:pt>
                <c:pt idx="16294">
                  <c:v>150.52460336396524</c:v>
                </c:pt>
                <c:pt idx="16295">
                  <c:v>150.52460336396524</c:v>
                </c:pt>
                <c:pt idx="16296">
                  <c:v>150.06492009437804</c:v>
                </c:pt>
                <c:pt idx="16297">
                  <c:v>151.2600999693922</c:v>
                </c:pt>
                <c:pt idx="16298">
                  <c:v>150.80041730232065</c:v>
                </c:pt>
                <c:pt idx="16299">
                  <c:v>151.53591354623825</c:v>
                </c:pt>
                <c:pt idx="16300">
                  <c:v>151.35203180318464</c:v>
                </c:pt>
                <c:pt idx="16301">
                  <c:v>150.70847944337197</c:v>
                </c:pt>
                <c:pt idx="16302">
                  <c:v>150.80041730232065</c:v>
                </c:pt>
                <c:pt idx="16303">
                  <c:v>150.52460336396524</c:v>
                </c:pt>
                <c:pt idx="16304">
                  <c:v>151.07622425149484</c:v>
                </c:pt>
                <c:pt idx="16305">
                  <c:v>150.02701787302345</c:v>
                </c:pt>
                <c:pt idx="16306">
                  <c:v>150.21088739706022</c:v>
                </c:pt>
                <c:pt idx="16307">
                  <c:v>154.38593354975694</c:v>
                </c:pt>
                <c:pt idx="16308">
                  <c:v>152.78511159794374</c:v>
                </c:pt>
                <c:pt idx="16309">
                  <c:v>151.77381322497692</c:v>
                </c:pt>
                <c:pt idx="16310">
                  <c:v>150.94637851959502</c:v>
                </c:pt>
                <c:pt idx="16311">
                  <c:v>151.99557331771612</c:v>
                </c:pt>
                <c:pt idx="16312">
                  <c:v>152.27140497003089</c:v>
                </c:pt>
                <c:pt idx="16313">
                  <c:v>153.46655435775449</c:v>
                </c:pt>
                <c:pt idx="16314">
                  <c:v>151.44396966213333</c:v>
                </c:pt>
                <c:pt idx="16315">
                  <c:v>151.81174519855301</c:v>
                </c:pt>
                <c:pt idx="16316">
                  <c:v>151.68187476351261</c:v>
                </c:pt>
                <c:pt idx="16317">
                  <c:v>151.0383163785437</c:v>
                </c:pt>
                <c:pt idx="16318">
                  <c:v>152.04962077666673</c:v>
                </c:pt>
                <c:pt idx="16319">
                  <c:v>153.06092517478979</c:v>
                </c:pt>
                <c:pt idx="16320">
                  <c:v>150.85444668580257</c:v>
                </c:pt>
                <c:pt idx="16321">
                  <c:v>151.40606178918219</c:v>
                </c:pt>
                <c:pt idx="16322">
                  <c:v>151.31412995538975</c:v>
                </c:pt>
                <c:pt idx="16323">
                  <c:v>150.57863292820184</c:v>
                </c:pt>
                <c:pt idx="16324">
                  <c:v>153.52060844437696</c:v>
                </c:pt>
                <c:pt idx="16325">
                  <c:v>151.95768231520242</c:v>
                </c:pt>
                <c:pt idx="16326">
                  <c:v>151.0383163785437</c:v>
                </c:pt>
                <c:pt idx="16327">
                  <c:v>150.48669494875003</c:v>
                </c:pt>
                <c:pt idx="16328">
                  <c:v>150.1568581340814</c:v>
                </c:pt>
                <c:pt idx="16329">
                  <c:v>152.17946108592596</c:v>
                </c:pt>
                <c:pt idx="16330">
                  <c:v>151.44396966213333</c:v>
                </c:pt>
                <c:pt idx="16331">
                  <c:v>152.63911965237259</c:v>
                </c:pt>
                <c:pt idx="16332">
                  <c:v>153.83432989417415</c:v>
                </c:pt>
                <c:pt idx="16333">
                  <c:v>151.07622425149484</c:v>
                </c:pt>
                <c:pt idx="16334">
                  <c:v>152.17946108592596</c:v>
                </c:pt>
                <c:pt idx="16335">
                  <c:v>150.48669494875003</c:v>
                </c:pt>
                <c:pt idx="16336">
                  <c:v>150.57863292820184</c:v>
                </c:pt>
                <c:pt idx="16337">
                  <c:v>150.21088739706022</c:v>
                </c:pt>
                <c:pt idx="16338">
                  <c:v>150.39476311495758</c:v>
                </c:pt>
                <c:pt idx="16339">
                  <c:v>150.43266562551966</c:v>
                </c:pt>
                <c:pt idx="16340">
                  <c:v>150.76250882685389</c:v>
                </c:pt>
                <c:pt idx="16341">
                  <c:v>151.16816211044352</c:v>
                </c:pt>
                <c:pt idx="16342">
                  <c:v>151.53591354623825</c:v>
                </c:pt>
                <c:pt idx="16343">
                  <c:v>150.06492009437804</c:v>
                </c:pt>
                <c:pt idx="16344">
                  <c:v>153.92627377827907</c:v>
                </c:pt>
                <c:pt idx="16345">
                  <c:v>152.73106353647751</c:v>
                </c:pt>
                <c:pt idx="16346">
                  <c:v>152.63911965237259</c:v>
                </c:pt>
                <c:pt idx="16347">
                  <c:v>156.59240661610355</c:v>
                </c:pt>
                <c:pt idx="16348">
                  <c:v>152.4552927382407</c:v>
                </c:pt>
                <c:pt idx="16349">
                  <c:v>150.34073355072098</c:v>
                </c:pt>
                <c:pt idx="16350">
                  <c:v>150.80041730232065</c:v>
                </c:pt>
                <c:pt idx="16351">
                  <c:v>151.13025423749238</c:v>
                </c:pt>
                <c:pt idx="16352">
                  <c:v>150.34073355072098</c:v>
                </c:pt>
                <c:pt idx="16353">
                  <c:v>150.70847944337197</c:v>
                </c:pt>
                <c:pt idx="16354">
                  <c:v>150.1568581340814</c:v>
                </c:pt>
                <c:pt idx="16355">
                  <c:v>151.31412995538975</c:v>
                </c:pt>
                <c:pt idx="16356">
                  <c:v>152.78511159794374</c:v>
                </c:pt>
                <c:pt idx="16357">
                  <c:v>152.50930404625393</c:v>
                </c:pt>
                <c:pt idx="16358">
                  <c:v>151.40606178918219</c:v>
                </c:pt>
                <c:pt idx="16359">
                  <c:v>152.50930404625393</c:v>
                </c:pt>
                <c:pt idx="16360">
                  <c:v>152.32542832835657</c:v>
                </c:pt>
                <c:pt idx="16361">
                  <c:v>153.06092517478979</c:v>
                </c:pt>
                <c:pt idx="16362">
                  <c:v>150.34073355072098</c:v>
                </c:pt>
                <c:pt idx="16363">
                  <c:v>150.67057036538958</c:v>
                </c:pt>
                <c:pt idx="16364">
                  <c:v>151.13025423749238</c:v>
                </c:pt>
                <c:pt idx="16365">
                  <c:v>151.86574505876936</c:v>
                </c:pt>
                <c:pt idx="16366">
                  <c:v>150.43266562551966</c:v>
                </c:pt>
                <c:pt idx="16367">
                  <c:v>151.62785743034317</c:v>
                </c:pt>
                <c:pt idx="16368">
                  <c:v>151.35203180318464</c:v>
                </c:pt>
                <c:pt idx="16369">
                  <c:v>150.52460336396524</c:v>
                </c:pt>
                <c:pt idx="16370">
                  <c:v>150.21088739706022</c:v>
                </c:pt>
                <c:pt idx="16371">
                  <c:v>151.40606178918219</c:v>
                </c:pt>
                <c:pt idx="16372">
                  <c:v>151.07622425149484</c:v>
                </c:pt>
                <c:pt idx="16373">
                  <c:v>150.52460336396524</c:v>
                </c:pt>
                <c:pt idx="16374">
                  <c:v>150.06492009437804</c:v>
                </c:pt>
                <c:pt idx="16375">
                  <c:v>153.00689518879224</c:v>
                </c:pt>
                <c:pt idx="16376">
                  <c:v>150.06492009437804</c:v>
                </c:pt>
                <c:pt idx="16377">
                  <c:v>150.80041730232065</c:v>
                </c:pt>
                <c:pt idx="16378">
                  <c:v>151.07622425149484</c:v>
                </c:pt>
                <c:pt idx="16379">
                  <c:v>152.4552927382407</c:v>
                </c:pt>
                <c:pt idx="16380">
                  <c:v>151.16816211044352</c:v>
                </c:pt>
                <c:pt idx="16381">
                  <c:v>151.71980131444809</c:v>
                </c:pt>
                <c:pt idx="16382">
                  <c:v>150.34073355072098</c:v>
                </c:pt>
                <c:pt idx="16383">
                  <c:v>150.43266562551966</c:v>
                </c:pt>
                <c:pt idx="16384">
                  <c:v>150.98428699506178</c:v>
                </c:pt>
                <c:pt idx="16385">
                  <c:v>150.43266562551966</c:v>
                </c:pt>
                <c:pt idx="16386">
                  <c:v>150.70847944337197</c:v>
                </c:pt>
                <c:pt idx="16387">
                  <c:v>150.94637851959502</c:v>
                </c:pt>
                <c:pt idx="16388">
                  <c:v>155.81901876715662</c:v>
                </c:pt>
                <c:pt idx="16389">
                  <c:v>150.85444668580257</c:v>
                </c:pt>
                <c:pt idx="16390">
                  <c:v>152.27140497003089</c:v>
                </c:pt>
                <c:pt idx="16391">
                  <c:v>150.67057036538958</c:v>
                </c:pt>
                <c:pt idx="16392">
                  <c:v>153.24479486753091</c:v>
                </c:pt>
                <c:pt idx="16393">
                  <c:v>150.1568581340814</c:v>
                </c:pt>
                <c:pt idx="16394">
                  <c:v>150.98428699506178</c:v>
                </c:pt>
                <c:pt idx="16395">
                  <c:v>150.02701787302345</c:v>
                </c:pt>
                <c:pt idx="16396">
                  <c:v>151.07622425149484</c:v>
                </c:pt>
                <c:pt idx="16397">
                  <c:v>151.71980131444809</c:v>
                </c:pt>
                <c:pt idx="16398">
                  <c:v>151.35203180318464</c:v>
                </c:pt>
                <c:pt idx="16399">
                  <c:v>150.67057036538958</c:v>
                </c:pt>
                <c:pt idx="16400">
                  <c:v>151.22219209644106</c:v>
                </c:pt>
                <c:pt idx="16401">
                  <c:v>151.22219209644106</c:v>
                </c:pt>
                <c:pt idx="16402">
                  <c:v>151.58993750707955</c:v>
                </c:pt>
                <c:pt idx="16403">
                  <c:v>151.68187476351261</c:v>
                </c:pt>
                <c:pt idx="16404">
                  <c:v>151.22219209644106</c:v>
                </c:pt>
                <c:pt idx="16405">
                  <c:v>151.0383163785437</c:v>
                </c:pt>
                <c:pt idx="16406">
                  <c:v>151.31412995538975</c:v>
                </c:pt>
                <c:pt idx="16407">
                  <c:v>150.21088739706022</c:v>
                </c:pt>
                <c:pt idx="16408">
                  <c:v>150.76250882685389</c:v>
                </c:pt>
                <c:pt idx="16409">
                  <c:v>150.2487958122754</c:v>
                </c:pt>
                <c:pt idx="16410">
                  <c:v>151.62785743034317</c:v>
                </c:pt>
                <c:pt idx="16411">
                  <c:v>152.27140497003089</c:v>
                </c:pt>
                <c:pt idx="16412">
                  <c:v>153.00689518879224</c:v>
                </c:pt>
                <c:pt idx="16413">
                  <c:v>153.46655435775449</c:v>
                </c:pt>
                <c:pt idx="16414">
                  <c:v>150.34073355072098</c:v>
                </c:pt>
                <c:pt idx="16415">
                  <c:v>151.81174519855301</c:v>
                </c:pt>
                <c:pt idx="16416">
                  <c:v>150.48669494875003</c:v>
                </c:pt>
                <c:pt idx="16417">
                  <c:v>150.43266562551966</c:v>
                </c:pt>
                <c:pt idx="16418">
                  <c:v>151.62785743034317</c:v>
                </c:pt>
                <c:pt idx="16419">
                  <c:v>152.54723662234562</c:v>
                </c:pt>
                <c:pt idx="16420">
                  <c:v>150.06492009437804</c:v>
                </c:pt>
                <c:pt idx="16421">
                  <c:v>150.89234853359747</c:v>
                </c:pt>
                <c:pt idx="16422">
                  <c:v>151.95768231520242</c:v>
                </c:pt>
                <c:pt idx="16423">
                  <c:v>152.87704945689242</c:v>
                </c:pt>
                <c:pt idx="16424">
                  <c:v>151.68187476351261</c:v>
                </c:pt>
                <c:pt idx="16425">
                  <c:v>152.14155863561541</c:v>
                </c:pt>
                <c:pt idx="16426">
                  <c:v>151.49799964813087</c:v>
                </c:pt>
                <c:pt idx="16427">
                  <c:v>151.77381322497692</c:v>
                </c:pt>
                <c:pt idx="16428">
                  <c:v>150.39476311495758</c:v>
                </c:pt>
                <c:pt idx="16429">
                  <c:v>150.11894971886622</c:v>
                </c:pt>
                <c:pt idx="16430">
                  <c:v>154.34803471454015</c:v>
                </c:pt>
                <c:pt idx="16431">
                  <c:v>151.40606178918219</c:v>
                </c:pt>
                <c:pt idx="16432">
                  <c:v>150.39476311495758</c:v>
                </c:pt>
                <c:pt idx="16433">
                  <c:v>151.16816211044352</c:v>
                </c:pt>
                <c:pt idx="16434">
                  <c:v>150.2487958122754</c:v>
                </c:pt>
                <c:pt idx="16435">
                  <c:v>151.07622425149484</c:v>
                </c:pt>
                <c:pt idx="16436">
                  <c:v>151.16816211044352</c:v>
                </c:pt>
                <c:pt idx="16437">
                  <c:v>151.16816211044352</c:v>
                </c:pt>
                <c:pt idx="16438">
                  <c:v>150.21088739706022</c:v>
                </c:pt>
                <c:pt idx="16439">
                  <c:v>152.04962077666673</c:v>
                </c:pt>
                <c:pt idx="16440">
                  <c:v>151.31412995538975</c:v>
                </c:pt>
                <c:pt idx="16441">
                  <c:v>151.53591354623825</c:v>
                </c:pt>
                <c:pt idx="16442">
                  <c:v>150.11894971886622</c:v>
                </c:pt>
                <c:pt idx="16443">
                  <c:v>151.16816211044352</c:v>
                </c:pt>
                <c:pt idx="16444">
                  <c:v>150.80041730232065</c:v>
                </c:pt>
                <c:pt idx="16445">
                  <c:v>151.22219209644106</c:v>
                </c:pt>
                <c:pt idx="16446">
                  <c:v>150.2487958122754</c:v>
                </c:pt>
                <c:pt idx="16447">
                  <c:v>150.89234853359747</c:v>
                </c:pt>
                <c:pt idx="16448">
                  <c:v>150.11894971886622</c:v>
                </c:pt>
                <c:pt idx="16449">
                  <c:v>150.302825376512</c:v>
                </c:pt>
                <c:pt idx="16450">
                  <c:v>150.57863292820184</c:v>
                </c:pt>
                <c:pt idx="16451">
                  <c:v>151.2600999693922</c:v>
                </c:pt>
                <c:pt idx="16452">
                  <c:v>150.67057036538958</c:v>
                </c:pt>
                <c:pt idx="16453">
                  <c:v>150.21088739706022</c:v>
                </c:pt>
                <c:pt idx="16454">
                  <c:v>151.62785743034317</c:v>
                </c:pt>
                <c:pt idx="16455">
                  <c:v>150.76250882685389</c:v>
                </c:pt>
                <c:pt idx="16456">
                  <c:v>151.53591354623825</c:v>
                </c:pt>
                <c:pt idx="16457">
                  <c:v>150.76250882685389</c:v>
                </c:pt>
                <c:pt idx="16458">
                  <c:v>151.0383163785437</c:v>
                </c:pt>
                <c:pt idx="16459">
                  <c:v>150.57863292820184</c:v>
                </c:pt>
                <c:pt idx="16460">
                  <c:v>150.34073355072098</c:v>
                </c:pt>
                <c:pt idx="16461">
                  <c:v>151.44396966213333</c:v>
                </c:pt>
                <c:pt idx="16462">
                  <c:v>150.80041730232065</c:v>
                </c:pt>
                <c:pt idx="16463">
                  <c:v>150.21088739706022</c:v>
                </c:pt>
                <c:pt idx="16464">
                  <c:v>150.34073355072098</c:v>
                </c:pt>
                <c:pt idx="16465">
                  <c:v>150.06492009437804</c:v>
                </c:pt>
                <c:pt idx="16466">
                  <c:v>150.1568581340814</c:v>
                </c:pt>
                <c:pt idx="16467">
                  <c:v>150.06492009437804</c:v>
                </c:pt>
                <c:pt idx="16468">
                  <c:v>150.52460336396524</c:v>
                </c:pt>
                <c:pt idx="16469">
                  <c:v>151.07622425149484</c:v>
                </c:pt>
                <c:pt idx="16470">
                  <c:v>150.70847944337197</c:v>
                </c:pt>
                <c:pt idx="16471">
                  <c:v>150.06492009437804</c:v>
                </c:pt>
                <c:pt idx="16472">
                  <c:v>151.53591354623825</c:v>
                </c:pt>
                <c:pt idx="16473">
                  <c:v>151.81174519855301</c:v>
                </c:pt>
                <c:pt idx="16474">
                  <c:v>153.46655435775449</c:v>
                </c:pt>
                <c:pt idx="16475">
                  <c:v>155.94885847390023</c:v>
                </c:pt>
                <c:pt idx="16476">
                  <c:v>150.61654098190766</c:v>
                </c:pt>
                <c:pt idx="16477">
                  <c:v>150.48669494875003</c:v>
                </c:pt>
                <c:pt idx="16478">
                  <c:v>150.2487958122754</c:v>
                </c:pt>
                <c:pt idx="16479">
                  <c:v>150.39476311495758</c:v>
                </c:pt>
                <c:pt idx="16480">
                  <c:v>151.16816211044352</c:v>
                </c:pt>
                <c:pt idx="16481">
                  <c:v>151.9036294336112</c:v>
                </c:pt>
                <c:pt idx="16482">
                  <c:v>151.9036294336112</c:v>
                </c:pt>
                <c:pt idx="16483">
                  <c:v>150.302825376512</c:v>
                </c:pt>
                <c:pt idx="16484">
                  <c:v>150.80041730232065</c:v>
                </c:pt>
                <c:pt idx="16485">
                  <c:v>151.0383163785437</c:v>
                </c:pt>
                <c:pt idx="16486">
                  <c:v>151.49799964813087</c:v>
                </c:pt>
                <c:pt idx="16487">
                  <c:v>151.99557331771612</c:v>
                </c:pt>
                <c:pt idx="16488">
                  <c:v>150.94637851959502</c:v>
                </c:pt>
                <c:pt idx="16489">
                  <c:v>151.77381322497692</c:v>
                </c:pt>
                <c:pt idx="16490">
                  <c:v>150.67057036538958</c:v>
                </c:pt>
                <c:pt idx="16491">
                  <c:v>150.302825376512</c:v>
                </c:pt>
                <c:pt idx="16492">
                  <c:v>151.40606178918219</c:v>
                </c:pt>
                <c:pt idx="16493">
                  <c:v>150.89234853359747</c:v>
                </c:pt>
                <c:pt idx="16494">
                  <c:v>150.11894971886622</c:v>
                </c:pt>
                <c:pt idx="16495">
                  <c:v>150.98428699506178</c:v>
                </c:pt>
                <c:pt idx="16496">
                  <c:v>151.2600999693922</c:v>
                </c:pt>
                <c:pt idx="16497">
                  <c:v>150.52460336396524</c:v>
                </c:pt>
                <c:pt idx="16498">
                  <c:v>150.80041730232065</c:v>
                </c:pt>
                <c:pt idx="16499">
                  <c:v>150.48669494875003</c:v>
                </c:pt>
                <c:pt idx="16500">
                  <c:v>150.67057036538958</c:v>
                </c:pt>
                <c:pt idx="16501">
                  <c:v>152.27140497003089</c:v>
                </c:pt>
                <c:pt idx="16502">
                  <c:v>150.70847944337197</c:v>
                </c:pt>
                <c:pt idx="16503">
                  <c:v>151.2600999693922</c:v>
                </c:pt>
                <c:pt idx="16504">
                  <c:v>150.61654098190766</c:v>
                </c:pt>
                <c:pt idx="16505">
                  <c:v>150.302825376512</c:v>
                </c:pt>
                <c:pt idx="16506">
                  <c:v>150.61654098190766</c:v>
                </c:pt>
                <c:pt idx="16507">
                  <c:v>151.22219209644106</c:v>
                </c:pt>
                <c:pt idx="16508">
                  <c:v>152.50930404625393</c:v>
                </c:pt>
                <c:pt idx="16509">
                  <c:v>151.31412995538975</c:v>
                </c:pt>
                <c:pt idx="16510">
                  <c:v>152.04962077666673</c:v>
                </c:pt>
                <c:pt idx="16511">
                  <c:v>150.06492009437804</c:v>
                </c:pt>
                <c:pt idx="16512">
                  <c:v>150.76250882685389</c:v>
                </c:pt>
                <c:pt idx="16513">
                  <c:v>150.70847944337197</c:v>
                </c:pt>
                <c:pt idx="16514">
                  <c:v>150.89234853359747</c:v>
                </c:pt>
                <c:pt idx="16515">
                  <c:v>151.99557331771612</c:v>
                </c:pt>
                <c:pt idx="16516">
                  <c:v>154.84565176525027</c:v>
                </c:pt>
                <c:pt idx="16517">
                  <c:v>154.38593354975694</c:v>
                </c:pt>
                <c:pt idx="16518">
                  <c:v>151.9036294336112</c:v>
                </c:pt>
                <c:pt idx="16519">
                  <c:v>151.86574505876936</c:v>
                </c:pt>
                <c:pt idx="16520">
                  <c:v>150.2487958122754</c:v>
                </c:pt>
                <c:pt idx="16521">
                  <c:v>151.68187476351261</c:v>
                </c:pt>
                <c:pt idx="16522">
                  <c:v>151.77381322497692</c:v>
                </c:pt>
                <c:pt idx="16523">
                  <c:v>152.23349046940788</c:v>
                </c:pt>
                <c:pt idx="16524">
                  <c:v>150.43266562551966</c:v>
                </c:pt>
                <c:pt idx="16525">
                  <c:v>150.1568581340814</c:v>
                </c:pt>
                <c:pt idx="16526">
                  <c:v>151.58993750707955</c:v>
                </c:pt>
                <c:pt idx="16527">
                  <c:v>152.41736618730525</c:v>
                </c:pt>
                <c:pt idx="16528">
                  <c:v>151.40606178918219</c:v>
                </c:pt>
                <c:pt idx="16529">
                  <c:v>150.06492009437804</c:v>
                </c:pt>
                <c:pt idx="16530">
                  <c:v>151.62785743034317</c:v>
                </c:pt>
                <c:pt idx="16531">
                  <c:v>152.36334885413578</c:v>
                </c:pt>
                <c:pt idx="16532">
                  <c:v>152.08751720182104</c:v>
                </c:pt>
                <c:pt idx="16533">
                  <c:v>151.77381322497692</c:v>
                </c:pt>
                <c:pt idx="16534">
                  <c:v>150.61654098190766</c:v>
                </c:pt>
                <c:pt idx="16535">
                  <c:v>150.21088739706022</c:v>
                </c:pt>
                <c:pt idx="16536">
                  <c:v>150.57863292820184</c:v>
                </c:pt>
                <c:pt idx="16537">
                  <c:v>151.13025423749238</c:v>
                </c:pt>
                <c:pt idx="16538">
                  <c:v>150.48669494875003</c:v>
                </c:pt>
                <c:pt idx="16539">
                  <c:v>151.16816211044352</c:v>
                </c:pt>
                <c:pt idx="16540">
                  <c:v>150.98428699506178</c:v>
                </c:pt>
                <c:pt idx="16541">
                  <c:v>152.78511159794374</c:v>
                </c:pt>
                <c:pt idx="16542">
                  <c:v>150.11894971886622</c:v>
                </c:pt>
                <c:pt idx="16543">
                  <c:v>151.40606178918219</c:v>
                </c:pt>
                <c:pt idx="16544">
                  <c:v>150.21088739706022</c:v>
                </c:pt>
                <c:pt idx="16545">
                  <c:v>150.98428699506178</c:v>
                </c:pt>
                <c:pt idx="16546">
                  <c:v>150.34073355072098</c:v>
                </c:pt>
                <c:pt idx="16547">
                  <c:v>152.27140497003089</c:v>
                </c:pt>
                <c:pt idx="16548">
                  <c:v>152.27140497003089</c:v>
                </c:pt>
                <c:pt idx="16549">
                  <c:v>152.08751720182104</c:v>
                </c:pt>
                <c:pt idx="16550">
                  <c:v>150.98428699506178</c:v>
                </c:pt>
                <c:pt idx="16551">
                  <c:v>150.52460336396524</c:v>
                </c:pt>
                <c:pt idx="16552">
                  <c:v>150.70847944337197</c:v>
                </c:pt>
                <c:pt idx="16553">
                  <c:v>150.48669494875003</c:v>
                </c:pt>
                <c:pt idx="16554">
                  <c:v>151.13025423749238</c:v>
                </c:pt>
                <c:pt idx="16555">
                  <c:v>150.39476311495758</c:v>
                </c:pt>
                <c:pt idx="16556">
                  <c:v>151.81174519855301</c:v>
                </c:pt>
                <c:pt idx="16557">
                  <c:v>151.22219209644106</c:v>
                </c:pt>
                <c:pt idx="16558">
                  <c:v>150.67057036538958</c:v>
                </c:pt>
                <c:pt idx="16559">
                  <c:v>150.89234853359747</c:v>
                </c:pt>
                <c:pt idx="16560">
                  <c:v>150.43266562551966</c:v>
                </c:pt>
                <c:pt idx="16561">
                  <c:v>150.06492009437804</c:v>
                </c:pt>
                <c:pt idx="16562">
                  <c:v>151.16816211044352</c:v>
                </c:pt>
                <c:pt idx="16563">
                  <c:v>155.21336765262322</c:v>
                </c:pt>
                <c:pt idx="16564">
                  <c:v>152.27140497003089</c:v>
                </c:pt>
                <c:pt idx="16565">
                  <c:v>150.11894971886622</c:v>
                </c:pt>
                <c:pt idx="16566">
                  <c:v>151.35203180318464</c:v>
                </c:pt>
                <c:pt idx="16567">
                  <c:v>150.48669494875003</c:v>
                </c:pt>
                <c:pt idx="16568">
                  <c:v>150.80041730232065</c:v>
                </c:pt>
                <c:pt idx="16569">
                  <c:v>150.2487958122754</c:v>
                </c:pt>
                <c:pt idx="16570">
                  <c:v>150.67057036538958</c:v>
                </c:pt>
                <c:pt idx="16571">
                  <c:v>151.35203180318464</c:v>
                </c:pt>
                <c:pt idx="16572">
                  <c:v>150.06492009437804</c:v>
                </c:pt>
                <c:pt idx="16573">
                  <c:v>152.36334885413578</c:v>
                </c:pt>
                <c:pt idx="16574">
                  <c:v>151.35203180318464</c:v>
                </c:pt>
                <c:pt idx="16575">
                  <c:v>150.52460336396524</c:v>
                </c:pt>
                <c:pt idx="16576">
                  <c:v>152.27140497003089</c:v>
                </c:pt>
                <c:pt idx="16577">
                  <c:v>152.14155863561541</c:v>
                </c:pt>
                <c:pt idx="16578">
                  <c:v>152.14155863561541</c:v>
                </c:pt>
                <c:pt idx="16579">
                  <c:v>150.06492009437804</c:v>
                </c:pt>
                <c:pt idx="16580">
                  <c:v>150.70847944337197</c:v>
                </c:pt>
                <c:pt idx="16581">
                  <c:v>150.2487958122754</c:v>
                </c:pt>
                <c:pt idx="16582">
                  <c:v>150.06492009437804</c:v>
                </c:pt>
                <c:pt idx="16583">
                  <c:v>150.11894971886622</c:v>
                </c:pt>
                <c:pt idx="16584">
                  <c:v>150.48669494875003</c:v>
                </c:pt>
                <c:pt idx="16585">
                  <c:v>150.39476311495758</c:v>
                </c:pt>
                <c:pt idx="16586">
                  <c:v>153.24479486753091</c:v>
                </c:pt>
                <c:pt idx="16587">
                  <c:v>151.22219209644106</c:v>
                </c:pt>
                <c:pt idx="16588">
                  <c:v>150.02701787302345</c:v>
                </c:pt>
                <c:pt idx="16589">
                  <c:v>150.89234853359747</c:v>
                </c:pt>
                <c:pt idx="16590">
                  <c:v>150.76250882685389</c:v>
                </c:pt>
                <c:pt idx="16591">
                  <c:v>150.43266562551966</c:v>
                </c:pt>
                <c:pt idx="16592">
                  <c:v>152.4552927382407</c:v>
                </c:pt>
                <c:pt idx="16593">
                  <c:v>153.19078295700209</c:v>
                </c:pt>
                <c:pt idx="16594">
                  <c:v>150.2487958122754</c:v>
                </c:pt>
                <c:pt idx="16595">
                  <c:v>150.94637851959502</c:v>
                </c:pt>
                <c:pt idx="16596">
                  <c:v>151.2600999693922</c:v>
                </c:pt>
                <c:pt idx="16597">
                  <c:v>150.34073355072098</c:v>
                </c:pt>
                <c:pt idx="16598">
                  <c:v>151.16816211044352</c:v>
                </c:pt>
                <c:pt idx="16599">
                  <c:v>153.09883907289716</c:v>
                </c:pt>
                <c:pt idx="16600">
                  <c:v>150.43266562551966</c:v>
                </c:pt>
                <c:pt idx="16601">
                  <c:v>151.71980131444809</c:v>
                </c:pt>
                <c:pt idx="16602">
                  <c:v>150.98428699506178</c:v>
                </c:pt>
                <c:pt idx="16603">
                  <c:v>150.06492009437804</c:v>
                </c:pt>
                <c:pt idx="16604">
                  <c:v>151.49799964813087</c:v>
                </c:pt>
                <c:pt idx="16605">
                  <c:v>152.41736618730525</c:v>
                </c:pt>
                <c:pt idx="16606">
                  <c:v>150.98428699506178</c:v>
                </c:pt>
                <c:pt idx="16607">
                  <c:v>155.63514907441549</c:v>
                </c:pt>
                <c:pt idx="16608">
                  <c:v>155.9109566261053</c:v>
                </c:pt>
                <c:pt idx="16609">
                  <c:v>150.67057036538958</c:v>
                </c:pt>
                <c:pt idx="16610">
                  <c:v>151.9036294336112</c:v>
                </c:pt>
                <c:pt idx="16611">
                  <c:v>150.80041730232065</c:v>
                </c:pt>
                <c:pt idx="16612">
                  <c:v>151.16816211044352</c:v>
                </c:pt>
                <c:pt idx="16613">
                  <c:v>150.43266562551966</c:v>
                </c:pt>
                <c:pt idx="16614">
                  <c:v>151.16816211044352</c:v>
                </c:pt>
                <c:pt idx="16615">
                  <c:v>151.2600999693922</c:v>
                </c:pt>
                <c:pt idx="16616">
                  <c:v>151.40606178918219</c:v>
                </c:pt>
                <c:pt idx="16617">
                  <c:v>150.70847944337197</c:v>
                </c:pt>
                <c:pt idx="16618">
                  <c:v>151.16816211044352</c:v>
                </c:pt>
                <c:pt idx="16619">
                  <c:v>153.24479486753091</c:v>
                </c:pt>
                <c:pt idx="16620">
                  <c:v>152.27140497003089</c:v>
                </c:pt>
                <c:pt idx="16621">
                  <c:v>151.99557331771612</c:v>
                </c:pt>
                <c:pt idx="16622">
                  <c:v>150.80041730232065</c:v>
                </c:pt>
                <c:pt idx="16623">
                  <c:v>150.85444668580257</c:v>
                </c:pt>
                <c:pt idx="16624">
                  <c:v>152.78511159794374</c:v>
                </c:pt>
                <c:pt idx="16625">
                  <c:v>151.0383163785437</c:v>
                </c:pt>
                <c:pt idx="16626">
                  <c:v>151.13025423749238</c:v>
                </c:pt>
                <c:pt idx="16627">
                  <c:v>150.11894971886622</c:v>
                </c:pt>
                <c:pt idx="16628">
                  <c:v>150.94637851959502</c:v>
                </c:pt>
                <c:pt idx="16629">
                  <c:v>151.07622425149484</c:v>
                </c:pt>
                <c:pt idx="16630">
                  <c:v>151.99557331771612</c:v>
                </c:pt>
                <c:pt idx="16631">
                  <c:v>152.27140497003089</c:v>
                </c:pt>
                <c:pt idx="16632">
                  <c:v>151.35203180318464</c:v>
                </c:pt>
                <c:pt idx="16633">
                  <c:v>150.43266562551966</c:v>
                </c:pt>
                <c:pt idx="16634">
                  <c:v>151.40606178918219</c:v>
                </c:pt>
                <c:pt idx="16635">
                  <c:v>151.13025423749238</c:v>
                </c:pt>
                <c:pt idx="16636">
                  <c:v>151.35203180318464</c:v>
                </c:pt>
                <c:pt idx="16637">
                  <c:v>151.16816211044352</c:v>
                </c:pt>
                <c:pt idx="16638">
                  <c:v>150.302825376512</c:v>
                </c:pt>
                <c:pt idx="16639">
                  <c:v>150.61654098190766</c:v>
                </c:pt>
                <c:pt idx="16640">
                  <c:v>150.1568581340814</c:v>
                </c:pt>
                <c:pt idx="16641">
                  <c:v>150.52460336396524</c:v>
                </c:pt>
                <c:pt idx="16642">
                  <c:v>151.13025423749238</c:v>
                </c:pt>
                <c:pt idx="16643">
                  <c:v>150.94637851959502</c:v>
                </c:pt>
                <c:pt idx="16644">
                  <c:v>151.22219209644106</c:v>
                </c:pt>
                <c:pt idx="16645">
                  <c:v>150.21088739706022</c:v>
                </c:pt>
                <c:pt idx="16646">
                  <c:v>150.89234853359747</c:v>
                </c:pt>
                <c:pt idx="16647">
                  <c:v>152.27140497003089</c:v>
                </c:pt>
                <c:pt idx="16648">
                  <c:v>152.08751720182104</c:v>
                </c:pt>
                <c:pt idx="16649">
                  <c:v>153.92627377827907</c:v>
                </c:pt>
                <c:pt idx="16650">
                  <c:v>150.11894971886622</c:v>
                </c:pt>
                <c:pt idx="16651">
                  <c:v>151.31412995538975</c:v>
                </c:pt>
                <c:pt idx="16652">
                  <c:v>150.85444668580257</c:v>
                </c:pt>
                <c:pt idx="16653">
                  <c:v>150.34073355072098</c:v>
                </c:pt>
                <c:pt idx="16654">
                  <c:v>151.07622425149484</c:v>
                </c:pt>
                <c:pt idx="16655">
                  <c:v>150.302825376512</c:v>
                </c:pt>
                <c:pt idx="16656">
                  <c:v>150.52460336396524</c:v>
                </c:pt>
                <c:pt idx="16657">
                  <c:v>151.77381322497692</c:v>
                </c:pt>
                <c:pt idx="16658">
                  <c:v>152.23349046940788</c:v>
                </c:pt>
                <c:pt idx="16659">
                  <c:v>151.40606178918219</c:v>
                </c:pt>
                <c:pt idx="16660">
                  <c:v>151.86574505876936</c:v>
                </c:pt>
                <c:pt idx="16661">
                  <c:v>150.85444668580257</c:v>
                </c:pt>
                <c:pt idx="16662">
                  <c:v>150.39476311495758</c:v>
                </c:pt>
                <c:pt idx="16663">
                  <c:v>153.42866998291265</c:v>
                </c:pt>
                <c:pt idx="16664">
                  <c:v>151.13025423749238</c:v>
                </c:pt>
                <c:pt idx="16665">
                  <c:v>150.48669494875003</c:v>
                </c:pt>
                <c:pt idx="16666">
                  <c:v>150.89234853359747</c:v>
                </c:pt>
                <c:pt idx="16667">
                  <c:v>151.2600999693922</c:v>
                </c:pt>
                <c:pt idx="16668">
                  <c:v>150.98428699506178</c:v>
                </c:pt>
                <c:pt idx="16669">
                  <c:v>150.80041730232065</c:v>
                </c:pt>
                <c:pt idx="16670">
                  <c:v>150.34073355072098</c:v>
                </c:pt>
                <c:pt idx="16671">
                  <c:v>150.94637851959502</c:v>
                </c:pt>
                <c:pt idx="16672">
                  <c:v>151.13025423749238</c:v>
                </c:pt>
                <c:pt idx="16673">
                  <c:v>150.2487958122754</c:v>
                </c:pt>
                <c:pt idx="16674">
                  <c:v>151.16816211044352</c:v>
                </c:pt>
                <c:pt idx="16675">
                  <c:v>151.16816211044352</c:v>
                </c:pt>
                <c:pt idx="16676">
                  <c:v>150.70847944337197</c:v>
                </c:pt>
                <c:pt idx="16677">
                  <c:v>150.98428699506178</c:v>
                </c:pt>
                <c:pt idx="16678">
                  <c:v>151.62785743034317</c:v>
                </c:pt>
                <c:pt idx="16679">
                  <c:v>151.2600999693922</c:v>
                </c:pt>
                <c:pt idx="16680">
                  <c:v>151.07622425149484</c:v>
                </c:pt>
                <c:pt idx="16681">
                  <c:v>153.28272684110698</c:v>
                </c:pt>
                <c:pt idx="16682">
                  <c:v>153.92627377827907</c:v>
                </c:pt>
                <c:pt idx="16683">
                  <c:v>150.70847944337197</c:v>
                </c:pt>
                <c:pt idx="16684">
                  <c:v>150.85444668580257</c:v>
                </c:pt>
                <c:pt idx="16685">
                  <c:v>150.85444668580257</c:v>
                </c:pt>
                <c:pt idx="16686">
                  <c:v>150.76250882685389</c:v>
                </c:pt>
                <c:pt idx="16687">
                  <c:v>153.6125402781694</c:v>
                </c:pt>
                <c:pt idx="16688">
                  <c:v>151.40606178918219</c:v>
                </c:pt>
                <c:pt idx="16689">
                  <c:v>152.60124130268699</c:v>
                </c:pt>
                <c:pt idx="16690">
                  <c:v>152.41736618730525</c:v>
                </c:pt>
                <c:pt idx="16691">
                  <c:v>150.48669494875003</c:v>
                </c:pt>
                <c:pt idx="16692">
                  <c:v>151.0383163785437</c:v>
                </c:pt>
                <c:pt idx="16693">
                  <c:v>151.49799964813087</c:v>
                </c:pt>
                <c:pt idx="16694">
                  <c:v>152.14155863561541</c:v>
                </c:pt>
                <c:pt idx="16695">
                  <c:v>153.88835385501545</c:v>
                </c:pt>
                <c:pt idx="16696">
                  <c:v>152.23349046940788</c:v>
                </c:pt>
                <c:pt idx="16697">
                  <c:v>150.02701787302345</c:v>
                </c:pt>
                <c:pt idx="16698">
                  <c:v>150.98428699506178</c:v>
                </c:pt>
                <c:pt idx="16699">
                  <c:v>152.4552927382407</c:v>
                </c:pt>
                <c:pt idx="16700">
                  <c:v>150.61654098190766</c:v>
                </c:pt>
                <c:pt idx="16701">
                  <c:v>150.52460336396524</c:v>
                </c:pt>
                <c:pt idx="16702">
                  <c:v>151.99557331771612</c:v>
                </c:pt>
                <c:pt idx="16703">
                  <c:v>150.06492009437804</c:v>
                </c:pt>
                <c:pt idx="16704">
                  <c:v>151.31412995538975</c:v>
                </c:pt>
                <c:pt idx="16705">
                  <c:v>151.77381322497692</c:v>
                </c:pt>
                <c:pt idx="16706">
                  <c:v>151.44396966213333</c:v>
                </c:pt>
                <c:pt idx="16707">
                  <c:v>150.34073355072098</c:v>
                </c:pt>
                <c:pt idx="16708">
                  <c:v>151.31412995538975</c:v>
                </c:pt>
                <c:pt idx="16709">
                  <c:v>150.02701787302345</c:v>
                </c:pt>
                <c:pt idx="16710">
                  <c:v>150.1568581340814</c:v>
                </c:pt>
                <c:pt idx="16711">
                  <c:v>151.2600999693922</c:v>
                </c:pt>
                <c:pt idx="16712">
                  <c:v>152.17946108592596</c:v>
                </c:pt>
                <c:pt idx="16713">
                  <c:v>153.55849824185941</c:v>
                </c:pt>
                <c:pt idx="16714">
                  <c:v>151.44396966213333</c:v>
                </c:pt>
                <c:pt idx="16715">
                  <c:v>151.2600999693922</c:v>
                </c:pt>
                <c:pt idx="16716">
                  <c:v>151.2600999693922</c:v>
                </c:pt>
                <c:pt idx="16717">
                  <c:v>150.1568581340814</c:v>
                </c:pt>
                <c:pt idx="16718">
                  <c:v>151.2600999693922</c:v>
                </c:pt>
                <c:pt idx="16719">
                  <c:v>151.35203180318464</c:v>
                </c:pt>
                <c:pt idx="16720">
                  <c:v>150.11894971886622</c:v>
                </c:pt>
                <c:pt idx="16721">
                  <c:v>152.50930404625393</c:v>
                </c:pt>
                <c:pt idx="16722">
                  <c:v>151.40606178918219</c:v>
                </c:pt>
                <c:pt idx="16723">
                  <c:v>150.2487958122754</c:v>
                </c:pt>
                <c:pt idx="16724">
                  <c:v>152.32542832835657</c:v>
                </c:pt>
                <c:pt idx="16725">
                  <c:v>150.57863292820184</c:v>
                </c:pt>
                <c:pt idx="16726">
                  <c:v>150.1568581340814</c:v>
                </c:pt>
                <c:pt idx="16727">
                  <c:v>151.40606178918219</c:v>
                </c:pt>
                <c:pt idx="16728">
                  <c:v>150.94637851959502</c:v>
                </c:pt>
                <c:pt idx="16729">
                  <c:v>152.04962077666673</c:v>
                </c:pt>
                <c:pt idx="16730">
                  <c:v>151.9036294336112</c:v>
                </c:pt>
                <c:pt idx="16731">
                  <c:v>150.98428699506178</c:v>
                </c:pt>
                <c:pt idx="16732">
                  <c:v>150.21088739706022</c:v>
                </c:pt>
                <c:pt idx="16733">
                  <c:v>151.86574505876936</c:v>
                </c:pt>
                <c:pt idx="16734">
                  <c:v>150.52460336396524</c:v>
                </c:pt>
                <c:pt idx="16735">
                  <c:v>150.11894971886622</c:v>
                </c:pt>
                <c:pt idx="16736">
                  <c:v>150.67057036538958</c:v>
                </c:pt>
                <c:pt idx="16737">
                  <c:v>150.67057036538958</c:v>
                </c:pt>
                <c:pt idx="16738">
                  <c:v>150.34073355072098</c:v>
                </c:pt>
                <c:pt idx="16739">
                  <c:v>156.31663521535114</c:v>
                </c:pt>
                <c:pt idx="16740">
                  <c:v>151.9036294336112</c:v>
                </c:pt>
                <c:pt idx="16741">
                  <c:v>150.57863292820184</c:v>
                </c:pt>
                <c:pt idx="16742">
                  <c:v>150.2487958122754</c:v>
                </c:pt>
                <c:pt idx="16743">
                  <c:v>151.53591354623825</c:v>
                </c:pt>
                <c:pt idx="16744">
                  <c:v>151.2600999693922</c:v>
                </c:pt>
                <c:pt idx="16745">
                  <c:v>151.53591354623825</c:v>
                </c:pt>
                <c:pt idx="16746">
                  <c:v>152.82300742058243</c:v>
                </c:pt>
                <c:pt idx="16747">
                  <c:v>151.53591354623825</c:v>
                </c:pt>
                <c:pt idx="16748">
                  <c:v>150.98428699506178</c:v>
                </c:pt>
                <c:pt idx="16749">
                  <c:v>150.67057036538958</c:v>
                </c:pt>
                <c:pt idx="16750">
                  <c:v>150.76250882685389</c:v>
                </c:pt>
                <c:pt idx="16751">
                  <c:v>153.06092517478979</c:v>
                </c:pt>
                <c:pt idx="16752">
                  <c:v>151.40606178918219</c:v>
                </c:pt>
                <c:pt idx="16753">
                  <c:v>150.34073355072098</c:v>
                </c:pt>
                <c:pt idx="16754">
                  <c:v>150.34073355072098</c:v>
                </c:pt>
                <c:pt idx="16755">
                  <c:v>150.94637851959502</c:v>
                </c:pt>
                <c:pt idx="16756">
                  <c:v>150.06492009437804</c:v>
                </c:pt>
                <c:pt idx="16757">
                  <c:v>150.302825376512</c:v>
                </c:pt>
                <c:pt idx="16758">
                  <c:v>151.68187476351261</c:v>
                </c:pt>
                <c:pt idx="16759">
                  <c:v>150.67057036538958</c:v>
                </c:pt>
                <c:pt idx="16760">
                  <c:v>150.80041730232065</c:v>
                </c:pt>
                <c:pt idx="16761">
                  <c:v>150.61654098190766</c:v>
                </c:pt>
                <c:pt idx="16762">
                  <c:v>153.19078295700209</c:v>
                </c:pt>
                <c:pt idx="16763">
                  <c:v>152.54723662234562</c:v>
                </c:pt>
                <c:pt idx="16764">
                  <c:v>153.19078295700209</c:v>
                </c:pt>
                <c:pt idx="16765">
                  <c:v>151.9036294336112</c:v>
                </c:pt>
                <c:pt idx="16766">
                  <c:v>151.16816211044352</c:v>
                </c:pt>
                <c:pt idx="16767">
                  <c:v>152.04962077666673</c:v>
                </c:pt>
                <c:pt idx="16768">
                  <c:v>150.76250882685389</c:v>
                </c:pt>
                <c:pt idx="16769">
                  <c:v>151.68187476351261</c:v>
                </c:pt>
                <c:pt idx="16770">
                  <c:v>151.40606178918219</c:v>
                </c:pt>
                <c:pt idx="16771">
                  <c:v>151.95768231520242</c:v>
                </c:pt>
                <c:pt idx="16772">
                  <c:v>151.68187476351261</c:v>
                </c:pt>
                <c:pt idx="16773">
                  <c:v>151.86574505876936</c:v>
                </c:pt>
                <c:pt idx="16774">
                  <c:v>150.302825376512</c:v>
                </c:pt>
                <c:pt idx="16775">
                  <c:v>150.302825376512</c:v>
                </c:pt>
                <c:pt idx="16776">
                  <c:v>150.02701787302345</c:v>
                </c:pt>
                <c:pt idx="16777">
                  <c:v>151.13025423749238</c:v>
                </c:pt>
                <c:pt idx="16778">
                  <c:v>152.41736618730525</c:v>
                </c:pt>
                <c:pt idx="16779">
                  <c:v>151.16816211044352</c:v>
                </c:pt>
                <c:pt idx="16780">
                  <c:v>155.48919930493798</c:v>
                </c:pt>
                <c:pt idx="16781">
                  <c:v>152.27140497003089</c:v>
                </c:pt>
                <c:pt idx="16782">
                  <c:v>150.34073355072098</c:v>
                </c:pt>
                <c:pt idx="16783">
                  <c:v>151.53591354623825</c:v>
                </c:pt>
                <c:pt idx="16784">
                  <c:v>151.53591354623825</c:v>
                </c:pt>
                <c:pt idx="16785">
                  <c:v>150.1568581340814</c:v>
                </c:pt>
                <c:pt idx="16786">
                  <c:v>150.02701787302345</c:v>
                </c:pt>
                <c:pt idx="16787">
                  <c:v>151.49799964813087</c:v>
                </c:pt>
                <c:pt idx="16788">
                  <c:v>152.69317373899506</c:v>
                </c:pt>
                <c:pt idx="16789">
                  <c:v>151.40606178918219</c:v>
                </c:pt>
                <c:pt idx="16790">
                  <c:v>153.37461047364957</c:v>
                </c:pt>
                <c:pt idx="16791">
                  <c:v>152.36334885413578</c:v>
                </c:pt>
                <c:pt idx="16792">
                  <c:v>150.2487958122754</c:v>
                </c:pt>
                <c:pt idx="16793">
                  <c:v>151.49799964813087</c:v>
                </c:pt>
                <c:pt idx="16794">
                  <c:v>151.40606178918219</c:v>
                </c:pt>
                <c:pt idx="16795">
                  <c:v>151.22219209644106</c:v>
                </c:pt>
                <c:pt idx="16796">
                  <c:v>151.81174519855301</c:v>
                </c:pt>
                <c:pt idx="16797">
                  <c:v>150.61654098190766</c:v>
                </c:pt>
                <c:pt idx="16798">
                  <c:v>152.91495130468732</c:v>
                </c:pt>
                <c:pt idx="16799">
                  <c:v>153.19078295700209</c:v>
                </c:pt>
                <c:pt idx="16800">
                  <c:v>152.63911965237259</c:v>
                </c:pt>
                <c:pt idx="16801">
                  <c:v>150.11894971886622</c:v>
                </c:pt>
                <c:pt idx="16802">
                  <c:v>150.2487958122754</c:v>
                </c:pt>
                <c:pt idx="16803">
                  <c:v>150.06492009437804</c:v>
                </c:pt>
                <c:pt idx="16804">
                  <c:v>150.11894971886622</c:v>
                </c:pt>
                <c:pt idx="16805">
                  <c:v>150.06492009437804</c:v>
                </c:pt>
                <c:pt idx="16806">
                  <c:v>150.48669494875003</c:v>
                </c:pt>
                <c:pt idx="16807">
                  <c:v>150.302825376512</c:v>
                </c:pt>
                <c:pt idx="16808">
                  <c:v>151.71980131444809</c:v>
                </c:pt>
                <c:pt idx="16809">
                  <c:v>150.48669494875003</c:v>
                </c:pt>
                <c:pt idx="16810">
                  <c:v>152.17946108592596</c:v>
                </c:pt>
                <c:pt idx="16811">
                  <c:v>151.81174519855301</c:v>
                </c:pt>
                <c:pt idx="16812">
                  <c:v>150.67057036538958</c:v>
                </c:pt>
                <c:pt idx="16813">
                  <c:v>150.02701787302345</c:v>
                </c:pt>
                <c:pt idx="16814">
                  <c:v>150.302825376512</c:v>
                </c:pt>
                <c:pt idx="16815">
                  <c:v>150.52460336396524</c:v>
                </c:pt>
                <c:pt idx="16816">
                  <c:v>151.77381322497692</c:v>
                </c:pt>
                <c:pt idx="16817">
                  <c:v>150.89234853359747</c:v>
                </c:pt>
                <c:pt idx="16818">
                  <c:v>150.11894971886622</c:v>
                </c:pt>
                <c:pt idx="16819">
                  <c:v>151.86574505876936</c:v>
                </c:pt>
                <c:pt idx="16820">
                  <c:v>156.18676297276389</c:v>
                </c:pt>
                <c:pt idx="16821">
                  <c:v>154.25609806062272</c:v>
                </c:pt>
                <c:pt idx="16822">
                  <c:v>153.24479486753091</c:v>
                </c:pt>
                <c:pt idx="16823">
                  <c:v>151.49799964813087</c:v>
                </c:pt>
                <c:pt idx="16824">
                  <c:v>152.54723662234562</c:v>
                </c:pt>
                <c:pt idx="16825">
                  <c:v>150.85444668580257</c:v>
                </c:pt>
                <c:pt idx="16826">
                  <c:v>150.06492009437804</c:v>
                </c:pt>
                <c:pt idx="16827">
                  <c:v>151.44396966213333</c:v>
                </c:pt>
                <c:pt idx="16828">
                  <c:v>153.19078295700209</c:v>
                </c:pt>
                <c:pt idx="16829">
                  <c:v>152.08751720182104</c:v>
                </c:pt>
                <c:pt idx="16830">
                  <c:v>152.73106353647751</c:v>
                </c:pt>
                <c:pt idx="16831">
                  <c:v>152.36334885413578</c:v>
                </c:pt>
                <c:pt idx="16832">
                  <c:v>153.92627377827907</c:v>
                </c:pt>
                <c:pt idx="16833">
                  <c:v>153.28272684110698</c:v>
                </c:pt>
                <c:pt idx="16834">
                  <c:v>151.22219209644106</c:v>
                </c:pt>
                <c:pt idx="16835">
                  <c:v>150.67057036538958</c:v>
                </c:pt>
                <c:pt idx="16836">
                  <c:v>150.76250882685389</c:v>
                </c:pt>
                <c:pt idx="16837">
                  <c:v>150.1568581340814</c:v>
                </c:pt>
                <c:pt idx="16838">
                  <c:v>150.48669494875003</c:v>
                </c:pt>
                <c:pt idx="16839">
                  <c:v>151.86574505876936</c:v>
                </c:pt>
                <c:pt idx="16840">
                  <c:v>150.85444668580257</c:v>
                </c:pt>
                <c:pt idx="16841">
                  <c:v>150.21088739706022</c:v>
                </c:pt>
                <c:pt idx="16842">
                  <c:v>150.67057036538958</c:v>
                </c:pt>
                <c:pt idx="16843">
                  <c:v>150.67057036538958</c:v>
                </c:pt>
                <c:pt idx="16844">
                  <c:v>152.08751720182104</c:v>
                </c:pt>
                <c:pt idx="16845">
                  <c:v>150.43266562551966</c:v>
                </c:pt>
                <c:pt idx="16846">
                  <c:v>151.35203180318464</c:v>
                </c:pt>
                <c:pt idx="16847">
                  <c:v>150.2487958122754</c:v>
                </c:pt>
                <c:pt idx="16848">
                  <c:v>152.14155863561541</c:v>
                </c:pt>
                <c:pt idx="16849">
                  <c:v>150.67057036538958</c:v>
                </c:pt>
                <c:pt idx="16850">
                  <c:v>151.81174519855301</c:v>
                </c:pt>
                <c:pt idx="16851">
                  <c:v>151.2600999693922</c:v>
                </c:pt>
                <c:pt idx="16852">
                  <c:v>150.70847944337197</c:v>
                </c:pt>
                <c:pt idx="16853">
                  <c:v>150.11894971886622</c:v>
                </c:pt>
                <c:pt idx="16854">
                  <c:v>152.36334885413578</c:v>
                </c:pt>
                <c:pt idx="16855">
                  <c:v>150.2487958122754</c:v>
                </c:pt>
                <c:pt idx="16856">
                  <c:v>151.31412995538975</c:v>
                </c:pt>
                <c:pt idx="16857">
                  <c:v>151.77381322497692</c:v>
                </c:pt>
                <c:pt idx="16858">
                  <c:v>151.0383163785437</c:v>
                </c:pt>
                <c:pt idx="16859">
                  <c:v>150.48669494875003</c:v>
                </c:pt>
                <c:pt idx="16860">
                  <c:v>151.2600999693922</c:v>
                </c:pt>
                <c:pt idx="16861">
                  <c:v>151.16816211044352</c:v>
                </c:pt>
                <c:pt idx="16862">
                  <c:v>153.46655435775449</c:v>
                </c:pt>
                <c:pt idx="16863">
                  <c:v>155.0294798844134</c:v>
                </c:pt>
                <c:pt idx="16864">
                  <c:v>153.46655435775449</c:v>
                </c:pt>
                <c:pt idx="16865">
                  <c:v>150.02701787302345</c:v>
                </c:pt>
                <c:pt idx="16866">
                  <c:v>151.40606178918219</c:v>
                </c:pt>
                <c:pt idx="16867">
                  <c:v>150.1568581340814</c:v>
                </c:pt>
                <c:pt idx="16868">
                  <c:v>152.36334885413578</c:v>
                </c:pt>
                <c:pt idx="16869">
                  <c:v>150.34073355072098</c:v>
                </c:pt>
                <c:pt idx="16870">
                  <c:v>150.21088739706022</c:v>
                </c:pt>
                <c:pt idx="16871">
                  <c:v>150.94637851959502</c:v>
                </c:pt>
                <c:pt idx="16872">
                  <c:v>151.13025423749238</c:v>
                </c:pt>
                <c:pt idx="16873">
                  <c:v>152.14155863561541</c:v>
                </c:pt>
                <c:pt idx="16874">
                  <c:v>150.43266562551966</c:v>
                </c:pt>
                <c:pt idx="16875">
                  <c:v>151.2600999693922</c:v>
                </c:pt>
                <c:pt idx="16876">
                  <c:v>151.35203180318464</c:v>
                </c:pt>
                <c:pt idx="16877">
                  <c:v>150.06492009437804</c:v>
                </c:pt>
                <c:pt idx="16878">
                  <c:v>150.43266562551966</c:v>
                </c:pt>
                <c:pt idx="16879">
                  <c:v>151.35203180318464</c:v>
                </c:pt>
                <c:pt idx="16880">
                  <c:v>150.06492009437804</c:v>
                </c:pt>
                <c:pt idx="16881">
                  <c:v>150.302825376512</c:v>
                </c:pt>
                <c:pt idx="16882">
                  <c:v>151.0383163785437</c:v>
                </c:pt>
                <c:pt idx="16883">
                  <c:v>150.98428699506178</c:v>
                </c:pt>
                <c:pt idx="16884">
                  <c:v>152.54723662234562</c:v>
                </c:pt>
                <c:pt idx="16885">
                  <c:v>150.85444668580257</c:v>
                </c:pt>
                <c:pt idx="16886">
                  <c:v>151.68187476351261</c:v>
                </c:pt>
                <c:pt idx="16887">
                  <c:v>150.06492009437804</c:v>
                </c:pt>
                <c:pt idx="16888">
                  <c:v>150.06492009437804</c:v>
                </c:pt>
                <c:pt idx="16889">
                  <c:v>150.11894971886622</c:v>
                </c:pt>
                <c:pt idx="16890">
                  <c:v>152.14155863561541</c:v>
                </c:pt>
                <c:pt idx="16891">
                  <c:v>150.52460336396524</c:v>
                </c:pt>
                <c:pt idx="16892">
                  <c:v>151.77381322497692</c:v>
                </c:pt>
                <c:pt idx="16893">
                  <c:v>151.35203180318464</c:v>
                </c:pt>
                <c:pt idx="16894">
                  <c:v>150.61654098190766</c:v>
                </c:pt>
                <c:pt idx="16895">
                  <c:v>150.43266562551966</c:v>
                </c:pt>
                <c:pt idx="16896">
                  <c:v>151.77381322497692</c:v>
                </c:pt>
                <c:pt idx="16897">
                  <c:v>150.1568581340814</c:v>
                </c:pt>
                <c:pt idx="16898">
                  <c:v>150.70847944337197</c:v>
                </c:pt>
                <c:pt idx="16899">
                  <c:v>151.07622425149484</c:v>
                </c:pt>
                <c:pt idx="16900">
                  <c:v>151.71980131444809</c:v>
                </c:pt>
                <c:pt idx="16901">
                  <c:v>150.76250882685389</c:v>
                </c:pt>
                <c:pt idx="16902">
                  <c:v>150.76250882685389</c:v>
                </c:pt>
                <c:pt idx="16903">
                  <c:v>150.43266562551966</c:v>
                </c:pt>
                <c:pt idx="16904">
                  <c:v>150.43266562551966</c:v>
                </c:pt>
                <c:pt idx="16905">
                  <c:v>153.46655435775449</c:v>
                </c:pt>
                <c:pt idx="16906">
                  <c:v>150.70847944337197</c:v>
                </c:pt>
                <c:pt idx="16907">
                  <c:v>150.302825376512</c:v>
                </c:pt>
                <c:pt idx="16908">
                  <c:v>151.16816211044352</c:v>
                </c:pt>
                <c:pt idx="16909">
                  <c:v>152.4552927382407</c:v>
                </c:pt>
                <c:pt idx="16910">
                  <c:v>152.63911965237259</c:v>
                </c:pt>
                <c:pt idx="16911">
                  <c:v>150.02701787302345</c:v>
                </c:pt>
                <c:pt idx="16912">
                  <c:v>151.40606178918219</c:v>
                </c:pt>
                <c:pt idx="16913">
                  <c:v>150.02701787302345</c:v>
                </c:pt>
                <c:pt idx="16914">
                  <c:v>150.39476311495758</c:v>
                </c:pt>
                <c:pt idx="16915">
                  <c:v>150.52460336396524</c:v>
                </c:pt>
                <c:pt idx="16916">
                  <c:v>150.11894971886622</c:v>
                </c:pt>
                <c:pt idx="16917">
                  <c:v>150.11894971886622</c:v>
                </c:pt>
                <c:pt idx="16918">
                  <c:v>150.61654098190766</c:v>
                </c:pt>
                <c:pt idx="16919">
                  <c:v>150.70847944337197</c:v>
                </c:pt>
                <c:pt idx="16920">
                  <c:v>150.34073355072098</c:v>
                </c:pt>
                <c:pt idx="16921">
                  <c:v>151.07622425149484</c:v>
                </c:pt>
                <c:pt idx="16922">
                  <c:v>150.21088739706022</c:v>
                </c:pt>
                <c:pt idx="16923">
                  <c:v>150.89234853359747</c:v>
                </c:pt>
                <c:pt idx="16924">
                  <c:v>150.34073355072098</c:v>
                </c:pt>
                <c:pt idx="16925">
                  <c:v>151.53591354623825</c:v>
                </c:pt>
                <c:pt idx="16926">
                  <c:v>150.43266562551966</c:v>
                </c:pt>
                <c:pt idx="16927">
                  <c:v>150.06492009437804</c:v>
                </c:pt>
                <c:pt idx="16928">
                  <c:v>152.14155863561541</c:v>
                </c:pt>
                <c:pt idx="16929">
                  <c:v>150.1568581340814</c:v>
                </c:pt>
                <c:pt idx="16930">
                  <c:v>150.80041730232065</c:v>
                </c:pt>
                <c:pt idx="16931">
                  <c:v>150.61654098190766</c:v>
                </c:pt>
                <c:pt idx="16932">
                  <c:v>150.70847944337197</c:v>
                </c:pt>
                <c:pt idx="16933">
                  <c:v>150.98428699506178</c:v>
                </c:pt>
                <c:pt idx="16934">
                  <c:v>150.02701787302345</c:v>
                </c:pt>
                <c:pt idx="16935">
                  <c:v>150.02701787302345</c:v>
                </c:pt>
                <c:pt idx="16936">
                  <c:v>150.06492009437804</c:v>
                </c:pt>
                <c:pt idx="16937">
                  <c:v>150.67057036538958</c:v>
                </c:pt>
                <c:pt idx="16938">
                  <c:v>150.06492009437804</c:v>
                </c:pt>
                <c:pt idx="16939">
                  <c:v>152.50930404625393</c:v>
                </c:pt>
                <c:pt idx="16940">
                  <c:v>150.302825376512</c:v>
                </c:pt>
                <c:pt idx="16941">
                  <c:v>150.43266562551966</c:v>
                </c:pt>
                <c:pt idx="16942">
                  <c:v>150.85444668580257</c:v>
                </c:pt>
                <c:pt idx="16943">
                  <c:v>151.16816211044352</c:v>
                </c:pt>
                <c:pt idx="16944">
                  <c:v>150.94637851959502</c:v>
                </c:pt>
                <c:pt idx="16945">
                  <c:v>152.78511159794374</c:v>
                </c:pt>
                <c:pt idx="16946">
                  <c:v>150.48669494875003</c:v>
                </c:pt>
                <c:pt idx="16947">
                  <c:v>153.28272684110698</c:v>
                </c:pt>
                <c:pt idx="16948">
                  <c:v>150.67057036538958</c:v>
                </c:pt>
                <c:pt idx="16949">
                  <c:v>152.27140497003089</c:v>
                </c:pt>
                <c:pt idx="16950">
                  <c:v>151.35203180318464</c:v>
                </c:pt>
                <c:pt idx="16951">
                  <c:v>150.76250882685389</c:v>
                </c:pt>
                <c:pt idx="16952">
                  <c:v>151.71980131444809</c:v>
                </c:pt>
                <c:pt idx="16953">
                  <c:v>150.70847944337197</c:v>
                </c:pt>
                <c:pt idx="16954">
                  <c:v>151.0383163785437</c:v>
                </c:pt>
                <c:pt idx="16955">
                  <c:v>151.58993750707955</c:v>
                </c:pt>
                <c:pt idx="16956">
                  <c:v>150.02701787302345</c:v>
                </c:pt>
                <c:pt idx="16957">
                  <c:v>150.67057036538958</c:v>
                </c:pt>
                <c:pt idx="16958">
                  <c:v>151.40606178918219</c:v>
                </c:pt>
                <c:pt idx="16959">
                  <c:v>151.31412995538975</c:v>
                </c:pt>
                <c:pt idx="16960">
                  <c:v>150.94637851959502</c:v>
                </c:pt>
                <c:pt idx="16961">
                  <c:v>152.69317373899506</c:v>
                </c:pt>
                <c:pt idx="16962">
                  <c:v>151.0383163785437</c:v>
                </c:pt>
                <c:pt idx="16963">
                  <c:v>151.07622425149484</c:v>
                </c:pt>
                <c:pt idx="16964">
                  <c:v>153.55849824185941</c:v>
                </c:pt>
                <c:pt idx="16965">
                  <c:v>151.07622425149484</c:v>
                </c:pt>
                <c:pt idx="16966">
                  <c:v>150.89234853359747</c:v>
                </c:pt>
                <c:pt idx="16967">
                  <c:v>152.54723662234562</c:v>
                </c:pt>
                <c:pt idx="16968">
                  <c:v>150.98428699506178</c:v>
                </c:pt>
                <c:pt idx="16969">
                  <c:v>150.80041730232065</c:v>
                </c:pt>
                <c:pt idx="16970">
                  <c:v>150.21088739706022</c:v>
                </c:pt>
                <c:pt idx="16971">
                  <c:v>150.1568581340814</c:v>
                </c:pt>
                <c:pt idx="16972">
                  <c:v>150.48669494875003</c:v>
                </c:pt>
                <c:pt idx="16973">
                  <c:v>151.0383163785437</c:v>
                </c:pt>
                <c:pt idx="16974">
                  <c:v>153.37461047364957</c:v>
                </c:pt>
                <c:pt idx="16975">
                  <c:v>150.67057036538958</c:v>
                </c:pt>
                <c:pt idx="16976">
                  <c:v>150.11894971886622</c:v>
                </c:pt>
                <c:pt idx="16977">
                  <c:v>150.2487958122754</c:v>
                </c:pt>
                <c:pt idx="16978">
                  <c:v>150.52460336396524</c:v>
                </c:pt>
                <c:pt idx="16979">
                  <c:v>150.89234853359747</c:v>
                </c:pt>
                <c:pt idx="16980">
                  <c:v>150.06492009437804</c:v>
                </c:pt>
                <c:pt idx="16981">
                  <c:v>151.22219209644106</c:v>
                </c:pt>
                <c:pt idx="16982">
                  <c:v>150.2487958122754</c:v>
                </c:pt>
                <c:pt idx="16983">
                  <c:v>150.89234853359747</c:v>
                </c:pt>
                <c:pt idx="16984">
                  <c:v>150.302825376512</c:v>
                </c:pt>
                <c:pt idx="16985">
                  <c:v>152.4552927382407</c:v>
                </c:pt>
                <c:pt idx="16986">
                  <c:v>151.13025423749238</c:v>
                </c:pt>
                <c:pt idx="16987">
                  <c:v>153.06092517478979</c:v>
                </c:pt>
                <c:pt idx="16988">
                  <c:v>151.22219209644106</c:v>
                </c:pt>
                <c:pt idx="16989">
                  <c:v>151.0383163785437</c:v>
                </c:pt>
                <c:pt idx="16990">
                  <c:v>150.1568581340814</c:v>
                </c:pt>
                <c:pt idx="16991">
                  <c:v>150.34073355072098</c:v>
                </c:pt>
                <c:pt idx="16992">
                  <c:v>156.22469133124622</c:v>
                </c:pt>
                <c:pt idx="16993">
                  <c:v>154.11010189744221</c:v>
                </c:pt>
                <c:pt idx="16994">
                  <c:v>151.62785743034317</c:v>
                </c:pt>
                <c:pt idx="16995">
                  <c:v>152.27140497003089</c:v>
                </c:pt>
                <c:pt idx="16996">
                  <c:v>151.71980131444809</c:v>
                </c:pt>
                <c:pt idx="16997">
                  <c:v>151.99557331771612</c:v>
                </c:pt>
                <c:pt idx="16998">
                  <c:v>150.80041730232065</c:v>
                </c:pt>
                <c:pt idx="16999">
                  <c:v>150.39476311495758</c:v>
                </c:pt>
                <c:pt idx="17000">
                  <c:v>152.27140497003089</c:v>
                </c:pt>
                <c:pt idx="17001">
                  <c:v>150.89234853359747</c:v>
                </c:pt>
                <c:pt idx="17002">
                  <c:v>152.08751720182104</c:v>
                </c:pt>
                <c:pt idx="17003">
                  <c:v>153.00689518879224</c:v>
                </c:pt>
                <c:pt idx="17004">
                  <c:v>152.27140497003089</c:v>
                </c:pt>
                <c:pt idx="17005">
                  <c:v>150.34073355072098</c:v>
                </c:pt>
                <c:pt idx="17006">
                  <c:v>150.11894971886622</c:v>
                </c:pt>
                <c:pt idx="17007">
                  <c:v>151.58993750707955</c:v>
                </c:pt>
                <c:pt idx="17008">
                  <c:v>151.95768231520242</c:v>
                </c:pt>
                <c:pt idx="17009">
                  <c:v>151.77381322497692</c:v>
                </c:pt>
                <c:pt idx="17010">
                  <c:v>152.78511159794374</c:v>
                </c:pt>
                <c:pt idx="17011">
                  <c:v>151.58993750707955</c:v>
                </c:pt>
                <c:pt idx="17012">
                  <c:v>152.32542832835657</c:v>
                </c:pt>
                <c:pt idx="17013">
                  <c:v>151.40606178918219</c:v>
                </c:pt>
                <c:pt idx="17014">
                  <c:v>150.302825376512</c:v>
                </c:pt>
                <c:pt idx="17015">
                  <c:v>151.07622425149484</c:v>
                </c:pt>
                <c:pt idx="17016">
                  <c:v>150.67057036538958</c:v>
                </c:pt>
                <c:pt idx="17017">
                  <c:v>151.16816211044352</c:v>
                </c:pt>
                <c:pt idx="17018">
                  <c:v>150.80041730232065</c:v>
                </c:pt>
                <c:pt idx="17019">
                  <c:v>151.95768231520242</c:v>
                </c:pt>
                <c:pt idx="17020">
                  <c:v>150.11894971886622</c:v>
                </c:pt>
                <c:pt idx="17021">
                  <c:v>150.70847944337197</c:v>
                </c:pt>
                <c:pt idx="17022">
                  <c:v>151.44396966213333</c:v>
                </c:pt>
                <c:pt idx="17023">
                  <c:v>152.27140497003089</c:v>
                </c:pt>
                <c:pt idx="17024">
                  <c:v>150.70847944337197</c:v>
                </c:pt>
                <c:pt idx="17025">
                  <c:v>150.43266562551966</c:v>
                </c:pt>
                <c:pt idx="17026">
                  <c:v>152.27140497003089</c:v>
                </c:pt>
                <c:pt idx="17027">
                  <c:v>153.37461047364957</c:v>
                </c:pt>
                <c:pt idx="17028">
                  <c:v>153.00689518879224</c:v>
                </c:pt>
                <c:pt idx="17029">
                  <c:v>150.1568581340814</c:v>
                </c:pt>
                <c:pt idx="17030">
                  <c:v>150.70847944337197</c:v>
                </c:pt>
                <c:pt idx="17031">
                  <c:v>150.02701787302345</c:v>
                </c:pt>
                <c:pt idx="17032">
                  <c:v>150.02701787302345</c:v>
                </c:pt>
                <c:pt idx="17033">
                  <c:v>150.06492009437804</c:v>
                </c:pt>
                <c:pt idx="17034">
                  <c:v>150.11894971886622</c:v>
                </c:pt>
                <c:pt idx="17035">
                  <c:v>151.99557331771612</c:v>
                </c:pt>
                <c:pt idx="17036">
                  <c:v>152.14155863561541</c:v>
                </c:pt>
                <c:pt idx="17037">
                  <c:v>150.89234853359747</c:v>
                </c:pt>
                <c:pt idx="17038">
                  <c:v>151.58993750707955</c:v>
                </c:pt>
                <c:pt idx="17039">
                  <c:v>151.58993750707955</c:v>
                </c:pt>
                <c:pt idx="17040">
                  <c:v>150.2487958122754</c:v>
                </c:pt>
                <c:pt idx="17041">
                  <c:v>151.2600999693922</c:v>
                </c:pt>
                <c:pt idx="17042">
                  <c:v>150.1568581340814</c:v>
                </c:pt>
                <c:pt idx="17043">
                  <c:v>150.39476311495758</c:v>
                </c:pt>
                <c:pt idx="17044">
                  <c:v>151.31412995538975</c:v>
                </c:pt>
                <c:pt idx="17045">
                  <c:v>150.94637851959502</c:v>
                </c:pt>
                <c:pt idx="17046">
                  <c:v>150.39476311495758</c:v>
                </c:pt>
                <c:pt idx="17047">
                  <c:v>150.06492009437804</c:v>
                </c:pt>
                <c:pt idx="17048">
                  <c:v>151.62785743034317</c:v>
                </c:pt>
                <c:pt idx="17049">
                  <c:v>151.9036294336112</c:v>
                </c:pt>
                <c:pt idx="17050">
                  <c:v>150.11894971886622</c:v>
                </c:pt>
                <c:pt idx="17051">
                  <c:v>151.16816211044352</c:v>
                </c:pt>
                <c:pt idx="17052">
                  <c:v>151.16816211044352</c:v>
                </c:pt>
                <c:pt idx="17053">
                  <c:v>150.21088739706022</c:v>
                </c:pt>
                <c:pt idx="17054">
                  <c:v>151.0383163785437</c:v>
                </c:pt>
                <c:pt idx="17055">
                  <c:v>150.48669494875003</c:v>
                </c:pt>
                <c:pt idx="17056">
                  <c:v>152.14155863561541</c:v>
                </c:pt>
                <c:pt idx="17057">
                  <c:v>151.0383163785437</c:v>
                </c:pt>
                <c:pt idx="17058">
                  <c:v>151.49799964813087</c:v>
                </c:pt>
                <c:pt idx="17059">
                  <c:v>150.67057036538958</c:v>
                </c:pt>
                <c:pt idx="17060">
                  <c:v>150.39476311495758</c:v>
                </c:pt>
                <c:pt idx="17061">
                  <c:v>150.61654098190766</c:v>
                </c:pt>
                <c:pt idx="17062">
                  <c:v>150.1568581340814</c:v>
                </c:pt>
                <c:pt idx="17063">
                  <c:v>150.2487958122754</c:v>
                </c:pt>
                <c:pt idx="17064">
                  <c:v>150.70847944337197</c:v>
                </c:pt>
                <c:pt idx="17065">
                  <c:v>151.2600999693922</c:v>
                </c:pt>
                <c:pt idx="17066">
                  <c:v>150.2487958122754</c:v>
                </c:pt>
                <c:pt idx="17067">
                  <c:v>150.48669494875003</c:v>
                </c:pt>
                <c:pt idx="17068">
                  <c:v>150.43266562551966</c:v>
                </c:pt>
                <c:pt idx="17069">
                  <c:v>151.07622425149484</c:v>
                </c:pt>
                <c:pt idx="17070">
                  <c:v>151.9036294336112</c:v>
                </c:pt>
                <c:pt idx="17071">
                  <c:v>150.02701787302345</c:v>
                </c:pt>
                <c:pt idx="17072">
                  <c:v>151.40606178918219</c:v>
                </c:pt>
                <c:pt idx="17073">
                  <c:v>150.85444668580257</c:v>
                </c:pt>
                <c:pt idx="17074">
                  <c:v>151.0383163785437</c:v>
                </c:pt>
                <c:pt idx="17075">
                  <c:v>150.48669494875003</c:v>
                </c:pt>
                <c:pt idx="17076">
                  <c:v>150.39476311495758</c:v>
                </c:pt>
                <c:pt idx="17077">
                  <c:v>150.34073355072098</c:v>
                </c:pt>
                <c:pt idx="17078">
                  <c:v>151.99557331771612</c:v>
                </c:pt>
                <c:pt idx="17079">
                  <c:v>154.11010189744221</c:v>
                </c:pt>
                <c:pt idx="17080">
                  <c:v>153.00689518879224</c:v>
                </c:pt>
                <c:pt idx="17081">
                  <c:v>151.81174519855301</c:v>
                </c:pt>
                <c:pt idx="17082">
                  <c:v>150.52460336396524</c:v>
                </c:pt>
                <c:pt idx="17083">
                  <c:v>150.43266562551966</c:v>
                </c:pt>
                <c:pt idx="17084">
                  <c:v>151.0383163785437</c:v>
                </c:pt>
                <c:pt idx="17085">
                  <c:v>151.07622425149484</c:v>
                </c:pt>
                <c:pt idx="17086">
                  <c:v>152.63911965237259</c:v>
                </c:pt>
                <c:pt idx="17087">
                  <c:v>151.62785743034317</c:v>
                </c:pt>
                <c:pt idx="17088">
                  <c:v>150.39476311495758</c:v>
                </c:pt>
                <c:pt idx="17089">
                  <c:v>150.61654098190766</c:v>
                </c:pt>
                <c:pt idx="17090">
                  <c:v>150.94637851959502</c:v>
                </c:pt>
                <c:pt idx="17091">
                  <c:v>151.40606178918219</c:v>
                </c:pt>
                <c:pt idx="17092">
                  <c:v>150.67057036538958</c:v>
                </c:pt>
                <c:pt idx="17093">
                  <c:v>151.16816211044352</c:v>
                </c:pt>
                <c:pt idx="17094">
                  <c:v>152.69317373899506</c:v>
                </c:pt>
                <c:pt idx="17095">
                  <c:v>150.21088739706022</c:v>
                </c:pt>
                <c:pt idx="17096">
                  <c:v>152.27140497003089</c:v>
                </c:pt>
                <c:pt idx="17097">
                  <c:v>150.85444668580257</c:v>
                </c:pt>
                <c:pt idx="17098">
                  <c:v>150.1568581340814</c:v>
                </c:pt>
                <c:pt idx="17099">
                  <c:v>150.48669494875003</c:v>
                </c:pt>
                <c:pt idx="17100">
                  <c:v>150.76250882685389</c:v>
                </c:pt>
                <c:pt idx="17101">
                  <c:v>150.48669494875003</c:v>
                </c:pt>
                <c:pt idx="17102">
                  <c:v>150.302825376512</c:v>
                </c:pt>
                <c:pt idx="17103">
                  <c:v>150.80041730232065</c:v>
                </c:pt>
                <c:pt idx="17104">
                  <c:v>150.52460336396524</c:v>
                </c:pt>
                <c:pt idx="17105">
                  <c:v>151.13025423749238</c:v>
                </c:pt>
                <c:pt idx="17106">
                  <c:v>150.302825376512</c:v>
                </c:pt>
                <c:pt idx="17107">
                  <c:v>150.02701787302345</c:v>
                </c:pt>
                <c:pt idx="17108">
                  <c:v>151.13025423749238</c:v>
                </c:pt>
                <c:pt idx="17109">
                  <c:v>150.34073355072098</c:v>
                </c:pt>
                <c:pt idx="17110">
                  <c:v>150.61654098190766</c:v>
                </c:pt>
                <c:pt idx="17111">
                  <c:v>151.13025423749238</c:v>
                </c:pt>
                <c:pt idx="17112">
                  <c:v>151.40606178918219</c:v>
                </c:pt>
                <c:pt idx="17113">
                  <c:v>150.11894971886622</c:v>
                </c:pt>
                <c:pt idx="17114">
                  <c:v>152.4552927382407</c:v>
                </c:pt>
                <c:pt idx="17115">
                  <c:v>151.62785743034317</c:v>
                </c:pt>
                <c:pt idx="17116">
                  <c:v>151.53591354623825</c:v>
                </c:pt>
                <c:pt idx="17117">
                  <c:v>151.62785743034317</c:v>
                </c:pt>
                <c:pt idx="17118">
                  <c:v>151.2600999693922</c:v>
                </c:pt>
                <c:pt idx="17119">
                  <c:v>150.85444668580257</c:v>
                </c:pt>
                <c:pt idx="17120">
                  <c:v>150.85444668580257</c:v>
                </c:pt>
                <c:pt idx="17121">
                  <c:v>150.39476311495758</c:v>
                </c:pt>
                <c:pt idx="17122">
                  <c:v>151.31412995538975</c:v>
                </c:pt>
                <c:pt idx="17123">
                  <c:v>152.87704945689242</c:v>
                </c:pt>
                <c:pt idx="17124">
                  <c:v>154.47787743386186</c:v>
                </c:pt>
                <c:pt idx="17125">
                  <c:v>152.08751720182104</c:v>
                </c:pt>
                <c:pt idx="17126">
                  <c:v>152.9689873158411</c:v>
                </c:pt>
                <c:pt idx="17127">
                  <c:v>150.34073355072098</c:v>
                </c:pt>
                <c:pt idx="17128">
                  <c:v>151.2600999693922</c:v>
                </c:pt>
                <c:pt idx="17129">
                  <c:v>152.27140497003089</c:v>
                </c:pt>
                <c:pt idx="17130">
                  <c:v>153.09883907289716</c:v>
                </c:pt>
                <c:pt idx="17131">
                  <c:v>152.27140497003089</c:v>
                </c:pt>
                <c:pt idx="17132">
                  <c:v>150.21088739706022</c:v>
                </c:pt>
                <c:pt idx="17133">
                  <c:v>150.11894971886622</c:v>
                </c:pt>
                <c:pt idx="17134">
                  <c:v>151.22219209644106</c:v>
                </c:pt>
                <c:pt idx="17135">
                  <c:v>151.44396966213333</c:v>
                </c:pt>
                <c:pt idx="17136">
                  <c:v>150.06492009437804</c:v>
                </c:pt>
                <c:pt idx="17137">
                  <c:v>150.67057036538958</c:v>
                </c:pt>
                <c:pt idx="17138">
                  <c:v>151.58993750707955</c:v>
                </c:pt>
                <c:pt idx="17139">
                  <c:v>152.14155863561541</c:v>
                </c:pt>
                <c:pt idx="17140">
                  <c:v>150.11894971886622</c:v>
                </c:pt>
                <c:pt idx="17141">
                  <c:v>151.58993750707955</c:v>
                </c:pt>
                <c:pt idx="17142">
                  <c:v>151.22219209644106</c:v>
                </c:pt>
                <c:pt idx="17143">
                  <c:v>150.11894971886622</c:v>
                </c:pt>
                <c:pt idx="17144">
                  <c:v>150.21088739706022</c:v>
                </c:pt>
                <c:pt idx="17145">
                  <c:v>151.44396966213333</c:v>
                </c:pt>
                <c:pt idx="17146">
                  <c:v>150.67057036538958</c:v>
                </c:pt>
                <c:pt idx="17147">
                  <c:v>150.11894971886622</c:v>
                </c:pt>
                <c:pt idx="17148">
                  <c:v>150.89234853359747</c:v>
                </c:pt>
                <c:pt idx="17149">
                  <c:v>150.98428699506178</c:v>
                </c:pt>
                <c:pt idx="17150">
                  <c:v>150.43266562551966</c:v>
                </c:pt>
                <c:pt idx="17151">
                  <c:v>151.07622425149484</c:v>
                </c:pt>
                <c:pt idx="17152">
                  <c:v>151.16816211044352</c:v>
                </c:pt>
                <c:pt idx="17153">
                  <c:v>150.06492009437804</c:v>
                </c:pt>
                <c:pt idx="17154">
                  <c:v>150.52460336396524</c:v>
                </c:pt>
                <c:pt idx="17155">
                  <c:v>150.39476311495758</c:v>
                </c:pt>
                <c:pt idx="17156">
                  <c:v>150.02701787302345</c:v>
                </c:pt>
                <c:pt idx="17157">
                  <c:v>150.48669494875003</c:v>
                </c:pt>
                <c:pt idx="17158">
                  <c:v>151.0383163785437</c:v>
                </c:pt>
                <c:pt idx="17159">
                  <c:v>152.60124130268699</c:v>
                </c:pt>
                <c:pt idx="17160">
                  <c:v>150.76250882685389</c:v>
                </c:pt>
                <c:pt idx="17161">
                  <c:v>150.76250882685389</c:v>
                </c:pt>
                <c:pt idx="17162">
                  <c:v>151.16816211044352</c:v>
                </c:pt>
                <c:pt idx="17163">
                  <c:v>150.98428699506178</c:v>
                </c:pt>
                <c:pt idx="17164">
                  <c:v>150.34073355072098</c:v>
                </c:pt>
                <c:pt idx="17165">
                  <c:v>154.56982131796678</c:v>
                </c:pt>
                <c:pt idx="17166">
                  <c:v>153.42866998291265</c:v>
                </c:pt>
                <c:pt idx="17167">
                  <c:v>150.94637851959502</c:v>
                </c:pt>
                <c:pt idx="17168">
                  <c:v>150.2487958122754</c:v>
                </c:pt>
                <c:pt idx="17169">
                  <c:v>150.06492009437804</c:v>
                </c:pt>
                <c:pt idx="17170">
                  <c:v>150.1568581340814</c:v>
                </c:pt>
                <c:pt idx="17171">
                  <c:v>152.17946108592596</c:v>
                </c:pt>
                <c:pt idx="17172">
                  <c:v>150.02701787302345</c:v>
                </c:pt>
                <c:pt idx="17173">
                  <c:v>151.77381322497692</c:v>
                </c:pt>
                <c:pt idx="17174">
                  <c:v>152.32542832835657</c:v>
                </c:pt>
                <c:pt idx="17175">
                  <c:v>150.52460336396524</c:v>
                </c:pt>
                <c:pt idx="17176">
                  <c:v>150.39476311495758</c:v>
                </c:pt>
                <c:pt idx="17177">
                  <c:v>151.86574505876936</c:v>
                </c:pt>
                <c:pt idx="17178">
                  <c:v>151.0383163785437</c:v>
                </c:pt>
                <c:pt idx="17179">
                  <c:v>151.53591354623825</c:v>
                </c:pt>
                <c:pt idx="17180">
                  <c:v>151.16816211044352</c:v>
                </c:pt>
                <c:pt idx="17181">
                  <c:v>150.2487958122754</c:v>
                </c:pt>
                <c:pt idx="17182">
                  <c:v>150.52460336396524</c:v>
                </c:pt>
                <c:pt idx="17183">
                  <c:v>150.52460336396524</c:v>
                </c:pt>
                <c:pt idx="17184">
                  <c:v>150.2487958122754</c:v>
                </c:pt>
                <c:pt idx="17185">
                  <c:v>150.89234853359747</c:v>
                </c:pt>
                <c:pt idx="17186">
                  <c:v>150.06492009437804</c:v>
                </c:pt>
                <c:pt idx="17187">
                  <c:v>151.49799964813087</c:v>
                </c:pt>
                <c:pt idx="17188">
                  <c:v>151.40606178918219</c:v>
                </c:pt>
                <c:pt idx="17189">
                  <c:v>151.22219209644106</c:v>
                </c:pt>
                <c:pt idx="17190">
                  <c:v>150.1568581340814</c:v>
                </c:pt>
                <c:pt idx="17191">
                  <c:v>150.48669494875003</c:v>
                </c:pt>
                <c:pt idx="17192">
                  <c:v>150.11894971886622</c:v>
                </c:pt>
                <c:pt idx="17193">
                  <c:v>151.0383163785437</c:v>
                </c:pt>
                <c:pt idx="17194">
                  <c:v>150.43266562551966</c:v>
                </c:pt>
                <c:pt idx="17195">
                  <c:v>150.80041730232065</c:v>
                </c:pt>
                <c:pt idx="17196">
                  <c:v>150.57863292820184</c:v>
                </c:pt>
                <c:pt idx="17197">
                  <c:v>150.02701787302345</c:v>
                </c:pt>
                <c:pt idx="17198">
                  <c:v>151.9036294336112</c:v>
                </c:pt>
                <c:pt idx="17199">
                  <c:v>151.16816211044352</c:v>
                </c:pt>
                <c:pt idx="17200">
                  <c:v>154.56982131796678</c:v>
                </c:pt>
                <c:pt idx="17201">
                  <c:v>152.36334885413578</c:v>
                </c:pt>
                <c:pt idx="17202">
                  <c:v>151.16816211044352</c:v>
                </c:pt>
                <c:pt idx="17203">
                  <c:v>151.9036294336112</c:v>
                </c:pt>
                <c:pt idx="17204">
                  <c:v>150.11894971886622</c:v>
                </c:pt>
                <c:pt idx="17205">
                  <c:v>153.19078295700209</c:v>
                </c:pt>
                <c:pt idx="17206">
                  <c:v>153.83432989417415</c:v>
                </c:pt>
                <c:pt idx="17207">
                  <c:v>151.58993750707955</c:v>
                </c:pt>
                <c:pt idx="17208">
                  <c:v>151.77381322497692</c:v>
                </c:pt>
                <c:pt idx="17209">
                  <c:v>151.22219209644106</c:v>
                </c:pt>
                <c:pt idx="17210">
                  <c:v>150.70847944337197</c:v>
                </c:pt>
                <c:pt idx="17211">
                  <c:v>151.86574505876936</c:v>
                </c:pt>
                <c:pt idx="17212">
                  <c:v>151.86574505876936</c:v>
                </c:pt>
                <c:pt idx="17213">
                  <c:v>152.23349046940788</c:v>
                </c:pt>
                <c:pt idx="17214">
                  <c:v>154.16416200922089</c:v>
                </c:pt>
                <c:pt idx="17215">
                  <c:v>150.11894971886622</c:v>
                </c:pt>
                <c:pt idx="17216">
                  <c:v>150.85444668580257</c:v>
                </c:pt>
                <c:pt idx="17217">
                  <c:v>150.70847944337197</c:v>
                </c:pt>
                <c:pt idx="17218">
                  <c:v>152.17946108592596</c:v>
                </c:pt>
                <c:pt idx="17219">
                  <c:v>150.06492009437804</c:v>
                </c:pt>
                <c:pt idx="17220">
                  <c:v>150.39476311495758</c:v>
                </c:pt>
                <c:pt idx="17221">
                  <c:v>151.86574505876936</c:v>
                </c:pt>
                <c:pt idx="17222">
                  <c:v>150.06492009437804</c:v>
                </c:pt>
                <c:pt idx="17223">
                  <c:v>152.17946108592596</c:v>
                </c:pt>
                <c:pt idx="17224">
                  <c:v>151.99557331771612</c:v>
                </c:pt>
                <c:pt idx="17225">
                  <c:v>150.39476311495758</c:v>
                </c:pt>
                <c:pt idx="17226">
                  <c:v>151.22219209644106</c:v>
                </c:pt>
                <c:pt idx="17227">
                  <c:v>151.71980131444809</c:v>
                </c:pt>
                <c:pt idx="17228">
                  <c:v>150.89234853359747</c:v>
                </c:pt>
                <c:pt idx="17229">
                  <c:v>151.07622425149484</c:v>
                </c:pt>
                <c:pt idx="17230">
                  <c:v>151.16816211044352</c:v>
                </c:pt>
                <c:pt idx="17231">
                  <c:v>150.89234853359747</c:v>
                </c:pt>
                <c:pt idx="17232">
                  <c:v>150.89234853359747</c:v>
                </c:pt>
                <c:pt idx="17233">
                  <c:v>152.14155863561541</c:v>
                </c:pt>
                <c:pt idx="17234">
                  <c:v>150.21088739706022</c:v>
                </c:pt>
                <c:pt idx="17235">
                  <c:v>150.98428699506178</c:v>
                </c:pt>
                <c:pt idx="17236">
                  <c:v>150.98428699506178</c:v>
                </c:pt>
                <c:pt idx="17237">
                  <c:v>150.1568581340814</c:v>
                </c:pt>
                <c:pt idx="17238">
                  <c:v>151.40606178918219</c:v>
                </c:pt>
                <c:pt idx="17239">
                  <c:v>151.49799964813087</c:v>
                </c:pt>
                <c:pt idx="17240">
                  <c:v>150.1568581340814</c:v>
                </c:pt>
                <c:pt idx="17241">
                  <c:v>150.85444668580257</c:v>
                </c:pt>
                <c:pt idx="17242">
                  <c:v>152.14155863561541</c:v>
                </c:pt>
                <c:pt idx="17243">
                  <c:v>150.2487958122754</c:v>
                </c:pt>
                <c:pt idx="17244">
                  <c:v>151.35203180318464</c:v>
                </c:pt>
                <c:pt idx="17245">
                  <c:v>153.00689518879224</c:v>
                </c:pt>
                <c:pt idx="17246">
                  <c:v>150.302825376512</c:v>
                </c:pt>
                <c:pt idx="17247">
                  <c:v>151.9036294336112</c:v>
                </c:pt>
                <c:pt idx="17248">
                  <c:v>152.4552927382407</c:v>
                </c:pt>
                <c:pt idx="17249">
                  <c:v>150.43266562551966</c:v>
                </c:pt>
                <c:pt idx="17250">
                  <c:v>150.67057036538958</c:v>
                </c:pt>
                <c:pt idx="17251">
                  <c:v>150.39476311495758</c:v>
                </c:pt>
                <c:pt idx="17252">
                  <c:v>150.302825376512</c:v>
                </c:pt>
                <c:pt idx="17253">
                  <c:v>150.39476311495758</c:v>
                </c:pt>
                <c:pt idx="17254">
                  <c:v>151.22219209644106</c:v>
                </c:pt>
                <c:pt idx="17255">
                  <c:v>150.21088739706022</c:v>
                </c:pt>
                <c:pt idx="17256">
                  <c:v>151.07622425149484</c:v>
                </c:pt>
                <c:pt idx="17257">
                  <c:v>150.67057036538958</c:v>
                </c:pt>
                <c:pt idx="17258">
                  <c:v>150.57863292820184</c:v>
                </c:pt>
                <c:pt idx="17259">
                  <c:v>151.35203180318464</c:v>
                </c:pt>
                <c:pt idx="17260">
                  <c:v>151.0383163785437</c:v>
                </c:pt>
                <c:pt idx="17261">
                  <c:v>151.31412995538975</c:v>
                </c:pt>
                <c:pt idx="17262">
                  <c:v>150.1568581340814</c:v>
                </c:pt>
                <c:pt idx="17263">
                  <c:v>152.08751720182104</c:v>
                </c:pt>
                <c:pt idx="17264">
                  <c:v>151.44396966213333</c:v>
                </c:pt>
                <c:pt idx="17265">
                  <c:v>150.1568581340814</c:v>
                </c:pt>
                <c:pt idx="17266">
                  <c:v>150.43266562551966</c:v>
                </c:pt>
                <c:pt idx="17267">
                  <c:v>150.57863292820184</c:v>
                </c:pt>
                <c:pt idx="17268">
                  <c:v>151.0383163785437</c:v>
                </c:pt>
                <c:pt idx="17269">
                  <c:v>150.85444668580257</c:v>
                </c:pt>
                <c:pt idx="17270">
                  <c:v>150.39476311495758</c:v>
                </c:pt>
                <c:pt idx="17271">
                  <c:v>150.57863292820184</c:v>
                </c:pt>
                <c:pt idx="17272">
                  <c:v>152.04962077666673</c:v>
                </c:pt>
                <c:pt idx="17273">
                  <c:v>150.76250882685389</c:v>
                </c:pt>
                <c:pt idx="17274">
                  <c:v>151.07622425149484</c:v>
                </c:pt>
                <c:pt idx="17275">
                  <c:v>150.80041730232065</c:v>
                </c:pt>
                <c:pt idx="17276">
                  <c:v>152.27140497003089</c:v>
                </c:pt>
                <c:pt idx="17277">
                  <c:v>152.73106353647751</c:v>
                </c:pt>
                <c:pt idx="17278">
                  <c:v>150.06492009437804</c:v>
                </c:pt>
                <c:pt idx="17279">
                  <c:v>151.07622425149484</c:v>
                </c:pt>
                <c:pt idx="17280">
                  <c:v>152.17946108592596</c:v>
                </c:pt>
                <c:pt idx="17281">
                  <c:v>152.17946108592596</c:v>
                </c:pt>
                <c:pt idx="17282">
                  <c:v>150.89234853359747</c:v>
                </c:pt>
                <c:pt idx="17283">
                  <c:v>152.27140497003089</c:v>
                </c:pt>
                <c:pt idx="17284">
                  <c:v>150.98428699506178</c:v>
                </c:pt>
                <c:pt idx="17285">
                  <c:v>154.25609806062272</c:v>
                </c:pt>
                <c:pt idx="17286">
                  <c:v>153.24479486753091</c:v>
                </c:pt>
                <c:pt idx="17287">
                  <c:v>153.15285700858223</c:v>
                </c:pt>
                <c:pt idx="17288">
                  <c:v>151.58993750707955</c:v>
                </c:pt>
                <c:pt idx="17289">
                  <c:v>150.70847944337197</c:v>
                </c:pt>
                <c:pt idx="17290">
                  <c:v>150.48669494875003</c:v>
                </c:pt>
                <c:pt idx="17291">
                  <c:v>151.0383163785437</c:v>
                </c:pt>
                <c:pt idx="17292">
                  <c:v>151.22219209644106</c:v>
                </c:pt>
                <c:pt idx="17293">
                  <c:v>151.31412995538975</c:v>
                </c:pt>
                <c:pt idx="17294">
                  <c:v>151.99557331771612</c:v>
                </c:pt>
                <c:pt idx="17295">
                  <c:v>153.00689518879224</c:v>
                </c:pt>
                <c:pt idx="17296">
                  <c:v>152.73106353647751</c:v>
                </c:pt>
                <c:pt idx="17297">
                  <c:v>152.63911965237259</c:v>
                </c:pt>
                <c:pt idx="17298">
                  <c:v>151.31412995538975</c:v>
                </c:pt>
                <c:pt idx="17299">
                  <c:v>150.2487958122754</c:v>
                </c:pt>
                <c:pt idx="17300">
                  <c:v>151.22219209644106</c:v>
                </c:pt>
                <c:pt idx="17301">
                  <c:v>151.0383163785437</c:v>
                </c:pt>
                <c:pt idx="17302">
                  <c:v>150.67057036538958</c:v>
                </c:pt>
                <c:pt idx="17303">
                  <c:v>151.99557331771612</c:v>
                </c:pt>
                <c:pt idx="17304">
                  <c:v>150.98428699506178</c:v>
                </c:pt>
                <c:pt idx="17305">
                  <c:v>150.43266562551966</c:v>
                </c:pt>
                <c:pt idx="17306">
                  <c:v>153.00689518879224</c:v>
                </c:pt>
                <c:pt idx="17307">
                  <c:v>150.06492009437804</c:v>
                </c:pt>
                <c:pt idx="17308">
                  <c:v>150.61654098190766</c:v>
                </c:pt>
                <c:pt idx="17309">
                  <c:v>150.11894971886622</c:v>
                </c:pt>
                <c:pt idx="17310">
                  <c:v>150.52460336396524</c:v>
                </c:pt>
                <c:pt idx="17311">
                  <c:v>151.99557331771612</c:v>
                </c:pt>
                <c:pt idx="17312">
                  <c:v>150.06492009437804</c:v>
                </c:pt>
                <c:pt idx="17313">
                  <c:v>151.31412995538975</c:v>
                </c:pt>
                <c:pt idx="17314">
                  <c:v>151.2600999693922</c:v>
                </c:pt>
                <c:pt idx="17315">
                  <c:v>153.74238601006925</c:v>
                </c:pt>
                <c:pt idx="17316">
                  <c:v>152.54723662234562</c:v>
                </c:pt>
                <c:pt idx="17317">
                  <c:v>150.1568581340814</c:v>
                </c:pt>
                <c:pt idx="17318">
                  <c:v>150.43266562551966</c:v>
                </c:pt>
                <c:pt idx="17319">
                  <c:v>151.40606178918219</c:v>
                </c:pt>
                <c:pt idx="17320">
                  <c:v>150.76250882685389</c:v>
                </c:pt>
                <c:pt idx="17321">
                  <c:v>150.57863292820184</c:v>
                </c:pt>
                <c:pt idx="17322">
                  <c:v>152.87704945689242</c:v>
                </c:pt>
                <c:pt idx="17323">
                  <c:v>151.31412995538975</c:v>
                </c:pt>
                <c:pt idx="17324">
                  <c:v>155.08352734336401</c:v>
                </c:pt>
                <c:pt idx="17325">
                  <c:v>150.11894971886622</c:v>
                </c:pt>
                <c:pt idx="17326">
                  <c:v>153.52060844437696</c:v>
                </c:pt>
                <c:pt idx="17327">
                  <c:v>153.79641599606677</c:v>
                </c:pt>
                <c:pt idx="17328">
                  <c:v>151.53591354623825</c:v>
                </c:pt>
                <c:pt idx="17329">
                  <c:v>151.35203180318464</c:v>
                </c:pt>
                <c:pt idx="17330">
                  <c:v>150.52460336396524</c:v>
                </c:pt>
                <c:pt idx="17331">
                  <c:v>150.2487958122754</c:v>
                </c:pt>
                <c:pt idx="17332">
                  <c:v>151.16816211044352</c:v>
                </c:pt>
                <c:pt idx="17333">
                  <c:v>150.02701787302345</c:v>
                </c:pt>
                <c:pt idx="17334">
                  <c:v>152.4552927382407</c:v>
                </c:pt>
                <c:pt idx="17335">
                  <c:v>152.17946108592596</c:v>
                </c:pt>
                <c:pt idx="17336">
                  <c:v>151.16816211044352</c:v>
                </c:pt>
                <c:pt idx="17337">
                  <c:v>152.17946108592596</c:v>
                </c:pt>
                <c:pt idx="17338">
                  <c:v>150.21088739706022</c:v>
                </c:pt>
                <c:pt idx="17339">
                  <c:v>151.95768231520242</c:v>
                </c:pt>
                <c:pt idx="17340">
                  <c:v>150.48669494875003</c:v>
                </c:pt>
                <c:pt idx="17341">
                  <c:v>150.2487958122754</c:v>
                </c:pt>
                <c:pt idx="17342">
                  <c:v>151.58993750707955</c:v>
                </c:pt>
                <c:pt idx="17343">
                  <c:v>152.17946108592596</c:v>
                </c:pt>
                <c:pt idx="17344">
                  <c:v>151.71980131444809</c:v>
                </c:pt>
                <c:pt idx="17345">
                  <c:v>151.9036294336112</c:v>
                </c:pt>
                <c:pt idx="17346">
                  <c:v>150.1568581340814</c:v>
                </c:pt>
                <c:pt idx="17347">
                  <c:v>151.58993750707955</c:v>
                </c:pt>
                <c:pt idx="17348">
                  <c:v>151.13025423749238</c:v>
                </c:pt>
                <c:pt idx="17349">
                  <c:v>150.11894971886622</c:v>
                </c:pt>
                <c:pt idx="17350">
                  <c:v>150.70847944337197</c:v>
                </c:pt>
                <c:pt idx="17351">
                  <c:v>150.48669494875003</c:v>
                </c:pt>
                <c:pt idx="17352">
                  <c:v>151.2600999693922</c:v>
                </c:pt>
                <c:pt idx="17353">
                  <c:v>151.77381322497692</c:v>
                </c:pt>
                <c:pt idx="17354">
                  <c:v>152.69317373899506</c:v>
                </c:pt>
                <c:pt idx="17355">
                  <c:v>151.44396966213333</c:v>
                </c:pt>
                <c:pt idx="17356">
                  <c:v>150.61654098190766</c:v>
                </c:pt>
                <c:pt idx="17357">
                  <c:v>150.76250882685389</c:v>
                </c:pt>
                <c:pt idx="17358">
                  <c:v>151.58993750707955</c:v>
                </c:pt>
                <c:pt idx="17359">
                  <c:v>151.68187476351261</c:v>
                </c:pt>
                <c:pt idx="17360">
                  <c:v>151.81174519855301</c:v>
                </c:pt>
                <c:pt idx="17361">
                  <c:v>152.63911965237259</c:v>
                </c:pt>
                <c:pt idx="17362">
                  <c:v>152.27140497003089</c:v>
                </c:pt>
                <c:pt idx="17363">
                  <c:v>151.81174519855301</c:v>
                </c:pt>
                <c:pt idx="17364">
                  <c:v>151.44396966213333</c:v>
                </c:pt>
                <c:pt idx="17365">
                  <c:v>150.76250882685389</c:v>
                </c:pt>
                <c:pt idx="17366">
                  <c:v>152.17946108592596</c:v>
                </c:pt>
                <c:pt idx="17367">
                  <c:v>151.81174519855301</c:v>
                </c:pt>
                <c:pt idx="17368">
                  <c:v>150.34073355072098</c:v>
                </c:pt>
                <c:pt idx="17369">
                  <c:v>151.31412995538975</c:v>
                </c:pt>
                <c:pt idx="17370">
                  <c:v>150.2487958122754</c:v>
                </c:pt>
                <c:pt idx="17371">
                  <c:v>150.11894971886622</c:v>
                </c:pt>
                <c:pt idx="17372">
                  <c:v>150.94637851959502</c:v>
                </c:pt>
                <c:pt idx="17373">
                  <c:v>151.77381322497692</c:v>
                </c:pt>
                <c:pt idx="17374">
                  <c:v>154.71578133020989</c:v>
                </c:pt>
                <c:pt idx="17375">
                  <c:v>150.21088739706022</c:v>
                </c:pt>
                <c:pt idx="17376">
                  <c:v>150.302825376512</c:v>
                </c:pt>
                <c:pt idx="17377">
                  <c:v>150.43266562551966</c:v>
                </c:pt>
                <c:pt idx="17378">
                  <c:v>151.22219209644106</c:v>
                </c:pt>
                <c:pt idx="17379">
                  <c:v>150.43266562551966</c:v>
                </c:pt>
                <c:pt idx="17380">
                  <c:v>150.48669494875003</c:v>
                </c:pt>
                <c:pt idx="17381">
                  <c:v>150.70847944337197</c:v>
                </c:pt>
                <c:pt idx="17382">
                  <c:v>150.06492009437804</c:v>
                </c:pt>
                <c:pt idx="17383">
                  <c:v>150.80041730232065</c:v>
                </c:pt>
                <c:pt idx="17384">
                  <c:v>150.02701787302345</c:v>
                </c:pt>
                <c:pt idx="17385">
                  <c:v>151.53591354623825</c:v>
                </c:pt>
                <c:pt idx="17386">
                  <c:v>151.58993750707955</c:v>
                </c:pt>
                <c:pt idx="17387">
                  <c:v>150.302825376512</c:v>
                </c:pt>
                <c:pt idx="17388">
                  <c:v>150.80041730232065</c:v>
                </c:pt>
                <c:pt idx="17389">
                  <c:v>150.52460336396524</c:v>
                </c:pt>
                <c:pt idx="17390">
                  <c:v>150.76250882685389</c:v>
                </c:pt>
                <c:pt idx="17391">
                  <c:v>151.16816211044352</c:v>
                </c:pt>
                <c:pt idx="17392">
                  <c:v>150.67057036538958</c:v>
                </c:pt>
                <c:pt idx="17393">
                  <c:v>150.1568581340814</c:v>
                </c:pt>
                <c:pt idx="17394">
                  <c:v>150.06492009437804</c:v>
                </c:pt>
                <c:pt idx="17395">
                  <c:v>150.94637851959502</c:v>
                </c:pt>
                <c:pt idx="17396">
                  <c:v>150.302825376512</c:v>
                </c:pt>
                <c:pt idx="17397">
                  <c:v>150.89234853359747</c:v>
                </c:pt>
                <c:pt idx="17398">
                  <c:v>151.58993750707955</c:v>
                </c:pt>
                <c:pt idx="17399">
                  <c:v>150.34073355072098</c:v>
                </c:pt>
                <c:pt idx="17400">
                  <c:v>151.53591354623825</c:v>
                </c:pt>
                <c:pt idx="17401">
                  <c:v>153.52060844437696</c:v>
                </c:pt>
                <c:pt idx="17402">
                  <c:v>152.23349046940788</c:v>
                </c:pt>
                <c:pt idx="17403">
                  <c:v>152.32542832835657</c:v>
                </c:pt>
                <c:pt idx="17404">
                  <c:v>150.11894971886622</c:v>
                </c:pt>
                <c:pt idx="17405">
                  <c:v>150.76250882685389</c:v>
                </c:pt>
                <c:pt idx="17406">
                  <c:v>150.89234853359747</c:v>
                </c:pt>
                <c:pt idx="17407">
                  <c:v>151.16816211044352</c:v>
                </c:pt>
                <c:pt idx="17408">
                  <c:v>150.2487958122754</c:v>
                </c:pt>
                <c:pt idx="17409">
                  <c:v>150.302825376512</c:v>
                </c:pt>
                <c:pt idx="17410">
                  <c:v>155.0294798844134</c:v>
                </c:pt>
                <c:pt idx="17411">
                  <c:v>155.67302742410112</c:v>
                </c:pt>
                <c:pt idx="17412">
                  <c:v>150.52460336396524</c:v>
                </c:pt>
                <c:pt idx="17413">
                  <c:v>151.0383163785437</c:v>
                </c:pt>
                <c:pt idx="17414">
                  <c:v>151.2600999693922</c:v>
                </c:pt>
                <c:pt idx="17415">
                  <c:v>150.89234853359747</c:v>
                </c:pt>
                <c:pt idx="17416">
                  <c:v>150.67057036538958</c:v>
                </c:pt>
                <c:pt idx="17417">
                  <c:v>151.16816211044352</c:v>
                </c:pt>
                <c:pt idx="17418">
                  <c:v>152.63911965237259</c:v>
                </c:pt>
                <c:pt idx="17419">
                  <c:v>150.48669494875003</c:v>
                </c:pt>
                <c:pt idx="17420">
                  <c:v>150.2487958122754</c:v>
                </c:pt>
                <c:pt idx="17421">
                  <c:v>150.06492009437804</c:v>
                </c:pt>
                <c:pt idx="17422">
                  <c:v>151.53591354623825</c:v>
                </c:pt>
                <c:pt idx="17423">
                  <c:v>150.2487958122754</c:v>
                </c:pt>
                <c:pt idx="17424">
                  <c:v>150.57863292820184</c:v>
                </c:pt>
                <c:pt idx="17425">
                  <c:v>151.95768231520242</c:v>
                </c:pt>
                <c:pt idx="17426">
                  <c:v>151.71980131444809</c:v>
                </c:pt>
                <c:pt idx="17427">
                  <c:v>150.67057036538958</c:v>
                </c:pt>
                <c:pt idx="17428">
                  <c:v>150.21088739706022</c:v>
                </c:pt>
                <c:pt idx="17429">
                  <c:v>150.21088739706022</c:v>
                </c:pt>
                <c:pt idx="17430">
                  <c:v>153.42866998291265</c:v>
                </c:pt>
                <c:pt idx="17431">
                  <c:v>151.31412995538975</c:v>
                </c:pt>
                <c:pt idx="17432">
                  <c:v>151.68187476351261</c:v>
                </c:pt>
                <c:pt idx="17433">
                  <c:v>151.13025423749238</c:v>
                </c:pt>
                <c:pt idx="17434">
                  <c:v>150.302825376512</c:v>
                </c:pt>
                <c:pt idx="17435">
                  <c:v>152.36334885413578</c:v>
                </c:pt>
                <c:pt idx="17436">
                  <c:v>150.70847944337197</c:v>
                </c:pt>
                <c:pt idx="17437">
                  <c:v>150.21088739706022</c:v>
                </c:pt>
                <c:pt idx="17438">
                  <c:v>150.94637851959502</c:v>
                </c:pt>
                <c:pt idx="17439">
                  <c:v>150.52460336396524</c:v>
                </c:pt>
                <c:pt idx="17440">
                  <c:v>150.34073355072098</c:v>
                </c:pt>
                <c:pt idx="17441">
                  <c:v>150.39476311495758</c:v>
                </c:pt>
                <c:pt idx="17442">
                  <c:v>151.62785743034317</c:v>
                </c:pt>
                <c:pt idx="17443">
                  <c:v>151.9036294336112</c:v>
                </c:pt>
                <c:pt idx="17444">
                  <c:v>150.34073355072098</c:v>
                </c:pt>
                <c:pt idx="17445">
                  <c:v>151.62785743034317</c:v>
                </c:pt>
                <c:pt idx="17446">
                  <c:v>151.16816211044352</c:v>
                </c:pt>
                <c:pt idx="17447">
                  <c:v>151.81174519855301</c:v>
                </c:pt>
                <c:pt idx="17448">
                  <c:v>151.16816211044352</c:v>
                </c:pt>
                <c:pt idx="17449">
                  <c:v>151.0383163785437</c:v>
                </c:pt>
                <c:pt idx="17450">
                  <c:v>151.40606178918219</c:v>
                </c:pt>
                <c:pt idx="17451">
                  <c:v>151.0383163785437</c:v>
                </c:pt>
                <c:pt idx="17452">
                  <c:v>150.21088739706022</c:v>
                </c:pt>
                <c:pt idx="17453">
                  <c:v>151.40606178918219</c:v>
                </c:pt>
                <c:pt idx="17454">
                  <c:v>151.58993750707955</c:v>
                </c:pt>
                <c:pt idx="17455">
                  <c:v>153.00689518879224</c:v>
                </c:pt>
                <c:pt idx="17456">
                  <c:v>150.06492009437804</c:v>
                </c:pt>
                <c:pt idx="17457">
                  <c:v>151.0383163785437</c:v>
                </c:pt>
                <c:pt idx="17458">
                  <c:v>150.02701787302345</c:v>
                </c:pt>
                <c:pt idx="17459">
                  <c:v>151.49799964813087</c:v>
                </c:pt>
                <c:pt idx="17460">
                  <c:v>150.06492009437804</c:v>
                </c:pt>
                <c:pt idx="17461">
                  <c:v>151.53591354623825</c:v>
                </c:pt>
                <c:pt idx="17462">
                  <c:v>151.81174519855301</c:v>
                </c:pt>
                <c:pt idx="17463">
                  <c:v>150.98428699506178</c:v>
                </c:pt>
                <c:pt idx="17464">
                  <c:v>151.53591354623825</c:v>
                </c:pt>
                <c:pt idx="17465">
                  <c:v>151.71980131444809</c:v>
                </c:pt>
                <c:pt idx="17466">
                  <c:v>150.70847944337197</c:v>
                </c:pt>
                <c:pt idx="17467">
                  <c:v>151.9036294336112</c:v>
                </c:pt>
                <c:pt idx="17468">
                  <c:v>150.11894971886622</c:v>
                </c:pt>
                <c:pt idx="17469">
                  <c:v>150.67057036538958</c:v>
                </c:pt>
                <c:pt idx="17470">
                  <c:v>152.50930404625393</c:v>
                </c:pt>
                <c:pt idx="17471">
                  <c:v>152.41736618730525</c:v>
                </c:pt>
                <c:pt idx="17472">
                  <c:v>150.85444668580257</c:v>
                </c:pt>
                <c:pt idx="17473">
                  <c:v>152.82300742058243</c:v>
                </c:pt>
                <c:pt idx="17474">
                  <c:v>150.70847944337197</c:v>
                </c:pt>
                <c:pt idx="17475">
                  <c:v>151.77381322497692</c:v>
                </c:pt>
                <c:pt idx="17476">
                  <c:v>150.302825376512</c:v>
                </c:pt>
                <c:pt idx="17477">
                  <c:v>151.13025423749238</c:v>
                </c:pt>
                <c:pt idx="17478">
                  <c:v>151.81174519855301</c:v>
                </c:pt>
                <c:pt idx="17479">
                  <c:v>151.2600999693922</c:v>
                </c:pt>
                <c:pt idx="17480">
                  <c:v>150.70847944337197</c:v>
                </c:pt>
                <c:pt idx="17481">
                  <c:v>151.86574505876936</c:v>
                </c:pt>
                <c:pt idx="17482">
                  <c:v>152.14155863561541</c:v>
                </c:pt>
                <c:pt idx="17483">
                  <c:v>151.77381322497692</c:v>
                </c:pt>
                <c:pt idx="17484">
                  <c:v>150.61654098190766</c:v>
                </c:pt>
                <c:pt idx="17485">
                  <c:v>151.35203180318464</c:v>
                </c:pt>
                <c:pt idx="17486">
                  <c:v>150.70847944337197</c:v>
                </c:pt>
                <c:pt idx="17487">
                  <c:v>151.49799964813087</c:v>
                </c:pt>
                <c:pt idx="17488">
                  <c:v>151.16816211044352</c:v>
                </c:pt>
                <c:pt idx="17489">
                  <c:v>154.25609806062272</c:v>
                </c:pt>
                <c:pt idx="17490">
                  <c:v>152.32542832835657</c:v>
                </c:pt>
                <c:pt idx="17491">
                  <c:v>152.14155863561541</c:v>
                </c:pt>
                <c:pt idx="17492">
                  <c:v>151.86574505876936</c:v>
                </c:pt>
                <c:pt idx="17493">
                  <c:v>150.85444668580257</c:v>
                </c:pt>
                <c:pt idx="17494">
                  <c:v>151.35203180318464</c:v>
                </c:pt>
                <c:pt idx="17495">
                  <c:v>152.08751720182104</c:v>
                </c:pt>
                <c:pt idx="17496">
                  <c:v>151.53591354623825</c:v>
                </c:pt>
                <c:pt idx="17497">
                  <c:v>151.99557331771612</c:v>
                </c:pt>
                <c:pt idx="17498">
                  <c:v>151.53591354623825</c:v>
                </c:pt>
                <c:pt idx="17499">
                  <c:v>153.65044212596433</c:v>
                </c:pt>
                <c:pt idx="17500">
                  <c:v>150.67057036538958</c:v>
                </c:pt>
                <c:pt idx="17501">
                  <c:v>150.2487958122754</c:v>
                </c:pt>
                <c:pt idx="17502">
                  <c:v>151.68187476351261</c:v>
                </c:pt>
                <c:pt idx="17503">
                  <c:v>151.07622425149484</c:v>
                </c:pt>
                <c:pt idx="17504">
                  <c:v>151.62785743034317</c:v>
                </c:pt>
                <c:pt idx="17505">
                  <c:v>150.2487958122754</c:v>
                </c:pt>
                <c:pt idx="17506">
                  <c:v>150.43266562551966</c:v>
                </c:pt>
                <c:pt idx="17507">
                  <c:v>150.61654098190766</c:v>
                </c:pt>
                <c:pt idx="17508">
                  <c:v>150.89234853359747</c:v>
                </c:pt>
                <c:pt idx="17509">
                  <c:v>151.53591354623825</c:v>
                </c:pt>
                <c:pt idx="17510">
                  <c:v>152.04962077666673</c:v>
                </c:pt>
                <c:pt idx="17511">
                  <c:v>150.67057036538958</c:v>
                </c:pt>
                <c:pt idx="17512">
                  <c:v>150.2487958122754</c:v>
                </c:pt>
                <c:pt idx="17513">
                  <c:v>150.80041730232065</c:v>
                </c:pt>
                <c:pt idx="17514">
                  <c:v>151.81174519855301</c:v>
                </c:pt>
                <c:pt idx="17515">
                  <c:v>150.11894971886622</c:v>
                </c:pt>
                <c:pt idx="17516">
                  <c:v>150.34073355072098</c:v>
                </c:pt>
                <c:pt idx="17517">
                  <c:v>150.52460336396524</c:v>
                </c:pt>
                <c:pt idx="17518">
                  <c:v>150.52460336396524</c:v>
                </c:pt>
                <c:pt idx="17519">
                  <c:v>151.13025423749238</c:v>
                </c:pt>
                <c:pt idx="17520">
                  <c:v>150.1568581340814</c:v>
                </c:pt>
                <c:pt idx="17521">
                  <c:v>150.39476311495758</c:v>
                </c:pt>
                <c:pt idx="17522">
                  <c:v>150.1568581340814</c:v>
                </c:pt>
                <c:pt idx="17523">
                  <c:v>152.60124130268699</c:v>
                </c:pt>
                <c:pt idx="17524">
                  <c:v>150.43266562551966</c:v>
                </c:pt>
                <c:pt idx="17525">
                  <c:v>150.85444668580257</c:v>
                </c:pt>
                <c:pt idx="17526">
                  <c:v>150.11894971886622</c:v>
                </c:pt>
                <c:pt idx="17527">
                  <c:v>151.58993750707955</c:v>
                </c:pt>
                <c:pt idx="17528">
                  <c:v>150.61654098190766</c:v>
                </c:pt>
                <c:pt idx="17529">
                  <c:v>150.43266562551966</c:v>
                </c:pt>
                <c:pt idx="17530">
                  <c:v>150.76250882685389</c:v>
                </c:pt>
                <c:pt idx="17531">
                  <c:v>151.62785743034317</c:v>
                </c:pt>
                <c:pt idx="17532">
                  <c:v>151.81174519855301</c:v>
                </c:pt>
                <c:pt idx="17533">
                  <c:v>150.80041730232065</c:v>
                </c:pt>
                <c:pt idx="17534">
                  <c:v>150.70847944337197</c:v>
                </c:pt>
                <c:pt idx="17535">
                  <c:v>150.76250882685389</c:v>
                </c:pt>
                <c:pt idx="17536">
                  <c:v>150.52460336396524</c:v>
                </c:pt>
                <c:pt idx="17537">
                  <c:v>150.11894971886622</c:v>
                </c:pt>
                <c:pt idx="17538">
                  <c:v>150.1568581340814</c:v>
                </c:pt>
                <c:pt idx="17539">
                  <c:v>150.52460336396524</c:v>
                </c:pt>
                <c:pt idx="17540">
                  <c:v>150.94637851959502</c:v>
                </c:pt>
                <c:pt idx="17541">
                  <c:v>151.0383163785437</c:v>
                </c:pt>
                <c:pt idx="17542">
                  <c:v>151.58993750707955</c:v>
                </c:pt>
                <c:pt idx="17543">
                  <c:v>151.86574505876936</c:v>
                </c:pt>
                <c:pt idx="17544">
                  <c:v>151.44396966213333</c:v>
                </c:pt>
                <c:pt idx="17545">
                  <c:v>152.4552927382407</c:v>
                </c:pt>
                <c:pt idx="17546">
                  <c:v>152.63911965237259</c:v>
                </c:pt>
                <c:pt idx="17547">
                  <c:v>151.81174519855301</c:v>
                </c:pt>
                <c:pt idx="17548">
                  <c:v>155.48919930493798</c:v>
                </c:pt>
                <c:pt idx="17549">
                  <c:v>152.91495130468732</c:v>
                </c:pt>
                <c:pt idx="17550">
                  <c:v>151.35203180318464</c:v>
                </c:pt>
                <c:pt idx="17551">
                  <c:v>150.11894971886622</c:v>
                </c:pt>
                <c:pt idx="17552">
                  <c:v>150.85444668580257</c:v>
                </c:pt>
                <c:pt idx="17553">
                  <c:v>150.76250882685389</c:v>
                </c:pt>
                <c:pt idx="17554">
                  <c:v>151.35203180318464</c:v>
                </c:pt>
                <c:pt idx="17555">
                  <c:v>150.1568581340814</c:v>
                </c:pt>
                <c:pt idx="17556">
                  <c:v>150.39476311495758</c:v>
                </c:pt>
                <c:pt idx="17557">
                  <c:v>150.21088739706022</c:v>
                </c:pt>
                <c:pt idx="17558">
                  <c:v>152.08751720182104</c:v>
                </c:pt>
                <c:pt idx="17559">
                  <c:v>153.00689518879224</c:v>
                </c:pt>
                <c:pt idx="17560">
                  <c:v>150.85444668580257</c:v>
                </c:pt>
                <c:pt idx="17561">
                  <c:v>150.1568581340814</c:v>
                </c:pt>
                <c:pt idx="17562">
                  <c:v>150.76250882685389</c:v>
                </c:pt>
                <c:pt idx="17563">
                  <c:v>151.62785743034317</c:v>
                </c:pt>
                <c:pt idx="17564">
                  <c:v>152.08751720182104</c:v>
                </c:pt>
                <c:pt idx="17565">
                  <c:v>150.302825376512</c:v>
                </c:pt>
                <c:pt idx="17566">
                  <c:v>150.2487958122754</c:v>
                </c:pt>
                <c:pt idx="17567">
                  <c:v>150.06492009437804</c:v>
                </c:pt>
                <c:pt idx="17568">
                  <c:v>150.67057036538958</c:v>
                </c:pt>
                <c:pt idx="17569">
                  <c:v>150.85444668580257</c:v>
                </c:pt>
                <c:pt idx="17570">
                  <c:v>150.48669494875003</c:v>
                </c:pt>
                <c:pt idx="17571">
                  <c:v>151.95768231520242</c:v>
                </c:pt>
                <c:pt idx="17572">
                  <c:v>152.04962077666673</c:v>
                </c:pt>
                <c:pt idx="17573">
                  <c:v>151.49799964813087</c:v>
                </c:pt>
                <c:pt idx="17574">
                  <c:v>150.94637851959502</c:v>
                </c:pt>
                <c:pt idx="17575">
                  <c:v>150.70847944337197</c:v>
                </c:pt>
                <c:pt idx="17576">
                  <c:v>151.9036294336112</c:v>
                </c:pt>
                <c:pt idx="17577">
                  <c:v>151.44396966213333</c:v>
                </c:pt>
                <c:pt idx="17578">
                  <c:v>151.81174519855301</c:v>
                </c:pt>
                <c:pt idx="17579">
                  <c:v>151.35203180318464</c:v>
                </c:pt>
                <c:pt idx="17580">
                  <c:v>150.39476311495758</c:v>
                </c:pt>
                <c:pt idx="17581">
                  <c:v>152.27140497003089</c:v>
                </c:pt>
                <c:pt idx="17582">
                  <c:v>151.16816211044352</c:v>
                </c:pt>
                <c:pt idx="17583">
                  <c:v>150.39476311495758</c:v>
                </c:pt>
                <c:pt idx="17584">
                  <c:v>150.2487958122754</c:v>
                </c:pt>
                <c:pt idx="17585">
                  <c:v>150.21088739706022</c:v>
                </c:pt>
                <c:pt idx="17586">
                  <c:v>152.87704945689242</c:v>
                </c:pt>
                <c:pt idx="17587">
                  <c:v>151.95768231520242</c:v>
                </c:pt>
                <c:pt idx="17588">
                  <c:v>157.65775064047412</c:v>
                </c:pt>
                <c:pt idx="17589">
                  <c:v>151.58993750707955</c:v>
                </c:pt>
                <c:pt idx="17590">
                  <c:v>150.70847944337197</c:v>
                </c:pt>
                <c:pt idx="17591">
                  <c:v>150.21088739706022</c:v>
                </c:pt>
                <c:pt idx="17592">
                  <c:v>150.57863292820184</c:v>
                </c:pt>
                <c:pt idx="17593">
                  <c:v>152.08751720182104</c:v>
                </c:pt>
                <c:pt idx="17594">
                  <c:v>150.61654098190766</c:v>
                </c:pt>
                <c:pt idx="17595">
                  <c:v>151.07622425149484</c:v>
                </c:pt>
                <c:pt idx="17596">
                  <c:v>150.98428699506178</c:v>
                </c:pt>
                <c:pt idx="17597">
                  <c:v>150.39476311495758</c:v>
                </c:pt>
                <c:pt idx="17598">
                  <c:v>152.54723662234562</c:v>
                </c:pt>
                <c:pt idx="17599">
                  <c:v>150.34073355072098</c:v>
                </c:pt>
                <c:pt idx="17600">
                  <c:v>150.89234853359747</c:v>
                </c:pt>
                <c:pt idx="17601">
                  <c:v>150.94637851959502</c:v>
                </c:pt>
                <c:pt idx="17602">
                  <c:v>151.35203180318464</c:v>
                </c:pt>
                <c:pt idx="17603">
                  <c:v>152.63911965237259</c:v>
                </c:pt>
                <c:pt idx="17604">
                  <c:v>152.27140497003089</c:v>
                </c:pt>
                <c:pt idx="17605">
                  <c:v>150.34073355072098</c:v>
                </c:pt>
                <c:pt idx="17606">
                  <c:v>150.98428699506178</c:v>
                </c:pt>
                <c:pt idx="17607">
                  <c:v>151.2600999693922</c:v>
                </c:pt>
                <c:pt idx="17608">
                  <c:v>150.2487958122754</c:v>
                </c:pt>
                <c:pt idx="17609">
                  <c:v>152.04962077666673</c:v>
                </c:pt>
                <c:pt idx="17610">
                  <c:v>154.25609806062272</c:v>
                </c:pt>
                <c:pt idx="17611">
                  <c:v>150.70847944337197</c:v>
                </c:pt>
                <c:pt idx="17612">
                  <c:v>150.11894971886622</c:v>
                </c:pt>
                <c:pt idx="17613">
                  <c:v>151.86574505876936</c:v>
                </c:pt>
                <c:pt idx="17614">
                  <c:v>151.0383163785437</c:v>
                </c:pt>
                <c:pt idx="17615">
                  <c:v>150.02701787302345</c:v>
                </c:pt>
                <c:pt idx="17616">
                  <c:v>150.21088739706022</c:v>
                </c:pt>
                <c:pt idx="17617">
                  <c:v>151.07622425149484</c:v>
                </c:pt>
                <c:pt idx="17618">
                  <c:v>150.61654098190766</c:v>
                </c:pt>
                <c:pt idx="17619">
                  <c:v>150.76250882685389</c:v>
                </c:pt>
                <c:pt idx="17620">
                  <c:v>151.77381322497692</c:v>
                </c:pt>
                <c:pt idx="17621">
                  <c:v>151.68187476351261</c:v>
                </c:pt>
                <c:pt idx="17622">
                  <c:v>150.98428699506178</c:v>
                </c:pt>
                <c:pt idx="17623">
                  <c:v>152.08751720182104</c:v>
                </c:pt>
                <c:pt idx="17624">
                  <c:v>150.98428699506178</c:v>
                </c:pt>
                <c:pt idx="17625">
                  <c:v>150.1568581340814</c:v>
                </c:pt>
                <c:pt idx="17626">
                  <c:v>153.52060844437696</c:v>
                </c:pt>
                <c:pt idx="17627">
                  <c:v>151.0383163785437</c:v>
                </c:pt>
                <c:pt idx="17628">
                  <c:v>151.49799964813087</c:v>
                </c:pt>
                <c:pt idx="17629">
                  <c:v>150.57863292820184</c:v>
                </c:pt>
                <c:pt idx="17630">
                  <c:v>153.28272684110698</c:v>
                </c:pt>
                <c:pt idx="17631">
                  <c:v>152.63911965237259</c:v>
                </c:pt>
                <c:pt idx="17632">
                  <c:v>150.06492009437804</c:v>
                </c:pt>
                <c:pt idx="17633">
                  <c:v>150.70847944337197</c:v>
                </c:pt>
                <c:pt idx="17634">
                  <c:v>150.43266562551966</c:v>
                </c:pt>
                <c:pt idx="17635">
                  <c:v>151.44396966213333</c:v>
                </c:pt>
                <c:pt idx="17636">
                  <c:v>151.13025423749238</c:v>
                </c:pt>
                <c:pt idx="17637">
                  <c:v>150.80041730232065</c:v>
                </c:pt>
                <c:pt idx="17638">
                  <c:v>150.85444668580257</c:v>
                </c:pt>
                <c:pt idx="17639">
                  <c:v>152.50930404625393</c:v>
                </c:pt>
                <c:pt idx="17640">
                  <c:v>151.95768231520242</c:v>
                </c:pt>
                <c:pt idx="17641">
                  <c:v>151.62785743034317</c:v>
                </c:pt>
                <c:pt idx="17642">
                  <c:v>151.40606178918219</c:v>
                </c:pt>
                <c:pt idx="17643">
                  <c:v>151.2600999693922</c:v>
                </c:pt>
                <c:pt idx="17644">
                  <c:v>152.27140497003089</c:v>
                </c:pt>
                <c:pt idx="17645">
                  <c:v>150.48669494875003</c:v>
                </c:pt>
                <c:pt idx="17646">
                  <c:v>151.53591354623825</c:v>
                </c:pt>
                <c:pt idx="17647">
                  <c:v>152.17946108592596</c:v>
                </c:pt>
                <c:pt idx="17648">
                  <c:v>152.27140497003089</c:v>
                </c:pt>
                <c:pt idx="17649">
                  <c:v>150.21088739706022</c:v>
                </c:pt>
                <c:pt idx="17650">
                  <c:v>151.35203180318464</c:v>
                </c:pt>
                <c:pt idx="17651">
                  <c:v>150.70847944337197</c:v>
                </c:pt>
                <c:pt idx="17652">
                  <c:v>150.98428699506178</c:v>
                </c:pt>
                <c:pt idx="17653">
                  <c:v>150.76250882685389</c:v>
                </c:pt>
                <c:pt idx="17654">
                  <c:v>151.22219209644106</c:v>
                </c:pt>
                <c:pt idx="17655">
                  <c:v>150.11894971886622</c:v>
                </c:pt>
                <c:pt idx="17656">
                  <c:v>150.48669494875003</c:v>
                </c:pt>
                <c:pt idx="17657">
                  <c:v>150.48669494875003</c:v>
                </c:pt>
                <c:pt idx="17658">
                  <c:v>150.80041730232065</c:v>
                </c:pt>
                <c:pt idx="17659">
                  <c:v>151.40606178918219</c:v>
                </c:pt>
                <c:pt idx="17660">
                  <c:v>151.13025423749238</c:v>
                </c:pt>
                <c:pt idx="17661">
                  <c:v>152.08751720182104</c:v>
                </c:pt>
                <c:pt idx="17662">
                  <c:v>152.63911965237259</c:v>
                </c:pt>
                <c:pt idx="17663">
                  <c:v>150.39476311495758</c:v>
                </c:pt>
                <c:pt idx="17664">
                  <c:v>150.48669494875003</c:v>
                </c:pt>
                <c:pt idx="17665">
                  <c:v>152.41736618730525</c:v>
                </c:pt>
                <c:pt idx="17666">
                  <c:v>152.04962077666673</c:v>
                </c:pt>
                <c:pt idx="17667">
                  <c:v>150.76250882685389</c:v>
                </c:pt>
                <c:pt idx="17668">
                  <c:v>150.48669494875003</c:v>
                </c:pt>
                <c:pt idx="17669">
                  <c:v>151.31412995538975</c:v>
                </c:pt>
                <c:pt idx="17670">
                  <c:v>151.22219209644106</c:v>
                </c:pt>
                <c:pt idx="17671">
                  <c:v>151.0383163785437</c:v>
                </c:pt>
                <c:pt idx="17672">
                  <c:v>150.67057036538958</c:v>
                </c:pt>
                <c:pt idx="17673">
                  <c:v>150.02701787302345</c:v>
                </c:pt>
                <c:pt idx="17674">
                  <c:v>150.21088739706022</c:v>
                </c:pt>
                <c:pt idx="17675">
                  <c:v>153.00689518879224</c:v>
                </c:pt>
                <c:pt idx="17676">
                  <c:v>158.70693519582963</c:v>
                </c:pt>
                <c:pt idx="17677">
                  <c:v>155.39725542083306</c:v>
                </c:pt>
                <c:pt idx="17678">
                  <c:v>153.83432989417415</c:v>
                </c:pt>
                <c:pt idx="17679">
                  <c:v>150.67057036538958</c:v>
                </c:pt>
                <c:pt idx="17680">
                  <c:v>152.82300742058243</c:v>
                </c:pt>
                <c:pt idx="17681">
                  <c:v>151.68187476351261</c:v>
                </c:pt>
                <c:pt idx="17682">
                  <c:v>150.52460336396524</c:v>
                </c:pt>
                <c:pt idx="17683">
                  <c:v>151.2600999693922</c:v>
                </c:pt>
                <c:pt idx="17684">
                  <c:v>150.2487958122754</c:v>
                </c:pt>
                <c:pt idx="17685">
                  <c:v>151.71980131444809</c:v>
                </c:pt>
                <c:pt idx="17686">
                  <c:v>150.85444668580257</c:v>
                </c:pt>
                <c:pt idx="17687">
                  <c:v>151.86574505876936</c:v>
                </c:pt>
                <c:pt idx="17688">
                  <c:v>152.50930404625393</c:v>
                </c:pt>
                <c:pt idx="17689">
                  <c:v>153.06092517478979</c:v>
                </c:pt>
                <c:pt idx="17690">
                  <c:v>152.04962077666673</c:v>
                </c:pt>
                <c:pt idx="17691">
                  <c:v>151.77381322497692</c:v>
                </c:pt>
                <c:pt idx="17692">
                  <c:v>151.40606178918219</c:v>
                </c:pt>
                <c:pt idx="17693">
                  <c:v>150.70847944337197</c:v>
                </c:pt>
                <c:pt idx="17694">
                  <c:v>151.16816211044352</c:v>
                </c:pt>
                <c:pt idx="17695">
                  <c:v>151.71980131444809</c:v>
                </c:pt>
                <c:pt idx="17696">
                  <c:v>151.62785743034317</c:v>
                </c:pt>
                <c:pt idx="17697">
                  <c:v>150.43266562551966</c:v>
                </c:pt>
                <c:pt idx="17698">
                  <c:v>150.06492009437804</c:v>
                </c:pt>
                <c:pt idx="17699">
                  <c:v>150.85444668580257</c:v>
                </c:pt>
                <c:pt idx="17700">
                  <c:v>151.13025423749238</c:v>
                </c:pt>
                <c:pt idx="17701">
                  <c:v>152.54723662234562</c:v>
                </c:pt>
                <c:pt idx="17702">
                  <c:v>151.07622425149484</c:v>
                </c:pt>
                <c:pt idx="17703">
                  <c:v>150.57863292820184</c:v>
                </c:pt>
                <c:pt idx="17704">
                  <c:v>150.2487958122754</c:v>
                </c:pt>
                <c:pt idx="17705">
                  <c:v>152.87704945689242</c:v>
                </c:pt>
                <c:pt idx="17706">
                  <c:v>150.57863292820184</c:v>
                </c:pt>
                <c:pt idx="17707">
                  <c:v>151.40606178918219</c:v>
                </c:pt>
                <c:pt idx="17708">
                  <c:v>151.13025423749238</c:v>
                </c:pt>
                <c:pt idx="17709">
                  <c:v>150.21088739706022</c:v>
                </c:pt>
                <c:pt idx="17710">
                  <c:v>152.17946108592596</c:v>
                </c:pt>
                <c:pt idx="17711">
                  <c:v>150.89234853359747</c:v>
                </c:pt>
                <c:pt idx="17712">
                  <c:v>151.35203180318464</c:v>
                </c:pt>
                <c:pt idx="17713">
                  <c:v>150.98428699506178</c:v>
                </c:pt>
                <c:pt idx="17714">
                  <c:v>151.2600999693922</c:v>
                </c:pt>
                <c:pt idx="17715">
                  <c:v>151.81174519855301</c:v>
                </c:pt>
                <c:pt idx="17716">
                  <c:v>152.91495130468732</c:v>
                </c:pt>
                <c:pt idx="17717">
                  <c:v>150.34073355072098</c:v>
                </c:pt>
                <c:pt idx="17718">
                  <c:v>150.76250882685389</c:v>
                </c:pt>
                <c:pt idx="17719">
                  <c:v>151.35203180318464</c:v>
                </c:pt>
                <c:pt idx="17720">
                  <c:v>150.43266562551966</c:v>
                </c:pt>
                <c:pt idx="17721">
                  <c:v>152.14155863561541</c:v>
                </c:pt>
                <c:pt idx="17722">
                  <c:v>151.13025423749238</c:v>
                </c:pt>
                <c:pt idx="17723">
                  <c:v>151.40606178918219</c:v>
                </c:pt>
                <c:pt idx="17724">
                  <c:v>150.302825376512</c:v>
                </c:pt>
                <c:pt idx="17725">
                  <c:v>151.22219209644106</c:v>
                </c:pt>
                <c:pt idx="17726">
                  <c:v>151.22219209644106</c:v>
                </c:pt>
                <c:pt idx="17727">
                  <c:v>151.13025423749238</c:v>
                </c:pt>
                <c:pt idx="17728">
                  <c:v>151.13025423749238</c:v>
                </c:pt>
                <c:pt idx="17729">
                  <c:v>150.48669494875003</c:v>
                </c:pt>
                <c:pt idx="17730">
                  <c:v>152.08751720182104</c:v>
                </c:pt>
                <c:pt idx="17731">
                  <c:v>151.44396966213333</c:v>
                </c:pt>
                <c:pt idx="17732">
                  <c:v>150.57863292820184</c:v>
                </c:pt>
                <c:pt idx="17733">
                  <c:v>151.2600999693922</c:v>
                </c:pt>
                <c:pt idx="17734">
                  <c:v>151.71980131444809</c:v>
                </c:pt>
                <c:pt idx="17735">
                  <c:v>150.302825376512</c:v>
                </c:pt>
                <c:pt idx="17736">
                  <c:v>151.0383163785437</c:v>
                </c:pt>
                <c:pt idx="17737">
                  <c:v>150.302825376512</c:v>
                </c:pt>
                <c:pt idx="17738">
                  <c:v>151.0383163785437</c:v>
                </c:pt>
                <c:pt idx="17739">
                  <c:v>150.89234853359747</c:v>
                </c:pt>
                <c:pt idx="17740">
                  <c:v>151.22219209644106</c:v>
                </c:pt>
                <c:pt idx="17741">
                  <c:v>150.1568581340814</c:v>
                </c:pt>
                <c:pt idx="17742">
                  <c:v>151.71980131444809</c:v>
                </c:pt>
                <c:pt idx="17743">
                  <c:v>150.39476311495758</c:v>
                </c:pt>
                <c:pt idx="17744">
                  <c:v>150.67057036538958</c:v>
                </c:pt>
                <c:pt idx="17745">
                  <c:v>150.06492009437804</c:v>
                </c:pt>
                <c:pt idx="17746">
                  <c:v>152.08751720182104</c:v>
                </c:pt>
                <c:pt idx="17747">
                  <c:v>150.61654098190766</c:v>
                </c:pt>
                <c:pt idx="17748">
                  <c:v>150.43266562551966</c:v>
                </c:pt>
                <c:pt idx="17749">
                  <c:v>150.70847944337197</c:v>
                </c:pt>
                <c:pt idx="17750">
                  <c:v>151.16816211044352</c:v>
                </c:pt>
                <c:pt idx="17751">
                  <c:v>152.73106353647751</c:v>
                </c:pt>
                <c:pt idx="17752">
                  <c:v>151.2600999693922</c:v>
                </c:pt>
                <c:pt idx="17753">
                  <c:v>150.48669494875003</c:v>
                </c:pt>
                <c:pt idx="17754">
                  <c:v>150.76250882685389</c:v>
                </c:pt>
                <c:pt idx="17755">
                  <c:v>150.34073355072098</c:v>
                </c:pt>
                <c:pt idx="17756">
                  <c:v>151.22219209644106</c:v>
                </c:pt>
                <c:pt idx="17757">
                  <c:v>150.43266562551966</c:v>
                </c:pt>
                <c:pt idx="17758">
                  <c:v>150.52460336396524</c:v>
                </c:pt>
                <c:pt idx="17759">
                  <c:v>150.98428699506178</c:v>
                </c:pt>
                <c:pt idx="17760">
                  <c:v>151.22219209644106</c:v>
                </c:pt>
                <c:pt idx="17761">
                  <c:v>150.67057036538958</c:v>
                </c:pt>
                <c:pt idx="17762">
                  <c:v>152.63911965237259</c:v>
                </c:pt>
                <c:pt idx="17763">
                  <c:v>155.76497070569039</c:v>
                </c:pt>
                <c:pt idx="17764">
                  <c:v>153.74238601006925</c:v>
                </c:pt>
                <c:pt idx="17765">
                  <c:v>151.44396966213333</c:v>
                </c:pt>
                <c:pt idx="17766">
                  <c:v>150.1568581340814</c:v>
                </c:pt>
                <c:pt idx="17767">
                  <c:v>151.2600999693922</c:v>
                </c:pt>
                <c:pt idx="17768">
                  <c:v>151.0383163785437</c:v>
                </c:pt>
                <c:pt idx="17769">
                  <c:v>150.67057036538958</c:v>
                </c:pt>
                <c:pt idx="17770">
                  <c:v>150.11894971886622</c:v>
                </c:pt>
                <c:pt idx="17771">
                  <c:v>153.79641599606677</c:v>
                </c:pt>
                <c:pt idx="17772">
                  <c:v>152.69317373899506</c:v>
                </c:pt>
                <c:pt idx="17773">
                  <c:v>151.68187476351261</c:v>
                </c:pt>
                <c:pt idx="17774">
                  <c:v>152.17946108592596</c:v>
                </c:pt>
                <c:pt idx="17775">
                  <c:v>152.36334885413578</c:v>
                </c:pt>
                <c:pt idx="17776">
                  <c:v>151.71980131444809</c:v>
                </c:pt>
                <c:pt idx="17777">
                  <c:v>150.98428699506178</c:v>
                </c:pt>
                <c:pt idx="17778">
                  <c:v>150.57863292820184</c:v>
                </c:pt>
                <c:pt idx="17779">
                  <c:v>150.98428699506178</c:v>
                </c:pt>
                <c:pt idx="17780">
                  <c:v>150.39476311495758</c:v>
                </c:pt>
                <c:pt idx="17781">
                  <c:v>150.11894971886622</c:v>
                </c:pt>
                <c:pt idx="17782">
                  <c:v>152.4552927382407</c:v>
                </c:pt>
                <c:pt idx="17783">
                  <c:v>150.52460336396524</c:v>
                </c:pt>
                <c:pt idx="17784">
                  <c:v>151.2600999693922</c:v>
                </c:pt>
                <c:pt idx="17785">
                  <c:v>151.49799964813087</c:v>
                </c:pt>
                <c:pt idx="17786">
                  <c:v>150.94637851959502</c:v>
                </c:pt>
                <c:pt idx="17787">
                  <c:v>151.77381322497692</c:v>
                </c:pt>
                <c:pt idx="17788">
                  <c:v>151.0383163785437</c:v>
                </c:pt>
                <c:pt idx="17789">
                  <c:v>150.1568581340814</c:v>
                </c:pt>
                <c:pt idx="17790">
                  <c:v>151.16816211044352</c:v>
                </c:pt>
                <c:pt idx="17791">
                  <c:v>150.02701787302345</c:v>
                </c:pt>
                <c:pt idx="17792">
                  <c:v>150.52460336396524</c:v>
                </c:pt>
                <c:pt idx="17793">
                  <c:v>150.02701787302345</c:v>
                </c:pt>
                <c:pt idx="17794">
                  <c:v>151.35203180318464</c:v>
                </c:pt>
                <c:pt idx="17795">
                  <c:v>151.9036294336112</c:v>
                </c:pt>
                <c:pt idx="17796">
                  <c:v>150.98428699506178</c:v>
                </c:pt>
                <c:pt idx="17797">
                  <c:v>150.06492009437804</c:v>
                </c:pt>
                <c:pt idx="17798">
                  <c:v>150.302825376512</c:v>
                </c:pt>
                <c:pt idx="17799">
                  <c:v>151.31412995538975</c:v>
                </c:pt>
                <c:pt idx="17800">
                  <c:v>150.80041730232065</c:v>
                </c:pt>
                <c:pt idx="17801">
                  <c:v>150.21088739706022</c:v>
                </c:pt>
                <c:pt idx="17802">
                  <c:v>151.86574505876936</c:v>
                </c:pt>
                <c:pt idx="17803">
                  <c:v>151.86574505876936</c:v>
                </c:pt>
                <c:pt idx="17804">
                  <c:v>152.60124130268699</c:v>
                </c:pt>
                <c:pt idx="17805">
                  <c:v>153.37461047364957</c:v>
                </c:pt>
                <c:pt idx="17806">
                  <c:v>152.63911965237259</c:v>
                </c:pt>
                <c:pt idx="17807">
                  <c:v>153.9802856888079</c:v>
                </c:pt>
                <c:pt idx="17808">
                  <c:v>150.85444668580257</c:v>
                </c:pt>
                <c:pt idx="17809">
                  <c:v>150.34073355072098</c:v>
                </c:pt>
                <c:pt idx="17810">
                  <c:v>151.0383163785437</c:v>
                </c:pt>
                <c:pt idx="17811">
                  <c:v>151.40606178918219</c:v>
                </c:pt>
                <c:pt idx="17812">
                  <c:v>151.31412995538975</c:v>
                </c:pt>
                <c:pt idx="17813">
                  <c:v>150.57863292820184</c:v>
                </c:pt>
                <c:pt idx="17814">
                  <c:v>150.43266562551966</c:v>
                </c:pt>
                <c:pt idx="17815">
                  <c:v>152.08751720182104</c:v>
                </c:pt>
                <c:pt idx="17816">
                  <c:v>150.34073355072098</c:v>
                </c:pt>
                <c:pt idx="17817">
                  <c:v>150.76250882685389</c:v>
                </c:pt>
                <c:pt idx="17818">
                  <c:v>150.89234853359747</c:v>
                </c:pt>
                <c:pt idx="17819">
                  <c:v>151.58993750707955</c:v>
                </c:pt>
                <c:pt idx="17820">
                  <c:v>151.62785743034317</c:v>
                </c:pt>
                <c:pt idx="17821">
                  <c:v>151.22219209644106</c:v>
                </c:pt>
                <c:pt idx="17822">
                  <c:v>150.43266562551966</c:v>
                </c:pt>
                <c:pt idx="17823">
                  <c:v>151.0383163785437</c:v>
                </c:pt>
                <c:pt idx="17824">
                  <c:v>151.16816211044352</c:v>
                </c:pt>
                <c:pt idx="17825">
                  <c:v>152.91495130468732</c:v>
                </c:pt>
                <c:pt idx="17826">
                  <c:v>152.63911965237259</c:v>
                </c:pt>
                <c:pt idx="17827">
                  <c:v>150.34073355072098</c:v>
                </c:pt>
                <c:pt idx="17828">
                  <c:v>151.44396966213333</c:v>
                </c:pt>
                <c:pt idx="17829">
                  <c:v>150.61654098190766</c:v>
                </c:pt>
                <c:pt idx="17830">
                  <c:v>151.62785743034317</c:v>
                </c:pt>
                <c:pt idx="17831">
                  <c:v>152.08751720182104</c:v>
                </c:pt>
                <c:pt idx="17832">
                  <c:v>152.54723662234562</c:v>
                </c:pt>
                <c:pt idx="17833">
                  <c:v>150.89234853359747</c:v>
                </c:pt>
                <c:pt idx="17834">
                  <c:v>150.302825376512</c:v>
                </c:pt>
                <c:pt idx="17835">
                  <c:v>150.57863292820184</c:v>
                </c:pt>
                <c:pt idx="17836">
                  <c:v>151.40606178918219</c:v>
                </c:pt>
                <c:pt idx="17837">
                  <c:v>150.85444668580257</c:v>
                </c:pt>
                <c:pt idx="17838">
                  <c:v>152.04962077666673</c:v>
                </c:pt>
                <c:pt idx="17839">
                  <c:v>151.40606178918219</c:v>
                </c:pt>
                <c:pt idx="17840">
                  <c:v>150.57863292820184</c:v>
                </c:pt>
                <c:pt idx="17841">
                  <c:v>150.80041730232065</c:v>
                </c:pt>
                <c:pt idx="17842">
                  <c:v>151.2600999693922</c:v>
                </c:pt>
                <c:pt idx="17843">
                  <c:v>150.98428699506178</c:v>
                </c:pt>
                <c:pt idx="17844">
                  <c:v>150.21088739706022</c:v>
                </c:pt>
                <c:pt idx="17845">
                  <c:v>150.21088739706022</c:v>
                </c:pt>
                <c:pt idx="17846">
                  <c:v>150.2487958122754</c:v>
                </c:pt>
                <c:pt idx="17847">
                  <c:v>151.13025423749238</c:v>
                </c:pt>
                <c:pt idx="17848">
                  <c:v>150.302825376512</c:v>
                </c:pt>
                <c:pt idx="17849">
                  <c:v>151.9036294336112</c:v>
                </c:pt>
                <c:pt idx="17850">
                  <c:v>150.1568581340814</c:v>
                </c:pt>
                <c:pt idx="17851">
                  <c:v>152.9689873158411</c:v>
                </c:pt>
                <c:pt idx="17852">
                  <c:v>150.67057036538958</c:v>
                </c:pt>
                <c:pt idx="17853">
                  <c:v>151.0383163785437</c:v>
                </c:pt>
                <c:pt idx="17854">
                  <c:v>151.31412995538975</c:v>
                </c:pt>
                <c:pt idx="17855">
                  <c:v>150.21088739706022</c:v>
                </c:pt>
                <c:pt idx="17856">
                  <c:v>150.48669494875003</c:v>
                </c:pt>
                <c:pt idx="17857">
                  <c:v>151.81174519855301</c:v>
                </c:pt>
                <c:pt idx="17858">
                  <c:v>152.63911965237259</c:v>
                </c:pt>
                <c:pt idx="17859">
                  <c:v>151.16816211044352</c:v>
                </c:pt>
                <c:pt idx="17860">
                  <c:v>152.08751720182104</c:v>
                </c:pt>
                <c:pt idx="17861">
                  <c:v>152.14155863561541</c:v>
                </c:pt>
                <c:pt idx="17862">
                  <c:v>150.48669494875003</c:v>
                </c:pt>
                <c:pt idx="17863">
                  <c:v>150.43266562551966</c:v>
                </c:pt>
                <c:pt idx="17864">
                  <c:v>152.27140497003089</c:v>
                </c:pt>
                <c:pt idx="17865">
                  <c:v>150.85444668580257</c:v>
                </c:pt>
                <c:pt idx="17866">
                  <c:v>151.22219209644106</c:v>
                </c:pt>
                <c:pt idx="17867">
                  <c:v>151.9036294336112</c:v>
                </c:pt>
                <c:pt idx="17868">
                  <c:v>153.79641599606677</c:v>
                </c:pt>
                <c:pt idx="17869">
                  <c:v>151.40606178918219</c:v>
                </c:pt>
                <c:pt idx="17870">
                  <c:v>151.13025423749238</c:v>
                </c:pt>
                <c:pt idx="17871">
                  <c:v>150.67057036538958</c:v>
                </c:pt>
                <c:pt idx="17872">
                  <c:v>151.31412995538975</c:v>
                </c:pt>
                <c:pt idx="17873">
                  <c:v>151.22219209644106</c:v>
                </c:pt>
                <c:pt idx="17874">
                  <c:v>152.23349046940788</c:v>
                </c:pt>
                <c:pt idx="17875">
                  <c:v>150.94637851959502</c:v>
                </c:pt>
                <c:pt idx="17876">
                  <c:v>152.50930404625393</c:v>
                </c:pt>
                <c:pt idx="17877">
                  <c:v>150.76250882685389</c:v>
                </c:pt>
                <c:pt idx="17878">
                  <c:v>150.76250882685389</c:v>
                </c:pt>
                <c:pt idx="17879">
                  <c:v>152.36334885413578</c:v>
                </c:pt>
                <c:pt idx="17880">
                  <c:v>150.98428699506178</c:v>
                </c:pt>
                <c:pt idx="17881">
                  <c:v>150.43266562551966</c:v>
                </c:pt>
                <c:pt idx="17882">
                  <c:v>150.43266562551966</c:v>
                </c:pt>
                <c:pt idx="17883">
                  <c:v>152.27140497003089</c:v>
                </c:pt>
                <c:pt idx="17884">
                  <c:v>151.9036294336112</c:v>
                </c:pt>
                <c:pt idx="17885">
                  <c:v>150.70847944337197</c:v>
                </c:pt>
                <c:pt idx="17886">
                  <c:v>150.89234853359747</c:v>
                </c:pt>
                <c:pt idx="17887">
                  <c:v>150.85444668580257</c:v>
                </c:pt>
                <c:pt idx="17888">
                  <c:v>151.0383163785437</c:v>
                </c:pt>
                <c:pt idx="17889">
                  <c:v>151.31412995538975</c:v>
                </c:pt>
                <c:pt idx="17890">
                  <c:v>151.0383163785437</c:v>
                </c:pt>
                <c:pt idx="17891">
                  <c:v>150.06492009437804</c:v>
                </c:pt>
                <c:pt idx="17892">
                  <c:v>150.80041730232065</c:v>
                </c:pt>
                <c:pt idx="17893">
                  <c:v>151.71980131444809</c:v>
                </c:pt>
                <c:pt idx="17894">
                  <c:v>158.24727602686738</c:v>
                </c:pt>
                <c:pt idx="17895">
                  <c:v>153.92627377827907</c:v>
                </c:pt>
                <c:pt idx="17896">
                  <c:v>152.17946108592596</c:v>
                </c:pt>
                <c:pt idx="17897">
                  <c:v>154.29398966565202</c:v>
                </c:pt>
                <c:pt idx="17898">
                  <c:v>150.52460336396524</c:v>
                </c:pt>
                <c:pt idx="17899">
                  <c:v>150.61654098190766</c:v>
                </c:pt>
                <c:pt idx="17900">
                  <c:v>151.16816211044352</c:v>
                </c:pt>
                <c:pt idx="17901">
                  <c:v>150.39476311495758</c:v>
                </c:pt>
                <c:pt idx="17902">
                  <c:v>150.57863292820184</c:v>
                </c:pt>
                <c:pt idx="17903">
                  <c:v>150.57863292820184</c:v>
                </c:pt>
                <c:pt idx="17904">
                  <c:v>150.21088739706022</c:v>
                </c:pt>
                <c:pt idx="17905">
                  <c:v>150.76250882685389</c:v>
                </c:pt>
                <c:pt idx="17906">
                  <c:v>150.80041730232065</c:v>
                </c:pt>
                <c:pt idx="17907">
                  <c:v>153.09883907289716</c:v>
                </c:pt>
                <c:pt idx="17908">
                  <c:v>150.2487958122754</c:v>
                </c:pt>
                <c:pt idx="17909">
                  <c:v>150.11894971886622</c:v>
                </c:pt>
                <c:pt idx="17910">
                  <c:v>150.06492009437804</c:v>
                </c:pt>
                <c:pt idx="17911">
                  <c:v>151.2600999693922</c:v>
                </c:pt>
                <c:pt idx="17912">
                  <c:v>150.61654098190766</c:v>
                </c:pt>
                <c:pt idx="17913">
                  <c:v>152.73106353647751</c:v>
                </c:pt>
                <c:pt idx="17914">
                  <c:v>152.36334885413578</c:v>
                </c:pt>
                <c:pt idx="17915">
                  <c:v>150.52460336396524</c:v>
                </c:pt>
                <c:pt idx="17916">
                  <c:v>150.52460336396524</c:v>
                </c:pt>
                <c:pt idx="17917">
                  <c:v>151.40606178918219</c:v>
                </c:pt>
                <c:pt idx="17918">
                  <c:v>152.14155863561541</c:v>
                </c:pt>
                <c:pt idx="17919">
                  <c:v>152.41736618730525</c:v>
                </c:pt>
                <c:pt idx="17920">
                  <c:v>153.70447813711809</c:v>
                </c:pt>
                <c:pt idx="17921">
                  <c:v>151.58993750707955</c:v>
                </c:pt>
                <c:pt idx="17922">
                  <c:v>151.40606178918219</c:v>
                </c:pt>
                <c:pt idx="17923">
                  <c:v>152.87704945689242</c:v>
                </c:pt>
                <c:pt idx="17924">
                  <c:v>152.78511159794374</c:v>
                </c:pt>
                <c:pt idx="17925">
                  <c:v>151.86574505876936</c:v>
                </c:pt>
                <c:pt idx="17926">
                  <c:v>150.85444668580257</c:v>
                </c:pt>
                <c:pt idx="17927">
                  <c:v>150.302825376512</c:v>
                </c:pt>
                <c:pt idx="17928">
                  <c:v>150.43266562551966</c:v>
                </c:pt>
                <c:pt idx="17929">
                  <c:v>150.06492009437804</c:v>
                </c:pt>
                <c:pt idx="17930">
                  <c:v>152.27140497003089</c:v>
                </c:pt>
                <c:pt idx="17931">
                  <c:v>151.35203180318464</c:v>
                </c:pt>
                <c:pt idx="17932">
                  <c:v>151.53591354623825</c:v>
                </c:pt>
                <c:pt idx="17933">
                  <c:v>152.36334885413578</c:v>
                </c:pt>
                <c:pt idx="17934">
                  <c:v>152.36334885413578</c:v>
                </c:pt>
                <c:pt idx="17935">
                  <c:v>150.34073355072098</c:v>
                </c:pt>
                <c:pt idx="17936">
                  <c:v>152.91495130468732</c:v>
                </c:pt>
                <c:pt idx="17937">
                  <c:v>151.16816211044352</c:v>
                </c:pt>
                <c:pt idx="17938">
                  <c:v>151.68187476351261</c:v>
                </c:pt>
                <c:pt idx="17939">
                  <c:v>151.68187476351261</c:v>
                </c:pt>
                <c:pt idx="17940">
                  <c:v>150.02701787302345</c:v>
                </c:pt>
                <c:pt idx="17941">
                  <c:v>150.85444668580257</c:v>
                </c:pt>
                <c:pt idx="17942">
                  <c:v>151.13025423749238</c:v>
                </c:pt>
                <c:pt idx="17943">
                  <c:v>150.2487958122754</c:v>
                </c:pt>
                <c:pt idx="17944">
                  <c:v>150.302825376512</c:v>
                </c:pt>
                <c:pt idx="17945">
                  <c:v>150.98428699506178</c:v>
                </c:pt>
                <c:pt idx="17946">
                  <c:v>152.08751720182104</c:v>
                </c:pt>
                <c:pt idx="17947">
                  <c:v>152.08751720182104</c:v>
                </c:pt>
                <c:pt idx="17948">
                  <c:v>151.77381322497692</c:v>
                </c:pt>
                <c:pt idx="17949">
                  <c:v>153.15285700858223</c:v>
                </c:pt>
                <c:pt idx="17950">
                  <c:v>150.94637851959502</c:v>
                </c:pt>
                <c:pt idx="17951">
                  <c:v>150.2487958122754</c:v>
                </c:pt>
                <c:pt idx="17952">
                  <c:v>152.14155863561541</c:v>
                </c:pt>
                <c:pt idx="17953">
                  <c:v>150.94637851959502</c:v>
                </c:pt>
                <c:pt idx="17954">
                  <c:v>150.67057036538958</c:v>
                </c:pt>
                <c:pt idx="17955">
                  <c:v>151.86574505876936</c:v>
                </c:pt>
                <c:pt idx="17956">
                  <c:v>151.68187476351261</c:v>
                </c:pt>
                <c:pt idx="17957">
                  <c:v>152.04962077666673</c:v>
                </c:pt>
                <c:pt idx="17958">
                  <c:v>151.31412995538975</c:v>
                </c:pt>
                <c:pt idx="17959">
                  <c:v>152.50930404625393</c:v>
                </c:pt>
                <c:pt idx="17960">
                  <c:v>150.302825376512</c:v>
                </c:pt>
                <c:pt idx="17961">
                  <c:v>152.08751720182104</c:v>
                </c:pt>
                <c:pt idx="17962">
                  <c:v>153.46655435775449</c:v>
                </c:pt>
                <c:pt idx="17963">
                  <c:v>153.46655435775449</c:v>
                </c:pt>
                <c:pt idx="17964">
                  <c:v>151.53591354623825</c:v>
                </c:pt>
                <c:pt idx="17965">
                  <c:v>152.4552927382407</c:v>
                </c:pt>
                <c:pt idx="17966">
                  <c:v>151.35203180318464</c:v>
                </c:pt>
                <c:pt idx="17967">
                  <c:v>151.99557331771612</c:v>
                </c:pt>
                <c:pt idx="17968">
                  <c:v>151.07622425149484</c:v>
                </c:pt>
                <c:pt idx="17969">
                  <c:v>152.23349046940788</c:v>
                </c:pt>
                <c:pt idx="17970">
                  <c:v>151.2600999693922</c:v>
                </c:pt>
                <c:pt idx="17971">
                  <c:v>151.9036294336112</c:v>
                </c:pt>
                <c:pt idx="17972">
                  <c:v>151.53591354623825</c:v>
                </c:pt>
                <c:pt idx="17973">
                  <c:v>151.2600999693922</c:v>
                </c:pt>
                <c:pt idx="17974">
                  <c:v>150.85444668580257</c:v>
                </c:pt>
                <c:pt idx="17975">
                  <c:v>151.40606178918219</c:v>
                </c:pt>
                <c:pt idx="17976">
                  <c:v>150.21088739706022</c:v>
                </c:pt>
                <c:pt idx="17977">
                  <c:v>150.67057036538958</c:v>
                </c:pt>
                <c:pt idx="17978">
                  <c:v>150.11894971886622</c:v>
                </c:pt>
                <c:pt idx="17979">
                  <c:v>151.22219209644106</c:v>
                </c:pt>
                <c:pt idx="17980">
                  <c:v>150.06492009437804</c:v>
                </c:pt>
                <c:pt idx="17981">
                  <c:v>152.36334885413578</c:v>
                </c:pt>
                <c:pt idx="17982">
                  <c:v>153.15285700858223</c:v>
                </c:pt>
                <c:pt idx="17983">
                  <c:v>151.07622425149484</c:v>
                </c:pt>
                <c:pt idx="17984">
                  <c:v>150.52460336396524</c:v>
                </c:pt>
                <c:pt idx="17985">
                  <c:v>150.11894971886622</c:v>
                </c:pt>
                <c:pt idx="17986">
                  <c:v>151.22219209644106</c:v>
                </c:pt>
                <c:pt idx="17987">
                  <c:v>152.41736618730525</c:v>
                </c:pt>
                <c:pt idx="17988">
                  <c:v>151.31412995538975</c:v>
                </c:pt>
                <c:pt idx="17989">
                  <c:v>151.77381322497692</c:v>
                </c:pt>
                <c:pt idx="17990">
                  <c:v>151.31412995538975</c:v>
                </c:pt>
                <c:pt idx="17991">
                  <c:v>150.94637851959502</c:v>
                </c:pt>
                <c:pt idx="17992">
                  <c:v>150.52460336396524</c:v>
                </c:pt>
                <c:pt idx="17993">
                  <c:v>150.06492009437804</c:v>
                </c:pt>
                <c:pt idx="17994">
                  <c:v>150.21088739706022</c:v>
                </c:pt>
                <c:pt idx="17995">
                  <c:v>151.71980131444809</c:v>
                </c:pt>
                <c:pt idx="17996">
                  <c:v>150.48669494875003</c:v>
                </c:pt>
                <c:pt idx="17997">
                  <c:v>150.06492009437804</c:v>
                </c:pt>
                <c:pt idx="17998">
                  <c:v>150.48669494875003</c:v>
                </c:pt>
                <c:pt idx="17999">
                  <c:v>150.85444668580257</c:v>
                </c:pt>
                <c:pt idx="18000">
                  <c:v>150.34073355072098</c:v>
                </c:pt>
                <c:pt idx="18001">
                  <c:v>150.48669494875003</c:v>
                </c:pt>
                <c:pt idx="18002">
                  <c:v>151.0383163785437</c:v>
                </c:pt>
                <c:pt idx="18003">
                  <c:v>150.39476311495758</c:v>
                </c:pt>
                <c:pt idx="18004">
                  <c:v>150.11894971886622</c:v>
                </c:pt>
                <c:pt idx="18005">
                  <c:v>150.52460336396524</c:v>
                </c:pt>
                <c:pt idx="18006">
                  <c:v>150.1568581340814</c:v>
                </c:pt>
                <c:pt idx="18007">
                  <c:v>150.34073355072098</c:v>
                </c:pt>
                <c:pt idx="18008">
                  <c:v>150.80041730232065</c:v>
                </c:pt>
                <c:pt idx="18009">
                  <c:v>151.16816211044352</c:v>
                </c:pt>
                <c:pt idx="18010">
                  <c:v>151.44396966213333</c:v>
                </c:pt>
                <c:pt idx="18011">
                  <c:v>150.52460336396524</c:v>
                </c:pt>
                <c:pt idx="18012">
                  <c:v>150.06492009437804</c:v>
                </c:pt>
                <c:pt idx="18013">
                  <c:v>150.302825376512</c:v>
                </c:pt>
                <c:pt idx="18014">
                  <c:v>150.34073355072098</c:v>
                </c:pt>
                <c:pt idx="18015">
                  <c:v>150.1568581340814</c:v>
                </c:pt>
                <c:pt idx="18016">
                  <c:v>150.48669494875003</c:v>
                </c:pt>
                <c:pt idx="18017">
                  <c:v>150.67057036538958</c:v>
                </c:pt>
                <c:pt idx="18018">
                  <c:v>151.13025423749238</c:v>
                </c:pt>
                <c:pt idx="18019">
                  <c:v>150.67057036538958</c:v>
                </c:pt>
                <c:pt idx="18020">
                  <c:v>150.61654098190766</c:v>
                </c:pt>
                <c:pt idx="18021">
                  <c:v>150.2487958122754</c:v>
                </c:pt>
                <c:pt idx="18022">
                  <c:v>150.70847944337197</c:v>
                </c:pt>
                <c:pt idx="18023">
                  <c:v>150.39476311495758</c:v>
                </c:pt>
                <c:pt idx="18024">
                  <c:v>150.70847944337197</c:v>
                </c:pt>
                <c:pt idx="18025">
                  <c:v>152.08751720182104</c:v>
                </c:pt>
                <c:pt idx="18026">
                  <c:v>153.92627377827907</c:v>
                </c:pt>
                <c:pt idx="18027">
                  <c:v>150.43266562551966</c:v>
                </c:pt>
                <c:pt idx="18028">
                  <c:v>151.49799964813087</c:v>
                </c:pt>
                <c:pt idx="18029">
                  <c:v>151.49799964813087</c:v>
                </c:pt>
                <c:pt idx="18030">
                  <c:v>151.2600999693922</c:v>
                </c:pt>
                <c:pt idx="18031">
                  <c:v>150.43266562551966</c:v>
                </c:pt>
                <c:pt idx="18032">
                  <c:v>150.52460336396524</c:v>
                </c:pt>
                <c:pt idx="18033">
                  <c:v>150.57863292820184</c:v>
                </c:pt>
                <c:pt idx="18034">
                  <c:v>150.34073355072098</c:v>
                </c:pt>
                <c:pt idx="18035">
                  <c:v>150.02701787302345</c:v>
                </c:pt>
                <c:pt idx="18036">
                  <c:v>150.94637851959502</c:v>
                </c:pt>
                <c:pt idx="18037">
                  <c:v>151.40606178918219</c:v>
                </c:pt>
                <c:pt idx="18038">
                  <c:v>150.67057036538958</c:v>
                </c:pt>
                <c:pt idx="18039">
                  <c:v>153.06092517478979</c:v>
                </c:pt>
                <c:pt idx="18040">
                  <c:v>152.32542832835657</c:v>
                </c:pt>
                <c:pt idx="18041">
                  <c:v>150.302825376512</c:v>
                </c:pt>
                <c:pt idx="18042">
                  <c:v>151.71980131444809</c:v>
                </c:pt>
                <c:pt idx="18043">
                  <c:v>151.58993750707955</c:v>
                </c:pt>
                <c:pt idx="18044">
                  <c:v>150.85444668580257</c:v>
                </c:pt>
                <c:pt idx="18045">
                  <c:v>151.16816211044352</c:v>
                </c:pt>
                <c:pt idx="18046">
                  <c:v>151.07622425149484</c:v>
                </c:pt>
                <c:pt idx="18047">
                  <c:v>150.34073355072098</c:v>
                </c:pt>
                <c:pt idx="18048">
                  <c:v>151.81174519855301</c:v>
                </c:pt>
                <c:pt idx="18049">
                  <c:v>151.62785743034317</c:v>
                </c:pt>
                <c:pt idx="18050">
                  <c:v>150.21088739706022</c:v>
                </c:pt>
                <c:pt idx="18051">
                  <c:v>150.67057036538958</c:v>
                </c:pt>
                <c:pt idx="18052">
                  <c:v>150.43266562551966</c:v>
                </c:pt>
                <c:pt idx="18053">
                  <c:v>152.32542832835657</c:v>
                </c:pt>
                <c:pt idx="18054">
                  <c:v>150.39476311495758</c:v>
                </c:pt>
                <c:pt idx="18055">
                  <c:v>150.34073355072098</c:v>
                </c:pt>
                <c:pt idx="18056">
                  <c:v>150.02701787302345</c:v>
                </c:pt>
                <c:pt idx="18057">
                  <c:v>150.39476311495758</c:v>
                </c:pt>
                <c:pt idx="18058">
                  <c:v>150.98428699506178</c:v>
                </c:pt>
                <c:pt idx="18059">
                  <c:v>151.22219209644106</c:v>
                </c:pt>
                <c:pt idx="18060">
                  <c:v>151.22219209644106</c:v>
                </c:pt>
                <c:pt idx="18061">
                  <c:v>151.0383163785437</c:v>
                </c:pt>
                <c:pt idx="18062">
                  <c:v>151.07622425149484</c:v>
                </c:pt>
                <c:pt idx="18063">
                  <c:v>151.9036294336112</c:v>
                </c:pt>
                <c:pt idx="18064">
                  <c:v>152.08751720182104</c:v>
                </c:pt>
                <c:pt idx="18065">
                  <c:v>150.89234853359747</c:v>
                </c:pt>
                <c:pt idx="18066">
                  <c:v>152.82300742058243</c:v>
                </c:pt>
                <c:pt idx="18067">
                  <c:v>151.81174519855301</c:v>
                </c:pt>
                <c:pt idx="18068">
                  <c:v>151.71980131444809</c:v>
                </c:pt>
                <c:pt idx="18069">
                  <c:v>154.38593354975694</c:v>
                </c:pt>
                <c:pt idx="18070">
                  <c:v>154.29398966565202</c:v>
                </c:pt>
                <c:pt idx="18071">
                  <c:v>152.4552927382407</c:v>
                </c:pt>
                <c:pt idx="18072">
                  <c:v>151.49799964813087</c:v>
                </c:pt>
                <c:pt idx="18073">
                  <c:v>151.40606178918219</c:v>
                </c:pt>
                <c:pt idx="18074">
                  <c:v>151.13025423749238</c:v>
                </c:pt>
                <c:pt idx="18075">
                  <c:v>152.32542832835657</c:v>
                </c:pt>
                <c:pt idx="18076">
                  <c:v>152.60124130268699</c:v>
                </c:pt>
                <c:pt idx="18077">
                  <c:v>150.85444668580257</c:v>
                </c:pt>
                <c:pt idx="18078">
                  <c:v>150.39476311495758</c:v>
                </c:pt>
                <c:pt idx="18079">
                  <c:v>152.14155863561541</c:v>
                </c:pt>
                <c:pt idx="18080">
                  <c:v>150.67057036538958</c:v>
                </c:pt>
                <c:pt idx="18081">
                  <c:v>150.52460336396524</c:v>
                </c:pt>
                <c:pt idx="18082">
                  <c:v>151.40606178918219</c:v>
                </c:pt>
                <c:pt idx="18083">
                  <c:v>153.92627377827907</c:v>
                </c:pt>
                <c:pt idx="18084">
                  <c:v>151.62785743034317</c:v>
                </c:pt>
                <c:pt idx="18085">
                  <c:v>150.52460336396524</c:v>
                </c:pt>
                <c:pt idx="18086">
                  <c:v>151.16816211044352</c:v>
                </c:pt>
                <c:pt idx="18087">
                  <c:v>150.39476311495758</c:v>
                </c:pt>
                <c:pt idx="18088">
                  <c:v>152.04962077666673</c:v>
                </c:pt>
                <c:pt idx="18089">
                  <c:v>151.77381322497692</c:v>
                </c:pt>
                <c:pt idx="18090">
                  <c:v>150.43266562551966</c:v>
                </c:pt>
                <c:pt idx="18091">
                  <c:v>152.36334885413578</c:v>
                </c:pt>
                <c:pt idx="18092">
                  <c:v>151.62785743034317</c:v>
                </c:pt>
                <c:pt idx="18093">
                  <c:v>150.76250882685389</c:v>
                </c:pt>
                <c:pt idx="18094">
                  <c:v>151.16816211044352</c:v>
                </c:pt>
                <c:pt idx="18095">
                  <c:v>150.02701787302345</c:v>
                </c:pt>
                <c:pt idx="18096">
                  <c:v>150.34073355072098</c:v>
                </c:pt>
                <c:pt idx="18097">
                  <c:v>151.40606178918219</c:v>
                </c:pt>
                <c:pt idx="18098">
                  <c:v>150.89234853359747</c:v>
                </c:pt>
                <c:pt idx="18099">
                  <c:v>150.98428699506178</c:v>
                </c:pt>
                <c:pt idx="18100">
                  <c:v>151.86574505876936</c:v>
                </c:pt>
                <c:pt idx="18101">
                  <c:v>151.68187476351261</c:v>
                </c:pt>
                <c:pt idx="18102">
                  <c:v>150.52460336396524</c:v>
                </c:pt>
                <c:pt idx="18103">
                  <c:v>151.40606178918219</c:v>
                </c:pt>
                <c:pt idx="18104">
                  <c:v>150.43266562551966</c:v>
                </c:pt>
                <c:pt idx="18105">
                  <c:v>153.24479486753091</c:v>
                </c:pt>
                <c:pt idx="18106">
                  <c:v>151.49799964813087</c:v>
                </c:pt>
                <c:pt idx="18107">
                  <c:v>150.06492009437804</c:v>
                </c:pt>
                <c:pt idx="18108">
                  <c:v>150.76250882685389</c:v>
                </c:pt>
                <c:pt idx="18109">
                  <c:v>150.94637851959502</c:v>
                </c:pt>
                <c:pt idx="18110">
                  <c:v>151.58993750707955</c:v>
                </c:pt>
                <c:pt idx="18111">
                  <c:v>150.61654098190766</c:v>
                </c:pt>
                <c:pt idx="18112">
                  <c:v>150.89234853359747</c:v>
                </c:pt>
                <c:pt idx="18113">
                  <c:v>153.28272684110698</c:v>
                </c:pt>
                <c:pt idx="18114">
                  <c:v>152.41736618730525</c:v>
                </c:pt>
                <c:pt idx="18115">
                  <c:v>151.44396966213333</c:v>
                </c:pt>
                <c:pt idx="18116">
                  <c:v>150.85444668580257</c:v>
                </c:pt>
                <c:pt idx="18117">
                  <c:v>151.40606178918219</c:v>
                </c:pt>
                <c:pt idx="18118">
                  <c:v>150.98428699506178</c:v>
                </c:pt>
                <c:pt idx="18119">
                  <c:v>151.07622425149484</c:v>
                </c:pt>
                <c:pt idx="18120">
                  <c:v>151.62785743034317</c:v>
                </c:pt>
                <c:pt idx="18121">
                  <c:v>151.16816211044352</c:v>
                </c:pt>
                <c:pt idx="18122">
                  <c:v>150.02701787302345</c:v>
                </c:pt>
                <c:pt idx="18123">
                  <c:v>150.61654098190766</c:v>
                </c:pt>
                <c:pt idx="18124">
                  <c:v>150.80041730232065</c:v>
                </c:pt>
                <c:pt idx="18125">
                  <c:v>151.0383163785437</c:v>
                </c:pt>
                <c:pt idx="18126">
                  <c:v>152.9689873158411</c:v>
                </c:pt>
                <c:pt idx="18127">
                  <c:v>150.1568581340814</c:v>
                </c:pt>
                <c:pt idx="18128">
                  <c:v>150.21088739706022</c:v>
                </c:pt>
                <c:pt idx="18129">
                  <c:v>150.11894971886622</c:v>
                </c:pt>
                <c:pt idx="18130">
                  <c:v>151.77381322497692</c:v>
                </c:pt>
                <c:pt idx="18131">
                  <c:v>150.98428699506178</c:v>
                </c:pt>
                <c:pt idx="18132">
                  <c:v>153.28272684110698</c:v>
                </c:pt>
                <c:pt idx="18133">
                  <c:v>150.57863292820184</c:v>
                </c:pt>
                <c:pt idx="18134">
                  <c:v>151.2600999693922</c:v>
                </c:pt>
                <c:pt idx="18135">
                  <c:v>150.52460336396524</c:v>
                </c:pt>
                <c:pt idx="18136">
                  <c:v>151.13025423749238</c:v>
                </c:pt>
                <c:pt idx="18137">
                  <c:v>152.60124130268699</c:v>
                </c:pt>
                <c:pt idx="18138">
                  <c:v>150.48669494875003</c:v>
                </c:pt>
                <c:pt idx="18139">
                  <c:v>153.00689518879224</c:v>
                </c:pt>
                <c:pt idx="18140">
                  <c:v>150.302825376512</c:v>
                </c:pt>
                <c:pt idx="18141">
                  <c:v>151.49799964813087</c:v>
                </c:pt>
                <c:pt idx="18142">
                  <c:v>150.48669494875003</c:v>
                </c:pt>
                <c:pt idx="18143">
                  <c:v>151.16816211044352</c:v>
                </c:pt>
                <c:pt idx="18144">
                  <c:v>150.43266562551966</c:v>
                </c:pt>
                <c:pt idx="18145">
                  <c:v>151.0383163785437</c:v>
                </c:pt>
                <c:pt idx="18146">
                  <c:v>150.06492009437804</c:v>
                </c:pt>
                <c:pt idx="18147">
                  <c:v>151.62785743034317</c:v>
                </c:pt>
                <c:pt idx="18148">
                  <c:v>150.302825376512</c:v>
                </c:pt>
                <c:pt idx="18149">
                  <c:v>151.71980131444809</c:v>
                </c:pt>
                <c:pt idx="18150">
                  <c:v>151.62785743034317</c:v>
                </c:pt>
                <c:pt idx="18151">
                  <c:v>150.21088739706022</c:v>
                </c:pt>
                <c:pt idx="18152">
                  <c:v>150.57863292820184</c:v>
                </c:pt>
                <c:pt idx="18153">
                  <c:v>152.32542832835657</c:v>
                </c:pt>
                <c:pt idx="18154">
                  <c:v>151.22219209644106</c:v>
                </c:pt>
                <c:pt idx="18155">
                  <c:v>151.86574505876936</c:v>
                </c:pt>
                <c:pt idx="18156">
                  <c:v>151.40606178918219</c:v>
                </c:pt>
                <c:pt idx="18157">
                  <c:v>153.19078295700209</c:v>
                </c:pt>
                <c:pt idx="18158">
                  <c:v>152.4552927382407</c:v>
                </c:pt>
                <c:pt idx="18159">
                  <c:v>150.21088739706022</c:v>
                </c:pt>
                <c:pt idx="18160">
                  <c:v>151.16816211044352</c:v>
                </c:pt>
                <c:pt idx="18161">
                  <c:v>152.17946108592596</c:v>
                </c:pt>
                <c:pt idx="18162">
                  <c:v>150.06492009437804</c:v>
                </c:pt>
                <c:pt idx="18163">
                  <c:v>150.11894971886622</c:v>
                </c:pt>
                <c:pt idx="18164">
                  <c:v>150.48669494875003</c:v>
                </c:pt>
                <c:pt idx="18165">
                  <c:v>152.14155863561541</c:v>
                </c:pt>
                <c:pt idx="18166">
                  <c:v>151.71980131444809</c:v>
                </c:pt>
                <c:pt idx="18167">
                  <c:v>153.09883907289716</c:v>
                </c:pt>
                <c:pt idx="18168">
                  <c:v>151.16816211044352</c:v>
                </c:pt>
                <c:pt idx="18169">
                  <c:v>150.302825376512</c:v>
                </c:pt>
                <c:pt idx="18170">
                  <c:v>150.48669494875003</c:v>
                </c:pt>
                <c:pt idx="18171">
                  <c:v>150.11894971886622</c:v>
                </c:pt>
                <c:pt idx="18172">
                  <c:v>150.11894971886622</c:v>
                </c:pt>
                <c:pt idx="18173">
                  <c:v>150.21088739706022</c:v>
                </c:pt>
                <c:pt idx="18174">
                  <c:v>150.06492009437804</c:v>
                </c:pt>
                <c:pt idx="18175">
                  <c:v>150.52460336396524</c:v>
                </c:pt>
                <c:pt idx="18176">
                  <c:v>151.35203180318464</c:v>
                </c:pt>
                <c:pt idx="18177">
                  <c:v>151.81174519855301</c:v>
                </c:pt>
                <c:pt idx="18178">
                  <c:v>151.07622425149484</c:v>
                </c:pt>
                <c:pt idx="18179">
                  <c:v>151.9036294336112</c:v>
                </c:pt>
                <c:pt idx="18180">
                  <c:v>151.40606178918219</c:v>
                </c:pt>
                <c:pt idx="18181">
                  <c:v>151.68187476351261</c:v>
                </c:pt>
                <c:pt idx="18182">
                  <c:v>150.89234853359747</c:v>
                </c:pt>
                <c:pt idx="18183">
                  <c:v>151.71980131444809</c:v>
                </c:pt>
                <c:pt idx="18184">
                  <c:v>151.62785743034317</c:v>
                </c:pt>
                <c:pt idx="18185">
                  <c:v>151.62785743034317</c:v>
                </c:pt>
                <c:pt idx="18186">
                  <c:v>150.06492009437804</c:v>
                </c:pt>
                <c:pt idx="18187">
                  <c:v>152.41736618730525</c:v>
                </c:pt>
                <c:pt idx="18188">
                  <c:v>152.50930404625393</c:v>
                </c:pt>
                <c:pt idx="18189">
                  <c:v>152.04962077666673</c:v>
                </c:pt>
                <c:pt idx="18190">
                  <c:v>152.50930404625393</c:v>
                </c:pt>
                <c:pt idx="18191">
                  <c:v>151.49799964813087</c:v>
                </c:pt>
                <c:pt idx="18192">
                  <c:v>153.3367327264796</c:v>
                </c:pt>
                <c:pt idx="18193">
                  <c:v>151.13025423749238</c:v>
                </c:pt>
                <c:pt idx="18194">
                  <c:v>151.16816211044352</c:v>
                </c:pt>
                <c:pt idx="18195">
                  <c:v>150.70847944337197</c:v>
                </c:pt>
                <c:pt idx="18196">
                  <c:v>152.54723662234562</c:v>
                </c:pt>
                <c:pt idx="18197">
                  <c:v>152.27140497003089</c:v>
                </c:pt>
                <c:pt idx="18198">
                  <c:v>150.1568581340814</c:v>
                </c:pt>
                <c:pt idx="18199">
                  <c:v>152.27140497003089</c:v>
                </c:pt>
                <c:pt idx="18200">
                  <c:v>150.34073355072098</c:v>
                </c:pt>
                <c:pt idx="18201">
                  <c:v>151.2600999693922</c:v>
                </c:pt>
                <c:pt idx="18202">
                  <c:v>152.54723662234562</c:v>
                </c:pt>
                <c:pt idx="18203">
                  <c:v>152.63911965237259</c:v>
                </c:pt>
                <c:pt idx="18204">
                  <c:v>151.35203180318464</c:v>
                </c:pt>
                <c:pt idx="18205">
                  <c:v>151.71980131444809</c:v>
                </c:pt>
                <c:pt idx="18206">
                  <c:v>150.80041730232065</c:v>
                </c:pt>
                <c:pt idx="18207">
                  <c:v>151.22219209644106</c:v>
                </c:pt>
                <c:pt idx="18208">
                  <c:v>152.87704945689242</c:v>
                </c:pt>
                <c:pt idx="18209">
                  <c:v>152.04962077666673</c:v>
                </c:pt>
                <c:pt idx="18210">
                  <c:v>153.15285700858223</c:v>
                </c:pt>
                <c:pt idx="18211">
                  <c:v>151.49799964813087</c:v>
                </c:pt>
                <c:pt idx="18212">
                  <c:v>150.1568581340814</c:v>
                </c:pt>
                <c:pt idx="18213">
                  <c:v>152.4552927382407</c:v>
                </c:pt>
                <c:pt idx="18214">
                  <c:v>153.65044212596433</c:v>
                </c:pt>
                <c:pt idx="18215">
                  <c:v>151.53591354623825</c:v>
                </c:pt>
                <c:pt idx="18216">
                  <c:v>152.27140497003089</c:v>
                </c:pt>
                <c:pt idx="18217">
                  <c:v>150.70847944337197</c:v>
                </c:pt>
                <c:pt idx="18218">
                  <c:v>152.27140497003089</c:v>
                </c:pt>
                <c:pt idx="18219">
                  <c:v>150.80041730232065</c:v>
                </c:pt>
                <c:pt idx="18220">
                  <c:v>150.85444668580257</c:v>
                </c:pt>
                <c:pt idx="18221">
                  <c:v>151.22219209644106</c:v>
                </c:pt>
                <c:pt idx="18222">
                  <c:v>151.95768231520242</c:v>
                </c:pt>
                <c:pt idx="18223">
                  <c:v>151.0383163785437</c:v>
                </c:pt>
                <c:pt idx="18224">
                  <c:v>152.23349046940788</c:v>
                </c:pt>
                <c:pt idx="18225">
                  <c:v>150.52460336396524</c:v>
                </c:pt>
                <c:pt idx="18226">
                  <c:v>153.37461047364957</c:v>
                </c:pt>
                <c:pt idx="18227">
                  <c:v>152.27140497003089</c:v>
                </c:pt>
                <c:pt idx="18228">
                  <c:v>150.70847944337197</c:v>
                </c:pt>
                <c:pt idx="18229">
                  <c:v>153.46655435775449</c:v>
                </c:pt>
                <c:pt idx="18230">
                  <c:v>151.44396966213333</c:v>
                </c:pt>
                <c:pt idx="18231">
                  <c:v>150.61654098190766</c:v>
                </c:pt>
                <c:pt idx="18232">
                  <c:v>151.53591354623825</c:v>
                </c:pt>
                <c:pt idx="18233">
                  <c:v>150.98428699506178</c:v>
                </c:pt>
                <c:pt idx="18234">
                  <c:v>150.70847944337197</c:v>
                </c:pt>
                <c:pt idx="18235">
                  <c:v>150.57863292820184</c:v>
                </c:pt>
                <c:pt idx="18236">
                  <c:v>150.02701787302345</c:v>
                </c:pt>
                <c:pt idx="18237">
                  <c:v>151.40606178918219</c:v>
                </c:pt>
                <c:pt idx="18238">
                  <c:v>150.85444668580257</c:v>
                </c:pt>
                <c:pt idx="18239">
                  <c:v>150.94637851959502</c:v>
                </c:pt>
                <c:pt idx="18240">
                  <c:v>150.94637851959502</c:v>
                </c:pt>
                <c:pt idx="18241">
                  <c:v>153.70447813711809</c:v>
                </c:pt>
                <c:pt idx="18242">
                  <c:v>152.14155863561541</c:v>
                </c:pt>
                <c:pt idx="18243">
                  <c:v>150.94637851959502</c:v>
                </c:pt>
                <c:pt idx="18244">
                  <c:v>151.95768231520242</c:v>
                </c:pt>
                <c:pt idx="18245">
                  <c:v>153.88835385501545</c:v>
                </c:pt>
                <c:pt idx="18246">
                  <c:v>157.19806737088692</c:v>
                </c:pt>
                <c:pt idx="18247">
                  <c:v>152.9689873158411</c:v>
                </c:pt>
                <c:pt idx="18248">
                  <c:v>150.302825376512</c:v>
                </c:pt>
                <c:pt idx="18249">
                  <c:v>150.2487958122754</c:v>
                </c:pt>
                <c:pt idx="18250">
                  <c:v>150.80041730232065</c:v>
                </c:pt>
                <c:pt idx="18251">
                  <c:v>150.70847944337197</c:v>
                </c:pt>
                <c:pt idx="18252">
                  <c:v>150.302825376512</c:v>
                </c:pt>
                <c:pt idx="18253">
                  <c:v>150.21088739706022</c:v>
                </c:pt>
                <c:pt idx="18254">
                  <c:v>150.98428699506178</c:v>
                </c:pt>
                <c:pt idx="18255">
                  <c:v>150.2487958122754</c:v>
                </c:pt>
                <c:pt idx="18256">
                  <c:v>150.70847944337197</c:v>
                </c:pt>
                <c:pt idx="18257">
                  <c:v>150.06492009437804</c:v>
                </c:pt>
                <c:pt idx="18258">
                  <c:v>150.98428699506178</c:v>
                </c:pt>
                <c:pt idx="18259">
                  <c:v>150.52460336396524</c:v>
                </c:pt>
                <c:pt idx="18260">
                  <c:v>150.302825376512</c:v>
                </c:pt>
                <c:pt idx="18261">
                  <c:v>152.27140497003089</c:v>
                </c:pt>
                <c:pt idx="18262">
                  <c:v>150.48669494875003</c:v>
                </c:pt>
                <c:pt idx="18263">
                  <c:v>150.11894971886622</c:v>
                </c:pt>
                <c:pt idx="18264">
                  <c:v>151.9036294336112</c:v>
                </c:pt>
                <c:pt idx="18265">
                  <c:v>151.16816211044352</c:v>
                </c:pt>
                <c:pt idx="18266">
                  <c:v>152.08751720182104</c:v>
                </c:pt>
                <c:pt idx="18267">
                  <c:v>153.46655435775449</c:v>
                </c:pt>
                <c:pt idx="18268">
                  <c:v>150.98428699506178</c:v>
                </c:pt>
                <c:pt idx="18269">
                  <c:v>150.85444668580257</c:v>
                </c:pt>
                <c:pt idx="18270">
                  <c:v>152.04962077666673</c:v>
                </c:pt>
                <c:pt idx="18271">
                  <c:v>150.89234853359747</c:v>
                </c:pt>
                <c:pt idx="18272">
                  <c:v>151.16816211044352</c:v>
                </c:pt>
                <c:pt idx="18273">
                  <c:v>150.61654098190766</c:v>
                </c:pt>
                <c:pt idx="18274">
                  <c:v>150.302825376512</c:v>
                </c:pt>
                <c:pt idx="18275">
                  <c:v>151.58993750707955</c:v>
                </c:pt>
                <c:pt idx="18276">
                  <c:v>150.302825376512</c:v>
                </c:pt>
                <c:pt idx="18277">
                  <c:v>152.08751720182104</c:v>
                </c:pt>
                <c:pt idx="18278">
                  <c:v>150.11894971886622</c:v>
                </c:pt>
                <c:pt idx="18279">
                  <c:v>150.80041730232065</c:v>
                </c:pt>
                <c:pt idx="18280">
                  <c:v>152.82300742058243</c:v>
                </c:pt>
                <c:pt idx="18281">
                  <c:v>150.11894971886622</c:v>
                </c:pt>
                <c:pt idx="18282">
                  <c:v>150.76250882685389</c:v>
                </c:pt>
                <c:pt idx="18283">
                  <c:v>150.94637851959502</c:v>
                </c:pt>
                <c:pt idx="18284">
                  <c:v>150.06492009437804</c:v>
                </c:pt>
                <c:pt idx="18285">
                  <c:v>151.68187476351261</c:v>
                </c:pt>
                <c:pt idx="18286">
                  <c:v>151.68187476351261</c:v>
                </c:pt>
                <c:pt idx="18287">
                  <c:v>151.68187476351261</c:v>
                </c:pt>
                <c:pt idx="18288">
                  <c:v>151.68187476351261</c:v>
                </c:pt>
                <c:pt idx="18289">
                  <c:v>151.31412995538975</c:v>
                </c:pt>
                <c:pt idx="18290">
                  <c:v>155.54321121546681</c:v>
                </c:pt>
                <c:pt idx="18291">
                  <c:v>150.21088739706022</c:v>
                </c:pt>
                <c:pt idx="18292">
                  <c:v>151.22219209644106</c:v>
                </c:pt>
                <c:pt idx="18293">
                  <c:v>150.85444668580257</c:v>
                </c:pt>
                <c:pt idx="18294">
                  <c:v>150.21088739706022</c:v>
                </c:pt>
                <c:pt idx="18295">
                  <c:v>151.22219209644106</c:v>
                </c:pt>
                <c:pt idx="18296">
                  <c:v>150.76250882685389</c:v>
                </c:pt>
                <c:pt idx="18297">
                  <c:v>150.302825376512</c:v>
                </c:pt>
                <c:pt idx="18298">
                  <c:v>151.81174519855301</c:v>
                </c:pt>
                <c:pt idx="18299">
                  <c:v>152.73106353647751</c:v>
                </c:pt>
                <c:pt idx="18300">
                  <c:v>151.2600999693922</c:v>
                </c:pt>
                <c:pt idx="18301">
                  <c:v>151.22219209644106</c:v>
                </c:pt>
                <c:pt idx="18302">
                  <c:v>151.0383163785437</c:v>
                </c:pt>
                <c:pt idx="18303">
                  <c:v>151.86574505876936</c:v>
                </c:pt>
                <c:pt idx="18304">
                  <c:v>151.40606178918219</c:v>
                </c:pt>
                <c:pt idx="18305">
                  <c:v>150.76250882685389</c:v>
                </c:pt>
                <c:pt idx="18306">
                  <c:v>150.85444668580257</c:v>
                </c:pt>
                <c:pt idx="18307">
                  <c:v>150.80041730232065</c:v>
                </c:pt>
                <c:pt idx="18308">
                  <c:v>151.9036294336112</c:v>
                </c:pt>
                <c:pt idx="18309">
                  <c:v>150.02701787302345</c:v>
                </c:pt>
                <c:pt idx="18310">
                  <c:v>151.49799964813087</c:v>
                </c:pt>
                <c:pt idx="18311">
                  <c:v>150.43266562551966</c:v>
                </c:pt>
                <c:pt idx="18312">
                  <c:v>152.08751720182104</c:v>
                </c:pt>
                <c:pt idx="18313">
                  <c:v>151.62785743034317</c:v>
                </c:pt>
                <c:pt idx="18314">
                  <c:v>150.1568581340814</c:v>
                </c:pt>
                <c:pt idx="18315">
                  <c:v>151.35203180318464</c:v>
                </c:pt>
                <c:pt idx="18316">
                  <c:v>151.2600999693922</c:v>
                </c:pt>
                <c:pt idx="18317">
                  <c:v>150.21088739706022</c:v>
                </c:pt>
                <c:pt idx="18318">
                  <c:v>151.07622425149484</c:v>
                </c:pt>
                <c:pt idx="18319">
                  <c:v>151.16816211044352</c:v>
                </c:pt>
                <c:pt idx="18320">
                  <c:v>151.2600999693922</c:v>
                </c:pt>
                <c:pt idx="18321">
                  <c:v>150.1568581340814</c:v>
                </c:pt>
                <c:pt idx="18322">
                  <c:v>150.98428699506178</c:v>
                </c:pt>
                <c:pt idx="18323">
                  <c:v>150.02701787302345</c:v>
                </c:pt>
                <c:pt idx="18324">
                  <c:v>151.31412995538975</c:v>
                </c:pt>
                <c:pt idx="18325">
                  <c:v>151.53591354623825</c:v>
                </c:pt>
                <c:pt idx="18326">
                  <c:v>150.1568581340814</c:v>
                </c:pt>
                <c:pt idx="18327">
                  <c:v>150.02701787302345</c:v>
                </c:pt>
                <c:pt idx="18328">
                  <c:v>151.53591354623825</c:v>
                </c:pt>
                <c:pt idx="18329">
                  <c:v>150.43266562551966</c:v>
                </c:pt>
                <c:pt idx="18330">
                  <c:v>150.70847944337197</c:v>
                </c:pt>
                <c:pt idx="18331">
                  <c:v>151.0383163785437</c:v>
                </c:pt>
                <c:pt idx="18332">
                  <c:v>150.94637851959502</c:v>
                </c:pt>
                <c:pt idx="18333">
                  <c:v>150.06492009437804</c:v>
                </c:pt>
                <c:pt idx="18334">
                  <c:v>153.37461047364957</c:v>
                </c:pt>
                <c:pt idx="18335">
                  <c:v>152.08751720182104</c:v>
                </c:pt>
                <c:pt idx="18336">
                  <c:v>150.76250882685389</c:v>
                </c:pt>
                <c:pt idx="18337">
                  <c:v>152.50930404625393</c:v>
                </c:pt>
                <c:pt idx="18338">
                  <c:v>151.68187476351261</c:v>
                </c:pt>
                <c:pt idx="18339">
                  <c:v>152.50930404625393</c:v>
                </c:pt>
                <c:pt idx="18340">
                  <c:v>151.40606178918219</c:v>
                </c:pt>
                <c:pt idx="18341">
                  <c:v>150.48669494875003</c:v>
                </c:pt>
                <c:pt idx="18342">
                  <c:v>150.06492009437804</c:v>
                </c:pt>
                <c:pt idx="18343">
                  <c:v>151.62785743034317</c:v>
                </c:pt>
                <c:pt idx="18344">
                  <c:v>150.302825376512</c:v>
                </c:pt>
                <c:pt idx="18345">
                  <c:v>150.39476311495758</c:v>
                </c:pt>
                <c:pt idx="18346">
                  <c:v>150.06492009437804</c:v>
                </c:pt>
                <c:pt idx="18347">
                  <c:v>153.74238601006925</c:v>
                </c:pt>
                <c:pt idx="18348">
                  <c:v>152.4552927382407</c:v>
                </c:pt>
                <c:pt idx="18349">
                  <c:v>150.39476311495758</c:v>
                </c:pt>
                <c:pt idx="18350">
                  <c:v>150.06492009437804</c:v>
                </c:pt>
                <c:pt idx="18351">
                  <c:v>150.70847944337197</c:v>
                </c:pt>
                <c:pt idx="18352">
                  <c:v>151.13025423749238</c:v>
                </c:pt>
                <c:pt idx="18353">
                  <c:v>150.21088739706022</c:v>
                </c:pt>
                <c:pt idx="18354">
                  <c:v>150.302825376512</c:v>
                </c:pt>
                <c:pt idx="18355">
                  <c:v>150.2487958122754</c:v>
                </c:pt>
                <c:pt idx="18356">
                  <c:v>150.70847944337197</c:v>
                </c:pt>
                <c:pt idx="18357">
                  <c:v>150.52460336396524</c:v>
                </c:pt>
                <c:pt idx="18358">
                  <c:v>150.57863292820184</c:v>
                </c:pt>
                <c:pt idx="18359">
                  <c:v>150.302825376512</c:v>
                </c:pt>
                <c:pt idx="18360">
                  <c:v>151.62785743034317</c:v>
                </c:pt>
                <c:pt idx="18361">
                  <c:v>151.2600999693922</c:v>
                </c:pt>
                <c:pt idx="18362">
                  <c:v>151.71980131444809</c:v>
                </c:pt>
                <c:pt idx="18363">
                  <c:v>152.17946108592596</c:v>
                </c:pt>
                <c:pt idx="18364">
                  <c:v>152.4552927382407</c:v>
                </c:pt>
                <c:pt idx="18365">
                  <c:v>150.06492009437804</c:v>
                </c:pt>
                <c:pt idx="18366">
                  <c:v>151.95768231520242</c:v>
                </c:pt>
                <c:pt idx="18367">
                  <c:v>150.11894971886622</c:v>
                </c:pt>
                <c:pt idx="18368">
                  <c:v>151.35203180318464</c:v>
                </c:pt>
                <c:pt idx="18369">
                  <c:v>150.43266562551966</c:v>
                </c:pt>
                <c:pt idx="18370">
                  <c:v>152.27140497003089</c:v>
                </c:pt>
                <c:pt idx="18371">
                  <c:v>150.52460336396524</c:v>
                </c:pt>
                <c:pt idx="18372">
                  <c:v>150.67057036538958</c:v>
                </c:pt>
                <c:pt idx="18373">
                  <c:v>150.2487958122754</c:v>
                </c:pt>
                <c:pt idx="18374">
                  <c:v>151.40606178918219</c:v>
                </c:pt>
                <c:pt idx="18375">
                  <c:v>150.11894971886622</c:v>
                </c:pt>
                <c:pt idx="18376">
                  <c:v>150.06492009437804</c:v>
                </c:pt>
                <c:pt idx="18377">
                  <c:v>150.76250882685389</c:v>
                </c:pt>
                <c:pt idx="18378">
                  <c:v>153.3367327264796</c:v>
                </c:pt>
                <c:pt idx="18379">
                  <c:v>150.06492009437804</c:v>
                </c:pt>
                <c:pt idx="18380">
                  <c:v>152.78511159794374</c:v>
                </c:pt>
                <c:pt idx="18381">
                  <c:v>150.06492009437804</c:v>
                </c:pt>
                <c:pt idx="18382">
                  <c:v>150.48669494875003</c:v>
                </c:pt>
                <c:pt idx="18383">
                  <c:v>151.95768231520242</c:v>
                </c:pt>
                <c:pt idx="18384">
                  <c:v>150.80041730232065</c:v>
                </c:pt>
                <c:pt idx="18385">
                  <c:v>150.21088739706022</c:v>
                </c:pt>
                <c:pt idx="18386">
                  <c:v>150.302825376512</c:v>
                </c:pt>
                <c:pt idx="18387">
                  <c:v>151.0383163785437</c:v>
                </c:pt>
                <c:pt idx="18388">
                  <c:v>150.06492009437804</c:v>
                </c:pt>
                <c:pt idx="18389">
                  <c:v>151.49799964813087</c:v>
                </c:pt>
                <c:pt idx="18390">
                  <c:v>153.24479486753091</c:v>
                </c:pt>
                <c:pt idx="18391">
                  <c:v>152.41736618730525</c:v>
                </c:pt>
                <c:pt idx="18392">
                  <c:v>152.69317373899506</c:v>
                </c:pt>
                <c:pt idx="18393">
                  <c:v>151.58993750707955</c:v>
                </c:pt>
                <c:pt idx="18394">
                  <c:v>150.2487958122754</c:v>
                </c:pt>
                <c:pt idx="18395">
                  <c:v>150.2487958122754</c:v>
                </c:pt>
                <c:pt idx="18396">
                  <c:v>150.43266562551966</c:v>
                </c:pt>
                <c:pt idx="18397">
                  <c:v>153.28272684110698</c:v>
                </c:pt>
                <c:pt idx="18398">
                  <c:v>153.74238601006925</c:v>
                </c:pt>
                <c:pt idx="18399">
                  <c:v>153.00689518879224</c:v>
                </c:pt>
                <c:pt idx="18400">
                  <c:v>151.9036294336112</c:v>
                </c:pt>
                <c:pt idx="18401">
                  <c:v>151.16816211044352</c:v>
                </c:pt>
                <c:pt idx="18402">
                  <c:v>150.06492009437804</c:v>
                </c:pt>
                <c:pt idx="18403">
                  <c:v>150.21088739706022</c:v>
                </c:pt>
                <c:pt idx="18404">
                  <c:v>151.68187476351261</c:v>
                </c:pt>
                <c:pt idx="18405">
                  <c:v>152.41736618730525</c:v>
                </c:pt>
                <c:pt idx="18406">
                  <c:v>150.94637851959502</c:v>
                </c:pt>
                <c:pt idx="18407">
                  <c:v>150.06492009437804</c:v>
                </c:pt>
                <c:pt idx="18408">
                  <c:v>150.89234853359747</c:v>
                </c:pt>
                <c:pt idx="18409">
                  <c:v>150.302825376512</c:v>
                </c:pt>
                <c:pt idx="18410">
                  <c:v>152.4552927382407</c:v>
                </c:pt>
                <c:pt idx="18411">
                  <c:v>150.39476311495758</c:v>
                </c:pt>
                <c:pt idx="18412">
                  <c:v>150.2487958122754</c:v>
                </c:pt>
                <c:pt idx="18413">
                  <c:v>150.302825376512</c:v>
                </c:pt>
                <c:pt idx="18414">
                  <c:v>150.43266562551966</c:v>
                </c:pt>
                <c:pt idx="18415">
                  <c:v>150.89234853359747</c:v>
                </c:pt>
                <c:pt idx="18416">
                  <c:v>151.9036294336112</c:v>
                </c:pt>
                <c:pt idx="18417">
                  <c:v>150.80041730232065</c:v>
                </c:pt>
                <c:pt idx="18418">
                  <c:v>150.2487958122754</c:v>
                </c:pt>
                <c:pt idx="18419">
                  <c:v>150.39476311495758</c:v>
                </c:pt>
                <c:pt idx="18420">
                  <c:v>151.68187476351261</c:v>
                </c:pt>
                <c:pt idx="18421">
                  <c:v>153.52060844437696</c:v>
                </c:pt>
                <c:pt idx="18422">
                  <c:v>150.02701787302345</c:v>
                </c:pt>
                <c:pt idx="18423">
                  <c:v>153.37461047364957</c:v>
                </c:pt>
                <c:pt idx="18424">
                  <c:v>152.08751720182104</c:v>
                </c:pt>
                <c:pt idx="18425">
                  <c:v>150.89234853359747</c:v>
                </c:pt>
                <c:pt idx="18426">
                  <c:v>150.48669494875003</c:v>
                </c:pt>
                <c:pt idx="18427">
                  <c:v>151.07622425149484</c:v>
                </c:pt>
                <c:pt idx="18428">
                  <c:v>151.99557331771612</c:v>
                </c:pt>
                <c:pt idx="18429">
                  <c:v>151.77381322497692</c:v>
                </c:pt>
                <c:pt idx="18430">
                  <c:v>150.34073355072098</c:v>
                </c:pt>
                <c:pt idx="18431">
                  <c:v>150.2487958122754</c:v>
                </c:pt>
                <c:pt idx="18432">
                  <c:v>150.11894971886622</c:v>
                </c:pt>
                <c:pt idx="18433">
                  <c:v>152.14155863561541</c:v>
                </c:pt>
                <c:pt idx="18434">
                  <c:v>150.48669494875003</c:v>
                </c:pt>
                <c:pt idx="18435">
                  <c:v>152.60124130268699</c:v>
                </c:pt>
                <c:pt idx="18436">
                  <c:v>152.14155863561541</c:v>
                </c:pt>
                <c:pt idx="18437">
                  <c:v>151.68187476351261</c:v>
                </c:pt>
                <c:pt idx="18438">
                  <c:v>151.77381322497692</c:v>
                </c:pt>
                <c:pt idx="18439">
                  <c:v>150.52460336396524</c:v>
                </c:pt>
                <c:pt idx="18440">
                  <c:v>151.40606178918219</c:v>
                </c:pt>
                <c:pt idx="18441">
                  <c:v>151.77381322497692</c:v>
                </c:pt>
                <c:pt idx="18442">
                  <c:v>150.43266562551966</c:v>
                </c:pt>
                <c:pt idx="18443">
                  <c:v>153.92627377827907</c:v>
                </c:pt>
                <c:pt idx="18444">
                  <c:v>154.20204578154713</c:v>
                </c:pt>
                <c:pt idx="18445">
                  <c:v>151.9036294336112</c:v>
                </c:pt>
                <c:pt idx="18446">
                  <c:v>152.63911965237259</c:v>
                </c:pt>
                <c:pt idx="18447">
                  <c:v>151.62785743034317</c:v>
                </c:pt>
                <c:pt idx="18448">
                  <c:v>153.46655435775449</c:v>
                </c:pt>
                <c:pt idx="18449">
                  <c:v>150.06492009437804</c:v>
                </c:pt>
                <c:pt idx="18450">
                  <c:v>150.2487958122754</c:v>
                </c:pt>
                <c:pt idx="18451">
                  <c:v>152.41736618730525</c:v>
                </c:pt>
                <c:pt idx="18452">
                  <c:v>151.31412995538975</c:v>
                </c:pt>
                <c:pt idx="18453">
                  <c:v>151.44396966213333</c:v>
                </c:pt>
                <c:pt idx="18454">
                  <c:v>151.0383163785437</c:v>
                </c:pt>
                <c:pt idx="18455">
                  <c:v>150.57863292820184</c:v>
                </c:pt>
                <c:pt idx="18456">
                  <c:v>151.40606178918219</c:v>
                </c:pt>
                <c:pt idx="18457">
                  <c:v>150.48669494875003</c:v>
                </c:pt>
                <c:pt idx="18458">
                  <c:v>151.0383163785437</c:v>
                </c:pt>
                <c:pt idx="18459">
                  <c:v>151.40606178918219</c:v>
                </c:pt>
                <c:pt idx="18460">
                  <c:v>150.57863292820184</c:v>
                </c:pt>
                <c:pt idx="18461">
                  <c:v>150.302825376512</c:v>
                </c:pt>
                <c:pt idx="18462">
                  <c:v>151.13025423749238</c:v>
                </c:pt>
                <c:pt idx="18463">
                  <c:v>150.43266562551966</c:v>
                </c:pt>
                <c:pt idx="18464">
                  <c:v>150.94637851959502</c:v>
                </c:pt>
                <c:pt idx="18465">
                  <c:v>151.44396966213333</c:v>
                </c:pt>
                <c:pt idx="18466">
                  <c:v>151.49799964813087</c:v>
                </c:pt>
                <c:pt idx="18467">
                  <c:v>150.52460336396524</c:v>
                </c:pt>
                <c:pt idx="18468">
                  <c:v>152.27140497003089</c:v>
                </c:pt>
                <c:pt idx="18469">
                  <c:v>150.11894971886622</c:v>
                </c:pt>
                <c:pt idx="18470">
                  <c:v>150.302825376512</c:v>
                </c:pt>
                <c:pt idx="18471">
                  <c:v>151.31412995538975</c:v>
                </c:pt>
                <c:pt idx="18472">
                  <c:v>154.07222535530346</c:v>
                </c:pt>
                <c:pt idx="18473">
                  <c:v>150.76250882685389</c:v>
                </c:pt>
                <c:pt idx="18474">
                  <c:v>152.69317373899506</c:v>
                </c:pt>
                <c:pt idx="18475">
                  <c:v>151.68187476351261</c:v>
                </c:pt>
                <c:pt idx="18476">
                  <c:v>150.11894971886622</c:v>
                </c:pt>
                <c:pt idx="18477">
                  <c:v>150.52460336396524</c:v>
                </c:pt>
                <c:pt idx="18478">
                  <c:v>151.2600999693922</c:v>
                </c:pt>
                <c:pt idx="18479">
                  <c:v>151.71980131444809</c:v>
                </c:pt>
                <c:pt idx="18480">
                  <c:v>151.81174519855301</c:v>
                </c:pt>
                <c:pt idx="18481">
                  <c:v>151.9036294336112</c:v>
                </c:pt>
                <c:pt idx="18482">
                  <c:v>153.00689518879224</c:v>
                </c:pt>
                <c:pt idx="18483">
                  <c:v>150.89234853359747</c:v>
                </c:pt>
                <c:pt idx="18484">
                  <c:v>150.80041730232065</c:v>
                </c:pt>
                <c:pt idx="18485">
                  <c:v>150.76250882685389</c:v>
                </c:pt>
                <c:pt idx="18486">
                  <c:v>151.40606178918219</c:v>
                </c:pt>
                <c:pt idx="18487">
                  <c:v>150.39476311495758</c:v>
                </c:pt>
                <c:pt idx="18488">
                  <c:v>150.02701787302345</c:v>
                </c:pt>
                <c:pt idx="18489">
                  <c:v>150.43266562551966</c:v>
                </c:pt>
                <c:pt idx="18490">
                  <c:v>150.80041730232065</c:v>
                </c:pt>
                <c:pt idx="18491">
                  <c:v>150.98428699506178</c:v>
                </c:pt>
                <c:pt idx="18492">
                  <c:v>150.1568581340814</c:v>
                </c:pt>
                <c:pt idx="18493">
                  <c:v>151.35203180318464</c:v>
                </c:pt>
                <c:pt idx="18494">
                  <c:v>150.52460336396524</c:v>
                </c:pt>
                <c:pt idx="18495">
                  <c:v>151.68187476351261</c:v>
                </c:pt>
                <c:pt idx="18496">
                  <c:v>150.21088739706022</c:v>
                </c:pt>
                <c:pt idx="18497">
                  <c:v>150.21088739706022</c:v>
                </c:pt>
                <c:pt idx="18498">
                  <c:v>150.02701787302345</c:v>
                </c:pt>
                <c:pt idx="18499">
                  <c:v>150.67057036538958</c:v>
                </c:pt>
                <c:pt idx="18500">
                  <c:v>151.16816211044352</c:v>
                </c:pt>
                <c:pt idx="18501">
                  <c:v>152.08751720182104</c:v>
                </c:pt>
                <c:pt idx="18502">
                  <c:v>151.13025423749238</c:v>
                </c:pt>
                <c:pt idx="18503">
                  <c:v>151.22219209644106</c:v>
                </c:pt>
                <c:pt idx="18504">
                  <c:v>150.94637851959502</c:v>
                </c:pt>
                <c:pt idx="18505">
                  <c:v>151.95768231520242</c:v>
                </c:pt>
                <c:pt idx="18506">
                  <c:v>151.86574505876936</c:v>
                </c:pt>
                <c:pt idx="18507">
                  <c:v>152.91495130468732</c:v>
                </c:pt>
                <c:pt idx="18508">
                  <c:v>150.52460336396524</c:v>
                </c:pt>
                <c:pt idx="18509">
                  <c:v>151.81174519855301</c:v>
                </c:pt>
                <c:pt idx="18510">
                  <c:v>151.53591354623825</c:v>
                </c:pt>
                <c:pt idx="18511">
                  <c:v>150.302825376512</c:v>
                </c:pt>
                <c:pt idx="18512">
                  <c:v>151.16816211044352</c:v>
                </c:pt>
                <c:pt idx="18513">
                  <c:v>153.28272684110698</c:v>
                </c:pt>
                <c:pt idx="18514">
                  <c:v>151.81174519855301</c:v>
                </c:pt>
                <c:pt idx="18515">
                  <c:v>152.17946108592596</c:v>
                </c:pt>
                <c:pt idx="18516">
                  <c:v>150.1568581340814</c:v>
                </c:pt>
                <c:pt idx="18517">
                  <c:v>151.16816211044352</c:v>
                </c:pt>
                <c:pt idx="18518">
                  <c:v>151.07622425149484</c:v>
                </c:pt>
                <c:pt idx="18519">
                  <c:v>153.15285700858223</c:v>
                </c:pt>
                <c:pt idx="18520">
                  <c:v>150.43266562551966</c:v>
                </c:pt>
                <c:pt idx="18521">
                  <c:v>150.61654098190766</c:v>
                </c:pt>
                <c:pt idx="18522">
                  <c:v>150.48669494875003</c:v>
                </c:pt>
                <c:pt idx="18523">
                  <c:v>151.2600999693922</c:v>
                </c:pt>
                <c:pt idx="18524">
                  <c:v>150.80041730232065</c:v>
                </c:pt>
                <c:pt idx="18525">
                  <c:v>152.50930404625393</c:v>
                </c:pt>
                <c:pt idx="18526">
                  <c:v>151.68187476351261</c:v>
                </c:pt>
                <c:pt idx="18527">
                  <c:v>151.71980131444809</c:v>
                </c:pt>
                <c:pt idx="18528">
                  <c:v>150.57863292820184</c:v>
                </c:pt>
                <c:pt idx="18529">
                  <c:v>151.0383163785437</c:v>
                </c:pt>
                <c:pt idx="18530">
                  <c:v>150.02701787302345</c:v>
                </c:pt>
                <c:pt idx="18531">
                  <c:v>151.22219209644106</c:v>
                </c:pt>
                <c:pt idx="18532">
                  <c:v>151.71980131444809</c:v>
                </c:pt>
                <c:pt idx="18533">
                  <c:v>152.4552927382407</c:v>
                </c:pt>
                <c:pt idx="18534">
                  <c:v>150.67057036538958</c:v>
                </c:pt>
                <c:pt idx="18535">
                  <c:v>150.89234853359747</c:v>
                </c:pt>
                <c:pt idx="18536">
                  <c:v>153.15285700858223</c:v>
                </c:pt>
                <c:pt idx="18537">
                  <c:v>151.31412995538975</c:v>
                </c:pt>
                <c:pt idx="18538">
                  <c:v>153.9802856888079</c:v>
                </c:pt>
                <c:pt idx="18539">
                  <c:v>152.78511159794374</c:v>
                </c:pt>
                <c:pt idx="18540">
                  <c:v>152.41736618730525</c:v>
                </c:pt>
                <c:pt idx="18541">
                  <c:v>150.89234853359747</c:v>
                </c:pt>
                <c:pt idx="18542">
                  <c:v>150.98428699506178</c:v>
                </c:pt>
                <c:pt idx="18543">
                  <c:v>151.71980131444809</c:v>
                </c:pt>
                <c:pt idx="18544">
                  <c:v>152.36334885413578</c:v>
                </c:pt>
                <c:pt idx="18545">
                  <c:v>153.46655435775449</c:v>
                </c:pt>
                <c:pt idx="18546">
                  <c:v>153.37461047364957</c:v>
                </c:pt>
                <c:pt idx="18547">
                  <c:v>154.11010189744221</c:v>
                </c:pt>
                <c:pt idx="18548">
                  <c:v>151.81174519855301</c:v>
                </c:pt>
                <c:pt idx="18549">
                  <c:v>151.44396966213333</c:v>
                </c:pt>
                <c:pt idx="18550">
                  <c:v>150.2487958122754</c:v>
                </c:pt>
                <c:pt idx="18551">
                  <c:v>150.02701787302345</c:v>
                </c:pt>
                <c:pt idx="18552">
                  <c:v>151.9036294336112</c:v>
                </c:pt>
                <c:pt idx="18553">
                  <c:v>150.89234853359747</c:v>
                </c:pt>
                <c:pt idx="18554">
                  <c:v>151.77381322497692</c:v>
                </c:pt>
                <c:pt idx="18555">
                  <c:v>151.86574505876936</c:v>
                </c:pt>
                <c:pt idx="18556">
                  <c:v>150.67057036538958</c:v>
                </c:pt>
                <c:pt idx="18557">
                  <c:v>151.0383163785437</c:v>
                </c:pt>
                <c:pt idx="18558">
                  <c:v>151.86574505876936</c:v>
                </c:pt>
                <c:pt idx="18559">
                  <c:v>151.49799964813087</c:v>
                </c:pt>
                <c:pt idx="18560">
                  <c:v>150.43266562551966</c:v>
                </c:pt>
                <c:pt idx="18561">
                  <c:v>151.07622425149484</c:v>
                </c:pt>
                <c:pt idx="18562">
                  <c:v>150.80041730232065</c:v>
                </c:pt>
                <c:pt idx="18563">
                  <c:v>150.80041730232065</c:v>
                </c:pt>
                <c:pt idx="18564">
                  <c:v>150.52460336396524</c:v>
                </c:pt>
                <c:pt idx="18565">
                  <c:v>153.19078295700209</c:v>
                </c:pt>
                <c:pt idx="18566">
                  <c:v>152.04962077666673</c:v>
                </c:pt>
                <c:pt idx="18567">
                  <c:v>150.67057036538958</c:v>
                </c:pt>
                <c:pt idx="18568">
                  <c:v>150.06492009437804</c:v>
                </c:pt>
                <c:pt idx="18569">
                  <c:v>151.13025423749238</c:v>
                </c:pt>
                <c:pt idx="18570">
                  <c:v>152.23349046940788</c:v>
                </c:pt>
                <c:pt idx="18571">
                  <c:v>151.95768231520242</c:v>
                </c:pt>
                <c:pt idx="18572">
                  <c:v>150.11894971886622</c:v>
                </c:pt>
                <c:pt idx="18573">
                  <c:v>151.2600999693922</c:v>
                </c:pt>
                <c:pt idx="18574">
                  <c:v>151.77381322497692</c:v>
                </c:pt>
                <c:pt idx="18575">
                  <c:v>151.68187476351261</c:v>
                </c:pt>
                <c:pt idx="18576">
                  <c:v>151.9036294336112</c:v>
                </c:pt>
                <c:pt idx="18577">
                  <c:v>150.52460336396524</c:v>
                </c:pt>
                <c:pt idx="18578">
                  <c:v>152.08751720182104</c:v>
                </c:pt>
                <c:pt idx="18579">
                  <c:v>153.37461047364957</c:v>
                </c:pt>
                <c:pt idx="18580">
                  <c:v>151.99557331771612</c:v>
                </c:pt>
                <c:pt idx="18581">
                  <c:v>151.44396966213333</c:v>
                </c:pt>
                <c:pt idx="18582">
                  <c:v>151.16816211044352</c:v>
                </c:pt>
                <c:pt idx="18583">
                  <c:v>152.82300742058243</c:v>
                </c:pt>
                <c:pt idx="18584">
                  <c:v>150.76250882685389</c:v>
                </c:pt>
                <c:pt idx="18585">
                  <c:v>150.67057036538958</c:v>
                </c:pt>
                <c:pt idx="18586">
                  <c:v>150.43266562551966</c:v>
                </c:pt>
                <c:pt idx="18587">
                  <c:v>150.70847944337197</c:v>
                </c:pt>
                <c:pt idx="18588">
                  <c:v>150.67057036538958</c:v>
                </c:pt>
                <c:pt idx="18589">
                  <c:v>152.23349046940788</c:v>
                </c:pt>
                <c:pt idx="18590">
                  <c:v>152.69317373899506</c:v>
                </c:pt>
                <c:pt idx="18591">
                  <c:v>151.86574505876936</c:v>
                </c:pt>
                <c:pt idx="18592">
                  <c:v>150.89234853359747</c:v>
                </c:pt>
                <c:pt idx="18593">
                  <c:v>152.36334885413578</c:v>
                </c:pt>
                <c:pt idx="18594">
                  <c:v>150.06492009437804</c:v>
                </c:pt>
                <c:pt idx="18595">
                  <c:v>150.48669494875003</c:v>
                </c:pt>
                <c:pt idx="18596">
                  <c:v>150.39476311495758</c:v>
                </c:pt>
                <c:pt idx="18597">
                  <c:v>151.53591354623825</c:v>
                </c:pt>
                <c:pt idx="18598">
                  <c:v>150.76250882685389</c:v>
                </c:pt>
                <c:pt idx="18599">
                  <c:v>150.76250882685389</c:v>
                </c:pt>
                <c:pt idx="18600">
                  <c:v>154.43997076594195</c:v>
                </c:pt>
                <c:pt idx="18601">
                  <c:v>150.70847944337197</c:v>
                </c:pt>
                <c:pt idx="18602">
                  <c:v>151.62785743034317</c:v>
                </c:pt>
                <c:pt idx="18603">
                  <c:v>150.52460336396524</c:v>
                </c:pt>
                <c:pt idx="18604">
                  <c:v>150.57863292820184</c:v>
                </c:pt>
                <c:pt idx="18605">
                  <c:v>150.76250882685389</c:v>
                </c:pt>
                <c:pt idx="18606">
                  <c:v>151.68187476351261</c:v>
                </c:pt>
                <c:pt idx="18607">
                  <c:v>150.02701787302345</c:v>
                </c:pt>
                <c:pt idx="18608">
                  <c:v>151.95768231520242</c:v>
                </c:pt>
                <c:pt idx="18609">
                  <c:v>151.2600999693922</c:v>
                </c:pt>
                <c:pt idx="18610">
                  <c:v>150.61654098190766</c:v>
                </c:pt>
                <c:pt idx="18611">
                  <c:v>152.32542832835657</c:v>
                </c:pt>
                <c:pt idx="18612">
                  <c:v>151.53591354623825</c:v>
                </c:pt>
                <c:pt idx="18613">
                  <c:v>151.35203180318464</c:v>
                </c:pt>
                <c:pt idx="18614">
                  <c:v>153.09883907289716</c:v>
                </c:pt>
                <c:pt idx="18615">
                  <c:v>153.00689518879224</c:v>
                </c:pt>
                <c:pt idx="18616">
                  <c:v>150.21088739706022</c:v>
                </c:pt>
                <c:pt idx="18617">
                  <c:v>150.48669494875003</c:v>
                </c:pt>
                <c:pt idx="18618">
                  <c:v>150.11894971886622</c:v>
                </c:pt>
                <c:pt idx="18619">
                  <c:v>151.9036294336112</c:v>
                </c:pt>
                <c:pt idx="18620">
                  <c:v>151.2600999693922</c:v>
                </c:pt>
                <c:pt idx="18621">
                  <c:v>150.67057036538958</c:v>
                </c:pt>
                <c:pt idx="18622">
                  <c:v>152.23349046940788</c:v>
                </c:pt>
                <c:pt idx="18623">
                  <c:v>151.13025423749238</c:v>
                </c:pt>
                <c:pt idx="18624">
                  <c:v>150.85444668580257</c:v>
                </c:pt>
                <c:pt idx="18625">
                  <c:v>150.94637851959502</c:v>
                </c:pt>
                <c:pt idx="18626">
                  <c:v>150.302825376512</c:v>
                </c:pt>
                <c:pt idx="18627">
                  <c:v>150.06492009437804</c:v>
                </c:pt>
                <c:pt idx="18628">
                  <c:v>150.1568581340814</c:v>
                </c:pt>
                <c:pt idx="18629">
                  <c:v>150.57863292820184</c:v>
                </c:pt>
                <c:pt idx="18630">
                  <c:v>150.34073355072098</c:v>
                </c:pt>
                <c:pt idx="18631">
                  <c:v>150.94637851959502</c:v>
                </c:pt>
                <c:pt idx="18632">
                  <c:v>151.07622425149484</c:v>
                </c:pt>
                <c:pt idx="18633">
                  <c:v>151.9036294336112</c:v>
                </c:pt>
                <c:pt idx="18634">
                  <c:v>152.4552927382407</c:v>
                </c:pt>
                <c:pt idx="18635">
                  <c:v>150.39476311495758</c:v>
                </c:pt>
                <c:pt idx="18636">
                  <c:v>151.44396966213333</c:v>
                </c:pt>
                <c:pt idx="18637">
                  <c:v>150.70847944337197</c:v>
                </c:pt>
                <c:pt idx="18638">
                  <c:v>150.80041730232065</c:v>
                </c:pt>
                <c:pt idx="18639">
                  <c:v>152.14155863561541</c:v>
                </c:pt>
                <c:pt idx="18640">
                  <c:v>150.57863292820184</c:v>
                </c:pt>
                <c:pt idx="18641">
                  <c:v>151.31412995538975</c:v>
                </c:pt>
                <c:pt idx="18642">
                  <c:v>151.31412995538975</c:v>
                </c:pt>
                <c:pt idx="18643">
                  <c:v>151.22219209644106</c:v>
                </c:pt>
                <c:pt idx="18644">
                  <c:v>150.76250882685389</c:v>
                </c:pt>
                <c:pt idx="18645">
                  <c:v>151.86574505876936</c:v>
                </c:pt>
                <c:pt idx="18646">
                  <c:v>150.34073355072098</c:v>
                </c:pt>
                <c:pt idx="18647">
                  <c:v>153.24479486753091</c:v>
                </c:pt>
                <c:pt idx="18648">
                  <c:v>151.2600999693922</c:v>
                </c:pt>
                <c:pt idx="18649">
                  <c:v>156.68435050020847</c:v>
                </c:pt>
                <c:pt idx="18650">
                  <c:v>150.2487958122754</c:v>
                </c:pt>
                <c:pt idx="18651">
                  <c:v>150.85444668580257</c:v>
                </c:pt>
                <c:pt idx="18652">
                  <c:v>150.94637851959502</c:v>
                </c:pt>
                <c:pt idx="18653">
                  <c:v>150.2487958122754</c:v>
                </c:pt>
                <c:pt idx="18654">
                  <c:v>150.21088739706022</c:v>
                </c:pt>
                <c:pt idx="18655">
                  <c:v>151.31412995538975</c:v>
                </c:pt>
                <c:pt idx="18656">
                  <c:v>151.13025423749238</c:v>
                </c:pt>
                <c:pt idx="18657">
                  <c:v>150.1568581340814</c:v>
                </c:pt>
                <c:pt idx="18658">
                  <c:v>151.49799964813087</c:v>
                </c:pt>
                <c:pt idx="18659">
                  <c:v>150.302825376512</c:v>
                </c:pt>
                <c:pt idx="18660">
                  <c:v>150.94637851959502</c:v>
                </c:pt>
                <c:pt idx="18661">
                  <c:v>151.16816211044352</c:v>
                </c:pt>
                <c:pt idx="18662">
                  <c:v>154.01821766238399</c:v>
                </c:pt>
                <c:pt idx="18663">
                  <c:v>152.4552927382407</c:v>
                </c:pt>
                <c:pt idx="18664">
                  <c:v>152.36334885413578</c:v>
                </c:pt>
                <c:pt idx="18665">
                  <c:v>152.36334885413578</c:v>
                </c:pt>
                <c:pt idx="18666">
                  <c:v>151.81174519855301</c:v>
                </c:pt>
                <c:pt idx="18667">
                  <c:v>151.35203180318464</c:v>
                </c:pt>
                <c:pt idx="18668">
                  <c:v>153.09883907289716</c:v>
                </c:pt>
                <c:pt idx="18669">
                  <c:v>150.48669494875003</c:v>
                </c:pt>
                <c:pt idx="18670">
                  <c:v>151.49799964813087</c:v>
                </c:pt>
                <c:pt idx="18671">
                  <c:v>152.41736618730525</c:v>
                </c:pt>
                <c:pt idx="18672">
                  <c:v>150.94637851959502</c:v>
                </c:pt>
                <c:pt idx="18673">
                  <c:v>150.94637851959502</c:v>
                </c:pt>
                <c:pt idx="18674">
                  <c:v>150.57863292820184</c:v>
                </c:pt>
                <c:pt idx="18675">
                  <c:v>150.2487958122754</c:v>
                </c:pt>
                <c:pt idx="18676">
                  <c:v>151.2600999693922</c:v>
                </c:pt>
                <c:pt idx="18677">
                  <c:v>150.02701787302345</c:v>
                </c:pt>
                <c:pt idx="18678">
                  <c:v>151.9036294336112</c:v>
                </c:pt>
                <c:pt idx="18679">
                  <c:v>150.89234853359747</c:v>
                </c:pt>
                <c:pt idx="18680">
                  <c:v>152.17946108592596</c:v>
                </c:pt>
                <c:pt idx="18681">
                  <c:v>150.1568581340814</c:v>
                </c:pt>
                <c:pt idx="18682">
                  <c:v>151.49799964813087</c:v>
                </c:pt>
                <c:pt idx="18683">
                  <c:v>150.34073355072098</c:v>
                </c:pt>
                <c:pt idx="18684">
                  <c:v>152.73106353647751</c:v>
                </c:pt>
                <c:pt idx="18685">
                  <c:v>150.48669494875003</c:v>
                </c:pt>
                <c:pt idx="18686">
                  <c:v>151.49799964813087</c:v>
                </c:pt>
                <c:pt idx="18687">
                  <c:v>150.94637851959502</c:v>
                </c:pt>
                <c:pt idx="18688">
                  <c:v>150.48669494875003</c:v>
                </c:pt>
                <c:pt idx="18689">
                  <c:v>150.21088739706022</c:v>
                </c:pt>
                <c:pt idx="18690">
                  <c:v>150.85444668580257</c:v>
                </c:pt>
                <c:pt idx="18691">
                  <c:v>150.43266562551966</c:v>
                </c:pt>
                <c:pt idx="18692">
                  <c:v>151.86574505876936</c:v>
                </c:pt>
                <c:pt idx="18693">
                  <c:v>151.0383163785437</c:v>
                </c:pt>
                <c:pt idx="18694">
                  <c:v>150.48669494875003</c:v>
                </c:pt>
                <c:pt idx="18695">
                  <c:v>152.78511159794374</c:v>
                </c:pt>
                <c:pt idx="18696">
                  <c:v>154.16416200922089</c:v>
                </c:pt>
                <c:pt idx="18697">
                  <c:v>150.48669494875003</c:v>
                </c:pt>
                <c:pt idx="18698">
                  <c:v>152.08751720182104</c:v>
                </c:pt>
                <c:pt idx="18699">
                  <c:v>151.2600999693922</c:v>
                </c:pt>
                <c:pt idx="18700">
                  <c:v>154.07222535530346</c:v>
                </c:pt>
                <c:pt idx="18701">
                  <c:v>150.21088739706022</c:v>
                </c:pt>
                <c:pt idx="18702">
                  <c:v>151.35203180318464</c:v>
                </c:pt>
                <c:pt idx="18703">
                  <c:v>150.89234853359747</c:v>
                </c:pt>
                <c:pt idx="18704">
                  <c:v>151.81174519855301</c:v>
                </c:pt>
                <c:pt idx="18705">
                  <c:v>151.35203180318464</c:v>
                </c:pt>
                <c:pt idx="18706">
                  <c:v>150.43266562551966</c:v>
                </c:pt>
                <c:pt idx="18707">
                  <c:v>150.11894971886622</c:v>
                </c:pt>
                <c:pt idx="18708">
                  <c:v>153.88835385501545</c:v>
                </c:pt>
                <c:pt idx="18709">
                  <c:v>150.61654098190766</c:v>
                </c:pt>
                <c:pt idx="18710">
                  <c:v>152.87704945689242</c:v>
                </c:pt>
                <c:pt idx="18711">
                  <c:v>151.77381322497692</c:v>
                </c:pt>
                <c:pt idx="18712">
                  <c:v>150.85444668580257</c:v>
                </c:pt>
                <c:pt idx="18713">
                  <c:v>151.16816211044352</c:v>
                </c:pt>
                <c:pt idx="18714">
                  <c:v>153.74238601006925</c:v>
                </c:pt>
                <c:pt idx="18715">
                  <c:v>150.89234853359747</c:v>
                </c:pt>
                <c:pt idx="18716">
                  <c:v>152.08751720182104</c:v>
                </c:pt>
                <c:pt idx="18717">
                  <c:v>150.61654098190766</c:v>
                </c:pt>
                <c:pt idx="18718">
                  <c:v>151.53591354623825</c:v>
                </c:pt>
                <c:pt idx="18719">
                  <c:v>150.34073355072098</c:v>
                </c:pt>
                <c:pt idx="18720">
                  <c:v>151.53591354623825</c:v>
                </c:pt>
                <c:pt idx="18721">
                  <c:v>150.80041730232065</c:v>
                </c:pt>
                <c:pt idx="18722">
                  <c:v>150.1568581340814</c:v>
                </c:pt>
                <c:pt idx="18723">
                  <c:v>150.34073355072098</c:v>
                </c:pt>
                <c:pt idx="18724">
                  <c:v>152.4552927382407</c:v>
                </c:pt>
                <c:pt idx="18725">
                  <c:v>151.13025423749238</c:v>
                </c:pt>
                <c:pt idx="18726">
                  <c:v>150.94637851959502</c:v>
                </c:pt>
                <c:pt idx="18727">
                  <c:v>150.52460336396524</c:v>
                </c:pt>
                <c:pt idx="18728">
                  <c:v>151.58993750707955</c:v>
                </c:pt>
                <c:pt idx="18729">
                  <c:v>150.85444668580257</c:v>
                </c:pt>
                <c:pt idx="18730">
                  <c:v>150.70847944337197</c:v>
                </c:pt>
                <c:pt idx="18731">
                  <c:v>150.61654098190766</c:v>
                </c:pt>
                <c:pt idx="18732">
                  <c:v>151.81174519855301</c:v>
                </c:pt>
                <c:pt idx="18733">
                  <c:v>150.70847944337197</c:v>
                </c:pt>
                <c:pt idx="18734">
                  <c:v>150.48669494875003</c:v>
                </c:pt>
                <c:pt idx="18735">
                  <c:v>150.70847944337197</c:v>
                </c:pt>
                <c:pt idx="18736">
                  <c:v>151.77381322497692</c:v>
                </c:pt>
                <c:pt idx="18737">
                  <c:v>150.11894971886622</c:v>
                </c:pt>
                <c:pt idx="18738">
                  <c:v>150.76250882685389</c:v>
                </c:pt>
                <c:pt idx="18739">
                  <c:v>150.94637851959502</c:v>
                </c:pt>
                <c:pt idx="18740">
                  <c:v>150.85444668580257</c:v>
                </c:pt>
                <c:pt idx="18741">
                  <c:v>151.35203180318464</c:v>
                </c:pt>
                <c:pt idx="18742">
                  <c:v>151.2600999693922</c:v>
                </c:pt>
                <c:pt idx="18743">
                  <c:v>150.57863292820184</c:v>
                </c:pt>
                <c:pt idx="18744">
                  <c:v>151.2600999693922</c:v>
                </c:pt>
                <c:pt idx="18745">
                  <c:v>150.02701787302345</c:v>
                </c:pt>
                <c:pt idx="18746">
                  <c:v>150.57863292820184</c:v>
                </c:pt>
                <c:pt idx="18747">
                  <c:v>152.82300742058243</c:v>
                </c:pt>
                <c:pt idx="18748">
                  <c:v>151.81174519855301</c:v>
                </c:pt>
                <c:pt idx="18749">
                  <c:v>150.61654098190766</c:v>
                </c:pt>
                <c:pt idx="18750">
                  <c:v>150.80041730232065</c:v>
                </c:pt>
                <c:pt idx="18751">
                  <c:v>151.35203180318464</c:v>
                </c:pt>
                <c:pt idx="18752">
                  <c:v>150.48669494875003</c:v>
                </c:pt>
                <c:pt idx="18753">
                  <c:v>151.0383163785437</c:v>
                </c:pt>
                <c:pt idx="18754">
                  <c:v>150.94637851959502</c:v>
                </c:pt>
                <c:pt idx="18755">
                  <c:v>151.40606178918219</c:v>
                </c:pt>
                <c:pt idx="18756">
                  <c:v>151.53591354623825</c:v>
                </c:pt>
                <c:pt idx="18757">
                  <c:v>151.53591354623825</c:v>
                </c:pt>
                <c:pt idx="18758">
                  <c:v>152.27140497003089</c:v>
                </c:pt>
                <c:pt idx="18759">
                  <c:v>152.63911965237259</c:v>
                </c:pt>
                <c:pt idx="18760">
                  <c:v>150.61654098190766</c:v>
                </c:pt>
                <c:pt idx="18761">
                  <c:v>151.99557331771612</c:v>
                </c:pt>
                <c:pt idx="18762">
                  <c:v>151.53591354623825</c:v>
                </c:pt>
                <c:pt idx="18763">
                  <c:v>151.53591354623825</c:v>
                </c:pt>
                <c:pt idx="18764">
                  <c:v>150.67057036538958</c:v>
                </c:pt>
                <c:pt idx="18765">
                  <c:v>150.94637851959502</c:v>
                </c:pt>
                <c:pt idx="18766">
                  <c:v>151.0383163785437</c:v>
                </c:pt>
                <c:pt idx="18767">
                  <c:v>150.06492009437804</c:v>
                </c:pt>
                <c:pt idx="18768">
                  <c:v>152.04962077666673</c:v>
                </c:pt>
                <c:pt idx="18769">
                  <c:v>150.02701787302345</c:v>
                </c:pt>
                <c:pt idx="18770">
                  <c:v>150.48669494875003</c:v>
                </c:pt>
                <c:pt idx="18771">
                  <c:v>151.13025423749238</c:v>
                </c:pt>
                <c:pt idx="18772">
                  <c:v>151.53591354623825</c:v>
                </c:pt>
                <c:pt idx="18773">
                  <c:v>150.76250882685389</c:v>
                </c:pt>
                <c:pt idx="18774">
                  <c:v>151.58993750707955</c:v>
                </c:pt>
                <c:pt idx="18775">
                  <c:v>151.2600999693922</c:v>
                </c:pt>
                <c:pt idx="18776">
                  <c:v>150.48669494875003</c:v>
                </c:pt>
                <c:pt idx="18777">
                  <c:v>150.94637851959502</c:v>
                </c:pt>
                <c:pt idx="18778">
                  <c:v>150.70847944337197</c:v>
                </c:pt>
                <c:pt idx="18779">
                  <c:v>151.81174519855301</c:v>
                </c:pt>
                <c:pt idx="18780">
                  <c:v>152.63911965237259</c:v>
                </c:pt>
                <c:pt idx="18781">
                  <c:v>152.27140497003089</c:v>
                </c:pt>
                <c:pt idx="18782">
                  <c:v>150.80041730232065</c:v>
                </c:pt>
                <c:pt idx="18783">
                  <c:v>150.43266562551966</c:v>
                </c:pt>
                <c:pt idx="18784">
                  <c:v>154.16416200922089</c:v>
                </c:pt>
                <c:pt idx="18785">
                  <c:v>150.302825376512</c:v>
                </c:pt>
                <c:pt idx="18786">
                  <c:v>151.0383163785437</c:v>
                </c:pt>
                <c:pt idx="18787">
                  <c:v>150.1568581340814</c:v>
                </c:pt>
                <c:pt idx="18788">
                  <c:v>152.50930404625393</c:v>
                </c:pt>
                <c:pt idx="18789">
                  <c:v>152.14155863561541</c:v>
                </c:pt>
                <c:pt idx="18790">
                  <c:v>151.40606178918219</c:v>
                </c:pt>
                <c:pt idx="18791">
                  <c:v>150.39476311495758</c:v>
                </c:pt>
                <c:pt idx="18792">
                  <c:v>150.06492009437804</c:v>
                </c:pt>
                <c:pt idx="18793">
                  <c:v>150.2487958122754</c:v>
                </c:pt>
                <c:pt idx="18794">
                  <c:v>151.68187476351261</c:v>
                </c:pt>
                <c:pt idx="18795">
                  <c:v>151.07622425149484</c:v>
                </c:pt>
                <c:pt idx="18796">
                  <c:v>150.85444668580257</c:v>
                </c:pt>
                <c:pt idx="18797">
                  <c:v>150.76250882685389</c:v>
                </c:pt>
                <c:pt idx="18798">
                  <c:v>150.06492009437804</c:v>
                </c:pt>
                <c:pt idx="18799">
                  <c:v>150.06492009437804</c:v>
                </c:pt>
                <c:pt idx="18800">
                  <c:v>150.52460336396524</c:v>
                </c:pt>
                <c:pt idx="18801">
                  <c:v>150.94637851959502</c:v>
                </c:pt>
                <c:pt idx="18802">
                  <c:v>150.57863292820184</c:v>
                </c:pt>
                <c:pt idx="18803">
                  <c:v>150.98428699506178</c:v>
                </c:pt>
                <c:pt idx="18804">
                  <c:v>150.94637851959502</c:v>
                </c:pt>
                <c:pt idx="18805">
                  <c:v>150.52460336396524</c:v>
                </c:pt>
                <c:pt idx="18806">
                  <c:v>150.06492009437804</c:v>
                </c:pt>
                <c:pt idx="18807">
                  <c:v>151.0383163785437</c:v>
                </c:pt>
                <c:pt idx="18808">
                  <c:v>151.9036294336112</c:v>
                </c:pt>
                <c:pt idx="18809">
                  <c:v>150.57863292820184</c:v>
                </c:pt>
                <c:pt idx="18810">
                  <c:v>151.31412995538975</c:v>
                </c:pt>
                <c:pt idx="18811">
                  <c:v>151.2600999693922</c:v>
                </c:pt>
                <c:pt idx="18812">
                  <c:v>150.21088739706022</c:v>
                </c:pt>
                <c:pt idx="18813">
                  <c:v>150.43266562551966</c:v>
                </c:pt>
                <c:pt idx="18814">
                  <c:v>150.80041730232065</c:v>
                </c:pt>
                <c:pt idx="18815">
                  <c:v>151.71980131444809</c:v>
                </c:pt>
                <c:pt idx="18816">
                  <c:v>151.81174519855301</c:v>
                </c:pt>
                <c:pt idx="18817">
                  <c:v>151.2600999693922</c:v>
                </c:pt>
                <c:pt idx="18818">
                  <c:v>150.94637851959502</c:v>
                </c:pt>
                <c:pt idx="18819">
                  <c:v>150.21088739706022</c:v>
                </c:pt>
                <c:pt idx="18820">
                  <c:v>150.61654098190766</c:v>
                </c:pt>
                <c:pt idx="18821">
                  <c:v>151.16816211044352</c:v>
                </c:pt>
                <c:pt idx="18822">
                  <c:v>150.02701787302345</c:v>
                </c:pt>
                <c:pt idx="18823">
                  <c:v>150.06492009437804</c:v>
                </c:pt>
                <c:pt idx="18824">
                  <c:v>151.22219209644106</c:v>
                </c:pt>
                <c:pt idx="18825">
                  <c:v>150.06492009437804</c:v>
                </c:pt>
                <c:pt idx="18826">
                  <c:v>154.16416200922089</c:v>
                </c:pt>
                <c:pt idx="18827">
                  <c:v>153.15285700858223</c:v>
                </c:pt>
                <c:pt idx="18828">
                  <c:v>150.57863292820184</c:v>
                </c:pt>
                <c:pt idx="18829">
                  <c:v>150.43266562551966</c:v>
                </c:pt>
                <c:pt idx="18830">
                  <c:v>152.4552927382407</c:v>
                </c:pt>
                <c:pt idx="18831">
                  <c:v>152.73106353647751</c:v>
                </c:pt>
                <c:pt idx="18832">
                  <c:v>151.2600999693922</c:v>
                </c:pt>
                <c:pt idx="18833">
                  <c:v>151.53591354623825</c:v>
                </c:pt>
                <c:pt idx="18834">
                  <c:v>150.2487958122754</c:v>
                </c:pt>
                <c:pt idx="18835">
                  <c:v>150.43266562551966</c:v>
                </c:pt>
                <c:pt idx="18836">
                  <c:v>150.76250882685389</c:v>
                </c:pt>
                <c:pt idx="18837">
                  <c:v>152.14155863561541</c:v>
                </c:pt>
                <c:pt idx="18838">
                  <c:v>151.31412995538975</c:v>
                </c:pt>
                <c:pt idx="18839">
                  <c:v>150.67057036538958</c:v>
                </c:pt>
                <c:pt idx="18840">
                  <c:v>150.11894971886622</c:v>
                </c:pt>
                <c:pt idx="18841">
                  <c:v>151.77381322497692</c:v>
                </c:pt>
                <c:pt idx="18842">
                  <c:v>151.49799964813087</c:v>
                </c:pt>
                <c:pt idx="18843">
                  <c:v>150.52460336396524</c:v>
                </c:pt>
                <c:pt idx="18844">
                  <c:v>150.2487958122754</c:v>
                </c:pt>
                <c:pt idx="18845">
                  <c:v>150.80041730232065</c:v>
                </c:pt>
                <c:pt idx="18846">
                  <c:v>150.302825376512</c:v>
                </c:pt>
                <c:pt idx="18847">
                  <c:v>150.43266562551966</c:v>
                </c:pt>
                <c:pt idx="18848">
                  <c:v>152.36334885413578</c:v>
                </c:pt>
                <c:pt idx="18849">
                  <c:v>150.39476311495758</c:v>
                </c:pt>
                <c:pt idx="18850">
                  <c:v>151.07622425149484</c:v>
                </c:pt>
                <c:pt idx="18851">
                  <c:v>150.2487958122754</c:v>
                </c:pt>
                <c:pt idx="18852">
                  <c:v>151.16816211044352</c:v>
                </c:pt>
                <c:pt idx="18853">
                  <c:v>150.52460336396524</c:v>
                </c:pt>
                <c:pt idx="18854">
                  <c:v>150.43266562551966</c:v>
                </c:pt>
                <c:pt idx="18855">
                  <c:v>153.46655435775449</c:v>
                </c:pt>
                <c:pt idx="18856">
                  <c:v>151.07622425149484</c:v>
                </c:pt>
                <c:pt idx="18857">
                  <c:v>151.35203180318464</c:v>
                </c:pt>
                <c:pt idx="18858">
                  <c:v>151.44396966213333</c:v>
                </c:pt>
                <c:pt idx="18859">
                  <c:v>150.2487958122754</c:v>
                </c:pt>
                <c:pt idx="18860">
                  <c:v>150.43266562551966</c:v>
                </c:pt>
                <c:pt idx="18861">
                  <c:v>150.48669494875003</c:v>
                </c:pt>
                <c:pt idx="18862">
                  <c:v>151.77381322497692</c:v>
                </c:pt>
                <c:pt idx="18863">
                  <c:v>151.0383163785437</c:v>
                </c:pt>
                <c:pt idx="18864">
                  <c:v>151.95768231520242</c:v>
                </c:pt>
                <c:pt idx="18865">
                  <c:v>151.81174519855301</c:v>
                </c:pt>
                <c:pt idx="18866">
                  <c:v>152.73106353647751</c:v>
                </c:pt>
                <c:pt idx="18867">
                  <c:v>150.34073355072098</c:v>
                </c:pt>
                <c:pt idx="18868">
                  <c:v>150.67057036538958</c:v>
                </c:pt>
                <c:pt idx="18869">
                  <c:v>151.49799964813087</c:v>
                </c:pt>
                <c:pt idx="18870">
                  <c:v>150.67057036538958</c:v>
                </c:pt>
                <c:pt idx="18871">
                  <c:v>151.68187476351261</c:v>
                </c:pt>
                <c:pt idx="18872">
                  <c:v>151.0383163785437</c:v>
                </c:pt>
                <c:pt idx="18873">
                  <c:v>151.77381322497692</c:v>
                </c:pt>
                <c:pt idx="18874">
                  <c:v>150.302825376512</c:v>
                </c:pt>
                <c:pt idx="18875">
                  <c:v>151.07622425149484</c:v>
                </c:pt>
                <c:pt idx="18876">
                  <c:v>153.46655435775449</c:v>
                </c:pt>
                <c:pt idx="18877">
                  <c:v>151.71980131444809</c:v>
                </c:pt>
                <c:pt idx="18878">
                  <c:v>151.16816211044352</c:v>
                </c:pt>
                <c:pt idx="18879">
                  <c:v>150.2487958122754</c:v>
                </c:pt>
                <c:pt idx="18880">
                  <c:v>151.31412995538975</c:v>
                </c:pt>
                <c:pt idx="18881">
                  <c:v>150.43266562551966</c:v>
                </c:pt>
                <c:pt idx="18882">
                  <c:v>150.06492009437804</c:v>
                </c:pt>
                <c:pt idx="18883">
                  <c:v>150.302825376512</c:v>
                </c:pt>
                <c:pt idx="18884">
                  <c:v>150.2487958122754</c:v>
                </c:pt>
                <c:pt idx="18885">
                  <c:v>150.21088739706022</c:v>
                </c:pt>
                <c:pt idx="18886">
                  <c:v>150.48669494875003</c:v>
                </c:pt>
                <c:pt idx="18887">
                  <c:v>151.68187476351261</c:v>
                </c:pt>
                <c:pt idx="18888">
                  <c:v>151.07622425149484</c:v>
                </c:pt>
                <c:pt idx="18889">
                  <c:v>150.1568581340814</c:v>
                </c:pt>
                <c:pt idx="18890">
                  <c:v>150.11894971886622</c:v>
                </c:pt>
                <c:pt idx="18891">
                  <c:v>151.86574505876936</c:v>
                </c:pt>
                <c:pt idx="18892">
                  <c:v>153.24479486753091</c:v>
                </c:pt>
                <c:pt idx="18893">
                  <c:v>151.0383163785437</c:v>
                </c:pt>
                <c:pt idx="18894">
                  <c:v>150.1568581340814</c:v>
                </c:pt>
                <c:pt idx="18895">
                  <c:v>150.06492009437804</c:v>
                </c:pt>
                <c:pt idx="18896">
                  <c:v>152.08751720182104</c:v>
                </c:pt>
                <c:pt idx="18897">
                  <c:v>152.08751720182104</c:v>
                </c:pt>
                <c:pt idx="18898">
                  <c:v>151.44396966213333</c:v>
                </c:pt>
                <c:pt idx="18899">
                  <c:v>153.19078295700209</c:v>
                </c:pt>
                <c:pt idx="18900">
                  <c:v>151.9036294336112</c:v>
                </c:pt>
                <c:pt idx="18901">
                  <c:v>150.2487958122754</c:v>
                </c:pt>
                <c:pt idx="18902">
                  <c:v>150.302825376512</c:v>
                </c:pt>
                <c:pt idx="18903">
                  <c:v>151.99557331771612</c:v>
                </c:pt>
                <c:pt idx="18904">
                  <c:v>151.71980131444809</c:v>
                </c:pt>
                <c:pt idx="18905">
                  <c:v>151.53591354623825</c:v>
                </c:pt>
                <c:pt idx="18906">
                  <c:v>155.08352734336401</c:v>
                </c:pt>
                <c:pt idx="18907">
                  <c:v>150.39476311495758</c:v>
                </c:pt>
                <c:pt idx="18908">
                  <c:v>150.02701787302345</c:v>
                </c:pt>
                <c:pt idx="18909">
                  <c:v>150.57863292820184</c:v>
                </c:pt>
                <c:pt idx="18910">
                  <c:v>151.0383163785437</c:v>
                </c:pt>
                <c:pt idx="18911">
                  <c:v>152.04962077666673</c:v>
                </c:pt>
                <c:pt idx="18912">
                  <c:v>151.07622425149484</c:v>
                </c:pt>
                <c:pt idx="18913">
                  <c:v>150.67057036538958</c:v>
                </c:pt>
                <c:pt idx="18914">
                  <c:v>150.89234853359747</c:v>
                </c:pt>
                <c:pt idx="18915">
                  <c:v>151.31412995538975</c:v>
                </c:pt>
                <c:pt idx="18916">
                  <c:v>151.07622425149484</c:v>
                </c:pt>
                <c:pt idx="18917">
                  <c:v>152.27140497003089</c:v>
                </c:pt>
                <c:pt idx="18918">
                  <c:v>151.62785743034317</c:v>
                </c:pt>
                <c:pt idx="18919">
                  <c:v>151.44396966213333</c:v>
                </c:pt>
                <c:pt idx="18920">
                  <c:v>150.1568581340814</c:v>
                </c:pt>
                <c:pt idx="18921">
                  <c:v>151.53591354623825</c:v>
                </c:pt>
                <c:pt idx="18922">
                  <c:v>150.52460336396524</c:v>
                </c:pt>
                <c:pt idx="18923">
                  <c:v>151.49799964813087</c:v>
                </c:pt>
                <c:pt idx="18924">
                  <c:v>150.302825376512</c:v>
                </c:pt>
                <c:pt idx="18925">
                  <c:v>150.11894971886622</c:v>
                </c:pt>
                <c:pt idx="18926">
                  <c:v>152.14155863561541</c:v>
                </c:pt>
                <c:pt idx="18927">
                  <c:v>150.21088739706022</c:v>
                </c:pt>
                <c:pt idx="18928">
                  <c:v>150.94637851959502</c:v>
                </c:pt>
                <c:pt idx="18929">
                  <c:v>150.76250882685389</c:v>
                </c:pt>
                <c:pt idx="18930">
                  <c:v>151.62785743034317</c:v>
                </c:pt>
                <c:pt idx="18931">
                  <c:v>150.61654098190766</c:v>
                </c:pt>
                <c:pt idx="18932">
                  <c:v>150.2487958122754</c:v>
                </c:pt>
                <c:pt idx="18933">
                  <c:v>151.9036294336112</c:v>
                </c:pt>
                <c:pt idx="18934">
                  <c:v>151.40606178918219</c:v>
                </c:pt>
                <c:pt idx="18935">
                  <c:v>150.302825376512</c:v>
                </c:pt>
                <c:pt idx="18936">
                  <c:v>150.85444668580257</c:v>
                </c:pt>
                <c:pt idx="18937">
                  <c:v>153.06092517478979</c:v>
                </c:pt>
                <c:pt idx="18938">
                  <c:v>150.1568581340814</c:v>
                </c:pt>
                <c:pt idx="18939">
                  <c:v>151.77381322497692</c:v>
                </c:pt>
                <c:pt idx="18940">
                  <c:v>150.2487958122754</c:v>
                </c:pt>
                <c:pt idx="18941">
                  <c:v>152.08751720182104</c:v>
                </c:pt>
                <c:pt idx="18942">
                  <c:v>150.02701787302345</c:v>
                </c:pt>
                <c:pt idx="18943">
                  <c:v>152.54723662234562</c:v>
                </c:pt>
                <c:pt idx="18944">
                  <c:v>150.06492009437804</c:v>
                </c:pt>
                <c:pt idx="18945">
                  <c:v>150.06492009437804</c:v>
                </c:pt>
                <c:pt idx="18946">
                  <c:v>154.01821766238399</c:v>
                </c:pt>
                <c:pt idx="18947">
                  <c:v>151.31412995538975</c:v>
                </c:pt>
                <c:pt idx="18948">
                  <c:v>152.04962077666673</c:v>
                </c:pt>
                <c:pt idx="18949">
                  <c:v>151.86574505876936</c:v>
                </c:pt>
                <c:pt idx="18950">
                  <c:v>150.85444668580257</c:v>
                </c:pt>
                <c:pt idx="18951">
                  <c:v>151.2600999693922</c:v>
                </c:pt>
                <c:pt idx="18952">
                  <c:v>151.9036294336112</c:v>
                </c:pt>
                <c:pt idx="18953">
                  <c:v>150.98428699506178</c:v>
                </c:pt>
                <c:pt idx="18954">
                  <c:v>150.39476311495758</c:v>
                </c:pt>
                <c:pt idx="18955">
                  <c:v>150.80041730232065</c:v>
                </c:pt>
                <c:pt idx="18956">
                  <c:v>151.40606178918219</c:v>
                </c:pt>
                <c:pt idx="18957">
                  <c:v>150.67057036538958</c:v>
                </c:pt>
                <c:pt idx="18958">
                  <c:v>150.89234853359747</c:v>
                </c:pt>
                <c:pt idx="18959">
                  <c:v>150.34073355072098</c:v>
                </c:pt>
                <c:pt idx="18960">
                  <c:v>151.2600999693922</c:v>
                </c:pt>
                <c:pt idx="18961">
                  <c:v>150.02701787302345</c:v>
                </c:pt>
                <c:pt idx="18962">
                  <c:v>151.81174519855301</c:v>
                </c:pt>
                <c:pt idx="18963">
                  <c:v>150.80041730232065</c:v>
                </c:pt>
                <c:pt idx="18964">
                  <c:v>150.98428699506178</c:v>
                </c:pt>
                <c:pt idx="18965">
                  <c:v>152.17946108592596</c:v>
                </c:pt>
                <c:pt idx="18966">
                  <c:v>150.98428699506178</c:v>
                </c:pt>
                <c:pt idx="18967">
                  <c:v>150.39476311495758</c:v>
                </c:pt>
                <c:pt idx="18968">
                  <c:v>151.16816211044352</c:v>
                </c:pt>
                <c:pt idx="18969">
                  <c:v>150.61654098190766</c:v>
                </c:pt>
                <c:pt idx="18970">
                  <c:v>150.57863292820184</c:v>
                </c:pt>
                <c:pt idx="18971">
                  <c:v>150.76250882685389</c:v>
                </c:pt>
                <c:pt idx="18972">
                  <c:v>150.43266562551966</c:v>
                </c:pt>
                <c:pt idx="18973">
                  <c:v>151.95768231520242</c:v>
                </c:pt>
                <c:pt idx="18974">
                  <c:v>153.3367327264796</c:v>
                </c:pt>
                <c:pt idx="18975">
                  <c:v>154.25609806062272</c:v>
                </c:pt>
                <c:pt idx="18976">
                  <c:v>151.86574505876936</c:v>
                </c:pt>
                <c:pt idx="18977">
                  <c:v>152.60124130268699</c:v>
                </c:pt>
                <c:pt idx="18978">
                  <c:v>154.34803471454015</c:v>
                </c:pt>
                <c:pt idx="18979">
                  <c:v>150.94637851959502</c:v>
                </c:pt>
                <c:pt idx="18980">
                  <c:v>150.52460336396524</c:v>
                </c:pt>
                <c:pt idx="18981">
                  <c:v>150.98428699506178</c:v>
                </c:pt>
                <c:pt idx="18982">
                  <c:v>151.07622425149484</c:v>
                </c:pt>
                <c:pt idx="18983">
                  <c:v>150.70847944337197</c:v>
                </c:pt>
                <c:pt idx="18984">
                  <c:v>150.2487958122754</c:v>
                </c:pt>
                <c:pt idx="18985">
                  <c:v>155.0294798844134</c:v>
                </c:pt>
                <c:pt idx="18986">
                  <c:v>158.15533214276246</c:v>
                </c:pt>
                <c:pt idx="18987">
                  <c:v>151.2600999693922</c:v>
                </c:pt>
                <c:pt idx="18988">
                  <c:v>150.80041730232065</c:v>
                </c:pt>
                <c:pt idx="18989">
                  <c:v>150.98428699506178</c:v>
                </c:pt>
                <c:pt idx="18990">
                  <c:v>150.1568581340814</c:v>
                </c:pt>
                <c:pt idx="18991">
                  <c:v>150.06492009437804</c:v>
                </c:pt>
                <c:pt idx="18992">
                  <c:v>152.04962077666673</c:v>
                </c:pt>
                <c:pt idx="18993">
                  <c:v>150.57863292820184</c:v>
                </c:pt>
                <c:pt idx="18994">
                  <c:v>150.48669494875003</c:v>
                </c:pt>
                <c:pt idx="18995">
                  <c:v>150.48669494875003</c:v>
                </c:pt>
                <c:pt idx="18996">
                  <c:v>150.34073355072098</c:v>
                </c:pt>
                <c:pt idx="18997">
                  <c:v>150.98428699506178</c:v>
                </c:pt>
                <c:pt idx="18998">
                  <c:v>150.98428699506178</c:v>
                </c:pt>
                <c:pt idx="18999">
                  <c:v>150.80041730232065</c:v>
                </c:pt>
                <c:pt idx="19000">
                  <c:v>151.44396966213333</c:v>
                </c:pt>
                <c:pt idx="19001">
                  <c:v>150.21088739706022</c:v>
                </c:pt>
                <c:pt idx="19002">
                  <c:v>150.302825376512</c:v>
                </c:pt>
                <c:pt idx="19003">
                  <c:v>151.22219209644106</c:v>
                </c:pt>
                <c:pt idx="19004">
                  <c:v>152.27140497003089</c:v>
                </c:pt>
                <c:pt idx="19005">
                  <c:v>151.16816211044352</c:v>
                </c:pt>
                <c:pt idx="19006">
                  <c:v>150.85444668580257</c:v>
                </c:pt>
                <c:pt idx="19007">
                  <c:v>150.39476311495758</c:v>
                </c:pt>
                <c:pt idx="19008">
                  <c:v>152.32542832835657</c:v>
                </c:pt>
                <c:pt idx="19009">
                  <c:v>150.34073355072098</c:v>
                </c:pt>
                <c:pt idx="19010">
                  <c:v>150.06492009437804</c:v>
                </c:pt>
                <c:pt idx="19011">
                  <c:v>151.99557331771612</c:v>
                </c:pt>
                <c:pt idx="19012">
                  <c:v>151.9036294336112</c:v>
                </c:pt>
                <c:pt idx="19013">
                  <c:v>151.44396966213333</c:v>
                </c:pt>
                <c:pt idx="19014">
                  <c:v>150.67057036538958</c:v>
                </c:pt>
                <c:pt idx="19015">
                  <c:v>150.39476311495758</c:v>
                </c:pt>
                <c:pt idx="19016">
                  <c:v>150.302825376512</c:v>
                </c:pt>
                <c:pt idx="19017">
                  <c:v>151.95768231520242</c:v>
                </c:pt>
                <c:pt idx="19018">
                  <c:v>150.43266562551966</c:v>
                </c:pt>
                <c:pt idx="19019">
                  <c:v>150.57863292820184</c:v>
                </c:pt>
                <c:pt idx="19020">
                  <c:v>151.0383163785437</c:v>
                </c:pt>
                <c:pt idx="19021">
                  <c:v>150.57863292820184</c:v>
                </c:pt>
                <c:pt idx="19022">
                  <c:v>151.68187476351261</c:v>
                </c:pt>
                <c:pt idx="19023">
                  <c:v>151.16816211044352</c:v>
                </c:pt>
                <c:pt idx="19024">
                  <c:v>150.06492009437804</c:v>
                </c:pt>
                <c:pt idx="19025">
                  <c:v>151.13025423749238</c:v>
                </c:pt>
                <c:pt idx="19026">
                  <c:v>152.69317373899506</c:v>
                </c:pt>
                <c:pt idx="19027">
                  <c:v>153.24479486753091</c:v>
                </c:pt>
                <c:pt idx="19028">
                  <c:v>156.00289388253839</c:v>
                </c:pt>
                <c:pt idx="19029">
                  <c:v>150.02701787302345</c:v>
                </c:pt>
                <c:pt idx="19030">
                  <c:v>150.48669494875003</c:v>
                </c:pt>
                <c:pt idx="19031">
                  <c:v>152.36334885413578</c:v>
                </c:pt>
                <c:pt idx="19032">
                  <c:v>151.2600999693922</c:v>
                </c:pt>
                <c:pt idx="19033">
                  <c:v>150.89234853359747</c:v>
                </c:pt>
                <c:pt idx="19034">
                  <c:v>151.62785743034317</c:v>
                </c:pt>
                <c:pt idx="19035">
                  <c:v>151.13025423749238</c:v>
                </c:pt>
                <c:pt idx="19036">
                  <c:v>150.57863292820184</c:v>
                </c:pt>
                <c:pt idx="19037">
                  <c:v>150.76250882685389</c:v>
                </c:pt>
                <c:pt idx="19038">
                  <c:v>151.35203180318464</c:v>
                </c:pt>
                <c:pt idx="19039">
                  <c:v>151.2600999693922</c:v>
                </c:pt>
                <c:pt idx="19040">
                  <c:v>151.9036294336112</c:v>
                </c:pt>
                <c:pt idx="19041">
                  <c:v>153.28272684110698</c:v>
                </c:pt>
                <c:pt idx="19042">
                  <c:v>152.36334885413578</c:v>
                </c:pt>
                <c:pt idx="19043">
                  <c:v>153.65044212596433</c:v>
                </c:pt>
                <c:pt idx="19044">
                  <c:v>150.34073355072098</c:v>
                </c:pt>
                <c:pt idx="19045">
                  <c:v>150.302825376512</c:v>
                </c:pt>
                <c:pt idx="19046">
                  <c:v>150.302825376512</c:v>
                </c:pt>
                <c:pt idx="19047">
                  <c:v>152.27140497003089</c:v>
                </c:pt>
                <c:pt idx="19048">
                  <c:v>150.57863292820184</c:v>
                </c:pt>
                <c:pt idx="19049">
                  <c:v>150.89234853359747</c:v>
                </c:pt>
                <c:pt idx="19050">
                  <c:v>151.13025423749238</c:v>
                </c:pt>
                <c:pt idx="19051">
                  <c:v>150.2487958122754</c:v>
                </c:pt>
                <c:pt idx="19052">
                  <c:v>150.94637851959502</c:v>
                </c:pt>
                <c:pt idx="19053">
                  <c:v>151.0383163785437</c:v>
                </c:pt>
                <c:pt idx="19054">
                  <c:v>151.58993750707955</c:v>
                </c:pt>
                <c:pt idx="19055">
                  <c:v>152.14155863561541</c:v>
                </c:pt>
                <c:pt idx="19056">
                  <c:v>150.11894971886622</c:v>
                </c:pt>
                <c:pt idx="19057">
                  <c:v>152.50930404625393</c:v>
                </c:pt>
                <c:pt idx="19058">
                  <c:v>150.06492009437804</c:v>
                </c:pt>
                <c:pt idx="19059">
                  <c:v>150.302825376512</c:v>
                </c:pt>
                <c:pt idx="19060">
                  <c:v>150.11894971886622</c:v>
                </c:pt>
                <c:pt idx="19061">
                  <c:v>150.1568581340814</c:v>
                </c:pt>
                <c:pt idx="19062">
                  <c:v>150.80041730232065</c:v>
                </c:pt>
                <c:pt idx="19063">
                  <c:v>151.9036294336112</c:v>
                </c:pt>
                <c:pt idx="19064">
                  <c:v>150.34073355072098</c:v>
                </c:pt>
                <c:pt idx="19065">
                  <c:v>150.02701787302345</c:v>
                </c:pt>
                <c:pt idx="19066">
                  <c:v>151.99557331771612</c:v>
                </c:pt>
                <c:pt idx="19067">
                  <c:v>157.32789743738056</c:v>
                </c:pt>
                <c:pt idx="19068">
                  <c:v>155.0294798844134</c:v>
                </c:pt>
                <c:pt idx="19069">
                  <c:v>153.83432989417415</c:v>
                </c:pt>
                <c:pt idx="19070">
                  <c:v>151.07622425149484</c:v>
                </c:pt>
                <c:pt idx="19071">
                  <c:v>150.302825376512</c:v>
                </c:pt>
                <c:pt idx="19072">
                  <c:v>151.77381322497692</c:v>
                </c:pt>
                <c:pt idx="19073">
                  <c:v>150.67057036538958</c:v>
                </c:pt>
                <c:pt idx="19074">
                  <c:v>150.67057036538958</c:v>
                </c:pt>
                <c:pt idx="19075">
                  <c:v>151.68187476351261</c:v>
                </c:pt>
                <c:pt idx="19076">
                  <c:v>152.32542832835657</c:v>
                </c:pt>
                <c:pt idx="19077">
                  <c:v>150.34073355072098</c:v>
                </c:pt>
                <c:pt idx="19078">
                  <c:v>152.17946108592596</c:v>
                </c:pt>
                <c:pt idx="19079">
                  <c:v>150.39476311495758</c:v>
                </c:pt>
                <c:pt idx="19080">
                  <c:v>152.08751720182104</c:v>
                </c:pt>
                <c:pt idx="19081">
                  <c:v>152.63911965237259</c:v>
                </c:pt>
                <c:pt idx="19082">
                  <c:v>150.2487958122754</c:v>
                </c:pt>
                <c:pt idx="19083">
                  <c:v>150.80041730232065</c:v>
                </c:pt>
                <c:pt idx="19084">
                  <c:v>150.06492009437804</c:v>
                </c:pt>
                <c:pt idx="19085">
                  <c:v>150.06492009437804</c:v>
                </c:pt>
                <c:pt idx="19086">
                  <c:v>150.39476311495758</c:v>
                </c:pt>
                <c:pt idx="19087">
                  <c:v>150.02701787302345</c:v>
                </c:pt>
                <c:pt idx="19088">
                  <c:v>152.60124130268699</c:v>
                </c:pt>
                <c:pt idx="19089">
                  <c:v>151.86574505876936</c:v>
                </c:pt>
                <c:pt idx="19090">
                  <c:v>151.13025423749238</c:v>
                </c:pt>
                <c:pt idx="19091">
                  <c:v>150.48669494875003</c:v>
                </c:pt>
                <c:pt idx="19092">
                  <c:v>150.302825376512</c:v>
                </c:pt>
                <c:pt idx="19093">
                  <c:v>150.21088739706022</c:v>
                </c:pt>
                <c:pt idx="19094">
                  <c:v>150.39476311495758</c:v>
                </c:pt>
                <c:pt idx="19095">
                  <c:v>151.22219209644106</c:v>
                </c:pt>
                <c:pt idx="19096">
                  <c:v>150.67057036538958</c:v>
                </c:pt>
                <c:pt idx="19097">
                  <c:v>150.43266562551966</c:v>
                </c:pt>
                <c:pt idx="19098">
                  <c:v>151.07622425149484</c:v>
                </c:pt>
                <c:pt idx="19099">
                  <c:v>151.44396966213333</c:v>
                </c:pt>
                <c:pt idx="19100">
                  <c:v>151.07622425149484</c:v>
                </c:pt>
                <c:pt idx="19101">
                  <c:v>150.89234853359747</c:v>
                </c:pt>
                <c:pt idx="19102">
                  <c:v>150.11894971886622</c:v>
                </c:pt>
                <c:pt idx="19103">
                  <c:v>150.302825376512</c:v>
                </c:pt>
                <c:pt idx="19104">
                  <c:v>150.11894971886622</c:v>
                </c:pt>
                <c:pt idx="19105">
                  <c:v>151.0383163785437</c:v>
                </c:pt>
                <c:pt idx="19106">
                  <c:v>150.89234853359747</c:v>
                </c:pt>
                <c:pt idx="19107">
                  <c:v>150.94637851959502</c:v>
                </c:pt>
                <c:pt idx="19108">
                  <c:v>150.302825376512</c:v>
                </c:pt>
                <c:pt idx="19109">
                  <c:v>152.41736618730525</c:v>
                </c:pt>
                <c:pt idx="19110">
                  <c:v>151.95768231520242</c:v>
                </c:pt>
                <c:pt idx="19111">
                  <c:v>151.95768231520242</c:v>
                </c:pt>
                <c:pt idx="19112">
                  <c:v>153.19078295700209</c:v>
                </c:pt>
                <c:pt idx="19113">
                  <c:v>151.71980131444809</c:v>
                </c:pt>
                <c:pt idx="19114">
                  <c:v>150.52460336396524</c:v>
                </c:pt>
                <c:pt idx="19115">
                  <c:v>150.98428699506178</c:v>
                </c:pt>
                <c:pt idx="19116">
                  <c:v>151.99557331771612</c:v>
                </c:pt>
                <c:pt idx="19117">
                  <c:v>151.62785743034317</c:v>
                </c:pt>
                <c:pt idx="19118">
                  <c:v>151.2600999693922</c:v>
                </c:pt>
                <c:pt idx="19119">
                  <c:v>152.69317373899506</c:v>
                </c:pt>
                <c:pt idx="19120">
                  <c:v>151.35203180318464</c:v>
                </c:pt>
                <c:pt idx="19121">
                  <c:v>150.39476311495758</c:v>
                </c:pt>
                <c:pt idx="19122">
                  <c:v>151.68187476351261</c:v>
                </c:pt>
                <c:pt idx="19123">
                  <c:v>150.1568581340814</c:v>
                </c:pt>
                <c:pt idx="19124">
                  <c:v>150.48669494875003</c:v>
                </c:pt>
                <c:pt idx="19125">
                  <c:v>151.31412995538975</c:v>
                </c:pt>
                <c:pt idx="19126">
                  <c:v>150.2487958122754</c:v>
                </c:pt>
                <c:pt idx="19127">
                  <c:v>150.76250882685389</c:v>
                </c:pt>
                <c:pt idx="19128">
                  <c:v>150.67057036538958</c:v>
                </c:pt>
                <c:pt idx="19129">
                  <c:v>150.70847944337197</c:v>
                </c:pt>
                <c:pt idx="19130">
                  <c:v>150.52460336396524</c:v>
                </c:pt>
                <c:pt idx="19131">
                  <c:v>150.89234853359747</c:v>
                </c:pt>
                <c:pt idx="19132">
                  <c:v>151.35203180318464</c:v>
                </c:pt>
                <c:pt idx="19133">
                  <c:v>150.21088739706022</c:v>
                </c:pt>
                <c:pt idx="19134">
                  <c:v>150.2487958122754</c:v>
                </c:pt>
                <c:pt idx="19135">
                  <c:v>150.2487958122754</c:v>
                </c:pt>
                <c:pt idx="19136">
                  <c:v>150.21088739706022</c:v>
                </c:pt>
                <c:pt idx="19137">
                  <c:v>152.78511159794374</c:v>
                </c:pt>
                <c:pt idx="19138">
                  <c:v>151.44396966213333</c:v>
                </c:pt>
                <c:pt idx="19139">
                  <c:v>150.89234853359747</c:v>
                </c:pt>
                <c:pt idx="19140">
                  <c:v>152.14155863561541</c:v>
                </c:pt>
                <c:pt idx="19141">
                  <c:v>154.62384467629246</c:v>
                </c:pt>
                <c:pt idx="19142">
                  <c:v>150.21088739706022</c:v>
                </c:pt>
                <c:pt idx="19143">
                  <c:v>151.07622425149484</c:v>
                </c:pt>
                <c:pt idx="19144">
                  <c:v>150.11894971886622</c:v>
                </c:pt>
                <c:pt idx="19145">
                  <c:v>150.76250882685389</c:v>
                </c:pt>
                <c:pt idx="19146">
                  <c:v>151.07622425149484</c:v>
                </c:pt>
                <c:pt idx="19147">
                  <c:v>150.02701787302345</c:v>
                </c:pt>
                <c:pt idx="19148">
                  <c:v>151.35203180318464</c:v>
                </c:pt>
                <c:pt idx="19149">
                  <c:v>150.80041730232065</c:v>
                </c:pt>
                <c:pt idx="19150">
                  <c:v>150.98428699506178</c:v>
                </c:pt>
                <c:pt idx="19151">
                  <c:v>150.43266562551966</c:v>
                </c:pt>
                <c:pt idx="19152">
                  <c:v>155.72708030569234</c:v>
                </c:pt>
                <c:pt idx="19153">
                  <c:v>150.43266562551966</c:v>
                </c:pt>
                <c:pt idx="19154">
                  <c:v>151.40606178918219</c:v>
                </c:pt>
                <c:pt idx="19155">
                  <c:v>150.57863292820184</c:v>
                </c:pt>
                <c:pt idx="19156">
                  <c:v>150.43266562551966</c:v>
                </c:pt>
                <c:pt idx="19157">
                  <c:v>150.02701787302345</c:v>
                </c:pt>
                <c:pt idx="19158">
                  <c:v>150.52460336396524</c:v>
                </c:pt>
                <c:pt idx="19159">
                  <c:v>150.1568581340814</c:v>
                </c:pt>
                <c:pt idx="19160">
                  <c:v>152.73106353647751</c:v>
                </c:pt>
                <c:pt idx="19161">
                  <c:v>153.28272684110698</c:v>
                </c:pt>
                <c:pt idx="19162">
                  <c:v>151.35203180318464</c:v>
                </c:pt>
                <c:pt idx="19163">
                  <c:v>152.54723662234562</c:v>
                </c:pt>
                <c:pt idx="19164">
                  <c:v>150.52460336396524</c:v>
                </c:pt>
                <c:pt idx="19165">
                  <c:v>151.53591354623825</c:v>
                </c:pt>
                <c:pt idx="19166">
                  <c:v>150.302825376512</c:v>
                </c:pt>
                <c:pt idx="19167">
                  <c:v>150.85444668580257</c:v>
                </c:pt>
                <c:pt idx="19168">
                  <c:v>151.13025423749238</c:v>
                </c:pt>
                <c:pt idx="19169">
                  <c:v>151.07622425149484</c:v>
                </c:pt>
                <c:pt idx="19170">
                  <c:v>151.13025423749238</c:v>
                </c:pt>
                <c:pt idx="19171">
                  <c:v>150.67057036538958</c:v>
                </c:pt>
                <c:pt idx="19172">
                  <c:v>151.35203180318464</c:v>
                </c:pt>
                <c:pt idx="19173">
                  <c:v>150.94637851959502</c:v>
                </c:pt>
                <c:pt idx="19174">
                  <c:v>152.60124130268699</c:v>
                </c:pt>
                <c:pt idx="19175">
                  <c:v>150.94637851959502</c:v>
                </c:pt>
                <c:pt idx="19176">
                  <c:v>151.22219209644106</c:v>
                </c:pt>
                <c:pt idx="19177">
                  <c:v>150.52460336396524</c:v>
                </c:pt>
                <c:pt idx="19178">
                  <c:v>150.89234853359747</c:v>
                </c:pt>
                <c:pt idx="19179">
                  <c:v>151.71980131444809</c:v>
                </c:pt>
                <c:pt idx="19180">
                  <c:v>150.2487958122754</c:v>
                </c:pt>
                <c:pt idx="19181">
                  <c:v>150.89234853359747</c:v>
                </c:pt>
                <c:pt idx="19182">
                  <c:v>150.94637851959502</c:v>
                </c:pt>
                <c:pt idx="19183">
                  <c:v>150.52460336396524</c:v>
                </c:pt>
                <c:pt idx="19184">
                  <c:v>151.2600999693922</c:v>
                </c:pt>
                <c:pt idx="19185">
                  <c:v>150.67057036538958</c:v>
                </c:pt>
                <c:pt idx="19186">
                  <c:v>150.70847944337197</c:v>
                </c:pt>
                <c:pt idx="19187">
                  <c:v>150.80041730232065</c:v>
                </c:pt>
                <c:pt idx="19188">
                  <c:v>150.94637851959502</c:v>
                </c:pt>
                <c:pt idx="19189">
                  <c:v>150.2487958122754</c:v>
                </c:pt>
                <c:pt idx="19190">
                  <c:v>150.2487958122754</c:v>
                </c:pt>
                <c:pt idx="19191">
                  <c:v>152.14155863561541</c:v>
                </c:pt>
                <c:pt idx="19192">
                  <c:v>153.6125402781694</c:v>
                </c:pt>
                <c:pt idx="19193">
                  <c:v>155.63514907441549</c:v>
                </c:pt>
                <c:pt idx="19194">
                  <c:v>150.302825376512</c:v>
                </c:pt>
                <c:pt idx="19195">
                  <c:v>151.99557331771612</c:v>
                </c:pt>
                <c:pt idx="19196">
                  <c:v>150.39476311495758</c:v>
                </c:pt>
                <c:pt idx="19197">
                  <c:v>150.89234853359747</c:v>
                </c:pt>
                <c:pt idx="19198">
                  <c:v>151.2600999693922</c:v>
                </c:pt>
                <c:pt idx="19199">
                  <c:v>151.81174519855301</c:v>
                </c:pt>
                <c:pt idx="19200">
                  <c:v>151.40606178918219</c:v>
                </c:pt>
                <c:pt idx="19201">
                  <c:v>151.71980131444809</c:v>
                </c:pt>
                <c:pt idx="19202">
                  <c:v>151.44396966213333</c:v>
                </c:pt>
                <c:pt idx="19203">
                  <c:v>151.13025423749238</c:v>
                </c:pt>
                <c:pt idx="19204">
                  <c:v>150.43266562551966</c:v>
                </c:pt>
                <c:pt idx="19205">
                  <c:v>150.02701787302345</c:v>
                </c:pt>
                <c:pt idx="19206">
                  <c:v>151.2600999693922</c:v>
                </c:pt>
                <c:pt idx="19207">
                  <c:v>150.39476311495758</c:v>
                </c:pt>
                <c:pt idx="19208">
                  <c:v>150.21088739706022</c:v>
                </c:pt>
                <c:pt idx="19209">
                  <c:v>150.76250882685389</c:v>
                </c:pt>
                <c:pt idx="19210">
                  <c:v>151.58993750707955</c:v>
                </c:pt>
                <c:pt idx="19211">
                  <c:v>150.43266562551966</c:v>
                </c:pt>
                <c:pt idx="19212">
                  <c:v>152.4552927382407</c:v>
                </c:pt>
                <c:pt idx="19213">
                  <c:v>151.07622425149484</c:v>
                </c:pt>
                <c:pt idx="19214">
                  <c:v>150.57863292820184</c:v>
                </c:pt>
                <c:pt idx="19215">
                  <c:v>150.43266562551966</c:v>
                </c:pt>
                <c:pt idx="19216">
                  <c:v>150.06492009437804</c:v>
                </c:pt>
                <c:pt idx="19217">
                  <c:v>150.61654098190766</c:v>
                </c:pt>
                <c:pt idx="19218">
                  <c:v>151.99557331771612</c:v>
                </c:pt>
                <c:pt idx="19219">
                  <c:v>152.4552927382407</c:v>
                </c:pt>
                <c:pt idx="19220">
                  <c:v>152.08751720182104</c:v>
                </c:pt>
                <c:pt idx="19221">
                  <c:v>151.31412995538975</c:v>
                </c:pt>
                <c:pt idx="19222">
                  <c:v>151.68187476351261</c:v>
                </c:pt>
                <c:pt idx="19223">
                  <c:v>152.60124130268699</c:v>
                </c:pt>
                <c:pt idx="19224">
                  <c:v>150.85444668580257</c:v>
                </c:pt>
                <c:pt idx="19225">
                  <c:v>150.76250882685389</c:v>
                </c:pt>
                <c:pt idx="19226">
                  <c:v>150.06492009437804</c:v>
                </c:pt>
                <c:pt idx="19227">
                  <c:v>151.40606178918219</c:v>
                </c:pt>
                <c:pt idx="19228">
                  <c:v>151.49799964813087</c:v>
                </c:pt>
                <c:pt idx="19229">
                  <c:v>150.1568581340814</c:v>
                </c:pt>
                <c:pt idx="19230">
                  <c:v>150.02701787302345</c:v>
                </c:pt>
                <c:pt idx="19231">
                  <c:v>151.0383163785437</c:v>
                </c:pt>
                <c:pt idx="19232">
                  <c:v>150.94637851959502</c:v>
                </c:pt>
                <c:pt idx="19233">
                  <c:v>150.39476311495758</c:v>
                </c:pt>
                <c:pt idx="19234">
                  <c:v>153.55849824185941</c:v>
                </c:pt>
                <c:pt idx="19235">
                  <c:v>152.36334885413578</c:v>
                </c:pt>
                <c:pt idx="19236">
                  <c:v>151.40606178918219</c:v>
                </c:pt>
                <c:pt idx="19237">
                  <c:v>150.85444668580257</c:v>
                </c:pt>
                <c:pt idx="19238">
                  <c:v>150.80041730232065</c:v>
                </c:pt>
                <c:pt idx="19239">
                  <c:v>151.35203180318464</c:v>
                </c:pt>
                <c:pt idx="19240">
                  <c:v>151.99557331771612</c:v>
                </c:pt>
                <c:pt idx="19241">
                  <c:v>151.62785743034317</c:v>
                </c:pt>
                <c:pt idx="19242">
                  <c:v>150.70847944337197</c:v>
                </c:pt>
                <c:pt idx="19243">
                  <c:v>151.99557331771612</c:v>
                </c:pt>
                <c:pt idx="19244">
                  <c:v>150.89234853359747</c:v>
                </c:pt>
                <c:pt idx="19245">
                  <c:v>151.35203180318464</c:v>
                </c:pt>
                <c:pt idx="19246">
                  <c:v>150.21088739706022</c:v>
                </c:pt>
                <c:pt idx="19247">
                  <c:v>151.49799964813087</c:v>
                </c:pt>
                <c:pt idx="19248">
                  <c:v>151.58993750707955</c:v>
                </c:pt>
                <c:pt idx="19249">
                  <c:v>151.16816211044352</c:v>
                </c:pt>
                <c:pt idx="19250">
                  <c:v>150.85444668580257</c:v>
                </c:pt>
                <c:pt idx="19251">
                  <c:v>150.21088739706022</c:v>
                </c:pt>
                <c:pt idx="19252">
                  <c:v>152.14155863561541</c:v>
                </c:pt>
                <c:pt idx="19253">
                  <c:v>150.80041730232065</c:v>
                </c:pt>
                <c:pt idx="19254">
                  <c:v>150.67057036538958</c:v>
                </c:pt>
                <c:pt idx="19255">
                  <c:v>151.95768231520242</c:v>
                </c:pt>
                <c:pt idx="19256">
                  <c:v>151.0383163785437</c:v>
                </c:pt>
                <c:pt idx="19257">
                  <c:v>151.62785743034317</c:v>
                </c:pt>
                <c:pt idx="19258">
                  <c:v>150.98428699506178</c:v>
                </c:pt>
                <c:pt idx="19259">
                  <c:v>151.0383163785437</c:v>
                </c:pt>
                <c:pt idx="19260">
                  <c:v>151.58993750707955</c:v>
                </c:pt>
                <c:pt idx="19261">
                  <c:v>151.86574505876936</c:v>
                </c:pt>
                <c:pt idx="19262">
                  <c:v>150.61654098190766</c:v>
                </c:pt>
                <c:pt idx="19263">
                  <c:v>151.16816211044352</c:v>
                </c:pt>
                <c:pt idx="19264">
                  <c:v>151.2600999693922</c:v>
                </c:pt>
                <c:pt idx="19265">
                  <c:v>151.44396966213333</c:v>
                </c:pt>
                <c:pt idx="19266">
                  <c:v>150.80041730232065</c:v>
                </c:pt>
                <c:pt idx="19267">
                  <c:v>151.35203180318464</c:v>
                </c:pt>
                <c:pt idx="19268">
                  <c:v>150.02701787302345</c:v>
                </c:pt>
                <c:pt idx="19269">
                  <c:v>150.02701787302345</c:v>
                </c:pt>
                <c:pt idx="19270">
                  <c:v>150.94637851959502</c:v>
                </c:pt>
                <c:pt idx="19271">
                  <c:v>150.61654098190766</c:v>
                </c:pt>
                <c:pt idx="19272">
                  <c:v>150.06492009437804</c:v>
                </c:pt>
                <c:pt idx="19273">
                  <c:v>150.06492009437804</c:v>
                </c:pt>
                <c:pt idx="19274">
                  <c:v>151.9036294336112</c:v>
                </c:pt>
                <c:pt idx="19275">
                  <c:v>151.40606178918219</c:v>
                </c:pt>
                <c:pt idx="19276">
                  <c:v>150.57863292820184</c:v>
                </c:pt>
                <c:pt idx="19277">
                  <c:v>150.89234853359747</c:v>
                </c:pt>
                <c:pt idx="19278">
                  <c:v>150.43266562551966</c:v>
                </c:pt>
                <c:pt idx="19279">
                  <c:v>150.302825376512</c:v>
                </c:pt>
                <c:pt idx="19280">
                  <c:v>150.34073355072098</c:v>
                </c:pt>
                <c:pt idx="19281">
                  <c:v>151.9036294336112</c:v>
                </c:pt>
                <c:pt idx="19282">
                  <c:v>150.11894971886622</c:v>
                </c:pt>
                <c:pt idx="19283">
                  <c:v>150.1568581340814</c:v>
                </c:pt>
                <c:pt idx="19284">
                  <c:v>150.85444668580257</c:v>
                </c:pt>
                <c:pt idx="19285">
                  <c:v>150.34073355072098</c:v>
                </c:pt>
                <c:pt idx="19286">
                  <c:v>151.40606178918219</c:v>
                </c:pt>
                <c:pt idx="19287">
                  <c:v>150.302825376512</c:v>
                </c:pt>
                <c:pt idx="19288">
                  <c:v>151.31412995538975</c:v>
                </c:pt>
                <c:pt idx="19289">
                  <c:v>150.98428699506178</c:v>
                </c:pt>
                <c:pt idx="19290">
                  <c:v>150.34073355072098</c:v>
                </c:pt>
                <c:pt idx="19291">
                  <c:v>150.2487958122754</c:v>
                </c:pt>
                <c:pt idx="19292">
                  <c:v>153.19078295700209</c:v>
                </c:pt>
                <c:pt idx="19293">
                  <c:v>150.06492009437804</c:v>
                </c:pt>
                <c:pt idx="19294">
                  <c:v>150.02701787302345</c:v>
                </c:pt>
                <c:pt idx="19295">
                  <c:v>151.81174519855301</c:v>
                </c:pt>
                <c:pt idx="19296">
                  <c:v>151.62785743034317</c:v>
                </c:pt>
                <c:pt idx="19297">
                  <c:v>151.13025423749238</c:v>
                </c:pt>
                <c:pt idx="19298">
                  <c:v>150.43266562551966</c:v>
                </c:pt>
                <c:pt idx="19299">
                  <c:v>150.89234853359747</c:v>
                </c:pt>
                <c:pt idx="19300">
                  <c:v>150.2487958122754</c:v>
                </c:pt>
                <c:pt idx="19301">
                  <c:v>151.0383163785437</c:v>
                </c:pt>
                <c:pt idx="19302">
                  <c:v>150.98428699506178</c:v>
                </c:pt>
                <c:pt idx="19303">
                  <c:v>150.76250882685389</c:v>
                </c:pt>
                <c:pt idx="19304">
                  <c:v>150.94637851959502</c:v>
                </c:pt>
                <c:pt idx="19305">
                  <c:v>150.302825376512</c:v>
                </c:pt>
                <c:pt idx="19306">
                  <c:v>151.31412995538975</c:v>
                </c:pt>
                <c:pt idx="19307">
                  <c:v>150.02701787302345</c:v>
                </c:pt>
                <c:pt idx="19308">
                  <c:v>151.16816211044352</c:v>
                </c:pt>
                <c:pt idx="19309">
                  <c:v>150.61654098190766</c:v>
                </c:pt>
                <c:pt idx="19310">
                  <c:v>150.21088739706022</c:v>
                </c:pt>
                <c:pt idx="19311">
                  <c:v>151.13025423749238</c:v>
                </c:pt>
                <c:pt idx="19312">
                  <c:v>150.70847944337197</c:v>
                </c:pt>
                <c:pt idx="19313">
                  <c:v>152.63911965237259</c:v>
                </c:pt>
                <c:pt idx="19314">
                  <c:v>151.35203180318464</c:v>
                </c:pt>
                <c:pt idx="19315">
                  <c:v>150.43266562551966</c:v>
                </c:pt>
                <c:pt idx="19316">
                  <c:v>151.53591354623825</c:v>
                </c:pt>
                <c:pt idx="19317">
                  <c:v>151.07622425149484</c:v>
                </c:pt>
                <c:pt idx="19318">
                  <c:v>150.67057036538958</c:v>
                </c:pt>
                <c:pt idx="19319">
                  <c:v>150.302825376512</c:v>
                </c:pt>
                <c:pt idx="19320">
                  <c:v>151.95768231520242</c:v>
                </c:pt>
                <c:pt idx="19321">
                  <c:v>152.78511159794374</c:v>
                </c:pt>
                <c:pt idx="19322">
                  <c:v>150.39476311495758</c:v>
                </c:pt>
                <c:pt idx="19323">
                  <c:v>152.78511159794374</c:v>
                </c:pt>
                <c:pt idx="19324">
                  <c:v>150.34073355072098</c:v>
                </c:pt>
                <c:pt idx="19325">
                  <c:v>153.92627377827907</c:v>
                </c:pt>
                <c:pt idx="19326">
                  <c:v>151.62785743034317</c:v>
                </c:pt>
                <c:pt idx="19327">
                  <c:v>150.48669494875003</c:v>
                </c:pt>
                <c:pt idx="19328">
                  <c:v>150.61654098190766</c:v>
                </c:pt>
                <c:pt idx="19329">
                  <c:v>152.36334885413578</c:v>
                </c:pt>
                <c:pt idx="19330">
                  <c:v>152.63911965237259</c:v>
                </c:pt>
                <c:pt idx="19331">
                  <c:v>152.4552927382407</c:v>
                </c:pt>
                <c:pt idx="19332">
                  <c:v>152.91495130468732</c:v>
                </c:pt>
                <c:pt idx="19333">
                  <c:v>151.16816211044352</c:v>
                </c:pt>
                <c:pt idx="19334">
                  <c:v>150.61654098190766</c:v>
                </c:pt>
                <c:pt idx="19335">
                  <c:v>150.52460336396524</c:v>
                </c:pt>
                <c:pt idx="19336">
                  <c:v>150.98428699506178</c:v>
                </c:pt>
                <c:pt idx="19337">
                  <c:v>150.2487958122754</c:v>
                </c:pt>
                <c:pt idx="19338">
                  <c:v>150.61654098190766</c:v>
                </c:pt>
                <c:pt idx="19339">
                  <c:v>150.2487958122754</c:v>
                </c:pt>
                <c:pt idx="19340">
                  <c:v>151.49799964813087</c:v>
                </c:pt>
                <c:pt idx="19341">
                  <c:v>152.04962077666673</c:v>
                </c:pt>
                <c:pt idx="19342">
                  <c:v>150.302825376512</c:v>
                </c:pt>
                <c:pt idx="19343">
                  <c:v>150.06492009437804</c:v>
                </c:pt>
                <c:pt idx="19344">
                  <c:v>151.0383163785437</c:v>
                </c:pt>
                <c:pt idx="19345">
                  <c:v>152.78511159794374</c:v>
                </c:pt>
                <c:pt idx="19346">
                  <c:v>150.61654098190766</c:v>
                </c:pt>
                <c:pt idx="19347">
                  <c:v>150.70847944337197</c:v>
                </c:pt>
                <c:pt idx="19348">
                  <c:v>150.06492009437804</c:v>
                </c:pt>
                <c:pt idx="19349">
                  <c:v>151.58993750707955</c:v>
                </c:pt>
                <c:pt idx="19350">
                  <c:v>150.11894971886622</c:v>
                </c:pt>
                <c:pt idx="19351">
                  <c:v>150.02701787302345</c:v>
                </c:pt>
                <c:pt idx="19352">
                  <c:v>150.39476311495758</c:v>
                </c:pt>
                <c:pt idx="19353">
                  <c:v>151.58993750707955</c:v>
                </c:pt>
                <c:pt idx="19354">
                  <c:v>151.16816211044352</c:v>
                </c:pt>
                <c:pt idx="19355">
                  <c:v>150.39476311495758</c:v>
                </c:pt>
                <c:pt idx="19356">
                  <c:v>152.41736618730525</c:v>
                </c:pt>
                <c:pt idx="19357">
                  <c:v>150.52460336396524</c:v>
                </c:pt>
                <c:pt idx="19358">
                  <c:v>151.0383163785437</c:v>
                </c:pt>
                <c:pt idx="19359">
                  <c:v>150.21088739706022</c:v>
                </c:pt>
                <c:pt idx="19360">
                  <c:v>151.07622425149484</c:v>
                </c:pt>
                <c:pt idx="19361">
                  <c:v>150.21088739706022</c:v>
                </c:pt>
                <c:pt idx="19362">
                  <c:v>152.4552927382407</c:v>
                </c:pt>
                <c:pt idx="19363">
                  <c:v>151.16816211044352</c:v>
                </c:pt>
                <c:pt idx="19364">
                  <c:v>151.07622425149484</c:v>
                </c:pt>
                <c:pt idx="19365">
                  <c:v>151.9036294336112</c:v>
                </c:pt>
                <c:pt idx="19366">
                  <c:v>150.52460336396524</c:v>
                </c:pt>
                <c:pt idx="19367">
                  <c:v>151.0383163785437</c:v>
                </c:pt>
                <c:pt idx="19368">
                  <c:v>150.1568581340814</c:v>
                </c:pt>
                <c:pt idx="19369">
                  <c:v>150.61654098190766</c:v>
                </c:pt>
                <c:pt idx="19370">
                  <c:v>151.2600999693922</c:v>
                </c:pt>
                <c:pt idx="19371">
                  <c:v>150.61654098190766</c:v>
                </c:pt>
                <c:pt idx="19372">
                  <c:v>152.08751720182104</c:v>
                </c:pt>
                <c:pt idx="19373">
                  <c:v>150.11894971886622</c:v>
                </c:pt>
                <c:pt idx="19374">
                  <c:v>150.76250882685389</c:v>
                </c:pt>
                <c:pt idx="19375">
                  <c:v>150.302825376512</c:v>
                </c:pt>
                <c:pt idx="19376">
                  <c:v>150.85444668580257</c:v>
                </c:pt>
                <c:pt idx="19377">
                  <c:v>150.85444668580257</c:v>
                </c:pt>
                <c:pt idx="19378">
                  <c:v>151.07622425149484</c:v>
                </c:pt>
                <c:pt idx="19379">
                  <c:v>150.43266562551966</c:v>
                </c:pt>
                <c:pt idx="19380">
                  <c:v>152.82300742058243</c:v>
                </c:pt>
                <c:pt idx="19381">
                  <c:v>151.16816211044352</c:v>
                </c:pt>
                <c:pt idx="19382">
                  <c:v>150.11894971886622</c:v>
                </c:pt>
                <c:pt idx="19383">
                  <c:v>150.02701787302345</c:v>
                </c:pt>
                <c:pt idx="19384">
                  <c:v>150.02701787302345</c:v>
                </c:pt>
                <c:pt idx="19385">
                  <c:v>151.49799964813087</c:v>
                </c:pt>
                <c:pt idx="19386">
                  <c:v>150.80041730232065</c:v>
                </c:pt>
                <c:pt idx="19387">
                  <c:v>151.31412995538975</c:v>
                </c:pt>
                <c:pt idx="19388">
                  <c:v>150.80041730232065</c:v>
                </c:pt>
                <c:pt idx="19389">
                  <c:v>150.2487958122754</c:v>
                </c:pt>
                <c:pt idx="19390">
                  <c:v>151.58993750707955</c:v>
                </c:pt>
                <c:pt idx="19391">
                  <c:v>151.0383163785437</c:v>
                </c:pt>
                <c:pt idx="19392">
                  <c:v>153.9802856888079</c:v>
                </c:pt>
                <c:pt idx="19393">
                  <c:v>151.68187476351261</c:v>
                </c:pt>
                <c:pt idx="19394">
                  <c:v>151.0383163785437</c:v>
                </c:pt>
                <c:pt idx="19395">
                  <c:v>152.14155863561541</c:v>
                </c:pt>
                <c:pt idx="19396">
                  <c:v>152.50930404625393</c:v>
                </c:pt>
                <c:pt idx="19397">
                  <c:v>151.95768231520242</c:v>
                </c:pt>
                <c:pt idx="19398">
                  <c:v>150.70847944337197</c:v>
                </c:pt>
                <c:pt idx="19399">
                  <c:v>152.4552927382407</c:v>
                </c:pt>
                <c:pt idx="19400">
                  <c:v>151.07622425149484</c:v>
                </c:pt>
                <c:pt idx="19401">
                  <c:v>150.02701787302345</c:v>
                </c:pt>
                <c:pt idx="19402">
                  <c:v>151.0383163785437</c:v>
                </c:pt>
                <c:pt idx="19403">
                  <c:v>151.13025423749238</c:v>
                </c:pt>
                <c:pt idx="19404">
                  <c:v>151.68187476351261</c:v>
                </c:pt>
                <c:pt idx="19405">
                  <c:v>150.11894971886622</c:v>
                </c:pt>
                <c:pt idx="19406">
                  <c:v>150.21088739706022</c:v>
                </c:pt>
                <c:pt idx="19407">
                  <c:v>152.50930404625393</c:v>
                </c:pt>
                <c:pt idx="19408">
                  <c:v>151.22219209644106</c:v>
                </c:pt>
                <c:pt idx="19409">
                  <c:v>151.35203180318464</c:v>
                </c:pt>
                <c:pt idx="19410">
                  <c:v>150.43266562551966</c:v>
                </c:pt>
                <c:pt idx="19411">
                  <c:v>150.67057036538958</c:v>
                </c:pt>
                <c:pt idx="19412">
                  <c:v>150.52460336396524</c:v>
                </c:pt>
                <c:pt idx="19413">
                  <c:v>151.71980131444809</c:v>
                </c:pt>
                <c:pt idx="19414">
                  <c:v>153.46655435775449</c:v>
                </c:pt>
                <c:pt idx="19415">
                  <c:v>153.65044212596433</c:v>
                </c:pt>
                <c:pt idx="19416">
                  <c:v>152.54723662234562</c:v>
                </c:pt>
                <c:pt idx="19417">
                  <c:v>150.85444668580257</c:v>
                </c:pt>
                <c:pt idx="19418">
                  <c:v>150.52460336396524</c:v>
                </c:pt>
                <c:pt idx="19419">
                  <c:v>150.61654098190766</c:v>
                </c:pt>
                <c:pt idx="19420">
                  <c:v>150.02701787302345</c:v>
                </c:pt>
                <c:pt idx="19421">
                  <c:v>150.70847944337197</c:v>
                </c:pt>
                <c:pt idx="19422">
                  <c:v>150.52460336396524</c:v>
                </c:pt>
                <c:pt idx="19423">
                  <c:v>151.07622425149484</c:v>
                </c:pt>
                <c:pt idx="19424">
                  <c:v>151.77381322497692</c:v>
                </c:pt>
                <c:pt idx="19425">
                  <c:v>152.69317373899506</c:v>
                </c:pt>
                <c:pt idx="19426">
                  <c:v>150.94637851959502</c:v>
                </c:pt>
                <c:pt idx="19427">
                  <c:v>150.1568581340814</c:v>
                </c:pt>
                <c:pt idx="19428">
                  <c:v>151.99557331771612</c:v>
                </c:pt>
                <c:pt idx="19429">
                  <c:v>151.16816211044352</c:v>
                </c:pt>
                <c:pt idx="19430">
                  <c:v>150.52460336396524</c:v>
                </c:pt>
                <c:pt idx="19431">
                  <c:v>150.52460336396524</c:v>
                </c:pt>
                <c:pt idx="19432">
                  <c:v>150.1568581340814</c:v>
                </c:pt>
                <c:pt idx="19433">
                  <c:v>150.06492009437804</c:v>
                </c:pt>
                <c:pt idx="19434">
                  <c:v>152.69317373899506</c:v>
                </c:pt>
                <c:pt idx="19435">
                  <c:v>150.57863292820184</c:v>
                </c:pt>
                <c:pt idx="19436">
                  <c:v>150.02701787302345</c:v>
                </c:pt>
                <c:pt idx="19437">
                  <c:v>152.27140497003089</c:v>
                </c:pt>
                <c:pt idx="19438">
                  <c:v>151.44396966213333</c:v>
                </c:pt>
                <c:pt idx="19439">
                  <c:v>154.84565176525027</c:v>
                </c:pt>
                <c:pt idx="19440">
                  <c:v>152.08751720182104</c:v>
                </c:pt>
                <c:pt idx="19441">
                  <c:v>150.85444668580257</c:v>
                </c:pt>
                <c:pt idx="19442">
                  <c:v>150.302825376512</c:v>
                </c:pt>
                <c:pt idx="19443">
                  <c:v>150.34073355072098</c:v>
                </c:pt>
                <c:pt idx="19444">
                  <c:v>150.76250882685389</c:v>
                </c:pt>
                <c:pt idx="19445">
                  <c:v>150.70847944337197</c:v>
                </c:pt>
                <c:pt idx="19446">
                  <c:v>150.85444668580257</c:v>
                </c:pt>
                <c:pt idx="19447">
                  <c:v>150.70847944337197</c:v>
                </c:pt>
                <c:pt idx="19448">
                  <c:v>151.53591354623825</c:v>
                </c:pt>
                <c:pt idx="19449">
                  <c:v>151.9036294336112</c:v>
                </c:pt>
                <c:pt idx="19450">
                  <c:v>151.71980131444809</c:v>
                </c:pt>
                <c:pt idx="19451">
                  <c:v>155.76497070569039</c:v>
                </c:pt>
                <c:pt idx="19452">
                  <c:v>150.89234853359747</c:v>
                </c:pt>
                <c:pt idx="19453">
                  <c:v>151.31412995538975</c:v>
                </c:pt>
                <c:pt idx="19454">
                  <c:v>150.48669494875003</c:v>
                </c:pt>
                <c:pt idx="19455">
                  <c:v>150.94637851959502</c:v>
                </c:pt>
                <c:pt idx="19456">
                  <c:v>151.13025423749238</c:v>
                </c:pt>
                <c:pt idx="19457">
                  <c:v>151.49799964813087</c:v>
                </c:pt>
                <c:pt idx="19458">
                  <c:v>150.02701787302345</c:v>
                </c:pt>
                <c:pt idx="19459">
                  <c:v>150.39476311495758</c:v>
                </c:pt>
                <c:pt idx="19460">
                  <c:v>152.50930404625393</c:v>
                </c:pt>
                <c:pt idx="19461">
                  <c:v>150.06492009437804</c:v>
                </c:pt>
                <c:pt idx="19462">
                  <c:v>151.16816211044352</c:v>
                </c:pt>
                <c:pt idx="19463">
                  <c:v>150.48669494875003</c:v>
                </c:pt>
                <c:pt idx="19464">
                  <c:v>150.302825376512</c:v>
                </c:pt>
                <c:pt idx="19465">
                  <c:v>153.19078295700209</c:v>
                </c:pt>
                <c:pt idx="19466">
                  <c:v>150.61654098190766</c:v>
                </c:pt>
                <c:pt idx="19467">
                  <c:v>151.53591354623825</c:v>
                </c:pt>
                <c:pt idx="19468">
                  <c:v>150.302825376512</c:v>
                </c:pt>
                <c:pt idx="19469">
                  <c:v>150.89234853359747</c:v>
                </c:pt>
                <c:pt idx="19470">
                  <c:v>150.67057036538958</c:v>
                </c:pt>
                <c:pt idx="19471">
                  <c:v>151.58993750707955</c:v>
                </c:pt>
                <c:pt idx="19472">
                  <c:v>151.58993750707955</c:v>
                </c:pt>
                <c:pt idx="19473">
                  <c:v>151.77381322497692</c:v>
                </c:pt>
                <c:pt idx="19474">
                  <c:v>151.77381322497692</c:v>
                </c:pt>
                <c:pt idx="19475">
                  <c:v>150.94637851959502</c:v>
                </c:pt>
                <c:pt idx="19476">
                  <c:v>150.57863292820184</c:v>
                </c:pt>
                <c:pt idx="19477">
                  <c:v>150.43266562551966</c:v>
                </c:pt>
                <c:pt idx="19478">
                  <c:v>150.06492009437804</c:v>
                </c:pt>
                <c:pt idx="19479">
                  <c:v>150.34073355072098</c:v>
                </c:pt>
                <c:pt idx="19480">
                  <c:v>150.85444668580257</c:v>
                </c:pt>
                <c:pt idx="19481">
                  <c:v>153.24479486753091</c:v>
                </c:pt>
                <c:pt idx="19482">
                  <c:v>151.35203180318464</c:v>
                </c:pt>
                <c:pt idx="19483">
                  <c:v>152.82300742058243</c:v>
                </c:pt>
                <c:pt idx="19484">
                  <c:v>151.62785743034317</c:v>
                </c:pt>
                <c:pt idx="19485">
                  <c:v>150.67057036538958</c:v>
                </c:pt>
                <c:pt idx="19486">
                  <c:v>152.41736618730525</c:v>
                </c:pt>
                <c:pt idx="19487">
                  <c:v>150.57863292820184</c:v>
                </c:pt>
                <c:pt idx="19488">
                  <c:v>150.2487958122754</c:v>
                </c:pt>
                <c:pt idx="19489">
                  <c:v>151.16816211044352</c:v>
                </c:pt>
                <c:pt idx="19490">
                  <c:v>150.302825376512</c:v>
                </c:pt>
                <c:pt idx="19491">
                  <c:v>151.44396966213333</c:v>
                </c:pt>
                <c:pt idx="19492">
                  <c:v>150.61654098190766</c:v>
                </c:pt>
                <c:pt idx="19493">
                  <c:v>152.91495130468732</c:v>
                </c:pt>
                <c:pt idx="19494">
                  <c:v>150.48669494875003</c:v>
                </c:pt>
                <c:pt idx="19495">
                  <c:v>152.63911965237259</c:v>
                </c:pt>
                <c:pt idx="19496">
                  <c:v>150.61654098190766</c:v>
                </c:pt>
                <c:pt idx="19497">
                  <c:v>153.00689518879224</c:v>
                </c:pt>
                <c:pt idx="19498">
                  <c:v>150.43266562551966</c:v>
                </c:pt>
                <c:pt idx="19499">
                  <c:v>150.76250882685389</c:v>
                </c:pt>
                <c:pt idx="19500">
                  <c:v>150.39476311495758</c:v>
                </c:pt>
                <c:pt idx="19501">
                  <c:v>152.04962077666673</c:v>
                </c:pt>
                <c:pt idx="19502">
                  <c:v>150.67057036538958</c:v>
                </c:pt>
                <c:pt idx="19503">
                  <c:v>150.48669494875003</c:v>
                </c:pt>
                <c:pt idx="19504">
                  <c:v>151.31412995538975</c:v>
                </c:pt>
                <c:pt idx="19505">
                  <c:v>152.14155863561541</c:v>
                </c:pt>
                <c:pt idx="19506">
                  <c:v>154.62384467629246</c:v>
                </c:pt>
                <c:pt idx="19507">
                  <c:v>153.88835385501545</c:v>
                </c:pt>
                <c:pt idx="19508">
                  <c:v>152.14155863561541</c:v>
                </c:pt>
                <c:pt idx="19509">
                  <c:v>150.85444668580257</c:v>
                </c:pt>
                <c:pt idx="19510">
                  <c:v>151.22219209644106</c:v>
                </c:pt>
                <c:pt idx="19511">
                  <c:v>150.70847944337197</c:v>
                </c:pt>
                <c:pt idx="19512">
                  <c:v>151.71980131444809</c:v>
                </c:pt>
                <c:pt idx="19513">
                  <c:v>151.81174519855301</c:v>
                </c:pt>
                <c:pt idx="19514">
                  <c:v>150.11894971886622</c:v>
                </c:pt>
                <c:pt idx="19515">
                  <c:v>151.9036294336112</c:v>
                </c:pt>
                <c:pt idx="19516">
                  <c:v>150.80041730232065</c:v>
                </c:pt>
                <c:pt idx="19517">
                  <c:v>151.07622425149484</c:v>
                </c:pt>
                <c:pt idx="19518">
                  <c:v>150.06492009437804</c:v>
                </c:pt>
                <c:pt idx="19519">
                  <c:v>151.71980131444809</c:v>
                </c:pt>
                <c:pt idx="19520">
                  <c:v>152.36334885413578</c:v>
                </c:pt>
                <c:pt idx="19521">
                  <c:v>150.80041730232065</c:v>
                </c:pt>
                <c:pt idx="19522">
                  <c:v>150.34073355072098</c:v>
                </c:pt>
                <c:pt idx="19523">
                  <c:v>151.31412995538975</c:v>
                </c:pt>
                <c:pt idx="19524">
                  <c:v>153.55849824185941</c:v>
                </c:pt>
                <c:pt idx="19525">
                  <c:v>152.63911965237259</c:v>
                </c:pt>
                <c:pt idx="19526">
                  <c:v>150.06492009437804</c:v>
                </c:pt>
                <c:pt idx="19527">
                  <c:v>150.21088739706022</c:v>
                </c:pt>
                <c:pt idx="19528">
                  <c:v>151.44396966213333</c:v>
                </c:pt>
                <c:pt idx="19529">
                  <c:v>151.40606178918219</c:v>
                </c:pt>
                <c:pt idx="19530">
                  <c:v>150.67057036538958</c:v>
                </c:pt>
                <c:pt idx="19531">
                  <c:v>150.11894971886622</c:v>
                </c:pt>
                <c:pt idx="19532">
                  <c:v>150.61654098190766</c:v>
                </c:pt>
                <c:pt idx="19533">
                  <c:v>151.9036294336112</c:v>
                </c:pt>
                <c:pt idx="19534">
                  <c:v>152.4552927382407</c:v>
                </c:pt>
                <c:pt idx="19535">
                  <c:v>153.19078295700209</c:v>
                </c:pt>
                <c:pt idx="19536">
                  <c:v>153.00689518879224</c:v>
                </c:pt>
                <c:pt idx="19537">
                  <c:v>150.76250882685389</c:v>
                </c:pt>
                <c:pt idx="19538">
                  <c:v>151.49799964813087</c:v>
                </c:pt>
                <c:pt idx="19539">
                  <c:v>150.76250882685389</c:v>
                </c:pt>
                <c:pt idx="19540">
                  <c:v>151.22219209644106</c:v>
                </c:pt>
                <c:pt idx="19541">
                  <c:v>151.44396966213333</c:v>
                </c:pt>
                <c:pt idx="19542">
                  <c:v>151.0383163785437</c:v>
                </c:pt>
                <c:pt idx="19543">
                  <c:v>150.76250882685389</c:v>
                </c:pt>
                <c:pt idx="19544">
                  <c:v>150.43266562551966</c:v>
                </c:pt>
                <c:pt idx="19545">
                  <c:v>150.43266562551966</c:v>
                </c:pt>
                <c:pt idx="19546">
                  <c:v>150.34073355072098</c:v>
                </c:pt>
                <c:pt idx="19547">
                  <c:v>150.302825376512</c:v>
                </c:pt>
                <c:pt idx="19548">
                  <c:v>150.34073355072098</c:v>
                </c:pt>
                <c:pt idx="19549">
                  <c:v>150.1568581340814</c:v>
                </c:pt>
                <c:pt idx="19550">
                  <c:v>150.57863292820184</c:v>
                </c:pt>
                <c:pt idx="19551">
                  <c:v>151.40606178918219</c:v>
                </c:pt>
                <c:pt idx="19552">
                  <c:v>150.85444668580257</c:v>
                </c:pt>
                <c:pt idx="19553">
                  <c:v>150.57863292820184</c:v>
                </c:pt>
                <c:pt idx="19554">
                  <c:v>151.77381322497692</c:v>
                </c:pt>
                <c:pt idx="19555">
                  <c:v>150.67057036538958</c:v>
                </c:pt>
                <c:pt idx="19556">
                  <c:v>151.07622425149484</c:v>
                </c:pt>
                <c:pt idx="19557">
                  <c:v>150.94637851959502</c:v>
                </c:pt>
                <c:pt idx="19558">
                  <c:v>150.43266562551966</c:v>
                </c:pt>
                <c:pt idx="19559">
                  <c:v>151.22219209644106</c:v>
                </c:pt>
                <c:pt idx="19560">
                  <c:v>151.22219209644106</c:v>
                </c:pt>
                <c:pt idx="19561">
                  <c:v>150.11894971886622</c:v>
                </c:pt>
                <c:pt idx="19562">
                  <c:v>152.17946108592596</c:v>
                </c:pt>
                <c:pt idx="19563">
                  <c:v>152.41736618730525</c:v>
                </c:pt>
                <c:pt idx="19564">
                  <c:v>155.08352734336401</c:v>
                </c:pt>
                <c:pt idx="19565">
                  <c:v>151.95768231520242</c:v>
                </c:pt>
                <c:pt idx="19566">
                  <c:v>150.11894971886622</c:v>
                </c:pt>
                <c:pt idx="19567">
                  <c:v>151.99557331771612</c:v>
                </c:pt>
                <c:pt idx="19568">
                  <c:v>150.98428699506178</c:v>
                </c:pt>
                <c:pt idx="19569">
                  <c:v>150.11894971886622</c:v>
                </c:pt>
                <c:pt idx="19570">
                  <c:v>152.14155863561541</c:v>
                </c:pt>
                <c:pt idx="19571">
                  <c:v>150.94637851959502</c:v>
                </c:pt>
                <c:pt idx="19572">
                  <c:v>150.34073355072098</c:v>
                </c:pt>
                <c:pt idx="19573">
                  <c:v>150.1568581340814</c:v>
                </c:pt>
                <c:pt idx="19574">
                  <c:v>150.80041730232065</c:v>
                </c:pt>
                <c:pt idx="19575">
                  <c:v>150.61654098190766</c:v>
                </c:pt>
                <c:pt idx="19576">
                  <c:v>150.89234853359747</c:v>
                </c:pt>
                <c:pt idx="19577">
                  <c:v>150.302825376512</c:v>
                </c:pt>
                <c:pt idx="19578">
                  <c:v>150.302825376512</c:v>
                </c:pt>
                <c:pt idx="19579">
                  <c:v>152.27140497003089</c:v>
                </c:pt>
                <c:pt idx="19580">
                  <c:v>152.63911965237259</c:v>
                </c:pt>
                <c:pt idx="19581">
                  <c:v>152.73106353647751</c:v>
                </c:pt>
                <c:pt idx="19582">
                  <c:v>150.80041730232065</c:v>
                </c:pt>
                <c:pt idx="19583">
                  <c:v>150.06492009437804</c:v>
                </c:pt>
                <c:pt idx="19584">
                  <c:v>152.14155863561541</c:v>
                </c:pt>
                <c:pt idx="19585">
                  <c:v>150.94637851959502</c:v>
                </c:pt>
                <c:pt idx="19586">
                  <c:v>151.2600999693922</c:v>
                </c:pt>
                <c:pt idx="19587">
                  <c:v>151.44396966213333</c:v>
                </c:pt>
                <c:pt idx="19588">
                  <c:v>150.89234853359747</c:v>
                </c:pt>
                <c:pt idx="19589">
                  <c:v>150.39476311495758</c:v>
                </c:pt>
                <c:pt idx="19590">
                  <c:v>150.39476311495758</c:v>
                </c:pt>
                <c:pt idx="19591">
                  <c:v>151.49799964813087</c:v>
                </c:pt>
                <c:pt idx="19592">
                  <c:v>151.07622425149484</c:v>
                </c:pt>
                <c:pt idx="19593">
                  <c:v>150.11894971886622</c:v>
                </c:pt>
                <c:pt idx="19594">
                  <c:v>152.08751720182104</c:v>
                </c:pt>
                <c:pt idx="19595">
                  <c:v>151.81174519855301</c:v>
                </c:pt>
                <c:pt idx="19596">
                  <c:v>150.06492009437804</c:v>
                </c:pt>
                <c:pt idx="19597">
                  <c:v>150.06492009437804</c:v>
                </c:pt>
                <c:pt idx="19598">
                  <c:v>150.1568581340814</c:v>
                </c:pt>
                <c:pt idx="19599">
                  <c:v>150.61654098190766</c:v>
                </c:pt>
                <c:pt idx="19600">
                  <c:v>150.02701787302345</c:v>
                </c:pt>
                <c:pt idx="19601">
                  <c:v>151.07622425149484</c:v>
                </c:pt>
                <c:pt idx="19602">
                  <c:v>150.52460336396524</c:v>
                </c:pt>
                <c:pt idx="19603">
                  <c:v>150.85444668580257</c:v>
                </c:pt>
                <c:pt idx="19604">
                  <c:v>150.06492009437804</c:v>
                </c:pt>
                <c:pt idx="19605">
                  <c:v>150.67057036538958</c:v>
                </c:pt>
                <c:pt idx="19606">
                  <c:v>150.02701787302345</c:v>
                </c:pt>
                <c:pt idx="19607">
                  <c:v>154.11010189744221</c:v>
                </c:pt>
                <c:pt idx="19608">
                  <c:v>152.73106353647751</c:v>
                </c:pt>
                <c:pt idx="19609">
                  <c:v>151.0383163785437</c:v>
                </c:pt>
                <c:pt idx="19610">
                  <c:v>152.32542832835657</c:v>
                </c:pt>
                <c:pt idx="19611">
                  <c:v>150.85444668580257</c:v>
                </c:pt>
                <c:pt idx="19612">
                  <c:v>152.23349046940788</c:v>
                </c:pt>
                <c:pt idx="19613">
                  <c:v>150.57863292820184</c:v>
                </c:pt>
                <c:pt idx="19614">
                  <c:v>150.94637851959502</c:v>
                </c:pt>
                <c:pt idx="19615">
                  <c:v>150.76250882685389</c:v>
                </c:pt>
                <c:pt idx="19616">
                  <c:v>151.49799964813087</c:v>
                </c:pt>
                <c:pt idx="19617">
                  <c:v>151.35203180318464</c:v>
                </c:pt>
                <c:pt idx="19618">
                  <c:v>150.67057036538958</c:v>
                </c:pt>
                <c:pt idx="19619">
                  <c:v>150.2487958122754</c:v>
                </c:pt>
                <c:pt idx="19620">
                  <c:v>151.77381322497692</c:v>
                </c:pt>
                <c:pt idx="19621">
                  <c:v>151.13025423749238</c:v>
                </c:pt>
                <c:pt idx="19622">
                  <c:v>150.34073355072098</c:v>
                </c:pt>
                <c:pt idx="19623">
                  <c:v>151.44396966213333</c:v>
                </c:pt>
                <c:pt idx="19624">
                  <c:v>150.43266562551966</c:v>
                </c:pt>
                <c:pt idx="19625">
                  <c:v>151.53591354623825</c:v>
                </c:pt>
                <c:pt idx="19626">
                  <c:v>150.67057036538958</c:v>
                </c:pt>
                <c:pt idx="19627">
                  <c:v>150.39476311495758</c:v>
                </c:pt>
                <c:pt idx="19628">
                  <c:v>150.98428699506178</c:v>
                </c:pt>
                <c:pt idx="19629">
                  <c:v>153.28272684110698</c:v>
                </c:pt>
                <c:pt idx="19630">
                  <c:v>152.91495130468732</c:v>
                </c:pt>
                <c:pt idx="19631">
                  <c:v>151.71980131444809</c:v>
                </c:pt>
                <c:pt idx="19632">
                  <c:v>150.89234853359747</c:v>
                </c:pt>
                <c:pt idx="19633">
                  <c:v>151.16816211044352</c:v>
                </c:pt>
                <c:pt idx="19634">
                  <c:v>151.44396966213333</c:v>
                </c:pt>
                <c:pt idx="19635">
                  <c:v>151.16816211044352</c:v>
                </c:pt>
                <c:pt idx="19636">
                  <c:v>152.54723662234562</c:v>
                </c:pt>
                <c:pt idx="19637">
                  <c:v>150.48669494875003</c:v>
                </c:pt>
                <c:pt idx="19638">
                  <c:v>152.87704945689242</c:v>
                </c:pt>
                <c:pt idx="19639">
                  <c:v>152.87704945689242</c:v>
                </c:pt>
                <c:pt idx="19640">
                  <c:v>151.22219209644106</c:v>
                </c:pt>
                <c:pt idx="19641">
                  <c:v>150.02701787302345</c:v>
                </c:pt>
                <c:pt idx="19642">
                  <c:v>150.94637851959502</c:v>
                </c:pt>
                <c:pt idx="19643">
                  <c:v>151.58993750707955</c:v>
                </c:pt>
                <c:pt idx="19644">
                  <c:v>151.49799964813087</c:v>
                </c:pt>
                <c:pt idx="19645">
                  <c:v>150.06492009437804</c:v>
                </c:pt>
                <c:pt idx="19646">
                  <c:v>151.16816211044352</c:v>
                </c:pt>
                <c:pt idx="19647">
                  <c:v>150.80041730232065</c:v>
                </c:pt>
                <c:pt idx="19648">
                  <c:v>151.58993750707955</c:v>
                </c:pt>
                <c:pt idx="19649">
                  <c:v>152.73106353647751</c:v>
                </c:pt>
                <c:pt idx="19650">
                  <c:v>150.89234853359747</c:v>
                </c:pt>
                <c:pt idx="19651">
                  <c:v>150.80041730232065</c:v>
                </c:pt>
                <c:pt idx="19652">
                  <c:v>150.67057036538958</c:v>
                </c:pt>
                <c:pt idx="19653">
                  <c:v>151.35203180318464</c:v>
                </c:pt>
                <c:pt idx="19654">
                  <c:v>150.302825376512</c:v>
                </c:pt>
                <c:pt idx="19655">
                  <c:v>151.40606178918219</c:v>
                </c:pt>
                <c:pt idx="19656">
                  <c:v>151.58993750707955</c:v>
                </c:pt>
                <c:pt idx="19657">
                  <c:v>150.67057036538958</c:v>
                </c:pt>
                <c:pt idx="19658">
                  <c:v>150.2487958122754</c:v>
                </c:pt>
                <c:pt idx="19659">
                  <c:v>153.3367327264796</c:v>
                </c:pt>
                <c:pt idx="19660">
                  <c:v>154.16416200922089</c:v>
                </c:pt>
                <c:pt idx="19661">
                  <c:v>150.06492009437804</c:v>
                </c:pt>
                <c:pt idx="19662">
                  <c:v>151.81174519855301</c:v>
                </c:pt>
                <c:pt idx="19663">
                  <c:v>150.302825376512</c:v>
                </c:pt>
                <c:pt idx="19664">
                  <c:v>150.89234853359747</c:v>
                </c:pt>
                <c:pt idx="19665">
                  <c:v>152.32542832835657</c:v>
                </c:pt>
                <c:pt idx="19666">
                  <c:v>152.36334885413578</c:v>
                </c:pt>
                <c:pt idx="19667">
                  <c:v>152.36334885413578</c:v>
                </c:pt>
                <c:pt idx="19668">
                  <c:v>150.1568581340814</c:v>
                </c:pt>
                <c:pt idx="19669">
                  <c:v>151.95768231520242</c:v>
                </c:pt>
                <c:pt idx="19670">
                  <c:v>151.95768231520242</c:v>
                </c:pt>
                <c:pt idx="19671">
                  <c:v>151.62785743034317</c:v>
                </c:pt>
                <c:pt idx="19672">
                  <c:v>151.58993750707955</c:v>
                </c:pt>
                <c:pt idx="19673">
                  <c:v>151.95768231520242</c:v>
                </c:pt>
                <c:pt idx="19674">
                  <c:v>151.13025423749238</c:v>
                </c:pt>
                <c:pt idx="19675">
                  <c:v>150.94637851959502</c:v>
                </c:pt>
                <c:pt idx="19676">
                  <c:v>151.35203180318464</c:v>
                </c:pt>
                <c:pt idx="19677">
                  <c:v>151.71980131444809</c:v>
                </c:pt>
                <c:pt idx="19678">
                  <c:v>151.2600999693922</c:v>
                </c:pt>
                <c:pt idx="19679">
                  <c:v>150.21088739706022</c:v>
                </c:pt>
                <c:pt idx="19680">
                  <c:v>151.2600999693922</c:v>
                </c:pt>
                <c:pt idx="19681">
                  <c:v>151.77381322497692</c:v>
                </c:pt>
                <c:pt idx="19682">
                  <c:v>150.61654098190766</c:v>
                </c:pt>
                <c:pt idx="19683">
                  <c:v>153.37461047364957</c:v>
                </c:pt>
                <c:pt idx="19684">
                  <c:v>151.81174519855301</c:v>
                </c:pt>
                <c:pt idx="19685">
                  <c:v>151.31412995538975</c:v>
                </c:pt>
                <c:pt idx="19686">
                  <c:v>150.21088739706022</c:v>
                </c:pt>
                <c:pt idx="19687">
                  <c:v>151.44396966213333</c:v>
                </c:pt>
                <c:pt idx="19688">
                  <c:v>150.98428699506178</c:v>
                </c:pt>
                <c:pt idx="19689">
                  <c:v>155.08352734336401</c:v>
                </c:pt>
                <c:pt idx="19690">
                  <c:v>150.85444668580257</c:v>
                </c:pt>
                <c:pt idx="19691">
                  <c:v>152.23349046940788</c:v>
                </c:pt>
                <c:pt idx="19692">
                  <c:v>150.02701787302345</c:v>
                </c:pt>
                <c:pt idx="19693">
                  <c:v>150.52460336396524</c:v>
                </c:pt>
                <c:pt idx="19694">
                  <c:v>150.11894971886622</c:v>
                </c:pt>
                <c:pt idx="19695">
                  <c:v>151.07622425149484</c:v>
                </c:pt>
                <c:pt idx="19696">
                  <c:v>150.80041730232065</c:v>
                </c:pt>
                <c:pt idx="19697">
                  <c:v>153.28272684110698</c:v>
                </c:pt>
                <c:pt idx="19698">
                  <c:v>151.53591354623825</c:v>
                </c:pt>
                <c:pt idx="19699">
                  <c:v>150.70847944337197</c:v>
                </c:pt>
                <c:pt idx="19700">
                  <c:v>151.58993750707955</c:v>
                </c:pt>
                <c:pt idx="19701">
                  <c:v>152.04962077666673</c:v>
                </c:pt>
                <c:pt idx="19702">
                  <c:v>152.87704945689242</c:v>
                </c:pt>
                <c:pt idx="19703">
                  <c:v>150.52460336396524</c:v>
                </c:pt>
                <c:pt idx="19704">
                  <c:v>151.58993750707955</c:v>
                </c:pt>
                <c:pt idx="19705">
                  <c:v>151.31412995538975</c:v>
                </c:pt>
                <c:pt idx="19706">
                  <c:v>151.40606178918219</c:v>
                </c:pt>
                <c:pt idx="19707">
                  <c:v>150.1568581340814</c:v>
                </c:pt>
                <c:pt idx="19708">
                  <c:v>150.11894971886622</c:v>
                </c:pt>
                <c:pt idx="19709">
                  <c:v>151.68187476351261</c:v>
                </c:pt>
                <c:pt idx="19710">
                  <c:v>152.60124130268699</c:v>
                </c:pt>
                <c:pt idx="19711">
                  <c:v>150.21088739706022</c:v>
                </c:pt>
                <c:pt idx="19712">
                  <c:v>151.2600999693922</c:v>
                </c:pt>
                <c:pt idx="19713">
                  <c:v>152.63911965237259</c:v>
                </c:pt>
                <c:pt idx="19714">
                  <c:v>153.19078295700209</c:v>
                </c:pt>
                <c:pt idx="19715">
                  <c:v>152.54723662234562</c:v>
                </c:pt>
                <c:pt idx="19716">
                  <c:v>150.80041730232065</c:v>
                </c:pt>
                <c:pt idx="19717">
                  <c:v>151.62785743034317</c:v>
                </c:pt>
                <c:pt idx="19718">
                  <c:v>150.06492009437804</c:v>
                </c:pt>
                <c:pt idx="19719">
                  <c:v>151.31412995538975</c:v>
                </c:pt>
                <c:pt idx="19720">
                  <c:v>150.06492009437804</c:v>
                </c:pt>
                <c:pt idx="19721">
                  <c:v>151.40606178918219</c:v>
                </c:pt>
                <c:pt idx="19722">
                  <c:v>150.85444668580257</c:v>
                </c:pt>
                <c:pt idx="19723">
                  <c:v>150.39476311495758</c:v>
                </c:pt>
                <c:pt idx="19724">
                  <c:v>151.13025423749238</c:v>
                </c:pt>
                <c:pt idx="19725">
                  <c:v>150.34073355072098</c:v>
                </c:pt>
                <c:pt idx="19726">
                  <c:v>151.31412995538975</c:v>
                </c:pt>
                <c:pt idx="19727">
                  <c:v>152.63911965237259</c:v>
                </c:pt>
                <c:pt idx="19728">
                  <c:v>150.302825376512</c:v>
                </c:pt>
                <c:pt idx="19729">
                  <c:v>153.3367327264796</c:v>
                </c:pt>
                <c:pt idx="19730">
                  <c:v>154.84565176525027</c:v>
                </c:pt>
                <c:pt idx="19731">
                  <c:v>152.17946108592596</c:v>
                </c:pt>
                <c:pt idx="19732">
                  <c:v>153.28272684110698</c:v>
                </c:pt>
                <c:pt idx="19733">
                  <c:v>150.89234853359747</c:v>
                </c:pt>
                <c:pt idx="19734">
                  <c:v>151.31412995538975</c:v>
                </c:pt>
                <c:pt idx="19735">
                  <c:v>151.49799964813087</c:v>
                </c:pt>
                <c:pt idx="19736">
                  <c:v>151.77381322497692</c:v>
                </c:pt>
                <c:pt idx="19737">
                  <c:v>152.23349046940788</c:v>
                </c:pt>
                <c:pt idx="19738">
                  <c:v>152.69317373899506</c:v>
                </c:pt>
                <c:pt idx="19739">
                  <c:v>150.302825376512</c:v>
                </c:pt>
                <c:pt idx="19740">
                  <c:v>150.2487958122754</c:v>
                </c:pt>
                <c:pt idx="19741">
                  <c:v>150.43266562551966</c:v>
                </c:pt>
                <c:pt idx="19742">
                  <c:v>151.35203180318464</c:v>
                </c:pt>
                <c:pt idx="19743">
                  <c:v>151.53591354623825</c:v>
                </c:pt>
                <c:pt idx="19744">
                  <c:v>150.39476311495758</c:v>
                </c:pt>
                <c:pt idx="19745">
                  <c:v>150.70847944337197</c:v>
                </c:pt>
                <c:pt idx="19746">
                  <c:v>151.81174519855301</c:v>
                </c:pt>
                <c:pt idx="19747">
                  <c:v>151.44396966213333</c:v>
                </c:pt>
                <c:pt idx="19748">
                  <c:v>151.99557331771612</c:v>
                </c:pt>
                <c:pt idx="19749">
                  <c:v>150.43266562551966</c:v>
                </c:pt>
                <c:pt idx="19750">
                  <c:v>150.43266562551966</c:v>
                </c:pt>
                <c:pt idx="19751">
                  <c:v>150.06492009437804</c:v>
                </c:pt>
                <c:pt idx="19752">
                  <c:v>150.302825376512</c:v>
                </c:pt>
                <c:pt idx="19753">
                  <c:v>150.67057036538958</c:v>
                </c:pt>
                <c:pt idx="19754">
                  <c:v>151.68187476351261</c:v>
                </c:pt>
                <c:pt idx="19755">
                  <c:v>151.16816211044352</c:v>
                </c:pt>
                <c:pt idx="19756">
                  <c:v>151.31412995538975</c:v>
                </c:pt>
                <c:pt idx="19757">
                  <c:v>151.49799964813087</c:v>
                </c:pt>
                <c:pt idx="19758">
                  <c:v>151.07622425149484</c:v>
                </c:pt>
                <c:pt idx="19759">
                  <c:v>151.99557331771612</c:v>
                </c:pt>
                <c:pt idx="19760">
                  <c:v>150.21088739706022</c:v>
                </c:pt>
                <c:pt idx="19761">
                  <c:v>150.98428699506178</c:v>
                </c:pt>
                <c:pt idx="19762">
                  <c:v>150.76250882685389</c:v>
                </c:pt>
                <c:pt idx="19763">
                  <c:v>150.1568581340814</c:v>
                </c:pt>
                <c:pt idx="19764">
                  <c:v>151.35203180318464</c:v>
                </c:pt>
                <c:pt idx="19765">
                  <c:v>150.80041730232065</c:v>
                </c:pt>
                <c:pt idx="19766">
                  <c:v>150.70847944337197</c:v>
                </c:pt>
                <c:pt idx="19767">
                  <c:v>150.67057036538958</c:v>
                </c:pt>
                <c:pt idx="19768">
                  <c:v>152.50930404625393</c:v>
                </c:pt>
                <c:pt idx="19769">
                  <c:v>152.9689873158411</c:v>
                </c:pt>
                <c:pt idx="19770">
                  <c:v>151.62785743034317</c:v>
                </c:pt>
                <c:pt idx="19771">
                  <c:v>150.52460336396524</c:v>
                </c:pt>
                <c:pt idx="19772">
                  <c:v>150.85444668580257</c:v>
                </c:pt>
                <c:pt idx="19773">
                  <c:v>152.32542832835657</c:v>
                </c:pt>
                <c:pt idx="19774">
                  <c:v>150.43266562551966</c:v>
                </c:pt>
                <c:pt idx="19775">
                  <c:v>151.40606178918219</c:v>
                </c:pt>
                <c:pt idx="19776">
                  <c:v>150.2487958122754</c:v>
                </c:pt>
                <c:pt idx="19777">
                  <c:v>150.94637851959502</c:v>
                </c:pt>
                <c:pt idx="19778">
                  <c:v>150.34073355072098</c:v>
                </c:pt>
                <c:pt idx="19779">
                  <c:v>151.99557331771612</c:v>
                </c:pt>
                <c:pt idx="19780">
                  <c:v>151.0383163785437</c:v>
                </c:pt>
                <c:pt idx="19781">
                  <c:v>150.52460336396524</c:v>
                </c:pt>
                <c:pt idx="19782">
                  <c:v>150.70847944337197</c:v>
                </c:pt>
                <c:pt idx="19783">
                  <c:v>150.67057036538958</c:v>
                </c:pt>
                <c:pt idx="19784">
                  <c:v>150.80041730232065</c:v>
                </c:pt>
                <c:pt idx="19785">
                  <c:v>152.17946108592596</c:v>
                </c:pt>
                <c:pt idx="19786">
                  <c:v>150.98428699506178</c:v>
                </c:pt>
                <c:pt idx="19787">
                  <c:v>150.302825376512</c:v>
                </c:pt>
                <c:pt idx="19788">
                  <c:v>150.02701787302345</c:v>
                </c:pt>
                <c:pt idx="19789">
                  <c:v>151.40606178918219</c:v>
                </c:pt>
                <c:pt idx="19790">
                  <c:v>150.43266562551966</c:v>
                </c:pt>
                <c:pt idx="19791">
                  <c:v>151.0383163785437</c:v>
                </c:pt>
                <c:pt idx="19792">
                  <c:v>150.06492009437804</c:v>
                </c:pt>
                <c:pt idx="19793">
                  <c:v>151.68187476351261</c:v>
                </c:pt>
                <c:pt idx="19794">
                  <c:v>150.302825376512</c:v>
                </c:pt>
                <c:pt idx="19795">
                  <c:v>150.61654098190766</c:v>
                </c:pt>
                <c:pt idx="19796">
                  <c:v>150.06492009437804</c:v>
                </c:pt>
                <c:pt idx="19797">
                  <c:v>150.1568581340814</c:v>
                </c:pt>
                <c:pt idx="19798">
                  <c:v>150.2487958122754</c:v>
                </c:pt>
                <c:pt idx="19799">
                  <c:v>150.57863292820184</c:v>
                </c:pt>
                <c:pt idx="19800">
                  <c:v>150.80041730232065</c:v>
                </c:pt>
                <c:pt idx="19801">
                  <c:v>151.16816211044352</c:v>
                </c:pt>
                <c:pt idx="19802">
                  <c:v>150.21088739706022</c:v>
                </c:pt>
                <c:pt idx="19803">
                  <c:v>151.2600999693922</c:v>
                </c:pt>
                <c:pt idx="19804">
                  <c:v>150.06492009437804</c:v>
                </c:pt>
                <c:pt idx="19805">
                  <c:v>151.71980131444809</c:v>
                </c:pt>
                <c:pt idx="19806">
                  <c:v>151.07622425149484</c:v>
                </c:pt>
                <c:pt idx="19807">
                  <c:v>151.71980131444809</c:v>
                </c:pt>
                <c:pt idx="19808">
                  <c:v>154.62384467629246</c:v>
                </c:pt>
                <c:pt idx="19809">
                  <c:v>150.48669494875003</c:v>
                </c:pt>
                <c:pt idx="19810">
                  <c:v>152.4552927382407</c:v>
                </c:pt>
                <c:pt idx="19811">
                  <c:v>151.16816211044352</c:v>
                </c:pt>
                <c:pt idx="19812">
                  <c:v>152.60124130268699</c:v>
                </c:pt>
                <c:pt idx="19813">
                  <c:v>150.80041730232065</c:v>
                </c:pt>
                <c:pt idx="19814">
                  <c:v>150.39476311495758</c:v>
                </c:pt>
                <c:pt idx="19815">
                  <c:v>150.67057036538958</c:v>
                </c:pt>
                <c:pt idx="19816">
                  <c:v>150.94637851959502</c:v>
                </c:pt>
                <c:pt idx="19817">
                  <c:v>150.89234853359747</c:v>
                </c:pt>
                <c:pt idx="19818">
                  <c:v>150.98428699506178</c:v>
                </c:pt>
                <c:pt idx="19819">
                  <c:v>151.07622425149484</c:v>
                </c:pt>
                <c:pt idx="19820">
                  <c:v>152.36334885413578</c:v>
                </c:pt>
                <c:pt idx="19821">
                  <c:v>151.58993750707955</c:v>
                </c:pt>
                <c:pt idx="19822">
                  <c:v>151.77381322497692</c:v>
                </c:pt>
                <c:pt idx="19823">
                  <c:v>151.58993750707955</c:v>
                </c:pt>
                <c:pt idx="19824">
                  <c:v>153.6125402781694</c:v>
                </c:pt>
                <c:pt idx="19825">
                  <c:v>151.49799964813087</c:v>
                </c:pt>
                <c:pt idx="19826">
                  <c:v>150.67057036538958</c:v>
                </c:pt>
                <c:pt idx="19827">
                  <c:v>150.21088739706022</c:v>
                </c:pt>
                <c:pt idx="19828">
                  <c:v>150.302825376512</c:v>
                </c:pt>
                <c:pt idx="19829">
                  <c:v>150.76250882685389</c:v>
                </c:pt>
                <c:pt idx="19830">
                  <c:v>150.06492009437804</c:v>
                </c:pt>
                <c:pt idx="19831">
                  <c:v>150.48669494875003</c:v>
                </c:pt>
                <c:pt idx="19832">
                  <c:v>150.302825376512</c:v>
                </c:pt>
                <c:pt idx="19833">
                  <c:v>150.302825376512</c:v>
                </c:pt>
                <c:pt idx="19834">
                  <c:v>151.35203180318464</c:v>
                </c:pt>
                <c:pt idx="19835">
                  <c:v>151.62785743034317</c:v>
                </c:pt>
                <c:pt idx="19836">
                  <c:v>151.22219209644106</c:v>
                </c:pt>
                <c:pt idx="19837">
                  <c:v>150.67057036538958</c:v>
                </c:pt>
                <c:pt idx="19838">
                  <c:v>150.34073355072098</c:v>
                </c:pt>
                <c:pt idx="19839">
                  <c:v>150.67057036538958</c:v>
                </c:pt>
                <c:pt idx="19840">
                  <c:v>150.1568581340814</c:v>
                </c:pt>
                <c:pt idx="19841">
                  <c:v>150.11894971886622</c:v>
                </c:pt>
                <c:pt idx="19842">
                  <c:v>150.98428699506178</c:v>
                </c:pt>
                <c:pt idx="19843">
                  <c:v>152.91495130468732</c:v>
                </c:pt>
                <c:pt idx="19844">
                  <c:v>153.28272684110698</c:v>
                </c:pt>
                <c:pt idx="19845">
                  <c:v>150.06492009437804</c:v>
                </c:pt>
                <c:pt idx="19846">
                  <c:v>150.94637851959502</c:v>
                </c:pt>
                <c:pt idx="19847">
                  <c:v>150.80041730232065</c:v>
                </c:pt>
                <c:pt idx="19848">
                  <c:v>150.43266562551966</c:v>
                </c:pt>
                <c:pt idx="19849">
                  <c:v>151.99557331771612</c:v>
                </c:pt>
                <c:pt idx="19850">
                  <c:v>154.62384467629246</c:v>
                </c:pt>
                <c:pt idx="19851">
                  <c:v>154.43997076594195</c:v>
                </c:pt>
                <c:pt idx="19852">
                  <c:v>151.58993750707955</c:v>
                </c:pt>
                <c:pt idx="19853">
                  <c:v>153.24479486753091</c:v>
                </c:pt>
                <c:pt idx="19854">
                  <c:v>153.79641599606677</c:v>
                </c:pt>
                <c:pt idx="19855">
                  <c:v>151.40606178918219</c:v>
                </c:pt>
                <c:pt idx="19856">
                  <c:v>151.16816211044352</c:v>
                </c:pt>
                <c:pt idx="19857">
                  <c:v>150.80041730232065</c:v>
                </c:pt>
                <c:pt idx="19858">
                  <c:v>150.98428699506178</c:v>
                </c:pt>
                <c:pt idx="19859">
                  <c:v>151.16816211044352</c:v>
                </c:pt>
                <c:pt idx="19860">
                  <c:v>150.48669494875003</c:v>
                </c:pt>
                <c:pt idx="19861">
                  <c:v>150.34073355072098</c:v>
                </c:pt>
                <c:pt idx="19862">
                  <c:v>150.57863292820184</c:v>
                </c:pt>
                <c:pt idx="19863">
                  <c:v>152.4552927382407</c:v>
                </c:pt>
                <c:pt idx="19864">
                  <c:v>151.62785743034317</c:v>
                </c:pt>
                <c:pt idx="19865">
                  <c:v>151.53591354623825</c:v>
                </c:pt>
                <c:pt idx="19866">
                  <c:v>152.63911965237259</c:v>
                </c:pt>
                <c:pt idx="19867">
                  <c:v>152.91495130468732</c:v>
                </c:pt>
                <c:pt idx="19868">
                  <c:v>153.28272684110698</c:v>
                </c:pt>
                <c:pt idx="19869">
                  <c:v>150.06492009437804</c:v>
                </c:pt>
                <c:pt idx="19870">
                  <c:v>151.40606178918219</c:v>
                </c:pt>
                <c:pt idx="19871">
                  <c:v>151.13025423749238</c:v>
                </c:pt>
                <c:pt idx="19872">
                  <c:v>150.94637851959502</c:v>
                </c:pt>
                <c:pt idx="19873">
                  <c:v>150.02701787302345</c:v>
                </c:pt>
                <c:pt idx="19874">
                  <c:v>150.21088739706022</c:v>
                </c:pt>
                <c:pt idx="19875">
                  <c:v>151.77381322497692</c:v>
                </c:pt>
                <c:pt idx="19876">
                  <c:v>151.13025423749238</c:v>
                </c:pt>
                <c:pt idx="19877">
                  <c:v>151.0383163785437</c:v>
                </c:pt>
                <c:pt idx="19878">
                  <c:v>152.23349046940788</c:v>
                </c:pt>
                <c:pt idx="19879">
                  <c:v>151.0383163785437</c:v>
                </c:pt>
                <c:pt idx="19880">
                  <c:v>150.39476311495758</c:v>
                </c:pt>
                <c:pt idx="19881">
                  <c:v>150.2487958122754</c:v>
                </c:pt>
                <c:pt idx="19882">
                  <c:v>151.53591354623825</c:v>
                </c:pt>
                <c:pt idx="19883">
                  <c:v>150.1568581340814</c:v>
                </c:pt>
                <c:pt idx="19884">
                  <c:v>150.61654098190766</c:v>
                </c:pt>
                <c:pt idx="19885">
                  <c:v>153.00689518879224</c:v>
                </c:pt>
                <c:pt idx="19886">
                  <c:v>150.2487958122754</c:v>
                </c:pt>
                <c:pt idx="19887">
                  <c:v>150.48669494875003</c:v>
                </c:pt>
                <c:pt idx="19888">
                  <c:v>150.302825376512</c:v>
                </c:pt>
                <c:pt idx="19889">
                  <c:v>150.67057036538958</c:v>
                </c:pt>
                <c:pt idx="19890">
                  <c:v>151.22219209644106</c:v>
                </c:pt>
                <c:pt idx="19891">
                  <c:v>150.76250882685389</c:v>
                </c:pt>
                <c:pt idx="19892">
                  <c:v>150.48669494875003</c:v>
                </c:pt>
                <c:pt idx="19893">
                  <c:v>150.48669494875003</c:v>
                </c:pt>
                <c:pt idx="19894">
                  <c:v>152.36334885413578</c:v>
                </c:pt>
                <c:pt idx="19895">
                  <c:v>150.76250882685389</c:v>
                </c:pt>
                <c:pt idx="19896">
                  <c:v>152.27140497003089</c:v>
                </c:pt>
                <c:pt idx="19897">
                  <c:v>152.82300742058243</c:v>
                </c:pt>
                <c:pt idx="19898">
                  <c:v>152.54723662234562</c:v>
                </c:pt>
                <c:pt idx="19899">
                  <c:v>150.21088739706022</c:v>
                </c:pt>
                <c:pt idx="19900">
                  <c:v>150.02701787302345</c:v>
                </c:pt>
                <c:pt idx="19901">
                  <c:v>152.54723662234562</c:v>
                </c:pt>
                <c:pt idx="19902">
                  <c:v>153.15285700858223</c:v>
                </c:pt>
                <c:pt idx="19903">
                  <c:v>151.58993750707955</c:v>
                </c:pt>
                <c:pt idx="19904">
                  <c:v>150.02701787302345</c:v>
                </c:pt>
                <c:pt idx="19905">
                  <c:v>151.77381322497692</c:v>
                </c:pt>
                <c:pt idx="19906">
                  <c:v>150.94637851959502</c:v>
                </c:pt>
                <c:pt idx="19907">
                  <c:v>152.14155863561541</c:v>
                </c:pt>
                <c:pt idx="19908">
                  <c:v>151.0383163785437</c:v>
                </c:pt>
                <c:pt idx="19909">
                  <c:v>150.43266562551966</c:v>
                </c:pt>
                <c:pt idx="19910">
                  <c:v>150.80041730232065</c:v>
                </c:pt>
                <c:pt idx="19911">
                  <c:v>150.39476311495758</c:v>
                </c:pt>
                <c:pt idx="19912">
                  <c:v>150.06492009437804</c:v>
                </c:pt>
                <c:pt idx="19913">
                  <c:v>150.98428699506178</c:v>
                </c:pt>
                <c:pt idx="19914">
                  <c:v>150.06492009437804</c:v>
                </c:pt>
                <c:pt idx="19915">
                  <c:v>150.1568581340814</c:v>
                </c:pt>
                <c:pt idx="19916">
                  <c:v>150.1568581340814</c:v>
                </c:pt>
                <c:pt idx="19917">
                  <c:v>151.2600999693922</c:v>
                </c:pt>
                <c:pt idx="19918">
                  <c:v>150.06492009437804</c:v>
                </c:pt>
                <c:pt idx="19919">
                  <c:v>150.1568581340814</c:v>
                </c:pt>
                <c:pt idx="19920">
                  <c:v>150.02701787302345</c:v>
                </c:pt>
                <c:pt idx="19921">
                  <c:v>151.86574505876936</c:v>
                </c:pt>
                <c:pt idx="19922">
                  <c:v>150.67057036538958</c:v>
                </c:pt>
                <c:pt idx="19923">
                  <c:v>150.94637851959502</c:v>
                </c:pt>
                <c:pt idx="19924">
                  <c:v>150.70847944337197</c:v>
                </c:pt>
                <c:pt idx="19925">
                  <c:v>152.82300742058243</c:v>
                </c:pt>
                <c:pt idx="19926">
                  <c:v>151.35203180318464</c:v>
                </c:pt>
                <c:pt idx="19927">
                  <c:v>150.48669494875003</c:v>
                </c:pt>
                <c:pt idx="19928">
                  <c:v>151.71980131444809</c:v>
                </c:pt>
                <c:pt idx="19929">
                  <c:v>152.50930404625393</c:v>
                </c:pt>
                <c:pt idx="19930">
                  <c:v>151.62785743034317</c:v>
                </c:pt>
                <c:pt idx="19931">
                  <c:v>153.65044212596433</c:v>
                </c:pt>
                <c:pt idx="19932">
                  <c:v>150.06492009437804</c:v>
                </c:pt>
                <c:pt idx="19933">
                  <c:v>150.70847944337197</c:v>
                </c:pt>
                <c:pt idx="19934">
                  <c:v>150.89234853359747</c:v>
                </c:pt>
                <c:pt idx="19935">
                  <c:v>150.57863292820184</c:v>
                </c:pt>
                <c:pt idx="19936">
                  <c:v>150.34073355072098</c:v>
                </c:pt>
                <c:pt idx="19937">
                  <c:v>151.77381322497692</c:v>
                </c:pt>
                <c:pt idx="19938">
                  <c:v>150.43266562551966</c:v>
                </c:pt>
                <c:pt idx="19939">
                  <c:v>150.43266562551966</c:v>
                </c:pt>
                <c:pt idx="19940">
                  <c:v>150.21088739706022</c:v>
                </c:pt>
                <c:pt idx="19941">
                  <c:v>153.79641599606677</c:v>
                </c:pt>
                <c:pt idx="19942">
                  <c:v>154.53190802237503</c:v>
                </c:pt>
                <c:pt idx="19943">
                  <c:v>152.04962077666673</c:v>
                </c:pt>
                <c:pt idx="19944">
                  <c:v>152.87704945689242</c:v>
                </c:pt>
                <c:pt idx="19945">
                  <c:v>150.89234853359747</c:v>
                </c:pt>
                <c:pt idx="19946">
                  <c:v>151.53591354623825</c:v>
                </c:pt>
                <c:pt idx="19947">
                  <c:v>150.89234853359747</c:v>
                </c:pt>
                <c:pt idx="19948">
                  <c:v>152.54723662234562</c:v>
                </c:pt>
                <c:pt idx="19949">
                  <c:v>154.66176520207168</c:v>
                </c:pt>
                <c:pt idx="19950">
                  <c:v>153.00689518879224</c:v>
                </c:pt>
                <c:pt idx="19951">
                  <c:v>152.36334885413578</c:v>
                </c:pt>
                <c:pt idx="19952">
                  <c:v>152.4552927382407</c:v>
                </c:pt>
                <c:pt idx="19953">
                  <c:v>150.39476311495758</c:v>
                </c:pt>
                <c:pt idx="19954">
                  <c:v>150.48669494875003</c:v>
                </c:pt>
                <c:pt idx="19955">
                  <c:v>150.06492009437804</c:v>
                </c:pt>
                <c:pt idx="19956">
                  <c:v>151.2600999693922</c:v>
                </c:pt>
                <c:pt idx="19957">
                  <c:v>150.76250882685389</c:v>
                </c:pt>
                <c:pt idx="19958">
                  <c:v>150.48669494875003</c:v>
                </c:pt>
                <c:pt idx="19959">
                  <c:v>151.31412995538975</c:v>
                </c:pt>
                <c:pt idx="19960">
                  <c:v>152.78511159794374</c:v>
                </c:pt>
                <c:pt idx="19961">
                  <c:v>150.85444668580257</c:v>
                </c:pt>
                <c:pt idx="19962">
                  <c:v>152.69317373899506</c:v>
                </c:pt>
                <c:pt idx="19963">
                  <c:v>150.52460336396524</c:v>
                </c:pt>
                <c:pt idx="19964">
                  <c:v>150.48669494875003</c:v>
                </c:pt>
                <c:pt idx="19965">
                  <c:v>150.89234853359747</c:v>
                </c:pt>
                <c:pt idx="19966">
                  <c:v>150.61654098190766</c:v>
                </c:pt>
                <c:pt idx="19967">
                  <c:v>151.71980131444809</c:v>
                </c:pt>
                <c:pt idx="19968">
                  <c:v>150.43266562551966</c:v>
                </c:pt>
                <c:pt idx="19969">
                  <c:v>153.55849824185941</c:v>
                </c:pt>
                <c:pt idx="19970">
                  <c:v>155.30531153672814</c:v>
                </c:pt>
                <c:pt idx="19971">
                  <c:v>153.70447813711809</c:v>
                </c:pt>
                <c:pt idx="19972">
                  <c:v>151.49799964813087</c:v>
                </c:pt>
                <c:pt idx="19973">
                  <c:v>153.15285700858223</c:v>
                </c:pt>
                <c:pt idx="19974">
                  <c:v>150.85444668580257</c:v>
                </c:pt>
                <c:pt idx="19975">
                  <c:v>150.70847944337197</c:v>
                </c:pt>
                <c:pt idx="19976">
                  <c:v>150.57863292820184</c:v>
                </c:pt>
                <c:pt idx="19977">
                  <c:v>150.06492009437804</c:v>
                </c:pt>
                <c:pt idx="19978">
                  <c:v>152.08751720182104</c:v>
                </c:pt>
                <c:pt idx="19979">
                  <c:v>150.70847944337197</c:v>
                </c:pt>
                <c:pt idx="19980">
                  <c:v>150.61654098190766</c:v>
                </c:pt>
                <c:pt idx="19981">
                  <c:v>151.62785743034317</c:v>
                </c:pt>
                <c:pt idx="19982">
                  <c:v>150.98428699506178</c:v>
                </c:pt>
                <c:pt idx="19983">
                  <c:v>150.52460336396524</c:v>
                </c:pt>
                <c:pt idx="19984">
                  <c:v>151.49799964813087</c:v>
                </c:pt>
                <c:pt idx="19985">
                  <c:v>150.48669494875003</c:v>
                </c:pt>
                <c:pt idx="19986">
                  <c:v>150.11894971886622</c:v>
                </c:pt>
                <c:pt idx="19987">
                  <c:v>150.1568581340814</c:v>
                </c:pt>
                <c:pt idx="19988">
                  <c:v>151.07622425149484</c:v>
                </c:pt>
                <c:pt idx="19989">
                  <c:v>150.85444668580257</c:v>
                </c:pt>
                <c:pt idx="19990">
                  <c:v>151.49799964813087</c:v>
                </c:pt>
                <c:pt idx="19991">
                  <c:v>150.11894971886622</c:v>
                </c:pt>
                <c:pt idx="19992">
                  <c:v>150.89234853359747</c:v>
                </c:pt>
                <c:pt idx="19993">
                  <c:v>151.81174519855301</c:v>
                </c:pt>
                <c:pt idx="19994">
                  <c:v>151.2600999693922</c:v>
                </c:pt>
                <c:pt idx="19995">
                  <c:v>151.2600999693922</c:v>
                </c:pt>
                <c:pt idx="19996">
                  <c:v>150.02701787302345</c:v>
                </c:pt>
                <c:pt idx="19997">
                  <c:v>150.89234853359747</c:v>
                </c:pt>
                <c:pt idx="19998">
                  <c:v>152.91495130468732</c:v>
                </c:pt>
                <c:pt idx="19999">
                  <c:v>152.08751720182104</c:v>
                </c:pt>
                <c:pt idx="20000">
                  <c:v>152.82300742058243</c:v>
                </c:pt>
                <c:pt idx="20001">
                  <c:v>150.80041730232065</c:v>
                </c:pt>
                <c:pt idx="20002">
                  <c:v>151.44396966213333</c:v>
                </c:pt>
                <c:pt idx="20003">
                  <c:v>150.48669494875003</c:v>
                </c:pt>
                <c:pt idx="20004">
                  <c:v>151.40606178918219</c:v>
                </c:pt>
                <c:pt idx="20005">
                  <c:v>151.68187476351261</c:v>
                </c:pt>
                <c:pt idx="20006">
                  <c:v>151.58993750707955</c:v>
                </c:pt>
                <c:pt idx="20007">
                  <c:v>150.85444668580257</c:v>
                </c:pt>
                <c:pt idx="20008">
                  <c:v>151.53591354623825</c:v>
                </c:pt>
                <c:pt idx="20009">
                  <c:v>157.10612951193824</c:v>
                </c:pt>
                <c:pt idx="20010">
                  <c:v>154.89965463804475</c:v>
                </c:pt>
                <c:pt idx="20011">
                  <c:v>150.1568581340814</c:v>
                </c:pt>
                <c:pt idx="20012">
                  <c:v>150.98428699506178</c:v>
                </c:pt>
                <c:pt idx="20013">
                  <c:v>152.69317373899506</c:v>
                </c:pt>
                <c:pt idx="20014">
                  <c:v>150.06492009437804</c:v>
                </c:pt>
                <c:pt idx="20015">
                  <c:v>151.16816211044352</c:v>
                </c:pt>
                <c:pt idx="20016">
                  <c:v>151.81174519855301</c:v>
                </c:pt>
                <c:pt idx="20017">
                  <c:v>151.16816211044352</c:v>
                </c:pt>
                <c:pt idx="20018">
                  <c:v>150.52460336396524</c:v>
                </c:pt>
                <c:pt idx="20019">
                  <c:v>150.11894971886622</c:v>
                </c:pt>
                <c:pt idx="20020">
                  <c:v>150.21088739706022</c:v>
                </c:pt>
                <c:pt idx="20021">
                  <c:v>150.06492009437804</c:v>
                </c:pt>
                <c:pt idx="20022">
                  <c:v>151.2600999693922</c:v>
                </c:pt>
                <c:pt idx="20023">
                  <c:v>151.53591354623825</c:v>
                </c:pt>
                <c:pt idx="20024">
                  <c:v>150.1568581340814</c:v>
                </c:pt>
                <c:pt idx="20025">
                  <c:v>150.89234853359747</c:v>
                </c:pt>
                <c:pt idx="20026">
                  <c:v>151.9036294336112</c:v>
                </c:pt>
                <c:pt idx="20027">
                  <c:v>151.44396966213333</c:v>
                </c:pt>
                <c:pt idx="20028">
                  <c:v>150.2487958122754</c:v>
                </c:pt>
                <c:pt idx="20029">
                  <c:v>150.85444668580257</c:v>
                </c:pt>
                <c:pt idx="20030">
                  <c:v>150.21088739706022</c:v>
                </c:pt>
                <c:pt idx="20031">
                  <c:v>152.87704945689242</c:v>
                </c:pt>
                <c:pt idx="20032">
                  <c:v>150.21088739706022</c:v>
                </c:pt>
                <c:pt idx="20033">
                  <c:v>150.43266562551966</c:v>
                </c:pt>
                <c:pt idx="20034">
                  <c:v>150.80041730232065</c:v>
                </c:pt>
                <c:pt idx="20035">
                  <c:v>151.2600999693922</c:v>
                </c:pt>
                <c:pt idx="20036">
                  <c:v>150.43266562551966</c:v>
                </c:pt>
                <c:pt idx="20037">
                  <c:v>150.302825376512</c:v>
                </c:pt>
                <c:pt idx="20038">
                  <c:v>151.77381322497692</c:v>
                </c:pt>
                <c:pt idx="20039">
                  <c:v>150.70847944337197</c:v>
                </c:pt>
                <c:pt idx="20040">
                  <c:v>151.22219209644106</c:v>
                </c:pt>
                <c:pt idx="20041">
                  <c:v>151.77381322497692</c:v>
                </c:pt>
                <c:pt idx="20042">
                  <c:v>151.13025423749238</c:v>
                </c:pt>
                <c:pt idx="20043">
                  <c:v>150.1568581340814</c:v>
                </c:pt>
                <c:pt idx="20044">
                  <c:v>150.48669494875003</c:v>
                </c:pt>
                <c:pt idx="20045">
                  <c:v>151.31412995538975</c:v>
                </c:pt>
                <c:pt idx="20046">
                  <c:v>151.07622425149484</c:v>
                </c:pt>
                <c:pt idx="20047">
                  <c:v>150.2487958122754</c:v>
                </c:pt>
                <c:pt idx="20048">
                  <c:v>155.76497070569039</c:v>
                </c:pt>
                <c:pt idx="20049">
                  <c:v>153.52060844437696</c:v>
                </c:pt>
                <c:pt idx="20050">
                  <c:v>152.23349046940788</c:v>
                </c:pt>
                <c:pt idx="20051">
                  <c:v>151.62785743034317</c:v>
                </c:pt>
                <c:pt idx="20052">
                  <c:v>150.85444668580257</c:v>
                </c:pt>
                <c:pt idx="20053">
                  <c:v>151.13025423749238</c:v>
                </c:pt>
                <c:pt idx="20054">
                  <c:v>153.9802856888079</c:v>
                </c:pt>
                <c:pt idx="20055">
                  <c:v>151.77381322497692</c:v>
                </c:pt>
                <c:pt idx="20056">
                  <c:v>151.13025423749238</c:v>
                </c:pt>
                <c:pt idx="20057">
                  <c:v>152.41736618730525</c:v>
                </c:pt>
                <c:pt idx="20058">
                  <c:v>151.40606178918219</c:v>
                </c:pt>
                <c:pt idx="20059">
                  <c:v>152.87704945689242</c:v>
                </c:pt>
                <c:pt idx="20060">
                  <c:v>150.76250882685389</c:v>
                </c:pt>
                <c:pt idx="20061">
                  <c:v>152.50930404625393</c:v>
                </c:pt>
                <c:pt idx="20062">
                  <c:v>151.62785743034317</c:v>
                </c:pt>
                <c:pt idx="20063">
                  <c:v>153.37461047364957</c:v>
                </c:pt>
                <c:pt idx="20064">
                  <c:v>153.28272684110698</c:v>
                </c:pt>
                <c:pt idx="20065">
                  <c:v>155.85691519231094</c:v>
                </c:pt>
                <c:pt idx="20066">
                  <c:v>153.46655435775449</c:v>
                </c:pt>
                <c:pt idx="20067">
                  <c:v>151.81174519855301</c:v>
                </c:pt>
                <c:pt idx="20068">
                  <c:v>150.80041730232065</c:v>
                </c:pt>
                <c:pt idx="20069">
                  <c:v>150.302825376512</c:v>
                </c:pt>
                <c:pt idx="20070">
                  <c:v>152.27140497003089</c:v>
                </c:pt>
                <c:pt idx="20071">
                  <c:v>151.2600999693922</c:v>
                </c:pt>
                <c:pt idx="20072">
                  <c:v>151.31412995538975</c:v>
                </c:pt>
                <c:pt idx="20073">
                  <c:v>151.86574505876936</c:v>
                </c:pt>
                <c:pt idx="20074">
                  <c:v>153.15285700858223</c:v>
                </c:pt>
                <c:pt idx="20075">
                  <c:v>152.23349046940788</c:v>
                </c:pt>
                <c:pt idx="20076">
                  <c:v>151.44396966213333</c:v>
                </c:pt>
                <c:pt idx="20077">
                  <c:v>151.53591354623825</c:v>
                </c:pt>
                <c:pt idx="20078">
                  <c:v>150.70847944337197</c:v>
                </c:pt>
                <c:pt idx="20079">
                  <c:v>151.40606178918219</c:v>
                </c:pt>
                <c:pt idx="20080">
                  <c:v>151.2600999693922</c:v>
                </c:pt>
                <c:pt idx="20081">
                  <c:v>150.67057036538958</c:v>
                </c:pt>
                <c:pt idx="20082">
                  <c:v>150.302825376512</c:v>
                </c:pt>
                <c:pt idx="20083">
                  <c:v>150.70847944337197</c:v>
                </c:pt>
                <c:pt idx="20084">
                  <c:v>151.77381322497692</c:v>
                </c:pt>
                <c:pt idx="20085">
                  <c:v>150.302825376512</c:v>
                </c:pt>
                <c:pt idx="20086">
                  <c:v>150.34073355072098</c:v>
                </c:pt>
                <c:pt idx="20087">
                  <c:v>151.13025423749238</c:v>
                </c:pt>
                <c:pt idx="20088">
                  <c:v>150.302825376512</c:v>
                </c:pt>
                <c:pt idx="20089">
                  <c:v>151.86574505876936</c:v>
                </c:pt>
                <c:pt idx="20090">
                  <c:v>151.77381322497692</c:v>
                </c:pt>
                <c:pt idx="20091">
                  <c:v>152.78511159794374</c:v>
                </c:pt>
                <c:pt idx="20092">
                  <c:v>150.21088739706022</c:v>
                </c:pt>
                <c:pt idx="20093">
                  <c:v>150.43266562551966</c:v>
                </c:pt>
                <c:pt idx="20094">
                  <c:v>150.1568581340814</c:v>
                </c:pt>
                <c:pt idx="20095">
                  <c:v>151.07622425149484</c:v>
                </c:pt>
                <c:pt idx="20096">
                  <c:v>152.73106353647751</c:v>
                </c:pt>
                <c:pt idx="20097">
                  <c:v>153.00689518879224</c:v>
                </c:pt>
                <c:pt idx="20098">
                  <c:v>152.63911965237259</c:v>
                </c:pt>
                <c:pt idx="20099">
                  <c:v>153.37461047364957</c:v>
                </c:pt>
                <c:pt idx="20100">
                  <c:v>153.46655435775449</c:v>
                </c:pt>
                <c:pt idx="20101">
                  <c:v>152.17946108592596</c:v>
                </c:pt>
                <c:pt idx="20102">
                  <c:v>150.2487958122754</c:v>
                </c:pt>
                <c:pt idx="20103">
                  <c:v>150.89234853359747</c:v>
                </c:pt>
                <c:pt idx="20104">
                  <c:v>151.86574505876936</c:v>
                </c:pt>
                <c:pt idx="20105">
                  <c:v>152.23349046940788</c:v>
                </c:pt>
                <c:pt idx="20106">
                  <c:v>150.85444668580257</c:v>
                </c:pt>
                <c:pt idx="20107">
                  <c:v>150.11894971886622</c:v>
                </c:pt>
                <c:pt idx="20108">
                  <c:v>150.06492009437804</c:v>
                </c:pt>
                <c:pt idx="20109">
                  <c:v>150.11894971886622</c:v>
                </c:pt>
                <c:pt idx="20110">
                  <c:v>151.49799964813087</c:v>
                </c:pt>
                <c:pt idx="20111">
                  <c:v>152.50930404625393</c:v>
                </c:pt>
                <c:pt idx="20112">
                  <c:v>151.31412995538975</c:v>
                </c:pt>
                <c:pt idx="20113">
                  <c:v>150.43266562551966</c:v>
                </c:pt>
                <c:pt idx="20114">
                  <c:v>151.71980131444809</c:v>
                </c:pt>
                <c:pt idx="20115">
                  <c:v>150.11894971886622</c:v>
                </c:pt>
                <c:pt idx="20116">
                  <c:v>152.73106353647751</c:v>
                </c:pt>
                <c:pt idx="20117">
                  <c:v>151.35203180318464</c:v>
                </c:pt>
                <c:pt idx="20118">
                  <c:v>151.77381322497692</c:v>
                </c:pt>
                <c:pt idx="20119">
                  <c:v>151.31412995538975</c:v>
                </c:pt>
                <c:pt idx="20120">
                  <c:v>150.34073355072098</c:v>
                </c:pt>
                <c:pt idx="20121">
                  <c:v>150.34073355072098</c:v>
                </c:pt>
                <c:pt idx="20122">
                  <c:v>150.57863292820184</c:v>
                </c:pt>
                <c:pt idx="20123">
                  <c:v>151.35203180318464</c:v>
                </c:pt>
                <c:pt idx="20124">
                  <c:v>151.81174519855301</c:v>
                </c:pt>
                <c:pt idx="20125">
                  <c:v>150.80041730232065</c:v>
                </c:pt>
                <c:pt idx="20126">
                  <c:v>150.61654098190766</c:v>
                </c:pt>
                <c:pt idx="20127">
                  <c:v>152.73106353647751</c:v>
                </c:pt>
                <c:pt idx="20128">
                  <c:v>151.99557331771612</c:v>
                </c:pt>
                <c:pt idx="20129">
                  <c:v>152.14155863561541</c:v>
                </c:pt>
                <c:pt idx="20130">
                  <c:v>153.00689518879224</c:v>
                </c:pt>
                <c:pt idx="20131">
                  <c:v>151.53591354623825</c:v>
                </c:pt>
                <c:pt idx="20132">
                  <c:v>150.06492009437804</c:v>
                </c:pt>
                <c:pt idx="20133">
                  <c:v>151.16816211044352</c:v>
                </c:pt>
                <c:pt idx="20134">
                  <c:v>150.67057036538958</c:v>
                </c:pt>
                <c:pt idx="20135">
                  <c:v>150.48669494875003</c:v>
                </c:pt>
                <c:pt idx="20136">
                  <c:v>151.31412995538975</c:v>
                </c:pt>
                <c:pt idx="20137">
                  <c:v>151.22219209644106</c:v>
                </c:pt>
                <c:pt idx="20138">
                  <c:v>151.40606178918219</c:v>
                </c:pt>
                <c:pt idx="20139">
                  <c:v>151.13025423749238</c:v>
                </c:pt>
                <c:pt idx="20140">
                  <c:v>152.23349046940788</c:v>
                </c:pt>
                <c:pt idx="20141">
                  <c:v>151.31412995538975</c:v>
                </c:pt>
                <c:pt idx="20142">
                  <c:v>151.44396966213333</c:v>
                </c:pt>
                <c:pt idx="20143">
                  <c:v>150.2487958122754</c:v>
                </c:pt>
                <c:pt idx="20144">
                  <c:v>150.80041730232065</c:v>
                </c:pt>
                <c:pt idx="20145">
                  <c:v>151.71980131444809</c:v>
                </c:pt>
                <c:pt idx="20146">
                  <c:v>150.52460336396524</c:v>
                </c:pt>
                <c:pt idx="20147">
                  <c:v>150.1568581340814</c:v>
                </c:pt>
                <c:pt idx="20148">
                  <c:v>150.06492009437804</c:v>
                </c:pt>
                <c:pt idx="20149">
                  <c:v>150.76250882685389</c:v>
                </c:pt>
                <c:pt idx="20150">
                  <c:v>150.52460336396524</c:v>
                </c:pt>
                <c:pt idx="20151">
                  <c:v>151.62785743034317</c:v>
                </c:pt>
                <c:pt idx="20152">
                  <c:v>150.70847944337197</c:v>
                </c:pt>
                <c:pt idx="20153">
                  <c:v>150.80041730232065</c:v>
                </c:pt>
                <c:pt idx="20154">
                  <c:v>150.89234853359747</c:v>
                </c:pt>
                <c:pt idx="20155">
                  <c:v>152.54723662234562</c:v>
                </c:pt>
                <c:pt idx="20156">
                  <c:v>150.21088739706022</c:v>
                </c:pt>
                <c:pt idx="20157">
                  <c:v>150.21088739706022</c:v>
                </c:pt>
                <c:pt idx="20158">
                  <c:v>150.48669494875003</c:v>
                </c:pt>
                <c:pt idx="20159">
                  <c:v>150.06492009437804</c:v>
                </c:pt>
                <c:pt idx="20160">
                  <c:v>150.85444668580257</c:v>
                </c:pt>
                <c:pt idx="20161">
                  <c:v>151.95768231520242</c:v>
                </c:pt>
                <c:pt idx="20162">
                  <c:v>150.302825376512</c:v>
                </c:pt>
                <c:pt idx="20163">
                  <c:v>150.06492009437804</c:v>
                </c:pt>
                <c:pt idx="20164">
                  <c:v>151.58993750707955</c:v>
                </c:pt>
                <c:pt idx="20165">
                  <c:v>150.302825376512</c:v>
                </c:pt>
                <c:pt idx="20166">
                  <c:v>151.40606178918219</c:v>
                </c:pt>
                <c:pt idx="20167">
                  <c:v>154.66176520207168</c:v>
                </c:pt>
                <c:pt idx="20168">
                  <c:v>153.28272684110698</c:v>
                </c:pt>
                <c:pt idx="20169">
                  <c:v>151.22219209644106</c:v>
                </c:pt>
                <c:pt idx="20170">
                  <c:v>151.40606178918219</c:v>
                </c:pt>
                <c:pt idx="20171">
                  <c:v>151.58993750707955</c:v>
                </c:pt>
                <c:pt idx="20172">
                  <c:v>150.80041730232065</c:v>
                </c:pt>
                <c:pt idx="20173">
                  <c:v>150.02701787302345</c:v>
                </c:pt>
                <c:pt idx="20174">
                  <c:v>150.61654098190766</c:v>
                </c:pt>
                <c:pt idx="20175">
                  <c:v>151.16816211044352</c:v>
                </c:pt>
                <c:pt idx="20176">
                  <c:v>150.2487958122754</c:v>
                </c:pt>
                <c:pt idx="20177">
                  <c:v>150.1568581340814</c:v>
                </c:pt>
                <c:pt idx="20178">
                  <c:v>151.2600999693922</c:v>
                </c:pt>
                <c:pt idx="20179">
                  <c:v>152.27140497003089</c:v>
                </c:pt>
                <c:pt idx="20180">
                  <c:v>150.48669494875003</c:v>
                </c:pt>
                <c:pt idx="20181">
                  <c:v>152.41736618730525</c:v>
                </c:pt>
                <c:pt idx="20182">
                  <c:v>152.69317373899506</c:v>
                </c:pt>
                <c:pt idx="20183">
                  <c:v>151.35203180318464</c:v>
                </c:pt>
                <c:pt idx="20184">
                  <c:v>152.27140497003089</c:v>
                </c:pt>
                <c:pt idx="20185">
                  <c:v>151.16816211044352</c:v>
                </c:pt>
                <c:pt idx="20186">
                  <c:v>150.39476311495758</c:v>
                </c:pt>
                <c:pt idx="20187">
                  <c:v>152.87704945689242</c:v>
                </c:pt>
                <c:pt idx="20188">
                  <c:v>150.11894971886622</c:v>
                </c:pt>
                <c:pt idx="20189">
                  <c:v>151.13025423749238</c:v>
                </c:pt>
                <c:pt idx="20190">
                  <c:v>150.67057036538958</c:v>
                </c:pt>
                <c:pt idx="20191">
                  <c:v>151.16816211044352</c:v>
                </c:pt>
                <c:pt idx="20192">
                  <c:v>152.36334885413578</c:v>
                </c:pt>
                <c:pt idx="20193">
                  <c:v>150.80041730232065</c:v>
                </c:pt>
                <c:pt idx="20194">
                  <c:v>150.43266562551966</c:v>
                </c:pt>
                <c:pt idx="20195">
                  <c:v>150.02701787302345</c:v>
                </c:pt>
                <c:pt idx="20196">
                  <c:v>150.43266562551966</c:v>
                </c:pt>
                <c:pt idx="20197">
                  <c:v>151.2600999693922</c:v>
                </c:pt>
                <c:pt idx="20198">
                  <c:v>150.98428699506178</c:v>
                </c:pt>
                <c:pt idx="20199">
                  <c:v>150.80041730232065</c:v>
                </c:pt>
                <c:pt idx="20200">
                  <c:v>150.61654098190766</c:v>
                </c:pt>
                <c:pt idx="20201">
                  <c:v>150.76250882685389</c:v>
                </c:pt>
                <c:pt idx="20202">
                  <c:v>152.23349046940788</c:v>
                </c:pt>
                <c:pt idx="20203">
                  <c:v>151.58993750707955</c:v>
                </c:pt>
                <c:pt idx="20204">
                  <c:v>151.13025423749238</c:v>
                </c:pt>
                <c:pt idx="20205">
                  <c:v>151.31412995538975</c:v>
                </c:pt>
                <c:pt idx="20206">
                  <c:v>151.13025423749238</c:v>
                </c:pt>
                <c:pt idx="20207">
                  <c:v>150.302825376512</c:v>
                </c:pt>
                <c:pt idx="20208">
                  <c:v>152.69317373899506</c:v>
                </c:pt>
                <c:pt idx="20209">
                  <c:v>153.42866998291265</c:v>
                </c:pt>
                <c:pt idx="20210">
                  <c:v>150.02701787302345</c:v>
                </c:pt>
                <c:pt idx="20211">
                  <c:v>151.16816211044352</c:v>
                </c:pt>
                <c:pt idx="20212">
                  <c:v>150.02701787302345</c:v>
                </c:pt>
                <c:pt idx="20213">
                  <c:v>153.74238601006925</c:v>
                </c:pt>
                <c:pt idx="20214">
                  <c:v>151.16816211044352</c:v>
                </c:pt>
                <c:pt idx="20215">
                  <c:v>150.98428699506178</c:v>
                </c:pt>
                <c:pt idx="20216">
                  <c:v>151.07622425149484</c:v>
                </c:pt>
                <c:pt idx="20217">
                  <c:v>150.21088739706022</c:v>
                </c:pt>
                <c:pt idx="20218">
                  <c:v>150.34073355072098</c:v>
                </c:pt>
                <c:pt idx="20219">
                  <c:v>150.57863292820184</c:v>
                </c:pt>
                <c:pt idx="20220">
                  <c:v>153.00689518879224</c:v>
                </c:pt>
                <c:pt idx="20221">
                  <c:v>150.57863292820184</c:v>
                </c:pt>
                <c:pt idx="20222">
                  <c:v>150.61654098190766</c:v>
                </c:pt>
                <c:pt idx="20223">
                  <c:v>151.58993750707955</c:v>
                </c:pt>
                <c:pt idx="20224">
                  <c:v>150.11894971886622</c:v>
                </c:pt>
                <c:pt idx="20225">
                  <c:v>150.98428699506178</c:v>
                </c:pt>
                <c:pt idx="20226">
                  <c:v>150.06492009437804</c:v>
                </c:pt>
                <c:pt idx="20227">
                  <c:v>151.99557331771612</c:v>
                </c:pt>
                <c:pt idx="20228">
                  <c:v>151.53591354623825</c:v>
                </c:pt>
                <c:pt idx="20229">
                  <c:v>150.02701787302345</c:v>
                </c:pt>
                <c:pt idx="20230">
                  <c:v>150.1568581340814</c:v>
                </c:pt>
                <c:pt idx="20231">
                  <c:v>150.06492009437804</c:v>
                </c:pt>
                <c:pt idx="20232">
                  <c:v>150.06492009437804</c:v>
                </c:pt>
                <c:pt idx="20233">
                  <c:v>151.53591354623825</c:v>
                </c:pt>
                <c:pt idx="20234">
                  <c:v>152.08751720182104</c:v>
                </c:pt>
                <c:pt idx="20235">
                  <c:v>150.52460336396524</c:v>
                </c:pt>
                <c:pt idx="20236">
                  <c:v>152.14155863561541</c:v>
                </c:pt>
                <c:pt idx="20237">
                  <c:v>151.68187476351261</c:v>
                </c:pt>
                <c:pt idx="20238">
                  <c:v>150.39476311495758</c:v>
                </c:pt>
                <c:pt idx="20239">
                  <c:v>151.40606178918219</c:v>
                </c:pt>
                <c:pt idx="20240">
                  <c:v>151.13025423749238</c:v>
                </c:pt>
                <c:pt idx="20241">
                  <c:v>150.80041730232065</c:v>
                </c:pt>
                <c:pt idx="20242">
                  <c:v>150.52460336396524</c:v>
                </c:pt>
                <c:pt idx="20243">
                  <c:v>151.2600999693922</c:v>
                </c:pt>
                <c:pt idx="20244">
                  <c:v>150.2487958122754</c:v>
                </c:pt>
                <c:pt idx="20245">
                  <c:v>150.1568581340814</c:v>
                </c:pt>
                <c:pt idx="20246">
                  <c:v>151.07622425149484</c:v>
                </c:pt>
                <c:pt idx="20247">
                  <c:v>151.58993750707955</c:v>
                </c:pt>
                <c:pt idx="20248">
                  <c:v>153.74238601006925</c:v>
                </c:pt>
                <c:pt idx="20249">
                  <c:v>152.14155863561541</c:v>
                </c:pt>
                <c:pt idx="20250">
                  <c:v>150.06492009437804</c:v>
                </c:pt>
                <c:pt idx="20251">
                  <c:v>150.2487958122754</c:v>
                </c:pt>
                <c:pt idx="20252">
                  <c:v>150.43266562551966</c:v>
                </c:pt>
                <c:pt idx="20253">
                  <c:v>151.16816211044352</c:v>
                </c:pt>
                <c:pt idx="20254">
                  <c:v>150.67057036538958</c:v>
                </c:pt>
                <c:pt idx="20255">
                  <c:v>150.06492009437804</c:v>
                </c:pt>
                <c:pt idx="20256">
                  <c:v>151.77381322497692</c:v>
                </c:pt>
                <c:pt idx="20257">
                  <c:v>151.95768231520242</c:v>
                </c:pt>
                <c:pt idx="20258">
                  <c:v>151.49799964813087</c:v>
                </c:pt>
                <c:pt idx="20259">
                  <c:v>150.94637851959502</c:v>
                </c:pt>
                <c:pt idx="20260">
                  <c:v>150.70847944337197</c:v>
                </c:pt>
                <c:pt idx="20261">
                  <c:v>150.89234853359747</c:v>
                </c:pt>
                <c:pt idx="20262">
                  <c:v>151.07622425149484</c:v>
                </c:pt>
                <c:pt idx="20263">
                  <c:v>151.35203180318464</c:v>
                </c:pt>
                <c:pt idx="20264">
                  <c:v>150.52460336396524</c:v>
                </c:pt>
                <c:pt idx="20265">
                  <c:v>151.71980131444809</c:v>
                </c:pt>
                <c:pt idx="20266">
                  <c:v>151.35203180318464</c:v>
                </c:pt>
                <c:pt idx="20267">
                  <c:v>150.11894971886622</c:v>
                </c:pt>
                <c:pt idx="20268">
                  <c:v>153.92627377827907</c:v>
                </c:pt>
                <c:pt idx="20269">
                  <c:v>151.77381322497692</c:v>
                </c:pt>
                <c:pt idx="20270">
                  <c:v>151.77381322497692</c:v>
                </c:pt>
                <c:pt idx="20271">
                  <c:v>150.67057036538958</c:v>
                </c:pt>
                <c:pt idx="20272">
                  <c:v>152.41736618730525</c:v>
                </c:pt>
                <c:pt idx="20273">
                  <c:v>152.23349046940788</c:v>
                </c:pt>
                <c:pt idx="20274">
                  <c:v>150.302825376512</c:v>
                </c:pt>
                <c:pt idx="20275">
                  <c:v>150.67057036538958</c:v>
                </c:pt>
                <c:pt idx="20276">
                  <c:v>150.57863292820184</c:v>
                </c:pt>
                <c:pt idx="20277">
                  <c:v>150.02701787302345</c:v>
                </c:pt>
                <c:pt idx="20278">
                  <c:v>152.54723662234562</c:v>
                </c:pt>
                <c:pt idx="20279">
                  <c:v>150.21088739706022</c:v>
                </c:pt>
                <c:pt idx="20280">
                  <c:v>150.11894971886622</c:v>
                </c:pt>
                <c:pt idx="20281">
                  <c:v>150.76250882685389</c:v>
                </c:pt>
                <c:pt idx="20282">
                  <c:v>150.2487958122754</c:v>
                </c:pt>
                <c:pt idx="20283">
                  <c:v>151.62785743034317</c:v>
                </c:pt>
                <c:pt idx="20284">
                  <c:v>150.98428699506178</c:v>
                </c:pt>
                <c:pt idx="20285">
                  <c:v>150.57863292820184</c:v>
                </c:pt>
                <c:pt idx="20286">
                  <c:v>153.24479486753091</c:v>
                </c:pt>
                <c:pt idx="20287">
                  <c:v>152.17946108592596</c:v>
                </c:pt>
                <c:pt idx="20288">
                  <c:v>152.08751720182104</c:v>
                </c:pt>
                <c:pt idx="20289">
                  <c:v>150.52460336396524</c:v>
                </c:pt>
                <c:pt idx="20290">
                  <c:v>150.39476311495758</c:v>
                </c:pt>
                <c:pt idx="20291">
                  <c:v>150.02701787302345</c:v>
                </c:pt>
                <c:pt idx="20292">
                  <c:v>150.1568581340814</c:v>
                </c:pt>
                <c:pt idx="20293">
                  <c:v>150.34073355072098</c:v>
                </c:pt>
                <c:pt idx="20294">
                  <c:v>150.98428699506178</c:v>
                </c:pt>
                <c:pt idx="20295">
                  <c:v>150.2487958122754</c:v>
                </c:pt>
                <c:pt idx="20296">
                  <c:v>151.07622425149484</c:v>
                </c:pt>
                <c:pt idx="20297">
                  <c:v>151.16816211044352</c:v>
                </c:pt>
                <c:pt idx="20298">
                  <c:v>151.9036294336112</c:v>
                </c:pt>
                <c:pt idx="20299">
                  <c:v>152.17946108592596</c:v>
                </c:pt>
                <c:pt idx="20300">
                  <c:v>150.02701787302345</c:v>
                </c:pt>
                <c:pt idx="20301">
                  <c:v>151.44396966213333</c:v>
                </c:pt>
                <c:pt idx="20302">
                  <c:v>150.70847944337197</c:v>
                </c:pt>
                <c:pt idx="20303">
                  <c:v>150.2487958122754</c:v>
                </c:pt>
                <c:pt idx="20304">
                  <c:v>151.31412995538975</c:v>
                </c:pt>
                <c:pt idx="20305">
                  <c:v>151.0383163785437</c:v>
                </c:pt>
                <c:pt idx="20306">
                  <c:v>152.9689873158411</c:v>
                </c:pt>
                <c:pt idx="20307">
                  <c:v>151.95768231520242</c:v>
                </c:pt>
                <c:pt idx="20308">
                  <c:v>150.34073355072098</c:v>
                </c:pt>
                <c:pt idx="20309">
                  <c:v>151.31412995538975</c:v>
                </c:pt>
                <c:pt idx="20310">
                  <c:v>151.31412995538975</c:v>
                </c:pt>
                <c:pt idx="20311">
                  <c:v>150.76250882685389</c:v>
                </c:pt>
                <c:pt idx="20312">
                  <c:v>151.31412995538975</c:v>
                </c:pt>
                <c:pt idx="20313">
                  <c:v>150.52460336396524</c:v>
                </c:pt>
                <c:pt idx="20314">
                  <c:v>150.67057036538958</c:v>
                </c:pt>
                <c:pt idx="20315">
                  <c:v>150.48669494875003</c:v>
                </c:pt>
                <c:pt idx="20316">
                  <c:v>151.22219209644106</c:v>
                </c:pt>
                <c:pt idx="20317">
                  <c:v>150.34073355072098</c:v>
                </c:pt>
                <c:pt idx="20318">
                  <c:v>150.98428699506178</c:v>
                </c:pt>
                <c:pt idx="20319">
                  <c:v>151.62785743034317</c:v>
                </c:pt>
                <c:pt idx="20320">
                  <c:v>152.87704945689242</c:v>
                </c:pt>
                <c:pt idx="20321">
                  <c:v>150.94637851959502</c:v>
                </c:pt>
                <c:pt idx="20322">
                  <c:v>151.31412995538975</c:v>
                </c:pt>
                <c:pt idx="20323">
                  <c:v>150.80041730232065</c:v>
                </c:pt>
                <c:pt idx="20324">
                  <c:v>151.0383163785437</c:v>
                </c:pt>
                <c:pt idx="20325">
                  <c:v>150.06492009437804</c:v>
                </c:pt>
                <c:pt idx="20326">
                  <c:v>150.11894971886622</c:v>
                </c:pt>
                <c:pt idx="20327">
                  <c:v>153.52060844437696</c:v>
                </c:pt>
                <c:pt idx="20328">
                  <c:v>153.83432989417415</c:v>
                </c:pt>
                <c:pt idx="20329">
                  <c:v>150.52460336396524</c:v>
                </c:pt>
                <c:pt idx="20330">
                  <c:v>151.44396966213333</c:v>
                </c:pt>
                <c:pt idx="20331">
                  <c:v>150.89234853359747</c:v>
                </c:pt>
                <c:pt idx="20332">
                  <c:v>151.62785743034317</c:v>
                </c:pt>
                <c:pt idx="20333">
                  <c:v>150.80041730232065</c:v>
                </c:pt>
                <c:pt idx="20334">
                  <c:v>151.0383163785437</c:v>
                </c:pt>
                <c:pt idx="20335">
                  <c:v>150.11894971886622</c:v>
                </c:pt>
                <c:pt idx="20336">
                  <c:v>150.67057036538958</c:v>
                </c:pt>
                <c:pt idx="20337">
                  <c:v>152.87704945689242</c:v>
                </c:pt>
                <c:pt idx="20338">
                  <c:v>150.57863292820184</c:v>
                </c:pt>
                <c:pt idx="20339">
                  <c:v>150.89234853359747</c:v>
                </c:pt>
                <c:pt idx="20340">
                  <c:v>150.34073355072098</c:v>
                </c:pt>
                <c:pt idx="20341">
                  <c:v>151.99557331771612</c:v>
                </c:pt>
                <c:pt idx="20342">
                  <c:v>150.61654098190766</c:v>
                </c:pt>
                <c:pt idx="20343">
                  <c:v>151.53591354623825</c:v>
                </c:pt>
                <c:pt idx="20344">
                  <c:v>152.14155863561541</c:v>
                </c:pt>
                <c:pt idx="20345">
                  <c:v>150.02701787302345</c:v>
                </c:pt>
                <c:pt idx="20346">
                  <c:v>150.80041730232065</c:v>
                </c:pt>
                <c:pt idx="20347">
                  <c:v>150.06492009437804</c:v>
                </c:pt>
                <c:pt idx="20348">
                  <c:v>150.76250882685389</c:v>
                </c:pt>
                <c:pt idx="20349">
                  <c:v>151.16816211044352</c:v>
                </c:pt>
                <c:pt idx="20350">
                  <c:v>150.06492009437804</c:v>
                </c:pt>
                <c:pt idx="20351">
                  <c:v>150.89234853359747</c:v>
                </c:pt>
                <c:pt idx="20352">
                  <c:v>151.53591354623825</c:v>
                </c:pt>
                <c:pt idx="20353">
                  <c:v>151.16816211044352</c:v>
                </c:pt>
                <c:pt idx="20354">
                  <c:v>151.2600999693922</c:v>
                </c:pt>
                <c:pt idx="20355">
                  <c:v>150.06492009437804</c:v>
                </c:pt>
                <c:pt idx="20356">
                  <c:v>150.2487958122754</c:v>
                </c:pt>
                <c:pt idx="20357">
                  <c:v>150.39476311495758</c:v>
                </c:pt>
                <c:pt idx="20358">
                  <c:v>150.48669494875003</c:v>
                </c:pt>
                <c:pt idx="20359">
                  <c:v>151.49799964813087</c:v>
                </c:pt>
                <c:pt idx="20360">
                  <c:v>150.34073355072098</c:v>
                </c:pt>
                <c:pt idx="20361">
                  <c:v>151.99557331771612</c:v>
                </c:pt>
                <c:pt idx="20362">
                  <c:v>150.48669494875003</c:v>
                </c:pt>
                <c:pt idx="20363">
                  <c:v>151.53591354623825</c:v>
                </c:pt>
                <c:pt idx="20364">
                  <c:v>151.2600999693922</c:v>
                </c:pt>
                <c:pt idx="20365">
                  <c:v>152.73106353647751</c:v>
                </c:pt>
                <c:pt idx="20366">
                  <c:v>151.0383163785437</c:v>
                </c:pt>
                <c:pt idx="20367">
                  <c:v>152.14155863561541</c:v>
                </c:pt>
                <c:pt idx="20368">
                  <c:v>150.98428699506178</c:v>
                </c:pt>
                <c:pt idx="20369">
                  <c:v>150.52460336396524</c:v>
                </c:pt>
                <c:pt idx="20370">
                  <c:v>151.40606178918219</c:v>
                </c:pt>
                <c:pt idx="20371">
                  <c:v>150.1568581340814</c:v>
                </c:pt>
                <c:pt idx="20372">
                  <c:v>152.50930404625393</c:v>
                </c:pt>
                <c:pt idx="20373">
                  <c:v>150.11894971886622</c:v>
                </c:pt>
                <c:pt idx="20374">
                  <c:v>150.67057036538958</c:v>
                </c:pt>
                <c:pt idx="20375">
                  <c:v>152.04962077666673</c:v>
                </c:pt>
                <c:pt idx="20376">
                  <c:v>152.14155863561541</c:v>
                </c:pt>
                <c:pt idx="20377">
                  <c:v>150.43266562551966</c:v>
                </c:pt>
                <c:pt idx="20378">
                  <c:v>151.62785743034317</c:v>
                </c:pt>
                <c:pt idx="20379">
                  <c:v>150.43266562551966</c:v>
                </c:pt>
                <c:pt idx="20380">
                  <c:v>151.0383163785437</c:v>
                </c:pt>
                <c:pt idx="20381">
                  <c:v>151.22219209644106</c:v>
                </c:pt>
                <c:pt idx="20382">
                  <c:v>151.49799964813087</c:v>
                </c:pt>
                <c:pt idx="20383">
                  <c:v>151.16816211044352</c:v>
                </c:pt>
                <c:pt idx="20384">
                  <c:v>150.61654098190766</c:v>
                </c:pt>
                <c:pt idx="20385">
                  <c:v>150.39476311495758</c:v>
                </c:pt>
                <c:pt idx="20386">
                  <c:v>151.16816211044352</c:v>
                </c:pt>
                <c:pt idx="20387">
                  <c:v>150.52460336396524</c:v>
                </c:pt>
                <c:pt idx="20388">
                  <c:v>151.86574505876936</c:v>
                </c:pt>
                <c:pt idx="20389">
                  <c:v>151.77381322497692</c:v>
                </c:pt>
                <c:pt idx="20390">
                  <c:v>151.49799964813087</c:v>
                </c:pt>
                <c:pt idx="20391">
                  <c:v>150.67057036538958</c:v>
                </c:pt>
                <c:pt idx="20392">
                  <c:v>150.67057036538958</c:v>
                </c:pt>
                <c:pt idx="20393">
                  <c:v>150.98428699506178</c:v>
                </c:pt>
                <c:pt idx="20394">
                  <c:v>150.39476311495758</c:v>
                </c:pt>
                <c:pt idx="20395">
                  <c:v>152.27140497003089</c:v>
                </c:pt>
                <c:pt idx="20396">
                  <c:v>150.1568581340814</c:v>
                </c:pt>
                <c:pt idx="20397">
                  <c:v>151.2600999693922</c:v>
                </c:pt>
                <c:pt idx="20398">
                  <c:v>151.53591354623825</c:v>
                </c:pt>
                <c:pt idx="20399">
                  <c:v>150.89234853359747</c:v>
                </c:pt>
                <c:pt idx="20400">
                  <c:v>151.44396966213333</c:v>
                </c:pt>
                <c:pt idx="20401">
                  <c:v>151.2600999693922</c:v>
                </c:pt>
                <c:pt idx="20402">
                  <c:v>150.02701787302345</c:v>
                </c:pt>
                <c:pt idx="20403">
                  <c:v>150.48669494875003</c:v>
                </c:pt>
                <c:pt idx="20404">
                  <c:v>151.58993750707955</c:v>
                </c:pt>
                <c:pt idx="20405">
                  <c:v>150.48669494875003</c:v>
                </c:pt>
                <c:pt idx="20406">
                  <c:v>150.48669494875003</c:v>
                </c:pt>
                <c:pt idx="20407">
                  <c:v>152.04962077666673</c:v>
                </c:pt>
                <c:pt idx="20408">
                  <c:v>150.48669494875003</c:v>
                </c:pt>
                <c:pt idx="20409">
                  <c:v>153.24479486753091</c:v>
                </c:pt>
                <c:pt idx="20410">
                  <c:v>152.41736618730525</c:v>
                </c:pt>
                <c:pt idx="20411">
                  <c:v>150.34073355072098</c:v>
                </c:pt>
                <c:pt idx="20412">
                  <c:v>150.70847944337197</c:v>
                </c:pt>
                <c:pt idx="20413">
                  <c:v>151.31412995538975</c:v>
                </c:pt>
                <c:pt idx="20414">
                  <c:v>150.34073355072098</c:v>
                </c:pt>
                <c:pt idx="20415">
                  <c:v>151.0383163785437</c:v>
                </c:pt>
                <c:pt idx="20416">
                  <c:v>150.11894971886622</c:v>
                </c:pt>
                <c:pt idx="20417">
                  <c:v>150.98428699506178</c:v>
                </c:pt>
                <c:pt idx="20418">
                  <c:v>150.67057036538958</c:v>
                </c:pt>
                <c:pt idx="20419">
                  <c:v>150.57863292820184</c:v>
                </c:pt>
                <c:pt idx="20420">
                  <c:v>150.61654098190766</c:v>
                </c:pt>
                <c:pt idx="20421">
                  <c:v>153.06092517478979</c:v>
                </c:pt>
                <c:pt idx="20422">
                  <c:v>153.3367327264796</c:v>
                </c:pt>
                <c:pt idx="20423">
                  <c:v>150.61654098190766</c:v>
                </c:pt>
                <c:pt idx="20424">
                  <c:v>151.95768231520242</c:v>
                </c:pt>
                <c:pt idx="20425">
                  <c:v>150.34073355072098</c:v>
                </c:pt>
                <c:pt idx="20426">
                  <c:v>150.98428699506178</c:v>
                </c:pt>
                <c:pt idx="20427">
                  <c:v>151.71980131444809</c:v>
                </c:pt>
                <c:pt idx="20428">
                  <c:v>150.43266562551966</c:v>
                </c:pt>
                <c:pt idx="20429">
                  <c:v>152.54723662234562</c:v>
                </c:pt>
                <c:pt idx="20430">
                  <c:v>150.43266562551966</c:v>
                </c:pt>
                <c:pt idx="20431">
                  <c:v>150.48669494875003</c:v>
                </c:pt>
                <c:pt idx="20432">
                  <c:v>150.80041730232065</c:v>
                </c:pt>
                <c:pt idx="20433">
                  <c:v>152.54723662234562</c:v>
                </c:pt>
                <c:pt idx="20434">
                  <c:v>150.06492009437804</c:v>
                </c:pt>
                <c:pt idx="20435">
                  <c:v>150.76250882685389</c:v>
                </c:pt>
                <c:pt idx="20436">
                  <c:v>150.89234853359747</c:v>
                </c:pt>
                <c:pt idx="20437">
                  <c:v>150.85444668580257</c:v>
                </c:pt>
                <c:pt idx="20438">
                  <c:v>152.04962077666673</c:v>
                </c:pt>
                <c:pt idx="20439">
                  <c:v>153.3367327264796</c:v>
                </c:pt>
                <c:pt idx="20440">
                  <c:v>151.68187476351261</c:v>
                </c:pt>
                <c:pt idx="20441">
                  <c:v>150.48669494875003</c:v>
                </c:pt>
                <c:pt idx="20442">
                  <c:v>150.06492009437804</c:v>
                </c:pt>
                <c:pt idx="20443">
                  <c:v>150.39476311495758</c:v>
                </c:pt>
                <c:pt idx="20444">
                  <c:v>150.67057036538958</c:v>
                </c:pt>
                <c:pt idx="20445">
                  <c:v>151.71980131444809</c:v>
                </c:pt>
                <c:pt idx="20446">
                  <c:v>151.35203180318464</c:v>
                </c:pt>
                <c:pt idx="20447">
                  <c:v>150.85444668580257</c:v>
                </c:pt>
                <c:pt idx="20448">
                  <c:v>151.53591354623825</c:v>
                </c:pt>
                <c:pt idx="20449">
                  <c:v>152.27140497003089</c:v>
                </c:pt>
                <c:pt idx="20450">
                  <c:v>157.14406992073305</c:v>
                </c:pt>
                <c:pt idx="20451">
                  <c:v>153.74238601006925</c:v>
                </c:pt>
                <c:pt idx="20452">
                  <c:v>151.40606178918219</c:v>
                </c:pt>
                <c:pt idx="20453">
                  <c:v>150.21088739706022</c:v>
                </c:pt>
                <c:pt idx="20454">
                  <c:v>152.60124130268699</c:v>
                </c:pt>
                <c:pt idx="20455">
                  <c:v>150.302825376512</c:v>
                </c:pt>
                <c:pt idx="20456">
                  <c:v>150.98428699506178</c:v>
                </c:pt>
                <c:pt idx="20457">
                  <c:v>150.2487958122754</c:v>
                </c:pt>
                <c:pt idx="20458">
                  <c:v>150.67057036538958</c:v>
                </c:pt>
                <c:pt idx="20459">
                  <c:v>150.61654098190766</c:v>
                </c:pt>
                <c:pt idx="20460">
                  <c:v>150.302825376512</c:v>
                </c:pt>
                <c:pt idx="20461">
                  <c:v>150.85444668580257</c:v>
                </c:pt>
                <c:pt idx="20462">
                  <c:v>153.15285700858223</c:v>
                </c:pt>
                <c:pt idx="20463">
                  <c:v>151.68187476351261</c:v>
                </c:pt>
                <c:pt idx="20464">
                  <c:v>150.57863292820184</c:v>
                </c:pt>
                <c:pt idx="20465">
                  <c:v>151.13025423749238</c:v>
                </c:pt>
                <c:pt idx="20466">
                  <c:v>150.302825376512</c:v>
                </c:pt>
                <c:pt idx="20467">
                  <c:v>151.68187476351261</c:v>
                </c:pt>
                <c:pt idx="20468">
                  <c:v>151.86574505876936</c:v>
                </c:pt>
                <c:pt idx="20469">
                  <c:v>150.57863292820184</c:v>
                </c:pt>
                <c:pt idx="20470">
                  <c:v>150.302825376512</c:v>
                </c:pt>
                <c:pt idx="20471">
                  <c:v>153.09883907289716</c:v>
                </c:pt>
                <c:pt idx="20472">
                  <c:v>150.98428699506178</c:v>
                </c:pt>
                <c:pt idx="20473">
                  <c:v>150.21088739706022</c:v>
                </c:pt>
                <c:pt idx="20474">
                  <c:v>150.80041730232065</c:v>
                </c:pt>
                <c:pt idx="20475">
                  <c:v>150.80041730232065</c:v>
                </c:pt>
                <c:pt idx="20476">
                  <c:v>150.70847944337197</c:v>
                </c:pt>
                <c:pt idx="20477">
                  <c:v>150.43266562551966</c:v>
                </c:pt>
                <c:pt idx="20478">
                  <c:v>150.06492009437804</c:v>
                </c:pt>
                <c:pt idx="20479">
                  <c:v>151.13025423749238</c:v>
                </c:pt>
                <c:pt idx="20480">
                  <c:v>150.34073355072098</c:v>
                </c:pt>
                <c:pt idx="20481">
                  <c:v>152.63911965237259</c:v>
                </c:pt>
                <c:pt idx="20482">
                  <c:v>150.98428699506178</c:v>
                </c:pt>
                <c:pt idx="20483">
                  <c:v>151.44396966213333</c:v>
                </c:pt>
                <c:pt idx="20484">
                  <c:v>150.2487958122754</c:v>
                </c:pt>
                <c:pt idx="20485">
                  <c:v>150.80041730232065</c:v>
                </c:pt>
                <c:pt idx="20486">
                  <c:v>150.94637851959502</c:v>
                </c:pt>
                <c:pt idx="20487">
                  <c:v>152.36334885413578</c:v>
                </c:pt>
                <c:pt idx="20488">
                  <c:v>151.2600999693922</c:v>
                </c:pt>
                <c:pt idx="20489">
                  <c:v>151.13025423749238</c:v>
                </c:pt>
                <c:pt idx="20490">
                  <c:v>150.43266562551966</c:v>
                </c:pt>
                <c:pt idx="20491">
                  <c:v>150.70847944337197</c:v>
                </c:pt>
                <c:pt idx="20492">
                  <c:v>150.70847944337197</c:v>
                </c:pt>
                <c:pt idx="20493">
                  <c:v>150.1568581340814</c:v>
                </c:pt>
                <c:pt idx="20494">
                  <c:v>150.2487958122754</c:v>
                </c:pt>
                <c:pt idx="20495">
                  <c:v>152.04962077666673</c:v>
                </c:pt>
                <c:pt idx="20496">
                  <c:v>153.24479486753091</c:v>
                </c:pt>
                <c:pt idx="20497">
                  <c:v>150.67057036538958</c:v>
                </c:pt>
                <c:pt idx="20498">
                  <c:v>151.07622425149484</c:v>
                </c:pt>
                <c:pt idx="20499">
                  <c:v>151.31412995538975</c:v>
                </c:pt>
                <c:pt idx="20500">
                  <c:v>151.31412995538975</c:v>
                </c:pt>
                <c:pt idx="20501">
                  <c:v>150.98428699506178</c:v>
                </c:pt>
                <c:pt idx="20502">
                  <c:v>150.21088739706022</c:v>
                </c:pt>
                <c:pt idx="20503">
                  <c:v>151.13025423749238</c:v>
                </c:pt>
                <c:pt idx="20504">
                  <c:v>150.43266562551966</c:v>
                </c:pt>
                <c:pt idx="20505">
                  <c:v>150.67057036538958</c:v>
                </c:pt>
                <c:pt idx="20506">
                  <c:v>152.87704945689242</c:v>
                </c:pt>
                <c:pt idx="20507">
                  <c:v>151.86574505876936</c:v>
                </c:pt>
                <c:pt idx="20508">
                  <c:v>153.52060844437696</c:v>
                </c:pt>
                <c:pt idx="20509">
                  <c:v>152.14155863561541</c:v>
                </c:pt>
                <c:pt idx="20510">
                  <c:v>151.86574505876936</c:v>
                </c:pt>
                <c:pt idx="20511">
                  <c:v>151.53591354623825</c:v>
                </c:pt>
                <c:pt idx="20512">
                  <c:v>151.07622425149484</c:v>
                </c:pt>
                <c:pt idx="20513">
                  <c:v>150.1568581340814</c:v>
                </c:pt>
                <c:pt idx="20514">
                  <c:v>151.71980131444809</c:v>
                </c:pt>
                <c:pt idx="20515">
                  <c:v>151.9036294336112</c:v>
                </c:pt>
                <c:pt idx="20516">
                  <c:v>150.57863292820184</c:v>
                </c:pt>
                <c:pt idx="20517">
                  <c:v>150.06492009437804</c:v>
                </c:pt>
                <c:pt idx="20518">
                  <c:v>150.11894971886622</c:v>
                </c:pt>
                <c:pt idx="20519">
                  <c:v>150.43266562551966</c:v>
                </c:pt>
                <c:pt idx="20520">
                  <c:v>150.61654098190766</c:v>
                </c:pt>
                <c:pt idx="20521">
                  <c:v>150.57863292820184</c:v>
                </c:pt>
                <c:pt idx="20522">
                  <c:v>150.21088739706022</c:v>
                </c:pt>
                <c:pt idx="20523">
                  <c:v>150.76250882685389</c:v>
                </c:pt>
                <c:pt idx="20524">
                  <c:v>150.2487958122754</c:v>
                </c:pt>
                <c:pt idx="20525">
                  <c:v>150.94637851959502</c:v>
                </c:pt>
                <c:pt idx="20526">
                  <c:v>150.57863292820184</c:v>
                </c:pt>
                <c:pt idx="20527">
                  <c:v>150.70847944337197</c:v>
                </c:pt>
                <c:pt idx="20528">
                  <c:v>151.16816211044352</c:v>
                </c:pt>
                <c:pt idx="20529">
                  <c:v>152.82300742058243</c:v>
                </c:pt>
                <c:pt idx="20530">
                  <c:v>153.09883907289716</c:v>
                </c:pt>
                <c:pt idx="20531">
                  <c:v>153.55849824185941</c:v>
                </c:pt>
                <c:pt idx="20532">
                  <c:v>150.43266562551966</c:v>
                </c:pt>
                <c:pt idx="20533">
                  <c:v>150.52460336396524</c:v>
                </c:pt>
                <c:pt idx="20534">
                  <c:v>150.57863292820184</c:v>
                </c:pt>
                <c:pt idx="20535">
                  <c:v>150.302825376512</c:v>
                </c:pt>
                <c:pt idx="20536">
                  <c:v>151.95768231520242</c:v>
                </c:pt>
                <c:pt idx="20537">
                  <c:v>151.95768231520242</c:v>
                </c:pt>
                <c:pt idx="20538">
                  <c:v>152.69317373899506</c:v>
                </c:pt>
                <c:pt idx="20539">
                  <c:v>154.25609806062272</c:v>
                </c:pt>
                <c:pt idx="20540">
                  <c:v>150.48669494875003</c:v>
                </c:pt>
                <c:pt idx="20541">
                  <c:v>151.16816211044352</c:v>
                </c:pt>
                <c:pt idx="20542">
                  <c:v>150.21088739706022</c:v>
                </c:pt>
                <c:pt idx="20543">
                  <c:v>150.34073355072098</c:v>
                </c:pt>
                <c:pt idx="20544">
                  <c:v>150.80041730232065</c:v>
                </c:pt>
                <c:pt idx="20545">
                  <c:v>151.07622425149484</c:v>
                </c:pt>
                <c:pt idx="20546">
                  <c:v>150.67057036538958</c:v>
                </c:pt>
                <c:pt idx="20547">
                  <c:v>151.0383163785437</c:v>
                </c:pt>
                <c:pt idx="20548">
                  <c:v>150.21088739706022</c:v>
                </c:pt>
                <c:pt idx="20549">
                  <c:v>150.98428699506178</c:v>
                </c:pt>
                <c:pt idx="20550">
                  <c:v>150.43266562551966</c:v>
                </c:pt>
                <c:pt idx="20551">
                  <c:v>151.13025423749238</c:v>
                </c:pt>
                <c:pt idx="20552">
                  <c:v>150.06492009437804</c:v>
                </c:pt>
                <c:pt idx="20553">
                  <c:v>151.49799964813087</c:v>
                </c:pt>
                <c:pt idx="20554">
                  <c:v>151.40606178918219</c:v>
                </c:pt>
                <c:pt idx="20555">
                  <c:v>151.31412995538975</c:v>
                </c:pt>
                <c:pt idx="20556">
                  <c:v>151.40606178918219</c:v>
                </c:pt>
                <c:pt idx="20557">
                  <c:v>150.67057036538958</c:v>
                </c:pt>
                <c:pt idx="20558">
                  <c:v>150.2487958122754</c:v>
                </c:pt>
                <c:pt idx="20559">
                  <c:v>151.35203180318464</c:v>
                </c:pt>
                <c:pt idx="20560">
                  <c:v>152.63911965237259</c:v>
                </c:pt>
                <c:pt idx="20561">
                  <c:v>151.99557331771612</c:v>
                </c:pt>
                <c:pt idx="20562">
                  <c:v>152.27140497003089</c:v>
                </c:pt>
                <c:pt idx="20563">
                  <c:v>153.00689518879224</c:v>
                </c:pt>
                <c:pt idx="20564">
                  <c:v>153.46655435775449</c:v>
                </c:pt>
                <c:pt idx="20565">
                  <c:v>151.99557331771612</c:v>
                </c:pt>
                <c:pt idx="20566">
                  <c:v>151.81174519855301</c:v>
                </c:pt>
                <c:pt idx="20567">
                  <c:v>150.98428699506178</c:v>
                </c:pt>
                <c:pt idx="20568">
                  <c:v>150.1568581340814</c:v>
                </c:pt>
                <c:pt idx="20569">
                  <c:v>150.302825376512</c:v>
                </c:pt>
                <c:pt idx="20570">
                  <c:v>150.76250882685389</c:v>
                </c:pt>
                <c:pt idx="20571">
                  <c:v>150.76250882685389</c:v>
                </c:pt>
                <c:pt idx="20572">
                  <c:v>151.49799964813087</c:v>
                </c:pt>
                <c:pt idx="20573">
                  <c:v>152.87704945689242</c:v>
                </c:pt>
                <c:pt idx="20574">
                  <c:v>152.41736618730525</c:v>
                </c:pt>
                <c:pt idx="20575">
                  <c:v>152.50930404625393</c:v>
                </c:pt>
                <c:pt idx="20576">
                  <c:v>151.22219209644106</c:v>
                </c:pt>
                <c:pt idx="20577">
                  <c:v>151.22219209644106</c:v>
                </c:pt>
                <c:pt idx="20578">
                  <c:v>151.62785743034317</c:v>
                </c:pt>
                <c:pt idx="20579">
                  <c:v>150.52460336396524</c:v>
                </c:pt>
                <c:pt idx="20580">
                  <c:v>150.85444668580257</c:v>
                </c:pt>
                <c:pt idx="20581">
                  <c:v>152.69317373899506</c:v>
                </c:pt>
                <c:pt idx="20582">
                  <c:v>153.88835385501545</c:v>
                </c:pt>
                <c:pt idx="20583">
                  <c:v>150.48669494875003</c:v>
                </c:pt>
                <c:pt idx="20584">
                  <c:v>150.67057036538958</c:v>
                </c:pt>
                <c:pt idx="20585">
                  <c:v>151.44396966213333</c:v>
                </c:pt>
                <c:pt idx="20586">
                  <c:v>151.77381322497692</c:v>
                </c:pt>
                <c:pt idx="20587">
                  <c:v>150.11894971886622</c:v>
                </c:pt>
                <c:pt idx="20588">
                  <c:v>150.1568581340814</c:v>
                </c:pt>
                <c:pt idx="20589">
                  <c:v>151.44396966213333</c:v>
                </c:pt>
                <c:pt idx="20590">
                  <c:v>150.61654098190766</c:v>
                </c:pt>
                <c:pt idx="20591">
                  <c:v>150.2487958122754</c:v>
                </c:pt>
                <c:pt idx="20592">
                  <c:v>150.80041730232065</c:v>
                </c:pt>
                <c:pt idx="20593">
                  <c:v>150.98428699506178</c:v>
                </c:pt>
                <c:pt idx="20594">
                  <c:v>153.65044212596433</c:v>
                </c:pt>
                <c:pt idx="20595">
                  <c:v>150.2487958122754</c:v>
                </c:pt>
                <c:pt idx="20596">
                  <c:v>151.68187476351261</c:v>
                </c:pt>
                <c:pt idx="20597">
                  <c:v>151.40606178918219</c:v>
                </c:pt>
                <c:pt idx="20598">
                  <c:v>150.67057036538958</c:v>
                </c:pt>
                <c:pt idx="20599">
                  <c:v>150.61654098190766</c:v>
                </c:pt>
                <c:pt idx="20600">
                  <c:v>150.1568581340814</c:v>
                </c:pt>
                <c:pt idx="20601">
                  <c:v>150.94637851959502</c:v>
                </c:pt>
                <c:pt idx="20602">
                  <c:v>151.31412995538975</c:v>
                </c:pt>
                <c:pt idx="20603">
                  <c:v>150.67057036538958</c:v>
                </c:pt>
                <c:pt idx="20604">
                  <c:v>152.17946108592596</c:v>
                </c:pt>
                <c:pt idx="20605">
                  <c:v>153.24479486753091</c:v>
                </c:pt>
                <c:pt idx="20606">
                  <c:v>151.0383163785437</c:v>
                </c:pt>
                <c:pt idx="20607">
                  <c:v>151.0383163785437</c:v>
                </c:pt>
                <c:pt idx="20608">
                  <c:v>150.39476311495758</c:v>
                </c:pt>
                <c:pt idx="20609">
                  <c:v>151.07622425149484</c:v>
                </c:pt>
                <c:pt idx="20610">
                  <c:v>150.06492009437804</c:v>
                </c:pt>
                <c:pt idx="20611">
                  <c:v>150.89234853359747</c:v>
                </c:pt>
                <c:pt idx="20612">
                  <c:v>150.61654098190766</c:v>
                </c:pt>
                <c:pt idx="20613">
                  <c:v>150.61654098190766</c:v>
                </c:pt>
                <c:pt idx="20614">
                  <c:v>150.89234853359747</c:v>
                </c:pt>
                <c:pt idx="20615">
                  <c:v>152.08751720182104</c:v>
                </c:pt>
                <c:pt idx="20616">
                  <c:v>150.61654098190766</c:v>
                </c:pt>
                <c:pt idx="20617">
                  <c:v>150.1568581340814</c:v>
                </c:pt>
                <c:pt idx="20618">
                  <c:v>150.61654098190766</c:v>
                </c:pt>
                <c:pt idx="20619">
                  <c:v>150.1568581340814</c:v>
                </c:pt>
                <c:pt idx="20620">
                  <c:v>151.35203180318464</c:v>
                </c:pt>
                <c:pt idx="20621">
                  <c:v>150.57863292820184</c:v>
                </c:pt>
                <c:pt idx="20622">
                  <c:v>150.52460336396524</c:v>
                </c:pt>
                <c:pt idx="20623">
                  <c:v>150.02701787302345</c:v>
                </c:pt>
                <c:pt idx="20624">
                  <c:v>150.57863292820184</c:v>
                </c:pt>
                <c:pt idx="20625">
                  <c:v>150.80041730232065</c:v>
                </c:pt>
                <c:pt idx="20626">
                  <c:v>153.46655435775449</c:v>
                </c:pt>
                <c:pt idx="20627">
                  <c:v>151.35203180318464</c:v>
                </c:pt>
                <c:pt idx="20628">
                  <c:v>150.70847944337197</c:v>
                </c:pt>
                <c:pt idx="20629">
                  <c:v>150.21088739706022</c:v>
                </c:pt>
                <c:pt idx="20630">
                  <c:v>150.48669494875003</c:v>
                </c:pt>
                <c:pt idx="20631">
                  <c:v>152.08751720182104</c:v>
                </c:pt>
                <c:pt idx="20632">
                  <c:v>151.44396966213333</c:v>
                </c:pt>
                <c:pt idx="20633">
                  <c:v>151.44396966213333</c:v>
                </c:pt>
                <c:pt idx="20634">
                  <c:v>152.36334885413578</c:v>
                </c:pt>
                <c:pt idx="20635">
                  <c:v>151.9036294336112</c:v>
                </c:pt>
                <c:pt idx="20636">
                  <c:v>150.48669494875003</c:v>
                </c:pt>
                <c:pt idx="20637">
                  <c:v>150.2487958122754</c:v>
                </c:pt>
                <c:pt idx="20638">
                  <c:v>151.77381322497692</c:v>
                </c:pt>
                <c:pt idx="20639">
                  <c:v>152.78511159794374</c:v>
                </c:pt>
                <c:pt idx="20640">
                  <c:v>151.77381322497692</c:v>
                </c:pt>
                <c:pt idx="20641">
                  <c:v>150.2487958122754</c:v>
                </c:pt>
                <c:pt idx="20642">
                  <c:v>151.16816211044352</c:v>
                </c:pt>
                <c:pt idx="20643">
                  <c:v>151.53591354623825</c:v>
                </c:pt>
                <c:pt idx="20644">
                  <c:v>152.73106353647751</c:v>
                </c:pt>
                <c:pt idx="20645">
                  <c:v>152.54723662234562</c:v>
                </c:pt>
                <c:pt idx="20646">
                  <c:v>150.57863292820184</c:v>
                </c:pt>
                <c:pt idx="20647">
                  <c:v>150.34073355072098</c:v>
                </c:pt>
                <c:pt idx="20648">
                  <c:v>150.98428699506178</c:v>
                </c:pt>
                <c:pt idx="20649">
                  <c:v>152.4552927382407</c:v>
                </c:pt>
                <c:pt idx="20650">
                  <c:v>150.57863292820184</c:v>
                </c:pt>
                <c:pt idx="20651">
                  <c:v>151.0383163785437</c:v>
                </c:pt>
                <c:pt idx="20652">
                  <c:v>150.43266562551966</c:v>
                </c:pt>
                <c:pt idx="20653">
                  <c:v>150.52460336396524</c:v>
                </c:pt>
                <c:pt idx="20654">
                  <c:v>150.1568581340814</c:v>
                </c:pt>
                <c:pt idx="20655">
                  <c:v>150.21088739706022</c:v>
                </c:pt>
                <c:pt idx="20656">
                  <c:v>151.40606178918219</c:v>
                </c:pt>
                <c:pt idx="20657">
                  <c:v>152.14155863561541</c:v>
                </c:pt>
                <c:pt idx="20658">
                  <c:v>153.3367327264796</c:v>
                </c:pt>
                <c:pt idx="20659">
                  <c:v>151.13025423749238</c:v>
                </c:pt>
                <c:pt idx="20660">
                  <c:v>151.22219209644106</c:v>
                </c:pt>
                <c:pt idx="20661">
                  <c:v>150.57863292820184</c:v>
                </c:pt>
                <c:pt idx="20662">
                  <c:v>150.85444668580257</c:v>
                </c:pt>
                <c:pt idx="20663">
                  <c:v>150.21088739706022</c:v>
                </c:pt>
                <c:pt idx="20664">
                  <c:v>150.67057036538958</c:v>
                </c:pt>
                <c:pt idx="20665">
                  <c:v>152.4552927382407</c:v>
                </c:pt>
                <c:pt idx="20666">
                  <c:v>152.73106353647751</c:v>
                </c:pt>
                <c:pt idx="20667">
                  <c:v>154.47787743386186</c:v>
                </c:pt>
                <c:pt idx="20668">
                  <c:v>152.4552927382407</c:v>
                </c:pt>
                <c:pt idx="20669">
                  <c:v>150.89234853359747</c:v>
                </c:pt>
                <c:pt idx="20670">
                  <c:v>151.22219209644106</c:v>
                </c:pt>
                <c:pt idx="20671">
                  <c:v>151.22219209644106</c:v>
                </c:pt>
                <c:pt idx="20672">
                  <c:v>151.95768231520242</c:v>
                </c:pt>
                <c:pt idx="20673">
                  <c:v>150.67057036538958</c:v>
                </c:pt>
                <c:pt idx="20674">
                  <c:v>152.9689873158411</c:v>
                </c:pt>
                <c:pt idx="20675">
                  <c:v>150.57863292820184</c:v>
                </c:pt>
                <c:pt idx="20676">
                  <c:v>150.48669494875003</c:v>
                </c:pt>
                <c:pt idx="20677">
                  <c:v>151.22219209644106</c:v>
                </c:pt>
                <c:pt idx="20678">
                  <c:v>150.21088739706022</c:v>
                </c:pt>
                <c:pt idx="20679">
                  <c:v>150.06492009437804</c:v>
                </c:pt>
                <c:pt idx="20680">
                  <c:v>151.58993750707955</c:v>
                </c:pt>
                <c:pt idx="20681">
                  <c:v>150.2487958122754</c:v>
                </c:pt>
                <c:pt idx="20682">
                  <c:v>150.80041730232065</c:v>
                </c:pt>
                <c:pt idx="20683">
                  <c:v>151.81174519855301</c:v>
                </c:pt>
                <c:pt idx="20684">
                  <c:v>152.08751720182104</c:v>
                </c:pt>
                <c:pt idx="20685">
                  <c:v>151.53591354623825</c:v>
                </c:pt>
                <c:pt idx="20686">
                  <c:v>152.27140497003089</c:v>
                </c:pt>
                <c:pt idx="20687">
                  <c:v>152.73106353647751</c:v>
                </c:pt>
                <c:pt idx="20688">
                  <c:v>151.16816211044352</c:v>
                </c:pt>
                <c:pt idx="20689">
                  <c:v>151.68187476351261</c:v>
                </c:pt>
                <c:pt idx="20690">
                  <c:v>150.1568581340814</c:v>
                </c:pt>
                <c:pt idx="20691">
                  <c:v>152.17946108592596</c:v>
                </c:pt>
                <c:pt idx="20692">
                  <c:v>151.22219209644106</c:v>
                </c:pt>
                <c:pt idx="20693">
                  <c:v>152.69317373899506</c:v>
                </c:pt>
                <c:pt idx="20694">
                  <c:v>151.35203180318464</c:v>
                </c:pt>
                <c:pt idx="20695">
                  <c:v>150.43266562551966</c:v>
                </c:pt>
                <c:pt idx="20696">
                  <c:v>150.11894971886622</c:v>
                </c:pt>
                <c:pt idx="20697">
                  <c:v>150.94637851959502</c:v>
                </c:pt>
                <c:pt idx="20698">
                  <c:v>150.85444668580257</c:v>
                </c:pt>
                <c:pt idx="20699">
                  <c:v>152.14155863561541</c:v>
                </c:pt>
                <c:pt idx="20700">
                  <c:v>151.13025423749238</c:v>
                </c:pt>
                <c:pt idx="20701">
                  <c:v>151.22219209644106</c:v>
                </c:pt>
                <c:pt idx="20702">
                  <c:v>151.0383163785437</c:v>
                </c:pt>
                <c:pt idx="20703">
                  <c:v>153.06092517478979</c:v>
                </c:pt>
                <c:pt idx="20704">
                  <c:v>152.69317373899506</c:v>
                </c:pt>
                <c:pt idx="20705">
                  <c:v>152.41736618730525</c:v>
                </c:pt>
                <c:pt idx="20706">
                  <c:v>150.1568581340814</c:v>
                </c:pt>
                <c:pt idx="20707">
                  <c:v>150.76250882685389</c:v>
                </c:pt>
                <c:pt idx="20708">
                  <c:v>151.13025423749238</c:v>
                </c:pt>
                <c:pt idx="20709">
                  <c:v>151.71980131444809</c:v>
                </c:pt>
                <c:pt idx="20710">
                  <c:v>152.63911965237259</c:v>
                </c:pt>
                <c:pt idx="20711">
                  <c:v>155.0294798844134</c:v>
                </c:pt>
                <c:pt idx="20712">
                  <c:v>155.85691519231094</c:v>
                </c:pt>
                <c:pt idx="20713">
                  <c:v>152.17946108592596</c:v>
                </c:pt>
                <c:pt idx="20714">
                  <c:v>153.19078295700209</c:v>
                </c:pt>
                <c:pt idx="20715">
                  <c:v>151.16816211044352</c:v>
                </c:pt>
                <c:pt idx="20716">
                  <c:v>150.89234853359747</c:v>
                </c:pt>
                <c:pt idx="20717">
                  <c:v>151.99557331771612</c:v>
                </c:pt>
                <c:pt idx="20718">
                  <c:v>152.27140497003089</c:v>
                </c:pt>
                <c:pt idx="20719">
                  <c:v>150.11894971886622</c:v>
                </c:pt>
                <c:pt idx="20720">
                  <c:v>152.27140497003089</c:v>
                </c:pt>
                <c:pt idx="20721">
                  <c:v>151.49799964813087</c:v>
                </c:pt>
                <c:pt idx="20722">
                  <c:v>151.49799964813087</c:v>
                </c:pt>
                <c:pt idx="20723">
                  <c:v>150.1568581340814</c:v>
                </c:pt>
                <c:pt idx="20724">
                  <c:v>150.2487958122754</c:v>
                </c:pt>
                <c:pt idx="20725">
                  <c:v>152.41736618730525</c:v>
                </c:pt>
                <c:pt idx="20726">
                  <c:v>150.52460336396524</c:v>
                </c:pt>
                <c:pt idx="20727">
                  <c:v>150.1568581340814</c:v>
                </c:pt>
                <c:pt idx="20728">
                  <c:v>150.302825376512</c:v>
                </c:pt>
                <c:pt idx="20729">
                  <c:v>150.2487958122754</c:v>
                </c:pt>
                <c:pt idx="20730">
                  <c:v>150.34073355072098</c:v>
                </c:pt>
                <c:pt idx="20731">
                  <c:v>151.16816211044352</c:v>
                </c:pt>
                <c:pt idx="20732">
                  <c:v>150.1568581340814</c:v>
                </c:pt>
                <c:pt idx="20733">
                  <c:v>150.43266562551966</c:v>
                </c:pt>
                <c:pt idx="20734">
                  <c:v>150.21088739706022</c:v>
                </c:pt>
                <c:pt idx="20735">
                  <c:v>150.11894971886622</c:v>
                </c:pt>
                <c:pt idx="20736">
                  <c:v>150.2487958122754</c:v>
                </c:pt>
                <c:pt idx="20737">
                  <c:v>151.81174519855301</c:v>
                </c:pt>
                <c:pt idx="20738">
                  <c:v>150.302825376512</c:v>
                </c:pt>
                <c:pt idx="20739">
                  <c:v>150.48669494875003</c:v>
                </c:pt>
                <c:pt idx="20740">
                  <c:v>150.39476311495758</c:v>
                </c:pt>
                <c:pt idx="20741">
                  <c:v>150.39476311495758</c:v>
                </c:pt>
                <c:pt idx="20742">
                  <c:v>151.40606178918219</c:v>
                </c:pt>
                <c:pt idx="20743">
                  <c:v>150.11894971886622</c:v>
                </c:pt>
                <c:pt idx="20744">
                  <c:v>150.06492009437804</c:v>
                </c:pt>
                <c:pt idx="20745">
                  <c:v>151.35203180318464</c:v>
                </c:pt>
                <c:pt idx="20746">
                  <c:v>150.80041730232065</c:v>
                </c:pt>
                <c:pt idx="20747">
                  <c:v>151.53591354623825</c:v>
                </c:pt>
                <c:pt idx="20748">
                  <c:v>152.4552927382407</c:v>
                </c:pt>
                <c:pt idx="20749">
                  <c:v>150.85444668580257</c:v>
                </c:pt>
                <c:pt idx="20750">
                  <c:v>150.48669494875003</c:v>
                </c:pt>
                <c:pt idx="20751">
                  <c:v>151.77381322497692</c:v>
                </c:pt>
                <c:pt idx="20752">
                  <c:v>150.85444668580257</c:v>
                </c:pt>
                <c:pt idx="20753">
                  <c:v>151.13025423749238</c:v>
                </c:pt>
                <c:pt idx="20754">
                  <c:v>151.40606178918219</c:v>
                </c:pt>
                <c:pt idx="20755">
                  <c:v>151.62785743034317</c:v>
                </c:pt>
                <c:pt idx="20756">
                  <c:v>155.76497070569039</c:v>
                </c:pt>
                <c:pt idx="20757">
                  <c:v>151.35203180318464</c:v>
                </c:pt>
                <c:pt idx="20758">
                  <c:v>150.80041730232065</c:v>
                </c:pt>
                <c:pt idx="20759">
                  <c:v>150.43266562551966</c:v>
                </c:pt>
                <c:pt idx="20760">
                  <c:v>151.44396966213333</c:v>
                </c:pt>
                <c:pt idx="20761">
                  <c:v>152.36334885413578</c:v>
                </c:pt>
                <c:pt idx="20762">
                  <c:v>150.39476311495758</c:v>
                </c:pt>
                <c:pt idx="20763">
                  <c:v>151.9036294336112</c:v>
                </c:pt>
                <c:pt idx="20764">
                  <c:v>151.31412995538975</c:v>
                </c:pt>
                <c:pt idx="20765">
                  <c:v>150.98428699506178</c:v>
                </c:pt>
                <c:pt idx="20766">
                  <c:v>152.54723662234562</c:v>
                </c:pt>
                <c:pt idx="20767">
                  <c:v>152.54723662234562</c:v>
                </c:pt>
                <c:pt idx="20768">
                  <c:v>151.44396966213333</c:v>
                </c:pt>
                <c:pt idx="20769">
                  <c:v>151.77381322497692</c:v>
                </c:pt>
                <c:pt idx="20770">
                  <c:v>152.69317373899506</c:v>
                </c:pt>
                <c:pt idx="20771">
                  <c:v>150.48669494875003</c:v>
                </c:pt>
                <c:pt idx="20772">
                  <c:v>153.9802856888079</c:v>
                </c:pt>
                <c:pt idx="20773">
                  <c:v>152.78511159794374</c:v>
                </c:pt>
                <c:pt idx="20774">
                  <c:v>151.68187476351261</c:v>
                </c:pt>
                <c:pt idx="20775">
                  <c:v>150.1568581340814</c:v>
                </c:pt>
                <c:pt idx="20776">
                  <c:v>151.68187476351261</c:v>
                </c:pt>
                <c:pt idx="20777">
                  <c:v>152.87704945689242</c:v>
                </c:pt>
                <c:pt idx="20778">
                  <c:v>150.02701787302345</c:v>
                </c:pt>
                <c:pt idx="20779">
                  <c:v>152.4552927382407</c:v>
                </c:pt>
                <c:pt idx="20780">
                  <c:v>151.62785743034317</c:v>
                </c:pt>
                <c:pt idx="20781">
                  <c:v>150.61654098190766</c:v>
                </c:pt>
                <c:pt idx="20782">
                  <c:v>151.44396966213333</c:v>
                </c:pt>
                <c:pt idx="20783">
                  <c:v>150.43266562551966</c:v>
                </c:pt>
                <c:pt idx="20784">
                  <c:v>150.52460336396524</c:v>
                </c:pt>
                <c:pt idx="20785">
                  <c:v>151.62785743034317</c:v>
                </c:pt>
                <c:pt idx="20786">
                  <c:v>150.34073355072098</c:v>
                </c:pt>
                <c:pt idx="20787">
                  <c:v>151.53591354623825</c:v>
                </c:pt>
                <c:pt idx="20788">
                  <c:v>150.34073355072098</c:v>
                </c:pt>
                <c:pt idx="20789">
                  <c:v>153.3367327264796</c:v>
                </c:pt>
                <c:pt idx="20790">
                  <c:v>153.24479486753091</c:v>
                </c:pt>
                <c:pt idx="20791">
                  <c:v>151.13025423749238</c:v>
                </c:pt>
                <c:pt idx="20792">
                  <c:v>150.67057036538958</c:v>
                </c:pt>
                <c:pt idx="20793">
                  <c:v>151.62785743034317</c:v>
                </c:pt>
                <c:pt idx="20794">
                  <c:v>150.57863292820184</c:v>
                </c:pt>
                <c:pt idx="20795">
                  <c:v>150.57863292820184</c:v>
                </c:pt>
                <c:pt idx="20796">
                  <c:v>151.53591354623825</c:v>
                </c:pt>
                <c:pt idx="20797">
                  <c:v>152.27140497003089</c:v>
                </c:pt>
                <c:pt idx="20798">
                  <c:v>151.07622425149484</c:v>
                </c:pt>
                <c:pt idx="20799">
                  <c:v>150.302825376512</c:v>
                </c:pt>
                <c:pt idx="20800">
                  <c:v>153.92627377827907</c:v>
                </c:pt>
                <c:pt idx="20801">
                  <c:v>151.49799964813087</c:v>
                </c:pt>
                <c:pt idx="20802">
                  <c:v>150.06492009437804</c:v>
                </c:pt>
                <c:pt idx="20803">
                  <c:v>150.39476311495758</c:v>
                </c:pt>
                <c:pt idx="20804">
                  <c:v>150.02701787302345</c:v>
                </c:pt>
                <c:pt idx="20805">
                  <c:v>150.39476311495758</c:v>
                </c:pt>
                <c:pt idx="20806">
                  <c:v>151.68187476351261</c:v>
                </c:pt>
                <c:pt idx="20807">
                  <c:v>151.16816211044352</c:v>
                </c:pt>
                <c:pt idx="20808">
                  <c:v>150.21088739706022</c:v>
                </c:pt>
                <c:pt idx="20809">
                  <c:v>150.94637851959502</c:v>
                </c:pt>
                <c:pt idx="20810">
                  <c:v>152.14155863561541</c:v>
                </c:pt>
                <c:pt idx="20811">
                  <c:v>150.94637851959502</c:v>
                </c:pt>
                <c:pt idx="20812">
                  <c:v>152.17946108592596</c:v>
                </c:pt>
                <c:pt idx="20813">
                  <c:v>151.07622425149484</c:v>
                </c:pt>
                <c:pt idx="20814">
                  <c:v>151.68187476351261</c:v>
                </c:pt>
                <c:pt idx="20815">
                  <c:v>150.85444668580257</c:v>
                </c:pt>
                <c:pt idx="20816">
                  <c:v>150.89234853359747</c:v>
                </c:pt>
                <c:pt idx="20817">
                  <c:v>150.02701787302345</c:v>
                </c:pt>
                <c:pt idx="20818">
                  <c:v>150.94637851959502</c:v>
                </c:pt>
                <c:pt idx="20819">
                  <c:v>150.06492009437804</c:v>
                </c:pt>
                <c:pt idx="20820">
                  <c:v>151.16816211044352</c:v>
                </c:pt>
                <c:pt idx="20821">
                  <c:v>150.2487958122754</c:v>
                </c:pt>
                <c:pt idx="20822">
                  <c:v>152.91495130468732</c:v>
                </c:pt>
                <c:pt idx="20823">
                  <c:v>152.4552927382407</c:v>
                </c:pt>
                <c:pt idx="20824">
                  <c:v>150.70847944337197</c:v>
                </c:pt>
                <c:pt idx="20825">
                  <c:v>150.85444668580257</c:v>
                </c:pt>
                <c:pt idx="20826">
                  <c:v>150.61654098190766</c:v>
                </c:pt>
                <c:pt idx="20827">
                  <c:v>151.62785743034317</c:v>
                </c:pt>
                <c:pt idx="20828">
                  <c:v>151.0383163785437</c:v>
                </c:pt>
                <c:pt idx="20829">
                  <c:v>150.57863292820184</c:v>
                </c:pt>
                <c:pt idx="20830">
                  <c:v>150.67057036538958</c:v>
                </c:pt>
                <c:pt idx="20831">
                  <c:v>150.67057036538958</c:v>
                </c:pt>
                <c:pt idx="20832">
                  <c:v>151.62785743034317</c:v>
                </c:pt>
                <c:pt idx="20833">
                  <c:v>150.67057036538958</c:v>
                </c:pt>
                <c:pt idx="20834">
                  <c:v>150.302825376512</c:v>
                </c:pt>
                <c:pt idx="20835">
                  <c:v>151.31412995538975</c:v>
                </c:pt>
                <c:pt idx="20836">
                  <c:v>152.9689873158411</c:v>
                </c:pt>
                <c:pt idx="20837">
                  <c:v>151.40606178918219</c:v>
                </c:pt>
                <c:pt idx="20838">
                  <c:v>151.49799964813087</c:v>
                </c:pt>
                <c:pt idx="20839">
                  <c:v>150.39476311495758</c:v>
                </c:pt>
                <c:pt idx="20840">
                  <c:v>151.16816211044352</c:v>
                </c:pt>
                <c:pt idx="20841">
                  <c:v>151.71980131444809</c:v>
                </c:pt>
                <c:pt idx="20842">
                  <c:v>150.302825376512</c:v>
                </c:pt>
                <c:pt idx="20843">
                  <c:v>154.20204578154713</c:v>
                </c:pt>
                <c:pt idx="20844">
                  <c:v>153.74238601006925</c:v>
                </c:pt>
                <c:pt idx="20845">
                  <c:v>152.27140497003089</c:v>
                </c:pt>
                <c:pt idx="20846">
                  <c:v>151.2600999693922</c:v>
                </c:pt>
                <c:pt idx="20847">
                  <c:v>151.62785743034317</c:v>
                </c:pt>
                <c:pt idx="20848">
                  <c:v>150.302825376512</c:v>
                </c:pt>
                <c:pt idx="20849">
                  <c:v>151.58993750707955</c:v>
                </c:pt>
                <c:pt idx="20850">
                  <c:v>151.86574505876936</c:v>
                </c:pt>
                <c:pt idx="20851">
                  <c:v>150.57863292820184</c:v>
                </c:pt>
                <c:pt idx="20852">
                  <c:v>151.40606178918219</c:v>
                </c:pt>
                <c:pt idx="20853">
                  <c:v>150.21088739706022</c:v>
                </c:pt>
                <c:pt idx="20854">
                  <c:v>150.11894971886622</c:v>
                </c:pt>
                <c:pt idx="20855">
                  <c:v>152.23349046940788</c:v>
                </c:pt>
                <c:pt idx="20856">
                  <c:v>150.2487958122754</c:v>
                </c:pt>
                <c:pt idx="20857">
                  <c:v>150.39476311495758</c:v>
                </c:pt>
                <c:pt idx="20858">
                  <c:v>150.302825376512</c:v>
                </c:pt>
                <c:pt idx="20859">
                  <c:v>150.57863292820184</c:v>
                </c:pt>
                <c:pt idx="20860">
                  <c:v>150.85444668580257</c:v>
                </c:pt>
                <c:pt idx="20861">
                  <c:v>150.48669494875003</c:v>
                </c:pt>
                <c:pt idx="20862">
                  <c:v>151.22219209644106</c:v>
                </c:pt>
                <c:pt idx="20863">
                  <c:v>150.48669494875003</c:v>
                </c:pt>
                <c:pt idx="20864">
                  <c:v>150.85444668580257</c:v>
                </c:pt>
                <c:pt idx="20865">
                  <c:v>150.43266562551966</c:v>
                </c:pt>
                <c:pt idx="20866">
                  <c:v>151.16816211044352</c:v>
                </c:pt>
                <c:pt idx="20867">
                  <c:v>151.16816211044352</c:v>
                </c:pt>
                <c:pt idx="20868">
                  <c:v>151.62785743034317</c:v>
                </c:pt>
                <c:pt idx="20869">
                  <c:v>153.65044212596433</c:v>
                </c:pt>
                <c:pt idx="20870">
                  <c:v>154.01821766238399</c:v>
                </c:pt>
                <c:pt idx="20871">
                  <c:v>152.27140497003089</c:v>
                </c:pt>
                <c:pt idx="20872">
                  <c:v>152.4552927382407</c:v>
                </c:pt>
                <c:pt idx="20873">
                  <c:v>151.07622425149484</c:v>
                </c:pt>
                <c:pt idx="20874">
                  <c:v>151.58993750707955</c:v>
                </c:pt>
                <c:pt idx="20875">
                  <c:v>151.31412995538975</c:v>
                </c:pt>
                <c:pt idx="20876">
                  <c:v>151.58993750707955</c:v>
                </c:pt>
                <c:pt idx="20877">
                  <c:v>150.67057036538958</c:v>
                </c:pt>
                <c:pt idx="20878">
                  <c:v>150.67057036538958</c:v>
                </c:pt>
                <c:pt idx="20879">
                  <c:v>150.43266562551966</c:v>
                </c:pt>
                <c:pt idx="20880">
                  <c:v>151.13025423749238</c:v>
                </c:pt>
                <c:pt idx="20881">
                  <c:v>150.57863292820184</c:v>
                </c:pt>
                <c:pt idx="20882">
                  <c:v>150.11894971886622</c:v>
                </c:pt>
                <c:pt idx="20883">
                  <c:v>150.2487958122754</c:v>
                </c:pt>
                <c:pt idx="20884">
                  <c:v>152.17946108592596</c:v>
                </c:pt>
                <c:pt idx="20885">
                  <c:v>151.9036294336112</c:v>
                </c:pt>
                <c:pt idx="20886">
                  <c:v>152.78511159794374</c:v>
                </c:pt>
                <c:pt idx="20887">
                  <c:v>150.67057036538958</c:v>
                </c:pt>
                <c:pt idx="20888">
                  <c:v>150.70847944337197</c:v>
                </c:pt>
                <c:pt idx="20889">
                  <c:v>152.32542832835657</c:v>
                </c:pt>
                <c:pt idx="20890">
                  <c:v>150.57863292820184</c:v>
                </c:pt>
                <c:pt idx="20891">
                  <c:v>150.52460336396524</c:v>
                </c:pt>
                <c:pt idx="20892">
                  <c:v>150.06492009437804</c:v>
                </c:pt>
                <c:pt idx="20893">
                  <c:v>151.07622425149484</c:v>
                </c:pt>
                <c:pt idx="20894">
                  <c:v>152.63911965237259</c:v>
                </c:pt>
                <c:pt idx="20895">
                  <c:v>150.43266562551966</c:v>
                </c:pt>
                <c:pt idx="20896">
                  <c:v>150.2487958122754</c:v>
                </c:pt>
                <c:pt idx="20897">
                  <c:v>154.38593354975694</c:v>
                </c:pt>
                <c:pt idx="20898">
                  <c:v>152.27140497003089</c:v>
                </c:pt>
                <c:pt idx="20899">
                  <c:v>150.34073355072098</c:v>
                </c:pt>
                <c:pt idx="20900">
                  <c:v>150.85444668580257</c:v>
                </c:pt>
                <c:pt idx="20901">
                  <c:v>150.61654098190766</c:v>
                </c:pt>
                <c:pt idx="20902">
                  <c:v>150.06492009437804</c:v>
                </c:pt>
                <c:pt idx="20903">
                  <c:v>151.86574505876936</c:v>
                </c:pt>
                <c:pt idx="20904">
                  <c:v>152.14155863561541</c:v>
                </c:pt>
                <c:pt idx="20905">
                  <c:v>152.04962077666673</c:v>
                </c:pt>
                <c:pt idx="20906">
                  <c:v>150.67057036538958</c:v>
                </c:pt>
                <c:pt idx="20907">
                  <c:v>150.76250882685389</c:v>
                </c:pt>
                <c:pt idx="20908">
                  <c:v>151.0383163785437</c:v>
                </c:pt>
                <c:pt idx="20909">
                  <c:v>151.07622425149484</c:v>
                </c:pt>
                <c:pt idx="20910">
                  <c:v>151.16816211044352</c:v>
                </c:pt>
                <c:pt idx="20911">
                  <c:v>150.52460336396524</c:v>
                </c:pt>
                <c:pt idx="20912">
                  <c:v>150.76250882685389</c:v>
                </c:pt>
                <c:pt idx="20913">
                  <c:v>150.21088739706022</c:v>
                </c:pt>
                <c:pt idx="20914">
                  <c:v>150.70847944337197</c:v>
                </c:pt>
                <c:pt idx="20915">
                  <c:v>150.61654098190766</c:v>
                </c:pt>
                <c:pt idx="20916">
                  <c:v>150.02701787302345</c:v>
                </c:pt>
                <c:pt idx="20917">
                  <c:v>151.53591354623825</c:v>
                </c:pt>
                <c:pt idx="20918">
                  <c:v>151.77381322497692</c:v>
                </c:pt>
                <c:pt idx="20919">
                  <c:v>150.302825376512</c:v>
                </c:pt>
                <c:pt idx="20920">
                  <c:v>151.16816211044352</c:v>
                </c:pt>
                <c:pt idx="20921">
                  <c:v>150.43266562551966</c:v>
                </c:pt>
                <c:pt idx="20922">
                  <c:v>150.39476311495758</c:v>
                </c:pt>
                <c:pt idx="20923">
                  <c:v>151.2600999693922</c:v>
                </c:pt>
                <c:pt idx="20924">
                  <c:v>150.34073355072098</c:v>
                </c:pt>
                <c:pt idx="20925">
                  <c:v>150.39476311495758</c:v>
                </c:pt>
                <c:pt idx="20926">
                  <c:v>150.61654098190766</c:v>
                </c:pt>
                <c:pt idx="20927">
                  <c:v>151.62785743034317</c:v>
                </c:pt>
                <c:pt idx="20928">
                  <c:v>151.35203180318464</c:v>
                </c:pt>
                <c:pt idx="20929">
                  <c:v>151.99557331771612</c:v>
                </c:pt>
                <c:pt idx="20930">
                  <c:v>151.9036294336112</c:v>
                </c:pt>
                <c:pt idx="20931">
                  <c:v>151.81174519855301</c:v>
                </c:pt>
                <c:pt idx="20932">
                  <c:v>150.98428699506178</c:v>
                </c:pt>
                <c:pt idx="20933">
                  <c:v>152.82300742058243</c:v>
                </c:pt>
                <c:pt idx="20934">
                  <c:v>152.54723662234562</c:v>
                </c:pt>
                <c:pt idx="20935">
                  <c:v>154.34803471454015</c:v>
                </c:pt>
                <c:pt idx="20936">
                  <c:v>151.22219209644106</c:v>
                </c:pt>
                <c:pt idx="20937">
                  <c:v>153.24479486753091</c:v>
                </c:pt>
                <c:pt idx="20938">
                  <c:v>151.58993750707955</c:v>
                </c:pt>
                <c:pt idx="20939">
                  <c:v>152.23349046940788</c:v>
                </c:pt>
                <c:pt idx="20940">
                  <c:v>150.21088739706022</c:v>
                </c:pt>
                <c:pt idx="20941">
                  <c:v>150.39476311495758</c:v>
                </c:pt>
                <c:pt idx="20942">
                  <c:v>151.58993750707955</c:v>
                </c:pt>
                <c:pt idx="20943">
                  <c:v>150.11894971886622</c:v>
                </c:pt>
                <c:pt idx="20944">
                  <c:v>150.21088739706022</c:v>
                </c:pt>
                <c:pt idx="20945">
                  <c:v>150.1568581340814</c:v>
                </c:pt>
                <c:pt idx="20946">
                  <c:v>152.91495130468732</c:v>
                </c:pt>
                <c:pt idx="20947">
                  <c:v>151.13025423749238</c:v>
                </c:pt>
                <c:pt idx="20948">
                  <c:v>150.67057036538958</c:v>
                </c:pt>
                <c:pt idx="20949">
                  <c:v>150.06492009437804</c:v>
                </c:pt>
                <c:pt idx="20950">
                  <c:v>150.11894971886622</c:v>
                </c:pt>
                <c:pt idx="20951">
                  <c:v>150.11894971886622</c:v>
                </c:pt>
                <c:pt idx="20952">
                  <c:v>151.71980131444809</c:v>
                </c:pt>
                <c:pt idx="20953">
                  <c:v>150.52460336396524</c:v>
                </c:pt>
                <c:pt idx="20954">
                  <c:v>150.06492009437804</c:v>
                </c:pt>
                <c:pt idx="20955">
                  <c:v>150.06492009437804</c:v>
                </c:pt>
                <c:pt idx="20956">
                  <c:v>150.06492009437804</c:v>
                </c:pt>
                <c:pt idx="20957">
                  <c:v>150.06492009437804</c:v>
                </c:pt>
                <c:pt idx="20958">
                  <c:v>151.40606178918219</c:v>
                </c:pt>
                <c:pt idx="20959">
                  <c:v>151.2600999693922</c:v>
                </c:pt>
                <c:pt idx="20960">
                  <c:v>151.40606178918219</c:v>
                </c:pt>
                <c:pt idx="20961">
                  <c:v>151.07622425149484</c:v>
                </c:pt>
                <c:pt idx="20962">
                  <c:v>153.46655435775449</c:v>
                </c:pt>
                <c:pt idx="20963">
                  <c:v>150.61654098190766</c:v>
                </c:pt>
                <c:pt idx="20964">
                  <c:v>150.2487958122754</c:v>
                </c:pt>
                <c:pt idx="20965">
                  <c:v>151.07622425149484</c:v>
                </c:pt>
                <c:pt idx="20966">
                  <c:v>150.89234853359747</c:v>
                </c:pt>
                <c:pt idx="20967">
                  <c:v>152.4552927382407</c:v>
                </c:pt>
                <c:pt idx="20968">
                  <c:v>150.43266562551966</c:v>
                </c:pt>
                <c:pt idx="20969">
                  <c:v>152.14155863561541</c:v>
                </c:pt>
                <c:pt idx="20970">
                  <c:v>150.76250882685389</c:v>
                </c:pt>
                <c:pt idx="20971">
                  <c:v>151.77381322497692</c:v>
                </c:pt>
                <c:pt idx="20972">
                  <c:v>151.22219209644106</c:v>
                </c:pt>
                <c:pt idx="20973">
                  <c:v>152.14155863561541</c:v>
                </c:pt>
                <c:pt idx="20974">
                  <c:v>150.61654098190766</c:v>
                </c:pt>
                <c:pt idx="20975">
                  <c:v>150.52460336396524</c:v>
                </c:pt>
                <c:pt idx="20976">
                  <c:v>150.39476311495758</c:v>
                </c:pt>
                <c:pt idx="20977">
                  <c:v>150.48669494875003</c:v>
                </c:pt>
                <c:pt idx="20978">
                  <c:v>150.98428699506178</c:v>
                </c:pt>
                <c:pt idx="20979">
                  <c:v>154.56982131796678</c:v>
                </c:pt>
                <c:pt idx="20980">
                  <c:v>150.70847944337197</c:v>
                </c:pt>
                <c:pt idx="20981">
                  <c:v>150.85444668580257</c:v>
                </c:pt>
                <c:pt idx="20982">
                  <c:v>150.06492009437804</c:v>
                </c:pt>
                <c:pt idx="20983">
                  <c:v>151.35203180318464</c:v>
                </c:pt>
                <c:pt idx="20984">
                  <c:v>151.58993750707955</c:v>
                </c:pt>
                <c:pt idx="20985">
                  <c:v>150.1568581340814</c:v>
                </c:pt>
                <c:pt idx="20986">
                  <c:v>150.11894971886622</c:v>
                </c:pt>
                <c:pt idx="20987">
                  <c:v>152.14155863561541</c:v>
                </c:pt>
                <c:pt idx="20988">
                  <c:v>152.87704945689242</c:v>
                </c:pt>
                <c:pt idx="20989">
                  <c:v>151.77381322497692</c:v>
                </c:pt>
                <c:pt idx="20990">
                  <c:v>150.76250882685389</c:v>
                </c:pt>
                <c:pt idx="20991">
                  <c:v>150.06492009437804</c:v>
                </c:pt>
                <c:pt idx="20992">
                  <c:v>151.13025423749238</c:v>
                </c:pt>
                <c:pt idx="20993">
                  <c:v>151.71980131444809</c:v>
                </c:pt>
                <c:pt idx="20994">
                  <c:v>152.54723662234562</c:v>
                </c:pt>
                <c:pt idx="20995">
                  <c:v>150.98428699506178</c:v>
                </c:pt>
                <c:pt idx="20996">
                  <c:v>152.08751720182104</c:v>
                </c:pt>
                <c:pt idx="20997">
                  <c:v>153.19078295700209</c:v>
                </c:pt>
                <c:pt idx="20998">
                  <c:v>152.36334885413578</c:v>
                </c:pt>
                <c:pt idx="20999">
                  <c:v>150.06492009437804</c:v>
                </c:pt>
                <c:pt idx="21000">
                  <c:v>150.302825376512</c:v>
                </c:pt>
                <c:pt idx="21001">
                  <c:v>150.43266562551966</c:v>
                </c:pt>
                <c:pt idx="21002">
                  <c:v>151.22219209644106</c:v>
                </c:pt>
                <c:pt idx="21003">
                  <c:v>150.67057036538958</c:v>
                </c:pt>
                <c:pt idx="21004">
                  <c:v>150.85444668580257</c:v>
                </c:pt>
                <c:pt idx="21005">
                  <c:v>150.1568581340814</c:v>
                </c:pt>
                <c:pt idx="21006">
                  <c:v>150.21088739706022</c:v>
                </c:pt>
                <c:pt idx="21007">
                  <c:v>151.49799964813087</c:v>
                </c:pt>
                <c:pt idx="21008">
                  <c:v>152.23349046940788</c:v>
                </c:pt>
                <c:pt idx="21009">
                  <c:v>151.16816211044352</c:v>
                </c:pt>
                <c:pt idx="21010">
                  <c:v>150.43266562551966</c:v>
                </c:pt>
                <c:pt idx="21011">
                  <c:v>150.67057036538958</c:v>
                </c:pt>
                <c:pt idx="21012">
                  <c:v>151.13025423749238</c:v>
                </c:pt>
                <c:pt idx="21013">
                  <c:v>151.22219209644106</c:v>
                </c:pt>
                <c:pt idx="21014">
                  <c:v>150.76250882685389</c:v>
                </c:pt>
                <c:pt idx="21015">
                  <c:v>150.34073355072098</c:v>
                </c:pt>
                <c:pt idx="21016">
                  <c:v>150.85444668580257</c:v>
                </c:pt>
                <c:pt idx="21017">
                  <c:v>150.89234853359747</c:v>
                </c:pt>
                <c:pt idx="21018">
                  <c:v>151.62785743034317</c:v>
                </c:pt>
                <c:pt idx="21019">
                  <c:v>152.54723662234562</c:v>
                </c:pt>
                <c:pt idx="21020">
                  <c:v>150.21088739706022</c:v>
                </c:pt>
                <c:pt idx="21021">
                  <c:v>150.52460336396524</c:v>
                </c:pt>
                <c:pt idx="21022">
                  <c:v>151.81174519855301</c:v>
                </c:pt>
                <c:pt idx="21023">
                  <c:v>150.89234853359747</c:v>
                </c:pt>
                <c:pt idx="21024">
                  <c:v>151.95768231520242</c:v>
                </c:pt>
                <c:pt idx="21025">
                  <c:v>152.69317373899506</c:v>
                </c:pt>
                <c:pt idx="21026">
                  <c:v>150.11894971886622</c:v>
                </c:pt>
                <c:pt idx="21027">
                  <c:v>151.40606178918219</c:v>
                </c:pt>
                <c:pt idx="21028">
                  <c:v>152.50930404625393</c:v>
                </c:pt>
                <c:pt idx="21029">
                  <c:v>152.32542832835657</c:v>
                </c:pt>
                <c:pt idx="21030">
                  <c:v>150.11894971886622</c:v>
                </c:pt>
                <c:pt idx="21031">
                  <c:v>150.85444668580257</c:v>
                </c:pt>
                <c:pt idx="21032">
                  <c:v>150.52460336396524</c:v>
                </c:pt>
                <c:pt idx="21033">
                  <c:v>151.31412995538975</c:v>
                </c:pt>
                <c:pt idx="21034">
                  <c:v>150.85444668580257</c:v>
                </c:pt>
                <c:pt idx="21035">
                  <c:v>150.57863292820184</c:v>
                </c:pt>
                <c:pt idx="21036">
                  <c:v>152.14155863561541</c:v>
                </c:pt>
                <c:pt idx="21037">
                  <c:v>153.06092517478979</c:v>
                </c:pt>
                <c:pt idx="21038">
                  <c:v>152.27140497003089</c:v>
                </c:pt>
                <c:pt idx="21039">
                  <c:v>150.06492009437804</c:v>
                </c:pt>
                <c:pt idx="21040">
                  <c:v>150.06492009437804</c:v>
                </c:pt>
                <c:pt idx="21041">
                  <c:v>151.0383163785437</c:v>
                </c:pt>
                <c:pt idx="21042">
                  <c:v>150.06492009437804</c:v>
                </c:pt>
                <c:pt idx="21043">
                  <c:v>151.16816211044352</c:v>
                </c:pt>
                <c:pt idx="21044">
                  <c:v>151.53591354623825</c:v>
                </c:pt>
                <c:pt idx="21045">
                  <c:v>150.302825376512</c:v>
                </c:pt>
                <c:pt idx="21046">
                  <c:v>150.21088739706022</c:v>
                </c:pt>
                <c:pt idx="21047">
                  <c:v>150.61654098190766</c:v>
                </c:pt>
                <c:pt idx="21048">
                  <c:v>150.52460336396524</c:v>
                </c:pt>
                <c:pt idx="21049">
                  <c:v>151.71980131444809</c:v>
                </c:pt>
                <c:pt idx="21050">
                  <c:v>151.40606178918219</c:v>
                </c:pt>
                <c:pt idx="21051">
                  <c:v>151.35203180318464</c:v>
                </c:pt>
                <c:pt idx="21052">
                  <c:v>153.37461047364957</c:v>
                </c:pt>
                <c:pt idx="21053">
                  <c:v>152.63911965237259</c:v>
                </c:pt>
                <c:pt idx="21054">
                  <c:v>150.98428699506178</c:v>
                </c:pt>
                <c:pt idx="21055">
                  <c:v>150.57863292820184</c:v>
                </c:pt>
                <c:pt idx="21056">
                  <c:v>150.39476311495758</c:v>
                </c:pt>
                <c:pt idx="21057">
                  <c:v>153.52060844437696</c:v>
                </c:pt>
                <c:pt idx="21058">
                  <c:v>150.57863292820184</c:v>
                </c:pt>
                <c:pt idx="21059">
                  <c:v>150.11894971886622</c:v>
                </c:pt>
                <c:pt idx="21060">
                  <c:v>151.22219209644106</c:v>
                </c:pt>
                <c:pt idx="21061">
                  <c:v>151.86574505876936</c:v>
                </c:pt>
                <c:pt idx="21062">
                  <c:v>152.60124130268699</c:v>
                </c:pt>
                <c:pt idx="21063">
                  <c:v>150.02701787302345</c:v>
                </c:pt>
                <c:pt idx="21064">
                  <c:v>151.0383163785437</c:v>
                </c:pt>
                <c:pt idx="21065">
                  <c:v>152.54723662234562</c:v>
                </c:pt>
                <c:pt idx="21066">
                  <c:v>152.4552927382407</c:v>
                </c:pt>
                <c:pt idx="21067">
                  <c:v>155.30531153672814</c:v>
                </c:pt>
                <c:pt idx="21068">
                  <c:v>154.62384467629246</c:v>
                </c:pt>
                <c:pt idx="21069">
                  <c:v>151.40606178918219</c:v>
                </c:pt>
                <c:pt idx="21070">
                  <c:v>150.52460336396524</c:v>
                </c:pt>
                <c:pt idx="21071">
                  <c:v>150.302825376512</c:v>
                </c:pt>
                <c:pt idx="21072">
                  <c:v>152.78511159794374</c:v>
                </c:pt>
                <c:pt idx="21073">
                  <c:v>151.49799964813087</c:v>
                </c:pt>
                <c:pt idx="21074">
                  <c:v>150.48669494875003</c:v>
                </c:pt>
                <c:pt idx="21075">
                  <c:v>150.76250882685389</c:v>
                </c:pt>
                <c:pt idx="21076">
                  <c:v>150.39476311495758</c:v>
                </c:pt>
                <c:pt idx="21077">
                  <c:v>150.43266562551966</c:v>
                </c:pt>
                <c:pt idx="21078">
                  <c:v>151.16816211044352</c:v>
                </c:pt>
                <c:pt idx="21079">
                  <c:v>151.16816211044352</c:v>
                </c:pt>
                <c:pt idx="21080">
                  <c:v>152.54723662234562</c:v>
                </c:pt>
                <c:pt idx="21081">
                  <c:v>153.83432989417415</c:v>
                </c:pt>
                <c:pt idx="21082">
                  <c:v>150.02701787302345</c:v>
                </c:pt>
                <c:pt idx="21083">
                  <c:v>150.02701787302345</c:v>
                </c:pt>
                <c:pt idx="21084">
                  <c:v>150.302825376512</c:v>
                </c:pt>
                <c:pt idx="21085">
                  <c:v>150.52460336396524</c:v>
                </c:pt>
                <c:pt idx="21086">
                  <c:v>150.2487958122754</c:v>
                </c:pt>
                <c:pt idx="21087">
                  <c:v>151.2600999693922</c:v>
                </c:pt>
                <c:pt idx="21088">
                  <c:v>150.302825376512</c:v>
                </c:pt>
                <c:pt idx="21089">
                  <c:v>150.21088739706022</c:v>
                </c:pt>
                <c:pt idx="21090">
                  <c:v>150.80041730232065</c:v>
                </c:pt>
                <c:pt idx="21091">
                  <c:v>150.57863292820184</c:v>
                </c:pt>
                <c:pt idx="21092">
                  <c:v>150.48669494875003</c:v>
                </c:pt>
                <c:pt idx="21093">
                  <c:v>150.39476311495758</c:v>
                </c:pt>
                <c:pt idx="21094">
                  <c:v>150.80041730232065</c:v>
                </c:pt>
                <c:pt idx="21095">
                  <c:v>150.89234853359747</c:v>
                </c:pt>
                <c:pt idx="21096">
                  <c:v>151.86574505876936</c:v>
                </c:pt>
                <c:pt idx="21097">
                  <c:v>150.21088739706022</c:v>
                </c:pt>
                <c:pt idx="21098">
                  <c:v>150.21088739706022</c:v>
                </c:pt>
                <c:pt idx="21099">
                  <c:v>150.39476311495758</c:v>
                </c:pt>
                <c:pt idx="21100">
                  <c:v>150.2487958122754</c:v>
                </c:pt>
                <c:pt idx="21101">
                  <c:v>150.11894971886622</c:v>
                </c:pt>
                <c:pt idx="21102">
                  <c:v>150.02701787302345</c:v>
                </c:pt>
                <c:pt idx="21103">
                  <c:v>150.80041730232065</c:v>
                </c:pt>
                <c:pt idx="21104">
                  <c:v>151.2600999693922</c:v>
                </c:pt>
                <c:pt idx="21105">
                  <c:v>150.43266562551966</c:v>
                </c:pt>
                <c:pt idx="21106">
                  <c:v>150.34073355072098</c:v>
                </c:pt>
                <c:pt idx="21107">
                  <c:v>151.40606178918219</c:v>
                </c:pt>
                <c:pt idx="21108">
                  <c:v>150.06492009437804</c:v>
                </c:pt>
                <c:pt idx="21109">
                  <c:v>151.07622425149484</c:v>
                </c:pt>
                <c:pt idx="21110">
                  <c:v>151.95768231520242</c:v>
                </c:pt>
                <c:pt idx="21111">
                  <c:v>155.54321121546681</c:v>
                </c:pt>
                <c:pt idx="21112">
                  <c:v>153.6125402781694</c:v>
                </c:pt>
                <c:pt idx="21113">
                  <c:v>151.53591354623825</c:v>
                </c:pt>
                <c:pt idx="21114">
                  <c:v>153.74238601006925</c:v>
                </c:pt>
                <c:pt idx="21115">
                  <c:v>152.4552927382407</c:v>
                </c:pt>
                <c:pt idx="21116">
                  <c:v>150.89234853359747</c:v>
                </c:pt>
                <c:pt idx="21117">
                  <c:v>150.70847944337197</c:v>
                </c:pt>
                <c:pt idx="21118">
                  <c:v>150.67057036538958</c:v>
                </c:pt>
                <c:pt idx="21119">
                  <c:v>151.0383163785437</c:v>
                </c:pt>
                <c:pt idx="21120">
                  <c:v>150.302825376512</c:v>
                </c:pt>
                <c:pt idx="21121">
                  <c:v>150.67057036538958</c:v>
                </c:pt>
                <c:pt idx="21122">
                  <c:v>152.87704945689242</c:v>
                </c:pt>
                <c:pt idx="21123">
                  <c:v>152.14155863561541</c:v>
                </c:pt>
                <c:pt idx="21124">
                  <c:v>151.68187476351261</c:v>
                </c:pt>
                <c:pt idx="21125">
                  <c:v>152.32542832835657</c:v>
                </c:pt>
                <c:pt idx="21126">
                  <c:v>151.40606178918219</c:v>
                </c:pt>
                <c:pt idx="21127">
                  <c:v>150.21088739706022</c:v>
                </c:pt>
                <c:pt idx="21128">
                  <c:v>150.48669494875003</c:v>
                </c:pt>
                <c:pt idx="21129">
                  <c:v>150.48669494875003</c:v>
                </c:pt>
                <c:pt idx="21130">
                  <c:v>150.61654098190766</c:v>
                </c:pt>
                <c:pt idx="21131">
                  <c:v>150.70847944337197</c:v>
                </c:pt>
                <c:pt idx="21132">
                  <c:v>153.09883907289716</c:v>
                </c:pt>
                <c:pt idx="21133">
                  <c:v>150.02701787302345</c:v>
                </c:pt>
                <c:pt idx="21134">
                  <c:v>150.39476311495758</c:v>
                </c:pt>
                <c:pt idx="21135">
                  <c:v>150.98428699506178</c:v>
                </c:pt>
                <c:pt idx="21136">
                  <c:v>150.80041730232065</c:v>
                </c:pt>
                <c:pt idx="21137">
                  <c:v>150.80041730232065</c:v>
                </c:pt>
                <c:pt idx="21138">
                  <c:v>151.2600999693922</c:v>
                </c:pt>
                <c:pt idx="21139">
                  <c:v>150.06492009437804</c:v>
                </c:pt>
                <c:pt idx="21140">
                  <c:v>150.57863292820184</c:v>
                </c:pt>
                <c:pt idx="21141">
                  <c:v>150.02701787302345</c:v>
                </c:pt>
                <c:pt idx="21142">
                  <c:v>150.06492009437804</c:v>
                </c:pt>
                <c:pt idx="21143">
                  <c:v>150.48669494875003</c:v>
                </c:pt>
                <c:pt idx="21144">
                  <c:v>151.71980131444809</c:v>
                </c:pt>
                <c:pt idx="21145">
                  <c:v>151.99557331771612</c:v>
                </c:pt>
                <c:pt idx="21146">
                  <c:v>152.36334885413578</c:v>
                </c:pt>
                <c:pt idx="21147">
                  <c:v>151.62785743034317</c:v>
                </c:pt>
                <c:pt idx="21148">
                  <c:v>151.9036294336112</c:v>
                </c:pt>
                <c:pt idx="21149">
                  <c:v>150.57863292820184</c:v>
                </c:pt>
                <c:pt idx="21150">
                  <c:v>150.67057036538958</c:v>
                </c:pt>
                <c:pt idx="21151">
                  <c:v>150.61654098190766</c:v>
                </c:pt>
                <c:pt idx="21152">
                  <c:v>150.34073355072098</c:v>
                </c:pt>
                <c:pt idx="21153">
                  <c:v>150.70847944337197</c:v>
                </c:pt>
                <c:pt idx="21154">
                  <c:v>152.04962077666673</c:v>
                </c:pt>
                <c:pt idx="21155">
                  <c:v>155.17546399728144</c:v>
                </c:pt>
                <c:pt idx="21156">
                  <c:v>152.9689873158411</c:v>
                </c:pt>
                <c:pt idx="21157">
                  <c:v>150.1568581340814</c:v>
                </c:pt>
                <c:pt idx="21158">
                  <c:v>151.2600999693922</c:v>
                </c:pt>
                <c:pt idx="21159">
                  <c:v>151.07622425149484</c:v>
                </c:pt>
                <c:pt idx="21160">
                  <c:v>150.89234853359747</c:v>
                </c:pt>
                <c:pt idx="21161">
                  <c:v>150.21088739706022</c:v>
                </c:pt>
                <c:pt idx="21162">
                  <c:v>151.0383163785437</c:v>
                </c:pt>
                <c:pt idx="21163">
                  <c:v>150.76250882685389</c:v>
                </c:pt>
                <c:pt idx="21164">
                  <c:v>151.07622425149484</c:v>
                </c:pt>
                <c:pt idx="21165">
                  <c:v>151.81174519855301</c:v>
                </c:pt>
                <c:pt idx="21166">
                  <c:v>150.02701787302345</c:v>
                </c:pt>
                <c:pt idx="21167">
                  <c:v>153.65044212596433</c:v>
                </c:pt>
                <c:pt idx="21168">
                  <c:v>151.40606178918219</c:v>
                </c:pt>
                <c:pt idx="21169">
                  <c:v>150.302825376512</c:v>
                </c:pt>
                <c:pt idx="21170">
                  <c:v>152.32542832835657</c:v>
                </c:pt>
                <c:pt idx="21171">
                  <c:v>153.3367327264796</c:v>
                </c:pt>
                <c:pt idx="21172">
                  <c:v>151.86574505876936</c:v>
                </c:pt>
                <c:pt idx="21173">
                  <c:v>152.78511159794374</c:v>
                </c:pt>
                <c:pt idx="21174">
                  <c:v>152.60124130268699</c:v>
                </c:pt>
                <c:pt idx="21175">
                  <c:v>152.41736618730525</c:v>
                </c:pt>
                <c:pt idx="21176">
                  <c:v>151.31412995538975</c:v>
                </c:pt>
                <c:pt idx="21177">
                  <c:v>150.80041730232065</c:v>
                </c:pt>
                <c:pt idx="21178">
                  <c:v>151.16816211044352</c:v>
                </c:pt>
                <c:pt idx="21179">
                  <c:v>151.53591354623825</c:v>
                </c:pt>
                <c:pt idx="21180">
                  <c:v>150.34073355072098</c:v>
                </c:pt>
                <c:pt idx="21181">
                  <c:v>151.53591354623825</c:v>
                </c:pt>
                <c:pt idx="21182">
                  <c:v>150.2487958122754</c:v>
                </c:pt>
                <c:pt idx="21183">
                  <c:v>151.44396966213333</c:v>
                </c:pt>
                <c:pt idx="21184">
                  <c:v>150.06492009437804</c:v>
                </c:pt>
                <c:pt idx="21185">
                  <c:v>150.43266562551966</c:v>
                </c:pt>
                <c:pt idx="21186">
                  <c:v>150.61654098190766</c:v>
                </c:pt>
                <c:pt idx="21187">
                  <c:v>150.48669494875003</c:v>
                </c:pt>
                <c:pt idx="21188">
                  <c:v>152.60124130268699</c:v>
                </c:pt>
                <c:pt idx="21189">
                  <c:v>151.13025423749238</c:v>
                </c:pt>
                <c:pt idx="21190">
                  <c:v>150.94637851959502</c:v>
                </c:pt>
                <c:pt idx="21191">
                  <c:v>151.62785743034317</c:v>
                </c:pt>
                <c:pt idx="21192">
                  <c:v>152.4552927382407</c:v>
                </c:pt>
                <c:pt idx="21193">
                  <c:v>150.43266562551966</c:v>
                </c:pt>
                <c:pt idx="21194">
                  <c:v>150.61654098190766</c:v>
                </c:pt>
                <c:pt idx="21195">
                  <c:v>150.52460336396524</c:v>
                </c:pt>
                <c:pt idx="21196">
                  <c:v>150.06492009437804</c:v>
                </c:pt>
                <c:pt idx="21197">
                  <c:v>150.2487958122754</c:v>
                </c:pt>
                <c:pt idx="21198">
                  <c:v>152.54723662234562</c:v>
                </c:pt>
                <c:pt idx="21199">
                  <c:v>153.37461047364957</c:v>
                </c:pt>
                <c:pt idx="21200">
                  <c:v>154.11010189744221</c:v>
                </c:pt>
                <c:pt idx="21201">
                  <c:v>157.23595355327564</c:v>
                </c:pt>
                <c:pt idx="21202">
                  <c:v>152.4552927382407</c:v>
                </c:pt>
                <c:pt idx="21203">
                  <c:v>150.76250882685389</c:v>
                </c:pt>
                <c:pt idx="21204">
                  <c:v>152.17946108592596</c:v>
                </c:pt>
                <c:pt idx="21205">
                  <c:v>152.14155863561541</c:v>
                </c:pt>
                <c:pt idx="21206">
                  <c:v>153.06092517478979</c:v>
                </c:pt>
                <c:pt idx="21207">
                  <c:v>153.42866998291265</c:v>
                </c:pt>
                <c:pt idx="21208">
                  <c:v>151.16816211044352</c:v>
                </c:pt>
                <c:pt idx="21209">
                  <c:v>153.6125402781694</c:v>
                </c:pt>
                <c:pt idx="21210">
                  <c:v>152.14155863561541</c:v>
                </c:pt>
                <c:pt idx="21211">
                  <c:v>151.9036294336112</c:v>
                </c:pt>
                <c:pt idx="21212">
                  <c:v>153.19078295700209</c:v>
                </c:pt>
                <c:pt idx="21213">
                  <c:v>152.27140497003089</c:v>
                </c:pt>
                <c:pt idx="21214">
                  <c:v>150.06492009437804</c:v>
                </c:pt>
                <c:pt idx="21215">
                  <c:v>152.14155863561541</c:v>
                </c:pt>
                <c:pt idx="21216">
                  <c:v>150.48669494875003</c:v>
                </c:pt>
                <c:pt idx="21217">
                  <c:v>150.43266562551966</c:v>
                </c:pt>
                <c:pt idx="21218">
                  <c:v>150.48669494875003</c:v>
                </c:pt>
                <c:pt idx="21219">
                  <c:v>150.43266562551966</c:v>
                </c:pt>
                <c:pt idx="21220">
                  <c:v>150.2487958122754</c:v>
                </c:pt>
                <c:pt idx="21221">
                  <c:v>150.11894971886622</c:v>
                </c:pt>
                <c:pt idx="21222">
                  <c:v>151.22219209644106</c:v>
                </c:pt>
                <c:pt idx="21223">
                  <c:v>150.57863292820184</c:v>
                </c:pt>
                <c:pt idx="21224">
                  <c:v>150.43266562551966</c:v>
                </c:pt>
                <c:pt idx="21225">
                  <c:v>150.1568581340814</c:v>
                </c:pt>
                <c:pt idx="21226">
                  <c:v>150.06492009437804</c:v>
                </c:pt>
                <c:pt idx="21227">
                  <c:v>150.70847944337197</c:v>
                </c:pt>
                <c:pt idx="21228">
                  <c:v>151.62785743034317</c:v>
                </c:pt>
                <c:pt idx="21229">
                  <c:v>150.57863292820184</c:v>
                </c:pt>
                <c:pt idx="21230">
                  <c:v>150.48669494875003</c:v>
                </c:pt>
                <c:pt idx="21231">
                  <c:v>151.22219209644106</c:v>
                </c:pt>
                <c:pt idx="21232">
                  <c:v>151.07622425149484</c:v>
                </c:pt>
                <c:pt idx="21233">
                  <c:v>150.80041730232065</c:v>
                </c:pt>
                <c:pt idx="21234">
                  <c:v>150.39476311495758</c:v>
                </c:pt>
                <c:pt idx="21235">
                  <c:v>151.0383163785437</c:v>
                </c:pt>
                <c:pt idx="21236">
                  <c:v>150.302825376512</c:v>
                </c:pt>
                <c:pt idx="21237">
                  <c:v>150.94637851959502</c:v>
                </c:pt>
                <c:pt idx="21238">
                  <c:v>150.94637851959502</c:v>
                </c:pt>
                <c:pt idx="21239">
                  <c:v>151.40606178918219</c:v>
                </c:pt>
                <c:pt idx="21240">
                  <c:v>151.68187476351261</c:v>
                </c:pt>
                <c:pt idx="21241">
                  <c:v>150.43266562551966</c:v>
                </c:pt>
                <c:pt idx="21242">
                  <c:v>150.06492009437804</c:v>
                </c:pt>
                <c:pt idx="21243">
                  <c:v>150.06492009437804</c:v>
                </c:pt>
                <c:pt idx="21244">
                  <c:v>150.302825376512</c:v>
                </c:pt>
                <c:pt idx="21245">
                  <c:v>150.11894971886622</c:v>
                </c:pt>
                <c:pt idx="21246">
                  <c:v>152.08751720182104</c:v>
                </c:pt>
                <c:pt idx="21247">
                  <c:v>151.9036294336112</c:v>
                </c:pt>
                <c:pt idx="21248">
                  <c:v>152.27140497003089</c:v>
                </c:pt>
                <c:pt idx="21249">
                  <c:v>151.9036294336112</c:v>
                </c:pt>
                <c:pt idx="21250">
                  <c:v>153.46655435775449</c:v>
                </c:pt>
                <c:pt idx="21251">
                  <c:v>151.53591354623825</c:v>
                </c:pt>
                <c:pt idx="21252">
                  <c:v>150.85444668580257</c:v>
                </c:pt>
                <c:pt idx="21253">
                  <c:v>152.23349046940788</c:v>
                </c:pt>
                <c:pt idx="21254">
                  <c:v>150.76250882685389</c:v>
                </c:pt>
                <c:pt idx="21255">
                  <c:v>150.67057036538958</c:v>
                </c:pt>
                <c:pt idx="21256">
                  <c:v>150.39476311495758</c:v>
                </c:pt>
                <c:pt idx="21257">
                  <c:v>150.85444668580257</c:v>
                </c:pt>
                <c:pt idx="21258">
                  <c:v>150.48669494875003</c:v>
                </c:pt>
                <c:pt idx="21259">
                  <c:v>150.52460336396524</c:v>
                </c:pt>
                <c:pt idx="21260">
                  <c:v>150.302825376512</c:v>
                </c:pt>
                <c:pt idx="21261">
                  <c:v>150.76250882685389</c:v>
                </c:pt>
                <c:pt idx="21262">
                  <c:v>150.61654098190766</c:v>
                </c:pt>
                <c:pt idx="21263">
                  <c:v>150.70847944337197</c:v>
                </c:pt>
                <c:pt idx="21264">
                  <c:v>151.99557331771612</c:v>
                </c:pt>
                <c:pt idx="21265">
                  <c:v>150.89234853359747</c:v>
                </c:pt>
                <c:pt idx="21266">
                  <c:v>150.39476311495758</c:v>
                </c:pt>
                <c:pt idx="21267">
                  <c:v>150.39476311495758</c:v>
                </c:pt>
                <c:pt idx="21268">
                  <c:v>151.68187476351261</c:v>
                </c:pt>
                <c:pt idx="21269">
                  <c:v>150.48669494875003</c:v>
                </c:pt>
                <c:pt idx="21270">
                  <c:v>150.76250882685389</c:v>
                </c:pt>
                <c:pt idx="21271">
                  <c:v>152.14155863561541</c:v>
                </c:pt>
                <c:pt idx="21272">
                  <c:v>152.14155863561541</c:v>
                </c:pt>
                <c:pt idx="21273">
                  <c:v>150.61654098190766</c:v>
                </c:pt>
                <c:pt idx="21274">
                  <c:v>151.49799964813087</c:v>
                </c:pt>
                <c:pt idx="21275">
                  <c:v>150.34073355072098</c:v>
                </c:pt>
                <c:pt idx="21276">
                  <c:v>150.85444668580257</c:v>
                </c:pt>
                <c:pt idx="21277">
                  <c:v>150.94637851959502</c:v>
                </c:pt>
                <c:pt idx="21278">
                  <c:v>150.2487958122754</c:v>
                </c:pt>
                <c:pt idx="21279">
                  <c:v>150.34073355072098</c:v>
                </c:pt>
                <c:pt idx="21280">
                  <c:v>150.34073355072098</c:v>
                </c:pt>
                <c:pt idx="21281">
                  <c:v>152.4552927382407</c:v>
                </c:pt>
                <c:pt idx="21282">
                  <c:v>153.28272684110698</c:v>
                </c:pt>
                <c:pt idx="21283">
                  <c:v>153.65044212596433</c:v>
                </c:pt>
                <c:pt idx="21284">
                  <c:v>151.35203180318464</c:v>
                </c:pt>
                <c:pt idx="21285">
                  <c:v>152.36334885413578</c:v>
                </c:pt>
                <c:pt idx="21286">
                  <c:v>152.36334885413578</c:v>
                </c:pt>
                <c:pt idx="21287">
                  <c:v>152.60124130268699</c:v>
                </c:pt>
                <c:pt idx="21288">
                  <c:v>156.09483113897144</c:v>
                </c:pt>
                <c:pt idx="21289">
                  <c:v>150.94637851959502</c:v>
                </c:pt>
                <c:pt idx="21290">
                  <c:v>150.85444668580257</c:v>
                </c:pt>
                <c:pt idx="21291">
                  <c:v>152.50930404625393</c:v>
                </c:pt>
                <c:pt idx="21292">
                  <c:v>151.95768231520242</c:v>
                </c:pt>
                <c:pt idx="21293">
                  <c:v>152.50930404625393</c:v>
                </c:pt>
                <c:pt idx="21294">
                  <c:v>151.07622425149484</c:v>
                </c:pt>
                <c:pt idx="21295">
                  <c:v>150.76250882685389</c:v>
                </c:pt>
                <c:pt idx="21296">
                  <c:v>153.74238601006925</c:v>
                </c:pt>
                <c:pt idx="21297">
                  <c:v>150.80041730232065</c:v>
                </c:pt>
                <c:pt idx="21298">
                  <c:v>150.06492009437804</c:v>
                </c:pt>
                <c:pt idx="21299">
                  <c:v>150.02701787302345</c:v>
                </c:pt>
                <c:pt idx="21300">
                  <c:v>151.07622425149484</c:v>
                </c:pt>
                <c:pt idx="21301">
                  <c:v>151.99557331771612</c:v>
                </c:pt>
                <c:pt idx="21302">
                  <c:v>151.81174519855301</c:v>
                </c:pt>
                <c:pt idx="21303">
                  <c:v>152.27140497003089</c:v>
                </c:pt>
                <c:pt idx="21304">
                  <c:v>152.04962077666673</c:v>
                </c:pt>
                <c:pt idx="21305">
                  <c:v>151.86574505876936</c:v>
                </c:pt>
                <c:pt idx="21306">
                  <c:v>151.35203180318464</c:v>
                </c:pt>
                <c:pt idx="21307">
                  <c:v>150.02701787302345</c:v>
                </c:pt>
                <c:pt idx="21308">
                  <c:v>151.40606178918219</c:v>
                </c:pt>
                <c:pt idx="21309">
                  <c:v>151.44396966213333</c:v>
                </c:pt>
                <c:pt idx="21310">
                  <c:v>150.57863292820184</c:v>
                </c:pt>
                <c:pt idx="21311">
                  <c:v>150.43266562551966</c:v>
                </c:pt>
                <c:pt idx="21312">
                  <c:v>150.52460336396524</c:v>
                </c:pt>
                <c:pt idx="21313">
                  <c:v>150.1568581340814</c:v>
                </c:pt>
                <c:pt idx="21314">
                  <c:v>152.17946108592596</c:v>
                </c:pt>
                <c:pt idx="21315">
                  <c:v>150.43266562551966</c:v>
                </c:pt>
                <c:pt idx="21316">
                  <c:v>150.302825376512</c:v>
                </c:pt>
                <c:pt idx="21317">
                  <c:v>152.50930404625393</c:v>
                </c:pt>
                <c:pt idx="21318">
                  <c:v>150.48669494875003</c:v>
                </c:pt>
                <c:pt idx="21319">
                  <c:v>150.2487958122754</c:v>
                </c:pt>
                <c:pt idx="21320">
                  <c:v>150.06492009437804</c:v>
                </c:pt>
                <c:pt idx="21321">
                  <c:v>152.14155863561541</c:v>
                </c:pt>
                <c:pt idx="21322">
                  <c:v>151.0383163785437</c:v>
                </c:pt>
                <c:pt idx="21323">
                  <c:v>152.14155863561541</c:v>
                </c:pt>
                <c:pt idx="21324">
                  <c:v>150.80041730232065</c:v>
                </c:pt>
                <c:pt idx="21325">
                  <c:v>151.40606178918219</c:v>
                </c:pt>
                <c:pt idx="21326">
                  <c:v>150.52460336396524</c:v>
                </c:pt>
                <c:pt idx="21327">
                  <c:v>152.73106353647751</c:v>
                </c:pt>
                <c:pt idx="21328">
                  <c:v>154.75370848366097</c:v>
                </c:pt>
                <c:pt idx="21329">
                  <c:v>153.83432989417415</c:v>
                </c:pt>
                <c:pt idx="21330">
                  <c:v>150.302825376512</c:v>
                </c:pt>
                <c:pt idx="21331">
                  <c:v>151.0383163785437</c:v>
                </c:pt>
                <c:pt idx="21332">
                  <c:v>150.61654098190766</c:v>
                </c:pt>
                <c:pt idx="21333">
                  <c:v>150.2487958122754</c:v>
                </c:pt>
                <c:pt idx="21334">
                  <c:v>151.95768231520242</c:v>
                </c:pt>
                <c:pt idx="21335">
                  <c:v>150.94637851959502</c:v>
                </c:pt>
                <c:pt idx="21336">
                  <c:v>151.07622425149484</c:v>
                </c:pt>
                <c:pt idx="21337">
                  <c:v>150.1568581340814</c:v>
                </c:pt>
                <c:pt idx="21338">
                  <c:v>151.99557331771612</c:v>
                </c:pt>
                <c:pt idx="21339">
                  <c:v>153.37461047364957</c:v>
                </c:pt>
                <c:pt idx="21340">
                  <c:v>150.89234853359747</c:v>
                </c:pt>
                <c:pt idx="21341">
                  <c:v>150.70847944337197</c:v>
                </c:pt>
                <c:pt idx="21342">
                  <c:v>153.42866998291265</c:v>
                </c:pt>
                <c:pt idx="21343">
                  <c:v>150.52460336396524</c:v>
                </c:pt>
                <c:pt idx="21344">
                  <c:v>150.302825376512</c:v>
                </c:pt>
                <c:pt idx="21345">
                  <c:v>150.52460336396524</c:v>
                </c:pt>
                <c:pt idx="21346">
                  <c:v>150.89234853359747</c:v>
                </c:pt>
                <c:pt idx="21347">
                  <c:v>150.48669494875003</c:v>
                </c:pt>
                <c:pt idx="21348">
                  <c:v>150.34073355072098</c:v>
                </c:pt>
                <c:pt idx="21349">
                  <c:v>150.94637851959502</c:v>
                </c:pt>
                <c:pt idx="21350">
                  <c:v>150.1568581340814</c:v>
                </c:pt>
                <c:pt idx="21351">
                  <c:v>150.94637851959502</c:v>
                </c:pt>
                <c:pt idx="21352">
                  <c:v>151.13025423749238</c:v>
                </c:pt>
                <c:pt idx="21353">
                  <c:v>150.21088739706022</c:v>
                </c:pt>
                <c:pt idx="21354">
                  <c:v>150.06492009437804</c:v>
                </c:pt>
                <c:pt idx="21355">
                  <c:v>150.67057036538958</c:v>
                </c:pt>
                <c:pt idx="21356">
                  <c:v>150.02701787302345</c:v>
                </c:pt>
                <c:pt idx="21357">
                  <c:v>150.2487958122754</c:v>
                </c:pt>
                <c:pt idx="21358">
                  <c:v>150.61654098190766</c:v>
                </c:pt>
                <c:pt idx="21359">
                  <c:v>151.35203180318464</c:v>
                </c:pt>
                <c:pt idx="21360">
                  <c:v>150.61654098190766</c:v>
                </c:pt>
                <c:pt idx="21361">
                  <c:v>151.71980131444809</c:v>
                </c:pt>
                <c:pt idx="21362">
                  <c:v>152.08751720182104</c:v>
                </c:pt>
                <c:pt idx="21363">
                  <c:v>154.11010189744221</c:v>
                </c:pt>
                <c:pt idx="21364">
                  <c:v>151.2600999693922</c:v>
                </c:pt>
                <c:pt idx="21365">
                  <c:v>152.17946108592596</c:v>
                </c:pt>
                <c:pt idx="21366">
                  <c:v>150.61654098190766</c:v>
                </c:pt>
                <c:pt idx="21367">
                  <c:v>150.2487958122754</c:v>
                </c:pt>
                <c:pt idx="21368">
                  <c:v>150.89234853359747</c:v>
                </c:pt>
                <c:pt idx="21369">
                  <c:v>151.22219209644106</c:v>
                </c:pt>
                <c:pt idx="21370">
                  <c:v>154.25609806062272</c:v>
                </c:pt>
                <c:pt idx="21371">
                  <c:v>156.37063869066125</c:v>
                </c:pt>
                <c:pt idx="21372">
                  <c:v>153.9802856888079</c:v>
                </c:pt>
                <c:pt idx="21373">
                  <c:v>151.86574505876936</c:v>
                </c:pt>
                <c:pt idx="21374">
                  <c:v>151.31412995538975</c:v>
                </c:pt>
                <c:pt idx="21375">
                  <c:v>153.6125402781694</c:v>
                </c:pt>
                <c:pt idx="21376">
                  <c:v>152.23349046940788</c:v>
                </c:pt>
                <c:pt idx="21377">
                  <c:v>152.14155863561541</c:v>
                </c:pt>
                <c:pt idx="21378">
                  <c:v>150.34073355072098</c:v>
                </c:pt>
                <c:pt idx="21379">
                  <c:v>150.98428699506178</c:v>
                </c:pt>
                <c:pt idx="21380">
                  <c:v>151.2600999693922</c:v>
                </c:pt>
                <c:pt idx="21381">
                  <c:v>151.35203180318464</c:v>
                </c:pt>
                <c:pt idx="21382">
                  <c:v>153.19078295700209</c:v>
                </c:pt>
                <c:pt idx="21383">
                  <c:v>153.46655435775449</c:v>
                </c:pt>
                <c:pt idx="21384">
                  <c:v>153.46655435775449</c:v>
                </c:pt>
                <c:pt idx="21385">
                  <c:v>152.73106353647751</c:v>
                </c:pt>
                <c:pt idx="21386">
                  <c:v>151.9036294336112</c:v>
                </c:pt>
                <c:pt idx="21387">
                  <c:v>152.69317373899506</c:v>
                </c:pt>
                <c:pt idx="21388">
                  <c:v>150.85444668580257</c:v>
                </c:pt>
                <c:pt idx="21389">
                  <c:v>150.70847944337197</c:v>
                </c:pt>
                <c:pt idx="21390">
                  <c:v>150.302825376512</c:v>
                </c:pt>
                <c:pt idx="21391">
                  <c:v>151.31412995538975</c:v>
                </c:pt>
                <c:pt idx="21392">
                  <c:v>151.44396966213333</c:v>
                </c:pt>
                <c:pt idx="21393">
                  <c:v>150.67057036538958</c:v>
                </c:pt>
                <c:pt idx="21394">
                  <c:v>150.34073355072098</c:v>
                </c:pt>
                <c:pt idx="21395">
                  <c:v>150.67057036538958</c:v>
                </c:pt>
                <c:pt idx="21396">
                  <c:v>150.02701787302345</c:v>
                </c:pt>
                <c:pt idx="21397">
                  <c:v>150.2487958122754</c:v>
                </c:pt>
                <c:pt idx="21398">
                  <c:v>151.9036294336112</c:v>
                </c:pt>
                <c:pt idx="21399">
                  <c:v>151.07622425149484</c:v>
                </c:pt>
                <c:pt idx="21400">
                  <c:v>150.52460336396524</c:v>
                </c:pt>
                <c:pt idx="21401">
                  <c:v>150.89234853359747</c:v>
                </c:pt>
                <c:pt idx="21402">
                  <c:v>150.02701787302345</c:v>
                </c:pt>
                <c:pt idx="21403">
                  <c:v>150.302825376512</c:v>
                </c:pt>
                <c:pt idx="21404">
                  <c:v>152.87704945689242</c:v>
                </c:pt>
                <c:pt idx="21405">
                  <c:v>150.76250882685389</c:v>
                </c:pt>
                <c:pt idx="21406">
                  <c:v>150.67057036538958</c:v>
                </c:pt>
                <c:pt idx="21407">
                  <c:v>150.48669494875003</c:v>
                </c:pt>
                <c:pt idx="21408">
                  <c:v>151.53591354623825</c:v>
                </c:pt>
                <c:pt idx="21409">
                  <c:v>150.2487958122754</c:v>
                </c:pt>
                <c:pt idx="21410">
                  <c:v>150.11894971886622</c:v>
                </c:pt>
                <c:pt idx="21411">
                  <c:v>150.48669494875003</c:v>
                </c:pt>
                <c:pt idx="21412">
                  <c:v>150.06492009437804</c:v>
                </c:pt>
                <c:pt idx="21413">
                  <c:v>150.80041730232065</c:v>
                </c:pt>
                <c:pt idx="21414">
                  <c:v>155.48919930493798</c:v>
                </c:pt>
                <c:pt idx="21415">
                  <c:v>151.53591354623825</c:v>
                </c:pt>
                <c:pt idx="21416">
                  <c:v>152.50930404625393</c:v>
                </c:pt>
                <c:pt idx="21417">
                  <c:v>153.24479486753091</c:v>
                </c:pt>
                <c:pt idx="21418">
                  <c:v>150.52460336396524</c:v>
                </c:pt>
                <c:pt idx="21419">
                  <c:v>150.89234853359747</c:v>
                </c:pt>
                <c:pt idx="21420">
                  <c:v>150.48669494875003</c:v>
                </c:pt>
                <c:pt idx="21421">
                  <c:v>150.80041730232065</c:v>
                </c:pt>
                <c:pt idx="21422">
                  <c:v>150.48669494875003</c:v>
                </c:pt>
                <c:pt idx="21423">
                  <c:v>151.58993750707955</c:v>
                </c:pt>
                <c:pt idx="21424">
                  <c:v>150.1568581340814</c:v>
                </c:pt>
                <c:pt idx="21425">
                  <c:v>150.11894971886622</c:v>
                </c:pt>
                <c:pt idx="21426">
                  <c:v>150.57863292820184</c:v>
                </c:pt>
                <c:pt idx="21427">
                  <c:v>150.39476311495758</c:v>
                </c:pt>
                <c:pt idx="21428">
                  <c:v>152.41736618730525</c:v>
                </c:pt>
                <c:pt idx="21429">
                  <c:v>150.302825376512</c:v>
                </c:pt>
                <c:pt idx="21430">
                  <c:v>150.02701787302345</c:v>
                </c:pt>
                <c:pt idx="21431">
                  <c:v>151.07622425149484</c:v>
                </c:pt>
                <c:pt idx="21432">
                  <c:v>151.71980131444809</c:v>
                </c:pt>
                <c:pt idx="21433">
                  <c:v>150.80041730232065</c:v>
                </c:pt>
                <c:pt idx="21434">
                  <c:v>153.19078295700209</c:v>
                </c:pt>
                <c:pt idx="21435">
                  <c:v>151.44396966213333</c:v>
                </c:pt>
                <c:pt idx="21436">
                  <c:v>151.22219209644106</c:v>
                </c:pt>
                <c:pt idx="21437">
                  <c:v>150.1568581340814</c:v>
                </c:pt>
                <c:pt idx="21438">
                  <c:v>150.98428699506178</c:v>
                </c:pt>
                <c:pt idx="21439">
                  <c:v>151.68187476351261</c:v>
                </c:pt>
                <c:pt idx="21440">
                  <c:v>151.40606178918219</c:v>
                </c:pt>
                <c:pt idx="21441">
                  <c:v>150.302825376512</c:v>
                </c:pt>
                <c:pt idx="21442">
                  <c:v>150.1568581340814</c:v>
                </c:pt>
                <c:pt idx="21443">
                  <c:v>150.43266562551966</c:v>
                </c:pt>
                <c:pt idx="21444">
                  <c:v>150.67057036538958</c:v>
                </c:pt>
                <c:pt idx="21445">
                  <c:v>150.98428699506178</c:v>
                </c:pt>
                <c:pt idx="21446">
                  <c:v>150.34073355072098</c:v>
                </c:pt>
                <c:pt idx="21447">
                  <c:v>150.48669494875003</c:v>
                </c:pt>
                <c:pt idx="21448">
                  <c:v>150.34073355072098</c:v>
                </c:pt>
                <c:pt idx="21449">
                  <c:v>150.98428699506178</c:v>
                </c:pt>
                <c:pt idx="21450">
                  <c:v>151.2600999693922</c:v>
                </c:pt>
                <c:pt idx="21451">
                  <c:v>151.62785743034317</c:v>
                </c:pt>
                <c:pt idx="21452">
                  <c:v>150.48669494875003</c:v>
                </c:pt>
                <c:pt idx="21453">
                  <c:v>152.41736618730525</c:v>
                </c:pt>
                <c:pt idx="21454">
                  <c:v>151.22219209644106</c:v>
                </c:pt>
                <c:pt idx="21455">
                  <c:v>151.49799964813087</c:v>
                </c:pt>
                <c:pt idx="21456">
                  <c:v>151.13025423749238</c:v>
                </c:pt>
                <c:pt idx="21457">
                  <c:v>152.91495130468732</c:v>
                </c:pt>
                <c:pt idx="21458">
                  <c:v>154.29398966565202</c:v>
                </c:pt>
                <c:pt idx="21459">
                  <c:v>150.89234853359747</c:v>
                </c:pt>
                <c:pt idx="21460">
                  <c:v>150.80041730232065</c:v>
                </c:pt>
                <c:pt idx="21461">
                  <c:v>151.99557331771612</c:v>
                </c:pt>
                <c:pt idx="21462">
                  <c:v>151.9036294336112</c:v>
                </c:pt>
                <c:pt idx="21463">
                  <c:v>151.62785743034317</c:v>
                </c:pt>
                <c:pt idx="21464">
                  <c:v>151.77381322497692</c:v>
                </c:pt>
                <c:pt idx="21465">
                  <c:v>151.22219209644106</c:v>
                </c:pt>
                <c:pt idx="21466">
                  <c:v>150.43266562551966</c:v>
                </c:pt>
                <c:pt idx="21467">
                  <c:v>150.21088739706022</c:v>
                </c:pt>
                <c:pt idx="21468">
                  <c:v>150.80041730232065</c:v>
                </c:pt>
                <c:pt idx="21469">
                  <c:v>151.2600999693922</c:v>
                </c:pt>
                <c:pt idx="21470">
                  <c:v>153.42866998291265</c:v>
                </c:pt>
                <c:pt idx="21471">
                  <c:v>152.87704945689242</c:v>
                </c:pt>
                <c:pt idx="21472">
                  <c:v>150.302825376512</c:v>
                </c:pt>
                <c:pt idx="21473">
                  <c:v>152.54723662234562</c:v>
                </c:pt>
                <c:pt idx="21474">
                  <c:v>152.08751720182104</c:v>
                </c:pt>
                <c:pt idx="21475">
                  <c:v>151.44396966213333</c:v>
                </c:pt>
                <c:pt idx="21476">
                  <c:v>150.02701787302345</c:v>
                </c:pt>
                <c:pt idx="21477">
                  <c:v>150.06492009437804</c:v>
                </c:pt>
                <c:pt idx="21478">
                  <c:v>150.48669494875003</c:v>
                </c:pt>
                <c:pt idx="21479">
                  <c:v>150.52460336396524</c:v>
                </c:pt>
                <c:pt idx="21480">
                  <c:v>150.02701787302345</c:v>
                </c:pt>
                <c:pt idx="21481">
                  <c:v>150.02701787302345</c:v>
                </c:pt>
                <c:pt idx="21482">
                  <c:v>150.67057036538958</c:v>
                </c:pt>
                <c:pt idx="21483">
                  <c:v>150.67057036538958</c:v>
                </c:pt>
                <c:pt idx="21484">
                  <c:v>150.2487958122754</c:v>
                </c:pt>
                <c:pt idx="21485">
                  <c:v>151.53591354623825</c:v>
                </c:pt>
                <c:pt idx="21486">
                  <c:v>150.302825376512</c:v>
                </c:pt>
                <c:pt idx="21487">
                  <c:v>150.21088739706022</c:v>
                </c:pt>
                <c:pt idx="21488">
                  <c:v>150.85444668580257</c:v>
                </c:pt>
                <c:pt idx="21489">
                  <c:v>151.95768231520242</c:v>
                </c:pt>
                <c:pt idx="21490">
                  <c:v>151.95768231520242</c:v>
                </c:pt>
                <c:pt idx="21491">
                  <c:v>150.302825376512</c:v>
                </c:pt>
                <c:pt idx="21492">
                  <c:v>151.0383163785437</c:v>
                </c:pt>
                <c:pt idx="21493">
                  <c:v>152.14155863561541</c:v>
                </c:pt>
                <c:pt idx="21494">
                  <c:v>152.14155863561541</c:v>
                </c:pt>
                <c:pt idx="21495">
                  <c:v>150.11894971886622</c:v>
                </c:pt>
                <c:pt idx="21496">
                  <c:v>150.57863292820184</c:v>
                </c:pt>
                <c:pt idx="21497">
                  <c:v>150.06492009437804</c:v>
                </c:pt>
                <c:pt idx="21498">
                  <c:v>150.02701787302345</c:v>
                </c:pt>
                <c:pt idx="21499">
                  <c:v>152.54723662234562</c:v>
                </c:pt>
                <c:pt idx="21500">
                  <c:v>150.06492009437804</c:v>
                </c:pt>
                <c:pt idx="21501">
                  <c:v>153.28272684110698</c:v>
                </c:pt>
                <c:pt idx="21502">
                  <c:v>153.65044212596433</c:v>
                </c:pt>
                <c:pt idx="21503">
                  <c:v>150.85444668580257</c:v>
                </c:pt>
                <c:pt idx="21504">
                  <c:v>151.49799964813087</c:v>
                </c:pt>
                <c:pt idx="21505">
                  <c:v>152.91495130468732</c:v>
                </c:pt>
                <c:pt idx="21506">
                  <c:v>151.9036294336112</c:v>
                </c:pt>
                <c:pt idx="21507">
                  <c:v>150.61654098190766</c:v>
                </c:pt>
                <c:pt idx="21508">
                  <c:v>151.2600999693922</c:v>
                </c:pt>
                <c:pt idx="21509">
                  <c:v>150.85444668580257</c:v>
                </c:pt>
                <c:pt idx="21510">
                  <c:v>151.0383163785437</c:v>
                </c:pt>
                <c:pt idx="21511">
                  <c:v>150.2487958122754</c:v>
                </c:pt>
                <c:pt idx="21512">
                  <c:v>150.67057036538958</c:v>
                </c:pt>
                <c:pt idx="21513">
                  <c:v>150.89234853359747</c:v>
                </c:pt>
                <c:pt idx="21514">
                  <c:v>150.89234853359747</c:v>
                </c:pt>
                <c:pt idx="21515">
                  <c:v>150.02701787302345</c:v>
                </c:pt>
                <c:pt idx="21516">
                  <c:v>151.0383163785437</c:v>
                </c:pt>
                <c:pt idx="21517">
                  <c:v>151.13025423749238</c:v>
                </c:pt>
                <c:pt idx="21518">
                  <c:v>150.52460336396524</c:v>
                </c:pt>
                <c:pt idx="21519">
                  <c:v>151.77381322497692</c:v>
                </c:pt>
                <c:pt idx="21520">
                  <c:v>151.13025423749238</c:v>
                </c:pt>
                <c:pt idx="21521">
                  <c:v>150.61654098190766</c:v>
                </c:pt>
                <c:pt idx="21522">
                  <c:v>150.80041730232065</c:v>
                </c:pt>
                <c:pt idx="21523">
                  <c:v>154.07222535530346</c:v>
                </c:pt>
                <c:pt idx="21524">
                  <c:v>150.57863292820184</c:v>
                </c:pt>
                <c:pt idx="21525">
                  <c:v>150.1568581340814</c:v>
                </c:pt>
                <c:pt idx="21526">
                  <c:v>151.07622425149484</c:v>
                </c:pt>
                <c:pt idx="21527">
                  <c:v>151.53591354623825</c:v>
                </c:pt>
                <c:pt idx="21528">
                  <c:v>150.48669494875003</c:v>
                </c:pt>
                <c:pt idx="21529">
                  <c:v>151.31412995538975</c:v>
                </c:pt>
                <c:pt idx="21530">
                  <c:v>151.31412995538975</c:v>
                </c:pt>
                <c:pt idx="21531">
                  <c:v>150.52460336396524</c:v>
                </c:pt>
                <c:pt idx="21532">
                  <c:v>152.08751720182104</c:v>
                </c:pt>
                <c:pt idx="21533">
                  <c:v>150.61654098190766</c:v>
                </c:pt>
                <c:pt idx="21534">
                  <c:v>150.89234853359747</c:v>
                </c:pt>
                <c:pt idx="21535">
                  <c:v>150.89234853359747</c:v>
                </c:pt>
                <c:pt idx="21536">
                  <c:v>150.76250882685389</c:v>
                </c:pt>
                <c:pt idx="21537">
                  <c:v>150.2487958122754</c:v>
                </c:pt>
                <c:pt idx="21538">
                  <c:v>150.52460336396524</c:v>
                </c:pt>
                <c:pt idx="21539">
                  <c:v>150.89234853359747</c:v>
                </c:pt>
                <c:pt idx="21540">
                  <c:v>150.34073355072098</c:v>
                </c:pt>
                <c:pt idx="21541">
                  <c:v>152.04962077666673</c:v>
                </c:pt>
                <c:pt idx="21542">
                  <c:v>150.11894971886622</c:v>
                </c:pt>
                <c:pt idx="21543">
                  <c:v>150.80041730232065</c:v>
                </c:pt>
                <c:pt idx="21544">
                  <c:v>150.85444668580257</c:v>
                </c:pt>
                <c:pt idx="21545">
                  <c:v>150.76250882685389</c:v>
                </c:pt>
                <c:pt idx="21546">
                  <c:v>151.16816211044352</c:v>
                </c:pt>
                <c:pt idx="21547">
                  <c:v>150.89234853359747</c:v>
                </c:pt>
                <c:pt idx="21548">
                  <c:v>151.62785743034317</c:v>
                </c:pt>
                <c:pt idx="21549">
                  <c:v>150.70847944337197</c:v>
                </c:pt>
                <c:pt idx="21550">
                  <c:v>150.02701787302345</c:v>
                </c:pt>
                <c:pt idx="21551">
                  <c:v>150.48669494875003</c:v>
                </c:pt>
                <c:pt idx="21552">
                  <c:v>150.39476311495758</c:v>
                </c:pt>
                <c:pt idx="21553">
                  <c:v>151.16816211044352</c:v>
                </c:pt>
                <c:pt idx="21554">
                  <c:v>150.70847944337197</c:v>
                </c:pt>
                <c:pt idx="21555">
                  <c:v>151.22219209644106</c:v>
                </c:pt>
                <c:pt idx="21556">
                  <c:v>150.85444668580257</c:v>
                </c:pt>
                <c:pt idx="21557">
                  <c:v>152.04962077666673</c:v>
                </c:pt>
                <c:pt idx="21558">
                  <c:v>151.16816211044352</c:v>
                </c:pt>
                <c:pt idx="21559">
                  <c:v>152.04962077666673</c:v>
                </c:pt>
                <c:pt idx="21560">
                  <c:v>150.76250882685389</c:v>
                </c:pt>
                <c:pt idx="21561">
                  <c:v>151.35203180318464</c:v>
                </c:pt>
                <c:pt idx="21562">
                  <c:v>150.34073355072098</c:v>
                </c:pt>
                <c:pt idx="21563">
                  <c:v>151.71980131444809</c:v>
                </c:pt>
                <c:pt idx="21564">
                  <c:v>151.2600999693922</c:v>
                </c:pt>
                <c:pt idx="21565">
                  <c:v>151.16816211044352</c:v>
                </c:pt>
                <c:pt idx="21566">
                  <c:v>151.71980131444809</c:v>
                </c:pt>
                <c:pt idx="21567">
                  <c:v>151.81174519855301</c:v>
                </c:pt>
                <c:pt idx="21568">
                  <c:v>150.2487958122754</c:v>
                </c:pt>
                <c:pt idx="21569">
                  <c:v>150.70847944337197</c:v>
                </c:pt>
                <c:pt idx="21570">
                  <c:v>150.2487958122754</c:v>
                </c:pt>
                <c:pt idx="21571">
                  <c:v>150.43266562551966</c:v>
                </c:pt>
                <c:pt idx="21572">
                  <c:v>151.16816211044352</c:v>
                </c:pt>
                <c:pt idx="21573">
                  <c:v>150.302825376512</c:v>
                </c:pt>
                <c:pt idx="21574">
                  <c:v>150.2487958122754</c:v>
                </c:pt>
                <c:pt idx="21575">
                  <c:v>151.31412995538975</c:v>
                </c:pt>
                <c:pt idx="21576">
                  <c:v>151.49799964813087</c:v>
                </c:pt>
                <c:pt idx="21577">
                  <c:v>150.57863292820184</c:v>
                </c:pt>
                <c:pt idx="21578">
                  <c:v>151.35203180318464</c:v>
                </c:pt>
                <c:pt idx="21579">
                  <c:v>150.52460336396524</c:v>
                </c:pt>
                <c:pt idx="21580">
                  <c:v>150.11894971886622</c:v>
                </c:pt>
                <c:pt idx="21581">
                  <c:v>150.98428699506178</c:v>
                </c:pt>
                <c:pt idx="21582">
                  <c:v>150.302825376512</c:v>
                </c:pt>
                <c:pt idx="21583">
                  <c:v>150.1568581340814</c:v>
                </c:pt>
                <c:pt idx="21584">
                  <c:v>150.61654098190766</c:v>
                </c:pt>
                <c:pt idx="21585">
                  <c:v>151.13025423749238</c:v>
                </c:pt>
                <c:pt idx="21586">
                  <c:v>150.302825376512</c:v>
                </c:pt>
                <c:pt idx="21587">
                  <c:v>150.94637851959502</c:v>
                </c:pt>
                <c:pt idx="21588">
                  <c:v>153.6125402781694</c:v>
                </c:pt>
                <c:pt idx="21589">
                  <c:v>152.14155863561541</c:v>
                </c:pt>
                <c:pt idx="21590">
                  <c:v>150.85444668580257</c:v>
                </c:pt>
                <c:pt idx="21591">
                  <c:v>151.49799964813087</c:v>
                </c:pt>
                <c:pt idx="21592">
                  <c:v>150.80041730232065</c:v>
                </c:pt>
                <c:pt idx="21593">
                  <c:v>152.54723662234562</c:v>
                </c:pt>
                <c:pt idx="21594">
                  <c:v>155.85691519231094</c:v>
                </c:pt>
                <c:pt idx="21595">
                  <c:v>153.74238601006925</c:v>
                </c:pt>
                <c:pt idx="21596">
                  <c:v>152.36334885413578</c:v>
                </c:pt>
                <c:pt idx="21597">
                  <c:v>152.08751720182104</c:v>
                </c:pt>
                <c:pt idx="21598">
                  <c:v>150.1568581340814</c:v>
                </c:pt>
                <c:pt idx="21599">
                  <c:v>152.4552927382407</c:v>
                </c:pt>
                <c:pt idx="21600">
                  <c:v>152.54723662234562</c:v>
                </c:pt>
                <c:pt idx="21601">
                  <c:v>151.07622425149484</c:v>
                </c:pt>
                <c:pt idx="21602">
                  <c:v>150.57863292820184</c:v>
                </c:pt>
                <c:pt idx="21603">
                  <c:v>150.67057036538958</c:v>
                </c:pt>
                <c:pt idx="21604">
                  <c:v>151.31412995538975</c:v>
                </c:pt>
                <c:pt idx="21605">
                  <c:v>151.77381322497692</c:v>
                </c:pt>
                <c:pt idx="21606">
                  <c:v>151.0383163785437</c:v>
                </c:pt>
                <c:pt idx="21607">
                  <c:v>153.06092517478979</c:v>
                </c:pt>
                <c:pt idx="21608">
                  <c:v>151.49799964813087</c:v>
                </c:pt>
                <c:pt idx="21609">
                  <c:v>150.57863292820184</c:v>
                </c:pt>
                <c:pt idx="21610">
                  <c:v>150.52460336396524</c:v>
                </c:pt>
                <c:pt idx="21611">
                  <c:v>150.43266562551966</c:v>
                </c:pt>
                <c:pt idx="21612">
                  <c:v>152.17946108592596</c:v>
                </c:pt>
                <c:pt idx="21613">
                  <c:v>150.2487958122754</c:v>
                </c:pt>
                <c:pt idx="21614">
                  <c:v>150.11894971886622</c:v>
                </c:pt>
                <c:pt idx="21615">
                  <c:v>150.89234853359747</c:v>
                </c:pt>
                <c:pt idx="21616">
                  <c:v>150.06492009437804</c:v>
                </c:pt>
                <c:pt idx="21617">
                  <c:v>150.94637851959502</c:v>
                </c:pt>
                <c:pt idx="21618">
                  <c:v>150.57863292820184</c:v>
                </c:pt>
                <c:pt idx="21619">
                  <c:v>151.31412995538975</c:v>
                </c:pt>
                <c:pt idx="21620">
                  <c:v>150.57863292820184</c:v>
                </c:pt>
                <c:pt idx="21621">
                  <c:v>150.61654098190766</c:v>
                </c:pt>
                <c:pt idx="21622">
                  <c:v>151.68187476351261</c:v>
                </c:pt>
                <c:pt idx="21623">
                  <c:v>151.9036294336112</c:v>
                </c:pt>
                <c:pt idx="21624">
                  <c:v>150.02701787302345</c:v>
                </c:pt>
                <c:pt idx="21625">
                  <c:v>150.57863292820184</c:v>
                </c:pt>
                <c:pt idx="21626">
                  <c:v>150.61654098190766</c:v>
                </c:pt>
                <c:pt idx="21627">
                  <c:v>151.44396966213333</c:v>
                </c:pt>
                <c:pt idx="21628">
                  <c:v>150.85444668580257</c:v>
                </c:pt>
                <c:pt idx="21629">
                  <c:v>150.302825376512</c:v>
                </c:pt>
                <c:pt idx="21630">
                  <c:v>151.81174519855301</c:v>
                </c:pt>
                <c:pt idx="21631">
                  <c:v>151.0383163785437</c:v>
                </c:pt>
                <c:pt idx="21632">
                  <c:v>150.06492009437804</c:v>
                </c:pt>
                <c:pt idx="21633">
                  <c:v>152.63911965237259</c:v>
                </c:pt>
                <c:pt idx="21634">
                  <c:v>151.81174519855301</c:v>
                </c:pt>
                <c:pt idx="21635">
                  <c:v>150.11894971886622</c:v>
                </c:pt>
                <c:pt idx="21636">
                  <c:v>150.06492009437804</c:v>
                </c:pt>
                <c:pt idx="21637">
                  <c:v>150.98428699506178</c:v>
                </c:pt>
                <c:pt idx="21638">
                  <c:v>151.9036294336112</c:v>
                </c:pt>
                <c:pt idx="21639">
                  <c:v>152.27140497003089</c:v>
                </c:pt>
                <c:pt idx="21640">
                  <c:v>150.76250882685389</c:v>
                </c:pt>
                <c:pt idx="21641">
                  <c:v>150.43266562551966</c:v>
                </c:pt>
                <c:pt idx="21642">
                  <c:v>151.95768231520242</c:v>
                </c:pt>
                <c:pt idx="21643">
                  <c:v>150.21088739706022</c:v>
                </c:pt>
                <c:pt idx="21644">
                  <c:v>150.52460336396524</c:v>
                </c:pt>
                <c:pt idx="21645">
                  <c:v>150.94637851959502</c:v>
                </c:pt>
                <c:pt idx="21646">
                  <c:v>150.52460336396524</c:v>
                </c:pt>
                <c:pt idx="21647">
                  <c:v>150.43266562551966</c:v>
                </c:pt>
                <c:pt idx="21648">
                  <c:v>150.61654098190766</c:v>
                </c:pt>
                <c:pt idx="21649">
                  <c:v>150.52460336396524</c:v>
                </c:pt>
                <c:pt idx="21650">
                  <c:v>150.67057036538958</c:v>
                </c:pt>
                <c:pt idx="21651">
                  <c:v>151.40606178918219</c:v>
                </c:pt>
                <c:pt idx="21652">
                  <c:v>152.50930404625393</c:v>
                </c:pt>
                <c:pt idx="21653">
                  <c:v>153.9802856888079</c:v>
                </c:pt>
                <c:pt idx="21654">
                  <c:v>153.24479486753091</c:v>
                </c:pt>
                <c:pt idx="21655">
                  <c:v>150.85444668580257</c:v>
                </c:pt>
                <c:pt idx="21656">
                  <c:v>152.54723662234562</c:v>
                </c:pt>
                <c:pt idx="21657">
                  <c:v>150.21088739706022</c:v>
                </c:pt>
                <c:pt idx="21658">
                  <c:v>151.22219209644106</c:v>
                </c:pt>
                <c:pt idx="21659">
                  <c:v>150.48669494875003</c:v>
                </c:pt>
                <c:pt idx="21660">
                  <c:v>150.52460336396524</c:v>
                </c:pt>
                <c:pt idx="21661">
                  <c:v>151.81174519855301</c:v>
                </c:pt>
                <c:pt idx="21662">
                  <c:v>151.53591354623825</c:v>
                </c:pt>
                <c:pt idx="21663">
                  <c:v>151.53591354623825</c:v>
                </c:pt>
                <c:pt idx="21664">
                  <c:v>152.08751720182104</c:v>
                </c:pt>
                <c:pt idx="21665">
                  <c:v>152.63911965237259</c:v>
                </c:pt>
                <c:pt idx="21666">
                  <c:v>152.54723662234562</c:v>
                </c:pt>
                <c:pt idx="21667">
                  <c:v>151.16816211044352</c:v>
                </c:pt>
                <c:pt idx="21668">
                  <c:v>151.07622425149484</c:v>
                </c:pt>
                <c:pt idx="21669">
                  <c:v>151.2600999693922</c:v>
                </c:pt>
                <c:pt idx="21670">
                  <c:v>151.40606178918219</c:v>
                </c:pt>
                <c:pt idx="21671">
                  <c:v>152.32542832835657</c:v>
                </c:pt>
                <c:pt idx="21672">
                  <c:v>152.69317373899506</c:v>
                </c:pt>
                <c:pt idx="21673">
                  <c:v>152.41736618730525</c:v>
                </c:pt>
                <c:pt idx="21674">
                  <c:v>150.48669494875003</c:v>
                </c:pt>
                <c:pt idx="21675">
                  <c:v>152.50930404625393</c:v>
                </c:pt>
                <c:pt idx="21676">
                  <c:v>150.21088739706022</c:v>
                </c:pt>
                <c:pt idx="21677">
                  <c:v>150.02701787302345</c:v>
                </c:pt>
                <c:pt idx="21678">
                  <c:v>151.9036294336112</c:v>
                </c:pt>
                <c:pt idx="21679">
                  <c:v>151.35203180318464</c:v>
                </c:pt>
                <c:pt idx="21680">
                  <c:v>150.80041730232065</c:v>
                </c:pt>
                <c:pt idx="21681">
                  <c:v>151.44396966213333</c:v>
                </c:pt>
                <c:pt idx="21682">
                  <c:v>151.71980131444809</c:v>
                </c:pt>
                <c:pt idx="21683">
                  <c:v>154.56982131796678</c:v>
                </c:pt>
                <c:pt idx="21684">
                  <c:v>151.53591354623825</c:v>
                </c:pt>
                <c:pt idx="21685">
                  <c:v>151.07622425149484</c:v>
                </c:pt>
                <c:pt idx="21686">
                  <c:v>152.78511159794374</c:v>
                </c:pt>
                <c:pt idx="21687">
                  <c:v>153.6125402781694</c:v>
                </c:pt>
                <c:pt idx="21688">
                  <c:v>151.68187476351261</c:v>
                </c:pt>
                <c:pt idx="21689">
                  <c:v>151.31412995538975</c:v>
                </c:pt>
                <c:pt idx="21690">
                  <c:v>150.67057036538958</c:v>
                </c:pt>
                <c:pt idx="21691">
                  <c:v>150.52460336396524</c:v>
                </c:pt>
                <c:pt idx="21692">
                  <c:v>150.67057036538958</c:v>
                </c:pt>
                <c:pt idx="21693">
                  <c:v>150.48669494875003</c:v>
                </c:pt>
                <c:pt idx="21694">
                  <c:v>150.302825376512</c:v>
                </c:pt>
                <c:pt idx="21695">
                  <c:v>151.22219209644106</c:v>
                </c:pt>
                <c:pt idx="21696">
                  <c:v>151.81174519855301</c:v>
                </c:pt>
                <c:pt idx="21697">
                  <c:v>151.07622425149484</c:v>
                </c:pt>
                <c:pt idx="21698">
                  <c:v>150.1568581340814</c:v>
                </c:pt>
                <c:pt idx="21699">
                  <c:v>150.61654098190766</c:v>
                </c:pt>
                <c:pt idx="21700">
                  <c:v>150.67057036538958</c:v>
                </c:pt>
                <c:pt idx="21701">
                  <c:v>150.39476311495758</c:v>
                </c:pt>
                <c:pt idx="21702">
                  <c:v>150.89234853359747</c:v>
                </c:pt>
                <c:pt idx="21703">
                  <c:v>151.62785743034317</c:v>
                </c:pt>
                <c:pt idx="21704">
                  <c:v>151.07622425149484</c:v>
                </c:pt>
                <c:pt idx="21705">
                  <c:v>151.81174519855301</c:v>
                </c:pt>
                <c:pt idx="21706">
                  <c:v>150.76250882685389</c:v>
                </c:pt>
                <c:pt idx="21707">
                  <c:v>152.78511159794374</c:v>
                </c:pt>
                <c:pt idx="21708">
                  <c:v>152.50930404625393</c:v>
                </c:pt>
                <c:pt idx="21709">
                  <c:v>150.67057036538958</c:v>
                </c:pt>
                <c:pt idx="21710">
                  <c:v>151.71980131444809</c:v>
                </c:pt>
                <c:pt idx="21711">
                  <c:v>151.16816211044352</c:v>
                </c:pt>
                <c:pt idx="21712">
                  <c:v>150.11894971886622</c:v>
                </c:pt>
                <c:pt idx="21713">
                  <c:v>150.61654098190766</c:v>
                </c:pt>
                <c:pt idx="21714">
                  <c:v>152.36334885413578</c:v>
                </c:pt>
                <c:pt idx="21715">
                  <c:v>150.94637851959502</c:v>
                </c:pt>
                <c:pt idx="21716">
                  <c:v>150.57863292820184</c:v>
                </c:pt>
                <c:pt idx="21717">
                  <c:v>152.50930404625393</c:v>
                </c:pt>
                <c:pt idx="21718">
                  <c:v>153.15285700858223</c:v>
                </c:pt>
                <c:pt idx="21719">
                  <c:v>151.68187476351261</c:v>
                </c:pt>
                <c:pt idx="21720">
                  <c:v>152.14155863561541</c:v>
                </c:pt>
                <c:pt idx="21721">
                  <c:v>152.50930404625393</c:v>
                </c:pt>
                <c:pt idx="21722">
                  <c:v>153.52060844437696</c:v>
                </c:pt>
                <c:pt idx="21723">
                  <c:v>151.0383163785437</c:v>
                </c:pt>
                <c:pt idx="21724">
                  <c:v>152.60124130268699</c:v>
                </c:pt>
                <c:pt idx="21725">
                  <c:v>151.77381322497692</c:v>
                </c:pt>
                <c:pt idx="21726">
                  <c:v>151.16816211044352</c:v>
                </c:pt>
                <c:pt idx="21727">
                  <c:v>152.08751720182104</c:v>
                </c:pt>
                <c:pt idx="21728">
                  <c:v>153.00689518879224</c:v>
                </c:pt>
                <c:pt idx="21729">
                  <c:v>150.94637851959502</c:v>
                </c:pt>
                <c:pt idx="21730">
                  <c:v>151.53591354623825</c:v>
                </c:pt>
                <c:pt idx="21731">
                  <c:v>150.1568581340814</c:v>
                </c:pt>
                <c:pt idx="21732">
                  <c:v>152.27140497003089</c:v>
                </c:pt>
                <c:pt idx="21733">
                  <c:v>150.89234853359747</c:v>
                </c:pt>
                <c:pt idx="21734">
                  <c:v>151.35203180318464</c:v>
                </c:pt>
                <c:pt idx="21735">
                  <c:v>151.9036294336112</c:v>
                </c:pt>
                <c:pt idx="21736">
                  <c:v>152.82300742058243</c:v>
                </c:pt>
                <c:pt idx="21737">
                  <c:v>151.22219209644106</c:v>
                </c:pt>
                <c:pt idx="21738">
                  <c:v>151.95768231520242</c:v>
                </c:pt>
                <c:pt idx="21739">
                  <c:v>150.02701787302345</c:v>
                </c:pt>
                <c:pt idx="21740">
                  <c:v>150.1568581340814</c:v>
                </c:pt>
                <c:pt idx="21741">
                  <c:v>150.11894971886622</c:v>
                </c:pt>
                <c:pt idx="21742">
                  <c:v>150.06492009437804</c:v>
                </c:pt>
                <c:pt idx="21743">
                  <c:v>151.16816211044352</c:v>
                </c:pt>
                <c:pt idx="21744">
                  <c:v>152.08751720182104</c:v>
                </c:pt>
                <c:pt idx="21745">
                  <c:v>151.99557331771612</c:v>
                </c:pt>
                <c:pt idx="21746">
                  <c:v>151.9036294336112</c:v>
                </c:pt>
                <c:pt idx="21747">
                  <c:v>151.35203180318464</c:v>
                </c:pt>
                <c:pt idx="21748">
                  <c:v>150.52460336396524</c:v>
                </c:pt>
                <c:pt idx="21749">
                  <c:v>150.34073355072098</c:v>
                </c:pt>
                <c:pt idx="21750">
                  <c:v>150.57863292820184</c:v>
                </c:pt>
                <c:pt idx="21751">
                  <c:v>151.22219209644106</c:v>
                </c:pt>
                <c:pt idx="21752">
                  <c:v>150.06492009437804</c:v>
                </c:pt>
                <c:pt idx="21753">
                  <c:v>150.52460336396524</c:v>
                </c:pt>
                <c:pt idx="21754">
                  <c:v>151.95768231520242</c:v>
                </c:pt>
                <c:pt idx="21755">
                  <c:v>151.58993750707955</c:v>
                </c:pt>
                <c:pt idx="21756">
                  <c:v>152.04962077666673</c:v>
                </c:pt>
                <c:pt idx="21757">
                  <c:v>152.87704945689242</c:v>
                </c:pt>
                <c:pt idx="21758">
                  <c:v>151.0383163785437</c:v>
                </c:pt>
                <c:pt idx="21759">
                  <c:v>152.04962077666673</c:v>
                </c:pt>
                <c:pt idx="21760">
                  <c:v>151.31412995538975</c:v>
                </c:pt>
                <c:pt idx="21761">
                  <c:v>150.21088739706022</c:v>
                </c:pt>
                <c:pt idx="21762">
                  <c:v>150.39476311495758</c:v>
                </c:pt>
                <c:pt idx="21763">
                  <c:v>150.89234853359747</c:v>
                </c:pt>
                <c:pt idx="21764">
                  <c:v>150.2487958122754</c:v>
                </c:pt>
                <c:pt idx="21765">
                  <c:v>150.89234853359747</c:v>
                </c:pt>
                <c:pt idx="21766">
                  <c:v>152.27140497003089</c:v>
                </c:pt>
                <c:pt idx="21767">
                  <c:v>150.06492009437804</c:v>
                </c:pt>
                <c:pt idx="21768">
                  <c:v>150.48669494875003</c:v>
                </c:pt>
                <c:pt idx="21769">
                  <c:v>151.58993750707955</c:v>
                </c:pt>
                <c:pt idx="21770">
                  <c:v>153.15285700858223</c:v>
                </c:pt>
                <c:pt idx="21771">
                  <c:v>151.31412995538975</c:v>
                </c:pt>
                <c:pt idx="21772">
                  <c:v>151.16816211044352</c:v>
                </c:pt>
                <c:pt idx="21773">
                  <c:v>150.67057036538958</c:v>
                </c:pt>
                <c:pt idx="21774">
                  <c:v>152.87704945689242</c:v>
                </c:pt>
                <c:pt idx="21775">
                  <c:v>151.22219209644106</c:v>
                </c:pt>
                <c:pt idx="21776">
                  <c:v>150.98428699506178</c:v>
                </c:pt>
                <c:pt idx="21777">
                  <c:v>150.43266562551966</c:v>
                </c:pt>
                <c:pt idx="21778">
                  <c:v>150.06492009437804</c:v>
                </c:pt>
                <c:pt idx="21779">
                  <c:v>150.70847944337197</c:v>
                </c:pt>
                <c:pt idx="21780">
                  <c:v>151.16816211044352</c:v>
                </c:pt>
                <c:pt idx="21781">
                  <c:v>150.52460336396524</c:v>
                </c:pt>
                <c:pt idx="21782">
                  <c:v>150.98428699506178</c:v>
                </c:pt>
                <c:pt idx="21783">
                  <c:v>151.0383163785437</c:v>
                </c:pt>
                <c:pt idx="21784">
                  <c:v>150.67057036538958</c:v>
                </c:pt>
                <c:pt idx="21785">
                  <c:v>150.39476311495758</c:v>
                </c:pt>
                <c:pt idx="21786">
                  <c:v>152.41736618730525</c:v>
                </c:pt>
                <c:pt idx="21787">
                  <c:v>151.40606178918219</c:v>
                </c:pt>
                <c:pt idx="21788">
                  <c:v>150.67057036538958</c:v>
                </c:pt>
                <c:pt idx="21789">
                  <c:v>150.48669494875003</c:v>
                </c:pt>
                <c:pt idx="21790">
                  <c:v>152.50930404625393</c:v>
                </c:pt>
                <c:pt idx="21791">
                  <c:v>153.6125402781694</c:v>
                </c:pt>
                <c:pt idx="21792">
                  <c:v>150.70847944337197</c:v>
                </c:pt>
                <c:pt idx="21793">
                  <c:v>150.67057036538958</c:v>
                </c:pt>
                <c:pt idx="21794">
                  <c:v>150.1568581340814</c:v>
                </c:pt>
                <c:pt idx="21795">
                  <c:v>151.16816211044352</c:v>
                </c:pt>
                <c:pt idx="21796">
                  <c:v>152.63911965237259</c:v>
                </c:pt>
                <c:pt idx="21797">
                  <c:v>150.98428699506178</c:v>
                </c:pt>
                <c:pt idx="21798">
                  <c:v>150.11894971886622</c:v>
                </c:pt>
                <c:pt idx="21799">
                  <c:v>151.44396966213333</c:v>
                </c:pt>
                <c:pt idx="21800">
                  <c:v>152.08751720182104</c:v>
                </c:pt>
                <c:pt idx="21801">
                  <c:v>152.17946108592596</c:v>
                </c:pt>
                <c:pt idx="21802">
                  <c:v>151.71980131444809</c:v>
                </c:pt>
                <c:pt idx="21803">
                  <c:v>152.27140497003089</c:v>
                </c:pt>
                <c:pt idx="21804">
                  <c:v>151.81174519855301</c:v>
                </c:pt>
                <c:pt idx="21805">
                  <c:v>151.44396966213333</c:v>
                </c:pt>
                <c:pt idx="21806">
                  <c:v>151.9036294336112</c:v>
                </c:pt>
                <c:pt idx="21807">
                  <c:v>150.39476311495758</c:v>
                </c:pt>
                <c:pt idx="21808">
                  <c:v>150.302825376512</c:v>
                </c:pt>
                <c:pt idx="21809">
                  <c:v>151.31412995538975</c:v>
                </c:pt>
                <c:pt idx="21810">
                  <c:v>150.302825376512</c:v>
                </c:pt>
                <c:pt idx="21811">
                  <c:v>152.50930404625393</c:v>
                </c:pt>
                <c:pt idx="21812">
                  <c:v>151.68187476351261</c:v>
                </c:pt>
                <c:pt idx="21813">
                  <c:v>152.9689873158411</c:v>
                </c:pt>
                <c:pt idx="21814">
                  <c:v>154.11010189744221</c:v>
                </c:pt>
                <c:pt idx="21815">
                  <c:v>152.27140497003089</c:v>
                </c:pt>
                <c:pt idx="21816">
                  <c:v>150.21088739706022</c:v>
                </c:pt>
                <c:pt idx="21817">
                  <c:v>150.98428699506178</c:v>
                </c:pt>
                <c:pt idx="21818">
                  <c:v>152.27140497003089</c:v>
                </c:pt>
                <c:pt idx="21819">
                  <c:v>151.9036294336112</c:v>
                </c:pt>
                <c:pt idx="21820">
                  <c:v>152.08751720182104</c:v>
                </c:pt>
                <c:pt idx="21821">
                  <c:v>151.53591354623825</c:v>
                </c:pt>
                <c:pt idx="21822">
                  <c:v>150.98428699506178</c:v>
                </c:pt>
                <c:pt idx="21823">
                  <c:v>150.85444668580257</c:v>
                </c:pt>
                <c:pt idx="21824">
                  <c:v>151.68187476351261</c:v>
                </c:pt>
                <c:pt idx="21825">
                  <c:v>150.21088739706022</c:v>
                </c:pt>
                <c:pt idx="21826">
                  <c:v>150.80041730232065</c:v>
                </c:pt>
                <c:pt idx="21827">
                  <c:v>154.07222535530346</c:v>
                </c:pt>
                <c:pt idx="21828">
                  <c:v>150.94637851959502</c:v>
                </c:pt>
                <c:pt idx="21829">
                  <c:v>152.04962077666673</c:v>
                </c:pt>
                <c:pt idx="21830">
                  <c:v>151.22219209644106</c:v>
                </c:pt>
                <c:pt idx="21831">
                  <c:v>151.49799964813087</c:v>
                </c:pt>
                <c:pt idx="21832">
                  <c:v>150.302825376512</c:v>
                </c:pt>
                <c:pt idx="21833">
                  <c:v>150.02701787302345</c:v>
                </c:pt>
                <c:pt idx="21834">
                  <c:v>151.35203180318464</c:v>
                </c:pt>
                <c:pt idx="21835">
                  <c:v>152.63911965237259</c:v>
                </c:pt>
                <c:pt idx="21836">
                  <c:v>152.08751720182104</c:v>
                </c:pt>
                <c:pt idx="21837">
                  <c:v>150.02701787302345</c:v>
                </c:pt>
                <c:pt idx="21838">
                  <c:v>150.67057036538958</c:v>
                </c:pt>
                <c:pt idx="21839">
                  <c:v>152.36334885413578</c:v>
                </c:pt>
                <c:pt idx="21840">
                  <c:v>150.70847944337197</c:v>
                </c:pt>
                <c:pt idx="21841">
                  <c:v>150.43266562551966</c:v>
                </c:pt>
                <c:pt idx="21842">
                  <c:v>150.06492009437804</c:v>
                </c:pt>
                <c:pt idx="21843">
                  <c:v>151.40606178918219</c:v>
                </c:pt>
                <c:pt idx="21844">
                  <c:v>150.43266562551966</c:v>
                </c:pt>
                <c:pt idx="21845">
                  <c:v>151.35203180318464</c:v>
                </c:pt>
                <c:pt idx="21846">
                  <c:v>151.16816211044352</c:v>
                </c:pt>
                <c:pt idx="21847">
                  <c:v>151.2600999693922</c:v>
                </c:pt>
                <c:pt idx="21848">
                  <c:v>152.82300742058243</c:v>
                </c:pt>
                <c:pt idx="21849">
                  <c:v>150.52460336396524</c:v>
                </c:pt>
                <c:pt idx="21850">
                  <c:v>150.11894971886622</c:v>
                </c:pt>
                <c:pt idx="21851">
                  <c:v>150.89234853359747</c:v>
                </c:pt>
                <c:pt idx="21852">
                  <c:v>150.85444668580257</c:v>
                </c:pt>
                <c:pt idx="21853">
                  <c:v>150.02701787302345</c:v>
                </c:pt>
                <c:pt idx="21854">
                  <c:v>151.68187476351261</c:v>
                </c:pt>
                <c:pt idx="21855">
                  <c:v>150.57863292820184</c:v>
                </c:pt>
                <c:pt idx="21856">
                  <c:v>151.68187476351261</c:v>
                </c:pt>
                <c:pt idx="21857">
                  <c:v>150.98428699506178</c:v>
                </c:pt>
                <c:pt idx="21858">
                  <c:v>150.94637851959502</c:v>
                </c:pt>
                <c:pt idx="21859">
                  <c:v>155.63514907441549</c:v>
                </c:pt>
                <c:pt idx="21860">
                  <c:v>152.32542832835657</c:v>
                </c:pt>
                <c:pt idx="21861">
                  <c:v>152.14155863561541</c:v>
                </c:pt>
                <c:pt idx="21862">
                  <c:v>150.48669494875003</c:v>
                </c:pt>
                <c:pt idx="21863">
                  <c:v>150.06492009437804</c:v>
                </c:pt>
                <c:pt idx="21864">
                  <c:v>152.82300742058243</c:v>
                </c:pt>
                <c:pt idx="21865">
                  <c:v>150.48669494875003</c:v>
                </c:pt>
                <c:pt idx="21866">
                  <c:v>150.02701787302345</c:v>
                </c:pt>
                <c:pt idx="21867">
                  <c:v>152.32542832835657</c:v>
                </c:pt>
                <c:pt idx="21868">
                  <c:v>150.67057036538958</c:v>
                </c:pt>
                <c:pt idx="21869">
                  <c:v>152.87704945689242</c:v>
                </c:pt>
                <c:pt idx="21870">
                  <c:v>151.86574505876936</c:v>
                </c:pt>
                <c:pt idx="21871">
                  <c:v>153.6125402781694</c:v>
                </c:pt>
                <c:pt idx="21872">
                  <c:v>152.69317373899506</c:v>
                </c:pt>
                <c:pt idx="21873">
                  <c:v>150.21088739706022</c:v>
                </c:pt>
                <c:pt idx="21874">
                  <c:v>150.48669494875003</c:v>
                </c:pt>
                <c:pt idx="21875">
                  <c:v>150.34073355072098</c:v>
                </c:pt>
                <c:pt idx="21876">
                  <c:v>151.71980131444809</c:v>
                </c:pt>
                <c:pt idx="21877">
                  <c:v>152.27140497003089</c:v>
                </c:pt>
                <c:pt idx="21878">
                  <c:v>152.27140497003089</c:v>
                </c:pt>
                <c:pt idx="21879">
                  <c:v>152.08751720182104</c:v>
                </c:pt>
                <c:pt idx="21880">
                  <c:v>150.02701787302345</c:v>
                </c:pt>
                <c:pt idx="21881">
                  <c:v>150.302825376512</c:v>
                </c:pt>
                <c:pt idx="21882">
                  <c:v>151.62785743034317</c:v>
                </c:pt>
                <c:pt idx="21883">
                  <c:v>151.31412995538975</c:v>
                </c:pt>
                <c:pt idx="21884">
                  <c:v>150.85444668580257</c:v>
                </c:pt>
                <c:pt idx="21885">
                  <c:v>150.2487958122754</c:v>
                </c:pt>
                <c:pt idx="21886">
                  <c:v>150.52460336396524</c:v>
                </c:pt>
                <c:pt idx="21887">
                  <c:v>150.57863292820184</c:v>
                </c:pt>
                <c:pt idx="21888">
                  <c:v>153.00689518879224</c:v>
                </c:pt>
                <c:pt idx="21889">
                  <c:v>150.52460336396524</c:v>
                </c:pt>
                <c:pt idx="21890">
                  <c:v>150.11894971886622</c:v>
                </c:pt>
                <c:pt idx="21891">
                  <c:v>151.95768231520242</c:v>
                </c:pt>
                <c:pt idx="21892">
                  <c:v>150.85444668580257</c:v>
                </c:pt>
                <c:pt idx="21893">
                  <c:v>150.39476311495758</c:v>
                </c:pt>
                <c:pt idx="21894">
                  <c:v>150.85444668580257</c:v>
                </c:pt>
                <c:pt idx="21895">
                  <c:v>151.35203180318464</c:v>
                </c:pt>
                <c:pt idx="21896">
                  <c:v>150.80041730232065</c:v>
                </c:pt>
                <c:pt idx="21897">
                  <c:v>150.94637851959502</c:v>
                </c:pt>
                <c:pt idx="21898">
                  <c:v>151.58993750707955</c:v>
                </c:pt>
                <c:pt idx="21899">
                  <c:v>150.34073355072098</c:v>
                </c:pt>
                <c:pt idx="21900">
                  <c:v>150.302825376512</c:v>
                </c:pt>
                <c:pt idx="21901">
                  <c:v>150.80041730232065</c:v>
                </c:pt>
                <c:pt idx="21902">
                  <c:v>150.48669494875003</c:v>
                </c:pt>
                <c:pt idx="21903">
                  <c:v>156.18676297276389</c:v>
                </c:pt>
                <c:pt idx="21904">
                  <c:v>150.39476311495758</c:v>
                </c:pt>
                <c:pt idx="21905">
                  <c:v>151.53591354623825</c:v>
                </c:pt>
                <c:pt idx="21906">
                  <c:v>151.16816211044352</c:v>
                </c:pt>
                <c:pt idx="21907">
                  <c:v>151.53591354623825</c:v>
                </c:pt>
                <c:pt idx="21908">
                  <c:v>150.70847944337197</c:v>
                </c:pt>
                <c:pt idx="21909">
                  <c:v>150.76250882685389</c:v>
                </c:pt>
                <c:pt idx="21910">
                  <c:v>152.27140497003089</c:v>
                </c:pt>
                <c:pt idx="21911">
                  <c:v>150.67057036538958</c:v>
                </c:pt>
                <c:pt idx="21912">
                  <c:v>151.53591354623825</c:v>
                </c:pt>
                <c:pt idx="21913">
                  <c:v>151.53591354623825</c:v>
                </c:pt>
                <c:pt idx="21914">
                  <c:v>151.35203180318464</c:v>
                </c:pt>
                <c:pt idx="21915">
                  <c:v>151.13025423749238</c:v>
                </c:pt>
                <c:pt idx="21916">
                  <c:v>152.08751720182104</c:v>
                </c:pt>
                <c:pt idx="21917">
                  <c:v>152.27140497003089</c:v>
                </c:pt>
                <c:pt idx="21918">
                  <c:v>150.11894971886622</c:v>
                </c:pt>
                <c:pt idx="21919">
                  <c:v>151.40606178918219</c:v>
                </c:pt>
                <c:pt idx="21920">
                  <c:v>152.14155863561541</c:v>
                </c:pt>
                <c:pt idx="21921">
                  <c:v>151.40606178918219</c:v>
                </c:pt>
                <c:pt idx="21922">
                  <c:v>150.67057036538958</c:v>
                </c:pt>
                <c:pt idx="21923">
                  <c:v>151.86574505876936</c:v>
                </c:pt>
                <c:pt idx="21924">
                  <c:v>151.95768231520242</c:v>
                </c:pt>
                <c:pt idx="21925">
                  <c:v>150.1568581340814</c:v>
                </c:pt>
                <c:pt idx="21926">
                  <c:v>150.67057036538958</c:v>
                </c:pt>
                <c:pt idx="21927">
                  <c:v>151.0383163785437</c:v>
                </c:pt>
                <c:pt idx="21928">
                  <c:v>150.85444668580257</c:v>
                </c:pt>
                <c:pt idx="21929">
                  <c:v>150.85444668580257</c:v>
                </c:pt>
                <c:pt idx="21930">
                  <c:v>150.61654098190766</c:v>
                </c:pt>
                <c:pt idx="21931">
                  <c:v>153.00689518879224</c:v>
                </c:pt>
                <c:pt idx="21932">
                  <c:v>154.01821766238399</c:v>
                </c:pt>
                <c:pt idx="21933">
                  <c:v>152.82300742058243</c:v>
                </c:pt>
                <c:pt idx="21934">
                  <c:v>152.17946108592596</c:v>
                </c:pt>
                <c:pt idx="21935">
                  <c:v>153.19078295700209</c:v>
                </c:pt>
                <c:pt idx="21936">
                  <c:v>151.53591354623825</c:v>
                </c:pt>
                <c:pt idx="21937">
                  <c:v>150.67057036538958</c:v>
                </c:pt>
                <c:pt idx="21938">
                  <c:v>150.94637851959502</c:v>
                </c:pt>
                <c:pt idx="21939">
                  <c:v>152.60124130268699</c:v>
                </c:pt>
                <c:pt idx="21940">
                  <c:v>152.50930404625393</c:v>
                </c:pt>
                <c:pt idx="21941">
                  <c:v>152.14155863561541</c:v>
                </c:pt>
                <c:pt idx="21942">
                  <c:v>151.49799964813087</c:v>
                </c:pt>
                <c:pt idx="21943">
                  <c:v>150.48669494875003</c:v>
                </c:pt>
                <c:pt idx="21944">
                  <c:v>150.52460336396524</c:v>
                </c:pt>
                <c:pt idx="21945">
                  <c:v>150.98428699506178</c:v>
                </c:pt>
                <c:pt idx="21946">
                  <c:v>150.52460336396524</c:v>
                </c:pt>
                <c:pt idx="21947">
                  <c:v>151.81174519855301</c:v>
                </c:pt>
                <c:pt idx="21948">
                  <c:v>151.53591354623825</c:v>
                </c:pt>
                <c:pt idx="21949">
                  <c:v>152.41736618730525</c:v>
                </c:pt>
                <c:pt idx="21950">
                  <c:v>152.32542832835657</c:v>
                </c:pt>
                <c:pt idx="21951">
                  <c:v>151.95768231520242</c:v>
                </c:pt>
                <c:pt idx="21952">
                  <c:v>150.302825376512</c:v>
                </c:pt>
                <c:pt idx="21953">
                  <c:v>150.67057036538958</c:v>
                </c:pt>
                <c:pt idx="21954">
                  <c:v>150.43266562551966</c:v>
                </c:pt>
                <c:pt idx="21955">
                  <c:v>151.99557331771612</c:v>
                </c:pt>
                <c:pt idx="21956">
                  <c:v>150.85444668580257</c:v>
                </c:pt>
                <c:pt idx="21957">
                  <c:v>150.52460336396524</c:v>
                </c:pt>
                <c:pt idx="21958">
                  <c:v>151.99557331771612</c:v>
                </c:pt>
                <c:pt idx="21959">
                  <c:v>151.44396966213333</c:v>
                </c:pt>
                <c:pt idx="21960">
                  <c:v>150.34073355072098</c:v>
                </c:pt>
                <c:pt idx="21961">
                  <c:v>151.35203180318464</c:v>
                </c:pt>
                <c:pt idx="21962">
                  <c:v>151.35203180318464</c:v>
                </c:pt>
                <c:pt idx="21963">
                  <c:v>150.70847944337197</c:v>
                </c:pt>
                <c:pt idx="21964">
                  <c:v>150.302825376512</c:v>
                </c:pt>
                <c:pt idx="21965">
                  <c:v>150.94637851959502</c:v>
                </c:pt>
                <c:pt idx="21966">
                  <c:v>150.39476311495758</c:v>
                </c:pt>
                <c:pt idx="21967">
                  <c:v>151.0383163785437</c:v>
                </c:pt>
                <c:pt idx="21968">
                  <c:v>152.04962077666673</c:v>
                </c:pt>
                <c:pt idx="21969">
                  <c:v>151.31412995538975</c:v>
                </c:pt>
                <c:pt idx="21970">
                  <c:v>151.58993750707955</c:v>
                </c:pt>
                <c:pt idx="21971">
                  <c:v>153.00689518879224</c:v>
                </c:pt>
                <c:pt idx="21972">
                  <c:v>151.0383163785437</c:v>
                </c:pt>
                <c:pt idx="21973">
                  <c:v>150.2487958122754</c:v>
                </c:pt>
                <c:pt idx="21974">
                  <c:v>151.77381322497692</c:v>
                </c:pt>
                <c:pt idx="21975">
                  <c:v>150.94637851959502</c:v>
                </c:pt>
                <c:pt idx="21976">
                  <c:v>150.34073355072098</c:v>
                </c:pt>
                <c:pt idx="21977">
                  <c:v>150.43266562551966</c:v>
                </c:pt>
                <c:pt idx="21978">
                  <c:v>150.85444668580257</c:v>
                </c:pt>
                <c:pt idx="21979">
                  <c:v>150.302825376512</c:v>
                </c:pt>
                <c:pt idx="21980">
                  <c:v>152.63911965237259</c:v>
                </c:pt>
                <c:pt idx="21981">
                  <c:v>151.44396966213333</c:v>
                </c:pt>
                <c:pt idx="21982">
                  <c:v>151.2600999693922</c:v>
                </c:pt>
                <c:pt idx="21983">
                  <c:v>151.07622425149484</c:v>
                </c:pt>
                <c:pt idx="21984">
                  <c:v>150.52460336396524</c:v>
                </c:pt>
                <c:pt idx="21985">
                  <c:v>152.63911965237259</c:v>
                </c:pt>
                <c:pt idx="21986">
                  <c:v>152.91495130468732</c:v>
                </c:pt>
                <c:pt idx="21987">
                  <c:v>150.43266562551966</c:v>
                </c:pt>
                <c:pt idx="21988">
                  <c:v>150.52460336396524</c:v>
                </c:pt>
                <c:pt idx="21989">
                  <c:v>150.67057036538958</c:v>
                </c:pt>
                <c:pt idx="21990">
                  <c:v>150.67057036538958</c:v>
                </c:pt>
                <c:pt idx="21991">
                  <c:v>151.58993750707955</c:v>
                </c:pt>
                <c:pt idx="21992">
                  <c:v>150.57863292820184</c:v>
                </c:pt>
                <c:pt idx="21993">
                  <c:v>152.69317373899506</c:v>
                </c:pt>
                <c:pt idx="21994">
                  <c:v>150.67057036538958</c:v>
                </c:pt>
                <c:pt idx="21995">
                  <c:v>152.23349046940788</c:v>
                </c:pt>
                <c:pt idx="21996">
                  <c:v>156.55451440855862</c:v>
                </c:pt>
                <c:pt idx="21997">
                  <c:v>152.78511159794374</c:v>
                </c:pt>
                <c:pt idx="21998">
                  <c:v>150.98428699506178</c:v>
                </c:pt>
                <c:pt idx="21999">
                  <c:v>151.62785743034317</c:v>
                </c:pt>
                <c:pt idx="22000">
                  <c:v>151.07622425149484</c:v>
                </c:pt>
                <c:pt idx="22001">
                  <c:v>150.02701787302345</c:v>
                </c:pt>
                <c:pt idx="22002">
                  <c:v>150.94637851959502</c:v>
                </c:pt>
                <c:pt idx="22003">
                  <c:v>151.53591354623825</c:v>
                </c:pt>
                <c:pt idx="22004">
                  <c:v>151.22219209644106</c:v>
                </c:pt>
                <c:pt idx="22005">
                  <c:v>150.39476311495758</c:v>
                </c:pt>
                <c:pt idx="22006">
                  <c:v>150.02701787302345</c:v>
                </c:pt>
                <c:pt idx="22007">
                  <c:v>150.302825376512</c:v>
                </c:pt>
                <c:pt idx="22008">
                  <c:v>152.14155863561541</c:v>
                </c:pt>
                <c:pt idx="22009">
                  <c:v>150.39476311495758</c:v>
                </c:pt>
                <c:pt idx="22010">
                  <c:v>150.85444668580257</c:v>
                </c:pt>
                <c:pt idx="22011">
                  <c:v>150.48669494875003</c:v>
                </c:pt>
                <c:pt idx="22012">
                  <c:v>151.35203180318464</c:v>
                </c:pt>
                <c:pt idx="22013">
                  <c:v>150.70847944337197</c:v>
                </c:pt>
                <c:pt idx="22014">
                  <c:v>151.53591354623825</c:v>
                </c:pt>
                <c:pt idx="22015">
                  <c:v>151.2600999693922</c:v>
                </c:pt>
                <c:pt idx="22016">
                  <c:v>150.61654098190766</c:v>
                </c:pt>
                <c:pt idx="22017">
                  <c:v>151.44396966213333</c:v>
                </c:pt>
                <c:pt idx="22018">
                  <c:v>150.06492009437804</c:v>
                </c:pt>
                <c:pt idx="22019">
                  <c:v>151.2600999693922</c:v>
                </c:pt>
                <c:pt idx="22020">
                  <c:v>150.67057036538958</c:v>
                </c:pt>
                <c:pt idx="22021">
                  <c:v>150.39476311495758</c:v>
                </c:pt>
                <c:pt idx="22022">
                  <c:v>150.43266562551966</c:v>
                </c:pt>
                <c:pt idx="22023">
                  <c:v>151.0383163785437</c:v>
                </c:pt>
                <c:pt idx="22024">
                  <c:v>150.11894971886622</c:v>
                </c:pt>
                <c:pt idx="22025">
                  <c:v>150.21088739706022</c:v>
                </c:pt>
                <c:pt idx="22026">
                  <c:v>151.07622425149484</c:v>
                </c:pt>
                <c:pt idx="22027">
                  <c:v>151.35203180318464</c:v>
                </c:pt>
                <c:pt idx="22028">
                  <c:v>151.2600999693922</c:v>
                </c:pt>
                <c:pt idx="22029">
                  <c:v>152.27140497003089</c:v>
                </c:pt>
                <c:pt idx="22030">
                  <c:v>153.09883907289716</c:v>
                </c:pt>
                <c:pt idx="22031">
                  <c:v>153.28272684110698</c:v>
                </c:pt>
                <c:pt idx="22032">
                  <c:v>152.08751720182104</c:v>
                </c:pt>
                <c:pt idx="22033">
                  <c:v>150.80041730232065</c:v>
                </c:pt>
                <c:pt idx="22034">
                  <c:v>150.57863292820184</c:v>
                </c:pt>
                <c:pt idx="22035">
                  <c:v>152.60124130268699</c:v>
                </c:pt>
                <c:pt idx="22036">
                  <c:v>150.57863292820184</c:v>
                </c:pt>
                <c:pt idx="22037">
                  <c:v>153.42866998291265</c:v>
                </c:pt>
                <c:pt idx="22038">
                  <c:v>150.48669494875003</c:v>
                </c:pt>
                <c:pt idx="22039">
                  <c:v>150.39476311495758</c:v>
                </c:pt>
                <c:pt idx="22040">
                  <c:v>152.14155863561541</c:v>
                </c:pt>
                <c:pt idx="22041">
                  <c:v>153.24479486753091</c:v>
                </c:pt>
                <c:pt idx="22042">
                  <c:v>150.39476311495758</c:v>
                </c:pt>
                <c:pt idx="22043">
                  <c:v>151.53591354623825</c:v>
                </c:pt>
                <c:pt idx="22044">
                  <c:v>151.53591354623825</c:v>
                </c:pt>
                <c:pt idx="22045">
                  <c:v>151.95768231520242</c:v>
                </c:pt>
                <c:pt idx="22046">
                  <c:v>150.48669494875003</c:v>
                </c:pt>
                <c:pt idx="22047">
                  <c:v>150.70847944337197</c:v>
                </c:pt>
                <c:pt idx="22048">
                  <c:v>151.53591354623825</c:v>
                </c:pt>
                <c:pt idx="22049">
                  <c:v>150.61654098190766</c:v>
                </c:pt>
                <c:pt idx="22050">
                  <c:v>151.53591354623825</c:v>
                </c:pt>
                <c:pt idx="22051">
                  <c:v>151.49799964813087</c:v>
                </c:pt>
                <c:pt idx="22052">
                  <c:v>150.06492009437804</c:v>
                </c:pt>
                <c:pt idx="22053">
                  <c:v>151.16816211044352</c:v>
                </c:pt>
                <c:pt idx="22054">
                  <c:v>150.70847944337197</c:v>
                </c:pt>
                <c:pt idx="22055">
                  <c:v>150.48669494875003</c:v>
                </c:pt>
                <c:pt idx="22056">
                  <c:v>150.1568581340814</c:v>
                </c:pt>
                <c:pt idx="22057">
                  <c:v>150.70847944337197</c:v>
                </c:pt>
                <c:pt idx="22058">
                  <c:v>151.53591354623825</c:v>
                </c:pt>
                <c:pt idx="22059">
                  <c:v>151.9036294336112</c:v>
                </c:pt>
                <c:pt idx="22060">
                  <c:v>151.44396966213333</c:v>
                </c:pt>
                <c:pt idx="22061">
                  <c:v>150.70847944337197</c:v>
                </c:pt>
                <c:pt idx="22062">
                  <c:v>151.9036294336112</c:v>
                </c:pt>
                <c:pt idx="22063">
                  <c:v>150.11894971886622</c:v>
                </c:pt>
                <c:pt idx="22064">
                  <c:v>151.95768231520242</c:v>
                </c:pt>
                <c:pt idx="22065">
                  <c:v>151.16816211044352</c:v>
                </c:pt>
                <c:pt idx="22066">
                  <c:v>151.35203180318464</c:v>
                </c:pt>
                <c:pt idx="22067">
                  <c:v>150.67057036538958</c:v>
                </c:pt>
                <c:pt idx="22068">
                  <c:v>151.40606178918219</c:v>
                </c:pt>
                <c:pt idx="22069">
                  <c:v>153.3367327264796</c:v>
                </c:pt>
                <c:pt idx="22070">
                  <c:v>152.14155863561541</c:v>
                </c:pt>
                <c:pt idx="22071">
                  <c:v>151.58993750707955</c:v>
                </c:pt>
                <c:pt idx="22072">
                  <c:v>152.32542832835657</c:v>
                </c:pt>
                <c:pt idx="22073">
                  <c:v>150.1568581340814</c:v>
                </c:pt>
                <c:pt idx="22074">
                  <c:v>152.32542832835657</c:v>
                </c:pt>
                <c:pt idx="22075">
                  <c:v>151.31412995538975</c:v>
                </c:pt>
                <c:pt idx="22076">
                  <c:v>150.302825376512</c:v>
                </c:pt>
                <c:pt idx="22077">
                  <c:v>150.2487958122754</c:v>
                </c:pt>
                <c:pt idx="22078">
                  <c:v>150.302825376512</c:v>
                </c:pt>
                <c:pt idx="22079">
                  <c:v>152.82300742058243</c:v>
                </c:pt>
                <c:pt idx="22080">
                  <c:v>151.9036294336112</c:v>
                </c:pt>
                <c:pt idx="22081">
                  <c:v>155.30531153672814</c:v>
                </c:pt>
                <c:pt idx="22082">
                  <c:v>158.15533214276246</c:v>
                </c:pt>
                <c:pt idx="22083">
                  <c:v>153.19078295700209</c:v>
                </c:pt>
                <c:pt idx="22084">
                  <c:v>152.63911965237259</c:v>
                </c:pt>
                <c:pt idx="22085">
                  <c:v>150.67057036538958</c:v>
                </c:pt>
                <c:pt idx="22086">
                  <c:v>151.44396966213333</c:v>
                </c:pt>
                <c:pt idx="22087">
                  <c:v>150.2487958122754</c:v>
                </c:pt>
                <c:pt idx="22088">
                  <c:v>150.34073355072098</c:v>
                </c:pt>
                <c:pt idx="22089">
                  <c:v>150.2487958122754</c:v>
                </c:pt>
                <c:pt idx="22090">
                  <c:v>151.53591354623825</c:v>
                </c:pt>
                <c:pt idx="22091">
                  <c:v>150.52460336396524</c:v>
                </c:pt>
                <c:pt idx="22092">
                  <c:v>150.06492009437804</c:v>
                </c:pt>
                <c:pt idx="22093">
                  <c:v>150.85444668580257</c:v>
                </c:pt>
                <c:pt idx="22094">
                  <c:v>152.9689873158411</c:v>
                </c:pt>
                <c:pt idx="22095">
                  <c:v>151.22219209644106</c:v>
                </c:pt>
                <c:pt idx="22096">
                  <c:v>150.34073355072098</c:v>
                </c:pt>
                <c:pt idx="22097">
                  <c:v>150.11894971886622</c:v>
                </c:pt>
                <c:pt idx="22098">
                  <c:v>150.11894971886622</c:v>
                </c:pt>
                <c:pt idx="22099">
                  <c:v>154.71578133020989</c:v>
                </c:pt>
                <c:pt idx="22100">
                  <c:v>150.94637851959502</c:v>
                </c:pt>
                <c:pt idx="22101">
                  <c:v>150.34073355072098</c:v>
                </c:pt>
                <c:pt idx="22102">
                  <c:v>151.16816211044352</c:v>
                </c:pt>
                <c:pt idx="22103">
                  <c:v>150.302825376512</c:v>
                </c:pt>
                <c:pt idx="22104">
                  <c:v>151.2600999693922</c:v>
                </c:pt>
                <c:pt idx="22105">
                  <c:v>150.94637851959502</c:v>
                </c:pt>
                <c:pt idx="22106">
                  <c:v>150.43266562551966</c:v>
                </c:pt>
                <c:pt idx="22107">
                  <c:v>150.02701787302345</c:v>
                </c:pt>
                <c:pt idx="22108">
                  <c:v>152.32542832835657</c:v>
                </c:pt>
                <c:pt idx="22109">
                  <c:v>150.02701787302345</c:v>
                </c:pt>
                <c:pt idx="22110">
                  <c:v>150.85444668580257</c:v>
                </c:pt>
                <c:pt idx="22111">
                  <c:v>150.06492009437804</c:v>
                </c:pt>
                <c:pt idx="22112">
                  <c:v>151.58993750707955</c:v>
                </c:pt>
                <c:pt idx="22113">
                  <c:v>150.67057036538958</c:v>
                </c:pt>
                <c:pt idx="22114">
                  <c:v>150.21088739706022</c:v>
                </c:pt>
                <c:pt idx="22115">
                  <c:v>153.00689518879224</c:v>
                </c:pt>
                <c:pt idx="22116">
                  <c:v>152.63911965237259</c:v>
                </c:pt>
                <c:pt idx="22117">
                  <c:v>150.57863292820184</c:v>
                </c:pt>
                <c:pt idx="22118">
                  <c:v>151.31412995538975</c:v>
                </c:pt>
                <c:pt idx="22119">
                  <c:v>150.06492009437804</c:v>
                </c:pt>
                <c:pt idx="22120">
                  <c:v>152.41736618730525</c:v>
                </c:pt>
                <c:pt idx="22121">
                  <c:v>151.31412995538975</c:v>
                </c:pt>
                <c:pt idx="22122">
                  <c:v>153.70447813711809</c:v>
                </c:pt>
                <c:pt idx="22123">
                  <c:v>155.17546399728144</c:v>
                </c:pt>
                <c:pt idx="22124">
                  <c:v>152.41736618730525</c:v>
                </c:pt>
                <c:pt idx="22125">
                  <c:v>150.43266562551966</c:v>
                </c:pt>
                <c:pt idx="22126">
                  <c:v>150.1568581340814</c:v>
                </c:pt>
                <c:pt idx="22127">
                  <c:v>150.11894971886622</c:v>
                </c:pt>
                <c:pt idx="22128">
                  <c:v>150.06492009437804</c:v>
                </c:pt>
                <c:pt idx="22129">
                  <c:v>150.52460336396524</c:v>
                </c:pt>
                <c:pt idx="22130">
                  <c:v>152.54723662234562</c:v>
                </c:pt>
                <c:pt idx="22131">
                  <c:v>152.54723662234562</c:v>
                </c:pt>
                <c:pt idx="22132">
                  <c:v>153.46655435775449</c:v>
                </c:pt>
                <c:pt idx="22133">
                  <c:v>152.54723662234562</c:v>
                </c:pt>
                <c:pt idx="22134">
                  <c:v>151.07622425149484</c:v>
                </c:pt>
                <c:pt idx="22135">
                  <c:v>151.31412995538975</c:v>
                </c:pt>
                <c:pt idx="22136">
                  <c:v>151.07622425149484</c:v>
                </c:pt>
                <c:pt idx="22137">
                  <c:v>151.31412995538975</c:v>
                </c:pt>
                <c:pt idx="22138">
                  <c:v>150.302825376512</c:v>
                </c:pt>
                <c:pt idx="22139">
                  <c:v>150.85444668580257</c:v>
                </c:pt>
                <c:pt idx="22140">
                  <c:v>152.41736618730525</c:v>
                </c:pt>
                <c:pt idx="22141">
                  <c:v>152.50930404625393</c:v>
                </c:pt>
                <c:pt idx="22142">
                  <c:v>152.87704945689242</c:v>
                </c:pt>
                <c:pt idx="22143">
                  <c:v>153.24479486753091</c:v>
                </c:pt>
                <c:pt idx="22144">
                  <c:v>150.302825376512</c:v>
                </c:pt>
                <c:pt idx="22145">
                  <c:v>150.06492009437804</c:v>
                </c:pt>
                <c:pt idx="22146">
                  <c:v>150.76250882685389</c:v>
                </c:pt>
                <c:pt idx="22147">
                  <c:v>150.21088739706022</c:v>
                </c:pt>
                <c:pt idx="22148">
                  <c:v>150.70847944337197</c:v>
                </c:pt>
                <c:pt idx="22149">
                  <c:v>152.63911965237259</c:v>
                </c:pt>
                <c:pt idx="22150">
                  <c:v>151.62785743034317</c:v>
                </c:pt>
                <c:pt idx="22151">
                  <c:v>150.89234853359747</c:v>
                </c:pt>
                <c:pt idx="22152">
                  <c:v>150.34073355072098</c:v>
                </c:pt>
                <c:pt idx="22153">
                  <c:v>150.67057036538958</c:v>
                </c:pt>
                <c:pt idx="22154">
                  <c:v>150.80041730232065</c:v>
                </c:pt>
                <c:pt idx="22155">
                  <c:v>150.39476311495758</c:v>
                </c:pt>
                <c:pt idx="22156">
                  <c:v>150.06492009437804</c:v>
                </c:pt>
                <c:pt idx="22157">
                  <c:v>150.43266562551966</c:v>
                </c:pt>
                <c:pt idx="22158">
                  <c:v>150.85444668580257</c:v>
                </c:pt>
                <c:pt idx="22159">
                  <c:v>150.70847944337197</c:v>
                </c:pt>
                <c:pt idx="22160">
                  <c:v>151.13025423749238</c:v>
                </c:pt>
                <c:pt idx="22161">
                  <c:v>153.88835385501545</c:v>
                </c:pt>
                <c:pt idx="22162">
                  <c:v>152.23349046940788</c:v>
                </c:pt>
                <c:pt idx="22163">
                  <c:v>151.62785743034317</c:v>
                </c:pt>
                <c:pt idx="22164">
                  <c:v>151.99557331771612</c:v>
                </c:pt>
                <c:pt idx="22165">
                  <c:v>150.61654098190766</c:v>
                </c:pt>
                <c:pt idx="22166">
                  <c:v>154.84565176525027</c:v>
                </c:pt>
                <c:pt idx="22167">
                  <c:v>151.2600999693922</c:v>
                </c:pt>
                <c:pt idx="22168">
                  <c:v>151.53591354623825</c:v>
                </c:pt>
                <c:pt idx="22169">
                  <c:v>151.49799964813087</c:v>
                </c:pt>
                <c:pt idx="22170">
                  <c:v>151.40606178918219</c:v>
                </c:pt>
                <c:pt idx="22171">
                  <c:v>150.11894971886622</c:v>
                </c:pt>
                <c:pt idx="22172">
                  <c:v>150.52460336396524</c:v>
                </c:pt>
                <c:pt idx="22173">
                  <c:v>150.06492009437804</c:v>
                </c:pt>
                <c:pt idx="22174">
                  <c:v>150.34073355072098</c:v>
                </c:pt>
                <c:pt idx="22175">
                  <c:v>153.74238601006925</c:v>
                </c:pt>
                <c:pt idx="22176">
                  <c:v>150.89234853359747</c:v>
                </c:pt>
                <c:pt idx="22177">
                  <c:v>151.13025423749238</c:v>
                </c:pt>
                <c:pt idx="22178">
                  <c:v>151.58993750707955</c:v>
                </c:pt>
                <c:pt idx="22179">
                  <c:v>150.39476311495758</c:v>
                </c:pt>
                <c:pt idx="22180">
                  <c:v>151.16816211044352</c:v>
                </c:pt>
                <c:pt idx="22181">
                  <c:v>152.17946108592596</c:v>
                </c:pt>
                <c:pt idx="22182">
                  <c:v>150.43266562551966</c:v>
                </c:pt>
                <c:pt idx="22183">
                  <c:v>151.40606178918219</c:v>
                </c:pt>
                <c:pt idx="22184">
                  <c:v>150.06492009437804</c:v>
                </c:pt>
                <c:pt idx="22185">
                  <c:v>151.44396966213333</c:v>
                </c:pt>
                <c:pt idx="22186">
                  <c:v>150.57863292820184</c:v>
                </c:pt>
                <c:pt idx="22187">
                  <c:v>150.21088739706022</c:v>
                </c:pt>
                <c:pt idx="22188">
                  <c:v>151.40606178918219</c:v>
                </c:pt>
                <c:pt idx="22189">
                  <c:v>150.67057036538958</c:v>
                </c:pt>
                <c:pt idx="22190">
                  <c:v>150.06492009437804</c:v>
                </c:pt>
                <c:pt idx="22191">
                  <c:v>151.31412995538975</c:v>
                </c:pt>
                <c:pt idx="22192">
                  <c:v>151.58993750707955</c:v>
                </c:pt>
                <c:pt idx="22193">
                  <c:v>151.31412995538975</c:v>
                </c:pt>
                <c:pt idx="22194">
                  <c:v>150.302825376512</c:v>
                </c:pt>
                <c:pt idx="22195">
                  <c:v>151.95768231520242</c:v>
                </c:pt>
                <c:pt idx="22196">
                  <c:v>151.95768231520242</c:v>
                </c:pt>
                <c:pt idx="22197">
                  <c:v>150.48669494875003</c:v>
                </c:pt>
                <c:pt idx="22198">
                  <c:v>150.302825376512</c:v>
                </c:pt>
                <c:pt idx="22199">
                  <c:v>150.11894971886622</c:v>
                </c:pt>
                <c:pt idx="22200">
                  <c:v>151.62785743034317</c:v>
                </c:pt>
                <c:pt idx="22201">
                  <c:v>151.9036294336112</c:v>
                </c:pt>
                <c:pt idx="22202">
                  <c:v>150.98428699506178</c:v>
                </c:pt>
                <c:pt idx="22203">
                  <c:v>150.39476311495758</c:v>
                </c:pt>
                <c:pt idx="22204">
                  <c:v>150.85444668580257</c:v>
                </c:pt>
                <c:pt idx="22205">
                  <c:v>150.94637851959502</c:v>
                </c:pt>
                <c:pt idx="22206">
                  <c:v>150.67057036538958</c:v>
                </c:pt>
                <c:pt idx="22207">
                  <c:v>151.22219209644106</c:v>
                </c:pt>
                <c:pt idx="22208">
                  <c:v>150.1568581340814</c:v>
                </c:pt>
                <c:pt idx="22209">
                  <c:v>151.2600999693922</c:v>
                </c:pt>
                <c:pt idx="22210">
                  <c:v>150.85444668580257</c:v>
                </c:pt>
                <c:pt idx="22211">
                  <c:v>150.94637851959502</c:v>
                </c:pt>
                <c:pt idx="22212">
                  <c:v>152.91495130468732</c:v>
                </c:pt>
                <c:pt idx="22213">
                  <c:v>151.07622425149484</c:v>
                </c:pt>
                <c:pt idx="22214">
                  <c:v>151.62785743034317</c:v>
                </c:pt>
                <c:pt idx="22215">
                  <c:v>151.44396966213333</c:v>
                </c:pt>
                <c:pt idx="22216">
                  <c:v>150.67057036538958</c:v>
                </c:pt>
                <c:pt idx="22217">
                  <c:v>150.02701787302345</c:v>
                </c:pt>
                <c:pt idx="22218">
                  <c:v>152.17946108592596</c:v>
                </c:pt>
                <c:pt idx="22219">
                  <c:v>151.31412995538975</c:v>
                </c:pt>
                <c:pt idx="22220">
                  <c:v>150.85444668580257</c:v>
                </c:pt>
                <c:pt idx="22221">
                  <c:v>151.77381322497692</c:v>
                </c:pt>
                <c:pt idx="22222">
                  <c:v>150.48669494875003</c:v>
                </c:pt>
                <c:pt idx="22223">
                  <c:v>151.58993750707955</c:v>
                </c:pt>
                <c:pt idx="22224">
                  <c:v>152.87704945689242</c:v>
                </c:pt>
                <c:pt idx="22225">
                  <c:v>151.68187476351261</c:v>
                </c:pt>
                <c:pt idx="22226">
                  <c:v>150.52460336396524</c:v>
                </c:pt>
                <c:pt idx="22227">
                  <c:v>150.11894971886622</c:v>
                </c:pt>
                <c:pt idx="22228">
                  <c:v>150.39476311495758</c:v>
                </c:pt>
                <c:pt idx="22229">
                  <c:v>151.13025423749238</c:v>
                </c:pt>
                <c:pt idx="22230">
                  <c:v>151.07622425149484</c:v>
                </c:pt>
                <c:pt idx="22231">
                  <c:v>150.80041730232065</c:v>
                </c:pt>
                <c:pt idx="22232">
                  <c:v>151.16816211044352</c:v>
                </c:pt>
                <c:pt idx="22233">
                  <c:v>150.02701787302345</c:v>
                </c:pt>
                <c:pt idx="22234">
                  <c:v>150.98428699506178</c:v>
                </c:pt>
                <c:pt idx="22235">
                  <c:v>152.36334885413578</c:v>
                </c:pt>
                <c:pt idx="22236">
                  <c:v>151.35203180318464</c:v>
                </c:pt>
                <c:pt idx="22237">
                  <c:v>150.302825376512</c:v>
                </c:pt>
                <c:pt idx="22238">
                  <c:v>150.2487958122754</c:v>
                </c:pt>
                <c:pt idx="22239">
                  <c:v>150.39476311495758</c:v>
                </c:pt>
                <c:pt idx="22240">
                  <c:v>151.0383163785437</c:v>
                </c:pt>
                <c:pt idx="22241">
                  <c:v>150.06492009437804</c:v>
                </c:pt>
                <c:pt idx="22242">
                  <c:v>150.94637851959502</c:v>
                </c:pt>
                <c:pt idx="22243">
                  <c:v>150.34073355072098</c:v>
                </c:pt>
                <c:pt idx="22244">
                  <c:v>150.52460336396524</c:v>
                </c:pt>
                <c:pt idx="22245">
                  <c:v>150.85444668580257</c:v>
                </c:pt>
                <c:pt idx="22246">
                  <c:v>152.17946108592596</c:v>
                </c:pt>
                <c:pt idx="22247">
                  <c:v>152.73106353647751</c:v>
                </c:pt>
                <c:pt idx="22248">
                  <c:v>152.27140497003089</c:v>
                </c:pt>
                <c:pt idx="22249">
                  <c:v>150.52460336396524</c:v>
                </c:pt>
                <c:pt idx="22250">
                  <c:v>154.75370848366097</c:v>
                </c:pt>
                <c:pt idx="22251">
                  <c:v>151.16816211044352</c:v>
                </c:pt>
                <c:pt idx="22252">
                  <c:v>150.302825376512</c:v>
                </c:pt>
                <c:pt idx="22253">
                  <c:v>152.14155863561541</c:v>
                </c:pt>
                <c:pt idx="22254">
                  <c:v>150.39476311495758</c:v>
                </c:pt>
                <c:pt idx="22255">
                  <c:v>151.58993750707955</c:v>
                </c:pt>
                <c:pt idx="22256">
                  <c:v>150.94637851959502</c:v>
                </c:pt>
                <c:pt idx="22257">
                  <c:v>152.50930404625393</c:v>
                </c:pt>
                <c:pt idx="22258">
                  <c:v>151.49799964813087</c:v>
                </c:pt>
                <c:pt idx="22259">
                  <c:v>151.95768231520242</c:v>
                </c:pt>
                <c:pt idx="22260">
                  <c:v>150.48669494875003</c:v>
                </c:pt>
                <c:pt idx="22261">
                  <c:v>150.48669494875003</c:v>
                </c:pt>
                <c:pt idx="22262">
                  <c:v>150.94637851959502</c:v>
                </c:pt>
                <c:pt idx="22263">
                  <c:v>150.2487958122754</c:v>
                </c:pt>
                <c:pt idx="22264">
                  <c:v>152.27140497003089</c:v>
                </c:pt>
                <c:pt idx="22265">
                  <c:v>152.17946108592596</c:v>
                </c:pt>
                <c:pt idx="22266">
                  <c:v>150.21088739706022</c:v>
                </c:pt>
                <c:pt idx="22267">
                  <c:v>151.0383163785437</c:v>
                </c:pt>
                <c:pt idx="22268">
                  <c:v>150.21088739706022</c:v>
                </c:pt>
                <c:pt idx="22269">
                  <c:v>150.76250882685389</c:v>
                </c:pt>
                <c:pt idx="22270">
                  <c:v>150.48669494875003</c:v>
                </c:pt>
                <c:pt idx="22271">
                  <c:v>150.80041730232065</c:v>
                </c:pt>
                <c:pt idx="22272">
                  <c:v>150.52460336396524</c:v>
                </c:pt>
                <c:pt idx="22273">
                  <c:v>150.89234853359747</c:v>
                </c:pt>
                <c:pt idx="22274">
                  <c:v>150.43266562551966</c:v>
                </c:pt>
                <c:pt idx="22275">
                  <c:v>150.1568581340814</c:v>
                </c:pt>
                <c:pt idx="22276">
                  <c:v>151.53591354623825</c:v>
                </c:pt>
                <c:pt idx="22277">
                  <c:v>151.2600999693922</c:v>
                </c:pt>
                <c:pt idx="22278">
                  <c:v>150.43266562551966</c:v>
                </c:pt>
                <c:pt idx="22279">
                  <c:v>152.27140497003089</c:v>
                </c:pt>
                <c:pt idx="22280">
                  <c:v>151.07622425149484</c:v>
                </c:pt>
                <c:pt idx="22281">
                  <c:v>151.16816211044352</c:v>
                </c:pt>
                <c:pt idx="22282">
                  <c:v>151.99557331771612</c:v>
                </c:pt>
                <c:pt idx="22283">
                  <c:v>150.61654098190766</c:v>
                </c:pt>
                <c:pt idx="22284">
                  <c:v>150.52460336396524</c:v>
                </c:pt>
                <c:pt idx="22285">
                  <c:v>150.67057036538958</c:v>
                </c:pt>
                <c:pt idx="22286">
                  <c:v>151.58993750707955</c:v>
                </c:pt>
                <c:pt idx="22287">
                  <c:v>151.13025423749238</c:v>
                </c:pt>
                <c:pt idx="22288">
                  <c:v>150.94637851959502</c:v>
                </c:pt>
                <c:pt idx="22289">
                  <c:v>150.06492009437804</c:v>
                </c:pt>
                <c:pt idx="22290">
                  <c:v>151.2600999693922</c:v>
                </c:pt>
                <c:pt idx="22291">
                  <c:v>150.2487958122754</c:v>
                </c:pt>
                <c:pt idx="22292">
                  <c:v>151.95768231520242</c:v>
                </c:pt>
                <c:pt idx="22293">
                  <c:v>151.77381322497692</c:v>
                </c:pt>
                <c:pt idx="22294">
                  <c:v>150.67057036538958</c:v>
                </c:pt>
                <c:pt idx="22295">
                  <c:v>150.70847944337197</c:v>
                </c:pt>
                <c:pt idx="22296">
                  <c:v>151.44396966213333</c:v>
                </c:pt>
                <c:pt idx="22297">
                  <c:v>151.22219209644106</c:v>
                </c:pt>
                <c:pt idx="22298">
                  <c:v>150.21088739706022</c:v>
                </c:pt>
                <c:pt idx="22299">
                  <c:v>150.34073355072098</c:v>
                </c:pt>
                <c:pt idx="22300">
                  <c:v>152.27140497003089</c:v>
                </c:pt>
                <c:pt idx="22301">
                  <c:v>152.82300742058243</c:v>
                </c:pt>
                <c:pt idx="22302">
                  <c:v>150.80041730232065</c:v>
                </c:pt>
                <c:pt idx="22303">
                  <c:v>150.43266562551966</c:v>
                </c:pt>
                <c:pt idx="22304">
                  <c:v>150.06492009437804</c:v>
                </c:pt>
                <c:pt idx="22305">
                  <c:v>151.35203180318464</c:v>
                </c:pt>
                <c:pt idx="22306">
                  <c:v>150.21088739706022</c:v>
                </c:pt>
                <c:pt idx="22307">
                  <c:v>150.85444668580257</c:v>
                </c:pt>
                <c:pt idx="22308">
                  <c:v>151.16816211044352</c:v>
                </c:pt>
                <c:pt idx="22309">
                  <c:v>150.61654098190766</c:v>
                </c:pt>
                <c:pt idx="22310">
                  <c:v>150.43266562551966</c:v>
                </c:pt>
                <c:pt idx="22311">
                  <c:v>151.58993750707955</c:v>
                </c:pt>
                <c:pt idx="22312">
                  <c:v>151.77381322497692</c:v>
                </c:pt>
                <c:pt idx="22313">
                  <c:v>150.89234853359747</c:v>
                </c:pt>
                <c:pt idx="22314">
                  <c:v>153.00689518879224</c:v>
                </c:pt>
                <c:pt idx="22315">
                  <c:v>150.98428699506178</c:v>
                </c:pt>
                <c:pt idx="22316">
                  <c:v>151.62785743034317</c:v>
                </c:pt>
                <c:pt idx="22317">
                  <c:v>150.67057036538958</c:v>
                </c:pt>
                <c:pt idx="22318">
                  <c:v>150.98428699506178</c:v>
                </c:pt>
                <c:pt idx="22319">
                  <c:v>151.44396966213333</c:v>
                </c:pt>
                <c:pt idx="22320">
                  <c:v>152.04962077666673</c:v>
                </c:pt>
                <c:pt idx="22321">
                  <c:v>150.67057036538958</c:v>
                </c:pt>
                <c:pt idx="22322">
                  <c:v>150.2487958122754</c:v>
                </c:pt>
                <c:pt idx="22323">
                  <c:v>151.58993750707955</c:v>
                </c:pt>
                <c:pt idx="22324">
                  <c:v>150.76250882685389</c:v>
                </c:pt>
                <c:pt idx="22325">
                  <c:v>150.1568581340814</c:v>
                </c:pt>
                <c:pt idx="22326">
                  <c:v>150.39476311495758</c:v>
                </c:pt>
                <c:pt idx="22327">
                  <c:v>151.77381322497692</c:v>
                </c:pt>
                <c:pt idx="22328">
                  <c:v>151.86574505876936</c:v>
                </c:pt>
                <c:pt idx="22329">
                  <c:v>150.43266562551966</c:v>
                </c:pt>
                <c:pt idx="22330">
                  <c:v>151.71980131444809</c:v>
                </c:pt>
                <c:pt idx="22331">
                  <c:v>150.70847944337197</c:v>
                </c:pt>
                <c:pt idx="22332">
                  <c:v>150.52460336396524</c:v>
                </c:pt>
                <c:pt idx="22333">
                  <c:v>151.62785743034317</c:v>
                </c:pt>
                <c:pt idx="22334">
                  <c:v>150.80041730232065</c:v>
                </c:pt>
                <c:pt idx="22335">
                  <c:v>150.89234853359747</c:v>
                </c:pt>
                <c:pt idx="22336">
                  <c:v>152.73106353647751</c:v>
                </c:pt>
                <c:pt idx="22337">
                  <c:v>152.78511159794374</c:v>
                </c:pt>
                <c:pt idx="22338">
                  <c:v>150.48669494875003</c:v>
                </c:pt>
                <c:pt idx="22339">
                  <c:v>150.302825376512</c:v>
                </c:pt>
                <c:pt idx="22340">
                  <c:v>151.13025423749238</c:v>
                </c:pt>
                <c:pt idx="22341">
                  <c:v>150.70847944337197</c:v>
                </c:pt>
                <c:pt idx="22342">
                  <c:v>150.98428699506178</c:v>
                </c:pt>
                <c:pt idx="22343">
                  <c:v>152.27140497003089</c:v>
                </c:pt>
                <c:pt idx="22344">
                  <c:v>151.53591354623825</c:v>
                </c:pt>
                <c:pt idx="22345">
                  <c:v>151.35203180318464</c:v>
                </c:pt>
                <c:pt idx="22346">
                  <c:v>150.43266562551966</c:v>
                </c:pt>
                <c:pt idx="22347">
                  <c:v>151.9036294336112</c:v>
                </c:pt>
                <c:pt idx="22348">
                  <c:v>151.58993750707955</c:v>
                </c:pt>
                <c:pt idx="22349">
                  <c:v>151.44396966213333</c:v>
                </c:pt>
                <c:pt idx="22350">
                  <c:v>150.1568581340814</c:v>
                </c:pt>
                <c:pt idx="22351">
                  <c:v>150.1568581340814</c:v>
                </c:pt>
                <c:pt idx="22352">
                  <c:v>150.1568581340814</c:v>
                </c:pt>
                <c:pt idx="22353">
                  <c:v>151.95768231520242</c:v>
                </c:pt>
                <c:pt idx="22354">
                  <c:v>150.85444668580257</c:v>
                </c:pt>
                <c:pt idx="22355">
                  <c:v>150.48669494875003</c:v>
                </c:pt>
                <c:pt idx="22356">
                  <c:v>151.13025423749238</c:v>
                </c:pt>
                <c:pt idx="22357">
                  <c:v>154.25609806062272</c:v>
                </c:pt>
                <c:pt idx="22358">
                  <c:v>150.06492009437804</c:v>
                </c:pt>
                <c:pt idx="22359">
                  <c:v>150.48669494875003</c:v>
                </c:pt>
                <c:pt idx="22360">
                  <c:v>151.40606178918219</c:v>
                </c:pt>
                <c:pt idx="22361">
                  <c:v>150.34073355072098</c:v>
                </c:pt>
                <c:pt idx="22362">
                  <c:v>150.76250882685389</c:v>
                </c:pt>
                <c:pt idx="22363">
                  <c:v>150.67057036538958</c:v>
                </c:pt>
                <c:pt idx="22364">
                  <c:v>151.16816211044352</c:v>
                </c:pt>
                <c:pt idx="22365">
                  <c:v>150.11894971886622</c:v>
                </c:pt>
                <c:pt idx="22366">
                  <c:v>150.67057036538958</c:v>
                </c:pt>
                <c:pt idx="22367">
                  <c:v>150.302825376512</c:v>
                </c:pt>
                <c:pt idx="22368">
                  <c:v>150.34073355072098</c:v>
                </c:pt>
                <c:pt idx="22369">
                  <c:v>150.61654098190766</c:v>
                </c:pt>
                <c:pt idx="22370">
                  <c:v>151.81174519855301</c:v>
                </c:pt>
                <c:pt idx="22371">
                  <c:v>154.11010189744221</c:v>
                </c:pt>
                <c:pt idx="22372">
                  <c:v>150.80041730232065</c:v>
                </c:pt>
                <c:pt idx="22373">
                  <c:v>150.61654098190766</c:v>
                </c:pt>
                <c:pt idx="22374">
                  <c:v>150.76250882685389</c:v>
                </c:pt>
                <c:pt idx="22375">
                  <c:v>150.1568581340814</c:v>
                </c:pt>
                <c:pt idx="22376">
                  <c:v>150.1568581340814</c:v>
                </c:pt>
                <c:pt idx="22377">
                  <c:v>150.06492009437804</c:v>
                </c:pt>
                <c:pt idx="22378">
                  <c:v>150.98428699506178</c:v>
                </c:pt>
                <c:pt idx="22379">
                  <c:v>151.07622425149484</c:v>
                </c:pt>
                <c:pt idx="22380">
                  <c:v>153.42866998291265</c:v>
                </c:pt>
                <c:pt idx="22381">
                  <c:v>150.21088739706022</c:v>
                </c:pt>
                <c:pt idx="22382">
                  <c:v>150.85444668580257</c:v>
                </c:pt>
                <c:pt idx="22383">
                  <c:v>150.39476311495758</c:v>
                </c:pt>
                <c:pt idx="22384">
                  <c:v>150.302825376512</c:v>
                </c:pt>
                <c:pt idx="22385">
                  <c:v>150.11894971886622</c:v>
                </c:pt>
                <c:pt idx="22386">
                  <c:v>150.76250882685389</c:v>
                </c:pt>
                <c:pt idx="22387">
                  <c:v>152.50930404625393</c:v>
                </c:pt>
                <c:pt idx="22388">
                  <c:v>150.57863292820184</c:v>
                </c:pt>
                <c:pt idx="22389">
                  <c:v>151.77381322497692</c:v>
                </c:pt>
                <c:pt idx="22390">
                  <c:v>152.54723662234562</c:v>
                </c:pt>
                <c:pt idx="22391">
                  <c:v>150.67057036538958</c:v>
                </c:pt>
                <c:pt idx="22392">
                  <c:v>152.27140497003089</c:v>
                </c:pt>
                <c:pt idx="22393">
                  <c:v>150.39476311495758</c:v>
                </c:pt>
                <c:pt idx="22394">
                  <c:v>150.1568581340814</c:v>
                </c:pt>
                <c:pt idx="22395">
                  <c:v>150.76250882685389</c:v>
                </c:pt>
                <c:pt idx="22396">
                  <c:v>150.48669494875003</c:v>
                </c:pt>
                <c:pt idx="22397">
                  <c:v>151.81174519855301</c:v>
                </c:pt>
                <c:pt idx="22398">
                  <c:v>150.1568581340814</c:v>
                </c:pt>
                <c:pt idx="22399">
                  <c:v>151.07622425149484</c:v>
                </c:pt>
                <c:pt idx="22400">
                  <c:v>150.43266562551966</c:v>
                </c:pt>
                <c:pt idx="22401">
                  <c:v>152.17946108592596</c:v>
                </c:pt>
                <c:pt idx="22402">
                  <c:v>150.57863292820184</c:v>
                </c:pt>
                <c:pt idx="22403">
                  <c:v>150.43266562551966</c:v>
                </c:pt>
                <c:pt idx="22404">
                  <c:v>151.07622425149484</c:v>
                </c:pt>
                <c:pt idx="22405">
                  <c:v>150.11894971886622</c:v>
                </c:pt>
                <c:pt idx="22406">
                  <c:v>150.2487958122754</c:v>
                </c:pt>
                <c:pt idx="22407">
                  <c:v>150.302825376512</c:v>
                </c:pt>
                <c:pt idx="22408">
                  <c:v>150.94637851959502</c:v>
                </c:pt>
                <c:pt idx="22409">
                  <c:v>150.67057036538958</c:v>
                </c:pt>
                <c:pt idx="22410">
                  <c:v>150.48669494875003</c:v>
                </c:pt>
                <c:pt idx="22411">
                  <c:v>151.0383163785437</c:v>
                </c:pt>
                <c:pt idx="22412">
                  <c:v>151.58993750707955</c:v>
                </c:pt>
                <c:pt idx="22413">
                  <c:v>151.58993750707955</c:v>
                </c:pt>
                <c:pt idx="22414">
                  <c:v>150.70847944337197</c:v>
                </c:pt>
                <c:pt idx="22415">
                  <c:v>150.06492009437804</c:v>
                </c:pt>
                <c:pt idx="22416">
                  <c:v>150.34073355072098</c:v>
                </c:pt>
                <c:pt idx="22417">
                  <c:v>151.99557331771612</c:v>
                </c:pt>
                <c:pt idx="22418">
                  <c:v>150.21088739706022</c:v>
                </c:pt>
                <c:pt idx="22419">
                  <c:v>150.43266562551966</c:v>
                </c:pt>
                <c:pt idx="22420">
                  <c:v>150.89234853359747</c:v>
                </c:pt>
                <c:pt idx="22421">
                  <c:v>150.57863292820184</c:v>
                </c:pt>
                <c:pt idx="22422">
                  <c:v>153.55849824185941</c:v>
                </c:pt>
                <c:pt idx="22423">
                  <c:v>150.61654098190766</c:v>
                </c:pt>
                <c:pt idx="22424">
                  <c:v>150.11894971886622</c:v>
                </c:pt>
                <c:pt idx="22425">
                  <c:v>151.40606178918219</c:v>
                </c:pt>
                <c:pt idx="22426">
                  <c:v>151.16816211044352</c:v>
                </c:pt>
                <c:pt idx="22427">
                  <c:v>151.35203180318464</c:v>
                </c:pt>
                <c:pt idx="22428">
                  <c:v>150.302825376512</c:v>
                </c:pt>
                <c:pt idx="22429">
                  <c:v>150.11894971886622</c:v>
                </c:pt>
                <c:pt idx="22430">
                  <c:v>150.34073355072098</c:v>
                </c:pt>
                <c:pt idx="22431">
                  <c:v>152.08751720182104</c:v>
                </c:pt>
                <c:pt idx="22432">
                  <c:v>153.00689518879224</c:v>
                </c:pt>
                <c:pt idx="22433">
                  <c:v>150.34073355072098</c:v>
                </c:pt>
                <c:pt idx="22434">
                  <c:v>152.87704945689242</c:v>
                </c:pt>
                <c:pt idx="22435">
                  <c:v>150.89234853359747</c:v>
                </c:pt>
                <c:pt idx="22436">
                  <c:v>150.80041730232065</c:v>
                </c:pt>
                <c:pt idx="22437">
                  <c:v>151.13025423749238</c:v>
                </c:pt>
                <c:pt idx="22438">
                  <c:v>151.77381322497692</c:v>
                </c:pt>
                <c:pt idx="22439">
                  <c:v>150.48669494875003</c:v>
                </c:pt>
                <c:pt idx="22440">
                  <c:v>151.49799964813087</c:v>
                </c:pt>
                <c:pt idx="22441">
                  <c:v>150.76250882685389</c:v>
                </c:pt>
                <c:pt idx="22442">
                  <c:v>151.31412995538975</c:v>
                </c:pt>
                <c:pt idx="22443">
                  <c:v>151.68187476351261</c:v>
                </c:pt>
                <c:pt idx="22444">
                  <c:v>152.69317373899506</c:v>
                </c:pt>
                <c:pt idx="22445">
                  <c:v>151.22219209644106</c:v>
                </c:pt>
                <c:pt idx="22446">
                  <c:v>151.95768231520242</c:v>
                </c:pt>
                <c:pt idx="22447">
                  <c:v>151.2600999693922</c:v>
                </c:pt>
                <c:pt idx="22448">
                  <c:v>152.27140497003089</c:v>
                </c:pt>
                <c:pt idx="22449">
                  <c:v>150.2487958122754</c:v>
                </c:pt>
                <c:pt idx="22450">
                  <c:v>151.16816211044352</c:v>
                </c:pt>
                <c:pt idx="22451">
                  <c:v>153.37461047364957</c:v>
                </c:pt>
                <c:pt idx="22452">
                  <c:v>153.28272684110698</c:v>
                </c:pt>
                <c:pt idx="22453">
                  <c:v>150.1568581340814</c:v>
                </c:pt>
                <c:pt idx="22454">
                  <c:v>151.53591354623825</c:v>
                </c:pt>
                <c:pt idx="22455">
                  <c:v>151.71980131444809</c:v>
                </c:pt>
                <c:pt idx="22456">
                  <c:v>151.40606178918219</c:v>
                </c:pt>
                <c:pt idx="22457">
                  <c:v>150.43266562551966</c:v>
                </c:pt>
                <c:pt idx="22458">
                  <c:v>150.80041730232065</c:v>
                </c:pt>
                <c:pt idx="22459">
                  <c:v>150.57863292820184</c:v>
                </c:pt>
                <c:pt idx="22460">
                  <c:v>150.21088739706022</c:v>
                </c:pt>
                <c:pt idx="22461">
                  <c:v>150.70847944337197</c:v>
                </c:pt>
                <c:pt idx="22462">
                  <c:v>150.80041730232065</c:v>
                </c:pt>
                <c:pt idx="22463">
                  <c:v>150.06492009437804</c:v>
                </c:pt>
                <c:pt idx="22464">
                  <c:v>150.98428699506178</c:v>
                </c:pt>
                <c:pt idx="22465">
                  <c:v>151.16816211044352</c:v>
                </c:pt>
                <c:pt idx="22466">
                  <c:v>150.02701787302345</c:v>
                </c:pt>
                <c:pt idx="22467">
                  <c:v>153.24479486753091</c:v>
                </c:pt>
                <c:pt idx="22468">
                  <c:v>158.20937176900998</c:v>
                </c:pt>
                <c:pt idx="22469">
                  <c:v>153.42866998291265</c:v>
                </c:pt>
                <c:pt idx="22470">
                  <c:v>153.52060844437696</c:v>
                </c:pt>
                <c:pt idx="22471">
                  <c:v>150.67057036538958</c:v>
                </c:pt>
                <c:pt idx="22472">
                  <c:v>152.14155863561541</c:v>
                </c:pt>
                <c:pt idx="22473">
                  <c:v>150.11894971886622</c:v>
                </c:pt>
                <c:pt idx="22474">
                  <c:v>150.43266562551966</c:v>
                </c:pt>
                <c:pt idx="22475">
                  <c:v>150.80041730232065</c:v>
                </c:pt>
                <c:pt idx="22476">
                  <c:v>151.58993750707955</c:v>
                </c:pt>
                <c:pt idx="22477">
                  <c:v>151.22219209644106</c:v>
                </c:pt>
                <c:pt idx="22478">
                  <c:v>150.61654098190766</c:v>
                </c:pt>
                <c:pt idx="22479">
                  <c:v>151.16816211044352</c:v>
                </c:pt>
                <c:pt idx="22480">
                  <c:v>151.62785743034317</c:v>
                </c:pt>
                <c:pt idx="22481">
                  <c:v>150.89234853359747</c:v>
                </c:pt>
                <c:pt idx="22482">
                  <c:v>151.13025423749238</c:v>
                </c:pt>
                <c:pt idx="22483">
                  <c:v>151.40606178918219</c:v>
                </c:pt>
                <c:pt idx="22484">
                  <c:v>150.61654098190766</c:v>
                </c:pt>
                <c:pt idx="22485">
                  <c:v>150.67057036538958</c:v>
                </c:pt>
                <c:pt idx="22486">
                  <c:v>150.06492009437804</c:v>
                </c:pt>
                <c:pt idx="22487">
                  <c:v>152.41736618730525</c:v>
                </c:pt>
                <c:pt idx="22488">
                  <c:v>151.77381322497692</c:v>
                </c:pt>
                <c:pt idx="22489">
                  <c:v>151.95768231520242</c:v>
                </c:pt>
                <c:pt idx="22490">
                  <c:v>150.48669494875003</c:v>
                </c:pt>
                <c:pt idx="22491">
                  <c:v>151.53591354623825</c:v>
                </c:pt>
                <c:pt idx="22492">
                  <c:v>150.21088739706022</c:v>
                </c:pt>
                <c:pt idx="22493">
                  <c:v>150.06492009437804</c:v>
                </c:pt>
                <c:pt idx="22494">
                  <c:v>150.98428699506178</c:v>
                </c:pt>
                <c:pt idx="22495">
                  <c:v>151.35203180318464</c:v>
                </c:pt>
                <c:pt idx="22496">
                  <c:v>151.16816211044352</c:v>
                </c:pt>
                <c:pt idx="22497">
                  <c:v>150.48669494875003</c:v>
                </c:pt>
                <c:pt idx="22498">
                  <c:v>150.98428699506178</c:v>
                </c:pt>
                <c:pt idx="22499">
                  <c:v>151.07622425149484</c:v>
                </c:pt>
                <c:pt idx="22500">
                  <c:v>150.52460336396524</c:v>
                </c:pt>
                <c:pt idx="22501">
                  <c:v>150.70847944337197</c:v>
                </c:pt>
                <c:pt idx="22502">
                  <c:v>154.16416200922089</c:v>
                </c:pt>
                <c:pt idx="22503">
                  <c:v>150.39476311495758</c:v>
                </c:pt>
                <c:pt idx="22504">
                  <c:v>150.34073355072098</c:v>
                </c:pt>
                <c:pt idx="22505">
                  <c:v>150.76250882685389</c:v>
                </c:pt>
                <c:pt idx="22506">
                  <c:v>150.21088739706022</c:v>
                </c:pt>
                <c:pt idx="22507">
                  <c:v>150.2487958122754</c:v>
                </c:pt>
                <c:pt idx="22508">
                  <c:v>151.53591354623825</c:v>
                </c:pt>
                <c:pt idx="22509">
                  <c:v>150.61654098190766</c:v>
                </c:pt>
                <c:pt idx="22510">
                  <c:v>151.9036294336112</c:v>
                </c:pt>
                <c:pt idx="22511">
                  <c:v>150.11894971886622</c:v>
                </c:pt>
                <c:pt idx="22512">
                  <c:v>150.98428699506178</c:v>
                </c:pt>
                <c:pt idx="22513">
                  <c:v>150.302825376512</c:v>
                </c:pt>
                <c:pt idx="22514">
                  <c:v>152.14155863561541</c:v>
                </c:pt>
                <c:pt idx="22515">
                  <c:v>153.19078295700209</c:v>
                </c:pt>
                <c:pt idx="22516">
                  <c:v>152.17946108592596</c:v>
                </c:pt>
                <c:pt idx="22517">
                  <c:v>150.98428699506178</c:v>
                </c:pt>
                <c:pt idx="22518">
                  <c:v>150.67057036538958</c:v>
                </c:pt>
                <c:pt idx="22519">
                  <c:v>150.85444668580257</c:v>
                </c:pt>
                <c:pt idx="22520">
                  <c:v>151.86574505876936</c:v>
                </c:pt>
                <c:pt idx="22521">
                  <c:v>152.23349046940788</c:v>
                </c:pt>
                <c:pt idx="22522">
                  <c:v>151.31412995538975</c:v>
                </c:pt>
                <c:pt idx="22523">
                  <c:v>152.87704945689242</c:v>
                </c:pt>
                <c:pt idx="22524">
                  <c:v>151.13025423749238</c:v>
                </c:pt>
                <c:pt idx="22525">
                  <c:v>151.81174519855301</c:v>
                </c:pt>
                <c:pt idx="22526">
                  <c:v>151.0383163785437</c:v>
                </c:pt>
                <c:pt idx="22527">
                  <c:v>150.43266562551966</c:v>
                </c:pt>
                <c:pt idx="22528">
                  <c:v>150.48669494875003</c:v>
                </c:pt>
                <c:pt idx="22529">
                  <c:v>151.16816211044352</c:v>
                </c:pt>
                <c:pt idx="22530">
                  <c:v>154.11010189744221</c:v>
                </c:pt>
                <c:pt idx="22531">
                  <c:v>154.11010189744221</c:v>
                </c:pt>
                <c:pt idx="22532">
                  <c:v>152.36334885413578</c:v>
                </c:pt>
                <c:pt idx="22533">
                  <c:v>151.16816211044352</c:v>
                </c:pt>
                <c:pt idx="22534">
                  <c:v>150.80041730232065</c:v>
                </c:pt>
                <c:pt idx="22535">
                  <c:v>151.07622425149484</c:v>
                </c:pt>
                <c:pt idx="22536">
                  <c:v>150.80041730232065</c:v>
                </c:pt>
                <c:pt idx="22537">
                  <c:v>150.43266562551966</c:v>
                </c:pt>
                <c:pt idx="22538">
                  <c:v>150.02701787302345</c:v>
                </c:pt>
                <c:pt idx="22539">
                  <c:v>152.41736618730525</c:v>
                </c:pt>
                <c:pt idx="22540">
                  <c:v>153.6125402781694</c:v>
                </c:pt>
                <c:pt idx="22541">
                  <c:v>152.60124130268699</c:v>
                </c:pt>
                <c:pt idx="22542">
                  <c:v>150.02701787302345</c:v>
                </c:pt>
                <c:pt idx="22543">
                  <c:v>151.53591354623825</c:v>
                </c:pt>
                <c:pt idx="22544">
                  <c:v>151.40606178918219</c:v>
                </c:pt>
                <c:pt idx="22545">
                  <c:v>151.49799964813087</c:v>
                </c:pt>
                <c:pt idx="22546">
                  <c:v>151.35203180318464</c:v>
                </c:pt>
                <c:pt idx="22547">
                  <c:v>150.1568581340814</c:v>
                </c:pt>
                <c:pt idx="22548">
                  <c:v>151.31412995538975</c:v>
                </c:pt>
                <c:pt idx="22549">
                  <c:v>150.89234853359747</c:v>
                </c:pt>
                <c:pt idx="22550">
                  <c:v>150.302825376512</c:v>
                </c:pt>
                <c:pt idx="22551">
                  <c:v>150.70847944337197</c:v>
                </c:pt>
                <c:pt idx="22552">
                  <c:v>150.39476311495758</c:v>
                </c:pt>
                <c:pt idx="22553">
                  <c:v>150.57863292820184</c:v>
                </c:pt>
                <c:pt idx="22554">
                  <c:v>152.60124130268699</c:v>
                </c:pt>
                <c:pt idx="22555">
                  <c:v>151.13025423749238</c:v>
                </c:pt>
                <c:pt idx="22556">
                  <c:v>150.85444668580257</c:v>
                </c:pt>
                <c:pt idx="22557">
                  <c:v>151.35203180318464</c:v>
                </c:pt>
                <c:pt idx="22558">
                  <c:v>151.95768231520242</c:v>
                </c:pt>
                <c:pt idx="22559">
                  <c:v>150.02701787302345</c:v>
                </c:pt>
                <c:pt idx="22560">
                  <c:v>150.85444668580257</c:v>
                </c:pt>
                <c:pt idx="22561">
                  <c:v>150.61654098190766</c:v>
                </c:pt>
                <c:pt idx="22562">
                  <c:v>151.53591354623825</c:v>
                </c:pt>
                <c:pt idx="22563">
                  <c:v>152.08751720182104</c:v>
                </c:pt>
                <c:pt idx="22564">
                  <c:v>152.82300742058243</c:v>
                </c:pt>
                <c:pt idx="22565">
                  <c:v>152.08751720182104</c:v>
                </c:pt>
                <c:pt idx="22566">
                  <c:v>150.70847944337197</c:v>
                </c:pt>
                <c:pt idx="22567">
                  <c:v>150.02701787302345</c:v>
                </c:pt>
                <c:pt idx="22568">
                  <c:v>150.43266562551966</c:v>
                </c:pt>
                <c:pt idx="22569">
                  <c:v>150.57863292820184</c:v>
                </c:pt>
                <c:pt idx="22570">
                  <c:v>150.06492009437804</c:v>
                </c:pt>
                <c:pt idx="22571">
                  <c:v>150.1568581340814</c:v>
                </c:pt>
                <c:pt idx="22572">
                  <c:v>152.87704945689242</c:v>
                </c:pt>
                <c:pt idx="22573">
                  <c:v>151.58993750707955</c:v>
                </c:pt>
                <c:pt idx="22574">
                  <c:v>152.78511159794374</c:v>
                </c:pt>
                <c:pt idx="22575">
                  <c:v>151.58993750707955</c:v>
                </c:pt>
                <c:pt idx="22576">
                  <c:v>151.99557331771612</c:v>
                </c:pt>
                <c:pt idx="22577">
                  <c:v>150.302825376512</c:v>
                </c:pt>
                <c:pt idx="22578">
                  <c:v>151.81174519855301</c:v>
                </c:pt>
                <c:pt idx="22579">
                  <c:v>150.34073355072098</c:v>
                </c:pt>
                <c:pt idx="22580">
                  <c:v>151.35203180318464</c:v>
                </c:pt>
                <c:pt idx="22581">
                  <c:v>154.20204578154713</c:v>
                </c:pt>
                <c:pt idx="22582">
                  <c:v>151.35203180318464</c:v>
                </c:pt>
                <c:pt idx="22583">
                  <c:v>151.71980131444809</c:v>
                </c:pt>
                <c:pt idx="22584">
                  <c:v>150.76250882685389</c:v>
                </c:pt>
                <c:pt idx="22585">
                  <c:v>150.57863292820184</c:v>
                </c:pt>
                <c:pt idx="22586">
                  <c:v>151.16816211044352</c:v>
                </c:pt>
                <c:pt idx="22587">
                  <c:v>150.34073355072098</c:v>
                </c:pt>
                <c:pt idx="22588">
                  <c:v>150.1568581340814</c:v>
                </c:pt>
                <c:pt idx="22589">
                  <c:v>150.11894971886622</c:v>
                </c:pt>
                <c:pt idx="22590">
                  <c:v>150.02701787302345</c:v>
                </c:pt>
                <c:pt idx="22591">
                  <c:v>151.22219209644106</c:v>
                </c:pt>
                <c:pt idx="22592">
                  <c:v>150.43266562551966</c:v>
                </c:pt>
                <c:pt idx="22593">
                  <c:v>150.39476311495758</c:v>
                </c:pt>
                <c:pt idx="22594">
                  <c:v>150.94637851959502</c:v>
                </c:pt>
                <c:pt idx="22595">
                  <c:v>151.95768231520242</c:v>
                </c:pt>
                <c:pt idx="22596">
                  <c:v>151.49799964813087</c:v>
                </c:pt>
                <c:pt idx="22597">
                  <c:v>150.70847944337197</c:v>
                </c:pt>
                <c:pt idx="22598">
                  <c:v>151.22219209644106</c:v>
                </c:pt>
                <c:pt idx="22599">
                  <c:v>150.02701787302345</c:v>
                </c:pt>
                <c:pt idx="22600">
                  <c:v>150.06492009437804</c:v>
                </c:pt>
                <c:pt idx="22601">
                  <c:v>150.85444668580257</c:v>
                </c:pt>
                <c:pt idx="22602">
                  <c:v>150.02701787302345</c:v>
                </c:pt>
                <c:pt idx="22603">
                  <c:v>150.1568581340814</c:v>
                </c:pt>
                <c:pt idx="22604">
                  <c:v>152.23349046940788</c:v>
                </c:pt>
                <c:pt idx="22605">
                  <c:v>150.94637851959502</c:v>
                </c:pt>
                <c:pt idx="22606">
                  <c:v>152.54723662234562</c:v>
                </c:pt>
                <c:pt idx="22607">
                  <c:v>152.73106353647751</c:v>
                </c:pt>
                <c:pt idx="22608">
                  <c:v>150.70847944337197</c:v>
                </c:pt>
                <c:pt idx="22609">
                  <c:v>151.77381322497692</c:v>
                </c:pt>
                <c:pt idx="22610">
                  <c:v>151.0383163785437</c:v>
                </c:pt>
                <c:pt idx="22611">
                  <c:v>150.61654098190766</c:v>
                </c:pt>
                <c:pt idx="22612">
                  <c:v>150.70847944337197</c:v>
                </c:pt>
                <c:pt idx="22613">
                  <c:v>151.16816211044352</c:v>
                </c:pt>
                <c:pt idx="22614">
                  <c:v>150.80041730232065</c:v>
                </c:pt>
                <c:pt idx="22615">
                  <c:v>151.13025423749238</c:v>
                </c:pt>
                <c:pt idx="22616">
                  <c:v>150.48669494875003</c:v>
                </c:pt>
                <c:pt idx="22617">
                  <c:v>150.80041730232065</c:v>
                </c:pt>
                <c:pt idx="22618">
                  <c:v>150.76250882685389</c:v>
                </c:pt>
                <c:pt idx="22619">
                  <c:v>151.77381322497692</c:v>
                </c:pt>
                <c:pt idx="22620">
                  <c:v>151.22219209644106</c:v>
                </c:pt>
                <c:pt idx="22621">
                  <c:v>150.02701787302345</c:v>
                </c:pt>
                <c:pt idx="22622">
                  <c:v>153.15285700858223</c:v>
                </c:pt>
                <c:pt idx="22623">
                  <c:v>151.77381322497692</c:v>
                </c:pt>
                <c:pt idx="22624">
                  <c:v>151.62785743034317</c:v>
                </c:pt>
                <c:pt idx="22625">
                  <c:v>150.34073355072098</c:v>
                </c:pt>
                <c:pt idx="22626">
                  <c:v>151.9036294336112</c:v>
                </c:pt>
                <c:pt idx="22627">
                  <c:v>150.43266562551966</c:v>
                </c:pt>
                <c:pt idx="22628">
                  <c:v>150.70847944337197</c:v>
                </c:pt>
                <c:pt idx="22629">
                  <c:v>150.52460336396524</c:v>
                </c:pt>
                <c:pt idx="22630">
                  <c:v>151.2600999693922</c:v>
                </c:pt>
                <c:pt idx="22631">
                  <c:v>150.39476311495758</c:v>
                </c:pt>
                <c:pt idx="22632">
                  <c:v>151.07622425149484</c:v>
                </c:pt>
                <c:pt idx="22633">
                  <c:v>150.39476311495758</c:v>
                </c:pt>
                <c:pt idx="22634">
                  <c:v>152.69317373899506</c:v>
                </c:pt>
                <c:pt idx="22635">
                  <c:v>151.31412995538975</c:v>
                </c:pt>
                <c:pt idx="22636">
                  <c:v>150.85444668580257</c:v>
                </c:pt>
                <c:pt idx="22637">
                  <c:v>150.11894971886622</c:v>
                </c:pt>
                <c:pt idx="22638">
                  <c:v>151.2600999693922</c:v>
                </c:pt>
                <c:pt idx="22639">
                  <c:v>151.9036294336112</c:v>
                </c:pt>
                <c:pt idx="22640">
                  <c:v>150.43266562551966</c:v>
                </c:pt>
                <c:pt idx="22641">
                  <c:v>150.85444668580257</c:v>
                </c:pt>
                <c:pt idx="22642">
                  <c:v>152.4552927382407</c:v>
                </c:pt>
                <c:pt idx="22643">
                  <c:v>152.17946108592596</c:v>
                </c:pt>
                <c:pt idx="22644">
                  <c:v>152.36334885413578</c:v>
                </c:pt>
                <c:pt idx="22645">
                  <c:v>151.99557331771612</c:v>
                </c:pt>
                <c:pt idx="22646">
                  <c:v>152.73106353647751</c:v>
                </c:pt>
                <c:pt idx="22647">
                  <c:v>151.62785743034317</c:v>
                </c:pt>
                <c:pt idx="22648">
                  <c:v>150.94637851959502</c:v>
                </c:pt>
                <c:pt idx="22649">
                  <c:v>150.02701787302345</c:v>
                </c:pt>
                <c:pt idx="22650">
                  <c:v>150.1568581340814</c:v>
                </c:pt>
                <c:pt idx="22651">
                  <c:v>150.67057036538958</c:v>
                </c:pt>
                <c:pt idx="22652">
                  <c:v>150.39476311495758</c:v>
                </c:pt>
                <c:pt idx="22653">
                  <c:v>150.70847944337197</c:v>
                </c:pt>
                <c:pt idx="22654">
                  <c:v>152.60124130268699</c:v>
                </c:pt>
                <c:pt idx="22655">
                  <c:v>153.6125402781694</c:v>
                </c:pt>
                <c:pt idx="22656">
                  <c:v>151.86574505876936</c:v>
                </c:pt>
                <c:pt idx="22657">
                  <c:v>150.67057036538958</c:v>
                </c:pt>
                <c:pt idx="22658">
                  <c:v>150.85444668580257</c:v>
                </c:pt>
                <c:pt idx="22659">
                  <c:v>150.06492009437804</c:v>
                </c:pt>
                <c:pt idx="22660">
                  <c:v>152.04962077666673</c:v>
                </c:pt>
                <c:pt idx="22661">
                  <c:v>150.39476311495758</c:v>
                </c:pt>
                <c:pt idx="22662">
                  <c:v>152.27140497003089</c:v>
                </c:pt>
                <c:pt idx="22663">
                  <c:v>151.53591354623825</c:v>
                </c:pt>
                <c:pt idx="22664">
                  <c:v>151.71980131444809</c:v>
                </c:pt>
                <c:pt idx="22665">
                  <c:v>154.47787743386186</c:v>
                </c:pt>
                <c:pt idx="22666">
                  <c:v>150.52460336396524</c:v>
                </c:pt>
                <c:pt idx="22667">
                  <c:v>150.2487958122754</c:v>
                </c:pt>
                <c:pt idx="22668">
                  <c:v>151.40606178918219</c:v>
                </c:pt>
                <c:pt idx="22669">
                  <c:v>150.94637851959502</c:v>
                </c:pt>
                <c:pt idx="22670">
                  <c:v>150.39476311495758</c:v>
                </c:pt>
                <c:pt idx="22671">
                  <c:v>151.58993750707955</c:v>
                </c:pt>
                <c:pt idx="22672">
                  <c:v>150.2487958122754</c:v>
                </c:pt>
                <c:pt idx="22673">
                  <c:v>150.11894971886622</c:v>
                </c:pt>
                <c:pt idx="22674">
                  <c:v>150.11894971886622</c:v>
                </c:pt>
                <c:pt idx="22675">
                  <c:v>150.67057036538958</c:v>
                </c:pt>
                <c:pt idx="22676">
                  <c:v>150.85444668580257</c:v>
                </c:pt>
                <c:pt idx="22677">
                  <c:v>150.02701787302345</c:v>
                </c:pt>
                <c:pt idx="22678">
                  <c:v>150.48669494875003</c:v>
                </c:pt>
                <c:pt idx="22679">
                  <c:v>150.67057036538958</c:v>
                </c:pt>
                <c:pt idx="22680">
                  <c:v>150.80041730232065</c:v>
                </c:pt>
                <c:pt idx="22681">
                  <c:v>151.44396966213333</c:v>
                </c:pt>
                <c:pt idx="22682">
                  <c:v>150.39476311495758</c:v>
                </c:pt>
                <c:pt idx="22683">
                  <c:v>151.71980131444809</c:v>
                </c:pt>
                <c:pt idx="22684">
                  <c:v>151.53591354623825</c:v>
                </c:pt>
                <c:pt idx="22685">
                  <c:v>150.43266562551966</c:v>
                </c:pt>
                <c:pt idx="22686">
                  <c:v>151.40606178918219</c:v>
                </c:pt>
                <c:pt idx="22687">
                  <c:v>150.48669494875003</c:v>
                </c:pt>
                <c:pt idx="22688">
                  <c:v>153.79641599606677</c:v>
                </c:pt>
                <c:pt idx="22689">
                  <c:v>155.08352734336401</c:v>
                </c:pt>
                <c:pt idx="22690">
                  <c:v>151.99557331771612</c:v>
                </c:pt>
                <c:pt idx="22691">
                  <c:v>152.73106353647751</c:v>
                </c:pt>
                <c:pt idx="22692">
                  <c:v>150.76250882685389</c:v>
                </c:pt>
                <c:pt idx="22693">
                  <c:v>152.27140497003089</c:v>
                </c:pt>
                <c:pt idx="22694">
                  <c:v>150.80041730232065</c:v>
                </c:pt>
                <c:pt idx="22695">
                  <c:v>151.77381322497692</c:v>
                </c:pt>
                <c:pt idx="22696">
                  <c:v>151.35203180318464</c:v>
                </c:pt>
                <c:pt idx="22697">
                  <c:v>151.71980131444809</c:v>
                </c:pt>
                <c:pt idx="22698">
                  <c:v>150.76250882685389</c:v>
                </c:pt>
                <c:pt idx="22699">
                  <c:v>150.80041730232065</c:v>
                </c:pt>
                <c:pt idx="22700">
                  <c:v>151.49799964813087</c:v>
                </c:pt>
                <c:pt idx="22701">
                  <c:v>152.9689873158411</c:v>
                </c:pt>
                <c:pt idx="22702">
                  <c:v>150.70847944337197</c:v>
                </c:pt>
                <c:pt idx="22703">
                  <c:v>150.94637851959502</c:v>
                </c:pt>
                <c:pt idx="22704">
                  <c:v>150.2487958122754</c:v>
                </c:pt>
                <c:pt idx="22705">
                  <c:v>151.16816211044352</c:v>
                </c:pt>
                <c:pt idx="22706">
                  <c:v>152.08751720182104</c:v>
                </c:pt>
                <c:pt idx="22707">
                  <c:v>151.16816211044352</c:v>
                </c:pt>
                <c:pt idx="22708">
                  <c:v>150.48669494875003</c:v>
                </c:pt>
                <c:pt idx="22709">
                  <c:v>151.0383163785437</c:v>
                </c:pt>
                <c:pt idx="22710">
                  <c:v>150.11894971886622</c:v>
                </c:pt>
                <c:pt idx="22711">
                  <c:v>150.98428699506178</c:v>
                </c:pt>
                <c:pt idx="22712">
                  <c:v>151.53591354623825</c:v>
                </c:pt>
                <c:pt idx="22713">
                  <c:v>152.08751720182104</c:v>
                </c:pt>
                <c:pt idx="22714">
                  <c:v>153.83432989417415</c:v>
                </c:pt>
                <c:pt idx="22715">
                  <c:v>153.46655435775449</c:v>
                </c:pt>
                <c:pt idx="22716">
                  <c:v>152.36334885413578</c:v>
                </c:pt>
                <c:pt idx="22717">
                  <c:v>151.44396966213333</c:v>
                </c:pt>
                <c:pt idx="22718">
                  <c:v>150.06492009437804</c:v>
                </c:pt>
                <c:pt idx="22719">
                  <c:v>150.98428699506178</c:v>
                </c:pt>
                <c:pt idx="22720">
                  <c:v>150.61654098190766</c:v>
                </c:pt>
                <c:pt idx="22721">
                  <c:v>150.06492009437804</c:v>
                </c:pt>
                <c:pt idx="22722">
                  <c:v>150.48669494875003</c:v>
                </c:pt>
                <c:pt idx="22723">
                  <c:v>152.23349046940788</c:v>
                </c:pt>
                <c:pt idx="22724">
                  <c:v>151.0383163785437</c:v>
                </c:pt>
                <c:pt idx="22725">
                  <c:v>150.94637851959502</c:v>
                </c:pt>
                <c:pt idx="22726">
                  <c:v>151.0383163785437</c:v>
                </c:pt>
                <c:pt idx="22727">
                  <c:v>151.31412995538975</c:v>
                </c:pt>
                <c:pt idx="22728">
                  <c:v>151.77381322497692</c:v>
                </c:pt>
                <c:pt idx="22729">
                  <c:v>150.21088739706022</c:v>
                </c:pt>
                <c:pt idx="22730">
                  <c:v>150.39476311495758</c:v>
                </c:pt>
                <c:pt idx="22731">
                  <c:v>151.81174519855301</c:v>
                </c:pt>
                <c:pt idx="22732">
                  <c:v>154.43997076594195</c:v>
                </c:pt>
                <c:pt idx="22733">
                  <c:v>150.302825376512</c:v>
                </c:pt>
                <c:pt idx="22734">
                  <c:v>152.63911965237259</c:v>
                </c:pt>
                <c:pt idx="22735">
                  <c:v>152.54723662234562</c:v>
                </c:pt>
                <c:pt idx="22736">
                  <c:v>150.302825376512</c:v>
                </c:pt>
                <c:pt idx="22737">
                  <c:v>150.02701787302345</c:v>
                </c:pt>
                <c:pt idx="22738">
                  <c:v>152.69317373899506</c:v>
                </c:pt>
                <c:pt idx="22739">
                  <c:v>151.40606178918219</c:v>
                </c:pt>
                <c:pt idx="22740">
                  <c:v>151.13025423749238</c:v>
                </c:pt>
                <c:pt idx="22741">
                  <c:v>152.60124130268699</c:v>
                </c:pt>
                <c:pt idx="22742">
                  <c:v>150.21088739706022</c:v>
                </c:pt>
                <c:pt idx="22743">
                  <c:v>150.89234853359747</c:v>
                </c:pt>
                <c:pt idx="22744">
                  <c:v>151.86574505876936</c:v>
                </c:pt>
                <c:pt idx="22745">
                  <c:v>150.02701787302345</c:v>
                </c:pt>
                <c:pt idx="22746">
                  <c:v>151.35203180318464</c:v>
                </c:pt>
                <c:pt idx="22747">
                  <c:v>150.52460336396524</c:v>
                </c:pt>
                <c:pt idx="22748">
                  <c:v>151.9036294336112</c:v>
                </c:pt>
                <c:pt idx="22749">
                  <c:v>152.36334885413578</c:v>
                </c:pt>
                <c:pt idx="22750">
                  <c:v>150.2487958122754</c:v>
                </c:pt>
                <c:pt idx="22751">
                  <c:v>150.2487958122754</c:v>
                </c:pt>
                <c:pt idx="22752">
                  <c:v>151.53591354623825</c:v>
                </c:pt>
                <c:pt idx="22753">
                  <c:v>151.35203180318464</c:v>
                </c:pt>
                <c:pt idx="22754">
                  <c:v>151.16816211044352</c:v>
                </c:pt>
                <c:pt idx="22755">
                  <c:v>150.1568581340814</c:v>
                </c:pt>
                <c:pt idx="22756">
                  <c:v>150.52460336396524</c:v>
                </c:pt>
                <c:pt idx="22757">
                  <c:v>151.71980131444809</c:v>
                </c:pt>
                <c:pt idx="22758">
                  <c:v>151.53591354623825</c:v>
                </c:pt>
                <c:pt idx="22759">
                  <c:v>150.61654098190766</c:v>
                </c:pt>
                <c:pt idx="22760">
                  <c:v>151.77381322497692</c:v>
                </c:pt>
                <c:pt idx="22761">
                  <c:v>150.06492009437804</c:v>
                </c:pt>
                <c:pt idx="22762">
                  <c:v>150.67057036538958</c:v>
                </c:pt>
                <c:pt idx="22763">
                  <c:v>152.27140497003089</c:v>
                </c:pt>
                <c:pt idx="22764">
                  <c:v>151.53591354623825</c:v>
                </c:pt>
                <c:pt idx="22765">
                  <c:v>150.2487958122754</c:v>
                </c:pt>
                <c:pt idx="22766">
                  <c:v>150.89234853359747</c:v>
                </c:pt>
                <c:pt idx="22767">
                  <c:v>150.89234853359747</c:v>
                </c:pt>
                <c:pt idx="22768">
                  <c:v>150.11894971886622</c:v>
                </c:pt>
                <c:pt idx="22769">
                  <c:v>150.67057036538958</c:v>
                </c:pt>
                <c:pt idx="22770">
                  <c:v>151.95768231520242</c:v>
                </c:pt>
                <c:pt idx="22771">
                  <c:v>150.02701787302345</c:v>
                </c:pt>
                <c:pt idx="22772">
                  <c:v>151.95768231520242</c:v>
                </c:pt>
                <c:pt idx="22773">
                  <c:v>151.58993750707955</c:v>
                </c:pt>
                <c:pt idx="22774">
                  <c:v>151.2600999693922</c:v>
                </c:pt>
                <c:pt idx="22775">
                  <c:v>151.35203180318464</c:v>
                </c:pt>
                <c:pt idx="22776">
                  <c:v>150.06492009437804</c:v>
                </c:pt>
                <c:pt idx="22777">
                  <c:v>151.31412995538975</c:v>
                </c:pt>
                <c:pt idx="22778">
                  <c:v>150.39476311495758</c:v>
                </c:pt>
                <c:pt idx="22779">
                  <c:v>150.34073355072098</c:v>
                </c:pt>
                <c:pt idx="22780">
                  <c:v>151.9036294336112</c:v>
                </c:pt>
                <c:pt idx="22781">
                  <c:v>153.19078295700209</c:v>
                </c:pt>
                <c:pt idx="22782">
                  <c:v>152.73106353647751</c:v>
                </c:pt>
                <c:pt idx="22783">
                  <c:v>152.73106353647751</c:v>
                </c:pt>
                <c:pt idx="22784">
                  <c:v>150.43266562551966</c:v>
                </c:pt>
                <c:pt idx="22785">
                  <c:v>150.06492009437804</c:v>
                </c:pt>
                <c:pt idx="22786">
                  <c:v>152.69317373899506</c:v>
                </c:pt>
                <c:pt idx="22787">
                  <c:v>150.98428699506178</c:v>
                </c:pt>
                <c:pt idx="22788">
                  <c:v>151.49799964813087</c:v>
                </c:pt>
                <c:pt idx="22789">
                  <c:v>152.23349046940788</c:v>
                </c:pt>
                <c:pt idx="22790">
                  <c:v>151.68187476351261</c:v>
                </c:pt>
                <c:pt idx="22791">
                  <c:v>151.0383163785437</c:v>
                </c:pt>
                <c:pt idx="22792">
                  <c:v>151.77381322497692</c:v>
                </c:pt>
                <c:pt idx="22793">
                  <c:v>150.94637851959502</c:v>
                </c:pt>
                <c:pt idx="22794">
                  <c:v>150.21088739706022</c:v>
                </c:pt>
                <c:pt idx="22795">
                  <c:v>152.17946108592596</c:v>
                </c:pt>
                <c:pt idx="22796">
                  <c:v>151.9036294336112</c:v>
                </c:pt>
                <c:pt idx="22797">
                  <c:v>152.63911965237259</c:v>
                </c:pt>
                <c:pt idx="22798">
                  <c:v>153.00689518879224</c:v>
                </c:pt>
                <c:pt idx="22799">
                  <c:v>152.4552927382407</c:v>
                </c:pt>
                <c:pt idx="22800">
                  <c:v>151.2600999693922</c:v>
                </c:pt>
                <c:pt idx="22801">
                  <c:v>151.07622425149484</c:v>
                </c:pt>
                <c:pt idx="22802">
                  <c:v>152.08751720182104</c:v>
                </c:pt>
                <c:pt idx="22803">
                  <c:v>152.14155863561541</c:v>
                </c:pt>
                <c:pt idx="22804">
                  <c:v>150.02701787302345</c:v>
                </c:pt>
                <c:pt idx="22805">
                  <c:v>150.67057036538958</c:v>
                </c:pt>
                <c:pt idx="22806">
                  <c:v>151.68187476351261</c:v>
                </c:pt>
                <c:pt idx="22807">
                  <c:v>150.02701787302345</c:v>
                </c:pt>
                <c:pt idx="22808">
                  <c:v>151.95768231520242</c:v>
                </c:pt>
                <c:pt idx="22809">
                  <c:v>150.48669494875003</c:v>
                </c:pt>
                <c:pt idx="22810">
                  <c:v>150.2487958122754</c:v>
                </c:pt>
                <c:pt idx="22811">
                  <c:v>150.39476311495758</c:v>
                </c:pt>
                <c:pt idx="22812">
                  <c:v>150.76250882685389</c:v>
                </c:pt>
                <c:pt idx="22813">
                  <c:v>150.89234853359747</c:v>
                </c:pt>
                <c:pt idx="22814">
                  <c:v>151.22219209644106</c:v>
                </c:pt>
                <c:pt idx="22815">
                  <c:v>152.04962077666673</c:v>
                </c:pt>
                <c:pt idx="22816">
                  <c:v>150.85444668580257</c:v>
                </c:pt>
                <c:pt idx="22817">
                  <c:v>151.31412995538975</c:v>
                </c:pt>
                <c:pt idx="22818">
                  <c:v>152.36334885413578</c:v>
                </c:pt>
                <c:pt idx="22819">
                  <c:v>151.71980131444809</c:v>
                </c:pt>
                <c:pt idx="22820">
                  <c:v>150.57863292820184</c:v>
                </c:pt>
                <c:pt idx="22821">
                  <c:v>150.52460336396524</c:v>
                </c:pt>
                <c:pt idx="22822">
                  <c:v>150.06492009437804</c:v>
                </c:pt>
                <c:pt idx="22823">
                  <c:v>150.43266562551966</c:v>
                </c:pt>
                <c:pt idx="22824">
                  <c:v>150.48669494875003</c:v>
                </c:pt>
                <c:pt idx="22825">
                  <c:v>150.06492009437804</c:v>
                </c:pt>
                <c:pt idx="22826">
                  <c:v>150.85444668580257</c:v>
                </c:pt>
                <c:pt idx="22827">
                  <c:v>150.34073355072098</c:v>
                </c:pt>
                <c:pt idx="22828">
                  <c:v>150.98428699506178</c:v>
                </c:pt>
                <c:pt idx="22829">
                  <c:v>151.62785743034317</c:v>
                </c:pt>
                <c:pt idx="22830">
                  <c:v>150.1568581340814</c:v>
                </c:pt>
                <c:pt idx="22831">
                  <c:v>150.39476311495758</c:v>
                </c:pt>
                <c:pt idx="22832">
                  <c:v>152.17946108592596</c:v>
                </c:pt>
                <c:pt idx="22833">
                  <c:v>150.1568581340814</c:v>
                </c:pt>
                <c:pt idx="22834">
                  <c:v>154.20204578154713</c:v>
                </c:pt>
                <c:pt idx="22835">
                  <c:v>152.63911965237259</c:v>
                </c:pt>
                <c:pt idx="22836">
                  <c:v>150.94637851959502</c:v>
                </c:pt>
                <c:pt idx="22837">
                  <c:v>150.39476311495758</c:v>
                </c:pt>
                <c:pt idx="22838">
                  <c:v>151.49799964813087</c:v>
                </c:pt>
                <c:pt idx="22839">
                  <c:v>151.40606178918219</c:v>
                </c:pt>
                <c:pt idx="22840">
                  <c:v>150.57863292820184</c:v>
                </c:pt>
                <c:pt idx="22841">
                  <c:v>150.61654098190766</c:v>
                </c:pt>
                <c:pt idx="22842">
                  <c:v>151.16816211044352</c:v>
                </c:pt>
                <c:pt idx="22843">
                  <c:v>151.9036294336112</c:v>
                </c:pt>
                <c:pt idx="22844">
                  <c:v>150.67057036538958</c:v>
                </c:pt>
                <c:pt idx="22845">
                  <c:v>150.302825376512</c:v>
                </c:pt>
                <c:pt idx="22846">
                  <c:v>150.85444668580257</c:v>
                </c:pt>
                <c:pt idx="22847">
                  <c:v>150.94637851959502</c:v>
                </c:pt>
                <c:pt idx="22848">
                  <c:v>150.67057036538958</c:v>
                </c:pt>
                <c:pt idx="22849">
                  <c:v>151.95768231520242</c:v>
                </c:pt>
                <c:pt idx="22850">
                  <c:v>151.71980131444809</c:v>
                </c:pt>
                <c:pt idx="22851">
                  <c:v>151.07622425149484</c:v>
                </c:pt>
                <c:pt idx="22852">
                  <c:v>150.85444668580257</c:v>
                </c:pt>
                <c:pt idx="22853">
                  <c:v>150.98428699506178</c:v>
                </c:pt>
                <c:pt idx="22854">
                  <c:v>150.67057036538958</c:v>
                </c:pt>
                <c:pt idx="22855">
                  <c:v>151.0383163785437</c:v>
                </c:pt>
                <c:pt idx="22856">
                  <c:v>151.13025423749238</c:v>
                </c:pt>
                <c:pt idx="22857">
                  <c:v>150.76250882685389</c:v>
                </c:pt>
                <c:pt idx="22858">
                  <c:v>150.67057036538958</c:v>
                </c:pt>
                <c:pt idx="22859">
                  <c:v>150.80041730232065</c:v>
                </c:pt>
                <c:pt idx="22860">
                  <c:v>150.06492009437804</c:v>
                </c:pt>
                <c:pt idx="22861">
                  <c:v>151.2600999693922</c:v>
                </c:pt>
                <c:pt idx="22862">
                  <c:v>152.73106353647751</c:v>
                </c:pt>
                <c:pt idx="22863">
                  <c:v>152.17946108592596</c:v>
                </c:pt>
                <c:pt idx="22864">
                  <c:v>151.31412995538975</c:v>
                </c:pt>
                <c:pt idx="22865">
                  <c:v>151.16816211044352</c:v>
                </c:pt>
                <c:pt idx="22866">
                  <c:v>151.53591354623825</c:v>
                </c:pt>
                <c:pt idx="22867">
                  <c:v>150.61654098190766</c:v>
                </c:pt>
                <c:pt idx="22868">
                  <c:v>150.89234853359747</c:v>
                </c:pt>
                <c:pt idx="22869">
                  <c:v>151.44396966213333</c:v>
                </c:pt>
                <c:pt idx="22870">
                  <c:v>152.17946108592596</c:v>
                </c:pt>
                <c:pt idx="22871">
                  <c:v>151.53591354623825</c:v>
                </c:pt>
                <c:pt idx="22872">
                  <c:v>150.02701787302345</c:v>
                </c:pt>
                <c:pt idx="22873">
                  <c:v>150.48669494875003</c:v>
                </c:pt>
                <c:pt idx="22874">
                  <c:v>151.40606178918219</c:v>
                </c:pt>
                <c:pt idx="22875">
                  <c:v>150.11894971886622</c:v>
                </c:pt>
                <c:pt idx="22876">
                  <c:v>150.21088739706022</c:v>
                </c:pt>
                <c:pt idx="22877">
                  <c:v>150.76250882685389</c:v>
                </c:pt>
                <c:pt idx="22878">
                  <c:v>151.07622425149484</c:v>
                </c:pt>
                <c:pt idx="22879">
                  <c:v>152.82300742058243</c:v>
                </c:pt>
                <c:pt idx="22880">
                  <c:v>150.80041730232065</c:v>
                </c:pt>
                <c:pt idx="22881">
                  <c:v>151.2600999693922</c:v>
                </c:pt>
                <c:pt idx="22882">
                  <c:v>151.9036294336112</c:v>
                </c:pt>
                <c:pt idx="22883">
                  <c:v>150.48669494875003</c:v>
                </c:pt>
                <c:pt idx="22884">
                  <c:v>151.35203180318464</c:v>
                </c:pt>
                <c:pt idx="22885">
                  <c:v>150.52460336396524</c:v>
                </c:pt>
                <c:pt idx="22886">
                  <c:v>151.77381322497692</c:v>
                </c:pt>
                <c:pt idx="22887">
                  <c:v>151.81174519855301</c:v>
                </c:pt>
                <c:pt idx="22888">
                  <c:v>150.06492009437804</c:v>
                </c:pt>
                <c:pt idx="22889">
                  <c:v>151.22219209644106</c:v>
                </c:pt>
                <c:pt idx="22890">
                  <c:v>150.11894971886622</c:v>
                </c:pt>
                <c:pt idx="22891">
                  <c:v>150.43266562551966</c:v>
                </c:pt>
                <c:pt idx="22892">
                  <c:v>151.0383163785437</c:v>
                </c:pt>
                <c:pt idx="22893">
                  <c:v>152.50930404625393</c:v>
                </c:pt>
                <c:pt idx="22894">
                  <c:v>151.77381322497692</c:v>
                </c:pt>
                <c:pt idx="22895">
                  <c:v>151.13025423749238</c:v>
                </c:pt>
                <c:pt idx="22896">
                  <c:v>150.2487958122754</c:v>
                </c:pt>
                <c:pt idx="22897">
                  <c:v>151.35203180318464</c:v>
                </c:pt>
                <c:pt idx="22898">
                  <c:v>150.85444668580257</c:v>
                </c:pt>
                <c:pt idx="22899">
                  <c:v>150.11894971886622</c:v>
                </c:pt>
                <c:pt idx="22900">
                  <c:v>151.9036294336112</c:v>
                </c:pt>
                <c:pt idx="22901">
                  <c:v>152.91495130468732</c:v>
                </c:pt>
                <c:pt idx="22902">
                  <c:v>150.2487958122754</c:v>
                </c:pt>
                <c:pt idx="22903">
                  <c:v>152.32542832835657</c:v>
                </c:pt>
                <c:pt idx="22904">
                  <c:v>150.85444668580257</c:v>
                </c:pt>
                <c:pt idx="22905">
                  <c:v>150.1568581340814</c:v>
                </c:pt>
                <c:pt idx="22906">
                  <c:v>152.14155863561541</c:v>
                </c:pt>
                <c:pt idx="22907">
                  <c:v>156.27870083171257</c:v>
                </c:pt>
                <c:pt idx="22908">
                  <c:v>154.71578133020989</c:v>
                </c:pt>
                <c:pt idx="22909">
                  <c:v>151.0383163785437</c:v>
                </c:pt>
                <c:pt idx="22910">
                  <c:v>150.02701787302345</c:v>
                </c:pt>
                <c:pt idx="22911">
                  <c:v>151.71980131444809</c:v>
                </c:pt>
                <c:pt idx="22912">
                  <c:v>151.9036294336112</c:v>
                </c:pt>
                <c:pt idx="22913">
                  <c:v>150.11894971886622</c:v>
                </c:pt>
                <c:pt idx="22914">
                  <c:v>150.2487958122754</c:v>
                </c:pt>
                <c:pt idx="22915">
                  <c:v>150.80041730232065</c:v>
                </c:pt>
                <c:pt idx="22916">
                  <c:v>151.16816211044352</c:v>
                </c:pt>
                <c:pt idx="22917">
                  <c:v>151.0383163785437</c:v>
                </c:pt>
                <c:pt idx="22918">
                  <c:v>150.06492009437804</c:v>
                </c:pt>
                <c:pt idx="22919">
                  <c:v>150.89234853359747</c:v>
                </c:pt>
                <c:pt idx="22920">
                  <c:v>150.1568581340814</c:v>
                </c:pt>
                <c:pt idx="22921">
                  <c:v>150.70847944337197</c:v>
                </c:pt>
                <c:pt idx="22922">
                  <c:v>150.06492009437804</c:v>
                </c:pt>
                <c:pt idx="22923">
                  <c:v>150.67057036538958</c:v>
                </c:pt>
                <c:pt idx="22924">
                  <c:v>150.98428699506178</c:v>
                </c:pt>
                <c:pt idx="22925">
                  <c:v>150.70847944337197</c:v>
                </c:pt>
                <c:pt idx="22926">
                  <c:v>150.43266562551966</c:v>
                </c:pt>
                <c:pt idx="22927">
                  <c:v>153.3367327264796</c:v>
                </c:pt>
                <c:pt idx="22928">
                  <c:v>151.49799964813087</c:v>
                </c:pt>
                <c:pt idx="22929">
                  <c:v>150.89234853359747</c:v>
                </c:pt>
                <c:pt idx="22930">
                  <c:v>150.06492009437804</c:v>
                </c:pt>
                <c:pt idx="22931">
                  <c:v>150.57863292820184</c:v>
                </c:pt>
                <c:pt idx="22932">
                  <c:v>150.06492009437804</c:v>
                </c:pt>
                <c:pt idx="22933">
                  <c:v>151.53591354623825</c:v>
                </c:pt>
                <c:pt idx="22934">
                  <c:v>150.52460336396524</c:v>
                </c:pt>
                <c:pt idx="22935">
                  <c:v>150.80041730232065</c:v>
                </c:pt>
                <c:pt idx="22936">
                  <c:v>152.17946108592596</c:v>
                </c:pt>
                <c:pt idx="22937">
                  <c:v>150.1568581340814</c:v>
                </c:pt>
                <c:pt idx="22938">
                  <c:v>150.02701787302345</c:v>
                </c:pt>
                <c:pt idx="22939">
                  <c:v>150.39476311495758</c:v>
                </c:pt>
                <c:pt idx="22940">
                  <c:v>151.68187476351261</c:v>
                </c:pt>
                <c:pt idx="22941">
                  <c:v>150.302825376512</c:v>
                </c:pt>
                <c:pt idx="22942">
                  <c:v>150.61654098190766</c:v>
                </c:pt>
                <c:pt idx="22943">
                  <c:v>150.52460336396524</c:v>
                </c:pt>
                <c:pt idx="22944">
                  <c:v>150.89234853359747</c:v>
                </c:pt>
                <c:pt idx="22945">
                  <c:v>150.06492009437804</c:v>
                </c:pt>
                <c:pt idx="22946">
                  <c:v>150.21088739706022</c:v>
                </c:pt>
                <c:pt idx="22947">
                  <c:v>151.35203180318464</c:v>
                </c:pt>
                <c:pt idx="22948">
                  <c:v>150.89234853359747</c:v>
                </c:pt>
                <c:pt idx="22949">
                  <c:v>152.91495130468732</c:v>
                </c:pt>
                <c:pt idx="22950">
                  <c:v>152.32542832835657</c:v>
                </c:pt>
                <c:pt idx="22951">
                  <c:v>153.24479486753091</c:v>
                </c:pt>
                <c:pt idx="22952">
                  <c:v>152.41736618730525</c:v>
                </c:pt>
                <c:pt idx="22953">
                  <c:v>150.94637851959502</c:v>
                </c:pt>
                <c:pt idx="22954">
                  <c:v>151.40606178918219</c:v>
                </c:pt>
                <c:pt idx="22955">
                  <c:v>150.57863292820184</c:v>
                </c:pt>
                <c:pt idx="22956">
                  <c:v>150.70847944337197</c:v>
                </c:pt>
                <c:pt idx="22957">
                  <c:v>150.1568581340814</c:v>
                </c:pt>
                <c:pt idx="22958">
                  <c:v>150.43266562551966</c:v>
                </c:pt>
                <c:pt idx="22959">
                  <c:v>150.302825376512</c:v>
                </c:pt>
                <c:pt idx="22960">
                  <c:v>151.07622425149484</c:v>
                </c:pt>
                <c:pt idx="22961">
                  <c:v>150.302825376512</c:v>
                </c:pt>
                <c:pt idx="22962">
                  <c:v>150.89234853359747</c:v>
                </c:pt>
                <c:pt idx="22963">
                  <c:v>150.61654098190766</c:v>
                </c:pt>
                <c:pt idx="22964">
                  <c:v>151.2600999693922</c:v>
                </c:pt>
                <c:pt idx="22965">
                  <c:v>152.17946108592596</c:v>
                </c:pt>
                <c:pt idx="22966">
                  <c:v>150.98428699506178</c:v>
                </c:pt>
                <c:pt idx="22967">
                  <c:v>150.2487958122754</c:v>
                </c:pt>
                <c:pt idx="22968">
                  <c:v>150.39476311495758</c:v>
                </c:pt>
                <c:pt idx="22969">
                  <c:v>152.41736618730525</c:v>
                </c:pt>
                <c:pt idx="22970">
                  <c:v>151.95768231520242</c:v>
                </c:pt>
                <c:pt idx="22971">
                  <c:v>150.11894971886622</c:v>
                </c:pt>
                <c:pt idx="22972">
                  <c:v>152.32542832835657</c:v>
                </c:pt>
                <c:pt idx="22973">
                  <c:v>150.98428699506178</c:v>
                </c:pt>
                <c:pt idx="22974">
                  <c:v>151.44396966213333</c:v>
                </c:pt>
                <c:pt idx="22975">
                  <c:v>151.81174519855301</c:v>
                </c:pt>
                <c:pt idx="22976">
                  <c:v>151.44396966213333</c:v>
                </c:pt>
                <c:pt idx="22977">
                  <c:v>150.34073355072098</c:v>
                </c:pt>
                <c:pt idx="22978">
                  <c:v>152.27140497003089</c:v>
                </c:pt>
                <c:pt idx="22979">
                  <c:v>151.53591354623825</c:v>
                </c:pt>
                <c:pt idx="22980">
                  <c:v>150.70847944337197</c:v>
                </c:pt>
                <c:pt idx="22981">
                  <c:v>150.02701787302345</c:v>
                </c:pt>
                <c:pt idx="22982">
                  <c:v>151.16816211044352</c:v>
                </c:pt>
                <c:pt idx="22983">
                  <c:v>150.48669494875003</c:v>
                </c:pt>
                <c:pt idx="22984">
                  <c:v>150.85444668580257</c:v>
                </c:pt>
                <c:pt idx="22985">
                  <c:v>150.94637851959502</c:v>
                </c:pt>
                <c:pt idx="22986">
                  <c:v>151.07622425149484</c:v>
                </c:pt>
                <c:pt idx="22987">
                  <c:v>151.49799964813087</c:v>
                </c:pt>
                <c:pt idx="22988">
                  <c:v>151.68187476351261</c:v>
                </c:pt>
                <c:pt idx="22989">
                  <c:v>150.39476311495758</c:v>
                </c:pt>
                <c:pt idx="22990">
                  <c:v>150.85444668580257</c:v>
                </c:pt>
                <c:pt idx="22991">
                  <c:v>151.58993750707955</c:v>
                </c:pt>
                <c:pt idx="22992">
                  <c:v>150.57863292820184</c:v>
                </c:pt>
                <c:pt idx="22993">
                  <c:v>150.48669494875003</c:v>
                </c:pt>
                <c:pt idx="22994">
                  <c:v>151.68187476351261</c:v>
                </c:pt>
                <c:pt idx="22995">
                  <c:v>150.11894971886622</c:v>
                </c:pt>
                <c:pt idx="22996">
                  <c:v>152.63911965237259</c:v>
                </c:pt>
                <c:pt idx="22997">
                  <c:v>154.01821766238399</c:v>
                </c:pt>
                <c:pt idx="22998">
                  <c:v>152.08751720182104</c:v>
                </c:pt>
                <c:pt idx="22999">
                  <c:v>152.54723662234562</c:v>
                </c:pt>
                <c:pt idx="23000">
                  <c:v>150.48669494875003</c:v>
                </c:pt>
                <c:pt idx="23001">
                  <c:v>150.98428699506178</c:v>
                </c:pt>
                <c:pt idx="23002">
                  <c:v>151.16816211044352</c:v>
                </c:pt>
                <c:pt idx="23003">
                  <c:v>150.89234853359747</c:v>
                </c:pt>
                <c:pt idx="23004">
                  <c:v>151.22219209644106</c:v>
                </c:pt>
                <c:pt idx="23005">
                  <c:v>151.95768231520242</c:v>
                </c:pt>
                <c:pt idx="23006">
                  <c:v>151.0383163785437</c:v>
                </c:pt>
                <c:pt idx="23007">
                  <c:v>150.302825376512</c:v>
                </c:pt>
                <c:pt idx="23008">
                  <c:v>151.35203180318464</c:v>
                </c:pt>
                <c:pt idx="23009">
                  <c:v>152.69317373899506</c:v>
                </c:pt>
                <c:pt idx="23010">
                  <c:v>151.16816211044352</c:v>
                </c:pt>
                <c:pt idx="23011">
                  <c:v>150.1568581340814</c:v>
                </c:pt>
                <c:pt idx="23012">
                  <c:v>150.70847944337197</c:v>
                </c:pt>
                <c:pt idx="23013">
                  <c:v>150.70847944337197</c:v>
                </c:pt>
                <c:pt idx="23014">
                  <c:v>152.82300742058243</c:v>
                </c:pt>
                <c:pt idx="23015">
                  <c:v>151.22219209644106</c:v>
                </c:pt>
                <c:pt idx="23016">
                  <c:v>151.44396966213333</c:v>
                </c:pt>
                <c:pt idx="23017">
                  <c:v>152.36334885413578</c:v>
                </c:pt>
                <c:pt idx="23018">
                  <c:v>151.16816211044352</c:v>
                </c:pt>
                <c:pt idx="23019">
                  <c:v>151.0383163785437</c:v>
                </c:pt>
                <c:pt idx="23020">
                  <c:v>150.48669494875003</c:v>
                </c:pt>
                <c:pt idx="23021">
                  <c:v>150.39476311495758</c:v>
                </c:pt>
                <c:pt idx="23022">
                  <c:v>150.2487958122754</c:v>
                </c:pt>
                <c:pt idx="23023">
                  <c:v>150.06492009437804</c:v>
                </c:pt>
                <c:pt idx="23024">
                  <c:v>150.94637851959502</c:v>
                </c:pt>
                <c:pt idx="23025">
                  <c:v>150.80041730232065</c:v>
                </c:pt>
                <c:pt idx="23026">
                  <c:v>151.13025423749238</c:v>
                </c:pt>
                <c:pt idx="23027">
                  <c:v>151.49799964813087</c:v>
                </c:pt>
                <c:pt idx="23028">
                  <c:v>150.80041730232065</c:v>
                </c:pt>
                <c:pt idx="23029">
                  <c:v>151.49799964813087</c:v>
                </c:pt>
                <c:pt idx="23030">
                  <c:v>150.39476311495758</c:v>
                </c:pt>
                <c:pt idx="23031">
                  <c:v>151.22219209644106</c:v>
                </c:pt>
                <c:pt idx="23032">
                  <c:v>151.40606178918219</c:v>
                </c:pt>
                <c:pt idx="23033">
                  <c:v>151.13025423749238</c:v>
                </c:pt>
                <c:pt idx="23034">
                  <c:v>150.94637851959502</c:v>
                </c:pt>
                <c:pt idx="23035">
                  <c:v>150.302825376512</c:v>
                </c:pt>
                <c:pt idx="23036">
                  <c:v>153.06092517478979</c:v>
                </c:pt>
                <c:pt idx="23037">
                  <c:v>151.86574505876936</c:v>
                </c:pt>
                <c:pt idx="23038">
                  <c:v>151.77381322497692</c:v>
                </c:pt>
                <c:pt idx="23039">
                  <c:v>152.60124130268699</c:v>
                </c:pt>
                <c:pt idx="23040">
                  <c:v>156.00289388253839</c:v>
                </c:pt>
                <c:pt idx="23041">
                  <c:v>152.60124130268699</c:v>
                </c:pt>
                <c:pt idx="23042">
                  <c:v>153.19078295700209</c:v>
                </c:pt>
                <c:pt idx="23043">
                  <c:v>151.2600999693922</c:v>
                </c:pt>
                <c:pt idx="23044">
                  <c:v>153.28272684110698</c:v>
                </c:pt>
                <c:pt idx="23045">
                  <c:v>150.98428699506178</c:v>
                </c:pt>
                <c:pt idx="23046">
                  <c:v>152.91495130468732</c:v>
                </c:pt>
                <c:pt idx="23047">
                  <c:v>151.16816211044352</c:v>
                </c:pt>
                <c:pt idx="23048">
                  <c:v>152.4552927382407</c:v>
                </c:pt>
                <c:pt idx="23049">
                  <c:v>151.16816211044352</c:v>
                </c:pt>
                <c:pt idx="23050">
                  <c:v>151.62785743034317</c:v>
                </c:pt>
                <c:pt idx="23051">
                  <c:v>151.16816211044352</c:v>
                </c:pt>
                <c:pt idx="23052">
                  <c:v>154.84565176525027</c:v>
                </c:pt>
                <c:pt idx="23053">
                  <c:v>150.06492009437804</c:v>
                </c:pt>
                <c:pt idx="23054">
                  <c:v>151.71980131444809</c:v>
                </c:pt>
                <c:pt idx="23055">
                  <c:v>150.43266562551966</c:v>
                </c:pt>
                <c:pt idx="23056">
                  <c:v>152.41736618730525</c:v>
                </c:pt>
                <c:pt idx="23057">
                  <c:v>151.77381322497692</c:v>
                </c:pt>
                <c:pt idx="23058">
                  <c:v>151.22219209644106</c:v>
                </c:pt>
                <c:pt idx="23059">
                  <c:v>151.22219209644106</c:v>
                </c:pt>
                <c:pt idx="23060">
                  <c:v>150.2487958122754</c:v>
                </c:pt>
                <c:pt idx="23061">
                  <c:v>150.67057036538958</c:v>
                </c:pt>
                <c:pt idx="23062">
                  <c:v>150.06492009437804</c:v>
                </c:pt>
                <c:pt idx="23063">
                  <c:v>151.16816211044352</c:v>
                </c:pt>
                <c:pt idx="23064">
                  <c:v>152.91495130468732</c:v>
                </c:pt>
                <c:pt idx="23065">
                  <c:v>151.9036294336112</c:v>
                </c:pt>
                <c:pt idx="23066">
                  <c:v>150.70847944337197</c:v>
                </c:pt>
                <c:pt idx="23067">
                  <c:v>150.70847944337197</c:v>
                </c:pt>
                <c:pt idx="23068">
                  <c:v>150.06492009437804</c:v>
                </c:pt>
                <c:pt idx="23069">
                  <c:v>150.11894971886622</c:v>
                </c:pt>
                <c:pt idx="23070">
                  <c:v>150.67057036538958</c:v>
                </c:pt>
                <c:pt idx="23071">
                  <c:v>152.23349046940788</c:v>
                </c:pt>
                <c:pt idx="23072">
                  <c:v>151.31412995538975</c:v>
                </c:pt>
                <c:pt idx="23073">
                  <c:v>152.60124130268699</c:v>
                </c:pt>
                <c:pt idx="23074">
                  <c:v>151.58993750707955</c:v>
                </c:pt>
                <c:pt idx="23075">
                  <c:v>152.23349046940788</c:v>
                </c:pt>
                <c:pt idx="23076">
                  <c:v>152.04962077666673</c:v>
                </c:pt>
                <c:pt idx="23077">
                  <c:v>152.32542832835657</c:v>
                </c:pt>
                <c:pt idx="23078">
                  <c:v>150.98428699506178</c:v>
                </c:pt>
                <c:pt idx="23079">
                  <c:v>151.35203180318464</c:v>
                </c:pt>
                <c:pt idx="23080">
                  <c:v>151.53591354623825</c:v>
                </c:pt>
                <c:pt idx="23081">
                  <c:v>151.81174519855301</c:v>
                </c:pt>
                <c:pt idx="23082">
                  <c:v>152.08751720182104</c:v>
                </c:pt>
                <c:pt idx="23083">
                  <c:v>155.67302742410112</c:v>
                </c:pt>
                <c:pt idx="23084">
                  <c:v>155.0294798844134</c:v>
                </c:pt>
                <c:pt idx="23085">
                  <c:v>150.98428699506178</c:v>
                </c:pt>
                <c:pt idx="23086">
                  <c:v>150.34073355072098</c:v>
                </c:pt>
                <c:pt idx="23087">
                  <c:v>151.86574505876936</c:v>
                </c:pt>
                <c:pt idx="23088">
                  <c:v>150.39476311495758</c:v>
                </c:pt>
                <c:pt idx="23089">
                  <c:v>151.62785743034317</c:v>
                </c:pt>
                <c:pt idx="23090">
                  <c:v>150.43266562551966</c:v>
                </c:pt>
                <c:pt idx="23091">
                  <c:v>150.52460336396524</c:v>
                </c:pt>
                <c:pt idx="23092">
                  <c:v>152.4552927382407</c:v>
                </c:pt>
                <c:pt idx="23093">
                  <c:v>151.07622425149484</c:v>
                </c:pt>
                <c:pt idx="23094">
                  <c:v>150.52460336396524</c:v>
                </c:pt>
                <c:pt idx="23095">
                  <c:v>151.71980131444809</c:v>
                </c:pt>
                <c:pt idx="23096">
                  <c:v>151.95768231520242</c:v>
                </c:pt>
                <c:pt idx="23097">
                  <c:v>151.22219209644106</c:v>
                </c:pt>
                <c:pt idx="23098">
                  <c:v>151.2600999693922</c:v>
                </c:pt>
                <c:pt idx="23099">
                  <c:v>150.06492009437804</c:v>
                </c:pt>
                <c:pt idx="23100">
                  <c:v>151.81174519855301</c:v>
                </c:pt>
                <c:pt idx="23101">
                  <c:v>150.98428699506178</c:v>
                </c:pt>
                <c:pt idx="23102">
                  <c:v>150.302825376512</c:v>
                </c:pt>
                <c:pt idx="23103">
                  <c:v>150.1568581340814</c:v>
                </c:pt>
                <c:pt idx="23104">
                  <c:v>150.43266562551966</c:v>
                </c:pt>
                <c:pt idx="23105">
                  <c:v>150.2487958122754</c:v>
                </c:pt>
                <c:pt idx="23106">
                  <c:v>150.48669494875003</c:v>
                </c:pt>
                <c:pt idx="23107">
                  <c:v>152.04962077666673</c:v>
                </c:pt>
                <c:pt idx="23108">
                  <c:v>151.49799964813087</c:v>
                </c:pt>
                <c:pt idx="23109">
                  <c:v>152.14155863561541</c:v>
                </c:pt>
                <c:pt idx="23110">
                  <c:v>151.86574505876936</c:v>
                </c:pt>
                <c:pt idx="23111">
                  <c:v>150.34073355072098</c:v>
                </c:pt>
                <c:pt idx="23112">
                  <c:v>151.44396966213333</c:v>
                </c:pt>
                <c:pt idx="23113">
                  <c:v>151.44396966213333</c:v>
                </c:pt>
                <c:pt idx="23114">
                  <c:v>151.07622425149484</c:v>
                </c:pt>
                <c:pt idx="23115">
                  <c:v>151.99557331771612</c:v>
                </c:pt>
                <c:pt idx="23116">
                  <c:v>150.48669494875003</c:v>
                </c:pt>
                <c:pt idx="23117">
                  <c:v>151.0383163785437</c:v>
                </c:pt>
                <c:pt idx="23118">
                  <c:v>150.80041730232065</c:v>
                </c:pt>
                <c:pt idx="23119">
                  <c:v>150.43266562551966</c:v>
                </c:pt>
                <c:pt idx="23120">
                  <c:v>150.48669494875003</c:v>
                </c:pt>
                <c:pt idx="23121">
                  <c:v>150.2487958122754</c:v>
                </c:pt>
                <c:pt idx="23122">
                  <c:v>150.85444668580257</c:v>
                </c:pt>
                <c:pt idx="23123">
                  <c:v>150.39476311495758</c:v>
                </c:pt>
                <c:pt idx="23124">
                  <c:v>150.61654098190766</c:v>
                </c:pt>
                <c:pt idx="23125">
                  <c:v>151.58993750707955</c:v>
                </c:pt>
                <c:pt idx="23126">
                  <c:v>151.77381322497692</c:v>
                </c:pt>
                <c:pt idx="23127">
                  <c:v>154.07222535530346</c:v>
                </c:pt>
                <c:pt idx="23128">
                  <c:v>153.42866998291265</c:v>
                </c:pt>
                <c:pt idx="23129">
                  <c:v>150.52460336396524</c:v>
                </c:pt>
                <c:pt idx="23130">
                  <c:v>150.302825376512</c:v>
                </c:pt>
                <c:pt idx="23131">
                  <c:v>151.16816211044352</c:v>
                </c:pt>
                <c:pt idx="23132">
                  <c:v>150.06492009437804</c:v>
                </c:pt>
                <c:pt idx="23133">
                  <c:v>154.01821766238399</c:v>
                </c:pt>
                <c:pt idx="23134">
                  <c:v>153.37461047364957</c:v>
                </c:pt>
                <c:pt idx="23135">
                  <c:v>150.02701787302345</c:v>
                </c:pt>
                <c:pt idx="23136">
                  <c:v>150.06492009437804</c:v>
                </c:pt>
                <c:pt idx="23137">
                  <c:v>150.57863292820184</c:v>
                </c:pt>
                <c:pt idx="23138">
                  <c:v>150.48669494875003</c:v>
                </c:pt>
                <c:pt idx="23139">
                  <c:v>151.0383163785437</c:v>
                </c:pt>
                <c:pt idx="23140">
                  <c:v>151.16816211044352</c:v>
                </c:pt>
                <c:pt idx="23141">
                  <c:v>152.32542832835657</c:v>
                </c:pt>
                <c:pt idx="23142">
                  <c:v>151.58993750707955</c:v>
                </c:pt>
                <c:pt idx="23143">
                  <c:v>150.85444668580257</c:v>
                </c:pt>
                <c:pt idx="23144">
                  <c:v>150.57863292820184</c:v>
                </c:pt>
                <c:pt idx="23145">
                  <c:v>150.52460336396524</c:v>
                </c:pt>
                <c:pt idx="23146">
                  <c:v>151.53591354623825</c:v>
                </c:pt>
                <c:pt idx="23147">
                  <c:v>152.73106353647751</c:v>
                </c:pt>
                <c:pt idx="23148">
                  <c:v>150.34073355072098</c:v>
                </c:pt>
                <c:pt idx="23149">
                  <c:v>150.89234853359747</c:v>
                </c:pt>
                <c:pt idx="23150">
                  <c:v>150.34073355072098</c:v>
                </c:pt>
                <c:pt idx="23151">
                  <c:v>152.82300742058243</c:v>
                </c:pt>
                <c:pt idx="23152">
                  <c:v>150.80041730232065</c:v>
                </c:pt>
                <c:pt idx="23153">
                  <c:v>152.91495130468732</c:v>
                </c:pt>
                <c:pt idx="23154">
                  <c:v>150.98428699506178</c:v>
                </c:pt>
                <c:pt idx="23155">
                  <c:v>150.52460336396524</c:v>
                </c:pt>
                <c:pt idx="23156">
                  <c:v>150.57863292820184</c:v>
                </c:pt>
                <c:pt idx="23157">
                  <c:v>151.31412995538975</c:v>
                </c:pt>
                <c:pt idx="23158">
                  <c:v>153.06092517478979</c:v>
                </c:pt>
                <c:pt idx="23159">
                  <c:v>150.67057036538958</c:v>
                </c:pt>
                <c:pt idx="23160">
                  <c:v>152.04962077666673</c:v>
                </c:pt>
                <c:pt idx="23161">
                  <c:v>150.39476311495758</c:v>
                </c:pt>
                <c:pt idx="23162">
                  <c:v>150.06492009437804</c:v>
                </c:pt>
                <c:pt idx="23163">
                  <c:v>151.99557331771612</c:v>
                </c:pt>
                <c:pt idx="23164">
                  <c:v>152.63911965237259</c:v>
                </c:pt>
                <c:pt idx="23165">
                  <c:v>151.81174519855301</c:v>
                </c:pt>
                <c:pt idx="23166">
                  <c:v>150.70847944337197</c:v>
                </c:pt>
                <c:pt idx="23167">
                  <c:v>150.89234853359747</c:v>
                </c:pt>
                <c:pt idx="23168">
                  <c:v>150.85444668580257</c:v>
                </c:pt>
                <c:pt idx="23169">
                  <c:v>151.13025423749238</c:v>
                </c:pt>
                <c:pt idx="23170">
                  <c:v>151.86574505876936</c:v>
                </c:pt>
                <c:pt idx="23171">
                  <c:v>151.0383163785437</c:v>
                </c:pt>
                <c:pt idx="23172">
                  <c:v>154.71578133020989</c:v>
                </c:pt>
                <c:pt idx="23173">
                  <c:v>154.43997076594195</c:v>
                </c:pt>
                <c:pt idx="23174">
                  <c:v>152.69317373899506</c:v>
                </c:pt>
                <c:pt idx="23175">
                  <c:v>151.22219209644106</c:v>
                </c:pt>
                <c:pt idx="23176">
                  <c:v>150.57863292820184</c:v>
                </c:pt>
                <c:pt idx="23177">
                  <c:v>150.61654098190766</c:v>
                </c:pt>
                <c:pt idx="23178">
                  <c:v>150.11894971886622</c:v>
                </c:pt>
                <c:pt idx="23179">
                  <c:v>150.52460336396524</c:v>
                </c:pt>
                <c:pt idx="23180">
                  <c:v>151.62785743034317</c:v>
                </c:pt>
                <c:pt idx="23181">
                  <c:v>152.63911965237259</c:v>
                </c:pt>
                <c:pt idx="23182">
                  <c:v>153.37461047364957</c:v>
                </c:pt>
                <c:pt idx="23183">
                  <c:v>154.01821766238399</c:v>
                </c:pt>
                <c:pt idx="23184">
                  <c:v>153.00689518879224</c:v>
                </c:pt>
                <c:pt idx="23185">
                  <c:v>153.74238601006925</c:v>
                </c:pt>
                <c:pt idx="23186">
                  <c:v>150.1568581340814</c:v>
                </c:pt>
                <c:pt idx="23187">
                  <c:v>151.40606178918219</c:v>
                </c:pt>
                <c:pt idx="23188">
                  <c:v>150.94637851959502</c:v>
                </c:pt>
                <c:pt idx="23189">
                  <c:v>150.11894971886622</c:v>
                </c:pt>
                <c:pt idx="23190">
                  <c:v>150.02701787302345</c:v>
                </c:pt>
                <c:pt idx="23191">
                  <c:v>150.98428699506178</c:v>
                </c:pt>
                <c:pt idx="23192">
                  <c:v>150.48669494875003</c:v>
                </c:pt>
                <c:pt idx="23193">
                  <c:v>152.41736618730525</c:v>
                </c:pt>
                <c:pt idx="23194">
                  <c:v>151.0383163785437</c:v>
                </c:pt>
                <c:pt idx="23195">
                  <c:v>150.48669494875003</c:v>
                </c:pt>
                <c:pt idx="23196">
                  <c:v>151.35203180318464</c:v>
                </c:pt>
                <c:pt idx="23197">
                  <c:v>151.0383163785437</c:v>
                </c:pt>
                <c:pt idx="23198">
                  <c:v>150.11894971886622</c:v>
                </c:pt>
                <c:pt idx="23199">
                  <c:v>152.14155863561541</c:v>
                </c:pt>
                <c:pt idx="23200">
                  <c:v>151.86574505876936</c:v>
                </c:pt>
                <c:pt idx="23201">
                  <c:v>150.2487958122754</c:v>
                </c:pt>
                <c:pt idx="23202">
                  <c:v>151.16816211044352</c:v>
                </c:pt>
                <c:pt idx="23203">
                  <c:v>150.61654098190766</c:v>
                </c:pt>
                <c:pt idx="23204">
                  <c:v>150.98428699506178</c:v>
                </c:pt>
                <c:pt idx="23205">
                  <c:v>150.1568581340814</c:v>
                </c:pt>
                <c:pt idx="23206">
                  <c:v>150.52460336396524</c:v>
                </c:pt>
                <c:pt idx="23207">
                  <c:v>150.85444668580257</c:v>
                </c:pt>
                <c:pt idx="23208">
                  <c:v>151.40606178918219</c:v>
                </c:pt>
                <c:pt idx="23209">
                  <c:v>151.13025423749238</c:v>
                </c:pt>
                <c:pt idx="23210">
                  <c:v>151.99557331771612</c:v>
                </c:pt>
                <c:pt idx="23211">
                  <c:v>151.16816211044352</c:v>
                </c:pt>
                <c:pt idx="23212">
                  <c:v>151.62785743034317</c:v>
                </c:pt>
                <c:pt idx="23213">
                  <c:v>153.55849824185941</c:v>
                </c:pt>
                <c:pt idx="23214">
                  <c:v>150.85444668580257</c:v>
                </c:pt>
                <c:pt idx="23215">
                  <c:v>151.62785743034317</c:v>
                </c:pt>
                <c:pt idx="23216">
                  <c:v>152.63911965237259</c:v>
                </c:pt>
                <c:pt idx="23217">
                  <c:v>153.55849824185941</c:v>
                </c:pt>
                <c:pt idx="23218">
                  <c:v>154.29398966565202</c:v>
                </c:pt>
                <c:pt idx="23219">
                  <c:v>150.34073355072098</c:v>
                </c:pt>
                <c:pt idx="23220">
                  <c:v>150.80041730232065</c:v>
                </c:pt>
                <c:pt idx="23221">
                  <c:v>150.85444668580257</c:v>
                </c:pt>
                <c:pt idx="23222">
                  <c:v>153.24479486753091</c:v>
                </c:pt>
                <c:pt idx="23223">
                  <c:v>152.14155863561541</c:v>
                </c:pt>
                <c:pt idx="23224">
                  <c:v>151.0383163785437</c:v>
                </c:pt>
                <c:pt idx="23225">
                  <c:v>151.40606178918219</c:v>
                </c:pt>
                <c:pt idx="23226">
                  <c:v>153.24479486753091</c:v>
                </c:pt>
                <c:pt idx="23227">
                  <c:v>152.14155863561541</c:v>
                </c:pt>
                <c:pt idx="23228">
                  <c:v>152.41736618730525</c:v>
                </c:pt>
                <c:pt idx="23229">
                  <c:v>152.14155863561541</c:v>
                </c:pt>
                <c:pt idx="23230">
                  <c:v>151.2600999693922</c:v>
                </c:pt>
                <c:pt idx="23231">
                  <c:v>152.4552927382407</c:v>
                </c:pt>
                <c:pt idx="23232">
                  <c:v>152.08751720182104</c:v>
                </c:pt>
                <c:pt idx="23233">
                  <c:v>151.35203180318464</c:v>
                </c:pt>
                <c:pt idx="23234">
                  <c:v>150.43266562551966</c:v>
                </c:pt>
                <c:pt idx="23235">
                  <c:v>150.85444668580257</c:v>
                </c:pt>
                <c:pt idx="23236">
                  <c:v>152.23349046940788</c:v>
                </c:pt>
                <c:pt idx="23237">
                  <c:v>151.13025423749238</c:v>
                </c:pt>
                <c:pt idx="23238">
                  <c:v>151.49799964813087</c:v>
                </c:pt>
                <c:pt idx="23239">
                  <c:v>150.94637851959502</c:v>
                </c:pt>
                <c:pt idx="23240">
                  <c:v>150.06492009437804</c:v>
                </c:pt>
                <c:pt idx="23241">
                  <c:v>150.1568581340814</c:v>
                </c:pt>
                <c:pt idx="23242">
                  <c:v>151.71980131444809</c:v>
                </c:pt>
                <c:pt idx="23243">
                  <c:v>150.94637851959502</c:v>
                </c:pt>
                <c:pt idx="23244">
                  <c:v>151.2600999693922</c:v>
                </c:pt>
                <c:pt idx="23245">
                  <c:v>150.80041730232065</c:v>
                </c:pt>
                <c:pt idx="23246">
                  <c:v>150.43266562551966</c:v>
                </c:pt>
                <c:pt idx="23247">
                  <c:v>150.34073355072098</c:v>
                </c:pt>
                <c:pt idx="23248">
                  <c:v>150.43266562551966</c:v>
                </c:pt>
                <c:pt idx="23249">
                  <c:v>151.07622425149484</c:v>
                </c:pt>
                <c:pt idx="23250">
                  <c:v>150.2487958122754</c:v>
                </c:pt>
                <c:pt idx="23251">
                  <c:v>150.34073355072098</c:v>
                </c:pt>
                <c:pt idx="23252">
                  <c:v>151.9036294336112</c:v>
                </c:pt>
                <c:pt idx="23253">
                  <c:v>150.11894971886622</c:v>
                </c:pt>
                <c:pt idx="23254">
                  <c:v>150.11894971886622</c:v>
                </c:pt>
                <c:pt idx="23255">
                  <c:v>150.21088739706022</c:v>
                </c:pt>
                <c:pt idx="23256">
                  <c:v>150.67057036538958</c:v>
                </c:pt>
                <c:pt idx="23257">
                  <c:v>150.11894971886622</c:v>
                </c:pt>
                <c:pt idx="23258">
                  <c:v>150.85444668580257</c:v>
                </c:pt>
                <c:pt idx="23259">
                  <c:v>151.81174519855301</c:v>
                </c:pt>
                <c:pt idx="23260">
                  <c:v>153.3367327264796</c:v>
                </c:pt>
                <c:pt idx="23261">
                  <c:v>153.79641599606677</c:v>
                </c:pt>
                <c:pt idx="23262">
                  <c:v>152.14155863561541</c:v>
                </c:pt>
                <c:pt idx="23263">
                  <c:v>150.57863292820184</c:v>
                </c:pt>
                <c:pt idx="23264">
                  <c:v>150.52460336396524</c:v>
                </c:pt>
                <c:pt idx="23265">
                  <c:v>152.63911965237259</c:v>
                </c:pt>
                <c:pt idx="23266">
                  <c:v>150.43266562551966</c:v>
                </c:pt>
                <c:pt idx="23267">
                  <c:v>151.07622425149484</c:v>
                </c:pt>
                <c:pt idx="23268">
                  <c:v>151.53591354623825</c:v>
                </c:pt>
                <c:pt idx="23269">
                  <c:v>151.35203180318464</c:v>
                </c:pt>
                <c:pt idx="23270">
                  <c:v>153.83432989417415</c:v>
                </c:pt>
                <c:pt idx="23271">
                  <c:v>150.94637851959502</c:v>
                </c:pt>
                <c:pt idx="23272">
                  <c:v>150.67057036538958</c:v>
                </c:pt>
                <c:pt idx="23273">
                  <c:v>151.95768231520242</c:v>
                </c:pt>
                <c:pt idx="23274">
                  <c:v>152.41736618730525</c:v>
                </c:pt>
                <c:pt idx="23275">
                  <c:v>150.67057036538958</c:v>
                </c:pt>
                <c:pt idx="23276">
                  <c:v>152.32542832835657</c:v>
                </c:pt>
                <c:pt idx="23277">
                  <c:v>151.77381322497692</c:v>
                </c:pt>
                <c:pt idx="23278">
                  <c:v>150.67057036538958</c:v>
                </c:pt>
                <c:pt idx="23279">
                  <c:v>150.1568581340814</c:v>
                </c:pt>
                <c:pt idx="23280">
                  <c:v>151.53591354623825</c:v>
                </c:pt>
                <c:pt idx="23281">
                  <c:v>150.80041730232065</c:v>
                </c:pt>
                <c:pt idx="23282">
                  <c:v>152.73106353647751</c:v>
                </c:pt>
                <c:pt idx="23283">
                  <c:v>153.65044212596433</c:v>
                </c:pt>
                <c:pt idx="23284">
                  <c:v>150.70847944337197</c:v>
                </c:pt>
                <c:pt idx="23285">
                  <c:v>151.22219209644106</c:v>
                </c:pt>
                <c:pt idx="23286">
                  <c:v>150.21088739706022</c:v>
                </c:pt>
                <c:pt idx="23287">
                  <c:v>150.39476311495758</c:v>
                </c:pt>
                <c:pt idx="23288">
                  <c:v>151.58993750707955</c:v>
                </c:pt>
                <c:pt idx="23289">
                  <c:v>150.94637851959502</c:v>
                </c:pt>
                <c:pt idx="23290">
                  <c:v>151.58993750707955</c:v>
                </c:pt>
                <c:pt idx="23291">
                  <c:v>152.04962077666673</c:v>
                </c:pt>
                <c:pt idx="23292">
                  <c:v>150.34073355072098</c:v>
                </c:pt>
                <c:pt idx="23293">
                  <c:v>150.48669494875003</c:v>
                </c:pt>
                <c:pt idx="23294">
                  <c:v>150.67057036538958</c:v>
                </c:pt>
                <c:pt idx="23295">
                  <c:v>151.9036294336112</c:v>
                </c:pt>
                <c:pt idx="23296">
                  <c:v>152.27140497003089</c:v>
                </c:pt>
                <c:pt idx="23297">
                  <c:v>151.13025423749238</c:v>
                </c:pt>
                <c:pt idx="23298">
                  <c:v>150.21088739706022</c:v>
                </c:pt>
                <c:pt idx="23299">
                  <c:v>150.2487958122754</c:v>
                </c:pt>
                <c:pt idx="23300">
                  <c:v>150.11894971886622</c:v>
                </c:pt>
                <c:pt idx="23301">
                  <c:v>150.52460336396524</c:v>
                </c:pt>
                <c:pt idx="23302">
                  <c:v>151.62785743034317</c:v>
                </c:pt>
                <c:pt idx="23303">
                  <c:v>150.70847944337197</c:v>
                </c:pt>
                <c:pt idx="23304">
                  <c:v>152.82300742058243</c:v>
                </c:pt>
                <c:pt idx="23305">
                  <c:v>155.5811431890429</c:v>
                </c:pt>
                <c:pt idx="23306">
                  <c:v>152.73106353647751</c:v>
                </c:pt>
                <c:pt idx="23307">
                  <c:v>150.302825376512</c:v>
                </c:pt>
                <c:pt idx="23308">
                  <c:v>150.70847944337197</c:v>
                </c:pt>
                <c:pt idx="23309">
                  <c:v>150.67057036538958</c:v>
                </c:pt>
                <c:pt idx="23310">
                  <c:v>151.86574505876936</c:v>
                </c:pt>
                <c:pt idx="23311">
                  <c:v>151.95768231520242</c:v>
                </c:pt>
                <c:pt idx="23312">
                  <c:v>151.0383163785437</c:v>
                </c:pt>
                <c:pt idx="23313">
                  <c:v>150.76250882685389</c:v>
                </c:pt>
                <c:pt idx="23314">
                  <c:v>150.80041730232065</c:v>
                </c:pt>
                <c:pt idx="23315">
                  <c:v>150.80041730232065</c:v>
                </c:pt>
                <c:pt idx="23316">
                  <c:v>150.98428699506178</c:v>
                </c:pt>
                <c:pt idx="23317">
                  <c:v>154.47787743386186</c:v>
                </c:pt>
                <c:pt idx="23318">
                  <c:v>154.20204578154713</c:v>
                </c:pt>
                <c:pt idx="23319">
                  <c:v>152.69317373899506</c:v>
                </c:pt>
                <c:pt idx="23320">
                  <c:v>150.1568581340814</c:v>
                </c:pt>
                <c:pt idx="23321">
                  <c:v>150.11894971886622</c:v>
                </c:pt>
                <c:pt idx="23322">
                  <c:v>150.76250882685389</c:v>
                </c:pt>
                <c:pt idx="23323">
                  <c:v>150.34073355072098</c:v>
                </c:pt>
                <c:pt idx="23324">
                  <c:v>150.48669494875003</c:v>
                </c:pt>
                <c:pt idx="23325">
                  <c:v>151.40606178918219</c:v>
                </c:pt>
                <c:pt idx="23326">
                  <c:v>150.94637851959502</c:v>
                </c:pt>
                <c:pt idx="23327">
                  <c:v>150.43266562551966</c:v>
                </c:pt>
                <c:pt idx="23328">
                  <c:v>152.73106353647751</c:v>
                </c:pt>
                <c:pt idx="23329">
                  <c:v>152.73106353647751</c:v>
                </c:pt>
                <c:pt idx="23330">
                  <c:v>150.61654098190766</c:v>
                </c:pt>
                <c:pt idx="23331">
                  <c:v>152.54723662234562</c:v>
                </c:pt>
                <c:pt idx="23332">
                  <c:v>150.80041730232065</c:v>
                </c:pt>
                <c:pt idx="23333">
                  <c:v>150.11894971886622</c:v>
                </c:pt>
                <c:pt idx="23334">
                  <c:v>150.67057036538958</c:v>
                </c:pt>
                <c:pt idx="23335">
                  <c:v>150.94637851959502</c:v>
                </c:pt>
                <c:pt idx="23336">
                  <c:v>150.67057036538958</c:v>
                </c:pt>
                <c:pt idx="23337">
                  <c:v>150.48669494875003</c:v>
                </c:pt>
                <c:pt idx="23338">
                  <c:v>151.0383163785437</c:v>
                </c:pt>
                <c:pt idx="23339">
                  <c:v>150.85444668580257</c:v>
                </c:pt>
                <c:pt idx="23340">
                  <c:v>151.58993750707955</c:v>
                </c:pt>
                <c:pt idx="23341">
                  <c:v>152.14155863561541</c:v>
                </c:pt>
                <c:pt idx="23342">
                  <c:v>151.13025423749238</c:v>
                </c:pt>
                <c:pt idx="23343">
                  <c:v>151.49799964813087</c:v>
                </c:pt>
                <c:pt idx="23344">
                  <c:v>151.44396966213333</c:v>
                </c:pt>
                <c:pt idx="23345">
                  <c:v>150.98428699506178</c:v>
                </c:pt>
                <c:pt idx="23346">
                  <c:v>150.89234853359747</c:v>
                </c:pt>
                <c:pt idx="23347">
                  <c:v>151.49799964813087</c:v>
                </c:pt>
                <c:pt idx="23348">
                  <c:v>150.39476311495758</c:v>
                </c:pt>
                <c:pt idx="23349">
                  <c:v>150.02701787302345</c:v>
                </c:pt>
                <c:pt idx="23350">
                  <c:v>152.73106353647751</c:v>
                </c:pt>
                <c:pt idx="23351">
                  <c:v>150.80041730232065</c:v>
                </c:pt>
                <c:pt idx="23352">
                  <c:v>150.48669494875003</c:v>
                </c:pt>
                <c:pt idx="23353">
                  <c:v>151.53591354623825</c:v>
                </c:pt>
                <c:pt idx="23354">
                  <c:v>150.52460336396524</c:v>
                </c:pt>
                <c:pt idx="23355">
                  <c:v>150.21088739706022</c:v>
                </c:pt>
                <c:pt idx="23356">
                  <c:v>150.61654098190766</c:v>
                </c:pt>
                <c:pt idx="23357">
                  <c:v>150.89234853359747</c:v>
                </c:pt>
                <c:pt idx="23358">
                  <c:v>150.34073355072098</c:v>
                </c:pt>
                <c:pt idx="23359">
                  <c:v>151.95768231520242</c:v>
                </c:pt>
                <c:pt idx="23360">
                  <c:v>150.98428699506178</c:v>
                </c:pt>
                <c:pt idx="23361">
                  <c:v>152.63911965237259</c:v>
                </c:pt>
                <c:pt idx="23362">
                  <c:v>151.44396966213333</c:v>
                </c:pt>
                <c:pt idx="23363">
                  <c:v>153.09883907289716</c:v>
                </c:pt>
                <c:pt idx="23364">
                  <c:v>151.07622425149484</c:v>
                </c:pt>
                <c:pt idx="23365">
                  <c:v>151.62785743034317</c:v>
                </c:pt>
                <c:pt idx="23366">
                  <c:v>153.00689518879224</c:v>
                </c:pt>
                <c:pt idx="23367">
                  <c:v>152.63911965237259</c:v>
                </c:pt>
                <c:pt idx="23368">
                  <c:v>152.73106353647751</c:v>
                </c:pt>
                <c:pt idx="23369">
                  <c:v>150.06492009437804</c:v>
                </c:pt>
                <c:pt idx="23370">
                  <c:v>151.31412995538975</c:v>
                </c:pt>
                <c:pt idx="23371">
                  <c:v>151.40606178918219</c:v>
                </c:pt>
                <c:pt idx="23372">
                  <c:v>151.0383163785437</c:v>
                </c:pt>
                <c:pt idx="23373">
                  <c:v>151.22219209644106</c:v>
                </c:pt>
                <c:pt idx="23374">
                  <c:v>151.22219209644106</c:v>
                </c:pt>
                <c:pt idx="23375">
                  <c:v>150.02701787302345</c:v>
                </c:pt>
                <c:pt idx="23376">
                  <c:v>151.22219209644106</c:v>
                </c:pt>
                <c:pt idx="23377">
                  <c:v>151.86574505876936</c:v>
                </c:pt>
                <c:pt idx="23378">
                  <c:v>151.22219209644106</c:v>
                </c:pt>
                <c:pt idx="23379">
                  <c:v>150.1568581340814</c:v>
                </c:pt>
                <c:pt idx="23380">
                  <c:v>150.302825376512</c:v>
                </c:pt>
                <c:pt idx="23381">
                  <c:v>150.76250882685389</c:v>
                </c:pt>
                <c:pt idx="23382">
                  <c:v>151.77381322497692</c:v>
                </c:pt>
                <c:pt idx="23383">
                  <c:v>151.0383163785437</c:v>
                </c:pt>
                <c:pt idx="23384">
                  <c:v>150.21088739706022</c:v>
                </c:pt>
                <c:pt idx="23385">
                  <c:v>150.21088739706022</c:v>
                </c:pt>
                <c:pt idx="23386">
                  <c:v>150.34073355072098</c:v>
                </c:pt>
                <c:pt idx="23387">
                  <c:v>150.21088739706022</c:v>
                </c:pt>
                <c:pt idx="23388">
                  <c:v>150.21088739706022</c:v>
                </c:pt>
                <c:pt idx="23389">
                  <c:v>153.19078295700209</c:v>
                </c:pt>
                <c:pt idx="23390">
                  <c:v>152.73106353647751</c:v>
                </c:pt>
                <c:pt idx="23391">
                  <c:v>151.9036294336112</c:v>
                </c:pt>
                <c:pt idx="23392">
                  <c:v>150.67057036538958</c:v>
                </c:pt>
                <c:pt idx="23393">
                  <c:v>150.70847944337197</c:v>
                </c:pt>
                <c:pt idx="23394">
                  <c:v>150.39476311495758</c:v>
                </c:pt>
                <c:pt idx="23395">
                  <c:v>150.2487958122754</c:v>
                </c:pt>
                <c:pt idx="23396">
                  <c:v>151.16816211044352</c:v>
                </c:pt>
                <c:pt idx="23397">
                  <c:v>153.00689518879224</c:v>
                </c:pt>
                <c:pt idx="23398">
                  <c:v>151.44396966213333</c:v>
                </c:pt>
                <c:pt idx="23399">
                  <c:v>150.98428699506178</c:v>
                </c:pt>
                <c:pt idx="23400">
                  <c:v>150.34073355072098</c:v>
                </c:pt>
                <c:pt idx="23401">
                  <c:v>150.43266562551966</c:v>
                </c:pt>
                <c:pt idx="23402">
                  <c:v>150.61654098190766</c:v>
                </c:pt>
                <c:pt idx="23403">
                  <c:v>150.43266562551966</c:v>
                </c:pt>
                <c:pt idx="23404">
                  <c:v>150.02701787302345</c:v>
                </c:pt>
                <c:pt idx="23405">
                  <c:v>151.2600999693922</c:v>
                </c:pt>
                <c:pt idx="23406">
                  <c:v>151.35203180318464</c:v>
                </c:pt>
                <c:pt idx="23407">
                  <c:v>150.80041730232065</c:v>
                </c:pt>
                <c:pt idx="23408">
                  <c:v>151.9036294336112</c:v>
                </c:pt>
                <c:pt idx="23409">
                  <c:v>151.62785743034317</c:v>
                </c:pt>
                <c:pt idx="23410">
                  <c:v>152.91495130468732</c:v>
                </c:pt>
                <c:pt idx="23411">
                  <c:v>151.99557331771612</c:v>
                </c:pt>
                <c:pt idx="23412">
                  <c:v>151.16816211044352</c:v>
                </c:pt>
                <c:pt idx="23413">
                  <c:v>150.61654098190766</c:v>
                </c:pt>
                <c:pt idx="23414">
                  <c:v>150.89234853359747</c:v>
                </c:pt>
                <c:pt idx="23415">
                  <c:v>150.80041730232065</c:v>
                </c:pt>
                <c:pt idx="23416">
                  <c:v>150.21088739706022</c:v>
                </c:pt>
                <c:pt idx="23417">
                  <c:v>150.11894971886622</c:v>
                </c:pt>
                <c:pt idx="23418">
                  <c:v>153.24479486753091</c:v>
                </c:pt>
                <c:pt idx="23419">
                  <c:v>152.23349046940788</c:v>
                </c:pt>
                <c:pt idx="23420">
                  <c:v>153.6125402781694</c:v>
                </c:pt>
                <c:pt idx="23421">
                  <c:v>154.25609806062272</c:v>
                </c:pt>
                <c:pt idx="23422">
                  <c:v>152.9689873158411</c:v>
                </c:pt>
                <c:pt idx="23423">
                  <c:v>153.79641599606677</c:v>
                </c:pt>
                <c:pt idx="23424">
                  <c:v>152.50930404625393</c:v>
                </c:pt>
                <c:pt idx="23425">
                  <c:v>151.40606178918219</c:v>
                </c:pt>
                <c:pt idx="23426">
                  <c:v>150.43266562551966</c:v>
                </c:pt>
                <c:pt idx="23427">
                  <c:v>151.53591354623825</c:v>
                </c:pt>
                <c:pt idx="23428">
                  <c:v>150.52460336396524</c:v>
                </c:pt>
                <c:pt idx="23429">
                  <c:v>150.70847944337197</c:v>
                </c:pt>
                <c:pt idx="23430">
                  <c:v>150.02701787302345</c:v>
                </c:pt>
                <c:pt idx="23431">
                  <c:v>151.81174519855301</c:v>
                </c:pt>
                <c:pt idx="23432">
                  <c:v>153.83432989417415</c:v>
                </c:pt>
                <c:pt idx="23433">
                  <c:v>154.93753600030848</c:v>
                </c:pt>
                <c:pt idx="23434">
                  <c:v>152.17946108592596</c:v>
                </c:pt>
                <c:pt idx="23435">
                  <c:v>153.19078295700209</c:v>
                </c:pt>
                <c:pt idx="23436">
                  <c:v>150.2487958122754</c:v>
                </c:pt>
                <c:pt idx="23437">
                  <c:v>150.34073355072098</c:v>
                </c:pt>
                <c:pt idx="23438">
                  <c:v>150.80041730232065</c:v>
                </c:pt>
                <c:pt idx="23439">
                  <c:v>150.61654098190766</c:v>
                </c:pt>
                <c:pt idx="23440">
                  <c:v>150.1568581340814</c:v>
                </c:pt>
                <c:pt idx="23441">
                  <c:v>150.43266562551966</c:v>
                </c:pt>
                <c:pt idx="23442">
                  <c:v>150.89234853359747</c:v>
                </c:pt>
                <c:pt idx="23443">
                  <c:v>150.34073355072098</c:v>
                </c:pt>
                <c:pt idx="23444">
                  <c:v>151.9036294336112</c:v>
                </c:pt>
                <c:pt idx="23445">
                  <c:v>151.77381322497692</c:v>
                </c:pt>
                <c:pt idx="23446">
                  <c:v>153.19078295700209</c:v>
                </c:pt>
                <c:pt idx="23447">
                  <c:v>151.2600999693922</c:v>
                </c:pt>
                <c:pt idx="23448">
                  <c:v>151.16816211044352</c:v>
                </c:pt>
                <c:pt idx="23449">
                  <c:v>152.17946108592596</c:v>
                </c:pt>
                <c:pt idx="23450">
                  <c:v>151.71980131444809</c:v>
                </c:pt>
                <c:pt idx="23451">
                  <c:v>150.57863292820184</c:v>
                </c:pt>
                <c:pt idx="23452">
                  <c:v>150.302825376512</c:v>
                </c:pt>
                <c:pt idx="23453">
                  <c:v>150.94637851959502</c:v>
                </c:pt>
                <c:pt idx="23454">
                  <c:v>150.67057036538958</c:v>
                </c:pt>
                <c:pt idx="23455">
                  <c:v>152.60124130268699</c:v>
                </c:pt>
                <c:pt idx="23456">
                  <c:v>150.76250882685389</c:v>
                </c:pt>
                <c:pt idx="23457">
                  <c:v>151.95768231520242</c:v>
                </c:pt>
                <c:pt idx="23458">
                  <c:v>152.04962077666673</c:v>
                </c:pt>
                <c:pt idx="23459">
                  <c:v>150.21088739706022</c:v>
                </c:pt>
                <c:pt idx="23460">
                  <c:v>152.63911965237259</c:v>
                </c:pt>
                <c:pt idx="23461">
                  <c:v>150.67057036538958</c:v>
                </c:pt>
                <c:pt idx="23462">
                  <c:v>151.9036294336112</c:v>
                </c:pt>
                <c:pt idx="23463">
                  <c:v>151.81174519855301</c:v>
                </c:pt>
                <c:pt idx="23464">
                  <c:v>151.35203180318464</c:v>
                </c:pt>
                <c:pt idx="23465">
                  <c:v>150.57863292820184</c:v>
                </c:pt>
                <c:pt idx="23466">
                  <c:v>150.52460336396524</c:v>
                </c:pt>
                <c:pt idx="23467">
                  <c:v>152.17946108592596</c:v>
                </c:pt>
                <c:pt idx="23468">
                  <c:v>152.08751720182104</c:v>
                </c:pt>
                <c:pt idx="23469">
                  <c:v>151.99557331771612</c:v>
                </c:pt>
                <c:pt idx="23470">
                  <c:v>150.52460336396524</c:v>
                </c:pt>
                <c:pt idx="23471">
                  <c:v>151.77381322497692</c:v>
                </c:pt>
                <c:pt idx="23472">
                  <c:v>151.77381322497692</c:v>
                </c:pt>
                <c:pt idx="23473">
                  <c:v>151.49799964813087</c:v>
                </c:pt>
                <c:pt idx="23474">
                  <c:v>150.21088739706022</c:v>
                </c:pt>
                <c:pt idx="23475">
                  <c:v>150.98428699506178</c:v>
                </c:pt>
                <c:pt idx="23476">
                  <c:v>150.302825376512</c:v>
                </c:pt>
                <c:pt idx="23477">
                  <c:v>151.53591354623825</c:v>
                </c:pt>
                <c:pt idx="23478">
                  <c:v>150.39476311495758</c:v>
                </c:pt>
                <c:pt idx="23479">
                  <c:v>151.58993750707955</c:v>
                </c:pt>
                <c:pt idx="23480">
                  <c:v>150.94637851959502</c:v>
                </c:pt>
                <c:pt idx="23481">
                  <c:v>151.22219209644106</c:v>
                </c:pt>
                <c:pt idx="23482">
                  <c:v>151.9036294336112</c:v>
                </c:pt>
                <c:pt idx="23483">
                  <c:v>150.89234853359747</c:v>
                </c:pt>
                <c:pt idx="23484">
                  <c:v>151.40606178918219</c:v>
                </c:pt>
                <c:pt idx="23485">
                  <c:v>151.68187476351261</c:v>
                </c:pt>
                <c:pt idx="23486">
                  <c:v>150.02701787302345</c:v>
                </c:pt>
                <c:pt idx="23487">
                  <c:v>150.43266562551966</c:v>
                </c:pt>
                <c:pt idx="23488">
                  <c:v>151.16816211044352</c:v>
                </c:pt>
                <c:pt idx="23489">
                  <c:v>152.17946108592596</c:v>
                </c:pt>
                <c:pt idx="23490">
                  <c:v>150.94637851959502</c:v>
                </c:pt>
                <c:pt idx="23491">
                  <c:v>150.302825376512</c:v>
                </c:pt>
                <c:pt idx="23492">
                  <c:v>150.39476311495758</c:v>
                </c:pt>
                <c:pt idx="23493">
                  <c:v>150.21088739706022</c:v>
                </c:pt>
                <c:pt idx="23494">
                  <c:v>150.43266562551966</c:v>
                </c:pt>
                <c:pt idx="23495">
                  <c:v>152.36334885413578</c:v>
                </c:pt>
                <c:pt idx="23496">
                  <c:v>150.61654098190766</c:v>
                </c:pt>
                <c:pt idx="23497">
                  <c:v>151.07622425149484</c:v>
                </c:pt>
                <c:pt idx="23498">
                  <c:v>151.95768231520242</c:v>
                </c:pt>
                <c:pt idx="23499">
                  <c:v>150.1568581340814</c:v>
                </c:pt>
                <c:pt idx="23500">
                  <c:v>150.2487958122754</c:v>
                </c:pt>
                <c:pt idx="23501">
                  <c:v>150.52460336396524</c:v>
                </c:pt>
                <c:pt idx="23502">
                  <c:v>150.98428699506178</c:v>
                </c:pt>
                <c:pt idx="23503">
                  <c:v>151.53591354623825</c:v>
                </c:pt>
                <c:pt idx="23504">
                  <c:v>150.98428699506178</c:v>
                </c:pt>
                <c:pt idx="23505">
                  <c:v>150.2487958122754</c:v>
                </c:pt>
                <c:pt idx="23506">
                  <c:v>152.14155863561541</c:v>
                </c:pt>
                <c:pt idx="23507">
                  <c:v>151.58993750707955</c:v>
                </c:pt>
                <c:pt idx="23508">
                  <c:v>150.61654098190766</c:v>
                </c:pt>
                <c:pt idx="23509">
                  <c:v>150.1568581340814</c:v>
                </c:pt>
                <c:pt idx="23510">
                  <c:v>151.81174519855301</c:v>
                </c:pt>
                <c:pt idx="23511">
                  <c:v>151.71980131444809</c:v>
                </c:pt>
                <c:pt idx="23512">
                  <c:v>151.71980131444809</c:v>
                </c:pt>
                <c:pt idx="23513">
                  <c:v>152.27140497003089</c:v>
                </c:pt>
                <c:pt idx="23514">
                  <c:v>150.98428699506178</c:v>
                </c:pt>
                <c:pt idx="23515">
                  <c:v>150.85444668580257</c:v>
                </c:pt>
                <c:pt idx="23516">
                  <c:v>150.94637851959502</c:v>
                </c:pt>
                <c:pt idx="23517">
                  <c:v>150.57863292820184</c:v>
                </c:pt>
                <c:pt idx="23518">
                  <c:v>150.34073355072098</c:v>
                </c:pt>
                <c:pt idx="23519">
                  <c:v>150.302825376512</c:v>
                </c:pt>
                <c:pt idx="23520">
                  <c:v>153.88835385501545</c:v>
                </c:pt>
                <c:pt idx="23521">
                  <c:v>150.52460336396524</c:v>
                </c:pt>
                <c:pt idx="23522">
                  <c:v>151.53591354623825</c:v>
                </c:pt>
                <c:pt idx="23523">
                  <c:v>150.80041730232065</c:v>
                </c:pt>
                <c:pt idx="23524">
                  <c:v>151.07622425149484</c:v>
                </c:pt>
                <c:pt idx="23525">
                  <c:v>150.2487958122754</c:v>
                </c:pt>
                <c:pt idx="23526">
                  <c:v>152.17946108592596</c:v>
                </c:pt>
                <c:pt idx="23527">
                  <c:v>152.82300742058243</c:v>
                </c:pt>
                <c:pt idx="23528">
                  <c:v>151.58993750707955</c:v>
                </c:pt>
                <c:pt idx="23529">
                  <c:v>151.22219209644106</c:v>
                </c:pt>
                <c:pt idx="23530">
                  <c:v>152.73106353647751</c:v>
                </c:pt>
                <c:pt idx="23531">
                  <c:v>151.9036294336112</c:v>
                </c:pt>
                <c:pt idx="23532">
                  <c:v>151.77381322497692</c:v>
                </c:pt>
                <c:pt idx="23533">
                  <c:v>151.68187476351261</c:v>
                </c:pt>
                <c:pt idx="23534">
                  <c:v>150.57863292820184</c:v>
                </c:pt>
                <c:pt idx="23535">
                  <c:v>150.302825376512</c:v>
                </c:pt>
                <c:pt idx="23536">
                  <c:v>151.40606178918219</c:v>
                </c:pt>
                <c:pt idx="23537">
                  <c:v>151.86574505876936</c:v>
                </c:pt>
                <c:pt idx="23538">
                  <c:v>150.2487958122754</c:v>
                </c:pt>
                <c:pt idx="23539">
                  <c:v>151.62785743034317</c:v>
                </c:pt>
                <c:pt idx="23540">
                  <c:v>150.2487958122754</c:v>
                </c:pt>
                <c:pt idx="23541">
                  <c:v>150.98428699506178</c:v>
                </c:pt>
                <c:pt idx="23542">
                  <c:v>151.16816211044352</c:v>
                </c:pt>
                <c:pt idx="23543">
                  <c:v>151.9036294336112</c:v>
                </c:pt>
                <c:pt idx="23544">
                  <c:v>151.35203180318464</c:v>
                </c:pt>
                <c:pt idx="23545">
                  <c:v>150.39476311495758</c:v>
                </c:pt>
                <c:pt idx="23546">
                  <c:v>150.94637851959502</c:v>
                </c:pt>
                <c:pt idx="23547">
                  <c:v>150.2487958122754</c:v>
                </c:pt>
                <c:pt idx="23548">
                  <c:v>152.50930404625393</c:v>
                </c:pt>
                <c:pt idx="23549">
                  <c:v>151.49799964813087</c:v>
                </c:pt>
                <c:pt idx="23550">
                  <c:v>150.57863292820184</c:v>
                </c:pt>
                <c:pt idx="23551">
                  <c:v>151.77381322497692</c:v>
                </c:pt>
                <c:pt idx="23552">
                  <c:v>150.39476311495758</c:v>
                </c:pt>
                <c:pt idx="23553">
                  <c:v>151.0383163785437</c:v>
                </c:pt>
                <c:pt idx="23554">
                  <c:v>151.40606178918219</c:v>
                </c:pt>
                <c:pt idx="23555">
                  <c:v>150.76250882685389</c:v>
                </c:pt>
                <c:pt idx="23556">
                  <c:v>151.58993750707955</c:v>
                </c:pt>
                <c:pt idx="23557">
                  <c:v>151.31412995538975</c:v>
                </c:pt>
                <c:pt idx="23558">
                  <c:v>150.67057036538958</c:v>
                </c:pt>
                <c:pt idx="23559">
                  <c:v>153.15285700858223</c:v>
                </c:pt>
                <c:pt idx="23560">
                  <c:v>153.9802856888079</c:v>
                </c:pt>
                <c:pt idx="23561">
                  <c:v>155.35933549756945</c:v>
                </c:pt>
                <c:pt idx="23562">
                  <c:v>153.65044212596433</c:v>
                </c:pt>
                <c:pt idx="23563">
                  <c:v>154.01821766238399</c:v>
                </c:pt>
                <c:pt idx="23564">
                  <c:v>154.75370848366097</c:v>
                </c:pt>
                <c:pt idx="23565">
                  <c:v>152.63911965237259</c:v>
                </c:pt>
                <c:pt idx="23566">
                  <c:v>152.63911965237259</c:v>
                </c:pt>
                <c:pt idx="23567">
                  <c:v>150.1568581340814</c:v>
                </c:pt>
                <c:pt idx="23568">
                  <c:v>151.71980131444809</c:v>
                </c:pt>
                <c:pt idx="23569">
                  <c:v>151.31412995538975</c:v>
                </c:pt>
                <c:pt idx="23570">
                  <c:v>152.69317373899506</c:v>
                </c:pt>
                <c:pt idx="23571">
                  <c:v>151.31412995538975</c:v>
                </c:pt>
                <c:pt idx="23572">
                  <c:v>150.39476311495758</c:v>
                </c:pt>
                <c:pt idx="23573">
                  <c:v>151.62785743034317</c:v>
                </c:pt>
                <c:pt idx="23574">
                  <c:v>151.0383163785437</c:v>
                </c:pt>
                <c:pt idx="23575">
                  <c:v>151.40606178918219</c:v>
                </c:pt>
                <c:pt idx="23576">
                  <c:v>151.31412995538975</c:v>
                </c:pt>
                <c:pt idx="23577">
                  <c:v>150.11894971886622</c:v>
                </c:pt>
                <c:pt idx="23578">
                  <c:v>150.61654098190766</c:v>
                </c:pt>
                <c:pt idx="23579">
                  <c:v>151.16816211044352</c:v>
                </c:pt>
                <c:pt idx="23580">
                  <c:v>152.08751720182104</c:v>
                </c:pt>
                <c:pt idx="23581">
                  <c:v>150.61654098190766</c:v>
                </c:pt>
                <c:pt idx="23582">
                  <c:v>150.11894971886622</c:v>
                </c:pt>
                <c:pt idx="23583">
                  <c:v>150.02701787302345</c:v>
                </c:pt>
                <c:pt idx="23584">
                  <c:v>150.76250882685389</c:v>
                </c:pt>
                <c:pt idx="23585">
                  <c:v>150.61654098190766</c:v>
                </c:pt>
                <c:pt idx="23586">
                  <c:v>151.22219209644106</c:v>
                </c:pt>
                <c:pt idx="23587">
                  <c:v>150.94637851959502</c:v>
                </c:pt>
                <c:pt idx="23588">
                  <c:v>150.94637851959502</c:v>
                </c:pt>
                <c:pt idx="23589">
                  <c:v>153.15285700858223</c:v>
                </c:pt>
                <c:pt idx="23590">
                  <c:v>152.50930404625393</c:v>
                </c:pt>
                <c:pt idx="23591">
                  <c:v>151.13025423749238</c:v>
                </c:pt>
                <c:pt idx="23592">
                  <c:v>150.06492009437804</c:v>
                </c:pt>
                <c:pt idx="23593">
                  <c:v>151.22219209644106</c:v>
                </c:pt>
                <c:pt idx="23594">
                  <c:v>151.81174519855301</c:v>
                </c:pt>
                <c:pt idx="23595">
                  <c:v>150.48669494875003</c:v>
                </c:pt>
                <c:pt idx="23596">
                  <c:v>150.52460336396524</c:v>
                </c:pt>
                <c:pt idx="23597">
                  <c:v>151.35203180318464</c:v>
                </c:pt>
                <c:pt idx="23598">
                  <c:v>150.1568581340814</c:v>
                </c:pt>
                <c:pt idx="23599">
                  <c:v>150.06492009437804</c:v>
                </c:pt>
                <c:pt idx="23600">
                  <c:v>152.91495130468732</c:v>
                </c:pt>
                <c:pt idx="23601">
                  <c:v>150.70847944337197</c:v>
                </c:pt>
                <c:pt idx="23602">
                  <c:v>150.61654098190766</c:v>
                </c:pt>
                <c:pt idx="23603">
                  <c:v>152.04962077666673</c:v>
                </c:pt>
                <c:pt idx="23604">
                  <c:v>152.54723662234562</c:v>
                </c:pt>
                <c:pt idx="23605">
                  <c:v>154.80771798412732</c:v>
                </c:pt>
                <c:pt idx="23606">
                  <c:v>152.04962077666673</c:v>
                </c:pt>
                <c:pt idx="23607">
                  <c:v>150.06492009437804</c:v>
                </c:pt>
                <c:pt idx="23608">
                  <c:v>150.34073355072098</c:v>
                </c:pt>
                <c:pt idx="23609">
                  <c:v>150.48669494875003</c:v>
                </c:pt>
                <c:pt idx="23610">
                  <c:v>151.77381322497692</c:v>
                </c:pt>
                <c:pt idx="23611">
                  <c:v>150.76250882685389</c:v>
                </c:pt>
                <c:pt idx="23612">
                  <c:v>150.43266562551966</c:v>
                </c:pt>
                <c:pt idx="23613">
                  <c:v>150.70847944337197</c:v>
                </c:pt>
                <c:pt idx="23614">
                  <c:v>151.07622425149484</c:v>
                </c:pt>
                <c:pt idx="23615">
                  <c:v>150.48669494875003</c:v>
                </c:pt>
                <c:pt idx="23616">
                  <c:v>151.77381322497692</c:v>
                </c:pt>
                <c:pt idx="23617">
                  <c:v>150.67057036538958</c:v>
                </c:pt>
                <c:pt idx="23618">
                  <c:v>150.21088739706022</c:v>
                </c:pt>
                <c:pt idx="23619">
                  <c:v>150.06492009437804</c:v>
                </c:pt>
                <c:pt idx="23620">
                  <c:v>150.94637851959502</c:v>
                </c:pt>
                <c:pt idx="23621">
                  <c:v>150.67057036538958</c:v>
                </c:pt>
                <c:pt idx="23622">
                  <c:v>152.41736618730525</c:v>
                </c:pt>
                <c:pt idx="23623">
                  <c:v>150.67057036538958</c:v>
                </c:pt>
                <c:pt idx="23624">
                  <c:v>150.302825376512</c:v>
                </c:pt>
                <c:pt idx="23625">
                  <c:v>150.85444668580257</c:v>
                </c:pt>
                <c:pt idx="23626">
                  <c:v>150.70847944337197</c:v>
                </c:pt>
                <c:pt idx="23627">
                  <c:v>150.70847944337197</c:v>
                </c:pt>
                <c:pt idx="23628">
                  <c:v>151.53591354623825</c:v>
                </c:pt>
                <c:pt idx="23629">
                  <c:v>152.27140497003089</c:v>
                </c:pt>
                <c:pt idx="23630">
                  <c:v>152.63911965237259</c:v>
                </c:pt>
                <c:pt idx="23631">
                  <c:v>151.44396966213333</c:v>
                </c:pt>
                <c:pt idx="23632">
                  <c:v>153.74238601006925</c:v>
                </c:pt>
                <c:pt idx="23633">
                  <c:v>150.89234853359747</c:v>
                </c:pt>
                <c:pt idx="23634">
                  <c:v>151.16816211044352</c:v>
                </c:pt>
                <c:pt idx="23635">
                  <c:v>150.06492009437804</c:v>
                </c:pt>
                <c:pt idx="23636">
                  <c:v>150.61654098190766</c:v>
                </c:pt>
                <c:pt idx="23637">
                  <c:v>150.39476311495758</c:v>
                </c:pt>
                <c:pt idx="23638">
                  <c:v>150.70847944337197</c:v>
                </c:pt>
                <c:pt idx="23639">
                  <c:v>150.39476311495758</c:v>
                </c:pt>
                <c:pt idx="23640">
                  <c:v>151.62785743034317</c:v>
                </c:pt>
                <c:pt idx="23641">
                  <c:v>151.35203180318464</c:v>
                </c:pt>
                <c:pt idx="23642">
                  <c:v>150.94637851959502</c:v>
                </c:pt>
                <c:pt idx="23643">
                  <c:v>150.94637851959502</c:v>
                </c:pt>
                <c:pt idx="23644">
                  <c:v>150.02701787302345</c:v>
                </c:pt>
                <c:pt idx="23645">
                  <c:v>150.21088739706022</c:v>
                </c:pt>
                <c:pt idx="23646">
                  <c:v>153.28272684110698</c:v>
                </c:pt>
                <c:pt idx="23647">
                  <c:v>152.04962077666673</c:v>
                </c:pt>
                <c:pt idx="23648">
                  <c:v>151.2600999693922</c:v>
                </c:pt>
                <c:pt idx="23649">
                  <c:v>151.44396966213333</c:v>
                </c:pt>
                <c:pt idx="23650">
                  <c:v>150.39476311495758</c:v>
                </c:pt>
                <c:pt idx="23651">
                  <c:v>150.80041730232065</c:v>
                </c:pt>
                <c:pt idx="23652">
                  <c:v>150.48669494875003</c:v>
                </c:pt>
                <c:pt idx="23653">
                  <c:v>150.39476311495758</c:v>
                </c:pt>
                <c:pt idx="23654">
                  <c:v>151.77381322497692</c:v>
                </c:pt>
                <c:pt idx="23655">
                  <c:v>153.06092517478979</c:v>
                </c:pt>
                <c:pt idx="23656">
                  <c:v>150.48669494875003</c:v>
                </c:pt>
                <c:pt idx="23657">
                  <c:v>150.67057036538958</c:v>
                </c:pt>
                <c:pt idx="23658">
                  <c:v>150.11894971886622</c:v>
                </c:pt>
                <c:pt idx="23659">
                  <c:v>151.68187476351261</c:v>
                </c:pt>
                <c:pt idx="23660">
                  <c:v>150.2487958122754</c:v>
                </c:pt>
                <c:pt idx="23661">
                  <c:v>151.77381322497692</c:v>
                </c:pt>
                <c:pt idx="23662">
                  <c:v>150.06492009437804</c:v>
                </c:pt>
                <c:pt idx="23663">
                  <c:v>151.58993750707955</c:v>
                </c:pt>
                <c:pt idx="23664">
                  <c:v>151.86574505876936</c:v>
                </c:pt>
                <c:pt idx="23665">
                  <c:v>152.54723662234562</c:v>
                </c:pt>
                <c:pt idx="23666">
                  <c:v>151.9036294336112</c:v>
                </c:pt>
                <c:pt idx="23667">
                  <c:v>150.85444668580257</c:v>
                </c:pt>
                <c:pt idx="23668">
                  <c:v>152.14155863561541</c:v>
                </c:pt>
                <c:pt idx="23669">
                  <c:v>151.40606178918219</c:v>
                </c:pt>
                <c:pt idx="23670">
                  <c:v>151.13025423749238</c:v>
                </c:pt>
                <c:pt idx="23671">
                  <c:v>150.43266562551966</c:v>
                </c:pt>
                <c:pt idx="23672">
                  <c:v>150.70847944337197</c:v>
                </c:pt>
                <c:pt idx="23673">
                  <c:v>151.31412995538975</c:v>
                </c:pt>
                <c:pt idx="23674">
                  <c:v>150.34073355072098</c:v>
                </c:pt>
                <c:pt idx="23675">
                  <c:v>151.99557331771612</c:v>
                </c:pt>
                <c:pt idx="23676">
                  <c:v>150.98428699506178</c:v>
                </c:pt>
                <c:pt idx="23677">
                  <c:v>150.34073355072098</c:v>
                </c:pt>
                <c:pt idx="23678">
                  <c:v>151.35203180318464</c:v>
                </c:pt>
                <c:pt idx="23679">
                  <c:v>150.52460336396524</c:v>
                </c:pt>
                <c:pt idx="23680">
                  <c:v>152.14155863561541</c:v>
                </c:pt>
                <c:pt idx="23681">
                  <c:v>151.53591354623825</c:v>
                </c:pt>
                <c:pt idx="23682">
                  <c:v>150.06492009437804</c:v>
                </c:pt>
                <c:pt idx="23683">
                  <c:v>152.73106353647751</c:v>
                </c:pt>
                <c:pt idx="23684">
                  <c:v>151.81174519855301</c:v>
                </c:pt>
                <c:pt idx="23685">
                  <c:v>150.02701787302345</c:v>
                </c:pt>
                <c:pt idx="23686">
                  <c:v>155.21336765262322</c:v>
                </c:pt>
                <c:pt idx="23687">
                  <c:v>153.6125402781694</c:v>
                </c:pt>
                <c:pt idx="23688">
                  <c:v>150.21088739706022</c:v>
                </c:pt>
                <c:pt idx="23689">
                  <c:v>150.11894971886622</c:v>
                </c:pt>
                <c:pt idx="23690">
                  <c:v>151.22219209644106</c:v>
                </c:pt>
                <c:pt idx="23691">
                  <c:v>150.80041730232065</c:v>
                </c:pt>
                <c:pt idx="23692">
                  <c:v>151.16816211044352</c:v>
                </c:pt>
                <c:pt idx="23693">
                  <c:v>150.98428699506178</c:v>
                </c:pt>
                <c:pt idx="23694">
                  <c:v>150.98428699506178</c:v>
                </c:pt>
                <c:pt idx="23695">
                  <c:v>150.06492009437804</c:v>
                </c:pt>
                <c:pt idx="23696">
                  <c:v>153.42866998291265</c:v>
                </c:pt>
                <c:pt idx="23697">
                  <c:v>155.17546399728144</c:v>
                </c:pt>
                <c:pt idx="23698">
                  <c:v>151.0383163785437</c:v>
                </c:pt>
                <c:pt idx="23699">
                  <c:v>151.0383163785437</c:v>
                </c:pt>
                <c:pt idx="23700">
                  <c:v>152.63911965237259</c:v>
                </c:pt>
                <c:pt idx="23701">
                  <c:v>150.52460336396524</c:v>
                </c:pt>
                <c:pt idx="23702">
                  <c:v>151.0383163785437</c:v>
                </c:pt>
                <c:pt idx="23703">
                  <c:v>150.11894971886622</c:v>
                </c:pt>
                <c:pt idx="23704">
                  <c:v>150.1568581340814</c:v>
                </c:pt>
                <c:pt idx="23705">
                  <c:v>151.13025423749238</c:v>
                </c:pt>
                <c:pt idx="23706">
                  <c:v>151.22219209644106</c:v>
                </c:pt>
                <c:pt idx="23707">
                  <c:v>151.35203180318464</c:v>
                </c:pt>
                <c:pt idx="23708">
                  <c:v>150.89234853359747</c:v>
                </c:pt>
                <c:pt idx="23709">
                  <c:v>150.39476311495758</c:v>
                </c:pt>
                <c:pt idx="23710">
                  <c:v>150.61654098190766</c:v>
                </c:pt>
                <c:pt idx="23711">
                  <c:v>150.11894971886622</c:v>
                </c:pt>
                <c:pt idx="23712">
                  <c:v>151.2600999693922</c:v>
                </c:pt>
                <c:pt idx="23713">
                  <c:v>150.70847944337197</c:v>
                </c:pt>
                <c:pt idx="23714">
                  <c:v>152.27140497003089</c:v>
                </c:pt>
                <c:pt idx="23715">
                  <c:v>150.34073355072098</c:v>
                </c:pt>
                <c:pt idx="23716">
                  <c:v>150.98428699506178</c:v>
                </c:pt>
                <c:pt idx="23717">
                  <c:v>150.21088739706022</c:v>
                </c:pt>
                <c:pt idx="23718">
                  <c:v>151.53591354623825</c:v>
                </c:pt>
                <c:pt idx="23719">
                  <c:v>150.98428699506178</c:v>
                </c:pt>
                <c:pt idx="23720">
                  <c:v>151.07622425149484</c:v>
                </c:pt>
                <c:pt idx="23721">
                  <c:v>151.44396966213333</c:v>
                </c:pt>
                <c:pt idx="23722">
                  <c:v>150.11894971886622</c:v>
                </c:pt>
                <c:pt idx="23723">
                  <c:v>153.70447813711809</c:v>
                </c:pt>
                <c:pt idx="23724">
                  <c:v>152.14155863561541</c:v>
                </c:pt>
                <c:pt idx="23725">
                  <c:v>152.14155863561541</c:v>
                </c:pt>
                <c:pt idx="23726">
                  <c:v>155.08352734336401</c:v>
                </c:pt>
                <c:pt idx="23727">
                  <c:v>152.69317373899506</c:v>
                </c:pt>
                <c:pt idx="23728">
                  <c:v>151.62785743034317</c:v>
                </c:pt>
                <c:pt idx="23729">
                  <c:v>151.53591354623825</c:v>
                </c:pt>
                <c:pt idx="23730">
                  <c:v>151.31412995538975</c:v>
                </c:pt>
                <c:pt idx="23731">
                  <c:v>150.39476311495758</c:v>
                </c:pt>
                <c:pt idx="23732">
                  <c:v>152.63911965237259</c:v>
                </c:pt>
                <c:pt idx="23733">
                  <c:v>150.80041730232065</c:v>
                </c:pt>
                <c:pt idx="23734">
                  <c:v>150.34073355072098</c:v>
                </c:pt>
                <c:pt idx="23735">
                  <c:v>151.35203180318464</c:v>
                </c:pt>
                <c:pt idx="23736">
                  <c:v>151.77381322497692</c:v>
                </c:pt>
                <c:pt idx="23737">
                  <c:v>150.1568581340814</c:v>
                </c:pt>
                <c:pt idx="23738">
                  <c:v>150.80041730232065</c:v>
                </c:pt>
                <c:pt idx="23739">
                  <c:v>150.34073355072098</c:v>
                </c:pt>
                <c:pt idx="23740">
                  <c:v>150.85444668580257</c:v>
                </c:pt>
                <c:pt idx="23741">
                  <c:v>150.2487958122754</c:v>
                </c:pt>
                <c:pt idx="23742">
                  <c:v>151.40606178918219</c:v>
                </c:pt>
                <c:pt idx="23743">
                  <c:v>150.21088739706022</c:v>
                </c:pt>
                <c:pt idx="23744">
                  <c:v>152.50930404625393</c:v>
                </c:pt>
                <c:pt idx="23745">
                  <c:v>150.57863292820184</c:v>
                </c:pt>
                <c:pt idx="23746">
                  <c:v>151.22219209644106</c:v>
                </c:pt>
                <c:pt idx="23747">
                  <c:v>150.70847944337197</c:v>
                </c:pt>
                <c:pt idx="23748">
                  <c:v>150.11894971886622</c:v>
                </c:pt>
                <c:pt idx="23749">
                  <c:v>150.302825376512</c:v>
                </c:pt>
                <c:pt idx="23750">
                  <c:v>150.302825376512</c:v>
                </c:pt>
                <c:pt idx="23751">
                  <c:v>150.85444668580257</c:v>
                </c:pt>
                <c:pt idx="23752">
                  <c:v>150.85444668580257</c:v>
                </c:pt>
                <c:pt idx="23753">
                  <c:v>151.07622425149484</c:v>
                </c:pt>
                <c:pt idx="23754">
                  <c:v>151.35203180318464</c:v>
                </c:pt>
                <c:pt idx="23755">
                  <c:v>150.11894971886622</c:v>
                </c:pt>
                <c:pt idx="23756">
                  <c:v>150.02701787302345</c:v>
                </c:pt>
                <c:pt idx="23757">
                  <c:v>152.17946108592596</c:v>
                </c:pt>
                <c:pt idx="23758">
                  <c:v>151.53591354623825</c:v>
                </c:pt>
                <c:pt idx="23759">
                  <c:v>151.9036294336112</c:v>
                </c:pt>
                <c:pt idx="23760">
                  <c:v>151.81174519855301</c:v>
                </c:pt>
                <c:pt idx="23761">
                  <c:v>150.02701787302345</c:v>
                </c:pt>
                <c:pt idx="23762">
                  <c:v>150.1568581340814</c:v>
                </c:pt>
                <c:pt idx="23763">
                  <c:v>150.02701787302345</c:v>
                </c:pt>
                <c:pt idx="23764">
                  <c:v>150.43266562551966</c:v>
                </c:pt>
                <c:pt idx="23765">
                  <c:v>150.89234853359747</c:v>
                </c:pt>
                <c:pt idx="23766">
                  <c:v>151.2600999693922</c:v>
                </c:pt>
                <c:pt idx="23767">
                  <c:v>150.85444668580257</c:v>
                </c:pt>
                <c:pt idx="23768">
                  <c:v>151.49799964813087</c:v>
                </c:pt>
                <c:pt idx="23769">
                  <c:v>151.77381322497692</c:v>
                </c:pt>
                <c:pt idx="23770">
                  <c:v>151.71980131444809</c:v>
                </c:pt>
                <c:pt idx="23771">
                  <c:v>153.24479486753091</c:v>
                </c:pt>
                <c:pt idx="23772">
                  <c:v>153.88835385501545</c:v>
                </c:pt>
                <c:pt idx="23773">
                  <c:v>151.31412995538975</c:v>
                </c:pt>
                <c:pt idx="23774">
                  <c:v>150.1568581340814</c:v>
                </c:pt>
                <c:pt idx="23775">
                  <c:v>150.1568581340814</c:v>
                </c:pt>
                <c:pt idx="23776">
                  <c:v>150.43266562551966</c:v>
                </c:pt>
                <c:pt idx="23777">
                  <c:v>150.80041730232065</c:v>
                </c:pt>
                <c:pt idx="23778">
                  <c:v>151.0383163785437</c:v>
                </c:pt>
                <c:pt idx="23779">
                  <c:v>151.31412995538975</c:v>
                </c:pt>
                <c:pt idx="23780">
                  <c:v>151.9036294336112</c:v>
                </c:pt>
                <c:pt idx="23781">
                  <c:v>152.36334885413578</c:v>
                </c:pt>
                <c:pt idx="23782">
                  <c:v>153.09883907289716</c:v>
                </c:pt>
                <c:pt idx="23783">
                  <c:v>151.22219209644106</c:v>
                </c:pt>
                <c:pt idx="23784">
                  <c:v>150.21088739706022</c:v>
                </c:pt>
                <c:pt idx="23785">
                  <c:v>150.61654098190766</c:v>
                </c:pt>
                <c:pt idx="23786">
                  <c:v>151.40606178918219</c:v>
                </c:pt>
                <c:pt idx="23787">
                  <c:v>151.53591354623825</c:v>
                </c:pt>
                <c:pt idx="23788">
                  <c:v>150.67057036538958</c:v>
                </c:pt>
                <c:pt idx="23789">
                  <c:v>150.70847944337197</c:v>
                </c:pt>
                <c:pt idx="23790">
                  <c:v>150.98428699506178</c:v>
                </c:pt>
                <c:pt idx="23791">
                  <c:v>150.67057036538958</c:v>
                </c:pt>
                <c:pt idx="23792">
                  <c:v>150.34073355072098</c:v>
                </c:pt>
                <c:pt idx="23793">
                  <c:v>151.53591354623825</c:v>
                </c:pt>
                <c:pt idx="23794">
                  <c:v>151.35203180318464</c:v>
                </c:pt>
                <c:pt idx="23795">
                  <c:v>150.34073355072098</c:v>
                </c:pt>
                <c:pt idx="23796">
                  <c:v>150.21088739706022</c:v>
                </c:pt>
                <c:pt idx="23797">
                  <c:v>150.61654098190766</c:v>
                </c:pt>
                <c:pt idx="23798">
                  <c:v>150.85444668580257</c:v>
                </c:pt>
                <c:pt idx="23799">
                  <c:v>150.06492009437804</c:v>
                </c:pt>
                <c:pt idx="23800">
                  <c:v>150.48669494875003</c:v>
                </c:pt>
                <c:pt idx="23801">
                  <c:v>150.85444668580257</c:v>
                </c:pt>
                <c:pt idx="23802">
                  <c:v>150.06492009437804</c:v>
                </c:pt>
                <c:pt idx="23803">
                  <c:v>151.16816211044352</c:v>
                </c:pt>
                <c:pt idx="23804">
                  <c:v>151.22219209644106</c:v>
                </c:pt>
                <c:pt idx="23805">
                  <c:v>150.85444668580257</c:v>
                </c:pt>
                <c:pt idx="23806">
                  <c:v>151.95768231520242</c:v>
                </c:pt>
                <c:pt idx="23807">
                  <c:v>150.57863292820184</c:v>
                </c:pt>
                <c:pt idx="23808">
                  <c:v>154.01821766238399</c:v>
                </c:pt>
                <c:pt idx="23809">
                  <c:v>151.9036294336112</c:v>
                </c:pt>
                <c:pt idx="23810">
                  <c:v>151.53591354623825</c:v>
                </c:pt>
                <c:pt idx="23811">
                  <c:v>150.21088739706022</c:v>
                </c:pt>
                <c:pt idx="23812">
                  <c:v>150.61654098190766</c:v>
                </c:pt>
                <c:pt idx="23813">
                  <c:v>153.24479486753091</c:v>
                </c:pt>
                <c:pt idx="23814">
                  <c:v>154.01821766238399</c:v>
                </c:pt>
                <c:pt idx="23815">
                  <c:v>152.08751720182104</c:v>
                </c:pt>
                <c:pt idx="23816">
                  <c:v>152.27140497003089</c:v>
                </c:pt>
                <c:pt idx="23817">
                  <c:v>151.16816211044352</c:v>
                </c:pt>
                <c:pt idx="23818">
                  <c:v>150.302825376512</c:v>
                </c:pt>
                <c:pt idx="23819">
                  <c:v>151.0383163785437</c:v>
                </c:pt>
                <c:pt idx="23820">
                  <c:v>150.61654098190766</c:v>
                </c:pt>
                <c:pt idx="23821">
                  <c:v>150.11894971886622</c:v>
                </c:pt>
                <c:pt idx="23822">
                  <c:v>151.58993750707955</c:v>
                </c:pt>
                <c:pt idx="23823">
                  <c:v>152.60124130268699</c:v>
                </c:pt>
                <c:pt idx="23824">
                  <c:v>152.78511159794374</c:v>
                </c:pt>
                <c:pt idx="23825">
                  <c:v>151.13025423749238</c:v>
                </c:pt>
                <c:pt idx="23826">
                  <c:v>151.49799964813087</c:v>
                </c:pt>
                <c:pt idx="23827">
                  <c:v>152.08751720182104</c:v>
                </c:pt>
                <c:pt idx="23828">
                  <c:v>150.34073355072098</c:v>
                </c:pt>
                <c:pt idx="23829">
                  <c:v>151.62785743034317</c:v>
                </c:pt>
                <c:pt idx="23830">
                  <c:v>151.35203180318464</c:v>
                </c:pt>
                <c:pt idx="23831">
                  <c:v>150.67057036538958</c:v>
                </c:pt>
                <c:pt idx="23832">
                  <c:v>152.36334885413578</c:v>
                </c:pt>
                <c:pt idx="23833">
                  <c:v>150.52460336396524</c:v>
                </c:pt>
                <c:pt idx="23834">
                  <c:v>150.34073355072098</c:v>
                </c:pt>
                <c:pt idx="23835">
                  <c:v>150.43266562551966</c:v>
                </c:pt>
                <c:pt idx="23836">
                  <c:v>150.34073355072098</c:v>
                </c:pt>
                <c:pt idx="23837">
                  <c:v>150.34073355072098</c:v>
                </c:pt>
                <c:pt idx="23838">
                  <c:v>150.02701787302345</c:v>
                </c:pt>
                <c:pt idx="23839">
                  <c:v>151.53591354623825</c:v>
                </c:pt>
                <c:pt idx="23840">
                  <c:v>150.76250882685389</c:v>
                </c:pt>
                <c:pt idx="23841">
                  <c:v>150.67057036538958</c:v>
                </c:pt>
                <c:pt idx="23842">
                  <c:v>150.02701787302345</c:v>
                </c:pt>
                <c:pt idx="23843">
                  <c:v>150.98428699506178</c:v>
                </c:pt>
                <c:pt idx="23844">
                  <c:v>150.98428699506178</c:v>
                </c:pt>
                <c:pt idx="23845">
                  <c:v>150.89234853359747</c:v>
                </c:pt>
                <c:pt idx="23846">
                  <c:v>150.61654098190766</c:v>
                </c:pt>
                <c:pt idx="23847">
                  <c:v>150.43266562551966</c:v>
                </c:pt>
                <c:pt idx="23848">
                  <c:v>150.67057036538958</c:v>
                </c:pt>
                <c:pt idx="23849">
                  <c:v>152.32542832835657</c:v>
                </c:pt>
                <c:pt idx="23850">
                  <c:v>152.9689873158411</c:v>
                </c:pt>
                <c:pt idx="23851">
                  <c:v>151.16816211044352</c:v>
                </c:pt>
                <c:pt idx="23852">
                  <c:v>150.67057036538958</c:v>
                </c:pt>
                <c:pt idx="23853">
                  <c:v>150.48669494875003</c:v>
                </c:pt>
                <c:pt idx="23854">
                  <c:v>150.57863292820184</c:v>
                </c:pt>
                <c:pt idx="23855">
                  <c:v>150.52460336396524</c:v>
                </c:pt>
                <c:pt idx="23856">
                  <c:v>151.0383163785437</c:v>
                </c:pt>
                <c:pt idx="23857">
                  <c:v>152.04962077666673</c:v>
                </c:pt>
                <c:pt idx="23858">
                  <c:v>151.71980131444809</c:v>
                </c:pt>
                <c:pt idx="23859">
                  <c:v>153.65044212596433</c:v>
                </c:pt>
                <c:pt idx="23860">
                  <c:v>150.61654098190766</c:v>
                </c:pt>
                <c:pt idx="23861">
                  <c:v>151.35203180318464</c:v>
                </c:pt>
                <c:pt idx="23862">
                  <c:v>152.08751720182104</c:v>
                </c:pt>
                <c:pt idx="23863">
                  <c:v>150.52460336396524</c:v>
                </c:pt>
                <c:pt idx="23864">
                  <c:v>150.80041730232065</c:v>
                </c:pt>
                <c:pt idx="23865">
                  <c:v>150.76250882685389</c:v>
                </c:pt>
                <c:pt idx="23866">
                  <c:v>151.62785743034317</c:v>
                </c:pt>
                <c:pt idx="23867">
                  <c:v>151.9036294336112</c:v>
                </c:pt>
                <c:pt idx="23868">
                  <c:v>152.17946108592596</c:v>
                </c:pt>
                <c:pt idx="23869">
                  <c:v>150.02701787302345</c:v>
                </c:pt>
                <c:pt idx="23870">
                  <c:v>150.85444668580257</c:v>
                </c:pt>
                <c:pt idx="23871">
                  <c:v>154.99159129196221</c:v>
                </c:pt>
                <c:pt idx="23872">
                  <c:v>151.31412995538975</c:v>
                </c:pt>
                <c:pt idx="23873">
                  <c:v>150.2487958122754</c:v>
                </c:pt>
                <c:pt idx="23874">
                  <c:v>150.2487958122754</c:v>
                </c:pt>
                <c:pt idx="23875">
                  <c:v>150.67057036538958</c:v>
                </c:pt>
                <c:pt idx="23876">
                  <c:v>151.81174519855301</c:v>
                </c:pt>
                <c:pt idx="23877">
                  <c:v>151.16816211044352</c:v>
                </c:pt>
                <c:pt idx="23878">
                  <c:v>151.71980131444809</c:v>
                </c:pt>
                <c:pt idx="23879">
                  <c:v>150.70847944337197</c:v>
                </c:pt>
                <c:pt idx="23880">
                  <c:v>150.1568581340814</c:v>
                </c:pt>
                <c:pt idx="23881">
                  <c:v>150.61654098190766</c:v>
                </c:pt>
                <c:pt idx="23882">
                  <c:v>150.89234853359747</c:v>
                </c:pt>
                <c:pt idx="23883">
                  <c:v>151.07622425149484</c:v>
                </c:pt>
                <c:pt idx="23884">
                  <c:v>150.70847944337197</c:v>
                </c:pt>
                <c:pt idx="23885">
                  <c:v>151.0383163785437</c:v>
                </c:pt>
                <c:pt idx="23886">
                  <c:v>150.80041730232065</c:v>
                </c:pt>
                <c:pt idx="23887">
                  <c:v>151.86574505876936</c:v>
                </c:pt>
                <c:pt idx="23888">
                  <c:v>150.39476311495758</c:v>
                </c:pt>
                <c:pt idx="23889">
                  <c:v>150.1568581340814</c:v>
                </c:pt>
                <c:pt idx="23890">
                  <c:v>151.40606178918219</c:v>
                </c:pt>
                <c:pt idx="23891">
                  <c:v>150.02701787302345</c:v>
                </c:pt>
                <c:pt idx="23892">
                  <c:v>151.22219209644106</c:v>
                </c:pt>
                <c:pt idx="23893">
                  <c:v>150.21088739706022</c:v>
                </c:pt>
                <c:pt idx="23894">
                  <c:v>151.58993750707955</c:v>
                </c:pt>
                <c:pt idx="23895">
                  <c:v>151.07622425149484</c:v>
                </c:pt>
                <c:pt idx="23896">
                  <c:v>150.70847944337197</c:v>
                </c:pt>
                <c:pt idx="23897">
                  <c:v>150.89234853359747</c:v>
                </c:pt>
                <c:pt idx="23898">
                  <c:v>151.07622425149484</c:v>
                </c:pt>
                <c:pt idx="23899">
                  <c:v>152.63911965237259</c:v>
                </c:pt>
                <c:pt idx="23900">
                  <c:v>151.2600999693922</c:v>
                </c:pt>
                <c:pt idx="23901">
                  <c:v>152.08751720182104</c:v>
                </c:pt>
                <c:pt idx="23902">
                  <c:v>151.81174519855301</c:v>
                </c:pt>
                <c:pt idx="23903">
                  <c:v>151.0383163785437</c:v>
                </c:pt>
                <c:pt idx="23904">
                  <c:v>153.3367327264796</c:v>
                </c:pt>
                <c:pt idx="23905">
                  <c:v>150.94637851959502</c:v>
                </c:pt>
                <c:pt idx="23906">
                  <c:v>153.15285700858223</c:v>
                </c:pt>
                <c:pt idx="23907">
                  <c:v>151.40606178918219</c:v>
                </c:pt>
                <c:pt idx="23908">
                  <c:v>150.34073355072098</c:v>
                </c:pt>
                <c:pt idx="23909">
                  <c:v>150.43266562551966</c:v>
                </c:pt>
                <c:pt idx="23910">
                  <c:v>150.80041730232065</c:v>
                </c:pt>
                <c:pt idx="23911">
                  <c:v>151.58993750707955</c:v>
                </c:pt>
                <c:pt idx="23912">
                  <c:v>151.40606178918219</c:v>
                </c:pt>
                <c:pt idx="23913">
                  <c:v>150.302825376512</c:v>
                </c:pt>
                <c:pt idx="23914">
                  <c:v>150.80041730232065</c:v>
                </c:pt>
                <c:pt idx="23915">
                  <c:v>153.74238601006925</c:v>
                </c:pt>
                <c:pt idx="23916">
                  <c:v>150.52460336396524</c:v>
                </c:pt>
                <c:pt idx="23917">
                  <c:v>151.44396966213333</c:v>
                </c:pt>
                <c:pt idx="23918">
                  <c:v>153.06092517478979</c:v>
                </c:pt>
                <c:pt idx="23919">
                  <c:v>151.53591354623825</c:v>
                </c:pt>
                <c:pt idx="23920">
                  <c:v>150.52460336396524</c:v>
                </c:pt>
                <c:pt idx="23921">
                  <c:v>151.0383163785437</c:v>
                </c:pt>
                <c:pt idx="23922">
                  <c:v>152.32542832835657</c:v>
                </c:pt>
                <c:pt idx="23923">
                  <c:v>150.11894971886622</c:v>
                </c:pt>
                <c:pt idx="23924">
                  <c:v>150.43266562551966</c:v>
                </c:pt>
                <c:pt idx="23925">
                  <c:v>150.06492009437804</c:v>
                </c:pt>
                <c:pt idx="23926">
                  <c:v>150.1568581340814</c:v>
                </c:pt>
                <c:pt idx="23927">
                  <c:v>152.36334885413578</c:v>
                </c:pt>
                <c:pt idx="23928">
                  <c:v>150.21088739706022</c:v>
                </c:pt>
                <c:pt idx="23929">
                  <c:v>150.39476311495758</c:v>
                </c:pt>
                <c:pt idx="23930">
                  <c:v>151.07622425149484</c:v>
                </c:pt>
                <c:pt idx="23931">
                  <c:v>151.35203180318464</c:v>
                </c:pt>
                <c:pt idx="23932">
                  <c:v>151.07622425149484</c:v>
                </c:pt>
                <c:pt idx="23933">
                  <c:v>151.2600999693922</c:v>
                </c:pt>
                <c:pt idx="23934">
                  <c:v>152.36334885413578</c:v>
                </c:pt>
                <c:pt idx="23935">
                  <c:v>150.98428699506178</c:v>
                </c:pt>
                <c:pt idx="23936">
                  <c:v>150.57863292820184</c:v>
                </c:pt>
                <c:pt idx="23937">
                  <c:v>154.07222535530346</c:v>
                </c:pt>
                <c:pt idx="23938">
                  <c:v>153.42866998291265</c:v>
                </c:pt>
                <c:pt idx="23939">
                  <c:v>152.41736618730525</c:v>
                </c:pt>
                <c:pt idx="23940">
                  <c:v>152.41736618730525</c:v>
                </c:pt>
                <c:pt idx="23941">
                  <c:v>152.14155863561541</c:v>
                </c:pt>
                <c:pt idx="23942">
                  <c:v>151.31412995538975</c:v>
                </c:pt>
                <c:pt idx="23943">
                  <c:v>150.43266562551966</c:v>
                </c:pt>
                <c:pt idx="23944">
                  <c:v>150.06492009437804</c:v>
                </c:pt>
                <c:pt idx="23945">
                  <c:v>150.1568581340814</c:v>
                </c:pt>
                <c:pt idx="23946">
                  <c:v>151.62785743034317</c:v>
                </c:pt>
                <c:pt idx="23947">
                  <c:v>151.16816211044352</c:v>
                </c:pt>
                <c:pt idx="23948">
                  <c:v>151.2600999693922</c:v>
                </c:pt>
                <c:pt idx="23949">
                  <c:v>150.11894971886622</c:v>
                </c:pt>
                <c:pt idx="23950">
                  <c:v>150.70847944337197</c:v>
                </c:pt>
                <c:pt idx="23951">
                  <c:v>150.67057036538958</c:v>
                </c:pt>
                <c:pt idx="23952">
                  <c:v>150.11894971886622</c:v>
                </c:pt>
                <c:pt idx="23953">
                  <c:v>151.9036294336112</c:v>
                </c:pt>
                <c:pt idx="23954">
                  <c:v>152.17946108592596</c:v>
                </c:pt>
                <c:pt idx="23955">
                  <c:v>150.89234853359747</c:v>
                </c:pt>
                <c:pt idx="23956">
                  <c:v>150.2487958122754</c:v>
                </c:pt>
                <c:pt idx="23957">
                  <c:v>150.61654098190766</c:v>
                </c:pt>
                <c:pt idx="23958">
                  <c:v>150.34073355072098</c:v>
                </c:pt>
                <c:pt idx="23959">
                  <c:v>150.80041730232065</c:v>
                </c:pt>
                <c:pt idx="23960">
                  <c:v>150.43266562551966</c:v>
                </c:pt>
                <c:pt idx="23961">
                  <c:v>150.11894971886622</c:v>
                </c:pt>
                <c:pt idx="23962">
                  <c:v>150.70847944337197</c:v>
                </c:pt>
                <c:pt idx="23963">
                  <c:v>150.34073355072098</c:v>
                </c:pt>
                <c:pt idx="23964">
                  <c:v>152.91495130468732</c:v>
                </c:pt>
                <c:pt idx="23965">
                  <c:v>150.80041730232065</c:v>
                </c:pt>
                <c:pt idx="23966">
                  <c:v>150.80041730232065</c:v>
                </c:pt>
                <c:pt idx="23967">
                  <c:v>151.22219209644106</c:v>
                </c:pt>
                <c:pt idx="23968">
                  <c:v>151.58993750707955</c:v>
                </c:pt>
                <c:pt idx="23969">
                  <c:v>151.31412995538975</c:v>
                </c:pt>
                <c:pt idx="23970">
                  <c:v>152.32542832835657</c:v>
                </c:pt>
                <c:pt idx="23971">
                  <c:v>151.58993750707955</c:v>
                </c:pt>
                <c:pt idx="23972">
                  <c:v>152.69317373899506</c:v>
                </c:pt>
                <c:pt idx="23973">
                  <c:v>153.06092517478979</c:v>
                </c:pt>
                <c:pt idx="23974">
                  <c:v>150.85444668580257</c:v>
                </c:pt>
                <c:pt idx="23975">
                  <c:v>151.77381322497692</c:v>
                </c:pt>
                <c:pt idx="23976">
                  <c:v>151.95768231520242</c:v>
                </c:pt>
                <c:pt idx="23977">
                  <c:v>152.60124130268699</c:v>
                </c:pt>
                <c:pt idx="23978">
                  <c:v>151.40606178918219</c:v>
                </c:pt>
                <c:pt idx="23979">
                  <c:v>151.53591354623825</c:v>
                </c:pt>
                <c:pt idx="23980">
                  <c:v>152.73106353647751</c:v>
                </c:pt>
                <c:pt idx="23981">
                  <c:v>152.91495130468732</c:v>
                </c:pt>
                <c:pt idx="23982">
                  <c:v>152.82300742058243</c:v>
                </c:pt>
                <c:pt idx="23983">
                  <c:v>151.07622425149484</c:v>
                </c:pt>
                <c:pt idx="23984">
                  <c:v>152.4552927382407</c:v>
                </c:pt>
                <c:pt idx="23985">
                  <c:v>150.06492009437804</c:v>
                </c:pt>
                <c:pt idx="23986">
                  <c:v>150.48669494875003</c:v>
                </c:pt>
                <c:pt idx="23987">
                  <c:v>151.13025423749238</c:v>
                </c:pt>
                <c:pt idx="23988">
                  <c:v>151.35203180318464</c:v>
                </c:pt>
                <c:pt idx="23989">
                  <c:v>150.11894971886622</c:v>
                </c:pt>
                <c:pt idx="23990">
                  <c:v>151.22219209644106</c:v>
                </c:pt>
                <c:pt idx="23991">
                  <c:v>150.02701787302345</c:v>
                </c:pt>
                <c:pt idx="23992">
                  <c:v>150.06492009437804</c:v>
                </c:pt>
                <c:pt idx="23993">
                  <c:v>150.302825376512</c:v>
                </c:pt>
                <c:pt idx="23994">
                  <c:v>151.68187476351261</c:v>
                </c:pt>
                <c:pt idx="23995">
                  <c:v>152.04962077666673</c:v>
                </c:pt>
                <c:pt idx="23996">
                  <c:v>150.85444668580257</c:v>
                </c:pt>
                <c:pt idx="23997">
                  <c:v>151.77381322497692</c:v>
                </c:pt>
                <c:pt idx="23998">
                  <c:v>150.21088739706022</c:v>
                </c:pt>
                <c:pt idx="23999">
                  <c:v>151.40606178918219</c:v>
                </c:pt>
                <c:pt idx="24000">
                  <c:v>151.13025423749238</c:v>
                </c:pt>
                <c:pt idx="24001">
                  <c:v>151.31412995538975</c:v>
                </c:pt>
                <c:pt idx="24002">
                  <c:v>151.49799964813087</c:v>
                </c:pt>
                <c:pt idx="24003">
                  <c:v>150.94637851959502</c:v>
                </c:pt>
                <c:pt idx="24004">
                  <c:v>151.99557331771612</c:v>
                </c:pt>
                <c:pt idx="24005">
                  <c:v>150.43266562551966</c:v>
                </c:pt>
                <c:pt idx="24006">
                  <c:v>150.76250882685389</c:v>
                </c:pt>
                <c:pt idx="24007">
                  <c:v>152.4552927382407</c:v>
                </c:pt>
                <c:pt idx="24008">
                  <c:v>150.67057036538958</c:v>
                </c:pt>
                <c:pt idx="24009">
                  <c:v>151.13025423749238</c:v>
                </c:pt>
                <c:pt idx="24010">
                  <c:v>152.63911965237259</c:v>
                </c:pt>
                <c:pt idx="24011">
                  <c:v>151.9036294336112</c:v>
                </c:pt>
                <c:pt idx="24012">
                  <c:v>152.4552927382407</c:v>
                </c:pt>
                <c:pt idx="24013">
                  <c:v>150.67057036538958</c:v>
                </c:pt>
                <c:pt idx="24014">
                  <c:v>150.52460336396524</c:v>
                </c:pt>
                <c:pt idx="24015">
                  <c:v>152.63911965237259</c:v>
                </c:pt>
                <c:pt idx="24016">
                  <c:v>150.48669494875003</c:v>
                </c:pt>
                <c:pt idx="24017">
                  <c:v>151.07622425149484</c:v>
                </c:pt>
                <c:pt idx="24018">
                  <c:v>151.22219209644106</c:v>
                </c:pt>
                <c:pt idx="24019">
                  <c:v>150.85444668580257</c:v>
                </c:pt>
                <c:pt idx="24020">
                  <c:v>150.52460336396524</c:v>
                </c:pt>
                <c:pt idx="24021">
                  <c:v>152.69317373899506</c:v>
                </c:pt>
                <c:pt idx="24022">
                  <c:v>150.57863292820184</c:v>
                </c:pt>
                <c:pt idx="24023">
                  <c:v>150.06492009437804</c:v>
                </c:pt>
                <c:pt idx="24024">
                  <c:v>150.52460336396524</c:v>
                </c:pt>
                <c:pt idx="24025">
                  <c:v>151.07622425149484</c:v>
                </c:pt>
                <c:pt idx="24026">
                  <c:v>150.43266562551966</c:v>
                </c:pt>
                <c:pt idx="24027">
                  <c:v>150.67057036538958</c:v>
                </c:pt>
                <c:pt idx="24028">
                  <c:v>150.48669494875003</c:v>
                </c:pt>
                <c:pt idx="24029">
                  <c:v>150.85444668580257</c:v>
                </c:pt>
                <c:pt idx="24030">
                  <c:v>150.39476311495758</c:v>
                </c:pt>
                <c:pt idx="24031">
                  <c:v>150.1568581340814</c:v>
                </c:pt>
                <c:pt idx="24032">
                  <c:v>150.21088739706022</c:v>
                </c:pt>
                <c:pt idx="24033">
                  <c:v>151.81174519855301</c:v>
                </c:pt>
                <c:pt idx="24034">
                  <c:v>150.43266562551966</c:v>
                </c:pt>
                <c:pt idx="24035">
                  <c:v>151.13025423749238</c:v>
                </c:pt>
                <c:pt idx="24036">
                  <c:v>150.80041730232065</c:v>
                </c:pt>
                <c:pt idx="24037">
                  <c:v>151.68187476351261</c:v>
                </c:pt>
                <c:pt idx="24038">
                  <c:v>153.88835385501545</c:v>
                </c:pt>
                <c:pt idx="24039">
                  <c:v>155.17546399728144</c:v>
                </c:pt>
                <c:pt idx="24040">
                  <c:v>152.23349046940788</c:v>
                </c:pt>
                <c:pt idx="24041">
                  <c:v>151.58993750707955</c:v>
                </c:pt>
                <c:pt idx="24042">
                  <c:v>150.43266562551966</c:v>
                </c:pt>
                <c:pt idx="24043">
                  <c:v>153.00689518879224</c:v>
                </c:pt>
                <c:pt idx="24044">
                  <c:v>150.67057036538958</c:v>
                </c:pt>
                <c:pt idx="24045">
                  <c:v>151.31412995538975</c:v>
                </c:pt>
                <c:pt idx="24046">
                  <c:v>150.06492009437804</c:v>
                </c:pt>
                <c:pt idx="24047">
                  <c:v>150.80041730232065</c:v>
                </c:pt>
                <c:pt idx="24048">
                  <c:v>151.81174519855301</c:v>
                </c:pt>
                <c:pt idx="24049">
                  <c:v>150.80041730232065</c:v>
                </c:pt>
                <c:pt idx="24050">
                  <c:v>150.61654098190766</c:v>
                </c:pt>
                <c:pt idx="24051">
                  <c:v>150.52460336396524</c:v>
                </c:pt>
                <c:pt idx="24052">
                  <c:v>150.70847944337197</c:v>
                </c:pt>
                <c:pt idx="24053">
                  <c:v>150.94637851959502</c:v>
                </c:pt>
                <c:pt idx="24054">
                  <c:v>152.69317373899506</c:v>
                </c:pt>
                <c:pt idx="24055">
                  <c:v>152.14155863561541</c:v>
                </c:pt>
                <c:pt idx="24056">
                  <c:v>150.67057036538958</c:v>
                </c:pt>
                <c:pt idx="24057">
                  <c:v>150.67057036538958</c:v>
                </c:pt>
                <c:pt idx="24058">
                  <c:v>150.1568581340814</c:v>
                </c:pt>
                <c:pt idx="24059">
                  <c:v>150.89234853359747</c:v>
                </c:pt>
                <c:pt idx="24060">
                  <c:v>150.67057036538958</c:v>
                </c:pt>
                <c:pt idx="24061">
                  <c:v>151.71980131444809</c:v>
                </c:pt>
                <c:pt idx="24062">
                  <c:v>150.34073355072098</c:v>
                </c:pt>
                <c:pt idx="24063">
                  <c:v>150.02701787302345</c:v>
                </c:pt>
                <c:pt idx="24064">
                  <c:v>150.43266562551966</c:v>
                </c:pt>
                <c:pt idx="24065">
                  <c:v>150.06492009437804</c:v>
                </c:pt>
                <c:pt idx="24066">
                  <c:v>151.35203180318464</c:v>
                </c:pt>
                <c:pt idx="24067">
                  <c:v>152.17946108592596</c:v>
                </c:pt>
                <c:pt idx="24068">
                  <c:v>150.67057036538958</c:v>
                </c:pt>
                <c:pt idx="24069">
                  <c:v>150.48669494875003</c:v>
                </c:pt>
                <c:pt idx="24070">
                  <c:v>150.94637851959502</c:v>
                </c:pt>
                <c:pt idx="24071">
                  <c:v>150.57863292820184</c:v>
                </c:pt>
                <c:pt idx="24072">
                  <c:v>151.95768231520242</c:v>
                </c:pt>
                <c:pt idx="24073">
                  <c:v>152.41736618730525</c:v>
                </c:pt>
                <c:pt idx="24074">
                  <c:v>150.2487958122754</c:v>
                </c:pt>
                <c:pt idx="24075">
                  <c:v>150.2487958122754</c:v>
                </c:pt>
                <c:pt idx="24076">
                  <c:v>150.1568581340814</c:v>
                </c:pt>
                <c:pt idx="24077">
                  <c:v>151.35203180318464</c:v>
                </c:pt>
                <c:pt idx="24078">
                  <c:v>150.39476311495758</c:v>
                </c:pt>
                <c:pt idx="24079">
                  <c:v>151.31412995538975</c:v>
                </c:pt>
                <c:pt idx="24080">
                  <c:v>150.1568581340814</c:v>
                </c:pt>
                <c:pt idx="24081">
                  <c:v>153.74238601006925</c:v>
                </c:pt>
                <c:pt idx="24082">
                  <c:v>154.84565176525027</c:v>
                </c:pt>
                <c:pt idx="24083">
                  <c:v>154.75370848366097</c:v>
                </c:pt>
                <c:pt idx="24084">
                  <c:v>151.99557331771612</c:v>
                </c:pt>
                <c:pt idx="24085">
                  <c:v>150.57863292820184</c:v>
                </c:pt>
                <c:pt idx="24086">
                  <c:v>150.06492009437804</c:v>
                </c:pt>
                <c:pt idx="24087">
                  <c:v>150.34073355072098</c:v>
                </c:pt>
                <c:pt idx="24088">
                  <c:v>150.06492009437804</c:v>
                </c:pt>
                <c:pt idx="24089">
                  <c:v>151.68187476351261</c:v>
                </c:pt>
                <c:pt idx="24090">
                  <c:v>151.49799964813087</c:v>
                </c:pt>
                <c:pt idx="24091">
                  <c:v>152.14155863561541</c:v>
                </c:pt>
                <c:pt idx="24092">
                  <c:v>151.86574505876936</c:v>
                </c:pt>
                <c:pt idx="24093">
                  <c:v>151.49799964813087</c:v>
                </c:pt>
                <c:pt idx="24094">
                  <c:v>150.302825376512</c:v>
                </c:pt>
                <c:pt idx="24095">
                  <c:v>150.89234853359747</c:v>
                </c:pt>
                <c:pt idx="24096">
                  <c:v>153.28272684110698</c:v>
                </c:pt>
                <c:pt idx="24097">
                  <c:v>150.2487958122754</c:v>
                </c:pt>
                <c:pt idx="24098">
                  <c:v>152.54723662234562</c:v>
                </c:pt>
                <c:pt idx="24099">
                  <c:v>150.98428699506178</c:v>
                </c:pt>
                <c:pt idx="24100">
                  <c:v>150.2487958122754</c:v>
                </c:pt>
                <c:pt idx="24101">
                  <c:v>150.34073355072098</c:v>
                </c:pt>
                <c:pt idx="24102">
                  <c:v>150.89234853359747</c:v>
                </c:pt>
                <c:pt idx="24103">
                  <c:v>150.06492009437804</c:v>
                </c:pt>
                <c:pt idx="24104">
                  <c:v>150.06492009437804</c:v>
                </c:pt>
                <c:pt idx="24105">
                  <c:v>150.43266562551966</c:v>
                </c:pt>
                <c:pt idx="24106">
                  <c:v>150.89234853359747</c:v>
                </c:pt>
                <c:pt idx="24107">
                  <c:v>150.34073355072098</c:v>
                </c:pt>
                <c:pt idx="24108">
                  <c:v>150.94637851959502</c:v>
                </c:pt>
                <c:pt idx="24109">
                  <c:v>150.94637851959502</c:v>
                </c:pt>
                <c:pt idx="24110">
                  <c:v>150.61654098190766</c:v>
                </c:pt>
                <c:pt idx="24111">
                  <c:v>150.98428699506178</c:v>
                </c:pt>
                <c:pt idx="24112">
                  <c:v>151.16816211044352</c:v>
                </c:pt>
                <c:pt idx="24113">
                  <c:v>151.16816211044352</c:v>
                </c:pt>
                <c:pt idx="24114">
                  <c:v>150.89234853359747</c:v>
                </c:pt>
                <c:pt idx="24115">
                  <c:v>152.27140497003089</c:v>
                </c:pt>
                <c:pt idx="24116">
                  <c:v>150.85444668580257</c:v>
                </c:pt>
                <c:pt idx="24117">
                  <c:v>151.13025423749238</c:v>
                </c:pt>
                <c:pt idx="24118">
                  <c:v>151.95768231520242</c:v>
                </c:pt>
                <c:pt idx="24119">
                  <c:v>151.31412995538975</c:v>
                </c:pt>
                <c:pt idx="24120">
                  <c:v>152.78511159794374</c:v>
                </c:pt>
                <c:pt idx="24121">
                  <c:v>152.69317373899506</c:v>
                </c:pt>
                <c:pt idx="24122">
                  <c:v>151.68187476351261</c:v>
                </c:pt>
                <c:pt idx="24123">
                  <c:v>151.49799964813087</c:v>
                </c:pt>
                <c:pt idx="24124">
                  <c:v>152.69317373899506</c:v>
                </c:pt>
                <c:pt idx="24125">
                  <c:v>150.85444668580257</c:v>
                </c:pt>
                <c:pt idx="24126">
                  <c:v>150.1568581340814</c:v>
                </c:pt>
                <c:pt idx="24127">
                  <c:v>151.53591354623825</c:v>
                </c:pt>
                <c:pt idx="24128">
                  <c:v>152.04962077666673</c:v>
                </c:pt>
                <c:pt idx="24129">
                  <c:v>150.48669494875003</c:v>
                </c:pt>
                <c:pt idx="24130">
                  <c:v>152.54723662234562</c:v>
                </c:pt>
                <c:pt idx="24131">
                  <c:v>152.82300742058243</c:v>
                </c:pt>
                <c:pt idx="24132">
                  <c:v>152.36334885413578</c:v>
                </c:pt>
                <c:pt idx="24133">
                  <c:v>151.81174519855301</c:v>
                </c:pt>
                <c:pt idx="24134">
                  <c:v>151.9036294336112</c:v>
                </c:pt>
                <c:pt idx="24135">
                  <c:v>150.43266562551966</c:v>
                </c:pt>
                <c:pt idx="24136">
                  <c:v>150.2487958122754</c:v>
                </c:pt>
                <c:pt idx="24137">
                  <c:v>150.302825376512</c:v>
                </c:pt>
                <c:pt idx="24138">
                  <c:v>152.23349046940788</c:v>
                </c:pt>
                <c:pt idx="24139">
                  <c:v>150.48669494875003</c:v>
                </c:pt>
                <c:pt idx="24140">
                  <c:v>151.77381322497692</c:v>
                </c:pt>
                <c:pt idx="24141">
                  <c:v>151.49799964813087</c:v>
                </c:pt>
                <c:pt idx="24142">
                  <c:v>152.4552927382407</c:v>
                </c:pt>
                <c:pt idx="24143">
                  <c:v>151.53591354623825</c:v>
                </c:pt>
                <c:pt idx="24144">
                  <c:v>151.53591354623825</c:v>
                </c:pt>
                <c:pt idx="24145">
                  <c:v>150.89234853359747</c:v>
                </c:pt>
                <c:pt idx="24146">
                  <c:v>150.98428699506178</c:v>
                </c:pt>
                <c:pt idx="24147">
                  <c:v>151.13025423749238</c:v>
                </c:pt>
                <c:pt idx="24148">
                  <c:v>150.2487958122754</c:v>
                </c:pt>
                <c:pt idx="24149">
                  <c:v>150.70847944337197</c:v>
                </c:pt>
                <c:pt idx="24150">
                  <c:v>150.85444668580257</c:v>
                </c:pt>
                <c:pt idx="24151">
                  <c:v>150.57863292820184</c:v>
                </c:pt>
                <c:pt idx="24152">
                  <c:v>150.34073355072098</c:v>
                </c:pt>
                <c:pt idx="24153">
                  <c:v>150.21088739706022</c:v>
                </c:pt>
                <c:pt idx="24154">
                  <c:v>150.98428699506178</c:v>
                </c:pt>
                <c:pt idx="24155">
                  <c:v>150.34073355072098</c:v>
                </c:pt>
                <c:pt idx="24156">
                  <c:v>151.16816211044352</c:v>
                </c:pt>
                <c:pt idx="24157">
                  <c:v>150.302825376512</c:v>
                </c:pt>
                <c:pt idx="24158">
                  <c:v>150.302825376512</c:v>
                </c:pt>
                <c:pt idx="24159">
                  <c:v>151.40606178918219</c:v>
                </c:pt>
                <c:pt idx="24160">
                  <c:v>151.0383163785437</c:v>
                </c:pt>
                <c:pt idx="24161">
                  <c:v>150.302825376512</c:v>
                </c:pt>
                <c:pt idx="24162">
                  <c:v>150.02701787302345</c:v>
                </c:pt>
                <c:pt idx="24163">
                  <c:v>150.89234853359747</c:v>
                </c:pt>
                <c:pt idx="24164">
                  <c:v>150.43266562551966</c:v>
                </c:pt>
                <c:pt idx="24165">
                  <c:v>151.49799964813087</c:v>
                </c:pt>
                <c:pt idx="24166">
                  <c:v>150.67057036538958</c:v>
                </c:pt>
                <c:pt idx="24167">
                  <c:v>151.0383163785437</c:v>
                </c:pt>
                <c:pt idx="24168">
                  <c:v>150.48669494875003</c:v>
                </c:pt>
                <c:pt idx="24169">
                  <c:v>150.85444668580257</c:v>
                </c:pt>
                <c:pt idx="24170">
                  <c:v>151.68187476351261</c:v>
                </c:pt>
                <c:pt idx="24171">
                  <c:v>150.48669494875003</c:v>
                </c:pt>
                <c:pt idx="24172">
                  <c:v>150.21088739706022</c:v>
                </c:pt>
                <c:pt idx="24173">
                  <c:v>150.57863292820184</c:v>
                </c:pt>
                <c:pt idx="24174">
                  <c:v>151.31412995538975</c:v>
                </c:pt>
                <c:pt idx="24175">
                  <c:v>154.53190802237503</c:v>
                </c:pt>
                <c:pt idx="24176">
                  <c:v>151.58993750707955</c:v>
                </c:pt>
                <c:pt idx="24177">
                  <c:v>151.44396966213333</c:v>
                </c:pt>
                <c:pt idx="24178">
                  <c:v>151.16816211044352</c:v>
                </c:pt>
                <c:pt idx="24179">
                  <c:v>152.27140497003089</c:v>
                </c:pt>
                <c:pt idx="24180">
                  <c:v>150.2487958122754</c:v>
                </c:pt>
                <c:pt idx="24181">
                  <c:v>150.70847944337197</c:v>
                </c:pt>
                <c:pt idx="24182">
                  <c:v>151.9036294336112</c:v>
                </c:pt>
                <c:pt idx="24183">
                  <c:v>152.54723662234562</c:v>
                </c:pt>
                <c:pt idx="24184">
                  <c:v>152.08751720182104</c:v>
                </c:pt>
                <c:pt idx="24185">
                  <c:v>150.61654098190766</c:v>
                </c:pt>
                <c:pt idx="24186">
                  <c:v>150.02701787302345</c:v>
                </c:pt>
                <c:pt idx="24187">
                  <c:v>152.08751720182104</c:v>
                </c:pt>
                <c:pt idx="24188">
                  <c:v>151.07622425149484</c:v>
                </c:pt>
                <c:pt idx="24189">
                  <c:v>150.1568581340814</c:v>
                </c:pt>
                <c:pt idx="24190">
                  <c:v>151.77381322497692</c:v>
                </c:pt>
                <c:pt idx="24191">
                  <c:v>153.52060844437696</c:v>
                </c:pt>
                <c:pt idx="24192">
                  <c:v>151.77381322497692</c:v>
                </c:pt>
                <c:pt idx="24193">
                  <c:v>151.86574505876936</c:v>
                </c:pt>
                <c:pt idx="24194">
                  <c:v>151.22219209644106</c:v>
                </c:pt>
                <c:pt idx="24195">
                  <c:v>151.13025423749238</c:v>
                </c:pt>
                <c:pt idx="24196">
                  <c:v>151.31412995538975</c:v>
                </c:pt>
                <c:pt idx="24197">
                  <c:v>151.53591354623825</c:v>
                </c:pt>
                <c:pt idx="24198">
                  <c:v>150.70847944337197</c:v>
                </c:pt>
                <c:pt idx="24199">
                  <c:v>151.40606178918219</c:v>
                </c:pt>
                <c:pt idx="24200">
                  <c:v>150.94637851959502</c:v>
                </c:pt>
                <c:pt idx="24201">
                  <c:v>150.34073355072098</c:v>
                </c:pt>
                <c:pt idx="24202">
                  <c:v>150.21088739706022</c:v>
                </c:pt>
                <c:pt idx="24203">
                  <c:v>150.21088739706022</c:v>
                </c:pt>
                <c:pt idx="24204">
                  <c:v>150.70847944337197</c:v>
                </c:pt>
                <c:pt idx="24205">
                  <c:v>150.89234853359747</c:v>
                </c:pt>
                <c:pt idx="24206">
                  <c:v>151.40606178918219</c:v>
                </c:pt>
                <c:pt idx="24207">
                  <c:v>150.52460336396524</c:v>
                </c:pt>
                <c:pt idx="24208">
                  <c:v>150.2487958122754</c:v>
                </c:pt>
                <c:pt idx="24209">
                  <c:v>150.302825376512</c:v>
                </c:pt>
                <c:pt idx="24210">
                  <c:v>150.11894971886622</c:v>
                </c:pt>
                <c:pt idx="24211">
                  <c:v>150.2487958122754</c:v>
                </c:pt>
                <c:pt idx="24212">
                  <c:v>150.302825376512</c:v>
                </c:pt>
                <c:pt idx="24213">
                  <c:v>150.43266562551966</c:v>
                </c:pt>
                <c:pt idx="24214">
                  <c:v>150.76250882685389</c:v>
                </c:pt>
                <c:pt idx="24215">
                  <c:v>150.89234853359747</c:v>
                </c:pt>
                <c:pt idx="24216">
                  <c:v>150.80041730232065</c:v>
                </c:pt>
                <c:pt idx="24217">
                  <c:v>150.11894971886622</c:v>
                </c:pt>
                <c:pt idx="24218">
                  <c:v>151.0383163785437</c:v>
                </c:pt>
                <c:pt idx="24219">
                  <c:v>150.80041730232065</c:v>
                </c:pt>
                <c:pt idx="24220">
                  <c:v>150.302825376512</c:v>
                </c:pt>
                <c:pt idx="24221">
                  <c:v>150.11894971886622</c:v>
                </c:pt>
                <c:pt idx="24222">
                  <c:v>155.76497070569039</c:v>
                </c:pt>
                <c:pt idx="24223">
                  <c:v>151.07622425149484</c:v>
                </c:pt>
                <c:pt idx="24224">
                  <c:v>150.89234853359747</c:v>
                </c:pt>
                <c:pt idx="24225">
                  <c:v>150.61654098190766</c:v>
                </c:pt>
                <c:pt idx="24226">
                  <c:v>151.35203180318464</c:v>
                </c:pt>
                <c:pt idx="24227">
                  <c:v>150.57863292820184</c:v>
                </c:pt>
                <c:pt idx="24228">
                  <c:v>150.2487958122754</c:v>
                </c:pt>
                <c:pt idx="24229">
                  <c:v>150.1568581340814</c:v>
                </c:pt>
                <c:pt idx="24230">
                  <c:v>150.89234853359747</c:v>
                </c:pt>
                <c:pt idx="24231">
                  <c:v>151.35203180318464</c:v>
                </c:pt>
                <c:pt idx="24232">
                  <c:v>150.57863292820184</c:v>
                </c:pt>
                <c:pt idx="24233">
                  <c:v>150.34073355072098</c:v>
                </c:pt>
                <c:pt idx="24234">
                  <c:v>151.58993750707955</c:v>
                </c:pt>
                <c:pt idx="24235">
                  <c:v>151.81174519855301</c:v>
                </c:pt>
                <c:pt idx="24236">
                  <c:v>150.1568581340814</c:v>
                </c:pt>
                <c:pt idx="24237">
                  <c:v>151.13025423749238</c:v>
                </c:pt>
                <c:pt idx="24238">
                  <c:v>151.68187476351261</c:v>
                </c:pt>
                <c:pt idx="24239">
                  <c:v>151.77381322497692</c:v>
                </c:pt>
                <c:pt idx="24240">
                  <c:v>150.21088739706022</c:v>
                </c:pt>
                <c:pt idx="24241">
                  <c:v>150.302825376512</c:v>
                </c:pt>
                <c:pt idx="24242">
                  <c:v>151.22219209644106</c:v>
                </c:pt>
                <c:pt idx="24243">
                  <c:v>150.02701787302345</c:v>
                </c:pt>
                <c:pt idx="24244">
                  <c:v>151.71980131444809</c:v>
                </c:pt>
                <c:pt idx="24245">
                  <c:v>150.34073355072098</c:v>
                </c:pt>
                <c:pt idx="24246">
                  <c:v>151.16816211044352</c:v>
                </c:pt>
                <c:pt idx="24247">
                  <c:v>153.92627377827907</c:v>
                </c:pt>
                <c:pt idx="24248">
                  <c:v>150.98428699506178</c:v>
                </c:pt>
                <c:pt idx="24249">
                  <c:v>151.40606178918219</c:v>
                </c:pt>
                <c:pt idx="24250">
                  <c:v>152.32542832835657</c:v>
                </c:pt>
                <c:pt idx="24251">
                  <c:v>151.13025423749238</c:v>
                </c:pt>
                <c:pt idx="24252">
                  <c:v>150.98428699506178</c:v>
                </c:pt>
                <c:pt idx="24253">
                  <c:v>150.48669494875003</c:v>
                </c:pt>
                <c:pt idx="24254">
                  <c:v>150.98428699506178</c:v>
                </c:pt>
                <c:pt idx="24255">
                  <c:v>151.16816211044352</c:v>
                </c:pt>
                <c:pt idx="24256">
                  <c:v>151.71980131444809</c:v>
                </c:pt>
                <c:pt idx="24257">
                  <c:v>150.02701787302345</c:v>
                </c:pt>
                <c:pt idx="24258">
                  <c:v>151.62785743034317</c:v>
                </c:pt>
                <c:pt idx="24259">
                  <c:v>150.52460336396524</c:v>
                </c:pt>
                <c:pt idx="24260">
                  <c:v>152.41736618730525</c:v>
                </c:pt>
                <c:pt idx="24261">
                  <c:v>150.61654098190766</c:v>
                </c:pt>
                <c:pt idx="24262">
                  <c:v>150.11894971886622</c:v>
                </c:pt>
                <c:pt idx="24263">
                  <c:v>150.34073355072098</c:v>
                </c:pt>
                <c:pt idx="24264">
                  <c:v>153.55849824185941</c:v>
                </c:pt>
                <c:pt idx="24265">
                  <c:v>151.2600999693922</c:v>
                </c:pt>
                <c:pt idx="24266">
                  <c:v>151.0383163785437</c:v>
                </c:pt>
                <c:pt idx="24267">
                  <c:v>155.9109566261053</c:v>
                </c:pt>
                <c:pt idx="24268">
                  <c:v>152.69317373899506</c:v>
                </c:pt>
                <c:pt idx="24269">
                  <c:v>153.88835385501545</c:v>
                </c:pt>
                <c:pt idx="24270">
                  <c:v>153.24479486753091</c:v>
                </c:pt>
                <c:pt idx="24271">
                  <c:v>152.87704945689242</c:v>
                </c:pt>
                <c:pt idx="24272">
                  <c:v>151.68187476351261</c:v>
                </c:pt>
                <c:pt idx="24273">
                  <c:v>151.58993750707955</c:v>
                </c:pt>
                <c:pt idx="24274">
                  <c:v>150.2487958122754</c:v>
                </c:pt>
                <c:pt idx="24275">
                  <c:v>152.63911965237259</c:v>
                </c:pt>
                <c:pt idx="24276">
                  <c:v>151.53591354623825</c:v>
                </c:pt>
                <c:pt idx="24277">
                  <c:v>153.09883907289716</c:v>
                </c:pt>
                <c:pt idx="24278">
                  <c:v>151.44396966213333</c:v>
                </c:pt>
                <c:pt idx="24279">
                  <c:v>152.82300742058243</c:v>
                </c:pt>
                <c:pt idx="24280">
                  <c:v>153.00689518879224</c:v>
                </c:pt>
                <c:pt idx="24281">
                  <c:v>151.62785743034317</c:v>
                </c:pt>
                <c:pt idx="24282">
                  <c:v>151.53591354623825</c:v>
                </c:pt>
                <c:pt idx="24283">
                  <c:v>150.39476311495758</c:v>
                </c:pt>
                <c:pt idx="24284">
                  <c:v>150.02701787302345</c:v>
                </c:pt>
                <c:pt idx="24285">
                  <c:v>151.77381322497692</c:v>
                </c:pt>
                <c:pt idx="24286">
                  <c:v>151.49799964813087</c:v>
                </c:pt>
                <c:pt idx="24287">
                  <c:v>151.13025423749238</c:v>
                </c:pt>
                <c:pt idx="24288">
                  <c:v>152.50930404625393</c:v>
                </c:pt>
                <c:pt idx="24289">
                  <c:v>150.34073355072098</c:v>
                </c:pt>
                <c:pt idx="24290">
                  <c:v>151.35203180318464</c:v>
                </c:pt>
                <c:pt idx="24291">
                  <c:v>150.67057036538958</c:v>
                </c:pt>
                <c:pt idx="24292">
                  <c:v>150.85444668580257</c:v>
                </c:pt>
                <c:pt idx="24293">
                  <c:v>150.21088739706022</c:v>
                </c:pt>
                <c:pt idx="24294">
                  <c:v>151.40606178918219</c:v>
                </c:pt>
                <c:pt idx="24295">
                  <c:v>151.22219209644106</c:v>
                </c:pt>
                <c:pt idx="24296">
                  <c:v>150.52460336396524</c:v>
                </c:pt>
                <c:pt idx="24297">
                  <c:v>150.48669494875003</c:v>
                </c:pt>
                <c:pt idx="24298">
                  <c:v>150.70847944337197</c:v>
                </c:pt>
                <c:pt idx="24299">
                  <c:v>151.9036294336112</c:v>
                </c:pt>
                <c:pt idx="24300">
                  <c:v>151.16816211044352</c:v>
                </c:pt>
                <c:pt idx="24301">
                  <c:v>150.80041730232065</c:v>
                </c:pt>
                <c:pt idx="24302">
                  <c:v>151.44396966213333</c:v>
                </c:pt>
                <c:pt idx="24303">
                  <c:v>151.35203180318464</c:v>
                </c:pt>
                <c:pt idx="24304">
                  <c:v>150.57863292820184</c:v>
                </c:pt>
                <c:pt idx="24305">
                  <c:v>151.0383163785437</c:v>
                </c:pt>
                <c:pt idx="24306">
                  <c:v>150.1568581340814</c:v>
                </c:pt>
                <c:pt idx="24307">
                  <c:v>150.1568581340814</c:v>
                </c:pt>
                <c:pt idx="24308">
                  <c:v>151.40606178918219</c:v>
                </c:pt>
                <c:pt idx="24309">
                  <c:v>151.44396966213333</c:v>
                </c:pt>
                <c:pt idx="24310">
                  <c:v>153.00689518879224</c:v>
                </c:pt>
                <c:pt idx="24311">
                  <c:v>153.79641599606677</c:v>
                </c:pt>
                <c:pt idx="24312">
                  <c:v>152.78511159794374</c:v>
                </c:pt>
                <c:pt idx="24313">
                  <c:v>150.98428699506178</c:v>
                </c:pt>
                <c:pt idx="24314">
                  <c:v>151.16816211044352</c:v>
                </c:pt>
                <c:pt idx="24315">
                  <c:v>150.80041730232065</c:v>
                </c:pt>
                <c:pt idx="24316">
                  <c:v>150.48669494875003</c:v>
                </c:pt>
                <c:pt idx="24317">
                  <c:v>151.53591354623825</c:v>
                </c:pt>
                <c:pt idx="24318">
                  <c:v>151.62785743034317</c:v>
                </c:pt>
                <c:pt idx="24319">
                  <c:v>150.98428699506178</c:v>
                </c:pt>
                <c:pt idx="24320">
                  <c:v>150.06492009437804</c:v>
                </c:pt>
                <c:pt idx="24321">
                  <c:v>150.85444668580257</c:v>
                </c:pt>
                <c:pt idx="24322">
                  <c:v>151.95768231520242</c:v>
                </c:pt>
                <c:pt idx="24323">
                  <c:v>152.87704945689242</c:v>
                </c:pt>
                <c:pt idx="24324">
                  <c:v>150.06492009437804</c:v>
                </c:pt>
                <c:pt idx="24325">
                  <c:v>150.11894971886622</c:v>
                </c:pt>
                <c:pt idx="24326">
                  <c:v>150.06492009437804</c:v>
                </c:pt>
                <c:pt idx="24327">
                  <c:v>151.0383163785437</c:v>
                </c:pt>
                <c:pt idx="24328">
                  <c:v>150.06492009437804</c:v>
                </c:pt>
                <c:pt idx="24329">
                  <c:v>150.80041730232065</c:v>
                </c:pt>
                <c:pt idx="24330">
                  <c:v>150.67057036538958</c:v>
                </c:pt>
                <c:pt idx="24331">
                  <c:v>150.302825376512</c:v>
                </c:pt>
                <c:pt idx="24332">
                  <c:v>150.57863292820184</c:v>
                </c:pt>
                <c:pt idx="24333">
                  <c:v>150.2487958122754</c:v>
                </c:pt>
                <c:pt idx="24334">
                  <c:v>150.61654098190766</c:v>
                </c:pt>
                <c:pt idx="24335">
                  <c:v>151.81174519855301</c:v>
                </c:pt>
                <c:pt idx="24336">
                  <c:v>150.48669494875003</c:v>
                </c:pt>
                <c:pt idx="24337">
                  <c:v>150.06492009437804</c:v>
                </c:pt>
                <c:pt idx="24338">
                  <c:v>150.76250882685389</c:v>
                </c:pt>
                <c:pt idx="24339">
                  <c:v>151.40606178918219</c:v>
                </c:pt>
                <c:pt idx="24340">
                  <c:v>150.85444668580257</c:v>
                </c:pt>
                <c:pt idx="24341">
                  <c:v>151.49799964813087</c:v>
                </c:pt>
                <c:pt idx="24342">
                  <c:v>150.57863292820184</c:v>
                </c:pt>
                <c:pt idx="24343">
                  <c:v>151.53591354623825</c:v>
                </c:pt>
                <c:pt idx="24344">
                  <c:v>151.2600999693922</c:v>
                </c:pt>
                <c:pt idx="24345">
                  <c:v>151.9036294336112</c:v>
                </c:pt>
                <c:pt idx="24346">
                  <c:v>151.13025423749238</c:v>
                </c:pt>
                <c:pt idx="24347">
                  <c:v>150.80041730232065</c:v>
                </c:pt>
                <c:pt idx="24348">
                  <c:v>150.48669494875003</c:v>
                </c:pt>
                <c:pt idx="24349">
                  <c:v>152.50930404625393</c:v>
                </c:pt>
                <c:pt idx="24350">
                  <c:v>150.52460336396524</c:v>
                </c:pt>
                <c:pt idx="24351">
                  <c:v>151.16816211044352</c:v>
                </c:pt>
                <c:pt idx="24352">
                  <c:v>150.06492009437804</c:v>
                </c:pt>
                <c:pt idx="24353">
                  <c:v>151.07622425149484</c:v>
                </c:pt>
                <c:pt idx="24354">
                  <c:v>152.23349046940788</c:v>
                </c:pt>
                <c:pt idx="24355">
                  <c:v>153.28272684110698</c:v>
                </c:pt>
                <c:pt idx="24356">
                  <c:v>152.91495130468732</c:v>
                </c:pt>
                <c:pt idx="24357">
                  <c:v>152.08751720182104</c:v>
                </c:pt>
                <c:pt idx="24358">
                  <c:v>151.9036294336112</c:v>
                </c:pt>
                <c:pt idx="24359">
                  <c:v>151.9036294336112</c:v>
                </c:pt>
                <c:pt idx="24360">
                  <c:v>150.85444668580257</c:v>
                </c:pt>
                <c:pt idx="24361">
                  <c:v>150.2487958122754</c:v>
                </c:pt>
                <c:pt idx="24362">
                  <c:v>150.39476311495758</c:v>
                </c:pt>
                <c:pt idx="24363">
                  <c:v>151.71980131444809</c:v>
                </c:pt>
                <c:pt idx="24364">
                  <c:v>150.34073355072098</c:v>
                </c:pt>
                <c:pt idx="24365">
                  <c:v>150.34073355072098</c:v>
                </c:pt>
                <c:pt idx="24366">
                  <c:v>151.9036294336112</c:v>
                </c:pt>
                <c:pt idx="24367">
                  <c:v>151.2600999693922</c:v>
                </c:pt>
                <c:pt idx="24368">
                  <c:v>150.302825376512</c:v>
                </c:pt>
                <c:pt idx="24369">
                  <c:v>151.13025423749238</c:v>
                </c:pt>
                <c:pt idx="24370">
                  <c:v>151.77381322497692</c:v>
                </c:pt>
                <c:pt idx="24371">
                  <c:v>150.02701787302345</c:v>
                </c:pt>
                <c:pt idx="24372">
                  <c:v>151.16816211044352</c:v>
                </c:pt>
                <c:pt idx="24373">
                  <c:v>150.11894971886622</c:v>
                </c:pt>
                <c:pt idx="24374">
                  <c:v>152.17946108592596</c:v>
                </c:pt>
                <c:pt idx="24375">
                  <c:v>150.80041730232065</c:v>
                </c:pt>
                <c:pt idx="24376">
                  <c:v>151.77381322497692</c:v>
                </c:pt>
                <c:pt idx="24377">
                  <c:v>150.21088739706022</c:v>
                </c:pt>
                <c:pt idx="24378">
                  <c:v>150.61654098190766</c:v>
                </c:pt>
                <c:pt idx="24379">
                  <c:v>151.44396966213333</c:v>
                </c:pt>
                <c:pt idx="24380">
                  <c:v>150.06492009437804</c:v>
                </c:pt>
                <c:pt idx="24381">
                  <c:v>150.11894971886622</c:v>
                </c:pt>
                <c:pt idx="24382">
                  <c:v>153.65044212596433</c:v>
                </c:pt>
                <c:pt idx="24383">
                  <c:v>150.98428699506178</c:v>
                </c:pt>
                <c:pt idx="24384">
                  <c:v>150.61654098190766</c:v>
                </c:pt>
                <c:pt idx="24385">
                  <c:v>150.2487958122754</c:v>
                </c:pt>
                <c:pt idx="24386">
                  <c:v>150.1568581340814</c:v>
                </c:pt>
                <c:pt idx="24387">
                  <c:v>150.98428699506178</c:v>
                </c:pt>
                <c:pt idx="24388">
                  <c:v>151.22219209644106</c:v>
                </c:pt>
                <c:pt idx="24389">
                  <c:v>150.34073355072098</c:v>
                </c:pt>
                <c:pt idx="24390">
                  <c:v>151.31412995538975</c:v>
                </c:pt>
                <c:pt idx="24391">
                  <c:v>151.22219209644106</c:v>
                </c:pt>
                <c:pt idx="24392">
                  <c:v>151.16816211044352</c:v>
                </c:pt>
                <c:pt idx="24393">
                  <c:v>151.99557331771612</c:v>
                </c:pt>
                <c:pt idx="24394">
                  <c:v>150.39476311495758</c:v>
                </c:pt>
                <c:pt idx="24395">
                  <c:v>150.94637851959502</c:v>
                </c:pt>
                <c:pt idx="24396">
                  <c:v>151.9036294336112</c:v>
                </c:pt>
                <c:pt idx="24397">
                  <c:v>150.80041730232065</c:v>
                </c:pt>
                <c:pt idx="24398">
                  <c:v>151.99557331771612</c:v>
                </c:pt>
                <c:pt idx="24399">
                  <c:v>153.46655435775449</c:v>
                </c:pt>
                <c:pt idx="24400">
                  <c:v>150.67057036538958</c:v>
                </c:pt>
                <c:pt idx="24401">
                  <c:v>151.9036294336112</c:v>
                </c:pt>
                <c:pt idx="24402">
                  <c:v>150.52460336396524</c:v>
                </c:pt>
                <c:pt idx="24403">
                  <c:v>150.1568581340814</c:v>
                </c:pt>
                <c:pt idx="24404">
                  <c:v>151.86574505876936</c:v>
                </c:pt>
                <c:pt idx="24405">
                  <c:v>152.41736618730525</c:v>
                </c:pt>
                <c:pt idx="24406">
                  <c:v>151.49799964813087</c:v>
                </c:pt>
                <c:pt idx="24407">
                  <c:v>151.40606178918219</c:v>
                </c:pt>
                <c:pt idx="24408">
                  <c:v>150.39476311495758</c:v>
                </c:pt>
                <c:pt idx="24409">
                  <c:v>151.22219209644106</c:v>
                </c:pt>
                <c:pt idx="24410">
                  <c:v>152.54723662234562</c:v>
                </c:pt>
                <c:pt idx="24411">
                  <c:v>150.43266562551966</c:v>
                </c:pt>
                <c:pt idx="24412">
                  <c:v>153.28272684110698</c:v>
                </c:pt>
                <c:pt idx="24413">
                  <c:v>150.70847944337197</c:v>
                </c:pt>
                <c:pt idx="24414">
                  <c:v>151.62785743034317</c:v>
                </c:pt>
                <c:pt idx="24415">
                  <c:v>152.4552927382407</c:v>
                </c:pt>
                <c:pt idx="24416">
                  <c:v>151.81174519855301</c:v>
                </c:pt>
                <c:pt idx="24417">
                  <c:v>151.71980131444809</c:v>
                </c:pt>
                <c:pt idx="24418">
                  <c:v>152.4552927382407</c:v>
                </c:pt>
                <c:pt idx="24419">
                  <c:v>150.06492009437804</c:v>
                </c:pt>
                <c:pt idx="24420">
                  <c:v>150.43266562551966</c:v>
                </c:pt>
                <c:pt idx="24421">
                  <c:v>151.22219209644106</c:v>
                </c:pt>
                <c:pt idx="24422">
                  <c:v>154.16416200922089</c:v>
                </c:pt>
                <c:pt idx="24423">
                  <c:v>151.22219209644106</c:v>
                </c:pt>
                <c:pt idx="24424">
                  <c:v>151.86574505876936</c:v>
                </c:pt>
                <c:pt idx="24425">
                  <c:v>150.57863292820184</c:v>
                </c:pt>
                <c:pt idx="24426">
                  <c:v>150.21088739706022</c:v>
                </c:pt>
                <c:pt idx="24427">
                  <c:v>151.22219209644106</c:v>
                </c:pt>
                <c:pt idx="24428">
                  <c:v>150.70847944337197</c:v>
                </c:pt>
                <c:pt idx="24429">
                  <c:v>152.27140497003089</c:v>
                </c:pt>
                <c:pt idx="24430">
                  <c:v>150.1568581340814</c:v>
                </c:pt>
                <c:pt idx="24431">
                  <c:v>150.43266562551966</c:v>
                </c:pt>
                <c:pt idx="24432">
                  <c:v>150.06492009437804</c:v>
                </c:pt>
                <c:pt idx="24433">
                  <c:v>151.0383163785437</c:v>
                </c:pt>
                <c:pt idx="24434">
                  <c:v>150.02701787302345</c:v>
                </c:pt>
                <c:pt idx="24435">
                  <c:v>151.53591354623825</c:v>
                </c:pt>
                <c:pt idx="24436">
                  <c:v>150.67057036538958</c:v>
                </c:pt>
                <c:pt idx="24437">
                  <c:v>150.06492009437804</c:v>
                </c:pt>
                <c:pt idx="24438">
                  <c:v>150.34073355072098</c:v>
                </c:pt>
                <c:pt idx="24439">
                  <c:v>150.52460336396524</c:v>
                </c:pt>
                <c:pt idx="24440">
                  <c:v>157.47387492257675</c:v>
                </c:pt>
                <c:pt idx="24441">
                  <c:v>150.67057036538958</c:v>
                </c:pt>
                <c:pt idx="24442">
                  <c:v>152.36334885413578</c:v>
                </c:pt>
                <c:pt idx="24443">
                  <c:v>151.44396966213333</c:v>
                </c:pt>
                <c:pt idx="24444">
                  <c:v>151.16816211044352</c:v>
                </c:pt>
                <c:pt idx="24445">
                  <c:v>150.43266562551966</c:v>
                </c:pt>
                <c:pt idx="24446">
                  <c:v>151.35203180318464</c:v>
                </c:pt>
                <c:pt idx="24447">
                  <c:v>150.43266562551966</c:v>
                </c:pt>
                <c:pt idx="24448">
                  <c:v>150.70847944337197</c:v>
                </c:pt>
                <c:pt idx="24449">
                  <c:v>150.48669494875003</c:v>
                </c:pt>
                <c:pt idx="24450">
                  <c:v>150.39476311495758</c:v>
                </c:pt>
                <c:pt idx="24451">
                  <c:v>150.21088739706022</c:v>
                </c:pt>
                <c:pt idx="24452">
                  <c:v>152.27140497003089</c:v>
                </c:pt>
                <c:pt idx="24453">
                  <c:v>150.61654098190766</c:v>
                </c:pt>
                <c:pt idx="24454">
                  <c:v>153.6125402781694</c:v>
                </c:pt>
                <c:pt idx="24455">
                  <c:v>150.61654098190766</c:v>
                </c:pt>
                <c:pt idx="24456">
                  <c:v>150.89234853359747</c:v>
                </c:pt>
                <c:pt idx="24457">
                  <c:v>151.58993750707955</c:v>
                </c:pt>
                <c:pt idx="24458">
                  <c:v>150.94637851959502</c:v>
                </c:pt>
                <c:pt idx="24459">
                  <c:v>151.58993750707955</c:v>
                </c:pt>
                <c:pt idx="24460">
                  <c:v>151.77381322497692</c:v>
                </c:pt>
                <c:pt idx="24461">
                  <c:v>150.67057036538958</c:v>
                </c:pt>
                <c:pt idx="24462">
                  <c:v>152.17946108592596</c:v>
                </c:pt>
                <c:pt idx="24463">
                  <c:v>150.89234853359747</c:v>
                </c:pt>
                <c:pt idx="24464">
                  <c:v>150.67057036538958</c:v>
                </c:pt>
                <c:pt idx="24465">
                  <c:v>150.70847944337197</c:v>
                </c:pt>
                <c:pt idx="24466">
                  <c:v>150.21088739706022</c:v>
                </c:pt>
                <c:pt idx="24467">
                  <c:v>150.70847944337197</c:v>
                </c:pt>
                <c:pt idx="24468">
                  <c:v>150.67057036538958</c:v>
                </c:pt>
                <c:pt idx="24469">
                  <c:v>151.58993750707955</c:v>
                </c:pt>
                <c:pt idx="24470">
                  <c:v>151.95768231520242</c:v>
                </c:pt>
                <c:pt idx="24471">
                  <c:v>151.31412995538975</c:v>
                </c:pt>
                <c:pt idx="24472">
                  <c:v>152.27140497003089</c:v>
                </c:pt>
                <c:pt idx="24473">
                  <c:v>150.1568581340814</c:v>
                </c:pt>
                <c:pt idx="24474">
                  <c:v>150.76250882685389</c:v>
                </c:pt>
                <c:pt idx="24475">
                  <c:v>150.06492009437804</c:v>
                </c:pt>
                <c:pt idx="24476">
                  <c:v>150.02701787302345</c:v>
                </c:pt>
                <c:pt idx="24477">
                  <c:v>150.02701787302345</c:v>
                </c:pt>
                <c:pt idx="24478">
                  <c:v>150.57863292820184</c:v>
                </c:pt>
                <c:pt idx="24479">
                  <c:v>151.16816211044352</c:v>
                </c:pt>
                <c:pt idx="24480">
                  <c:v>150.2487958122754</c:v>
                </c:pt>
                <c:pt idx="24481">
                  <c:v>155.12142376851833</c:v>
                </c:pt>
                <c:pt idx="24482">
                  <c:v>152.41736618730525</c:v>
                </c:pt>
                <c:pt idx="24483">
                  <c:v>151.16816211044352</c:v>
                </c:pt>
                <c:pt idx="24484">
                  <c:v>150.98428699506178</c:v>
                </c:pt>
                <c:pt idx="24485">
                  <c:v>150.94637851959502</c:v>
                </c:pt>
                <c:pt idx="24486">
                  <c:v>150.06492009437804</c:v>
                </c:pt>
                <c:pt idx="24487">
                  <c:v>151.53591354623825</c:v>
                </c:pt>
                <c:pt idx="24488">
                  <c:v>151.0383163785437</c:v>
                </c:pt>
                <c:pt idx="24489">
                  <c:v>151.0383163785437</c:v>
                </c:pt>
                <c:pt idx="24490">
                  <c:v>152.23349046940788</c:v>
                </c:pt>
                <c:pt idx="24491">
                  <c:v>151.13025423749238</c:v>
                </c:pt>
                <c:pt idx="24492">
                  <c:v>150.2487958122754</c:v>
                </c:pt>
                <c:pt idx="24493">
                  <c:v>150.06492009437804</c:v>
                </c:pt>
                <c:pt idx="24494">
                  <c:v>150.21088739706022</c:v>
                </c:pt>
                <c:pt idx="24495">
                  <c:v>150.11894971886622</c:v>
                </c:pt>
                <c:pt idx="24496">
                  <c:v>151.49799964813087</c:v>
                </c:pt>
                <c:pt idx="24497">
                  <c:v>150.61654098190766</c:v>
                </c:pt>
                <c:pt idx="24498">
                  <c:v>151.07622425149484</c:v>
                </c:pt>
                <c:pt idx="24499">
                  <c:v>151.9036294336112</c:v>
                </c:pt>
                <c:pt idx="24500">
                  <c:v>153.65044212596433</c:v>
                </c:pt>
                <c:pt idx="24501">
                  <c:v>150.43266562551966</c:v>
                </c:pt>
                <c:pt idx="24502">
                  <c:v>151.62785743034317</c:v>
                </c:pt>
                <c:pt idx="24503">
                  <c:v>152.32542832835657</c:v>
                </c:pt>
                <c:pt idx="24504">
                  <c:v>152.60124130268699</c:v>
                </c:pt>
                <c:pt idx="24505">
                  <c:v>150.94637851959502</c:v>
                </c:pt>
                <c:pt idx="24506">
                  <c:v>151.86574505876936</c:v>
                </c:pt>
                <c:pt idx="24507">
                  <c:v>150.21088739706022</c:v>
                </c:pt>
                <c:pt idx="24508">
                  <c:v>150.21088739706022</c:v>
                </c:pt>
                <c:pt idx="24509">
                  <c:v>151.0383163785437</c:v>
                </c:pt>
                <c:pt idx="24510">
                  <c:v>151.07622425149484</c:v>
                </c:pt>
                <c:pt idx="24511">
                  <c:v>150.76250882685389</c:v>
                </c:pt>
                <c:pt idx="24512">
                  <c:v>150.89234853359747</c:v>
                </c:pt>
                <c:pt idx="24513">
                  <c:v>150.67057036538958</c:v>
                </c:pt>
                <c:pt idx="24514">
                  <c:v>150.52460336396524</c:v>
                </c:pt>
                <c:pt idx="24515">
                  <c:v>150.70847944337197</c:v>
                </c:pt>
                <c:pt idx="24516">
                  <c:v>151.99557331771612</c:v>
                </c:pt>
                <c:pt idx="24517">
                  <c:v>151.35203180318464</c:v>
                </c:pt>
                <c:pt idx="24518">
                  <c:v>151.16816211044352</c:v>
                </c:pt>
                <c:pt idx="24519">
                  <c:v>151.44396966213333</c:v>
                </c:pt>
                <c:pt idx="24520">
                  <c:v>153.3367327264796</c:v>
                </c:pt>
                <c:pt idx="24521">
                  <c:v>150.43266562551966</c:v>
                </c:pt>
                <c:pt idx="24522">
                  <c:v>152.50930404625393</c:v>
                </c:pt>
                <c:pt idx="24523">
                  <c:v>152.50930404625393</c:v>
                </c:pt>
                <c:pt idx="24524">
                  <c:v>151.0383163785437</c:v>
                </c:pt>
                <c:pt idx="24525">
                  <c:v>150.80041730232065</c:v>
                </c:pt>
                <c:pt idx="24526">
                  <c:v>152.27140497003089</c:v>
                </c:pt>
                <c:pt idx="24527">
                  <c:v>150.34073355072098</c:v>
                </c:pt>
                <c:pt idx="24528">
                  <c:v>152.36334885413578</c:v>
                </c:pt>
                <c:pt idx="24529">
                  <c:v>151.81174519855301</c:v>
                </c:pt>
                <c:pt idx="24530">
                  <c:v>150.89234853359747</c:v>
                </c:pt>
                <c:pt idx="24531">
                  <c:v>150.52460336396524</c:v>
                </c:pt>
                <c:pt idx="24532">
                  <c:v>152.17946108592596</c:v>
                </c:pt>
                <c:pt idx="24533">
                  <c:v>151.35203180318464</c:v>
                </c:pt>
                <c:pt idx="24534">
                  <c:v>151.0383163785437</c:v>
                </c:pt>
                <c:pt idx="24535">
                  <c:v>150.2487958122754</c:v>
                </c:pt>
                <c:pt idx="24536">
                  <c:v>150.57863292820184</c:v>
                </c:pt>
                <c:pt idx="24537">
                  <c:v>150.57863292820184</c:v>
                </c:pt>
                <c:pt idx="24538">
                  <c:v>152.32542832835657</c:v>
                </c:pt>
                <c:pt idx="24539">
                  <c:v>152.69317373899506</c:v>
                </c:pt>
                <c:pt idx="24540">
                  <c:v>151.49799964813087</c:v>
                </c:pt>
                <c:pt idx="24541">
                  <c:v>151.58993750707955</c:v>
                </c:pt>
                <c:pt idx="24542">
                  <c:v>152.78511159794374</c:v>
                </c:pt>
                <c:pt idx="24543">
                  <c:v>151.77381322497692</c:v>
                </c:pt>
                <c:pt idx="24544">
                  <c:v>151.44396966213333</c:v>
                </c:pt>
                <c:pt idx="24545">
                  <c:v>150.34073355072098</c:v>
                </c:pt>
                <c:pt idx="24546">
                  <c:v>150.1568581340814</c:v>
                </c:pt>
                <c:pt idx="24547">
                  <c:v>152.36334885413578</c:v>
                </c:pt>
                <c:pt idx="24548">
                  <c:v>150.11894971886622</c:v>
                </c:pt>
                <c:pt idx="24549">
                  <c:v>150.85444668580257</c:v>
                </c:pt>
                <c:pt idx="24550">
                  <c:v>151.62785743034317</c:v>
                </c:pt>
                <c:pt idx="24551">
                  <c:v>151.53591354623825</c:v>
                </c:pt>
                <c:pt idx="24552">
                  <c:v>152.17946108592596</c:v>
                </c:pt>
                <c:pt idx="24553">
                  <c:v>150.1568581340814</c:v>
                </c:pt>
                <c:pt idx="24554">
                  <c:v>150.06492009437804</c:v>
                </c:pt>
                <c:pt idx="24555">
                  <c:v>151.13025423749238</c:v>
                </c:pt>
                <c:pt idx="24556">
                  <c:v>153.6125402781694</c:v>
                </c:pt>
                <c:pt idx="24557">
                  <c:v>151.58993750707955</c:v>
                </c:pt>
                <c:pt idx="24558">
                  <c:v>151.0383163785437</c:v>
                </c:pt>
                <c:pt idx="24559">
                  <c:v>150.80041730232065</c:v>
                </c:pt>
                <c:pt idx="24560">
                  <c:v>150.2487958122754</c:v>
                </c:pt>
                <c:pt idx="24561">
                  <c:v>150.98428699506178</c:v>
                </c:pt>
                <c:pt idx="24562">
                  <c:v>153.09883907289716</c:v>
                </c:pt>
                <c:pt idx="24563">
                  <c:v>150.70847944337197</c:v>
                </c:pt>
                <c:pt idx="24564">
                  <c:v>152.54723662234562</c:v>
                </c:pt>
                <c:pt idx="24565">
                  <c:v>152.4552927382407</c:v>
                </c:pt>
                <c:pt idx="24566">
                  <c:v>150.98428699506178</c:v>
                </c:pt>
                <c:pt idx="24567">
                  <c:v>150.52460336396524</c:v>
                </c:pt>
                <c:pt idx="24568">
                  <c:v>151.07622425149484</c:v>
                </c:pt>
                <c:pt idx="24569">
                  <c:v>153.46655435775449</c:v>
                </c:pt>
                <c:pt idx="24570">
                  <c:v>150.98428699506178</c:v>
                </c:pt>
                <c:pt idx="24571">
                  <c:v>150.76250882685389</c:v>
                </c:pt>
                <c:pt idx="24572">
                  <c:v>152.08751720182104</c:v>
                </c:pt>
                <c:pt idx="24573">
                  <c:v>150.57863292820184</c:v>
                </c:pt>
                <c:pt idx="24574">
                  <c:v>150.06492009437804</c:v>
                </c:pt>
                <c:pt idx="24575">
                  <c:v>150.85444668580257</c:v>
                </c:pt>
                <c:pt idx="24576">
                  <c:v>152.04962077666673</c:v>
                </c:pt>
                <c:pt idx="24577">
                  <c:v>153.70447813711809</c:v>
                </c:pt>
                <c:pt idx="24578">
                  <c:v>151.13025423749238</c:v>
                </c:pt>
                <c:pt idx="24579">
                  <c:v>151.31412995538975</c:v>
                </c:pt>
                <c:pt idx="24580">
                  <c:v>150.06492009437804</c:v>
                </c:pt>
                <c:pt idx="24581">
                  <c:v>150.57863292820184</c:v>
                </c:pt>
                <c:pt idx="24582">
                  <c:v>150.2487958122754</c:v>
                </c:pt>
                <c:pt idx="24583">
                  <c:v>150.21088739706022</c:v>
                </c:pt>
                <c:pt idx="24584">
                  <c:v>150.34073355072098</c:v>
                </c:pt>
                <c:pt idx="24585">
                  <c:v>150.61654098190766</c:v>
                </c:pt>
                <c:pt idx="24586">
                  <c:v>151.13025423749238</c:v>
                </c:pt>
                <c:pt idx="24587">
                  <c:v>150.1568581340814</c:v>
                </c:pt>
                <c:pt idx="24588">
                  <c:v>151.2600999693922</c:v>
                </c:pt>
                <c:pt idx="24589">
                  <c:v>150.1568581340814</c:v>
                </c:pt>
                <c:pt idx="24590">
                  <c:v>150.06492009437804</c:v>
                </c:pt>
                <c:pt idx="24591">
                  <c:v>150.94637851959502</c:v>
                </c:pt>
                <c:pt idx="24592">
                  <c:v>151.22219209644106</c:v>
                </c:pt>
                <c:pt idx="24593">
                  <c:v>150.94637851959502</c:v>
                </c:pt>
                <c:pt idx="24594">
                  <c:v>151.0383163785437</c:v>
                </c:pt>
                <c:pt idx="24595">
                  <c:v>150.02701787302345</c:v>
                </c:pt>
                <c:pt idx="24596">
                  <c:v>150.85444668580257</c:v>
                </c:pt>
                <c:pt idx="24597">
                  <c:v>150.57863292820184</c:v>
                </c:pt>
                <c:pt idx="24598">
                  <c:v>150.48669494875003</c:v>
                </c:pt>
                <c:pt idx="24599">
                  <c:v>153.55849824185941</c:v>
                </c:pt>
                <c:pt idx="24600">
                  <c:v>154.20204578154713</c:v>
                </c:pt>
                <c:pt idx="24601">
                  <c:v>153.42866998291265</c:v>
                </c:pt>
                <c:pt idx="24602">
                  <c:v>151.13025423749238</c:v>
                </c:pt>
                <c:pt idx="24603">
                  <c:v>150.80041730232065</c:v>
                </c:pt>
                <c:pt idx="24604">
                  <c:v>150.94637851959502</c:v>
                </c:pt>
                <c:pt idx="24605">
                  <c:v>150.02701787302345</c:v>
                </c:pt>
                <c:pt idx="24606">
                  <c:v>151.22219209644106</c:v>
                </c:pt>
                <c:pt idx="24607">
                  <c:v>150.2487958122754</c:v>
                </c:pt>
                <c:pt idx="24608">
                  <c:v>151.9036294336112</c:v>
                </c:pt>
                <c:pt idx="24609">
                  <c:v>151.9036294336112</c:v>
                </c:pt>
                <c:pt idx="24610">
                  <c:v>151.13025423749238</c:v>
                </c:pt>
                <c:pt idx="24611">
                  <c:v>151.13025423749238</c:v>
                </c:pt>
                <c:pt idx="24612">
                  <c:v>150.2487958122754</c:v>
                </c:pt>
                <c:pt idx="24613">
                  <c:v>152.36334885413578</c:v>
                </c:pt>
                <c:pt idx="24614">
                  <c:v>150.39476311495758</c:v>
                </c:pt>
                <c:pt idx="24615">
                  <c:v>151.77381322497692</c:v>
                </c:pt>
                <c:pt idx="24616">
                  <c:v>150.67057036538958</c:v>
                </c:pt>
                <c:pt idx="24617">
                  <c:v>150.06492009437804</c:v>
                </c:pt>
                <c:pt idx="24618">
                  <c:v>150.2487958122754</c:v>
                </c:pt>
                <c:pt idx="24619">
                  <c:v>151.68187476351261</c:v>
                </c:pt>
                <c:pt idx="24620">
                  <c:v>150.76250882685389</c:v>
                </c:pt>
                <c:pt idx="24621">
                  <c:v>150.98428699506178</c:v>
                </c:pt>
                <c:pt idx="24622">
                  <c:v>150.94637851959502</c:v>
                </c:pt>
                <c:pt idx="24623">
                  <c:v>150.76250882685389</c:v>
                </c:pt>
                <c:pt idx="24624">
                  <c:v>150.98428699506178</c:v>
                </c:pt>
                <c:pt idx="24625">
                  <c:v>151.53591354623825</c:v>
                </c:pt>
                <c:pt idx="24626">
                  <c:v>152.73106353647751</c:v>
                </c:pt>
                <c:pt idx="24627">
                  <c:v>152.08751720182104</c:v>
                </c:pt>
                <c:pt idx="24628">
                  <c:v>154.47787743386186</c:v>
                </c:pt>
                <c:pt idx="24629">
                  <c:v>150.80041730232065</c:v>
                </c:pt>
                <c:pt idx="24630">
                  <c:v>152.82300742058243</c:v>
                </c:pt>
                <c:pt idx="24631">
                  <c:v>152.17946108592596</c:v>
                </c:pt>
                <c:pt idx="24632">
                  <c:v>152.27140497003089</c:v>
                </c:pt>
                <c:pt idx="24633">
                  <c:v>151.2600999693922</c:v>
                </c:pt>
                <c:pt idx="24634">
                  <c:v>152.41736618730525</c:v>
                </c:pt>
                <c:pt idx="24635">
                  <c:v>151.22219209644106</c:v>
                </c:pt>
                <c:pt idx="24636">
                  <c:v>150.302825376512</c:v>
                </c:pt>
                <c:pt idx="24637">
                  <c:v>150.1568581340814</c:v>
                </c:pt>
                <c:pt idx="24638">
                  <c:v>150.57863292820184</c:v>
                </c:pt>
                <c:pt idx="24639">
                  <c:v>151.77381322497692</c:v>
                </c:pt>
                <c:pt idx="24640">
                  <c:v>153.42866998291265</c:v>
                </c:pt>
                <c:pt idx="24641">
                  <c:v>150.98428699506178</c:v>
                </c:pt>
                <c:pt idx="24642">
                  <c:v>152.04962077666673</c:v>
                </c:pt>
                <c:pt idx="24643">
                  <c:v>151.86574505876936</c:v>
                </c:pt>
                <c:pt idx="24644">
                  <c:v>152.14155863561541</c:v>
                </c:pt>
                <c:pt idx="24645">
                  <c:v>151.58993750707955</c:v>
                </c:pt>
                <c:pt idx="24646">
                  <c:v>150.302825376512</c:v>
                </c:pt>
                <c:pt idx="24647">
                  <c:v>151.0383163785437</c:v>
                </c:pt>
                <c:pt idx="24648">
                  <c:v>151.95768231520242</c:v>
                </c:pt>
                <c:pt idx="24649">
                  <c:v>150.06492009437804</c:v>
                </c:pt>
                <c:pt idx="24650">
                  <c:v>151.0383163785437</c:v>
                </c:pt>
                <c:pt idx="24651">
                  <c:v>150.57863292820184</c:v>
                </c:pt>
                <c:pt idx="24652">
                  <c:v>151.07622425149484</c:v>
                </c:pt>
                <c:pt idx="24653">
                  <c:v>152.54723662234562</c:v>
                </c:pt>
                <c:pt idx="24654">
                  <c:v>153.37461047364957</c:v>
                </c:pt>
                <c:pt idx="24655">
                  <c:v>150.06492009437804</c:v>
                </c:pt>
                <c:pt idx="24656">
                  <c:v>150.302825376512</c:v>
                </c:pt>
                <c:pt idx="24657">
                  <c:v>152.08751720182104</c:v>
                </c:pt>
                <c:pt idx="24658">
                  <c:v>150.67057036538958</c:v>
                </c:pt>
                <c:pt idx="24659">
                  <c:v>151.71980131444809</c:v>
                </c:pt>
                <c:pt idx="24660">
                  <c:v>150.11894971886622</c:v>
                </c:pt>
                <c:pt idx="24661">
                  <c:v>150.52460336396524</c:v>
                </c:pt>
                <c:pt idx="24662">
                  <c:v>150.52460336396524</c:v>
                </c:pt>
                <c:pt idx="24663">
                  <c:v>150.80041730232065</c:v>
                </c:pt>
                <c:pt idx="24664">
                  <c:v>152.4552927382407</c:v>
                </c:pt>
                <c:pt idx="24665">
                  <c:v>152.73106353647751</c:v>
                </c:pt>
                <c:pt idx="24666">
                  <c:v>151.35203180318464</c:v>
                </c:pt>
                <c:pt idx="24667">
                  <c:v>151.99557331771612</c:v>
                </c:pt>
                <c:pt idx="24668">
                  <c:v>151.99557331771612</c:v>
                </c:pt>
                <c:pt idx="24669">
                  <c:v>150.98428699506178</c:v>
                </c:pt>
                <c:pt idx="24670">
                  <c:v>150.43266562551966</c:v>
                </c:pt>
                <c:pt idx="24671">
                  <c:v>150.06492009437804</c:v>
                </c:pt>
                <c:pt idx="24672">
                  <c:v>150.2487958122754</c:v>
                </c:pt>
                <c:pt idx="24673">
                  <c:v>150.11894971886622</c:v>
                </c:pt>
                <c:pt idx="24674">
                  <c:v>151.0383163785437</c:v>
                </c:pt>
                <c:pt idx="24675">
                  <c:v>150.302825376512</c:v>
                </c:pt>
                <c:pt idx="24676">
                  <c:v>150.06492009437804</c:v>
                </c:pt>
                <c:pt idx="24677">
                  <c:v>150.80041730232065</c:v>
                </c:pt>
                <c:pt idx="24678">
                  <c:v>150.39476311495758</c:v>
                </c:pt>
                <c:pt idx="24679">
                  <c:v>151.77381322497692</c:v>
                </c:pt>
                <c:pt idx="24680">
                  <c:v>150.1568581340814</c:v>
                </c:pt>
                <c:pt idx="24681">
                  <c:v>150.06492009437804</c:v>
                </c:pt>
                <c:pt idx="24682">
                  <c:v>151.0383163785437</c:v>
                </c:pt>
                <c:pt idx="24683">
                  <c:v>155.85691519231094</c:v>
                </c:pt>
                <c:pt idx="24684">
                  <c:v>150.80041730232065</c:v>
                </c:pt>
                <c:pt idx="24685">
                  <c:v>150.94637851959502</c:v>
                </c:pt>
                <c:pt idx="24686">
                  <c:v>150.21088739706022</c:v>
                </c:pt>
                <c:pt idx="24687">
                  <c:v>150.57863292820184</c:v>
                </c:pt>
                <c:pt idx="24688">
                  <c:v>151.0383163785437</c:v>
                </c:pt>
                <c:pt idx="24689">
                  <c:v>152.60124130268699</c:v>
                </c:pt>
                <c:pt idx="24690">
                  <c:v>151.95768231520242</c:v>
                </c:pt>
                <c:pt idx="24691">
                  <c:v>150.21088739706022</c:v>
                </c:pt>
                <c:pt idx="24692">
                  <c:v>150.302825376512</c:v>
                </c:pt>
                <c:pt idx="24693">
                  <c:v>153.37461047364957</c:v>
                </c:pt>
                <c:pt idx="24694">
                  <c:v>151.62785743034317</c:v>
                </c:pt>
                <c:pt idx="24695">
                  <c:v>150.43266562551966</c:v>
                </c:pt>
                <c:pt idx="24696">
                  <c:v>151.99557331771612</c:v>
                </c:pt>
                <c:pt idx="24697">
                  <c:v>151.16816211044352</c:v>
                </c:pt>
                <c:pt idx="24698">
                  <c:v>151.53591354623825</c:v>
                </c:pt>
                <c:pt idx="24699">
                  <c:v>152.63911965237259</c:v>
                </c:pt>
                <c:pt idx="24700">
                  <c:v>151.53591354623825</c:v>
                </c:pt>
                <c:pt idx="24701">
                  <c:v>151.44396966213333</c:v>
                </c:pt>
                <c:pt idx="24702">
                  <c:v>150.2487958122754</c:v>
                </c:pt>
                <c:pt idx="24703">
                  <c:v>150.34073355072098</c:v>
                </c:pt>
                <c:pt idx="24704">
                  <c:v>150.94637851959502</c:v>
                </c:pt>
                <c:pt idx="24705">
                  <c:v>150.80041730232065</c:v>
                </c:pt>
                <c:pt idx="24706">
                  <c:v>150.98428699506178</c:v>
                </c:pt>
                <c:pt idx="24707">
                  <c:v>150.80041730232065</c:v>
                </c:pt>
                <c:pt idx="24708">
                  <c:v>150.67057036538958</c:v>
                </c:pt>
                <c:pt idx="24709">
                  <c:v>150.302825376512</c:v>
                </c:pt>
                <c:pt idx="24710">
                  <c:v>152.23349046940788</c:v>
                </c:pt>
                <c:pt idx="24711">
                  <c:v>150.43266562551966</c:v>
                </c:pt>
                <c:pt idx="24712">
                  <c:v>150.80041730232065</c:v>
                </c:pt>
                <c:pt idx="24713">
                  <c:v>150.2487958122754</c:v>
                </c:pt>
                <c:pt idx="24714">
                  <c:v>151.07622425149484</c:v>
                </c:pt>
                <c:pt idx="24715">
                  <c:v>151.16816211044352</c:v>
                </c:pt>
                <c:pt idx="24716">
                  <c:v>150.52460336396524</c:v>
                </c:pt>
                <c:pt idx="24717">
                  <c:v>150.302825376512</c:v>
                </c:pt>
                <c:pt idx="24718">
                  <c:v>150.52460336396524</c:v>
                </c:pt>
                <c:pt idx="24719">
                  <c:v>151.31412995538975</c:v>
                </c:pt>
                <c:pt idx="24720">
                  <c:v>150.11894971886622</c:v>
                </c:pt>
                <c:pt idx="24721">
                  <c:v>150.2487958122754</c:v>
                </c:pt>
                <c:pt idx="24722">
                  <c:v>152.54723662234562</c:v>
                </c:pt>
                <c:pt idx="24723">
                  <c:v>156.04080356303638</c:v>
                </c:pt>
                <c:pt idx="24724">
                  <c:v>152.32542832835657</c:v>
                </c:pt>
                <c:pt idx="24725">
                  <c:v>153.24479486753091</c:v>
                </c:pt>
                <c:pt idx="24726">
                  <c:v>153.24479486753091</c:v>
                </c:pt>
                <c:pt idx="24727">
                  <c:v>150.76250882685389</c:v>
                </c:pt>
                <c:pt idx="24728">
                  <c:v>150.302825376512</c:v>
                </c:pt>
                <c:pt idx="24729">
                  <c:v>150.302825376512</c:v>
                </c:pt>
                <c:pt idx="24730">
                  <c:v>151.81174519855301</c:v>
                </c:pt>
                <c:pt idx="24731">
                  <c:v>151.16816211044352</c:v>
                </c:pt>
                <c:pt idx="24732">
                  <c:v>151.2600999693922</c:v>
                </c:pt>
                <c:pt idx="24733">
                  <c:v>151.81174519855301</c:v>
                </c:pt>
                <c:pt idx="24734">
                  <c:v>152.4552927382407</c:v>
                </c:pt>
                <c:pt idx="24735">
                  <c:v>153.00689518879224</c:v>
                </c:pt>
                <c:pt idx="24736">
                  <c:v>151.62785743034317</c:v>
                </c:pt>
                <c:pt idx="24737">
                  <c:v>150.76250882685389</c:v>
                </c:pt>
                <c:pt idx="24738">
                  <c:v>150.67057036538958</c:v>
                </c:pt>
                <c:pt idx="24739">
                  <c:v>150.98428699506178</c:v>
                </c:pt>
                <c:pt idx="24740">
                  <c:v>151.2600999693922</c:v>
                </c:pt>
                <c:pt idx="24741">
                  <c:v>153.09883907289716</c:v>
                </c:pt>
                <c:pt idx="24742">
                  <c:v>152.17946108592596</c:v>
                </c:pt>
                <c:pt idx="24743">
                  <c:v>150.57863292820184</c:v>
                </c:pt>
                <c:pt idx="24744">
                  <c:v>150.02701787302345</c:v>
                </c:pt>
                <c:pt idx="24745">
                  <c:v>151.16816211044352</c:v>
                </c:pt>
                <c:pt idx="24746">
                  <c:v>151.2600999693922</c:v>
                </c:pt>
                <c:pt idx="24747">
                  <c:v>151.13025423749238</c:v>
                </c:pt>
                <c:pt idx="24748">
                  <c:v>150.302825376512</c:v>
                </c:pt>
                <c:pt idx="24749">
                  <c:v>151.16816211044352</c:v>
                </c:pt>
                <c:pt idx="24750">
                  <c:v>151.07622425149484</c:v>
                </c:pt>
                <c:pt idx="24751">
                  <c:v>150.21088739706022</c:v>
                </c:pt>
                <c:pt idx="24752">
                  <c:v>150.302825376512</c:v>
                </c:pt>
                <c:pt idx="24753">
                  <c:v>150.11894971886622</c:v>
                </c:pt>
                <c:pt idx="24754">
                  <c:v>151.22219209644106</c:v>
                </c:pt>
                <c:pt idx="24755">
                  <c:v>152.41736618730525</c:v>
                </c:pt>
                <c:pt idx="24756">
                  <c:v>151.22219209644106</c:v>
                </c:pt>
                <c:pt idx="24757">
                  <c:v>150.11894971886622</c:v>
                </c:pt>
                <c:pt idx="24758">
                  <c:v>150.2487958122754</c:v>
                </c:pt>
                <c:pt idx="24759">
                  <c:v>150.76250882685389</c:v>
                </c:pt>
                <c:pt idx="24760">
                  <c:v>150.57863292820184</c:v>
                </c:pt>
                <c:pt idx="24761">
                  <c:v>150.52460336396524</c:v>
                </c:pt>
                <c:pt idx="24762">
                  <c:v>150.70847944337197</c:v>
                </c:pt>
                <c:pt idx="24763">
                  <c:v>150.21088739706022</c:v>
                </c:pt>
                <c:pt idx="24764">
                  <c:v>152.23349046940788</c:v>
                </c:pt>
                <c:pt idx="24765">
                  <c:v>152.60124130268699</c:v>
                </c:pt>
                <c:pt idx="24766">
                  <c:v>150.98428699506178</c:v>
                </c:pt>
                <c:pt idx="24767">
                  <c:v>150.61654098190766</c:v>
                </c:pt>
                <c:pt idx="24768">
                  <c:v>150.02701787302345</c:v>
                </c:pt>
                <c:pt idx="24769">
                  <c:v>150.67057036538958</c:v>
                </c:pt>
                <c:pt idx="24770">
                  <c:v>150.34073355072098</c:v>
                </c:pt>
                <c:pt idx="24771">
                  <c:v>150.302825376512</c:v>
                </c:pt>
                <c:pt idx="24772">
                  <c:v>151.86574505876936</c:v>
                </c:pt>
                <c:pt idx="24773">
                  <c:v>151.49799964813087</c:v>
                </c:pt>
                <c:pt idx="24774">
                  <c:v>151.49799964813087</c:v>
                </c:pt>
                <c:pt idx="24775">
                  <c:v>150.39476311495758</c:v>
                </c:pt>
                <c:pt idx="24776">
                  <c:v>150.2487958122754</c:v>
                </c:pt>
                <c:pt idx="24777">
                  <c:v>150.52460336396524</c:v>
                </c:pt>
                <c:pt idx="24778">
                  <c:v>152.36334885413578</c:v>
                </c:pt>
                <c:pt idx="24779">
                  <c:v>151.71980131444809</c:v>
                </c:pt>
                <c:pt idx="24780">
                  <c:v>151.62785743034317</c:v>
                </c:pt>
                <c:pt idx="24781">
                  <c:v>151.2600999693922</c:v>
                </c:pt>
                <c:pt idx="24782">
                  <c:v>150.2487958122754</c:v>
                </c:pt>
                <c:pt idx="24783">
                  <c:v>150.21088739706022</c:v>
                </c:pt>
                <c:pt idx="24784">
                  <c:v>150.11894971886622</c:v>
                </c:pt>
                <c:pt idx="24785">
                  <c:v>150.57863292820184</c:v>
                </c:pt>
                <c:pt idx="24786">
                  <c:v>151.13025423749238</c:v>
                </c:pt>
                <c:pt idx="24787">
                  <c:v>152.14155863561541</c:v>
                </c:pt>
                <c:pt idx="24788">
                  <c:v>150.21088739706022</c:v>
                </c:pt>
                <c:pt idx="24789">
                  <c:v>151.07622425149484</c:v>
                </c:pt>
                <c:pt idx="24790">
                  <c:v>150.39476311495758</c:v>
                </c:pt>
                <c:pt idx="24791">
                  <c:v>150.1568581340814</c:v>
                </c:pt>
                <c:pt idx="24792">
                  <c:v>150.57863292820184</c:v>
                </c:pt>
                <c:pt idx="24793">
                  <c:v>151.44396966213333</c:v>
                </c:pt>
                <c:pt idx="24794">
                  <c:v>150.89234853359747</c:v>
                </c:pt>
                <c:pt idx="24795">
                  <c:v>151.44396966213333</c:v>
                </c:pt>
                <c:pt idx="24796">
                  <c:v>151.07622425149484</c:v>
                </c:pt>
                <c:pt idx="24797">
                  <c:v>150.1568581340814</c:v>
                </c:pt>
                <c:pt idx="24798">
                  <c:v>151.44396966213333</c:v>
                </c:pt>
                <c:pt idx="24799">
                  <c:v>151.71980131444809</c:v>
                </c:pt>
                <c:pt idx="24800">
                  <c:v>150.302825376512</c:v>
                </c:pt>
                <c:pt idx="24801">
                  <c:v>150.61654098190766</c:v>
                </c:pt>
                <c:pt idx="24802">
                  <c:v>151.95768231520242</c:v>
                </c:pt>
                <c:pt idx="24803">
                  <c:v>151.49799964813087</c:v>
                </c:pt>
                <c:pt idx="24804">
                  <c:v>152.23349046940788</c:v>
                </c:pt>
                <c:pt idx="24805">
                  <c:v>151.49799964813087</c:v>
                </c:pt>
                <c:pt idx="24806">
                  <c:v>152.69317373899506</c:v>
                </c:pt>
                <c:pt idx="24807">
                  <c:v>151.35203180318464</c:v>
                </c:pt>
                <c:pt idx="24808">
                  <c:v>150.61654098190766</c:v>
                </c:pt>
                <c:pt idx="24809">
                  <c:v>153.42866998291265</c:v>
                </c:pt>
                <c:pt idx="24810">
                  <c:v>152.14155863561541</c:v>
                </c:pt>
                <c:pt idx="24811">
                  <c:v>150.06492009437804</c:v>
                </c:pt>
                <c:pt idx="24812">
                  <c:v>150.11894971886622</c:v>
                </c:pt>
                <c:pt idx="24813">
                  <c:v>150.85444668580257</c:v>
                </c:pt>
                <c:pt idx="24814">
                  <c:v>150.61654098190766</c:v>
                </c:pt>
                <c:pt idx="24815">
                  <c:v>152.4552927382407</c:v>
                </c:pt>
                <c:pt idx="24816">
                  <c:v>150.89234853359747</c:v>
                </c:pt>
                <c:pt idx="24817">
                  <c:v>153.37461047364957</c:v>
                </c:pt>
                <c:pt idx="24818">
                  <c:v>152.27140497003089</c:v>
                </c:pt>
                <c:pt idx="24819">
                  <c:v>150.98428699506178</c:v>
                </c:pt>
                <c:pt idx="24820">
                  <c:v>152.08751720182104</c:v>
                </c:pt>
                <c:pt idx="24821">
                  <c:v>153.00689518879224</c:v>
                </c:pt>
                <c:pt idx="24822">
                  <c:v>150.34073355072098</c:v>
                </c:pt>
                <c:pt idx="24823">
                  <c:v>151.95768231520242</c:v>
                </c:pt>
                <c:pt idx="24824">
                  <c:v>151.13025423749238</c:v>
                </c:pt>
                <c:pt idx="24825">
                  <c:v>150.1568581340814</c:v>
                </c:pt>
                <c:pt idx="24826">
                  <c:v>150.39476311495758</c:v>
                </c:pt>
                <c:pt idx="24827">
                  <c:v>151.58993750707955</c:v>
                </c:pt>
                <c:pt idx="24828">
                  <c:v>150.48669494875003</c:v>
                </c:pt>
                <c:pt idx="24829">
                  <c:v>153.09883907289716</c:v>
                </c:pt>
                <c:pt idx="24830">
                  <c:v>150.80041730232065</c:v>
                </c:pt>
                <c:pt idx="24831">
                  <c:v>150.70847944337197</c:v>
                </c:pt>
                <c:pt idx="24832">
                  <c:v>151.81174519855301</c:v>
                </c:pt>
                <c:pt idx="24833">
                  <c:v>152.27140497003089</c:v>
                </c:pt>
                <c:pt idx="24834">
                  <c:v>151.9036294336112</c:v>
                </c:pt>
                <c:pt idx="24835">
                  <c:v>150.1568581340814</c:v>
                </c:pt>
                <c:pt idx="24836">
                  <c:v>150.1568581340814</c:v>
                </c:pt>
                <c:pt idx="24837">
                  <c:v>150.94637851959502</c:v>
                </c:pt>
                <c:pt idx="24838">
                  <c:v>153.88835385501545</c:v>
                </c:pt>
                <c:pt idx="24839">
                  <c:v>152.87704945689242</c:v>
                </c:pt>
                <c:pt idx="24840">
                  <c:v>151.77381322497692</c:v>
                </c:pt>
                <c:pt idx="24841">
                  <c:v>150.39476311495758</c:v>
                </c:pt>
                <c:pt idx="24842">
                  <c:v>151.31412995538975</c:v>
                </c:pt>
                <c:pt idx="24843">
                  <c:v>150.34073355072098</c:v>
                </c:pt>
                <c:pt idx="24844">
                  <c:v>151.2600999693922</c:v>
                </c:pt>
                <c:pt idx="24845">
                  <c:v>150.06492009437804</c:v>
                </c:pt>
                <c:pt idx="24846">
                  <c:v>152.08751720182104</c:v>
                </c:pt>
                <c:pt idx="24847">
                  <c:v>150.61654098190766</c:v>
                </c:pt>
                <c:pt idx="24848">
                  <c:v>151.07622425149484</c:v>
                </c:pt>
                <c:pt idx="24849">
                  <c:v>153.74238601006925</c:v>
                </c:pt>
                <c:pt idx="24850">
                  <c:v>154.75370848366097</c:v>
                </c:pt>
                <c:pt idx="24851">
                  <c:v>154.47787743386186</c:v>
                </c:pt>
                <c:pt idx="24852">
                  <c:v>151.07622425149484</c:v>
                </c:pt>
                <c:pt idx="24853">
                  <c:v>150.94637851959502</c:v>
                </c:pt>
                <c:pt idx="24854">
                  <c:v>150.89234853359747</c:v>
                </c:pt>
                <c:pt idx="24855">
                  <c:v>150.98428699506178</c:v>
                </c:pt>
                <c:pt idx="24856">
                  <c:v>150.11894971886622</c:v>
                </c:pt>
                <c:pt idx="24857">
                  <c:v>150.21088739706022</c:v>
                </c:pt>
                <c:pt idx="24858">
                  <c:v>150.2487958122754</c:v>
                </c:pt>
                <c:pt idx="24859">
                  <c:v>150.52460336396524</c:v>
                </c:pt>
                <c:pt idx="24860">
                  <c:v>150.06492009437804</c:v>
                </c:pt>
                <c:pt idx="24861">
                  <c:v>150.85444668580257</c:v>
                </c:pt>
                <c:pt idx="24862">
                  <c:v>150.21088739706022</c:v>
                </c:pt>
                <c:pt idx="24863">
                  <c:v>152.4552927382407</c:v>
                </c:pt>
                <c:pt idx="24864">
                  <c:v>150.43266562551966</c:v>
                </c:pt>
                <c:pt idx="24865">
                  <c:v>150.34073355072098</c:v>
                </c:pt>
                <c:pt idx="24866">
                  <c:v>150.57863292820184</c:v>
                </c:pt>
                <c:pt idx="24867">
                  <c:v>152.73106353647751</c:v>
                </c:pt>
                <c:pt idx="24868">
                  <c:v>153.46655435775449</c:v>
                </c:pt>
                <c:pt idx="24869">
                  <c:v>151.40606178918219</c:v>
                </c:pt>
                <c:pt idx="24870">
                  <c:v>151.40606178918219</c:v>
                </c:pt>
                <c:pt idx="24871">
                  <c:v>150.94637851959502</c:v>
                </c:pt>
                <c:pt idx="24872">
                  <c:v>151.40606178918219</c:v>
                </c:pt>
                <c:pt idx="24873">
                  <c:v>150.06492009437804</c:v>
                </c:pt>
                <c:pt idx="24874">
                  <c:v>150.61654098190766</c:v>
                </c:pt>
                <c:pt idx="24875">
                  <c:v>151.68187476351261</c:v>
                </c:pt>
                <c:pt idx="24876">
                  <c:v>150.39476311495758</c:v>
                </c:pt>
                <c:pt idx="24877">
                  <c:v>151.71980131444809</c:v>
                </c:pt>
                <c:pt idx="24878">
                  <c:v>150.94637851959502</c:v>
                </c:pt>
                <c:pt idx="24879">
                  <c:v>150.52460336396524</c:v>
                </c:pt>
                <c:pt idx="24880">
                  <c:v>151.53591354623825</c:v>
                </c:pt>
                <c:pt idx="24881">
                  <c:v>150.06492009437804</c:v>
                </c:pt>
                <c:pt idx="24882">
                  <c:v>151.16816211044352</c:v>
                </c:pt>
                <c:pt idx="24883">
                  <c:v>151.31412995538975</c:v>
                </c:pt>
                <c:pt idx="24884">
                  <c:v>150.76250882685389</c:v>
                </c:pt>
                <c:pt idx="24885">
                  <c:v>150.302825376512</c:v>
                </c:pt>
                <c:pt idx="24886">
                  <c:v>151.58993750707955</c:v>
                </c:pt>
                <c:pt idx="24887">
                  <c:v>150.34073355072098</c:v>
                </c:pt>
                <c:pt idx="24888">
                  <c:v>152.14155863561541</c:v>
                </c:pt>
                <c:pt idx="24889">
                  <c:v>150.67057036538958</c:v>
                </c:pt>
                <c:pt idx="24890">
                  <c:v>150.2487958122754</c:v>
                </c:pt>
                <c:pt idx="24891">
                  <c:v>150.61654098190766</c:v>
                </c:pt>
                <c:pt idx="24892">
                  <c:v>150.06492009437804</c:v>
                </c:pt>
                <c:pt idx="24893">
                  <c:v>154.38593354975694</c:v>
                </c:pt>
                <c:pt idx="24894">
                  <c:v>153.83432989417415</c:v>
                </c:pt>
                <c:pt idx="24895">
                  <c:v>151.13025423749238</c:v>
                </c:pt>
                <c:pt idx="24896">
                  <c:v>151.99557331771612</c:v>
                </c:pt>
                <c:pt idx="24897">
                  <c:v>151.35203180318464</c:v>
                </c:pt>
                <c:pt idx="24898">
                  <c:v>150.52460336396524</c:v>
                </c:pt>
                <c:pt idx="24899">
                  <c:v>152.08751720182104</c:v>
                </c:pt>
                <c:pt idx="24900">
                  <c:v>151.35203180318464</c:v>
                </c:pt>
                <c:pt idx="24901">
                  <c:v>151.99557331771612</c:v>
                </c:pt>
                <c:pt idx="24902">
                  <c:v>151.53591354623825</c:v>
                </c:pt>
                <c:pt idx="24903">
                  <c:v>150.2487958122754</c:v>
                </c:pt>
                <c:pt idx="24904">
                  <c:v>150.02701787302345</c:v>
                </c:pt>
                <c:pt idx="24905">
                  <c:v>152.54723662234562</c:v>
                </c:pt>
                <c:pt idx="24906">
                  <c:v>150.61654098190766</c:v>
                </c:pt>
                <c:pt idx="24907">
                  <c:v>150.43266562551966</c:v>
                </c:pt>
                <c:pt idx="24908">
                  <c:v>150.94637851959502</c:v>
                </c:pt>
                <c:pt idx="24909">
                  <c:v>150.48669494875003</c:v>
                </c:pt>
                <c:pt idx="24910">
                  <c:v>150.76250882685389</c:v>
                </c:pt>
                <c:pt idx="24911">
                  <c:v>150.302825376512</c:v>
                </c:pt>
                <c:pt idx="24912">
                  <c:v>151.0383163785437</c:v>
                </c:pt>
                <c:pt idx="24913">
                  <c:v>150.1568581340814</c:v>
                </c:pt>
                <c:pt idx="24914">
                  <c:v>151.16816211044352</c:v>
                </c:pt>
                <c:pt idx="24915">
                  <c:v>154.11010189744221</c:v>
                </c:pt>
                <c:pt idx="24916">
                  <c:v>150.21088739706022</c:v>
                </c:pt>
                <c:pt idx="24917">
                  <c:v>150.11894971886622</c:v>
                </c:pt>
                <c:pt idx="24918">
                  <c:v>150.302825376512</c:v>
                </c:pt>
                <c:pt idx="24919">
                  <c:v>151.68187476351261</c:v>
                </c:pt>
                <c:pt idx="24920">
                  <c:v>150.76250882685389</c:v>
                </c:pt>
                <c:pt idx="24921">
                  <c:v>150.52460336396524</c:v>
                </c:pt>
                <c:pt idx="24922">
                  <c:v>150.85444668580257</c:v>
                </c:pt>
                <c:pt idx="24923">
                  <c:v>152.14155863561541</c:v>
                </c:pt>
                <c:pt idx="24924">
                  <c:v>150.2487958122754</c:v>
                </c:pt>
                <c:pt idx="24925">
                  <c:v>152.60124130268699</c:v>
                </c:pt>
                <c:pt idx="24926">
                  <c:v>150.21088739706022</c:v>
                </c:pt>
                <c:pt idx="24927">
                  <c:v>150.302825376512</c:v>
                </c:pt>
                <c:pt idx="24928">
                  <c:v>150.98428699506178</c:v>
                </c:pt>
                <c:pt idx="24929">
                  <c:v>152.27140497003089</c:v>
                </c:pt>
                <c:pt idx="24930">
                  <c:v>150.02701787302345</c:v>
                </c:pt>
                <c:pt idx="24931">
                  <c:v>150.11894971886622</c:v>
                </c:pt>
                <c:pt idx="24932">
                  <c:v>152.63911965237259</c:v>
                </c:pt>
                <c:pt idx="24933">
                  <c:v>150.34073355072098</c:v>
                </c:pt>
                <c:pt idx="24934">
                  <c:v>150.2487958122754</c:v>
                </c:pt>
                <c:pt idx="24935">
                  <c:v>154.07222535530346</c:v>
                </c:pt>
                <c:pt idx="24936">
                  <c:v>154.71578133020989</c:v>
                </c:pt>
                <c:pt idx="24937">
                  <c:v>152.32542832835657</c:v>
                </c:pt>
                <c:pt idx="24938">
                  <c:v>152.23349046940788</c:v>
                </c:pt>
                <c:pt idx="24939">
                  <c:v>151.13025423749238</c:v>
                </c:pt>
                <c:pt idx="24940">
                  <c:v>150.57863292820184</c:v>
                </c:pt>
                <c:pt idx="24941">
                  <c:v>151.68187476351261</c:v>
                </c:pt>
                <c:pt idx="24942">
                  <c:v>150.67057036538958</c:v>
                </c:pt>
                <c:pt idx="24943">
                  <c:v>150.02701787302345</c:v>
                </c:pt>
                <c:pt idx="24944">
                  <c:v>150.39476311495758</c:v>
                </c:pt>
                <c:pt idx="24945">
                  <c:v>150.39476311495758</c:v>
                </c:pt>
                <c:pt idx="24946">
                  <c:v>150.98428699506178</c:v>
                </c:pt>
                <c:pt idx="24947">
                  <c:v>151.99557331771612</c:v>
                </c:pt>
                <c:pt idx="24948">
                  <c:v>152.91495130468732</c:v>
                </c:pt>
                <c:pt idx="24949">
                  <c:v>152.63911965237259</c:v>
                </c:pt>
                <c:pt idx="24950">
                  <c:v>150.06492009437804</c:v>
                </c:pt>
                <c:pt idx="24951">
                  <c:v>151.07622425149484</c:v>
                </c:pt>
                <c:pt idx="24952">
                  <c:v>151.2600999693922</c:v>
                </c:pt>
                <c:pt idx="24953">
                  <c:v>150.67057036538958</c:v>
                </c:pt>
                <c:pt idx="24954">
                  <c:v>151.86574505876936</c:v>
                </c:pt>
                <c:pt idx="24955">
                  <c:v>152.69317373899506</c:v>
                </c:pt>
                <c:pt idx="24956">
                  <c:v>153.3367327264796</c:v>
                </c:pt>
                <c:pt idx="24957">
                  <c:v>151.58993750707955</c:v>
                </c:pt>
                <c:pt idx="24958">
                  <c:v>151.77381322497692</c:v>
                </c:pt>
                <c:pt idx="24959">
                  <c:v>150.21088739706022</c:v>
                </c:pt>
                <c:pt idx="24960">
                  <c:v>151.07622425149484</c:v>
                </c:pt>
                <c:pt idx="24961">
                  <c:v>150.89234853359747</c:v>
                </c:pt>
                <c:pt idx="24962">
                  <c:v>150.89234853359747</c:v>
                </c:pt>
                <c:pt idx="24963">
                  <c:v>150.80041730232065</c:v>
                </c:pt>
                <c:pt idx="24964">
                  <c:v>151.35203180318464</c:v>
                </c:pt>
                <c:pt idx="24965">
                  <c:v>151.62785743034317</c:v>
                </c:pt>
                <c:pt idx="24966">
                  <c:v>151.35203180318464</c:v>
                </c:pt>
                <c:pt idx="24967">
                  <c:v>150.80041730232065</c:v>
                </c:pt>
                <c:pt idx="24968">
                  <c:v>150.11894971886622</c:v>
                </c:pt>
                <c:pt idx="24969">
                  <c:v>150.21088739706022</c:v>
                </c:pt>
                <c:pt idx="24970">
                  <c:v>150.34073355072098</c:v>
                </c:pt>
                <c:pt idx="24971">
                  <c:v>151.40606178918219</c:v>
                </c:pt>
                <c:pt idx="24972">
                  <c:v>150.02701787302345</c:v>
                </c:pt>
                <c:pt idx="24973">
                  <c:v>150.80041730232065</c:v>
                </c:pt>
                <c:pt idx="24974">
                  <c:v>150.302825376512</c:v>
                </c:pt>
                <c:pt idx="24975">
                  <c:v>150.61654098190766</c:v>
                </c:pt>
                <c:pt idx="24976">
                  <c:v>150.98428699506178</c:v>
                </c:pt>
                <c:pt idx="24977">
                  <c:v>150.70847944337197</c:v>
                </c:pt>
                <c:pt idx="24978">
                  <c:v>152.32542832835657</c:v>
                </c:pt>
                <c:pt idx="24979">
                  <c:v>150.89234853359747</c:v>
                </c:pt>
                <c:pt idx="24980">
                  <c:v>151.35203180318464</c:v>
                </c:pt>
                <c:pt idx="24981">
                  <c:v>150.43266562551966</c:v>
                </c:pt>
                <c:pt idx="24982">
                  <c:v>151.16816211044352</c:v>
                </c:pt>
                <c:pt idx="24983">
                  <c:v>151.35203180318464</c:v>
                </c:pt>
                <c:pt idx="24984">
                  <c:v>151.16816211044352</c:v>
                </c:pt>
                <c:pt idx="24985">
                  <c:v>150.57863292820184</c:v>
                </c:pt>
                <c:pt idx="24986">
                  <c:v>151.22219209644106</c:v>
                </c:pt>
                <c:pt idx="24987">
                  <c:v>151.22219209644106</c:v>
                </c:pt>
                <c:pt idx="24988">
                  <c:v>150.67057036538958</c:v>
                </c:pt>
                <c:pt idx="24989">
                  <c:v>151.40606178918219</c:v>
                </c:pt>
                <c:pt idx="24990">
                  <c:v>151.49799964813087</c:v>
                </c:pt>
                <c:pt idx="24991">
                  <c:v>151.0383163785437</c:v>
                </c:pt>
                <c:pt idx="24992">
                  <c:v>151.0383163785437</c:v>
                </c:pt>
                <c:pt idx="24993">
                  <c:v>150.70847944337197</c:v>
                </c:pt>
                <c:pt idx="24994">
                  <c:v>150.61654098190766</c:v>
                </c:pt>
                <c:pt idx="24995">
                  <c:v>150.34073355072098</c:v>
                </c:pt>
                <c:pt idx="24996">
                  <c:v>151.44396966213333</c:v>
                </c:pt>
                <c:pt idx="24997">
                  <c:v>152.63911965237259</c:v>
                </c:pt>
                <c:pt idx="24998">
                  <c:v>152.54723662234562</c:v>
                </c:pt>
                <c:pt idx="24999">
                  <c:v>151.35203180318464</c:v>
                </c:pt>
                <c:pt idx="25000">
                  <c:v>150.06492009437804</c:v>
                </c:pt>
                <c:pt idx="25001">
                  <c:v>150.302825376512</c:v>
                </c:pt>
                <c:pt idx="25002">
                  <c:v>150.94637851959502</c:v>
                </c:pt>
                <c:pt idx="25003">
                  <c:v>152.78511159794374</c:v>
                </c:pt>
                <c:pt idx="25004">
                  <c:v>150.57863292820184</c:v>
                </c:pt>
                <c:pt idx="25005">
                  <c:v>150.06492009437804</c:v>
                </c:pt>
                <c:pt idx="25006">
                  <c:v>152.50930404625393</c:v>
                </c:pt>
                <c:pt idx="25007">
                  <c:v>151.86574505876936</c:v>
                </c:pt>
                <c:pt idx="25008">
                  <c:v>150.94637851959502</c:v>
                </c:pt>
                <c:pt idx="25009">
                  <c:v>151.0383163785437</c:v>
                </c:pt>
                <c:pt idx="25010">
                  <c:v>150.76250882685389</c:v>
                </c:pt>
                <c:pt idx="25011">
                  <c:v>150.85444668580257</c:v>
                </c:pt>
                <c:pt idx="25012">
                  <c:v>152.08751720182104</c:v>
                </c:pt>
                <c:pt idx="25013">
                  <c:v>152.08751720182104</c:v>
                </c:pt>
                <c:pt idx="25014">
                  <c:v>153.37461047364957</c:v>
                </c:pt>
                <c:pt idx="25015">
                  <c:v>154.93753600030848</c:v>
                </c:pt>
                <c:pt idx="25016">
                  <c:v>152.27140497003089</c:v>
                </c:pt>
                <c:pt idx="25017">
                  <c:v>154.56982131796678</c:v>
                </c:pt>
                <c:pt idx="25018">
                  <c:v>152.27140497003089</c:v>
                </c:pt>
                <c:pt idx="25019">
                  <c:v>154.47787743386186</c:v>
                </c:pt>
                <c:pt idx="25020">
                  <c:v>150.34073355072098</c:v>
                </c:pt>
                <c:pt idx="25021">
                  <c:v>151.95768231520242</c:v>
                </c:pt>
                <c:pt idx="25022">
                  <c:v>150.67057036538958</c:v>
                </c:pt>
                <c:pt idx="25023">
                  <c:v>150.57863292820184</c:v>
                </c:pt>
                <c:pt idx="25024">
                  <c:v>151.81174519855301</c:v>
                </c:pt>
                <c:pt idx="25025">
                  <c:v>150.11894971886622</c:v>
                </c:pt>
                <c:pt idx="25026">
                  <c:v>153.3367327264796</c:v>
                </c:pt>
                <c:pt idx="25027">
                  <c:v>152.32542832835657</c:v>
                </c:pt>
                <c:pt idx="25028">
                  <c:v>152.69317373899506</c:v>
                </c:pt>
                <c:pt idx="25029">
                  <c:v>151.40606178918219</c:v>
                </c:pt>
                <c:pt idx="25030">
                  <c:v>150.06492009437804</c:v>
                </c:pt>
                <c:pt idx="25031">
                  <c:v>150.06492009437804</c:v>
                </c:pt>
                <c:pt idx="25032">
                  <c:v>150.2487958122754</c:v>
                </c:pt>
                <c:pt idx="25033">
                  <c:v>150.1568581340814</c:v>
                </c:pt>
                <c:pt idx="25034">
                  <c:v>150.70847944337197</c:v>
                </c:pt>
                <c:pt idx="25035">
                  <c:v>150.89234853359747</c:v>
                </c:pt>
                <c:pt idx="25036">
                  <c:v>150.34073355072098</c:v>
                </c:pt>
                <c:pt idx="25037">
                  <c:v>151.58993750707955</c:v>
                </c:pt>
                <c:pt idx="25038">
                  <c:v>151.0383163785437</c:v>
                </c:pt>
                <c:pt idx="25039">
                  <c:v>152.69317373899506</c:v>
                </c:pt>
                <c:pt idx="25040">
                  <c:v>150.06492009437804</c:v>
                </c:pt>
                <c:pt idx="25041">
                  <c:v>151.44396966213333</c:v>
                </c:pt>
                <c:pt idx="25042">
                  <c:v>151.53591354623825</c:v>
                </c:pt>
                <c:pt idx="25043">
                  <c:v>152.73106353647751</c:v>
                </c:pt>
                <c:pt idx="25044">
                  <c:v>152.17946108592596</c:v>
                </c:pt>
                <c:pt idx="25045">
                  <c:v>151.16816211044352</c:v>
                </c:pt>
                <c:pt idx="25046">
                  <c:v>151.2600999693922</c:v>
                </c:pt>
                <c:pt idx="25047">
                  <c:v>150.67057036538958</c:v>
                </c:pt>
                <c:pt idx="25048">
                  <c:v>151.9036294336112</c:v>
                </c:pt>
                <c:pt idx="25049">
                  <c:v>152.54723662234562</c:v>
                </c:pt>
                <c:pt idx="25050">
                  <c:v>151.81174519855301</c:v>
                </c:pt>
                <c:pt idx="25051">
                  <c:v>152.17946108592596</c:v>
                </c:pt>
                <c:pt idx="25052">
                  <c:v>152.27140497003089</c:v>
                </c:pt>
                <c:pt idx="25053">
                  <c:v>150.43266562551966</c:v>
                </c:pt>
                <c:pt idx="25054">
                  <c:v>151.22219209644106</c:v>
                </c:pt>
                <c:pt idx="25055">
                  <c:v>150.34073355072098</c:v>
                </c:pt>
                <c:pt idx="25056">
                  <c:v>150.48669494875003</c:v>
                </c:pt>
                <c:pt idx="25057">
                  <c:v>151.58993750707955</c:v>
                </c:pt>
                <c:pt idx="25058">
                  <c:v>152.14155863561541</c:v>
                </c:pt>
                <c:pt idx="25059">
                  <c:v>150.67057036538958</c:v>
                </c:pt>
                <c:pt idx="25060">
                  <c:v>150.98428699506178</c:v>
                </c:pt>
                <c:pt idx="25061">
                  <c:v>150.302825376512</c:v>
                </c:pt>
                <c:pt idx="25062">
                  <c:v>150.94637851959502</c:v>
                </c:pt>
                <c:pt idx="25063">
                  <c:v>150.1568581340814</c:v>
                </c:pt>
                <c:pt idx="25064">
                  <c:v>150.43266562551966</c:v>
                </c:pt>
                <c:pt idx="25065">
                  <c:v>150.39476311495758</c:v>
                </c:pt>
                <c:pt idx="25066">
                  <c:v>150.34073355072098</c:v>
                </c:pt>
                <c:pt idx="25067">
                  <c:v>150.85444668580257</c:v>
                </c:pt>
                <c:pt idx="25068">
                  <c:v>153.3367327264796</c:v>
                </c:pt>
                <c:pt idx="25069">
                  <c:v>150.2487958122754</c:v>
                </c:pt>
                <c:pt idx="25070">
                  <c:v>150.43266562551966</c:v>
                </c:pt>
                <c:pt idx="25071">
                  <c:v>150.2487958122754</c:v>
                </c:pt>
                <c:pt idx="25072">
                  <c:v>151.16816211044352</c:v>
                </c:pt>
                <c:pt idx="25073">
                  <c:v>150.11894971886622</c:v>
                </c:pt>
                <c:pt idx="25074">
                  <c:v>150.67057036538958</c:v>
                </c:pt>
                <c:pt idx="25075">
                  <c:v>150.43266562551966</c:v>
                </c:pt>
                <c:pt idx="25076">
                  <c:v>150.89234853359747</c:v>
                </c:pt>
                <c:pt idx="25077">
                  <c:v>150.70847944337197</c:v>
                </c:pt>
                <c:pt idx="25078">
                  <c:v>151.53591354623825</c:v>
                </c:pt>
                <c:pt idx="25079">
                  <c:v>152.73106353647751</c:v>
                </c:pt>
                <c:pt idx="25080">
                  <c:v>150.21088739706022</c:v>
                </c:pt>
                <c:pt idx="25081">
                  <c:v>151.07622425149484</c:v>
                </c:pt>
                <c:pt idx="25082">
                  <c:v>150.61654098190766</c:v>
                </c:pt>
                <c:pt idx="25083">
                  <c:v>151.53591354623825</c:v>
                </c:pt>
                <c:pt idx="25084">
                  <c:v>150.302825376512</c:v>
                </c:pt>
                <c:pt idx="25085">
                  <c:v>150.57863292820184</c:v>
                </c:pt>
                <c:pt idx="25086">
                  <c:v>150.1568581340814</c:v>
                </c:pt>
                <c:pt idx="25087">
                  <c:v>150.48669494875003</c:v>
                </c:pt>
                <c:pt idx="25088">
                  <c:v>150.76250882685389</c:v>
                </c:pt>
                <c:pt idx="25089">
                  <c:v>152.69317373899506</c:v>
                </c:pt>
                <c:pt idx="25090">
                  <c:v>152.23349046940788</c:v>
                </c:pt>
                <c:pt idx="25091">
                  <c:v>151.0383163785437</c:v>
                </c:pt>
                <c:pt idx="25092">
                  <c:v>152.91495130468732</c:v>
                </c:pt>
                <c:pt idx="25093">
                  <c:v>150.02701787302345</c:v>
                </c:pt>
                <c:pt idx="25094">
                  <c:v>150.70847944337197</c:v>
                </c:pt>
                <c:pt idx="25095">
                  <c:v>150.98428699506178</c:v>
                </c:pt>
                <c:pt idx="25096">
                  <c:v>152.17946108592596</c:v>
                </c:pt>
                <c:pt idx="25097">
                  <c:v>150.34073355072098</c:v>
                </c:pt>
                <c:pt idx="25098">
                  <c:v>150.70847944337197</c:v>
                </c:pt>
                <c:pt idx="25099">
                  <c:v>151.53591354623825</c:v>
                </c:pt>
                <c:pt idx="25100">
                  <c:v>151.2600999693922</c:v>
                </c:pt>
                <c:pt idx="25101">
                  <c:v>151.68187476351261</c:v>
                </c:pt>
                <c:pt idx="25102">
                  <c:v>151.40606178918219</c:v>
                </c:pt>
                <c:pt idx="25103">
                  <c:v>152.08751720182104</c:v>
                </c:pt>
                <c:pt idx="25104">
                  <c:v>151.16816211044352</c:v>
                </c:pt>
                <c:pt idx="25105">
                  <c:v>150.34073355072098</c:v>
                </c:pt>
                <c:pt idx="25106">
                  <c:v>152.14155863561541</c:v>
                </c:pt>
                <c:pt idx="25107">
                  <c:v>150.48669494875003</c:v>
                </c:pt>
                <c:pt idx="25108">
                  <c:v>151.49799964813087</c:v>
                </c:pt>
                <c:pt idx="25109">
                  <c:v>150.48669494875003</c:v>
                </c:pt>
                <c:pt idx="25110">
                  <c:v>150.39476311495758</c:v>
                </c:pt>
                <c:pt idx="25111">
                  <c:v>151.68187476351261</c:v>
                </c:pt>
                <c:pt idx="25112">
                  <c:v>150.98428699506178</c:v>
                </c:pt>
                <c:pt idx="25113">
                  <c:v>151.07622425149484</c:v>
                </c:pt>
                <c:pt idx="25114">
                  <c:v>152.08751720182104</c:v>
                </c:pt>
                <c:pt idx="25115">
                  <c:v>151.99557331771612</c:v>
                </c:pt>
                <c:pt idx="25116">
                  <c:v>150.70847944337197</c:v>
                </c:pt>
                <c:pt idx="25117">
                  <c:v>150.39476311495758</c:v>
                </c:pt>
                <c:pt idx="25118">
                  <c:v>151.13025423749238</c:v>
                </c:pt>
                <c:pt idx="25119">
                  <c:v>150.85444668580257</c:v>
                </c:pt>
                <c:pt idx="25120">
                  <c:v>151.31412995538975</c:v>
                </c:pt>
                <c:pt idx="25121">
                  <c:v>151.68187476351261</c:v>
                </c:pt>
                <c:pt idx="25122">
                  <c:v>150.67057036538958</c:v>
                </c:pt>
                <c:pt idx="25123">
                  <c:v>150.52460336396524</c:v>
                </c:pt>
                <c:pt idx="25124">
                  <c:v>150.34073355072098</c:v>
                </c:pt>
                <c:pt idx="25125">
                  <c:v>152.08751720182104</c:v>
                </c:pt>
                <c:pt idx="25126">
                  <c:v>150.2487958122754</c:v>
                </c:pt>
                <c:pt idx="25127">
                  <c:v>150.57863292820184</c:v>
                </c:pt>
                <c:pt idx="25128">
                  <c:v>151.0383163785437</c:v>
                </c:pt>
                <c:pt idx="25129">
                  <c:v>150.48669494875003</c:v>
                </c:pt>
                <c:pt idx="25130">
                  <c:v>152.17946108592596</c:v>
                </c:pt>
                <c:pt idx="25131">
                  <c:v>152.63911965237259</c:v>
                </c:pt>
                <c:pt idx="25132">
                  <c:v>151.07622425149484</c:v>
                </c:pt>
                <c:pt idx="25133">
                  <c:v>153.09883907289716</c:v>
                </c:pt>
                <c:pt idx="25134">
                  <c:v>151.07622425149484</c:v>
                </c:pt>
                <c:pt idx="25135">
                  <c:v>152.4552927382407</c:v>
                </c:pt>
                <c:pt idx="25136">
                  <c:v>153.74238601006925</c:v>
                </c:pt>
                <c:pt idx="25137">
                  <c:v>152.60124130268699</c:v>
                </c:pt>
                <c:pt idx="25138">
                  <c:v>150.61654098190766</c:v>
                </c:pt>
                <c:pt idx="25139">
                  <c:v>150.94637851959502</c:v>
                </c:pt>
                <c:pt idx="25140">
                  <c:v>151.49799964813087</c:v>
                </c:pt>
                <c:pt idx="25141">
                  <c:v>150.11894971886622</c:v>
                </c:pt>
                <c:pt idx="25142">
                  <c:v>152.50930404625393</c:v>
                </c:pt>
                <c:pt idx="25143">
                  <c:v>150.76250882685389</c:v>
                </c:pt>
                <c:pt idx="25144">
                  <c:v>151.40606178918219</c:v>
                </c:pt>
                <c:pt idx="25145">
                  <c:v>150.52460336396524</c:v>
                </c:pt>
                <c:pt idx="25146">
                  <c:v>152.36334885413578</c:v>
                </c:pt>
                <c:pt idx="25147">
                  <c:v>151.16816211044352</c:v>
                </c:pt>
                <c:pt idx="25148">
                  <c:v>152.08751720182104</c:v>
                </c:pt>
                <c:pt idx="25149">
                  <c:v>151.99557331771612</c:v>
                </c:pt>
                <c:pt idx="25150">
                  <c:v>152.91495130468732</c:v>
                </c:pt>
                <c:pt idx="25151">
                  <c:v>150.52460336396524</c:v>
                </c:pt>
                <c:pt idx="25152">
                  <c:v>150.1568581340814</c:v>
                </c:pt>
                <c:pt idx="25153">
                  <c:v>152.50930404625393</c:v>
                </c:pt>
                <c:pt idx="25154">
                  <c:v>151.77381322497692</c:v>
                </c:pt>
                <c:pt idx="25155">
                  <c:v>151.68187476351261</c:v>
                </c:pt>
                <c:pt idx="25156">
                  <c:v>151.68187476351261</c:v>
                </c:pt>
                <c:pt idx="25157">
                  <c:v>152.50930404625393</c:v>
                </c:pt>
                <c:pt idx="25158">
                  <c:v>152.69317373899506</c:v>
                </c:pt>
                <c:pt idx="25159">
                  <c:v>150.39476311495758</c:v>
                </c:pt>
                <c:pt idx="25160">
                  <c:v>150.43266562551966</c:v>
                </c:pt>
                <c:pt idx="25161">
                  <c:v>150.67057036538958</c:v>
                </c:pt>
                <c:pt idx="25162">
                  <c:v>150.85444668580257</c:v>
                </c:pt>
                <c:pt idx="25163">
                  <c:v>151.53591354623825</c:v>
                </c:pt>
                <c:pt idx="25164">
                  <c:v>152.27140497003089</c:v>
                </c:pt>
                <c:pt idx="25165">
                  <c:v>151.16816211044352</c:v>
                </c:pt>
                <c:pt idx="25166">
                  <c:v>152.82300742058243</c:v>
                </c:pt>
                <c:pt idx="25167">
                  <c:v>153.37461047364957</c:v>
                </c:pt>
                <c:pt idx="25168">
                  <c:v>151.44396966213333</c:v>
                </c:pt>
                <c:pt idx="25169">
                  <c:v>150.61654098190766</c:v>
                </c:pt>
                <c:pt idx="25170">
                  <c:v>150.89234853359747</c:v>
                </c:pt>
                <c:pt idx="25171">
                  <c:v>152.14155863561541</c:v>
                </c:pt>
                <c:pt idx="25172">
                  <c:v>150.2487958122754</c:v>
                </c:pt>
                <c:pt idx="25173">
                  <c:v>151.0383163785437</c:v>
                </c:pt>
                <c:pt idx="25174">
                  <c:v>150.85444668580257</c:v>
                </c:pt>
                <c:pt idx="25175">
                  <c:v>151.86574505876936</c:v>
                </c:pt>
                <c:pt idx="25176">
                  <c:v>151.40606178918219</c:v>
                </c:pt>
                <c:pt idx="25177">
                  <c:v>151.22219209644106</c:v>
                </c:pt>
                <c:pt idx="25178">
                  <c:v>150.11894971886622</c:v>
                </c:pt>
                <c:pt idx="25179">
                  <c:v>151.0383163785437</c:v>
                </c:pt>
                <c:pt idx="25180">
                  <c:v>151.07622425149484</c:v>
                </c:pt>
                <c:pt idx="25181">
                  <c:v>152.08751720182104</c:v>
                </c:pt>
                <c:pt idx="25182">
                  <c:v>150.48669494875003</c:v>
                </c:pt>
                <c:pt idx="25183">
                  <c:v>150.39476311495758</c:v>
                </c:pt>
                <c:pt idx="25184">
                  <c:v>150.02701787302345</c:v>
                </c:pt>
                <c:pt idx="25185">
                  <c:v>150.98428699506178</c:v>
                </c:pt>
                <c:pt idx="25186">
                  <c:v>151.2600999693922</c:v>
                </c:pt>
                <c:pt idx="25187">
                  <c:v>150.67057036538958</c:v>
                </c:pt>
                <c:pt idx="25188">
                  <c:v>150.89234853359747</c:v>
                </c:pt>
                <c:pt idx="25189">
                  <c:v>150.52460336396524</c:v>
                </c:pt>
                <c:pt idx="25190">
                  <c:v>150.61654098190766</c:v>
                </c:pt>
                <c:pt idx="25191">
                  <c:v>151.81174519855301</c:v>
                </c:pt>
                <c:pt idx="25192">
                  <c:v>150.21088739706022</c:v>
                </c:pt>
                <c:pt idx="25193">
                  <c:v>150.89234853359747</c:v>
                </c:pt>
                <c:pt idx="25194">
                  <c:v>151.40606178918219</c:v>
                </c:pt>
                <c:pt idx="25195">
                  <c:v>151.58993750707955</c:v>
                </c:pt>
                <c:pt idx="25196">
                  <c:v>150.34073355072098</c:v>
                </c:pt>
                <c:pt idx="25197">
                  <c:v>150.57863292820184</c:v>
                </c:pt>
                <c:pt idx="25198">
                  <c:v>150.61654098190766</c:v>
                </c:pt>
                <c:pt idx="25199">
                  <c:v>150.39476311495758</c:v>
                </c:pt>
                <c:pt idx="25200">
                  <c:v>150.302825376512</c:v>
                </c:pt>
                <c:pt idx="25201">
                  <c:v>150.34073355072098</c:v>
                </c:pt>
                <c:pt idx="25202">
                  <c:v>150.21088739706022</c:v>
                </c:pt>
                <c:pt idx="25203">
                  <c:v>151.16816211044352</c:v>
                </c:pt>
                <c:pt idx="25204">
                  <c:v>151.44396966213333</c:v>
                </c:pt>
                <c:pt idx="25205">
                  <c:v>150.67057036538958</c:v>
                </c:pt>
                <c:pt idx="25206">
                  <c:v>151.40606178918219</c:v>
                </c:pt>
                <c:pt idx="25207">
                  <c:v>150.11894971886622</c:v>
                </c:pt>
                <c:pt idx="25208">
                  <c:v>150.57863292820184</c:v>
                </c:pt>
                <c:pt idx="25209">
                  <c:v>151.86574505876936</c:v>
                </c:pt>
                <c:pt idx="25210">
                  <c:v>150.94637851959502</c:v>
                </c:pt>
                <c:pt idx="25211">
                  <c:v>150.80041730232065</c:v>
                </c:pt>
                <c:pt idx="25212">
                  <c:v>150.302825376512</c:v>
                </c:pt>
                <c:pt idx="25213">
                  <c:v>150.61654098190766</c:v>
                </c:pt>
                <c:pt idx="25214">
                  <c:v>152.36334885413578</c:v>
                </c:pt>
                <c:pt idx="25215">
                  <c:v>151.9036294336112</c:v>
                </c:pt>
                <c:pt idx="25216">
                  <c:v>152.08751720182104</c:v>
                </c:pt>
                <c:pt idx="25217">
                  <c:v>151.16816211044352</c:v>
                </c:pt>
                <c:pt idx="25218">
                  <c:v>150.11894971886622</c:v>
                </c:pt>
                <c:pt idx="25219">
                  <c:v>150.302825376512</c:v>
                </c:pt>
                <c:pt idx="25220">
                  <c:v>150.85444668580257</c:v>
                </c:pt>
                <c:pt idx="25221">
                  <c:v>150.06492009437804</c:v>
                </c:pt>
                <c:pt idx="25222">
                  <c:v>150.85444668580257</c:v>
                </c:pt>
                <c:pt idx="25223">
                  <c:v>150.94637851959502</c:v>
                </c:pt>
                <c:pt idx="25224">
                  <c:v>152.27140497003089</c:v>
                </c:pt>
                <c:pt idx="25225">
                  <c:v>151.58993750707955</c:v>
                </c:pt>
                <c:pt idx="25226">
                  <c:v>150.39476311495758</c:v>
                </c:pt>
                <c:pt idx="25227">
                  <c:v>151.68187476351261</c:v>
                </c:pt>
                <c:pt idx="25228">
                  <c:v>151.31412995538975</c:v>
                </c:pt>
                <c:pt idx="25229">
                  <c:v>153.9802856888079</c:v>
                </c:pt>
                <c:pt idx="25230">
                  <c:v>150.85444668580257</c:v>
                </c:pt>
                <c:pt idx="25231">
                  <c:v>150.302825376512</c:v>
                </c:pt>
                <c:pt idx="25232">
                  <c:v>150.02701787302345</c:v>
                </c:pt>
                <c:pt idx="25233">
                  <c:v>153.92627377827907</c:v>
                </c:pt>
                <c:pt idx="25234">
                  <c:v>153.92627377827907</c:v>
                </c:pt>
                <c:pt idx="25235">
                  <c:v>151.53591354623825</c:v>
                </c:pt>
                <c:pt idx="25236">
                  <c:v>151.31412995538975</c:v>
                </c:pt>
                <c:pt idx="25237">
                  <c:v>151.40606178918219</c:v>
                </c:pt>
                <c:pt idx="25238">
                  <c:v>150.70847944337197</c:v>
                </c:pt>
                <c:pt idx="25239">
                  <c:v>151.40606178918219</c:v>
                </c:pt>
                <c:pt idx="25240">
                  <c:v>150.80041730232065</c:v>
                </c:pt>
                <c:pt idx="25241">
                  <c:v>150.52460336396524</c:v>
                </c:pt>
                <c:pt idx="25242">
                  <c:v>150.21088739706022</c:v>
                </c:pt>
                <c:pt idx="25243">
                  <c:v>150.39476311495758</c:v>
                </c:pt>
                <c:pt idx="25244">
                  <c:v>151.44396966213333</c:v>
                </c:pt>
                <c:pt idx="25245">
                  <c:v>153.19078295700209</c:v>
                </c:pt>
                <c:pt idx="25246">
                  <c:v>152.82300742058243</c:v>
                </c:pt>
                <c:pt idx="25247">
                  <c:v>151.53591354623825</c:v>
                </c:pt>
                <c:pt idx="25248">
                  <c:v>151.35203180318464</c:v>
                </c:pt>
                <c:pt idx="25249">
                  <c:v>150.302825376512</c:v>
                </c:pt>
                <c:pt idx="25250">
                  <c:v>150.11894971886622</c:v>
                </c:pt>
                <c:pt idx="25251">
                  <c:v>152.27140497003089</c:v>
                </c:pt>
                <c:pt idx="25252">
                  <c:v>150.52460336396524</c:v>
                </c:pt>
                <c:pt idx="25253">
                  <c:v>150.85444668580257</c:v>
                </c:pt>
                <c:pt idx="25254">
                  <c:v>150.06492009437804</c:v>
                </c:pt>
                <c:pt idx="25255">
                  <c:v>152.14155863561541</c:v>
                </c:pt>
                <c:pt idx="25256">
                  <c:v>150.52460336396524</c:v>
                </c:pt>
                <c:pt idx="25257">
                  <c:v>151.68187476351261</c:v>
                </c:pt>
                <c:pt idx="25258">
                  <c:v>152.41736618730525</c:v>
                </c:pt>
                <c:pt idx="25259">
                  <c:v>150.02701787302345</c:v>
                </c:pt>
                <c:pt idx="25260">
                  <c:v>151.44396966213333</c:v>
                </c:pt>
                <c:pt idx="25261">
                  <c:v>150.02701787302345</c:v>
                </c:pt>
                <c:pt idx="25262">
                  <c:v>150.11894971886622</c:v>
                </c:pt>
                <c:pt idx="25263">
                  <c:v>150.43266562551966</c:v>
                </c:pt>
                <c:pt idx="25264">
                  <c:v>152.82300742058243</c:v>
                </c:pt>
                <c:pt idx="25265">
                  <c:v>151.81174519855301</c:v>
                </c:pt>
                <c:pt idx="25266">
                  <c:v>152.36334885413578</c:v>
                </c:pt>
                <c:pt idx="25267">
                  <c:v>151.2600999693922</c:v>
                </c:pt>
                <c:pt idx="25268">
                  <c:v>150.70847944337197</c:v>
                </c:pt>
                <c:pt idx="25269">
                  <c:v>150.11894971886622</c:v>
                </c:pt>
                <c:pt idx="25270">
                  <c:v>150.302825376512</c:v>
                </c:pt>
                <c:pt idx="25271">
                  <c:v>152.14155863561541</c:v>
                </c:pt>
                <c:pt idx="25272">
                  <c:v>151.31412995538975</c:v>
                </c:pt>
                <c:pt idx="25273">
                  <c:v>151.68187476351261</c:v>
                </c:pt>
                <c:pt idx="25274">
                  <c:v>152.69317373899506</c:v>
                </c:pt>
                <c:pt idx="25275">
                  <c:v>151.95768231520242</c:v>
                </c:pt>
                <c:pt idx="25276">
                  <c:v>150.67057036538958</c:v>
                </c:pt>
                <c:pt idx="25277">
                  <c:v>150.06492009437804</c:v>
                </c:pt>
                <c:pt idx="25278">
                  <c:v>155.4512727540025</c:v>
                </c:pt>
                <c:pt idx="25279">
                  <c:v>153.15285700858223</c:v>
                </c:pt>
                <c:pt idx="25280">
                  <c:v>151.53591354623825</c:v>
                </c:pt>
                <c:pt idx="25281">
                  <c:v>152.4552927382407</c:v>
                </c:pt>
                <c:pt idx="25282">
                  <c:v>151.2600999693922</c:v>
                </c:pt>
                <c:pt idx="25283">
                  <c:v>150.39476311495758</c:v>
                </c:pt>
                <c:pt idx="25284">
                  <c:v>150.94637851959502</c:v>
                </c:pt>
                <c:pt idx="25285">
                  <c:v>151.40606178918219</c:v>
                </c:pt>
                <c:pt idx="25286">
                  <c:v>152.87704945689242</c:v>
                </c:pt>
                <c:pt idx="25287">
                  <c:v>152.41736618730525</c:v>
                </c:pt>
                <c:pt idx="25288">
                  <c:v>150.2487958122754</c:v>
                </c:pt>
                <c:pt idx="25289">
                  <c:v>150.39476311495758</c:v>
                </c:pt>
                <c:pt idx="25290">
                  <c:v>150.34073355072098</c:v>
                </c:pt>
                <c:pt idx="25291">
                  <c:v>150.11894971886622</c:v>
                </c:pt>
                <c:pt idx="25292">
                  <c:v>150.94637851959502</c:v>
                </c:pt>
                <c:pt idx="25293">
                  <c:v>151.77381322497692</c:v>
                </c:pt>
                <c:pt idx="25294">
                  <c:v>150.52460336396524</c:v>
                </c:pt>
                <c:pt idx="25295">
                  <c:v>151.62785743034317</c:v>
                </c:pt>
                <c:pt idx="25296">
                  <c:v>152.4552927382407</c:v>
                </c:pt>
                <c:pt idx="25297">
                  <c:v>153.28272684110698</c:v>
                </c:pt>
                <c:pt idx="25298">
                  <c:v>151.07622425149484</c:v>
                </c:pt>
                <c:pt idx="25299">
                  <c:v>150.43266562551966</c:v>
                </c:pt>
                <c:pt idx="25300">
                  <c:v>152.73106353647751</c:v>
                </c:pt>
                <c:pt idx="25301">
                  <c:v>153.46655435775449</c:v>
                </c:pt>
                <c:pt idx="25302">
                  <c:v>151.44396966213333</c:v>
                </c:pt>
                <c:pt idx="25303">
                  <c:v>150.39476311495758</c:v>
                </c:pt>
                <c:pt idx="25304">
                  <c:v>150.70847944337197</c:v>
                </c:pt>
                <c:pt idx="25305">
                  <c:v>150.34073355072098</c:v>
                </c:pt>
                <c:pt idx="25306">
                  <c:v>150.43266562551966</c:v>
                </c:pt>
                <c:pt idx="25307">
                  <c:v>151.31412995538975</c:v>
                </c:pt>
                <c:pt idx="25308">
                  <c:v>150.98428699506178</c:v>
                </c:pt>
                <c:pt idx="25309">
                  <c:v>153.15285700858223</c:v>
                </c:pt>
                <c:pt idx="25310">
                  <c:v>154.25609806062272</c:v>
                </c:pt>
                <c:pt idx="25311">
                  <c:v>152.23349046940788</c:v>
                </c:pt>
                <c:pt idx="25312">
                  <c:v>151.58993750707955</c:v>
                </c:pt>
                <c:pt idx="25313">
                  <c:v>150.80041730232065</c:v>
                </c:pt>
                <c:pt idx="25314">
                  <c:v>150.80041730232065</c:v>
                </c:pt>
                <c:pt idx="25315">
                  <c:v>150.2487958122754</c:v>
                </c:pt>
                <c:pt idx="25316">
                  <c:v>150.302825376512</c:v>
                </c:pt>
                <c:pt idx="25317">
                  <c:v>150.02701787302345</c:v>
                </c:pt>
                <c:pt idx="25318">
                  <c:v>151.71980131444809</c:v>
                </c:pt>
                <c:pt idx="25319">
                  <c:v>150.89234853359747</c:v>
                </c:pt>
                <c:pt idx="25320">
                  <c:v>150.39476311495758</c:v>
                </c:pt>
                <c:pt idx="25321">
                  <c:v>151.86574505876936</c:v>
                </c:pt>
                <c:pt idx="25322">
                  <c:v>153.6125402781694</c:v>
                </c:pt>
                <c:pt idx="25323">
                  <c:v>151.13025423749238</c:v>
                </c:pt>
                <c:pt idx="25324">
                  <c:v>150.11894971886622</c:v>
                </c:pt>
                <c:pt idx="25325">
                  <c:v>150.70847944337197</c:v>
                </c:pt>
                <c:pt idx="25326">
                  <c:v>152.04962077666673</c:v>
                </c:pt>
                <c:pt idx="25327">
                  <c:v>151.0383163785437</c:v>
                </c:pt>
                <c:pt idx="25328">
                  <c:v>151.58993750707955</c:v>
                </c:pt>
                <c:pt idx="25329">
                  <c:v>151.22219209644106</c:v>
                </c:pt>
                <c:pt idx="25330">
                  <c:v>150.94637851959502</c:v>
                </c:pt>
                <c:pt idx="25331">
                  <c:v>150.11894971886622</c:v>
                </c:pt>
                <c:pt idx="25332">
                  <c:v>151.16816211044352</c:v>
                </c:pt>
                <c:pt idx="25333">
                  <c:v>150.57863292820184</c:v>
                </c:pt>
                <c:pt idx="25334">
                  <c:v>150.70847944337197</c:v>
                </c:pt>
                <c:pt idx="25335">
                  <c:v>150.57863292820184</c:v>
                </c:pt>
                <c:pt idx="25336">
                  <c:v>151.16816211044352</c:v>
                </c:pt>
                <c:pt idx="25337">
                  <c:v>151.81174519855301</c:v>
                </c:pt>
                <c:pt idx="25338">
                  <c:v>150.06492009437804</c:v>
                </c:pt>
                <c:pt idx="25339">
                  <c:v>151.07622425149484</c:v>
                </c:pt>
                <c:pt idx="25340">
                  <c:v>150.70847944337197</c:v>
                </c:pt>
                <c:pt idx="25341">
                  <c:v>150.61654098190766</c:v>
                </c:pt>
                <c:pt idx="25342">
                  <c:v>150.2487958122754</c:v>
                </c:pt>
                <c:pt idx="25343">
                  <c:v>152.14155863561541</c:v>
                </c:pt>
                <c:pt idx="25344">
                  <c:v>151.40606178918219</c:v>
                </c:pt>
                <c:pt idx="25345">
                  <c:v>151.16816211044352</c:v>
                </c:pt>
                <c:pt idx="25346">
                  <c:v>151.22219209644106</c:v>
                </c:pt>
                <c:pt idx="25347">
                  <c:v>151.07622425149484</c:v>
                </c:pt>
                <c:pt idx="25348">
                  <c:v>150.11894971886622</c:v>
                </c:pt>
                <c:pt idx="25349">
                  <c:v>150.34073355072098</c:v>
                </c:pt>
                <c:pt idx="25350">
                  <c:v>150.80041730232065</c:v>
                </c:pt>
                <c:pt idx="25351">
                  <c:v>150.94637851959502</c:v>
                </c:pt>
                <c:pt idx="25352">
                  <c:v>151.16816211044352</c:v>
                </c:pt>
                <c:pt idx="25353">
                  <c:v>150.39476311495758</c:v>
                </c:pt>
                <c:pt idx="25354">
                  <c:v>150.57863292820184</c:v>
                </c:pt>
                <c:pt idx="25355">
                  <c:v>151.77381322497692</c:v>
                </c:pt>
                <c:pt idx="25356">
                  <c:v>151.31412995538975</c:v>
                </c:pt>
                <c:pt idx="25357">
                  <c:v>152.41736618730525</c:v>
                </c:pt>
                <c:pt idx="25358">
                  <c:v>151.2600999693922</c:v>
                </c:pt>
                <c:pt idx="25359">
                  <c:v>150.61654098190766</c:v>
                </c:pt>
                <c:pt idx="25360">
                  <c:v>152.54723662234562</c:v>
                </c:pt>
                <c:pt idx="25361">
                  <c:v>150.76250882685389</c:v>
                </c:pt>
                <c:pt idx="25362">
                  <c:v>151.16816211044352</c:v>
                </c:pt>
                <c:pt idx="25363">
                  <c:v>151.35203180318464</c:v>
                </c:pt>
                <c:pt idx="25364">
                  <c:v>151.35203180318464</c:v>
                </c:pt>
                <c:pt idx="25365">
                  <c:v>150.43266562551966</c:v>
                </c:pt>
                <c:pt idx="25366">
                  <c:v>151.99557331771612</c:v>
                </c:pt>
                <c:pt idx="25367">
                  <c:v>150.98428699506178</c:v>
                </c:pt>
                <c:pt idx="25368">
                  <c:v>151.71980131444809</c:v>
                </c:pt>
                <c:pt idx="25369">
                  <c:v>151.81174519855301</c:v>
                </c:pt>
                <c:pt idx="25370">
                  <c:v>151.2600999693922</c:v>
                </c:pt>
                <c:pt idx="25371">
                  <c:v>150.43266562551966</c:v>
                </c:pt>
                <c:pt idx="25372">
                  <c:v>151.77381322497692</c:v>
                </c:pt>
                <c:pt idx="25373">
                  <c:v>150.85444668580257</c:v>
                </c:pt>
                <c:pt idx="25374">
                  <c:v>151.53591354623825</c:v>
                </c:pt>
                <c:pt idx="25375">
                  <c:v>151.0383163785437</c:v>
                </c:pt>
                <c:pt idx="25376">
                  <c:v>150.21088739706022</c:v>
                </c:pt>
                <c:pt idx="25377">
                  <c:v>151.07622425149484</c:v>
                </c:pt>
                <c:pt idx="25378">
                  <c:v>151.9036294336112</c:v>
                </c:pt>
                <c:pt idx="25379">
                  <c:v>152.17946108592596</c:v>
                </c:pt>
                <c:pt idx="25380">
                  <c:v>150.94637851959502</c:v>
                </c:pt>
                <c:pt idx="25381">
                  <c:v>152.27140497003089</c:v>
                </c:pt>
                <c:pt idx="25382">
                  <c:v>151.99557331771612</c:v>
                </c:pt>
                <c:pt idx="25383">
                  <c:v>150.94637851959502</c:v>
                </c:pt>
                <c:pt idx="25384">
                  <c:v>151.58993750707955</c:v>
                </c:pt>
                <c:pt idx="25385">
                  <c:v>150.61654098190766</c:v>
                </c:pt>
                <c:pt idx="25386">
                  <c:v>150.06492009437804</c:v>
                </c:pt>
                <c:pt idx="25387">
                  <c:v>150.302825376512</c:v>
                </c:pt>
                <c:pt idx="25388">
                  <c:v>152.14155863561541</c:v>
                </c:pt>
                <c:pt idx="25389">
                  <c:v>151.86574505876936</c:v>
                </c:pt>
                <c:pt idx="25390">
                  <c:v>151.58993750707955</c:v>
                </c:pt>
                <c:pt idx="25391">
                  <c:v>152.87704945689242</c:v>
                </c:pt>
                <c:pt idx="25392">
                  <c:v>150.94637851959502</c:v>
                </c:pt>
                <c:pt idx="25393">
                  <c:v>150.06492009437804</c:v>
                </c:pt>
                <c:pt idx="25394">
                  <c:v>151.07622425149484</c:v>
                </c:pt>
                <c:pt idx="25395">
                  <c:v>151.16816211044352</c:v>
                </c:pt>
                <c:pt idx="25396">
                  <c:v>151.9036294336112</c:v>
                </c:pt>
                <c:pt idx="25397">
                  <c:v>150.2487958122754</c:v>
                </c:pt>
                <c:pt idx="25398">
                  <c:v>150.80041730232065</c:v>
                </c:pt>
                <c:pt idx="25399">
                  <c:v>151.35203180318464</c:v>
                </c:pt>
                <c:pt idx="25400">
                  <c:v>151.53591354623825</c:v>
                </c:pt>
                <c:pt idx="25401">
                  <c:v>152.91495130468732</c:v>
                </c:pt>
                <c:pt idx="25402">
                  <c:v>151.07622425149484</c:v>
                </c:pt>
                <c:pt idx="25403">
                  <c:v>150.11894971886622</c:v>
                </c:pt>
                <c:pt idx="25404">
                  <c:v>150.06492009437804</c:v>
                </c:pt>
                <c:pt idx="25405">
                  <c:v>151.13025423749238</c:v>
                </c:pt>
                <c:pt idx="25406">
                  <c:v>152.41736618730525</c:v>
                </c:pt>
                <c:pt idx="25407">
                  <c:v>151.0383163785437</c:v>
                </c:pt>
                <c:pt idx="25408">
                  <c:v>150.302825376512</c:v>
                </c:pt>
                <c:pt idx="25409">
                  <c:v>152.23349046940788</c:v>
                </c:pt>
                <c:pt idx="25410">
                  <c:v>150.06492009437804</c:v>
                </c:pt>
                <c:pt idx="25411">
                  <c:v>150.302825376512</c:v>
                </c:pt>
                <c:pt idx="25412">
                  <c:v>150.06492009437804</c:v>
                </c:pt>
                <c:pt idx="25413">
                  <c:v>152.91495130468732</c:v>
                </c:pt>
                <c:pt idx="25414">
                  <c:v>150.98428699506178</c:v>
                </c:pt>
                <c:pt idx="25415">
                  <c:v>150.11894971886622</c:v>
                </c:pt>
                <c:pt idx="25416">
                  <c:v>152.69317373899506</c:v>
                </c:pt>
                <c:pt idx="25417">
                  <c:v>151.0383163785437</c:v>
                </c:pt>
                <c:pt idx="25418">
                  <c:v>151.68187476351261</c:v>
                </c:pt>
                <c:pt idx="25419">
                  <c:v>151.31412995538975</c:v>
                </c:pt>
                <c:pt idx="25420">
                  <c:v>150.89234853359747</c:v>
                </c:pt>
                <c:pt idx="25421">
                  <c:v>151.2600999693922</c:v>
                </c:pt>
                <c:pt idx="25422">
                  <c:v>150.94637851959502</c:v>
                </c:pt>
                <c:pt idx="25423">
                  <c:v>150.57863292820184</c:v>
                </c:pt>
                <c:pt idx="25424">
                  <c:v>150.98428699506178</c:v>
                </c:pt>
                <c:pt idx="25425">
                  <c:v>151.31412995538975</c:v>
                </c:pt>
                <c:pt idx="25426">
                  <c:v>150.39476311495758</c:v>
                </c:pt>
                <c:pt idx="25427">
                  <c:v>150.2487958122754</c:v>
                </c:pt>
                <c:pt idx="25428">
                  <c:v>150.302825376512</c:v>
                </c:pt>
                <c:pt idx="25429">
                  <c:v>150.57863292820184</c:v>
                </c:pt>
                <c:pt idx="25430">
                  <c:v>150.02701787302345</c:v>
                </c:pt>
                <c:pt idx="25431">
                  <c:v>150.52460336396524</c:v>
                </c:pt>
                <c:pt idx="25432">
                  <c:v>151.2600999693922</c:v>
                </c:pt>
                <c:pt idx="25433">
                  <c:v>150.11894971886622</c:v>
                </c:pt>
                <c:pt idx="25434">
                  <c:v>150.61654098190766</c:v>
                </c:pt>
                <c:pt idx="25435">
                  <c:v>151.35203180318464</c:v>
                </c:pt>
                <c:pt idx="25436">
                  <c:v>150.34073355072098</c:v>
                </c:pt>
                <c:pt idx="25437">
                  <c:v>150.2487958122754</c:v>
                </c:pt>
                <c:pt idx="25438">
                  <c:v>150.11894971886622</c:v>
                </c:pt>
                <c:pt idx="25439">
                  <c:v>150.70847944337197</c:v>
                </c:pt>
                <c:pt idx="25440">
                  <c:v>150.21088739706022</c:v>
                </c:pt>
                <c:pt idx="25441">
                  <c:v>150.34073355072098</c:v>
                </c:pt>
                <c:pt idx="25442">
                  <c:v>150.06492009437804</c:v>
                </c:pt>
                <c:pt idx="25443">
                  <c:v>151.13025423749238</c:v>
                </c:pt>
                <c:pt idx="25444">
                  <c:v>151.40606178918219</c:v>
                </c:pt>
                <c:pt idx="25445">
                  <c:v>150.48669494875003</c:v>
                </c:pt>
                <c:pt idx="25446">
                  <c:v>150.02701787302345</c:v>
                </c:pt>
                <c:pt idx="25447">
                  <c:v>150.43266562551966</c:v>
                </c:pt>
                <c:pt idx="25448">
                  <c:v>150.89234853359747</c:v>
                </c:pt>
                <c:pt idx="25449">
                  <c:v>150.98428699506178</c:v>
                </c:pt>
                <c:pt idx="25450">
                  <c:v>152.14155863561541</c:v>
                </c:pt>
                <c:pt idx="25451">
                  <c:v>150.67057036538958</c:v>
                </c:pt>
                <c:pt idx="25452">
                  <c:v>150.39476311495758</c:v>
                </c:pt>
                <c:pt idx="25453">
                  <c:v>150.57863292820184</c:v>
                </c:pt>
                <c:pt idx="25454">
                  <c:v>150.76250882685389</c:v>
                </c:pt>
                <c:pt idx="25455">
                  <c:v>151.58993750707955</c:v>
                </c:pt>
                <c:pt idx="25456">
                  <c:v>150.70847944337197</c:v>
                </c:pt>
                <c:pt idx="25457">
                  <c:v>151.95768231520242</c:v>
                </c:pt>
                <c:pt idx="25458">
                  <c:v>150.76250882685389</c:v>
                </c:pt>
                <c:pt idx="25459">
                  <c:v>150.2487958122754</c:v>
                </c:pt>
                <c:pt idx="25460">
                  <c:v>150.76250882685389</c:v>
                </c:pt>
                <c:pt idx="25461">
                  <c:v>154.07222535530346</c:v>
                </c:pt>
                <c:pt idx="25462">
                  <c:v>154.80771798412732</c:v>
                </c:pt>
                <c:pt idx="25463">
                  <c:v>150.57863292820184</c:v>
                </c:pt>
                <c:pt idx="25464">
                  <c:v>151.2600999693922</c:v>
                </c:pt>
                <c:pt idx="25465">
                  <c:v>151.07622425149484</c:v>
                </c:pt>
                <c:pt idx="25466">
                  <c:v>151.2600999693922</c:v>
                </c:pt>
                <c:pt idx="25467">
                  <c:v>150.67057036538958</c:v>
                </c:pt>
                <c:pt idx="25468">
                  <c:v>150.98428699506178</c:v>
                </c:pt>
                <c:pt idx="25469">
                  <c:v>153.46655435775449</c:v>
                </c:pt>
                <c:pt idx="25470">
                  <c:v>150.52460336396524</c:v>
                </c:pt>
                <c:pt idx="25471">
                  <c:v>150.89234853359747</c:v>
                </c:pt>
                <c:pt idx="25472">
                  <c:v>150.52460336396524</c:v>
                </c:pt>
                <c:pt idx="25473">
                  <c:v>151.9036294336112</c:v>
                </c:pt>
                <c:pt idx="25474">
                  <c:v>151.44396966213333</c:v>
                </c:pt>
                <c:pt idx="25475">
                  <c:v>150.1568581340814</c:v>
                </c:pt>
                <c:pt idx="25476">
                  <c:v>150.39476311495758</c:v>
                </c:pt>
                <c:pt idx="25477">
                  <c:v>151.62785743034317</c:v>
                </c:pt>
                <c:pt idx="25478">
                  <c:v>150.06492009437804</c:v>
                </c:pt>
                <c:pt idx="25479">
                  <c:v>150.48669494875003</c:v>
                </c:pt>
                <c:pt idx="25480">
                  <c:v>150.70847944337197</c:v>
                </c:pt>
                <c:pt idx="25481">
                  <c:v>150.11894971886622</c:v>
                </c:pt>
                <c:pt idx="25482">
                  <c:v>150.43266562551966</c:v>
                </c:pt>
                <c:pt idx="25483">
                  <c:v>151.62785743034317</c:v>
                </c:pt>
                <c:pt idx="25484">
                  <c:v>150.1568581340814</c:v>
                </c:pt>
                <c:pt idx="25485">
                  <c:v>150.52460336396524</c:v>
                </c:pt>
                <c:pt idx="25486">
                  <c:v>151.31412995538975</c:v>
                </c:pt>
                <c:pt idx="25487">
                  <c:v>152.87704945689242</c:v>
                </c:pt>
                <c:pt idx="25488">
                  <c:v>150.67057036538958</c:v>
                </c:pt>
                <c:pt idx="25489">
                  <c:v>150.94637851959502</c:v>
                </c:pt>
                <c:pt idx="25490">
                  <c:v>151.68187476351261</c:v>
                </c:pt>
                <c:pt idx="25491">
                  <c:v>152.23349046940788</c:v>
                </c:pt>
                <c:pt idx="25492">
                  <c:v>150.85444668580257</c:v>
                </c:pt>
                <c:pt idx="25493">
                  <c:v>151.86574505876936</c:v>
                </c:pt>
                <c:pt idx="25494">
                  <c:v>151.13025423749238</c:v>
                </c:pt>
                <c:pt idx="25495">
                  <c:v>150.34073355072098</c:v>
                </c:pt>
                <c:pt idx="25496">
                  <c:v>150.06492009437804</c:v>
                </c:pt>
                <c:pt idx="25497">
                  <c:v>150.48669494875003</c:v>
                </c:pt>
                <c:pt idx="25498">
                  <c:v>150.39476311495758</c:v>
                </c:pt>
                <c:pt idx="25499">
                  <c:v>152.08751720182104</c:v>
                </c:pt>
                <c:pt idx="25500">
                  <c:v>150.34073355072098</c:v>
                </c:pt>
                <c:pt idx="25501">
                  <c:v>150.89234853359747</c:v>
                </c:pt>
                <c:pt idx="25502">
                  <c:v>150.1568581340814</c:v>
                </c:pt>
                <c:pt idx="25503">
                  <c:v>151.58993750707955</c:v>
                </c:pt>
                <c:pt idx="25504">
                  <c:v>151.77381322497692</c:v>
                </c:pt>
                <c:pt idx="25505">
                  <c:v>151.58993750707955</c:v>
                </c:pt>
                <c:pt idx="25506">
                  <c:v>150.67057036538958</c:v>
                </c:pt>
                <c:pt idx="25507">
                  <c:v>151.81174519855301</c:v>
                </c:pt>
                <c:pt idx="25508">
                  <c:v>151.62785743034317</c:v>
                </c:pt>
                <c:pt idx="25509">
                  <c:v>150.48669494875003</c:v>
                </c:pt>
                <c:pt idx="25510">
                  <c:v>150.80041730232065</c:v>
                </c:pt>
                <c:pt idx="25511">
                  <c:v>151.62785743034317</c:v>
                </c:pt>
                <c:pt idx="25512">
                  <c:v>151.53591354623825</c:v>
                </c:pt>
                <c:pt idx="25513">
                  <c:v>152.54723662234562</c:v>
                </c:pt>
                <c:pt idx="25514">
                  <c:v>151.71980131444809</c:v>
                </c:pt>
                <c:pt idx="25515">
                  <c:v>151.22219209644106</c:v>
                </c:pt>
                <c:pt idx="25516">
                  <c:v>151.0383163785437</c:v>
                </c:pt>
                <c:pt idx="25517">
                  <c:v>152.27140497003089</c:v>
                </c:pt>
                <c:pt idx="25518">
                  <c:v>150.57863292820184</c:v>
                </c:pt>
                <c:pt idx="25519">
                  <c:v>152.54723662234562</c:v>
                </c:pt>
                <c:pt idx="25520">
                  <c:v>150.48669494875003</c:v>
                </c:pt>
                <c:pt idx="25521">
                  <c:v>151.16816211044352</c:v>
                </c:pt>
                <c:pt idx="25522">
                  <c:v>150.2487958122754</c:v>
                </c:pt>
                <c:pt idx="25523">
                  <c:v>151.0383163785437</c:v>
                </c:pt>
                <c:pt idx="25524">
                  <c:v>150.61654098190766</c:v>
                </c:pt>
                <c:pt idx="25525">
                  <c:v>150.52460336396524</c:v>
                </c:pt>
                <c:pt idx="25526">
                  <c:v>151.49799964813087</c:v>
                </c:pt>
                <c:pt idx="25527">
                  <c:v>152.14155863561541</c:v>
                </c:pt>
                <c:pt idx="25528">
                  <c:v>151.40606178918219</c:v>
                </c:pt>
                <c:pt idx="25529">
                  <c:v>150.2487958122754</c:v>
                </c:pt>
                <c:pt idx="25530">
                  <c:v>150.06492009437804</c:v>
                </c:pt>
                <c:pt idx="25531">
                  <c:v>151.2600999693922</c:v>
                </c:pt>
                <c:pt idx="25532">
                  <c:v>150.02701787302345</c:v>
                </c:pt>
                <c:pt idx="25533">
                  <c:v>151.95768231520242</c:v>
                </c:pt>
                <c:pt idx="25534">
                  <c:v>151.40606178918219</c:v>
                </c:pt>
                <c:pt idx="25535">
                  <c:v>151.58993750707955</c:v>
                </c:pt>
                <c:pt idx="25536">
                  <c:v>150.06492009437804</c:v>
                </c:pt>
                <c:pt idx="25537">
                  <c:v>151.53591354623825</c:v>
                </c:pt>
                <c:pt idx="25538">
                  <c:v>152.50930404625393</c:v>
                </c:pt>
                <c:pt idx="25539">
                  <c:v>151.40606178918219</c:v>
                </c:pt>
                <c:pt idx="25540">
                  <c:v>151.16816211044352</c:v>
                </c:pt>
                <c:pt idx="25541">
                  <c:v>150.39476311495758</c:v>
                </c:pt>
                <c:pt idx="25542">
                  <c:v>150.80041730232065</c:v>
                </c:pt>
                <c:pt idx="25543">
                  <c:v>151.0383163785437</c:v>
                </c:pt>
                <c:pt idx="25544">
                  <c:v>150.43266562551966</c:v>
                </c:pt>
                <c:pt idx="25545">
                  <c:v>151.9036294336112</c:v>
                </c:pt>
                <c:pt idx="25546">
                  <c:v>150.302825376512</c:v>
                </c:pt>
                <c:pt idx="25547">
                  <c:v>150.06492009437804</c:v>
                </c:pt>
                <c:pt idx="25548">
                  <c:v>152.54723662234562</c:v>
                </c:pt>
                <c:pt idx="25549">
                  <c:v>150.67057036538958</c:v>
                </c:pt>
                <c:pt idx="25550">
                  <c:v>151.35203180318464</c:v>
                </c:pt>
                <c:pt idx="25551">
                  <c:v>151.22219209644106</c:v>
                </c:pt>
                <c:pt idx="25552">
                  <c:v>152.73106353647751</c:v>
                </c:pt>
                <c:pt idx="25553">
                  <c:v>152.17946108592596</c:v>
                </c:pt>
                <c:pt idx="25554">
                  <c:v>150.70847944337197</c:v>
                </c:pt>
                <c:pt idx="25555">
                  <c:v>150.11894971886622</c:v>
                </c:pt>
                <c:pt idx="25556">
                  <c:v>151.31412995538975</c:v>
                </c:pt>
                <c:pt idx="25557">
                  <c:v>153.24479486753091</c:v>
                </c:pt>
                <c:pt idx="25558">
                  <c:v>152.78511159794374</c:v>
                </c:pt>
                <c:pt idx="25559">
                  <c:v>153.6125402781694</c:v>
                </c:pt>
                <c:pt idx="25560">
                  <c:v>151.40606178918219</c:v>
                </c:pt>
                <c:pt idx="25561">
                  <c:v>152.78511159794374</c:v>
                </c:pt>
                <c:pt idx="25562">
                  <c:v>151.40606178918219</c:v>
                </c:pt>
                <c:pt idx="25563">
                  <c:v>150.21088739706022</c:v>
                </c:pt>
                <c:pt idx="25564">
                  <c:v>151.2600999693922</c:v>
                </c:pt>
                <c:pt idx="25565">
                  <c:v>151.35203180318464</c:v>
                </c:pt>
                <c:pt idx="25566">
                  <c:v>151.44396966213333</c:v>
                </c:pt>
                <c:pt idx="25567">
                  <c:v>150.98428699506178</c:v>
                </c:pt>
                <c:pt idx="25568">
                  <c:v>151.81174519855301</c:v>
                </c:pt>
                <c:pt idx="25569">
                  <c:v>150.52460336396524</c:v>
                </c:pt>
                <c:pt idx="25570">
                  <c:v>150.43266562551966</c:v>
                </c:pt>
                <c:pt idx="25571">
                  <c:v>150.70847944337197</c:v>
                </c:pt>
                <c:pt idx="25572">
                  <c:v>150.11894971886622</c:v>
                </c:pt>
                <c:pt idx="25573">
                  <c:v>152.14155863561541</c:v>
                </c:pt>
                <c:pt idx="25574">
                  <c:v>151.13025423749238</c:v>
                </c:pt>
                <c:pt idx="25575">
                  <c:v>152.87704945689242</c:v>
                </c:pt>
                <c:pt idx="25576">
                  <c:v>150.67057036538958</c:v>
                </c:pt>
                <c:pt idx="25577">
                  <c:v>151.0383163785437</c:v>
                </c:pt>
                <c:pt idx="25578">
                  <c:v>150.57863292820184</c:v>
                </c:pt>
                <c:pt idx="25579">
                  <c:v>150.80041730232065</c:v>
                </c:pt>
                <c:pt idx="25580">
                  <c:v>150.98428699506178</c:v>
                </c:pt>
                <c:pt idx="25581">
                  <c:v>151.9036294336112</c:v>
                </c:pt>
                <c:pt idx="25582">
                  <c:v>151.71980131444809</c:v>
                </c:pt>
                <c:pt idx="25583">
                  <c:v>151.99557331771612</c:v>
                </c:pt>
                <c:pt idx="25584">
                  <c:v>151.71980131444809</c:v>
                </c:pt>
                <c:pt idx="25585">
                  <c:v>151.16816211044352</c:v>
                </c:pt>
                <c:pt idx="25586">
                  <c:v>150.89234853359747</c:v>
                </c:pt>
                <c:pt idx="25587">
                  <c:v>150.06492009437804</c:v>
                </c:pt>
                <c:pt idx="25588">
                  <c:v>150.48669494875003</c:v>
                </c:pt>
                <c:pt idx="25589">
                  <c:v>151.71980131444809</c:v>
                </c:pt>
                <c:pt idx="25590">
                  <c:v>150.85444668580257</c:v>
                </c:pt>
                <c:pt idx="25591">
                  <c:v>151.22219209644106</c:v>
                </c:pt>
                <c:pt idx="25592">
                  <c:v>151.13025423749238</c:v>
                </c:pt>
                <c:pt idx="25593">
                  <c:v>151.62785743034317</c:v>
                </c:pt>
                <c:pt idx="25594">
                  <c:v>151.35203180318464</c:v>
                </c:pt>
                <c:pt idx="25595">
                  <c:v>154.84565176525027</c:v>
                </c:pt>
                <c:pt idx="25596">
                  <c:v>155.5811431890429</c:v>
                </c:pt>
                <c:pt idx="25597">
                  <c:v>152.27140497003089</c:v>
                </c:pt>
                <c:pt idx="25598">
                  <c:v>150.34073355072098</c:v>
                </c:pt>
                <c:pt idx="25599">
                  <c:v>152.73106353647751</c:v>
                </c:pt>
                <c:pt idx="25600">
                  <c:v>151.71980131444809</c:v>
                </c:pt>
                <c:pt idx="25601">
                  <c:v>150.21088739706022</c:v>
                </c:pt>
                <c:pt idx="25602">
                  <c:v>150.302825376512</c:v>
                </c:pt>
                <c:pt idx="25603">
                  <c:v>150.48669494875003</c:v>
                </c:pt>
                <c:pt idx="25604">
                  <c:v>150.21088739706022</c:v>
                </c:pt>
                <c:pt idx="25605">
                  <c:v>152.41736618730525</c:v>
                </c:pt>
                <c:pt idx="25606">
                  <c:v>151.40606178918219</c:v>
                </c:pt>
                <c:pt idx="25607">
                  <c:v>150.67057036538958</c:v>
                </c:pt>
                <c:pt idx="25608">
                  <c:v>150.80041730232065</c:v>
                </c:pt>
                <c:pt idx="25609">
                  <c:v>151.58993750707955</c:v>
                </c:pt>
                <c:pt idx="25610">
                  <c:v>150.34073355072098</c:v>
                </c:pt>
                <c:pt idx="25611">
                  <c:v>151.31412995538975</c:v>
                </c:pt>
                <c:pt idx="25612">
                  <c:v>150.61654098190766</c:v>
                </c:pt>
                <c:pt idx="25613">
                  <c:v>150.52460336396524</c:v>
                </c:pt>
                <c:pt idx="25614">
                  <c:v>151.53591354623825</c:v>
                </c:pt>
                <c:pt idx="25615">
                  <c:v>151.31412995538975</c:v>
                </c:pt>
                <c:pt idx="25616">
                  <c:v>152.91495130468732</c:v>
                </c:pt>
                <c:pt idx="25617">
                  <c:v>152.63911965237259</c:v>
                </c:pt>
                <c:pt idx="25618">
                  <c:v>150.98428699506178</c:v>
                </c:pt>
                <c:pt idx="25619">
                  <c:v>150.11894971886622</c:v>
                </c:pt>
                <c:pt idx="25620">
                  <c:v>150.67057036538958</c:v>
                </c:pt>
                <c:pt idx="25621">
                  <c:v>150.06492009437804</c:v>
                </c:pt>
                <c:pt idx="25622">
                  <c:v>151.0383163785437</c:v>
                </c:pt>
                <c:pt idx="25623">
                  <c:v>150.98428699506178</c:v>
                </c:pt>
                <c:pt idx="25624">
                  <c:v>151.58993750707955</c:v>
                </c:pt>
                <c:pt idx="25625">
                  <c:v>152.14155863561541</c:v>
                </c:pt>
                <c:pt idx="25626">
                  <c:v>150.21088739706022</c:v>
                </c:pt>
                <c:pt idx="25627">
                  <c:v>151.22219209644106</c:v>
                </c:pt>
                <c:pt idx="25628">
                  <c:v>150.43266562551966</c:v>
                </c:pt>
                <c:pt idx="25629">
                  <c:v>150.1568581340814</c:v>
                </c:pt>
                <c:pt idx="25630">
                  <c:v>152.08751720182104</c:v>
                </c:pt>
                <c:pt idx="25631">
                  <c:v>150.06492009437804</c:v>
                </c:pt>
                <c:pt idx="25632">
                  <c:v>150.67057036538958</c:v>
                </c:pt>
                <c:pt idx="25633">
                  <c:v>150.302825376512</c:v>
                </c:pt>
                <c:pt idx="25634">
                  <c:v>150.98428699506178</c:v>
                </c:pt>
                <c:pt idx="25635">
                  <c:v>151.35203180318464</c:v>
                </c:pt>
                <c:pt idx="25636">
                  <c:v>151.81174519855301</c:v>
                </c:pt>
                <c:pt idx="25637">
                  <c:v>151.62785743034317</c:v>
                </c:pt>
                <c:pt idx="25638">
                  <c:v>151.13025423749238</c:v>
                </c:pt>
                <c:pt idx="25639">
                  <c:v>154.43997076594195</c:v>
                </c:pt>
                <c:pt idx="25640">
                  <c:v>150.67057036538958</c:v>
                </c:pt>
                <c:pt idx="25641">
                  <c:v>150.2487958122754</c:v>
                </c:pt>
                <c:pt idx="25642">
                  <c:v>151.0383163785437</c:v>
                </c:pt>
                <c:pt idx="25643">
                  <c:v>151.07622425149484</c:v>
                </c:pt>
                <c:pt idx="25644">
                  <c:v>151.31412995538975</c:v>
                </c:pt>
                <c:pt idx="25645">
                  <c:v>150.76250882685389</c:v>
                </c:pt>
                <c:pt idx="25646">
                  <c:v>150.34073355072098</c:v>
                </c:pt>
                <c:pt idx="25647">
                  <c:v>150.70847944337197</c:v>
                </c:pt>
                <c:pt idx="25648">
                  <c:v>150.48669494875003</c:v>
                </c:pt>
                <c:pt idx="25649">
                  <c:v>150.52460336396524</c:v>
                </c:pt>
                <c:pt idx="25650">
                  <c:v>150.2487958122754</c:v>
                </c:pt>
                <c:pt idx="25651">
                  <c:v>155.9109566261053</c:v>
                </c:pt>
                <c:pt idx="25652">
                  <c:v>152.23349046940788</c:v>
                </c:pt>
                <c:pt idx="25653">
                  <c:v>152.50930404625393</c:v>
                </c:pt>
                <c:pt idx="25654">
                  <c:v>151.13025423749238</c:v>
                </c:pt>
                <c:pt idx="25655">
                  <c:v>150.94637851959502</c:v>
                </c:pt>
                <c:pt idx="25656">
                  <c:v>151.68187476351261</c:v>
                </c:pt>
                <c:pt idx="25657">
                  <c:v>150.302825376512</c:v>
                </c:pt>
                <c:pt idx="25658">
                  <c:v>151.35203180318464</c:v>
                </c:pt>
                <c:pt idx="25659">
                  <c:v>150.94637851959502</c:v>
                </c:pt>
                <c:pt idx="25660">
                  <c:v>151.77381322497692</c:v>
                </c:pt>
                <c:pt idx="25661">
                  <c:v>150.11894971886622</c:v>
                </c:pt>
                <c:pt idx="25662">
                  <c:v>151.71980131444809</c:v>
                </c:pt>
                <c:pt idx="25663">
                  <c:v>153.83432989417415</c:v>
                </c:pt>
                <c:pt idx="25664">
                  <c:v>153.19078295700209</c:v>
                </c:pt>
                <c:pt idx="25665">
                  <c:v>150.80041730232065</c:v>
                </c:pt>
                <c:pt idx="25666">
                  <c:v>151.53591354623825</c:v>
                </c:pt>
                <c:pt idx="25667">
                  <c:v>150.80041730232065</c:v>
                </c:pt>
                <c:pt idx="25668">
                  <c:v>151.53591354623825</c:v>
                </c:pt>
                <c:pt idx="25669">
                  <c:v>151.62785743034317</c:v>
                </c:pt>
                <c:pt idx="25670">
                  <c:v>150.70847944337197</c:v>
                </c:pt>
                <c:pt idx="25671">
                  <c:v>150.06492009437804</c:v>
                </c:pt>
                <c:pt idx="25672">
                  <c:v>151.77381322497692</c:v>
                </c:pt>
                <c:pt idx="25673">
                  <c:v>150.48669494875003</c:v>
                </c:pt>
                <c:pt idx="25674">
                  <c:v>151.13025423749238</c:v>
                </c:pt>
                <c:pt idx="25675">
                  <c:v>150.11894971886622</c:v>
                </c:pt>
                <c:pt idx="25676">
                  <c:v>150.34073355072098</c:v>
                </c:pt>
                <c:pt idx="25677">
                  <c:v>150.94637851959502</c:v>
                </c:pt>
                <c:pt idx="25678">
                  <c:v>150.48669494875003</c:v>
                </c:pt>
                <c:pt idx="25679">
                  <c:v>150.34073355072098</c:v>
                </c:pt>
                <c:pt idx="25680">
                  <c:v>153.37461047364957</c:v>
                </c:pt>
                <c:pt idx="25681">
                  <c:v>154.56982131796678</c:v>
                </c:pt>
                <c:pt idx="25682">
                  <c:v>154.93753600030848</c:v>
                </c:pt>
                <c:pt idx="25683">
                  <c:v>151.2600999693922</c:v>
                </c:pt>
                <c:pt idx="25684">
                  <c:v>150.43266562551966</c:v>
                </c:pt>
                <c:pt idx="25685">
                  <c:v>151.16816211044352</c:v>
                </c:pt>
                <c:pt idx="25686">
                  <c:v>150.94637851959502</c:v>
                </c:pt>
                <c:pt idx="25687">
                  <c:v>152.9689873158411</c:v>
                </c:pt>
                <c:pt idx="25688">
                  <c:v>150.21088739706022</c:v>
                </c:pt>
                <c:pt idx="25689">
                  <c:v>151.22219209644106</c:v>
                </c:pt>
                <c:pt idx="25690">
                  <c:v>151.40606178918219</c:v>
                </c:pt>
                <c:pt idx="25691">
                  <c:v>150.61654098190766</c:v>
                </c:pt>
                <c:pt idx="25692">
                  <c:v>151.31412995538975</c:v>
                </c:pt>
                <c:pt idx="25693">
                  <c:v>150.48669494875003</c:v>
                </c:pt>
                <c:pt idx="25694">
                  <c:v>150.85444668580257</c:v>
                </c:pt>
                <c:pt idx="25695">
                  <c:v>154.20204578154713</c:v>
                </c:pt>
                <c:pt idx="25696">
                  <c:v>152.73106353647751</c:v>
                </c:pt>
                <c:pt idx="25697">
                  <c:v>151.71980131444809</c:v>
                </c:pt>
                <c:pt idx="25698">
                  <c:v>151.53591354623825</c:v>
                </c:pt>
                <c:pt idx="25699">
                  <c:v>151.81174519855301</c:v>
                </c:pt>
                <c:pt idx="25700">
                  <c:v>151.81174519855301</c:v>
                </c:pt>
                <c:pt idx="25701">
                  <c:v>151.35203180318464</c:v>
                </c:pt>
                <c:pt idx="25702">
                  <c:v>150.80041730232065</c:v>
                </c:pt>
                <c:pt idx="25703">
                  <c:v>151.62785743034317</c:v>
                </c:pt>
                <c:pt idx="25704">
                  <c:v>150.21088739706022</c:v>
                </c:pt>
                <c:pt idx="25705">
                  <c:v>151.40606178918219</c:v>
                </c:pt>
                <c:pt idx="25706">
                  <c:v>151.0383163785437</c:v>
                </c:pt>
                <c:pt idx="25707">
                  <c:v>152.78511159794374</c:v>
                </c:pt>
                <c:pt idx="25708">
                  <c:v>154.16416200922089</c:v>
                </c:pt>
                <c:pt idx="25709">
                  <c:v>152.9689873158411</c:v>
                </c:pt>
                <c:pt idx="25710">
                  <c:v>150.2487958122754</c:v>
                </c:pt>
                <c:pt idx="25711">
                  <c:v>150.2487958122754</c:v>
                </c:pt>
                <c:pt idx="25712">
                  <c:v>150.67057036538958</c:v>
                </c:pt>
                <c:pt idx="25713">
                  <c:v>151.77381322497692</c:v>
                </c:pt>
                <c:pt idx="25714">
                  <c:v>150.1568581340814</c:v>
                </c:pt>
                <c:pt idx="25715">
                  <c:v>150.302825376512</c:v>
                </c:pt>
                <c:pt idx="25716">
                  <c:v>151.0383163785437</c:v>
                </c:pt>
                <c:pt idx="25717">
                  <c:v>150.06492009437804</c:v>
                </c:pt>
                <c:pt idx="25718">
                  <c:v>151.81174519855301</c:v>
                </c:pt>
                <c:pt idx="25719">
                  <c:v>151.16816211044352</c:v>
                </c:pt>
                <c:pt idx="25720">
                  <c:v>150.57863292820184</c:v>
                </c:pt>
                <c:pt idx="25721">
                  <c:v>150.43266562551966</c:v>
                </c:pt>
                <c:pt idx="25722">
                  <c:v>151.71980131444809</c:v>
                </c:pt>
                <c:pt idx="25723">
                  <c:v>152.4552927382407</c:v>
                </c:pt>
                <c:pt idx="25724">
                  <c:v>153.00689518879224</c:v>
                </c:pt>
                <c:pt idx="25725">
                  <c:v>150.52460336396524</c:v>
                </c:pt>
                <c:pt idx="25726">
                  <c:v>154.29398966565202</c:v>
                </c:pt>
                <c:pt idx="25727">
                  <c:v>152.82300742058243</c:v>
                </c:pt>
                <c:pt idx="25728">
                  <c:v>150.39476311495758</c:v>
                </c:pt>
                <c:pt idx="25729">
                  <c:v>153.37461047364957</c:v>
                </c:pt>
                <c:pt idx="25730">
                  <c:v>151.16816211044352</c:v>
                </c:pt>
                <c:pt idx="25731">
                  <c:v>150.52460336396524</c:v>
                </c:pt>
                <c:pt idx="25732">
                  <c:v>150.11894971886622</c:v>
                </c:pt>
                <c:pt idx="25733">
                  <c:v>151.22219209644106</c:v>
                </c:pt>
                <c:pt idx="25734">
                  <c:v>150.2487958122754</c:v>
                </c:pt>
                <c:pt idx="25735">
                  <c:v>150.48669494875003</c:v>
                </c:pt>
                <c:pt idx="25736">
                  <c:v>153.88835385501545</c:v>
                </c:pt>
                <c:pt idx="25737">
                  <c:v>152.14155863561541</c:v>
                </c:pt>
                <c:pt idx="25738">
                  <c:v>151.99557331771612</c:v>
                </c:pt>
                <c:pt idx="25739">
                  <c:v>150.11894971886622</c:v>
                </c:pt>
                <c:pt idx="25740">
                  <c:v>151.40606178918219</c:v>
                </c:pt>
                <c:pt idx="25741">
                  <c:v>151.58993750707955</c:v>
                </c:pt>
                <c:pt idx="25742">
                  <c:v>151.40606178918219</c:v>
                </c:pt>
                <c:pt idx="25743">
                  <c:v>152.14155863561541</c:v>
                </c:pt>
                <c:pt idx="25744">
                  <c:v>150.02701787302345</c:v>
                </c:pt>
                <c:pt idx="25745">
                  <c:v>151.35203180318464</c:v>
                </c:pt>
                <c:pt idx="25746">
                  <c:v>150.85444668580257</c:v>
                </c:pt>
                <c:pt idx="25747">
                  <c:v>150.1568581340814</c:v>
                </c:pt>
                <c:pt idx="25748">
                  <c:v>151.07622425149484</c:v>
                </c:pt>
                <c:pt idx="25749">
                  <c:v>150.61654098190766</c:v>
                </c:pt>
                <c:pt idx="25750">
                  <c:v>151.53591354623825</c:v>
                </c:pt>
                <c:pt idx="25751">
                  <c:v>151.44396966213333</c:v>
                </c:pt>
                <c:pt idx="25752">
                  <c:v>150.21088739706022</c:v>
                </c:pt>
                <c:pt idx="25753">
                  <c:v>150.43266562551966</c:v>
                </c:pt>
                <c:pt idx="25754">
                  <c:v>151.77381322497692</c:v>
                </c:pt>
                <c:pt idx="25755">
                  <c:v>151.22219209644106</c:v>
                </c:pt>
                <c:pt idx="25756">
                  <c:v>150.06492009437804</c:v>
                </c:pt>
                <c:pt idx="25757">
                  <c:v>150.06492009437804</c:v>
                </c:pt>
                <c:pt idx="25758">
                  <c:v>151.40606178918219</c:v>
                </c:pt>
                <c:pt idx="25759">
                  <c:v>150.48669494875003</c:v>
                </c:pt>
                <c:pt idx="25760">
                  <c:v>151.2600999693922</c:v>
                </c:pt>
                <c:pt idx="25761">
                  <c:v>150.70847944337197</c:v>
                </c:pt>
                <c:pt idx="25762">
                  <c:v>151.81174519855301</c:v>
                </c:pt>
                <c:pt idx="25763">
                  <c:v>150.70847944337197</c:v>
                </c:pt>
                <c:pt idx="25764">
                  <c:v>151.62785743034317</c:v>
                </c:pt>
                <c:pt idx="25765">
                  <c:v>152.4552927382407</c:v>
                </c:pt>
                <c:pt idx="25766">
                  <c:v>151.2600999693922</c:v>
                </c:pt>
                <c:pt idx="25767">
                  <c:v>152.54723662234562</c:v>
                </c:pt>
                <c:pt idx="25768">
                  <c:v>152.54723662234562</c:v>
                </c:pt>
                <c:pt idx="25769">
                  <c:v>151.9036294336112</c:v>
                </c:pt>
                <c:pt idx="25770">
                  <c:v>150.80041730232065</c:v>
                </c:pt>
                <c:pt idx="25771">
                  <c:v>150.39476311495758</c:v>
                </c:pt>
                <c:pt idx="25772">
                  <c:v>153.46655435775449</c:v>
                </c:pt>
                <c:pt idx="25773">
                  <c:v>150.85444668580257</c:v>
                </c:pt>
                <c:pt idx="25774">
                  <c:v>151.13025423749238</c:v>
                </c:pt>
                <c:pt idx="25775">
                  <c:v>151.99557331771612</c:v>
                </c:pt>
                <c:pt idx="25776">
                  <c:v>151.58993750707955</c:v>
                </c:pt>
                <c:pt idx="25777">
                  <c:v>150.21088739706022</c:v>
                </c:pt>
                <c:pt idx="25778">
                  <c:v>150.48669494875003</c:v>
                </c:pt>
                <c:pt idx="25779">
                  <c:v>150.39476311495758</c:v>
                </c:pt>
                <c:pt idx="25780">
                  <c:v>150.43266562551966</c:v>
                </c:pt>
                <c:pt idx="25781">
                  <c:v>150.43266562551966</c:v>
                </c:pt>
                <c:pt idx="25782">
                  <c:v>150.2487958122754</c:v>
                </c:pt>
                <c:pt idx="25783">
                  <c:v>151.53591354623825</c:v>
                </c:pt>
                <c:pt idx="25784">
                  <c:v>150.43266562551966</c:v>
                </c:pt>
                <c:pt idx="25785">
                  <c:v>150.34073355072098</c:v>
                </c:pt>
                <c:pt idx="25786">
                  <c:v>150.39476311495758</c:v>
                </c:pt>
                <c:pt idx="25787">
                  <c:v>150.43266562551966</c:v>
                </c:pt>
                <c:pt idx="25788">
                  <c:v>151.49799964813087</c:v>
                </c:pt>
                <c:pt idx="25789">
                  <c:v>151.53591354623825</c:v>
                </c:pt>
                <c:pt idx="25790">
                  <c:v>150.80041730232065</c:v>
                </c:pt>
                <c:pt idx="25791">
                  <c:v>151.31412995538975</c:v>
                </c:pt>
                <c:pt idx="25792">
                  <c:v>151.40606178918219</c:v>
                </c:pt>
                <c:pt idx="25793">
                  <c:v>152.50930404625393</c:v>
                </c:pt>
                <c:pt idx="25794">
                  <c:v>151.77381322497692</c:v>
                </c:pt>
                <c:pt idx="25795">
                  <c:v>150.94637851959502</c:v>
                </c:pt>
                <c:pt idx="25796">
                  <c:v>151.99557331771612</c:v>
                </c:pt>
                <c:pt idx="25797">
                  <c:v>151.81174519855301</c:v>
                </c:pt>
                <c:pt idx="25798">
                  <c:v>152.63911965237259</c:v>
                </c:pt>
                <c:pt idx="25799">
                  <c:v>151.95768231520242</c:v>
                </c:pt>
                <c:pt idx="25800">
                  <c:v>151.95768231520242</c:v>
                </c:pt>
                <c:pt idx="25801">
                  <c:v>151.31412995538975</c:v>
                </c:pt>
                <c:pt idx="25802">
                  <c:v>150.39476311495758</c:v>
                </c:pt>
                <c:pt idx="25803">
                  <c:v>150.02701787302345</c:v>
                </c:pt>
                <c:pt idx="25804">
                  <c:v>151.68187476351261</c:v>
                </c:pt>
                <c:pt idx="25805">
                  <c:v>151.22219209644106</c:v>
                </c:pt>
                <c:pt idx="25806">
                  <c:v>150.11894971886622</c:v>
                </c:pt>
                <c:pt idx="25807">
                  <c:v>150.52460336396524</c:v>
                </c:pt>
                <c:pt idx="25808">
                  <c:v>150.02701787302345</c:v>
                </c:pt>
                <c:pt idx="25809">
                  <c:v>150.89234853359747</c:v>
                </c:pt>
                <c:pt idx="25810">
                  <c:v>152.63911965237259</c:v>
                </c:pt>
                <c:pt idx="25811">
                  <c:v>151.71980131444809</c:v>
                </c:pt>
                <c:pt idx="25812">
                  <c:v>151.53591354623825</c:v>
                </c:pt>
                <c:pt idx="25813">
                  <c:v>150.02701787302345</c:v>
                </c:pt>
                <c:pt idx="25814">
                  <c:v>151.49799964813087</c:v>
                </c:pt>
                <c:pt idx="25815">
                  <c:v>151.58993750707955</c:v>
                </c:pt>
                <c:pt idx="25816">
                  <c:v>151.9036294336112</c:v>
                </c:pt>
                <c:pt idx="25817">
                  <c:v>150.67057036538958</c:v>
                </c:pt>
                <c:pt idx="25818">
                  <c:v>150.61654098190766</c:v>
                </c:pt>
                <c:pt idx="25819">
                  <c:v>152.36334885413578</c:v>
                </c:pt>
                <c:pt idx="25820">
                  <c:v>150.11894971886622</c:v>
                </c:pt>
                <c:pt idx="25821">
                  <c:v>150.39476311495758</c:v>
                </c:pt>
                <c:pt idx="25822">
                  <c:v>152.04962077666673</c:v>
                </c:pt>
                <c:pt idx="25823">
                  <c:v>152.60124130268699</c:v>
                </c:pt>
                <c:pt idx="25824">
                  <c:v>152.04962077666673</c:v>
                </c:pt>
                <c:pt idx="25825">
                  <c:v>152.14155863561541</c:v>
                </c:pt>
                <c:pt idx="25826">
                  <c:v>151.86574505876936</c:v>
                </c:pt>
                <c:pt idx="25827">
                  <c:v>151.68187476351261</c:v>
                </c:pt>
                <c:pt idx="25828">
                  <c:v>150.06492009437804</c:v>
                </c:pt>
                <c:pt idx="25829">
                  <c:v>151.40606178918219</c:v>
                </c:pt>
                <c:pt idx="25830">
                  <c:v>151.53591354623825</c:v>
                </c:pt>
                <c:pt idx="25831">
                  <c:v>153.55849824185941</c:v>
                </c:pt>
                <c:pt idx="25832">
                  <c:v>151.53591354623825</c:v>
                </c:pt>
                <c:pt idx="25833">
                  <c:v>151.07622425149484</c:v>
                </c:pt>
                <c:pt idx="25834">
                  <c:v>150.1568581340814</c:v>
                </c:pt>
                <c:pt idx="25835">
                  <c:v>150.57863292820184</c:v>
                </c:pt>
                <c:pt idx="25836">
                  <c:v>150.67057036538958</c:v>
                </c:pt>
                <c:pt idx="25837">
                  <c:v>150.70847944337197</c:v>
                </c:pt>
                <c:pt idx="25838">
                  <c:v>150.2487958122754</c:v>
                </c:pt>
                <c:pt idx="25839">
                  <c:v>150.21088739706022</c:v>
                </c:pt>
                <c:pt idx="25840">
                  <c:v>150.06492009437804</c:v>
                </c:pt>
                <c:pt idx="25841">
                  <c:v>152.14155863561541</c:v>
                </c:pt>
                <c:pt idx="25842">
                  <c:v>150.1568581340814</c:v>
                </c:pt>
                <c:pt idx="25843">
                  <c:v>150.57863292820184</c:v>
                </c:pt>
                <c:pt idx="25844">
                  <c:v>150.89234853359747</c:v>
                </c:pt>
                <c:pt idx="25845">
                  <c:v>150.2487958122754</c:v>
                </c:pt>
                <c:pt idx="25846">
                  <c:v>151.53591354623825</c:v>
                </c:pt>
                <c:pt idx="25847">
                  <c:v>150.34073355072098</c:v>
                </c:pt>
                <c:pt idx="25848">
                  <c:v>150.06492009437804</c:v>
                </c:pt>
                <c:pt idx="25849">
                  <c:v>150.43266562551966</c:v>
                </c:pt>
                <c:pt idx="25850">
                  <c:v>150.11894971886622</c:v>
                </c:pt>
                <c:pt idx="25851">
                  <c:v>150.57863292820184</c:v>
                </c:pt>
                <c:pt idx="25852">
                  <c:v>151.2600999693922</c:v>
                </c:pt>
                <c:pt idx="25853">
                  <c:v>150.67057036538958</c:v>
                </c:pt>
                <c:pt idx="25854">
                  <c:v>150.43266562551966</c:v>
                </c:pt>
                <c:pt idx="25855">
                  <c:v>150.1568581340814</c:v>
                </c:pt>
                <c:pt idx="25856">
                  <c:v>150.02701787302345</c:v>
                </c:pt>
                <c:pt idx="25857">
                  <c:v>151.77381322497692</c:v>
                </c:pt>
                <c:pt idx="25858">
                  <c:v>152.23349046940788</c:v>
                </c:pt>
                <c:pt idx="25859">
                  <c:v>151.49799964813087</c:v>
                </c:pt>
                <c:pt idx="25860">
                  <c:v>151.22219209644106</c:v>
                </c:pt>
                <c:pt idx="25861">
                  <c:v>151.77381322497692</c:v>
                </c:pt>
                <c:pt idx="25862">
                  <c:v>150.80041730232065</c:v>
                </c:pt>
                <c:pt idx="25863">
                  <c:v>154.47787743386186</c:v>
                </c:pt>
                <c:pt idx="25864">
                  <c:v>153.09883907289716</c:v>
                </c:pt>
                <c:pt idx="25865">
                  <c:v>150.98428699506178</c:v>
                </c:pt>
                <c:pt idx="25866">
                  <c:v>150.52460336396524</c:v>
                </c:pt>
                <c:pt idx="25867">
                  <c:v>152.32542832835657</c:v>
                </c:pt>
                <c:pt idx="25868">
                  <c:v>150.57863292820184</c:v>
                </c:pt>
                <c:pt idx="25869">
                  <c:v>151.31412995538975</c:v>
                </c:pt>
                <c:pt idx="25870">
                  <c:v>151.31412995538975</c:v>
                </c:pt>
                <c:pt idx="25871">
                  <c:v>150.1568581340814</c:v>
                </c:pt>
                <c:pt idx="25872">
                  <c:v>150.89234853359747</c:v>
                </c:pt>
                <c:pt idx="25873">
                  <c:v>151.31412995538975</c:v>
                </c:pt>
                <c:pt idx="25874">
                  <c:v>150.57863292820184</c:v>
                </c:pt>
                <c:pt idx="25875">
                  <c:v>151.62785743034317</c:v>
                </c:pt>
                <c:pt idx="25876">
                  <c:v>152.78511159794374</c:v>
                </c:pt>
                <c:pt idx="25877">
                  <c:v>151.40606178918219</c:v>
                </c:pt>
                <c:pt idx="25878">
                  <c:v>150.43266562551966</c:v>
                </c:pt>
                <c:pt idx="25879">
                  <c:v>151.44396966213333</c:v>
                </c:pt>
                <c:pt idx="25880">
                  <c:v>150.43266562551966</c:v>
                </c:pt>
                <c:pt idx="25881">
                  <c:v>150.43266562551966</c:v>
                </c:pt>
                <c:pt idx="25882">
                  <c:v>151.81174519855301</c:v>
                </c:pt>
                <c:pt idx="25883">
                  <c:v>150.302825376512</c:v>
                </c:pt>
                <c:pt idx="25884">
                  <c:v>151.99557331771612</c:v>
                </c:pt>
                <c:pt idx="25885">
                  <c:v>151.44396966213333</c:v>
                </c:pt>
                <c:pt idx="25886">
                  <c:v>151.77381322497692</c:v>
                </c:pt>
                <c:pt idx="25887">
                  <c:v>151.22219209644106</c:v>
                </c:pt>
                <c:pt idx="25888">
                  <c:v>150.57863292820184</c:v>
                </c:pt>
                <c:pt idx="25889">
                  <c:v>152.60124130268699</c:v>
                </c:pt>
                <c:pt idx="25890">
                  <c:v>151.13025423749238</c:v>
                </c:pt>
                <c:pt idx="25891">
                  <c:v>150.48669494875003</c:v>
                </c:pt>
                <c:pt idx="25892">
                  <c:v>151.07622425149484</c:v>
                </c:pt>
                <c:pt idx="25893">
                  <c:v>151.44396966213333</c:v>
                </c:pt>
                <c:pt idx="25894">
                  <c:v>150.06492009437804</c:v>
                </c:pt>
                <c:pt idx="25895">
                  <c:v>150.89234853359747</c:v>
                </c:pt>
                <c:pt idx="25896">
                  <c:v>151.9036294336112</c:v>
                </c:pt>
                <c:pt idx="25897">
                  <c:v>151.68187476351261</c:v>
                </c:pt>
                <c:pt idx="25898">
                  <c:v>150.02701787302345</c:v>
                </c:pt>
                <c:pt idx="25899">
                  <c:v>151.16816211044352</c:v>
                </c:pt>
                <c:pt idx="25900">
                  <c:v>150.302825376512</c:v>
                </c:pt>
                <c:pt idx="25901">
                  <c:v>151.53591354623825</c:v>
                </c:pt>
                <c:pt idx="25902">
                  <c:v>150.06492009437804</c:v>
                </c:pt>
                <c:pt idx="25903">
                  <c:v>150.98428699506178</c:v>
                </c:pt>
                <c:pt idx="25904">
                  <c:v>151.68187476351261</c:v>
                </c:pt>
                <c:pt idx="25905">
                  <c:v>150.98428699506178</c:v>
                </c:pt>
                <c:pt idx="25906">
                  <c:v>151.44396966213333</c:v>
                </c:pt>
                <c:pt idx="25907">
                  <c:v>151.77381322497692</c:v>
                </c:pt>
                <c:pt idx="25908">
                  <c:v>152.82300742058243</c:v>
                </c:pt>
                <c:pt idx="25909">
                  <c:v>150.06492009437804</c:v>
                </c:pt>
                <c:pt idx="25910">
                  <c:v>151.44396966213333</c:v>
                </c:pt>
                <c:pt idx="25911">
                  <c:v>150.70847944337197</c:v>
                </c:pt>
                <c:pt idx="25912">
                  <c:v>151.16816211044352</c:v>
                </c:pt>
                <c:pt idx="25913">
                  <c:v>150.2487958122754</c:v>
                </c:pt>
                <c:pt idx="25914">
                  <c:v>150.1568581340814</c:v>
                </c:pt>
                <c:pt idx="25915">
                  <c:v>150.57863292820184</c:v>
                </c:pt>
                <c:pt idx="25916">
                  <c:v>150.302825376512</c:v>
                </c:pt>
                <c:pt idx="25917">
                  <c:v>151.22219209644106</c:v>
                </c:pt>
                <c:pt idx="25918">
                  <c:v>150.57863292820184</c:v>
                </c:pt>
                <c:pt idx="25919">
                  <c:v>152.87704945689242</c:v>
                </c:pt>
                <c:pt idx="25920">
                  <c:v>155.08352734336401</c:v>
                </c:pt>
                <c:pt idx="25921">
                  <c:v>152.87704945689242</c:v>
                </c:pt>
                <c:pt idx="25922">
                  <c:v>150.94637851959502</c:v>
                </c:pt>
                <c:pt idx="25923">
                  <c:v>150.02701787302345</c:v>
                </c:pt>
                <c:pt idx="25924">
                  <c:v>150.52460336396524</c:v>
                </c:pt>
                <c:pt idx="25925">
                  <c:v>150.02701787302345</c:v>
                </c:pt>
                <c:pt idx="25926">
                  <c:v>151.0383163785437</c:v>
                </c:pt>
                <c:pt idx="25927">
                  <c:v>150.76250882685389</c:v>
                </c:pt>
                <c:pt idx="25928">
                  <c:v>150.21088739706022</c:v>
                </c:pt>
                <c:pt idx="25929">
                  <c:v>150.43266562551966</c:v>
                </c:pt>
                <c:pt idx="25930">
                  <c:v>150.02701787302345</c:v>
                </c:pt>
                <c:pt idx="25931">
                  <c:v>150.70847944337197</c:v>
                </c:pt>
                <c:pt idx="25932">
                  <c:v>150.52460336396524</c:v>
                </c:pt>
                <c:pt idx="25933">
                  <c:v>151.2600999693922</c:v>
                </c:pt>
                <c:pt idx="25934">
                  <c:v>151.53591354623825</c:v>
                </c:pt>
                <c:pt idx="25935">
                  <c:v>151.07622425149484</c:v>
                </c:pt>
                <c:pt idx="25936">
                  <c:v>150.11894971886622</c:v>
                </c:pt>
                <c:pt idx="25937">
                  <c:v>150.1568581340814</c:v>
                </c:pt>
                <c:pt idx="25938">
                  <c:v>150.76250882685389</c:v>
                </c:pt>
                <c:pt idx="25939">
                  <c:v>150.34073355072098</c:v>
                </c:pt>
                <c:pt idx="25940">
                  <c:v>153.79641599606677</c:v>
                </c:pt>
                <c:pt idx="25941">
                  <c:v>151.77381322497692</c:v>
                </c:pt>
                <c:pt idx="25942">
                  <c:v>150.39476311495758</c:v>
                </c:pt>
                <c:pt idx="25943">
                  <c:v>150.94637851959502</c:v>
                </c:pt>
                <c:pt idx="25944">
                  <c:v>151.2600999693922</c:v>
                </c:pt>
                <c:pt idx="25945">
                  <c:v>151.53591354623825</c:v>
                </c:pt>
                <c:pt idx="25946">
                  <c:v>150.80041730232065</c:v>
                </c:pt>
                <c:pt idx="25947">
                  <c:v>152.54723662234562</c:v>
                </c:pt>
                <c:pt idx="25948">
                  <c:v>151.53591354623825</c:v>
                </c:pt>
                <c:pt idx="25949">
                  <c:v>150.302825376512</c:v>
                </c:pt>
                <c:pt idx="25950">
                  <c:v>150.80041730232065</c:v>
                </c:pt>
                <c:pt idx="25951">
                  <c:v>150.06492009437804</c:v>
                </c:pt>
                <c:pt idx="25952">
                  <c:v>150.39476311495758</c:v>
                </c:pt>
                <c:pt idx="25953">
                  <c:v>153.52060844437696</c:v>
                </c:pt>
                <c:pt idx="25954">
                  <c:v>154.99159129196221</c:v>
                </c:pt>
                <c:pt idx="25955">
                  <c:v>151.95768231520242</c:v>
                </c:pt>
                <c:pt idx="25956">
                  <c:v>152.87704945689242</c:v>
                </c:pt>
                <c:pt idx="25957">
                  <c:v>150.02701787302345</c:v>
                </c:pt>
                <c:pt idx="25958">
                  <c:v>150.85444668580257</c:v>
                </c:pt>
                <c:pt idx="25959">
                  <c:v>150.67057036538958</c:v>
                </c:pt>
                <c:pt idx="25960">
                  <c:v>150.98428699506178</c:v>
                </c:pt>
                <c:pt idx="25961">
                  <c:v>150.06492009437804</c:v>
                </c:pt>
                <c:pt idx="25962">
                  <c:v>150.57863292820184</c:v>
                </c:pt>
                <c:pt idx="25963">
                  <c:v>150.70847944337197</c:v>
                </c:pt>
                <c:pt idx="25964">
                  <c:v>151.53591354623825</c:v>
                </c:pt>
                <c:pt idx="25965">
                  <c:v>151.44396966213333</c:v>
                </c:pt>
                <c:pt idx="25966">
                  <c:v>153.37461047364957</c:v>
                </c:pt>
                <c:pt idx="25967">
                  <c:v>153.65044212596433</c:v>
                </c:pt>
                <c:pt idx="25968">
                  <c:v>150.21088739706022</c:v>
                </c:pt>
                <c:pt idx="25969">
                  <c:v>150.02701787302345</c:v>
                </c:pt>
                <c:pt idx="25970">
                  <c:v>150.302825376512</c:v>
                </c:pt>
                <c:pt idx="25971">
                  <c:v>151.77381322497692</c:v>
                </c:pt>
                <c:pt idx="25972">
                  <c:v>151.40606178918219</c:v>
                </c:pt>
                <c:pt idx="25973">
                  <c:v>150.57863292820184</c:v>
                </c:pt>
                <c:pt idx="25974">
                  <c:v>151.86574505876936</c:v>
                </c:pt>
                <c:pt idx="25975">
                  <c:v>152.04962077666673</c:v>
                </c:pt>
                <c:pt idx="25976">
                  <c:v>151.2600999693922</c:v>
                </c:pt>
                <c:pt idx="25977">
                  <c:v>150.02701787302345</c:v>
                </c:pt>
                <c:pt idx="25978">
                  <c:v>151.40606178918219</c:v>
                </c:pt>
                <c:pt idx="25979">
                  <c:v>152.41736618730525</c:v>
                </c:pt>
                <c:pt idx="25980">
                  <c:v>150.39476311495758</c:v>
                </c:pt>
                <c:pt idx="25981">
                  <c:v>151.81174519855301</c:v>
                </c:pt>
                <c:pt idx="25982">
                  <c:v>150.89234853359747</c:v>
                </c:pt>
                <c:pt idx="25983">
                  <c:v>150.34073355072098</c:v>
                </c:pt>
                <c:pt idx="25984">
                  <c:v>150.57863292820184</c:v>
                </c:pt>
                <c:pt idx="25985">
                  <c:v>152.27140497003089</c:v>
                </c:pt>
                <c:pt idx="25986">
                  <c:v>151.62785743034317</c:v>
                </c:pt>
                <c:pt idx="25987">
                  <c:v>151.35203180318464</c:v>
                </c:pt>
                <c:pt idx="25988">
                  <c:v>151.62785743034317</c:v>
                </c:pt>
                <c:pt idx="25989">
                  <c:v>150.70847944337197</c:v>
                </c:pt>
                <c:pt idx="25990">
                  <c:v>150.67057036538958</c:v>
                </c:pt>
                <c:pt idx="25991">
                  <c:v>151.95768231520242</c:v>
                </c:pt>
                <c:pt idx="25992">
                  <c:v>151.49799964813087</c:v>
                </c:pt>
                <c:pt idx="25993">
                  <c:v>151.13025423749238</c:v>
                </c:pt>
                <c:pt idx="25994">
                  <c:v>150.85444668580257</c:v>
                </c:pt>
                <c:pt idx="25995">
                  <c:v>150.57863292820184</c:v>
                </c:pt>
                <c:pt idx="25996">
                  <c:v>152.27140497003089</c:v>
                </c:pt>
                <c:pt idx="25997">
                  <c:v>152.82300742058243</c:v>
                </c:pt>
                <c:pt idx="25998">
                  <c:v>150.2487958122754</c:v>
                </c:pt>
                <c:pt idx="25999">
                  <c:v>151.95768231520242</c:v>
                </c:pt>
                <c:pt idx="26000">
                  <c:v>155.30531153672814</c:v>
                </c:pt>
                <c:pt idx="26001">
                  <c:v>151.9036294336112</c:v>
                </c:pt>
                <c:pt idx="26002">
                  <c:v>150.21088739706022</c:v>
                </c:pt>
                <c:pt idx="26003">
                  <c:v>151.86574505876936</c:v>
                </c:pt>
                <c:pt idx="26004">
                  <c:v>150.57863292820184</c:v>
                </c:pt>
                <c:pt idx="26005">
                  <c:v>152.78511159794374</c:v>
                </c:pt>
                <c:pt idx="26006">
                  <c:v>151.22219209644106</c:v>
                </c:pt>
                <c:pt idx="26007">
                  <c:v>151.99557331771612</c:v>
                </c:pt>
                <c:pt idx="26008">
                  <c:v>151.0383163785437</c:v>
                </c:pt>
                <c:pt idx="26009">
                  <c:v>150.89234853359747</c:v>
                </c:pt>
                <c:pt idx="26010">
                  <c:v>150.43266562551966</c:v>
                </c:pt>
                <c:pt idx="26011">
                  <c:v>151.9036294336112</c:v>
                </c:pt>
                <c:pt idx="26012">
                  <c:v>150.98428699506178</c:v>
                </c:pt>
                <c:pt idx="26013">
                  <c:v>150.57863292820184</c:v>
                </c:pt>
                <c:pt idx="26014">
                  <c:v>152.08751720182104</c:v>
                </c:pt>
                <c:pt idx="26015">
                  <c:v>151.07622425149484</c:v>
                </c:pt>
                <c:pt idx="26016">
                  <c:v>151.35203180318464</c:v>
                </c:pt>
                <c:pt idx="26017">
                  <c:v>152.36334885413578</c:v>
                </c:pt>
                <c:pt idx="26018">
                  <c:v>151.2600999693922</c:v>
                </c:pt>
                <c:pt idx="26019">
                  <c:v>151.22219209644106</c:v>
                </c:pt>
                <c:pt idx="26020">
                  <c:v>151.22219209644106</c:v>
                </c:pt>
                <c:pt idx="26021">
                  <c:v>150.2487958122754</c:v>
                </c:pt>
                <c:pt idx="26022">
                  <c:v>150.43266562551966</c:v>
                </c:pt>
                <c:pt idx="26023">
                  <c:v>151.53591354623825</c:v>
                </c:pt>
                <c:pt idx="26024">
                  <c:v>150.02701787302345</c:v>
                </c:pt>
                <c:pt idx="26025">
                  <c:v>151.2600999693922</c:v>
                </c:pt>
                <c:pt idx="26026">
                  <c:v>150.80041730232065</c:v>
                </c:pt>
                <c:pt idx="26027">
                  <c:v>150.52460336396524</c:v>
                </c:pt>
                <c:pt idx="26028">
                  <c:v>151.40606178918219</c:v>
                </c:pt>
                <c:pt idx="26029">
                  <c:v>153.52060844437696</c:v>
                </c:pt>
                <c:pt idx="26030">
                  <c:v>150.43266562551966</c:v>
                </c:pt>
                <c:pt idx="26031">
                  <c:v>150.80041730232065</c:v>
                </c:pt>
                <c:pt idx="26032">
                  <c:v>151.22219209644106</c:v>
                </c:pt>
                <c:pt idx="26033">
                  <c:v>151.07622425149484</c:v>
                </c:pt>
                <c:pt idx="26034">
                  <c:v>151.81174519855301</c:v>
                </c:pt>
                <c:pt idx="26035">
                  <c:v>150.302825376512</c:v>
                </c:pt>
                <c:pt idx="26036">
                  <c:v>152.60124130268699</c:v>
                </c:pt>
                <c:pt idx="26037">
                  <c:v>151.13025423749238</c:v>
                </c:pt>
                <c:pt idx="26038">
                  <c:v>151.22219209644106</c:v>
                </c:pt>
                <c:pt idx="26039">
                  <c:v>151.40606178918219</c:v>
                </c:pt>
                <c:pt idx="26040">
                  <c:v>151.77381322497692</c:v>
                </c:pt>
                <c:pt idx="26041">
                  <c:v>150.76250882685389</c:v>
                </c:pt>
                <c:pt idx="26042">
                  <c:v>151.53591354623825</c:v>
                </c:pt>
                <c:pt idx="26043">
                  <c:v>150.1568581340814</c:v>
                </c:pt>
                <c:pt idx="26044">
                  <c:v>151.31412995538975</c:v>
                </c:pt>
                <c:pt idx="26045">
                  <c:v>151.40606178918219</c:v>
                </c:pt>
                <c:pt idx="26046">
                  <c:v>152.9689873158411</c:v>
                </c:pt>
                <c:pt idx="26047">
                  <c:v>150.57863292820184</c:v>
                </c:pt>
                <c:pt idx="26048">
                  <c:v>152.41736618730525</c:v>
                </c:pt>
                <c:pt idx="26049">
                  <c:v>150.302825376512</c:v>
                </c:pt>
                <c:pt idx="26050">
                  <c:v>150.80041730232065</c:v>
                </c:pt>
                <c:pt idx="26051">
                  <c:v>151.71980131444809</c:v>
                </c:pt>
                <c:pt idx="26052">
                  <c:v>152.36334885413578</c:v>
                </c:pt>
                <c:pt idx="26053">
                  <c:v>150.1568581340814</c:v>
                </c:pt>
                <c:pt idx="26054">
                  <c:v>151.13025423749238</c:v>
                </c:pt>
                <c:pt idx="26055">
                  <c:v>150.43266562551966</c:v>
                </c:pt>
                <c:pt idx="26056">
                  <c:v>150.39476311495758</c:v>
                </c:pt>
                <c:pt idx="26057">
                  <c:v>150.80041730232065</c:v>
                </c:pt>
                <c:pt idx="26058">
                  <c:v>154.20204578154713</c:v>
                </c:pt>
                <c:pt idx="26059">
                  <c:v>151.99557331771612</c:v>
                </c:pt>
                <c:pt idx="26060">
                  <c:v>152.63911965237259</c:v>
                </c:pt>
                <c:pt idx="26061">
                  <c:v>151.07622425149484</c:v>
                </c:pt>
                <c:pt idx="26062">
                  <c:v>151.49799964813087</c:v>
                </c:pt>
                <c:pt idx="26063">
                  <c:v>150.98428699506178</c:v>
                </c:pt>
                <c:pt idx="26064">
                  <c:v>151.2600999693922</c:v>
                </c:pt>
                <c:pt idx="26065">
                  <c:v>152.08751720182104</c:v>
                </c:pt>
                <c:pt idx="26066">
                  <c:v>151.35203180318464</c:v>
                </c:pt>
                <c:pt idx="26067">
                  <c:v>151.2600999693922</c:v>
                </c:pt>
                <c:pt idx="26068">
                  <c:v>153.09883907289716</c:v>
                </c:pt>
                <c:pt idx="26069">
                  <c:v>150.52460336396524</c:v>
                </c:pt>
                <c:pt idx="26070">
                  <c:v>151.31412995538975</c:v>
                </c:pt>
                <c:pt idx="26071">
                  <c:v>151.68187476351261</c:v>
                </c:pt>
                <c:pt idx="26072">
                  <c:v>152.50930404625393</c:v>
                </c:pt>
                <c:pt idx="26073">
                  <c:v>150.48669494875003</c:v>
                </c:pt>
                <c:pt idx="26074">
                  <c:v>151.77381322497692</c:v>
                </c:pt>
                <c:pt idx="26075">
                  <c:v>151.31412995538975</c:v>
                </c:pt>
                <c:pt idx="26076">
                  <c:v>150.1568581340814</c:v>
                </c:pt>
                <c:pt idx="26077">
                  <c:v>150.34073355072098</c:v>
                </c:pt>
                <c:pt idx="26078">
                  <c:v>150.302825376512</c:v>
                </c:pt>
                <c:pt idx="26079">
                  <c:v>151.40606178918219</c:v>
                </c:pt>
                <c:pt idx="26080">
                  <c:v>151.2600999693922</c:v>
                </c:pt>
                <c:pt idx="26081">
                  <c:v>150.21088739706022</c:v>
                </c:pt>
                <c:pt idx="26082">
                  <c:v>150.1568581340814</c:v>
                </c:pt>
                <c:pt idx="26083">
                  <c:v>151.86574505876936</c:v>
                </c:pt>
                <c:pt idx="26084">
                  <c:v>150.11894971886622</c:v>
                </c:pt>
                <c:pt idx="26085">
                  <c:v>150.52460336396524</c:v>
                </c:pt>
                <c:pt idx="26086">
                  <c:v>151.40606178918219</c:v>
                </c:pt>
                <c:pt idx="26087">
                  <c:v>152.60124130268699</c:v>
                </c:pt>
                <c:pt idx="26088">
                  <c:v>152.23349046940788</c:v>
                </c:pt>
                <c:pt idx="26089">
                  <c:v>150.43266562551966</c:v>
                </c:pt>
                <c:pt idx="26090">
                  <c:v>150.1568581340814</c:v>
                </c:pt>
                <c:pt idx="26091">
                  <c:v>150.57863292820184</c:v>
                </c:pt>
                <c:pt idx="26092">
                  <c:v>150.43266562551966</c:v>
                </c:pt>
                <c:pt idx="26093">
                  <c:v>150.11894971886622</c:v>
                </c:pt>
                <c:pt idx="26094">
                  <c:v>151.0383163785437</c:v>
                </c:pt>
                <c:pt idx="26095">
                  <c:v>152.27140497003089</c:v>
                </c:pt>
                <c:pt idx="26096">
                  <c:v>152.82300742058243</c:v>
                </c:pt>
                <c:pt idx="26097">
                  <c:v>151.62785743034317</c:v>
                </c:pt>
                <c:pt idx="26098">
                  <c:v>150.61654098190766</c:v>
                </c:pt>
                <c:pt idx="26099">
                  <c:v>154.16416200922089</c:v>
                </c:pt>
                <c:pt idx="26100">
                  <c:v>151.68187476351261</c:v>
                </c:pt>
                <c:pt idx="26101">
                  <c:v>155.35933549756945</c:v>
                </c:pt>
                <c:pt idx="26102">
                  <c:v>152.14155863561541</c:v>
                </c:pt>
                <c:pt idx="26103">
                  <c:v>150.302825376512</c:v>
                </c:pt>
                <c:pt idx="26104">
                  <c:v>150.67057036538958</c:v>
                </c:pt>
                <c:pt idx="26105">
                  <c:v>154.20204578154713</c:v>
                </c:pt>
                <c:pt idx="26106">
                  <c:v>150.2487958122754</c:v>
                </c:pt>
                <c:pt idx="26107">
                  <c:v>150.57863292820184</c:v>
                </c:pt>
                <c:pt idx="26108">
                  <c:v>150.94637851959502</c:v>
                </c:pt>
                <c:pt idx="26109">
                  <c:v>150.89234853359747</c:v>
                </c:pt>
                <c:pt idx="26110">
                  <c:v>150.11894971886622</c:v>
                </c:pt>
                <c:pt idx="26111">
                  <c:v>150.52460336396524</c:v>
                </c:pt>
                <c:pt idx="26112">
                  <c:v>150.1568581340814</c:v>
                </c:pt>
                <c:pt idx="26113">
                  <c:v>151.53591354623825</c:v>
                </c:pt>
                <c:pt idx="26114">
                  <c:v>150.61654098190766</c:v>
                </c:pt>
                <c:pt idx="26115">
                  <c:v>150.52460336396524</c:v>
                </c:pt>
                <c:pt idx="26116">
                  <c:v>150.67057036538958</c:v>
                </c:pt>
                <c:pt idx="26117">
                  <c:v>151.2600999693922</c:v>
                </c:pt>
                <c:pt idx="26118">
                  <c:v>153.00689518879224</c:v>
                </c:pt>
                <c:pt idx="26119">
                  <c:v>150.1568581340814</c:v>
                </c:pt>
                <c:pt idx="26120">
                  <c:v>150.48669494875003</c:v>
                </c:pt>
                <c:pt idx="26121">
                  <c:v>151.22219209644106</c:v>
                </c:pt>
                <c:pt idx="26122">
                  <c:v>150.11894971886622</c:v>
                </c:pt>
                <c:pt idx="26123">
                  <c:v>150.52460336396524</c:v>
                </c:pt>
                <c:pt idx="26124">
                  <c:v>150.06492009437804</c:v>
                </c:pt>
                <c:pt idx="26125">
                  <c:v>150.52460336396524</c:v>
                </c:pt>
                <c:pt idx="26126">
                  <c:v>150.39476311495758</c:v>
                </c:pt>
                <c:pt idx="26127">
                  <c:v>151.16816211044352</c:v>
                </c:pt>
                <c:pt idx="26128">
                  <c:v>151.22219209644106</c:v>
                </c:pt>
                <c:pt idx="26129">
                  <c:v>150.80041730232065</c:v>
                </c:pt>
                <c:pt idx="26130">
                  <c:v>150.43266562551966</c:v>
                </c:pt>
                <c:pt idx="26131">
                  <c:v>150.80041730232065</c:v>
                </c:pt>
                <c:pt idx="26132">
                  <c:v>151.77381322497692</c:v>
                </c:pt>
                <c:pt idx="26133">
                  <c:v>152.32542832835657</c:v>
                </c:pt>
                <c:pt idx="26134">
                  <c:v>152.32542832835657</c:v>
                </c:pt>
                <c:pt idx="26135">
                  <c:v>152.14155863561541</c:v>
                </c:pt>
                <c:pt idx="26136">
                  <c:v>152.60124130268699</c:v>
                </c:pt>
                <c:pt idx="26137">
                  <c:v>152.9689873158411</c:v>
                </c:pt>
                <c:pt idx="26138">
                  <c:v>151.22219209644106</c:v>
                </c:pt>
                <c:pt idx="26139">
                  <c:v>150.94637851959502</c:v>
                </c:pt>
                <c:pt idx="26140">
                  <c:v>150.52460336396524</c:v>
                </c:pt>
                <c:pt idx="26141">
                  <c:v>150.302825376512</c:v>
                </c:pt>
                <c:pt idx="26142">
                  <c:v>150.39476311495758</c:v>
                </c:pt>
                <c:pt idx="26143">
                  <c:v>151.07622425149484</c:v>
                </c:pt>
                <c:pt idx="26144">
                  <c:v>150.80041730232065</c:v>
                </c:pt>
                <c:pt idx="26145">
                  <c:v>150.11894971886622</c:v>
                </c:pt>
                <c:pt idx="26146">
                  <c:v>150.06492009437804</c:v>
                </c:pt>
                <c:pt idx="26147">
                  <c:v>151.16816211044352</c:v>
                </c:pt>
                <c:pt idx="26148">
                  <c:v>152.82300742058243</c:v>
                </c:pt>
                <c:pt idx="26149">
                  <c:v>150.43266562551966</c:v>
                </c:pt>
                <c:pt idx="26150">
                  <c:v>151.13025423749238</c:v>
                </c:pt>
                <c:pt idx="26151">
                  <c:v>150.52460336396524</c:v>
                </c:pt>
                <c:pt idx="26152">
                  <c:v>151.16816211044352</c:v>
                </c:pt>
                <c:pt idx="26153">
                  <c:v>150.85444668580257</c:v>
                </c:pt>
                <c:pt idx="26154">
                  <c:v>150.21088739706022</c:v>
                </c:pt>
                <c:pt idx="26155">
                  <c:v>151.77381322497692</c:v>
                </c:pt>
                <c:pt idx="26156">
                  <c:v>152.9689873158411</c:v>
                </c:pt>
                <c:pt idx="26157">
                  <c:v>151.95768231520242</c:v>
                </c:pt>
                <c:pt idx="26158">
                  <c:v>151.68187476351261</c:v>
                </c:pt>
                <c:pt idx="26159">
                  <c:v>151.13025423749238</c:v>
                </c:pt>
                <c:pt idx="26160">
                  <c:v>150.70847944337197</c:v>
                </c:pt>
                <c:pt idx="26161">
                  <c:v>153.00689518879224</c:v>
                </c:pt>
                <c:pt idx="26162">
                  <c:v>150.06492009437804</c:v>
                </c:pt>
                <c:pt idx="26163">
                  <c:v>150.94637851959502</c:v>
                </c:pt>
                <c:pt idx="26164">
                  <c:v>152.4552927382407</c:v>
                </c:pt>
                <c:pt idx="26165">
                  <c:v>153.55849824185941</c:v>
                </c:pt>
                <c:pt idx="26166">
                  <c:v>150.21088739706022</c:v>
                </c:pt>
                <c:pt idx="26167">
                  <c:v>150.21088739706022</c:v>
                </c:pt>
                <c:pt idx="26168">
                  <c:v>150.98428699506178</c:v>
                </c:pt>
                <c:pt idx="26169">
                  <c:v>150.52460336396524</c:v>
                </c:pt>
                <c:pt idx="26170">
                  <c:v>154.11010189744221</c:v>
                </c:pt>
                <c:pt idx="26171">
                  <c:v>152.14155863561541</c:v>
                </c:pt>
                <c:pt idx="26172">
                  <c:v>151.22219209644106</c:v>
                </c:pt>
                <c:pt idx="26173">
                  <c:v>150.06492009437804</c:v>
                </c:pt>
                <c:pt idx="26174">
                  <c:v>152.50930404625393</c:v>
                </c:pt>
                <c:pt idx="26175">
                  <c:v>152.14155863561541</c:v>
                </c:pt>
                <c:pt idx="26176">
                  <c:v>151.68187476351261</c:v>
                </c:pt>
                <c:pt idx="26177">
                  <c:v>151.77381322497692</c:v>
                </c:pt>
                <c:pt idx="26178">
                  <c:v>152.63911965237259</c:v>
                </c:pt>
                <c:pt idx="26179">
                  <c:v>150.85444668580257</c:v>
                </c:pt>
                <c:pt idx="26180">
                  <c:v>151.71980131444809</c:v>
                </c:pt>
                <c:pt idx="26181">
                  <c:v>152.4552927382407</c:v>
                </c:pt>
                <c:pt idx="26182">
                  <c:v>150.39476311495758</c:v>
                </c:pt>
                <c:pt idx="26183">
                  <c:v>150.57863292820184</c:v>
                </c:pt>
                <c:pt idx="26184">
                  <c:v>151.40606178918219</c:v>
                </c:pt>
                <c:pt idx="26185">
                  <c:v>151.49799964813087</c:v>
                </c:pt>
                <c:pt idx="26186">
                  <c:v>152.23349046940788</c:v>
                </c:pt>
                <c:pt idx="26187">
                  <c:v>150.11894971886622</c:v>
                </c:pt>
                <c:pt idx="26188">
                  <c:v>150.89234853359747</c:v>
                </c:pt>
                <c:pt idx="26189">
                  <c:v>151.40606178918219</c:v>
                </c:pt>
                <c:pt idx="26190">
                  <c:v>152.50930404625393</c:v>
                </c:pt>
                <c:pt idx="26191">
                  <c:v>151.95768231520242</c:v>
                </c:pt>
                <c:pt idx="26192">
                  <c:v>150.06492009437804</c:v>
                </c:pt>
                <c:pt idx="26193">
                  <c:v>150.06492009437804</c:v>
                </c:pt>
                <c:pt idx="26194">
                  <c:v>150.57863292820184</c:v>
                </c:pt>
                <c:pt idx="26195">
                  <c:v>150.70847944337197</c:v>
                </c:pt>
                <c:pt idx="26196">
                  <c:v>152.4552927382407</c:v>
                </c:pt>
                <c:pt idx="26197">
                  <c:v>152.91495130468732</c:v>
                </c:pt>
                <c:pt idx="26198">
                  <c:v>150.43266562551966</c:v>
                </c:pt>
                <c:pt idx="26199">
                  <c:v>151.62785743034317</c:v>
                </c:pt>
                <c:pt idx="26200">
                  <c:v>152.63911965237259</c:v>
                </c:pt>
                <c:pt idx="26201">
                  <c:v>151.99557331771612</c:v>
                </c:pt>
                <c:pt idx="26202">
                  <c:v>151.16816211044352</c:v>
                </c:pt>
                <c:pt idx="26203">
                  <c:v>151.16816211044352</c:v>
                </c:pt>
                <c:pt idx="26204">
                  <c:v>151.9036294336112</c:v>
                </c:pt>
                <c:pt idx="26205">
                  <c:v>151.0383163785437</c:v>
                </c:pt>
                <c:pt idx="26206">
                  <c:v>150.80041730232065</c:v>
                </c:pt>
                <c:pt idx="26207">
                  <c:v>150.57863292820184</c:v>
                </c:pt>
                <c:pt idx="26208">
                  <c:v>150.85444668580257</c:v>
                </c:pt>
                <c:pt idx="26209">
                  <c:v>151.13025423749238</c:v>
                </c:pt>
                <c:pt idx="26210">
                  <c:v>150.48669494875003</c:v>
                </c:pt>
                <c:pt idx="26211">
                  <c:v>151.44396966213333</c:v>
                </c:pt>
                <c:pt idx="26212">
                  <c:v>150.34073355072098</c:v>
                </c:pt>
                <c:pt idx="26213">
                  <c:v>150.21088739706022</c:v>
                </c:pt>
                <c:pt idx="26214">
                  <c:v>150.21088739706022</c:v>
                </c:pt>
                <c:pt idx="26215">
                  <c:v>150.11894971886622</c:v>
                </c:pt>
                <c:pt idx="26216">
                  <c:v>150.61654098190766</c:v>
                </c:pt>
                <c:pt idx="26217">
                  <c:v>150.43266562551966</c:v>
                </c:pt>
                <c:pt idx="26218">
                  <c:v>150.302825376512</c:v>
                </c:pt>
                <c:pt idx="26219">
                  <c:v>150.61654098190766</c:v>
                </c:pt>
                <c:pt idx="26220">
                  <c:v>150.2487958122754</c:v>
                </c:pt>
                <c:pt idx="26221">
                  <c:v>152.63911965237259</c:v>
                </c:pt>
                <c:pt idx="26222">
                  <c:v>150.80041730232065</c:v>
                </c:pt>
                <c:pt idx="26223">
                  <c:v>151.31412995538975</c:v>
                </c:pt>
                <c:pt idx="26224">
                  <c:v>151.68187476351261</c:v>
                </c:pt>
                <c:pt idx="26225">
                  <c:v>150.2487958122754</c:v>
                </c:pt>
                <c:pt idx="26226">
                  <c:v>150.1568581340814</c:v>
                </c:pt>
                <c:pt idx="26227">
                  <c:v>150.39476311495758</c:v>
                </c:pt>
                <c:pt idx="26228">
                  <c:v>150.67057036538958</c:v>
                </c:pt>
                <c:pt idx="26229">
                  <c:v>151.58993750707955</c:v>
                </c:pt>
                <c:pt idx="26230">
                  <c:v>150.39476311495758</c:v>
                </c:pt>
                <c:pt idx="26231">
                  <c:v>150.61654098190766</c:v>
                </c:pt>
                <c:pt idx="26232">
                  <c:v>150.70847944337197</c:v>
                </c:pt>
                <c:pt idx="26233">
                  <c:v>152.08751720182104</c:v>
                </c:pt>
                <c:pt idx="26234">
                  <c:v>152.91495130468732</c:v>
                </c:pt>
                <c:pt idx="26235">
                  <c:v>151.81174519855301</c:v>
                </c:pt>
                <c:pt idx="26236">
                  <c:v>151.0383163785437</c:v>
                </c:pt>
                <c:pt idx="26237">
                  <c:v>151.13025423749238</c:v>
                </c:pt>
                <c:pt idx="26238">
                  <c:v>150.85444668580257</c:v>
                </c:pt>
                <c:pt idx="26239">
                  <c:v>151.77381322497692</c:v>
                </c:pt>
                <c:pt idx="26240">
                  <c:v>151.95768231520242</c:v>
                </c:pt>
                <c:pt idx="26241">
                  <c:v>150.67057036538958</c:v>
                </c:pt>
                <c:pt idx="26242">
                  <c:v>150.1568581340814</c:v>
                </c:pt>
                <c:pt idx="26243">
                  <c:v>151.22219209644106</c:v>
                </c:pt>
                <c:pt idx="26244">
                  <c:v>150.48669494875003</c:v>
                </c:pt>
                <c:pt idx="26245">
                  <c:v>151.99557331771612</c:v>
                </c:pt>
                <c:pt idx="26246">
                  <c:v>151.16816211044352</c:v>
                </c:pt>
                <c:pt idx="26247">
                  <c:v>152.36334885413578</c:v>
                </c:pt>
                <c:pt idx="26248">
                  <c:v>152.91495130468732</c:v>
                </c:pt>
                <c:pt idx="26249">
                  <c:v>152.54723662234562</c:v>
                </c:pt>
                <c:pt idx="26250">
                  <c:v>151.16816211044352</c:v>
                </c:pt>
                <c:pt idx="26251">
                  <c:v>150.89234853359747</c:v>
                </c:pt>
                <c:pt idx="26252">
                  <c:v>151.0383163785437</c:v>
                </c:pt>
                <c:pt idx="26253">
                  <c:v>150.67057036538958</c:v>
                </c:pt>
                <c:pt idx="26254">
                  <c:v>151.0383163785437</c:v>
                </c:pt>
                <c:pt idx="26255">
                  <c:v>151.77381322497692</c:v>
                </c:pt>
                <c:pt idx="26256">
                  <c:v>150.61654098190766</c:v>
                </c:pt>
                <c:pt idx="26257">
                  <c:v>150.76250882685389</c:v>
                </c:pt>
                <c:pt idx="26258">
                  <c:v>152.23349046940788</c:v>
                </c:pt>
                <c:pt idx="26259">
                  <c:v>151.0383163785437</c:v>
                </c:pt>
                <c:pt idx="26260">
                  <c:v>151.58993750707955</c:v>
                </c:pt>
                <c:pt idx="26261">
                  <c:v>151.40606178918219</c:v>
                </c:pt>
                <c:pt idx="26262">
                  <c:v>152.91495130468732</c:v>
                </c:pt>
                <c:pt idx="26263">
                  <c:v>154.25609806062272</c:v>
                </c:pt>
                <c:pt idx="26264">
                  <c:v>151.53591354623825</c:v>
                </c:pt>
                <c:pt idx="26265">
                  <c:v>152.82300742058243</c:v>
                </c:pt>
                <c:pt idx="26266">
                  <c:v>150.61654098190766</c:v>
                </c:pt>
                <c:pt idx="26267">
                  <c:v>151.53591354623825</c:v>
                </c:pt>
                <c:pt idx="26268">
                  <c:v>151.35203180318464</c:v>
                </c:pt>
                <c:pt idx="26269">
                  <c:v>151.07622425149484</c:v>
                </c:pt>
                <c:pt idx="26270">
                  <c:v>151.62785743034317</c:v>
                </c:pt>
                <c:pt idx="26271">
                  <c:v>150.34073355072098</c:v>
                </c:pt>
                <c:pt idx="26272">
                  <c:v>150.52460336396524</c:v>
                </c:pt>
                <c:pt idx="26273">
                  <c:v>151.95768231520242</c:v>
                </c:pt>
                <c:pt idx="26274">
                  <c:v>153.3367327264796</c:v>
                </c:pt>
                <c:pt idx="26275">
                  <c:v>154.43997076594195</c:v>
                </c:pt>
                <c:pt idx="26276">
                  <c:v>152.69317373899506</c:v>
                </c:pt>
                <c:pt idx="26277">
                  <c:v>150.57863292820184</c:v>
                </c:pt>
                <c:pt idx="26278">
                  <c:v>150.34073355072098</c:v>
                </c:pt>
                <c:pt idx="26279">
                  <c:v>150.21088739706022</c:v>
                </c:pt>
                <c:pt idx="26280">
                  <c:v>152.4552927382407</c:v>
                </c:pt>
                <c:pt idx="26281">
                  <c:v>150.70847944337197</c:v>
                </c:pt>
                <c:pt idx="26282">
                  <c:v>150.02701787302345</c:v>
                </c:pt>
                <c:pt idx="26283">
                  <c:v>152.82300742058243</c:v>
                </c:pt>
                <c:pt idx="26284">
                  <c:v>151.44396966213333</c:v>
                </c:pt>
                <c:pt idx="26285">
                  <c:v>150.80041730232065</c:v>
                </c:pt>
                <c:pt idx="26286">
                  <c:v>151.0383163785437</c:v>
                </c:pt>
                <c:pt idx="26287">
                  <c:v>150.21088739706022</c:v>
                </c:pt>
                <c:pt idx="26288">
                  <c:v>150.02701787302345</c:v>
                </c:pt>
                <c:pt idx="26289">
                  <c:v>150.80041730232065</c:v>
                </c:pt>
                <c:pt idx="26290">
                  <c:v>150.52460336396524</c:v>
                </c:pt>
                <c:pt idx="26291">
                  <c:v>150.70847944337197</c:v>
                </c:pt>
                <c:pt idx="26292">
                  <c:v>150.06492009437804</c:v>
                </c:pt>
                <c:pt idx="26293">
                  <c:v>152.9689873158411</c:v>
                </c:pt>
                <c:pt idx="26294">
                  <c:v>151.71980131444809</c:v>
                </c:pt>
                <c:pt idx="26295">
                  <c:v>150.52460336396524</c:v>
                </c:pt>
                <c:pt idx="26296">
                  <c:v>151.2600999693922</c:v>
                </c:pt>
                <c:pt idx="26297">
                  <c:v>150.43266562551966</c:v>
                </c:pt>
                <c:pt idx="26298">
                  <c:v>150.43266562551966</c:v>
                </c:pt>
                <c:pt idx="26299">
                  <c:v>152.17946108592596</c:v>
                </c:pt>
                <c:pt idx="26300">
                  <c:v>150.85444668580257</c:v>
                </c:pt>
                <c:pt idx="26301">
                  <c:v>151.49799964813087</c:v>
                </c:pt>
                <c:pt idx="26302">
                  <c:v>152.87704945689242</c:v>
                </c:pt>
                <c:pt idx="26303">
                  <c:v>151.40606178918219</c:v>
                </c:pt>
                <c:pt idx="26304">
                  <c:v>154.07222535530346</c:v>
                </c:pt>
                <c:pt idx="26305">
                  <c:v>152.9689873158411</c:v>
                </c:pt>
                <c:pt idx="26306">
                  <c:v>154.53190802237503</c:v>
                </c:pt>
                <c:pt idx="26307">
                  <c:v>155.4512727540025</c:v>
                </c:pt>
                <c:pt idx="26308">
                  <c:v>152.14155863561541</c:v>
                </c:pt>
                <c:pt idx="26309">
                  <c:v>151.77381322497692</c:v>
                </c:pt>
                <c:pt idx="26310">
                  <c:v>150.67057036538958</c:v>
                </c:pt>
                <c:pt idx="26311">
                  <c:v>150.1568581340814</c:v>
                </c:pt>
                <c:pt idx="26312">
                  <c:v>151.53591354623825</c:v>
                </c:pt>
                <c:pt idx="26313">
                  <c:v>151.81174519855301</c:v>
                </c:pt>
                <c:pt idx="26314">
                  <c:v>152.27140497003089</c:v>
                </c:pt>
                <c:pt idx="26315">
                  <c:v>151.9036294336112</c:v>
                </c:pt>
                <c:pt idx="26316">
                  <c:v>151.99557331771612</c:v>
                </c:pt>
                <c:pt idx="26317">
                  <c:v>150.06492009437804</c:v>
                </c:pt>
                <c:pt idx="26318">
                  <c:v>150.43266562551966</c:v>
                </c:pt>
                <c:pt idx="26319">
                  <c:v>153.19078295700209</c:v>
                </c:pt>
                <c:pt idx="26320">
                  <c:v>150.48669494875003</c:v>
                </c:pt>
                <c:pt idx="26321">
                  <c:v>150.67057036538958</c:v>
                </c:pt>
                <c:pt idx="26322">
                  <c:v>150.48669494875003</c:v>
                </c:pt>
                <c:pt idx="26323">
                  <c:v>150.21088739706022</c:v>
                </c:pt>
                <c:pt idx="26324">
                  <c:v>151.0383163785437</c:v>
                </c:pt>
                <c:pt idx="26325">
                  <c:v>150.70847944337197</c:v>
                </c:pt>
                <c:pt idx="26326">
                  <c:v>152.41736618730525</c:v>
                </c:pt>
                <c:pt idx="26327">
                  <c:v>150.302825376512</c:v>
                </c:pt>
                <c:pt idx="26328">
                  <c:v>152.14155863561541</c:v>
                </c:pt>
                <c:pt idx="26329">
                  <c:v>150.11894971886622</c:v>
                </c:pt>
                <c:pt idx="26330">
                  <c:v>151.35203180318464</c:v>
                </c:pt>
                <c:pt idx="26331">
                  <c:v>152.08751720182104</c:v>
                </c:pt>
                <c:pt idx="26332">
                  <c:v>153.00689518879224</c:v>
                </c:pt>
                <c:pt idx="26333">
                  <c:v>151.16816211044352</c:v>
                </c:pt>
                <c:pt idx="26334">
                  <c:v>153.37461047364957</c:v>
                </c:pt>
                <c:pt idx="26335">
                  <c:v>153.28272684110698</c:v>
                </c:pt>
                <c:pt idx="26336">
                  <c:v>150.43266562551966</c:v>
                </c:pt>
                <c:pt idx="26337">
                  <c:v>151.07622425149484</c:v>
                </c:pt>
                <c:pt idx="26338">
                  <c:v>150.39476311495758</c:v>
                </c:pt>
                <c:pt idx="26339">
                  <c:v>150.2487958122754</c:v>
                </c:pt>
                <c:pt idx="26340">
                  <c:v>150.61654098190766</c:v>
                </c:pt>
                <c:pt idx="26341">
                  <c:v>151.07622425149484</c:v>
                </c:pt>
                <c:pt idx="26342">
                  <c:v>151.58993750707955</c:v>
                </c:pt>
                <c:pt idx="26343">
                  <c:v>150.80041730232065</c:v>
                </c:pt>
                <c:pt idx="26344">
                  <c:v>150.21088739706022</c:v>
                </c:pt>
                <c:pt idx="26345">
                  <c:v>151.58993750707955</c:v>
                </c:pt>
                <c:pt idx="26346">
                  <c:v>151.40606178918219</c:v>
                </c:pt>
                <c:pt idx="26347">
                  <c:v>151.58993750707955</c:v>
                </c:pt>
                <c:pt idx="26348">
                  <c:v>150.34073355072098</c:v>
                </c:pt>
                <c:pt idx="26349">
                  <c:v>151.22219209644106</c:v>
                </c:pt>
                <c:pt idx="26350">
                  <c:v>152.78511159794374</c:v>
                </c:pt>
                <c:pt idx="26351">
                  <c:v>151.86574505876936</c:v>
                </c:pt>
                <c:pt idx="26352">
                  <c:v>158.20937176900998</c:v>
                </c:pt>
                <c:pt idx="26353">
                  <c:v>154.99159129196221</c:v>
                </c:pt>
                <c:pt idx="26354">
                  <c:v>154.25609806062272</c:v>
                </c:pt>
                <c:pt idx="26355">
                  <c:v>152.14155863561541</c:v>
                </c:pt>
                <c:pt idx="26356">
                  <c:v>150.06492009437804</c:v>
                </c:pt>
                <c:pt idx="26357">
                  <c:v>152.54723662234562</c:v>
                </c:pt>
                <c:pt idx="26358">
                  <c:v>152.17946108592596</c:v>
                </c:pt>
                <c:pt idx="26359">
                  <c:v>151.35203180318464</c:v>
                </c:pt>
                <c:pt idx="26360">
                  <c:v>150.11894971886622</c:v>
                </c:pt>
                <c:pt idx="26361">
                  <c:v>152.27140497003089</c:v>
                </c:pt>
                <c:pt idx="26362">
                  <c:v>150.52460336396524</c:v>
                </c:pt>
                <c:pt idx="26363">
                  <c:v>150.2487958122754</c:v>
                </c:pt>
                <c:pt idx="26364">
                  <c:v>150.67057036538958</c:v>
                </c:pt>
                <c:pt idx="26365">
                  <c:v>150.2487958122754</c:v>
                </c:pt>
                <c:pt idx="26366">
                  <c:v>153.19078295700209</c:v>
                </c:pt>
                <c:pt idx="26367">
                  <c:v>150.06492009437804</c:v>
                </c:pt>
                <c:pt idx="26368">
                  <c:v>150.80041730232065</c:v>
                </c:pt>
                <c:pt idx="26369">
                  <c:v>150.02701787302345</c:v>
                </c:pt>
                <c:pt idx="26370">
                  <c:v>151.71980131444809</c:v>
                </c:pt>
                <c:pt idx="26371">
                  <c:v>150.57863292820184</c:v>
                </c:pt>
                <c:pt idx="26372">
                  <c:v>150.70847944337197</c:v>
                </c:pt>
                <c:pt idx="26373">
                  <c:v>150.11894971886622</c:v>
                </c:pt>
                <c:pt idx="26374">
                  <c:v>150.2487958122754</c:v>
                </c:pt>
                <c:pt idx="26375">
                  <c:v>150.98428699506178</c:v>
                </c:pt>
                <c:pt idx="26376">
                  <c:v>150.39476311495758</c:v>
                </c:pt>
                <c:pt idx="26377">
                  <c:v>151.44396966213333</c:v>
                </c:pt>
                <c:pt idx="26378">
                  <c:v>151.81174519855301</c:v>
                </c:pt>
                <c:pt idx="26379">
                  <c:v>150.21088739706022</c:v>
                </c:pt>
                <c:pt idx="26380">
                  <c:v>150.80041730232065</c:v>
                </c:pt>
                <c:pt idx="26381">
                  <c:v>150.34073355072098</c:v>
                </c:pt>
                <c:pt idx="26382">
                  <c:v>150.89234853359747</c:v>
                </c:pt>
                <c:pt idx="26383">
                  <c:v>150.57863292820184</c:v>
                </c:pt>
                <c:pt idx="26384">
                  <c:v>150.39476311495758</c:v>
                </c:pt>
                <c:pt idx="26385">
                  <c:v>151.9036294336112</c:v>
                </c:pt>
                <c:pt idx="26386">
                  <c:v>151.95768231520242</c:v>
                </c:pt>
                <c:pt idx="26387">
                  <c:v>151.40606178918219</c:v>
                </c:pt>
                <c:pt idx="26388">
                  <c:v>151.49799964813087</c:v>
                </c:pt>
                <c:pt idx="26389">
                  <c:v>152.78511159794374</c:v>
                </c:pt>
                <c:pt idx="26390">
                  <c:v>152.14155863561541</c:v>
                </c:pt>
                <c:pt idx="26391">
                  <c:v>150.39476311495758</c:v>
                </c:pt>
                <c:pt idx="26392">
                  <c:v>150.34073355072098</c:v>
                </c:pt>
                <c:pt idx="26393">
                  <c:v>151.53591354623825</c:v>
                </c:pt>
                <c:pt idx="26394">
                  <c:v>151.35203180318464</c:v>
                </c:pt>
                <c:pt idx="26395">
                  <c:v>150.52460336396524</c:v>
                </c:pt>
                <c:pt idx="26396">
                  <c:v>151.71980131444809</c:v>
                </c:pt>
                <c:pt idx="26397">
                  <c:v>151.62785743034317</c:v>
                </c:pt>
                <c:pt idx="26398">
                  <c:v>155.67302742410112</c:v>
                </c:pt>
                <c:pt idx="26399">
                  <c:v>153.92627377827907</c:v>
                </c:pt>
                <c:pt idx="26400">
                  <c:v>153.55849824185941</c:v>
                </c:pt>
                <c:pt idx="26401">
                  <c:v>151.35203180318464</c:v>
                </c:pt>
                <c:pt idx="26402">
                  <c:v>150.39476311495758</c:v>
                </c:pt>
                <c:pt idx="26403">
                  <c:v>150.76250882685389</c:v>
                </c:pt>
                <c:pt idx="26404">
                  <c:v>151.77381322497692</c:v>
                </c:pt>
                <c:pt idx="26405">
                  <c:v>151.58993750707955</c:v>
                </c:pt>
                <c:pt idx="26406">
                  <c:v>152.14155863561541</c:v>
                </c:pt>
                <c:pt idx="26407">
                  <c:v>152.14155863561541</c:v>
                </c:pt>
                <c:pt idx="26408">
                  <c:v>150.94637851959502</c:v>
                </c:pt>
                <c:pt idx="26409">
                  <c:v>150.43266562551966</c:v>
                </c:pt>
                <c:pt idx="26410">
                  <c:v>150.43266562551966</c:v>
                </c:pt>
                <c:pt idx="26411">
                  <c:v>151.58993750707955</c:v>
                </c:pt>
                <c:pt idx="26412">
                  <c:v>150.89234853359747</c:v>
                </c:pt>
                <c:pt idx="26413">
                  <c:v>153.00689518879224</c:v>
                </c:pt>
                <c:pt idx="26414">
                  <c:v>150.52460336396524</c:v>
                </c:pt>
                <c:pt idx="26415">
                  <c:v>152.73106353647751</c:v>
                </c:pt>
                <c:pt idx="26416">
                  <c:v>151.44396966213333</c:v>
                </c:pt>
                <c:pt idx="26417">
                  <c:v>150.43266562551966</c:v>
                </c:pt>
                <c:pt idx="26418">
                  <c:v>150.89234853359747</c:v>
                </c:pt>
                <c:pt idx="26419">
                  <c:v>150.06492009437804</c:v>
                </c:pt>
                <c:pt idx="26420">
                  <c:v>150.76250882685389</c:v>
                </c:pt>
                <c:pt idx="26421">
                  <c:v>151.40606178918219</c:v>
                </c:pt>
                <c:pt idx="26422">
                  <c:v>150.302825376512</c:v>
                </c:pt>
                <c:pt idx="26423">
                  <c:v>150.52460336396524</c:v>
                </c:pt>
                <c:pt idx="26424">
                  <c:v>150.80041730232065</c:v>
                </c:pt>
                <c:pt idx="26425">
                  <c:v>151.62785743034317</c:v>
                </c:pt>
                <c:pt idx="26426">
                  <c:v>151.81174519855301</c:v>
                </c:pt>
                <c:pt idx="26427">
                  <c:v>150.70847944337197</c:v>
                </c:pt>
                <c:pt idx="26428">
                  <c:v>150.52460336396524</c:v>
                </c:pt>
                <c:pt idx="26429">
                  <c:v>150.11894971886622</c:v>
                </c:pt>
                <c:pt idx="26430">
                  <c:v>150.85444668580257</c:v>
                </c:pt>
                <c:pt idx="26431">
                  <c:v>150.06492009437804</c:v>
                </c:pt>
                <c:pt idx="26432">
                  <c:v>150.34073355072098</c:v>
                </c:pt>
                <c:pt idx="26433">
                  <c:v>150.1568581340814</c:v>
                </c:pt>
                <c:pt idx="26434">
                  <c:v>150.43266562551966</c:v>
                </c:pt>
                <c:pt idx="26435">
                  <c:v>150.85444668580257</c:v>
                </c:pt>
                <c:pt idx="26436">
                  <c:v>152.04962077666673</c:v>
                </c:pt>
                <c:pt idx="26437">
                  <c:v>152.60124130268699</c:v>
                </c:pt>
                <c:pt idx="26438">
                  <c:v>150.302825376512</c:v>
                </c:pt>
                <c:pt idx="26439">
                  <c:v>151.22219209644106</c:v>
                </c:pt>
                <c:pt idx="26440">
                  <c:v>151.68187476351261</c:v>
                </c:pt>
                <c:pt idx="26441">
                  <c:v>151.40606178918219</c:v>
                </c:pt>
                <c:pt idx="26442">
                  <c:v>150.43266562551966</c:v>
                </c:pt>
                <c:pt idx="26443">
                  <c:v>151.68187476351261</c:v>
                </c:pt>
                <c:pt idx="26444">
                  <c:v>150.34073355072098</c:v>
                </c:pt>
                <c:pt idx="26445">
                  <c:v>152.08751720182104</c:v>
                </c:pt>
                <c:pt idx="26446">
                  <c:v>152.17946108592596</c:v>
                </c:pt>
                <c:pt idx="26447">
                  <c:v>150.11894971886622</c:v>
                </c:pt>
                <c:pt idx="26448">
                  <c:v>151.44396966213333</c:v>
                </c:pt>
                <c:pt idx="26449">
                  <c:v>150.11894971886622</c:v>
                </c:pt>
                <c:pt idx="26450">
                  <c:v>150.57863292820184</c:v>
                </c:pt>
                <c:pt idx="26451">
                  <c:v>150.1568581340814</c:v>
                </c:pt>
                <c:pt idx="26452">
                  <c:v>150.06492009437804</c:v>
                </c:pt>
                <c:pt idx="26453">
                  <c:v>151.40606178918219</c:v>
                </c:pt>
                <c:pt idx="26454">
                  <c:v>150.06492009437804</c:v>
                </c:pt>
                <c:pt idx="26455">
                  <c:v>150.76250882685389</c:v>
                </c:pt>
                <c:pt idx="26456">
                  <c:v>151.16816211044352</c:v>
                </c:pt>
                <c:pt idx="26457">
                  <c:v>150.70847944337197</c:v>
                </c:pt>
                <c:pt idx="26458">
                  <c:v>150.43266562551966</c:v>
                </c:pt>
                <c:pt idx="26459">
                  <c:v>150.2487958122754</c:v>
                </c:pt>
                <c:pt idx="26460">
                  <c:v>150.02701787302345</c:v>
                </c:pt>
                <c:pt idx="26461">
                  <c:v>151.99557331771612</c:v>
                </c:pt>
                <c:pt idx="26462">
                  <c:v>151.62785743034317</c:v>
                </c:pt>
                <c:pt idx="26463">
                  <c:v>150.98428699506178</c:v>
                </c:pt>
                <c:pt idx="26464">
                  <c:v>151.07622425149484</c:v>
                </c:pt>
                <c:pt idx="26465">
                  <c:v>151.9036294336112</c:v>
                </c:pt>
                <c:pt idx="26466">
                  <c:v>151.53591354623825</c:v>
                </c:pt>
                <c:pt idx="26467">
                  <c:v>150.57863292820184</c:v>
                </c:pt>
                <c:pt idx="26468">
                  <c:v>150.02701787302345</c:v>
                </c:pt>
                <c:pt idx="26469">
                  <c:v>151.58993750707955</c:v>
                </c:pt>
                <c:pt idx="26470">
                  <c:v>151.86574505876936</c:v>
                </c:pt>
                <c:pt idx="26471">
                  <c:v>150.21088739706022</c:v>
                </c:pt>
                <c:pt idx="26472">
                  <c:v>151.40606178918219</c:v>
                </c:pt>
                <c:pt idx="26473">
                  <c:v>150.11894971886622</c:v>
                </c:pt>
                <c:pt idx="26474">
                  <c:v>150.76250882685389</c:v>
                </c:pt>
                <c:pt idx="26475">
                  <c:v>150.94637851959502</c:v>
                </c:pt>
                <c:pt idx="26476">
                  <c:v>151.68187476351261</c:v>
                </c:pt>
                <c:pt idx="26477">
                  <c:v>150.2487958122754</c:v>
                </c:pt>
                <c:pt idx="26478">
                  <c:v>150.52460336396524</c:v>
                </c:pt>
                <c:pt idx="26479">
                  <c:v>150.34073355072098</c:v>
                </c:pt>
                <c:pt idx="26480">
                  <c:v>152.17946108592596</c:v>
                </c:pt>
                <c:pt idx="26481">
                  <c:v>153.19078295700209</c:v>
                </c:pt>
                <c:pt idx="26482">
                  <c:v>151.44396966213333</c:v>
                </c:pt>
                <c:pt idx="26483">
                  <c:v>150.52460336396524</c:v>
                </c:pt>
                <c:pt idx="26484">
                  <c:v>151.62785743034317</c:v>
                </c:pt>
                <c:pt idx="26485">
                  <c:v>150.43266562551966</c:v>
                </c:pt>
                <c:pt idx="26486">
                  <c:v>153.24479486753091</c:v>
                </c:pt>
                <c:pt idx="26487">
                  <c:v>151.31412995538975</c:v>
                </c:pt>
                <c:pt idx="26488">
                  <c:v>152.9689873158411</c:v>
                </c:pt>
                <c:pt idx="26489">
                  <c:v>152.32542832835657</c:v>
                </c:pt>
                <c:pt idx="26490">
                  <c:v>152.60124130268699</c:v>
                </c:pt>
                <c:pt idx="26491">
                  <c:v>151.95768231520242</c:v>
                </c:pt>
                <c:pt idx="26492">
                  <c:v>151.40606178918219</c:v>
                </c:pt>
                <c:pt idx="26493">
                  <c:v>150.43266562551966</c:v>
                </c:pt>
                <c:pt idx="26494">
                  <c:v>150.21088739706022</c:v>
                </c:pt>
                <c:pt idx="26495">
                  <c:v>150.80041730232065</c:v>
                </c:pt>
                <c:pt idx="26496">
                  <c:v>151.62785743034317</c:v>
                </c:pt>
                <c:pt idx="26497">
                  <c:v>153.28272684110698</c:v>
                </c:pt>
                <c:pt idx="26498">
                  <c:v>151.9036294336112</c:v>
                </c:pt>
                <c:pt idx="26499">
                  <c:v>150.80041730232065</c:v>
                </c:pt>
                <c:pt idx="26500">
                  <c:v>150.80041730232065</c:v>
                </c:pt>
                <c:pt idx="26501">
                  <c:v>150.52460336396524</c:v>
                </c:pt>
                <c:pt idx="26502">
                  <c:v>150.43266562551966</c:v>
                </c:pt>
                <c:pt idx="26503">
                  <c:v>151.53591354623825</c:v>
                </c:pt>
                <c:pt idx="26504">
                  <c:v>150.39476311495758</c:v>
                </c:pt>
                <c:pt idx="26505">
                  <c:v>151.71980131444809</c:v>
                </c:pt>
                <c:pt idx="26506">
                  <c:v>151.35203180318464</c:v>
                </c:pt>
                <c:pt idx="26507">
                  <c:v>150.302825376512</c:v>
                </c:pt>
                <c:pt idx="26508">
                  <c:v>151.58993750707955</c:v>
                </c:pt>
                <c:pt idx="26509">
                  <c:v>151.95768231520242</c:v>
                </c:pt>
                <c:pt idx="26510">
                  <c:v>150.06492009437804</c:v>
                </c:pt>
                <c:pt idx="26511">
                  <c:v>152.04962077666673</c:v>
                </c:pt>
                <c:pt idx="26512">
                  <c:v>151.49799964813087</c:v>
                </c:pt>
                <c:pt idx="26513">
                  <c:v>150.67057036538958</c:v>
                </c:pt>
                <c:pt idx="26514">
                  <c:v>150.98428699506178</c:v>
                </c:pt>
                <c:pt idx="26515">
                  <c:v>151.0383163785437</c:v>
                </c:pt>
                <c:pt idx="26516">
                  <c:v>150.06492009437804</c:v>
                </c:pt>
                <c:pt idx="26517">
                  <c:v>150.43266562551966</c:v>
                </c:pt>
                <c:pt idx="26518">
                  <c:v>150.21088739706022</c:v>
                </c:pt>
                <c:pt idx="26519">
                  <c:v>150.89234853359747</c:v>
                </c:pt>
                <c:pt idx="26520">
                  <c:v>150.80041730232065</c:v>
                </c:pt>
                <c:pt idx="26521">
                  <c:v>151.13025423749238</c:v>
                </c:pt>
                <c:pt idx="26522">
                  <c:v>150.52460336396524</c:v>
                </c:pt>
                <c:pt idx="26523">
                  <c:v>150.39476311495758</c:v>
                </c:pt>
                <c:pt idx="26524">
                  <c:v>152.04962077666673</c:v>
                </c:pt>
                <c:pt idx="26525">
                  <c:v>150.2487958122754</c:v>
                </c:pt>
                <c:pt idx="26526">
                  <c:v>150.43266562551966</c:v>
                </c:pt>
                <c:pt idx="26527">
                  <c:v>150.1568581340814</c:v>
                </c:pt>
                <c:pt idx="26528">
                  <c:v>151.44396966213333</c:v>
                </c:pt>
                <c:pt idx="26529">
                  <c:v>154.47787743386186</c:v>
                </c:pt>
                <c:pt idx="26530">
                  <c:v>154.56982131796678</c:v>
                </c:pt>
                <c:pt idx="26531">
                  <c:v>151.16816211044352</c:v>
                </c:pt>
                <c:pt idx="26532">
                  <c:v>150.80041730232065</c:v>
                </c:pt>
                <c:pt idx="26533">
                  <c:v>152.4552927382407</c:v>
                </c:pt>
                <c:pt idx="26534">
                  <c:v>152.4552927382407</c:v>
                </c:pt>
                <c:pt idx="26535">
                  <c:v>152.82300742058243</c:v>
                </c:pt>
                <c:pt idx="26536">
                  <c:v>151.22219209644106</c:v>
                </c:pt>
                <c:pt idx="26537">
                  <c:v>151.58993750707955</c:v>
                </c:pt>
                <c:pt idx="26538">
                  <c:v>150.06492009437804</c:v>
                </c:pt>
                <c:pt idx="26539">
                  <c:v>150.67057036538958</c:v>
                </c:pt>
                <c:pt idx="26540">
                  <c:v>150.1568581340814</c:v>
                </c:pt>
                <c:pt idx="26541">
                  <c:v>153.83432989417415</c:v>
                </c:pt>
                <c:pt idx="26542">
                  <c:v>151.68187476351261</c:v>
                </c:pt>
                <c:pt idx="26543">
                  <c:v>150.48669494875003</c:v>
                </c:pt>
                <c:pt idx="26544">
                  <c:v>153.37461047364957</c:v>
                </c:pt>
                <c:pt idx="26545">
                  <c:v>151.07622425149484</c:v>
                </c:pt>
                <c:pt idx="26546">
                  <c:v>150.70847944337197</c:v>
                </c:pt>
                <c:pt idx="26547">
                  <c:v>151.9036294336112</c:v>
                </c:pt>
                <c:pt idx="26548">
                  <c:v>150.70847944337197</c:v>
                </c:pt>
                <c:pt idx="26549">
                  <c:v>150.02701787302345</c:v>
                </c:pt>
                <c:pt idx="26550">
                  <c:v>150.61654098190766</c:v>
                </c:pt>
                <c:pt idx="26551">
                  <c:v>151.13025423749238</c:v>
                </c:pt>
                <c:pt idx="26552">
                  <c:v>150.94637851959502</c:v>
                </c:pt>
                <c:pt idx="26553">
                  <c:v>151.58993750707955</c:v>
                </c:pt>
                <c:pt idx="26554">
                  <c:v>151.68187476351261</c:v>
                </c:pt>
                <c:pt idx="26555">
                  <c:v>151.22219209644106</c:v>
                </c:pt>
                <c:pt idx="26556">
                  <c:v>151.58993750707955</c:v>
                </c:pt>
                <c:pt idx="26557">
                  <c:v>150.80041730232065</c:v>
                </c:pt>
                <c:pt idx="26558">
                  <c:v>151.13025423749238</c:v>
                </c:pt>
                <c:pt idx="26559">
                  <c:v>153.88835385501545</c:v>
                </c:pt>
                <c:pt idx="26560">
                  <c:v>152.87704945689242</c:v>
                </c:pt>
                <c:pt idx="26561">
                  <c:v>151.0383163785437</c:v>
                </c:pt>
                <c:pt idx="26562">
                  <c:v>150.1568581340814</c:v>
                </c:pt>
                <c:pt idx="26563">
                  <c:v>151.16816211044352</c:v>
                </c:pt>
                <c:pt idx="26564">
                  <c:v>151.16816211044352</c:v>
                </c:pt>
                <c:pt idx="26565">
                  <c:v>151.16816211044352</c:v>
                </c:pt>
                <c:pt idx="26566">
                  <c:v>152.73106353647751</c:v>
                </c:pt>
                <c:pt idx="26567">
                  <c:v>151.9036294336112</c:v>
                </c:pt>
                <c:pt idx="26568">
                  <c:v>150.61654098190766</c:v>
                </c:pt>
                <c:pt idx="26569">
                  <c:v>150.43266562551966</c:v>
                </c:pt>
                <c:pt idx="26570">
                  <c:v>151.49799964813087</c:v>
                </c:pt>
                <c:pt idx="26571">
                  <c:v>150.48669494875003</c:v>
                </c:pt>
                <c:pt idx="26572">
                  <c:v>152.60124130268699</c:v>
                </c:pt>
                <c:pt idx="26573">
                  <c:v>151.40606178918219</c:v>
                </c:pt>
                <c:pt idx="26574">
                  <c:v>153.37461047364957</c:v>
                </c:pt>
                <c:pt idx="26575">
                  <c:v>150.43266562551966</c:v>
                </c:pt>
                <c:pt idx="26576">
                  <c:v>153.09883907289716</c:v>
                </c:pt>
                <c:pt idx="26577">
                  <c:v>151.2600999693922</c:v>
                </c:pt>
                <c:pt idx="26578">
                  <c:v>150.80041730232065</c:v>
                </c:pt>
                <c:pt idx="26579">
                  <c:v>152.54723662234562</c:v>
                </c:pt>
                <c:pt idx="26580">
                  <c:v>151.71980131444809</c:v>
                </c:pt>
                <c:pt idx="26581">
                  <c:v>151.53591354623825</c:v>
                </c:pt>
                <c:pt idx="26582">
                  <c:v>153.28272684110698</c:v>
                </c:pt>
                <c:pt idx="26583">
                  <c:v>153.83432989417415</c:v>
                </c:pt>
                <c:pt idx="26584">
                  <c:v>152.63911965237259</c:v>
                </c:pt>
                <c:pt idx="26585">
                  <c:v>150.11894971886622</c:v>
                </c:pt>
                <c:pt idx="26586">
                  <c:v>150.06492009437804</c:v>
                </c:pt>
                <c:pt idx="26587">
                  <c:v>150.52460336396524</c:v>
                </c:pt>
                <c:pt idx="26588">
                  <c:v>152.63911965237259</c:v>
                </c:pt>
                <c:pt idx="26589">
                  <c:v>151.07622425149484</c:v>
                </c:pt>
                <c:pt idx="26590">
                  <c:v>152.50930404625393</c:v>
                </c:pt>
                <c:pt idx="26591">
                  <c:v>150.57863292820184</c:v>
                </c:pt>
                <c:pt idx="26592">
                  <c:v>152.41736618730525</c:v>
                </c:pt>
                <c:pt idx="26593">
                  <c:v>151.49799964813087</c:v>
                </c:pt>
                <c:pt idx="26594">
                  <c:v>152.23349046940788</c:v>
                </c:pt>
                <c:pt idx="26595">
                  <c:v>150.57863292820184</c:v>
                </c:pt>
                <c:pt idx="26596">
                  <c:v>150.48669494875003</c:v>
                </c:pt>
                <c:pt idx="26597">
                  <c:v>150.34073355072098</c:v>
                </c:pt>
                <c:pt idx="26598">
                  <c:v>150.98428699506178</c:v>
                </c:pt>
                <c:pt idx="26599">
                  <c:v>150.43266562551966</c:v>
                </c:pt>
                <c:pt idx="26600">
                  <c:v>150.85444668580257</c:v>
                </c:pt>
                <c:pt idx="26601">
                  <c:v>151.86574505876936</c:v>
                </c:pt>
                <c:pt idx="26602">
                  <c:v>151.49799964813087</c:v>
                </c:pt>
                <c:pt idx="26603">
                  <c:v>152.50930404625393</c:v>
                </c:pt>
                <c:pt idx="26604">
                  <c:v>152.04962077666673</c:v>
                </c:pt>
                <c:pt idx="26605">
                  <c:v>152.60124130268699</c:v>
                </c:pt>
                <c:pt idx="26606">
                  <c:v>151.49799964813087</c:v>
                </c:pt>
                <c:pt idx="26607">
                  <c:v>150.06492009437804</c:v>
                </c:pt>
                <c:pt idx="26608">
                  <c:v>151.35203180318464</c:v>
                </c:pt>
                <c:pt idx="26609">
                  <c:v>150.61654098190766</c:v>
                </c:pt>
                <c:pt idx="26610">
                  <c:v>150.61654098190766</c:v>
                </c:pt>
                <c:pt idx="26611">
                  <c:v>151.0383163785437</c:v>
                </c:pt>
                <c:pt idx="26612">
                  <c:v>150.02701787302345</c:v>
                </c:pt>
                <c:pt idx="26613">
                  <c:v>152.73106353647751</c:v>
                </c:pt>
                <c:pt idx="26614">
                  <c:v>151.07622425149484</c:v>
                </c:pt>
                <c:pt idx="26615">
                  <c:v>150.1568581340814</c:v>
                </c:pt>
                <c:pt idx="26616">
                  <c:v>151.16816211044352</c:v>
                </c:pt>
                <c:pt idx="26617">
                  <c:v>151.35203180318464</c:v>
                </c:pt>
                <c:pt idx="26618">
                  <c:v>150.34073355072098</c:v>
                </c:pt>
                <c:pt idx="26619">
                  <c:v>150.1568581340814</c:v>
                </c:pt>
                <c:pt idx="26620">
                  <c:v>152.17946108592596</c:v>
                </c:pt>
                <c:pt idx="26621">
                  <c:v>150.302825376512</c:v>
                </c:pt>
                <c:pt idx="26622">
                  <c:v>152.36334885413578</c:v>
                </c:pt>
                <c:pt idx="26623">
                  <c:v>150.85444668580257</c:v>
                </c:pt>
                <c:pt idx="26624">
                  <c:v>150.43266562551966</c:v>
                </c:pt>
                <c:pt idx="26625">
                  <c:v>150.89234853359747</c:v>
                </c:pt>
                <c:pt idx="26626">
                  <c:v>150.11894971886622</c:v>
                </c:pt>
                <c:pt idx="26627">
                  <c:v>150.52460336396524</c:v>
                </c:pt>
                <c:pt idx="26628">
                  <c:v>150.52460336396524</c:v>
                </c:pt>
                <c:pt idx="26629">
                  <c:v>151.81174519855301</c:v>
                </c:pt>
                <c:pt idx="26630">
                  <c:v>151.81174519855301</c:v>
                </c:pt>
                <c:pt idx="26631">
                  <c:v>150.70847944337197</c:v>
                </c:pt>
                <c:pt idx="26632">
                  <c:v>150.11894971886622</c:v>
                </c:pt>
                <c:pt idx="26633">
                  <c:v>153.00689518879224</c:v>
                </c:pt>
                <c:pt idx="26634">
                  <c:v>151.9036294336112</c:v>
                </c:pt>
                <c:pt idx="26635">
                  <c:v>150.52460336396524</c:v>
                </c:pt>
                <c:pt idx="26636">
                  <c:v>150.57863292820184</c:v>
                </c:pt>
                <c:pt idx="26637">
                  <c:v>151.0383163785437</c:v>
                </c:pt>
                <c:pt idx="26638">
                  <c:v>151.77381322497692</c:v>
                </c:pt>
                <c:pt idx="26639">
                  <c:v>152.87704945689242</c:v>
                </c:pt>
                <c:pt idx="26640">
                  <c:v>152.87704945689242</c:v>
                </c:pt>
                <c:pt idx="26641">
                  <c:v>150.67057036538958</c:v>
                </c:pt>
                <c:pt idx="26642">
                  <c:v>150.1568581340814</c:v>
                </c:pt>
                <c:pt idx="26643">
                  <c:v>150.11894971886622</c:v>
                </c:pt>
                <c:pt idx="26644">
                  <c:v>152.27140497003089</c:v>
                </c:pt>
                <c:pt idx="26645">
                  <c:v>152.17946108592596</c:v>
                </c:pt>
                <c:pt idx="26646">
                  <c:v>150.34073355072098</c:v>
                </c:pt>
                <c:pt idx="26647">
                  <c:v>150.67057036538958</c:v>
                </c:pt>
                <c:pt idx="26648">
                  <c:v>150.2487958122754</c:v>
                </c:pt>
                <c:pt idx="26649">
                  <c:v>150.67057036538958</c:v>
                </c:pt>
                <c:pt idx="26650">
                  <c:v>150.85444668580257</c:v>
                </c:pt>
                <c:pt idx="26651">
                  <c:v>150.2487958122754</c:v>
                </c:pt>
                <c:pt idx="26652">
                  <c:v>150.89234853359747</c:v>
                </c:pt>
                <c:pt idx="26653">
                  <c:v>150.1568581340814</c:v>
                </c:pt>
                <c:pt idx="26654">
                  <c:v>150.06492009437804</c:v>
                </c:pt>
                <c:pt idx="26655">
                  <c:v>150.302825376512</c:v>
                </c:pt>
                <c:pt idx="26656">
                  <c:v>152.14155863561541</c:v>
                </c:pt>
                <c:pt idx="26657">
                  <c:v>150.1568581340814</c:v>
                </c:pt>
                <c:pt idx="26658">
                  <c:v>151.62785743034317</c:v>
                </c:pt>
                <c:pt idx="26659">
                  <c:v>150.06492009437804</c:v>
                </c:pt>
                <c:pt idx="26660">
                  <c:v>150.94637851959502</c:v>
                </c:pt>
                <c:pt idx="26661">
                  <c:v>150.85444668580257</c:v>
                </c:pt>
                <c:pt idx="26662">
                  <c:v>150.302825376512</c:v>
                </c:pt>
                <c:pt idx="26663">
                  <c:v>155.30531153672814</c:v>
                </c:pt>
                <c:pt idx="26664">
                  <c:v>152.91495130468732</c:v>
                </c:pt>
                <c:pt idx="26665">
                  <c:v>151.71980131444809</c:v>
                </c:pt>
                <c:pt idx="26666">
                  <c:v>150.80041730232065</c:v>
                </c:pt>
                <c:pt idx="26667">
                  <c:v>150.39476311495758</c:v>
                </c:pt>
                <c:pt idx="26668">
                  <c:v>150.98428699506178</c:v>
                </c:pt>
                <c:pt idx="26669">
                  <c:v>150.67057036538958</c:v>
                </c:pt>
                <c:pt idx="26670">
                  <c:v>151.68187476351261</c:v>
                </c:pt>
                <c:pt idx="26671">
                  <c:v>151.40606178918219</c:v>
                </c:pt>
                <c:pt idx="26672">
                  <c:v>150.52460336396524</c:v>
                </c:pt>
                <c:pt idx="26673">
                  <c:v>151.68187476351261</c:v>
                </c:pt>
                <c:pt idx="26674">
                  <c:v>151.95768231520242</c:v>
                </c:pt>
                <c:pt idx="26675">
                  <c:v>150.2487958122754</c:v>
                </c:pt>
                <c:pt idx="26676">
                  <c:v>150.06492009437804</c:v>
                </c:pt>
                <c:pt idx="26677">
                  <c:v>150.57863292820184</c:v>
                </c:pt>
                <c:pt idx="26678">
                  <c:v>150.39476311495758</c:v>
                </c:pt>
                <c:pt idx="26679">
                  <c:v>150.06492009437804</c:v>
                </c:pt>
                <c:pt idx="26680">
                  <c:v>151.81174519855301</c:v>
                </c:pt>
                <c:pt idx="26681">
                  <c:v>150.302825376512</c:v>
                </c:pt>
                <c:pt idx="26682">
                  <c:v>150.11894971886622</c:v>
                </c:pt>
                <c:pt idx="26683">
                  <c:v>151.53591354623825</c:v>
                </c:pt>
                <c:pt idx="26684">
                  <c:v>150.61654098190766</c:v>
                </c:pt>
                <c:pt idx="26685">
                  <c:v>152.08751720182104</c:v>
                </c:pt>
                <c:pt idx="26686">
                  <c:v>151.62785743034317</c:v>
                </c:pt>
                <c:pt idx="26687">
                  <c:v>150.57863292820184</c:v>
                </c:pt>
                <c:pt idx="26688">
                  <c:v>150.80041730232065</c:v>
                </c:pt>
                <c:pt idx="26689">
                  <c:v>150.06492009437804</c:v>
                </c:pt>
                <c:pt idx="26690">
                  <c:v>150.61654098190766</c:v>
                </c:pt>
                <c:pt idx="26691">
                  <c:v>150.06492009437804</c:v>
                </c:pt>
                <c:pt idx="26692">
                  <c:v>150.302825376512</c:v>
                </c:pt>
                <c:pt idx="26693">
                  <c:v>150.94637851959502</c:v>
                </c:pt>
                <c:pt idx="26694">
                  <c:v>150.21088739706022</c:v>
                </c:pt>
                <c:pt idx="26695">
                  <c:v>151.95768231520242</c:v>
                </c:pt>
                <c:pt idx="26696">
                  <c:v>151.0383163785437</c:v>
                </c:pt>
                <c:pt idx="26697">
                  <c:v>150.02701787302345</c:v>
                </c:pt>
                <c:pt idx="26698">
                  <c:v>150.52460336396524</c:v>
                </c:pt>
                <c:pt idx="26699">
                  <c:v>150.80041730232065</c:v>
                </c:pt>
                <c:pt idx="26700">
                  <c:v>150.48669494875003</c:v>
                </c:pt>
                <c:pt idx="26701">
                  <c:v>150.21088739706022</c:v>
                </c:pt>
                <c:pt idx="26702">
                  <c:v>151.68187476351261</c:v>
                </c:pt>
                <c:pt idx="26703">
                  <c:v>151.77381322497692</c:v>
                </c:pt>
                <c:pt idx="26704">
                  <c:v>151.77381322497692</c:v>
                </c:pt>
                <c:pt idx="26705">
                  <c:v>151.68187476351261</c:v>
                </c:pt>
                <c:pt idx="26706">
                  <c:v>153.15285700858223</c:v>
                </c:pt>
                <c:pt idx="26707">
                  <c:v>155.9109566261053</c:v>
                </c:pt>
                <c:pt idx="26708">
                  <c:v>154.25609806062272</c:v>
                </c:pt>
                <c:pt idx="26709">
                  <c:v>150.52460336396524</c:v>
                </c:pt>
                <c:pt idx="26710">
                  <c:v>152.4552927382407</c:v>
                </c:pt>
                <c:pt idx="26711">
                  <c:v>152.73106353647751</c:v>
                </c:pt>
                <c:pt idx="26712">
                  <c:v>151.35203180318464</c:v>
                </c:pt>
                <c:pt idx="26713">
                  <c:v>151.16816211044352</c:v>
                </c:pt>
                <c:pt idx="26714">
                  <c:v>152.17946108592596</c:v>
                </c:pt>
                <c:pt idx="26715">
                  <c:v>151.62785743034317</c:v>
                </c:pt>
                <c:pt idx="26716">
                  <c:v>151.53591354623825</c:v>
                </c:pt>
                <c:pt idx="26717">
                  <c:v>152.36334885413578</c:v>
                </c:pt>
                <c:pt idx="26718">
                  <c:v>151.2600999693922</c:v>
                </c:pt>
                <c:pt idx="26719">
                  <c:v>154.01821766238399</c:v>
                </c:pt>
                <c:pt idx="26720">
                  <c:v>151.13025423749238</c:v>
                </c:pt>
                <c:pt idx="26721">
                  <c:v>151.0383163785437</c:v>
                </c:pt>
                <c:pt idx="26722">
                  <c:v>150.2487958122754</c:v>
                </c:pt>
                <c:pt idx="26723">
                  <c:v>150.43266562551966</c:v>
                </c:pt>
                <c:pt idx="26724">
                  <c:v>151.68187476351261</c:v>
                </c:pt>
                <c:pt idx="26725">
                  <c:v>150.76250882685389</c:v>
                </c:pt>
                <c:pt idx="26726">
                  <c:v>152.41736618730525</c:v>
                </c:pt>
                <c:pt idx="26727">
                  <c:v>152.87704945689242</c:v>
                </c:pt>
                <c:pt idx="26728">
                  <c:v>153.52060844437696</c:v>
                </c:pt>
                <c:pt idx="26729">
                  <c:v>151.68187476351261</c:v>
                </c:pt>
                <c:pt idx="26730">
                  <c:v>150.43266562551966</c:v>
                </c:pt>
                <c:pt idx="26731">
                  <c:v>150.21088739706022</c:v>
                </c:pt>
                <c:pt idx="26732">
                  <c:v>150.48669494875003</c:v>
                </c:pt>
                <c:pt idx="26733">
                  <c:v>151.62785743034317</c:v>
                </c:pt>
                <c:pt idx="26734">
                  <c:v>151.16816211044352</c:v>
                </c:pt>
                <c:pt idx="26735">
                  <c:v>150.80041730232065</c:v>
                </c:pt>
                <c:pt idx="26736">
                  <c:v>151.44396966213333</c:v>
                </c:pt>
                <c:pt idx="26737">
                  <c:v>154.47787743386186</c:v>
                </c:pt>
                <c:pt idx="26738">
                  <c:v>150.21088739706022</c:v>
                </c:pt>
                <c:pt idx="26739">
                  <c:v>150.67057036538958</c:v>
                </c:pt>
                <c:pt idx="26740">
                  <c:v>150.21088739706022</c:v>
                </c:pt>
                <c:pt idx="26741">
                  <c:v>150.39476311495758</c:v>
                </c:pt>
                <c:pt idx="26742">
                  <c:v>150.11894971886622</c:v>
                </c:pt>
                <c:pt idx="26743">
                  <c:v>150.1568581340814</c:v>
                </c:pt>
                <c:pt idx="26744">
                  <c:v>153.74238601006925</c:v>
                </c:pt>
                <c:pt idx="26745">
                  <c:v>151.2600999693922</c:v>
                </c:pt>
                <c:pt idx="26746">
                  <c:v>150.1568581340814</c:v>
                </c:pt>
                <c:pt idx="26747">
                  <c:v>150.80041730232065</c:v>
                </c:pt>
                <c:pt idx="26748">
                  <c:v>150.1568581340814</c:v>
                </c:pt>
                <c:pt idx="26749">
                  <c:v>151.53591354623825</c:v>
                </c:pt>
                <c:pt idx="26750">
                  <c:v>156.04080356303638</c:v>
                </c:pt>
                <c:pt idx="26751">
                  <c:v>154.20204578154713</c:v>
                </c:pt>
                <c:pt idx="26752">
                  <c:v>151.62785743034317</c:v>
                </c:pt>
                <c:pt idx="26753">
                  <c:v>151.07622425149484</c:v>
                </c:pt>
                <c:pt idx="26754">
                  <c:v>151.44396966213333</c:v>
                </c:pt>
                <c:pt idx="26755">
                  <c:v>150.98428699506178</c:v>
                </c:pt>
                <c:pt idx="26756">
                  <c:v>151.77381322497692</c:v>
                </c:pt>
                <c:pt idx="26757">
                  <c:v>151.77381322497692</c:v>
                </c:pt>
                <c:pt idx="26758">
                  <c:v>151.58993750707955</c:v>
                </c:pt>
                <c:pt idx="26759">
                  <c:v>152.04962077666673</c:v>
                </c:pt>
                <c:pt idx="26760">
                  <c:v>150.06492009437804</c:v>
                </c:pt>
                <c:pt idx="26761">
                  <c:v>151.99557331771612</c:v>
                </c:pt>
                <c:pt idx="26762">
                  <c:v>152.08751720182104</c:v>
                </c:pt>
                <c:pt idx="26763">
                  <c:v>150.2487958122754</c:v>
                </c:pt>
                <c:pt idx="26764">
                  <c:v>150.70847944337197</c:v>
                </c:pt>
                <c:pt idx="26765">
                  <c:v>150.61654098190766</c:v>
                </c:pt>
                <c:pt idx="26766">
                  <c:v>150.85444668580257</c:v>
                </c:pt>
                <c:pt idx="26767">
                  <c:v>151.77381322497692</c:v>
                </c:pt>
                <c:pt idx="26768">
                  <c:v>150.06492009437804</c:v>
                </c:pt>
                <c:pt idx="26769">
                  <c:v>150.02701787302345</c:v>
                </c:pt>
                <c:pt idx="26770">
                  <c:v>150.67057036538958</c:v>
                </c:pt>
                <c:pt idx="26771">
                  <c:v>150.85444668580257</c:v>
                </c:pt>
                <c:pt idx="26772">
                  <c:v>150.67057036538958</c:v>
                </c:pt>
                <c:pt idx="26773">
                  <c:v>150.48669494875003</c:v>
                </c:pt>
                <c:pt idx="26774">
                  <c:v>151.49799964813087</c:v>
                </c:pt>
                <c:pt idx="26775">
                  <c:v>153.42866998291265</c:v>
                </c:pt>
                <c:pt idx="26776">
                  <c:v>151.58993750707955</c:v>
                </c:pt>
                <c:pt idx="26777">
                  <c:v>151.44396966213333</c:v>
                </c:pt>
                <c:pt idx="26778">
                  <c:v>150.85444668580257</c:v>
                </c:pt>
                <c:pt idx="26779">
                  <c:v>151.99557331771612</c:v>
                </c:pt>
                <c:pt idx="26780">
                  <c:v>151.35203180318464</c:v>
                </c:pt>
                <c:pt idx="26781">
                  <c:v>152.82300742058243</c:v>
                </c:pt>
                <c:pt idx="26782">
                  <c:v>151.62785743034317</c:v>
                </c:pt>
                <c:pt idx="26783">
                  <c:v>150.21088739706022</c:v>
                </c:pt>
                <c:pt idx="26784">
                  <c:v>151.44396966213333</c:v>
                </c:pt>
                <c:pt idx="26785">
                  <c:v>151.35203180318464</c:v>
                </c:pt>
                <c:pt idx="26786">
                  <c:v>151.99557331771612</c:v>
                </c:pt>
                <c:pt idx="26787">
                  <c:v>151.35203180318464</c:v>
                </c:pt>
                <c:pt idx="26788">
                  <c:v>150.76250882685389</c:v>
                </c:pt>
                <c:pt idx="26789">
                  <c:v>152.14155863561541</c:v>
                </c:pt>
                <c:pt idx="26790">
                  <c:v>150.302825376512</c:v>
                </c:pt>
                <c:pt idx="26791">
                  <c:v>152.78511159794374</c:v>
                </c:pt>
                <c:pt idx="26792">
                  <c:v>151.13025423749238</c:v>
                </c:pt>
                <c:pt idx="26793">
                  <c:v>150.76250882685389</c:v>
                </c:pt>
                <c:pt idx="26794">
                  <c:v>150.80041730232065</c:v>
                </c:pt>
                <c:pt idx="26795">
                  <c:v>156.77629438431339</c:v>
                </c:pt>
                <c:pt idx="26796">
                  <c:v>152.27140497003089</c:v>
                </c:pt>
                <c:pt idx="26797">
                  <c:v>151.62785743034317</c:v>
                </c:pt>
                <c:pt idx="26798">
                  <c:v>150.1568581340814</c:v>
                </c:pt>
                <c:pt idx="26799">
                  <c:v>150.34073355072098</c:v>
                </c:pt>
                <c:pt idx="26800">
                  <c:v>150.48669494875003</c:v>
                </c:pt>
                <c:pt idx="26801">
                  <c:v>150.302825376512</c:v>
                </c:pt>
                <c:pt idx="26802">
                  <c:v>151.77381322497692</c:v>
                </c:pt>
                <c:pt idx="26803">
                  <c:v>151.77381322497692</c:v>
                </c:pt>
                <c:pt idx="26804">
                  <c:v>151.49799964813087</c:v>
                </c:pt>
                <c:pt idx="26805">
                  <c:v>151.68187476351261</c:v>
                </c:pt>
                <c:pt idx="26806">
                  <c:v>152.27140497003089</c:v>
                </c:pt>
                <c:pt idx="26807">
                  <c:v>150.61654098190766</c:v>
                </c:pt>
                <c:pt idx="26808">
                  <c:v>150.57863292820184</c:v>
                </c:pt>
                <c:pt idx="26809">
                  <c:v>151.53591354623825</c:v>
                </c:pt>
                <c:pt idx="26810">
                  <c:v>150.70847944337197</c:v>
                </c:pt>
                <c:pt idx="26811">
                  <c:v>150.57863292820184</c:v>
                </c:pt>
                <c:pt idx="26812">
                  <c:v>152.54723662234562</c:v>
                </c:pt>
                <c:pt idx="26813">
                  <c:v>150.43266562551966</c:v>
                </c:pt>
                <c:pt idx="26814">
                  <c:v>152.63911965237259</c:v>
                </c:pt>
                <c:pt idx="26815">
                  <c:v>150.48669494875003</c:v>
                </c:pt>
                <c:pt idx="26816">
                  <c:v>150.06492009437804</c:v>
                </c:pt>
                <c:pt idx="26817">
                  <c:v>150.02701787302345</c:v>
                </c:pt>
                <c:pt idx="26818">
                  <c:v>151.2600999693922</c:v>
                </c:pt>
                <c:pt idx="26819">
                  <c:v>152.4552927382407</c:v>
                </c:pt>
                <c:pt idx="26820">
                  <c:v>150.80041730232065</c:v>
                </c:pt>
                <c:pt idx="26821">
                  <c:v>151.77381322497692</c:v>
                </c:pt>
                <c:pt idx="26822">
                  <c:v>151.95768231520242</c:v>
                </c:pt>
                <c:pt idx="26823">
                  <c:v>152.60124130268699</c:v>
                </c:pt>
                <c:pt idx="26824">
                  <c:v>152.23349046940788</c:v>
                </c:pt>
                <c:pt idx="26825">
                  <c:v>151.40606178918219</c:v>
                </c:pt>
                <c:pt idx="26826">
                  <c:v>150.67057036538958</c:v>
                </c:pt>
                <c:pt idx="26827">
                  <c:v>150.02701787302345</c:v>
                </c:pt>
                <c:pt idx="26828">
                  <c:v>150.61654098190766</c:v>
                </c:pt>
                <c:pt idx="26829">
                  <c:v>150.70847944337197</c:v>
                </c:pt>
                <c:pt idx="26830">
                  <c:v>153.19078295700209</c:v>
                </c:pt>
                <c:pt idx="26831">
                  <c:v>152.63911965237259</c:v>
                </c:pt>
                <c:pt idx="26832">
                  <c:v>150.61654098190766</c:v>
                </c:pt>
                <c:pt idx="26833">
                  <c:v>150.43266562551966</c:v>
                </c:pt>
                <c:pt idx="26834">
                  <c:v>151.16816211044352</c:v>
                </c:pt>
                <c:pt idx="26835">
                  <c:v>152.08751720182104</c:v>
                </c:pt>
                <c:pt idx="26836">
                  <c:v>151.53591354623825</c:v>
                </c:pt>
                <c:pt idx="26837">
                  <c:v>152.08751720182104</c:v>
                </c:pt>
                <c:pt idx="26838">
                  <c:v>150.43266562551966</c:v>
                </c:pt>
                <c:pt idx="26839">
                  <c:v>150.94637851959502</c:v>
                </c:pt>
                <c:pt idx="26840">
                  <c:v>150.02701787302345</c:v>
                </c:pt>
                <c:pt idx="26841">
                  <c:v>150.80041730232065</c:v>
                </c:pt>
                <c:pt idx="26842">
                  <c:v>151.35203180318464</c:v>
                </c:pt>
                <c:pt idx="26843">
                  <c:v>151.13025423749238</c:v>
                </c:pt>
                <c:pt idx="26844">
                  <c:v>150.11894971886622</c:v>
                </c:pt>
                <c:pt idx="26845">
                  <c:v>151.16816211044352</c:v>
                </c:pt>
                <c:pt idx="26846">
                  <c:v>150.21088739706022</c:v>
                </c:pt>
                <c:pt idx="26847">
                  <c:v>150.89234853359747</c:v>
                </c:pt>
                <c:pt idx="26848">
                  <c:v>151.40606178918219</c:v>
                </c:pt>
                <c:pt idx="26849">
                  <c:v>150.98428699506178</c:v>
                </c:pt>
                <c:pt idx="26850">
                  <c:v>150.57863292820184</c:v>
                </c:pt>
                <c:pt idx="26851">
                  <c:v>150.11894971886622</c:v>
                </c:pt>
                <c:pt idx="26852">
                  <c:v>151.99557331771612</c:v>
                </c:pt>
                <c:pt idx="26853">
                  <c:v>150.1568581340814</c:v>
                </c:pt>
                <c:pt idx="26854">
                  <c:v>150.06492009437804</c:v>
                </c:pt>
                <c:pt idx="26855">
                  <c:v>151.86574505876936</c:v>
                </c:pt>
                <c:pt idx="26856">
                  <c:v>152.14155863561541</c:v>
                </c:pt>
                <c:pt idx="26857">
                  <c:v>150.57863292820184</c:v>
                </c:pt>
                <c:pt idx="26858">
                  <c:v>150.52460336396524</c:v>
                </c:pt>
                <c:pt idx="26859">
                  <c:v>151.86574505876936</c:v>
                </c:pt>
                <c:pt idx="26860">
                  <c:v>150.67057036538958</c:v>
                </c:pt>
                <c:pt idx="26861">
                  <c:v>150.302825376512</c:v>
                </c:pt>
                <c:pt idx="26862">
                  <c:v>152.23349046940788</c:v>
                </c:pt>
                <c:pt idx="26863">
                  <c:v>151.35203180318464</c:v>
                </c:pt>
                <c:pt idx="26864">
                  <c:v>151.99557331771612</c:v>
                </c:pt>
                <c:pt idx="26865">
                  <c:v>150.2487958122754</c:v>
                </c:pt>
                <c:pt idx="26866">
                  <c:v>150.43266562551966</c:v>
                </c:pt>
                <c:pt idx="26867">
                  <c:v>150.52460336396524</c:v>
                </c:pt>
                <c:pt idx="26868">
                  <c:v>153.00689518879224</c:v>
                </c:pt>
                <c:pt idx="26869">
                  <c:v>153.09883907289716</c:v>
                </c:pt>
                <c:pt idx="26870">
                  <c:v>152.27140497003089</c:v>
                </c:pt>
                <c:pt idx="26871">
                  <c:v>150.43266562551966</c:v>
                </c:pt>
                <c:pt idx="26872">
                  <c:v>151.2600999693922</c:v>
                </c:pt>
                <c:pt idx="26873">
                  <c:v>151.68187476351261</c:v>
                </c:pt>
                <c:pt idx="26874">
                  <c:v>151.22219209644106</c:v>
                </c:pt>
                <c:pt idx="26875">
                  <c:v>151.68187476351261</c:v>
                </c:pt>
                <c:pt idx="26876">
                  <c:v>151.31412995538975</c:v>
                </c:pt>
                <c:pt idx="26877">
                  <c:v>150.57863292820184</c:v>
                </c:pt>
                <c:pt idx="26878">
                  <c:v>150.39476311495758</c:v>
                </c:pt>
                <c:pt idx="26879">
                  <c:v>152.08751720182104</c:v>
                </c:pt>
                <c:pt idx="26880">
                  <c:v>151.53591354623825</c:v>
                </c:pt>
                <c:pt idx="26881">
                  <c:v>153.70447813711809</c:v>
                </c:pt>
                <c:pt idx="26882">
                  <c:v>150.94637851959502</c:v>
                </c:pt>
                <c:pt idx="26883">
                  <c:v>150.48669494875003</c:v>
                </c:pt>
                <c:pt idx="26884">
                  <c:v>152.63911965237259</c:v>
                </c:pt>
                <c:pt idx="26885">
                  <c:v>150.67057036538958</c:v>
                </c:pt>
                <c:pt idx="26886">
                  <c:v>150.06492009437804</c:v>
                </c:pt>
                <c:pt idx="26887">
                  <c:v>151.13025423749238</c:v>
                </c:pt>
                <c:pt idx="26888">
                  <c:v>150.02701787302345</c:v>
                </c:pt>
                <c:pt idx="26889">
                  <c:v>152.78511159794374</c:v>
                </c:pt>
                <c:pt idx="26890">
                  <c:v>152.87704945689242</c:v>
                </c:pt>
                <c:pt idx="26891">
                  <c:v>152.23349046940788</c:v>
                </c:pt>
                <c:pt idx="26892">
                  <c:v>151.86574505876936</c:v>
                </c:pt>
                <c:pt idx="26893">
                  <c:v>151.13025423749238</c:v>
                </c:pt>
                <c:pt idx="26894">
                  <c:v>153.00689518879224</c:v>
                </c:pt>
                <c:pt idx="26895">
                  <c:v>150.61654098190766</c:v>
                </c:pt>
                <c:pt idx="26896">
                  <c:v>153.92627377827907</c:v>
                </c:pt>
                <c:pt idx="26897">
                  <c:v>150.34073355072098</c:v>
                </c:pt>
                <c:pt idx="26898">
                  <c:v>150.2487958122754</c:v>
                </c:pt>
                <c:pt idx="26899">
                  <c:v>150.39476311495758</c:v>
                </c:pt>
                <c:pt idx="26900">
                  <c:v>150.39476311495758</c:v>
                </c:pt>
                <c:pt idx="26901">
                  <c:v>151.53591354623825</c:v>
                </c:pt>
                <c:pt idx="26902">
                  <c:v>150.39476311495758</c:v>
                </c:pt>
                <c:pt idx="26903">
                  <c:v>151.40606178918219</c:v>
                </c:pt>
                <c:pt idx="26904">
                  <c:v>150.67057036538958</c:v>
                </c:pt>
                <c:pt idx="26905">
                  <c:v>150.80041730232065</c:v>
                </c:pt>
                <c:pt idx="26906">
                  <c:v>150.85444668580257</c:v>
                </c:pt>
                <c:pt idx="26907">
                  <c:v>150.39476311495758</c:v>
                </c:pt>
                <c:pt idx="26908">
                  <c:v>150.70847944337197</c:v>
                </c:pt>
                <c:pt idx="26909">
                  <c:v>151.81174519855301</c:v>
                </c:pt>
                <c:pt idx="26910">
                  <c:v>150.06492009437804</c:v>
                </c:pt>
                <c:pt idx="26911">
                  <c:v>151.07622425149484</c:v>
                </c:pt>
                <c:pt idx="26912">
                  <c:v>150.80041730232065</c:v>
                </c:pt>
                <c:pt idx="26913">
                  <c:v>152.91495130468732</c:v>
                </c:pt>
                <c:pt idx="26914">
                  <c:v>151.9036294336112</c:v>
                </c:pt>
                <c:pt idx="26915">
                  <c:v>151.71980131444809</c:v>
                </c:pt>
                <c:pt idx="26916">
                  <c:v>150.76250882685389</c:v>
                </c:pt>
                <c:pt idx="26917">
                  <c:v>150.57863292820184</c:v>
                </c:pt>
                <c:pt idx="26918">
                  <c:v>151.22219209644106</c:v>
                </c:pt>
                <c:pt idx="26919">
                  <c:v>152.36334885413578</c:v>
                </c:pt>
                <c:pt idx="26920">
                  <c:v>151.2600999693922</c:v>
                </c:pt>
                <c:pt idx="26921">
                  <c:v>151.16816211044352</c:v>
                </c:pt>
                <c:pt idx="26922">
                  <c:v>150.94637851959502</c:v>
                </c:pt>
                <c:pt idx="26923">
                  <c:v>151.68187476351261</c:v>
                </c:pt>
                <c:pt idx="26924">
                  <c:v>150.39476311495758</c:v>
                </c:pt>
                <c:pt idx="26925">
                  <c:v>153.00689518879224</c:v>
                </c:pt>
                <c:pt idx="26926">
                  <c:v>150.94637851959502</c:v>
                </c:pt>
                <c:pt idx="26927">
                  <c:v>152.32542832835657</c:v>
                </c:pt>
                <c:pt idx="26928">
                  <c:v>152.41736618730525</c:v>
                </c:pt>
                <c:pt idx="26929">
                  <c:v>150.57863292820184</c:v>
                </c:pt>
                <c:pt idx="26930">
                  <c:v>150.34073355072098</c:v>
                </c:pt>
                <c:pt idx="26931">
                  <c:v>151.44396966213333</c:v>
                </c:pt>
                <c:pt idx="26932">
                  <c:v>150.2487958122754</c:v>
                </c:pt>
                <c:pt idx="26933">
                  <c:v>150.11894971886622</c:v>
                </c:pt>
                <c:pt idx="26934">
                  <c:v>151.53591354623825</c:v>
                </c:pt>
                <c:pt idx="26935">
                  <c:v>151.44396966213333</c:v>
                </c:pt>
                <c:pt idx="26936">
                  <c:v>150.52460336396524</c:v>
                </c:pt>
                <c:pt idx="26937">
                  <c:v>150.02701787302345</c:v>
                </c:pt>
                <c:pt idx="26938">
                  <c:v>151.16816211044352</c:v>
                </c:pt>
                <c:pt idx="26939">
                  <c:v>151.0383163785437</c:v>
                </c:pt>
                <c:pt idx="26940">
                  <c:v>150.85444668580257</c:v>
                </c:pt>
                <c:pt idx="26941">
                  <c:v>150.21088739706022</c:v>
                </c:pt>
                <c:pt idx="26942">
                  <c:v>150.06492009437804</c:v>
                </c:pt>
                <c:pt idx="26943">
                  <c:v>151.49799964813087</c:v>
                </c:pt>
                <c:pt idx="26944">
                  <c:v>150.57863292820184</c:v>
                </c:pt>
                <c:pt idx="26945">
                  <c:v>150.34073355072098</c:v>
                </c:pt>
                <c:pt idx="26946">
                  <c:v>150.302825376512</c:v>
                </c:pt>
                <c:pt idx="26947">
                  <c:v>152.87704945689242</c:v>
                </c:pt>
                <c:pt idx="26948">
                  <c:v>150.302825376512</c:v>
                </c:pt>
                <c:pt idx="26949">
                  <c:v>150.67057036538958</c:v>
                </c:pt>
                <c:pt idx="26950">
                  <c:v>150.80041730232065</c:v>
                </c:pt>
                <c:pt idx="26951">
                  <c:v>150.34073355072098</c:v>
                </c:pt>
                <c:pt idx="26952">
                  <c:v>152.73106353647751</c:v>
                </c:pt>
                <c:pt idx="26953">
                  <c:v>151.81174519855301</c:v>
                </c:pt>
                <c:pt idx="26954">
                  <c:v>151.35203180318464</c:v>
                </c:pt>
                <c:pt idx="26955">
                  <c:v>151.35203180318464</c:v>
                </c:pt>
                <c:pt idx="26956">
                  <c:v>151.16816211044352</c:v>
                </c:pt>
                <c:pt idx="26957">
                  <c:v>150.57863292820184</c:v>
                </c:pt>
                <c:pt idx="26958">
                  <c:v>150.11894971886622</c:v>
                </c:pt>
                <c:pt idx="26959">
                  <c:v>152.08751720182104</c:v>
                </c:pt>
                <c:pt idx="26960">
                  <c:v>150.06492009437804</c:v>
                </c:pt>
                <c:pt idx="26961">
                  <c:v>150.98428699506178</c:v>
                </c:pt>
                <c:pt idx="26962">
                  <c:v>151.49799964813087</c:v>
                </c:pt>
                <c:pt idx="26963">
                  <c:v>150.98428699506178</c:v>
                </c:pt>
                <c:pt idx="26964">
                  <c:v>151.62785743034317</c:v>
                </c:pt>
                <c:pt idx="26965">
                  <c:v>150.76250882685389</c:v>
                </c:pt>
                <c:pt idx="26966">
                  <c:v>150.39476311495758</c:v>
                </c:pt>
                <c:pt idx="26967">
                  <c:v>150.2487958122754</c:v>
                </c:pt>
                <c:pt idx="26968">
                  <c:v>152.08751720182104</c:v>
                </c:pt>
                <c:pt idx="26969">
                  <c:v>150.80041730232065</c:v>
                </c:pt>
                <c:pt idx="26970">
                  <c:v>152.50930404625393</c:v>
                </c:pt>
                <c:pt idx="26971">
                  <c:v>153.15285700858223</c:v>
                </c:pt>
                <c:pt idx="26972">
                  <c:v>151.86574505876936</c:v>
                </c:pt>
                <c:pt idx="26973">
                  <c:v>151.86574505876936</c:v>
                </c:pt>
                <c:pt idx="26974">
                  <c:v>151.31412995538975</c:v>
                </c:pt>
                <c:pt idx="26975">
                  <c:v>151.0383163785437</c:v>
                </c:pt>
                <c:pt idx="26976">
                  <c:v>150.34073355072098</c:v>
                </c:pt>
                <c:pt idx="26977">
                  <c:v>151.2600999693922</c:v>
                </c:pt>
                <c:pt idx="26978">
                  <c:v>153.92627377827907</c:v>
                </c:pt>
                <c:pt idx="26979">
                  <c:v>152.17946108592596</c:v>
                </c:pt>
                <c:pt idx="26980">
                  <c:v>150.2487958122754</c:v>
                </c:pt>
                <c:pt idx="26981">
                  <c:v>151.2600999693922</c:v>
                </c:pt>
                <c:pt idx="26982">
                  <c:v>150.67057036538958</c:v>
                </c:pt>
                <c:pt idx="26983">
                  <c:v>151.62785743034317</c:v>
                </c:pt>
                <c:pt idx="26984">
                  <c:v>150.67057036538958</c:v>
                </c:pt>
                <c:pt idx="26985">
                  <c:v>150.06492009437804</c:v>
                </c:pt>
                <c:pt idx="26986">
                  <c:v>151.9036294336112</c:v>
                </c:pt>
                <c:pt idx="26987">
                  <c:v>150.1568581340814</c:v>
                </c:pt>
                <c:pt idx="26988">
                  <c:v>151.0383163785437</c:v>
                </c:pt>
                <c:pt idx="26989">
                  <c:v>154.16416200922089</c:v>
                </c:pt>
                <c:pt idx="26990">
                  <c:v>152.41736618730525</c:v>
                </c:pt>
                <c:pt idx="26991">
                  <c:v>151.0383163785437</c:v>
                </c:pt>
                <c:pt idx="26992">
                  <c:v>151.86574505876936</c:v>
                </c:pt>
                <c:pt idx="26993">
                  <c:v>152.32542832835657</c:v>
                </c:pt>
                <c:pt idx="26994">
                  <c:v>151.13025423749238</c:v>
                </c:pt>
                <c:pt idx="26995">
                  <c:v>151.35203180318464</c:v>
                </c:pt>
                <c:pt idx="26996">
                  <c:v>151.71980131444809</c:v>
                </c:pt>
                <c:pt idx="26997">
                  <c:v>151.35203180318464</c:v>
                </c:pt>
                <c:pt idx="26998">
                  <c:v>150.52460336396524</c:v>
                </c:pt>
                <c:pt idx="26999">
                  <c:v>150.70847944337197</c:v>
                </c:pt>
                <c:pt idx="27000">
                  <c:v>151.35203180318464</c:v>
                </c:pt>
                <c:pt idx="27001">
                  <c:v>150.02701787302345</c:v>
                </c:pt>
                <c:pt idx="27002">
                  <c:v>151.58993750707955</c:v>
                </c:pt>
                <c:pt idx="27003">
                  <c:v>150.52460336396524</c:v>
                </c:pt>
                <c:pt idx="27004">
                  <c:v>150.06492009437804</c:v>
                </c:pt>
                <c:pt idx="27005">
                  <c:v>150.06492009437804</c:v>
                </c:pt>
                <c:pt idx="27006">
                  <c:v>151.07622425149484</c:v>
                </c:pt>
                <c:pt idx="27007">
                  <c:v>150.80041730232065</c:v>
                </c:pt>
                <c:pt idx="27008">
                  <c:v>151.0383163785437</c:v>
                </c:pt>
                <c:pt idx="27009">
                  <c:v>151.95768231520242</c:v>
                </c:pt>
                <c:pt idx="27010">
                  <c:v>150.2487958122754</c:v>
                </c:pt>
                <c:pt idx="27011">
                  <c:v>153.74238601006925</c:v>
                </c:pt>
                <c:pt idx="27012">
                  <c:v>150.48669494875003</c:v>
                </c:pt>
                <c:pt idx="27013">
                  <c:v>153.19078295700209</c:v>
                </c:pt>
                <c:pt idx="27014">
                  <c:v>151.53591354623825</c:v>
                </c:pt>
                <c:pt idx="27015">
                  <c:v>151.71980131444809</c:v>
                </c:pt>
                <c:pt idx="27016">
                  <c:v>150.06492009437804</c:v>
                </c:pt>
                <c:pt idx="27017">
                  <c:v>150.80041730232065</c:v>
                </c:pt>
                <c:pt idx="27018">
                  <c:v>150.67057036538958</c:v>
                </c:pt>
                <c:pt idx="27019">
                  <c:v>150.80041730232065</c:v>
                </c:pt>
                <c:pt idx="27020">
                  <c:v>151.31412995538975</c:v>
                </c:pt>
                <c:pt idx="27021">
                  <c:v>150.48669494875003</c:v>
                </c:pt>
                <c:pt idx="27022">
                  <c:v>153.3367327264796</c:v>
                </c:pt>
                <c:pt idx="27023">
                  <c:v>152.87704945689242</c:v>
                </c:pt>
                <c:pt idx="27024">
                  <c:v>153.42866998291265</c:v>
                </c:pt>
                <c:pt idx="27025">
                  <c:v>150.85444668580257</c:v>
                </c:pt>
                <c:pt idx="27026">
                  <c:v>150.48669494875003</c:v>
                </c:pt>
                <c:pt idx="27027">
                  <c:v>150.61654098190766</c:v>
                </c:pt>
                <c:pt idx="27028">
                  <c:v>150.61654098190766</c:v>
                </c:pt>
                <c:pt idx="27029">
                  <c:v>150.80041730232065</c:v>
                </c:pt>
                <c:pt idx="27030">
                  <c:v>150.98428699506178</c:v>
                </c:pt>
                <c:pt idx="27031">
                  <c:v>150.302825376512</c:v>
                </c:pt>
                <c:pt idx="27032">
                  <c:v>151.31412995538975</c:v>
                </c:pt>
                <c:pt idx="27033">
                  <c:v>150.21088739706022</c:v>
                </c:pt>
                <c:pt idx="27034">
                  <c:v>151.86574505876936</c:v>
                </c:pt>
                <c:pt idx="27035">
                  <c:v>150.76250882685389</c:v>
                </c:pt>
                <c:pt idx="27036">
                  <c:v>150.85444668580257</c:v>
                </c:pt>
                <c:pt idx="27037">
                  <c:v>151.13025423749238</c:v>
                </c:pt>
                <c:pt idx="27038">
                  <c:v>150.76250882685389</c:v>
                </c:pt>
                <c:pt idx="27039">
                  <c:v>151.2600999693922</c:v>
                </c:pt>
                <c:pt idx="27040">
                  <c:v>150.61654098190766</c:v>
                </c:pt>
                <c:pt idx="27041">
                  <c:v>150.48669494875003</c:v>
                </c:pt>
                <c:pt idx="27042">
                  <c:v>151.44396966213333</c:v>
                </c:pt>
                <c:pt idx="27043">
                  <c:v>151.0383163785437</c:v>
                </c:pt>
                <c:pt idx="27044">
                  <c:v>150.02701787302345</c:v>
                </c:pt>
                <c:pt idx="27045">
                  <c:v>150.80041730232065</c:v>
                </c:pt>
                <c:pt idx="27046">
                  <c:v>150.94637851959502</c:v>
                </c:pt>
                <c:pt idx="27047">
                  <c:v>150.06492009437804</c:v>
                </c:pt>
                <c:pt idx="27048">
                  <c:v>151.16816211044352</c:v>
                </c:pt>
                <c:pt idx="27049">
                  <c:v>151.35203180318464</c:v>
                </c:pt>
                <c:pt idx="27050">
                  <c:v>150.80041730232065</c:v>
                </c:pt>
                <c:pt idx="27051">
                  <c:v>151.07622425149484</c:v>
                </c:pt>
                <c:pt idx="27052">
                  <c:v>150.52460336396524</c:v>
                </c:pt>
                <c:pt idx="27053">
                  <c:v>150.67057036538958</c:v>
                </c:pt>
                <c:pt idx="27054">
                  <c:v>152.41736618730525</c:v>
                </c:pt>
                <c:pt idx="27055">
                  <c:v>151.49799964813087</c:v>
                </c:pt>
                <c:pt idx="27056">
                  <c:v>151.22219209644106</c:v>
                </c:pt>
                <c:pt idx="27057">
                  <c:v>151.53591354623825</c:v>
                </c:pt>
                <c:pt idx="27058">
                  <c:v>150.67057036538958</c:v>
                </c:pt>
                <c:pt idx="27059">
                  <c:v>150.11894971886622</c:v>
                </c:pt>
                <c:pt idx="27060">
                  <c:v>151.31412995538975</c:v>
                </c:pt>
                <c:pt idx="27061">
                  <c:v>150.1568581340814</c:v>
                </c:pt>
                <c:pt idx="27062">
                  <c:v>150.302825376512</c:v>
                </c:pt>
                <c:pt idx="27063">
                  <c:v>150.48669494875003</c:v>
                </c:pt>
                <c:pt idx="27064">
                  <c:v>150.21088739706022</c:v>
                </c:pt>
                <c:pt idx="27065">
                  <c:v>150.61654098190766</c:v>
                </c:pt>
                <c:pt idx="27066">
                  <c:v>150.06492009437804</c:v>
                </c:pt>
                <c:pt idx="27067">
                  <c:v>151.44396966213333</c:v>
                </c:pt>
                <c:pt idx="27068">
                  <c:v>150.76250882685389</c:v>
                </c:pt>
                <c:pt idx="27069">
                  <c:v>151.31412995538975</c:v>
                </c:pt>
                <c:pt idx="27070">
                  <c:v>150.70847944337197</c:v>
                </c:pt>
                <c:pt idx="27071">
                  <c:v>150.2487958122754</c:v>
                </c:pt>
                <c:pt idx="27072">
                  <c:v>150.94637851959502</c:v>
                </c:pt>
                <c:pt idx="27073">
                  <c:v>152.50930404625393</c:v>
                </c:pt>
                <c:pt idx="27074">
                  <c:v>151.0383163785437</c:v>
                </c:pt>
                <c:pt idx="27075">
                  <c:v>150.48669494875003</c:v>
                </c:pt>
                <c:pt idx="27076">
                  <c:v>150.52460336396524</c:v>
                </c:pt>
                <c:pt idx="27077">
                  <c:v>151.95768231520242</c:v>
                </c:pt>
                <c:pt idx="27078">
                  <c:v>150.61654098190766</c:v>
                </c:pt>
                <c:pt idx="27079">
                  <c:v>150.34073355072098</c:v>
                </c:pt>
                <c:pt idx="27080">
                  <c:v>152.73106353647751</c:v>
                </c:pt>
                <c:pt idx="27081">
                  <c:v>152.82300742058243</c:v>
                </c:pt>
                <c:pt idx="27082">
                  <c:v>154.56982131796678</c:v>
                </c:pt>
                <c:pt idx="27083">
                  <c:v>150.06492009437804</c:v>
                </c:pt>
                <c:pt idx="27084">
                  <c:v>152.54723662234562</c:v>
                </c:pt>
                <c:pt idx="27085">
                  <c:v>153.00689518879224</c:v>
                </c:pt>
                <c:pt idx="27086">
                  <c:v>150.98428699506178</c:v>
                </c:pt>
                <c:pt idx="27087">
                  <c:v>150.94637851959502</c:v>
                </c:pt>
                <c:pt idx="27088">
                  <c:v>152.50930404625393</c:v>
                </c:pt>
                <c:pt idx="27089">
                  <c:v>151.58993750707955</c:v>
                </c:pt>
                <c:pt idx="27090">
                  <c:v>152.50930404625393</c:v>
                </c:pt>
                <c:pt idx="27091">
                  <c:v>152.9689873158411</c:v>
                </c:pt>
                <c:pt idx="27092">
                  <c:v>150.11894971886622</c:v>
                </c:pt>
                <c:pt idx="27093">
                  <c:v>151.95768231520242</c:v>
                </c:pt>
                <c:pt idx="27094">
                  <c:v>151.31412995538975</c:v>
                </c:pt>
                <c:pt idx="27095">
                  <c:v>151.31412995538975</c:v>
                </c:pt>
                <c:pt idx="27096">
                  <c:v>151.0383163785437</c:v>
                </c:pt>
                <c:pt idx="27097">
                  <c:v>151.2600999693922</c:v>
                </c:pt>
                <c:pt idx="27098">
                  <c:v>150.11894971886622</c:v>
                </c:pt>
                <c:pt idx="27099">
                  <c:v>151.86574505876936</c:v>
                </c:pt>
                <c:pt idx="27100">
                  <c:v>150.52460336396524</c:v>
                </c:pt>
                <c:pt idx="27101">
                  <c:v>150.21088739706022</c:v>
                </c:pt>
                <c:pt idx="27102">
                  <c:v>150.06492009437804</c:v>
                </c:pt>
                <c:pt idx="27103">
                  <c:v>151.35203180318464</c:v>
                </c:pt>
                <c:pt idx="27104">
                  <c:v>150.39476311495758</c:v>
                </c:pt>
                <c:pt idx="27105">
                  <c:v>152.50930404625393</c:v>
                </c:pt>
                <c:pt idx="27106">
                  <c:v>151.31412995538975</c:v>
                </c:pt>
                <c:pt idx="27107">
                  <c:v>150.06492009437804</c:v>
                </c:pt>
                <c:pt idx="27108">
                  <c:v>151.77381322497692</c:v>
                </c:pt>
                <c:pt idx="27109">
                  <c:v>150.52460336396524</c:v>
                </c:pt>
                <c:pt idx="27110">
                  <c:v>150.80041730232065</c:v>
                </c:pt>
                <c:pt idx="27111">
                  <c:v>150.11894971886622</c:v>
                </c:pt>
                <c:pt idx="27112">
                  <c:v>152.36334885413578</c:v>
                </c:pt>
                <c:pt idx="27113">
                  <c:v>150.302825376512</c:v>
                </c:pt>
                <c:pt idx="27114">
                  <c:v>150.70847944337197</c:v>
                </c:pt>
                <c:pt idx="27115">
                  <c:v>150.02701787302345</c:v>
                </c:pt>
                <c:pt idx="27116">
                  <c:v>150.34073355072098</c:v>
                </c:pt>
                <c:pt idx="27117">
                  <c:v>150.06492009437804</c:v>
                </c:pt>
                <c:pt idx="27118">
                  <c:v>151.07622425149484</c:v>
                </c:pt>
                <c:pt idx="27119">
                  <c:v>150.2487958122754</c:v>
                </c:pt>
                <c:pt idx="27120">
                  <c:v>150.98428699506178</c:v>
                </c:pt>
                <c:pt idx="27121">
                  <c:v>152.4552927382407</c:v>
                </c:pt>
                <c:pt idx="27122">
                  <c:v>150.2487958122754</c:v>
                </c:pt>
                <c:pt idx="27123">
                  <c:v>152.27140497003089</c:v>
                </c:pt>
                <c:pt idx="27124">
                  <c:v>150.02701787302345</c:v>
                </c:pt>
                <c:pt idx="27125">
                  <c:v>150.85444668580257</c:v>
                </c:pt>
                <c:pt idx="27126">
                  <c:v>150.302825376512</c:v>
                </c:pt>
                <c:pt idx="27127">
                  <c:v>150.34073355072098</c:v>
                </c:pt>
                <c:pt idx="27128">
                  <c:v>150.43266562551966</c:v>
                </c:pt>
                <c:pt idx="27129">
                  <c:v>150.2487958122754</c:v>
                </c:pt>
                <c:pt idx="27130">
                  <c:v>150.98428699506178</c:v>
                </c:pt>
                <c:pt idx="27131">
                  <c:v>150.52460336396524</c:v>
                </c:pt>
                <c:pt idx="27132">
                  <c:v>151.53591354623825</c:v>
                </c:pt>
                <c:pt idx="27133">
                  <c:v>150.67057036538958</c:v>
                </c:pt>
                <c:pt idx="27134">
                  <c:v>150.67057036538958</c:v>
                </c:pt>
                <c:pt idx="27135">
                  <c:v>152.23349046940788</c:v>
                </c:pt>
                <c:pt idx="27136">
                  <c:v>150.98428699506178</c:v>
                </c:pt>
                <c:pt idx="27137">
                  <c:v>156.00289388253839</c:v>
                </c:pt>
                <c:pt idx="27138">
                  <c:v>151.22219209644106</c:v>
                </c:pt>
                <c:pt idx="27139">
                  <c:v>151.53591354623825</c:v>
                </c:pt>
                <c:pt idx="27140">
                  <c:v>151.40606178918219</c:v>
                </c:pt>
                <c:pt idx="27141">
                  <c:v>152.87704945689242</c:v>
                </c:pt>
                <c:pt idx="27142">
                  <c:v>150.85444668580257</c:v>
                </c:pt>
                <c:pt idx="27143">
                  <c:v>150.89234853359747</c:v>
                </c:pt>
                <c:pt idx="27144">
                  <c:v>150.39476311495758</c:v>
                </c:pt>
                <c:pt idx="27145">
                  <c:v>152.27140497003089</c:v>
                </c:pt>
                <c:pt idx="27146">
                  <c:v>150.1568581340814</c:v>
                </c:pt>
                <c:pt idx="27147">
                  <c:v>150.302825376512</c:v>
                </c:pt>
                <c:pt idx="27148">
                  <c:v>152.60124130268699</c:v>
                </c:pt>
                <c:pt idx="27149">
                  <c:v>151.22219209644106</c:v>
                </c:pt>
                <c:pt idx="27150">
                  <c:v>150.02701787302345</c:v>
                </c:pt>
                <c:pt idx="27151">
                  <c:v>150.43266562551966</c:v>
                </c:pt>
                <c:pt idx="27152">
                  <c:v>151.9036294336112</c:v>
                </c:pt>
                <c:pt idx="27153">
                  <c:v>151.31412995538975</c:v>
                </c:pt>
                <c:pt idx="27154">
                  <c:v>150.302825376512</c:v>
                </c:pt>
                <c:pt idx="27155">
                  <c:v>150.76250882685389</c:v>
                </c:pt>
                <c:pt idx="27156">
                  <c:v>150.11894971886622</c:v>
                </c:pt>
                <c:pt idx="27157">
                  <c:v>150.85444668580257</c:v>
                </c:pt>
                <c:pt idx="27158">
                  <c:v>150.80041730232065</c:v>
                </c:pt>
                <c:pt idx="27159">
                  <c:v>150.302825376512</c:v>
                </c:pt>
                <c:pt idx="27160">
                  <c:v>150.98428699506178</c:v>
                </c:pt>
                <c:pt idx="27161">
                  <c:v>151.62785743034317</c:v>
                </c:pt>
                <c:pt idx="27162">
                  <c:v>151.71980131444809</c:v>
                </c:pt>
                <c:pt idx="27163">
                  <c:v>152.54723662234562</c:v>
                </c:pt>
                <c:pt idx="27164">
                  <c:v>152.4552927382407</c:v>
                </c:pt>
                <c:pt idx="27165">
                  <c:v>151.62785743034317</c:v>
                </c:pt>
                <c:pt idx="27166">
                  <c:v>151.0383163785437</c:v>
                </c:pt>
                <c:pt idx="27167">
                  <c:v>150.06492009437804</c:v>
                </c:pt>
                <c:pt idx="27168">
                  <c:v>150.98428699506178</c:v>
                </c:pt>
                <c:pt idx="27169">
                  <c:v>151.16816211044352</c:v>
                </c:pt>
                <c:pt idx="27170">
                  <c:v>150.76250882685389</c:v>
                </c:pt>
                <c:pt idx="27171">
                  <c:v>151.0383163785437</c:v>
                </c:pt>
                <c:pt idx="27172">
                  <c:v>150.52460336396524</c:v>
                </c:pt>
                <c:pt idx="27173">
                  <c:v>151.0383163785437</c:v>
                </c:pt>
                <c:pt idx="27174">
                  <c:v>150.94637851959502</c:v>
                </c:pt>
                <c:pt idx="27175">
                  <c:v>150.94637851959502</c:v>
                </c:pt>
                <c:pt idx="27176">
                  <c:v>150.80041730232065</c:v>
                </c:pt>
                <c:pt idx="27177">
                  <c:v>153.00689518879224</c:v>
                </c:pt>
                <c:pt idx="27178">
                  <c:v>150.67057036538958</c:v>
                </c:pt>
                <c:pt idx="27179">
                  <c:v>150.57863292820184</c:v>
                </c:pt>
                <c:pt idx="27180">
                  <c:v>151.81174519855301</c:v>
                </c:pt>
                <c:pt idx="27181">
                  <c:v>152.32542832835657</c:v>
                </c:pt>
                <c:pt idx="27182">
                  <c:v>150.70847944337197</c:v>
                </c:pt>
                <c:pt idx="27183">
                  <c:v>151.53591354623825</c:v>
                </c:pt>
                <c:pt idx="27184">
                  <c:v>150.61654098190766</c:v>
                </c:pt>
                <c:pt idx="27185">
                  <c:v>150.1568581340814</c:v>
                </c:pt>
                <c:pt idx="27186">
                  <c:v>150.34073355072098</c:v>
                </c:pt>
                <c:pt idx="27187">
                  <c:v>151.58993750707955</c:v>
                </c:pt>
                <c:pt idx="27188">
                  <c:v>152.41736618730525</c:v>
                </c:pt>
                <c:pt idx="27189">
                  <c:v>154.53190802237503</c:v>
                </c:pt>
                <c:pt idx="27190">
                  <c:v>153.3367327264796</c:v>
                </c:pt>
                <c:pt idx="27191">
                  <c:v>150.39476311495758</c:v>
                </c:pt>
                <c:pt idx="27192">
                  <c:v>150.39476311495758</c:v>
                </c:pt>
                <c:pt idx="27193">
                  <c:v>152.60124130268699</c:v>
                </c:pt>
                <c:pt idx="27194">
                  <c:v>150.39476311495758</c:v>
                </c:pt>
                <c:pt idx="27195">
                  <c:v>153.00689518879224</c:v>
                </c:pt>
                <c:pt idx="27196">
                  <c:v>151.16816211044352</c:v>
                </c:pt>
                <c:pt idx="27197">
                  <c:v>151.2600999693922</c:v>
                </c:pt>
                <c:pt idx="27198">
                  <c:v>150.52460336396524</c:v>
                </c:pt>
                <c:pt idx="27199">
                  <c:v>150.89234853359747</c:v>
                </c:pt>
                <c:pt idx="27200">
                  <c:v>151.71980131444809</c:v>
                </c:pt>
                <c:pt idx="27201">
                  <c:v>150.302825376512</c:v>
                </c:pt>
                <c:pt idx="27202">
                  <c:v>150.1568581340814</c:v>
                </c:pt>
                <c:pt idx="27203">
                  <c:v>151.13025423749238</c:v>
                </c:pt>
                <c:pt idx="27204">
                  <c:v>150.85444668580257</c:v>
                </c:pt>
                <c:pt idx="27205">
                  <c:v>152.78511159794374</c:v>
                </c:pt>
                <c:pt idx="27206">
                  <c:v>151.40606178918219</c:v>
                </c:pt>
                <c:pt idx="27207">
                  <c:v>151.9036294336112</c:v>
                </c:pt>
                <c:pt idx="27208">
                  <c:v>151.9036294336112</c:v>
                </c:pt>
                <c:pt idx="27209">
                  <c:v>153.00689518879224</c:v>
                </c:pt>
                <c:pt idx="27210">
                  <c:v>150.85444668580257</c:v>
                </c:pt>
                <c:pt idx="27211">
                  <c:v>151.81174519855301</c:v>
                </c:pt>
                <c:pt idx="27212">
                  <c:v>150.98428699506178</c:v>
                </c:pt>
                <c:pt idx="27213">
                  <c:v>153.09883907289716</c:v>
                </c:pt>
                <c:pt idx="27214">
                  <c:v>151.9036294336112</c:v>
                </c:pt>
                <c:pt idx="27215">
                  <c:v>151.62785743034317</c:v>
                </c:pt>
                <c:pt idx="27216">
                  <c:v>151.2600999693922</c:v>
                </c:pt>
                <c:pt idx="27217">
                  <c:v>154.25609806062272</c:v>
                </c:pt>
                <c:pt idx="27218">
                  <c:v>152.78511159794374</c:v>
                </c:pt>
                <c:pt idx="27219">
                  <c:v>151.81174519855301</c:v>
                </c:pt>
                <c:pt idx="27220">
                  <c:v>150.57863292820184</c:v>
                </c:pt>
                <c:pt idx="27221">
                  <c:v>152.60124130268699</c:v>
                </c:pt>
                <c:pt idx="27222">
                  <c:v>151.40606178918219</c:v>
                </c:pt>
                <c:pt idx="27223">
                  <c:v>152.41736618730525</c:v>
                </c:pt>
                <c:pt idx="27224">
                  <c:v>150.302825376512</c:v>
                </c:pt>
                <c:pt idx="27225">
                  <c:v>150.02701787302345</c:v>
                </c:pt>
                <c:pt idx="27226">
                  <c:v>150.76250882685389</c:v>
                </c:pt>
                <c:pt idx="27227">
                  <c:v>150.48669494875003</c:v>
                </c:pt>
                <c:pt idx="27228">
                  <c:v>151.07622425149484</c:v>
                </c:pt>
                <c:pt idx="27229">
                  <c:v>150.06492009437804</c:v>
                </c:pt>
                <c:pt idx="27230">
                  <c:v>151.0383163785437</c:v>
                </c:pt>
                <c:pt idx="27231">
                  <c:v>151.77381322497692</c:v>
                </c:pt>
                <c:pt idx="27232">
                  <c:v>151.68187476351261</c:v>
                </c:pt>
                <c:pt idx="27233">
                  <c:v>150.52460336396524</c:v>
                </c:pt>
                <c:pt idx="27234">
                  <c:v>150.61654098190766</c:v>
                </c:pt>
                <c:pt idx="27235">
                  <c:v>150.39476311495758</c:v>
                </c:pt>
                <c:pt idx="27236">
                  <c:v>150.76250882685389</c:v>
                </c:pt>
                <c:pt idx="27237">
                  <c:v>151.40606178918219</c:v>
                </c:pt>
                <c:pt idx="27238">
                  <c:v>154.80771798412732</c:v>
                </c:pt>
                <c:pt idx="27239">
                  <c:v>151.58993750707955</c:v>
                </c:pt>
                <c:pt idx="27240">
                  <c:v>150.2487958122754</c:v>
                </c:pt>
                <c:pt idx="27241">
                  <c:v>150.76250882685389</c:v>
                </c:pt>
                <c:pt idx="27242">
                  <c:v>150.48669494875003</c:v>
                </c:pt>
                <c:pt idx="27243">
                  <c:v>150.1568581340814</c:v>
                </c:pt>
                <c:pt idx="27244">
                  <c:v>150.43266562551966</c:v>
                </c:pt>
                <c:pt idx="27245">
                  <c:v>151.53591354623825</c:v>
                </c:pt>
                <c:pt idx="27246">
                  <c:v>153.28272684110698</c:v>
                </c:pt>
                <c:pt idx="27247">
                  <c:v>150.98428699506178</c:v>
                </c:pt>
                <c:pt idx="27248">
                  <c:v>150.302825376512</c:v>
                </c:pt>
                <c:pt idx="27249">
                  <c:v>151.2600999693922</c:v>
                </c:pt>
                <c:pt idx="27250">
                  <c:v>151.53591354623825</c:v>
                </c:pt>
                <c:pt idx="27251">
                  <c:v>151.16816211044352</c:v>
                </c:pt>
                <c:pt idx="27252">
                  <c:v>152.82300742058243</c:v>
                </c:pt>
                <c:pt idx="27253">
                  <c:v>152.4552927382407</c:v>
                </c:pt>
                <c:pt idx="27254">
                  <c:v>151.81174519855301</c:v>
                </c:pt>
                <c:pt idx="27255">
                  <c:v>150.302825376512</c:v>
                </c:pt>
                <c:pt idx="27256">
                  <c:v>150.76250882685389</c:v>
                </c:pt>
                <c:pt idx="27257">
                  <c:v>150.80041730232065</c:v>
                </c:pt>
                <c:pt idx="27258">
                  <c:v>151.77381322497692</c:v>
                </c:pt>
                <c:pt idx="27259">
                  <c:v>153.06092517478979</c:v>
                </c:pt>
                <c:pt idx="27260">
                  <c:v>151.86574505876936</c:v>
                </c:pt>
                <c:pt idx="27261">
                  <c:v>151.86574505876936</c:v>
                </c:pt>
                <c:pt idx="27262">
                  <c:v>150.89234853359747</c:v>
                </c:pt>
                <c:pt idx="27263">
                  <c:v>150.02701787302345</c:v>
                </c:pt>
                <c:pt idx="27264">
                  <c:v>150.52460336396524</c:v>
                </c:pt>
                <c:pt idx="27265">
                  <c:v>150.34073355072098</c:v>
                </c:pt>
                <c:pt idx="27266">
                  <c:v>151.07622425149484</c:v>
                </c:pt>
                <c:pt idx="27267">
                  <c:v>150.98428699506178</c:v>
                </c:pt>
                <c:pt idx="27268">
                  <c:v>150.67057036538958</c:v>
                </c:pt>
                <c:pt idx="27269">
                  <c:v>152.50930404625393</c:v>
                </c:pt>
                <c:pt idx="27270">
                  <c:v>150.11894971886622</c:v>
                </c:pt>
                <c:pt idx="27271">
                  <c:v>152.78511159794374</c:v>
                </c:pt>
                <c:pt idx="27272">
                  <c:v>151.58993750707955</c:v>
                </c:pt>
                <c:pt idx="27273">
                  <c:v>151.2600999693922</c:v>
                </c:pt>
                <c:pt idx="27274">
                  <c:v>150.98428699506178</c:v>
                </c:pt>
                <c:pt idx="27275">
                  <c:v>152.17946108592596</c:v>
                </c:pt>
                <c:pt idx="27276">
                  <c:v>150.06492009437804</c:v>
                </c:pt>
                <c:pt idx="27277">
                  <c:v>150.67057036538958</c:v>
                </c:pt>
                <c:pt idx="27278">
                  <c:v>150.52460336396524</c:v>
                </c:pt>
                <c:pt idx="27279">
                  <c:v>151.81174519855301</c:v>
                </c:pt>
                <c:pt idx="27280">
                  <c:v>151.2600999693922</c:v>
                </c:pt>
                <c:pt idx="27281">
                  <c:v>150.48669494875003</c:v>
                </c:pt>
                <c:pt idx="27282">
                  <c:v>150.57863292820184</c:v>
                </c:pt>
                <c:pt idx="27283">
                  <c:v>150.39476311495758</c:v>
                </c:pt>
                <c:pt idx="27284">
                  <c:v>151.16816211044352</c:v>
                </c:pt>
                <c:pt idx="27285">
                  <c:v>150.34073355072098</c:v>
                </c:pt>
                <c:pt idx="27286">
                  <c:v>150.48669494875003</c:v>
                </c:pt>
                <c:pt idx="27287">
                  <c:v>150.89234853359747</c:v>
                </c:pt>
                <c:pt idx="27288">
                  <c:v>150.94637851959502</c:v>
                </c:pt>
                <c:pt idx="27289">
                  <c:v>151.13025423749238</c:v>
                </c:pt>
                <c:pt idx="27290">
                  <c:v>150.48669494875003</c:v>
                </c:pt>
                <c:pt idx="27291">
                  <c:v>150.85444668580257</c:v>
                </c:pt>
                <c:pt idx="27292">
                  <c:v>150.67057036538958</c:v>
                </c:pt>
                <c:pt idx="27293">
                  <c:v>150.06492009437804</c:v>
                </c:pt>
                <c:pt idx="27294">
                  <c:v>150.98428699506178</c:v>
                </c:pt>
                <c:pt idx="27295">
                  <c:v>151.35203180318464</c:v>
                </c:pt>
                <c:pt idx="27296">
                  <c:v>151.35203180318464</c:v>
                </c:pt>
                <c:pt idx="27297">
                  <c:v>150.1568581340814</c:v>
                </c:pt>
                <c:pt idx="27298">
                  <c:v>150.1568581340814</c:v>
                </c:pt>
                <c:pt idx="27299">
                  <c:v>150.06492009437804</c:v>
                </c:pt>
                <c:pt idx="27300">
                  <c:v>150.1568581340814</c:v>
                </c:pt>
                <c:pt idx="27301">
                  <c:v>150.02701787302345</c:v>
                </c:pt>
                <c:pt idx="27302">
                  <c:v>153.74238601006925</c:v>
                </c:pt>
                <c:pt idx="27303">
                  <c:v>150.89234853359747</c:v>
                </c:pt>
                <c:pt idx="27304">
                  <c:v>151.31412995538975</c:v>
                </c:pt>
                <c:pt idx="27305">
                  <c:v>151.22219209644106</c:v>
                </c:pt>
                <c:pt idx="27306">
                  <c:v>150.02701787302345</c:v>
                </c:pt>
                <c:pt idx="27307">
                  <c:v>151.49799964813087</c:v>
                </c:pt>
                <c:pt idx="27308">
                  <c:v>150.302825376512</c:v>
                </c:pt>
                <c:pt idx="27309">
                  <c:v>150.43266562551966</c:v>
                </c:pt>
                <c:pt idx="27310">
                  <c:v>150.80041730232065</c:v>
                </c:pt>
                <c:pt idx="27311">
                  <c:v>151.07622425149484</c:v>
                </c:pt>
                <c:pt idx="27312">
                  <c:v>150.52460336396524</c:v>
                </c:pt>
                <c:pt idx="27313">
                  <c:v>151.07622425149484</c:v>
                </c:pt>
                <c:pt idx="27314">
                  <c:v>153.00689518879224</c:v>
                </c:pt>
                <c:pt idx="27315">
                  <c:v>153.37461047364957</c:v>
                </c:pt>
                <c:pt idx="27316">
                  <c:v>150.302825376512</c:v>
                </c:pt>
                <c:pt idx="27317">
                  <c:v>150.94637851959502</c:v>
                </c:pt>
                <c:pt idx="27318">
                  <c:v>150.48669494875003</c:v>
                </c:pt>
                <c:pt idx="27319">
                  <c:v>150.48669494875003</c:v>
                </c:pt>
                <c:pt idx="27320">
                  <c:v>150.70847944337197</c:v>
                </c:pt>
                <c:pt idx="27321">
                  <c:v>151.13025423749238</c:v>
                </c:pt>
                <c:pt idx="27322">
                  <c:v>152.41736618730525</c:v>
                </c:pt>
                <c:pt idx="27323">
                  <c:v>150.57863292820184</c:v>
                </c:pt>
                <c:pt idx="27324">
                  <c:v>151.07622425149484</c:v>
                </c:pt>
                <c:pt idx="27325">
                  <c:v>151.13025423749238</c:v>
                </c:pt>
                <c:pt idx="27326">
                  <c:v>151.16816211044352</c:v>
                </c:pt>
                <c:pt idx="27327">
                  <c:v>150.06492009437804</c:v>
                </c:pt>
                <c:pt idx="27328">
                  <c:v>150.34073355072098</c:v>
                </c:pt>
                <c:pt idx="27329">
                  <c:v>150.34073355072098</c:v>
                </c:pt>
                <c:pt idx="27330">
                  <c:v>151.53591354623825</c:v>
                </c:pt>
                <c:pt idx="27331">
                  <c:v>150.52460336396524</c:v>
                </c:pt>
                <c:pt idx="27332">
                  <c:v>150.85444668580257</c:v>
                </c:pt>
                <c:pt idx="27333">
                  <c:v>150.85444668580257</c:v>
                </c:pt>
                <c:pt idx="27334">
                  <c:v>153.37461047364957</c:v>
                </c:pt>
                <c:pt idx="27335">
                  <c:v>150.48669494875003</c:v>
                </c:pt>
                <c:pt idx="27336">
                  <c:v>150.85444668580257</c:v>
                </c:pt>
                <c:pt idx="27337">
                  <c:v>150.302825376512</c:v>
                </c:pt>
                <c:pt idx="27338">
                  <c:v>150.80041730232065</c:v>
                </c:pt>
                <c:pt idx="27339">
                  <c:v>150.76250882685389</c:v>
                </c:pt>
                <c:pt idx="27340">
                  <c:v>150.67057036538958</c:v>
                </c:pt>
                <c:pt idx="27341">
                  <c:v>150.02701787302345</c:v>
                </c:pt>
                <c:pt idx="27342">
                  <c:v>150.302825376512</c:v>
                </c:pt>
                <c:pt idx="27343">
                  <c:v>150.302825376512</c:v>
                </c:pt>
                <c:pt idx="27344">
                  <c:v>152.04962077666673</c:v>
                </c:pt>
                <c:pt idx="27345">
                  <c:v>150.1568581340814</c:v>
                </c:pt>
                <c:pt idx="27346">
                  <c:v>150.11894971886622</c:v>
                </c:pt>
                <c:pt idx="27347">
                  <c:v>150.2487958122754</c:v>
                </c:pt>
                <c:pt idx="27348">
                  <c:v>150.11894971886622</c:v>
                </c:pt>
                <c:pt idx="27349">
                  <c:v>150.85444668580257</c:v>
                </c:pt>
                <c:pt idx="27350">
                  <c:v>151.58993750707955</c:v>
                </c:pt>
                <c:pt idx="27351">
                  <c:v>150.85444668580257</c:v>
                </c:pt>
                <c:pt idx="27352">
                  <c:v>150.67057036538958</c:v>
                </c:pt>
                <c:pt idx="27353">
                  <c:v>151.31412995538975</c:v>
                </c:pt>
                <c:pt idx="27354">
                  <c:v>150.48669494875003</c:v>
                </c:pt>
                <c:pt idx="27355">
                  <c:v>150.94637851959502</c:v>
                </c:pt>
                <c:pt idx="27356">
                  <c:v>151.62785743034317</c:v>
                </c:pt>
                <c:pt idx="27357">
                  <c:v>150.98428699506178</c:v>
                </c:pt>
                <c:pt idx="27358">
                  <c:v>150.48669494875003</c:v>
                </c:pt>
                <c:pt idx="27359">
                  <c:v>150.43266562551966</c:v>
                </c:pt>
                <c:pt idx="27360">
                  <c:v>150.34073355072098</c:v>
                </c:pt>
                <c:pt idx="27361">
                  <c:v>150.11894971886622</c:v>
                </c:pt>
                <c:pt idx="27362">
                  <c:v>150.85444668580257</c:v>
                </c:pt>
                <c:pt idx="27363">
                  <c:v>150.39476311495758</c:v>
                </c:pt>
                <c:pt idx="27364">
                  <c:v>152.91495130468732</c:v>
                </c:pt>
                <c:pt idx="27365">
                  <c:v>152.73106353647751</c:v>
                </c:pt>
                <c:pt idx="27366">
                  <c:v>151.99557331771612</c:v>
                </c:pt>
                <c:pt idx="27367">
                  <c:v>150.89234853359747</c:v>
                </c:pt>
                <c:pt idx="27368">
                  <c:v>150.89234853359747</c:v>
                </c:pt>
                <c:pt idx="27369">
                  <c:v>150.52460336396524</c:v>
                </c:pt>
                <c:pt idx="27370">
                  <c:v>150.02701787302345</c:v>
                </c:pt>
                <c:pt idx="27371">
                  <c:v>150.57863292820184</c:v>
                </c:pt>
                <c:pt idx="27372">
                  <c:v>150.39476311495758</c:v>
                </c:pt>
                <c:pt idx="27373">
                  <c:v>151.07622425149484</c:v>
                </c:pt>
                <c:pt idx="27374">
                  <c:v>150.52460336396524</c:v>
                </c:pt>
                <c:pt idx="27375">
                  <c:v>150.48669494875003</c:v>
                </c:pt>
                <c:pt idx="27376">
                  <c:v>152.14155863561541</c:v>
                </c:pt>
                <c:pt idx="27377">
                  <c:v>150.02701787302345</c:v>
                </c:pt>
                <c:pt idx="27378">
                  <c:v>151.16816211044352</c:v>
                </c:pt>
                <c:pt idx="27379">
                  <c:v>152.54723662234562</c:v>
                </c:pt>
                <c:pt idx="27380">
                  <c:v>150.52460336396524</c:v>
                </c:pt>
                <c:pt idx="27381">
                  <c:v>151.44396966213333</c:v>
                </c:pt>
                <c:pt idx="27382">
                  <c:v>150.1568581340814</c:v>
                </c:pt>
                <c:pt idx="27383">
                  <c:v>150.02701787302345</c:v>
                </c:pt>
                <c:pt idx="27384">
                  <c:v>151.13025423749238</c:v>
                </c:pt>
                <c:pt idx="27385">
                  <c:v>156.18676297276389</c:v>
                </c:pt>
                <c:pt idx="27386">
                  <c:v>154.62384467629246</c:v>
                </c:pt>
                <c:pt idx="27387">
                  <c:v>150.06492009437804</c:v>
                </c:pt>
                <c:pt idx="27388">
                  <c:v>150.02701787302345</c:v>
                </c:pt>
                <c:pt idx="27389">
                  <c:v>151.13025423749238</c:v>
                </c:pt>
                <c:pt idx="27390">
                  <c:v>151.0383163785437</c:v>
                </c:pt>
                <c:pt idx="27391">
                  <c:v>150.85444668580257</c:v>
                </c:pt>
                <c:pt idx="27392">
                  <c:v>150.67057036538958</c:v>
                </c:pt>
                <c:pt idx="27393">
                  <c:v>150.21088739706022</c:v>
                </c:pt>
                <c:pt idx="27394">
                  <c:v>150.11894971886622</c:v>
                </c:pt>
                <c:pt idx="27395">
                  <c:v>150.52460336396524</c:v>
                </c:pt>
                <c:pt idx="27396">
                  <c:v>152.08751720182104</c:v>
                </c:pt>
                <c:pt idx="27397">
                  <c:v>152.36334885413578</c:v>
                </c:pt>
                <c:pt idx="27398">
                  <c:v>151.44396966213333</c:v>
                </c:pt>
                <c:pt idx="27399">
                  <c:v>152.27140497003089</c:v>
                </c:pt>
                <c:pt idx="27400">
                  <c:v>151.62785743034317</c:v>
                </c:pt>
                <c:pt idx="27401">
                  <c:v>150.98428699506178</c:v>
                </c:pt>
                <c:pt idx="27402">
                  <c:v>150.302825376512</c:v>
                </c:pt>
                <c:pt idx="27403">
                  <c:v>150.43266562551966</c:v>
                </c:pt>
                <c:pt idx="27404">
                  <c:v>151.86574505876936</c:v>
                </c:pt>
                <c:pt idx="27405">
                  <c:v>151.13025423749238</c:v>
                </c:pt>
                <c:pt idx="27406">
                  <c:v>151.13025423749238</c:v>
                </c:pt>
                <c:pt idx="27407">
                  <c:v>152.9689873158411</c:v>
                </c:pt>
                <c:pt idx="27408">
                  <c:v>151.68187476351261</c:v>
                </c:pt>
                <c:pt idx="27409">
                  <c:v>150.2487958122754</c:v>
                </c:pt>
                <c:pt idx="27410">
                  <c:v>151.49799964813087</c:v>
                </c:pt>
                <c:pt idx="27411">
                  <c:v>150.67057036538958</c:v>
                </c:pt>
                <c:pt idx="27412">
                  <c:v>154.01821766238399</c:v>
                </c:pt>
                <c:pt idx="27413">
                  <c:v>150.34073355072098</c:v>
                </c:pt>
                <c:pt idx="27414">
                  <c:v>151.99557331771612</c:v>
                </c:pt>
                <c:pt idx="27415">
                  <c:v>151.16816211044352</c:v>
                </c:pt>
                <c:pt idx="27416">
                  <c:v>150.302825376512</c:v>
                </c:pt>
                <c:pt idx="27417">
                  <c:v>150.11894971886622</c:v>
                </c:pt>
                <c:pt idx="27418">
                  <c:v>151.07622425149484</c:v>
                </c:pt>
                <c:pt idx="27419">
                  <c:v>150.98428699506178</c:v>
                </c:pt>
                <c:pt idx="27420">
                  <c:v>150.67057036538958</c:v>
                </c:pt>
                <c:pt idx="27421">
                  <c:v>152.78511159794374</c:v>
                </c:pt>
                <c:pt idx="27422">
                  <c:v>151.13025423749238</c:v>
                </c:pt>
                <c:pt idx="27423">
                  <c:v>151.40606178918219</c:v>
                </c:pt>
                <c:pt idx="27424">
                  <c:v>150.21088739706022</c:v>
                </c:pt>
                <c:pt idx="27425">
                  <c:v>150.06492009437804</c:v>
                </c:pt>
                <c:pt idx="27426">
                  <c:v>152.08751720182104</c:v>
                </c:pt>
                <c:pt idx="27427">
                  <c:v>153.46655435775449</c:v>
                </c:pt>
                <c:pt idx="27428">
                  <c:v>151.16816211044352</c:v>
                </c:pt>
                <c:pt idx="27429">
                  <c:v>151.16816211044352</c:v>
                </c:pt>
                <c:pt idx="27430">
                  <c:v>150.43266562551966</c:v>
                </c:pt>
                <c:pt idx="27431">
                  <c:v>151.40606178918219</c:v>
                </c:pt>
                <c:pt idx="27432">
                  <c:v>150.21088739706022</c:v>
                </c:pt>
                <c:pt idx="27433">
                  <c:v>150.2487958122754</c:v>
                </c:pt>
                <c:pt idx="27434">
                  <c:v>150.57863292820184</c:v>
                </c:pt>
                <c:pt idx="27435">
                  <c:v>150.57863292820184</c:v>
                </c:pt>
                <c:pt idx="27436">
                  <c:v>150.06492009437804</c:v>
                </c:pt>
                <c:pt idx="27437">
                  <c:v>151.9036294336112</c:v>
                </c:pt>
                <c:pt idx="27438">
                  <c:v>150.34073355072098</c:v>
                </c:pt>
                <c:pt idx="27439">
                  <c:v>150.57863292820184</c:v>
                </c:pt>
                <c:pt idx="27440">
                  <c:v>150.76250882685389</c:v>
                </c:pt>
                <c:pt idx="27441">
                  <c:v>151.81174519855301</c:v>
                </c:pt>
                <c:pt idx="27442">
                  <c:v>151.9036294336112</c:v>
                </c:pt>
                <c:pt idx="27443">
                  <c:v>152.4552927382407</c:v>
                </c:pt>
                <c:pt idx="27444">
                  <c:v>152.27140497003089</c:v>
                </c:pt>
                <c:pt idx="27445">
                  <c:v>150.70847944337197</c:v>
                </c:pt>
                <c:pt idx="27446">
                  <c:v>150.52460336396524</c:v>
                </c:pt>
                <c:pt idx="27447">
                  <c:v>151.9036294336112</c:v>
                </c:pt>
                <c:pt idx="27448">
                  <c:v>150.89234853359747</c:v>
                </c:pt>
                <c:pt idx="27449">
                  <c:v>151.07622425149484</c:v>
                </c:pt>
                <c:pt idx="27450">
                  <c:v>150.89234853359747</c:v>
                </c:pt>
                <c:pt idx="27451">
                  <c:v>150.11894971886622</c:v>
                </c:pt>
                <c:pt idx="27452">
                  <c:v>151.77381322497692</c:v>
                </c:pt>
                <c:pt idx="27453">
                  <c:v>151.95768231520242</c:v>
                </c:pt>
                <c:pt idx="27454">
                  <c:v>151.40606178918219</c:v>
                </c:pt>
                <c:pt idx="27455">
                  <c:v>150.48669494875003</c:v>
                </c:pt>
                <c:pt idx="27456">
                  <c:v>151.86574505876936</c:v>
                </c:pt>
                <c:pt idx="27457">
                  <c:v>152.14155863561541</c:v>
                </c:pt>
                <c:pt idx="27458">
                  <c:v>150.48669494875003</c:v>
                </c:pt>
                <c:pt idx="27459">
                  <c:v>150.39476311495758</c:v>
                </c:pt>
                <c:pt idx="27460">
                  <c:v>150.98428699506178</c:v>
                </c:pt>
                <c:pt idx="27461">
                  <c:v>151.81174519855301</c:v>
                </c:pt>
                <c:pt idx="27462">
                  <c:v>150.21088739706022</c:v>
                </c:pt>
                <c:pt idx="27463">
                  <c:v>150.1568581340814</c:v>
                </c:pt>
                <c:pt idx="27464">
                  <c:v>152.32542832835657</c:v>
                </c:pt>
                <c:pt idx="27465">
                  <c:v>150.70847944337197</c:v>
                </c:pt>
                <c:pt idx="27466">
                  <c:v>150.98428699506178</c:v>
                </c:pt>
                <c:pt idx="27467">
                  <c:v>150.02701787302345</c:v>
                </c:pt>
                <c:pt idx="27468">
                  <c:v>150.11894971886622</c:v>
                </c:pt>
                <c:pt idx="27469">
                  <c:v>155.48919930493798</c:v>
                </c:pt>
                <c:pt idx="27470">
                  <c:v>151.0383163785437</c:v>
                </c:pt>
                <c:pt idx="27471">
                  <c:v>154.99159129196221</c:v>
                </c:pt>
                <c:pt idx="27472">
                  <c:v>152.32542832835657</c:v>
                </c:pt>
                <c:pt idx="27473">
                  <c:v>150.89234853359747</c:v>
                </c:pt>
                <c:pt idx="27474">
                  <c:v>150.94637851959502</c:v>
                </c:pt>
                <c:pt idx="27475">
                  <c:v>150.67057036538958</c:v>
                </c:pt>
                <c:pt idx="27476">
                  <c:v>150.57863292820184</c:v>
                </c:pt>
                <c:pt idx="27477">
                  <c:v>150.34073355072098</c:v>
                </c:pt>
                <c:pt idx="27478">
                  <c:v>151.2600999693922</c:v>
                </c:pt>
                <c:pt idx="27479">
                  <c:v>150.302825376512</c:v>
                </c:pt>
                <c:pt idx="27480">
                  <c:v>153.00689518879224</c:v>
                </c:pt>
                <c:pt idx="27481">
                  <c:v>152.08751720182104</c:v>
                </c:pt>
                <c:pt idx="27482">
                  <c:v>150.89234853359747</c:v>
                </c:pt>
                <c:pt idx="27483">
                  <c:v>153.37461047364957</c:v>
                </c:pt>
                <c:pt idx="27484">
                  <c:v>150.34073355072098</c:v>
                </c:pt>
                <c:pt idx="27485">
                  <c:v>150.1568581340814</c:v>
                </c:pt>
                <c:pt idx="27486">
                  <c:v>150.1568581340814</c:v>
                </c:pt>
                <c:pt idx="27487">
                  <c:v>150.89234853359747</c:v>
                </c:pt>
                <c:pt idx="27488">
                  <c:v>150.67057036538958</c:v>
                </c:pt>
                <c:pt idx="27489">
                  <c:v>150.39476311495758</c:v>
                </c:pt>
                <c:pt idx="27490">
                  <c:v>151.07622425149484</c:v>
                </c:pt>
                <c:pt idx="27491">
                  <c:v>150.70847944337197</c:v>
                </c:pt>
                <c:pt idx="27492">
                  <c:v>150.43266562551966</c:v>
                </c:pt>
                <c:pt idx="27493">
                  <c:v>150.1568581340814</c:v>
                </c:pt>
                <c:pt idx="27494">
                  <c:v>150.02701787302345</c:v>
                </c:pt>
                <c:pt idx="27495">
                  <c:v>151.31412995538975</c:v>
                </c:pt>
                <c:pt idx="27496">
                  <c:v>150.57863292820184</c:v>
                </c:pt>
                <c:pt idx="27497">
                  <c:v>150.80041730232065</c:v>
                </c:pt>
                <c:pt idx="27498">
                  <c:v>151.07622425149484</c:v>
                </c:pt>
                <c:pt idx="27499">
                  <c:v>151.16816211044352</c:v>
                </c:pt>
                <c:pt idx="27500">
                  <c:v>150.21088739706022</c:v>
                </c:pt>
                <c:pt idx="27501">
                  <c:v>150.98428699506178</c:v>
                </c:pt>
                <c:pt idx="27502">
                  <c:v>150.21088739706022</c:v>
                </c:pt>
                <c:pt idx="27503">
                  <c:v>151.49799964813087</c:v>
                </c:pt>
                <c:pt idx="27504">
                  <c:v>150.57863292820184</c:v>
                </c:pt>
                <c:pt idx="27505">
                  <c:v>152.23349046940788</c:v>
                </c:pt>
                <c:pt idx="27506">
                  <c:v>152.78511159794374</c:v>
                </c:pt>
                <c:pt idx="27507">
                  <c:v>150.39476311495758</c:v>
                </c:pt>
                <c:pt idx="27508">
                  <c:v>151.68187476351261</c:v>
                </c:pt>
                <c:pt idx="27509">
                  <c:v>151.58993750707955</c:v>
                </c:pt>
                <c:pt idx="27510">
                  <c:v>152.14155863561541</c:v>
                </c:pt>
                <c:pt idx="27511">
                  <c:v>153.9802856888079</c:v>
                </c:pt>
                <c:pt idx="27512">
                  <c:v>151.81174519855301</c:v>
                </c:pt>
                <c:pt idx="27513">
                  <c:v>150.80041730232065</c:v>
                </c:pt>
                <c:pt idx="27514">
                  <c:v>150.89234853359747</c:v>
                </c:pt>
                <c:pt idx="27515">
                  <c:v>150.52460336396524</c:v>
                </c:pt>
                <c:pt idx="27516">
                  <c:v>150.57863292820184</c:v>
                </c:pt>
                <c:pt idx="27517">
                  <c:v>152.73106353647751</c:v>
                </c:pt>
                <c:pt idx="27518">
                  <c:v>154.84565176525027</c:v>
                </c:pt>
                <c:pt idx="27519">
                  <c:v>150.80041730232065</c:v>
                </c:pt>
                <c:pt idx="27520">
                  <c:v>151.9036294336112</c:v>
                </c:pt>
                <c:pt idx="27521">
                  <c:v>151.2600999693922</c:v>
                </c:pt>
                <c:pt idx="27522">
                  <c:v>150.1568581340814</c:v>
                </c:pt>
                <c:pt idx="27523">
                  <c:v>150.80041730232065</c:v>
                </c:pt>
                <c:pt idx="27524">
                  <c:v>150.06492009437804</c:v>
                </c:pt>
                <c:pt idx="27525">
                  <c:v>151.49799964813087</c:v>
                </c:pt>
                <c:pt idx="27526">
                  <c:v>151.68187476351261</c:v>
                </c:pt>
                <c:pt idx="27527">
                  <c:v>150.67057036538958</c:v>
                </c:pt>
                <c:pt idx="27528">
                  <c:v>150.06492009437804</c:v>
                </c:pt>
                <c:pt idx="27529">
                  <c:v>151.77381322497692</c:v>
                </c:pt>
                <c:pt idx="27530">
                  <c:v>152.69317373899506</c:v>
                </c:pt>
                <c:pt idx="27531">
                  <c:v>151.40606178918219</c:v>
                </c:pt>
                <c:pt idx="27532">
                  <c:v>150.39476311495758</c:v>
                </c:pt>
                <c:pt idx="27533">
                  <c:v>150.57863292820184</c:v>
                </c:pt>
                <c:pt idx="27534">
                  <c:v>150.57863292820184</c:v>
                </c:pt>
                <c:pt idx="27535">
                  <c:v>150.98428699506178</c:v>
                </c:pt>
                <c:pt idx="27536">
                  <c:v>151.71980131444809</c:v>
                </c:pt>
                <c:pt idx="27537">
                  <c:v>151.0383163785437</c:v>
                </c:pt>
                <c:pt idx="27538">
                  <c:v>151.86574505876936</c:v>
                </c:pt>
                <c:pt idx="27539">
                  <c:v>152.14155863561541</c:v>
                </c:pt>
                <c:pt idx="27540">
                  <c:v>151.58993750707955</c:v>
                </c:pt>
                <c:pt idx="27541">
                  <c:v>150.76250882685389</c:v>
                </c:pt>
                <c:pt idx="27542">
                  <c:v>150.94637851959502</c:v>
                </c:pt>
                <c:pt idx="27543">
                  <c:v>150.06492009437804</c:v>
                </c:pt>
                <c:pt idx="27544">
                  <c:v>150.2487958122754</c:v>
                </c:pt>
                <c:pt idx="27545">
                  <c:v>150.43266562551966</c:v>
                </c:pt>
                <c:pt idx="27546">
                  <c:v>154.29398966565202</c:v>
                </c:pt>
                <c:pt idx="27547">
                  <c:v>153.19078295700209</c:v>
                </c:pt>
                <c:pt idx="27548">
                  <c:v>152.36334885413578</c:v>
                </c:pt>
                <c:pt idx="27549">
                  <c:v>151.99557331771612</c:v>
                </c:pt>
                <c:pt idx="27550">
                  <c:v>150.2487958122754</c:v>
                </c:pt>
                <c:pt idx="27551">
                  <c:v>153.6125402781694</c:v>
                </c:pt>
                <c:pt idx="27552">
                  <c:v>152.36334885413578</c:v>
                </c:pt>
                <c:pt idx="27553">
                  <c:v>152.27140497003089</c:v>
                </c:pt>
                <c:pt idx="27554">
                  <c:v>153.00689518879224</c:v>
                </c:pt>
                <c:pt idx="27555">
                  <c:v>150.94637851959502</c:v>
                </c:pt>
                <c:pt idx="27556">
                  <c:v>152.60124130268699</c:v>
                </c:pt>
                <c:pt idx="27557">
                  <c:v>150.94637851959502</c:v>
                </c:pt>
                <c:pt idx="27558">
                  <c:v>150.39476311495758</c:v>
                </c:pt>
                <c:pt idx="27559">
                  <c:v>150.302825376512</c:v>
                </c:pt>
                <c:pt idx="27560">
                  <c:v>151.68187476351261</c:v>
                </c:pt>
                <c:pt idx="27561">
                  <c:v>150.02701787302345</c:v>
                </c:pt>
                <c:pt idx="27562">
                  <c:v>150.48669494875003</c:v>
                </c:pt>
                <c:pt idx="27563">
                  <c:v>150.94637851959502</c:v>
                </c:pt>
                <c:pt idx="27564">
                  <c:v>150.11894971886622</c:v>
                </c:pt>
                <c:pt idx="27565">
                  <c:v>151.07622425149484</c:v>
                </c:pt>
                <c:pt idx="27566">
                  <c:v>151.16816211044352</c:v>
                </c:pt>
                <c:pt idx="27567">
                  <c:v>150.67057036538958</c:v>
                </c:pt>
                <c:pt idx="27568">
                  <c:v>150.57863292820184</c:v>
                </c:pt>
                <c:pt idx="27569">
                  <c:v>150.70847944337197</c:v>
                </c:pt>
                <c:pt idx="27570">
                  <c:v>152.36334885413578</c:v>
                </c:pt>
                <c:pt idx="27571">
                  <c:v>151.53591354623825</c:v>
                </c:pt>
                <c:pt idx="27572">
                  <c:v>150.34073355072098</c:v>
                </c:pt>
                <c:pt idx="27573">
                  <c:v>150.94637851959502</c:v>
                </c:pt>
                <c:pt idx="27574">
                  <c:v>150.57863292820184</c:v>
                </c:pt>
                <c:pt idx="27575">
                  <c:v>151.13025423749238</c:v>
                </c:pt>
                <c:pt idx="27576">
                  <c:v>151.22219209644106</c:v>
                </c:pt>
                <c:pt idx="27577">
                  <c:v>150.1568581340814</c:v>
                </c:pt>
                <c:pt idx="27578">
                  <c:v>152.91495130468732</c:v>
                </c:pt>
                <c:pt idx="27579">
                  <c:v>152.91495130468732</c:v>
                </c:pt>
                <c:pt idx="27580">
                  <c:v>151.9036294336112</c:v>
                </c:pt>
                <c:pt idx="27581">
                  <c:v>152.91495130468732</c:v>
                </c:pt>
                <c:pt idx="27582">
                  <c:v>150.11894971886622</c:v>
                </c:pt>
                <c:pt idx="27583">
                  <c:v>150.1568581340814</c:v>
                </c:pt>
                <c:pt idx="27584">
                  <c:v>150.11894971886622</c:v>
                </c:pt>
                <c:pt idx="27585">
                  <c:v>151.22219209644106</c:v>
                </c:pt>
                <c:pt idx="27586">
                  <c:v>150.1568581340814</c:v>
                </c:pt>
                <c:pt idx="27587">
                  <c:v>151.13025423749238</c:v>
                </c:pt>
                <c:pt idx="27588">
                  <c:v>150.94637851959502</c:v>
                </c:pt>
                <c:pt idx="27589">
                  <c:v>152.41736618730525</c:v>
                </c:pt>
                <c:pt idx="27590">
                  <c:v>152.04962077666673</c:v>
                </c:pt>
                <c:pt idx="27591">
                  <c:v>152.87704945689242</c:v>
                </c:pt>
                <c:pt idx="27592">
                  <c:v>153.19078295700209</c:v>
                </c:pt>
                <c:pt idx="27593">
                  <c:v>154.01821766238399</c:v>
                </c:pt>
                <c:pt idx="27594">
                  <c:v>151.49799964813087</c:v>
                </c:pt>
                <c:pt idx="27595">
                  <c:v>150.94637851959502</c:v>
                </c:pt>
                <c:pt idx="27596">
                  <c:v>151.81174519855301</c:v>
                </c:pt>
                <c:pt idx="27597">
                  <c:v>150.98428699506178</c:v>
                </c:pt>
                <c:pt idx="27598">
                  <c:v>150.302825376512</c:v>
                </c:pt>
                <c:pt idx="27599">
                  <c:v>150.80041730232065</c:v>
                </c:pt>
                <c:pt idx="27600">
                  <c:v>150.48669494875003</c:v>
                </c:pt>
                <c:pt idx="27601">
                  <c:v>150.67057036538958</c:v>
                </c:pt>
                <c:pt idx="27602">
                  <c:v>151.77381322497692</c:v>
                </c:pt>
                <c:pt idx="27603">
                  <c:v>151.0383163785437</c:v>
                </c:pt>
                <c:pt idx="27604">
                  <c:v>151.22219209644106</c:v>
                </c:pt>
                <c:pt idx="27605">
                  <c:v>150.85444668580257</c:v>
                </c:pt>
                <c:pt idx="27606">
                  <c:v>151.53591354623825</c:v>
                </c:pt>
                <c:pt idx="27607">
                  <c:v>150.52460336396524</c:v>
                </c:pt>
                <c:pt idx="27608">
                  <c:v>150.06492009437804</c:v>
                </c:pt>
                <c:pt idx="27609">
                  <c:v>150.43266562551966</c:v>
                </c:pt>
                <c:pt idx="27610">
                  <c:v>152.08751720182104</c:v>
                </c:pt>
                <c:pt idx="27611">
                  <c:v>151.44396966213333</c:v>
                </c:pt>
                <c:pt idx="27612">
                  <c:v>152.54723662234562</c:v>
                </c:pt>
                <c:pt idx="27613">
                  <c:v>150.80041730232065</c:v>
                </c:pt>
                <c:pt idx="27614">
                  <c:v>150.80041730232065</c:v>
                </c:pt>
                <c:pt idx="27615">
                  <c:v>151.62785743034317</c:v>
                </c:pt>
                <c:pt idx="27616">
                  <c:v>150.43266562551966</c:v>
                </c:pt>
                <c:pt idx="27617">
                  <c:v>152.4552927382407</c:v>
                </c:pt>
                <c:pt idx="27618">
                  <c:v>151.44396966213333</c:v>
                </c:pt>
                <c:pt idx="27619">
                  <c:v>151.31412995538975</c:v>
                </c:pt>
                <c:pt idx="27620">
                  <c:v>151.58993750707955</c:v>
                </c:pt>
                <c:pt idx="27621">
                  <c:v>152.78511159794374</c:v>
                </c:pt>
                <c:pt idx="27622">
                  <c:v>152.50930404625393</c:v>
                </c:pt>
                <c:pt idx="27623">
                  <c:v>153.70447813711809</c:v>
                </c:pt>
                <c:pt idx="27624">
                  <c:v>150.39476311495758</c:v>
                </c:pt>
                <c:pt idx="27625">
                  <c:v>150.21088739706022</c:v>
                </c:pt>
                <c:pt idx="27626">
                  <c:v>151.81174519855301</c:v>
                </c:pt>
                <c:pt idx="27627">
                  <c:v>150.43266562551966</c:v>
                </c:pt>
                <c:pt idx="27628">
                  <c:v>150.06492009437804</c:v>
                </c:pt>
                <c:pt idx="27629">
                  <c:v>151.62785743034317</c:v>
                </c:pt>
                <c:pt idx="27630">
                  <c:v>152.54723662234562</c:v>
                </c:pt>
                <c:pt idx="27631">
                  <c:v>150.70847944337197</c:v>
                </c:pt>
                <c:pt idx="27632">
                  <c:v>154.99159129196221</c:v>
                </c:pt>
                <c:pt idx="27633">
                  <c:v>154.01821766238399</c:v>
                </c:pt>
                <c:pt idx="27634">
                  <c:v>150.76250882685389</c:v>
                </c:pt>
                <c:pt idx="27635">
                  <c:v>150.06492009437804</c:v>
                </c:pt>
                <c:pt idx="27636">
                  <c:v>151.2600999693922</c:v>
                </c:pt>
                <c:pt idx="27637">
                  <c:v>150.52460336396524</c:v>
                </c:pt>
                <c:pt idx="27638">
                  <c:v>150.21088739706022</c:v>
                </c:pt>
                <c:pt idx="27639">
                  <c:v>152.08751720182104</c:v>
                </c:pt>
                <c:pt idx="27640">
                  <c:v>151.35203180318464</c:v>
                </c:pt>
                <c:pt idx="27641">
                  <c:v>150.85444668580257</c:v>
                </c:pt>
                <c:pt idx="27642">
                  <c:v>150.85444668580257</c:v>
                </c:pt>
                <c:pt idx="27643">
                  <c:v>150.39476311495758</c:v>
                </c:pt>
                <c:pt idx="27644">
                  <c:v>151.77381322497692</c:v>
                </c:pt>
                <c:pt idx="27645">
                  <c:v>152.36334885413578</c:v>
                </c:pt>
                <c:pt idx="27646">
                  <c:v>151.35203180318464</c:v>
                </c:pt>
                <c:pt idx="27647">
                  <c:v>151.07622425149484</c:v>
                </c:pt>
                <c:pt idx="27648">
                  <c:v>151.44396966213333</c:v>
                </c:pt>
                <c:pt idx="27649">
                  <c:v>152.4552927382407</c:v>
                </c:pt>
                <c:pt idx="27650">
                  <c:v>152.27140497003089</c:v>
                </c:pt>
                <c:pt idx="27651">
                  <c:v>152.73106353647751</c:v>
                </c:pt>
                <c:pt idx="27652">
                  <c:v>152.36334885413578</c:v>
                </c:pt>
                <c:pt idx="27653">
                  <c:v>150.70847944337197</c:v>
                </c:pt>
                <c:pt idx="27654">
                  <c:v>150.61654098190766</c:v>
                </c:pt>
                <c:pt idx="27655">
                  <c:v>151.0383163785437</c:v>
                </c:pt>
                <c:pt idx="27656">
                  <c:v>152.14155863561541</c:v>
                </c:pt>
                <c:pt idx="27657">
                  <c:v>150.06492009437804</c:v>
                </c:pt>
                <c:pt idx="27658">
                  <c:v>151.13025423749238</c:v>
                </c:pt>
                <c:pt idx="27659">
                  <c:v>151.68187476351261</c:v>
                </c:pt>
                <c:pt idx="27660">
                  <c:v>151.16816211044352</c:v>
                </c:pt>
                <c:pt idx="27661">
                  <c:v>150.2487958122754</c:v>
                </c:pt>
                <c:pt idx="27662">
                  <c:v>150.89234853359747</c:v>
                </c:pt>
                <c:pt idx="27663">
                  <c:v>151.22219209644106</c:v>
                </c:pt>
                <c:pt idx="27664">
                  <c:v>151.68187476351261</c:v>
                </c:pt>
                <c:pt idx="27665">
                  <c:v>152.32542832835657</c:v>
                </c:pt>
                <c:pt idx="27666">
                  <c:v>152.32542832835657</c:v>
                </c:pt>
                <c:pt idx="27667">
                  <c:v>152.23349046940788</c:v>
                </c:pt>
                <c:pt idx="27668">
                  <c:v>152.04962077666673</c:v>
                </c:pt>
                <c:pt idx="27669">
                  <c:v>152.14155863561541</c:v>
                </c:pt>
                <c:pt idx="27670">
                  <c:v>150.2487958122754</c:v>
                </c:pt>
                <c:pt idx="27671">
                  <c:v>150.85444668580257</c:v>
                </c:pt>
                <c:pt idx="27672">
                  <c:v>150.02701787302345</c:v>
                </c:pt>
                <c:pt idx="27673">
                  <c:v>152.91495130468732</c:v>
                </c:pt>
                <c:pt idx="27674">
                  <c:v>158.79887907993455</c:v>
                </c:pt>
                <c:pt idx="27675">
                  <c:v>153.37461047364957</c:v>
                </c:pt>
                <c:pt idx="27676">
                  <c:v>151.16816211044352</c:v>
                </c:pt>
                <c:pt idx="27677">
                  <c:v>150.39476311495758</c:v>
                </c:pt>
                <c:pt idx="27678">
                  <c:v>150.48669494875003</c:v>
                </c:pt>
                <c:pt idx="27679">
                  <c:v>150.98428699506178</c:v>
                </c:pt>
                <c:pt idx="27680">
                  <c:v>153.55849824185941</c:v>
                </c:pt>
                <c:pt idx="27681">
                  <c:v>151.35203180318464</c:v>
                </c:pt>
                <c:pt idx="27682">
                  <c:v>152.82300742058243</c:v>
                </c:pt>
                <c:pt idx="27683">
                  <c:v>152.4552927382407</c:v>
                </c:pt>
                <c:pt idx="27684">
                  <c:v>152.08751720182104</c:v>
                </c:pt>
                <c:pt idx="27685">
                  <c:v>153.46655435775449</c:v>
                </c:pt>
                <c:pt idx="27686">
                  <c:v>150.70847944337197</c:v>
                </c:pt>
                <c:pt idx="27687">
                  <c:v>151.77381322497692</c:v>
                </c:pt>
                <c:pt idx="27688">
                  <c:v>151.44396966213333</c:v>
                </c:pt>
                <c:pt idx="27689">
                  <c:v>150.61654098190766</c:v>
                </c:pt>
                <c:pt idx="27690">
                  <c:v>151.07622425149484</c:v>
                </c:pt>
                <c:pt idx="27691">
                  <c:v>150.302825376512</c:v>
                </c:pt>
                <c:pt idx="27692">
                  <c:v>151.49799964813087</c:v>
                </c:pt>
                <c:pt idx="27693">
                  <c:v>150.89234853359747</c:v>
                </c:pt>
                <c:pt idx="27694">
                  <c:v>150.39476311495758</c:v>
                </c:pt>
                <c:pt idx="27695">
                  <c:v>151.0383163785437</c:v>
                </c:pt>
                <c:pt idx="27696">
                  <c:v>151.62785743034317</c:v>
                </c:pt>
                <c:pt idx="27697">
                  <c:v>150.61654098190766</c:v>
                </c:pt>
                <c:pt idx="27698">
                  <c:v>150.98428699506178</c:v>
                </c:pt>
                <c:pt idx="27699">
                  <c:v>150.89234853359747</c:v>
                </c:pt>
                <c:pt idx="27700">
                  <c:v>150.76250882685389</c:v>
                </c:pt>
                <c:pt idx="27701">
                  <c:v>150.06492009437804</c:v>
                </c:pt>
                <c:pt idx="27702">
                  <c:v>151.49799964813087</c:v>
                </c:pt>
                <c:pt idx="27703">
                  <c:v>150.1568581340814</c:v>
                </c:pt>
                <c:pt idx="27704">
                  <c:v>150.67057036538958</c:v>
                </c:pt>
                <c:pt idx="27705">
                  <c:v>150.39476311495758</c:v>
                </c:pt>
                <c:pt idx="27706">
                  <c:v>150.02701787302345</c:v>
                </c:pt>
                <c:pt idx="27707">
                  <c:v>150.76250882685389</c:v>
                </c:pt>
                <c:pt idx="27708">
                  <c:v>151.16816211044352</c:v>
                </c:pt>
                <c:pt idx="27709">
                  <c:v>150.89234853359747</c:v>
                </c:pt>
                <c:pt idx="27710">
                  <c:v>150.89234853359747</c:v>
                </c:pt>
                <c:pt idx="27711">
                  <c:v>151.62785743034317</c:v>
                </c:pt>
                <c:pt idx="27712">
                  <c:v>151.58993750707955</c:v>
                </c:pt>
                <c:pt idx="27713">
                  <c:v>150.11894971886622</c:v>
                </c:pt>
                <c:pt idx="27714">
                  <c:v>150.57863292820184</c:v>
                </c:pt>
                <c:pt idx="27715">
                  <c:v>154.66176520207168</c:v>
                </c:pt>
                <c:pt idx="27716">
                  <c:v>151.2600999693922</c:v>
                </c:pt>
                <c:pt idx="27717">
                  <c:v>152.41736618730525</c:v>
                </c:pt>
                <c:pt idx="27718">
                  <c:v>151.68187476351261</c:v>
                </c:pt>
                <c:pt idx="27719">
                  <c:v>150.302825376512</c:v>
                </c:pt>
                <c:pt idx="27720">
                  <c:v>150.11894971886622</c:v>
                </c:pt>
                <c:pt idx="27721">
                  <c:v>150.85444668580257</c:v>
                </c:pt>
                <c:pt idx="27722">
                  <c:v>150.06492009437804</c:v>
                </c:pt>
                <c:pt idx="27723">
                  <c:v>152.63911965237259</c:v>
                </c:pt>
                <c:pt idx="27724">
                  <c:v>150.89234853359747</c:v>
                </c:pt>
                <c:pt idx="27725">
                  <c:v>151.71980131444809</c:v>
                </c:pt>
                <c:pt idx="27726">
                  <c:v>151.9036294336112</c:v>
                </c:pt>
                <c:pt idx="27727">
                  <c:v>151.40606178918219</c:v>
                </c:pt>
                <c:pt idx="27728">
                  <c:v>150.61654098190766</c:v>
                </c:pt>
                <c:pt idx="27729">
                  <c:v>150.2487958122754</c:v>
                </c:pt>
                <c:pt idx="27730">
                  <c:v>152.54723662234562</c:v>
                </c:pt>
                <c:pt idx="27731">
                  <c:v>153.65044212596433</c:v>
                </c:pt>
                <c:pt idx="27732">
                  <c:v>153.09883907289716</c:v>
                </c:pt>
                <c:pt idx="27733">
                  <c:v>150.52460336396524</c:v>
                </c:pt>
                <c:pt idx="27734">
                  <c:v>151.62785743034317</c:v>
                </c:pt>
                <c:pt idx="27735">
                  <c:v>151.99557331771612</c:v>
                </c:pt>
                <c:pt idx="27736">
                  <c:v>151.44396966213333</c:v>
                </c:pt>
                <c:pt idx="27737">
                  <c:v>150.1568581340814</c:v>
                </c:pt>
                <c:pt idx="27738">
                  <c:v>150.06492009437804</c:v>
                </c:pt>
                <c:pt idx="27739">
                  <c:v>151.58993750707955</c:v>
                </c:pt>
                <c:pt idx="27740">
                  <c:v>152.78511159794374</c:v>
                </c:pt>
                <c:pt idx="27741">
                  <c:v>152.41736618730525</c:v>
                </c:pt>
                <c:pt idx="27742">
                  <c:v>151.58993750707955</c:v>
                </c:pt>
                <c:pt idx="27743">
                  <c:v>150.85444668580257</c:v>
                </c:pt>
                <c:pt idx="27744">
                  <c:v>150.39476311495758</c:v>
                </c:pt>
                <c:pt idx="27745">
                  <c:v>151.16816211044352</c:v>
                </c:pt>
                <c:pt idx="27746">
                  <c:v>150.21088739706022</c:v>
                </c:pt>
                <c:pt idx="27747">
                  <c:v>150.34073355072098</c:v>
                </c:pt>
                <c:pt idx="27748">
                  <c:v>150.80041730232065</c:v>
                </c:pt>
                <c:pt idx="27749">
                  <c:v>151.2600999693922</c:v>
                </c:pt>
                <c:pt idx="27750">
                  <c:v>151.16816211044352</c:v>
                </c:pt>
                <c:pt idx="27751">
                  <c:v>150.94637851959502</c:v>
                </c:pt>
                <c:pt idx="27752">
                  <c:v>150.52460336396524</c:v>
                </c:pt>
                <c:pt idx="27753">
                  <c:v>151.0383163785437</c:v>
                </c:pt>
                <c:pt idx="27754">
                  <c:v>152.78511159794374</c:v>
                </c:pt>
                <c:pt idx="27755">
                  <c:v>150.67057036538958</c:v>
                </c:pt>
                <c:pt idx="27756">
                  <c:v>151.40606178918219</c:v>
                </c:pt>
                <c:pt idx="27757">
                  <c:v>150.02701787302345</c:v>
                </c:pt>
                <c:pt idx="27758">
                  <c:v>154.34803471454015</c:v>
                </c:pt>
                <c:pt idx="27759">
                  <c:v>150.67057036538958</c:v>
                </c:pt>
                <c:pt idx="27760">
                  <c:v>150.43266562551966</c:v>
                </c:pt>
                <c:pt idx="27761">
                  <c:v>151.31412995538975</c:v>
                </c:pt>
                <c:pt idx="27762">
                  <c:v>152.60124130268699</c:v>
                </c:pt>
                <c:pt idx="27763">
                  <c:v>151.2600999693922</c:v>
                </c:pt>
                <c:pt idx="27764">
                  <c:v>152.73106353647751</c:v>
                </c:pt>
                <c:pt idx="27765">
                  <c:v>150.43266562551966</c:v>
                </c:pt>
                <c:pt idx="27766">
                  <c:v>150.1568581340814</c:v>
                </c:pt>
                <c:pt idx="27767">
                  <c:v>150.34073355072098</c:v>
                </c:pt>
                <c:pt idx="27768">
                  <c:v>150.48669494875003</c:v>
                </c:pt>
                <c:pt idx="27769">
                  <c:v>150.43266562551966</c:v>
                </c:pt>
                <c:pt idx="27770">
                  <c:v>150.48669494875003</c:v>
                </c:pt>
                <c:pt idx="27771">
                  <c:v>150.11894971886622</c:v>
                </c:pt>
                <c:pt idx="27772">
                  <c:v>151.0383163785437</c:v>
                </c:pt>
                <c:pt idx="27773">
                  <c:v>151.49799964813087</c:v>
                </c:pt>
                <c:pt idx="27774">
                  <c:v>150.94637851959502</c:v>
                </c:pt>
                <c:pt idx="27775">
                  <c:v>150.21088739706022</c:v>
                </c:pt>
                <c:pt idx="27776">
                  <c:v>151.86574505876936</c:v>
                </c:pt>
                <c:pt idx="27777">
                  <c:v>150.21088739706022</c:v>
                </c:pt>
                <c:pt idx="27778">
                  <c:v>150.11894971886622</c:v>
                </c:pt>
                <c:pt idx="27779">
                  <c:v>150.85444668580257</c:v>
                </c:pt>
                <c:pt idx="27780">
                  <c:v>150.302825376512</c:v>
                </c:pt>
                <c:pt idx="27781">
                  <c:v>150.52460336396524</c:v>
                </c:pt>
                <c:pt idx="27782">
                  <c:v>152.54723662234562</c:v>
                </c:pt>
                <c:pt idx="27783">
                  <c:v>153.28272684110698</c:v>
                </c:pt>
                <c:pt idx="27784">
                  <c:v>150.52460336396524</c:v>
                </c:pt>
                <c:pt idx="27785">
                  <c:v>150.06492009437804</c:v>
                </c:pt>
                <c:pt idx="27786">
                  <c:v>150.2487958122754</c:v>
                </c:pt>
                <c:pt idx="27787">
                  <c:v>151.13025423749238</c:v>
                </c:pt>
                <c:pt idx="27788">
                  <c:v>151.13025423749238</c:v>
                </c:pt>
                <c:pt idx="27789">
                  <c:v>151.0383163785437</c:v>
                </c:pt>
                <c:pt idx="27790">
                  <c:v>151.13025423749238</c:v>
                </c:pt>
                <c:pt idx="27791">
                  <c:v>151.44396966213333</c:v>
                </c:pt>
                <c:pt idx="27792">
                  <c:v>151.16816211044352</c:v>
                </c:pt>
                <c:pt idx="27793">
                  <c:v>150.76250882685389</c:v>
                </c:pt>
                <c:pt idx="27794">
                  <c:v>151.22219209644106</c:v>
                </c:pt>
                <c:pt idx="27795">
                  <c:v>150.94637851959502</c:v>
                </c:pt>
                <c:pt idx="27796">
                  <c:v>150.85444668580257</c:v>
                </c:pt>
                <c:pt idx="27797">
                  <c:v>151.53591354623825</c:v>
                </c:pt>
                <c:pt idx="27798">
                  <c:v>150.302825376512</c:v>
                </c:pt>
                <c:pt idx="27799">
                  <c:v>150.06492009437804</c:v>
                </c:pt>
                <c:pt idx="27800">
                  <c:v>152.27140497003089</c:v>
                </c:pt>
                <c:pt idx="27801">
                  <c:v>153.74238601006925</c:v>
                </c:pt>
                <c:pt idx="27802">
                  <c:v>150.61654098190766</c:v>
                </c:pt>
                <c:pt idx="27803">
                  <c:v>152.9689873158411</c:v>
                </c:pt>
                <c:pt idx="27804">
                  <c:v>152.9689873158411</c:v>
                </c:pt>
                <c:pt idx="27805">
                  <c:v>152.87704945689242</c:v>
                </c:pt>
                <c:pt idx="27806">
                  <c:v>150.21088739706022</c:v>
                </c:pt>
                <c:pt idx="27807">
                  <c:v>150.21088739706022</c:v>
                </c:pt>
                <c:pt idx="27808">
                  <c:v>150.80041730232065</c:v>
                </c:pt>
                <c:pt idx="27809">
                  <c:v>150.11894971886622</c:v>
                </c:pt>
                <c:pt idx="27810">
                  <c:v>150.302825376512</c:v>
                </c:pt>
                <c:pt idx="27811">
                  <c:v>151.2600999693922</c:v>
                </c:pt>
                <c:pt idx="27812">
                  <c:v>150.67057036538958</c:v>
                </c:pt>
                <c:pt idx="27813">
                  <c:v>151.81174519855301</c:v>
                </c:pt>
                <c:pt idx="27814">
                  <c:v>150.06492009437804</c:v>
                </c:pt>
                <c:pt idx="27815">
                  <c:v>150.61654098190766</c:v>
                </c:pt>
                <c:pt idx="27816">
                  <c:v>151.53591354623825</c:v>
                </c:pt>
                <c:pt idx="27817">
                  <c:v>150.02701787302345</c:v>
                </c:pt>
                <c:pt idx="27818">
                  <c:v>150.2487958122754</c:v>
                </c:pt>
                <c:pt idx="27819">
                  <c:v>150.34073355072098</c:v>
                </c:pt>
                <c:pt idx="27820">
                  <c:v>150.1568581340814</c:v>
                </c:pt>
                <c:pt idx="27821">
                  <c:v>151.68187476351261</c:v>
                </c:pt>
                <c:pt idx="27822">
                  <c:v>152.04962077666673</c:v>
                </c:pt>
                <c:pt idx="27823">
                  <c:v>151.95768231520242</c:v>
                </c:pt>
                <c:pt idx="27824">
                  <c:v>153.6125402781694</c:v>
                </c:pt>
                <c:pt idx="27825">
                  <c:v>151.40606178918219</c:v>
                </c:pt>
                <c:pt idx="27826">
                  <c:v>150.48669494875003</c:v>
                </c:pt>
                <c:pt idx="27827">
                  <c:v>151.07622425149484</c:v>
                </c:pt>
                <c:pt idx="27828">
                  <c:v>151.81174519855301</c:v>
                </c:pt>
                <c:pt idx="27829">
                  <c:v>150.1568581340814</c:v>
                </c:pt>
                <c:pt idx="27830">
                  <c:v>151.71980131444809</c:v>
                </c:pt>
                <c:pt idx="27831">
                  <c:v>152.36334885413578</c:v>
                </c:pt>
                <c:pt idx="27832">
                  <c:v>150.52460336396524</c:v>
                </c:pt>
                <c:pt idx="27833">
                  <c:v>150.02701787302345</c:v>
                </c:pt>
                <c:pt idx="27834">
                  <c:v>151.22219209644106</c:v>
                </c:pt>
                <c:pt idx="27835">
                  <c:v>150.34073355072098</c:v>
                </c:pt>
                <c:pt idx="27836">
                  <c:v>150.94637851959502</c:v>
                </c:pt>
                <c:pt idx="27837">
                  <c:v>151.13025423749238</c:v>
                </c:pt>
                <c:pt idx="27838">
                  <c:v>150.21088739706022</c:v>
                </c:pt>
                <c:pt idx="27839">
                  <c:v>150.21088739706022</c:v>
                </c:pt>
                <c:pt idx="27840">
                  <c:v>150.1568581340814</c:v>
                </c:pt>
                <c:pt idx="27841">
                  <c:v>150.39476311495758</c:v>
                </c:pt>
                <c:pt idx="27842">
                  <c:v>150.80041730232065</c:v>
                </c:pt>
                <c:pt idx="27843">
                  <c:v>150.06492009437804</c:v>
                </c:pt>
                <c:pt idx="27844">
                  <c:v>150.80041730232065</c:v>
                </c:pt>
                <c:pt idx="27845">
                  <c:v>153.37461047364957</c:v>
                </c:pt>
                <c:pt idx="27846">
                  <c:v>158.06338825865754</c:v>
                </c:pt>
                <c:pt idx="27847">
                  <c:v>152.63911965237259</c:v>
                </c:pt>
                <c:pt idx="27848">
                  <c:v>150.57863292820184</c:v>
                </c:pt>
                <c:pt idx="27849">
                  <c:v>151.58993750707955</c:v>
                </c:pt>
                <c:pt idx="27850">
                  <c:v>150.39476311495758</c:v>
                </c:pt>
                <c:pt idx="27851">
                  <c:v>151.9036294336112</c:v>
                </c:pt>
                <c:pt idx="27852">
                  <c:v>150.94637851959502</c:v>
                </c:pt>
                <c:pt idx="27853">
                  <c:v>150.39476311495758</c:v>
                </c:pt>
                <c:pt idx="27854">
                  <c:v>151.99557331771612</c:v>
                </c:pt>
                <c:pt idx="27855">
                  <c:v>151.53591354623825</c:v>
                </c:pt>
                <c:pt idx="27856">
                  <c:v>150.48669494875003</c:v>
                </c:pt>
                <c:pt idx="27857">
                  <c:v>152.4552927382407</c:v>
                </c:pt>
                <c:pt idx="27858">
                  <c:v>151.81174519855301</c:v>
                </c:pt>
                <c:pt idx="27859">
                  <c:v>150.80041730232065</c:v>
                </c:pt>
                <c:pt idx="27860">
                  <c:v>151.22219209644106</c:v>
                </c:pt>
                <c:pt idx="27861">
                  <c:v>151.22219209644106</c:v>
                </c:pt>
                <c:pt idx="27862">
                  <c:v>150.2487958122754</c:v>
                </c:pt>
                <c:pt idx="27863">
                  <c:v>152.27140497003089</c:v>
                </c:pt>
                <c:pt idx="27864">
                  <c:v>150.80041730232065</c:v>
                </c:pt>
                <c:pt idx="27865">
                  <c:v>151.16816211044352</c:v>
                </c:pt>
                <c:pt idx="27866">
                  <c:v>150.61654098190766</c:v>
                </c:pt>
                <c:pt idx="27867">
                  <c:v>150.1568581340814</c:v>
                </c:pt>
                <c:pt idx="27868">
                  <c:v>153.9802856888079</c:v>
                </c:pt>
                <c:pt idx="27869">
                  <c:v>154.71578133020989</c:v>
                </c:pt>
                <c:pt idx="27870">
                  <c:v>152.60124130268699</c:v>
                </c:pt>
                <c:pt idx="27871">
                  <c:v>153.06092517478979</c:v>
                </c:pt>
                <c:pt idx="27872">
                  <c:v>151.77381322497692</c:v>
                </c:pt>
                <c:pt idx="27873">
                  <c:v>152.32542832835657</c:v>
                </c:pt>
                <c:pt idx="27874">
                  <c:v>150.76250882685389</c:v>
                </c:pt>
                <c:pt idx="27875">
                  <c:v>150.43266562551966</c:v>
                </c:pt>
                <c:pt idx="27876">
                  <c:v>153.09883907289716</c:v>
                </c:pt>
                <c:pt idx="27877">
                  <c:v>153.55849824185941</c:v>
                </c:pt>
                <c:pt idx="27878">
                  <c:v>153.92627377827907</c:v>
                </c:pt>
                <c:pt idx="27879">
                  <c:v>154.01821766238399</c:v>
                </c:pt>
                <c:pt idx="27880">
                  <c:v>152.27140497003089</c:v>
                </c:pt>
                <c:pt idx="27881">
                  <c:v>152.54723662234562</c:v>
                </c:pt>
                <c:pt idx="27882">
                  <c:v>151.16816211044352</c:v>
                </c:pt>
                <c:pt idx="27883">
                  <c:v>151.22219209644106</c:v>
                </c:pt>
                <c:pt idx="27884">
                  <c:v>150.2487958122754</c:v>
                </c:pt>
                <c:pt idx="27885">
                  <c:v>150.11894971886622</c:v>
                </c:pt>
                <c:pt idx="27886">
                  <c:v>152.4552927382407</c:v>
                </c:pt>
                <c:pt idx="27887">
                  <c:v>156.64644624235106</c:v>
                </c:pt>
                <c:pt idx="27888">
                  <c:v>150.34073355072098</c:v>
                </c:pt>
                <c:pt idx="27889">
                  <c:v>153.19078295700209</c:v>
                </c:pt>
                <c:pt idx="27890">
                  <c:v>150.02701787302345</c:v>
                </c:pt>
                <c:pt idx="27891">
                  <c:v>150.94637851959502</c:v>
                </c:pt>
                <c:pt idx="27892">
                  <c:v>150.06492009437804</c:v>
                </c:pt>
                <c:pt idx="27893">
                  <c:v>150.34073355072098</c:v>
                </c:pt>
                <c:pt idx="27894">
                  <c:v>150.39476311495758</c:v>
                </c:pt>
                <c:pt idx="27895">
                  <c:v>150.43266562551966</c:v>
                </c:pt>
                <c:pt idx="27896">
                  <c:v>150.52460336396524</c:v>
                </c:pt>
                <c:pt idx="27897">
                  <c:v>151.0383163785437</c:v>
                </c:pt>
                <c:pt idx="27898">
                  <c:v>152.08751720182104</c:v>
                </c:pt>
                <c:pt idx="27899">
                  <c:v>152.91495130468732</c:v>
                </c:pt>
                <c:pt idx="27900">
                  <c:v>152.08751720182104</c:v>
                </c:pt>
                <c:pt idx="27901">
                  <c:v>151.2600999693922</c:v>
                </c:pt>
                <c:pt idx="27902">
                  <c:v>150.1568581340814</c:v>
                </c:pt>
                <c:pt idx="27903">
                  <c:v>150.48669494875003</c:v>
                </c:pt>
                <c:pt idx="27904">
                  <c:v>150.1568581340814</c:v>
                </c:pt>
                <c:pt idx="27905">
                  <c:v>152.32542832835657</c:v>
                </c:pt>
                <c:pt idx="27906">
                  <c:v>151.13025423749238</c:v>
                </c:pt>
                <c:pt idx="27907">
                  <c:v>151.0383163785437</c:v>
                </c:pt>
                <c:pt idx="27908">
                  <c:v>152.41736618730525</c:v>
                </c:pt>
                <c:pt idx="27909">
                  <c:v>151.31412995538975</c:v>
                </c:pt>
                <c:pt idx="27910">
                  <c:v>150.2487958122754</c:v>
                </c:pt>
                <c:pt idx="27911">
                  <c:v>150.52460336396524</c:v>
                </c:pt>
                <c:pt idx="27912">
                  <c:v>150.39476311495758</c:v>
                </c:pt>
                <c:pt idx="27913">
                  <c:v>150.48669494875003</c:v>
                </c:pt>
                <c:pt idx="27914">
                  <c:v>150.52460336396524</c:v>
                </c:pt>
                <c:pt idx="27915">
                  <c:v>151.53591354623825</c:v>
                </c:pt>
                <c:pt idx="27916">
                  <c:v>150.89234853359747</c:v>
                </c:pt>
                <c:pt idx="27917">
                  <c:v>150.34073355072098</c:v>
                </c:pt>
                <c:pt idx="27918">
                  <c:v>150.21088739706022</c:v>
                </c:pt>
                <c:pt idx="27919">
                  <c:v>151.40606178918219</c:v>
                </c:pt>
                <c:pt idx="27920">
                  <c:v>150.43266562551966</c:v>
                </c:pt>
                <c:pt idx="27921">
                  <c:v>151.16816211044352</c:v>
                </c:pt>
                <c:pt idx="27922">
                  <c:v>152.4552927382407</c:v>
                </c:pt>
                <c:pt idx="27923">
                  <c:v>153.06092517478979</c:v>
                </c:pt>
                <c:pt idx="27924">
                  <c:v>152.73106353647751</c:v>
                </c:pt>
                <c:pt idx="27925">
                  <c:v>150.70847944337197</c:v>
                </c:pt>
                <c:pt idx="27926">
                  <c:v>150.43266562551966</c:v>
                </c:pt>
                <c:pt idx="27927">
                  <c:v>153.28272684110698</c:v>
                </c:pt>
                <c:pt idx="27928">
                  <c:v>151.2600999693922</c:v>
                </c:pt>
                <c:pt idx="27929">
                  <c:v>152.36334885413578</c:v>
                </c:pt>
                <c:pt idx="27930">
                  <c:v>156.22469133124622</c:v>
                </c:pt>
                <c:pt idx="27931">
                  <c:v>152.17946108592596</c:v>
                </c:pt>
                <c:pt idx="27932">
                  <c:v>150.67057036538958</c:v>
                </c:pt>
                <c:pt idx="27933">
                  <c:v>151.13025423749238</c:v>
                </c:pt>
                <c:pt idx="27934">
                  <c:v>151.58993750707955</c:v>
                </c:pt>
                <c:pt idx="27935">
                  <c:v>152.78511159794374</c:v>
                </c:pt>
                <c:pt idx="27936">
                  <c:v>150.1568581340814</c:v>
                </c:pt>
                <c:pt idx="27937">
                  <c:v>150.61654098190766</c:v>
                </c:pt>
                <c:pt idx="27938">
                  <c:v>150.48669494875003</c:v>
                </c:pt>
                <c:pt idx="27939">
                  <c:v>150.11894971886622</c:v>
                </c:pt>
                <c:pt idx="27940">
                  <c:v>150.06492009437804</c:v>
                </c:pt>
                <c:pt idx="27941">
                  <c:v>151.40606178918219</c:v>
                </c:pt>
                <c:pt idx="27942">
                  <c:v>152.60124130268699</c:v>
                </c:pt>
                <c:pt idx="27943">
                  <c:v>152.23349046940788</c:v>
                </c:pt>
                <c:pt idx="27944">
                  <c:v>150.21088739706022</c:v>
                </c:pt>
                <c:pt idx="27945">
                  <c:v>150.2487958122754</c:v>
                </c:pt>
                <c:pt idx="27946">
                  <c:v>150.1568581340814</c:v>
                </c:pt>
                <c:pt idx="27947">
                  <c:v>152.82300742058243</c:v>
                </c:pt>
                <c:pt idx="27948">
                  <c:v>152.17946108592596</c:v>
                </c:pt>
                <c:pt idx="27949">
                  <c:v>151.62785743034317</c:v>
                </c:pt>
                <c:pt idx="27950">
                  <c:v>150.52460336396524</c:v>
                </c:pt>
                <c:pt idx="27951">
                  <c:v>152.82300742058243</c:v>
                </c:pt>
                <c:pt idx="27952">
                  <c:v>151.16816211044352</c:v>
                </c:pt>
                <c:pt idx="27953">
                  <c:v>150.02701787302345</c:v>
                </c:pt>
                <c:pt idx="27954">
                  <c:v>151.40606178918219</c:v>
                </c:pt>
                <c:pt idx="27955">
                  <c:v>151.22219209644106</c:v>
                </c:pt>
                <c:pt idx="27956">
                  <c:v>151.58993750707955</c:v>
                </c:pt>
                <c:pt idx="27957">
                  <c:v>152.14155863561541</c:v>
                </c:pt>
                <c:pt idx="27958">
                  <c:v>150.94637851959502</c:v>
                </c:pt>
                <c:pt idx="27959">
                  <c:v>150.06492009437804</c:v>
                </c:pt>
                <c:pt idx="27960">
                  <c:v>152.27140497003089</c:v>
                </c:pt>
                <c:pt idx="27961">
                  <c:v>153.28272684110698</c:v>
                </c:pt>
                <c:pt idx="27962">
                  <c:v>154.20204578154713</c:v>
                </c:pt>
                <c:pt idx="27963">
                  <c:v>151.81174519855301</c:v>
                </c:pt>
                <c:pt idx="27964">
                  <c:v>150.302825376512</c:v>
                </c:pt>
                <c:pt idx="27965">
                  <c:v>151.77381322497692</c:v>
                </c:pt>
                <c:pt idx="27966">
                  <c:v>151.13025423749238</c:v>
                </c:pt>
                <c:pt idx="27967">
                  <c:v>150.302825376512</c:v>
                </c:pt>
                <c:pt idx="27968">
                  <c:v>152.23349046940788</c:v>
                </c:pt>
                <c:pt idx="27969">
                  <c:v>152.50930404625393</c:v>
                </c:pt>
                <c:pt idx="27970">
                  <c:v>151.86574505876936</c:v>
                </c:pt>
                <c:pt idx="27971">
                  <c:v>151.49799964813087</c:v>
                </c:pt>
                <c:pt idx="27972">
                  <c:v>152.41736618730525</c:v>
                </c:pt>
                <c:pt idx="27973">
                  <c:v>151.07622425149484</c:v>
                </c:pt>
                <c:pt idx="27974">
                  <c:v>151.99557331771612</c:v>
                </c:pt>
                <c:pt idx="27975">
                  <c:v>150.94637851959502</c:v>
                </c:pt>
                <c:pt idx="27976">
                  <c:v>150.89234853359747</c:v>
                </c:pt>
                <c:pt idx="27977">
                  <c:v>151.22219209644106</c:v>
                </c:pt>
                <c:pt idx="27978">
                  <c:v>150.43266562551966</c:v>
                </c:pt>
                <c:pt idx="27979">
                  <c:v>150.70847944337197</c:v>
                </c:pt>
                <c:pt idx="27980">
                  <c:v>150.34073355072098</c:v>
                </c:pt>
                <c:pt idx="27981">
                  <c:v>150.2487958122754</c:v>
                </c:pt>
                <c:pt idx="27982">
                  <c:v>150.11894971886622</c:v>
                </c:pt>
                <c:pt idx="27983">
                  <c:v>150.302825376512</c:v>
                </c:pt>
                <c:pt idx="27984">
                  <c:v>150.302825376512</c:v>
                </c:pt>
                <c:pt idx="27985">
                  <c:v>152.91495130468732</c:v>
                </c:pt>
                <c:pt idx="27986">
                  <c:v>152.54723662234562</c:v>
                </c:pt>
                <c:pt idx="27987">
                  <c:v>153.00689518879224</c:v>
                </c:pt>
                <c:pt idx="27988">
                  <c:v>151.9036294336112</c:v>
                </c:pt>
                <c:pt idx="27989">
                  <c:v>151.62785743034317</c:v>
                </c:pt>
                <c:pt idx="27990">
                  <c:v>150.80041730232065</c:v>
                </c:pt>
                <c:pt idx="27991">
                  <c:v>150.06492009437804</c:v>
                </c:pt>
                <c:pt idx="27992">
                  <c:v>150.52460336396524</c:v>
                </c:pt>
                <c:pt idx="27993">
                  <c:v>151.0383163785437</c:v>
                </c:pt>
                <c:pt idx="27994">
                  <c:v>151.2600999693922</c:v>
                </c:pt>
                <c:pt idx="27995">
                  <c:v>151.16816211044352</c:v>
                </c:pt>
                <c:pt idx="27996">
                  <c:v>150.57863292820184</c:v>
                </c:pt>
                <c:pt idx="27997">
                  <c:v>151.16816211044352</c:v>
                </c:pt>
                <c:pt idx="27998">
                  <c:v>151.44396966213333</c:v>
                </c:pt>
                <c:pt idx="27999">
                  <c:v>152.27140497003089</c:v>
                </c:pt>
                <c:pt idx="28000">
                  <c:v>150.52460336396524</c:v>
                </c:pt>
                <c:pt idx="28001">
                  <c:v>150.34073355072098</c:v>
                </c:pt>
                <c:pt idx="28002">
                  <c:v>151.58993750707955</c:v>
                </c:pt>
                <c:pt idx="28003">
                  <c:v>150.89234853359747</c:v>
                </c:pt>
                <c:pt idx="28004">
                  <c:v>151.40606178918219</c:v>
                </c:pt>
                <c:pt idx="28005">
                  <c:v>150.85444668580257</c:v>
                </c:pt>
                <c:pt idx="28006">
                  <c:v>151.86574505876936</c:v>
                </c:pt>
                <c:pt idx="28007">
                  <c:v>150.76250882685389</c:v>
                </c:pt>
                <c:pt idx="28008">
                  <c:v>151.58993750707955</c:v>
                </c:pt>
                <c:pt idx="28009">
                  <c:v>150.76250882685389</c:v>
                </c:pt>
                <c:pt idx="28010">
                  <c:v>150.06492009437804</c:v>
                </c:pt>
                <c:pt idx="28011">
                  <c:v>150.2487958122754</c:v>
                </c:pt>
                <c:pt idx="28012">
                  <c:v>150.43266562551966</c:v>
                </c:pt>
                <c:pt idx="28013">
                  <c:v>150.39476311495758</c:v>
                </c:pt>
                <c:pt idx="28014">
                  <c:v>150.70847944337197</c:v>
                </c:pt>
                <c:pt idx="28015">
                  <c:v>150.1568581340814</c:v>
                </c:pt>
                <c:pt idx="28016">
                  <c:v>152.73106353647751</c:v>
                </c:pt>
                <c:pt idx="28017">
                  <c:v>153.83432989417415</c:v>
                </c:pt>
                <c:pt idx="28018">
                  <c:v>150.2487958122754</c:v>
                </c:pt>
                <c:pt idx="28019">
                  <c:v>150.85444668580257</c:v>
                </c:pt>
                <c:pt idx="28020">
                  <c:v>151.16816211044352</c:v>
                </c:pt>
                <c:pt idx="28021">
                  <c:v>150.06492009437804</c:v>
                </c:pt>
                <c:pt idx="28022">
                  <c:v>150.48669494875003</c:v>
                </c:pt>
                <c:pt idx="28023">
                  <c:v>150.2487958122754</c:v>
                </c:pt>
                <c:pt idx="28024">
                  <c:v>150.67057036538958</c:v>
                </c:pt>
                <c:pt idx="28025">
                  <c:v>150.21088739706022</c:v>
                </c:pt>
                <c:pt idx="28026">
                  <c:v>150.43266562551966</c:v>
                </c:pt>
                <c:pt idx="28027">
                  <c:v>151.53591354623825</c:v>
                </c:pt>
                <c:pt idx="28028">
                  <c:v>150.52460336396524</c:v>
                </c:pt>
                <c:pt idx="28029">
                  <c:v>150.34073355072098</c:v>
                </c:pt>
                <c:pt idx="28030">
                  <c:v>151.53591354623825</c:v>
                </c:pt>
                <c:pt idx="28031">
                  <c:v>152.36334885413578</c:v>
                </c:pt>
                <c:pt idx="28032">
                  <c:v>152.08751720182104</c:v>
                </c:pt>
                <c:pt idx="28033">
                  <c:v>151.99557331771612</c:v>
                </c:pt>
                <c:pt idx="28034">
                  <c:v>150.43266562551966</c:v>
                </c:pt>
                <c:pt idx="28035">
                  <c:v>150.1568581340814</c:v>
                </c:pt>
                <c:pt idx="28036">
                  <c:v>152.41736618730525</c:v>
                </c:pt>
                <c:pt idx="28037">
                  <c:v>151.58993750707955</c:v>
                </c:pt>
                <c:pt idx="28038">
                  <c:v>150.61654098190766</c:v>
                </c:pt>
                <c:pt idx="28039">
                  <c:v>151.40606178918219</c:v>
                </c:pt>
                <c:pt idx="28040">
                  <c:v>151.86574505876936</c:v>
                </c:pt>
                <c:pt idx="28041">
                  <c:v>152.23349046940788</c:v>
                </c:pt>
                <c:pt idx="28042">
                  <c:v>153.9802856888079</c:v>
                </c:pt>
                <c:pt idx="28043">
                  <c:v>152.04962077666673</c:v>
                </c:pt>
                <c:pt idx="28044">
                  <c:v>152.41736618730525</c:v>
                </c:pt>
                <c:pt idx="28045">
                  <c:v>150.61654098190766</c:v>
                </c:pt>
                <c:pt idx="28046">
                  <c:v>152.54723662234562</c:v>
                </c:pt>
                <c:pt idx="28047">
                  <c:v>152.17946108592596</c:v>
                </c:pt>
                <c:pt idx="28048">
                  <c:v>152.91495130468732</c:v>
                </c:pt>
                <c:pt idx="28049">
                  <c:v>153.19078295700209</c:v>
                </c:pt>
                <c:pt idx="28050">
                  <c:v>153.00689518879224</c:v>
                </c:pt>
                <c:pt idx="28051">
                  <c:v>151.44396966213333</c:v>
                </c:pt>
                <c:pt idx="28052">
                  <c:v>150.70847944337197</c:v>
                </c:pt>
                <c:pt idx="28053">
                  <c:v>150.1568581340814</c:v>
                </c:pt>
                <c:pt idx="28054">
                  <c:v>151.16816211044352</c:v>
                </c:pt>
                <c:pt idx="28055">
                  <c:v>152.08751720182104</c:v>
                </c:pt>
                <c:pt idx="28056">
                  <c:v>150.06492009437804</c:v>
                </c:pt>
                <c:pt idx="28057">
                  <c:v>150.85444668580257</c:v>
                </c:pt>
                <c:pt idx="28058">
                  <c:v>150.2487958122754</c:v>
                </c:pt>
                <c:pt idx="28059">
                  <c:v>150.67057036538958</c:v>
                </c:pt>
                <c:pt idx="28060">
                  <c:v>150.67057036538958</c:v>
                </c:pt>
                <c:pt idx="28061">
                  <c:v>150.2487958122754</c:v>
                </c:pt>
                <c:pt idx="28062">
                  <c:v>150.67057036538958</c:v>
                </c:pt>
                <c:pt idx="28063">
                  <c:v>150.80041730232065</c:v>
                </c:pt>
                <c:pt idx="28064">
                  <c:v>150.98428699506178</c:v>
                </c:pt>
                <c:pt idx="28065">
                  <c:v>150.94637851959502</c:v>
                </c:pt>
                <c:pt idx="28066">
                  <c:v>150.43266562551966</c:v>
                </c:pt>
                <c:pt idx="28067">
                  <c:v>151.2600999693922</c:v>
                </c:pt>
                <c:pt idx="28068">
                  <c:v>150.48669494875003</c:v>
                </c:pt>
                <c:pt idx="28069">
                  <c:v>153.28272684110698</c:v>
                </c:pt>
                <c:pt idx="28070">
                  <c:v>151.0383163785437</c:v>
                </c:pt>
                <c:pt idx="28071">
                  <c:v>150.11894971886622</c:v>
                </c:pt>
                <c:pt idx="28072">
                  <c:v>151.31412995538975</c:v>
                </c:pt>
                <c:pt idx="28073">
                  <c:v>152.50930404625393</c:v>
                </c:pt>
                <c:pt idx="28074">
                  <c:v>153.3367327264796</c:v>
                </c:pt>
                <c:pt idx="28075">
                  <c:v>151.0383163785437</c:v>
                </c:pt>
                <c:pt idx="28076">
                  <c:v>150.2487958122754</c:v>
                </c:pt>
                <c:pt idx="28077">
                  <c:v>152.17946108592596</c:v>
                </c:pt>
                <c:pt idx="28078">
                  <c:v>152.91495130468732</c:v>
                </c:pt>
                <c:pt idx="28079">
                  <c:v>152.63911965237259</c:v>
                </c:pt>
                <c:pt idx="28080">
                  <c:v>150.98428699506178</c:v>
                </c:pt>
                <c:pt idx="28081">
                  <c:v>151.2600999693922</c:v>
                </c:pt>
                <c:pt idx="28082">
                  <c:v>151.62785743034317</c:v>
                </c:pt>
                <c:pt idx="28083">
                  <c:v>150.89234853359747</c:v>
                </c:pt>
                <c:pt idx="28084">
                  <c:v>150.85444668580257</c:v>
                </c:pt>
                <c:pt idx="28085">
                  <c:v>150.11894971886622</c:v>
                </c:pt>
                <c:pt idx="28086">
                  <c:v>151.95768231520242</c:v>
                </c:pt>
                <c:pt idx="28087">
                  <c:v>150.94637851959502</c:v>
                </c:pt>
                <c:pt idx="28088">
                  <c:v>150.94637851959502</c:v>
                </c:pt>
                <c:pt idx="28089">
                  <c:v>151.31412995538975</c:v>
                </c:pt>
                <c:pt idx="28090">
                  <c:v>150.94637851959502</c:v>
                </c:pt>
                <c:pt idx="28091">
                  <c:v>152.04962077666673</c:v>
                </c:pt>
                <c:pt idx="28092">
                  <c:v>151.13025423749238</c:v>
                </c:pt>
                <c:pt idx="28093">
                  <c:v>150.70847944337197</c:v>
                </c:pt>
                <c:pt idx="28094">
                  <c:v>151.35203180318464</c:v>
                </c:pt>
                <c:pt idx="28095">
                  <c:v>150.70847944337197</c:v>
                </c:pt>
                <c:pt idx="28096">
                  <c:v>153.83432989417415</c:v>
                </c:pt>
                <c:pt idx="28097">
                  <c:v>151.81174519855301</c:v>
                </c:pt>
                <c:pt idx="28098">
                  <c:v>152.63911965237259</c:v>
                </c:pt>
                <c:pt idx="28099">
                  <c:v>153.74238601006925</c:v>
                </c:pt>
                <c:pt idx="28100">
                  <c:v>153.83432989417415</c:v>
                </c:pt>
                <c:pt idx="28101">
                  <c:v>152.78511159794374</c:v>
                </c:pt>
                <c:pt idx="28102">
                  <c:v>154.16416200922089</c:v>
                </c:pt>
                <c:pt idx="28103">
                  <c:v>151.58993750707955</c:v>
                </c:pt>
                <c:pt idx="28104">
                  <c:v>151.95768231520242</c:v>
                </c:pt>
                <c:pt idx="28105">
                  <c:v>153.3367327264796</c:v>
                </c:pt>
                <c:pt idx="28106">
                  <c:v>151.95768231520242</c:v>
                </c:pt>
                <c:pt idx="28107">
                  <c:v>152.32542832835657</c:v>
                </c:pt>
                <c:pt idx="28108">
                  <c:v>150.302825376512</c:v>
                </c:pt>
                <c:pt idx="28109">
                  <c:v>150.34073355072098</c:v>
                </c:pt>
                <c:pt idx="28110">
                  <c:v>152.27140497003089</c:v>
                </c:pt>
                <c:pt idx="28111">
                  <c:v>152.4552927382407</c:v>
                </c:pt>
                <c:pt idx="28112">
                  <c:v>152.4552927382407</c:v>
                </c:pt>
                <c:pt idx="28113">
                  <c:v>152.17946108592596</c:v>
                </c:pt>
                <c:pt idx="28114">
                  <c:v>153.74238601006925</c:v>
                </c:pt>
                <c:pt idx="28115">
                  <c:v>151.2600999693922</c:v>
                </c:pt>
                <c:pt idx="28116">
                  <c:v>150.34073355072098</c:v>
                </c:pt>
                <c:pt idx="28117">
                  <c:v>150.61654098190766</c:v>
                </c:pt>
                <c:pt idx="28118">
                  <c:v>150.43266562551966</c:v>
                </c:pt>
                <c:pt idx="28119">
                  <c:v>150.48669494875003</c:v>
                </c:pt>
                <c:pt idx="28120">
                  <c:v>150.06492009437804</c:v>
                </c:pt>
                <c:pt idx="28121">
                  <c:v>151.07622425149484</c:v>
                </c:pt>
                <c:pt idx="28122">
                  <c:v>150.06492009437804</c:v>
                </c:pt>
                <c:pt idx="28123">
                  <c:v>151.40606178918219</c:v>
                </c:pt>
                <c:pt idx="28124">
                  <c:v>151.0383163785437</c:v>
                </c:pt>
                <c:pt idx="28125">
                  <c:v>151.16816211044352</c:v>
                </c:pt>
                <c:pt idx="28126">
                  <c:v>152.36334885413578</c:v>
                </c:pt>
                <c:pt idx="28127">
                  <c:v>150.70847944337197</c:v>
                </c:pt>
                <c:pt idx="28128">
                  <c:v>150.80041730232065</c:v>
                </c:pt>
                <c:pt idx="28129">
                  <c:v>150.39476311495758</c:v>
                </c:pt>
                <c:pt idx="28130">
                  <c:v>150.1568581340814</c:v>
                </c:pt>
                <c:pt idx="28131">
                  <c:v>150.302825376512</c:v>
                </c:pt>
                <c:pt idx="28132">
                  <c:v>150.57863292820184</c:v>
                </c:pt>
                <c:pt idx="28133">
                  <c:v>150.11894971886622</c:v>
                </c:pt>
                <c:pt idx="28134">
                  <c:v>150.11894971886622</c:v>
                </c:pt>
                <c:pt idx="28135">
                  <c:v>151.49799964813087</c:v>
                </c:pt>
                <c:pt idx="28136">
                  <c:v>151.0383163785437</c:v>
                </c:pt>
                <c:pt idx="28137">
                  <c:v>151.49799964813087</c:v>
                </c:pt>
                <c:pt idx="28138">
                  <c:v>152.14155863561541</c:v>
                </c:pt>
                <c:pt idx="28139">
                  <c:v>151.16816211044352</c:v>
                </c:pt>
                <c:pt idx="28140">
                  <c:v>150.34073355072098</c:v>
                </c:pt>
                <c:pt idx="28141">
                  <c:v>150.21088739706022</c:v>
                </c:pt>
                <c:pt idx="28142">
                  <c:v>154.20204578154713</c:v>
                </c:pt>
                <c:pt idx="28143">
                  <c:v>152.27140497003089</c:v>
                </c:pt>
                <c:pt idx="28144">
                  <c:v>152.73106353647751</c:v>
                </c:pt>
                <c:pt idx="28145">
                  <c:v>152.63911965237259</c:v>
                </c:pt>
                <c:pt idx="28146">
                  <c:v>151.71980131444809</c:v>
                </c:pt>
                <c:pt idx="28147">
                  <c:v>152.63911965237259</c:v>
                </c:pt>
                <c:pt idx="28148">
                  <c:v>151.2600999693922</c:v>
                </c:pt>
                <c:pt idx="28149">
                  <c:v>151.07622425149484</c:v>
                </c:pt>
                <c:pt idx="28150">
                  <c:v>150.80041730232065</c:v>
                </c:pt>
                <c:pt idx="28151">
                  <c:v>151.22219209644106</c:v>
                </c:pt>
                <c:pt idx="28152">
                  <c:v>152.41736618730525</c:v>
                </c:pt>
                <c:pt idx="28153">
                  <c:v>151.68187476351261</c:v>
                </c:pt>
                <c:pt idx="28154">
                  <c:v>150.80041730232065</c:v>
                </c:pt>
                <c:pt idx="28155">
                  <c:v>151.62785743034317</c:v>
                </c:pt>
                <c:pt idx="28156">
                  <c:v>151.40606178918219</c:v>
                </c:pt>
                <c:pt idx="28157">
                  <c:v>150.85444668580257</c:v>
                </c:pt>
                <c:pt idx="28158">
                  <c:v>152.41736618730525</c:v>
                </c:pt>
                <c:pt idx="28159">
                  <c:v>150.76250882685389</c:v>
                </c:pt>
                <c:pt idx="28160">
                  <c:v>150.1568581340814</c:v>
                </c:pt>
                <c:pt idx="28161">
                  <c:v>150.2487958122754</c:v>
                </c:pt>
                <c:pt idx="28162">
                  <c:v>151.35203180318464</c:v>
                </c:pt>
                <c:pt idx="28163">
                  <c:v>151.99557331771612</c:v>
                </c:pt>
                <c:pt idx="28164">
                  <c:v>152.27140497003089</c:v>
                </c:pt>
                <c:pt idx="28165">
                  <c:v>151.71980131444809</c:v>
                </c:pt>
                <c:pt idx="28166">
                  <c:v>153.09883907289716</c:v>
                </c:pt>
                <c:pt idx="28167">
                  <c:v>152.27140497003089</c:v>
                </c:pt>
                <c:pt idx="28168">
                  <c:v>152.4552927382407</c:v>
                </c:pt>
                <c:pt idx="28169">
                  <c:v>151.07622425149484</c:v>
                </c:pt>
                <c:pt idx="28170">
                  <c:v>150.06492009437804</c:v>
                </c:pt>
                <c:pt idx="28171">
                  <c:v>151.77381322497692</c:v>
                </c:pt>
                <c:pt idx="28172">
                  <c:v>151.49799964813087</c:v>
                </c:pt>
                <c:pt idx="28173">
                  <c:v>150.21088739706022</c:v>
                </c:pt>
                <c:pt idx="28174">
                  <c:v>152.69317373899506</c:v>
                </c:pt>
                <c:pt idx="28175">
                  <c:v>150.48669494875003</c:v>
                </c:pt>
                <c:pt idx="28176">
                  <c:v>150.06492009437804</c:v>
                </c:pt>
                <c:pt idx="28177">
                  <c:v>150.85444668580257</c:v>
                </c:pt>
                <c:pt idx="28178">
                  <c:v>150.57863292820184</c:v>
                </c:pt>
                <c:pt idx="28179">
                  <c:v>150.06492009437804</c:v>
                </c:pt>
                <c:pt idx="28180">
                  <c:v>150.80041730232065</c:v>
                </c:pt>
                <c:pt idx="28181">
                  <c:v>150.89234853359747</c:v>
                </c:pt>
                <c:pt idx="28182">
                  <c:v>150.06492009437804</c:v>
                </c:pt>
                <c:pt idx="28183">
                  <c:v>150.98428699506178</c:v>
                </c:pt>
                <c:pt idx="28184">
                  <c:v>151.58993750707955</c:v>
                </c:pt>
                <c:pt idx="28185">
                  <c:v>152.17946108592596</c:v>
                </c:pt>
                <c:pt idx="28186">
                  <c:v>154.11010189744221</c:v>
                </c:pt>
                <c:pt idx="28187">
                  <c:v>150.57863292820184</c:v>
                </c:pt>
                <c:pt idx="28188">
                  <c:v>150.302825376512</c:v>
                </c:pt>
                <c:pt idx="28189">
                  <c:v>151.86574505876936</c:v>
                </c:pt>
                <c:pt idx="28190">
                  <c:v>150.06492009437804</c:v>
                </c:pt>
                <c:pt idx="28191">
                  <c:v>151.40606178918219</c:v>
                </c:pt>
                <c:pt idx="28192">
                  <c:v>150.43266562551966</c:v>
                </c:pt>
                <c:pt idx="28193">
                  <c:v>150.48669494875003</c:v>
                </c:pt>
                <c:pt idx="28194">
                  <c:v>150.302825376512</c:v>
                </c:pt>
                <c:pt idx="28195">
                  <c:v>150.06492009437804</c:v>
                </c:pt>
                <c:pt idx="28196">
                  <c:v>151.53591354623825</c:v>
                </c:pt>
                <c:pt idx="28197">
                  <c:v>151.53591354623825</c:v>
                </c:pt>
                <c:pt idx="28198">
                  <c:v>152.27140497003089</c:v>
                </c:pt>
                <c:pt idx="28199">
                  <c:v>150.52460336396524</c:v>
                </c:pt>
                <c:pt idx="28200">
                  <c:v>150.34073355072098</c:v>
                </c:pt>
                <c:pt idx="28201">
                  <c:v>150.2487958122754</c:v>
                </c:pt>
                <c:pt idx="28202">
                  <c:v>150.57863292820184</c:v>
                </c:pt>
                <c:pt idx="28203">
                  <c:v>150.67057036538958</c:v>
                </c:pt>
                <c:pt idx="28204">
                  <c:v>150.89234853359747</c:v>
                </c:pt>
                <c:pt idx="28205">
                  <c:v>151.99557331771612</c:v>
                </c:pt>
                <c:pt idx="28206">
                  <c:v>150.302825376512</c:v>
                </c:pt>
                <c:pt idx="28207">
                  <c:v>150.302825376512</c:v>
                </c:pt>
                <c:pt idx="28208">
                  <c:v>150.39476311495758</c:v>
                </c:pt>
                <c:pt idx="28209">
                  <c:v>150.52460336396524</c:v>
                </c:pt>
                <c:pt idx="28210">
                  <c:v>151.99557331771612</c:v>
                </c:pt>
                <c:pt idx="28211">
                  <c:v>150.80041730232065</c:v>
                </c:pt>
                <c:pt idx="28212">
                  <c:v>152.73106353647751</c:v>
                </c:pt>
                <c:pt idx="28213">
                  <c:v>151.53591354623825</c:v>
                </c:pt>
                <c:pt idx="28214">
                  <c:v>150.21088739706022</c:v>
                </c:pt>
                <c:pt idx="28215">
                  <c:v>150.80041730232065</c:v>
                </c:pt>
                <c:pt idx="28216">
                  <c:v>150.1568581340814</c:v>
                </c:pt>
                <c:pt idx="28217">
                  <c:v>151.86574505876936</c:v>
                </c:pt>
                <c:pt idx="28218">
                  <c:v>152.32542832835657</c:v>
                </c:pt>
                <c:pt idx="28219">
                  <c:v>151.0383163785437</c:v>
                </c:pt>
                <c:pt idx="28220">
                  <c:v>150.39476311495758</c:v>
                </c:pt>
                <c:pt idx="28221">
                  <c:v>151.0383163785437</c:v>
                </c:pt>
                <c:pt idx="28222">
                  <c:v>150.21088739706022</c:v>
                </c:pt>
                <c:pt idx="28223">
                  <c:v>152.69317373899506</c:v>
                </c:pt>
                <c:pt idx="28224">
                  <c:v>152.9689873158411</c:v>
                </c:pt>
                <c:pt idx="28225">
                  <c:v>150.61654098190766</c:v>
                </c:pt>
                <c:pt idx="28226">
                  <c:v>153.00689518879224</c:v>
                </c:pt>
                <c:pt idx="28227">
                  <c:v>153.15285700858223</c:v>
                </c:pt>
                <c:pt idx="28228">
                  <c:v>152.23349046940788</c:v>
                </c:pt>
                <c:pt idx="28229">
                  <c:v>153.09883907289716</c:v>
                </c:pt>
                <c:pt idx="28230">
                  <c:v>152.54723662234562</c:v>
                </c:pt>
                <c:pt idx="28231">
                  <c:v>150.02701787302345</c:v>
                </c:pt>
                <c:pt idx="28232">
                  <c:v>150.89234853359747</c:v>
                </c:pt>
                <c:pt idx="28233">
                  <c:v>151.71980131444809</c:v>
                </c:pt>
                <c:pt idx="28234">
                  <c:v>151.31412995538975</c:v>
                </c:pt>
                <c:pt idx="28235">
                  <c:v>150.48669494875003</c:v>
                </c:pt>
                <c:pt idx="28236">
                  <c:v>151.49799964813087</c:v>
                </c:pt>
                <c:pt idx="28237">
                  <c:v>153.24479486753091</c:v>
                </c:pt>
                <c:pt idx="28238">
                  <c:v>151.49799964813087</c:v>
                </c:pt>
                <c:pt idx="28239">
                  <c:v>151.31412995538975</c:v>
                </c:pt>
                <c:pt idx="28240">
                  <c:v>152.60124130268699</c:v>
                </c:pt>
                <c:pt idx="28241">
                  <c:v>151.95768231520242</c:v>
                </c:pt>
                <c:pt idx="28242">
                  <c:v>152.4552927382407</c:v>
                </c:pt>
                <c:pt idx="28243">
                  <c:v>150.98428699506178</c:v>
                </c:pt>
                <c:pt idx="28244">
                  <c:v>151.44396966213333</c:v>
                </c:pt>
                <c:pt idx="28245">
                  <c:v>151.99557331771612</c:v>
                </c:pt>
                <c:pt idx="28246">
                  <c:v>151.9036294336112</c:v>
                </c:pt>
                <c:pt idx="28247">
                  <c:v>151.9036294336112</c:v>
                </c:pt>
                <c:pt idx="28248">
                  <c:v>151.2600999693922</c:v>
                </c:pt>
                <c:pt idx="28249">
                  <c:v>151.07622425149484</c:v>
                </c:pt>
                <c:pt idx="28250">
                  <c:v>150.43266562551966</c:v>
                </c:pt>
                <c:pt idx="28251">
                  <c:v>150.39476311495758</c:v>
                </c:pt>
                <c:pt idx="28252">
                  <c:v>150.85444668580257</c:v>
                </c:pt>
                <c:pt idx="28253">
                  <c:v>150.48669494875003</c:v>
                </c:pt>
                <c:pt idx="28254">
                  <c:v>150.39476311495758</c:v>
                </c:pt>
                <c:pt idx="28255">
                  <c:v>151.49799964813087</c:v>
                </c:pt>
                <c:pt idx="28256">
                  <c:v>151.2600999693922</c:v>
                </c:pt>
                <c:pt idx="28257">
                  <c:v>150.52460336396524</c:v>
                </c:pt>
                <c:pt idx="28258">
                  <c:v>150.21088739706022</c:v>
                </c:pt>
                <c:pt idx="28259">
                  <c:v>152.41736618730525</c:v>
                </c:pt>
                <c:pt idx="28260">
                  <c:v>150.34073355072098</c:v>
                </c:pt>
                <c:pt idx="28261">
                  <c:v>151.35203180318464</c:v>
                </c:pt>
                <c:pt idx="28262">
                  <c:v>150.57863292820184</c:v>
                </c:pt>
                <c:pt idx="28263">
                  <c:v>150.52460336396524</c:v>
                </c:pt>
                <c:pt idx="28264">
                  <c:v>150.02701787302345</c:v>
                </c:pt>
                <c:pt idx="28265">
                  <c:v>150.11894971886622</c:v>
                </c:pt>
                <c:pt idx="28266">
                  <c:v>150.70847944337197</c:v>
                </c:pt>
                <c:pt idx="28267">
                  <c:v>150.61654098190766</c:v>
                </c:pt>
                <c:pt idx="28268">
                  <c:v>151.31412995538975</c:v>
                </c:pt>
                <c:pt idx="28269">
                  <c:v>152.23349046940788</c:v>
                </c:pt>
                <c:pt idx="28270">
                  <c:v>150.34073355072098</c:v>
                </c:pt>
                <c:pt idx="28271">
                  <c:v>150.11894971886622</c:v>
                </c:pt>
                <c:pt idx="28272">
                  <c:v>150.80041730232065</c:v>
                </c:pt>
                <c:pt idx="28273">
                  <c:v>150.48669494875003</c:v>
                </c:pt>
                <c:pt idx="28274">
                  <c:v>151.2600999693922</c:v>
                </c:pt>
                <c:pt idx="28275">
                  <c:v>151.62785743034317</c:v>
                </c:pt>
                <c:pt idx="28276">
                  <c:v>150.61654098190766</c:v>
                </c:pt>
                <c:pt idx="28277">
                  <c:v>150.34073355072098</c:v>
                </c:pt>
                <c:pt idx="28278">
                  <c:v>150.21088739706022</c:v>
                </c:pt>
                <c:pt idx="28279">
                  <c:v>150.302825376512</c:v>
                </c:pt>
                <c:pt idx="28280">
                  <c:v>151.58993750707955</c:v>
                </c:pt>
                <c:pt idx="28281">
                  <c:v>151.16816211044352</c:v>
                </c:pt>
                <c:pt idx="28282">
                  <c:v>150.52460336396524</c:v>
                </c:pt>
                <c:pt idx="28283">
                  <c:v>150.34073355072098</c:v>
                </c:pt>
                <c:pt idx="28284">
                  <c:v>150.76250882685389</c:v>
                </c:pt>
                <c:pt idx="28285">
                  <c:v>150.302825376512</c:v>
                </c:pt>
                <c:pt idx="28286">
                  <c:v>150.43266562551966</c:v>
                </c:pt>
                <c:pt idx="28287">
                  <c:v>150.34073355072098</c:v>
                </c:pt>
                <c:pt idx="28288">
                  <c:v>151.62785743034317</c:v>
                </c:pt>
                <c:pt idx="28289">
                  <c:v>150.34073355072098</c:v>
                </c:pt>
                <c:pt idx="28290">
                  <c:v>150.94637851959502</c:v>
                </c:pt>
                <c:pt idx="28291">
                  <c:v>152.23349046940788</c:v>
                </c:pt>
                <c:pt idx="28292">
                  <c:v>150.67057036538958</c:v>
                </c:pt>
                <c:pt idx="28293">
                  <c:v>150.85444668580257</c:v>
                </c:pt>
                <c:pt idx="28294">
                  <c:v>151.07622425149484</c:v>
                </c:pt>
                <c:pt idx="28295">
                  <c:v>150.52460336396524</c:v>
                </c:pt>
                <c:pt idx="28296">
                  <c:v>150.70847944337197</c:v>
                </c:pt>
                <c:pt idx="28297">
                  <c:v>151.71980131444809</c:v>
                </c:pt>
                <c:pt idx="28298">
                  <c:v>151.16816211044352</c:v>
                </c:pt>
                <c:pt idx="28299">
                  <c:v>151.44396966213333</c:v>
                </c:pt>
                <c:pt idx="28300">
                  <c:v>151.53591354623825</c:v>
                </c:pt>
                <c:pt idx="28301">
                  <c:v>150.98428699506178</c:v>
                </c:pt>
                <c:pt idx="28302">
                  <c:v>150.61654098190766</c:v>
                </c:pt>
                <c:pt idx="28303">
                  <c:v>150.98428699506178</c:v>
                </c:pt>
                <c:pt idx="28304">
                  <c:v>150.57863292820184</c:v>
                </c:pt>
                <c:pt idx="28305">
                  <c:v>150.1568581340814</c:v>
                </c:pt>
                <c:pt idx="28306">
                  <c:v>150.302825376512</c:v>
                </c:pt>
                <c:pt idx="28307">
                  <c:v>151.77381322497692</c:v>
                </c:pt>
                <c:pt idx="28308">
                  <c:v>152.32542832835657</c:v>
                </c:pt>
                <c:pt idx="28309">
                  <c:v>152.63911965237259</c:v>
                </c:pt>
                <c:pt idx="28310">
                  <c:v>152.91495130468732</c:v>
                </c:pt>
                <c:pt idx="28311">
                  <c:v>151.95768231520242</c:v>
                </c:pt>
                <c:pt idx="28312">
                  <c:v>150.76250882685389</c:v>
                </c:pt>
                <c:pt idx="28313">
                  <c:v>150.39476311495758</c:v>
                </c:pt>
                <c:pt idx="28314">
                  <c:v>152.54723662234562</c:v>
                </c:pt>
                <c:pt idx="28315">
                  <c:v>150.52460336396524</c:v>
                </c:pt>
                <c:pt idx="28316">
                  <c:v>151.44396966213333</c:v>
                </c:pt>
                <c:pt idx="28317">
                  <c:v>154.75370848366097</c:v>
                </c:pt>
                <c:pt idx="28318">
                  <c:v>151.2600999693922</c:v>
                </c:pt>
                <c:pt idx="28319">
                  <c:v>150.70847944337197</c:v>
                </c:pt>
                <c:pt idx="28320">
                  <c:v>150.89234853359747</c:v>
                </c:pt>
                <c:pt idx="28321">
                  <c:v>150.43266562551966</c:v>
                </c:pt>
                <c:pt idx="28322">
                  <c:v>150.52460336396524</c:v>
                </c:pt>
                <c:pt idx="28323">
                  <c:v>151.81174519855301</c:v>
                </c:pt>
                <c:pt idx="28324">
                  <c:v>150.21088739706022</c:v>
                </c:pt>
                <c:pt idx="28325">
                  <c:v>151.2600999693922</c:v>
                </c:pt>
                <c:pt idx="28326">
                  <c:v>150.52460336396524</c:v>
                </c:pt>
                <c:pt idx="28327">
                  <c:v>151.16816211044352</c:v>
                </c:pt>
                <c:pt idx="28328">
                  <c:v>151.2600999693922</c:v>
                </c:pt>
                <c:pt idx="28329">
                  <c:v>150.70847944337197</c:v>
                </c:pt>
                <c:pt idx="28330">
                  <c:v>150.98428699506178</c:v>
                </c:pt>
                <c:pt idx="28331">
                  <c:v>150.21088739706022</c:v>
                </c:pt>
                <c:pt idx="28332">
                  <c:v>150.48669494875003</c:v>
                </c:pt>
                <c:pt idx="28333">
                  <c:v>150.52460336396524</c:v>
                </c:pt>
                <c:pt idx="28334">
                  <c:v>150.39476311495758</c:v>
                </c:pt>
                <c:pt idx="28335">
                  <c:v>150.11894971886622</c:v>
                </c:pt>
                <c:pt idx="28336">
                  <c:v>151.49799964813087</c:v>
                </c:pt>
                <c:pt idx="28337">
                  <c:v>150.06492009437804</c:v>
                </c:pt>
                <c:pt idx="28338">
                  <c:v>150.39476311495758</c:v>
                </c:pt>
                <c:pt idx="28339">
                  <c:v>150.98428699506178</c:v>
                </c:pt>
                <c:pt idx="28340">
                  <c:v>150.48669494875003</c:v>
                </c:pt>
                <c:pt idx="28341">
                  <c:v>150.06492009437804</c:v>
                </c:pt>
                <c:pt idx="28342">
                  <c:v>150.48669494875003</c:v>
                </c:pt>
                <c:pt idx="28343">
                  <c:v>151.77381322497692</c:v>
                </c:pt>
                <c:pt idx="28344">
                  <c:v>150.39476311495758</c:v>
                </c:pt>
                <c:pt idx="28345">
                  <c:v>150.21088739706022</c:v>
                </c:pt>
                <c:pt idx="28346">
                  <c:v>152.82300742058243</c:v>
                </c:pt>
                <c:pt idx="28347">
                  <c:v>150.61654098190766</c:v>
                </c:pt>
                <c:pt idx="28348">
                  <c:v>150.2487958122754</c:v>
                </c:pt>
                <c:pt idx="28349">
                  <c:v>152.08751720182104</c:v>
                </c:pt>
                <c:pt idx="28350">
                  <c:v>150.302825376512</c:v>
                </c:pt>
                <c:pt idx="28351">
                  <c:v>155.54321121546681</c:v>
                </c:pt>
                <c:pt idx="28352">
                  <c:v>151.62785743034317</c:v>
                </c:pt>
                <c:pt idx="28353">
                  <c:v>153.19078295700209</c:v>
                </c:pt>
                <c:pt idx="28354">
                  <c:v>150.67057036538958</c:v>
                </c:pt>
                <c:pt idx="28355">
                  <c:v>150.302825376512</c:v>
                </c:pt>
                <c:pt idx="28356">
                  <c:v>151.07622425149484</c:v>
                </c:pt>
                <c:pt idx="28357">
                  <c:v>151.95768231520242</c:v>
                </c:pt>
                <c:pt idx="28358">
                  <c:v>151.40606178918219</c:v>
                </c:pt>
                <c:pt idx="28359">
                  <c:v>150.67057036538958</c:v>
                </c:pt>
                <c:pt idx="28360">
                  <c:v>151.0383163785437</c:v>
                </c:pt>
                <c:pt idx="28361">
                  <c:v>150.302825376512</c:v>
                </c:pt>
                <c:pt idx="28362">
                  <c:v>151.68187476351261</c:v>
                </c:pt>
                <c:pt idx="28363">
                  <c:v>150.43266562551966</c:v>
                </c:pt>
                <c:pt idx="28364">
                  <c:v>151.62785743034317</c:v>
                </c:pt>
                <c:pt idx="28365">
                  <c:v>150.1568581340814</c:v>
                </c:pt>
                <c:pt idx="28366">
                  <c:v>150.43266562551966</c:v>
                </c:pt>
                <c:pt idx="28367">
                  <c:v>151.99557331771612</c:v>
                </c:pt>
                <c:pt idx="28368">
                  <c:v>150.39476311495758</c:v>
                </c:pt>
                <c:pt idx="28369">
                  <c:v>150.52460336396524</c:v>
                </c:pt>
                <c:pt idx="28370">
                  <c:v>150.80041730232065</c:v>
                </c:pt>
                <c:pt idx="28371">
                  <c:v>151.99557331771612</c:v>
                </c:pt>
                <c:pt idx="28372">
                  <c:v>150.34073355072098</c:v>
                </c:pt>
                <c:pt idx="28373">
                  <c:v>151.31412995538975</c:v>
                </c:pt>
                <c:pt idx="28374">
                  <c:v>151.58993750707955</c:v>
                </c:pt>
                <c:pt idx="28375">
                  <c:v>152.41736618730525</c:v>
                </c:pt>
                <c:pt idx="28376">
                  <c:v>150.80041730232065</c:v>
                </c:pt>
                <c:pt idx="28377">
                  <c:v>150.43266562551966</c:v>
                </c:pt>
                <c:pt idx="28378">
                  <c:v>152.73106353647751</c:v>
                </c:pt>
                <c:pt idx="28379">
                  <c:v>150.21088739706022</c:v>
                </c:pt>
                <c:pt idx="28380">
                  <c:v>151.44396966213333</c:v>
                </c:pt>
                <c:pt idx="28381">
                  <c:v>151.44396966213333</c:v>
                </c:pt>
                <c:pt idx="28382">
                  <c:v>151.07622425149484</c:v>
                </c:pt>
                <c:pt idx="28383">
                  <c:v>151.44396966213333</c:v>
                </c:pt>
                <c:pt idx="28384">
                  <c:v>152.27140497003089</c:v>
                </c:pt>
                <c:pt idx="28385">
                  <c:v>150.302825376512</c:v>
                </c:pt>
                <c:pt idx="28386">
                  <c:v>151.0383163785437</c:v>
                </c:pt>
                <c:pt idx="28387">
                  <c:v>150.57863292820184</c:v>
                </c:pt>
                <c:pt idx="28388">
                  <c:v>150.57863292820184</c:v>
                </c:pt>
                <c:pt idx="28389">
                  <c:v>152.08751720182104</c:v>
                </c:pt>
                <c:pt idx="28390">
                  <c:v>152.04962077666673</c:v>
                </c:pt>
                <c:pt idx="28391">
                  <c:v>151.0383163785437</c:v>
                </c:pt>
                <c:pt idx="28392">
                  <c:v>153.3367327264796</c:v>
                </c:pt>
                <c:pt idx="28393">
                  <c:v>158.3932414617511</c:v>
                </c:pt>
                <c:pt idx="28394">
                  <c:v>150.1568581340814</c:v>
                </c:pt>
                <c:pt idx="28395">
                  <c:v>151.16816211044352</c:v>
                </c:pt>
                <c:pt idx="28396">
                  <c:v>150.61654098190766</c:v>
                </c:pt>
                <c:pt idx="28397">
                  <c:v>154.29398966565202</c:v>
                </c:pt>
                <c:pt idx="28398">
                  <c:v>151.35203180318464</c:v>
                </c:pt>
                <c:pt idx="28399">
                  <c:v>152.54723662234562</c:v>
                </c:pt>
                <c:pt idx="28400">
                  <c:v>152.08751720182104</c:v>
                </c:pt>
                <c:pt idx="28401">
                  <c:v>150.48669494875003</c:v>
                </c:pt>
                <c:pt idx="28402">
                  <c:v>151.22219209644106</c:v>
                </c:pt>
                <c:pt idx="28403">
                  <c:v>151.44396966213333</c:v>
                </c:pt>
                <c:pt idx="28404">
                  <c:v>154.62384467629246</c:v>
                </c:pt>
                <c:pt idx="28405">
                  <c:v>150.06492009437804</c:v>
                </c:pt>
                <c:pt idx="28406">
                  <c:v>150.70847944337197</c:v>
                </c:pt>
                <c:pt idx="28407">
                  <c:v>150.1568581340814</c:v>
                </c:pt>
                <c:pt idx="28408">
                  <c:v>150.52460336396524</c:v>
                </c:pt>
                <c:pt idx="28409">
                  <c:v>150.48669494875003</c:v>
                </c:pt>
                <c:pt idx="28410">
                  <c:v>152.27140497003089</c:v>
                </c:pt>
                <c:pt idx="28411">
                  <c:v>150.94637851959502</c:v>
                </c:pt>
                <c:pt idx="28412">
                  <c:v>150.57863292820184</c:v>
                </c:pt>
                <c:pt idx="28413">
                  <c:v>151.77381322497692</c:v>
                </c:pt>
                <c:pt idx="28414">
                  <c:v>150.67057036538958</c:v>
                </c:pt>
                <c:pt idx="28415">
                  <c:v>150.21088739706022</c:v>
                </c:pt>
                <c:pt idx="28416">
                  <c:v>150.80041730232065</c:v>
                </c:pt>
                <c:pt idx="28417">
                  <c:v>151.99557331771612</c:v>
                </c:pt>
                <c:pt idx="28418">
                  <c:v>151.81174519855301</c:v>
                </c:pt>
                <c:pt idx="28419">
                  <c:v>151.53591354623825</c:v>
                </c:pt>
                <c:pt idx="28420">
                  <c:v>150.48669494875003</c:v>
                </c:pt>
                <c:pt idx="28421">
                  <c:v>152.50930404625393</c:v>
                </c:pt>
                <c:pt idx="28422">
                  <c:v>150.21088739706022</c:v>
                </c:pt>
                <c:pt idx="28423">
                  <c:v>151.31412995538975</c:v>
                </c:pt>
                <c:pt idx="28424">
                  <c:v>151.58993750707955</c:v>
                </c:pt>
                <c:pt idx="28425">
                  <c:v>151.31412995538975</c:v>
                </c:pt>
                <c:pt idx="28426">
                  <c:v>151.16816211044352</c:v>
                </c:pt>
                <c:pt idx="28427">
                  <c:v>151.35203180318464</c:v>
                </c:pt>
                <c:pt idx="28428">
                  <c:v>150.43266562551966</c:v>
                </c:pt>
                <c:pt idx="28429">
                  <c:v>150.57863292820184</c:v>
                </c:pt>
                <c:pt idx="28430">
                  <c:v>151.62785743034317</c:v>
                </c:pt>
                <c:pt idx="28431">
                  <c:v>150.57863292820184</c:v>
                </c:pt>
                <c:pt idx="28432">
                  <c:v>151.16816211044352</c:v>
                </c:pt>
                <c:pt idx="28433">
                  <c:v>150.34073355072098</c:v>
                </c:pt>
                <c:pt idx="28434">
                  <c:v>151.40606178918219</c:v>
                </c:pt>
                <c:pt idx="28435">
                  <c:v>156.09483113897144</c:v>
                </c:pt>
                <c:pt idx="28436">
                  <c:v>153.06092517478979</c:v>
                </c:pt>
                <c:pt idx="28437">
                  <c:v>152.27140497003089</c:v>
                </c:pt>
                <c:pt idx="28438">
                  <c:v>151.81174519855301</c:v>
                </c:pt>
                <c:pt idx="28439">
                  <c:v>150.2487958122754</c:v>
                </c:pt>
                <c:pt idx="28440">
                  <c:v>150.302825376512</c:v>
                </c:pt>
                <c:pt idx="28441">
                  <c:v>150.67057036538958</c:v>
                </c:pt>
                <c:pt idx="28442">
                  <c:v>151.40606178918219</c:v>
                </c:pt>
                <c:pt idx="28443">
                  <c:v>150.11894971886622</c:v>
                </c:pt>
                <c:pt idx="28444">
                  <c:v>150.06492009437804</c:v>
                </c:pt>
                <c:pt idx="28445">
                  <c:v>152.14155863561541</c:v>
                </c:pt>
                <c:pt idx="28446">
                  <c:v>151.40606178918219</c:v>
                </c:pt>
                <c:pt idx="28447">
                  <c:v>150.34073355072098</c:v>
                </c:pt>
                <c:pt idx="28448">
                  <c:v>150.02701787302345</c:v>
                </c:pt>
                <c:pt idx="28449">
                  <c:v>150.02701787302345</c:v>
                </c:pt>
                <c:pt idx="28450">
                  <c:v>150.80041730232065</c:v>
                </c:pt>
                <c:pt idx="28451">
                  <c:v>150.52460336396524</c:v>
                </c:pt>
                <c:pt idx="28452">
                  <c:v>152.27140497003089</c:v>
                </c:pt>
                <c:pt idx="28453">
                  <c:v>150.1568581340814</c:v>
                </c:pt>
                <c:pt idx="28454">
                  <c:v>150.67057036538958</c:v>
                </c:pt>
                <c:pt idx="28455">
                  <c:v>151.07622425149484</c:v>
                </c:pt>
                <c:pt idx="28456">
                  <c:v>150.39476311495758</c:v>
                </c:pt>
                <c:pt idx="28457">
                  <c:v>150.02701787302345</c:v>
                </c:pt>
                <c:pt idx="28458">
                  <c:v>150.11894971886622</c:v>
                </c:pt>
                <c:pt idx="28459">
                  <c:v>150.67057036538958</c:v>
                </c:pt>
                <c:pt idx="28460">
                  <c:v>151.35203180318464</c:v>
                </c:pt>
                <c:pt idx="28461">
                  <c:v>151.9036294336112</c:v>
                </c:pt>
                <c:pt idx="28462">
                  <c:v>150.2487958122754</c:v>
                </c:pt>
                <c:pt idx="28463">
                  <c:v>151.07622425149484</c:v>
                </c:pt>
                <c:pt idx="28464">
                  <c:v>151.53591354623825</c:v>
                </c:pt>
                <c:pt idx="28465">
                  <c:v>151.53591354623825</c:v>
                </c:pt>
                <c:pt idx="28466">
                  <c:v>152.54723662234562</c:v>
                </c:pt>
                <c:pt idx="28467">
                  <c:v>150.80041730232065</c:v>
                </c:pt>
                <c:pt idx="28468">
                  <c:v>150.11894971886622</c:v>
                </c:pt>
                <c:pt idx="28469">
                  <c:v>150.94637851959502</c:v>
                </c:pt>
                <c:pt idx="28470">
                  <c:v>152.87704945689242</c:v>
                </c:pt>
                <c:pt idx="28471">
                  <c:v>151.40606178918219</c:v>
                </c:pt>
                <c:pt idx="28472">
                  <c:v>150.57863292820184</c:v>
                </c:pt>
                <c:pt idx="28473">
                  <c:v>151.86574505876936</c:v>
                </c:pt>
                <c:pt idx="28474">
                  <c:v>151.22219209644106</c:v>
                </c:pt>
                <c:pt idx="28475">
                  <c:v>152.23349046940788</c:v>
                </c:pt>
                <c:pt idx="28476">
                  <c:v>151.68187476351261</c:v>
                </c:pt>
                <c:pt idx="28477">
                  <c:v>154.43997076594195</c:v>
                </c:pt>
                <c:pt idx="28478">
                  <c:v>155.35933549756945</c:v>
                </c:pt>
                <c:pt idx="28479">
                  <c:v>152.54723662234562</c:v>
                </c:pt>
                <c:pt idx="28480">
                  <c:v>152.36334885413578</c:v>
                </c:pt>
                <c:pt idx="28481">
                  <c:v>153.19078295700209</c:v>
                </c:pt>
                <c:pt idx="28482">
                  <c:v>152.17946108592596</c:v>
                </c:pt>
                <c:pt idx="28483">
                  <c:v>150.1568581340814</c:v>
                </c:pt>
                <c:pt idx="28484">
                  <c:v>151.31412995538975</c:v>
                </c:pt>
                <c:pt idx="28485">
                  <c:v>150.67057036538958</c:v>
                </c:pt>
                <c:pt idx="28486">
                  <c:v>151.95768231520242</c:v>
                </c:pt>
                <c:pt idx="28487">
                  <c:v>153.52060844437696</c:v>
                </c:pt>
                <c:pt idx="28488">
                  <c:v>150.94637851959502</c:v>
                </c:pt>
                <c:pt idx="28489">
                  <c:v>150.61654098190766</c:v>
                </c:pt>
                <c:pt idx="28490">
                  <c:v>150.1568581340814</c:v>
                </c:pt>
                <c:pt idx="28491">
                  <c:v>151.53591354623825</c:v>
                </c:pt>
                <c:pt idx="28492">
                  <c:v>150.39476311495758</c:v>
                </c:pt>
                <c:pt idx="28493">
                  <c:v>150.1568581340814</c:v>
                </c:pt>
                <c:pt idx="28494">
                  <c:v>151.0383163785437</c:v>
                </c:pt>
                <c:pt idx="28495">
                  <c:v>150.39476311495758</c:v>
                </c:pt>
                <c:pt idx="28496">
                  <c:v>150.02701787302345</c:v>
                </c:pt>
                <c:pt idx="28497">
                  <c:v>151.81174519855301</c:v>
                </c:pt>
                <c:pt idx="28498">
                  <c:v>153.37461047364957</c:v>
                </c:pt>
                <c:pt idx="28499">
                  <c:v>152.27140497003089</c:v>
                </c:pt>
                <c:pt idx="28500">
                  <c:v>150.39476311495758</c:v>
                </c:pt>
                <c:pt idx="28501">
                  <c:v>150.39476311495758</c:v>
                </c:pt>
                <c:pt idx="28502">
                  <c:v>150.70847944337197</c:v>
                </c:pt>
                <c:pt idx="28503">
                  <c:v>151.53591354623825</c:v>
                </c:pt>
                <c:pt idx="28504">
                  <c:v>150.67057036538958</c:v>
                </c:pt>
                <c:pt idx="28505">
                  <c:v>151.68187476351261</c:v>
                </c:pt>
                <c:pt idx="28506">
                  <c:v>151.22219209644106</c:v>
                </c:pt>
                <c:pt idx="28507">
                  <c:v>152.08751720182104</c:v>
                </c:pt>
                <c:pt idx="28508">
                  <c:v>150.80041730232065</c:v>
                </c:pt>
                <c:pt idx="28509">
                  <c:v>150.34073355072098</c:v>
                </c:pt>
                <c:pt idx="28510">
                  <c:v>150.39476311495758</c:v>
                </c:pt>
                <c:pt idx="28511">
                  <c:v>150.89234853359747</c:v>
                </c:pt>
                <c:pt idx="28512">
                  <c:v>150.02701787302345</c:v>
                </c:pt>
                <c:pt idx="28513">
                  <c:v>152.4552927382407</c:v>
                </c:pt>
                <c:pt idx="28514">
                  <c:v>150.52460336396524</c:v>
                </c:pt>
                <c:pt idx="28515">
                  <c:v>150.67057036538958</c:v>
                </c:pt>
                <c:pt idx="28516">
                  <c:v>150.98428699506178</c:v>
                </c:pt>
                <c:pt idx="28517">
                  <c:v>151.44396966213333</c:v>
                </c:pt>
                <c:pt idx="28518">
                  <c:v>151.07622425149484</c:v>
                </c:pt>
                <c:pt idx="28519">
                  <c:v>152.36334885413578</c:v>
                </c:pt>
                <c:pt idx="28520">
                  <c:v>150.11894971886622</c:v>
                </c:pt>
                <c:pt idx="28521">
                  <c:v>156.92225981919711</c:v>
                </c:pt>
                <c:pt idx="28522">
                  <c:v>151.95768231520242</c:v>
                </c:pt>
                <c:pt idx="28523">
                  <c:v>150.06492009437804</c:v>
                </c:pt>
                <c:pt idx="28524">
                  <c:v>152.32542832835657</c:v>
                </c:pt>
                <c:pt idx="28525">
                  <c:v>150.1568581340814</c:v>
                </c:pt>
                <c:pt idx="28526">
                  <c:v>150.57863292820184</c:v>
                </c:pt>
                <c:pt idx="28527">
                  <c:v>151.2600999693922</c:v>
                </c:pt>
                <c:pt idx="28528">
                  <c:v>151.99557331771612</c:v>
                </c:pt>
                <c:pt idx="28529">
                  <c:v>151.62785743034317</c:v>
                </c:pt>
                <c:pt idx="28530">
                  <c:v>150.52460336396524</c:v>
                </c:pt>
                <c:pt idx="28531">
                  <c:v>151.40606178918219</c:v>
                </c:pt>
                <c:pt idx="28532">
                  <c:v>151.13025423749238</c:v>
                </c:pt>
                <c:pt idx="28533">
                  <c:v>151.0383163785437</c:v>
                </c:pt>
                <c:pt idx="28534">
                  <c:v>152.60124130268699</c:v>
                </c:pt>
                <c:pt idx="28535">
                  <c:v>152.60124130268699</c:v>
                </c:pt>
                <c:pt idx="28536">
                  <c:v>151.31412995538975</c:v>
                </c:pt>
                <c:pt idx="28537">
                  <c:v>150.302825376512</c:v>
                </c:pt>
                <c:pt idx="28538">
                  <c:v>150.06492009437804</c:v>
                </c:pt>
                <c:pt idx="28539">
                  <c:v>150.302825376512</c:v>
                </c:pt>
                <c:pt idx="28540">
                  <c:v>152.32542832835657</c:v>
                </c:pt>
                <c:pt idx="28541">
                  <c:v>150.1568581340814</c:v>
                </c:pt>
                <c:pt idx="28542">
                  <c:v>150.1568581340814</c:v>
                </c:pt>
                <c:pt idx="28543">
                  <c:v>150.11894971886622</c:v>
                </c:pt>
                <c:pt idx="28544">
                  <c:v>150.80041730232065</c:v>
                </c:pt>
                <c:pt idx="28545">
                  <c:v>150.57863292820184</c:v>
                </c:pt>
                <c:pt idx="28546">
                  <c:v>150.85444668580257</c:v>
                </c:pt>
                <c:pt idx="28547">
                  <c:v>151.71980131444809</c:v>
                </c:pt>
                <c:pt idx="28548">
                  <c:v>150.85444668580257</c:v>
                </c:pt>
                <c:pt idx="28549">
                  <c:v>150.21088739706022</c:v>
                </c:pt>
                <c:pt idx="28550">
                  <c:v>151.53591354623825</c:v>
                </c:pt>
                <c:pt idx="28551">
                  <c:v>151.9036294336112</c:v>
                </c:pt>
                <c:pt idx="28552">
                  <c:v>150.70847944337197</c:v>
                </c:pt>
                <c:pt idx="28553">
                  <c:v>150.70847944337197</c:v>
                </c:pt>
                <c:pt idx="28554">
                  <c:v>150.67057036538958</c:v>
                </c:pt>
                <c:pt idx="28555">
                  <c:v>152.36334885413578</c:v>
                </c:pt>
                <c:pt idx="28556">
                  <c:v>150.34073355072098</c:v>
                </c:pt>
                <c:pt idx="28557">
                  <c:v>150.48669494875003</c:v>
                </c:pt>
                <c:pt idx="28558">
                  <c:v>151.22219209644106</c:v>
                </c:pt>
                <c:pt idx="28559">
                  <c:v>150.34073355072098</c:v>
                </c:pt>
                <c:pt idx="28560">
                  <c:v>150.302825376512</c:v>
                </c:pt>
                <c:pt idx="28561">
                  <c:v>150.85444668580257</c:v>
                </c:pt>
                <c:pt idx="28562">
                  <c:v>150.302825376512</c:v>
                </c:pt>
                <c:pt idx="28563">
                  <c:v>152.41736618730525</c:v>
                </c:pt>
                <c:pt idx="28564">
                  <c:v>153.15285700858223</c:v>
                </c:pt>
                <c:pt idx="28565">
                  <c:v>150.43266562551966</c:v>
                </c:pt>
                <c:pt idx="28566">
                  <c:v>152.78511159794374</c:v>
                </c:pt>
                <c:pt idx="28567">
                  <c:v>150.80041730232065</c:v>
                </c:pt>
                <c:pt idx="28568">
                  <c:v>152.36334885413578</c:v>
                </c:pt>
                <c:pt idx="28569">
                  <c:v>150.1568581340814</c:v>
                </c:pt>
                <c:pt idx="28570">
                  <c:v>150.39476311495758</c:v>
                </c:pt>
                <c:pt idx="28571">
                  <c:v>150.67057036538958</c:v>
                </c:pt>
                <c:pt idx="28572">
                  <c:v>150.43266562551966</c:v>
                </c:pt>
                <c:pt idx="28573">
                  <c:v>150.80041730232065</c:v>
                </c:pt>
                <c:pt idx="28574">
                  <c:v>150.1568581340814</c:v>
                </c:pt>
                <c:pt idx="28575">
                  <c:v>150.52460336396524</c:v>
                </c:pt>
                <c:pt idx="28576">
                  <c:v>151.35203180318464</c:v>
                </c:pt>
                <c:pt idx="28577">
                  <c:v>151.86574505876936</c:v>
                </c:pt>
                <c:pt idx="28578">
                  <c:v>150.302825376512</c:v>
                </c:pt>
                <c:pt idx="28579">
                  <c:v>151.16816211044352</c:v>
                </c:pt>
                <c:pt idx="28580">
                  <c:v>150.43266562551966</c:v>
                </c:pt>
                <c:pt idx="28581">
                  <c:v>151.07622425149484</c:v>
                </c:pt>
                <c:pt idx="28582">
                  <c:v>152.27140497003089</c:v>
                </c:pt>
                <c:pt idx="28583">
                  <c:v>150.302825376512</c:v>
                </c:pt>
                <c:pt idx="28584">
                  <c:v>150.06492009437804</c:v>
                </c:pt>
                <c:pt idx="28585">
                  <c:v>151.40606178918219</c:v>
                </c:pt>
                <c:pt idx="28586">
                  <c:v>151.0383163785437</c:v>
                </c:pt>
                <c:pt idx="28587">
                  <c:v>151.13025423749238</c:v>
                </c:pt>
                <c:pt idx="28588">
                  <c:v>151.13025423749238</c:v>
                </c:pt>
                <c:pt idx="28589">
                  <c:v>151.95768231520242</c:v>
                </c:pt>
                <c:pt idx="28590">
                  <c:v>150.39476311495758</c:v>
                </c:pt>
                <c:pt idx="28591">
                  <c:v>150.02701787302345</c:v>
                </c:pt>
                <c:pt idx="28592">
                  <c:v>152.23349046940788</c:v>
                </c:pt>
                <c:pt idx="28593">
                  <c:v>151.68187476351261</c:v>
                </c:pt>
                <c:pt idx="28594">
                  <c:v>152.23349046940788</c:v>
                </c:pt>
                <c:pt idx="28595">
                  <c:v>150.02701787302345</c:v>
                </c:pt>
                <c:pt idx="28596">
                  <c:v>151.2600999693922</c:v>
                </c:pt>
                <c:pt idx="28597">
                  <c:v>151.53591354623825</c:v>
                </c:pt>
                <c:pt idx="28598">
                  <c:v>151.07622425149484</c:v>
                </c:pt>
                <c:pt idx="28599">
                  <c:v>151.35203180318464</c:v>
                </c:pt>
                <c:pt idx="28600">
                  <c:v>151.07622425149484</c:v>
                </c:pt>
                <c:pt idx="28601">
                  <c:v>151.35203180318464</c:v>
                </c:pt>
                <c:pt idx="28602">
                  <c:v>150.43266562551966</c:v>
                </c:pt>
                <c:pt idx="28603">
                  <c:v>150.61654098190766</c:v>
                </c:pt>
                <c:pt idx="28604">
                  <c:v>151.07622425149484</c:v>
                </c:pt>
                <c:pt idx="28605">
                  <c:v>152.08751720182104</c:v>
                </c:pt>
                <c:pt idx="28606">
                  <c:v>153.55849824185941</c:v>
                </c:pt>
                <c:pt idx="28607">
                  <c:v>152.17946108592596</c:v>
                </c:pt>
                <c:pt idx="28608">
                  <c:v>150.89234853359747</c:v>
                </c:pt>
                <c:pt idx="28609">
                  <c:v>151.07622425149484</c:v>
                </c:pt>
                <c:pt idx="28610">
                  <c:v>150.43266562551966</c:v>
                </c:pt>
                <c:pt idx="28611">
                  <c:v>150.48669494875003</c:v>
                </c:pt>
                <c:pt idx="28612">
                  <c:v>150.34073355072098</c:v>
                </c:pt>
                <c:pt idx="28613">
                  <c:v>152.17946108592596</c:v>
                </c:pt>
                <c:pt idx="28614">
                  <c:v>150.2487958122754</c:v>
                </c:pt>
                <c:pt idx="28615">
                  <c:v>151.62785743034317</c:v>
                </c:pt>
                <c:pt idx="28616">
                  <c:v>150.02701787302345</c:v>
                </c:pt>
                <c:pt idx="28617">
                  <c:v>153.52060844437696</c:v>
                </c:pt>
                <c:pt idx="28618">
                  <c:v>152.69317373899506</c:v>
                </c:pt>
                <c:pt idx="28619">
                  <c:v>150.02701787302345</c:v>
                </c:pt>
                <c:pt idx="28620">
                  <c:v>150.85444668580257</c:v>
                </c:pt>
                <c:pt idx="28621">
                  <c:v>150.48669494875003</c:v>
                </c:pt>
                <c:pt idx="28622">
                  <c:v>150.52460336396524</c:v>
                </c:pt>
                <c:pt idx="28623">
                  <c:v>150.57863292820184</c:v>
                </c:pt>
                <c:pt idx="28624">
                  <c:v>150.06492009437804</c:v>
                </c:pt>
                <c:pt idx="28625">
                  <c:v>150.02701787302345</c:v>
                </c:pt>
                <c:pt idx="28626">
                  <c:v>150.80041730232065</c:v>
                </c:pt>
                <c:pt idx="28627">
                  <c:v>152.08751720182104</c:v>
                </c:pt>
                <c:pt idx="28628">
                  <c:v>150.1568581340814</c:v>
                </c:pt>
                <c:pt idx="28629">
                  <c:v>150.39476311495758</c:v>
                </c:pt>
                <c:pt idx="28630">
                  <c:v>151.16816211044352</c:v>
                </c:pt>
                <c:pt idx="28631">
                  <c:v>150.06492009437804</c:v>
                </c:pt>
                <c:pt idx="28632">
                  <c:v>151.9036294336112</c:v>
                </c:pt>
                <c:pt idx="28633">
                  <c:v>152.54723662234562</c:v>
                </c:pt>
                <c:pt idx="28634">
                  <c:v>153.37461047364957</c:v>
                </c:pt>
                <c:pt idx="28635">
                  <c:v>151.81174519855301</c:v>
                </c:pt>
                <c:pt idx="28636">
                  <c:v>150.80041730232065</c:v>
                </c:pt>
                <c:pt idx="28637">
                  <c:v>151.35203180318464</c:v>
                </c:pt>
                <c:pt idx="28638">
                  <c:v>150.21088739706022</c:v>
                </c:pt>
                <c:pt idx="28639">
                  <c:v>151.40606178918219</c:v>
                </c:pt>
                <c:pt idx="28640">
                  <c:v>151.58993750707955</c:v>
                </c:pt>
                <c:pt idx="28641">
                  <c:v>152.50930404625393</c:v>
                </c:pt>
                <c:pt idx="28642">
                  <c:v>152.23349046940788</c:v>
                </c:pt>
                <c:pt idx="28643">
                  <c:v>150.67057036538958</c:v>
                </c:pt>
                <c:pt idx="28644">
                  <c:v>151.0383163785437</c:v>
                </c:pt>
                <c:pt idx="28645">
                  <c:v>151.49799964813087</c:v>
                </c:pt>
                <c:pt idx="28646">
                  <c:v>151.77381322497692</c:v>
                </c:pt>
                <c:pt idx="28647">
                  <c:v>153.46655435775449</c:v>
                </c:pt>
                <c:pt idx="28648">
                  <c:v>151.86574505876936</c:v>
                </c:pt>
                <c:pt idx="28649">
                  <c:v>150.76250882685389</c:v>
                </c:pt>
                <c:pt idx="28650">
                  <c:v>152.60124130268699</c:v>
                </c:pt>
                <c:pt idx="28651">
                  <c:v>152.78511159794374</c:v>
                </c:pt>
                <c:pt idx="28652">
                  <c:v>151.86574505876936</c:v>
                </c:pt>
                <c:pt idx="28653">
                  <c:v>151.44396966213333</c:v>
                </c:pt>
                <c:pt idx="28654">
                  <c:v>153.00689518879224</c:v>
                </c:pt>
                <c:pt idx="28655">
                  <c:v>153.74238601006925</c:v>
                </c:pt>
                <c:pt idx="28656">
                  <c:v>154.38593354975694</c:v>
                </c:pt>
                <c:pt idx="28657">
                  <c:v>153.09883907289716</c:v>
                </c:pt>
                <c:pt idx="28658">
                  <c:v>152.73106353647751</c:v>
                </c:pt>
                <c:pt idx="28659">
                  <c:v>154.84565176525027</c:v>
                </c:pt>
                <c:pt idx="28660">
                  <c:v>153.28272684110698</c:v>
                </c:pt>
                <c:pt idx="28661">
                  <c:v>150.61654098190766</c:v>
                </c:pt>
                <c:pt idx="28662">
                  <c:v>150.02701787302345</c:v>
                </c:pt>
                <c:pt idx="28663">
                  <c:v>150.02701787302345</c:v>
                </c:pt>
                <c:pt idx="28664">
                  <c:v>151.40606178918219</c:v>
                </c:pt>
                <c:pt idx="28665">
                  <c:v>151.22219209644106</c:v>
                </c:pt>
                <c:pt idx="28666">
                  <c:v>150.94637851959502</c:v>
                </c:pt>
                <c:pt idx="28667">
                  <c:v>152.04962077666673</c:v>
                </c:pt>
                <c:pt idx="28668">
                  <c:v>150.67057036538958</c:v>
                </c:pt>
                <c:pt idx="28669">
                  <c:v>153.88835385501545</c:v>
                </c:pt>
                <c:pt idx="28670">
                  <c:v>153.88835385501545</c:v>
                </c:pt>
                <c:pt idx="28671">
                  <c:v>153.3367327264796</c:v>
                </c:pt>
                <c:pt idx="28672">
                  <c:v>151.0383163785437</c:v>
                </c:pt>
                <c:pt idx="28673">
                  <c:v>150.06492009437804</c:v>
                </c:pt>
                <c:pt idx="28674">
                  <c:v>151.13025423749238</c:v>
                </c:pt>
                <c:pt idx="28675">
                  <c:v>150.61654098190766</c:v>
                </c:pt>
                <c:pt idx="28676">
                  <c:v>150.06492009437804</c:v>
                </c:pt>
                <c:pt idx="28677">
                  <c:v>152.4552927382407</c:v>
                </c:pt>
                <c:pt idx="28678">
                  <c:v>152.63911965237259</c:v>
                </c:pt>
                <c:pt idx="28679">
                  <c:v>150.43266562551966</c:v>
                </c:pt>
                <c:pt idx="28680">
                  <c:v>150.43266562551966</c:v>
                </c:pt>
                <c:pt idx="28681">
                  <c:v>150.89234853359747</c:v>
                </c:pt>
                <c:pt idx="28682">
                  <c:v>150.61654098190766</c:v>
                </c:pt>
                <c:pt idx="28683">
                  <c:v>151.77381322497692</c:v>
                </c:pt>
                <c:pt idx="28684">
                  <c:v>150.34073355072098</c:v>
                </c:pt>
                <c:pt idx="28685">
                  <c:v>150.89234853359747</c:v>
                </c:pt>
                <c:pt idx="28686">
                  <c:v>153.15285700858223</c:v>
                </c:pt>
                <c:pt idx="28687">
                  <c:v>155.72708030569234</c:v>
                </c:pt>
                <c:pt idx="28688">
                  <c:v>150.70847944337197</c:v>
                </c:pt>
                <c:pt idx="28689">
                  <c:v>153.74238601006925</c:v>
                </c:pt>
                <c:pt idx="28690">
                  <c:v>152.17946108592596</c:v>
                </c:pt>
                <c:pt idx="28691">
                  <c:v>152.91495130468732</c:v>
                </c:pt>
                <c:pt idx="28692">
                  <c:v>151.81174519855301</c:v>
                </c:pt>
                <c:pt idx="28693">
                  <c:v>152.54723662234562</c:v>
                </c:pt>
                <c:pt idx="28694">
                  <c:v>150.02701787302345</c:v>
                </c:pt>
                <c:pt idx="28695">
                  <c:v>153.9802856888079</c:v>
                </c:pt>
                <c:pt idx="28696">
                  <c:v>153.88835385501545</c:v>
                </c:pt>
                <c:pt idx="28697">
                  <c:v>152.14155863561541</c:v>
                </c:pt>
                <c:pt idx="28698">
                  <c:v>153.15285700858223</c:v>
                </c:pt>
                <c:pt idx="28699">
                  <c:v>150.52460336396524</c:v>
                </c:pt>
                <c:pt idx="28700">
                  <c:v>152.73106353647751</c:v>
                </c:pt>
                <c:pt idx="28701">
                  <c:v>155.85691519231094</c:v>
                </c:pt>
                <c:pt idx="28702">
                  <c:v>156.50046273199865</c:v>
                </c:pt>
                <c:pt idx="28703">
                  <c:v>151.44396966213333</c:v>
                </c:pt>
                <c:pt idx="28704">
                  <c:v>150.57863292820184</c:v>
                </c:pt>
                <c:pt idx="28705">
                  <c:v>151.2600999693922</c:v>
                </c:pt>
                <c:pt idx="28706">
                  <c:v>153.46655435775449</c:v>
                </c:pt>
                <c:pt idx="28707">
                  <c:v>152.17946108592596</c:v>
                </c:pt>
                <c:pt idx="28708">
                  <c:v>150.06492009437804</c:v>
                </c:pt>
                <c:pt idx="28709">
                  <c:v>151.40606178918219</c:v>
                </c:pt>
                <c:pt idx="28710">
                  <c:v>152.69317373899506</c:v>
                </c:pt>
                <c:pt idx="28711">
                  <c:v>150.02701787302345</c:v>
                </c:pt>
                <c:pt idx="28712">
                  <c:v>151.53591354623825</c:v>
                </c:pt>
                <c:pt idx="28713">
                  <c:v>151.71980131444809</c:v>
                </c:pt>
                <c:pt idx="28714">
                  <c:v>151.62785743034317</c:v>
                </c:pt>
                <c:pt idx="28715">
                  <c:v>150.76250882685389</c:v>
                </c:pt>
                <c:pt idx="28716">
                  <c:v>155.267403663777</c:v>
                </c:pt>
                <c:pt idx="28717">
                  <c:v>154.53190802237503</c:v>
                </c:pt>
                <c:pt idx="28718">
                  <c:v>152.14155863561541</c:v>
                </c:pt>
                <c:pt idx="28719">
                  <c:v>150.85444668580257</c:v>
                </c:pt>
                <c:pt idx="28720">
                  <c:v>151.99557331771612</c:v>
                </c:pt>
                <c:pt idx="28721">
                  <c:v>155.48919930493798</c:v>
                </c:pt>
                <c:pt idx="28722">
                  <c:v>153.83432989417415</c:v>
                </c:pt>
                <c:pt idx="28723">
                  <c:v>155.94885847390023</c:v>
                </c:pt>
                <c:pt idx="28724">
                  <c:v>150.43266562551966</c:v>
                </c:pt>
                <c:pt idx="28725">
                  <c:v>152.23349046940788</c:v>
                </c:pt>
                <c:pt idx="28726">
                  <c:v>150.48669494875003</c:v>
                </c:pt>
                <c:pt idx="28727">
                  <c:v>150.70847944337197</c:v>
                </c:pt>
                <c:pt idx="28728">
                  <c:v>153.46655435775449</c:v>
                </c:pt>
                <c:pt idx="28729">
                  <c:v>154.53190802237503</c:v>
                </c:pt>
                <c:pt idx="28730">
                  <c:v>158.85292473133828</c:v>
                </c:pt>
                <c:pt idx="28731">
                  <c:v>156.55451440855862</c:v>
                </c:pt>
                <c:pt idx="28732">
                  <c:v>151.77381322497692</c:v>
                </c:pt>
                <c:pt idx="28733">
                  <c:v>155.76497070569039</c:v>
                </c:pt>
                <c:pt idx="28734">
                  <c:v>159.16665461635421</c:v>
                </c:pt>
                <c:pt idx="28735">
                  <c:v>152.82300742058243</c:v>
                </c:pt>
                <c:pt idx="28736">
                  <c:v>150.67057036538958</c:v>
                </c:pt>
                <c:pt idx="28737">
                  <c:v>151.35203180318464</c:v>
                </c:pt>
                <c:pt idx="28738">
                  <c:v>151.9036294336112</c:v>
                </c:pt>
                <c:pt idx="28739">
                  <c:v>150.76250882685389</c:v>
                </c:pt>
                <c:pt idx="28740">
                  <c:v>155.81901876715662</c:v>
                </c:pt>
                <c:pt idx="28741">
                  <c:v>152.78511159794374</c:v>
                </c:pt>
                <c:pt idx="28742">
                  <c:v>153.37461047364957</c:v>
                </c:pt>
                <c:pt idx="28743">
                  <c:v>151.71980131444809</c:v>
                </c:pt>
                <c:pt idx="28744">
                  <c:v>151.0383163785437</c:v>
                </c:pt>
                <c:pt idx="28745">
                  <c:v>150.48669494875003</c:v>
                </c:pt>
                <c:pt idx="28746">
                  <c:v>150.67057036538958</c:v>
                </c:pt>
                <c:pt idx="28747">
                  <c:v>151.16816211044352</c:v>
                </c:pt>
                <c:pt idx="28748">
                  <c:v>150.302825376512</c:v>
                </c:pt>
                <c:pt idx="28749">
                  <c:v>150.70847944337197</c:v>
                </c:pt>
                <c:pt idx="28750">
                  <c:v>150.48669494875003</c:v>
                </c:pt>
                <c:pt idx="28751">
                  <c:v>151.2600999693922</c:v>
                </c:pt>
                <c:pt idx="28752">
                  <c:v>151.71980131444809</c:v>
                </c:pt>
                <c:pt idx="28753">
                  <c:v>153.06092517478979</c:v>
                </c:pt>
                <c:pt idx="28754">
                  <c:v>154.89965463804475</c:v>
                </c:pt>
                <c:pt idx="28755">
                  <c:v>153.52060844437696</c:v>
                </c:pt>
                <c:pt idx="28756">
                  <c:v>152.14155863561541</c:v>
                </c:pt>
                <c:pt idx="28757">
                  <c:v>154.56982131796678</c:v>
                </c:pt>
                <c:pt idx="28758">
                  <c:v>151.07622425149484</c:v>
                </c:pt>
                <c:pt idx="28759">
                  <c:v>154.53190802237503</c:v>
                </c:pt>
                <c:pt idx="28760">
                  <c:v>159.22067014197677</c:v>
                </c:pt>
                <c:pt idx="28761">
                  <c:v>151.0383163785437</c:v>
                </c:pt>
                <c:pt idx="28762">
                  <c:v>158.06338825865754</c:v>
                </c:pt>
                <c:pt idx="28763">
                  <c:v>163.763487312226</c:v>
                </c:pt>
                <c:pt idx="28764">
                  <c:v>158.79887907993455</c:v>
                </c:pt>
                <c:pt idx="28765">
                  <c:v>160.6376362589082</c:v>
                </c:pt>
                <c:pt idx="28766">
                  <c:v>156.77629438431339</c:v>
                </c:pt>
                <c:pt idx="28767">
                  <c:v>155.85691519231094</c:v>
                </c:pt>
                <c:pt idx="28768">
                  <c:v>153.83432989417415</c:v>
                </c:pt>
                <c:pt idx="28769">
                  <c:v>150.80041730232065</c:v>
                </c:pt>
                <c:pt idx="28770">
                  <c:v>154.62384467629246</c:v>
                </c:pt>
                <c:pt idx="28771">
                  <c:v>156.46257654960993</c:v>
                </c:pt>
                <c:pt idx="28772">
                  <c:v>156.83032196024843</c:v>
                </c:pt>
                <c:pt idx="28773">
                  <c:v>159.22067014197677</c:v>
                </c:pt>
                <c:pt idx="28774">
                  <c:v>152.23349046940788</c:v>
                </c:pt>
                <c:pt idx="28775">
                  <c:v>152.27140497003089</c:v>
                </c:pt>
                <c:pt idx="28776">
                  <c:v>150.52460336396524</c:v>
                </c:pt>
                <c:pt idx="28777">
                  <c:v>152.78511159794374</c:v>
                </c:pt>
                <c:pt idx="28778">
                  <c:v>152.32542832835657</c:v>
                </c:pt>
                <c:pt idx="28779">
                  <c:v>151.53591354623825</c:v>
                </c:pt>
                <c:pt idx="28780">
                  <c:v>154.84565176525027</c:v>
                </c:pt>
                <c:pt idx="28781">
                  <c:v>158.98276684814437</c:v>
                </c:pt>
                <c:pt idx="28782">
                  <c:v>153.65044212596433</c:v>
                </c:pt>
                <c:pt idx="28783">
                  <c:v>151.35203180318464</c:v>
                </c:pt>
                <c:pt idx="28784">
                  <c:v>150.48669494875003</c:v>
                </c:pt>
                <c:pt idx="28785">
                  <c:v>154.80771798412732</c:v>
                </c:pt>
                <c:pt idx="28786">
                  <c:v>150.76250882685389</c:v>
                </c:pt>
                <c:pt idx="28787">
                  <c:v>150.34073355072098</c:v>
                </c:pt>
                <c:pt idx="28788">
                  <c:v>155.267403663777</c:v>
                </c:pt>
                <c:pt idx="28789">
                  <c:v>161.24326086275417</c:v>
                </c:pt>
                <c:pt idx="28790">
                  <c:v>159.5884215777715</c:v>
                </c:pt>
                <c:pt idx="28791">
                  <c:v>150.80041730232065</c:v>
                </c:pt>
                <c:pt idx="28792">
                  <c:v>153.74238601006925</c:v>
                </c:pt>
                <c:pt idx="28793">
                  <c:v>155.17546399728144</c:v>
                </c:pt>
                <c:pt idx="28794">
                  <c:v>157.10612951193824</c:v>
                </c:pt>
                <c:pt idx="28795">
                  <c:v>150.76250882685389</c:v>
                </c:pt>
                <c:pt idx="28796">
                  <c:v>151.07622425149484</c:v>
                </c:pt>
                <c:pt idx="28797">
                  <c:v>155.67302742410112</c:v>
                </c:pt>
                <c:pt idx="28798">
                  <c:v>156.68435050020847</c:v>
                </c:pt>
                <c:pt idx="28799">
                  <c:v>158.3392199109723</c:v>
                </c:pt>
                <c:pt idx="28800">
                  <c:v>159.16665461635421</c:v>
                </c:pt>
                <c:pt idx="28801">
                  <c:v>158.15533214276246</c:v>
                </c:pt>
                <c:pt idx="28802">
                  <c:v>154.66176520207168</c:v>
                </c:pt>
                <c:pt idx="28803">
                  <c:v>152.54723662234562</c:v>
                </c:pt>
                <c:pt idx="28804">
                  <c:v>153.3367327264796</c:v>
                </c:pt>
                <c:pt idx="28805">
                  <c:v>155.72708030569234</c:v>
                </c:pt>
                <c:pt idx="28806">
                  <c:v>152.78511159794374</c:v>
                </c:pt>
                <c:pt idx="28807">
                  <c:v>152.32542832835657</c:v>
                </c:pt>
                <c:pt idx="28808">
                  <c:v>151.0383163785437</c:v>
                </c:pt>
                <c:pt idx="28809">
                  <c:v>157.10612951193824</c:v>
                </c:pt>
                <c:pt idx="28810">
                  <c:v>158.66905503859715</c:v>
                </c:pt>
                <c:pt idx="28811">
                  <c:v>152.87704945689242</c:v>
                </c:pt>
                <c:pt idx="28812">
                  <c:v>151.13025423749238</c:v>
                </c:pt>
                <c:pt idx="28813">
                  <c:v>151.53591354623825</c:v>
                </c:pt>
                <c:pt idx="28814">
                  <c:v>157.41984132148548</c:v>
                </c:pt>
                <c:pt idx="28815">
                  <c:v>157.51178520559037</c:v>
                </c:pt>
                <c:pt idx="28816">
                  <c:v>154.47787743386186</c:v>
                </c:pt>
                <c:pt idx="28817">
                  <c:v>155.39725542083306</c:v>
                </c:pt>
                <c:pt idx="28818">
                  <c:v>155.76497070569039</c:v>
                </c:pt>
                <c:pt idx="28819">
                  <c:v>152.08751720182104</c:v>
                </c:pt>
                <c:pt idx="28820">
                  <c:v>150.94637851959502</c:v>
                </c:pt>
                <c:pt idx="28821">
                  <c:v>150.06492009437804</c:v>
                </c:pt>
                <c:pt idx="28822">
                  <c:v>150.70847944337197</c:v>
                </c:pt>
                <c:pt idx="28823">
                  <c:v>152.08751720182104</c:v>
                </c:pt>
                <c:pt idx="28824">
                  <c:v>152.36334885413578</c:v>
                </c:pt>
                <c:pt idx="28825">
                  <c:v>156.09483113897144</c:v>
                </c:pt>
                <c:pt idx="28826">
                  <c:v>164.82883133659655</c:v>
                </c:pt>
                <c:pt idx="28827">
                  <c:v>157.01419767814579</c:v>
                </c:pt>
                <c:pt idx="28828">
                  <c:v>153.37461047364957</c:v>
                </c:pt>
                <c:pt idx="28829">
                  <c:v>154.47787743386186</c:v>
                </c:pt>
                <c:pt idx="28830">
                  <c:v>158.98276684814437</c:v>
                </c:pt>
                <c:pt idx="28831">
                  <c:v>160.7295801430131</c:v>
                </c:pt>
                <c:pt idx="28832">
                  <c:v>156.68435050020847</c:v>
                </c:pt>
                <c:pt idx="28833">
                  <c:v>151.40606178918219</c:v>
                </c:pt>
                <c:pt idx="28834">
                  <c:v>152.87704945689242</c:v>
                </c:pt>
                <c:pt idx="28835">
                  <c:v>150.76250882685389</c:v>
                </c:pt>
                <c:pt idx="28836">
                  <c:v>151.44396966213333</c:v>
                </c:pt>
                <c:pt idx="28837">
                  <c:v>152.27140497003089</c:v>
                </c:pt>
                <c:pt idx="28838">
                  <c:v>150.02701787302345</c:v>
                </c:pt>
                <c:pt idx="28839">
                  <c:v>152.08751720182104</c:v>
                </c:pt>
                <c:pt idx="28840">
                  <c:v>150.34073355072098</c:v>
                </c:pt>
                <c:pt idx="28841">
                  <c:v>153.88835385501545</c:v>
                </c:pt>
                <c:pt idx="28842">
                  <c:v>161.97875168403118</c:v>
                </c:pt>
                <c:pt idx="28843">
                  <c:v>163.26590580993766</c:v>
                </c:pt>
                <c:pt idx="28844">
                  <c:v>159.68035341156397</c:v>
                </c:pt>
                <c:pt idx="28845">
                  <c:v>152.32542832835657</c:v>
                </c:pt>
                <c:pt idx="28846">
                  <c:v>152.08751720182104</c:v>
                </c:pt>
                <c:pt idx="28847">
                  <c:v>155.48919930493798</c:v>
                </c:pt>
                <c:pt idx="28848">
                  <c:v>158.3392199109723</c:v>
                </c:pt>
                <c:pt idx="28849">
                  <c:v>154.75370848366097</c:v>
                </c:pt>
                <c:pt idx="28850">
                  <c:v>152.36334885413578</c:v>
                </c:pt>
                <c:pt idx="28851">
                  <c:v>155.39725542083306</c:v>
                </c:pt>
                <c:pt idx="28852">
                  <c:v>155.76497070569039</c:v>
                </c:pt>
                <c:pt idx="28853">
                  <c:v>150.34073355072098</c:v>
                </c:pt>
                <c:pt idx="28854">
                  <c:v>153.3367327264796</c:v>
                </c:pt>
                <c:pt idx="28855">
                  <c:v>155.35933549756945</c:v>
                </c:pt>
                <c:pt idx="28856">
                  <c:v>156.83032196024843</c:v>
                </c:pt>
                <c:pt idx="28857">
                  <c:v>154.62384467629246</c:v>
                </c:pt>
                <c:pt idx="28858">
                  <c:v>151.07622425149484</c:v>
                </c:pt>
                <c:pt idx="28859">
                  <c:v>150.67057036538958</c:v>
                </c:pt>
                <c:pt idx="28860">
                  <c:v>153.00689518879224</c:v>
                </c:pt>
                <c:pt idx="28861">
                  <c:v>154.93753600030848</c:v>
                </c:pt>
                <c:pt idx="28862">
                  <c:v>158.52310767918212</c:v>
                </c:pt>
                <c:pt idx="28863">
                  <c:v>157.97144437455265</c:v>
                </c:pt>
                <c:pt idx="28864">
                  <c:v>152.63911965237259</c:v>
                </c:pt>
                <c:pt idx="28865">
                  <c:v>152.82300742058243</c:v>
                </c:pt>
                <c:pt idx="28866">
                  <c:v>154.29398966565202</c:v>
                </c:pt>
                <c:pt idx="28867">
                  <c:v>150.61654098190766</c:v>
                </c:pt>
                <c:pt idx="28868">
                  <c:v>159.95616698841002</c:v>
                </c:pt>
                <c:pt idx="28869">
                  <c:v>162.62229862120324</c:v>
                </c:pt>
                <c:pt idx="28870">
                  <c:v>160.87554557789684</c:v>
                </c:pt>
                <c:pt idx="28871">
                  <c:v>151.49799964813087</c:v>
                </c:pt>
                <c:pt idx="28872">
                  <c:v>154.84565176525027</c:v>
                </c:pt>
                <c:pt idx="28873">
                  <c:v>156.86823826841831</c:v>
                </c:pt>
                <c:pt idx="28874">
                  <c:v>155.94885847390023</c:v>
                </c:pt>
                <c:pt idx="28875">
                  <c:v>153.09883907289716</c:v>
                </c:pt>
                <c:pt idx="28876">
                  <c:v>151.99557331771612</c:v>
                </c:pt>
                <c:pt idx="28877">
                  <c:v>150.98428699506178</c:v>
                </c:pt>
                <c:pt idx="28878">
                  <c:v>151.62785743034317</c:v>
                </c:pt>
                <c:pt idx="28879">
                  <c:v>154.93753600030848</c:v>
                </c:pt>
                <c:pt idx="28880">
                  <c:v>150.98428699506178</c:v>
                </c:pt>
                <c:pt idx="28881">
                  <c:v>151.86574505876936</c:v>
                </c:pt>
                <c:pt idx="28882">
                  <c:v>157.65775064047412</c:v>
                </c:pt>
                <c:pt idx="28883">
                  <c:v>157.56581278152544</c:v>
                </c:pt>
                <c:pt idx="28884">
                  <c:v>159.49648371882282</c:v>
                </c:pt>
                <c:pt idx="28885">
                  <c:v>161.61103639917383</c:v>
                </c:pt>
                <c:pt idx="28886">
                  <c:v>150.76250882685389</c:v>
                </c:pt>
                <c:pt idx="28887">
                  <c:v>152.23349046940788</c:v>
                </c:pt>
                <c:pt idx="28888">
                  <c:v>152.69317373899506</c:v>
                </c:pt>
                <c:pt idx="28889">
                  <c:v>152.36334885413578</c:v>
                </c:pt>
                <c:pt idx="28890">
                  <c:v>156.86823826841831</c:v>
                </c:pt>
                <c:pt idx="28891">
                  <c:v>160.17797708994595</c:v>
                </c:pt>
                <c:pt idx="28892">
                  <c:v>159.62631378531646</c:v>
                </c:pt>
                <c:pt idx="28893">
                  <c:v>159.16665461635421</c:v>
                </c:pt>
                <c:pt idx="28894">
                  <c:v>155.21336765262322</c:v>
                </c:pt>
                <c:pt idx="28895">
                  <c:v>150.1568581340814</c:v>
                </c:pt>
                <c:pt idx="28896">
                  <c:v>151.9036294336112</c:v>
                </c:pt>
                <c:pt idx="28897">
                  <c:v>151.71980131444809</c:v>
                </c:pt>
                <c:pt idx="28898">
                  <c:v>150.94637851959502</c:v>
                </c:pt>
                <c:pt idx="28899">
                  <c:v>150.57863292820184</c:v>
                </c:pt>
                <c:pt idx="28900">
                  <c:v>150.98428699506178</c:v>
                </c:pt>
                <c:pt idx="28901">
                  <c:v>150.21088739706022</c:v>
                </c:pt>
                <c:pt idx="28902">
                  <c:v>152.73106353647751</c:v>
                </c:pt>
                <c:pt idx="28903">
                  <c:v>150.85444668580257</c:v>
                </c:pt>
                <c:pt idx="28904">
                  <c:v>155.4512727540025</c:v>
                </c:pt>
                <c:pt idx="28905">
                  <c:v>153.15285700858223</c:v>
                </c:pt>
                <c:pt idx="28906">
                  <c:v>153.3367327264796</c:v>
                </c:pt>
                <c:pt idx="28907">
                  <c:v>154.89965463804475</c:v>
                </c:pt>
                <c:pt idx="28908">
                  <c:v>153.15285700858223</c:v>
                </c:pt>
                <c:pt idx="28909">
                  <c:v>150.98428699506178</c:v>
                </c:pt>
                <c:pt idx="28910">
                  <c:v>152.27140497003089</c:v>
                </c:pt>
                <c:pt idx="28911">
                  <c:v>154.62384467629246</c:v>
                </c:pt>
                <c:pt idx="28912">
                  <c:v>160.96748946200174</c:v>
                </c:pt>
                <c:pt idx="28913">
                  <c:v>154.53190802237503</c:v>
                </c:pt>
                <c:pt idx="28914">
                  <c:v>154.20204578154713</c:v>
                </c:pt>
                <c:pt idx="28915">
                  <c:v>159.81020155352627</c:v>
                </c:pt>
                <c:pt idx="28916">
                  <c:v>159.16665461635421</c:v>
                </c:pt>
                <c:pt idx="28917">
                  <c:v>156.59240661610355</c:v>
                </c:pt>
                <c:pt idx="28918">
                  <c:v>155.12142376851833</c:v>
                </c:pt>
                <c:pt idx="28919">
                  <c:v>152.32542832835657</c:v>
                </c:pt>
                <c:pt idx="28920">
                  <c:v>158.20937176900998</c:v>
                </c:pt>
                <c:pt idx="28921">
                  <c:v>155.81901876715662</c:v>
                </c:pt>
                <c:pt idx="28922">
                  <c:v>152.23349046940788</c:v>
                </c:pt>
                <c:pt idx="28923">
                  <c:v>150.06492009437804</c:v>
                </c:pt>
                <c:pt idx="28924">
                  <c:v>152.63911965237259</c:v>
                </c:pt>
                <c:pt idx="28925">
                  <c:v>154.11010189744221</c:v>
                </c:pt>
                <c:pt idx="28926">
                  <c:v>154.84565176525027</c:v>
                </c:pt>
                <c:pt idx="28927">
                  <c:v>151.53591354623825</c:v>
                </c:pt>
                <c:pt idx="28928">
                  <c:v>152.04962077666673</c:v>
                </c:pt>
                <c:pt idx="28929">
                  <c:v>151.95768231520242</c:v>
                </c:pt>
                <c:pt idx="28930">
                  <c:v>151.77381322497692</c:v>
                </c:pt>
                <c:pt idx="28931">
                  <c:v>152.87704945689242</c:v>
                </c:pt>
                <c:pt idx="28932">
                  <c:v>152.69317373899506</c:v>
                </c:pt>
                <c:pt idx="28933">
                  <c:v>150.80041730232065</c:v>
                </c:pt>
                <c:pt idx="28934">
                  <c:v>152.91495130468732</c:v>
                </c:pt>
                <c:pt idx="28935">
                  <c:v>156.31663521535114</c:v>
                </c:pt>
                <c:pt idx="28936">
                  <c:v>156.31663521535114</c:v>
                </c:pt>
                <c:pt idx="28937">
                  <c:v>150.34073355072098</c:v>
                </c:pt>
                <c:pt idx="28938">
                  <c:v>154.80771798412732</c:v>
                </c:pt>
                <c:pt idx="28939">
                  <c:v>159.31260800092545</c:v>
                </c:pt>
                <c:pt idx="28940">
                  <c:v>156.73838410129974</c:v>
                </c:pt>
                <c:pt idx="28941">
                  <c:v>150.94637851959502</c:v>
                </c:pt>
                <c:pt idx="28942">
                  <c:v>153.92627377827907</c:v>
                </c:pt>
                <c:pt idx="28943">
                  <c:v>157.05212603662812</c:v>
                </c:pt>
                <c:pt idx="28944">
                  <c:v>156.22469133124622</c:v>
                </c:pt>
                <c:pt idx="28945">
                  <c:v>150.85444668580257</c:v>
                </c:pt>
                <c:pt idx="28946">
                  <c:v>152.17946108592596</c:v>
                </c:pt>
                <c:pt idx="28947">
                  <c:v>153.37461047364957</c:v>
                </c:pt>
                <c:pt idx="28948">
                  <c:v>155.5811431890429</c:v>
                </c:pt>
                <c:pt idx="28949">
                  <c:v>152.23349046940788</c:v>
                </c:pt>
                <c:pt idx="28950">
                  <c:v>157.84162635837149</c:v>
                </c:pt>
                <c:pt idx="28951">
                  <c:v>158.11743391006129</c:v>
                </c:pt>
                <c:pt idx="28952">
                  <c:v>151.13025423749238</c:v>
                </c:pt>
                <c:pt idx="28953">
                  <c:v>153.46655435775449</c:v>
                </c:pt>
                <c:pt idx="28954">
                  <c:v>151.77381322497692</c:v>
                </c:pt>
                <c:pt idx="28955">
                  <c:v>150.85444668580257</c:v>
                </c:pt>
                <c:pt idx="28956">
                  <c:v>151.71980131444809</c:v>
                </c:pt>
                <c:pt idx="28957">
                  <c:v>150.52460336396524</c:v>
                </c:pt>
                <c:pt idx="28958">
                  <c:v>151.9036294336112</c:v>
                </c:pt>
                <c:pt idx="28959">
                  <c:v>150.43266562551966</c:v>
                </c:pt>
                <c:pt idx="28960">
                  <c:v>151.95768231520242</c:v>
                </c:pt>
                <c:pt idx="28961">
                  <c:v>151.35203180318464</c:v>
                </c:pt>
                <c:pt idx="28962">
                  <c:v>151.35203180318464</c:v>
                </c:pt>
                <c:pt idx="28963">
                  <c:v>150.34073355072098</c:v>
                </c:pt>
                <c:pt idx="28964">
                  <c:v>150.48669494875003</c:v>
                </c:pt>
                <c:pt idx="28965">
                  <c:v>151.0383163785437</c:v>
                </c:pt>
                <c:pt idx="28966">
                  <c:v>152.69317373899506</c:v>
                </c:pt>
                <c:pt idx="28967">
                  <c:v>153.6125402781694</c:v>
                </c:pt>
                <c:pt idx="28968">
                  <c:v>150.39476311495758</c:v>
                </c:pt>
                <c:pt idx="28969">
                  <c:v>152.91495130468732</c:v>
                </c:pt>
                <c:pt idx="28970">
                  <c:v>154.66176520207168</c:v>
                </c:pt>
                <c:pt idx="28971">
                  <c:v>150.80041730232065</c:v>
                </c:pt>
                <c:pt idx="28972">
                  <c:v>150.06492009437804</c:v>
                </c:pt>
                <c:pt idx="28973">
                  <c:v>150.67057036538958</c:v>
                </c:pt>
                <c:pt idx="28974">
                  <c:v>150.11894971886622</c:v>
                </c:pt>
                <c:pt idx="28975">
                  <c:v>151.95768231520242</c:v>
                </c:pt>
                <c:pt idx="28976">
                  <c:v>157.38194308878428</c:v>
                </c:pt>
                <c:pt idx="28977">
                  <c:v>158.11743391006129</c:v>
                </c:pt>
                <c:pt idx="28978">
                  <c:v>152.14155863561541</c:v>
                </c:pt>
                <c:pt idx="28979">
                  <c:v>158.15533214276246</c:v>
                </c:pt>
                <c:pt idx="28980">
                  <c:v>157.78761685790514</c:v>
                </c:pt>
                <c:pt idx="28981">
                  <c:v>156.40851884789373</c:v>
                </c:pt>
                <c:pt idx="28982">
                  <c:v>156.50046273199865</c:v>
                </c:pt>
                <c:pt idx="28983">
                  <c:v>155.48919930493798</c:v>
                </c:pt>
                <c:pt idx="28984">
                  <c:v>153.00689518879224</c:v>
                </c:pt>
                <c:pt idx="28985">
                  <c:v>150.02701787302345</c:v>
                </c:pt>
                <c:pt idx="28986">
                  <c:v>153.88835385501545</c:v>
                </c:pt>
                <c:pt idx="28987">
                  <c:v>152.60124130268699</c:v>
                </c:pt>
                <c:pt idx="28988">
                  <c:v>159.03680044923564</c:v>
                </c:pt>
                <c:pt idx="28989">
                  <c:v>165.93203744273089</c:v>
                </c:pt>
                <c:pt idx="28990">
                  <c:v>155.81901876715662</c:v>
                </c:pt>
                <c:pt idx="28991">
                  <c:v>153.00689518879224</c:v>
                </c:pt>
                <c:pt idx="28992">
                  <c:v>155.94885847390023</c:v>
                </c:pt>
                <c:pt idx="28993">
                  <c:v>157.97144437455265</c:v>
                </c:pt>
                <c:pt idx="28994">
                  <c:v>154.29398966565202</c:v>
                </c:pt>
                <c:pt idx="28995">
                  <c:v>152.36334885413578</c:v>
                </c:pt>
                <c:pt idx="28996">
                  <c:v>152.27140497003089</c:v>
                </c:pt>
                <c:pt idx="28997">
                  <c:v>151.53591354623825</c:v>
                </c:pt>
                <c:pt idx="28998">
                  <c:v>150.70847944337197</c:v>
                </c:pt>
                <c:pt idx="28999">
                  <c:v>152.27140497003089</c:v>
                </c:pt>
                <c:pt idx="29000">
                  <c:v>151.40606178918219</c:v>
                </c:pt>
                <c:pt idx="29001">
                  <c:v>150.94637851959502</c:v>
                </c:pt>
                <c:pt idx="29002">
                  <c:v>151.62785743034317</c:v>
                </c:pt>
                <c:pt idx="29003">
                  <c:v>152.87704945689242</c:v>
                </c:pt>
                <c:pt idx="29004">
                  <c:v>155.267403663777</c:v>
                </c:pt>
                <c:pt idx="29005">
                  <c:v>153.6125402781694</c:v>
                </c:pt>
                <c:pt idx="29006">
                  <c:v>154.25609806062272</c:v>
                </c:pt>
                <c:pt idx="29007">
                  <c:v>154.71578133020989</c:v>
                </c:pt>
                <c:pt idx="29008">
                  <c:v>153.06092517478979</c:v>
                </c:pt>
                <c:pt idx="29009">
                  <c:v>150.94637851959502</c:v>
                </c:pt>
                <c:pt idx="29010">
                  <c:v>151.0383163785437</c:v>
                </c:pt>
                <c:pt idx="29011">
                  <c:v>152.63911965237259</c:v>
                </c:pt>
                <c:pt idx="29012">
                  <c:v>152.91495130468732</c:v>
                </c:pt>
                <c:pt idx="29013">
                  <c:v>151.9036294336112</c:v>
                </c:pt>
                <c:pt idx="29014">
                  <c:v>151.71980131444809</c:v>
                </c:pt>
                <c:pt idx="29015">
                  <c:v>150.02701787302345</c:v>
                </c:pt>
                <c:pt idx="29016">
                  <c:v>154.84565176525027</c:v>
                </c:pt>
                <c:pt idx="29017">
                  <c:v>153.55849824185941</c:v>
                </c:pt>
                <c:pt idx="29018">
                  <c:v>152.91495130468732</c:v>
                </c:pt>
                <c:pt idx="29019">
                  <c:v>151.2600999693922</c:v>
                </c:pt>
                <c:pt idx="29020">
                  <c:v>154.62384467629246</c:v>
                </c:pt>
                <c:pt idx="29021">
                  <c:v>154.43997076594195</c:v>
                </c:pt>
                <c:pt idx="29022">
                  <c:v>152.82300742058243</c:v>
                </c:pt>
                <c:pt idx="29023">
                  <c:v>156.50046273199865</c:v>
                </c:pt>
                <c:pt idx="29024">
                  <c:v>158.61505156328704</c:v>
                </c:pt>
                <c:pt idx="29025">
                  <c:v>152.91495130468732</c:v>
                </c:pt>
                <c:pt idx="29026">
                  <c:v>151.81174519855301</c:v>
                </c:pt>
                <c:pt idx="29027">
                  <c:v>150.67057036538958</c:v>
                </c:pt>
                <c:pt idx="29028">
                  <c:v>152.41736618730525</c:v>
                </c:pt>
                <c:pt idx="29029">
                  <c:v>165.56432215787356</c:v>
                </c:pt>
                <c:pt idx="29030">
                  <c:v>174.94181506626467</c:v>
                </c:pt>
                <c:pt idx="29031">
                  <c:v>166.57558437990298</c:v>
                </c:pt>
                <c:pt idx="29032">
                  <c:v>152.63911965237259</c:v>
                </c:pt>
                <c:pt idx="29033">
                  <c:v>162.75216483863426</c:v>
                </c:pt>
                <c:pt idx="29034">
                  <c:v>161.92473013325235</c:v>
                </c:pt>
                <c:pt idx="29035">
                  <c:v>156.59240661610355</c:v>
                </c:pt>
                <c:pt idx="29036">
                  <c:v>155.85691519231094</c:v>
                </c:pt>
                <c:pt idx="29037">
                  <c:v>150.43266562551966</c:v>
                </c:pt>
                <c:pt idx="29038">
                  <c:v>150.70847944337197</c:v>
                </c:pt>
                <c:pt idx="29039">
                  <c:v>150.21088739706022</c:v>
                </c:pt>
                <c:pt idx="29040">
                  <c:v>153.24479486753091</c:v>
                </c:pt>
                <c:pt idx="29041">
                  <c:v>152.32542832835657</c:v>
                </c:pt>
                <c:pt idx="29042">
                  <c:v>150.61654098190766</c:v>
                </c:pt>
                <c:pt idx="29043">
                  <c:v>152.69317373899506</c:v>
                </c:pt>
                <c:pt idx="29044">
                  <c:v>155.54321121546681</c:v>
                </c:pt>
                <c:pt idx="29045">
                  <c:v>152.14155863561541</c:v>
                </c:pt>
                <c:pt idx="29046">
                  <c:v>151.07622425149484</c:v>
                </c:pt>
                <c:pt idx="29047">
                  <c:v>158.15533214276246</c:v>
                </c:pt>
                <c:pt idx="29048">
                  <c:v>153.55849824185941</c:v>
                </c:pt>
                <c:pt idx="29049">
                  <c:v>150.61654098190766</c:v>
                </c:pt>
                <c:pt idx="29050">
                  <c:v>151.13025423749238</c:v>
                </c:pt>
                <c:pt idx="29051">
                  <c:v>151.49799964813087</c:v>
                </c:pt>
                <c:pt idx="29052">
                  <c:v>151.07622425149484</c:v>
                </c:pt>
                <c:pt idx="29053">
                  <c:v>151.2600999693922</c:v>
                </c:pt>
                <c:pt idx="29054">
                  <c:v>151.95768231520242</c:v>
                </c:pt>
                <c:pt idx="29055">
                  <c:v>154.34803471454015</c:v>
                </c:pt>
                <c:pt idx="29056">
                  <c:v>152.69317373899506</c:v>
                </c:pt>
                <c:pt idx="29057">
                  <c:v>151.71980131444809</c:v>
                </c:pt>
                <c:pt idx="29058">
                  <c:v>155.12142376851833</c:v>
                </c:pt>
                <c:pt idx="29059">
                  <c:v>155.48919930493798</c:v>
                </c:pt>
                <c:pt idx="29060">
                  <c:v>151.9036294336112</c:v>
                </c:pt>
                <c:pt idx="29061">
                  <c:v>151.13025423749238</c:v>
                </c:pt>
                <c:pt idx="29062">
                  <c:v>152.87704945689242</c:v>
                </c:pt>
                <c:pt idx="29063">
                  <c:v>151.95768231520242</c:v>
                </c:pt>
                <c:pt idx="29064">
                  <c:v>153.3367327264796</c:v>
                </c:pt>
                <c:pt idx="29065">
                  <c:v>151.13025423749238</c:v>
                </c:pt>
                <c:pt idx="29066">
                  <c:v>151.31412995538975</c:v>
                </c:pt>
                <c:pt idx="29067">
                  <c:v>151.40606178918219</c:v>
                </c:pt>
                <c:pt idx="29068">
                  <c:v>152.69317373899506</c:v>
                </c:pt>
                <c:pt idx="29069">
                  <c:v>151.95768231520242</c:v>
                </c:pt>
                <c:pt idx="29070">
                  <c:v>153.74238601006925</c:v>
                </c:pt>
                <c:pt idx="29071">
                  <c:v>157.78761685790514</c:v>
                </c:pt>
                <c:pt idx="29072">
                  <c:v>157.69567297380021</c:v>
                </c:pt>
                <c:pt idx="29073">
                  <c:v>154.11010189744221</c:v>
                </c:pt>
                <c:pt idx="29074">
                  <c:v>151.68187476351261</c:v>
                </c:pt>
                <c:pt idx="29075">
                  <c:v>150.57863292820184</c:v>
                </c:pt>
                <c:pt idx="29076">
                  <c:v>153.42866998291265</c:v>
                </c:pt>
                <c:pt idx="29077">
                  <c:v>158.85292473133828</c:v>
                </c:pt>
                <c:pt idx="29078">
                  <c:v>161.70298028327875</c:v>
                </c:pt>
                <c:pt idx="29079">
                  <c:v>153.6125402781694</c:v>
                </c:pt>
                <c:pt idx="29080">
                  <c:v>150.43266562551966</c:v>
                </c:pt>
                <c:pt idx="29081">
                  <c:v>153.92627377827907</c:v>
                </c:pt>
                <c:pt idx="29082">
                  <c:v>155.21336765262322</c:v>
                </c:pt>
                <c:pt idx="29083">
                  <c:v>156.86823826841831</c:v>
                </c:pt>
                <c:pt idx="29084">
                  <c:v>155.85691519231094</c:v>
                </c:pt>
                <c:pt idx="29085">
                  <c:v>151.99557331771612</c:v>
                </c:pt>
                <c:pt idx="29086">
                  <c:v>150.34073355072098</c:v>
                </c:pt>
                <c:pt idx="29087">
                  <c:v>150.43266562551966</c:v>
                </c:pt>
                <c:pt idx="29088">
                  <c:v>152.23349046940788</c:v>
                </c:pt>
                <c:pt idx="29089">
                  <c:v>152.41736618730525</c:v>
                </c:pt>
                <c:pt idx="29090">
                  <c:v>151.22219209644106</c:v>
                </c:pt>
                <c:pt idx="29091">
                  <c:v>153.00689518879224</c:v>
                </c:pt>
                <c:pt idx="29092">
                  <c:v>151.9036294336112</c:v>
                </c:pt>
                <c:pt idx="29093">
                  <c:v>151.9036294336112</c:v>
                </c:pt>
                <c:pt idx="29094">
                  <c:v>150.52460336396524</c:v>
                </c:pt>
                <c:pt idx="29095">
                  <c:v>151.0383163785437</c:v>
                </c:pt>
                <c:pt idx="29096">
                  <c:v>150.70847944337197</c:v>
                </c:pt>
                <c:pt idx="29097">
                  <c:v>150.57863292820184</c:v>
                </c:pt>
                <c:pt idx="29098">
                  <c:v>156.27870083171257</c:v>
                </c:pt>
                <c:pt idx="29099">
                  <c:v>155.72708030569234</c:v>
                </c:pt>
                <c:pt idx="29100">
                  <c:v>150.57863292820184</c:v>
                </c:pt>
                <c:pt idx="29101">
                  <c:v>151.95768231520242</c:v>
                </c:pt>
                <c:pt idx="29102">
                  <c:v>150.302825376512</c:v>
                </c:pt>
                <c:pt idx="29103">
                  <c:v>151.07622425149484</c:v>
                </c:pt>
                <c:pt idx="29104">
                  <c:v>151.13025423749238</c:v>
                </c:pt>
                <c:pt idx="29105">
                  <c:v>150.02701787302345</c:v>
                </c:pt>
                <c:pt idx="29106">
                  <c:v>153.37461047364957</c:v>
                </c:pt>
                <c:pt idx="29107">
                  <c:v>154.11010189744221</c:v>
                </c:pt>
                <c:pt idx="29108">
                  <c:v>153.19078295700209</c:v>
                </c:pt>
                <c:pt idx="29109">
                  <c:v>150.1568581340814</c:v>
                </c:pt>
                <c:pt idx="29110">
                  <c:v>155.35933549756945</c:v>
                </c:pt>
                <c:pt idx="29111">
                  <c:v>154.43997076594195</c:v>
                </c:pt>
                <c:pt idx="29112">
                  <c:v>152.32542832835657</c:v>
                </c:pt>
                <c:pt idx="29113">
                  <c:v>152.41736618730525</c:v>
                </c:pt>
                <c:pt idx="29114">
                  <c:v>151.16816211044352</c:v>
                </c:pt>
                <c:pt idx="29115">
                  <c:v>150.11894971886622</c:v>
                </c:pt>
                <c:pt idx="29116">
                  <c:v>152.4552927382407</c:v>
                </c:pt>
                <c:pt idx="29117">
                  <c:v>154.84565176525027</c:v>
                </c:pt>
                <c:pt idx="29118">
                  <c:v>153.55849824185941</c:v>
                </c:pt>
                <c:pt idx="29119">
                  <c:v>153.19078295700209</c:v>
                </c:pt>
                <c:pt idx="29120">
                  <c:v>153.74238601006925</c:v>
                </c:pt>
                <c:pt idx="29121">
                  <c:v>150.70847944337197</c:v>
                </c:pt>
                <c:pt idx="29122">
                  <c:v>151.22219209644106</c:v>
                </c:pt>
                <c:pt idx="29123">
                  <c:v>153.46655435775449</c:v>
                </c:pt>
                <c:pt idx="29124">
                  <c:v>155.48919930493798</c:v>
                </c:pt>
                <c:pt idx="29125">
                  <c:v>151.16816211044352</c:v>
                </c:pt>
                <c:pt idx="29126">
                  <c:v>151.13025423749238</c:v>
                </c:pt>
                <c:pt idx="29127">
                  <c:v>150.70847944337197</c:v>
                </c:pt>
                <c:pt idx="29128">
                  <c:v>155.48919930493798</c:v>
                </c:pt>
                <c:pt idx="29129">
                  <c:v>153.74238601006925</c:v>
                </c:pt>
                <c:pt idx="29130">
                  <c:v>154.25609806062272</c:v>
                </c:pt>
                <c:pt idx="29131">
                  <c:v>159.12873830818432</c:v>
                </c:pt>
                <c:pt idx="29132">
                  <c:v>154.53190802237503</c:v>
                </c:pt>
                <c:pt idx="29133">
                  <c:v>154.38593354975694</c:v>
                </c:pt>
                <c:pt idx="29134">
                  <c:v>154.75370848366097</c:v>
                </c:pt>
                <c:pt idx="29135">
                  <c:v>159.35054238456402</c:v>
                </c:pt>
                <c:pt idx="29136">
                  <c:v>153.92627377827907</c:v>
                </c:pt>
                <c:pt idx="29137">
                  <c:v>150.57863292820184</c:v>
                </c:pt>
                <c:pt idx="29138">
                  <c:v>152.23349046940788</c:v>
                </c:pt>
                <c:pt idx="29139">
                  <c:v>151.58993750707955</c:v>
                </c:pt>
                <c:pt idx="29140">
                  <c:v>151.49799964813087</c:v>
                </c:pt>
                <c:pt idx="29141">
                  <c:v>151.58993750707955</c:v>
                </c:pt>
                <c:pt idx="29142">
                  <c:v>150.302825376512</c:v>
                </c:pt>
                <c:pt idx="29143">
                  <c:v>150.94637851959502</c:v>
                </c:pt>
                <c:pt idx="29144">
                  <c:v>150.39476311495758</c:v>
                </c:pt>
                <c:pt idx="29145">
                  <c:v>151.13025423749238</c:v>
                </c:pt>
                <c:pt idx="29146">
                  <c:v>150.94637851959502</c:v>
                </c:pt>
                <c:pt idx="29147">
                  <c:v>157.38194308878428</c:v>
                </c:pt>
                <c:pt idx="29148">
                  <c:v>157.47387492257675</c:v>
                </c:pt>
                <c:pt idx="29149">
                  <c:v>157.65775064047412</c:v>
                </c:pt>
                <c:pt idx="29150">
                  <c:v>160.87554557789684</c:v>
                </c:pt>
                <c:pt idx="29151">
                  <c:v>151.13025423749238</c:v>
                </c:pt>
                <c:pt idx="29152">
                  <c:v>156.68435050020847</c:v>
                </c:pt>
                <c:pt idx="29153">
                  <c:v>160.36180460659344</c:v>
                </c:pt>
                <c:pt idx="29154">
                  <c:v>159.25859850045913</c:v>
                </c:pt>
                <c:pt idx="29155">
                  <c:v>159.25859850045913</c:v>
                </c:pt>
                <c:pt idx="29156">
                  <c:v>154.29398966565202</c:v>
                </c:pt>
                <c:pt idx="29157">
                  <c:v>153.28272684110698</c:v>
                </c:pt>
                <c:pt idx="29158">
                  <c:v>153.6125402781694</c:v>
                </c:pt>
                <c:pt idx="29159">
                  <c:v>157.38194308878428</c:v>
                </c:pt>
                <c:pt idx="29160">
                  <c:v>160.96748946200174</c:v>
                </c:pt>
                <c:pt idx="29161">
                  <c:v>157.84162635837149</c:v>
                </c:pt>
                <c:pt idx="29162">
                  <c:v>152.4552927382407</c:v>
                </c:pt>
                <c:pt idx="29163">
                  <c:v>155.5811431890429</c:v>
                </c:pt>
                <c:pt idx="29164">
                  <c:v>156.77629438431339</c:v>
                </c:pt>
                <c:pt idx="29165">
                  <c:v>157.60372908969529</c:v>
                </c:pt>
                <c:pt idx="29166">
                  <c:v>155.12142376851833</c:v>
                </c:pt>
                <c:pt idx="29167">
                  <c:v>153.00689518879224</c:v>
                </c:pt>
                <c:pt idx="29168">
                  <c:v>151.07622425149484</c:v>
                </c:pt>
                <c:pt idx="29169">
                  <c:v>150.61654098190766</c:v>
                </c:pt>
                <c:pt idx="29170">
                  <c:v>151.95768231520242</c:v>
                </c:pt>
                <c:pt idx="29171">
                  <c:v>154.25609806062272</c:v>
                </c:pt>
                <c:pt idx="29172">
                  <c:v>155.54321121546681</c:v>
                </c:pt>
                <c:pt idx="29173">
                  <c:v>153.06092517478979</c:v>
                </c:pt>
                <c:pt idx="29174">
                  <c:v>154.80771798412732</c:v>
                </c:pt>
                <c:pt idx="29175">
                  <c:v>152.04962077666673</c:v>
                </c:pt>
                <c:pt idx="29176">
                  <c:v>150.98428699506178</c:v>
                </c:pt>
                <c:pt idx="29177">
                  <c:v>151.62785743034317</c:v>
                </c:pt>
                <c:pt idx="29178">
                  <c:v>151.2600999693922</c:v>
                </c:pt>
                <c:pt idx="29179">
                  <c:v>151.9036294336112</c:v>
                </c:pt>
                <c:pt idx="29180">
                  <c:v>153.88835385501545</c:v>
                </c:pt>
                <c:pt idx="29181">
                  <c:v>155.72708030569234</c:v>
                </c:pt>
                <c:pt idx="29182">
                  <c:v>154.89965463804475</c:v>
                </c:pt>
                <c:pt idx="29183">
                  <c:v>150.43266562551966</c:v>
                </c:pt>
                <c:pt idx="29184">
                  <c:v>150.67057036538958</c:v>
                </c:pt>
                <c:pt idx="29185">
                  <c:v>150.80041730232065</c:v>
                </c:pt>
                <c:pt idx="29186">
                  <c:v>150.76250882685389</c:v>
                </c:pt>
                <c:pt idx="29187">
                  <c:v>151.0383163785437</c:v>
                </c:pt>
                <c:pt idx="29188">
                  <c:v>151.0383163785437</c:v>
                </c:pt>
                <c:pt idx="29189">
                  <c:v>151.0383163785437</c:v>
                </c:pt>
                <c:pt idx="29190">
                  <c:v>150.02701787302345</c:v>
                </c:pt>
                <c:pt idx="29191">
                  <c:v>151.16816211044352</c:v>
                </c:pt>
                <c:pt idx="29192">
                  <c:v>152.73106353647751</c:v>
                </c:pt>
                <c:pt idx="29193">
                  <c:v>151.44396966213333</c:v>
                </c:pt>
                <c:pt idx="29194">
                  <c:v>152.91495130468732</c:v>
                </c:pt>
                <c:pt idx="29195">
                  <c:v>151.22219209644106</c:v>
                </c:pt>
                <c:pt idx="29196">
                  <c:v>150.57863292820184</c:v>
                </c:pt>
                <c:pt idx="29197">
                  <c:v>151.44396966213333</c:v>
                </c:pt>
                <c:pt idx="29198">
                  <c:v>152.82300742058243</c:v>
                </c:pt>
                <c:pt idx="29199">
                  <c:v>151.62785743034317</c:v>
                </c:pt>
                <c:pt idx="29200">
                  <c:v>151.07622425149484</c:v>
                </c:pt>
                <c:pt idx="29201">
                  <c:v>151.2600999693922</c:v>
                </c:pt>
                <c:pt idx="29202">
                  <c:v>152.82300742058243</c:v>
                </c:pt>
                <c:pt idx="29203">
                  <c:v>150.61654098190766</c:v>
                </c:pt>
                <c:pt idx="29204">
                  <c:v>150.57863292820184</c:v>
                </c:pt>
                <c:pt idx="29205">
                  <c:v>152.87704945689242</c:v>
                </c:pt>
                <c:pt idx="29206">
                  <c:v>150.1568581340814</c:v>
                </c:pt>
                <c:pt idx="29207">
                  <c:v>150.11894971886622</c:v>
                </c:pt>
                <c:pt idx="29208">
                  <c:v>150.02701787302345</c:v>
                </c:pt>
                <c:pt idx="29209">
                  <c:v>154.47787743386186</c:v>
                </c:pt>
                <c:pt idx="29210">
                  <c:v>153.46655435775449</c:v>
                </c:pt>
                <c:pt idx="29211">
                  <c:v>151.62785743034317</c:v>
                </c:pt>
                <c:pt idx="29212">
                  <c:v>151.81174519855301</c:v>
                </c:pt>
                <c:pt idx="29213">
                  <c:v>152.14155863561541</c:v>
                </c:pt>
                <c:pt idx="29214">
                  <c:v>153.52060844437696</c:v>
                </c:pt>
                <c:pt idx="29215">
                  <c:v>156.00289388253839</c:v>
                </c:pt>
                <c:pt idx="29216">
                  <c:v>155.9109566261053</c:v>
                </c:pt>
                <c:pt idx="29217">
                  <c:v>153.42866998291265</c:v>
                </c:pt>
                <c:pt idx="29218">
                  <c:v>150.1568581340814</c:v>
                </c:pt>
                <c:pt idx="29219">
                  <c:v>151.71980131444809</c:v>
                </c:pt>
                <c:pt idx="29220">
                  <c:v>152.4552927382407</c:v>
                </c:pt>
                <c:pt idx="29221">
                  <c:v>150.1568581340814</c:v>
                </c:pt>
                <c:pt idx="29222">
                  <c:v>154.47787743386186</c:v>
                </c:pt>
                <c:pt idx="29223">
                  <c:v>157.14406992073305</c:v>
                </c:pt>
                <c:pt idx="29224">
                  <c:v>156.40851884789373</c:v>
                </c:pt>
                <c:pt idx="29225">
                  <c:v>151.62785743034317</c:v>
                </c:pt>
                <c:pt idx="29226">
                  <c:v>151.9036294336112</c:v>
                </c:pt>
                <c:pt idx="29227">
                  <c:v>150.02701787302345</c:v>
                </c:pt>
                <c:pt idx="29228">
                  <c:v>150.98428699506178</c:v>
                </c:pt>
                <c:pt idx="29229">
                  <c:v>152.73106353647751</c:v>
                </c:pt>
                <c:pt idx="29230">
                  <c:v>151.81174519855301</c:v>
                </c:pt>
                <c:pt idx="29231">
                  <c:v>150.52460336396524</c:v>
                </c:pt>
                <c:pt idx="29232">
                  <c:v>152.32542832835657</c:v>
                </c:pt>
                <c:pt idx="29233">
                  <c:v>153.9802856888079</c:v>
                </c:pt>
                <c:pt idx="29234">
                  <c:v>154.99159129196221</c:v>
                </c:pt>
                <c:pt idx="29235">
                  <c:v>156.46257654960993</c:v>
                </c:pt>
                <c:pt idx="29236">
                  <c:v>153.9802856888079</c:v>
                </c:pt>
                <c:pt idx="29237">
                  <c:v>152.87704945689242</c:v>
                </c:pt>
                <c:pt idx="29238">
                  <c:v>150.34073355072098</c:v>
                </c:pt>
                <c:pt idx="29239">
                  <c:v>153.92627377827907</c:v>
                </c:pt>
                <c:pt idx="29240">
                  <c:v>152.63911965237259</c:v>
                </c:pt>
                <c:pt idx="29241">
                  <c:v>152.36334885413578</c:v>
                </c:pt>
                <c:pt idx="29242">
                  <c:v>151.99557331771612</c:v>
                </c:pt>
                <c:pt idx="29243">
                  <c:v>150.67057036538958</c:v>
                </c:pt>
                <c:pt idx="29244">
                  <c:v>151.2600999693922</c:v>
                </c:pt>
                <c:pt idx="29245">
                  <c:v>153.79641599606677</c:v>
                </c:pt>
                <c:pt idx="29246">
                  <c:v>152.04962077666673</c:v>
                </c:pt>
                <c:pt idx="29247">
                  <c:v>154.89965463804475</c:v>
                </c:pt>
                <c:pt idx="29248">
                  <c:v>160.59971995073832</c:v>
                </c:pt>
                <c:pt idx="29249">
                  <c:v>151.40606178918219</c:v>
                </c:pt>
                <c:pt idx="29250">
                  <c:v>150.43266562551966</c:v>
                </c:pt>
                <c:pt idx="29251">
                  <c:v>153.65044212596433</c:v>
                </c:pt>
                <c:pt idx="29252">
                  <c:v>157.41984132148548</c:v>
                </c:pt>
                <c:pt idx="29253">
                  <c:v>156.9601821525232</c:v>
                </c:pt>
                <c:pt idx="29254">
                  <c:v>158.98276684814437</c:v>
                </c:pt>
                <c:pt idx="29255">
                  <c:v>156.22469133124622</c:v>
                </c:pt>
                <c:pt idx="29256">
                  <c:v>151.81174519855301</c:v>
                </c:pt>
                <c:pt idx="29257">
                  <c:v>151.62785743034317</c:v>
                </c:pt>
                <c:pt idx="29258">
                  <c:v>150.61654098190766</c:v>
                </c:pt>
                <c:pt idx="29259">
                  <c:v>151.53591354623825</c:v>
                </c:pt>
                <c:pt idx="29260">
                  <c:v>152.17946108592596</c:v>
                </c:pt>
                <c:pt idx="29261">
                  <c:v>151.0383163785437</c:v>
                </c:pt>
                <c:pt idx="29262">
                  <c:v>151.49799964813087</c:v>
                </c:pt>
                <c:pt idx="29263">
                  <c:v>152.9689873158411</c:v>
                </c:pt>
                <c:pt idx="29264">
                  <c:v>152.41736618730525</c:v>
                </c:pt>
                <c:pt idx="29265">
                  <c:v>151.40606178918219</c:v>
                </c:pt>
                <c:pt idx="29266">
                  <c:v>154.62384467629246</c:v>
                </c:pt>
                <c:pt idx="29267">
                  <c:v>154.80771798412732</c:v>
                </c:pt>
                <c:pt idx="29268">
                  <c:v>152.73106353647751</c:v>
                </c:pt>
                <c:pt idx="29269">
                  <c:v>154.01821766238399</c:v>
                </c:pt>
                <c:pt idx="29270">
                  <c:v>151.44396966213333</c:v>
                </c:pt>
                <c:pt idx="29271">
                  <c:v>150.11894971886622</c:v>
                </c:pt>
                <c:pt idx="29272">
                  <c:v>152.08751720182104</c:v>
                </c:pt>
                <c:pt idx="29273">
                  <c:v>150.302825376512</c:v>
                </c:pt>
                <c:pt idx="29274">
                  <c:v>152.87704945689242</c:v>
                </c:pt>
                <c:pt idx="29275">
                  <c:v>154.34803471454015</c:v>
                </c:pt>
                <c:pt idx="29276">
                  <c:v>151.13025423749238</c:v>
                </c:pt>
                <c:pt idx="29277">
                  <c:v>152.78511159794374</c:v>
                </c:pt>
                <c:pt idx="29278">
                  <c:v>150.21088739706022</c:v>
                </c:pt>
                <c:pt idx="29279">
                  <c:v>150.2487958122754</c:v>
                </c:pt>
                <c:pt idx="29280">
                  <c:v>154.93753600030848</c:v>
                </c:pt>
                <c:pt idx="29281">
                  <c:v>155.48919930493798</c:v>
                </c:pt>
                <c:pt idx="29282">
                  <c:v>155.21336765262322</c:v>
                </c:pt>
                <c:pt idx="29283">
                  <c:v>155.0294798844134</c:v>
                </c:pt>
                <c:pt idx="29284">
                  <c:v>152.17946108592596</c:v>
                </c:pt>
                <c:pt idx="29285">
                  <c:v>151.53591354623825</c:v>
                </c:pt>
                <c:pt idx="29286">
                  <c:v>150.89234853359747</c:v>
                </c:pt>
                <c:pt idx="29287">
                  <c:v>151.68187476351261</c:v>
                </c:pt>
                <c:pt idx="29288">
                  <c:v>157.56581278152544</c:v>
                </c:pt>
                <c:pt idx="29289">
                  <c:v>153.42866998291265</c:v>
                </c:pt>
                <c:pt idx="29290">
                  <c:v>152.91495130468732</c:v>
                </c:pt>
                <c:pt idx="29291">
                  <c:v>153.46655435775449</c:v>
                </c:pt>
                <c:pt idx="29292">
                  <c:v>150.76250882685389</c:v>
                </c:pt>
                <c:pt idx="29293">
                  <c:v>150.21088739706022</c:v>
                </c:pt>
                <c:pt idx="29294">
                  <c:v>150.94637851959502</c:v>
                </c:pt>
                <c:pt idx="29295">
                  <c:v>151.44396966213333</c:v>
                </c:pt>
                <c:pt idx="29296">
                  <c:v>151.81174519855301</c:v>
                </c:pt>
                <c:pt idx="29297">
                  <c:v>150.02701787302345</c:v>
                </c:pt>
                <c:pt idx="29298">
                  <c:v>150.76250882685389</c:v>
                </c:pt>
                <c:pt idx="29299">
                  <c:v>153.83432989417415</c:v>
                </c:pt>
                <c:pt idx="29300">
                  <c:v>152.54723662234562</c:v>
                </c:pt>
                <c:pt idx="29301">
                  <c:v>152.87704945689242</c:v>
                </c:pt>
                <c:pt idx="29302">
                  <c:v>155.9109566261053</c:v>
                </c:pt>
                <c:pt idx="29303">
                  <c:v>152.60124130268699</c:v>
                </c:pt>
                <c:pt idx="29304">
                  <c:v>150.48669494875003</c:v>
                </c:pt>
                <c:pt idx="29305">
                  <c:v>152.32542832835657</c:v>
                </c:pt>
                <c:pt idx="29306">
                  <c:v>154.71578133020989</c:v>
                </c:pt>
                <c:pt idx="29307">
                  <c:v>150.67057036538958</c:v>
                </c:pt>
                <c:pt idx="29308">
                  <c:v>150.43266562551966</c:v>
                </c:pt>
                <c:pt idx="29309">
                  <c:v>153.74238601006925</c:v>
                </c:pt>
                <c:pt idx="29310">
                  <c:v>153.65044212596433</c:v>
                </c:pt>
                <c:pt idx="29311">
                  <c:v>150.48669494875003</c:v>
                </c:pt>
                <c:pt idx="29312">
                  <c:v>150.302825376512</c:v>
                </c:pt>
                <c:pt idx="29313">
                  <c:v>151.86574505876936</c:v>
                </c:pt>
                <c:pt idx="29314">
                  <c:v>150.302825376512</c:v>
                </c:pt>
                <c:pt idx="29315">
                  <c:v>151.44396966213333</c:v>
                </c:pt>
                <c:pt idx="29316">
                  <c:v>151.49799964813087</c:v>
                </c:pt>
                <c:pt idx="29317">
                  <c:v>150.06492009437804</c:v>
                </c:pt>
                <c:pt idx="29318">
                  <c:v>154.75370848366097</c:v>
                </c:pt>
                <c:pt idx="29319">
                  <c:v>155.21336765262322</c:v>
                </c:pt>
                <c:pt idx="29320">
                  <c:v>153.00689518879224</c:v>
                </c:pt>
                <c:pt idx="29321">
                  <c:v>151.86574505876936</c:v>
                </c:pt>
                <c:pt idx="29322">
                  <c:v>150.302825376512</c:v>
                </c:pt>
                <c:pt idx="29323">
                  <c:v>150.80041730232065</c:v>
                </c:pt>
                <c:pt idx="29324">
                  <c:v>151.40606178918219</c:v>
                </c:pt>
                <c:pt idx="29325">
                  <c:v>153.06092517478979</c:v>
                </c:pt>
                <c:pt idx="29326">
                  <c:v>152.04962077666673</c:v>
                </c:pt>
                <c:pt idx="29327">
                  <c:v>150.21088739706022</c:v>
                </c:pt>
                <c:pt idx="29328">
                  <c:v>152.4552927382407</c:v>
                </c:pt>
                <c:pt idx="29329">
                  <c:v>150.98428699506178</c:v>
                </c:pt>
                <c:pt idx="29330">
                  <c:v>150.43266562551966</c:v>
                </c:pt>
                <c:pt idx="29331">
                  <c:v>151.62785743034317</c:v>
                </c:pt>
                <c:pt idx="29332">
                  <c:v>150.43266562551966</c:v>
                </c:pt>
                <c:pt idx="29333">
                  <c:v>150.67057036538958</c:v>
                </c:pt>
                <c:pt idx="29334">
                  <c:v>152.41736618730525</c:v>
                </c:pt>
                <c:pt idx="29335">
                  <c:v>150.80041730232065</c:v>
                </c:pt>
                <c:pt idx="29336">
                  <c:v>155.39725542083306</c:v>
                </c:pt>
                <c:pt idx="29337">
                  <c:v>157.69567297380021</c:v>
                </c:pt>
                <c:pt idx="29338">
                  <c:v>154.11010189744221</c:v>
                </c:pt>
                <c:pt idx="29339">
                  <c:v>154.71578133020989</c:v>
                </c:pt>
                <c:pt idx="29340">
                  <c:v>156.00289388253839</c:v>
                </c:pt>
                <c:pt idx="29341">
                  <c:v>150.302825376512</c:v>
                </c:pt>
                <c:pt idx="29342">
                  <c:v>150.48669494875003</c:v>
                </c:pt>
                <c:pt idx="29343">
                  <c:v>152.87704945689242</c:v>
                </c:pt>
                <c:pt idx="29344">
                  <c:v>152.32542832835657</c:v>
                </c:pt>
                <c:pt idx="29345">
                  <c:v>150.39476311495758</c:v>
                </c:pt>
                <c:pt idx="29346">
                  <c:v>151.0383163785437</c:v>
                </c:pt>
                <c:pt idx="29347">
                  <c:v>151.13025423749238</c:v>
                </c:pt>
                <c:pt idx="29348">
                  <c:v>150.21088739706022</c:v>
                </c:pt>
                <c:pt idx="29349">
                  <c:v>150.98428699506178</c:v>
                </c:pt>
                <c:pt idx="29350">
                  <c:v>150.76250882685389</c:v>
                </c:pt>
                <c:pt idx="29351">
                  <c:v>156.73838410129974</c:v>
                </c:pt>
                <c:pt idx="29352">
                  <c:v>158.48517932069979</c:v>
                </c:pt>
                <c:pt idx="29353">
                  <c:v>157.2900052298356</c:v>
                </c:pt>
                <c:pt idx="29354">
                  <c:v>152.41736618730525</c:v>
                </c:pt>
                <c:pt idx="29355">
                  <c:v>152.63911965237259</c:v>
                </c:pt>
                <c:pt idx="29356">
                  <c:v>156.68435050020847</c:v>
                </c:pt>
                <c:pt idx="29357">
                  <c:v>156.22469133124622</c:v>
                </c:pt>
                <c:pt idx="29358">
                  <c:v>155.0294798844134</c:v>
                </c:pt>
                <c:pt idx="29359">
                  <c:v>151.16816211044352</c:v>
                </c:pt>
                <c:pt idx="29360">
                  <c:v>151.35203180318464</c:v>
                </c:pt>
                <c:pt idx="29361">
                  <c:v>152.54723662234562</c:v>
                </c:pt>
                <c:pt idx="29362">
                  <c:v>151.07622425149484</c:v>
                </c:pt>
                <c:pt idx="29363">
                  <c:v>150.1568581340814</c:v>
                </c:pt>
                <c:pt idx="29364">
                  <c:v>150.85444668580257</c:v>
                </c:pt>
                <c:pt idx="29365">
                  <c:v>150.39476311495758</c:v>
                </c:pt>
                <c:pt idx="29366">
                  <c:v>154.16416200922089</c:v>
                </c:pt>
                <c:pt idx="29367">
                  <c:v>154.80771798412732</c:v>
                </c:pt>
                <c:pt idx="29368">
                  <c:v>153.79641599606677</c:v>
                </c:pt>
                <c:pt idx="29369">
                  <c:v>152.60124130268699</c:v>
                </c:pt>
                <c:pt idx="29370">
                  <c:v>151.9036294336112</c:v>
                </c:pt>
                <c:pt idx="29371">
                  <c:v>150.1568581340814</c:v>
                </c:pt>
                <c:pt idx="29372">
                  <c:v>153.00689518879224</c:v>
                </c:pt>
                <c:pt idx="29373">
                  <c:v>156.50046273199865</c:v>
                </c:pt>
                <c:pt idx="29374">
                  <c:v>154.01821766238399</c:v>
                </c:pt>
                <c:pt idx="29375">
                  <c:v>151.62785743034317</c:v>
                </c:pt>
                <c:pt idx="29376">
                  <c:v>151.86574505876936</c:v>
                </c:pt>
                <c:pt idx="29377">
                  <c:v>152.50930404625393</c:v>
                </c:pt>
                <c:pt idx="29378">
                  <c:v>153.06092517478979</c:v>
                </c:pt>
                <c:pt idx="29379">
                  <c:v>154.89965463804475</c:v>
                </c:pt>
                <c:pt idx="29380">
                  <c:v>160.87554557789684</c:v>
                </c:pt>
                <c:pt idx="29381">
                  <c:v>154.07222535530346</c:v>
                </c:pt>
                <c:pt idx="29382">
                  <c:v>153.19078295700209</c:v>
                </c:pt>
                <c:pt idx="29383">
                  <c:v>157.41984132148548</c:v>
                </c:pt>
                <c:pt idx="29384">
                  <c:v>161.46507096429011</c:v>
                </c:pt>
                <c:pt idx="29385">
                  <c:v>159.16665461635421</c:v>
                </c:pt>
                <c:pt idx="29386">
                  <c:v>155.76497070569039</c:v>
                </c:pt>
                <c:pt idx="29387">
                  <c:v>151.13025423749238</c:v>
                </c:pt>
                <c:pt idx="29388">
                  <c:v>150.94637851959502</c:v>
                </c:pt>
                <c:pt idx="29389">
                  <c:v>150.39476311495758</c:v>
                </c:pt>
                <c:pt idx="29390">
                  <c:v>151.22219209644106</c:v>
                </c:pt>
                <c:pt idx="29391">
                  <c:v>150.02701787302345</c:v>
                </c:pt>
                <c:pt idx="29392">
                  <c:v>150.57863292820184</c:v>
                </c:pt>
                <c:pt idx="29393">
                  <c:v>151.44396966213333</c:v>
                </c:pt>
                <c:pt idx="29394">
                  <c:v>150.85444668580257</c:v>
                </c:pt>
                <c:pt idx="29395">
                  <c:v>150.2487958122754</c:v>
                </c:pt>
                <c:pt idx="29396">
                  <c:v>150.02701787302345</c:v>
                </c:pt>
                <c:pt idx="29397">
                  <c:v>151.40606178918219</c:v>
                </c:pt>
                <c:pt idx="29398">
                  <c:v>150.02701787302345</c:v>
                </c:pt>
                <c:pt idx="29399">
                  <c:v>153.42866998291265</c:v>
                </c:pt>
                <c:pt idx="29400">
                  <c:v>151.2600999693922</c:v>
                </c:pt>
                <c:pt idx="29401">
                  <c:v>153.09883907289716</c:v>
                </c:pt>
                <c:pt idx="29402">
                  <c:v>150.76250882685389</c:v>
                </c:pt>
                <c:pt idx="29403">
                  <c:v>154.53190802237503</c:v>
                </c:pt>
                <c:pt idx="29404">
                  <c:v>154.53190802237503</c:v>
                </c:pt>
                <c:pt idx="29405">
                  <c:v>154.71578133020989</c:v>
                </c:pt>
                <c:pt idx="29406">
                  <c:v>151.40606178918219</c:v>
                </c:pt>
                <c:pt idx="29407">
                  <c:v>151.81174519855301</c:v>
                </c:pt>
                <c:pt idx="29408">
                  <c:v>156.59240661610355</c:v>
                </c:pt>
                <c:pt idx="29409">
                  <c:v>154.56982131796678</c:v>
                </c:pt>
                <c:pt idx="29410">
                  <c:v>153.28272684110698</c:v>
                </c:pt>
                <c:pt idx="29411">
                  <c:v>150.48669494875003</c:v>
                </c:pt>
                <c:pt idx="29412">
                  <c:v>150.98428699506178</c:v>
                </c:pt>
                <c:pt idx="29413">
                  <c:v>151.81174519855301</c:v>
                </c:pt>
                <c:pt idx="29414">
                  <c:v>153.65044212596433</c:v>
                </c:pt>
                <c:pt idx="29415">
                  <c:v>153.74238601006925</c:v>
                </c:pt>
                <c:pt idx="29416">
                  <c:v>152.36334885413578</c:v>
                </c:pt>
                <c:pt idx="29417">
                  <c:v>152.54723662234562</c:v>
                </c:pt>
                <c:pt idx="29418">
                  <c:v>150.43266562551966</c:v>
                </c:pt>
                <c:pt idx="29419">
                  <c:v>151.58993750707955</c:v>
                </c:pt>
                <c:pt idx="29420">
                  <c:v>156.00289388253839</c:v>
                </c:pt>
                <c:pt idx="29421">
                  <c:v>156.92225981919711</c:v>
                </c:pt>
                <c:pt idx="29422">
                  <c:v>153.70447813711809</c:v>
                </c:pt>
                <c:pt idx="29423">
                  <c:v>151.13025423749238</c:v>
                </c:pt>
                <c:pt idx="29424">
                  <c:v>153.19078295700209</c:v>
                </c:pt>
                <c:pt idx="29425">
                  <c:v>152.08751720182104</c:v>
                </c:pt>
                <c:pt idx="29426">
                  <c:v>152.4552927382407</c:v>
                </c:pt>
                <c:pt idx="29427">
                  <c:v>152.63911965237259</c:v>
                </c:pt>
                <c:pt idx="29428">
                  <c:v>154.29398966565202</c:v>
                </c:pt>
                <c:pt idx="29429">
                  <c:v>154.66176520207168</c:v>
                </c:pt>
                <c:pt idx="29430">
                  <c:v>154.66176520207168</c:v>
                </c:pt>
                <c:pt idx="29431">
                  <c:v>150.48669494875003</c:v>
                </c:pt>
                <c:pt idx="29432">
                  <c:v>150.57863292820184</c:v>
                </c:pt>
                <c:pt idx="29433">
                  <c:v>151.86574505876936</c:v>
                </c:pt>
                <c:pt idx="29434">
                  <c:v>153.06092517478979</c:v>
                </c:pt>
                <c:pt idx="29435">
                  <c:v>150.85444668580257</c:v>
                </c:pt>
                <c:pt idx="29436">
                  <c:v>151.71980131444809</c:v>
                </c:pt>
                <c:pt idx="29437">
                  <c:v>152.4552927382407</c:v>
                </c:pt>
                <c:pt idx="29438">
                  <c:v>154.47787743386186</c:v>
                </c:pt>
                <c:pt idx="29439">
                  <c:v>152.36334885413578</c:v>
                </c:pt>
                <c:pt idx="29440">
                  <c:v>151.13025423749238</c:v>
                </c:pt>
                <c:pt idx="29441">
                  <c:v>152.23349046940788</c:v>
                </c:pt>
                <c:pt idx="29442">
                  <c:v>150.67057036538958</c:v>
                </c:pt>
                <c:pt idx="29443">
                  <c:v>154.89965463804475</c:v>
                </c:pt>
                <c:pt idx="29444">
                  <c:v>153.52060844437696</c:v>
                </c:pt>
                <c:pt idx="29445">
                  <c:v>153.24479486753091</c:v>
                </c:pt>
                <c:pt idx="29446">
                  <c:v>150.94637851959502</c:v>
                </c:pt>
                <c:pt idx="29447">
                  <c:v>152.91495130468732</c:v>
                </c:pt>
                <c:pt idx="29448">
                  <c:v>152.73106353647751</c:v>
                </c:pt>
                <c:pt idx="29449">
                  <c:v>150.85444668580257</c:v>
                </c:pt>
                <c:pt idx="29450">
                  <c:v>150.34073355072098</c:v>
                </c:pt>
                <c:pt idx="29451">
                  <c:v>151.16816211044352</c:v>
                </c:pt>
                <c:pt idx="29452">
                  <c:v>152.63911965237259</c:v>
                </c:pt>
                <c:pt idx="29453">
                  <c:v>153.74238601006925</c:v>
                </c:pt>
                <c:pt idx="29454">
                  <c:v>150.52460336396524</c:v>
                </c:pt>
                <c:pt idx="29455">
                  <c:v>152.08751720182104</c:v>
                </c:pt>
                <c:pt idx="29456">
                  <c:v>151.13025423749238</c:v>
                </c:pt>
                <c:pt idx="29457">
                  <c:v>151.22219209644106</c:v>
                </c:pt>
                <c:pt idx="29458">
                  <c:v>153.24479486753091</c:v>
                </c:pt>
                <c:pt idx="29459">
                  <c:v>153.6125402781694</c:v>
                </c:pt>
                <c:pt idx="29460">
                  <c:v>153.06092517478979</c:v>
                </c:pt>
                <c:pt idx="29461">
                  <c:v>150.43266562551966</c:v>
                </c:pt>
                <c:pt idx="29462">
                  <c:v>153.28272684110698</c:v>
                </c:pt>
                <c:pt idx="29463">
                  <c:v>152.27140497003089</c:v>
                </c:pt>
                <c:pt idx="29464">
                  <c:v>152.63911965237259</c:v>
                </c:pt>
                <c:pt idx="29465">
                  <c:v>153.74238601006925</c:v>
                </c:pt>
                <c:pt idx="29466">
                  <c:v>154.47787743386186</c:v>
                </c:pt>
                <c:pt idx="29467">
                  <c:v>152.82300742058243</c:v>
                </c:pt>
                <c:pt idx="29468">
                  <c:v>150.52460336396524</c:v>
                </c:pt>
                <c:pt idx="29469">
                  <c:v>150.48669494875003</c:v>
                </c:pt>
                <c:pt idx="29470">
                  <c:v>152.04962077666673</c:v>
                </c:pt>
                <c:pt idx="29471">
                  <c:v>153.42866998291265</c:v>
                </c:pt>
                <c:pt idx="29472">
                  <c:v>151.68187476351261</c:v>
                </c:pt>
                <c:pt idx="29473">
                  <c:v>151.86574505876936</c:v>
                </c:pt>
                <c:pt idx="29474">
                  <c:v>155.54321121546681</c:v>
                </c:pt>
                <c:pt idx="29475">
                  <c:v>155.63514907441549</c:v>
                </c:pt>
                <c:pt idx="29476">
                  <c:v>154.34803471454015</c:v>
                </c:pt>
                <c:pt idx="29477">
                  <c:v>150.61654098190766</c:v>
                </c:pt>
                <c:pt idx="29478">
                  <c:v>150.48669494875003</c:v>
                </c:pt>
                <c:pt idx="29479">
                  <c:v>151.44396966213333</c:v>
                </c:pt>
                <c:pt idx="29480">
                  <c:v>151.71980131444809</c:v>
                </c:pt>
                <c:pt idx="29481">
                  <c:v>152.4552927382407</c:v>
                </c:pt>
                <c:pt idx="29482">
                  <c:v>153.09883907289716</c:v>
                </c:pt>
                <c:pt idx="29483">
                  <c:v>151.16816211044352</c:v>
                </c:pt>
                <c:pt idx="29484">
                  <c:v>152.04962077666673</c:v>
                </c:pt>
                <c:pt idx="29485">
                  <c:v>150.21088739706022</c:v>
                </c:pt>
                <c:pt idx="29486">
                  <c:v>151.44396966213333</c:v>
                </c:pt>
                <c:pt idx="29487">
                  <c:v>152.60124130268699</c:v>
                </c:pt>
                <c:pt idx="29488">
                  <c:v>151.2600999693922</c:v>
                </c:pt>
                <c:pt idx="29489">
                  <c:v>152.63911965237259</c:v>
                </c:pt>
                <c:pt idx="29490">
                  <c:v>151.0383163785437</c:v>
                </c:pt>
                <c:pt idx="29491">
                  <c:v>151.40606178918219</c:v>
                </c:pt>
                <c:pt idx="29492">
                  <c:v>153.3367327264796</c:v>
                </c:pt>
                <c:pt idx="29493">
                  <c:v>150.76250882685389</c:v>
                </c:pt>
                <c:pt idx="29494">
                  <c:v>150.80041730232065</c:v>
                </c:pt>
                <c:pt idx="29495">
                  <c:v>151.07622425149484</c:v>
                </c:pt>
                <c:pt idx="29496">
                  <c:v>150.302825376512</c:v>
                </c:pt>
                <c:pt idx="29497">
                  <c:v>150.94637851959502</c:v>
                </c:pt>
                <c:pt idx="29498">
                  <c:v>150.94637851959502</c:v>
                </c:pt>
                <c:pt idx="29499">
                  <c:v>150.43266562551966</c:v>
                </c:pt>
                <c:pt idx="29500">
                  <c:v>151.13025423749238</c:v>
                </c:pt>
                <c:pt idx="29501">
                  <c:v>150.70847944337197</c:v>
                </c:pt>
                <c:pt idx="29502">
                  <c:v>150.67057036538958</c:v>
                </c:pt>
                <c:pt idx="29503">
                  <c:v>152.63911965237259</c:v>
                </c:pt>
                <c:pt idx="29504">
                  <c:v>153.00689518879224</c:v>
                </c:pt>
                <c:pt idx="29505">
                  <c:v>150.98428699506178</c:v>
                </c:pt>
                <c:pt idx="29506">
                  <c:v>152.91495130468732</c:v>
                </c:pt>
                <c:pt idx="29507">
                  <c:v>152.82300742058243</c:v>
                </c:pt>
                <c:pt idx="29508">
                  <c:v>150.48669494875003</c:v>
                </c:pt>
                <c:pt idx="29509">
                  <c:v>151.68187476351261</c:v>
                </c:pt>
                <c:pt idx="29510">
                  <c:v>155.08352734336401</c:v>
                </c:pt>
                <c:pt idx="29511">
                  <c:v>154.71578133020989</c:v>
                </c:pt>
                <c:pt idx="29512">
                  <c:v>150.85444668580257</c:v>
                </c:pt>
                <c:pt idx="29513">
                  <c:v>151.9036294336112</c:v>
                </c:pt>
                <c:pt idx="29514">
                  <c:v>152.4552927382407</c:v>
                </c:pt>
                <c:pt idx="29515">
                  <c:v>151.0383163785437</c:v>
                </c:pt>
                <c:pt idx="29516">
                  <c:v>151.22219209644106</c:v>
                </c:pt>
                <c:pt idx="29517">
                  <c:v>151.07622425149484</c:v>
                </c:pt>
                <c:pt idx="29518">
                  <c:v>153.74238601006925</c:v>
                </c:pt>
                <c:pt idx="29519">
                  <c:v>150.89234853359747</c:v>
                </c:pt>
                <c:pt idx="29520">
                  <c:v>156.27870083171257</c:v>
                </c:pt>
                <c:pt idx="29521">
                  <c:v>151.86574505876936</c:v>
                </c:pt>
                <c:pt idx="29522">
                  <c:v>150.06492009437804</c:v>
                </c:pt>
                <c:pt idx="29523">
                  <c:v>153.06092517478979</c:v>
                </c:pt>
                <c:pt idx="29524">
                  <c:v>153.15285700858223</c:v>
                </c:pt>
                <c:pt idx="29525">
                  <c:v>151.71980131444809</c:v>
                </c:pt>
                <c:pt idx="29526">
                  <c:v>153.37461047364957</c:v>
                </c:pt>
                <c:pt idx="29527">
                  <c:v>151.16816211044352</c:v>
                </c:pt>
                <c:pt idx="29528">
                  <c:v>152.17946108592596</c:v>
                </c:pt>
                <c:pt idx="29529">
                  <c:v>153.19078295700209</c:v>
                </c:pt>
                <c:pt idx="29530">
                  <c:v>151.44396966213333</c:v>
                </c:pt>
                <c:pt idx="29531">
                  <c:v>150.34073355072098</c:v>
                </c:pt>
                <c:pt idx="29532">
                  <c:v>153.28272684110698</c:v>
                </c:pt>
                <c:pt idx="29533">
                  <c:v>150.43266562551966</c:v>
                </c:pt>
                <c:pt idx="29534">
                  <c:v>150.80041730232065</c:v>
                </c:pt>
                <c:pt idx="29535">
                  <c:v>150.85444668580257</c:v>
                </c:pt>
                <c:pt idx="29536">
                  <c:v>152.14155863561541</c:v>
                </c:pt>
                <c:pt idx="29537">
                  <c:v>152.78511159794374</c:v>
                </c:pt>
                <c:pt idx="29538">
                  <c:v>150.85444668580257</c:v>
                </c:pt>
                <c:pt idx="29539">
                  <c:v>150.1568581340814</c:v>
                </c:pt>
                <c:pt idx="29540">
                  <c:v>150.21088739706022</c:v>
                </c:pt>
                <c:pt idx="29541">
                  <c:v>152.60124130268699</c:v>
                </c:pt>
                <c:pt idx="29542">
                  <c:v>153.6125402781694</c:v>
                </c:pt>
                <c:pt idx="29543">
                  <c:v>150.02701787302345</c:v>
                </c:pt>
                <c:pt idx="29544">
                  <c:v>150.89234853359747</c:v>
                </c:pt>
                <c:pt idx="29545">
                  <c:v>150.80041730232065</c:v>
                </c:pt>
                <c:pt idx="29546">
                  <c:v>150.06492009437804</c:v>
                </c:pt>
                <c:pt idx="29547">
                  <c:v>150.11894971886622</c:v>
                </c:pt>
                <c:pt idx="29548">
                  <c:v>151.62785743034317</c:v>
                </c:pt>
                <c:pt idx="29549">
                  <c:v>152.14155863561541</c:v>
                </c:pt>
                <c:pt idx="29550">
                  <c:v>150.61654098190766</c:v>
                </c:pt>
                <c:pt idx="29551">
                  <c:v>150.302825376512</c:v>
                </c:pt>
                <c:pt idx="29552">
                  <c:v>153.9802856888079</c:v>
                </c:pt>
                <c:pt idx="29553">
                  <c:v>150.11894971886622</c:v>
                </c:pt>
                <c:pt idx="29554">
                  <c:v>152.82300742058243</c:v>
                </c:pt>
                <c:pt idx="29555">
                  <c:v>152.4552927382407</c:v>
                </c:pt>
                <c:pt idx="29556">
                  <c:v>153.09883907289716</c:v>
                </c:pt>
                <c:pt idx="29557">
                  <c:v>152.4552927382407</c:v>
                </c:pt>
                <c:pt idx="29558">
                  <c:v>150.43266562551966</c:v>
                </c:pt>
                <c:pt idx="29559">
                  <c:v>153.42866998291265</c:v>
                </c:pt>
                <c:pt idx="29560">
                  <c:v>150.85444668580257</c:v>
                </c:pt>
                <c:pt idx="29561">
                  <c:v>151.68187476351261</c:v>
                </c:pt>
                <c:pt idx="29562">
                  <c:v>154.71578133020989</c:v>
                </c:pt>
                <c:pt idx="29563">
                  <c:v>158.85292473133828</c:v>
                </c:pt>
                <c:pt idx="29564">
                  <c:v>150.1568581340814</c:v>
                </c:pt>
                <c:pt idx="29565">
                  <c:v>153.09883907289716</c:v>
                </c:pt>
                <c:pt idx="29566">
                  <c:v>154.11010189744221</c:v>
                </c:pt>
                <c:pt idx="29567">
                  <c:v>152.54723662234562</c:v>
                </c:pt>
                <c:pt idx="29568">
                  <c:v>152.82300742058243</c:v>
                </c:pt>
                <c:pt idx="29569">
                  <c:v>151.2600999693922</c:v>
                </c:pt>
                <c:pt idx="29570">
                  <c:v>152.69317373899506</c:v>
                </c:pt>
                <c:pt idx="29571">
                  <c:v>150.11894971886622</c:v>
                </c:pt>
                <c:pt idx="29572">
                  <c:v>150.34073355072098</c:v>
                </c:pt>
                <c:pt idx="29573">
                  <c:v>150.67057036538958</c:v>
                </c:pt>
                <c:pt idx="29574">
                  <c:v>152.73106353647751</c:v>
                </c:pt>
                <c:pt idx="29575">
                  <c:v>150.11894971886622</c:v>
                </c:pt>
                <c:pt idx="29576">
                  <c:v>152.87704945689242</c:v>
                </c:pt>
                <c:pt idx="29577">
                  <c:v>151.07622425149484</c:v>
                </c:pt>
                <c:pt idx="29578">
                  <c:v>151.77381322497692</c:v>
                </c:pt>
                <c:pt idx="29579">
                  <c:v>152.27140497003089</c:v>
                </c:pt>
                <c:pt idx="29580">
                  <c:v>155.85691519231094</c:v>
                </c:pt>
                <c:pt idx="29581">
                  <c:v>155.12142376851833</c:v>
                </c:pt>
                <c:pt idx="29582">
                  <c:v>153.55849824185941</c:v>
                </c:pt>
                <c:pt idx="29583">
                  <c:v>151.9036294336112</c:v>
                </c:pt>
                <c:pt idx="29584">
                  <c:v>150.52460336396524</c:v>
                </c:pt>
                <c:pt idx="29585">
                  <c:v>150.67057036538958</c:v>
                </c:pt>
                <c:pt idx="29586">
                  <c:v>150.302825376512</c:v>
                </c:pt>
                <c:pt idx="29587">
                  <c:v>150.302825376512</c:v>
                </c:pt>
                <c:pt idx="29588">
                  <c:v>150.98428699506178</c:v>
                </c:pt>
                <c:pt idx="29589">
                  <c:v>151.31412995538975</c:v>
                </c:pt>
                <c:pt idx="29590">
                  <c:v>153.70447813711809</c:v>
                </c:pt>
                <c:pt idx="29591">
                  <c:v>153.42866998291265</c:v>
                </c:pt>
                <c:pt idx="29592">
                  <c:v>152.50930404625393</c:v>
                </c:pt>
                <c:pt idx="29593">
                  <c:v>151.95768231520242</c:v>
                </c:pt>
                <c:pt idx="29594">
                  <c:v>151.95768231520242</c:v>
                </c:pt>
                <c:pt idx="29595">
                  <c:v>152.14155863561541</c:v>
                </c:pt>
                <c:pt idx="29596">
                  <c:v>153.42866998291265</c:v>
                </c:pt>
                <c:pt idx="29597">
                  <c:v>151.07622425149484</c:v>
                </c:pt>
                <c:pt idx="29598">
                  <c:v>150.21088739706022</c:v>
                </c:pt>
                <c:pt idx="29599">
                  <c:v>150.06492009437804</c:v>
                </c:pt>
                <c:pt idx="29600">
                  <c:v>151.99557331771612</c:v>
                </c:pt>
                <c:pt idx="29601">
                  <c:v>153.28272684110698</c:v>
                </c:pt>
                <c:pt idx="29602">
                  <c:v>151.16816211044352</c:v>
                </c:pt>
                <c:pt idx="29603">
                  <c:v>150.02701787302345</c:v>
                </c:pt>
                <c:pt idx="29604">
                  <c:v>151.13025423749238</c:v>
                </c:pt>
                <c:pt idx="29605">
                  <c:v>150.48669494875003</c:v>
                </c:pt>
                <c:pt idx="29606">
                  <c:v>151.13025423749238</c:v>
                </c:pt>
                <c:pt idx="29607">
                  <c:v>151.95768231520242</c:v>
                </c:pt>
                <c:pt idx="29608">
                  <c:v>150.11894971886622</c:v>
                </c:pt>
                <c:pt idx="29609">
                  <c:v>150.61654098190766</c:v>
                </c:pt>
                <c:pt idx="29610">
                  <c:v>151.9036294336112</c:v>
                </c:pt>
                <c:pt idx="29611">
                  <c:v>150.57863292820184</c:v>
                </c:pt>
                <c:pt idx="29612">
                  <c:v>150.80041730232065</c:v>
                </c:pt>
                <c:pt idx="29613">
                  <c:v>152.17946108592596</c:v>
                </c:pt>
                <c:pt idx="29614">
                  <c:v>151.16816211044352</c:v>
                </c:pt>
                <c:pt idx="29615">
                  <c:v>150.34073355072098</c:v>
                </c:pt>
                <c:pt idx="29616">
                  <c:v>150.52460336396524</c:v>
                </c:pt>
                <c:pt idx="29617">
                  <c:v>151.81174519855301</c:v>
                </c:pt>
                <c:pt idx="29618">
                  <c:v>150.11894971886622</c:v>
                </c:pt>
                <c:pt idx="29619">
                  <c:v>153.65044212596433</c:v>
                </c:pt>
                <c:pt idx="29620">
                  <c:v>150.70847944337197</c:v>
                </c:pt>
                <c:pt idx="29621">
                  <c:v>151.40606178918219</c:v>
                </c:pt>
                <c:pt idx="29622">
                  <c:v>150.70847944337197</c:v>
                </c:pt>
                <c:pt idx="29623">
                  <c:v>151.77381322497692</c:v>
                </c:pt>
                <c:pt idx="29624">
                  <c:v>155.54321121546681</c:v>
                </c:pt>
                <c:pt idx="29625">
                  <c:v>153.3367327264796</c:v>
                </c:pt>
                <c:pt idx="29626">
                  <c:v>151.53591354623825</c:v>
                </c:pt>
                <c:pt idx="29627">
                  <c:v>153.00689518879224</c:v>
                </c:pt>
                <c:pt idx="29628">
                  <c:v>152.36334885413578</c:v>
                </c:pt>
                <c:pt idx="29629">
                  <c:v>151.2600999693922</c:v>
                </c:pt>
                <c:pt idx="29630">
                  <c:v>150.61654098190766</c:v>
                </c:pt>
                <c:pt idx="29631">
                  <c:v>150.89234853359747</c:v>
                </c:pt>
                <c:pt idx="29632">
                  <c:v>154.20204578154713</c:v>
                </c:pt>
                <c:pt idx="29633">
                  <c:v>155.21336765262322</c:v>
                </c:pt>
                <c:pt idx="29634">
                  <c:v>152.36334885413578</c:v>
                </c:pt>
                <c:pt idx="29635">
                  <c:v>150.34073355072098</c:v>
                </c:pt>
                <c:pt idx="29636">
                  <c:v>151.44396966213333</c:v>
                </c:pt>
                <c:pt idx="29637">
                  <c:v>150.02701787302345</c:v>
                </c:pt>
                <c:pt idx="29638">
                  <c:v>151.13025423749238</c:v>
                </c:pt>
                <c:pt idx="29639">
                  <c:v>150.76250882685389</c:v>
                </c:pt>
                <c:pt idx="29640">
                  <c:v>151.95768231520242</c:v>
                </c:pt>
                <c:pt idx="29641">
                  <c:v>152.60124130268699</c:v>
                </c:pt>
                <c:pt idx="29642">
                  <c:v>151.95768231520242</c:v>
                </c:pt>
                <c:pt idx="29643">
                  <c:v>152.60124130268699</c:v>
                </c:pt>
                <c:pt idx="29644">
                  <c:v>152.60124130268699</c:v>
                </c:pt>
                <c:pt idx="29645">
                  <c:v>152.78511159794374</c:v>
                </c:pt>
                <c:pt idx="29646">
                  <c:v>154.99159129196221</c:v>
                </c:pt>
                <c:pt idx="29647">
                  <c:v>153.6125402781694</c:v>
                </c:pt>
                <c:pt idx="29648">
                  <c:v>150.85444668580257</c:v>
                </c:pt>
                <c:pt idx="29649">
                  <c:v>150.06492009437804</c:v>
                </c:pt>
                <c:pt idx="29650">
                  <c:v>150.21088739706022</c:v>
                </c:pt>
                <c:pt idx="29651">
                  <c:v>154.47787743386186</c:v>
                </c:pt>
                <c:pt idx="29652">
                  <c:v>152.27140497003089</c:v>
                </c:pt>
                <c:pt idx="29653">
                  <c:v>151.16816211044352</c:v>
                </c:pt>
                <c:pt idx="29654">
                  <c:v>151.9036294336112</c:v>
                </c:pt>
                <c:pt idx="29655">
                  <c:v>151.2600999693922</c:v>
                </c:pt>
                <c:pt idx="29656">
                  <c:v>152.82300742058243</c:v>
                </c:pt>
                <c:pt idx="29657">
                  <c:v>152.63911965237259</c:v>
                </c:pt>
                <c:pt idx="29658">
                  <c:v>150.67057036538958</c:v>
                </c:pt>
                <c:pt idx="29659">
                  <c:v>151.77381322497692</c:v>
                </c:pt>
                <c:pt idx="29660">
                  <c:v>153.24479486753091</c:v>
                </c:pt>
                <c:pt idx="29661">
                  <c:v>151.13025423749238</c:v>
                </c:pt>
                <c:pt idx="29662">
                  <c:v>151.68187476351261</c:v>
                </c:pt>
                <c:pt idx="29663">
                  <c:v>152.17946108592596</c:v>
                </c:pt>
                <c:pt idx="29664">
                  <c:v>150.1568581340814</c:v>
                </c:pt>
                <c:pt idx="29665">
                  <c:v>151.2600999693922</c:v>
                </c:pt>
                <c:pt idx="29666">
                  <c:v>150.85444668580257</c:v>
                </c:pt>
                <c:pt idx="29667">
                  <c:v>151.0383163785437</c:v>
                </c:pt>
                <c:pt idx="29668">
                  <c:v>150.70847944337197</c:v>
                </c:pt>
                <c:pt idx="29669">
                  <c:v>150.39476311495758</c:v>
                </c:pt>
                <c:pt idx="29670">
                  <c:v>150.85444668580257</c:v>
                </c:pt>
                <c:pt idx="29671">
                  <c:v>150.02701787302345</c:v>
                </c:pt>
                <c:pt idx="29672">
                  <c:v>150.85444668580257</c:v>
                </c:pt>
                <c:pt idx="29673">
                  <c:v>150.302825376512</c:v>
                </c:pt>
                <c:pt idx="29674">
                  <c:v>150.39476311495758</c:v>
                </c:pt>
                <c:pt idx="29675">
                  <c:v>150.1568581340814</c:v>
                </c:pt>
                <c:pt idx="29676">
                  <c:v>151.49799964813087</c:v>
                </c:pt>
                <c:pt idx="29677">
                  <c:v>150.39476311495758</c:v>
                </c:pt>
                <c:pt idx="29678">
                  <c:v>150.1568581340814</c:v>
                </c:pt>
                <c:pt idx="29679">
                  <c:v>151.99557331771612</c:v>
                </c:pt>
                <c:pt idx="29680">
                  <c:v>150.43266562551966</c:v>
                </c:pt>
                <c:pt idx="29681">
                  <c:v>150.76250882685389</c:v>
                </c:pt>
                <c:pt idx="29682">
                  <c:v>150.48669494875003</c:v>
                </c:pt>
                <c:pt idx="29683">
                  <c:v>151.07622425149484</c:v>
                </c:pt>
                <c:pt idx="29684">
                  <c:v>150.43266562551966</c:v>
                </c:pt>
                <c:pt idx="29685">
                  <c:v>151.16816211044352</c:v>
                </c:pt>
                <c:pt idx="29686">
                  <c:v>150.02701787302345</c:v>
                </c:pt>
                <c:pt idx="29687">
                  <c:v>150.34073355072098</c:v>
                </c:pt>
                <c:pt idx="29688">
                  <c:v>151.44396966213333</c:v>
                </c:pt>
                <c:pt idx="29689">
                  <c:v>150.02701787302345</c:v>
                </c:pt>
                <c:pt idx="29690">
                  <c:v>152.17946108592596</c:v>
                </c:pt>
                <c:pt idx="29691">
                  <c:v>151.9036294336112</c:v>
                </c:pt>
                <c:pt idx="29692">
                  <c:v>151.35203180318464</c:v>
                </c:pt>
                <c:pt idx="29693">
                  <c:v>153.3367327264796</c:v>
                </c:pt>
                <c:pt idx="29694">
                  <c:v>152.32542832835657</c:v>
                </c:pt>
                <c:pt idx="29695">
                  <c:v>151.71980131444809</c:v>
                </c:pt>
                <c:pt idx="29696">
                  <c:v>154.20204578154713</c:v>
                </c:pt>
                <c:pt idx="29697">
                  <c:v>150.52460336396524</c:v>
                </c:pt>
                <c:pt idx="29698">
                  <c:v>152.32542832835657</c:v>
                </c:pt>
                <c:pt idx="29699">
                  <c:v>150.2487958122754</c:v>
                </c:pt>
                <c:pt idx="29700">
                  <c:v>151.58993750707955</c:v>
                </c:pt>
                <c:pt idx="29701">
                  <c:v>153.00689518879224</c:v>
                </c:pt>
                <c:pt idx="29702">
                  <c:v>151.35203180318464</c:v>
                </c:pt>
                <c:pt idx="29703">
                  <c:v>150.1568581340814</c:v>
                </c:pt>
                <c:pt idx="29704">
                  <c:v>151.95768231520242</c:v>
                </c:pt>
                <c:pt idx="29705">
                  <c:v>150.89234853359747</c:v>
                </c:pt>
                <c:pt idx="29706">
                  <c:v>150.34073355072098</c:v>
                </c:pt>
                <c:pt idx="29707">
                  <c:v>150.02701787302345</c:v>
                </c:pt>
                <c:pt idx="29708">
                  <c:v>151.71980131444809</c:v>
                </c:pt>
                <c:pt idx="29709">
                  <c:v>153.28272684110698</c:v>
                </c:pt>
                <c:pt idx="29710">
                  <c:v>151.62785743034317</c:v>
                </c:pt>
                <c:pt idx="29711">
                  <c:v>152.36334885413578</c:v>
                </c:pt>
                <c:pt idx="29712">
                  <c:v>150.2487958122754</c:v>
                </c:pt>
                <c:pt idx="29713">
                  <c:v>150.39476311495758</c:v>
                </c:pt>
                <c:pt idx="29714">
                  <c:v>151.71980131444809</c:v>
                </c:pt>
                <c:pt idx="29715">
                  <c:v>150.43266562551966</c:v>
                </c:pt>
                <c:pt idx="29716">
                  <c:v>150.89234853359747</c:v>
                </c:pt>
                <c:pt idx="29717">
                  <c:v>152.14155863561541</c:v>
                </c:pt>
                <c:pt idx="29718">
                  <c:v>150.67057036538958</c:v>
                </c:pt>
                <c:pt idx="29719">
                  <c:v>151.58993750707955</c:v>
                </c:pt>
                <c:pt idx="29720">
                  <c:v>154.34803471454015</c:v>
                </c:pt>
                <c:pt idx="29721">
                  <c:v>152.87704945689242</c:v>
                </c:pt>
                <c:pt idx="29722">
                  <c:v>150.76250882685389</c:v>
                </c:pt>
                <c:pt idx="29723">
                  <c:v>151.0383163785437</c:v>
                </c:pt>
                <c:pt idx="29724">
                  <c:v>150.67057036538958</c:v>
                </c:pt>
                <c:pt idx="29725">
                  <c:v>150.85444668580257</c:v>
                </c:pt>
                <c:pt idx="29726">
                  <c:v>150.89234853359747</c:v>
                </c:pt>
                <c:pt idx="29727">
                  <c:v>150.302825376512</c:v>
                </c:pt>
                <c:pt idx="29728">
                  <c:v>150.2487958122754</c:v>
                </c:pt>
                <c:pt idx="29729">
                  <c:v>150.34073355072098</c:v>
                </c:pt>
                <c:pt idx="29730">
                  <c:v>153.28272684110698</c:v>
                </c:pt>
                <c:pt idx="29731">
                  <c:v>152.4552927382407</c:v>
                </c:pt>
                <c:pt idx="29732">
                  <c:v>152.60124130268699</c:v>
                </c:pt>
                <c:pt idx="29733">
                  <c:v>151.77381322497692</c:v>
                </c:pt>
                <c:pt idx="29734">
                  <c:v>152.63911965237259</c:v>
                </c:pt>
                <c:pt idx="29735">
                  <c:v>153.00689518879224</c:v>
                </c:pt>
                <c:pt idx="29736">
                  <c:v>153.37461047364957</c:v>
                </c:pt>
                <c:pt idx="29737">
                  <c:v>153.00689518879224</c:v>
                </c:pt>
                <c:pt idx="29738">
                  <c:v>154.66176520207168</c:v>
                </c:pt>
                <c:pt idx="29739">
                  <c:v>150.11894971886622</c:v>
                </c:pt>
                <c:pt idx="29740">
                  <c:v>154.71578133020989</c:v>
                </c:pt>
                <c:pt idx="29741">
                  <c:v>154.16416200922089</c:v>
                </c:pt>
                <c:pt idx="29742">
                  <c:v>152.04962077666673</c:v>
                </c:pt>
                <c:pt idx="29743">
                  <c:v>150.57863292820184</c:v>
                </c:pt>
                <c:pt idx="29744">
                  <c:v>151.07622425149484</c:v>
                </c:pt>
                <c:pt idx="29745">
                  <c:v>150.80041730232065</c:v>
                </c:pt>
                <c:pt idx="29746">
                  <c:v>153.83432989417415</c:v>
                </c:pt>
                <c:pt idx="29747">
                  <c:v>153.00689518879224</c:v>
                </c:pt>
                <c:pt idx="29748">
                  <c:v>151.2600999693922</c:v>
                </c:pt>
                <c:pt idx="29749">
                  <c:v>151.9036294336112</c:v>
                </c:pt>
                <c:pt idx="29750">
                  <c:v>151.95768231520242</c:v>
                </c:pt>
                <c:pt idx="29751">
                  <c:v>152.14155863561541</c:v>
                </c:pt>
                <c:pt idx="29752">
                  <c:v>152.50930404625393</c:v>
                </c:pt>
                <c:pt idx="29753">
                  <c:v>151.58993750707955</c:v>
                </c:pt>
                <c:pt idx="29754">
                  <c:v>150.76250882685389</c:v>
                </c:pt>
                <c:pt idx="29755">
                  <c:v>150.80041730232065</c:v>
                </c:pt>
                <c:pt idx="29756">
                  <c:v>152.04962077666673</c:v>
                </c:pt>
                <c:pt idx="29757">
                  <c:v>152.41736618730525</c:v>
                </c:pt>
                <c:pt idx="29758">
                  <c:v>150.06492009437804</c:v>
                </c:pt>
                <c:pt idx="29759">
                  <c:v>151.53591354623825</c:v>
                </c:pt>
                <c:pt idx="29760">
                  <c:v>152.08751720182104</c:v>
                </c:pt>
                <c:pt idx="29761">
                  <c:v>151.07622425149484</c:v>
                </c:pt>
                <c:pt idx="29762">
                  <c:v>151.71980131444809</c:v>
                </c:pt>
                <c:pt idx="29763">
                  <c:v>151.62785743034317</c:v>
                </c:pt>
                <c:pt idx="29764">
                  <c:v>150.43266562551966</c:v>
                </c:pt>
                <c:pt idx="29765">
                  <c:v>150.76250882685389</c:v>
                </c:pt>
                <c:pt idx="29766">
                  <c:v>150.06492009437804</c:v>
                </c:pt>
                <c:pt idx="29767">
                  <c:v>151.77381322497692</c:v>
                </c:pt>
                <c:pt idx="29768">
                  <c:v>151.31412995538975</c:v>
                </c:pt>
                <c:pt idx="29769">
                  <c:v>151.95768231520242</c:v>
                </c:pt>
                <c:pt idx="29770">
                  <c:v>150.34073355072098</c:v>
                </c:pt>
                <c:pt idx="29771">
                  <c:v>152.82300742058243</c:v>
                </c:pt>
                <c:pt idx="29772">
                  <c:v>150.98428699506178</c:v>
                </c:pt>
                <c:pt idx="29773">
                  <c:v>151.44396966213333</c:v>
                </c:pt>
                <c:pt idx="29774">
                  <c:v>150.94637851959502</c:v>
                </c:pt>
                <c:pt idx="29775">
                  <c:v>151.44396966213333</c:v>
                </c:pt>
                <c:pt idx="29776">
                  <c:v>151.71980131444809</c:v>
                </c:pt>
                <c:pt idx="29777">
                  <c:v>150.52460336396524</c:v>
                </c:pt>
                <c:pt idx="29778">
                  <c:v>151.13025423749238</c:v>
                </c:pt>
                <c:pt idx="29779">
                  <c:v>154.62384467629246</c:v>
                </c:pt>
                <c:pt idx="29780">
                  <c:v>154.62384467629246</c:v>
                </c:pt>
                <c:pt idx="29781">
                  <c:v>153.88835385501545</c:v>
                </c:pt>
                <c:pt idx="29782">
                  <c:v>151.49799964813087</c:v>
                </c:pt>
                <c:pt idx="29783">
                  <c:v>153.24479486753091</c:v>
                </c:pt>
                <c:pt idx="29784">
                  <c:v>150.1568581340814</c:v>
                </c:pt>
                <c:pt idx="29785">
                  <c:v>150.302825376512</c:v>
                </c:pt>
                <c:pt idx="29786">
                  <c:v>151.86574505876936</c:v>
                </c:pt>
                <c:pt idx="29787">
                  <c:v>150.57863292820184</c:v>
                </c:pt>
                <c:pt idx="29788">
                  <c:v>153.24479486753091</c:v>
                </c:pt>
                <c:pt idx="29789">
                  <c:v>153.06092517478979</c:v>
                </c:pt>
                <c:pt idx="29790">
                  <c:v>150.52460336396524</c:v>
                </c:pt>
                <c:pt idx="29791">
                  <c:v>154.75370848366097</c:v>
                </c:pt>
                <c:pt idx="29792">
                  <c:v>153.92627377827907</c:v>
                </c:pt>
                <c:pt idx="29793">
                  <c:v>152.54723662234562</c:v>
                </c:pt>
                <c:pt idx="29794">
                  <c:v>153.19078295700209</c:v>
                </c:pt>
                <c:pt idx="29795">
                  <c:v>151.2600999693922</c:v>
                </c:pt>
                <c:pt idx="29796">
                  <c:v>152.36334885413578</c:v>
                </c:pt>
                <c:pt idx="29797">
                  <c:v>152.27140497003089</c:v>
                </c:pt>
                <c:pt idx="29798">
                  <c:v>152.82300742058243</c:v>
                </c:pt>
                <c:pt idx="29799">
                  <c:v>151.62785743034317</c:v>
                </c:pt>
                <c:pt idx="29800">
                  <c:v>150.1568581340814</c:v>
                </c:pt>
                <c:pt idx="29801">
                  <c:v>150.39476311495758</c:v>
                </c:pt>
                <c:pt idx="29802">
                  <c:v>152.14155863561541</c:v>
                </c:pt>
                <c:pt idx="29803">
                  <c:v>153.6125402781694</c:v>
                </c:pt>
                <c:pt idx="29804">
                  <c:v>156.00289388253839</c:v>
                </c:pt>
                <c:pt idx="29805">
                  <c:v>152.78511159794374</c:v>
                </c:pt>
                <c:pt idx="29806">
                  <c:v>150.1568581340814</c:v>
                </c:pt>
                <c:pt idx="29807">
                  <c:v>155.12142376851833</c:v>
                </c:pt>
                <c:pt idx="29808">
                  <c:v>155.21336765262322</c:v>
                </c:pt>
                <c:pt idx="29809">
                  <c:v>155.76497070569039</c:v>
                </c:pt>
                <c:pt idx="29810">
                  <c:v>152.91495130468732</c:v>
                </c:pt>
                <c:pt idx="29811">
                  <c:v>151.2600999693922</c:v>
                </c:pt>
                <c:pt idx="29812">
                  <c:v>151.0383163785437</c:v>
                </c:pt>
                <c:pt idx="29813">
                  <c:v>153.3367327264796</c:v>
                </c:pt>
                <c:pt idx="29814">
                  <c:v>154.34803471454015</c:v>
                </c:pt>
                <c:pt idx="29815">
                  <c:v>153.15285700858223</c:v>
                </c:pt>
                <c:pt idx="29816">
                  <c:v>151.77381322497692</c:v>
                </c:pt>
                <c:pt idx="29817">
                  <c:v>152.08751720182104</c:v>
                </c:pt>
                <c:pt idx="29818">
                  <c:v>153.19078295700209</c:v>
                </c:pt>
                <c:pt idx="29819">
                  <c:v>151.07622425149484</c:v>
                </c:pt>
                <c:pt idx="29820">
                  <c:v>150.98428699506178</c:v>
                </c:pt>
                <c:pt idx="29821">
                  <c:v>150.57863292820184</c:v>
                </c:pt>
                <c:pt idx="29822">
                  <c:v>150.43266562551966</c:v>
                </c:pt>
                <c:pt idx="29823">
                  <c:v>150.98428699506178</c:v>
                </c:pt>
                <c:pt idx="29824">
                  <c:v>155.5811431890429</c:v>
                </c:pt>
                <c:pt idx="29825">
                  <c:v>151.71980131444809</c:v>
                </c:pt>
                <c:pt idx="29826">
                  <c:v>153.83432989417415</c:v>
                </c:pt>
                <c:pt idx="29827">
                  <c:v>151.35203180318464</c:v>
                </c:pt>
                <c:pt idx="29828">
                  <c:v>150.302825376512</c:v>
                </c:pt>
                <c:pt idx="29829">
                  <c:v>150.2487958122754</c:v>
                </c:pt>
                <c:pt idx="29830">
                  <c:v>151.49799964813087</c:v>
                </c:pt>
                <c:pt idx="29831">
                  <c:v>151.22219209644106</c:v>
                </c:pt>
                <c:pt idx="29832">
                  <c:v>151.40606178918219</c:v>
                </c:pt>
                <c:pt idx="29833">
                  <c:v>150.76250882685389</c:v>
                </c:pt>
                <c:pt idx="29834">
                  <c:v>151.58993750707955</c:v>
                </c:pt>
                <c:pt idx="29835">
                  <c:v>152.69317373899506</c:v>
                </c:pt>
                <c:pt idx="29836">
                  <c:v>151.86574505876936</c:v>
                </c:pt>
                <c:pt idx="29837">
                  <c:v>152.69317373899506</c:v>
                </c:pt>
                <c:pt idx="29838">
                  <c:v>154.25609806062272</c:v>
                </c:pt>
                <c:pt idx="29839">
                  <c:v>152.9689873158411</c:v>
                </c:pt>
                <c:pt idx="29840">
                  <c:v>154.25609806062272</c:v>
                </c:pt>
                <c:pt idx="29841">
                  <c:v>152.04962077666673</c:v>
                </c:pt>
                <c:pt idx="29842">
                  <c:v>151.40606178918219</c:v>
                </c:pt>
                <c:pt idx="29843">
                  <c:v>150.89234853359747</c:v>
                </c:pt>
                <c:pt idx="29844">
                  <c:v>151.35203180318464</c:v>
                </c:pt>
                <c:pt idx="29845">
                  <c:v>150.61654098190766</c:v>
                </c:pt>
                <c:pt idx="29846">
                  <c:v>152.27140497003089</c:v>
                </c:pt>
                <c:pt idx="29847">
                  <c:v>151.81174519855301</c:v>
                </c:pt>
                <c:pt idx="29848">
                  <c:v>152.91495130468732</c:v>
                </c:pt>
                <c:pt idx="29849">
                  <c:v>151.53591354623825</c:v>
                </c:pt>
                <c:pt idx="29850">
                  <c:v>151.81174519855301</c:v>
                </c:pt>
                <c:pt idx="29851">
                  <c:v>152.73106353647751</c:v>
                </c:pt>
                <c:pt idx="29852">
                  <c:v>150.98428699506178</c:v>
                </c:pt>
                <c:pt idx="29853">
                  <c:v>153.92627377827907</c:v>
                </c:pt>
                <c:pt idx="29854">
                  <c:v>151.53591354623825</c:v>
                </c:pt>
                <c:pt idx="29855">
                  <c:v>151.86574505876936</c:v>
                </c:pt>
                <c:pt idx="29856">
                  <c:v>153.42866998291265</c:v>
                </c:pt>
                <c:pt idx="29857">
                  <c:v>152.50930404625393</c:v>
                </c:pt>
                <c:pt idx="29858">
                  <c:v>150.67057036538958</c:v>
                </c:pt>
                <c:pt idx="29859">
                  <c:v>151.16816211044352</c:v>
                </c:pt>
                <c:pt idx="29860">
                  <c:v>154.11010189744221</c:v>
                </c:pt>
                <c:pt idx="29861">
                  <c:v>154.93753600030848</c:v>
                </c:pt>
                <c:pt idx="29862">
                  <c:v>154.66176520207168</c:v>
                </c:pt>
                <c:pt idx="29863">
                  <c:v>150.89234853359747</c:v>
                </c:pt>
                <c:pt idx="29864">
                  <c:v>151.86574505876936</c:v>
                </c:pt>
                <c:pt idx="29865">
                  <c:v>151.07622425149484</c:v>
                </c:pt>
                <c:pt idx="29866">
                  <c:v>150.52460336396524</c:v>
                </c:pt>
                <c:pt idx="29867">
                  <c:v>151.77381322497692</c:v>
                </c:pt>
                <c:pt idx="29868">
                  <c:v>153.06092517478979</c:v>
                </c:pt>
                <c:pt idx="29869">
                  <c:v>150.94637851959502</c:v>
                </c:pt>
                <c:pt idx="29870">
                  <c:v>151.22219209644106</c:v>
                </c:pt>
                <c:pt idx="29871">
                  <c:v>151.40606178918219</c:v>
                </c:pt>
                <c:pt idx="29872">
                  <c:v>152.60124130268699</c:v>
                </c:pt>
                <c:pt idx="29873">
                  <c:v>152.04962077666673</c:v>
                </c:pt>
                <c:pt idx="29874">
                  <c:v>154.71578133020989</c:v>
                </c:pt>
                <c:pt idx="29875">
                  <c:v>154.07222535530346</c:v>
                </c:pt>
                <c:pt idx="29876">
                  <c:v>151.0383163785437</c:v>
                </c:pt>
                <c:pt idx="29877">
                  <c:v>150.34073355072098</c:v>
                </c:pt>
                <c:pt idx="29878">
                  <c:v>151.16816211044352</c:v>
                </c:pt>
                <c:pt idx="29879">
                  <c:v>150.52460336396524</c:v>
                </c:pt>
                <c:pt idx="29880">
                  <c:v>150.302825376512</c:v>
                </c:pt>
                <c:pt idx="29881">
                  <c:v>151.53591354623825</c:v>
                </c:pt>
                <c:pt idx="29882">
                  <c:v>150.57863292820184</c:v>
                </c:pt>
                <c:pt idx="29883">
                  <c:v>152.41736618730525</c:v>
                </c:pt>
                <c:pt idx="29884">
                  <c:v>152.14155863561541</c:v>
                </c:pt>
                <c:pt idx="29885">
                  <c:v>152.60124130268699</c:v>
                </c:pt>
                <c:pt idx="29886">
                  <c:v>150.52460336396524</c:v>
                </c:pt>
                <c:pt idx="29887">
                  <c:v>152.54723662234562</c:v>
                </c:pt>
                <c:pt idx="29888">
                  <c:v>152.54723662234562</c:v>
                </c:pt>
                <c:pt idx="29889">
                  <c:v>153.74238601006925</c:v>
                </c:pt>
                <c:pt idx="29890">
                  <c:v>152.08751720182104</c:v>
                </c:pt>
                <c:pt idx="29891">
                  <c:v>151.44396966213333</c:v>
                </c:pt>
                <c:pt idx="29892">
                  <c:v>150.98428699506178</c:v>
                </c:pt>
                <c:pt idx="29893">
                  <c:v>150.61654098190766</c:v>
                </c:pt>
                <c:pt idx="29894">
                  <c:v>150.98428699506178</c:v>
                </c:pt>
                <c:pt idx="29895">
                  <c:v>150.302825376512</c:v>
                </c:pt>
                <c:pt idx="29896">
                  <c:v>150.80041730232065</c:v>
                </c:pt>
                <c:pt idx="29897">
                  <c:v>151.53591354623825</c:v>
                </c:pt>
                <c:pt idx="29898">
                  <c:v>151.2600999693922</c:v>
                </c:pt>
                <c:pt idx="29899">
                  <c:v>150.48669494875003</c:v>
                </c:pt>
                <c:pt idx="29900">
                  <c:v>150.67057036538958</c:v>
                </c:pt>
                <c:pt idx="29901">
                  <c:v>150.61654098190766</c:v>
                </c:pt>
                <c:pt idx="29902">
                  <c:v>151.07622425149484</c:v>
                </c:pt>
                <c:pt idx="29903">
                  <c:v>151.40606178918219</c:v>
                </c:pt>
                <c:pt idx="29904">
                  <c:v>150.67057036538958</c:v>
                </c:pt>
                <c:pt idx="29905">
                  <c:v>150.48669494875003</c:v>
                </c:pt>
                <c:pt idx="29906">
                  <c:v>150.48669494875003</c:v>
                </c:pt>
                <c:pt idx="29907">
                  <c:v>150.94637851959502</c:v>
                </c:pt>
                <c:pt idx="29908">
                  <c:v>150.2487958122754</c:v>
                </c:pt>
                <c:pt idx="29909">
                  <c:v>150.85444668580257</c:v>
                </c:pt>
                <c:pt idx="29910">
                  <c:v>152.9689873158411</c:v>
                </c:pt>
                <c:pt idx="29911">
                  <c:v>154.53190802237503</c:v>
                </c:pt>
                <c:pt idx="29912">
                  <c:v>153.88835385501545</c:v>
                </c:pt>
                <c:pt idx="29913">
                  <c:v>152.87704945689242</c:v>
                </c:pt>
                <c:pt idx="29914">
                  <c:v>152.63911965237259</c:v>
                </c:pt>
                <c:pt idx="29915">
                  <c:v>152.17946108592596</c:v>
                </c:pt>
                <c:pt idx="29916">
                  <c:v>150.02701787302345</c:v>
                </c:pt>
                <c:pt idx="29917">
                  <c:v>150.98428699506178</c:v>
                </c:pt>
                <c:pt idx="29918">
                  <c:v>150.48669494875003</c:v>
                </c:pt>
                <c:pt idx="29919">
                  <c:v>151.86574505876936</c:v>
                </c:pt>
                <c:pt idx="29920">
                  <c:v>152.78511159794374</c:v>
                </c:pt>
                <c:pt idx="29921">
                  <c:v>150.94637851959502</c:v>
                </c:pt>
                <c:pt idx="29922">
                  <c:v>150.70847944337197</c:v>
                </c:pt>
                <c:pt idx="29923">
                  <c:v>151.81174519855301</c:v>
                </c:pt>
                <c:pt idx="29924">
                  <c:v>151.16816211044352</c:v>
                </c:pt>
                <c:pt idx="29925">
                  <c:v>154.29398966565202</c:v>
                </c:pt>
                <c:pt idx="29926">
                  <c:v>152.14155863561541</c:v>
                </c:pt>
                <c:pt idx="29927">
                  <c:v>151.58993750707955</c:v>
                </c:pt>
                <c:pt idx="29928">
                  <c:v>150.67057036538958</c:v>
                </c:pt>
                <c:pt idx="29929">
                  <c:v>152.50930404625393</c:v>
                </c:pt>
                <c:pt idx="29930">
                  <c:v>153.24479486753091</c:v>
                </c:pt>
                <c:pt idx="29931">
                  <c:v>151.49799964813087</c:v>
                </c:pt>
                <c:pt idx="29932">
                  <c:v>152.54723662234562</c:v>
                </c:pt>
                <c:pt idx="29933">
                  <c:v>153.37461047364957</c:v>
                </c:pt>
                <c:pt idx="29934">
                  <c:v>153.92627377827907</c:v>
                </c:pt>
                <c:pt idx="29935">
                  <c:v>152.4552927382407</c:v>
                </c:pt>
                <c:pt idx="29936">
                  <c:v>152.91495130468732</c:v>
                </c:pt>
                <c:pt idx="29937">
                  <c:v>152.63911965237259</c:v>
                </c:pt>
                <c:pt idx="29938">
                  <c:v>152.63911965237259</c:v>
                </c:pt>
                <c:pt idx="29939">
                  <c:v>150.52460336396524</c:v>
                </c:pt>
                <c:pt idx="29940">
                  <c:v>150.11894971886622</c:v>
                </c:pt>
                <c:pt idx="29941">
                  <c:v>151.13025423749238</c:v>
                </c:pt>
                <c:pt idx="29942">
                  <c:v>152.69317373899506</c:v>
                </c:pt>
                <c:pt idx="29943">
                  <c:v>153.24479486753091</c:v>
                </c:pt>
                <c:pt idx="29944">
                  <c:v>154.80771798412732</c:v>
                </c:pt>
                <c:pt idx="29945">
                  <c:v>153.9802856888079</c:v>
                </c:pt>
                <c:pt idx="29946">
                  <c:v>150.21088739706022</c:v>
                </c:pt>
                <c:pt idx="29947">
                  <c:v>154.38593354975694</c:v>
                </c:pt>
                <c:pt idx="29948">
                  <c:v>153.74238601006925</c:v>
                </c:pt>
                <c:pt idx="29949">
                  <c:v>151.62785743034317</c:v>
                </c:pt>
                <c:pt idx="29950">
                  <c:v>151.07622425149484</c:v>
                </c:pt>
                <c:pt idx="29951">
                  <c:v>150.34073355072098</c:v>
                </c:pt>
                <c:pt idx="29952">
                  <c:v>150.52460336396524</c:v>
                </c:pt>
                <c:pt idx="29953">
                  <c:v>154.43997076594195</c:v>
                </c:pt>
                <c:pt idx="29954">
                  <c:v>152.23349046940788</c:v>
                </c:pt>
                <c:pt idx="29955">
                  <c:v>151.68187476351261</c:v>
                </c:pt>
                <c:pt idx="29956">
                  <c:v>152.50930404625393</c:v>
                </c:pt>
                <c:pt idx="29957">
                  <c:v>151.13025423749238</c:v>
                </c:pt>
                <c:pt idx="29958">
                  <c:v>153.9802856888079</c:v>
                </c:pt>
                <c:pt idx="29959">
                  <c:v>150.67057036538958</c:v>
                </c:pt>
                <c:pt idx="29960">
                  <c:v>150.21088739706022</c:v>
                </c:pt>
                <c:pt idx="29961">
                  <c:v>151.2600999693922</c:v>
                </c:pt>
                <c:pt idx="29962">
                  <c:v>150.98428699506178</c:v>
                </c:pt>
                <c:pt idx="29963">
                  <c:v>150.302825376512</c:v>
                </c:pt>
                <c:pt idx="29964">
                  <c:v>150.48669494875003</c:v>
                </c:pt>
                <c:pt idx="29965">
                  <c:v>150.2487958122754</c:v>
                </c:pt>
                <c:pt idx="29966">
                  <c:v>150.43266562551966</c:v>
                </c:pt>
                <c:pt idx="29967">
                  <c:v>150.2487958122754</c:v>
                </c:pt>
                <c:pt idx="29968">
                  <c:v>152.08751720182104</c:v>
                </c:pt>
                <c:pt idx="29969">
                  <c:v>150.43266562551966</c:v>
                </c:pt>
                <c:pt idx="29970">
                  <c:v>153.65044212596433</c:v>
                </c:pt>
                <c:pt idx="29971">
                  <c:v>154.75370848366097</c:v>
                </c:pt>
                <c:pt idx="29972">
                  <c:v>152.36334885413578</c:v>
                </c:pt>
                <c:pt idx="29973">
                  <c:v>150.67057036538958</c:v>
                </c:pt>
                <c:pt idx="29974">
                  <c:v>151.0383163785437</c:v>
                </c:pt>
                <c:pt idx="29975">
                  <c:v>150.1568581340814</c:v>
                </c:pt>
                <c:pt idx="29976">
                  <c:v>151.40606178918219</c:v>
                </c:pt>
                <c:pt idx="29977">
                  <c:v>151.0383163785437</c:v>
                </c:pt>
                <c:pt idx="29978">
                  <c:v>151.22219209644106</c:v>
                </c:pt>
                <c:pt idx="29979">
                  <c:v>150.2487958122754</c:v>
                </c:pt>
                <c:pt idx="29980">
                  <c:v>150.98428699506178</c:v>
                </c:pt>
                <c:pt idx="29981">
                  <c:v>151.71980131444809</c:v>
                </c:pt>
                <c:pt idx="29982">
                  <c:v>152.27140497003089</c:v>
                </c:pt>
                <c:pt idx="29983">
                  <c:v>151.07622425149484</c:v>
                </c:pt>
                <c:pt idx="29984">
                  <c:v>150.94637851959502</c:v>
                </c:pt>
                <c:pt idx="29985">
                  <c:v>151.71980131444809</c:v>
                </c:pt>
                <c:pt idx="29986">
                  <c:v>150.06492009437804</c:v>
                </c:pt>
                <c:pt idx="29987">
                  <c:v>150.85444668580257</c:v>
                </c:pt>
                <c:pt idx="29988">
                  <c:v>151.95768231520242</c:v>
                </c:pt>
                <c:pt idx="29989">
                  <c:v>152.14155863561541</c:v>
                </c:pt>
                <c:pt idx="29990">
                  <c:v>154.07222535530346</c:v>
                </c:pt>
                <c:pt idx="29991">
                  <c:v>152.50930404625393</c:v>
                </c:pt>
                <c:pt idx="29992">
                  <c:v>151.2600999693922</c:v>
                </c:pt>
                <c:pt idx="29993">
                  <c:v>153.74238601006925</c:v>
                </c:pt>
                <c:pt idx="29994">
                  <c:v>150.52460336396524</c:v>
                </c:pt>
                <c:pt idx="29995">
                  <c:v>150.48669494875003</c:v>
                </c:pt>
                <c:pt idx="29996">
                  <c:v>151.35203180318464</c:v>
                </c:pt>
                <c:pt idx="29997">
                  <c:v>150.2487958122754</c:v>
                </c:pt>
                <c:pt idx="29998">
                  <c:v>154.47787743386186</c:v>
                </c:pt>
                <c:pt idx="29999">
                  <c:v>153.19078295700209</c:v>
                </c:pt>
                <c:pt idx="30000">
                  <c:v>151.62785743034317</c:v>
                </c:pt>
                <c:pt idx="30001">
                  <c:v>151.07622425149484</c:v>
                </c:pt>
                <c:pt idx="30002">
                  <c:v>152.08751720182104</c:v>
                </c:pt>
                <c:pt idx="30003">
                  <c:v>153.00689518879224</c:v>
                </c:pt>
                <c:pt idx="30004">
                  <c:v>153.79641599606677</c:v>
                </c:pt>
                <c:pt idx="30005">
                  <c:v>151.40606178918219</c:v>
                </c:pt>
                <c:pt idx="30006">
                  <c:v>151.95768231520242</c:v>
                </c:pt>
                <c:pt idx="30007">
                  <c:v>153.06092517478979</c:v>
                </c:pt>
                <c:pt idx="30008">
                  <c:v>152.27140497003089</c:v>
                </c:pt>
                <c:pt idx="30009">
                  <c:v>152.82300742058243</c:v>
                </c:pt>
                <c:pt idx="30010">
                  <c:v>152.08751720182104</c:v>
                </c:pt>
                <c:pt idx="30011">
                  <c:v>151.35203180318464</c:v>
                </c:pt>
                <c:pt idx="30012">
                  <c:v>151.40606178918219</c:v>
                </c:pt>
                <c:pt idx="30013">
                  <c:v>154.53190802237503</c:v>
                </c:pt>
                <c:pt idx="30014">
                  <c:v>152.60124130268699</c:v>
                </c:pt>
                <c:pt idx="30015">
                  <c:v>151.16816211044352</c:v>
                </c:pt>
                <c:pt idx="30016">
                  <c:v>152.4552927382407</c:v>
                </c:pt>
                <c:pt idx="30017">
                  <c:v>153.74238601006925</c:v>
                </c:pt>
                <c:pt idx="30018">
                  <c:v>150.43266562551966</c:v>
                </c:pt>
                <c:pt idx="30019">
                  <c:v>150.11894971886622</c:v>
                </c:pt>
                <c:pt idx="30020">
                  <c:v>150.11894971886622</c:v>
                </c:pt>
                <c:pt idx="30021">
                  <c:v>151.81174519855301</c:v>
                </c:pt>
                <c:pt idx="30022">
                  <c:v>150.02701787302345</c:v>
                </c:pt>
                <c:pt idx="30023">
                  <c:v>152.50930404625393</c:v>
                </c:pt>
                <c:pt idx="30024">
                  <c:v>153.42866998291265</c:v>
                </c:pt>
                <c:pt idx="30025">
                  <c:v>153.9802856888079</c:v>
                </c:pt>
                <c:pt idx="30026">
                  <c:v>150.48669494875003</c:v>
                </c:pt>
                <c:pt idx="30027">
                  <c:v>150.61654098190766</c:v>
                </c:pt>
                <c:pt idx="30028">
                  <c:v>152.36334885413578</c:v>
                </c:pt>
                <c:pt idx="30029">
                  <c:v>153.55849824185941</c:v>
                </c:pt>
                <c:pt idx="30030">
                  <c:v>154.38593354975694</c:v>
                </c:pt>
                <c:pt idx="30031">
                  <c:v>151.53591354623825</c:v>
                </c:pt>
                <c:pt idx="30032">
                  <c:v>150.85444668580257</c:v>
                </c:pt>
                <c:pt idx="30033">
                  <c:v>150.80041730232065</c:v>
                </c:pt>
                <c:pt idx="30034">
                  <c:v>153.46655435775449</c:v>
                </c:pt>
                <c:pt idx="30035">
                  <c:v>151.99557331771612</c:v>
                </c:pt>
                <c:pt idx="30036">
                  <c:v>150.85444668580257</c:v>
                </c:pt>
                <c:pt idx="30037">
                  <c:v>153.79641599606677</c:v>
                </c:pt>
                <c:pt idx="30038">
                  <c:v>150.48669494875003</c:v>
                </c:pt>
                <c:pt idx="30039">
                  <c:v>150.48669494875003</c:v>
                </c:pt>
                <c:pt idx="30040">
                  <c:v>151.31412995538975</c:v>
                </c:pt>
                <c:pt idx="30041">
                  <c:v>152.32542832835657</c:v>
                </c:pt>
                <c:pt idx="30042">
                  <c:v>150.302825376512</c:v>
                </c:pt>
                <c:pt idx="30043">
                  <c:v>150.76250882685389</c:v>
                </c:pt>
                <c:pt idx="30044">
                  <c:v>152.04962077666673</c:v>
                </c:pt>
                <c:pt idx="30045">
                  <c:v>152.14155863561541</c:v>
                </c:pt>
                <c:pt idx="30046">
                  <c:v>150.94637851959502</c:v>
                </c:pt>
                <c:pt idx="30047">
                  <c:v>154.93753600030848</c:v>
                </c:pt>
                <c:pt idx="30048">
                  <c:v>160.7295801430131</c:v>
                </c:pt>
                <c:pt idx="30049">
                  <c:v>154.38593354975694</c:v>
                </c:pt>
                <c:pt idx="30050">
                  <c:v>150.85444668580257</c:v>
                </c:pt>
                <c:pt idx="30051">
                  <c:v>150.76250882685389</c:v>
                </c:pt>
                <c:pt idx="30052">
                  <c:v>151.68187476351261</c:v>
                </c:pt>
                <c:pt idx="30053">
                  <c:v>151.07622425149484</c:v>
                </c:pt>
                <c:pt idx="30054">
                  <c:v>153.92627377827907</c:v>
                </c:pt>
                <c:pt idx="30055">
                  <c:v>154.47787743386186</c:v>
                </c:pt>
                <c:pt idx="30056">
                  <c:v>150.61654098190766</c:v>
                </c:pt>
                <c:pt idx="30057">
                  <c:v>150.39476311495758</c:v>
                </c:pt>
                <c:pt idx="30058">
                  <c:v>154.07222535530346</c:v>
                </c:pt>
                <c:pt idx="30059">
                  <c:v>154.53190802237503</c:v>
                </c:pt>
                <c:pt idx="30060">
                  <c:v>152.60124130268699</c:v>
                </c:pt>
                <c:pt idx="30061">
                  <c:v>150.02701787302345</c:v>
                </c:pt>
                <c:pt idx="30062">
                  <c:v>153.52060844437696</c:v>
                </c:pt>
                <c:pt idx="30063">
                  <c:v>159.12873830818432</c:v>
                </c:pt>
                <c:pt idx="30064">
                  <c:v>154.62384467629246</c:v>
                </c:pt>
                <c:pt idx="30065">
                  <c:v>152.27140497003089</c:v>
                </c:pt>
                <c:pt idx="30066">
                  <c:v>153.37461047364957</c:v>
                </c:pt>
                <c:pt idx="30067">
                  <c:v>157.41984132148548</c:v>
                </c:pt>
                <c:pt idx="30068">
                  <c:v>156.1327474471413</c:v>
                </c:pt>
                <c:pt idx="30069">
                  <c:v>151.2600999693922</c:v>
                </c:pt>
                <c:pt idx="30070">
                  <c:v>151.31412995538975</c:v>
                </c:pt>
                <c:pt idx="30071">
                  <c:v>151.68187476351261</c:v>
                </c:pt>
                <c:pt idx="30072">
                  <c:v>151.44396966213333</c:v>
                </c:pt>
                <c:pt idx="30073">
                  <c:v>150.61654098190766</c:v>
                </c:pt>
                <c:pt idx="30074">
                  <c:v>153.37461047364957</c:v>
                </c:pt>
                <c:pt idx="30075">
                  <c:v>151.2600999693922</c:v>
                </c:pt>
                <c:pt idx="30076">
                  <c:v>150.85444668580257</c:v>
                </c:pt>
                <c:pt idx="30077">
                  <c:v>150.06492009437804</c:v>
                </c:pt>
                <c:pt idx="30078">
                  <c:v>150.02701787302345</c:v>
                </c:pt>
                <c:pt idx="30079">
                  <c:v>153.09883907289716</c:v>
                </c:pt>
                <c:pt idx="30080">
                  <c:v>153.00689518879224</c:v>
                </c:pt>
                <c:pt idx="30081">
                  <c:v>151.44396966213333</c:v>
                </c:pt>
                <c:pt idx="30082">
                  <c:v>151.62785743034317</c:v>
                </c:pt>
                <c:pt idx="30083">
                  <c:v>150.48669494875003</c:v>
                </c:pt>
                <c:pt idx="30084">
                  <c:v>152.69317373899506</c:v>
                </c:pt>
                <c:pt idx="30085">
                  <c:v>153.6125402781694</c:v>
                </c:pt>
                <c:pt idx="30086">
                  <c:v>152.41736618730525</c:v>
                </c:pt>
                <c:pt idx="30087">
                  <c:v>152.87704945689242</c:v>
                </c:pt>
                <c:pt idx="30088">
                  <c:v>152.78511159794374</c:v>
                </c:pt>
                <c:pt idx="30089">
                  <c:v>152.14155863561541</c:v>
                </c:pt>
                <c:pt idx="30090">
                  <c:v>153.6125402781694</c:v>
                </c:pt>
                <c:pt idx="30091">
                  <c:v>152.14155863561541</c:v>
                </c:pt>
                <c:pt idx="30092">
                  <c:v>153.9802856888079</c:v>
                </c:pt>
                <c:pt idx="30093">
                  <c:v>151.68187476351261</c:v>
                </c:pt>
                <c:pt idx="30094">
                  <c:v>152.82300742058243</c:v>
                </c:pt>
                <c:pt idx="30095">
                  <c:v>150.85444668580257</c:v>
                </c:pt>
                <c:pt idx="30096">
                  <c:v>152.41736618730525</c:v>
                </c:pt>
                <c:pt idx="30097">
                  <c:v>154.75370848366097</c:v>
                </c:pt>
                <c:pt idx="30098">
                  <c:v>155.12142376851833</c:v>
                </c:pt>
                <c:pt idx="30099">
                  <c:v>154.47787743386186</c:v>
                </c:pt>
                <c:pt idx="30100">
                  <c:v>153.37461047364957</c:v>
                </c:pt>
                <c:pt idx="30101">
                  <c:v>150.1568581340814</c:v>
                </c:pt>
                <c:pt idx="30102">
                  <c:v>152.91495130468732</c:v>
                </c:pt>
                <c:pt idx="30103">
                  <c:v>153.09883907289716</c:v>
                </c:pt>
                <c:pt idx="30104">
                  <c:v>151.9036294336112</c:v>
                </c:pt>
                <c:pt idx="30105">
                  <c:v>150.02701787302345</c:v>
                </c:pt>
                <c:pt idx="30106">
                  <c:v>150.48669494875003</c:v>
                </c:pt>
                <c:pt idx="30107">
                  <c:v>152.36334885413578</c:v>
                </c:pt>
                <c:pt idx="30108">
                  <c:v>150.67057036538958</c:v>
                </c:pt>
                <c:pt idx="30109">
                  <c:v>150.39476311495758</c:v>
                </c:pt>
                <c:pt idx="30110">
                  <c:v>153.55849824185941</c:v>
                </c:pt>
                <c:pt idx="30111">
                  <c:v>152.50930404625393</c:v>
                </c:pt>
                <c:pt idx="30112">
                  <c:v>150.76250882685389</c:v>
                </c:pt>
                <c:pt idx="30113">
                  <c:v>151.07622425149484</c:v>
                </c:pt>
                <c:pt idx="30114">
                  <c:v>152.08751720182104</c:v>
                </c:pt>
                <c:pt idx="30115">
                  <c:v>153.00689518879224</c:v>
                </c:pt>
                <c:pt idx="30116">
                  <c:v>153.3367327264796</c:v>
                </c:pt>
                <c:pt idx="30117">
                  <c:v>150.85444668580257</c:v>
                </c:pt>
                <c:pt idx="30118">
                  <c:v>150.34073355072098</c:v>
                </c:pt>
                <c:pt idx="30119">
                  <c:v>150.67057036538958</c:v>
                </c:pt>
                <c:pt idx="30120">
                  <c:v>152.87704945689242</c:v>
                </c:pt>
                <c:pt idx="30121">
                  <c:v>152.41736618730525</c:v>
                </c:pt>
                <c:pt idx="30122">
                  <c:v>154.62384467629246</c:v>
                </c:pt>
                <c:pt idx="30123">
                  <c:v>152.14155863561541</c:v>
                </c:pt>
                <c:pt idx="30124">
                  <c:v>151.77381322497692</c:v>
                </c:pt>
                <c:pt idx="30125">
                  <c:v>154.16416200922089</c:v>
                </c:pt>
                <c:pt idx="30126">
                  <c:v>153.37461047364957</c:v>
                </c:pt>
                <c:pt idx="30127">
                  <c:v>151.35203180318464</c:v>
                </c:pt>
                <c:pt idx="30128">
                  <c:v>150.302825376512</c:v>
                </c:pt>
                <c:pt idx="30129">
                  <c:v>150.80041730232065</c:v>
                </c:pt>
                <c:pt idx="30130">
                  <c:v>154.84565176525027</c:v>
                </c:pt>
                <c:pt idx="30131">
                  <c:v>156.9601821525232</c:v>
                </c:pt>
                <c:pt idx="30132">
                  <c:v>153.92627377827907</c:v>
                </c:pt>
                <c:pt idx="30133">
                  <c:v>153.37461047364957</c:v>
                </c:pt>
                <c:pt idx="30134">
                  <c:v>152.27140497003089</c:v>
                </c:pt>
                <c:pt idx="30135">
                  <c:v>150.302825376512</c:v>
                </c:pt>
                <c:pt idx="30136">
                  <c:v>150.02701787302345</c:v>
                </c:pt>
                <c:pt idx="30137">
                  <c:v>150.302825376512</c:v>
                </c:pt>
                <c:pt idx="30138">
                  <c:v>154.16416200922089</c:v>
                </c:pt>
                <c:pt idx="30139">
                  <c:v>156.27870083171257</c:v>
                </c:pt>
                <c:pt idx="30140">
                  <c:v>152.9689873158411</c:v>
                </c:pt>
                <c:pt idx="30141">
                  <c:v>152.78511159794374</c:v>
                </c:pt>
                <c:pt idx="30142">
                  <c:v>152.69317373899506</c:v>
                </c:pt>
                <c:pt idx="30143">
                  <c:v>151.9036294336112</c:v>
                </c:pt>
                <c:pt idx="30144">
                  <c:v>153.28272684110698</c:v>
                </c:pt>
                <c:pt idx="30145">
                  <c:v>154.11010189744221</c:v>
                </c:pt>
                <c:pt idx="30146">
                  <c:v>153.65044212596433</c:v>
                </c:pt>
                <c:pt idx="30147">
                  <c:v>151.16816211044352</c:v>
                </c:pt>
                <c:pt idx="30148">
                  <c:v>151.0383163785437</c:v>
                </c:pt>
                <c:pt idx="30149">
                  <c:v>154.80771798412732</c:v>
                </c:pt>
                <c:pt idx="30150">
                  <c:v>152.87704945689242</c:v>
                </c:pt>
                <c:pt idx="30151">
                  <c:v>150.61654098190766</c:v>
                </c:pt>
                <c:pt idx="30152">
                  <c:v>154.01821766238399</c:v>
                </c:pt>
                <c:pt idx="30153">
                  <c:v>152.08751720182104</c:v>
                </c:pt>
                <c:pt idx="30154">
                  <c:v>152.14155863561541</c:v>
                </c:pt>
                <c:pt idx="30155">
                  <c:v>151.99557331771612</c:v>
                </c:pt>
                <c:pt idx="30156">
                  <c:v>150.1568581340814</c:v>
                </c:pt>
                <c:pt idx="30157">
                  <c:v>150.02701787302345</c:v>
                </c:pt>
                <c:pt idx="30158">
                  <c:v>153.79641599606677</c:v>
                </c:pt>
                <c:pt idx="30159">
                  <c:v>153.24479486753091</c:v>
                </c:pt>
                <c:pt idx="30160">
                  <c:v>151.71980131444809</c:v>
                </c:pt>
                <c:pt idx="30161">
                  <c:v>151.71980131444809</c:v>
                </c:pt>
                <c:pt idx="30162">
                  <c:v>150.06492009437804</c:v>
                </c:pt>
                <c:pt idx="30163">
                  <c:v>150.80041730232065</c:v>
                </c:pt>
                <c:pt idx="30164">
                  <c:v>151.35203180318464</c:v>
                </c:pt>
                <c:pt idx="30165">
                  <c:v>150.89234853359747</c:v>
                </c:pt>
                <c:pt idx="30166">
                  <c:v>152.73106353647751</c:v>
                </c:pt>
                <c:pt idx="30167">
                  <c:v>152.36334885413578</c:v>
                </c:pt>
                <c:pt idx="30168">
                  <c:v>150.1568581340814</c:v>
                </c:pt>
                <c:pt idx="30169">
                  <c:v>150.94637851959502</c:v>
                </c:pt>
                <c:pt idx="30170">
                  <c:v>151.22219209644106</c:v>
                </c:pt>
                <c:pt idx="30171">
                  <c:v>152.54723662234562</c:v>
                </c:pt>
                <c:pt idx="30172">
                  <c:v>151.71980131444809</c:v>
                </c:pt>
                <c:pt idx="30173">
                  <c:v>150.67057036538958</c:v>
                </c:pt>
                <c:pt idx="30174">
                  <c:v>155.63514907441549</c:v>
                </c:pt>
                <c:pt idx="30175">
                  <c:v>156.55451440855862</c:v>
                </c:pt>
                <c:pt idx="30176">
                  <c:v>153.6125402781694</c:v>
                </c:pt>
                <c:pt idx="30177">
                  <c:v>152.14155863561541</c:v>
                </c:pt>
                <c:pt idx="30178">
                  <c:v>151.77381322497692</c:v>
                </c:pt>
                <c:pt idx="30179">
                  <c:v>152.73106353647751</c:v>
                </c:pt>
                <c:pt idx="30180">
                  <c:v>151.71980131444809</c:v>
                </c:pt>
                <c:pt idx="30181">
                  <c:v>155.08352734336401</c:v>
                </c:pt>
                <c:pt idx="30182">
                  <c:v>152.17946108592596</c:v>
                </c:pt>
                <c:pt idx="30183">
                  <c:v>154.29398966565202</c:v>
                </c:pt>
                <c:pt idx="30184">
                  <c:v>155.48919930493798</c:v>
                </c:pt>
                <c:pt idx="30185">
                  <c:v>154.38593354975694</c:v>
                </c:pt>
                <c:pt idx="30186">
                  <c:v>153.37461047364957</c:v>
                </c:pt>
                <c:pt idx="30187">
                  <c:v>153.46655435775449</c:v>
                </c:pt>
                <c:pt idx="30188">
                  <c:v>154.29398966565202</c:v>
                </c:pt>
                <c:pt idx="30189">
                  <c:v>150.89234853359747</c:v>
                </c:pt>
                <c:pt idx="30190">
                  <c:v>151.9036294336112</c:v>
                </c:pt>
                <c:pt idx="30191">
                  <c:v>150.98428699506178</c:v>
                </c:pt>
                <c:pt idx="30192">
                  <c:v>152.23349046940788</c:v>
                </c:pt>
                <c:pt idx="30193">
                  <c:v>150.57863292820184</c:v>
                </c:pt>
                <c:pt idx="30194">
                  <c:v>150.2487958122754</c:v>
                </c:pt>
                <c:pt idx="30195">
                  <c:v>150.67057036538958</c:v>
                </c:pt>
                <c:pt idx="30196">
                  <c:v>152.4552927382407</c:v>
                </c:pt>
                <c:pt idx="30197">
                  <c:v>151.9036294336112</c:v>
                </c:pt>
                <c:pt idx="30198">
                  <c:v>153.00689518879224</c:v>
                </c:pt>
                <c:pt idx="30199">
                  <c:v>154.75370848366097</c:v>
                </c:pt>
                <c:pt idx="30200">
                  <c:v>150.61654098190766</c:v>
                </c:pt>
                <c:pt idx="30201">
                  <c:v>151.07622425149484</c:v>
                </c:pt>
                <c:pt idx="30202">
                  <c:v>154.20204578154713</c:v>
                </c:pt>
                <c:pt idx="30203">
                  <c:v>155.39725542083306</c:v>
                </c:pt>
                <c:pt idx="30204">
                  <c:v>150.34073355072098</c:v>
                </c:pt>
                <c:pt idx="30205">
                  <c:v>152.32542832835657</c:v>
                </c:pt>
                <c:pt idx="30206">
                  <c:v>153.06092517478979</c:v>
                </c:pt>
                <c:pt idx="30207">
                  <c:v>151.22219209644106</c:v>
                </c:pt>
                <c:pt idx="30208">
                  <c:v>151.77381322497692</c:v>
                </c:pt>
                <c:pt idx="30209">
                  <c:v>155.17546399728144</c:v>
                </c:pt>
                <c:pt idx="30210">
                  <c:v>154.53190802237503</c:v>
                </c:pt>
                <c:pt idx="30211">
                  <c:v>152.32542832835657</c:v>
                </c:pt>
                <c:pt idx="30212">
                  <c:v>152.14155863561541</c:v>
                </c:pt>
                <c:pt idx="30213">
                  <c:v>152.23349046940788</c:v>
                </c:pt>
                <c:pt idx="30214">
                  <c:v>154.07222535530346</c:v>
                </c:pt>
                <c:pt idx="30215">
                  <c:v>154.89965463804475</c:v>
                </c:pt>
                <c:pt idx="30216">
                  <c:v>151.68187476351261</c:v>
                </c:pt>
                <c:pt idx="30217">
                  <c:v>153.06092517478979</c:v>
                </c:pt>
                <c:pt idx="30218">
                  <c:v>150.34073355072098</c:v>
                </c:pt>
                <c:pt idx="30219">
                  <c:v>150.06492009437804</c:v>
                </c:pt>
                <c:pt idx="30220">
                  <c:v>152.08751720182104</c:v>
                </c:pt>
                <c:pt idx="30221">
                  <c:v>151.9036294336112</c:v>
                </c:pt>
                <c:pt idx="30222">
                  <c:v>150.1568581340814</c:v>
                </c:pt>
                <c:pt idx="30223">
                  <c:v>150.39476311495758</c:v>
                </c:pt>
                <c:pt idx="30224">
                  <c:v>150.98428699506178</c:v>
                </c:pt>
                <c:pt idx="30225">
                  <c:v>152.36334885413578</c:v>
                </c:pt>
                <c:pt idx="30226">
                  <c:v>154.75370848366097</c:v>
                </c:pt>
                <c:pt idx="30227">
                  <c:v>159.35054238456402</c:v>
                </c:pt>
                <c:pt idx="30228">
                  <c:v>157.97144437455265</c:v>
                </c:pt>
                <c:pt idx="30229">
                  <c:v>152.63911965237259</c:v>
                </c:pt>
                <c:pt idx="30230">
                  <c:v>153.65044212596433</c:v>
                </c:pt>
                <c:pt idx="30231">
                  <c:v>153.46655435775449</c:v>
                </c:pt>
                <c:pt idx="30232">
                  <c:v>150.48669494875003</c:v>
                </c:pt>
                <c:pt idx="30233">
                  <c:v>152.50930404625393</c:v>
                </c:pt>
                <c:pt idx="30234">
                  <c:v>150.57863292820184</c:v>
                </c:pt>
                <c:pt idx="30235">
                  <c:v>151.53591354623825</c:v>
                </c:pt>
                <c:pt idx="30236">
                  <c:v>150.21088739706022</c:v>
                </c:pt>
                <c:pt idx="30237">
                  <c:v>150.39476311495758</c:v>
                </c:pt>
                <c:pt idx="30238">
                  <c:v>150.302825376512</c:v>
                </c:pt>
                <c:pt idx="30239">
                  <c:v>150.302825376512</c:v>
                </c:pt>
                <c:pt idx="30240">
                  <c:v>151.22219209644106</c:v>
                </c:pt>
                <c:pt idx="30241">
                  <c:v>152.32542832835657</c:v>
                </c:pt>
                <c:pt idx="30242">
                  <c:v>151.77381322497692</c:v>
                </c:pt>
                <c:pt idx="30243">
                  <c:v>153.42866998291265</c:v>
                </c:pt>
                <c:pt idx="30244">
                  <c:v>152.23349046940788</c:v>
                </c:pt>
                <c:pt idx="30245">
                  <c:v>150.85444668580257</c:v>
                </c:pt>
                <c:pt idx="30246">
                  <c:v>152.63911965237259</c:v>
                </c:pt>
                <c:pt idx="30247">
                  <c:v>150.52460336396524</c:v>
                </c:pt>
                <c:pt idx="30248">
                  <c:v>152.27140497003089</c:v>
                </c:pt>
                <c:pt idx="30249">
                  <c:v>152.4552927382407</c:v>
                </c:pt>
                <c:pt idx="30250">
                  <c:v>153.92627377827907</c:v>
                </c:pt>
                <c:pt idx="30251">
                  <c:v>152.54723662234562</c:v>
                </c:pt>
                <c:pt idx="30252">
                  <c:v>150.11894971886622</c:v>
                </c:pt>
                <c:pt idx="30253">
                  <c:v>154.16416200922089</c:v>
                </c:pt>
                <c:pt idx="30254">
                  <c:v>156.37063869066125</c:v>
                </c:pt>
                <c:pt idx="30255">
                  <c:v>154.53190802237503</c:v>
                </c:pt>
                <c:pt idx="30256">
                  <c:v>152.23349046940788</c:v>
                </c:pt>
                <c:pt idx="30257">
                  <c:v>152.08751720182104</c:v>
                </c:pt>
                <c:pt idx="30258">
                  <c:v>151.58993750707955</c:v>
                </c:pt>
                <c:pt idx="30259">
                  <c:v>152.14155863561541</c:v>
                </c:pt>
                <c:pt idx="30260">
                  <c:v>153.00689518879224</c:v>
                </c:pt>
                <c:pt idx="30261">
                  <c:v>155.21336765262322</c:v>
                </c:pt>
                <c:pt idx="30262">
                  <c:v>153.74238601006925</c:v>
                </c:pt>
                <c:pt idx="30263">
                  <c:v>150.76250882685389</c:v>
                </c:pt>
                <c:pt idx="30264">
                  <c:v>151.58993750707955</c:v>
                </c:pt>
                <c:pt idx="30265">
                  <c:v>154.16416200922089</c:v>
                </c:pt>
                <c:pt idx="30266">
                  <c:v>150.2487958122754</c:v>
                </c:pt>
                <c:pt idx="30267">
                  <c:v>152.91495130468732</c:v>
                </c:pt>
                <c:pt idx="30268">
                  <c:v>159.90214543763119</c:v>
                </c:pt>
                <c:pt idx="30269">
                  <c:v>157.05212603662812</c:v>
                </c:pt>
                <c:pt idx="30270">
                  <c:v>152.17946108592596</c:v>
                </c:pt>
                <c:pt idx="30271">
                  <c:v>150.61654098190766</c:v>
                </c:pt>
                <c:pt idx="30272">
                  <c:v>150.57863292820184</c:v>
                </c:pt>
                <c:pt idx="30273">
                  <c:v>150.34073355072098</c:v>
                </c:pt>
                <c:pt idx="30274">
                  <c:v>150.302825376512</c:v>
                </c:pt>
                <c:pt idx="30275">
                  <c:v>152.36334885413578</c:v>
                </c:pt>
                <c:pt idx="30276">
                  <c:v>150.2487958122754</c:v>
                </c:pt>
                <c:pt idx="30277">
                  <c:v>150.76250882685389</c:v>
                </c:pt>
                <c:pt idx="30278">
                  <c:v>153.70447813711809</c:v>
                </c:pt>
                <c:pt idx="30279">
                  <c:v>150.57863292820184</c:v>
                </c:pt>
                <c:pt idx="30280">
                  <c:v>153.19078295700209</c:v>
                </c:pt>
                <c:pt idx="30281">
                  <c:v>153.74238601006925</c:v>
                </c:pt>
                <c:pt idx="30282">
                  <c:v>152.17946108592596</c:v>
                </c:pt>
                <c:pt idx="30283">
                  <c:v>150.76250882685389</c:v>
                </c:pt>
                <c:pt idx="30284">
                  <c:v>150.34073355072098</c:v>
                </c:pt>
                <c:pt idx="30285">
                  <c:v>152.41736618730525</c:v>
                </c:pt>
                <c:pt idx="30286">
                  <c:v>152.60124130268699</c:v>
                </c:pt>
                <c:pt idx="30287">
                  <c:v>150.48669494875003</c:v>
                </c:pt>
                <c:pt idx="30288">
                  <c:v>150.02701787302345</c:v>
                </c:pt>
                <c:pt idx="30289">
                  <c:v>150.57863292820184</c:v>
                </c:pt>
                <c:pt idx="30290">
                  <c:v>150.67057036538958</c:v>
                </c:pt>
                <c:pt idx="30291">
                  <c:v>152.04962077666673</c:v>
                </c:pt>
                <c:pt idx="30292">
                  <c:v>150.67057036538958</c:v>
                </c:pt>
                <c:pt idx="30293">
                  <c:v>152.63911965237259</c:v>
                </c:pt>
                <c:pt idx="30294">
                  <c:v>152.27140497003089</c:v>
                </c:pt>
                <c:pt idx="30295">
                  <c:v>152.73106353647751</c:v>
                </c:pt>
                <c:pt idx="30296">
                  <c:v>150.80041730232065</c:v>
                </c:pt>
                <c:pt idx="30297">
                  <c:v>151.35203180318464</c:v>
                </c:pt>
                <c:pt idx="30298">
                  <c:v>150.80041730232065</c:v>
                </c:pt>
                <c:pt idx="30299">
                  <c:v>151.68187476351261</c:v>
                </c:pt>
                <c:pt idx="30300">
                  <c:v>155.4512727540025</c:v>
                </c:pt>
                <c:pt idx="30301">
                  <c:v>153.06092517478979</c:v>
                </c:pt>
                <c:pt idx="30302">
                  <c:v>151.53591354623825</c:v>
                </c:pt>
                <c:pt idx="30303">
                  <c:v>151.9036294336112</c:v>
                </c:pt>
                <c:pt idx="30304">
                  <c:v>151.62785743034317</c:v>
                </c:pt>
                <c:pt idx="30305">
                  <c:v>151.53591354623825</c:v>
                </c:pt>
                <c:pt idx="30306">
                  <c:v>150.39476311495758</c:v>
                </c:pt>
                <c:pt idx="30307">
                  <c:v>150.57863292820184</c:v>
                </c:pt>
                <c:pt idx="30308">
                  <c:v>154.01821766238399</c:v>
                </c:pt>
                <c:pt idx="30309">
                  <c:v>150.70847944337197</c:v>
                </c:pt>
                <c:pt idx="30310">
                  <c:v>150.76250882685389</c:v>
                </c:pt>
                <c:pt idx="30311">
                  <c:v>150.57863292820184</c:v>
                </c:pt>
                <c:pt idx="30312">
                  <c:v>150.80041730232065</c:v>
                </c:pt>
                <c:pt idx="30313">
                  <c:v>150.89234853359747</c:v>
                </c:pt>
                <c:pt idx="30314">
                  <c:v>151.71980131444809</c:v>
                </c:pt>
                <c:pt idx="30315">
                  <c:v>151.44396966213333</c:v>
                </c:pt>
                <c:pt idx="30316">
                  <c:v>152.82300742058243</c:v>
                </c:pt>
                <c:pt idx="30317">
                  <c:v>152.08751720182104</c:v>
                </c:pt>
                <c:pt idx="30318">
                  <c:v>153.65044212596433</c:v>
                </c:pt>
                <c:pt idx="30319">
                  <c:v>150.06492009437804</c:v>
                </c:pt>
                <c:pt idx="30320">
                  <c:v>150.39476311495758</c:v>
                </c:pt>
                <c:pt idx="30321">
                  <c:v>150.52460336396524</c:v>
                </c:pt>
                <c:pt idx="30322">
                  <c:v>152.50930404625393</c:v>
                </c:pt>
                <c:pt idx="30323">
                  <c:v>150.21088739706022</c:v>
                </c:pt>
                <c:pt idx="30324">
                  <c:v>151.0383163785437</c:v>
                </c:pt>
                <c:pt idx="30325">
                  <c:v>150.57863292820184</c:v>
                </c:pt>
                <c:pt idx="30326">
                  <c:v>151.49799964813087</c:v>
                </c:pt>
                <c:pt idx="30327">
                  <c:v>152.32542832835657</c:v>
                </c:pt>
                <c:pt idx="30328">
                  <c:v>150.1568581340814</c:v>
                </c:pt>
                <c:pt idx="30329">
                  <c:v>150.80041730232065</c:v>
                </c:pt>
                <c:pt idx="30330">
                  <c:v>152.91495130468732</c:v>
                </c:pt>
                <c:pt idx="30331">
                  <c:v>151.53591354623825</c:v>
                </c:pt>
                <c:pt idx="30332">
                  <c:v>150.80041730232065</c:v>
                </c:pt>
                <c:pt idx="30333">
                  <c:v>151.35203180318464</c:v>
                </c:pt>
                <c:pt idx="30334">
                  <c:v>151.9036294336112</c:v>
                </c:pt>
                <c:pt idx="30335">
                  <c:v>151.31412995538975</c:v>
                </c:pt>
                <c:pt idx="30336">
                  <c:v>151.40606178918219</c:v>
                </c:pt>
                <c:pt idx="30337">
                  <c:v>150.34073355072098</c:v>
                </c:pt>
                <c:pt idx="30338">
                  <c:v>152.14155863561541</c:v>
                </c:pt>
                <c:pt idx="30339">
                  <c:v>153.3367327264796</c:v>
                </c:pt>
                <c:pt idx="30340">
                  <c:v>151.68187476351261</c:v>
                </c:pt>
                <c:pt idx="30341">
                  <c:v>150.61654098190766</c:v>
                </c:pt>
                <c:pt idx="30342">
                  <c:v>152.27140497003089</c:v>
                </c:pt>
                <c:pt idx="30343">
                  <c:v>151.81174519855301</c:v>
                </c:pt>
                <c:pt idx="30344">
                  <c:v>151.9036294336112</c:v>
                </c:pt>
                <c:pt idx="30345">
                  <c:v>152.08751720182104</c:v>
                </c:pt>
                <c:pt idx="30346">
                  <c:v>151.35203180318464</c:v>
                </c:pt>
                <c:pt idx="30347">
                  <c:v>151.49799964813087</c:v>
                </c:pt>
                <c:pt idx="30348">
                  <c:v>152.78511159794374</c:v>
                </c:pt>
                <c:pt idx="30349">
                  <c:v>155.5811431890429</c:v>
                </c:pt>
                <c:pt idx="30350">
                  <c:v>157.32789743738056</c:v>
                </c:pt>
                <c:pt idx="30351">
                  <c:v>156.9601821525232</c:v>
                </c:pt>
                <c:pt idx="30352">
                  <c:v>154.11010189744221</c:v>
                </c:pt>
                <c:pt idx="30353">
                  <c:v>150.98428699506178</c:v>
                </c:pt>
                <c:pt idx="30354">
                  <c:v>150.2487958122754</c:v>
                </c:pt>
                <c:pt idx="30355">
                  <c:v>150.85444668580257</c:v>
                </c:pt>
                <c:pt idx="30356">
                  <c:v>152.50930404625393</c:v>
                </c:pt>
                <c:pt idx="30357">
                  <c:v>153.6125402781694</c:v>
                </c:pt>
                <c:pt idx="30358">
                  <c:v>153.6125402781694</c:v>
                </c:pt>
                <c:pt idx="30359">
                  <c:v>151.68187476351261</c:v>
                </c:pt>
                <c:pt idx="30360">
                  <c:v>150.94637851959502</c:v>
                </c:pt>
                <c:pt idx="30361">
                  <c:v>150.57863292820184</c:v>
                </c:pt>
                <c:pt idx="30362">
                  <c:v>154.99159129196221</c:v>
                </c:pt>
                <c:pt idx="30363">
                  <c:v>150.06492009437804</c:v>
                </c:pt>
                <c:pt idx="30364">
                  <c:v>150.98428699506178</c:v>
                </c:pt>
                <c:pt idx="30365">
                  <c:v>151.16816211044352</c:v>
                </c:pt>
                <c:pt idx="30366">
                  <c:v>150.43266562551966</c:v>
                </c:pt>
                <c:pt idx="30367">
                  <c:v>150.98428699506178</c:v>
                </c:pt>
                <c:pt idx="30368">
                  <c:v>152.14155863561541</c:v>
                </c:pt>
                <c:pt idx="30369">
                  <c:v>154.07222535530346</c:v>
                </c:pt>
                <c:pt idx="30370">
                  <c:v>150.67057036538958</c:v>
                </c:pt>
                <c:pt idx="30371">
                  <c:v>150.85444668580257</c:v>
                </c:pt>
                <c:pt idx="30372">
                  <c:v>151.99557331771612</c:v>
                </c:pt>
                <c:pt idx="30373">
                  <c:v>153.83432989417415</c:v>
                </c:pt>
                <c:pt idx="30374">
                  <c:v>152.73106353647751</c:v>
                </c:pt>
                <c:pt idx="30375">
                  <c:v>151.9036294336112</c:v>
                </c:pt>
                <c:pt idx="30376">
                  <c:v>150.43266562551966</c:v>
                </c:pt>
                <c:pt idx="30377">
                  <c:v>153.09883907289716</c:v>
                </c:pt>
                <c:pt idx="30378">
                  <c:v>150.80041730232065</c:v>
                </c:pt>
                <c:pt idx="30379">
                  <c:v>150.11894971886622</c:v>
                </c:pt>
                <c:pt idx="30380">
                  <c:v>151.35203180318464</c:v>
                </c:pt>
                <c:pt idx="30381">
                  <c:v>150.80041730232065</c:v>
                </c:pt>
                <c:pt idx="30382">
                  <c:v>150.1568581340814</c:v>
                </c:pt>
                <c:pt idx="30383">
                  <c:v>151.62785743034317</c:v>
                </c:pt>
                <c:pt idx="30384">
                  <c:v>151.71980131444809</c:v>
                </c:pt>
                <c:pt idx="30385">
                  <c:v>151.44396966213333</c:v>
                </c:pt>
                <c:pt idx="30386">
                  <c:v>151.2600999693922</c:v>
                </c:pt>
                <c:pt idx="30387">
                  <c:v>151.13025423749238</c:v>
                </c:pt>
                <c:pt idx="30388">
                  <c:v>151.22219209644106</c:v>
                </c:pt>
                <c:pt idx="30389">
                  <c:v>150.76250882685389</c:v>
                </c:pt>
                <c:pt idx="30390">
                  <c:v>153.3367327264796</c:v>
                </c:pt>
                <c:pt idx="30391">
                  <c:v>151.81174519855301</c:v>
                </c:pt>
                <c:pt idx="30392">
                  <c:v>152.50930404625393</c:v>
                </c:pt>
                <c:pt idx="30393">
                  <c:v>150.39476311495758</c:v>
                </c:pt>
                <c:pt idx="30394">
                  <c:v>152.4552927382407</c:v>
                </c:pt>
                <c:pt idx="30395">
                  <c:v>152.27140497003089</c:v>
                </c:pt>
                <c:pt idx="30396">
                  <c:v>150.89234853359747</c:v>
                </c:pt>
                <c:pt idx="30397">
                  <c:v>150.11894971886622</c:v>
                </c:pt>
                <c:pt idx="30398">
                  <c:v>151.13025423749238</c:v>
                </c:pt>
                <c:pt idx="30399">
                  <c:v>152.69317373899506</c:v>
                </c:pt>
                <c:pt idx="30400">
                  <c:v>151.31412995538975</c:v>
                </c:pt>
                <c:pt idx="30401">
                  <c:v>151.77381322497692</c:v>
                </c:pt>
                <c:pt idx="30402">
                  <c:v>152.27140497003089</c:v>
                </c:pt>
                <c:pt idx="30403">
                  <c:v>151.40606178918219</c:v>
                </c:pt>
                <c:pt idx="30404">
                  <c:v>150.02701787302345</c:v>
                </c:pt>
                <c:pt idx="30405">
                  <c:v>153.6125402781694</c:v>
                </c:pt>
                <c:pt idx="30406">
                  <c:v>152.9689873158411</c:v>
                </c:pt>
                <c:pt idx="30407">
                  <c:v>150.67057036538958</c:v>
                </c:pt>
                <c:pt idx="30408">
                  <c:v>150.61654098190766</c:v>
                </c:pt>
                <c:pt idx="30409">
                  <c:v>151.86574505876936</c:v>
                </c:pt>
                <c:pt idx="30410">
                  <c:v>151.16816211044352</c:v>
                </c:pt>
                <c:pt idx="30411">
                  <c:v>153.19078295700209</c:v>
                </c:pt>
                <c:pt idx="30412">
                  <c:v>152.82300742058243</c:v>
                </c:pt>
                <c:pt idx="30413">
                  <c:v>151.35203180318464</c:v>
                </c:pt>
                <c:pt idx="30414">
                  <c:v>151.62785743034317</c:v>
                </c:pt>
                <c:pt idx="30415">
                  <c:v>152.08751720182104</c:v>
                </c:pt>
                <c:pt idx="30416">
                  <c:v>151.86574505876936</c:v>
                </c:pt>
                <c:pt idx="30417">
                  <c:v>154.71578133020989</c:v>
                </c:pt>
                <c:pt idx="30418">
                  <c:v>151.13025423749238</c:v>
                </c:pt>
                <c:pt idx="30419">
                  <c:v>152.54723662234562</c:v>
                </c:pt>
                <c:pt idx="30420">
                  <c:v>150.02701787302345</c:v>
                </c:pt>
                <c:pt idx="30421">
                  <c:v>150.57863292820184</c:v>
                </c:pt>
                <c:pt idx="30422">
                  <c:v>151.2600999693922</c:v>
                </c:pt>
                <c:pt idx="30423">
                  <c:v>150.1568581340814</c:v>
                </c:pt>
                <c:pt idx="30424">
                  <c:v>151.71980131444809</c:v>
                </c:pt>
                <c:pt idx="30425">
                  <c:v>150.89234853359747</c:v>
                </c:pt>
                <c:pt idx="30426">
                  <c:v>150.06492009437804</c:v>
                </c:pt>
                <c:pt idx="30427">
                  <c:v>150.11894971886622</c:v>
                </c:pt>
                <c:pt idx="30428">
                  <c:v>152.73106353647751</c:v>
                </c:pt>
                <c:pt idx="30429">
                  <c:v>151.07622425149484</c:v>
                </c:pt>
                <c:pt idx="30430">
                  <c:v>151.40606178918219</c:v>
                </c:pt>
                <c:pt idx="30431">
                  <c:v>151.71980131444809</c:v>
                </c:pt>
                <c:pt idx="30432">
                  <c:v>152.73106353647751</c:v>
                </c:pt>
                <c:pt idx="30433">
                  <c:v>151.71980131444809</c:v>
                </c:pt>
                <c:pt idx="30434">
                  <c:v>156.83032196024843</c:v>
                </c:pt>
                <c:pt idx="30435">
                  <c:v>153.42866998291265</c:v>
                </c:pt>
                <c:pt idx="30436">
                  <c:v>152.73106353647751</c:v>
                </c:pt>
                <c:pt idx="30437">
                  <c:v>153.24479486753091</c:v>
                </c:pt>
                <c:pt idx="30438">
                  <c:v>153.79641599606677</c:v>
                </c:pt>
                <c:pt idx="30439">
                  <c:v>153.06092517478979</c:v>
                </c:pt>
                <c:pt idx="30440">
                  <c:v>152.9689873158411</c:v>
                </c:pt>
                <c:pt idx="30441">
                  <c:v>151.49799964813087</c:v>
                </c:pt>
                <c:pt idx="30442">
                  <c:v>152.60124130268699</c:v>
                </c:pt>
                <c:pt idx="30443">
                  <c:v>150.80041730232065</c:v>
                </c:pt>
                <c:pt idx="30444">
                  <c:v>152.73106353647751</c:v>
                </c:pt>
                <c:pt idx="30445">
                  <c:v>151.99557331771612</c:v>
                </c:pt>
                <c:pt idx="30446">
                  <c:v>151.44396966213333</c:v>
                </c:pt>
                <c:pt idx="30447">
                  <c:v>150.302825376512</c:v>
                </c:pt>
                <c:pt idx="30448">
                  <c:v>150.06492009437804</c:v>
                </c:pt>
                <c:pt idx="30449">
                  <c:v>151.07622425149484</c:v>
                </c:pt>
                <c:pt idx="30450">
                  <c:v>150.39476311495758</c:v>
                </c:pt>
                <c:pt idx="30451">
                  <c:v>150.85444668580257</c:v>
                </c:pt>
                <c:pt idx="30452">
                  <c:v>152.08751720182104</c:v>
                </c:pt>
                <c:pt idx="30453">
                  <c:v>150.89234853359747</c:v>
                </c:pt>
                <c:pt idx="30454">
                  <c:v>150.11894971886622</c:v>
                </c:pt>
                <c:pt idx="30455">
                  <c:v>150.57863292820184</c:v>
                </c:pt>
                <c:pt idx="30456">
                  <c:v>153.06092517478979</c:v>
                </c:pt>
                <c:pt idx="30457">
                  <c:v>152.78511159794374</c:v>
                </c:pt>
                <c:pt idx="30458">
                  <c:v>153.3367327264796</c:v>
                </c:pt>
                <c:pt idx="30459">
                  <c:v>150.85444668580257</c:v>
                </c:pt>
                <c:pt idx="30460">
                  <c:v>150.57863292820184</c:v>
                </c:pt>
                <c:pt idx="30461">
                  <c:v>150.43266562551966</c:v>
                </c:pt>
                <c:pt idx="30462">
                  <c:v>152.82300742058243</c:v>
                </c:pt>
                <c:pt idx="30463">
                  <c:v>154.56982131796678</c:v>
                </c:pt>
                <c:pt idx="30464">
                  <c:v>151.9036294336112</c:v>
                </c:pt>
                <c:pt idx="30465">
                  <c:v>153.55849824185941</c:v>
                </c:pt>
                <c:pt idx="30466">
                  <c:v>152.27140497003089</c:v>
                </c:pt>
                <c:pt idx="30467">
                  <c:v>150.06492009437804</c:v>
                </c:pt>
                <c:pt idx="30468">
                  <c:v>151.58993750707955</c:v>
                </c:pt>
                <c:pt idx="30469">
                  <c:v>153.24479486753091</c:v>
                </c:pt>
                <c:pt idx="30470">
                  <c:v>151.77381322497692</c:v>
                </c:pt>
                <c:pt idx="30471">
                  <c:v>151.16816211044352</c:v>
                </c:pt>
                <c:pt idx="30472">
                  <c:v>150.1568581340814</c:v>
                </c:pt>
                <c:pt idx="30473">
                  <c:v>150.48669494875003</c:v>
                </c:pt>
                <c:pt idx="30474">
                  <c:v>151.2600999693922</c:v>
                </c:pt>
                <c:pt idx="30475">
                  <c:v>150.11894971886622</c:v>
                </c:pt>
                <c:pt idx="30476">
                  <c:v>151.53591354623825</c:v>
                </c:pt>
                <c:pt idx="30477">
                  <c:v>153.15285700858223</c:v>
                </c:pt>
                <c:pt idx="30478">
                  <c:v>155.54321121546681</c:v>
                </c:pt>
                <c:pt idx="30479">
                  <c:v>152.41736618730525</c:v>
                </c:pt>
                <c:pt idx="30480">
                  <c:v>151.68187476351261</c:v>
                </c:pt>
                <c:pt idx="30481">
                  <c:v>151.58993750707955</c:v>
                </c:pt>
                <c:pt idx="30482">
                  <c:v>150.70847944337197</c:v>
                </c:pt>
                <c:pt idx="30483">
                  <c:v>150.98428699506178</c:v>
                </c:pt>
                <c:pt idx="30484">
                  <c:v>150.06492009437804</c:v>
                </c:pt>
                <c:pt idx="30485">
                  <c:v>151.31412995538975</c:v>
                </c:pt>
                <c:pt idx="30486">
                  <c:v>152.41736618730525</c:v>
                </c:pt>
                <c:pt idx="30487">
                  <c:v>150.80041730232065</c:v>
                </c:pt>
                <c:pt idx="30488">
                  <c:v>152.27140497003089</c:v>
                </c:pt>
                <c:pt idx="30489">
                  <c:v>151.49799964813087</c:v>
                </c:pt>
                <c:pt idx="30490">
                  <c:v>152.32542832835657</c:v>
                </c:pt>
                <c:pt idx="30491">
                  <c:v>150.02701787302345</c:v>
                </c:pt>
                <c:pt idx="30492">
                  <c:v>150.85444668580257</c:v>
                </c:pt>
                <c:pt idx="30493">
                  <c:v>150.98428699506178</c:v>
                </c:pt>
                <c:pt idx="30494">
                  <c:v>153.00689518879224</c:v>
                </c:pt>
                <c:pt idx="30495">
                  <c:v>153.46655435775449</c:v>
                </c:pt>
                <c:pt idx="30496">
                  <c:v>152.4552927382407</c:v>
                </c:pt>
                <c:pt idx="30497">
                  <c:v>151.53591354623825</c:v>
                </c:pt>
                <c:pt idx="30498">
                  <c:v>150.02701787302345</c:v>
                </c:pt>
                <c:pt idx="30499">
                  <c:v>150.11894971886622</c:v>
                </c:pt>
                <c:pt idx="30500">
                  <c:v>154.43997076594195</c:v>
                </c:pt>
                <c:pt idx="30501">
                  <c:v>154.99159129196221</c:v>
                </c:pt>
                <c:pt idx="30502">
                  <c:v>150.06492009437804</c:v>
                </c:pt>
                <c:pt idx="30503">
                  <c:v>151.2600999693922</c:v>
                </c:pt>
                <c:pt idx="30504">
                  <c:v>151.16816211044352</c:v>
                </c:pt>
                <c:pt idx="30505">
                  <c:v>152.63911965237259</c:v>
                </c:pt>
                <c:pt idx="30506">
                  <c:v>150.21088739706022</c:v>
                </c:pt>
                <c:pt idx="30507">
                  <c:v>151.31412995538975</c:v>
                </c:pt>
                <c:pt idx="30508">
                  <c:v>150.11894971886622</c:v>
                </c:pt>
                <c:pt idx="30509">
                  <c:v>150.302825376512</c:v>
                </c:pt>
                <c:pt idx="30510">
                  <c:v>151.81174519855301</c:v>
                </c:pt>
                <c:pt idx="30511">
                  <c:v>150.94637851959502</c:v>
                </c:pt>
                <c:pt idx="30512">
                  <c:v>150.57863292820184</c:v>
                </c:pt>
                <c:pt idx="30513">
                  <c:v>150.34073355072098</c:v>
                </c:pt>
                <c:pt idx="30514">
                  <c:v>152.50930404625393</c:v>
                </c:pt>
                <c:pt idx="30515">
                  <c:v>150.67057036538958</c:v>
                </c:pt>
                <c:pt idx="30516">
                  <c:v>150.39476311495758</c:v>
                </c:pt>
                <c:pt idx="30517">
                  <c:v>150.98428699506178</c:v>
                </c:pt>
                <c:pt idx="30518">
                  <c:v>150.06492009437804</c:v>
                </c:pt>
                <c:pt idx="30519">
                  <c:v>151.81174519855301</c:v>
                </c:pt>
                <c:pt idx="30520">
                  <c:v>150.1568581340814</c:v>
                </c:pt>
                <c:pt idx="30521">
                  <c:v>154.29398966565202</c:v>
                </c:pt>
                <c:pt idx="30522">
                  <c:v>151.77381322497692</c:v>
                </c:pt>
                <c:pt idx="30523">
                  <c:v>152.04962077666673</c:v>
                </c:pt>
                <c:pt idx="30524">
                  <c:v>152.63911965237259</c:v>
                </c:pt>
                <c:pt idx="30525">
                  <c:v>151.58993750707955</c:v>
                </c:pt>
                <c:pt idx="30526">
                  <c:v>154.25609806062272</c:v>
                </c:pt>
                <c:pt idx="30527">
                  <c:v>150.48669494875003</c:v>
                </c:pt>
                <c:pt idx="30528">
                  <c:v>151.9036294336112</c:v>
                </c:pt>
                <c:pt idx="30529">
                  <c:v>152.4552927382407</c:v>
                </c:pt>
                <c:pt idx="30530">
                  <c:v>154.66176520207168</c:v>
                </c:pt>
                <c:pt idx="30531">
                  <c:v>156.50046273199865</c:v>
                </c:pt>
                <c:pt idx="30532">
                  <c:v>157.69567297380021</c:v>
                </c:pt>
                <c:pt idx="30533">
                  <c:v>155.0294798844134</c:v>
                </c:pt>
                <c:pt idx="30534">
                  <c:v>150.80041730232065</c:v>
                </c:pt>
                <c:pt idx="30535">
                  <c:v>150.61654098190766</c:v>
                </c:pt>
                <c:pt idx="30536">
                  <c:v>150.48669494875003</c:v>
                </c:pt>
                <c:pt idx="30537">
                  <c:v>152.04962077666673</c:v>
                </c:pt>
                <c:pt idx="30538">
                  <c:v>154.43997076594195</c:v>
                </c:pt>
                <c:pt idx="30539">
                  <c:v>154.16416200922089</c:v>
                </c:pt>
                <c:pt idx="30540">
                  <c:v>153.52060844437696</c:v>
                </c:pt>
                <c:pt idx="30541">
                  <c:v>153.3367327264796</c:v>
                </c:pt>
                <c:pt idx="30542">
                  <c:v>153.3367327264796</c:v>
                </c:pt>
                <c:pt idx="30543">
                  <c:v>152.87704945689242</c:v>
                </c:pt>
                <c:pt idx="30544">
                  <c:v>153.42866998291265</c:v>
                </c:pt>
                <c:pt idx="30545">
                  <c:v>151.0383163785437</c:v>
                </c:pt>
                <c:pt idx="30546">
                  <c:v>151.9036294336112</c:v>
                </c:pt>
                <c:pt idx="30547">
                  <c:v>151.95768231520242</c:v>
                </c:pt>
                <c:pt idx="30548">
                  <c:v>151.77381322497692</c:v>
                </c:pt>
                <c:pt idx="30549">
                  <c:v>151.81174519855301</c:v>
                </c:pt>
                <c:pt idx="30550">
                  <c:v>151.07622425149484</c:v>
                </c:pt>
                <c:pt idx="30551">
                  <c:v>150.80041730232065</c:v>
                </c:pt>
                <c:pt idx="30552">
                  <c:v>151.71980131444809</c:v>
                </c:pt>
                <c:pt idx="30553">
                  <c:v>152.36334885413578</c:v>
                </c:pt>
                <c:pt idx="30554">
                  <c:v>150.2487958122754</c:v>
                </c:pt>
                <c:pt idx="30555">
                  <c:v>151.44396966213333</c:v>
                </c:pt>
                <c:pt idx="30556">
                  <c:v>152.08751720182104</c:v>
                </c:pt>
                <c:pt idx="30557">
                  <c:v>150.80041730232065</c:v>
                </c:pt>
                <c:pt idx="30558">
                  <c:v>153.37461047364957</c:v>
                </c:pt>
                <c:pt idx="30559">
                  <c:v>152.63911965237259</c:v>
                </c:pt>
                <c:pt idx="30560">
                  <c:v>152.63911965237259</c:v>
                </c:pt>
                <c:pt idx="30561">
                  <c:v>152.63911965237259</c:v>
                </c:pt>
                <c:pt idx="30562">
                  <c:v>155.85691519231094</c:v>
                </c:pt>
                <c:pt idx="30563">
                  <c:v>153.74238601006925</c:v>
                </c:pt>
                <c:pt idx="30564">
                  <c:v>152.14155863561541</c:v>
                </c:pt>
                <c:pt idx="30565">
                  <c:v>150.94637851959502</c:v>
                </c:pt>
                <c:pt idx="30566">
                  <c:v>150.61654098190766</c:v>
                </c:pt>
                <c:pt idx="30567">
                  <c:v>151.40606178918219</c:v>
                </c:pt>
                <c:pt idx="30568">
                  <c:v>150.80041730232065</c:v>
                </c:pt>
                <c:pt idx="30569">
                  <c:v>150.06492009437804</c:v>
                </c:pt>
                <c:pt idx="30570">
                  <c:v>151.9036294336112</c:v>
                </c:pt>
                <c:pt idx="30571">
                  <c:v>150.61654098190766</c:v>
                </c:pt>
                <c:pt idx="30572">
                  <c:v>151.22219209644106</c:v>
                </c:pt>
                <c:pt idx="30573">
                  <c:v>152.60124130268699</c:v>
                </c:pt>
                <c:pt idx="30574">
                  <c:v>151.86574505876936</c:v>
                </c:pt>
                <c:pt idx="30575">
                  <c:v>152.04962077666673</c:v>
                </c:pt>
                <c:pt idx="30576">
                  <c:v>152.60124130268699</c:v>
                </c:pt>
                <c:pt idx="30577">
                  <c:v>155.4512727540025</c:v>
                </c:pt>
                <c:pt idx="30578">
                  <c:v>151.49799964813087</c:v>
                </c:pt>
                <c:pt idx="30579">
                  <c:v>151.53591354623825</c:v>
                </c:pt>
                <c:pt idx="30580">
                  <c:v>151.62785743034317</c:v>
                </c:pt>
                <c:pt idx="30581">
                  <c:v>152.63911965237259</c:v>
                </c:pt>
                <c:pt idx="30582">
                  <c:v>151.07622425149484</c:v>
                </c:pt>
                <c:pt idx="30583">
                  <c:v>150.1568581340814</c:v>
                </c:pt>
                <c:pt idx="30584">
                  <c:v>152.36334885413578</c:v>
                </c:pt>
                <c:pt idx="30585">
                  <c:v>155.5811431890429</c:v>
                </c:pt>
                <c:pt idx="30586">
                  <c:v>151.07622425149484</c:v>
                </c:pt>
                <c:pt idx="30587">
                  <c:v>150.39476311495758</c:v>
                </c:pt>
                <c:pt idx="30588">
                  <c:v>152.23349046940788</c:v>
                </c:pt>
                <c:pt idx="30589">
                  <c:v>152.60124130268699</c:v>
                </c:pt>
                <c:pt idx="30590">
                  <c:v>153.6125402781694</c:v>
                </c:pt>
                <c:pt idx="30591">
                  <c:v>151.49799964813087</c:v>
                </c:pt>
                <c:pt idx="30592">
                  <c:v>150.52460336396524</c:v>
                </c:pt>
                <c:pt idx="30593">
                  <c:v>153.46655435775449</c:v>
                </c:pt>
                <c:pt idx="30594">
                  <c:v>152.4552927382407</c:v>
                </c:pt>
                <c:pt idx="30595">
                  <c:v>153.37461047364957</c:v>
                </c:pt>
                <c:pt idx="30596">
                  <c:v>151.62785743034317</c:v>
                </c:pt>
                <c:pt idx="30597">
                  <c:v>153.00689518879224</c:v>
                </c:pt>
                <c:pt idx="30598">
                  <c:v>151.07622425149484</c:v>
                </c:pt>
                <c:pt idx="30599">
                  <c:v>150.2487958122754</c:v>
                </c:pt>
                <c:pt idx="30600">
                  <c:v>152.36334885413578</c:v>
                </c:pt>
                <c:pt idx="30601">
                  <c:v>151.53591354623825</c:v>
                </c:pt>
                <c:pt idx="30602">
                  <c:v>150.06492009437804</c:v>
                </c:pt>
                <c:pt idx="30603">
                  <c:v>153.06092517478979</c:v>
                </c:pt>
                <c:pt idx="30604">
                  <c:v>153.9802856888079</c:v>
                </c:pt>
                <c:pt idx="30605">
                  <c:v>160.41585025799719</c:v>
                </c:pt>
                <c:pt idx="30606">
                  <c:v>157.93355819216393</c:v>
                </c:pt>
                <c:pt idx="30607">
                  <c:v>153.79641599606677</c:v>
                </c:pt>
                <c:pt idx="30608">
                  <c:v>150.85444668580257</c:v>
                </c:pt>
                <c:pt idx="30609">
                  <c:v>151.58993750707955</c:v>
                </c:pt>
                <c:pt idx="30610">
                  <c:v>153.9802856888079</c:v>
                </c:pt>
                <c:pt idx="30611">
                  <c:v>150.67057036538958</c:v>
                </c:pt>
                <c:pt idx="30612">
                  <c:v>153.74238601006925</c:v>
                </c:pt>
                <c:pt idx="30613">
                  <c:v>155.67302742410112</c:v>
                </c:pt>
                <c:pt idx="30614">
                  <c:v>157.23595355327564</c:v>
                </c:pt>
                <c:pt idx="30615">
                  <c:v>154.47787743386186</c:v>
                </c:pt>
                <c:pt idx="30616">
                  <c:v>151.99557331771612</c:v>
                </c:pt>
                <c:pt idx="30617">
                  <c:v>150.2487958122754</c:v>
                </c:pt>
                <c:pt idx="30618">
                  <c:v>153.24479486753091</c:v>
                </c:pt>
                <c:pt idx="30619">
                  <c:v>152.32542832835657</c:v>
                </c:pt>
                <c:pt idx="30620">
                  <c:v>152.32542832835657</c:v>
                </c:pt>
                <c:pt idx="30621">
                  <c:v>150.94637851959502</c:v>
                </c:pt>
                <c:pt idx="30622">
                  <c:v>150.48669494875003</c:v>
                </c:pt>
                <c:pt idx="30623">
                  <c:v>153.00689518879224</c:v>
                </c:pt>
                <c:pt idx="30624">
                  <c:v>151.9036294336112</c:v>
                </c:pt>
                <c:pt idx="30625">
                  <c:v>150.61654098190766</c:v>
                </c:pt>
                <c:pt idx="30626">
                  <c:v>150.94637851959502</c:v>
                </c:pt>
                <c:pt idx="30627">
                  <c:v>150.302825376512</c:v>
                </c:pt>
                <c:pt idx="30628">
                  <c:v>150.2487958122754</c:v>
                </c:pt>
                <c:pt idx="30629">
                  <c:v>151.22219209644106</c:v>
                </c:pt>
                <c:pt idx="30630">
                  <c:v>150.48669494875003</c:v>
                </c:pt>
                <c:pt idx="30631">
                  <c:v>150.94637851959502</c:v>
                </c:pt>
                <c:pt idx="30632">
                  <c:v>152.69317373899506</c:v>
                </c:pt>
                <c:pt idx="30633">
                  <c:v>150.21088739706022</c:v>
                </c:pt>
                <c:pt idx="30634">
                  <c:v>150.67057036538958</c:v>
                </c:pt>
                <c:pt idx="30635">
                  <c:v>150.43266562551966</c:v>
                </c:pt>
                <c:pt idx="30636">
                  <c:v>150.302825376512</c:v>
                </c:pt>
                <c:pt idx="30637">
                  <c:v>150.98428699506178</c:v>
                </c:pt>
                <c:pt idx="30638">
                  <c:v>150.89234853359747</c:v>
                </c:pt>
                <c:pt idx="30639">
                  <c:v>152.08751720182104</c:v>
                </c:pt>
                <c:pt idx="30640">
                  <c:v>150.67057036538958</c:v>
                </c:pt>
                <c:pt idx="30641">
                  <c:v>152.04962077666673</c:v>
                </c:pt>
                <c:pt idx="30642">
                  <c:v>150.94637851959502</c:v>
                </c:pt>
                <c:pt idx="30643">
                  <c:v>151.07622425149484</c:v>
                </c:pt>
                <c:pt idx="30644">
                  <c:v>150.302825376512</c:v>
                </c:pt>
                <c:pt idx="30645">
                  <c:v>150.80041730232065</c:v>
                </c:pt>
                <c:pt idx="30646">
                  <c:v>151.49799964813087</c:v>
                </c:pt>
                <c:pt idx="30647">
                  <c:v>151.35203180318464</c:v>
                </c:pt>
                <c:pt idx="30648">
                  <c:v>150.34073355072098</c:v>
                </c:pt>
                <c:pt idx="30649">
                  <c:v>153.46655435775449</c:v>
                </c:pt>
                <c:pt idx="30650">
                  <c:v>150.57863292820184</c:v>
                </c:pt>
                <c:pt idx="30651">
                  <c:v>152.36334885413578</c:v>
                </c:pt>
                <c:pt idx="30652">
                  <c:v>153.09883907289716</c:v>
                </c:pt>
                <c:pt idx="30653">
                  <c:v>150.34073355072098</c:v>
                </c:pt>
                <c:pt idx="30654">
                  <c:v>150.1568581340814</c:v>
                </c:pt>
                <c:pt idx="30655">
                  <c:v>151.68187476351261</c:v>
                </c:pt>
                <c:pt idx="30656">
                  <c:v>153.79641599606677</c:v>
                </c:pt>
                <c:pt idx="30657">
                  <c:v>151.22219209644106</c:v>
                </c:pt>
                <c:pt idx="30658">
                  <c:v>150.02701787302345</c:v>
                </c:pt>
                <c:pt idx="30659">
                  <c:v>155.267403663777</c:v>
                </c:pt>
                <c:pt idx="30660">
                  <c:v>155.267403663777</c:v>
                </c:pt>
                <c:pt idx="30661">
                  <c:v>152.17946108592596</c:v>
                </c:pt>
                <c:pt idx="30662">
                  <c:v>154.11010189744221</c:v>
                </c:pt>
                <c:pt idx="30663">
                  <c:v>154.38593354975694</c:v>
                </c:pt>
                <c:pt idx="30664">
                  <c:v>156.1327474471413</c:v>
                </c:pt>
                <c:pt idx="30665">
                  <c:v>153.65044212596433</c:v>
                </c:pt>
                <c:pt idx="30666">
                  <c:v>151.71980131444809</c:v>
                </c:pt>
                <c:pt idx="30667">
                  <c:v>150.1568581340814</c:v>
                </c:pt>
                <c:pt idx="30668">
                  <c:v>151.16816211044352</c:v>
                </c:pt>
                <c:pt idx="30669">
                  <c:v>152.60124130268699</c:v>
                </c:pt>
                <c:pt idx="30670">
                  <c:v>150.89234853359747</c:v>
                </c:pt>
                <c:pt idx="30671">
                  <c:v>150.85444668580257</c:v>
                </c:pt>
                <c:pt idx="30672">
                  <c:v>150.57863292820184</c:v>
                </c:pt>
                <c:pt idx="30673">
                  <c:v>150.57863292820184</c:v>
                </c:pt>
                <c:pt idx="30674">
                  <c:v>151.40606178918219</c:v>
                </c:pt>
                <c:pt idx="30675">
                  <c:v>152.41736618730525</c:v>
                </c:pt>
                <c:pt idx="30676">
                  <c:v>151.86574505876936</c:v>
                </c:pt>
                <c:pt idx="30677">
                  <c:v>151.31412995538975</c:v>
                </c:pt>
                <c:pt idx="30678">
                  <c:v>150.85444668580257</c:v>
                </c:pt>
                <c:pt idx="30679">
                  <c:v>150.302825376512</c:v>
                </c:pt>
                <c:pt idx="30680">
                  <c:v>150.02701787302345</c:v>
                </c:pt>
                <c:pt idx="30681">
                  <c:v>150.94637851959502</c:v>
                </c:pt>
                <c:pt idx="30682">
                  <c:v>151.31412995538975</c:v>
                </c:pt>
                <c:pt idx="30683">
                  <c:v>150.76250882685389</c:v>
                </c:pt>
                <c:pt idx="30684">
                  <c:v>150.11894971886622</c:v>
                </c:pt>
                <c:pt idx="30685">
                  <c:v>150.11894971886622</c:v>
                </c:pt>
                <c:pt idx="30686">
                  <c:v>150.85444668580257</c:v>
                </c:pt>
                <c:pt idx="30687">
                  <c:v>152.78511159794374</c:v>
                </c:pt>
                <c:pt idx="30688">
                  <c:v>150.94637851959502</c:v>
                </c:pt>
                <c:pt idx="30689">
                  <c:v>150.80041730232065</c:v>
                </c:pt>
                <c:pt idx="30690">
                  <c:v>150.52460336396524</c:v>
                </c:pt>
                <c:pt idx="30691">
                  <c:v>152.63911965237259</c:v>
                </c:pt>
                <c:pt idx="30692">
                  <c:v>152.91495130468732</c:v>
                </c:pt>
                <c:pt idx="30693">
                  <c:v>151.62785743034317</c:v>
                </c:pt>
                <c:pt idx="30694">
                  <c:v>150.98428699506178</c:v>
                </c:pt>
                <c:pt idx="30695">
                  <c:v>151.71980131444809</c:v>
                </c:pt>
                <c:pt idx="30696">
                  <c:v>150.11894971886622</c:v>
                </c:pt>
                <c:pt idx="30697">
                  <c:v>150.98428699506178</c:v>
                </c:pt>
                <c:pt idx="30698">
                  <c:v>150.57863292820184</c:v>
                </c:pt>
                <c:pt idx="30699">
                  <c:v>151.99557331771612</c:v>
                </c:pt>
                <c:pt idx="30700">
                  <c:v>153.09883907289716</c:v>
                </c:pt>
                <c:pt idx="30701">
                  <c:v>152.4552927382407</c:v>
                </c:pt>
                <c:pt idx="30702">
                  <c:v>151.07622425149484</c:v>
                </c:pt>
                <c:pt idx="30703">
                  <c:v>150.1568581340814</c:v>
                </c:pt>
                <c:pt idx="30704">
                  <c:v>150.76250882685389</c:v>
                </c:pt>
                <c:pt idx="30705">
                  <c:v>156.55451440855862</c:v>
                </c:pt>
                <c:pt idx="30706">
                  <c:v>156.92225981919711</c:v>
                </c:pt>
                <c:pt idx="30707">
                  <c:v>153.24479486753091</c:v>
                </c:pt>
                <c:pt idx="30708">
                  <c:v>152.36334885413578</c:v>
                </c:pt>
                <c:pt idx="30709">
                  <c:v>154.20204578154713</c:v>
                </c:pt>
                <c:pt idx="30710">
                  <c:v>152.82300742058243</c:v>
                </c:pt>
                <c:pt idx="30711">
                  <c:v>153.46655435775449</c:v>
                </c:pt>
                <c:pt idx="30712">
                  <c:v>151.9036294336112</c:v>
                </c:pt>
                <c:pt idx="30713">
                  <c:v>152.91495130468732</c:v>
                </c:pt>
                <c:pt idx="30714">
                  <c:v>150.11894971886622</c:v>
                </c:pt>
                <c:pt idx="30715">
                  <c:v>151.95768231520242</c:v>
                </c:pt>
                <c:pt idx="30716">
                  <c:v>153.24479486753091</c:v>
                </c:pt>
                <c:pt idx="30717">
                  <c:v>150.1568581340814</c:v>
                </c:pt>
                <c:pt idx="30718">
                  <c:v>151.44396966213333</c:v>
                </c:pt>
                <c:pt idx="30719">
                  <c:v>150.70847944337197</c:v>
                </c:pt>
                <c:pt idx="30720">
                  <c:v>151.2600999693922</c:v>
                </c:pt>
                <c:pt idx="30721">
                  <c:v>150.43266562551966</c:v>
                </c:pt>
                <c:pt idx="30722">
                  <c:v>150.48669494875003</c:v>
                </c:pt>
                <c:pt idx="30723">
                  <c:v>150.85444668580257</c:v>
                </c:pt>
                <c:pt idx="30724">
                  <c:v>155.267403663777</c:v>
                </c:pt>
                <c:pt idx="30725">
                  <c:v>153.88835385501545</c:v>
                </c:pt>
                <c:pt idx="30726">
                  <c:v>150.85444668580257</c:v>
                </c:pt>
                <c:pt idx="30727">
                  <c:v>150.80041730232065</c:v>
                </c:pt>
                <c:pt idx="30728">
                  <c:v>150.98428699506178</c:v>
                </c:pt>
                <c:pt idx="30729">
                  <c:v>150.89234853359747</c:v>
                </c:pt>
                <c:pt idx="30730">
                  <c:v>153.00689518879224</c:v>
                </c:pt>
                <c:pt idx="30731">
                  <c:v>151.44396966213333</c:v>
                </c:pt>
                <c:pt idx="30732">
                  <c:v>150.06492009437804</c:v>
                </c:pt>
                <c:pt idx="30733">
                  <c:v>150.43266562551966</c:v>
                </c:pt>
                <c:pt idx="30734">
                  <c:v>152.36334885413578</c:v>
                </c:pt>
                <c:pt idx="30735">
                  <c:v>154.84565176525027</c:v>
                </c:pt>
                <c:pt idx="30736">
                  <c:v>151.77381322497692</c:v>
                </c:pt>
                <c:pt idx="30737">
                  <c:v>152.32542832835657</c:v>
                </c:pt>
                <c:pt idx="30738">
                  <c:v>150.94637851959502</c:v>
                </c:pt>
                <c:pt idx="30739">
                  <c:v>150.39476311495758</c:v>
                </c:pt>
                <c:pt idx="30740">
                  <c:v>151.49799964813087</c:v>
                </c:pt>
                <c:pt idx="30741">
                  <c:v>150.39476311495758</c:v>
                </c:pt>
                <c:pt idx="30742">
                  <c:v>151.16816211044352</c:v>
                </c:pt>
                <c:pt idx="30743">
                  <c:v>150.89234853359747</c:v>
                </c:pt>
                <c:pt idx="30744">
                  <c:v>150.67057036538958</c:v>
                </c:pt>
                <c:pt idx="30745">
                  <c:v>151.40606178918219</c:v>
                </c:pt>
                <c:pt idx="30746">
                  <c:v>151.35203180318464</c:v>
                </c:pt>
                <c:pt idx="30747">
                  <c:v>150.302825376512</c:v>
                </c:pt>
                <c:pt idx="30748">
                  <c:v>152.08751720182104</c:v>
                </c:pt>
                <c:pt idx="30749">
                  <c:v>150.1568581340814</c:v>
                </c:pt>
                <c:pt idx="30750">
                  <c:v>150.61654098190766</c:v>
                </c:pt>
                <c:pt idx="30751">
                  <c:v>150.98428699506178</c:v>
                </c:pt>
                <c:pt idx="30752">
                  <c:v>150.302825376512</c:v>
                </c:pt>
                <c:pt idx="30753">
                  <c:v>150.67057036538958</c:v>
                </c:pt>
                <c:pt idx="30754">
                  <c:v>150.61654098190766</c:v>
                </c:pt>
                <c:pt idx="30755">
                  <c:v>151.0383163785437</c:v>
                </c:pt>
                <c:pt idx="30756">
                  <c:v>151.13025423749238</c:v>
                </c:pt>
                <c:pt idx="30757">
                  <c:v>150.94637851959502</c:v>
                </c:pt>
                <c:pt idx="30758">
                  <c:v>151.53591354623825</c:v>
                </c:pt>
                <c:pt idx="30759">
                  <c:v>150.70847944337197</c:v>
                </c:pt>
                <c:pt idx="30760">
                  <c:v>150.89234853359747</c:v>
                </c:pt>
                <c:pt idx="30761">
                  <c:v>151.81174519855301</c:v>
                </c:pt>
                <c:pt idx="30762">
                  <c:v>150.1568581340814</c:v>
                </c:pt>
                <c:pt idx="30763">
                  <c:v>150.1568581340814</c:v>
                </c:pt>
                <c:pt idx="30764">
                  <c:v>150.43266562551966</c:v>
                </c:pt>
                <c:pt idx="30765">
                  <c:v>154.56982131796678</c:v>
                </c:pt>
                <c:pt idx="30766">
                  <c:v>151.2600999693922</c:v>
                </c:pt>
                <c:pt idx="30767">
                  <c:v>150.06492009437804</c:v>
                </c:pt>
                <c:pt idx="30768">
                  <c:v>151.81174519855301</c:v>
                </c:pt>
                <c:pt idx="30769">
                  <c:v>152.27140497003089</c:v>
                </c:pt>
                <c:pt idx="30770">
                  <c:v>152.4552927382407</c:v>
                </c:pt>
                <c:pt idx="30771">
                  <c:v>150.76250882685389</c:v>
                </c:pt>
                <c:pt idx="30772">
                  <c:v>151.86574505876936</c:v>
                </c:pt>
                <c:pt idx="30773">
                  <c:v>152.50930404625393</c:v>
                </c:pt>
                <c:pt idx="30774">
                  <c:v>150.57863292820184</c:v>
                </c:pt>
                <c:pt idx="30775">
                  <c:v>150.302825376512</c:v>
                </c:pt>
                <c:pt idx="30776">
                  <c:v>151.86574505876936</c:v>
                </c:pt>
                <c:pt idx="30777">
                  <c:v>150.48669494875003</c:v>
                </c:pt>
                <c:pt idx="30778">
                  <c:v>150.21088739706022</c:v>
                </c:pt>
                <c:pt idx="30779">
                  <c:v>153.3367327264796</c:v>
                </c:pt>
                <c:pt idx="30780">
                  <c:v>158.3932414617511</c:v>
                </c:pt>
                <c:pt idx="30781">
                  <c:v>157.47387492257675</c:v>
                </c:pt>
                <c:pt idx="30782">
                  <c:v>153.15285700858223</c:v>
                </c:pt>
                <c:pt idx="30783">
                  <c:v>150.39476311495758</c:v>
                </c:pt>
                <c:pt idx="30784">
                  <c:v>152.54723662234562</c:v>
                </c:pt>
                <c:pt idx="30785">
                  <c:v>152.4552927382407</c:v>
                </c:pt>
                <c:pt idx="30786">
                  <c:v>151.62785743034317</c:v>
                </c:pt>
                <c:pt idx="30787">
                  <c:v>150.11894971886622</c:v>
                </c:pt>
                <c:pt idx="30788">
                  <c:v>151.2600999693922</c:v>
                </c:pt>
                <c:pt idx="30789">
                  <c:v>151.71980131444809</c:v>
                </c:pt>
                <c:pt idx="30790">
                  <c:v>153.19078295700209</c:v>
                </c:pt>
                <c:pt idx="30791">
                  <c:v>153.65044212596433</c:v>
                </c:pt>
                <c:pt idx="30792">
                  <c:v>152.91495130468732</c:v>
                </c:pt>
                <c:pt idx="30793">
                  <c:v>152.08751720182104</c:v>
                </c:pt>
                <c:pt idx="30794">
                  <c:v>150.39476311495758</c:v>
                </c:pt>
                <c:pt idx="30795">
                  <c:v>152.9689873158411</c:v>
                </c:pt>
                <c:pt idx="30796">
                  <c:v>153.15285700858223</c:v>
                </c:pt>
                <c:pt idx="30797">
                  <c:v>151.86574505876936</c:v>
                </c:pt>
                <c:pt idx="30798">
                  <c:v>152.69317373899506</c:v>
                </c:pt>
                <c:pt idx="30799">
                  <c:v>153.9802856888079</c:v>
                </c:pt>
                <c:pt idx="30800">
                  <c:v>152.41736618730525</c:v>
                </c:pt>
                <c:pt idx="30801">
                  <c:v>151.22219209644106</c:v>
                </c:pt>
                <c:pt idx="30802">
                  <c:v>150.70847944337197</c:v>
                </c:pt>
                <c:pt idx="30803">
                  <c:v>150.52460336396524</c:v>
                </c:pt>
                <c:pt idx="30804">
                  <c:v>151.68187476351261</c:v>
                </c:pt>
                <c:pt idx="30805">
                  <c:v>150.57863292820184</c:v>
                </c:pt>
                <c:pt idx="30806">
                  <c:v>150.85444668580257</c:v>
                </c:pt>
                <c:pt idx="30807">
                  <c:v>151.86574505876936</c:v>
                </c:pt>
                <c:pt idx="30808">
                  <c:v>151.95768231520242</c:v>
                </c:pt>
                <c:pt idx="30809">
                  <c:v>150.52460336396524</c:v>
                </c:pt>
                <c:pt idx="30810">
                  <c:v>150.80041730232065</c:v>
                </c:pt>
                <c:pt idx="30811">
                  <c:v>153.19078295700209</c:v>
                </c:pt>
                <c:pt idx="30812">
                  <c:v>152.36334885413578</c:v>
                </c:pt>
                <c:pt idx="30813">
                  <c:v>150.80041730232065</c:v>
                </c:pt>
                <c:pt idx="30814">
                  <c:v>150.1568581340814</c:v>
                </c:pt>
                <c:pt idx="30815">
                  <c:v>151.81174519855301</c:v>
                </c:pt>
                <c:pt idx="30816">
                  <c:v>150.80041730232065</c:v>
                </c:pt>
                <c:pt idx="30817">
                  <c:v>150.57863292820184</c:v>
                </c:pt>
                <c:pt idx="30818">
                  <c:v>151.53591354623825</c:v>
                </c:pt>
                <c:pt idx="30819">
                  <c:v>153.37461047364957</c:v>
                </c:pt>
                <c:pt idx="30820">
                  <c:v>150.80041730232065</c:v>
                </c:pt>
                <c:pt idx="30821">
                  <c:v>150.43266562551966</c:v>
                </c:pt>
                <c:pt idx="30822">
                  <c:v>150.39476311495758</c:v>
                </c:pt>
                <c:pt idx="30823">
                  <c:v>158.94486259028696</c:v>
                </c:pt>
                <c:pt idx="30824">
                  <c:v>156.18676297276389</c:v>
                </c:pt>
                <c:pt idx="30825">
                  <c:v>152.87704945689242</c:v>
                </c:pt>
                <c:pt idx="30826">
                  <c:v>152.32542832835657</c:v>
                </c:pt>
                <c:pt idx="30827">
                  <c:v>150.98428699506178</c:v>
                </c:pt>
                <c:pt idx="30828">
                  <c:v>154.47787743386186</c:v>
                </c:pt>
                <c:pt idx="30829">
                  <c:v>152.36334885413578</c:v>
                </c:pt>
                <c:pt idx="30830">
                  <c:v>150.98428699506178</c:v>
                </c:pt>
                <c:pt idx="30831">
                  <c:v>152.54723662234562</c:v>
                </c:pt>
                <c:pt idx="30832">
                  <c:v>150.70847944337197</c:v>
                </c:pt>
                <c:pt idx="30833">
                  <c:v>151.0383163785437</c:v>
                </c:pt>
                <c:pt idx="30834">
                  <c:v>151.49799964813087</c:v>
                </c:pt>
                <c:pt idx="30835">
                  <c:v>152.91495130468732</c:v>
                </c:pt>
                <c:pt idx="30836">
                  <c:v>150.52460336396524</c:v>
                </c:pt>
                <c:pt idx="30837">
                  <c:v>151.49799964813087</c:v>
                </c:pt>
                <c:pt idx="30838">
                  <c:v>152.32542832835657</c:v>
                </c:pt>
                <c:pt idx="30839">
                  <c:v>151.77381322497692</c:v>
                </c:pt>
                <c:pt idx="30840">
                  <c:v>150.67057036538958</c:v>
                </c:pt>
                <c:pt idx="30841">
                  <c:v>151.0383163785437</c:v>
                </c:pt>
                <c:pt idx="30842">
                  <c:v>152.14155863561541</c:v>
                </c:pt>
                <c:pt idx="30843">
                  <c:v>150.34073355072098</c:v>
                </c:pt>
                <c:pt idx="30844">
                  <c:v>151.62785743034317</c:v>
                </c:pt>
                <c:pt idx="30845">
                  <c:v>150.06492009437804</c:v>
                </c:pt>
                <c:pt idx="30846">
                  <c:v>151.99557331771612</c:v>
                </c:pt>
                <c:pt idx="30847">
                  <c:v>151.99557331771612</c:v>
                </c:pt>
                <c:pt idx="30848">
                  <c:v>150.94637851959502</c:v>
                </c:pt>
                <c:pt idx="30849">
                  <c:v>150.61654098190766</c:v>
                </c:pt>
                <c:pt idx="30850">
                  <c:v>151.62785743034317</c:v>
                </c:pt>
                <c:pt idx="30851">
                  <c:v>150.57863292820184</c:v>
                </c:pt>
                <c:pt idx="30852">
                  <c:v>150.39476311495758</c:v>
                </c:pt>
                <c:pt idx="30853">
                  <c:v>150.34073355072098</c:v>
                </c:pt>
                <c:pt idx="30854">
                  <c:v>150.80041730232065</c:v>
                </c:pt>
                <c:pt idx="30855">
                  <c:v>151.13025423749238</c:v>
                </c:pt>
                <c:pt idx="30856">
                  <c:v>153.6125402781694</c:v>
                </c:pt>
                <c:pt idx="30857">
                  <c:v>151.13025423749238</c:v>
                </c:pt>
                <c:pt idx="30858">
                  <c:v>152.69317373899506</c:v>
                </c:pt>
                <c:pt idx="30859">
                  <c:v>153.09883907289716</c:v>
                </c:pt>
                <c:pt idx="30860">
                  <c:v>150.76250882685389</c:v>
                </c:pt>
                <c:pt idx="30861">
                  <c:v>150.11894971886622</c:v>
                </c:pt>
                <c:pt idx="30862">
                  <c:v>153.19078295700209</c:v>
                </c:pt>
                <c:pt idx="30863">
                  <c:v>152.36334885413578</c:v>
                </c:pt>
                <c:pt idx="30864">
                  <c:v>150.57863292820184</c:v>
                </c:pt>
                <c:pt idx="30865">
                  <c:v>152.50930404625393</c:v>
                </c:pt>
                <c:pt idx="30866">
                  <c:v>152.4552927382407</c:v>
                </c:pt>
                <c:pt idx="30867">
                  <c:v>151.22219209644106</c:v>
                </c:pt>
                <c:pt idx="30868">
                  <c:v>151.58993750707955</c:v>
                </c:pt>
                <c:pt idx="30869">
                  <c:v>150.1568581340814</c:v>
                </c:pt>
                <c:pt idx="30870">
                  <c:v>152.17946108592596</c:v>
                </c:pt>
                <c:pt idx="30871">
                  <c:v>150.89234853359747</c:v>
                </c:pt>
                <c:pt idx="30872">
                  <c:v>151.58993750707955</c:v>
                </c:pt>
                <c:pt idx="30873">
                  <c:v>151.95768231520242</c:v>
                </c:pt>
                <c:pt idx="30874">
                  <c:v>150.98428699506178</c:v>
                </c:pt>
                <c:pt idx="30875">
                  <c:v>151.9036294336112</c:v>
                </c:pt>
                <c:pt idx="30876">
                  <c:v>150.80041730232065</c:v>
                </c:pt>
                <c:pt idx="30877">
                  <c:v>152.54723662234562</c:v>
                </c:pt>
                <c:pt idx="30878">
                  <c:v>150.21088739706022</c:v>
                </c:pt>
                <c:pt idx="30879">
                  <c:v>152.14155863561541</c:v>
                </c:pt>
                <c:pt idx="30880">
                  <c:v>152.23349046940788</c:v>
                </c:pt>
                <c:pt idx="30881">
                  <c:v>150.80041730232065</c:v>
                </c:pt>
                <c:pt idx="30882">
                  <c:v>151.22219209644106</c:v>
                </c:pt>
                <c:pt idx="30883">
                  <c:v>150.21088739706022</c:v>
                </c:pt>
                <c:pt idx="30884">
                  <c:v>150.34073355072098</c:v>
                </c:pt>
                <c:pt idx="30885">
                  <c:v>150.302825376512</c:v>
                </c:pt>
                <c:pt idx="30886">
                  <c:v>151.62785743034317</c:v>
                </c:pt>
                <c:pt idx="30887">
                  <c:v>150.302825376512</c:v>
                </c:pt>
                <c:pt idx="30888">
                  <c:v>151.22219209644106</c:v>
                </c:pt>
                <c:pt idx="30889">
                  <c:v>150.76250882685389</c:v>
                </c:pt>
                <c:pt idx="30890">
                  <c:v>150.52460336396524</c:v>
                </c:pt>
                <c:pt idx="30891">
                  <c:v>151.2600999693922</c:v>
                </c:pt>
                <c:pt idx="30892">
                  <c:v>151.53591354623825</c:v>
                </c:pt>
                <c:pt idx="30893">
                  <c:v>151.35203180318464</c:v>
                </c:pt>
                <c:pt idx="30894">
                  <c:v>151.16816211044352</c:v>
                </c:pt>
                <c:pt idx="30895">
                  <c:v>151.62785743034317</c:v>
                </c:pt>
                <c:pt idx="30896">
                  <c:v>150.06492009437804</c:v>
                </c:pt>
                <c:pt idx="30897">
                  <c:v>150.52460336396524</c:v>
                </c:pt>
                <c:pt idx="30898">
                  <c:v>151.53591354623825</c:v>
                </c:pt>
                <c:pt idx="30899">
                  <c:v>154.01821766238399</c:v>
                </c:pt>
                <c:pt idx="30900">
                  <c:v>150.43266562551966</c:v>
                </c:pt>
                <c:pt idx="30901">
                  <c:v>153.42866998291265</c:v>
                </c:pt>
                <c:pt idx="30902">
                  <c:v>152.78511159794374</c:v>
                </c:pt>
                <c:pt idx="30903">
                  <c:v>151.0383163785437</c:v>
                </c:pt>
                <c:pt idx="30904">
                  <c:v>151.86574505876936</c:v>
                </c:pt>
                <c:pt idx="30905">
                  <c:v>150.61654098190766</c:v>
                </c:pt>
                <c:pt idx="30906">
                  <c:v>152.08751720182104</c:v>
                </c:pt>
                <c:pt idx="30907">
                  <c:v>152.54723662234562</c:v>
                </c:pt>
                <c:pt idx="30908">
                  <c:v>152.82300742058243</c:v>
                </c:pt>
                <c:pt idx="30909">
                  <c:v>152.14155863561541</c:v>
                </c:pt>
                <c:pt idx="30910">
                  <c:v>150.67057036538958</c:v>
                </c:pt>
                <c:pt idx="30911">
                  <c:v>150.21088739706022</c:v>
                </c:pt>
                <c:pt idx="30912">
                  <c:v>150.98428699506178</c:v>
                </c:pt>
                <c:pt idx="30913">
                  <c:v>150.85444668580257</c:v>
                </c:pt>
                <c:pt idx="30914">
                  <c:v>151.0383163785437</c:v>
                </c:pt>
                <c:pt idx="30915">
                  <c:v>151.95768231520242</c:v>
                </c:pt>
                <c:pt idx="30916">
                  <c:v>151.13025423749238</c:v>
                </c:pt>
                <c:pt idx="30917">
                  <c:v>151.13025423749238</c:v>
                </c:pt>
                <c:pt idx="30918">
                  <c:v>150.39476311495758</c:v>
                </c:pt>
                <c:pt idx="30919">
                  <c:v>150.48669494875003</c:v>
                </c:pt>
                <c:pt idx="30920">
                  <c:v>152.91495130468732</c:v>
                </c:pt>
                <c:pt idx="30921">
                  <c:v>151.81174519855301</c:v>
                </c:pt>
                <c:pt idx="30922">
                  <c:v>150.85444668580257</c:v>
                </c:pt>
                <c:pt idx="30923">
                  <c:v>151.35203180318464</c:v>
                </c:pt>
                <c:pt idx="30924">
                  <c:v>150.61654098190766</c:v>
                </c:pt>
                <c:pt idx="30925">
                  <c:v>150.34073355072098</c:v>
                </c:pt>
                <c:pt idx="30926">
                  <c:v>150.1568581340814</c:v>
                </c:pt>
                <c:pt idx="30927">
                  <c:v>150.52460336396524</c:v>
                </c:pt>
                <c:pt idx="30928">
                  <c:v>151.99557331771612</c:v>
                </c:pt>
                <c:pt idx="30929">
                  <c:v>152.08751720182104</c:v>
                </c:pt>
                <c:pt idx="30930">
                  <c:v>151.9036294336112</c:v>
                </c:pt>
                <c:pt idx="30931">
                  <c:v>150.34073355072098</c:v>
                </c:pt>
                <c:pt idx="30932">
                  <c:v>150.21088739706022</c:v>
                </c:pt>
                <c:pt idx="30933">
                  <c:v>150.34073355072098</c:v>
                </c:pt>
                <c:pt idx="30934">
                  <c:v>150.85444668580257</c:v>
                </c:pt>
                <c:pt idx="30935">
                  <c:v>152.32542832835657</c:v>
                </c:pt>
                <c:pt idx="30936">
                  <c:v>152.9689873158411</c:v>
                </c:pt>
                <c:pt idx="30937">
                  <c:v>153.88835385501545</c:v>
                </c:pt>
                <c:pt idx="30938">
                  <c:v>154.25609806062272</c:v>
                </c:pt>
                <c:pt idx="30939">
                  <c:v>150.57863292820184</c:v>
                </c:pt>
                <c:pt idx="30940">
                  <c:v>150.48669494875003</c:v>
                </c:pt>
                <c:pt idx="30941">
                  <c:v>150.98428699506178</c:v>
                </c:pt>
                <c:pt idx="30942">
                  <c:v>153.00689518879224</c:v>
                </c:pt>
                <c:pt idx="30943">
                  <c:v>150.48669494875003</c:v>
                </c:pt>
                <c:pt idx="30944">
                  <c:v>151.99557331771612</c:v>
                </c:pt>
                <c:pt idx="30945">
                  <c:v>150.302825376512</c:v>
                </c:pt>
                <c:pt idx="30946">
                  <c:v>151.58993750707955</c:v>
                </c:pt>
                <c:pt idx="30947">
                  <c:v>151.07622425149484</c:v>
                </c:pt>
                <c:pt idx="30948">
                  <c:v>150.67057036538958</c:v>
                </c:pt>
                <c:pt idx="30949">
                  <c:v>150.94637851959502</c:v>
                </c:pt>
                <c:pt idx="30950">
                  <c:v>150.39476311495758</c:v>
                </c:pt>
                <c:pt idx="30951">
                  <c:v>152.04962077666673</c:v>
                </c:pt>
                <c:pt idx="30952">
                  <c:v>151.81174519855301</c:v>
                </c:pt>
                <c:pt idx="30953">
                  <c:v>151.31412995538975</c:v>
                </c:pt>
                <c:pt idx="30954">
                  <c:v>150.67057036538958</c:v>
                </c:pt>
                <c:pt idx="30955">
                  <c:v>151.07622425149484</c:v>
                </c:pt>
                <c:pt idx="30956">
                  <c:v>150.2487958122754</c:v>
                </c:pt>
                <c:pt idx="30957">
                  <c:v>151.62785743034317</c:v>
                </c:pt>
                <c:pt idx="30958">
                  <c:v>151.07622425149484</c:v>
                </c:pt>
                <c:pt idx="30959">
                  <c:v>150.89234853359747</c:v>
                </c:pt>
                <c:pt idx="30960">
                  <c:v>150.1568581340814</c:v>
                </c:pt>
                <c:pt idx="30961">
                  <c:v>151.2600999693922</c:v>
                </c:pt>
                <c:pt idx="30962">
                  <c:v>151.44396966213333</c:v>
                </c:pt>
                <c:pt idx="30963">
                  <c:v>151.53591354623825</c:v>
                </c:pt>
                <c:pt idx="30964">
                  <c:v>155.30531153672814</c:v>
                </c:pt>
                <c:pt idx="30965">
                  <c:v>153.55849824185941</c:v>
                </c:pt>
                <c:pt idx="30966">
                  <c:v>151.62785743034317</c:v>
                </c:pt>
                <c:pt idx="30967">
                  <c:v>151.40606178918219</c:v>
                </c:pt>
                <c:pt idx="30968">
                  <c:v>150.34073355072098</c:v>
                </c:pt>
                <c:pt idx="30969">
                  <c:v>150.1568581340814</c:v>
                </c:pt>
                <c:pt idx="30970">
                  <c:v>150.06492009437804</c:v>
                </c:pt>
                <c:pt idx="30971">
                  <c:v>150.06492009437804</c:v>
                </c:pt>
                <c:pt idx="30972">
                  <c:v>151.77381322497692</c:v>
                </c:pt>
                <c:pt idx="30973">
                  <c:v>152.69317373899506</c:v>
                </c:pt>
                <c:pt idx="30974">
                  <c:v>152.32542832835657</c:v>
                </c:pt>
                <c:pt idx="30975">
                  <c:v>153.15285700858223</c:v>
                </c:pt>
                <c:pt idx="30976">
                  <c:v>151.77381322497692</c:v>
                </c:pt>
                <c:pt idx="30977">
                  <c:v>151.49799964813087</c:v>
                </c:pt>
                <c:pt idx="30978">
                  <c:v>151.49799964813087</c:v>
                </c:pt>
                <c:pt idx="30979">
                  <c:v>151.44396966213333</c:v>
                </c:pt>
                <c:pt idx="30980">
                  <c:v>150.06492009437804</c:v>
                </c:pt>
                <c:pt idx="30981">
                  <c:v>153.83432989417415</c:v>
                </c:pt>
                <c:pt idx="30982">
                  <c:v>151.9036294336112</c:v>
                </c:pt>
                <c:pt idx="30983">
                  <c:v>152.91495130468732</c:v>
                </c:pt>
                <c:pt idx="30984">
                  <c:v>152.63911965237259</c:v>
                </c:pt>
                <c:pt idx="30985">
                  <c:v>150.43266562551966</c:v>
                </c:pt>
                <c:pt idx="30986">
                  <c:v>151.40606178918219</c:v>
                </c:pt>
                <c:pt idx="30987">
                  <c:v>152.87704945689242</c:v>
                </c:pt>
                <c:pt idx="30988">
                  <c:v>150.06492009437804</c:v>
                </c:pt>
                <c:pt idx="30989">
                  <c:v>151.68187476351261</c:v>
                </c:pt>
                <c:pt idx="30990">
                  <c:v>150.52460336396524</c:v>
                </c:pt>
                <c:pt idx="30991">
                  <c:v>155.12142376851833</c:v>
                </c:pt>
                <c:pt idx="30992">
                  <c:v>150.80041730232065</c:v>
                </c:pt>
                <c:pt idx="30993">
                  <c:v>150.89234853359747</c:v>
                </c:pt>
                <c:pt idx="30994">
                  <c:v>152.91495130468732</c:v>
                </c:pt>
                <c:pt idx="30995">
                  <c:v>152.69317373899506</c:v>
                </c:pt>
                <c:pt idx="30996">
                  <c:v>153.15285700858223</c:v>
                </c:pt>
                <c:pt idx="30997">
                  <c:v>150.11894971886622</c:v>
                </c:pt>
                <c:pt idx="30998">
                  <c:v>150.02701787302345</c:v>
                </c:pt>
                <c:pt idx="30999">
                  <c:v>150.67057036538958</c:v>
                </c:pt>
                <c:pt idx="31000">
                  <c:v>151.53591354623825</c:v>
                </c:pt>
                <c:pt idx="31001">
                  <c:v>150.11894971886622</c:v>
                </c:pt>
                <c:pt idx="31002">
                  <c:v>151.81174519855301</c:v>
                </c:pt>
                <c:pt idx="31003">
                  <c:v>150.85444668580257</c:v>
                </c:pt>
                <c:pt idx="31004">
                  <c:v>150.302825376512</c:v>
                </c:pt>
                <c:pt idx="31005">
                  <c:v>151.40606178918219</c:v>
                </c:pt>
                <c:pt idx="31006">
                  <c:v>150.1568581340814</c:v>
                </c:pt>
                <c:pt idx="31007">
                  <c:v>151.40606178918219</c:v>
                </c:pt>
                <c:pt idx="31008">
                  <c:v>151.40606178918219</c:v>
                </c:pt>
                <c:pt idx="31009">
                  <c:v>153.83432989417415</c:v>
                </c:pt>
                <c:pt idx="31010">
                  <c:v>155.48919930493798</c:v>
                </c:pt>
                <c:pt idx="31011">
                  <c:v>153.37461047364957</c:v>
                </c:pt>
                <c:pt idx="31012">
                  <c:v>150.1568581340814</c:v>
                </c:pt>
                <c:pt idx="31013">
                  <c:v>151.77381322497692</c:v>
                </c:pt>
                <c:pt idx="31014">
                  <c:v>152.87704945689242</c:v>
                </c:pt>
                <c:pt idx="31015">
                  <c:v>150.52460336396524</c:v>
                </c:pt>
                <c:pt idx="31016">
                  <c:v>152.08751720182104</c:v>
                </c:pt>
                <c:pt idx="31017">
                  <c:v>152.4552927382407</c:v>
                </c:pt>
                <c:pt idx="31018">
                  <c:v>152.27140497003089</c:v>
                </c:pt>
                <c:pt idx="31019">
                  <c:v>151.16816211044352</c:v>
                </c:pt>
                <c:pt idx="31020">
                  <c:v>152.87704945689242</c:v>
                </c:pt>
                <c:pt idx="31021">
                  <c:v>152.78511159794374</c:v>
                </c:pt>
                <c:pt idx="31022">
                  <c:v>150.2487958122754</c:v>
                </c:pt>
                <c:pt idx="31023">
                  <c:v>151.77381322497692</c:v>
                </c:pt>
                <c:pt idx="31024">
                  <c:v>152.9689873158411</c:v>
                </c:pt>
                <c:pt idx="31025">
                  <c:v>152.23349046940788</c:v>
                </c:pt>
                <c:pt idx="31026">
                  <c:v>150.34073355072098</c:v>
                </c:pt>
                <c:pt idx="31027">
                  <c:v>150.21088739706022</c:v>
                </c:pt>
                <c:pt idx="31028">
                  <c:v>151.35203180318464</c:v>
                </c:pt>
                <c:pt idx="31029">
                  <c:v>150.98428699506178</c:v>
                </c:pt>
                <c:pt idx="31030">
                  <c:v>151.99557331771612</c:v>
                </c:pt>
                <c:pt idx="31031">
                  <c:v>151.81174519855301</c:v>
                </c:pt>
                <c:pt idx="31032">
                  <c:v>150.39476311495758</c:v>
                </c:pt>
                <c:pt idx="31033">
                  <c:v>150.39476311495758</c:v>
                </c:pt>
                <c:pt idx="31034">
                  <c:v>151.0383163785437</c:v>
                </c:pt>
                <c:pt idx="31035">
                  <c:v>152.27140497003089</c:v>
                </c:pt>
                <c:pt idx="31036">
                  <c:v>155.54321121546681</c:v>
                </c:pt>
                <c:pt idx="31037">
                  <c:v>150.21088739706022</c:v>
                </c:pt>
                <c:pt idx="31038">
                  <c:v>152.50930404625393</c:v>
                </c:pt>
                <c:pt idx="31039">
                  <c:v>151.68187476351261</c:v>
                </c:pt>
                <c:pt idx="31040">
                  <c:v>150.98428699506178</c:v>
                </c:pt>
                <c:pt idx="31041">
                  <c:v>153.19078295700209</c:v>
                </c:pt>
                <c:pt idx="31042">
                  <c:v>151.99557331771612</c:v>
                </c:pt>
                <c:pt idx="31043">
                  <c:v>154.47787743386186</c:v>
                </c:pt>
                <c:pt idx="31044">
                  <c:v>150.06492009437804</c:v>
                </c:pt>
                <c:pt idx="31045">
                  <c:v>150.43266562551966</c:v>
                </c:pt>
                <c:pt idx="31046">
                  <c:v>150.98428699506178</c:v>
                </c:pt>
                <c:pt idx="31047">
                  <c:v>151.53591354623825</c:v>
                </c:pt>
                <c:pt idx="31048">
                  <c:v>150.11894971886622</c:v>
                </c:pt>
                <c:pt idx="31049">
                  <c:v>151.58993750707955</c:v>
                </c:pt>
                <c:pt idx="31050">
                  <c:v>150.34073355072098</c:v>
                </c:pt>
                <c:pt idx="31051">
                  <c:v>150.39476311495758</c:v>
                </c:pt>
                <c:pt idx="31052">
                  <c:v>150.52460336396524</c:v>
                </c:pt>
                <c:pt idx="31053">
                  <c:v>150.98428699506178</c:v>
                </c:pt>
                <c:pt idx="31054">
                  <c:v>151.53591354623825</c:v>
                </c:pt>
                <c:pt idx="31055">
                  <c:v>152.63911965237259</c:v>
                </c:pt>
                <c:pt idx="31056">
                  <c:v>151.16816211044352</c:v>
                </c:pt>
                <c:pt idx="31057">
                  <c:v>150.39476311495758</c:v>
                </c:pt>
                <c:pt idx="31058">
                  <c:v>152.14155863561541</c:v>
                </c:pt>
                <c:pt idx="31059">
                  <c:v>151.0383163785437</c:v>
                </c:pt>
                <c:pt idx="31060">
                  <c:v>153.42866998291265</c:v>
                </c:pt>
                <c:pt idx="31061">
                  <c:v>153.3367327264796</c:v>
                </c:pt>
                <c:pt idx="31062">
                  <c:v>150.302825376512</c:v>
                </c:pt>
                <c:pt idx="31063">
                  <c:v>150.302825376512</c:v>
                </c:pt>
                <c:pt idx="31064">
                  <c:v>152.36334885413578</c:v>
                </c:pt>
                <c:pt idx="31065">
                  <c:v>150.80041730232065</c:v>
                </c:pt>
                <c:pt idx="31066">
                  <c:v>150.02701787302345</c:v>
                </c:pt>
                <c:pt idx="31067">
                  <c:v>150.11894971886622</c:v>
                </c:pt>
                <c:pt idx="31068">
                  <c:v>151.31412995538975</c:v>
                </c:pt>
                <c:pt idx="31069">
                  <c:v>151.95768231520242</c:v>
                </c:pt>
                <c:pt idx="31070">
                  <c:v>151.22219209644106</c:v>
                </c:pt>
                <c:pt idx="31071">
                  <c:v>151.13025423749238</c:v>
                </c:pt>
                <c:pt idx="31072">
                  <c:v>150.85444668580257</c:v>
                </c:pt>
                <c:pt idx="31073">
                  <c:v>151.71980131444809</c:v>
                </c:pt>
                <c:pt idx="31074">
                  <c:v>150.98428699506178</c:v>
                </c:pt>
                <c:pt idx="31075">
                  <c:v>153.70447813711809</c:v>
                </c:pt>
                <c:pt idx="31076">
                  <c:v>153.70447813711809</c:v>
                </c:pt>
                <c:pt idx="31077">
                  <c:v>152.91495130468732</c:v>
                </c:pt>
                <c:pt idx="31078">
                  <c:v>150.57863292820184</c:v>
                </c:pt>
                <c:pt idx="31079">
                  <c:v>151.16816211044352</c:v>
                </c:pt>
                <c:pt idx="31080">
                  <c:v>150.89234853359747</c:v>
                </c:pt>
                <c:pt idx="31081">
                  <c:v>153.92627377827907</c:v>
                </c:pt>
                <c:pt idx="31082">
                  <c:v>153.46655435775449</c:v>
                </c:pt>
                <c:pt idx="31083">
                  <c:v>150.52460336396524</c:v>
                </c:pt>
                <c:pt idx="31084">
                  <c:v>152.73106353647751</c:v>
                </c:pt>
                <c:pt idx="31085">
                  <c:v>150.76250882685389</c:v>
                </c:pt>
                <c:pt idx="31086">
                  <c:v>151.44396966213333</c:v>
                </c:pt>
                <c:pt idx="31087">
                  <c:v>152.63911965237259</c:v>
                </c:pt>
                <c:pt idx="31088">
                  <c:v>150.89234853359747</c:v>
                </c:pt>
                <c:pt idx="31089">
                  <c:v>151.86574505876936</c:v>
                </c:pt>
                <c:pt idx="31090">
                  <c:v>151.95768231520242</c:v>
                </c:pt>
                <c:pt idx="31091">
                  <c:v>151.31412995538975</c:v>
                </c:pt>
                <c:pt idx="31092">
                  <c:v>151.86574505876936</c:v>
                </c:pt>
                <c:pt idx="31093">
                  <c:v>153.52060844437696</c:v>
                </c:pt>
                <c:pt idx="31094">
                  <c:v>153.6125402781694</c:v>
                </c:pt>
                <c:pt idx="31095">
                  <c:v>151.22219209644106</c:v>
                </c:pt>
                <c:pt idx="31096">
                  <c:v>150.98428699506178</c:v>
                </c:pt>
                <c:pt idx="31097">
                  <c:v>150.94637851959502</c:v>
                </c:pt>
                <c:pt idx="31098">
                  <c:v>151.35203180318464</c:v>
                </c:pt>
                <c:pt idx="31099">
                  <c:v>154.20204578154713</c:v>
                </c:pt>
                <c:pt idx="31100">
                  <c:v>152.54723662234562</c:v>
                </c:pt>
                <c:pt idx="31101">
                  <c:v>150.2487958122754</c:v>
                </c:pt>
                <c:pt idx="31102">
                  <c:v>150.80041730232065</c:v>
                </c:pt>
                <c:pt idx="31103">
                  <c:v>151.40606178918219</c:v>
                </c:pt>
                <c:pt idx="31104">
                  <c:v>151.0383163785437</c:v>
                </c:pt>
                <c:pt idx="31105">
                  <c:v>151.40606178918219</c:v>
                </c:pt>
                <c:pt idx="31106">
                  <c:v>150.39476311495758</c:v>
                </c:pt>
                <c:pt idx="31107">
                  <c:v>152.08751720182104</c:v>
                </c:pt>
                <c:pt idx="31108">
                  <c:v>152.08751720182104</c:v>
                </c:pt>
                <c:pt idx="31109">
                  <c:v>151.58993750707955</c:v>
                </c:pt>
                <c:pt idx="31110">
                  <c:v>150.06492009437804</c:v>
                </c:pt>
                <c:pt idx="31111">
                  <c:v>151.44396966213333</c:v>
                </c:pt>
                <c:pt idx="31112">
                  <c:v>150.57863292820184</c:v>
                </c:pt>
                <c:pt idx="31113">
                  <c:v>151.07622425149484</c:v>
                </c:pt>
                <c:pt idx="31114">
                  <c:v>155.0294798844134</c:v>
                </c:pt>
                <c:pt idx="31115">
                  <c:v>157.51178520559037</c:v>
                </c:pt>
                <c:pt idx="31116">
                  <c:v>151.86574505876936</c:v>
                </c:pt>
                <c:pt idx="31117">
                  <c:v>152.32542832835657</c:v>
                </c:pt>
                <c:pt idx="31118">
                  <c:v>152.9689873158411</c:v>
                </c:pt>
                <c:pt idx="31119">
                  <c:v>154.07222535530346</c:v>
                </c:pt>
                <c:pt idx="31120">
                  <c:v>152.60124130268699</c:v>
                </c:pt>
                <c:pt idx="31121">
                  <c:v>152.9689873158411</c:v>
                </c:pt>
                <c:pt idx="31122">
                  <c:v>150.21088739706022</c:v>
                </c:pt>
                <c:pt idx="31123">
                  <c:v>153.79641599606677</c:v>
                </c:pt>
                <c:pt idx="31124">
                  <c:v>154.62384467629246</c:v>
                </c:pt>
                <c:pt idx="31125">
                  <c:v>151.58993750707955</c:v>
                </c:pt>
                <c:pt idx="31126">
                  <c:v>150.85444668580257</c:v>
                </c:pt>
                <c:pt idx="31127">
                  <c:v>152.69317373899506</c:v>
                </c:pt>
                <c:pt idx="31128">
                  <c:v>153.79641599606677</c:v>
                </c:pt>
                <c:pt idx="31129">
                  <c:v>150.1568581340814</c:v>
                </c:pt>
                <c:pt idx="31130">
                  <c:v>152.54723662234562</c:v>
                </c:pt>
                <c:pt idx="31131">
                  <c:v>154.01821766238399</c:v>
                </c:pt>
                <c:pt idx="31132">
                  <c:v>154.75370848366097</c:v>
                </c:pt>
                <c:pt idx="31133">
                  <c:v>153.09883907289716</c:v>
                </c:pt>
                <c:pt idx="31134">
                  <c:v>150.70847944337197</c:v>
                </c:pt>
                <c:pt idx="31135">
                  <c:v>152.4552927382407</c:v>
                </c:pt>
                <c:pt idx="31136">
                  <c:v>154.01821766238399</c:v>
                </c:pt>
                <c:pt idx="31137">
                  <c:v>153.92627377827907</c:v>
                </c:pt>
                <c:pt idx="31138">
                  <c:v>150.43266562551966</c:v>
                </c:pt>
                <c:pt idx="31139">
                  <c:v>150.06492009437804</c:v>
                </c:pt>
                <c:pt idx="31140">
                  <c:v>151.13025423749238</c:v>
                </c:pt>
                <c:pt idx="31141">
                  <c:v>150.39476311495758</c:v>
                </c:pt>
                <c:pt idx="31142">
                  <c:v>151.22219209644106</c:v>
                </c:pt>
                <c:pt idx="31143">
                  <c:v>153.15285700858223</c:v>
                </c:pt>
                <c:pt idx="31144">
                  <c:v>152.87704945689242</c:v>
                </c:pt>
                <c:pt idx="31145">
                  <c:v>150.1568581340814</c:v>
                </c:pt>
                <c:pt idx="31146">
                  <c:v>152.17946108592596</c:v>
                </c:pt>
                <c:pt idx="31147">
                  <c:v>152.36334885413578</c:v>
                </c:pt>
                <c:pt idx="31148">
                  <c:v>152.54723662234562</c:v>
                </c:pt>
                <c:pt idx="31149">
                  <c:v>151.16816211044352</c:v>
                </c:pt>
                <c:pt idx="31150">
                  <c:v>150.34073355072098</c:v>
                </c:pt>
                <c:pt idx="31151">
                  <c:v>150.02701787302345</c:v>
                </c:pt>
                <c:pt idx="31152">
                  <c:v>151.86574505876936</c:v>
                </c:pt>
                <c:pt idx="31153">
                  <c:v>151.58993750707955</c:v>
                </c:pt>
                <c:pt idx="31154">
                  <c:v>150.06492009437804</c:v>
                </c:pt>
                <c:pt idx="31155">
                  <c:v>150.39476311495758</c:v>
                </c:pt>
                <c:pt idx="31156">
                  <c:v>151.40606178918219</c:v>
                </c:pt>
                <c:pt idx="31157">
                  <c:v>153.92627377827907</c:v>
                </c:pt>
                <c:pt idx="31158">
                  <c:v>151.9036294336112</c:v>
                </c:pt>
                <c:pt idx="31159">
                  <c:v>151.95768231520242</c:v>
                </c:pt>
                <c:pt idx="31160">
                  <c:v>150.302825376512</c:v>
                </c:pt>
                <c:pt idx="31161">
                  <c:v>151.62785743034317</c:v>
                </c:pt>
                <c:pt idx="31162">
                  <c:v>150.80041730232065</c:v>
                </c:pt>
                <c:pt idx="31163">
                  <c:v>153.83432989417415</c:v>
                </c:pt>
                <c:pt idx="31164">
                  <c:v>151.16816211044352</c:v>
                </c:pt>
                <c:pt idx="31165">
                  <c:v>150.1568581340814</c:v>
                </c:pt>
                <c:pt idx="31166">
                  <c:v>151.22219209644106</c:v>
                </c:pt>
                <c:pt idx="31167">
                  <c:v>150.76250882685389</c:v>
                </c:pt>
                <c:pt idx="31168">
                  <c:v>151.77381322497692</c:v>
                </c:pt>
                <c:pt idx="31169">
                  <c:v>154.07222535530346</c:v>
                </c:pt>
                <c:pt idx="31170">
                  <c:v>150.94637851959502</c:v>
                </c:pt>
                <c:pt idx="31171">
                  <c:v>150.11894971886622</c:v>
                </c:pt>
                <c:pt idx="31172">
                  <c:v>151.71980131444809</c:v>
                </c:pt>
                <c:pt idx="31173">
                  <c:v>151.62785743034317</c:v>
                </c:pt>
                <c:pt idx="31174">
                  <c:v>150.52460336396524</c:v>
                </c:pt>
                <c:pt idx="31175">
                  <c:v>151.16816211044352</c:v>
                </c:pt>
                <c:pt idx="31176">
                  <c:v>151.77381322497692</c:v>
                </c:pt>
                <c:pt idx="31177">
                  <c:v>150.61654098190766</c:v>
                </c:pt>
                <c:pt idx="31178">
                  <c:v>150.02701787302345</c:v>
                </c:pt>
                <c:pt idx="31179">
                  <c:v>150.80041730232065</c:v>
                </c:pt>
                <c:pt idx="31180">
                  <c:v>151.07622425149484</c:v>
                </c:pt>
                <c:pt idx="31181">
                  <c:v>150.52460336396524</c:v>
                </c:pt>
                <c:pt idx="31182">
                  <c:v>150.57863292820184</c:v>
                </c:pt>
                <c:pt idx="31183">
                  <c:v>151.16816211044352</c:v>
                </c:pt>
                <c:pt idx="31184">
                  <c:v>150.67057036538958</c:v>
                </c:pt>
                <c:pt idx="31185">
                  <c:v>150.11894971886622</c:v>
                </c:pt>
                <c:pt idx="31186">
                  <c:v>151.22219209644106</c:v>
                </c:pt>
                <c:pt idx="31187">
                  <c:v>150.302825376512</c:v>
                </c:pt>
                <c:pt idx="31188">
                  <c:v>151.49799964813087</c:v>
                </c:pt>
                <c:pt idx="31189">
                  <c:v>150.1568581340814</c:v>
                </c:pt>
                <c:pt idx="31190">
                  <c:v>151.53591354623825</c:v>
                </c:pt>
                <c:pt idx="31191">
                  <c:v>151.81174519855301</c:v>
                </c:pt>
                <c:pt idx="31192">
                  <c:v>150.57863292820184</c:v>
                </c:pt>
                <c:pt idx="31193">
                  <c:v>150.302825376512</c:v>
                </c:pt>
                <c:pt idx="31194">
                  <c:v>150.06492009437804</c:v>
                </c:pt>
                <c:pt idx="31195">
                  <c:v>151.22219209644106</c:v>
                </c:pt>
                <c:pt idx="31196">
                  <c:v>151.13025423749238</c:v>
                </c:pt>
                <c:pt idx="31197">
                  <c:v>154.62384467629246</c:v>
                </c:pt>
                <c:pt idx="31198">
                  <c:v>155.17546399728144</c:v>
                </c:pt>
                <c:pt idx="31199">
                  <c:v>150.02701787302345</c:v>
                </c:pt>
                <c:pt idx="31200">
                  <c:v>151.13025423749238</c:v>
                </c:pt>
                <c:pt idx="31201">
                  <c:v>151.07622425149484</c:v>
                </c:pt>
                <c:pt idx="31202">
                  <c:v>151.99557331771612</c:v>
                </c:pt>
                <c:pt idx="31203">
                  <c:v>150.1568581340814</c:v>
                </c:pt>
                <c:pt idx="31204">
                  <c:v>151.07622425149484</c:v>
                </c:pt>
                <c:pt idx="31205">
                  <c:v>150.06492009437804</c:v>
                </c:pt>
                <c:pt idx="31206">
                  <c:v>151.35203180318464</c:v>
                </c:pt>
                <c:pt idx="31207">
                  <c:v>151.53591354623825</c:v>
                </c:pt>
                <c:pt idx="31208">
                  <c:v>151.0383163785437</c:v>
                </c:pt>
                <c:pt idx="31209">
                  <c:v>151.13025423749238</c:v>
                </c:pt>
                <c:pt idx="31210">
                  <c:v>150.76250882685389</c:v>
                </c:pt>
                <c:pt idx="31211">
                  <c:v>152.91495130468732</c:v>
                </c:pt>
                <c:pt idx="31212">
                  <c:v>153.28272684110698</c:v>
                </c:pt>
                <c:pt idx="31213">
                  <c:v>153.09883907289716</c:v>
                </c:pt>
                <c:pt idx="31214">
                  <c:v>150.21088739706022</c:v>
                </c:pt>
                <c:pt idx="31215">
                  <c:v>150.39476311495758</c:v>
                </c:pt>
                <c:pt idx="31216">
                  <c:v>150.76250882685389</c:v>
                </c:pt>
                <c:pt idx="31217">
                  <c:v>150.94637851959502</c:v>
                </c:pt>
                <c:pt idx="31218">
                  <c:v>152.08751720182104</c:v>
                </c:pt>
                <c:pt idx="31219">
                  <c:v>151.07622425149484</c:v>
                </c:pt>
                <c:pt idx="31220">
                  <c:v>150.85444668580257</c:v>
                </c:pt>
                <c:pt idx="31221">
                  <c:v>150.11894971886622</c:v>
                </c:pt>
                <c:pt idx="31222">
                  <c:v>150.06492009437804</c:v>
                </c:pt>
                <c:pt idx="31223">
                  <c:v>150.98428699506178</c:v>
                </c:pt>
                <c:pt idx="31224">
                  <c:v>150.34073355072098</c:v>
                </c:pt>
                <c:pt idx="31225">
                  <c:v>150.21088739706022</c:v>
                </c:pt>
                <c:pt idx="31226">
                  <c:v>151.0383163785437</c:v>
                </c:pt>
                <c:pt idx="31227">
                  <c:v>150.57863292820184</c:v>
                </c:pt>
                <c:pt idx="31228">
                  <c:v>150.89234853359747</c:v>
                </c:pt>
                <c:pt idx="31229">
                  <c:v>150.1568581340814</c:v>
                </c:pt>
                <c:pt idx="31230">
                  <c:v>152.17946108592596</c:v>
                </c:pt>
                <c:pt idx="31231">
                  <c:v>151.9036294336112</c:v>
                </c:pt>
                <c:pt idx="31232">
                  <c:v>151.0383163785437</c:v>
                </c:pt>
                <c:pt idx="31233">
                  <c:v>150.21088739706022</c:v>
                </c:pt>
                <c:pt idx="31234">
                  <c:v>152.04962077666673</c:v>
                </c:pt>
                <c:pt idx="31235">
                  <c:v>150.57863292820184</c:v>
                </c:pt>
                <c:pt idx="31236">
                  <c:v>153.06092517478979</c:v>
                </c:pt>
                <c:pt idx="31237">
                  <c:v>151.95768231520242</c:v>
                </c:pt>
                <c:pt idx="31238">
                  <c:v>151.16816211044352</c:v>
                </c:pt>
                <c:pt idx="31239">
                  <c:v>155.48919930493798</c:v>
                </c:pt>
                <c:pt idx="31240">
                  <c:v>156.77629438431339</c:v>
                </c:pt>
                <c:pt idx="31241">
                  <c:v>150.67057036538958</c:v>
                </c:pt>
                <c:pt idx="31242">
                  <c:v>150.57863292820184</c:v>
                </c:pt>
                <c:pt idx="31243">
                  <c:v>152.50930404625393</c:v>
                </c:pt>
                <c:pt idx="31244">
                  <c:v>150.39476311495758</c:v>
                </c:pt>
                <c:pt idx="31245">
                  <c:v>150.48669494875003</c:v>
                </c:pt>
                <c:pt idx="31246">
                  <c:v>151.44396966213333</c:v>
                </c:pt>
                <c:pt idx="31247">
                  <c:v>150.57863292820184</c:v>
                </c:pt>
                <c:pt idx="31248">
                  <c:v>151.49799964813087</c:v>
                </c:pt>
                <c:pt idx="31249">
                  <c:v>150.21088739706022</c:v>
                </c:pt>
                <c:pt idx="31250">
                  <c:v>150.21088739706022</c:v>
                </c:pt>
                <c:pt idx="31251">
                  <c:v>151.68187476351261</c:v>
                </c:pt>
                <c:pt idx="31252">
                  <c:v>150.76250882685389</c:v>
                </c:pt>
                <c:pt idx="31253">
                  <c:v>153.15285700858223</c:v>
                </c:pt>
                <c:pt idx="31254">
                  <c:v>152.04962077666673</c:v>
                </c:pt>
                <c:pt idx="31255">
                  <c:v>150.48669494875003</c:v>
                </c:pt>
                <c:pt idx="31256">
                  <c:v>150.48669494875003</c:v>
                </c:pt>
                <c:pt idx="31257">
                  <c:v>150.06492009437804</c:v>
                </c:pt>
                <c:pt idx="31258">
                  <c:v>151.16816211044352</c:v>
                </c:pt>
                <c:pt idx="31259">
                  <c:v>152.82300742058243</c:v>
                </c:pt>
                <c:pt idx="31260">
                  <c:v>152.17946108592596</c:v>
                </c:pt>
                <c:pt idx="31261">
                  <c:v>154.11010189744221</c:v>
                </c:pt>
                <c:pt idx="31262">
                  <c:v>151.81174519855301</c:v>
                </c:pt>
                <c:pt idx="31263">
                  <c:v>152.4552927382407</c:v>
                </c:pt>
                <c:pt idx="31264">
                  <c:v>153.19078295700209</c:v>
                </c:pt>
                <c:pt idx="31265">
                  <c:v>150.80041730232065</c:v>
                </c:pt>
                <c:pt idx="31266">
                  <c:v>150.89234853359747</c:v>
                </c:pt>
                <c:pt idx="31267">
                  <c:v>151.22219209644106</c:v>
                </c:pt>
                <c:pt idx="31268">
                  <c:v>150.2487958122754</c:v>
                </c:pt>
                <c:pt idx="31269">
                  <c:v>150.06492009437804</c:v>
                </c:pt>
                <c:pt idx="31270">
                  <c:v>152.41736618730525</c:v>
                </c:pt>
                <c:pt idx="31271">
                  <c:v>151.68187476351261</c:v>
                </c:pt>
                <c:pt idx="31272">
                  <c:v>150.57863292820184</c:v>
                </c:pt>
                <c:pt idx="31273">
                  <c:v>150.61654098190766</c:v>
                </c:pt>
                <c:pt idx="31274">
                  <c:v>152.27140497003089</c:v>
                </c:pt>
                <c:pt idx="31275">
                  <c:v>150.43266562551966</c:v>
                </c:pt>
                <c:pt idx="31276">
                  <c:v>150.89234853359747</c:v>
                </c:pt>
                <c:pt idx="31277">
                  <c:v>151.0383163785437</c:v>
                </c:pt>
                <c:pt idx="31278">
                  <c:v>150.43266562551966</c:v>
                </c:pt>
                <c:pt idx="31279">
                  <c:v>150.80041730232065</c:v>
                </c:pt>
                <c:pt idx="31280">
                  <c:v>153.65044212596433</c:v>
                </c:pt>
                <c:pt idx="31281">
                  <c:v>151.44396966213333</c:v>
                </c:pt>
                <c:pt idx="31282">
                  <c:v>152.69317373899506</c:v>
                </c:pt>
                <c:pt idx="31283">
                  <c:v>150.80041730232065</c:v>
                </c:pt>
                <c:pt idx="31284">
                  <c:v>150.57863292820184</c:v>
                </c:pt>
                <c:pt idx="31285">
                  <c:v>150.85444668580257</c:v>
                </c:pt>
                <c:pt idx="31286">
                  <c:v>151.22219209644106</c:v>
                </c:pt>
                <c:pt idx="31287">
                  <c:v>150.67057036538958</c:v>
                </c:pt>
                <c:pt idx="31288">
                  <c:v>152.69317373899506</c:v>
                </c:pt>
                <c:pt idx="31289">
                  <c:v>150.06492009437804</c:v>
                </c:pt>
                <c:pt idx="31290">
                  <c:v>150.94637851959502</c:v>
                </c:pt>
                <c:pt idx="31291">
                  <c:v>150.06492009437804</c:v>
                </c:pt>
                <c:pt idx="31292">
                  <c:v>152.87704945689242</c:v>
                </c:pt>
                <c:pt idx="31293">
                  <c:v>150.85444668580257</c:v>
                </c:pt>
                <c:pt idx="31294">
                  <c:v>151.58993750707955</c:v>
                </c:pt>
                <c:pt idx="31295">
                  <c:v>151.49799964813087</c:v>
                </c:pt>
                <c:pt idx="31296">
                  <c:v>150.302825376512</c:v>
                </c:pt>
                <c:pt idx="31297">
                  <c:v>150.39476311495758</c:v>
                </c:pt>
                <c:pt idx="31298">
                  <c:v>150.06492009437804</c:v>
                </c:pt>
                <c:pt idx="31299">
                  <c:v>151.99557331771612</c:v>
                </c:pt>
                <c:pt idx="31300">
                  <c:v>152.54723662234562</c:v>
                </c:pt>
                <c:pt idx="31301">
                  <c:v>150.43266562551966</c:v>
                </c:pt>
                <c:pt idx="31302">
                  <c:v>150.02701787302345</c:v>
                </c:pt>
                <c:pt idx="31303">
                  <c:v>151.40606178918219</c:v>
                </c:pt>
                <c:pt idx="31304">
                  <c:v>150.02701787302345</c:v>
                </c:pt>
                <c:pt idx="31305">
                  <c:v>151.22219209644106</c:v>
                </c:pt>
                <c:pt idx="31306">
                  <c:v>150.48669494875003</c:v>
                </c:pt>
                <c:pt idx="31307">
                  <c:v>150.94637851959502</c:v>
                </c:pt>
                <c:pt idx="31308">
                  <c:v>151.53591354623825</c:v>
                </c:pt>
                <c:pt idx="31309">
                  <c:v>150.80041730232065</c:v>
                </c:pt>
                <c:pt idx="31310">
                  <c:v>150.34073355072098</c:v>
                </c:pt>
                <c:pt idx="31311">
                  <c:v>150.34073355072098</c:v>
                </c:pt>
                <c:pt idx="31312">
                  <c:v>150.98428699506178</c:v>
                </c:pt>
                <c:pt idx="31313">
                  <c:v>150.34073355072098</c:v>
                </c:pt>
                <c:pt idx="31314">
                  <c:v>151.0383163785437</c:v>
                </c:pt>
                <c:pt idx="31315">
                  <c:v>150.2487958122754</c:v>
                </c:pt>
                <c:pt idx="31316">
                  <c:v>150.302825376512</c:v>
                </c:pt>
                <c:pt idx="31317">
                  <c:v>150.11894971886622</c:v>
                </c:pt>
                <c:pt idx="31318">
                  <c:v>150.21088739706022</c:v>
                </c:pt>
                <c:pt idx="31319">
                  <c:v>150.21088739706022</c:v>
                </c:pt>
                <c:pt idx="31320">
                  <c:v>151.53591354623825</c:v>
                </c:pt>
                <c:pt idx="31321">
                  <c:v>153.00689518879224</c:v>
                </c:pt>
                <c:pt idx="31322">
                  <c:v>151.53591354623825</c:v>
                </c:pt>
                <c:pt idx="31323">
                  <c:v>151.31412995538975</c:v>
                </c:pt>
                <c:pt idx="31324">
                  <c:v>150.21088739706022</c:v>
                </c:pt>
                <c:pt idx="31325">
                  <c:v>150.48669494875003</c:v>
                </c:pt>
                <c:pt idx="31326">
                  <c:v>150.85444668580257</c:v>
                </c:pt>
                <c:pt idx="31327">
                  <c:v>150.06492009437804</c:v>
                </c:pt>
                <c:pt idx="31328">
                  <c:v>151.35203180318464</c:v>
                </c:pt>
                <c:pt idx="31329">
                  <c:v>150.43266562551966</c:v>
                </c:pt>
                <c:pt idx="31330">
                  <c:v>150.11894971886622</c:v>
                </c:pt>
                <c:pt idx="31331">
                  <c:v>151.16816211044352</c:v>
                </c:pt>
                <c:pt idx="31332">
                  <c:v>151.40606178918219</c:v>
                </c:pt>
                <c:pt idx="31333">
                  <c:v>150.302825376512</c:v>
                </c:pt>
                <c:pt idx="31334">
                  <c:v>150.67057036538958</c:v>
                </c:pt>
                <c:pt idx="31335">
                  <c:v>152.14155863561541</c:v>
                </c:pt>
                <c:pt idx="31336">
                  <c:v>150.43266562551966</c:v>
                </c:pt>
                <c:pt idx="31337">
                  <c:v>150.85444668580257</c:v>
                </c:pt>
                <c:pt idx="31338">
                  <c:v>150.02701787302345</c:v>
                </c:pt>
                <c:pt idx="31339">
                  <c:v>150.85444668580257</c:v>
                </c:pt>
                <c:pt idx="31340">
                  <c:v>152.78511159794374</c:v>
                </c:pt>
                <c:pt idx="31341">
                  <c:v>152.69317373899506</c:v>
                </c:pt>
                <c:pt idx="31342">
                  <c:v>151.22219209644106</c:v>
                </c:pt>
                <c:pt idx="31343">
                  <c:v>150.57863292820184</c:v>
                </c:pt>
                <c:pt idx="31344">
                  <c:v>151.86574505876936</c:v>
                </c:pt>
                <c:pt idx="31345">
                  <c:v>151.62785743034317</c:v>
                </c:pt>
                <c:pt idx="31346">
                  <c:v>150.80041730232065</c:v>
                </c:pt>
                <c:pt idx="31347">
                  <c:v>150.76250882685389</c:v>
                </c:pt>
                <c:pt idx="31348">
                  <c:v>150.76250882685389</c:v>
                </c:pt>
                <c:pt idx="31349">
                  <c:v>151.81174519855301</c:v>
                </c:pt>
                <c:pt idx="31350">
                  <c:v>151.2600999693922</c:v>
                </c:pt>
                <c:pt idx="31351">
                  <c:v>151.71980131444809</c:v>
                </c:pt>
                <c:pt idx="31352">
                  <c:v>150.1568581340814</c:v>
                </c:pt>
                <c:pt idx="31353">
                  <c:v>150.43266562551966</c:v>
                </c:pt>
                <c:pt idx="31354">
                  <c:v>150.94637851959502</c:v>
                </c:pt>
                <c:pt idx="31355">
                  <c:v>152.78511159794374</c:v>
                </c:pt>
                <c:pt idx="31356">
                  <c:v>150.67057036538958</c:v>
                </c:pt>
                <c:pt idx="31357">
                  <c:v>150.02701787302345</c:v>
                </c:pt>
                <c:pt idx="31358">
                  <c:v>151.44396966213333</c:v>
                </c:pt>
                <c:pt idx="31359">
                  <c:v>150.89234853359747</c:v>
                </c:pt>
                <c:pt idx="31360">
                  <c:v>150.98428699506178</c:v>
                </c:pt>
                <c:pt idx="31361">
                  <c:v>150.11894971886622</c:v>
                </c:pt>
                <c:pt idx="31362">
                  <c:v>151.13025423749238</c:v>
                </c:pt>
                <c:pt idx="31363">
                  <c:v>153.15285700858223</c:v>
                </c:pt>
                <c:pt idx="31364">
                  <c:v>153.92627377827907</c:v>
                </c:pt>
                <c:pt idx="31365">
                  <c:v>154.20204578154713</c:v>
                </c:pt>
                <c:pt idx="31366">
                  <c:v>156.59240661610355</c:v>
                </c:pt>
                <c:pt idx="31367">
                  <c:v>154.01821766238399</c:v>
                </c:pt>
                <c:pt idx="31368">
                  <c:v>151.35203180318464</c:v>
                </c:pt>
                <c:pt idx="31369">
                  <c:v>150.48669494875003</c:v>
                </c:pt>
                <c:pt idx="31370">
                  <c:v>150.11894971886622</c:v>
                </c:pt>
                <c:pt idx="31371">
                  <c:v>152.14155863561541</c:v>
                </c:pt>
                <c:pt idx="31372">
                  <c:v>151.77381322497692</c:v>
                </c:pt>
                <c:pt idx="31373">
                  <c:v>152.14155863561541</c:v>
                </c:pt>
                <c:pt idx="31374">
                  <c:v>151.44396966213333</c:v>
                </c:pt>
                <c:pt idx="31375">
                  <c:v>151.99557331771612</c:v>
                </c:pt>
                <c:pt idx="31376">
                  <c:v>151.35203180318464</c:v>
                </c:pt>
                <c:pt idx="31377">
                  <c:v>150.06492009437804</c:v>
                </c:pt>
                <c:pt idx="31378">
                  <c:v>151.31412995538975</c:v>
                </c:pt>
                <c:pt idx="31379">
                  <c:v>150.21088739706022</c:v>
                </c:pt>
                <c:pt idx="31380">
                  <c:v>151.2600999693922</c:v>
                </c:pt>
                <c:pt idx="31381">
                  <c:v>152.27140497003089</c:v>
                </c:pt>
                <c:pt idx="31382">
                  <c:v>150.80041730232065</c:v>
                </c:pt>
                <c:pt idx="31383">
                  <c:v>151.40606178918219</c:v>
                </c:pt>
                <c:pt idx="31384">
                  <c:v>151.31412995538975</c:v>
                </c:pt>
                <c:pt idx="31385">
                  <c:v>150.61654098190766</c:v>
                </c:pt>
                <c:pt idx="31386">
                  <c:v>150.57863292820184</c:v>
                </c:pt>
                <c:pt idx="31387">
                  <c:v>152.41736618730525</c:v>
                </c:pt>
                <c:pt idx="31388">
                  <c:v>153.6125402781694</c:v>
                </c:pt>
                <c:pt idx="31389">
                  <c:v>151.71980131444809</c:v>
                </c:pt>
                <c:pt idx="31390">
                  <c:v>150.57863292820184</c:v>
                </c:pt>
                <c:pt idx="31391">
                  <c:v>151.49799964813087</c:v>
                </c:pt>
                <c:pt idx="31392">
                  <c:v>151.0383163785437</c:v>
                </c:pt>
                <c:pt idx="31393">
                  <c:v>150.80041730232065</c:v>
                </c:pt>
                <c:pt idx="31394">
                  <c:v>152.82300742058243</c:v>
                </c:pt>
                <c:pt idx="31395">
                  <c:v>153.00689518879224</c:v>
                </c:pt>
                <c:pt idx="31396">
                  <c:v>153.00689518879224</c:v>
                </c:pt>
                <c:pt idx="31397">
                  <c:v>151.9036294336112</c:v>
                </c:pt>
                <c:pt idx="31398">
                  <c:v>150.39476311495758</c:v>
                </c:pt>
                <c:pt idx="31399">
                  <c:v>150.48669494875003</c:v>
                </c:pt>
                <c:pt idx="31400">
                  <c:v>150.67057036538958</c:v>
                </c:pt>
                <c:pt idx="31401">
                  <c:v>150.48669494875003</c:v>
                </c:pt>
                <c:pt idx="31402">
                  <c:v>151.0383163785437</c:v>
                </c:pt>
                <c:pt idx="31403">
                  <c:v>153.3367327264796</c:v>
                </c:pt>
                <c:pt idx="31404">
                  <c:v>152.32542832835657</c:v>
                </c:pt>
                <c:pt idx="31405">
                  <c:v>152.32542832835657</c:v>
                </c:pt>
                <c:pt idx="31406">
                  <c:v>150.302825376512</c:v>
                </c:pt>
                <c:pt idx="31407">
                  <c:v>150.39476311495758</c:v>
                </c:pt>
                <c:pt idx="31408">
                  <c:v>153.24479486753091</c:v>
                </c:pt>
                <c:pt idx="31409">
                  <c:v>154.16416200922089</c:v>
                </c:pt>
                <c:pt idx="31410">
                  <c:v>151.40606178918219</c:v>
                </c:pt>
                <c:pt idx="31411">
                  <c:v>151.2600999693922</c:v>
                </c:pt>
                <c:pt idx="31412">
                  <c:v>150.52460336396524</c:v>
                </c:pt>
                <c:pt idx="31413">
                  <c:v>150.80041730232065</c:v>
                </c:pt>
                <c:pt idx="31414">
                  <c:v>150.34073355072098</c:v>
                </c:pt>
                <c:pt idx="31415">
                  <c:v>151.44396966213333</c:v>
                </c:pt>
                <c:pt idx="31416">
                  <c:v>150.43266562551966</c:v>
                </c:pt>
                <c:pt idx="31417">
                  <c:v>150.2487958122754</c:v>
                </c:pt>
                <c:pt idx="31418">
                  <c:v>150.34073355072098</c:v>
                </c:pt>
                <c:pt idx="31419">
                  <c:v>150.21088739706022</c:v>
                </c:pt>
                <c:pt idx="31420">
                  <c:v>150.48669494875003</c:v>
                </c:pt>
                <c:pt idx="31421">
                  <c:v>151.71980131444809</c:v>
                </c:pt>
                <c:pt idx="31422">
                  <c:v>152.54723662234562</c:v>
                </c:pt>
                <c:pt idx="31423">
                  <c:v>151.53591354623825</c:v>
                </c:pt>
                <c:pt idx="31424">
                  <c:v>150.43266562551966</c:v>
                </c:pt>
                <c:pt idx="31425">
                  <c:v>151.53591354623825</c:v>
                </c:pt>
                <c:pt idx="31426">
                  <c:v>151.0383163785437</c:v>
                </c:pt>
                <c:pt idx="31427">
                  <c:v>151.40606178918219</c:v>
                </c:pt>
                <c:pt idx="31428">
                  <c:v>150.52460336396524</c:v>
                </c:pt>
                <c:pt idx="31429">
                  <c:v>150.06492009437804</c:v>
                </c:pt>
                <c:pt idx="31430">
                  <c:v>150.70847944337197</c:v>
                </c:pt>
                <c:pt idx="31431">
                  <c:v>152.54723662234562</c:v>
                </c:pt>
                <c:pt idx="31432">
                  <c:v>152.08751720182104</c:v>
                </c:pt>
                <c:pt idx="31433">
                  <c:v>152.27140497003089</c:v>
                </c:pt>
                <c:pt idx="31434">
                  <c:v>150.76250882685389</c:v>
                </c:pt>
                <c:pt idx="31435">
                  <c:v>150.48669494875003</c:v>
                </c:pt>
                <c:pt idx="31436">
                  <c:v>151.44396966213333</c:v>
                </c:pt>
                <c:pt idx="31437">
                  <c:v>150.21088739706022</c:v>
                </c:pt>
                <c:pt idx="31438">
                  <c:v>150.80041730232065</c:v>
                </c:pt>
                <c:pt idx="31439">
                  <c:v>150.85444668580257</c:v>
                </c:pt>
                <c:pt idx="31440">
                  <c:v>150.89234853359747</c:v>
                </c:pt>
                <c:pt idx="31441">
                  <c:v>152.60124130268699</c:v>
                </c:pt>
                <c:pt idx="31442">
                  <c:v>150.11894971886622</c:v>
                </c:pt>
                <c:pt idx="31443">
                  <c:v>151.2600999693922</c:v>
                </c:pt>
                <c:pt idx="31444">
                  <c:v>150.21088739706022</c:v>
                </c:pt>
                <c:pt idx="31445">
                  <c:v>150.1568581340814</c:v>
                </c:pt>
                <c:pt idx="31446">
                  <c:v>150.21088739706022</c:v>
                </c:pt>
                <c:pt idx="31447">
                  <c:v>150.57863292820184</c:v>
                </c:pt>
                <c:pt idx="31448">
                  <c:v>150.34073355072098</c:v>
                </c:pt>
                <c:pt idx="31449">
                  <c:v>150.98428699506178</c:v>
                </c:pt>
                <c:pt idx="31450">
                  <c:v>151.95768231520242</c:v>
                </c:pt>
                <c:pt idx="31451">
                  <c:v>150.52460336396524</c:v>
                </c:pt>
                <c:pt idx="31452">
                  <c:v>150.80041730232065</c:v>
                </c:pt>
                <c:pt idx="31453">
                  <c:v>152.17946108592596</c:v>
                </c:pt>
                <c:pt idx="31454">
                  <c:v>154.56982131796678</c:v>
                </c:pt>
                <c:pt idx="31455">
                  <c:v>150.67057036538958</c:v>
                </c:pt>
                <c:pt idx="31456">
                  <c:v>152.60124130268699</c:v>
                </c:pt>
                <c:pt idx="31457">
                  <c:v>150.48669494875003</c:v>
                </c:pt>
                <c:pt idx="31458">
                  <c:v>150.48669494875003</c:v>
                </c:pt>
                <c:pt idx="31459">
                  <c:v>150.34073355072098</c:v>
                </c:pt>
                <c:pt idx="31460">
                  <c:v>151.95768231520242</c:v>
                </c:pt>
                <c:pt idx="31461">
                  <c:v>150.302825376512</c:v>
                </c:pt>
                <c:pt idx="31462">
                  <c:v>152.73106353647751</c:v>
                </c:pt>
                <c:pt idx="31463">
                  <c:v>152.82300742058243</c:v>
                </c:pt>
                <c:pt idx="31464">
                  <c:v>150.52460336396524</c:v>
                </c:pt>
                <c:pt idx="31465">
                  <c:v>152.17946108592596</c:v>
                </c:pt>
                <c:pt idx="31466">
                  <c:v>152.27140497003089</c:v>
                </c:pt>
                <c:pt idx="31467">
                  <c:v>152.17946108592596</c:v>
                </c:pt>
                <c:pt idx="31468">
                  <c:v>151.22219209644106</c:v>
                </c:pt>
                <c:pt idx="31469">
                  <c:v>151.86574505876936</c:v>
                </c:pt>
                <c:pt idx="31470">
                  <c:v>150.67057036538958</c:v>
                </c:pt>
                <c:pt idx="31471">
                  <c:v>150.76250882685389</c:v>
                </c:pt>
                <c:pt idx="31472">
                  <c:v>151.31412995538975</c:v>
                </c:pt>
                <c:pt idx="31473">
                  <c:v>153.3367327264796</c:v>
                </c:pt>
                <c:pt idx="31474">
                  <c:v>153.88835385501545</c:v>
                </c:pt>
                <c:pt idx="31475">
                  <c:v>150.76250882685389</c:v>
                </c:pt>
                <c:pt idx="31476">
                  <c:v>150.57863292820184</c:v>
                </c:pt>
                <c:pt idx="31477">
                  <c:v>150.21088739706022</c:v>
                </c:pt>
                <c:pt idx="31478">
                  <c:v>150.98428699506178</c:v>
                </c:pt>
                <c:pt idx="31479">
                  <c:v>153.19078295700209</c:v>
                </c:pt>
                <c:pt idx="31480">
                  <c:v>151.49799964813087</c:v>
                </c:pt>
                <c:pt idx="31481">
                  <c:v>151.35203180318464</c:v>
                </c:pt>
                <c:pt idx="31482">
                  <c:v>154.84565176525027</c:v>
                </c:pt>
                <c:pt idx="31483">
                  <c:v>153.55849824185941</c:v>
                </c:pt>
                <c:pt idx="31484">
                  <c:v>152.54723662234562</c:v>
                </c:pt>
                <c:pt idx="31485">
                  <c:v>150.02701787302345</c:v>
                </c:pt>
                <c:pt idx="31486">
                  <c:v>152.60124130268699</c:v>
                </c:pt>
                <c:pt idx="31487">
                  <c:v>154.43997076594195</c:v>
                </c:pt>
                <c:pt idx="31488">
                  <c:v>151.22219209644106</c:v>
                </c:pt>
                <c:pt idx="31489">
                  <c:v>150.34073355072098</c:v>
                </c:pt>
                <c:pt idx="31490">
                  <c:v>150.98428699506178</c:v>
                </c:pt>
                <c:pt idx="31491">
                  <c:v>150.302825376512</c:v>
                </c:pt>
                <c:pt idx="31492">
                  <c:v>151.0383163785437</c:v>
                </c:pt>
                <c:pt idx="31493">
                  <c:v>150.11894971886622</c:v>
                </c:pt>
                <c:pt idx="31494">
                  <c:v>150.06492009437804</c:v>
                </c:pt>
                <c:pt idx="31495">
                  <c:v>150.98428699506178</c:v>
                </c:pt>
                <c:pt idx="31496">
                  <c:v>150.1568581340814</c:v>
                </c:pt>
                <c:pt idx="31497">
                  <c:v>152.4552927382407</c:v>
                </c:pt>
                <c:pt idx="31498">
                  <c:v>151.53591354623825</c:v>
                </c:pt>
                <c:pt idx="31499">
                  <c:v>150.80041730232065</c:v>
                </c:pt>
                <c:pt idx="31500">
                  <c:v>150.98428699506178</c:v>
                </c:pt>
                <c:pt idx="31501">
                  <c:v>150.2487958122754</c:v>
                </c:pt>
                <c:pt idx="31502">
                  <c:v>152.82300742058243</c:v>
                </c:pt>
                <c:pt idx="31503">
                  <c:v>151.35203180318464</c:v>
                </c:pt>
                <c:pt idx="31504">
                  <c:v>150.39476311495758</c:v>
                </c:pt>
                <c:pt idx="31505">
                  <c:v>151.22219209644106</c:v>
                </c:pt>
                <c:pt idx="31506">
                  <c:v>150.39476311495758</c:v>
                </c:pt>
                <c:pt idx="31507">
                  <c:v>150.2487958122754</c:v>
                </c:pt>
                <c:pt idx="31508">
                  <c:v>150.43266562551966</c:v>
                </c:pt>
                <c:pt idx="31509">
                  <c:v>151.2600999693922</c:v>
                </c:pt>
                <c:pt idx="31510">
                  <c:v>150.06492009437804</c:v>
                </c:pt>
                <c:pt idx="31511">
                  <c:v>150.302825376512</c:v>
                </c:pt>
                <c:pt idx="31512">
                  <c:v>150.94637851959502</c:v>
                </c:pt>
                <c:pt idx="31513">
                  <c:v>150.43266562551966</c:v>
                </c:pt>
                <c:pt idx="31514">
                  <c:v>150.11894971886622</c:v>
                </c:pt>
                <c:pt idx="31515">
                  <c:v>150.302825376512</c:v>
                </c:pt>
                <c:pt idx="31516">
                  <c:v>151.81174519855301</c:v>
                </c:pt>
                <c:pt idx="31517">
                  <c:v>150.06492009437804</c:v>
                </c:pt>
                <c:pt idx="31518">
                  <c:v>150.85444668580257</c:v>
                </c:pt>
                <c:pt idx="31519">
                  <c:v>152.14155863561541</c:v>
                </c:pt>
                <c:pt idx="31520">
                  <c:v>152.9689873158411</c:v>
                </c:pt>
                <c:pt idx="31521">
                  <c:v>150.302825376512</c:v>
                </c:pt>
                <c:pt idx="31522">
                  <c:v>150.98428699506178</c:v>
                </c:pt>
                <c:pt idx="31523">
                  <c:v>151.49799964813087</c:v>
                </c:pt>
                <c:pt idx="31524">
                  <c:v>152.41736618730525</c:v>
                </c:pt>
                <c:pt idx="31525">
                  <c:v>150.48669494875003</c:v>
                </c:pt>
                <c:pt idx="31526">
                  <c:v>150.2487958122754</c:v>
                </c:pt>
                <c:pt idx="31527">
                  <c:v>150.80041730232065</c:v>
                </c:pt>
                <c:pt idx="31528">
                  <c:v>150.80041730232065</c:v>
                </c:pt>
                <c:pt idx="31529">
                  <c:v>150.43266562551966</c:v>
                </c:pt>
                <c:pt idx="31530">
                  <c:v>150.70847944337197</c:v>
                </c:pt>
                <c:pt idx="31531">
                  <c:v>152.36334885413578</c:v>
                </c:pt>
                <c:pt idx="31532">
                  <c:v>152.27140497003089</c:v>
                </c:pt>
                <c:pt idx="31533">
                  <c:v>150.52460336396524</c:v>
                </c:pt>
                <c:pt idx="31534">
                  <c:v>153.00689518879224</c:v>
                </c:pt>
                <c:pt idx="31535">
                  <c:v>152.73106353647751</c:v>
                </c:pt>
                <c:pt idx="31536">
                  <c:v>150.89234853359747</c:v>
                </c:pt>
                <c:pt idx="31537">
                  <c:v>151.31412995538975</c:v>
                </c:pt>
                <c:pt idx="31538">
                  <c:v>150.11894971886622</c:v>
                </c:pt>
                <c:pt idx="31539">
                  <c:v>152.82300742058243</c:v>
                </c:pt>
                <c:pt idx="31540">
                  <c:v>152.08751720182104</c:v>
                </c:pt>
                <c:pt idx="31541">
                  <c:v>150.34073355072098</c:v>
                </c:pt>
                <c:pt idx="31542">
                  <c:v>151.68187476351261</c:v>
                </c:pt>
                <c:pt idx="31543">
                  <c:v>153.15285700858223</c:v>
                </c:pt>
                <c:pt idx="31544">
                  <c:v>152.87704945689242</c:v>
                </c:pt>
                <c:pt idx="31545">
                  <c:v>151.40606178918219</c:v>
                </c:pt>
                <c:pt idx="31546">
                  <c:v>151.31412995538975</c:v>
                </c:pt>
                <c:pt idx="31547">
                  <c:v>150.61654098190766</c:v>
                </c:pt>
                <c:pt idx="31548">
                  <c:v>150.61654098190766</c:v>
                </c:pt>
                <c:pt idx="31549">
                  <c:v>151.22219209644106</c:v>
                </c:pt>
                <c:pt idx="31550">
                  <c:v>151.40606178918219</c:v>
                </c:pt>
                <c:pt idx="31551">
                  <c:v>152.14155863561541</c:v>
                </c:pt>
                <c:pt idx="31552">
                  <c:v>150.70847944337197</c:v>
                </c:pt>
                <c:pt idx="31553">
                  <c:v>150.2487958122754</c:v>
                </c:pt>
                <c:pt idx="31554">
                  <c:v>151.31412995538975</c:v>
                </c:pt>
                <c:pt idx="31555">
                  <c:v>151.71980131444809</c:v>
                </c:pt>
                <c:pt idx="31556">
                  <c:v>150.34073355072098</c:v>
                </c:pt>
                <c:pt idx="31557">
                  <c:v>150.94637851959502</c:v>
                </c:pt>
                <c:pt idx="31558">
                  <c:v>154.80771798412732</c:v>
                </c:pt>
                <c:pt idx="31559">
                  <c:v>150.80041730232065</c:v>
                </c:pt>
                <c:pt idx="31560">
                  <c:v>150.57863292820184</c:v>
                </c:pt>
                <c:pt idx="31561">
                  <c:v>150.34073355072098</c:v>
                </c:pt>
                <c:pt idx="31562">
                  <c:v>153.09883907289716</c:v>
                </c:pt>
                <c:pt idx="31563">
                  <c:v>150.06492009437804</c:v>
                </c:pt>
                <c:pt idx="31564">
                  <c:v>150.48669494875003</c:v>
                </c:pt>
                <c:pt idx="31565">
                  <c:v>150.94637851959502</c:v>
                </c:pt>
                <c:pt idx="31566">
                  <c:v>152.50930404625393</c:v>
                </c:pt>
                <c:pt idx="31567">
                  <c:v>150.02701787302345</c:v>
                </c:pt>
                <c:pt idx="31568">
                  <c:v>152.27140497003089</c:v>
                </c:pt>
                <c:pt idx="31569">
                  <c:v>150.70847944337197</c:v>
                </c:pt>
                <c:pt idx="31570">
                  <c:v>150.70847944337197</c:v>
                </c:pt>
                <c:pt idx="31571">
                  <c:v>151.13025423749238</c:v>
                </c:pt>
                <c:pt idx="31572">
                  <c:v>152.82300742058243</c:v>
                </c:pt>
                <c:pt idx="31573">
                  <c:v>153.00689518879224</c:v>
                </c:pt>
                <c:pt idx="31574">
                  <c:v>152.73106353647751</c:v>
                </c:pt>
                <c:pt idx="31575">
                  <c:v>152.36334885413578</c:v>
                </c:pt>
                <c:pt idx="31576">
                  <c:v>153.09883907289716</c:v>
                </c:pt>
                <c:pt idx="31577">
                  <c:v>152.50930404625393</c:v>
                </c:pt>
                <c:pt idx="31578">
                  <c:v>152.04962077666673</c:v>
                </c:pt>
                <c:pt idx="31579">
                  <c:v>150.302825376512</c:v>
                </c:pt>
                <c:pt idx="31580">
                  <c:v>152.78511159794374</c:v>
                </c:pt>
                <c:pt idx="31581">
                  <c:v>151.86574505876936</c:v>
                </c:pt>
                <c:pt idx="31582">
                  <c:v>151.0383163785437</c:v>
                </c:pt>
                <c:pt idx="31583">
                  <c:v>150.80041730232065</c:v>
                </c:pt>
                <c:pt idx="31584">
                  <c:v>151.71980131444809</c:v>
                </c:pt>
                <c:pt idx="31585">
                  <c:v>150.11894971886622</c:v>
                </c:pt>
                <c:pt idx="31586">
                  <c:v>154.34803471454015</c:v>
                </c:pt>
                <c:pt idx="31587">
                  <c:v>154.25609806062272</c:v>
                </c:pt>
                <c:pt idx="31588">
                  <c:v>151.68187476351261</c:v>
                </c:pt>
                <c:pt idx="31589">
                  <c:v>151.62785743034317</c:v>
                </c:pt>
                <c:pt idx="31590">
                  <c:v>150.43266562551966</c:v>
                </c:pt>
                <c:pt idx="31591">
                  <c:v>151.71980131444809</c:v>
                </c:pt>
                <c:pt idx="31592">
                  <c:v>154.11010189744221</c:v>
                </c:pt>
                <c:pt idx="31593">
                  <c:v>153.19078295700209</c:v>
                </c:pt>
                <c:pt idx="31594">
                  <c:v>152.82300742058243</c:v>
                </c:pt>
                <c:pt idx="31595">
                  <c:v>151.35203180318464</c:v>
                </c:pt>
                <c:pt idx="31596">
                  <c:v>150.80041730232065</c:v>
                </c:pt>
                <c:pt idx="31597">
                  <c:v>150.52460336396524</c:v>
                </c:pt>
                <c:pt idx="31598">
                  <c:v>150.67057036538958</c:v>
                </c:pt>
                <c:pt idx="31599">
                  <c:v>150.76250882685389</c:v>
                </c:pt>
                <c:pt idx="31600">
                  <c:v>151.40606178918219</c:v>
                </c:pt>
                <c:pt idx="31601">
                  <c:v>150.21088739706022</c:v>
                </c:pt>
                <c:pt idx="31602">
                  <c:v>150.85444668580257</c:v>
                </c:pt>
                <c:pt idx="31603">
                  <c:v>150.06492009437804</c:v>
                </c:pt>
                <c:pt idx="31604">
                  <c:v>152.63911965237259</c:v>
                </c:pt>
                <c:pt idx="31605">
                  <c:v>151.95768231520242</c:v>
                </c:pt>
                <c:pt idx="31606">
                  <c:v>150.76250882685389</c:v>
                </c:pt>
                <c:pt idx="31607">
                  <c:v>151.22219209644106</c:v>
                </c:pt>
                <c:pt idx="31608">
                  <c:v>150.39476311495758</c:v>
                </c:pt>
                <c:pt idx="31609">
                  <c:v>151.77381322497692</c:v>
                </c:pt>
                <c:pt idx="31610">
                  <c:v>151.49799964813087</c:v>
                </c:pt>
                <c:pt idx="31611">
                  <c:v>150.43266562551966</c:v>
                </c:pt>
                <c:pt idx="31612">
                  <c:v>153.42866998291265</c:v>
                </c:pt>
                <c:pt idx="31613">
                  <c:v>151.86574505876936</c:v>
                </c:pt>
                <c:pt idx="31614">
                  <c:v>150.67057036538958</c:v>
                </c:pt>
                <c:pt idx="31615">
                  <c:v>152.17946108592596</c:v>
                </c:pt>
                <c:pt idx="31616">
                  <c:v>151.44396966213333</c:v>
                </c:pt>
                <c:pt idx="31617">
                  <c:v>151.16816211044352</c:v>
                </c:pt>
                <c:pt idx="31618">
                  <c:v>152.54723662234562</c:v>
                </c:pt>
                <c:pt idx="31619">
                  <c:v>151.99557331771612</c:v>
                </c:pt>
                <c:pt idx="31620">
                  <c:v>153.37461047364957</c:v>
                </c:pt>
                <c:pt idx="31621">
                  <c:v>151.31412995538975</c:v>
                </c:pt>
                <c:pt idx="31622">
                  <c:v>155.54321121546681</c:v>
                </c:pt>
                <c:pt idx="31623">
                  <c:v>150.39476311495758</c:v>
                </c:pt>
                <c:pt idx="31624">
                  <c:v>150.02701787302345</c:v>
                </c:pt>
                <c:pt idx="31625">
                  <c:v>151.07622425149484</c:v>
                </c:pt>
                <c:pt idx="31626">
                  <c:v>153.92627377827907</c:v>
                </c:pt>
                <c:pt idx="31627">
                  <c:v>151.99557331771612</c:v>
                </c:pt>
                <c:pt idx="31628">
                  <c:v>151.16816211044352</c:v>
                </c:pt>
                <c:pt idx="31629">
                  <c:v>150.98428699506178</c:v>
                </c:pt>
                <c:pt idx="31630">
                  <c:v>150.67057036538958</c:v>
                </c:pt>
                <c:pt idx="31631">
                  <c:v>150.70847944337197</c:v>
                </c:pt>
                <c:pt idx="31632">
                  <c:v>151.35203180318464</c:v>
                </c:pt>
                <c:pt idx="31633">
                  <c:v>152.04962077666673</c:v>
                </c:pt>
                <c:pt idx="31634">
                  <c:v>151.53591354623825</c:v>
                </c:pt>
                <c:pt idx="31635">
                  <c:v>153.9802856888079</c:v>
                </c:pt>
                <c:pt idx="31636">
                  <c:v>151.40606178918219</c:v>
                </c:pt>
                <c:pt idx="31637">
                  <c:v>150.39476311495758</c:v>
                </c:pt>
                <c:pt idx="31638">
                  <c:v>150.48669494875003</c:v>
                </c:pt>
                <c:pt idx="31639">
                  <c:v>150.70847944337197</c:v>
                </c:pt>
                <c:pt idx="31640">
                  <c:v>150.57863292820184</c:v>
                </c:pt>
                <c:pt idx="31641">
                  <c:v>150.85444668580257</c:v>
                </c:pt>
                <c:pt idx="31642">
                  <c:v>151.40606178918219</c:v>
                </c:pt>
                <c:pt idx="31643">
                  <c:v>151.16816211044352</c:v>
                </c:pt>
                <c:pt idx="31644">
                  <c:v>150.302825376512</c:v>
                </c:pt>
                <c:pt idx="31645">
                  <c:v>152.60124130268699</c:v>
                </c:pt>
                <c:pt idx="31646">
                  <c:v>150.48669494875003</c:v>
                </c:pt>
                <c:pt idx="31647">
                  <c:v>153.46655435775449</c:v>
                </c:pt>
                <c:pt idx="31648">
                  <c:v>154.29398966565202</c:v>
                </c:pt>
                <c:pt idx="31649">
                  <c:v>150.06492009437804</c:v>
                </c:pt>
                <c:pt idx="31650">
                  <c:v>150.70847944337197</c:v>
                </c:pt>
                <c:pt idx="31651">
                  <c:v>150.52460336396524</c:v>
                </c:pt>
                <c:pt idx="31652">
                  <c:v>150.39476311495758</c:v>
                </c:pt>
                <c:pt idx="31653">
                  <c:v>150.70847944337197</c:v>
                </c:pt>
                <c:pt idx="31654">
                  <c:v>150.43266562551966</c:v>
                </c:pt>
                <c:pt idx="31655">
                  <c:v>150.52460336396524</c:v>
                </c:pt>
                <c:pt idx="31656">
                  <c:v>150.80041730232065</c:v>
                </c:pt>
                <c:pt idx="31657">
                  <c:v>150.89234853359747</c:v>
                </c:pt>
                <c:pt idx="31658">
                  <c:v>150.2487958122754</c:v>
                </c:pt>
                <c:pt idx="31659">
                  <c:v>150.02701787302345</c:v>
                </c:pt>
                <c:pt idx="31660">
                  <c:v>150.06492009437804</c:v>
                </c:pt>
                <c:pt idx="31661">
                  <c:v>150.61654098190766</c:v>
                </c:pt>
                <c:pt idx="31662">
                  <c:v>150.70847944337197</c:v>
                </c:pt>
                <c:pt idx="31663">
                  <c:v>150.67057036538958</c:v>
                </c:pt>
                <c:pt idx="31664">
                  <c:v>150.94637851959502</c:v>
                </c:pt>
                <c:pt idx="31665">
                  <c:v>150.94637851959502</c:v>
                </c:pt>
                <c:pt idx="31666">
                  <c:v>150.80041730232065</c:v>
                </c:pt>
                <c:pt idx="31667">
                  <c:v>150.94637851959502</c:v>
                </c:pt>
                <c:pt idx="31668">
                  <c:v>151.86574505876936</c:v>
                </c:pt>
                <c:pt idx="31669">
                  <c:v>150.34073355072098</c:v>
                </c:pt>
                <c:pt idx="31670">
                  <c:v>150.57863292820184</c:v>
                </c:pt>
                <c:pt idx="31671">
                  <c:v>153.42866998291265</c:v>
                </c:pt>
                <c:pt idx="31672">
                  <c:v>150.85444668580257</c:v>
                </c:pt>
                <c:pt idx="31673">
                  <c:v>150.21088739706022</c:v>
                </c:pt>
                <c:pt idx="31674">
                  <c:v>150.06492009437804</c:v>
                </c:pt>
                <c:pt idx="31675">
                  <c:v>151.86574505876936</c:v>
                </c:pt>
                <c:pt idx="31676">
                  <c:v>151.53591354623825</c:v>
                </c:pt>
                <c:pt idx="31677">
                  <c:v>150.52460336396524</c:v>
                </c:pt>
                <c:pt idx="31678">
                  <c:v>151.53591354623825</c:v>
                </c:pt>
                <c:pt idx="31679">
                  <c:v>150.21088739706022</c:v>
                </c:pt>
                <c:pt idx="31680">
                  <c:v>152.4552927382407</c:v>
                </c:pt>
                <c:pt idx="31681">
                  <c:v>152.63911965237259</c:v>
                </c:pt>
                <c:pt idx="31682">
                  <c:v>151.99557331771612</c:v>
                </c:pt>
                <c:pt idx="31683">
                  <c:v>151.16816211044352</c:v>
                </c:pt>
                <c:pt idx="31684">
                  <c:v>150.61654098190766</c:v>
                </c:pt>
                <c:pt idx="31685">
                  <c:v>150.57863292820184</c:v>
                </c:pt>
                <c:pt idx="31686">
                  <c:v>150.52460336396524</c:v>
                </c:pt>
                <c:pt idx="31687">
                  <c:v>150.80041730232065</c:v>
                </c:pt>
                <c:pt idx="31688">
                  <c:v>150.85444668580257</c:v>
                </c:pt>
                <c:pt idx="31689">
                  <c:v>153.74238601006925</c:v>
                </c:pt>
                <c:pt idx="31690">
                  <c:v>152.27140497003089</c:v>
                </c:pt>
                <c:pt idx="31691">
                  <c:v>152.73106353647751</c:v>
                </c:pt>
                <c:pt idx="31692">
                  <c:v>151.9036294336112</c:v>
                </c:pt>
                <c:pt idx="31693">
                  <c:v>150.302825376512</c:v>
                </c:pt>
                <c:pt idx="31694">
                  <c:v>150.80041730232065</c:v>
                </c:pt>
                <c:pt idx="31695">
                  <c:v>152.82300742058243</c:v>
                </c:pt>
                <c:pt idx="31696">
                  <c:v>151.99557331771612</c:v>
                </c:pt>
                <c:pt idx="31697">
                  <c:v>150.80041730232065</c:v>
                </c:pt>
                <c:pt idx="31698">
                  <c:v>151.49799964813087</c:v>
                </c:pt>
                <c:pt idx="31699">
                  <c:v>151.13025423749238</c:v>
                </c:pt>
                <c:pt idx="31700">
                  <c:v>151.40606178918219</c:v>
                </c:pt>
                <c:pt idx="31701">
                  <c:v>152.69317373899506</c:v>
                </c:pt>
                <c:pt idx="31702">
                  <c:v>150.48669494875003</c:v>
                </c:pt>
                <c:pt idx="31703">
                  <c:v>151.58993750707955</c:v>
                </c:pt>
                <c:pt idx="31704">
                  <c:v>153.52060844437696</c:v>
                </c:pt>
                <c:pt idx="31705">
                  <c:v>152.87704945689242</c:v>
                </c:pt>
                <c:pt idx="31706">
                  <c:v>151.77381322497692</c:v>
                </c:pt>
                <c:pt idx="31707">
                  <c:v>152.41736618730525</c:v>
                </c:pt>
                <c:pt idx="31708">
                  <c:v>151.77381322497692</c:v>
                </c:pt>
                <c:pt idx="31709">
                  <c:v>150.89234853359747</c:v>
                </c:pt>
                <c:pt idx="31710">
                  <c:v>156.68435050020847</c:v>
                </c:pt>
                <c:pt idx="31711">
                  <c:v>155.12142376851833</c:v>
                </c:pt>
                <c:pt idx="31712">
                  <c:v>151.13025423749238</c:v>
                </c:pt>
                <c:pt idx="31713">
                  <c:v>150.21088739706022</c:v>
                </c:pt>
                <c:pt idx="31714">
                  <c:v>151.53591354623825</c:v>
                </c:pt>
                <c:pt idx="31715">
                  <c:v>153.46655435775449</c:v>
                </c:pt>
                <c:pt idx="31716">
                  <c:v>154.01821766238399</c:v>
                </c:pt>
                <c:pt idx="31717">
                  <c:v>152.82300742058243</c:v>
                </c:pt>
                <c:pt idx="31718">
                  <c:v>153.46655435775449</c:v>
                </c:pt>
                <c:pt idx="31719">
                  <c:v>152.73106353647751</c:v>
                </c:pt>
                <c:pt idx="31720">
                  <c:v>153.55849824185941</c:v>
                </c:pt>
                <c:pt idx="31721">
                  <c:v>151.49799964813087</c:v>
                </c:pt>
                <c:pt idx="31722">
                  <c:v>152.32542832835657</c:v>
                </c:pt>
                <c:pt idx="31723">
                  <c:v>152.73106353647751</c:v>
                </c:pt>
                <c:pt idx="31724">
                  <c:v>150.98428699506178</c:v>
                </c:pt>
                <c:pt idx="31725">
                  <c:v>151.2600999693922</c:v>
                </c:pt>
                <c:pt idx="31726">
                  <c:v>151.40606178918219</c:v>
                </c:pt>
                <c:pt idx="31727">
                  <c:v>151.77381322497692</c:v>
                </c:pt>
                <c:pt idx="31728">
                  <c:v>150.76250882685389</c:v>
                </c:pt>
                <c:pt idx="31729">
                  <c:v>150.2487958122754</c:v>
                </c:pt>
                <c:pt idx="31730">
                  <c:v>150.48669494875003</c:v>
                </c:pt>
                <c:pt idx="31731">
                  <c:v>150.76250882685389</c:v>
                </c:pt>
                <c:pt idx="31732">
                  <c:v>151.07622425149484</c:v>
                </c:pt>
                <c:pt idx="31733">
                  <c:v>150.70847944337197</c:v>
                </c:pt>
                <c:pt idx="31734">
                  <c:v>152.23349046940788</c:v>
                </c:pt>
                <c:pt idx="31735">
                  <c:v>150.85444668580257</c:v>
                </c:pt>
                <c:pt idx="31736">
                  <c:v>151.31412995538975</c:v>
                </c:pt>
                <c:pt idx="31737">
                  <c:v>151.07622425149484</c:v>
                </c:pt>
                <c:pt idx="31738">
                  <c:v>151.9036294336112</c:v>
                </c:pt>
                <c:pt idx="31739">
                  <c:v>151.58993750707955</c:v>
                </c:pt>
                <c:pt idx="31740">
                  <c:v>150.76250882685389</c:v>
                </c:pt>
                <c:pt idx="31741">
                  <c:v>150.57863292820184</c:v>
                </c:pt>
                <c:pt idx="31742">
                  <c:v>151.35203180318464</c:v>
                </c:pt>
                <c:pt idx="31743">
                  <c:v>151.44396966213333</c:v>
                </c:pt>
                <c:pt idx="31744">
                  <c:v>152.73106353647751</c:v>
                </c:pt>
                <c:pt idx="31745">
                  <c:v>151.49799964813087</c:v>
                </c:pt>
                <c:pt idx="31746">
                  <c:v>150.2487958122754</c:v>
                </c:pt>
                <c:pt idx="31747">
                  <c:v>150.1568581340814</c:v>
                </c:pt>
                <c:pt idx="31748">
                  <c:v>150.57863292820184</c:v>
                </c:pt>
                <c:pt idx="31749">
                  <c:v>151.22219209644106</c:v>
                </c:pt>
                <c:pt idx="31750">
                  <c:v>152.41736618730525</c:v>
                </c:pt>
                <c:pt idx="31751">
                  <c:v>152.23349046940788</c:v>
                </c:pt>
                <c:pt idx="31752">
                  <c:v>151.0383163785437</c:v>
                </c:pt>
                <c:pt idx="31753">
                  <c:v>151.16816211044352</c:v>
                </c:pt>
                <c:pt idx="31754">
                  <c:v>151.49799964813087</c:v>
                </c:pt>
                <c:pt idx="31755">
                  <c:v>153.88835385501545</c:v>
                </c:pt>
                <c:pt idx="31756">
                  <c:v>151.0383163785437</c:v>
                </c:pt>
                <c:pt idx="31757">
                  <c:v>150.302825376512</c:v>
                </c:pt>
                <c:pt idx="31758">
                  <c:v>150.11894971886622</c:v>
                </c:pt>
                <c:pt idx="31759">
                  <c:v>152.54723662234562</c:v>
                </c:pt>
                <c:pt idx="31760">
                  <c:v>152.36334885413578</c:v>
                </c:pt>
                <c:pt idx="31761">
                  <c:v>151.53591354623825</c:v>
                </c:pt>
                <c:pt idx="31762">
                  <c:v>150.89234853359747</c:v>
                </c:pt>
                <c:pt idx="31763">
                  <c:v>150.85444668580257</c:v>
                </c:pt>
                <c:pt idx="31764">
                  <c:v>150.06492009437804</c:v>
                </c:pt>
                <c:pt idx="31765">
                  <c:v>150.06492009437804</c:v>
                </c:pt>
                <c:pt idx="31766">
                  <c:v>153.24479486753091</c:v>
                </c:pt>
                <c:pt idx="31767">
                  <c:v>150.21088739706022</c:v>
                </c:pt>
                <c:pt idx="31768">
                  <c:v>150.67057036538958</c:v>
                </c:pt>
                <c:pt idx="31769">
                  <c:v>151.99557331771612</c:v>
                </c:pt>
                <c:pt idx="31770">
                  <c:v>153.92627377827907</c:v>
                </c:pt>
                <c:pt idx="31771">
                  <c:v>151.9036294336112</c:v>
                </c:pt>
                <c:pt idx="31772">
                  <c:v>150.34073355072098</c:v>
                </c:pt>
                <c:pt idx="31773">
                  <c:v>151.31412995538975</c:v>
                </c:pt>
                <c:pt idx="31774">
                  <c:v>151.58993750707955</c:v>
                </c:pt>
                <c:pt idx="31775">
                  <c:v>151.2600999693922</c:v>
                </c:pt>
                <c:pt idx="31776">
                  <c:v>151.16816211044352</c:v>
                </c:pt>
                <c:pt idx="31777">
                  <c:v>150.43266562551966</c:v>
                </c:pt>
                <c:pt idx="31778">
                  <c:v>150.67057036538958</c:v>
                </c:pt>
                <c:pt idx="31779">
                  <c:v>152.17946108592596</c:v>
                </c:pt>
                <c:pt idx="31780">
                  <c:v>150.21088739706022</c:v>
                </c:pt>
                <c:pt idx="31781">
                  <c:v>150.98428699506178</c:v>
                </c:pt>
                <c:pt idx="31782">
                  <c:v>152.4552927382407</c:v>
                </c:pt>
                <c:pt idx="31783">
                  <c:v>150.02701787302345</c:v>
                </c:pt>
                <c:pt idx="31784">
                  <c:v>150.98428699506178</c:v>
                </c:pt>
                <c:pt idx="31785">
                  <c:v>150.94637851959502</c:v>
                </c:pt>
                <c:pt idx="31786">
                  <c:v>150.76250882685389</c:v>
                </c:pt>
                <c:pt idx="31787">
                  <c:v>151.95768231520242</c:v>
                </c:pt>
                <c:pt idx="31788">
                  <c:v>153.88835385501545</c:v>
                </c:pt>
                <c:pt idx="31789">
                  <c:v>152.41736618730525</c:v>
                </c:pt>
                <c:pt idx="31790">
                  <c:v>151.0383163785437</c:v>
                </c:pt>
                <c:pt idx="31791">
                  <c:v>152.36334885413578</c:v>
                </c:pt>
                <c:pt idx="31792">
                  <c:v>151.35203180318464</c:v>
                </c:pt>
                <c:pt idx="31793">
                  <c:v>150.89234853359747</c:v>
                </c:pt>
                <c:pt idx="31794">
                  <c:v>151.53591354623825</c:v>
                </c:pt>
                <c:pt idx="31795">
                  <c:v>153.00689518879224</c:v>
                </c:pt>
                <c:pt idx="31796">
                  <c:v>155.17546399728144</c:v>
                </c:pt>
                <c:pt idx="31797">
                  <c:v>153.42866998291265</c:v>
                </c:pt>
                <c:pt idx="31798">
                  <c:v>150.70847944337197</c:v>
                </c:pt>
                <c:pt idx="31799">
                  <c:v>150.67057036538958</c:v>
                </c:pt>
                <c:pt idx="31800">
                  <c:v>150.302825376512</c:v>
                </c:pt>
                <c:pt idx="31801">
                  <c:v>151.07622425149484</c:v>
                </c:pt>
                <c:pt idx="31802">
                  <c:v>151.2600999693922</c:v>
                </c:pt>
                <c:pt idx="31803">
                  <c:v>151.81174519855301</c:v>
                </c:pt>
                <c:pt idx="31804">
                  <c:v>151.9036294336112</c:v>
                </c:pt>
                <c:pt idx="31805">
                  <c:v>152.08751720182104</c:v>
                </c:pt>
                <c:pt idx="31806">
                  <c:v>152.9689873158411</c:v>
                </c:pt>
                <c:pt idx="31807">
                  <c:v>151.40606178918219</c:v>
                </c:pt>
                <c:pt idx="31808">
                  <c:v>150.06492009437804</c:v>
                </c:pt>
                <c:pt idx="31809">
                  <c:v>150.34073355072098</c:v>
                </c:pt>
                <c:pt idx="31810">
                  <c:v>150.302825376512</c:v>
                </c:pt>
                <c:pt idx="31811">
                  <c:v>153.92627377827907</c:v>
                </c:pt>
                <c:pt idx="31812">
                  <c:v>151.07622425149484</c:v>
                </c:pt>
                <c:pt idx="31813">
                  <c:v>152.60124130268699</c:v>
                </c:pt>
                <c:pt idx="31814">
                  <c:v>155.81901876715662</c:v>
                </c:pt>
                <c:pt idx="31815">
                  <c:v>151.86574505876936</c:v>
                </c:pt>
                <c:pt idx="31816">
                  <c:v>150.98428699506178</c:v>
                </c:pt>
                <c:pt idx="31817">
                  <c:v>154.20204578154713</c:v>
                </c:pt>
                <c:pt idx="31818">
                  <c:v>152.82300742058243</c:v>
                </c:pt>
                <c:pt idx="31819">
                  <c:v>150.48669494875003</c:v>
                </c:pt>
                <c:pt idx="31820">
                  <c:v>150.1568581340814</c:v>
                </c:pt>
                <c:pt idx="31821">
                  <c:v>150.57863292820184</c:v>
                </c:pt>
                <c:pt idx="31822">
                  <c:v>151.86574505876936</c:v>
                </c:pt>
                <c:pt idx="31823">
                  <c:v>154.71578133020989</c:v>
                </c:pt>
                <c:pt idx="31824">
                  <c:v>155.81901876715662</c:v>
                </c:pt>
                <c:pt idx="31825">
                  <c:v>154.99159129196221</c:v>
                </c:pt>
                <c:pt idx="31826">
                  <c:v>150.48669494875003</c:v>
                </c:pt>
                <c:pt idx="31827">
                  <c:v>151.53591354623825</c:v>
                </c:pt>
                <c:pt idx="31828">
                  <c:v>152.27140497003089</c:v>
                </c:pt>
                <c:pt idx="31829">
                  <c:v>151.16816211044352</c:v>
                </c:pt>
                <c:pt idx="31830">
                  <c:v>151.99557331771612</c:v>
                </c:pt>
                <c:pt idx="31831">
                  <c:v>154.11010189744221</c:v>
                </c:pt>
                <c:pt idx="31832">
                  <c:v>155.76497070569039</c:v>
                </c:pt>
                <c:pt idx="31833">
                  <c:v>153.46655435775449</c:v>
                </c:pt>
                <c:pt idx="31834">
                  <c:v>150.80041730232065</c:v>
                </c:pt>
                <c:pt idx="31835">
                  <c:v>152.4552927382407</c:v>
                </c:pt>
                <c:pt idx="31836">
                  <c:v>151.53591354623825</c:v>
                </c:pt>
                <c:pt idx="31837">
                  <c:v>150.21088739706022</c:v>
                </c:pt>
                <c:pt idx="31838">
                  <c:v>152.41736618730525</c:v>
                </c:pt>
                <c:pt idx="31839">
                  <c:v>155.63514907441549</c:v>
                </c:pt>
                <c:pt idx="31840">
                  <c:v>151.86574505876936</c:v>
                </c:pt>
                <c:pt idx="31841">
                  <c:v>150.94637851959502</c:v>
                </c:pt>
                <c:pt idx="31842">
                  <c:v>151.77381322497692</c:v>
                </c:pt>
                <c:pt idx="31843">
                  <c:v>151.71980131444809</c:v>
                </c:pt>
                <c:pt idx="31844">
                  <c:v>150.98428699506178</c:v>
                </c:pt>
                <c:pt idx="31845">
                  <c:v>150.57863292820184</c:v>
                </c:pt>
                <c:pt idx="31846">
                  <c:v>150.89234853359747</c:v>
                </c:pt>
                <c:pt idx="31847">
                  <c:v>151.44396966213333</c:v>
                </c:pt>
                <c:pt idx="31848">
                  <c:v>150.302825376512</c:v>
                </c:pt>
                <c:pt idx="31849">
                  <c:v>151.95768231520242</c:v>
                </c:pt>
                <c:pt idx="31850">
                  <c:v>153.06092517478979</c:v>
                </c:pt>
                <c:pt idx="31851">
                  <c:v>150.70847944337197</c:v>
                </c:pt>
                <c:pt idx="31852">
                  <c:v>150.06492009437804</c:v>
                </c:pt>
                <c:pt idx="31853">
                  <c:v>150.39476311495758</c:v>
                </c:pt>
                <c:pt idx="31854">
                  <c:v>150.67057036538958</c:v>
                </c:pt>
                <c:pt idx="31855">
                  <c:v>151.16816211044352</c:v>
                </c:pt>
                <c:pt idx="31856">
                  <c:v>151.22219209644106</c:v>
                </c:pt>
                <c:pt idx="31857">
                  <c:v>152.60124130268699</c:v>
                </c:pt>
                <c:pt idx="31858">
                  <c:v>152.23349046940788</c:v>
                </c:pt>
                <c:pt idx="31859">
                  <c:v>150.1568581340814</c:v>
                </c:pt>
                <c:pt idx="31860">
                  <c:v>150.302825376512</c:v>
                </c:pt>
                <c:pt idx="31861">
                  <c:v>151.07622425149484</c:v>
                </c:pt>
                <c:pt idx="31862">
                  <c:v>152.4552927382407</c:v>
                </c:pt>
                <c:pt idx="31863">
                  <c:v>155.12142376851833</c:v>
                </c:pt>
                <c:pt idx="31864">
                  <c:v>153.46655435775449</c:v>
                </c:pt>
                <c:pt idx="31865">
                  <c:v>150.39476311495758</c:v>
                </c:pt>
                <c:pt idx="31866">
                  <c:v>150.43266562551966</c:v>
                </c:pt>
                <c:pt idx="31867">
                  <c:v>150.94637851959502</c:v>
                </c:pt>
                <c:pt idx="31868">
                  <c:v>153.24479486753091</c:v>
                </c:pt>
                <c:pt idx="31869">
                  <c:v>152.14155863561541</c:v>
                </c:pt>
                <c:pt idx="31870">
                  <c:v>151.0383163785437</c:v>
                </c:pt>
                <c:pt idx="31871">
                  <c:v>150.02701787302345</c:v>
                </c:pt>
                <c:pt idx="31872">
                  <c:v>152.41736618730525</c:v>
                </c:pt>
                <c:pt idx="31873">
                  <c:v>152.23349046940788</c:v>
                </c:pt>
                <c:pt idx="31874">
                  <c:v>152.14155863561541</c:v>
                </c:pt>
                <c:pt idx="31875">
                  <c:v>151.58993750707955</c:v>
                </c:pt>
                <c:pt idx="31876">
                  <c:v>150.302825376512</c:v>
                </c:pt>
                <c:pt idx="31877">
                  <c:v>150.89234853359747</c:v>
                </c:pt>
                <c:pt idx="31878">
                  <c:v>151.99557331771612</c:v>
                </c:pt>
                <c:pt idx="31879">
                  <c:v>155.85691519231094</c:v>
                </c:pt>
                <c:pt idx="31880">
                  <c:v>150.52460336396524</c:v>
                </c:pt>
                <c:pt idx="31881">
                  <c:v>152.14155863561541</c:v>
                </c:pt>
                <c:pt idx="31882">
                  <c:v>151.71980131444809</c:v>
                </c:pt>
                <c:pt idx="31883">
                  <c:v>153.37461047364957</c:v>
                </c:pt>
                <c:pt idx="31884">
                  <c:v>152.73106353647751</c:v>
                </c:pt>
                <c:pt idx="31885">
                  <c:v>152.17946108592596</c:v>
                </c:pt>
                <c:pt idx="31886">
                  <c:v>151.81174519855301</c:v>
                </c:pt>
                <c:pt idx="31887">
                  <c:v>151.2600999693922</c:v>
                </c:pt>
                <c:pt idx="31888">
                  <c:v>151.99557331771612</c:v>
                </c:pt>
                <c:pt idx="31889">
                  <c:v>151.16816211044352</c:v>
                </c:pt>
                <c:pt idx="31890">
                  <c:v>150.52460336396524</c:v>
                </c:pt>
                <c:pt idx="31891">
                  <c:v>150.06492009437804</c:v>
                </c:pt>
                <c:pt idx="31892">
                  <c:v>151.40606178918219</c:v>
                </c:pt>
                <c:pt idx="31893">
                  <c:v>152.14155863561541</c:v>
                </c:pt>
                <c:pt idx="31894">
                  <c:v>152.14155863561541</c:v>
                </c:pt>
                <c:pt idx="31895">
                  <c:v>151.68187476351261</c:v>
                </c:pt>
                <c:pt idx="31896">
                  <c:v>151.77381322497692</c:v>
                </c:pt>
                <c:pt idx="31897">
                  <c:v>150.94637851959502</c:v>
                </c:pt>
                <c:pt idx="31898">
                  <c:v>153.88835385501545</c:v>
                </c:pt>
                <c:pt idx="31899">
                  <c:v>151.86574505876936</c:v>
                </c:pt>
                <c:pt idx="31900">
                  <c:v>150.94637851959502</c:v>
                </c:pt>
                <c:pt idx="31901">
                  <c:v>150.302825376512</c:v>
                </c:pt>
                <c:pt idx="31902">
                  <c:v>150.52460336396524</c:v>
                </c:pt>
                <c:pt idx="31903">
                  <c:v>150.52460336396524</c:v>
                </c:pt>
                <c:pt idx="31904">
                  <c:v>151.31412995538975</c:v>
                </c:pt>
                <c:pt idx="31905">
                  <c:v>150.06492009437804</c:v>
                </c:pt>
                <c:pt idx="31906">
                  <c:v>152.73106353647751</c:v>
                </c:pt>
                <c:pt idx="31907">
                  <c:v>154.38593354975694</c:v>
                </c:pt>
                <c:pt idx="31908">
                  <c:v>153.09883907289716</c:v>
                </c:pt>
                <c:pt idx="31909">
                  <c:v>152.63911965237259</c:v>
                </c:pt>
                <c:pt idx="31910">
                  <c:v>150.34073355072098</c:v>
                </c:pt>
                <c:pt idx="31911">
                  <c:v>150.06492009437804</c:v>
                </c:pt>
                <c:pt idx="31912">
                  <c:v>151.81174519855301</c:v>
                </c:pt>
                <c:pt idx="31913">
                  <c:v>152.27140497003089</c:v>
                </c:pt>
                <c:pt idx="31914">
                  <c:v>151.62785743034317</c:v>
                </c:pt>
                <c:pt idx="31915">
                  <c:v>151.9036294336112</c:v>
                </c:pt>
                <c:pt idx="31916">
                  <c:v>151.35203180318464</c:v>
                </c:pt>
                <c:pt idx="31917">
                  <c:v>150.34073355072098</c:v>
                </c:pt>
                <c:pt idx="31918">
                  <c:v>151.22219209644106</c:v>
                </c:pt>
                <c:pt idx="31919">
                  <c:v>151.0383163785437</c:v>
                </c:pt>
                <c:pt idx="31920">
                  <c:v>152.32542832835657</c:v>
                </c:pt>
                <c:pt idx="31921">
                  <c:v>150.21088739706022</c:v>
                </c:pt>
                <c:pt idx="31922">
                  <c:v>153.79641599606677</c:v>
                </c:pt>
                <c:pt idx="31923">
                  <c:v>152.41736618730525</c:v>
                </c:pt>
                <c:pt idx="31924">
                  <c:v>150.94637851959502</c:v>
                </c:pt>
                <c:pt idx="31925">
                  <c:v>152.69317373899506</c:v>
                </c:pt>
                <c:pt idx="31926">
                  <c:v>151.58993750707955</c:v>
                </c:pt>
                <c:pt idx="31927">
                  <c:v>152.54723662234562</c:v>
                </c:pt>
                <c:pt idx="31928">
                  <c:v>151.71980131444809</c:v>
                </c:pt>
                <c:pt idx="31929">
                  <c:v>151.16816211044352</c:v>
                </c:pt>
                <c:pt idx="31930">
                  <c:v>152.36334885413578</c:v>
                </c:pt>
                <c:pt idx="31931">
                  <c:v>151.62785743034317</c:v>
                </c:pt>
                <c:pt idx="31932">
                  <c:v>150.80041730232065</c:v>
                </c:pt>
                <c:pt idx="31933">
                  <c:v>150.76250882685389</c:v>
                </c:pt>
                <c:pt idx="31934">
                  <c:v>153.70447813711809</c:v>
                </c:pt>
                <c:pt idx="31935">
                  <c:v>154.99159129196221</c:v>
                </c:pt>
                <c:pt idx="31936">
                  <c:v>151.49799964813087</c:v>
                </c:pt>
                <c:pt idx="31937">
                  <c:v>152.04962077666673</c:v>
                </c:pt>
                <c:pt idx="31938">
                  <c:v>150.2487958122754</c:v>
                </c:pt>
                <c:pt idx="31939">
                  <c:v>150.52460336396524</c:v>
                </c:pt>
                <c:pt idx="31940">
                  <c:v>150.06492009437804</c:v>
                </c:pt>
                <c:pt idx="31941">
                  <c:v>151.62785743034317</c:v>
                </c:pt>
                <c:pt idx="31942">
                  <c:v>150.98428699506178</c:v>
                </c:pt>
                <c:pt idx="31943">
                  <c:v>151.9036294336112</c:v>
                </c:pt>
                <c:pt idx="31944">
                  <c:v>152.36334885413578</c:v>
                </c:pt>
                <c:pt idx="31945">
                  <c:v>150.1568581340814</c:v>
                </c:pt>
                <c:pt idx="31946">
                  <c:v>150.39476311495758</c:v>
                </c:pt>
                <c:pt idx="31947">
                  <c:v>151.35203180318464</c:v>
                </c:pt>
                <c:pt idx="31948">
                  <c:v>153.00689518879224</c:v>
                </c:pt>
                <c:pt idx="31949">
                  <c:v>152.4552927382407</c:v>
                </c:pt>
                <c:pt idx="31950">
                  <c:v>150.43266562551966</c:v>
                </c:pt>
                <c:pt idx="31951">
                  <c:v>150.02701787302345</c:v>
                </c:pt>
                <c:pt idx="31952">
                  <c:v>152.54723662234562</c:v>
                </c:pt>
                <c:pt idx="31953">
                  <c:v>150.21088739706022</c:v>
                </c:pt>
                <c:pt idx="31954">
                  <c:v>150.302825376512</c:v>
                </c:pt>
                <c:pt idx="31955">
                  <c:v>151.16816211044352</c:v>
                </c:pt>
                <c:pt idx="31956">
                  <c:v>151.77381322497692</c:v>
                </c:pt>
                <c:pt idx="31957">
                  <c:v>151.16816211044352</c:v>
                </c:pt>
                <c:pt idx="31958">
                  <c:v>151.9036294336112</c:v>
                </c:pt>
                <c:pt idx="31959">
                  <c:v>150.52460336396524</c:v>
                </c:pt>
                <c:pt idx="31960">
                  <c:v>152.78511159794374</c:v>
                </c:pt>
                <c:pt idx="31961">
                  <c:v>150.21088739706022</c:v>
                </c:pt>
                <c:pt idx="31962">
                  <c:v>151.53591354623825</c:v>
                </c:pt>
                <c:pt idx="31963">
                  <c:v>153.37461047364957</c:v>
                </c:pt>
                <c:pt idx="31964">
                  <c:v>150.61654098190766</c:v>
                </c:pt>
                <c:pt idx="31965">
                  <c:v>153.79641599606677</c:v>
                </c:pt>
                <c:pt idx="31966">
                  <c:v>152.04962077666673</c:v>
                </c:pt>
                <c:pt idx="31967">
                  <c:v>150.61654098190766</c:v>
                </c:pt>
                <c:pt idx="31968">
                  <c:v>151.07622425149484</c:v>
                </c:pt>
                <c:pt idx="31969">
                  <c:v>150.06492009437804</c:v>
                </c:pt>
                <c:pt idx="31970">
                  <c:v>150.67057036538958</c:v>
                </c:pt>
                <c:pt idx="31971">
                  <c:v>150.39476311495758</c:v>
                </c:pt>
                <c:pt idx="31972">
                  <c:v>150.11894971886622</c:v>
                </c:pt>
                <c:pt idx="31973">
                  <c:v>151.40606178918219</c:v>
                </c:pt>
                <c:pt idx="31974">
                  <c:v>150.302825376512</c:v>
                </c:pt>
                <c:pt idx="31975">
                  <c:v>150.34073355072098</c:v>
                </c:pt>
                <c:pt idx="31976">
                  <c:v>150.21088739706022</c:v>
                </c:pt>
                <c:pt idx="31977">
                  <c:v>151.35203180318464</c:v>
                </c:pt>
                <c:pt idx="31978">
                  <c:v>150.11894971886622</c:v>
                </c:pt>
                <c:pt idx="31979">
                  <c:v>154.38593354975694</c:v>
                </c:pt>
                <c:pt idx="31980">
                  <c:v>152.91495130468732</c:v>
                </c:pt>
                <c:pt idx="31981">
                  <c:v>152.17946108592596</c:v>
                </c:pt>
                <c:pt idx="31982">
                  <c:v>151.44396966213333</c:v>
                </c:pt>
                <c:pt idx="31983">
                  <c:v>151.77381322497692</c:v>
                </c:pt>
                <c:pt idx="31984">
                  <c:v>152.50930404625393</c:v>
                </c:pt>
                <c:pt idx="31985">
                  <c:v>151.95768231520242</c:v>
                </c:pt>
                <c:pt idx="31986">
                  <c:v>151.13025423749238</c:v>
                </c:pt>
                <c:pt idx="31987">
                  <c:v>151.22219209644106</c:v>
                </c:pt>
                <c:pt idx="31988">
                  <c:v>151.40606178918219</c:v>
                </c:pt>
                <c:pt idx="31989">
                  <c:v>151.53591354623825</c:v>
                </c:pt>
                <c:pt idx="31990">
                  <c:v>152.17946108592596</c:v>
                </c:pt>
                <c:pt idx="31991">
                  <c:v>150.89234853359747</c:v>
                </c:pt>
                <c:pt idx="31992">
                  <c:v>151.40606178918219</c:v>
                </c:pt>
                <c:pt idx="31993">
                  <c:v>150.34073355072098</c:v>
                </c:pt>
                <c:pt idx="31994">
                  <c:v>152.04962077666673</c:v>
                </c:pt>
                <c:pt idx="31995">
                  <c:v>150.67057036538958</c:v>
                </c:pt>
                <c:pt idx="31996">
                  <c:v>151.71980131444809</c:v>
                </c:pt>
                <c:pt idx="31997">
                  <c:v>154.01821766238399</c:v>
                </c:pt>
                <c:pt idx="31998">
                  <c:v>154.84565176525027</c:v>
                </c:pt>
                <c:pt idx="31999">
                  <c:v>154.47787743386186</c:v>
                </c:pt>
                <c:pt idx="32000">
                  <c:v>151.9036294336112</c:v>
                </c:pt>
                <c:pt idx="32001">
                  <c:v>151.35203180318464</c:v>
                </c:pt>
                <c:pt idx="32002">
                  <c:v>154.01821766238399</c:v>
                </c:pt>
                <c:pt idx="32003">
                  <c:v>152.82300742058243</c:v>
                </c:pt>
                <c:pt idx="32004">
                  <c:v>152.17946108592596</c:v>
                </c:pt>
                <c:pt idx="32005">
                  <c:v>152.14155863561541</c:v>
                </c:pt>
                <c:pt idx="32006">
                  <c:v>153.3367327264796</c:v>
                </c:pt>
                <c:pt idx="32007">
                  <c:v>152.60124130268699</c:v>
                </c:pt>
                <c:pt idx="32008">
                  <c:v>153.06092517478979</c:v>
                </c:pt>
                <c:pt idx="32009">
                  <c:v>150.76250882685389</c:v>
                </c:pt>
                <c:pt idx="32010">
                  <c:v>150.76250882685389</c:v>
                </c:pt>
                <c:pt idx="32011">
                  <c:v>151.22219209644106</c:v>
                </c:pt>
                <c:pt idx="32012">
                  <c:v>150.302825376512</c:v>
                </c:pt>
                <c:pt idx="32013">
                  <c:v>151.49799964813087</c:v>
                </c:pt>
                <c:pt idx="32014">
                  <c:v>151.31412995538975</c:v>
                </c:pt>
                <c:pt idx="32015">
                  <c:v>151.99557331771612</c:v>
                </c:pt>
                <c:pt idx="32016">
                  <c:v>151.71980131444809</c:v>
                </c:pt>
                <c:pt idx="32017">
                  <c:v>150.70847944337197</c:v>
                </c:pt>
                <c:pt idx="32018">
                  <c:v>151.35203180318464</c:v>
                </c:pt>
                <c:pt idx="32019">
                  <c:v>152.91495130468732</c:v>
                </c:pt>
                <c:pt idx="32020">
                  <c:v>150.302825376512</c:v>
                </c:pt>
                <c:pt idx="32021">
                  <c:v>151.13025423749238</c:v>
                </c:pt>
                <c:pt idx="32022">
                  <c:v>151.81174519855301</c:v>
                </c:pt>
                <c:pt idx="32023">
                  <c:v>151.71980131444809</c:v>
                </c:pt>
                <c:pt idx="32024">
                  <c:v>151.99557331771612</c:v>
                </c:pt>
                <c:pt idx="32025">
                  <c:v>152.14155863561541</c:v>
                </c:pt>
                <c:pt idx="32026">
                  <c:v>150.98428699506178</c:v>
                </c:pt>
                <c:pt idx="32027">
                  <c:v>150.06492009437804</c:v>
                </c:pt>
                <c:pt idx="32028">
                  <c:v>150.06492009437804</c:v>
                </c:pt>
                <c:pt idx="32029">
                  <c:v>151.07622425149484</c:v>
                </c:pt>
                <c:pt idx="32030">
                  <c:v>150.21088739706022</c:v>
                </c:pt>
                <c:pt idx="32031">
                  <c:v>151.07622425149484</c:v>
                </c:pt>
                <c:pt idx="32032">
                  <c:v>150.80041730232065</c:v>
                </c:pt>
                <c:pt idx="32033">
                  <c:v>150.34073355072098</c:v>
                </c:pt>
                <c:pt idx="32034">
                  <c:v>151.53591354623825</c:v>
                </c:pt>
                <c:pt idx="32035">
                  <c:v>151.31412995538975</c:v>
                </c:pt>
                <c:pt idx="32036">
                  <c:v>150.89234853359747</c:v>
                </c:pt>
                <c:pt idx="32037">
                  <c:v>151.95768231520242</c:v>
                </c:pt>
                <c:pt idx="32038">
                  <c:v>151.40606178918219</c:v>
                </c:pt>
                <c:pt idx="32039">
                  <c:v>152.87704945689242</c:v>
                </c:pt>
                <c:pt idx="32040">
                  <c:v>152.9689873158411</c:v>
                </c:pt>
                <c:pt idx="32041">
                  <c:v>150.2487958122754</c:v>
                </c:pt>
                <c:pt idx="32042">
                  <c:v>150.34073355072098</c:v>
                </c:pt>
                <c:pt idx="32043">
                  <c:v>151.58993750707955</c:v>
                </c:pt>
                <c:pt idx="32044">
                  <c:v>152.69317373899506</c:v>
                </c:pt>
                <c:pt idx="32045">
                  <c:v>152.27140497003089</c:v>
                </c:pt>
                <c:pt idx="32046">
                  <c:v>150.98428699506178</c:v>
                </c:pt>
                <c:pt idx="32047">
                  <c:v>150.48669494875003</c:v>
                </c:pt>
                <c:pt idx="32048">
                  <c:v>150.1568581340814</c:v>
                </c:pt>
                <c:pt idx="32049">
                  <c:v>152.17946108592596</c:v>
                </c:pt>
                <c:pt idx="32050">
                  <c:v>152.63911965237259</c:v>
                </c:pt>
                <c:pt idx="32051">
                  <c:v>150.11894971886622</c:v>
                </c:pt>
                <c:pt idx="32052">
                  <c:v>150.70847944337197</c:v>
                </c:pt>
                <c:pt idx="32053">
                  <c:v>150.57863292820184</c:v>
                </c:pt>
                <c:pt idx="32054">
                  <c:v>150.34073355072098</c:v>
                </c:pt>
                <c:pt idx="32055">
                  <c:v>150.85444668580257</c:v>
                </c:pt>
                <c:pt idx="32056">
                  <c:v>152.04962077666673</c:v>
                </c:pt>
                <c:pt idx="32057">
                  <c:v>150.06492009437804</c:v>
                </c:pt>
                <c:pt idx="32058">
                  <c:v>150.80041730232065</c:v>
                </c:pt>
                <c:pt idx="32059">
                  <c:v>150.302825376512</c:v>
                </c:pt>
                <c:pt idx="32060">
                  <c:v>150.34073355072098</c:v>
                </c:pt>
                <c:pt idx="32061">
                  <c:v>150.80041730232065</c:v>
                </c:pt>
                <c:pt idx="32062">
                  <c:v>150.34073355072098</c:v>
                </c:pt>
                <c:pt idx="32063">
                  <c:v>150.70847944337197</c:v>
                </c:pt>
                <c:pt idx="32064">
                  <c:v>151.44396966213333</c:v>
                </c:pt>
                <c:pt idx="32065">
                  <c:v>150.98428699506178</c:v>
                </c:pt>
                <c:pt idx="32066">
                  <c:v>151.99557331771612</c:v>
                </c:pt>
                <c:pt idx="32067">
                  <c:v>151.35203180318464</c:v>
                </c:pt>
                <c:pt idx="32068">
                  <c:v>150.02701787302345</c:v>
                </c:pt>
                <c:pt idx="32069">
                  <c:v>152.78511159794374</c:v>
                </c:pt>
                <c:pt idx="32070">
                  <c:v>150.1568581340814</c:v>
                </c:pt>
                <c:pt idx="32071">
                  <c:v>151.40606178918219</c:v>
                </c:pt>
                <c:pt idx="32072">
                  <c:v>154.07222535530346</c:v>
                </c:pt>
                <c:pt idx="32073">
                  <c:v>152.41736618730525</c:v>
                </c:pt>
                <c:pt idx="32074">
                  <c:v>150.94637851959502</c:v>
                </c:pt>
                <c:pt idx="32075">
                  <c:v>150.06492009437804</c:v>
                </c:pt>
                <c:pt idx="32076">
                  <c:v>150.302825376512</c:v>
                </c:pt>
                <c:pt idx="32077">
                  <c:v>150.21088739706022</c:v>
                </c:pt>
                <c:pt idx="32078">
                  <c:v>150.61654098190766</c:v>
                </c:pt>
                <c:pt idx="32079">
                  <c:v>150.21088739706022</c:v>
                </c:pt>
                <c:pt idx="32080">
                  <c:v>151.99557331771612</c:v>
                </c:pt>
                <c:pt idx="32081">
                  <c:v>150.70847944337197</c:v>
                </c:pt>
                <c:pt idx="32082">
                  <c:v>151.07622425149484</c:v>
                </c:pt>
                <c:pt idx="32083">
                  <c:v>152.17946108592596</c:v>
                </c:pt>
                <c:pt idx="32084">
                  <c:v>150.39476311495758</c:v>
                </c:pt>
                <c:pt idx="32085">
                  <c:v>150.89234853359747</c:v>
                </c:pt>
                <c:pt idx="32086">
                  <c:v>152.69317373899506</c:v>
                </c:pt>
                <c:pt idx="32087">
                  <c:v>153.3367327264796</c:v>
                </c:pt>
                <c:pt idx="32088">
                  <c:v>151.71980131444809</c:v>
                </c:pt>
                <c:pt idx="32089">
                  <c:v>150.43266562551966</c:v>
                </c:pt>
                <c:pt idx="32090">
                  <c:v>151.22219209644106</c:v>
                </c:pt>
                <c:pt idx="32091">
                  <c:v>151.58993750707955</c:v>
                </c:pt>
                <c:pt idx="32092">
                  <c:v>150.57863292820184</c:v>
                </c:pt>
                <c:pt idx="32093">
                  <c:v>150.57863292820184</c:v>
                </c:pt>
                <c:pt idx="32094">
                  <c:v>150.34073355072098</c:v>
                </c:pt>
                <c:pt idx="32095">
                  <c:v>150.76250882685389</c:v>
                </c:pt>
                <c:pt idx="32096">
                  <c:v>150.06492009437804</c:v>
                </c:pt>
                <c:pt idx="32097">
                  <c:v>150.70847944337197</c:v>
                </c:pt>
                <c:pt idx="32098">
                  <c:v>150.98428699506178</c:v>
                </c:pt>
                <c:pt idx="32099">
                  <c:v>151.16816211044352</c:v>
                </c:pt>
                <c:pt idx="32100">
                  <c:v>150.43266562551966</c:v>
                </c:pt>
                <c:pt idx="32101">
                  <c:v>150.76250882685389</c:v>
                </c:pt>
                <c:pt idx="32102">
                  <c:v>150.67057036538958</c:v>
                </c:pt>
                <c:pt idx="32103">
                  <c:v>150.70847944337197</c:v>
                </c:pt>
                <c:pt idx="32104">
                  <c:v>151.44396966213333</c:v>
                </c:pt>
                <c:pt idx="32105">
                  <c:v>150.57863292820184</c:v>
                </c:pt>
                <c:pt idx="32106">
                  <c:v>150.67057036538958</c:v>
                </c:pt>
                <c:pt idx="32107">
                  <c:v>151.40606178918219</c:v>
                </c:pt>
                <c:pt idx="32108">
                  <c:v>150.48669494875003</c:v>
                </c:pt>
                <c:pt idx="32109">
                  <c:v>150.52460336396524</c:v>
                </c:pt>
                <c:pt idx="32110">
                  <c:v>151.9036294336112</c:v>
                </c:pt>
                <c:pt idx="32111">
                  <c:v>152.73106353647751</c:v>
                </c:pt>
                <c:pt idx="32112">
                  <c:v>151.07622425149484</c:v>
                </c:pt>
                <c:pt idx="32113">
                  <c:v>152.4552927382407</c:v>
                </c:pt>
                <c:pt idx="32114">
                  <c:v>151.53591354623825</c:v>
                </c:pt>
                <c:pt idx="32115">
                  <c:v>150.80041730232065</c:v>
                </c:pt>
                <c:pt idx="32116">
                  <c:v>152.78511159794374</c:v>
                </c:pt>
                <c:pt idx="32117">
                  <c:v>152.60124130268699</c:v>
                </c:pt>
                <c:pt idx="32118">
                  <c:v>151.95768231520242</c:v>
                </c:pt>
                <c:pt idx="32119">
                  <c:v>150.52460336396524</c:v>
                </c:pt>
                <c:pt idx="32120">
                  <c:v>150.21088739706022</c:v>
                </c:pt>
                <c:pt idx="32121">
                  <c:v>151.49799964813087</c:v>
                </c:pt>
                <c:pt idx="32122">
                  <c:v>150.06492009437804</c:v>
                </c:pt>
                <c:pt idx="32123">
                  <c:v>150.94637851959502</c:v>
                </c:pt>
                <c:pt idx="32124">
                  <c:v>151.13025423749238</c:v>
                </c:pt>
                <c:pt idx="32125">
                  <c:v>150.48669494875003</c:v>
                </c:pt>
                <c:pt idx="32126">
                  <c:v>150.34073355072098</c:v>
                </c:pt>
                <c:pt idx="32127">
                  <c:v>150.34073355072098</c:v>
                </c:pt>
                <c:pt idx="32128">
                  <c:v>152.91495130468732</c:v>
                </c:pt>
                <c:pt idx="32129">
                  <c:v>155.0294798844134</c:v>
                </c:pt>
                <c:pt idx="32130">
                  <c:v>153.74238601006925</c:v>
                </c:pt>
                <c:pt idx="32131">
                  <c:v>153.92627377827907</c:v>
                </c:pt>
                <c:pt idx="32132">
                  <c:v>151.16816211044352</c:v>
                </c:pt>
                <c:pt idx="32133">
                  <c:v>150.39476311495758</c:v>
                </c:pt>
                <c:pt idx="32134">
                  <c:v>151.95768231520242</c:v>
                </c:pt>
                <c:pt idx="32135">
                  <c:v>151.68187476351261</c:v>
                </c:pt>
                <c:pt idx="32136">
                  <c:v>150.70847944337197</c:v>
                </c:pt>
                <c:pt idx="32137">
                  <c:v>150.80041730232065</c:v>
                </c:pt>
                <c:pt idx="32138">
                  <c:v>150.80041730232065</c:v>
                </c:pt>
                <c:pt idx="32139">
                  <c:v>154.38593354975694</c:v>
                </c:pt>
                <c:pt idx="32140">
                  <c:v>153.65044212596433</c:v>
                </c:pt>
                <c:pt idx="32141">
                  <c:v>150.43266562551966</c:v>
                </c:pt>
                <c:pt idx="32142">
                  <c:v>152.4552927382407</c:v>
                </c:pt>
                <c:pt idx="32143">
                  <c:v>151.49799964813087</c:v>
                </c:pt>
                <c:pt idx="32144">
                  <c:v>151.16816211044352</c:v>
                </c:pt>
                <c:pt idx="32145">
                  <c:v>151.35203180318464</c:v>
                </c:pt>
                <c:pt idx="32146">
                  <c:v>151.2600999693922</c:v>
                </c:pt>
                <c:pt idx="32147">
                  <c:v>150.43266562551966</c:v>
                </c:pt>
                <c:pt idx="32148">
                  <c:v>150.1568581340814</c:v>
                </c:pt>
                <c:pt idx="32149">
                  <c:v>151.77381322497692</c:v>
                </c:pt>
                <c:pt idx="32150">
                  <c:v>150.39476311495758</c:v>
                </c:pt>
                <c:pt idx="32151">
                  <c:v>152.04962077666673</c:v>
                </c:pt>
                <c:pt idx="32152">
                  <c:v>151.0383163785437</c:v>
                </c:pt>
                <c:pt idx="32153">
                  <c:v>150.94637851959502</c:v>
                </c:pt>
                <c:pt idx="32154">
                  <c:v>150.06492009437804</c:v>
                </c:pt>
                <c:pt idx="32155">
                  <c:v>151.95768231520242</c:v>
                </c:pt>
                <c:pt idx="32156">
                  <c:v>153.52060844437696</c:v>
                </c:pt>
                <c:pt idx="32157">
                  <c:v>152.87704945689242</c:v>
                </c:pt>
                <c:pt idx="32158">
                  <c:v>150.94637851959502</c:v>
                </c:pt>
                <c:pt idx="32159">
                  <c:v>151.13025423749238</c:v>
                </c:pt>
                <c:pt idx="32160">
                  <c:v>150.98428699506178</c:v>
                </c:pt>
                <c:pt idx="32161">
                  <c:v>152.36334885413578</c:v>
                </c:pt>
                <c:pt idx="32162">
                  <c:v>150.11894971886622</c:v>
                </c:pt>
                <c:pt idx="32163">
                  <c:v>151.35203180318464</c:v>
                </c:pt>
                <c:pt idx="32164">
                  <c:v>151.35203180318464</c:v>
                </c:pt>
                <c:pt idx="32165">
                  <c:v>150.61654098190766</c:v>
                </c:pt>
                <c:pt idx="32166">
                  <c:v>151.68187476351261</c:v>
                </c:pt>
                <c:pt idx="32167">
                  <c:v>150.21088739706022</c:v>
                </c:pt>
                <c:pt idx="32168">
                  <c:v>150.43266562551966</c:v>
                </c:pt>
                <c:pt idx="32169">
                  <c:v>152.08751720182104</c:v>
                </c:pt>
                <c:pt idx="32170">
                  <c:v>150.52460336396524</c:v>
                </c:pt>
                <c:pt idx="32171">
                  <c:v>153.9802856888079</c:v>
                </c:pt>
                <c:pt idx="32172">
                  <c:v>152.50930404625393</c:v>
                </c:pt>
                <c:pt idx="32173">
                  <c:v>150.302825376512</c:v>
                </c:pt>
                <c:pt idx="32174">
                  <c:v>150.48669494875003</c:v>
                </c:pt>
                <c:pt idx="32175">
                  <c:v>150.89234853359747</c:v>
                </c:pt>
                <c:pt idx="32176">
                  <c:v>150.70847944337197</c:v>
                </c:pt>
                <c:pt idx="32177">
                  <c:v>150.61654098190766</c:v>
                </c:pt>
                <c:pt idx="32178">
                  <c:v>152.4552927382407</c:v>
                </c:pt>
                <c:pt idx="32179">
                  <c:v>153.55849824185941</c:v>
                </c:pt>
                <c:pt idx="32180">
                  <c:v>153.55849824185941</c:v>
                </c:pt>
                <c:pt idx="32181">
                  <c:v>153.00689518879224</c:v>
                </c:pt>
                <c:pt idx="32182">
                  <c:v>155.39725542083306</c:v>
                </c:pt>
                <c:pt idx="32183">
                  <c:v>153.46655435775449</c:v>
                </c:pt>
                <c:pt idx="32184">
                  <c:v>150.21088739706022</c:v>
                </c:pt>
                <c:pt idx="32185">
                  <c:v>151.16816211044352</c:v>
                </c:pt>
                <c:pt idx="32186">
                  <c:v>150.94637851959502</c:v>
                </c:pt>
                <c:pt idx="32187">
                  <c:v>151.95768231520242</c:v>
                </c:pt>
                <c:pt idx="32188">
                  <c:v>152.69317373899506</c:v>
                </c:pt>
                <c:pt idx="32189">
                  <c:v>152.78511159794374</c:v>
                </c:pt>
                <c:pt idx="32190">
                  <c:v>153.79641599606677</c:v>
                </c:pt>
                <c:pt idx="32191">
                  <c:v>152.78511159794374</c:v>
                </c:pt>
                <c:pt idx="32192">
                  <c:v>150.67057036538958</c:v>
                </c:pt>
                <c:pt idx="32193">
                  <c:v>151.86574505876936</c:v>
                </c:pt>
                <c:pt idx="32194">
                  <c:v>152.32542832835657</c:v>
                </c:pt>
                <c:pt idx="32195">
                  <c:v>150.67057036538958</c:v>
                </c:pt>
                <c:pt idx="32196">
                  <c:v>151.53591354623825</c:v>
                </c:pt>
                <c:pt idx="32197">
                  <c:v>150.2487958122754</c:v>
                </c:pt>
                <c:pt idx="32198">
                  <c:v>152.36334885413578</c:v>
                </c:pt>
                <c:pt idx="32199">
                  <c:v>151.99557331771612</c:v>
                </c:pt>
                <c:pt idx="32200">
                  <c:v>152.27140497003089</c:v>
                </c:pt>
                <c:pt idx="32201">
                  <c:v>150.52460336396524</c:v>
                </c:pt>
                <c:pt idx="32202">
                  <c:v>150.48669494875003</c:v>
                </c:pt>
                <c:pt idx="32203">
                  <c:v>150.94637851959502</c:v>
                </c:pt>
                <c:pt idx="32204">
                  <c:v>150.2487958122754</c:v>
                </c:pt>
                <c:pt idx="32205">
                  <c:v>150.94637851959502</c:v>
                </c:pt>
                <c:pt idx="32206">
                  <c:v>151.81174519855301</c:v>
                </c:pt>
                <c:pt idx="32207">
                  <c:v>150.61654098190766</c:v>
                </c:pt>
                <c:pt idx="32208">
                  <c:v>150.39476311495758</c:v>
                </c:pt>
                <c:pt idx="32209">
                  <c:v>150.94637851959502</c:v>
                </c:pt>
                <c:pt idx="32210">
                  <c:v>150.67057036538958</c:v>
                </c:pt>
                <c:pt idx="32211">
                  <c:v>150.2487958122754</c:v>
                </c:pt>
                <c:pt idx="32212">
                  <c:v>151.07622425149484</c:v>
                </c:pt>
                <c:pt idx="32213">
                  <c:v>151.07622425149484</c:v>
                </c:pt>
                <c:pt idx="32214">
                  <c:v>150.2487958122754</c:v>
                </c:pt>
                <c:pt idx="32215">
                  <c:v>153.24479486753091</c:v>
                </c:pt>
                <c:pt idx="32216">
                  <c:v>155.4512727540025</c:v>
                </c:pt>
                <c:pt idx="32217">
                  <c:v>152.9689873158411</c:v>
                </c:pt>
                <c:pt idx="32218">
                  <c:v>152.60124130268699</c:v>
                </c:pt>
                <c:pt idx="32219">
                  <c:v>150.48669494875003</c:v>
                </c:pt>
                <c:pt idx="32220">
                  <c:v>151.0383163785437</c:v>
                </c:pt>
                <c:pt idx="32221">
                  <c:v>150.39476311495758</c:v>
                </c:pt>
                <c:pt idx="32222">
                  <c:v>151.16816211044352</c:v>
                </c:pt>
                <c:pt idx="32223">
                  <c:v>152.17946108592596</c:v>
                </c:pt>
                <c:pt idx="32224">
                  <c:v>153.37461047364957</c:v>
                </c:pt>
                <c:pt idx="32225">
                  <c:v>152.54723662234562</c:v>
                </c:pt>
                <c:pt idx="32226">
                  <c:v>153.46655435775449</c:v>
                </c:pt>
                <c:pt idx="32227">
                  <c:v>151.22219209644106</c:v>
                </c:pt>
                <c:pt idx="32228">
                  <c:v>150.39476311495758</c:v>
                </c:pt>
                <c:pt idx="32229">
                  <c:v>151.07622425149484</c:v>
                </c:pt>
                <c:pt idx="32230">
                  <c:v>150.57863292820184</c:v>
                </c:pt>
                <c:pt idx="32231">
                  <c:v>150.06492009437804</c:v>
                </c:pt>
                <c:pt idx="32232">
                  <c:v>150.43266562551966</c:v>
                </c:pt>
                <c:pt idx="32233">
                  <c:v>152.54723662234562</c:v>
                </c:pt>
                <c:pt idx="32234">
                  <c:v>150.21088739706022</c:v>
                </c:pt>
                <c:pt idx="32235">
                  <c:v>150.61654098190766</c:v>
                </c:pt>
                <c:pt idx="32236">
                  <c:v>150.52460336396524</c:v>
                </c:pt>
                <c:pt idx="32237">
                  <c:v>151.71980131444809</c:v>
                </c:pt>
                <c:pt idx="32238">
                  <c:v>150.06492009437804</c:v>
                </c:pt>
                <c:pt idx="32239">
                  <c:v>150.302825376512</c:v>
                </c:pt>
                <c:pt idx="32240">
                  <c:v>151.53591354623825</c:v>
                </c:pt>
                <c:pt idx="32241">
                  <c:v>150.2487958122754</c:v>
                </c:pt>
                <c:pt idx="32242">
                  <c:v>152.69317373899506</c:v>
                </c:pt>
                <c:pt idx="32243">
                  <c:v>152.04962077666673</c:v>
                </c:pt>
                <c:pt idx="32244">
                  <c:v>151.16816211044352</c:v>
                </c:pt>
                <c:pt idx="32245">
                  <c:v>151.68187476351261</c:v>
                </c:pt>
                <c:pt idx="32246">
                  <c:v>150.76250882685389</c:v>
                </c:pt>
                <c:pt idx="32247">
                  <c:v>151.99557331771612</c:v>
                </c:pt>
                <c:pt idx="32248">
                  <c:v>151.9036294336112</c:v>
                </c:pt>
                <c:pt idx="32249">
                  <c:v>151.2600999693922</c:v>
                </c:pt>
                <c:pt idx="32250">
                  <c:v>150.11894971886622</c:v>
                </c:pt>
                <c:pt idx="32251">
                  <c:v>150.85444668580257</c:v>
                </c:pt>
                <c:pt idx="32252">
                  <c:v>150.02701787302345</c:v>
                </c:pt>
                <c:pt idx="32253">
                  <c:v>150.11894971886622</c:v>
                </c:pt>
                <c:pt idx="32254">
                  <c:v>151.49799964813087</c:v>
                </c:pt>
                <c:pt idx="32255">
                  <c:v>150.06492009437804</c:v>
                </c:pt>
                <c:pt idx="32256">
                  <c:v>151.49799964813087</c:v>
                </c:pt>
                <c:pt idx="32257">
                  <c:v>151.13025423749238</c:v>
                </c:pt>
                <c:pt idx="32258">
                  <c:v>150.76250882685389</c:v>
                </c:pt>
                <c:pt idx="32259">
                  <c:v>150.85444668580257</c:v>
                </c:pt>
                <c:pt idx="32260">
                  <c:v>151.07622425149484</c:v>
                </c:pt>
                <c:pt idx="32261">
                  <c:v>150.34073355072098</c:v>
                </c:pt>
                <c:pt idx="32262">
                  <c:v>151.53591354623825</c:v>
                </c:pt>
                <c:pt idx="32263">
                  <c:v>152.17946108592596</c:v>
                </c:pt>
                <c:pt idx="32264">
                  <c:v>152.27140497003089</c:v>
                </c:pt>
                <c:pt idx="32265">
                  <c:v>150.98428699506178</c:v>
                </c:pt>
                <c:pt idx="32266">
                  <c:v>151.71980131444809</c:v>
                </c:pt>
                <c:pt idx="32267">
                  <c:v>150.43266562551966</c:v>
                </c:pt>
                <c:pt idx="32268">
                  <c:v>151.9036294336112</c:v>
                </c:pt>
                <c:pt idx="32269">
                  <c:v>152.14155863561541</c:v>
                </c:pt>
                <c:pt idx="32270">
                  <c:v>151.13025423749238</c:v>
                </c:pt>
                <c:pt idx="32271">
                  <c:v>151.13025423749238</c:v>
                </c:pt>
                <c:pt idx="32272">
                  <c:v>150.94637851959502</c:v>
                </c:pt>
                <c:pt idx="32273">
                  <c:v>151.62785743034317</c:v>
                </c:pt>
                <c:pt idx="32274">
                  <c:v>150.70847944337197</c:v>
                </c:pt>
                <c:pt idx="32275">
                  <c:v>150.39476311495758</c:v>
                </c:pt>
                <c:pt idx="32276">
                  <c:v>150.1568581340814</c:v>
                </c:pt>
                <c:pt idx="32277">
                  <c:v>150.43266562551966</c:v>
                </c:pt>
                <c:pt idx="32278">
                  <c:v>152.4552927382407</c:v>
                </c:pt>
                <c:pt idx="32279">
                  <c:v>153.00689518879224</c:v>
                </c:pt>
                <c:pt idx="32280">
                  <c:v>151.9036294336112</c:v>
                </c:pt>
                <c:pt idx="32281">
                  <c:v>150.302825376512</c:v>
                </c:pt>
                <c:pt idx="32282">
                  <c:v>151.31412995538975</c:v>
                </c:pt>
                <c:pt idx="32283">
                  <c:v>151.13025423749238</c:v>
                </c:pt>
                <c:pt idx="32284">
                  <c:v>150.34073355072098</c:v>
                </c:pt>
                <c:pt idx="32285">
                  <c:v>151.13025423749238</c:v>
                </c:pt>
                <c:pt idx="32286">
                  <c:v>150.85444668580257</c:v>
                </c:pt>
                <c:pt idx="32287">
                  <c:v>151.13025423749238</c:v>
                </c:pt>
                <c:pt idx="32288">
                  <c:v>150.94637851959502</c:v>
                </c:pt>
                <c:pt idx="32289">
                  <c:v>150.57863292820184</c:v>
                </c:pt>
                <c:pt idx="32290">
                  <c:v>153.15285700858223</c:v>
                </c:pt>
                <c:pt idx="32291">
                  <c:v>150.85444668580257</c:v>
                </c:pt>
                <c:pt idx="32292">
                  <c:v>151.86574505876936</c:v>
                </c:pt>
                <c:pt idx="32293">
                  <c:v>151.40606178918219</c:v>
                </c:pt>
                <c:pt idx="32294">
                  <c:v>150.67057036538958</c:v>
                </c:pt>
                <c:pt idx="32295">
                  <c:v>150.06492009437804</c:v>
                </c:pt>
                <c:pt idx="32296">
                  <c:v>150.61654098190766</c:v>
                </c:pt>
                <c:pt idx="32297">
                  <c:v>151.99557331771612</c:v>
                </c:pt>
                <c:pt idx="32298">
                  <c:v>154.66176520207168</c:v>
                </c:pt>
                <c:pt idx="32299">
                  <c:v>152.73106353647751</c:v>
                </c:pt>
                <c:pt idx="32300">
                  <c:v>150.52460336396524</c:v>
                </c:pt>
                <c:pt idx="32301">
                  <c:v>151.31412995538975</c:v>
                </c:pt>
                <c:pt idx="32302">
                  <c:v>150.67057036538958</c:v>
                </c:pt>
                <c:pt idx="32303">
                  <c:v>151.16816211044352</c:v>
                </c:pt>
                <c:pt idx="32304">
                  <c:v>153.83432989417415</c:v>
                </c:pt>
                <c:pt idx="32305">
                  <c:v>150.1568581340814</c:v>
                </c:pt>
                <c:pt idx="32306">
                  <c:v>150.61654098190766</c:v>
                </c:pt>
                <c:pt idx="32307">
                  <c:v>150.67057036538958</c:v>
                </c:pt>
                <c:pt idx="32308">
                  <c:v>153.06092517478979</c:v>
                </c:pt>
                <c:pt idx="32309">
                  <c:v>151.95768231520242</c:v>
                </c:pt>
                <c:pt idx="32310">
                  <c:v>151.40606178918219</c:v>
                </c:pt>
                <c:pt idx="32311">
                  <c:v>150.85444668580257</c:v>
                </c:pt>
                <c:pt idx="32312">
                  <c:v>151.81174519855301</c:v>
                </c:pt>
                <c:pt idx="32313">
                  <c:v>153.09883907289716</c:v>
                </c:pt>
                <c:pt idx="32314">
                  <c:v>154.11010189744221</c:v>
                </c:pt>
                <c:pt idx="32315">
                  <c:v>151.99557331771612</c:v>
                </c:pt>
                <c:pt idx="32316">
                  <c:v>150.48669494875003</c:v>
                </c:pt>
                <c:pt idx="32317">
                  <c:v>150.67057036538958</c:v>
                </c:pt>
                <c:pt idx="32318">
                  <c:v>150.80041730232065</c:v>
                </c:pt>
                <c:pt idx="32319">
                  <c:v>150.57863292820184</c:v>
                </c:pt>
                <c:pt idx="32320">
                  <c:v>152.78511159794374</c:v>
                </c:pt>
                <c:pt idx="32321">
                  <c:v>151.40606178918219</c:v>
                </c:pt>
                <c:pt idx="32322">
                  <c:v>152.50930404625393</c:v>
                </c:pt>
                <c:pt idx="32323">
                  <c:v>150.21088739706022</c:v>
                </c:pt>
                <c:pt idx="32324">
                  <c:v>152.36334885413578</c:v>
                </c:pt>
                <c:pt idx="32325">
                  <c:v>151.2600999693922</c:v>
                </c:pt>
                <c:pt idx="32326">
                  <c:v>152.36334885413578</c:v>
                </c:pt>
                <c:pt idx="32327">
                  <c:v>150.06492009437804</c:v>
                </c:pt>
                <c:pt idx="32328">
                  <c:v>151.35203180318464</c:v>
                </c:pt>
                <c:pt idx="32329">
                  <c:v>151.35203180318464</c:v>
                </c:pt>
                <c:pt idx="32330">
                  <c:v>152.23349046940788</c:v>
                </c:pt>
                <c:pt idx="32331">
                  <c:v>151.95768231520242</c:v>
                </c:pt>
                <c:pt idx="32332">
                  <c:v>150.43266562551966</c:v>
                </c:pt>
                <c:pt idx="32333">
                  <c:v>152.4552927382407</c:v>
                </c:pt>
                <c:pt idx="32334">
                  <c:v>150.1568581340814</c:v>
                </c:pt>
                <c:pt idx="32335">
                  <c:v>151.95768231520242</c:v>
                </c:pt>
                <c:pt idx="32336">
                  <c:v>150.76250882685389</c:v>
                </c:pt>
                <c:pt idx="32337">
                  <c:v>150.06492009437804</c:v>
                </c:pt>
                <c:pt idx="32338">
                  <c:v>150.11894971886622</c:v>
                </c:pt>
                <c:pt idx="32339">
                  <c:v>150.43266562551966</c:v>
                </c:pt>
                <c:pt idx="32340">
                  <c:v>151.16816211044352</c:v>
                </c:pt>
                <c:pt idx="32341">
                  <c:v>151.2600999693922</c:v>
                </c:pt>
                <c:pt idx="32342">
                  <c:v>150.76250882685389</c:v>
                </c:pt>
                <c:pt idx="32343">
                  <c:v>150.70847944337197</c:v>
                </c:pt>
                <c:pt idx="32344">
                  <c:v>151.0383163785437</c:v>
                </c:pt>
                <c:pt idx="32345">
                  <c:v>151.16816211044352</c:v>
                </c:pt>
                <c:pt idx="32346">
                  <c:v>152.50930404625393</c:v>
                </c:pt>
                <c:pt idx="32347">
                  <c:v>159.68035341156397</c:v>
                </c:pt>
                <c:pt idx="32348">
                  <c:v>152.23349046940788</c:v>
                </c:pt>
                <c:pt idx="32349">
                  <c:v>151.16816211044352</c:v>
                </c:pt>
                <c:pt idx="32350">
                  <c:v>150.80041730232065</c:v>
                </c:pt>
                <c:pt idx="32351">
                  <c:v>150.70847944337197</c:v>
                </c:pt>
                <c:pt idx="32352">
                  <c:v>150.89234853359747</c:v>
                </c:pt>
                <c:pt idx="32353">
                  <c:v>150.43266562551966</c:v>
                </c:pt>
                <c:pt idx="32354">
                  <c:v>150.85444668580257</c:v>
                </c:pt>
                <c:pt idx="32355">
                  <c:v>153.42866998291265</c:v>
                </c:pt>
                <c:pt idx="32356">
                  <c:v>151.95768231520242</c:v>
                </c:pt>
                <c:pt idx="32357">
                  <c:v>150.98428699506178</c:v>
                </c:pt>
                <c:pt idx="32358">
                  <c:v>151.53591354623825</c:v>
                </c:pt>
                <c:pt idx="32359">
                  <c:v>152.60124130268699</c:v>
                </c:pt>
                <c:pt idx="32360">
                  <c:v>150.94637851959502</c:v>
                </c:pt>
                <c:pt idx="32361">
                  <c:v>150.98428699506178</c:v>
                </c:pt>
                <c:pt idx="32362">
                  <c:v>152.54723662234562</c:v>
                </c:pt>
                <c:pt idx="32363">
                  <c:v>152.08751720182104</c:v>
                </c:pt>
                <c:pt idx="32364">
                  <c:v>151.71980131444809</c:v>
                </c:pt>
                <c:pt idx="32365">
                  <c:v>151.53591354623825</c:v>
                </c:pt>
                <c:pt idx="32366">
                  <c:v>153.46655435775449</c:v>
                </c:pt>
                <c:pt idx="32367">
                  <c:v>150.48669494875003</c:v>
                </c:pt>
                <c:pt idx="32368">
                  <c:v>151.44396966213333</c:v>
                </c:pt>
                <c:pt idx="32369">
                  <c:v>150.76250882685389</c:v>
                </c:pt>
                <c:pt idx="32370">
                  <c:v>151.22219209644106</c:v>
                </c:pt>
                <c:pt idx="32371">
                  <c:v>152.14155863561541</c:v>
                </c:pt>
                <c:pt idx="32372">
                  <c:v>150.67057036538958</c:v>
                </c:pt>
                <c:pt idx="32373">
                  <c:v>150.85444668580257</c:v>
                </c:pt>
                <c:pt idx="32374">
                  <c:v>150.02701787302345</c:v>
                </c:pt>
                <c:pt idx="32375">
                  <c:v>150.2487958122754</c:v>
                </c:pt>
                <c:pt idx="32376">
                  <c:v>150.2487958122754</c:v>
                </c:pt>
                <c:pt idx="32377">
                  <c:v>151.9036294336112</c:v>
                </c:pt>
                <c:pt idx="32378">
                  <c:v>150.302825376512</c:v>
                </c:pt>
                <c:pt idx="32379">
                  <c:v>151.0383163785437</c:v>
                </c:pt>
                <c:pt idx="32380">
                  <c:v>150.80041730232065</c:v>
                </c:pt>
                <c:pt idx="32381">
                  <c:v>151.16816211044352</c:v>
                </c:pt>
                <c:pt idx="32382">
                  <c:v>150.11894971886622</c:v>
                </c:pt>
                <c:pt idx="32383">
                  <c:v>150.39476311495758</c:v>
                </c:pt>
                <c:pt idx="32384">
                  <c:v>150.34073355072098</c:v>
                </c:pt>
                <c:pt idx="32385">
                  <c:v>151.9036294336112</c:v>
                </c:pt>
                <c:pt idx="32386">
                  <c:v>150.70847944337197</c:v>
                </c:pt>
                <c:pt idx="32387">
                  <c:v>150.80041730232065</c:v>
                </c:pt>
                <c:pt idx="32388">
                  <c:v>150.21088739706022</c:v>
                </c:pt>
                <c:pt idx="32389">
                  <c:v>153.52060844437696</c:v>
                </c:pt>
                <c:pt idx="32390">
                  <c:v>153.70447813711809</c:v>
                </c:pt>
                <c:pt idx="32391">
                  <c:v>150.34073355072098</c:v>
                </c:pt>
                <c:pt idx="32392">
                  <c:v>153.19078295700209</c:v>
                </c:pt>
                <c:pt idx="32393">
                  <c:v>151.62785743034317</c:v>
                </c:pt>
                <c:pt idx="32394">
                  <c:v>154.66176520207168</c:v>
                </c:pt>
                <c:pt idx="32395">
                  <c:v>154.01821766238399</c:v>
                </c:pt>
                <c:pt idx="32396">
                  <c:v>151.9036294336112</c:v>
                </c:pt>
                <c:pt idx="32397">
                  <c:v>151.9036294336112</c:v>
                </c:pt>
                <c:pt idx="32398">
                  <c:v>151.81174519855301</c:v>
                </c:pt>
                <c:pt idx="32399">
                  <c:v>151.81174519855301</c:v>
                </c:pt>
                <c:pt idx="32400">
                  <c:v>150.34073355072098</c:v>
                </c:pt>
                <c:pt idx="32401">
                  <c:v>153.00689518879224</c:v>
                </c:pt>
                <c:pt idx="32402">
                  <c:v>152.32542832835657</c:v>
                </c:pt>
                <c:pt idx="32403">
                  <c:v>150.57863292820184</c:v>
                </c:pt>
                <c:pt idx="32404">
                  <c:v>152.27140497003089</c:v>
                </c:pt>
                <c:pt idx="32405">
                  <c:v>151.0383163785437</c:v>
                </c:pt>
                <c:pt idx="32406">
                  <c:v>151.31412995538975</c:v>
                </c:pt>
                <c:pt idx="32407">
                  <c:v>151.0383163785437</c:v>
                </c:pt>
                <c:pt idx="32408">
                  <c:v>150.34073355072098</c:v>
                </c:pt>
                <c:pt idx="32409">
                  <c:v>152.17946108592596</c:v>
                </c:pt>
                <c:pt idx="32410">
                  <c:v>151.53591354623825</c:v>
                </c:pt>
                <c:pt idx="32411">
                  <c:v>152.50930404625393</c:v>
                </c:pt>
                <c:pt idx="32412">
                  <c:v>151.13025423749238</c:v>
                </c:pt>
                <c:pt idx="32413">
                  <c:v>150.2487958122754</c:v>
                </c:pt>
                <c:pt idx="32414">
                  <c:v>150.11894971886622</c:v>
                </c:pt>
                <c:pt idx="32415">
                  <c:v>150.2487958122754</c:v>
                </c:pt>
                <c:pt idx="32416">
                  <c:v>151.0383163785437</c:v>
                </c:pt>
                <c:pt idx="32417">
                  <c:v>150.39476311495758</c:v>
                </c:pt>
                <c:pt idx="32418">
                  <c:v>152.14155863561541</c:v>
                </c:pt>
                <c:pt idx="32419">
                  <c:v>150.02701787302345</c:v>
                </c:pt>
                <c:pt idx="32420">
                  <c:v>151.2600999693922</c:v>
                </c:pt>
                <c:pt idx="32421">
                  <c:v>151.16816211044352</c:v>
                </c:pt>
                <c:pt idx="32422">
                  <c:v>151.0383163785437</c:v>
                </c:pt>
                <c:pt idx="32423">
                  <c:v>151.07622425149484</c:v>
                </c:pt>
                <c:pt idx="32424">
                  <c:v>151.07622425149484</c:v>
                </c:pt>
                <c:pt idx="32425">
                  <c:v>150.06492009437804</c:v>
                </c:pt>
                <c:pt idx="32426">
                  <c:v>150.61654098190766</c:v>
                </c:pt>
                <c:pt idx="32427">
                  <c:v>151.07622425149484</c:v>
                </c:pt>
                <c:pt idx="32428">
                  <c:v>152.54723662234562</c:v>
                </c:pt>
                <c:pt idx="32429">
                  <c:v>155.5811431890429</c:v>
                </c:pt>
                <c:pt idx="32430">
                  <c:v>151.9036294336112</c:v>
                </c:pt>
                <c:pt idx="32431">
                  <c:v>150.98428699506178</c:v>
                </c:pt>
                <c:pt idx="32432">
                  <c:v>150.48669494875003</c:v>
                </c:pt>
                <c:pt idx="32433">
                  <c:v>151.95768231520242</c:v>
                </c:pt>
                <c:pt idx="32434">
                  <c:v>151.68187476351261</c:v>
                </c:pt>
                <c:pt idx="32435">
                  <c:v>152.41736618730525</c:v>
                </c:pt>
                <c:pt idx="32436">
                  <c:v>151.49799964813087</c:v>
                </c:pt>
                <c:pt idx="32437">
                  <c:v>152.50930404625393</c:v>
                </c:pt>
                <c:pt idx="32438">
                  <c:v>150.57863292820184</c:v>
                </c:pt>
                <c:pt idx="32439">
                  <c:v>150.11894971886622</c:v>
                </c:pt>
                <c:pt idx="32440">
                  <c:v>150.76250882685389</c:v>
                </c:pt>
                <c:pt idx="32441">
                  <c:v>150.80041730232065</c:v>
                </c:pt>
                <c:pt idx="32442">
                  <c:v>152.41736618730525</c:v>
                </c:pt>
                <c:pt idx="32443">
                  <c:v>151.77381322497692</c:v>
                </c:pt>
                <c:pt idx="32444">
                  <c:v>153.24479486753091</c:v>
                </c:pt>
                <c:pt idx="32445">
                  <c:v>150.98428699506178</c:v>
                </c:pt>
                <c:pt idx="32446">
                  <c:v>151.16816211044352</c:v>
                </c:pt>
                <c:pt idx="32447">
                  <c:v>150.76250882685389</c:v>
                </c:pt>
                <c:pt idx="32448">
                  <c:v>150.21088739706022</c:v>
                </c:pt>
                <c:pt idx="32449">
                  <c:v>150.11894971886622</c:v>
                </c:pt>
                <c:pt idx="32450">
                  <c:v>150.302825376512</c:v>
                </c:pt>
                <c:pt idx="32451">
                  <c:v>150.06492009437804</c:v>
                </c:pt>
                <c:pt idx="32452">
                  <c:v>151.58993750707955</c:v>
                </c:pt>
                <c:pt idx="32453">
                  <c:v>150.06492009437804</c:v>
                </c:pt>
                <c:pt idx="32454">
                  <c:v>150.48669494875003</c:v>
                </c:pt>
                <c:pt idx="32455">
                  <c:v>150.57863292820184</c:v>
                </c:pt>
                <c:pt idx="32456">
                  <c:v>150.76250882685389</c:v>
                </c:pt>
                <c:pt idx="32457">
                  <c:v>150.1568581340814</c:v>
                </c:pt>
                <c:pt idx="32458">
                  <c:v>150.06492009437804</c:v>
                </c:pt>
                <c:pt idx="32459">
                  <c:v>152.27140497003089</c:v>
                </c:pt>
                <c:pt idx="32460">
                  <c:v>155.39725542083306</c:v>
                </c:pt>
                <c:pt idx="32461">
                  <c:v>152.4552927382407</c:v>
                </c:pt>
                <c:pt idx="32462">
                  <c:v>151.62785743034317</c:v>
                </c:pt>
                <c:pt idx="32463">
                  <c:v>151.62785743034317</c:v>
                </c:pt>
                <c:pt idx="32464">
                  <c:v>151.44396966213333</c:v>
                </c:pt>
                <c:pt idx="32465">
                  <c:v>152.17946108592596</c:v>
                </c:pt>
                <c:pt idx="32466">
                  <c:v>150.98428699506178</c:v>
                </c:pt>
                <c:pt idx="32467">
                  <c:v>150.43266562551966</c:v>
                </c:pt>
                <c:pt idx="32468">
                  <c:v>151.40606178918219</c:v>
                </c:pt>
                <c:pt idx="32469">
                  <c:v>151.13025423749238</c:v>
                </c:pt>
                <c:pt idx="32470">
                  <c:v>150.57863292820184</c:v>
                </c:pt>
                <c:pt idx="32471">
                  <c:v>151.77381322497692</c:v>
                </c:pt>
                <c:pt idx="32472">
                  <c:v>151.58993750707955</c:v>
                </c:pt>
                <c:pt idx="32473">
                  <c:v>152.32542832835657</c:v>
                </c:pt>
                <c:pt idx="32474">
                  <c:v>150.67057036538958</c:v>
                </c:pt>
                <c:pt idx="32475">
                  <c:v>150.67057036538958</c:v>
                </c:pt>
                <c:pt idx="32476">
                  <c:v>152.69317373899506</c:v>
                </c:pt>
                <c:pt idx="32477">
                  <c:v>151.22219209644106</c:v>
                </c:pt>
                <c:pt idx="32478">
                  <c:v>150.06492009437804</c:v>
                </c:pt>
                <c:pt idx="32479">
                  <c:v>152.27140497003089</c:v>
                </c:pt>
                <c:pt idx="32480">
                  <c:v>151.07622425149484</c:v>
                </c:pt>
                <c:pt idx="32481">
                  <c:v>151.53591354623825</c:v>
                </c:pt>
                <c:pt idx="32482">
                  <c:v>153.37461047364957</c:v>
                </c:pt>
                <c:pt idx="32483">
                  <c:v>153.19078295700209</c:v>
                </c:pt>
                <c:pt idx="32484">
                  <c:v>150.98428699506178</c:v>
                </c:pt>
                <c:pt idx="32485">
                  <c:v>150.89234853359747</c:v>
                </c:pt>
                <c:pt idx="32486">
                  <c:v>150.85444668580257</c:v>
                </c:pt>
                <c:pt idx="32487">
                  <c:v>151.22219209644106</c:v>
                </c:pt>
                <c:pt idx="32488">
                  <c:v>150.11894971886622</c:v>
                </c:pt>
                <c:pt idx="32489">
                  <c:v>151.07622425149484</c:v>
                </c:pt>
                <c:pt idx="32490">
                  <c:v>151.81174519855301</c:v>
                </c:pt>
                <c:pt idx="32491">
                  <c:v>150.2487958122754</c:v>
                </c:pt>
                <c:pt idx="32492">
                  <c:v>150.70847944337197</c:v>
                </c:pt>
                <c:pt idx="32493">
                  <c:v>150.43266562551966</c:v>
                </c:pt>
                <c:pt idx="32494">
                  <c:v>150.06492009437804</c:v>
                </c:pt>
                <c:pt idx="32495">
                  <c:v>151.99557331771612</c:v>
                </c:pt>
                <c:pt idx="32496">
                  <c:v>150.302825376512</c:v>
                </c:pt>
                <c:pt idx="32497">
                  <c:v>150.48669494875003</c:v>
                </c:pt>
                <c:pt idx="32498">
                  <c:v>152.87704945689242</c:v>
                </c:pt>
                <c:pt idx="32499">
                  <c:v>151.86574505876936</c:v>
                </c:pt>
                <c:pt idx="32500">
                  <c:v>151.22219209644106</c:v>
                </c:pt>
                <c:pt idx="32501">
                  <c:v>151.22219209644106</c:v>
                </c:pt>
                <c:pt idx="32502">
                  <c:v>152.78511159794374</c:v>
                </c:pt>
                <c:pt idx="32503">
                  <c:v>150.1568581340814</c:v>
                </c:pt>
                <c:pt idx="32504">
                  <c:v>150.1568581340814</c:v>
                </c:pt>
                <c:pt idx="32505">
                  <c:v>151.68187476351261</c:v>
                </c:pt>
                <c:pt idx="32506">
                  <c:v>151.77381322497692</c:v>
                </c:pt>
                <c:pt idx="32507">
                  <c:v>150.89234853359747</c:v>
                </c:pt>
                <c:pt idx="32508">
                  <c:v>151.07622425149484</c:v>
                </c:pt>
                <c:pt idx="32509">
                  <c:v>152.17946108592596</c:v>
                </c:pt>
                <c:pt idx="32510">
                  <c:v>151.9036294336112</c:v>
                </c:pt>
                <c:pt idx="32511">
                  <c:v>151.07622425149484</c:v>
                </c:pt>
                <c:pt idx="32512">
                  <c:v>150.43266562551966</c:v>
                </c:pt>
                <c:pt idx="32513">
                  <c:v>152.27140497003089</c:v>
                </c:pt>
                <c:pt idx="32514">
                  <c:v>153.46655435775449</c:v>
                </c:pt>
                <c:pt idx="32515">
                  <c:v>153.74238601006925</c:v>
                </c:pt>
                <c:pt idx="32516">
                  <c:v>153.28272684110698</c:v>
                </c:pt>
                <c:pt idx="32517">
                  <c:v>151.99557331771612</c:v>
                </c:pt>
                <c:pt idx="32518">
                  <c:v>151.44396966213333</c:v>
                </c:pt>
                <c:pt idx="32519">
                  <c:v>150.52460336396524</c:v>
                </c:pt>
                <c:pt idx="32520">
                  <c:v>150.76250882685389</c:v>
                </c:pt>
                <c:pt idx="32521">
                  <c:v>151.07622425149484</c:v>
                </c:pt>
                <c:pt idx="32522">
                  <c:v>152.14155863561541</c:v>
                </c:pt>
                <c:pt idx="32523">
                  <c:v>155.08352734336401</c:v>
                </c:pt>
                <c:pt idx="32524">
                  <c:v>156.00289388253839</c:v>
                </c:pt>
                <c:pt idx="32525">
                  <c:v>153.52060844437696</c:v>
                </c:pt>
                <c:pt idx="32526">
                  <c:v>152.14155863561541</c:v>
                </c:pt>
                <c:pt idx="32527">
                  <c:v>151.07622425149484</c:v>
                </c:pt>
                <c:pt idx="32528">
                  <c:v>150.302825376512</c:v>
                </c:pt>
                <c:pt idx="32529">
                  <c:v>150.57863292820184</c:v>
                </c:pt>
                <c:pt idx="32530">
                  <c:v>150.80041730232065</c:v>
                </c:pt>
                <c:pt idx="32531">
                  <c:v>150.98428699506178</c:v>
                </c:pt>
                <c:pt idx="32532">
                  <c:v>153.55849824185941</c:v>
                </c:pt>
                <c:pt idx="32533">
                  <c:v>152.82300742058243</c:v>
                </c:pt>
                <c:pt idx="32534">
                  <c:v>150.2487958122754</c:v>
                </c:pt>
                <c:pt idx="32535">
                  <c:v>151.53591354623825</c:v>
                </c:pt>
                <c:pt idx="32536">
                  <c:v>151.44396966213333</c:v>
                </c:pt>
                <c:pt idx="32537">
                  <c:v>150.67057036538958</c:v>
                </c:pt>
                <c:pt idx="32538">
                  <c:v>152.17946108592596</c:v>
                </c:pt>
                <c:pt idx="32539">
                  <c:v>151.13025423749238</c:v>
                </c:pt>
                <c:pt idx="32540">
                  <c:v>151.16816211044352</c:v>
                </c:pt>
                <c:pt idx="32541">
                  <c:v>151.2600999693922</c:v>
                </c:pt>
                <c:pt idx="32542">
                  <c:v>151.62785743034317</c:v>
                </c:pt>
                <c:pt idx="32543">
                  <c:v>151.35203180318464</c:v>
                </c:pt>
                <c:pt idx="32544">
                  <c:v>151.9036294336112</c:v>
                </c:pt>
                <c:pt idx="32545">
                  <c:v>150.1568581340814</c:v>
                </c:pt>
                <c:pt idx="32546">
                  <c:v>151.07622425149484</c:v>
                </c:pt>
                <c:pt idx="32547">
                  <c:v>150.43266562551966</c:v>
                </c:pt>
                <c:pt idx="32548">
                  <c:v>150.21088739706022</c:v>
                </c:pt>
                <c:pt idx="32549">
                  <c:v>151.07622425149484</c:v>
                </c:pt>
                <c:pt idx="32550">
                  <c:v>150.21088739706022</c:v>
                </c:pt>
                <c:pt idx="32551">
                  <c:v>151.13025423749238</c:v>
                </c:pt>
                <c:pt idx="32552">
                  <c:v>151.31412995538975</c:v>
                </c:pt>
                <c:pt idx="32553">
                  <c:v>150.2487958122754</c:v>
                </c:pt>
                <c:pt idx="32554">
                  <c:v>150.52460336396524</c:v>
                </c:pt>
                <c:pt idx="32555">
                  <c:v>150.11894971886622</c:v>
                </c:pt>
                <c:pt idx="32556">
                  <c:v>150.94637851959502</c:v>
                </c:pt>
                <c:pt idx="32557">
                  <c:v>150.52460336396524</c:v>
                </c:pt>
                <c:pt idx="32558">
                  <c:v>151.31412995538975</c:v>
                </c:pt>
                <c:pt idx="32559">
                  <c:v>152.50930404625393</c:v>
                </c:pt>
                <c:pt idx="32560">
                  <c:v>153.52060844437696</c:v>
                </c:pt>
                <c:pt idx="32561">
                  <c:v>150.76250882685389</c:v>
                </c:pt>
                <c:pt idx="32562">
                  <c:v>153.37461047364957</c:v>
                </c:pt>
                <c:pt idx="32563">
                  <c:v>150.94637851959502</c:v>
                </c:pt>
                <c:pt idx="32564">
                  <c:v>153.06092517478979</c:v>
                </c:pt>
                <c:pt idx="32565">
                  <c:v>151.68187476351261</c:v>
                </c:pt>
                <c:pt idx="32566">
                  <c:v>152.91495130468732</c:v>
                </c:pt>
                <c:pt idx="32567">
                  <c:v>152.63911965237259</c:v>
                </c:pt>
                <c:pt idx="32568">
                  <c:v>152.63911965237259</c:v>
                </c:pt>
                <c:pt idx="32569">
                  <c:v>152.73106353647751</c:v>
                </c:pt>
                <c:pt idx="32570">
                  <c:v>150.67057036538958</c:v>
                </c:pt>
                <c:pt idx="32571">
                  <c:v>150.39476311495758</c:v>
                </c:pt>
                <c:pt idx="32572">
                  <c:v>150.06492009437804</c:v>
                </c:pt>
                <c:pt idx="32573">
                  <c:v>150.48669494875003</c:v>
                </c:pt>
                <c:pt idx="32574">
                  <c:v>150.06492009437804</c:v>
                </c:pt>
                <c:pt idx="32575">
                  <c:v>153.37461047364957</c:v>
                </c:pt>
                <c:pt idx="32576">
                  <c:v>151.62785743034317</c:v>
                </c:pt>
                <c:pt idx="32577">
                  <c:v>150.52460336396524</c:v>
                </c:pt>
                <c:pt idx="32578">
                  <c:v>150.70847944337197</c:v>
                </c:pt>
                <c:pt idx="32579">
                  <c:v>150.61654098190766</c:v>
                </c:pt>
                <c:pt idx="32580">
                  <c:v>150.06492009437804</c:v>
                </c:pt>
                <c:pt idx="32581">
                  <c:v>151.16816211044352</c:v>
                </c:pt>
                <c:pt idx="32582">
                  <c:v>150.98428699506178</c:v>
                </c:pt>
                <c:pt idx="32583">
                  <c:v>151.53591354623825</c:v>
                </c:pt>
                <c:pt idx="32584">
                  <c:v>150.1568581340814</c:v>
                </c:pt>
                <c:pt idx="32585">
                  <c:v>151.35203180318464</c:v>
                </c:pt>
                <c:pt idx="32586">
                  <c:v>150.43266562551966</c:v>
                </c:pt>
                <c:pt idx="32587">
                  <c:v>151.0383163785437</c:v>
                </c:pt>
                <c:pt idx="32588">
                  <c:v>153.3367327264796</c:v>
                </c:pt>
                <c:pt idx="32589">
                  <c:v>152.32542832835657</c:v>
                </c:pt>
                <c:pt idx="32590">
                  <c:v>150.06492009437804</c:v>
                </c:pt>
                <c:pt idx="32591">
                  <c:v>150.52460336396524</c:v>
                </c:pt>
                <c:pt idx="32592">
                  <c:v>151.13025423749238</c:v>
                </c:pt>
                <c:pt idx="32593">
                  <c:v>152.04962077666673</c:v>
                </c:pt>
                <c:pt idx="32594">
                  <c:v>150.67057036538958</c:v>
                </c:pt>
                <c:pt idx="32595">
                  <c:v>150.2487958122754</c:v>
                </c:pt>
                <c:pt idx="32596">
                  <c:v>150.70847944337197</c:v>
                </c:pt>
                <c:pt idx="32597">
                  <c:v>150.70847944337197</c:v>
                </c:pt>
                <c:pt idx="32598">
                  <c:v>152.63911965237259</c:v>
                </c:pt>
                <c:pt idx="32599">
                  <c:v>151.35203180318464</c:v>
                </c:pt>
                <c:pt idx="32600">
                  <c:v>151.53591354623825</c:v>
                </c:pt>
                <c:pt idx="32601">
                  <c:v>151.2600999693922</c:v>
                </c:pt>
                <c:pt idx="32602">
                  <c:v>150.48669494875003</c:v>
                </c:pt>
                <c:pt idx="32603">
                  <c:v>150.67057036538958</c:v>
                </c:pt>
                <c:pt idx="32604">
                  <c:v>152.4552927382407</c:v>
                </c:pt>
                <c:pt idx="32605">
                  <c:v>155.0294798844134</c:v>
                </c:pt>
                <c:pt idx="32606">
                  <c:v>153.83432989417415</c:v>
                </c:pt>
                <c:pt idx="32607">
                  <c:v>151.71980131444809</c:v>
                </c:pt>
                <c:pt idx="32608">
                  <c:v>151.16816211044352</c:v>
                </c:pt>
                <c:pt idx="32609">
                  <c:v>151.16816211044352</c:v>
                </c:pt>
                <c:pt idx="32610">
                  <c:v>150.11894971886622</c:v>
                </c:pt>
                <c:pt idx="32611">
                  <c:v>153.19078295700209</c:v>
                </c:pt>
                <c:pt idx="32612">
                  <c:v>150.06492009437804</c:v>
                </c:pt>
                <c:pt idx="32613">
                  <c:v>152.41736618730525</c:v>
                </c:pt>
                <c:pt idx="32614">
                  <c:v>151.77381322497692</c:v>
                </c:pt>
                <c:pt idx="32615">
                  <c:v>151.22219209644106</c:v>
                </c:pt>
                <c:pt idx="32616">
                  <c:v>151.62785743034317</c:v>
                </c:pt>
                <c:pt idx="32617">
                  <c:v>150.98428699506178</c:v>
                </c:pt>
                <c:pt idx="32618">
                  <c:v>150.48669494875003</c:v>
                </c:pt>
                <c:pt idx="32619">
                  <c:v>151.68187476351261</c:v>
                </c:pt>
                <c:pt idx="32620">
                  <c:v>150.89234853359747</c:v>
                </c:pt>
                <c:pt idx="32621">
                  <c:v>150.57863292820184</c:v>
                </c:pt>
                <c:pt idx="32622">
                  <c:v>150.39476311495758</c:v>
                </c:pt>
                <c:pt idx="32623">
                  <c:v>152.23349046940788</c:v>
                </c:pt>
                <c:pt idx="32624">
                  <c:v>150.302825376512</c:v>
                </c:pt>
                <c:pt idx="32625">
                  <c:v>151.71980131444809</c:v>
                </c:pt>
                <c:pt idx="32626">
                  <c:v>152.54723662234562</c:v>
                </c:pt>
                <c:pt idx="32627">
                  <c:v>150.98428699506178</c:v>
                </c:pt>
                <c:pt idx="32628">
                  <c:v>150.52460336396524</c:v>
                </c:pt>
                <c:pt idx="32629">
                  <c:v>151.16816211044352</c:v>
                </c:pt>
                <c:pt idx="32630">
                  <c:v>150.302825376512</c:v>
                </c:pt>
                <c:pt idx="32631">
                  <c:v>151.44396966213333</c:v>
                </c:pt>
                <c:pt idx="32632">
                  <c:v>152.63911965237259</c:v>
                </c:pt>
                <c:pt idx="32633">
                  <c:v>152.63911965237259</c:v>
                </c:pt>
                <c:pt idx="32634">
                  <c:v>153.09883907289716</c:v>
                </c:pt>
                <c:pt idx="32635">
                  <c:v>150.302825376512</c:v>
                </c:pt>
                <c:pt idx="32636">
                  <c:v>151.13025423749238</c:v>
                </c:pt>
                <c:pt idx="32637">
                  <c:v>150.94637851959502</c:v>
                </c:pt>
                <c:pt idx="32638">
                  <c:v>150.06492009437804</c:v>
                </c:pt>
                <c:pt idx="32639">
                  <c:v>150.70847944337197</c:v>
                </c:pt>
                <c:pt idx="32640">
                  <c:v>151.2600999693922</c:v>
                </c:pt>
                <c:pt idx="32641">
                  <c:v>150.67057036538958</c:v>
                </c:pt>
                <c:pt idx="32642">
                  <c:v>153.3367327264796</c:v>
                </c:pt>
                <c:pt idx="32643">
                  <c:v>150.11894971886622</c:v>
                </c:pt>
                <c:pt idx="32644">
                  <c:v>151.07622425149484</c:v>
                </c:pt>
                <c:pt idx="32645">
                  <c:v>150.21088739706022</c:v>
                </c:pt>
                <c:pt idx="32646">
                  <c:v>155.35933549756945</c:v>
                </c:pt>
                <c:pt idx="32647">
                  <c:v>151.07622425149484</c:v>
                </c:pt>
                <c:pt idx="32648">
                  <c:v>151.9036294336112</c:v>
                </c:pt>
                <c:pt idx="32649">
                  <c:v>150.70847944337197</c:v>
                </c:pt>
                <c:pt idx="32650">
                  <c:v>151.13025423749238</c:v>
                </c:pt>
                <c:pt idx="32651">
                  <c:v>152.27140497003089</c:v>
                </c:pt>
                <c:pt idx="32652">
                  <c:v>150.85444668580257</c:v>
                </c:pt>
                <c:pt idx="32653">
                  <c:v>152.87704945689242</c:v>
                </c:pt>
                <c:pt idx="32654">
                  <c:v>151.0383163785437</c:v>
                </c:pt>
                <c:pt idx="32655">
                  <c:v>151.31412995538975</c:v>
                </c:pt>
                <c:pt idx="32656">
                  <c:v>151.22219209644106</c:v>
                </c:pt>
                <c:pt idx="32657">
                  <c:v>152.27140497003089</c:v>
                </c:pt>
                <c:pt idx="32658">
                  <c:v>152.36334885413578</c:v>
                </c:pt>
                <c:pt idx="32659">
                  <c:v>152.4552927382407</c:v>
                </c:pt>
                <c:pt idx="32660">
                  <c:v>151.22219209644106</c:v>
                </c:pt>
                <c:pt idx="32661">
                  <c:v>151.22219209644106</c:v>
                </c:pt>
                <c:pt idx="32662">
                  <c:v>150.11894971886622</c:v>
                </c:pt>
                <c:pt idx="32663">
                  <c:v>150.1568581340814</c:v>
                </c:pt>
                <c:pt idx="32664">
                  <c:v>150.02701787302345</c:v>
                </c:pt>
                <c:pt idx="32665">
                  <c:v>150.02701787302345</c:v>
                </c:pt>
                <c:pt idx="32666">
                  <c:v>150.06492009437804</c:v>
                </c:pt>
                <c:pt idx="32667">
                  <c:v>150.52460336396524</c:v>
                </c:pt>
                <c:pt idx="32668">
                  <c:v>150.39476311495758</c:v>
                </c:pt>
                <c:pt idx="32669">
                  <c:v>150.67057036538958</c:v>
                </c:pt>
                <c:pt idx="32670">
                  <c:v>151.40606178918219</c:v>
                </c:pt>
                <c:pt idx="32671">
                  <c:v>150.302825376512</c:v>
                </c:pt>
                <c:pt idx="32672">
                  <c:v>150.61654098190766</c:v>
                </c:pt>
                <c:pt idx="32673">
                  <c:v>150.85444668580257</c:v>
                </c:pt>
                <c:pt idx="32674">
                  <c:v>150.85444668580257</c:v>
                </c:pt>
                <c:pt idx="32675">
                  <c:v>151.35203180318464</c:v>
                </c:pt>
                <c:pt idx="32676">
                  <c:v>150.02701787302345</c:v>
                </c:pt>
                <c:pt idx="32677">
                  <c:v>150.52460336396524</c:v>
                </c:pt>
                <c:pt idx="32678">
                  <c:v>151.2600999693922</c:v>
                </c:pt>
                <c:pt idx="32679">
                  <c:v>154.11010189744221</c:v>
                </c:pt>
                <c:pt idx="32680">
                  <c:v>154.75370848366097</c:v>
                </c:pt>
                <c:pt idx="32681">
                  <c:v>153.37461047364957</c:v>
                </c:pt>
                <c:pt idx="32682">
                  <c:v>151.16816211044352</c:v>
                </c:pt>
                <c:pt idx="32683">
                  <c:v>150.11894971886622</c:v>
                </c:pt>
                <c:pt idx="32684">
                  <c:v>151.0383163785437</c:v>
                </c:pt>
                <c:pt idx="32685">
                  <c:v>153.79641599606677</c:v>
                </c:pt>
                <c:pt idx="32686">
                  <c:v>151.40606178918219</c:v>
                </c:pt>
                <c:pt idx="32687">
                  <c:v>155.21336765262322</c:v>
                </c:pt>
                <c:pt idx="32688">
                  <c:v>153.00689518879224</c:v>
                </c:pt>
                <c:pt idx="32689">
                  <c:v>150.302825376512</c:v>
                </c:pt>
                <c:pt idx="32690">
                  <c:v>153.24479486753091</c:v>
                </c:pt>
                <c:pt idx="32691">
                  <c:v>150.39476311495758</c:v>
                </c:pt>
                <c:pt idx="32692">
                  <c:v>150.11894971886622</c:v>
                </c:pt>
                <c:pt idx="32693">
                  <c:v>151.16816211044352</c:v>
                </c:pt>
                <c:pt idx="32694">
                  <c:v>150.39476311495758</c:v>
                </c:pt>
                <c:pt idx="32695">
                  <c:v>150.34073355072098</c:v>
                </c:pt>
                <c:pt idx="32696">
                  <c:v>150.76250882685389</c:v>
                </c:pt>
                <c:pt idx="32697">
                  <c:v>150.06492009437804</c:v>
                </c:pt>
                <c:pt idx="32698">
                  <c:v>150.302825376512</c:v>
                </c:pt>
                <c:pt idx="32699">
                  <c:v>152.23349046940788</c:v>
                </c:pt>
                <c:pt idx="32700">
                  <c:v>150.67057036538958</c:v>
                </c:pt>
                <c:pt idx="32701">
                  <c:v>150.06492009437804</c:v>
                </c:pt>
                <c:pt idx="32702">
                  <c:v>151.2600999693922</c:v>
                </c:pt>
                <c:pt idx="32703">
                  <c:v>150.34073355072098</c:v>
                </c:pt>
                <c:pt idx="32704">
                  <c:v>150.02701787302345</c:v>
                </c:pt>
                <c:pt idx="32705">
                  <c:v>150.43266562551966</c:v>
                </c:pt>
                <c:pt idx="32706">
                  <c:v>150.21088739706022</c:v>
                </c:pt>
                <c:pt idx="32707">
                  <c:v>151.31412995538975</c:v>
                </c:pt>
                <c:pt idx="32708">
                  <c:v>150.39476311495758</c:v>
                </c:pt>
                <c:pt idx="32709">
                  <c:v>151.95768231520242</c:v>
                </c:pt>
                <c:pt idx="32710">
                  <c:v>151.86574505876936</c:v>
                </c:pt>
                <c:pt idx="32711">
                  <c:v>152.08751720182104</c:v>
                </c:pt>
                <c:pt idx="32712">
                  <c:v>152.4552927382407</c:v>
                </c:pt>
                <c:pt idx="32713">
                  <c:v>152.73106353647751</c:v>
                </c:pt>
                <c:pt idx="32714">
                  <c:v>151.53591354623825</c:v>
                </c:pt>
                <c:pt idx="32715">
                  <c:v>153.46655435775449</c:v>
                </c:pt>
                <c:pt idx="32716">
                  <c:v>151.99557331771612</c:v>
                </c:pt>
                <c:pt idx="32717">
                  <c:v>151.9036294336112</c:v>
                </c:pt>
                <c:pt idx="32718">
                  <c:v>151.16816211044352</c:v>
                </c:pt>
                <c:pt idx="32719">
                  <c:v>150.11894971886622</c:v>
                </c:pt>
                <c:pt idx="32720">
                  <c:v>150.52460336396524</c:v>
                </c:pt>
                <c:pt idx="32721">
                  <c:v>151.53591354623825</c:v>
                </c:pt>
                <c:pt idx="32722">
                  <c:v>151.58993750707955</c:v>
                </c:pt>
                <c:pt idx="32723">
                  <c:v>154.34803471454015</c:v>
                </c:pt>
                <c:pt idx="32724">
                  <c:v>151.95768231520242</c:v>
                </c:pt>
                <c:pt idx="32725">
                  <c:v>151.0383163785437</c:v>
                </c:pt>
                <c:pt idx="32726">
                  <c:v>150.11894971886622</c:v>
                </c:pt>
                <c:pt idx="32727">
                  <c:v>150.2487958122754</c:v>
                </c:pt>
                <c:pt idx="32728">
                  <c:v>153.55849824185941</c:v>
                </c:pt>
                <c:pt idx="32729">
                  <c:v>151.13025423749238</c:v>
                </c:pt>
                <c:pt idx="32730">
                  <c:v>155.72708030569234</c:v>
                </c:pt>
                <c:pt idx="32731">
                  <c:v>155.63514907441549</c:v>
                </c:pt>
                <c:pt idx="32732">
                  <c:v>153.3367327264796</c:v>
                </c:pt>
                <c:pt idx="32733">
                  <c:v>154.29398966565202</c:v>
                </c:pt>
                <c:pt idx="32734">
                  <c:v>155.76497070569039</c:v>
                </c:pt>
                <c:pt idx="32735">
                  <c:v>157.05212603662812</c:v>
                </c:pt>
                <c:pt idx="32736">
                  <c:v>152.82300742058243</c:v>
                </c:pt>
                <c:pt idx="32737">
                  <c:v>150.80041730232065</c:v>
                </c:pt>
                <c:pt idx="32738">
                  <c:v>150.2487958122754</c:v>
                </c:pt>
                <c:pt idx="32739">
                  <c:v>152.32542832835657</c:v>
                </c:pt>
                <c:pt idx="32740">
                  <c:v>154.71578133020989</c:v>
                </c:pt>
                <c:pt idx="32741">
                  <c:v>152.41736618730525</c:v>
                </c:pt>
                <c:pt idx="32742">
                  <c:v>151.07622425149484</c:v>
                </c:pt>
                <c:pt idx="32743">
                  <c:v>151.2600999693922</c:v>
                </c:pt>
                <c:pt idx="32744">
                  <c:v>150.89234853359747</c:v>
                </c:pt>
                <c:pt idx="32745">
                  <c:v>150.11894971886622</c:v>
                </c:pt>
                <c:pt idx="32746">
                  <c:v>150.34073355072098</c:v>
                </c:pt>
                <c:pt idx="32747">
                  <c:v>151.71980131444809</c:v>
                </c:pt>
                <c:pt idx="32748">
                  <c:v>151.31412995538975</c:v>
                </c:pt>
                <c:pt idx="32749">
                  <c:v>151.16816211044352</c:v>
                </c:pt>
                <c:pt idx="32750">
                  <c:v>152.54723662234562</c:v>
                </c:pt>
                <c:pt idx="32751">
                  <c:v>151.0383163785437</c:v>
                </c:pt>
                <c:pt idx="32752">
                  <c:v>152.14155863561541</c:v>
                </c:pt>
                <c:pt idx="32753">
                  <c:v>151.2600999693922</c:v>
                </c:pt>
                <c:pt idx="32754">
                  <c:v>151.71980131444809</c:v>
                </c:pt>
                <c:pt idx="32755">
                  <c:v>150.67057036538958</c:v>
                </c:pt>
                <c:pt idx="32756">
                  <c:v>151.68187476351261</c:v>
                </c:pt>
                <c:pt idx="32757">
                  <c:v>150.76250882685389</c:v>
                </c:pt>
                <c:pt idx="32758">
                  <c:v>151.22219209644106</c:v>
                </c:pt>
                <c:pt idx="32759">
                  <c:v>150.21088739706022</c:v>
                </c:pt>
                <c:pt idx="32760">
                  <c:v>151.77381322497692</c:v>
                </c:pt>
                <c:pt idx="32761">
                  <c:v>151.40606178918219</c:v>
                </c:pt>
                <c:pt idx="32762">
                  <c:v>150.85444668580257</c:v>
                </c:pt>
                <c:pt idx="32763">
                  <c:v>150.1568581340814</c:v>
                </c:pt>
                <c:pt idx="32764">
                  <c:v>151.71980131444809</c:v>
                </c:pt>
                <c:pt idx="32765">
                  <c:v>152.27140497003089</c:v>
                </c:pt>
                <c:pt idx="32766">
                  <c:v>150.02701787302345</c:v>
                </c:pt>
                <c:pt idx="32767">
                  <c:v>152.54723662234562</c:v>
                </c:pt>
                <c:pt idx="32768">
                  <c:v>150.89234853359747</c:v>
                </c:pt>
                <c:pt idx="32769">
                  <c:v>155.63514907441549</c:v>
                </c:pt>
                <c:pt idx="32770">
                  <c:v>154.71578133020989</c:v>
                </c:pt>
                <c:pt idx="32771">
                  <c:v>151.62785743034317</c:v>
                </c:pt>
                <c:pt idx="32772">
                  <c:v>150.21088739706022</c:v>
                </c:pt>
                <c:pt idx="32773">
                  <c:v>150.48669494875003</c:v>
                </c:pt>
                <c:pt idx="32774">
                  <c:v>151.35203180318464</c:v>
                </c:pt>
                <c:pt idx="32775">
                  <c:v>151.35203180318464</c:v>
                </c:pt>
                <c:pt idx="32776">
                  <c:v>150.61654098190766</c:v>
                </c:pt>
                <c:pt idx="32777">
                  <c:v>150.80041730232065</c:v>
                </c:pt>
                <c:pt idx="32778">
                  <c:v>153.46655435775449</c:v>
                </c:pt>
                <c:pt idx="32779">
                  <c:v>154.29398966565202</c:v>
                </c:pt>
                <c:pt idx="32780">
                  <c:v>153.74238601006925</c:v>
                </c:pt>
                <c:pt idx="32781">
                  <c:v>153.37461047364957</c:v>
                </c:pt>
                <c:pt idx="32782">
                  <c:v>152.91495130468732</c:v>
                </c:pt>
                <c:pt idx="32783">
                  <c:v>150.98428699506178</c:v>
                </c:pt>
                <c:pt idx="32784">
                  <c:v>150.39476311495758</c:v>
                </c:pt>
                <c:pt idx="32785">
                  <c:v>153.42866998291265</c:v>
                </c:pt>
                <c:pt idx="32786">
                  <c:v>153.70447813711809</c:v>
                </c:pt>
                <c:pt idx="32787">
                  <c:v>155.08352734336401</c:v>
                </c:pt>
                <c:pt idx="32788">
                  <c:v>155.08352734336401</c:v>
                </c:pt>
                <c:pt idx="32789">
                  <c:v>150.302825376512</c:v>
                </c:pt>
                <c:pt idx="32790">
                  <c:v>151.62785743034317</c:v>
                </c:pt>
                <c:pt idx="32791">
                  <c:v>150.52460336396524</c:v>
                </c:pt>
                <c:pt idx="32792">
                  <c:v>150.76250882685389</c:v>
                </c:pt>
                <c:pt idx="32793">
                  <c:v>151.31412995538975</c:v>
                </c:pt>
                <c:pt idx="32794">
                  <c:v>151.62785743034317</c:v>
                </c:pt>
                <c:pt idx="32795">
                  <c:v>152.4552927382407</c:v>
                </c:pt>
                <c:pt idx="32796">
                  <c:v>153.19078295700209</c:v>
                </c:pt>
                <c:pt idx="32797">
                  <c:v>151.9036294336112</c:v>
                </c:pt>
                <c:pt idx="32798">
                  <c:v>151.44396966213333</c:v>
                </c:pt>
                <c:pt idx="32799">
                  <c:v>150.43266562551966</c:v>
                </c:pt>
                <c:pt idx="32800">
                  <c:v>150.52460336396524</c:v>
                </c:pt>
                <c:pt idx="32801">
                  <c:v>152.82300742058243</c:v>
                </c:pt>
                <c:pt idx="32802">
                  <c:v>152.08751720182104</c:v>
                </c:pt>
                <c:pt idx="32803">
                  <c:v>151.07622425149484</c:v>
                </c:pt>
                <c:pt idx="32804">
                  <c:v>151.13025423749238</c:v>
                </c:pt>
                <c:pt idx="32805">
                  <c:v>151.0383163785437</c:v>
                </c:pt>
                <c:pt idx="32806">
                  <c:v>150.43266562551966</c:v>
                </c:pt>
                <c:pt idx="32807">
                  <c:v>151.22219209644106</c:v>
                </c:pt>
                <c:pt idx="32808">
                  <c:v>150.06492009437804</c:v>
                </c:pt>
                <c:pt idx="32809">
                  <c:v>150.89234853359747</c:v>
                </c:pt>
                <c:pt idx="32810">
                  <c:v>150.1568581340814</c:v>
                </c:pt>
                <c:pt idx="32811">
                  <c:v>150.48669494875003</c:v>
                </c:pt>
                <c:pt idx="32812">
                  <c:v>153.6125402781694</c:v>
                </c:pt>
                <c:pt idx="32813">
                  <c:v>153.42866998291265</c:v>
                </c:pt>
                <c:pt idx="32814">
                  <c:v>151.86574505876936</c:v>
                </c:pt>
                <c:pt idx="32815">
                  <c:v>152.27140497003089</c:v>
                </c:pt>
                <c:pt idx="32816">
                  <c:v>150.06492009437804</c:v>
                </c:pt>
                <c:pt idx="32817">
                  <c:v>151.40606178918219</c:v>
                </c:pt>
                <c:pt idx="32818">
                  <c:v>150.302825376512</c:v>
                </c:pt>
                <c:pt idx="32819">
                  <c:v>151.68187476351261</c:v>
                </c:pt>
                <c:pt idx="32820">
                  <c:v>152.14155863561541</c:v>
                </c:pt>
                <c:pt idx="32821">
                  <c:v>152.87704945689242</c:v>
                </c:pt>
                <c:pt idx="32822">
                  <c:v>151.62785743034317</c:v>
                </c:pt>
                <c:pt idx="32823">
                  <c:v>150.61654098190766</c:v>
                </c:pt>
                <c:pt idx="32824">
                  <c:v>150.43266562551966</c:v>
                </c:pt>
                <c:pt idx="32825">
                  <c:v>151.16816211044352</c:v>
                </c:pt>
                <c:pt idx="32826">
                  <c:v>153.19078295700209</c:v>
                </c:pt>
                <c:pt idx="32827">
                  <c:v>154.56982131796678</c:v>
                </c:pt>
                <c:pt idx="32828">
                  <c:v>153.74238601006925</c:v>
                </c:pt>
                <c:pt idx="32829">
                  <c:v>156.22469133124622</c:v>
                </c:pt>
                <c:pt idx="32830">
                  <c:v>150.61654098190766</c:v>
                </c:pt>
                <c:pt idx="32831">
                  <c:v>150.80041730232065</c:v>
                </c:pt>
                <c:pt idx="32832">
                  <c:v>150.39476311495758</c:v>
                </c:pt>
                <c:pt idx="32833">
                  <c:v>151.86574505876936</c:v>
                </c:pt>
                <c:pt idx="32834">
                  <c:v>151.22219209644106</c:v>
                </c:pt>
                <c:pt idx="32835">
                  <c:v>151.35203180318464</c:v>
                </c:pt>
                <c:pt idx="32836">
                  <c:v>150.61654098190766</c:v>
                </c:pt>
                <c:pt idx="32837">
                  <c:v>150.302825376512</c:v>
                </c:pt>
                <c:pt idx="32838">
                  <c:v>151.40606178918219</c:v>
                </c:pt>
                <c:pt idx="32839">
                  <c:v>150.94637851959502</c:v>
                </c:pt>
                <c:pt idx="32840">
                  <c:v>153.9802856888079</c:v>
                </c:pt>
                <c:pt idx="32841">
                  <c:v>151.40606178918219</c:v>
                </c:pt>
                <c:pt idx="32842">
                  <c:v>150.39476311495758</c:v>
                </c:pt>
                <c:pt idx="32843">
                  <c:v>153.6125402781694</c:v>
                </c:pt>
                <c:pt idx="32844">
                  <c:v>150.1568581340814</c:v>
                </c:pt>
                <c:pt idx="32845">
                  <c:v>151.31412995538975</c:v>
                </c:pt>
                <c:pt idx="32846">
                  <c:v>150.52460336396524</c:v>
                </c:pt>
                <c:pt idx="32847">
                  <c:v>151.22219209644106</c:v>
                </c:pt>
                <c:pt idx="32848">
                  <c:v>151.71980131444809</c:v>
                </c:pt>
                <c:pt idx="32849">
                  <c:v>151.2600999693922</c:v>
                </c:pt>
                <c:pt idx="32850">
                  <c:v>151.07622425149484</c:v>
                </c:pt>
                <c:pt idx="32851">
                  <c:v>151.35203180318464</c:v>
                </c:pt>
                <c:pt idx="32852">
                  <c:v>150.2487958122754</c:v>
                </c:pt>
                <c:pt idx="32853">
                  <c:v>150.1568581340814</c:v>
                </c:pt>
                <c:pt idx="32854">
                  <c:v>155.4512727540025</c:v>
                </c:pt>
                <c:pt idx="32855">
                  <c:v>151.77381322497692</c:v>
                </c:pt>
                <c:pt idx="32856">
                  <c:v>152.50930404625393</c:v>
                </c:pt>
                <c:pt idx="32857">
                  <c:v>150.70847944337197</c:v>
                </c:pt>
                <c:pt idx="32858">
                  <c:v>153.65044212596433</c:v>
                </c:pt>
                <c:pt idx="32859">
                  <c:v>155.5811431890429</c:v>
                </c:pt>
                <c:pt idx="32860">
                  <c:v>154.75370848366097</c:v>
                </c:pt>
                <c:pt idx="32861">
                  <c:v>152.82300742058243</c:v>
                </c:pt>
                <c:pt idx="32862">
                  <c:v>150.48669494875003</c:v>
                </c:pt>
                <c:pt idx="32863">
                  <c:v>150.43266562551966</c:v>
                </c:pt>
                <c:pt idx="32864">
                  <c:v>150.67057036538958</c:v>
                </c:pt>
                <c:pt idx="32865">
                  <c:v>150.43266562551966</c:v>
                </c:pt>
                <c:pt idx="32866">
                  <c:v>150.302825376512</c:v>
                </c:pt>
                <c:pt idx="32867">
                  <c:v>153.24479486753091</c:v>
                </c:pt>
                <c:pt idx="32868">
                  <c:v>154.62384467629246</c:v>
                </c:pt>
                <c:pt idx="32869">
                  <c:v>151.95768231520242</c:v>
                </c:pt>
                <c:pt idx="32870">
                  <c:v>150.94637851959502</c:v>
                </c:pt>
                <c:pt idx="32871">
                  <c:v>150.34073355072098</c:v>
                </c:pt>
                <c:pt idx="32872">
                  <c:v>150.34073355072098</c:v>
                </c:pt>
                <c:pt idx="32873">
                  <c:v>152.04962077666673</c:v>
                </c:pt>
                <c:pt idx="32874">
                  <c:v>150.70847944337197</c:v>
                </c:pt>
                <c:pt idx="32875">
                  <c:v>151.2600999693922</c:v>
                </c:pt>
                <c:pt idx="32876">
                  <c:v>152.41736618730525</c:v>
                </c:pt>
                <c:pt idx="32877">
                  <c:v>153.3367327264796</c:v>
                </c:pt>
                <c:pt idx="32878">
                  <c:v>154.25609806062272</c:v>
                </c:pt>
                <c:pt idx="32879">
                  <c:v>150.48669494875003</c:v>
                </c:pt>
                <c:pt idx="32880">
                  <c:v>150.89234853359747</c:v>
                </c:pt>
                <c:pt idx="32881">
                  <c:v>150.70847944337197</c:v>
                </c:pt>
                <c:pt idx="32882">
                  <c:v>152.27140497003089</c:v>
                </c:pt>
                <c:pt idx="32883">
                  <c:v>152.08751720182104</c:v>
                </c:pt>
                <c:pt idx="32884">
                  <c:v>152.4552927382407</c:v>
                </c:pt>
                <c:pt idx="32885">
                  <c:v>153.09883907289716</c:v>
                </c:pt>
                <c:pt idx="32886">
                  <c:v>152.54723662234562</c:v>
                </c:pt>
                <c:pt idx="32887">
                  <c:v>151.07622425149484</c:v>
                </c:pt>
                <c:pt idx="32888">
                  <c:v>150.80041730232065</c:v>
                </c:pt>
                <c:pt idx="32889">
                  <c:v>151.40606178918219</c:v>
                </c:pt>
                <c:pt idx="32890">
                  <c:v>152.50930404625393</c:v>
                </c:pt>
                <c:pt idx="32891">
                  <c:v>152.9689873158411</c:v>
                </c:pt>
                <c:pt idx="32892">
                  <c:v>151.86574505876936</c:v>
                </c:pt>
                <c:pt idx="32893">
                  <c:v>154.47787743386186</c:v>
                </c:pt>
                <c:pt idx="32894">
                  <c:v>150.302825376512</c:v>
                </c:pt>
                <c:pt idx="32895">
                  <c:v>150.57863292820184</c:v>
                </c:pt>
                <c:pt idx="32896">
                  <c:v>153.83432989417415</c:v>
                </c:pt>
                <c:pt idx="32897">
                  <c:v>150.34073355072098</c:v>
                </c:pt>
                <c:pt idx="32898">
                  <c:v>151.07622425149484</c:v>
                </c:pt>
                <c:pt idx="32899">
                  <c:v>152.73106353647751</c:v>
                </c:pt>
                <c:pt idx="32900">
                  <c:v>152.27140497003089</c:v>
                </c:pt>
                <c:pt idx="32901">
                  <c:v>150.48669494875003</c:v>
                </c:pt>
                <c:pt idx="32902">
                  <c:v>151.58993750707955</c:v>
                </c:pt>
                <c:pt idx="32903">
                  <c:v>151.07622425149484</c:v>
                </c:pt>
                <c:pt idx="32904">
                  <c:v>150.94637851959502</c:v>
                </c:pt>
                <c:pt idx="32905">
                  <c:v>153.52060844437696</c:v>
                </c:pt>
                <c:pt idx="32906">
                  <c:v>152.87704945689242</c:v>
                </c:pt>
                <c:pt idx="32907">
                  <c:v>151.22219209644106</c:v>
                </c:pt>
                <c:pt idx="32908">
                  <c:v>152.32542832835657</c:v>
                </c:pt>
                <c:pt idx="32909">
                  <c:v>154.89965463804475</c:v>
                </c:pt>
                <c:pt idx="32910">
                  <c:v>151.13025423749238</c:v>
                </c:pt>
                <c:pt idx="32911">
                  <c:v>150.70847944337197</c:v>
                </c:pt>
                <c:pt idx="32912">
                  <c:v>153.00689518879224</c:v>
                </c:pt>
                <c:pt idx="32913">
                  <c:v>151.0383163785437</c:v>
                </c:pt>
                <c:pt idx="32914">
                  <c:v>151.62785743034317</c:v>
                </c:pt>
                <c:pt idx="32915">
                  <c:v>151.07622425149484</c:v>
                </c:pt>
                <c:pt idx="32916">
                  <c:v>152.36334885413578</c:v>
                </c:pt>
                <c:pt idx="32917">
                  <c:v>151.81174519855301</c:v>
                </c:pt>
                <c:pt idx="32918">
                  <c:v>152.08751720182104</c:v>
                </c:pt>
                <c:pt idx="32919">
                  <c:v>152.4552927382407</c:v>
                </c:pt>
                <c:pt idx="32920">
                  <c:v>151.35203180318464</c:v>
                </c:pt>
                <c:pt idx="32921">
                  <c:v>152.4552927382407</c:v>
                </c:pt>
                <c:pt idx="32922">
                  <c:v>150.06492009437804</c:v>
                </c:pt>
                <c:pt idx="32923">
                  <c:v>150.1568581340814</c:v>
                </c:pt>
                <c:pt idx="32924">
                  <c:v>151.49799964813087</c:v>
                </c:pt>
                <c:pt idx="32925">
                  <c:v>151.95768231520242</c:v>
                </c:pt>
                <c:pt idx="32926">
                  <c:v>152.69317373899506</c:v>
                </c:pt>
                <c:pt idx="32927">
                  <c:v>150.76250882685389</c:v>
                </c:pt>
                <c:pt idx="32928">
                  <c:v>150.1568581340814</c:v>
                </c:pt>
                <c:pt idx="32929">
                  <c:v>150.85444668580257</c:v>
                </c:pt>
                <c:pt idx="32930">
                  <c:v>150.48669494875003</c:v>
                </c:pt>
                <c:pt idx="32931">
                  <c:v>150.48669494875003</c:v>
                </c:pt>
                <c:pt idx="32932">
                  <c:v>150.80041730232065</c:v>
                </c:pt>
                <c:pt idx="32933">
                  <c:v>150.48669494875003</c:v>
                </c:pt>
                <c:pt idx="32934">
                  <c:v>152.4552927382407</c:v>
                </c:pt>
                <c:pt idx="32935">
                  <c:v>153.19078295700209</c:v>
                </c:pt>
                <c:pt idx="32936">
                  <c:v>154.25609806062272</c:v>
                </c:pt>
                <c:pt idx="32937">
                  <c:v>152.32542832835657</c:v>
                </c:pt>
                <c:pt idx="32938">
                  <c:v>150.06492009437804</c:v>
                </c:pt>
                <c:pt idx="32939">
                  <c:v>150.98428699506178</c:v>
                </c:pt>
                <c:pt idx="32940">
                  <c:v>151.22219209644106</c:v>
                </c:pt>
                <c:pt idx="32941">
                  <c:v>153.88835385501545</c:v>
                </c:pt>
                <c:pt idx="32942">
                  <c:v>150.2487958122754</c:v>
                </c:pt>
                <c:pt idx="32943">
                  <c:v>150.52460336396524</c:v>
                </c:pt>
                <c:pt idx="32944">
                  <c:v>151.81174519855301</c:v>
                </c:pt>
                <c:pt idx="32945">
                  <c:v>150.1568581340814</c:v>
                </c:pt>
                <c:pt idx="32946">
                  <c:v>150.94637851959502</c:v>
                </c:pt>
                <c:pt idx="32947">
                  <c:v>150.98428699506178</c:v>
                </c:pt>
                <c:pt idx="32948">
                  <c:v>154.66176520207168</c:v>
                </c:pt>
                <c:pt idx="32949">
                  <c:v>151.9036294336112</c:v>
                </c:pt>
                <c:pt idx="32950">
                  <c:v>151.99557331771612</c:v>
                </c:pt>
                <c:pt idx="32951">
                  <c:v>152.82300742058243</c:v>
                </c:pt>
                <c:pt idx="32952">
                  <c:v>150.02701787302345</c:v>
                </c:pt>
                <c:pt idx="32953">
                  <c:v>151.58993750707955</c:v>
                </c:pt>
                <c:pt idx="32954">
                  <c:v>154.34803471454015</c:v>
                </c:pt>
                <c:pt idx="32955">
                  <c:v>151.77381322497692</c:v>
                </c:pt>
                <c:pt idx="32956">
                  <c:v>151.95768231520242</c:v>
                </c:pt>
                <c:pt idx="32957">
                  <c:v>150.80041730232065</c:v>
                </c:pt>
                <c:pt idx="32958">
                  <c:v>150.98428699506178</c:v>
                </c:pt>
                <c:pt idx="32959">
                  <c:v>150.85444668580257</c:v>
                </c:pt>
                <c:pt idx="32960">
                  <c:v>151.0383163785437</c:v>
                </c:pt>
                <c:pt idx="32961">
                  <c:v>152.63911965237259</c:v>
                </c:pt>
                <c:pt idx="32962">
                  <c:v>152.08751720182104</c:v>
                </c:pt>
                <c:pt idx="32963">
                  <c:v>153.09883907289716</c:v>
                </c:pt>
                <c:pt idx="32964">
                  <c:v>153.00689518879224</c:v>
                </c:pt>
                <c:pt idx="32965">
                  <c:v>152.63911965237259</c:v>
                </c:pt>
                <c:pt idx="32966">
                  <c:v>152.36334885413578</c:v>
                </c:pt>
                <c:pt idx="32967">
                  <c:v>152.4552927382407</c:v>
                </c:pt>
                <c:pt idx="32968">
                  <c:v>150.11894971886622</c:v>
                </c:pt>
                <c:pt idx="32969">
                  <c:v>150.85444668580257</c:v>
                </c:pt>
                <c:pt idx="32970">
                  <c:v>150.85444668580257</c:v>
                </c:pt>
                <c:pt idx="32971">
                  <c:v>152.14155863561541</c:v>
                </c:pt>
                <c:pt idx="32972">
                  <c:v>150.48669494875003</c:v>
                </c:pt>
                <c:pt idx="32973">
                  <c:v>150.57863292820184</c:v>
                </c:pt>
                <c:pt idx="32974">
                  <c:v>150.52460336396524</c:v>
                </c:pt>
                <c:pt idx="32975">
                  <c:v>151.99557331771612</c:v>
                </c:pt>
                <c:pt idx="32976">
                  <c:v>151.07622425149484</c:v>
                </c:pt>
                <c:pt idx="32977">
                  <c:v>150.34073355072098</c:v>
                </c:pt>
                <c:pt idx="32978">
                  <c:v>156.04080356303638</c:v>
                </c:pt>
                <c:pt idx="32979">
                  <c:v>150.80041730232065</c:v>
                </c:pt>
                <c:pt idx="32980">
                  <c:v>153.42866998291265</c:v>
                </c:pt>
                <c:pt idx="32981">
                  <c:v>154.16416200922089</c:v>
                </c:pt>
                <c:pt idx="32982">
                  <c:v>150.85444668580257</c:v>
                </c:pt>
                <c:pt idx="32983">
                  <c:v>151.2600999693922</c:v>
                </c:pt>
                <c:pt idx="32984">
                  <c:v>150.43266562551966</c:v>
                </c:pt>
                <c:pt idx="32985">
                  <c:v>150.48669494875003</c:v>
                </c:pt>
                <c:pt idx="32986">
                  <c:v>150.302825376512</c:v>
                </c:pt>
                <c:pt idx="32987">
                  <c:v>152.14155863561541</c:v>
                </c:pt>
                <c:pt idx="32988">
                  <c:v>150.67057036538958</c:v>
                </c:pt>
                <c:pt idx="32989">
                  <c:v>150.80041730232065</c:v>
                </c:pt>
                <c:pt idx="32990">
                  <c:v>151.22219209644106</c:v>
                </c:pt>
                <c:pt idx="32991">
                  <c:v>151.95768231520242</c:v>
                </c:pt>
                <c:pt idx="32992">
                  <c:v>153.52060844437696</c:v>
                </c:pt>
                <c:pt idx="32993">
                  <c:v>150.39476311495758</c:v>
                </c:pt>
                <c:pt idx="32994">
                  <c:v>151.99557331771612</c:v>
                </c:pt>
                <c:pt idx="32995">
                  <c:v>150.1568581340814</c:v>
                </c:pt>
                <c:pt idx="32996">
                  <c:v>154.20204578154713</c:v>
                </c:pt>
                <c:pt idx="32997">
                  <c:v>152.63911965237259</c:v>
                </c:pt>
                <c:pt idx="32998">
                  <c:v>153.65044212596433</c:v>
                </c:pt>
                <c:pt idx="32999">
                  <c:v>153.65044212596433</c:v>
                </c:pt>
                <c:pt idx="33000">
                  <c:v>152.82300742058243</c:v>
                </c:pt>
                <c:pt idx="33001">
                  <c:v>151.81174519855301</c:v>
                </c:pt>
                <c:pt idx="33002">
                  <c:v>152.50930404625393</c:v>
                </c:pt>
                <c:pt idx="33003">
                  <c:v>152.32542832835657</c:v>
                </c:pt>
                <c:pt idx="33004">
                  <c:v>153.09883907289716</c:v>
                </c:pt>
                <c:pt idx="33005">
                  <c:v>150.89234853359747</c:v>
                </c:pt>
                <c:pt idx="33006">
                  <c:v>152.78511159794374</c:v>
                </c:pt>
                <c:pt idx="33007">
                  <c:v>151.68187476351261</c:v>
                </c:pt>
                <c:pt idx="33008">
                  <c:v>150.80041730232065</c:v>
                </c:pt>
                <c:pt idx="33009">
                  <c:v>153.74238601006925</c:v>
                </c:pt>
                <c:pt idx="33010">
                  <c:v>150.67057036538958</c:v>
                </c:pt>
                <c:pt idx="33011">
                  <c:v>150.48669494875003</c:v>
                </c:pt>
                <c:pt idx="33012">
                  <c:v>150.76250882685389</c:v>
                </c:pt>
                <c:pt idx="33013">
                  <c:v>150.76250882685389</c:v>
                </c:pt>
                <c:pt idx="33014">
                  <c:v>150.57863292820184</c:v>
                </c:pt>
                <c:pt idx="33015">
                  <c:v>150.06492009437804</c:v>
                </c:pt>
                <c:pt idx="33016">
                  <c:v>151.68187476351261</c:v>
                </c:pt>
                <c:pt idx="33017">
                  <c:v>150.89234853359747</c:v>
                </c:pt>
                <c:pt idx="33018">
                  <c:v>151.9036294336112</c:v>
                </c:pt>
                <c:pt idx="33019">
                  <c:v>151.81174519855301</c:v>
                </c:pt>
                <c:pt idx="33020">
                  <c:v>151.16816211044352</c:v>
                </c:pt>
                <c:pt idx="33021">
                  <c:v>150.48669494875003</c:v>
                </c:pt>
                <c:pt idx="33022">
                  <c:v>150.06492009437804</c:v>
                </c:pt>
                <c:pt idx="33023">
                  <c:v>151.53591354623825</c:v>
                </c:pt>
                <c:pt idx="33024">
                  <c:v>152.17946108592596</c:v>
                </c:pt>
                <c:pt idx="33025">
                  <c:v>151.2600999693922</c:v>
                </c:pt>
                <c:pt idx="33026">
                  <c:v>150.43266562551966</c:v>
                </c:pt>
                <c:pt idx="33027">
                  <c:v>150.67057036538958</c:v>
                </c:pt>
                <c:pt idx="33028">
                  <c:v>150.302825376512</c:v>
                </c:pt>
                <c:pt idx="33029">
                  <c:v>151.0383163785437</c:v>
                </c:pt>
                <c:pt idx="33030">
                  <c:v>150.52460336396524</c:v>
                </c:pt>
                <c:pt idx="33031">
                  <c:v>152.82300742058243</c:v>
                </c:pt>
                <c:pt idx="33032">
                  <c:v>155.76497070569039</c:v>
                </c:pt>
                <c:pt idx="33033">
                  <c:v>152.36334885413578</c:v>
                </c:pt>
                <c:pt idx="33034">
                  <c:v>150.57863292820184</c:v>
                </c:pt>
                <c:pt idx="33035">
                  <c:v>150.76250882685389</c:v>
                </c:pt>
                <c:pt idx="33036">
                  <c:v>152.78511159794374</c:v>
                </c:pt>
                <c:pt idx="33037">
                  <c:v>153.3367327264796</c:v>
                </c:pt>
                <c:pt idx="33038">
                  <c:v>153.3367327264796</c:v>
                </c:pt>
                <c:pt idx="33039">
                  <c:v>151.22219209644106</c:v>
                </c:pt>
                <c:pt idx="33040">
                  <c:v>151.31412995538975</c:v>
                </c:pt>
                <c:pt idx="33041">
                  <c:v>151.58993750707955</c:v>
                </c:pt>
                <c:pt idx="33042">
                  <c:v>152.60124130268699</c:v>
                </c:pt>
                <c:pt idx="33043">
                  <c:v>150.34073355072098</c:v>
                </c:pt>
                <c:pt idx="33044">
                  <c:v>152.36334885413578</c:v>
                </c:pt>
                <c:pt idx="33045">
                  <c:v>154.56982131796678</c:v>
                </c:pt>
                <c:pt idx="33046">
                  <c:v>153.83432989417415</c:v>
                </c:pt>
                <c:pt idx="33047">
                  <c:v>154.75370848366097</c:v>
                </c:pt>
                <c:pt idx="33048">
                  <c:v>152.54723662234562</c:v>
                </c:pt>
                <c:pt idx="33049">
                  <c:v>153.55849824185941</c:v>
                </c:pt>
                <c:pt idx="33050">
                  <c:v>151.35203180318464</c:v>
                </c:pt>
                <c:pt idx="33051">
                  <c:v>150.21088739706022</c:v>
                </c:pt>
                <c:pt idx="33052">
                  <c:v>150.67057036538958</c:v>
                </c:pt>
                <c:pt idx="33053">
                  <c:v>150.67057036538958</c:v>
                </c:pt>
                <c:pt idx="33054">
                  <c:v>151.07622425149484</c:v>
                </c:pt>
                <c:pt idx="33055">
                  <c:v>151.40606178918219</c:v>
                </c:pt>
                <c:pt idx="33056">
                  <c:v>151.40606178918219</c:v>
                </c:pt>
                <c:pt idx="33057">
                  <c:v>156.27870083171257</c:v>
                </c:pt>
                <c:pt idx="33058">
                  <c:v>151.86574505876936</c:v>
                </c:pt>
                <c:pt idx="33059">
                  <c:v>152.50930404625393</c:v>
                </c:pt>
                <c:pt idx="33060">
                  <c:v>151.77381322497692</c:v>
                </c:pt>
                <c:pt idx="33061">
                  <c:v>151.77381322497692</c:v>
                </c:pt>
                <c:pt idx="33062">
                  <c:v>150.11894971886622</c:v>
                </c:pt>
                <c:pt idx="33063">
                  <c:v>153.46655435775449</c:v>
                </c:pt>
                <c:pt idx="33064">
                  <c:v>150.1568581340814</c:v>
                </c:pt>
                <c:pt idx="33065">
                  <c:v>151.31412995538975</c:v>
                </c:pt>
                <c:pt idx="33066">
                  <c:v>151.58993750707955</c:v>
                </c:pt>
                <c:pt idx="33067">
                  <c:v>152.41736618730525</c:v>
                </c:pt>
                <c:pt idx="33068">
                  <c:v>151.13025423749238</c:v>
                </c:pt>
                <c:pt idx="33069">
                  <c:v>151.53591354623825</c:v>
                </c:pt>
                <c:pt idx="33070">
                  <c:v>150.06492009437804</c:v>
                </c:pt>
                <c:pt idx="33071">
                  <c:v>150.76250882685389</c:v>
                </c:pt>
                <c:pt idx="33072">
                  <c:v>150.02701787302345</c:v>
                </c:pt>
                <c:pt idx="33073">
                  <c:v>150.80041730232065</c:v>
                </c:pt>
                <c:pt idx="33074">
                  <c:v>151.0383163785437</c:v>
                </c:pt>
                <c:pt idx="33075">
                  <c:v>150.67057036538958</c:v>
                </c:pt>
                <c:pt idx="33076">
                  <c:v>152.14155863561541</c:v>
                </c:pt>
                <c:pt idx="33077">
                  <c:v>154.71578133020989</c:v>
                </c:pt>
                <c:pt idx="33078">
                  <c:v>150.67057036538958</c:v>
                </c:pt>
                <c:pt idx="33079">
                  <c:v>153.00689518879224</c:v>
                </c:pt>
                <c:pt idx="33080">
                  <c:v>151.35203180318464</c:v>
                </c:pt>
                <c:pt idx="33081">
                  <c:v>152.08751720182104</c:v>
                </c:pt>
                <c:pt idx="33082">
                  <c:v>150.85444668580257</c:v>
                </c:pt>
                <c:pt idx="33083">
                  <c:v>150.1568581340814</c:v>
                </c:pt>
                <c:pt idx="33084">
                  <c:v>152.17946108592596</c:v>
                </c:pt>
                <c:pt idx="33085">
                  <c:v>153.92627377827907</c:v>
                </c:pt>
                <c:pt idx="33086">
                  <c:v>152.91495130468732</c:v>
                </c:pt>
                <c:pt idx="33087">
                  <c:v>152.91495130468732</c:v>
                </c:pt>
                <c:pt idx="33088">
                  <c:v>151.44396966213333</c:v>
                </c:pt>
                <c:pt idx="33089">
                  <c:v>151.16816211044352</c:v>
                </c:pt>
                <c:pt idx="33090">
                  <c:v>151.07622425149484</c:v>
                </c:pt>
                <c:pt idx="33091">
                  <c:v>150.67057036538958</c:v>
                </c:pt>
                <c:pt idx="33092">
                  <c:v>151.49799964813087</c:v>
                </c:pt>
                <c:pt idx="33093">
                  <c:v>150.52460336396524</c:v>
                </c:pt>
                <c:pt idx="33094">
                  <c:v>152.04962077666673</c:v>
                </c:pt>
                <c:pt idx="33095">
                  <c:v>150.57863292820184</c:v>
                </c:pt>
                <c:pt idx="33096">
                  <c:v>150.2487958122754</c:v>
                </c:pt>
                <c:pt idx="33097">
                  <c:v>150.34073355072098</c:v>
                </c:pt>
                <c:pt idx="33098">
                  <c:v>151.2600999693922</c:v>
                </c:pt>
                <c:pt idx="33099">
                  <c:v>151.13025423749238</c:v>
                </c:pt>
                <c:pt idx="33100">
                  <c:v>152.78511159794374</c:v>
                </c:pt>
                <c:pt idx="33101">
                  <c:v>152.14155863561541</c:v>
                </c:pt>
                <c:pt idx="33102">
                  <c:v>152.23349046940788</c:v>
                </c:pt>
                <c:pt idx="33103">
                  <c:v>150.1568581340814</c:v>
                </c:pt>
                <c:pt idx="33104">
                  <c:v>150.89234853359747</c:v>
                </c:pt>
                <c:pt idx="33105">
                  <c:v>151.0383163785437</c:v>
                </c:pt>
                <c:pt idx="33106">
                  <c:v>150.98428699506178</c:v>
                </c:pt>
                <c:pt idx="33107">
                  <c:v>151.77381322497692</c:v>
                </c:pt>
                <c:pt idx="33108">
                  <c:v>154.43997076594195</c:v>
                </c:pt>
                <c:pt idx="33109">
                  <c:v>153.3367327264796</c:v>
                </c:pt>
                <c:pt idx="33110">
                  <c:v>153.92627377827907</c:v>
                </c:pt>
                <c:pt idx="33111">
                  <c:v>151.71980131444809</c:v>
                </c:pt>
                <c:pt idx="33112">
                  <c:v>152.73106353647751</c:v>
                </c:pt>
                <c:pt idx="33113">
                  <c:v>152.91495130468732</c:v>
                </c:pt>
                <c:pt idx="33114">
                  <c:v>152.63911965237259</c:v>
                </c:pt>
                <c:pt idx="33115">
                  <c:v>152.08751720182104</c:v>
                </c:pt>
                <c:pt idx="33116">
                  <c:v>151.35203180318464</c:v>
                </c:pt>
                <c:pt idx="33117">
                  <c:v>151.62785743034317</c:v>
                </c:pt>
                <c:pt idx="33118">
                  <c:v>150.11894971886622</c:v>
                </c:pt>
                <c:pt idx="33119">
                  <c:v>150.76250882685389</c:v>
                </c:pt>
                <c:pt idx="33120">
                  <c:v>153.9802856888079</c:v>
                </c:pt>
                <c:pt idx="33121">
                  <c:v>153.42866998291265</c:v>
                </c:pt>
                <c:pt idx="33122">
                  <c:v>152.60124130268699</c:v>
                </c:pt>
                <c:pt idx="33123">
                  <c:v>153.00689518879224</c:v>
                </c:pt>
                <c:pt idx="33124">
                  <c:v>151.81174519855301</c:v>
                </c:pt>
                <c:pt idx="33125">
                  <c:v>150.302825376512</c:v>
                </c:pt>
                <c:pt idx="33126">
                  <c:v>151.13025423749238</c:v>
                </c:pt>
                <c:pt idx="33127">
                  <c:v>151.0383163785437</c:v>
                </c:pt>
                <c:pt idx="33128">
                  <c:v>151.40606178918219</c:v>
                </c:pt>
                <c:pt idx="33129">
                  <c:v>150.94637851959502</c:v>
                </c:pt>
                <c:pt idx="33130">
                  <c:v>151.49799964813087</c:v>
                </c:pt>
                <c:pt idx="33131">
                  <c:v>153.28272684110698</c:v>
                </c:pt>
                <c:pt idx="33132">
                  <c:v>150.80041730232065</c:v>
                </c:pt>
                <c:pt idx="33133">
                  <c:v>151.16816211044352</c:v>
                </c:pt>
                <c:pt idx="33134">
                  <c:v>150.11894971886622</c:v>
                </c:pt>
                <c:pt idx="33135">
                  <c:v>150.1568581340814</c:v>
                </c:pt>
                <c:pt idx="33136">
                  <c:v>150.02701787302345</c:v>
                </c:pt>
                <c:pt idx="33137">
                  <c:v>151.35203180318464</c:v>
                </c:pt>
                <c:pt idx="33138">
                  <c:v>153.46655435775449</c:v>
                </c:pt>
                <c:pt idx="33139">
                  <c:v>151.35203180318464</c:v>
                </c:pt>
                <c:pt idx="33140">
                  <c:v>150.2487958122754</c:v>
                </c:pt>
                <c:pt idx="33141">
                  <c:v>150.67057036538958</c:v>
                </c:pt>
                <c:pt idx="33142">
                  <c:v>150.43266562551966</c:v>
                </c:pt>
                <c:pt idx="33143">
                  <c:v>153.09883907289716</c:v>
                </c:pt>
                <c:pt idx="33144">
                  <c:v>153.74238601006925</c:v>
                </c:pt>
                <c:pt idx="33145">
                  <c:v>150.02701787302345</c:v>
                </c:pt>
                <c:pt idx="33146">
                  <c:v>150.21088739706022</c:v>
                </c:pt>
                <c:pt idx="33147">
                  <c:v>152.41736618730525</c:v>
                </c:pt>
                <c:pt idx="33148">
                  <c:v>152.50930404625393</c:v>
                </c:pt>
                <c:pt idx="33149">
                  <c:v>151.95768231520242</c:v>
                </c:pt>
                <c:pt idx="33150">
                  <c:v>150.11894971886622</c:v>
                </c:pt>
                <c:pt idx="33151">
                  <c:v>150.02701787302345</c:v>
                </c:pt>
                <c:pt idx="33152">
                  <c:v>151.0383163785437</c:v>
                </c:pt>
                <c:pt idx="33153">
                  <c:v>151.16816211044352</c:v>
                </c:pt>
                <c:pt idx="33154">
                  <c:v>151.81174519855301</c:v>
                </c:pt>
                <c:pt idx="33155">
                  <c:v>152.08751720182104</c:v>
                </c:pt>
                <c:pt idx="33156">
                  <c:v>150.43266562551966</c:v>
                </c:pt>
                <c:pt idx="33157">
                  <c:v>151.81174519855301</c:v>
                </c:pt>
                <c:pt idx="33158">
                  <c:v>151.35203180318464</c:v>
                </c:pt>
                <c:pt idx="33159">
                  <c:v>151.16816211044352</c:v>
                </c:pt>
                <c:pt idx="33160">
                  <c:v>151.81174519855301</c:v>
                </c:pt>
                <c:pt idx="33161">
                  <c:v>150.80041730232065</c:v>
                </c:pt>
                <c:pt idx="33162">
                  <c:v>150.98428699506178</c:v>
                </c:pt>
                <c:pt idx="33163">
                  <c:v>150.02701787302345</c:v>
                </c:pt>
                <c:pt idx="33164">
                  <c:v>153.46655435775449</c:v>
                </c:pt>
                <c:pt idx="33165">
                  <c:v>151.62785743034317</c:v>
                </c:pt>
                <c:pt idx="33166">
                  <c:v>150.21088739706022</c:v>
                </c:pt>
                <c:pt idx="33167">
                  <c:v>153.24479486753091</c:v>
                </c:pt>
                <c:pt idx="33168">
                  <c:v>151.40606178918219</c:v>
                </c:pt>
                <c:pt idx="33169">
                  <c:v>151.40606178918219</c:v>
                </c:pt>
                <c:pt idx="33170">
                  <c:v>151.49799964813087</c:v>
                </c:pt>
                <c:pt idx="33171">
                  <c:v>152.04962077666673</c:v>
                </c:pt>
                <c:pt idx="33172">
                  <c:v>150.1568581340814</c:v>
                </c:pt>
                <c:pt idx="33173">
                  <c:v>150.48669494875003</c:v>
                </c:pt>
                <c:pt idx="33174">
                  <c:v>150.302825376512</c:v>
                </c:pt>
                <c:pt idx="33175">
                  <c:v>150.67057036538958</c:v>
                </c:pt>
                <c:pt idx="33176">
                  <c:v>150.2487958122754</c:v>
                </c:pt>
                <c:pt idx="33177">
                  <c:v>151.53591354623825</c:v>
                </c:pt>
                <c:pt idx="33178">
                  <c:v>153.65044212596433</c:v>
                </c:pt>
                <c:pt idx="33179">
                  <c:v>152.27140497003089</c:v>
                </c:pt>
                <c:pt idx="33180">
                  <c:v>153.46655435775449</c:v>
                </c:pt>
                <c:pt idx="33181">
                  <c:v>152.4552927382407</c:v>
                </c:pt>
                <c:pt idx="33182">
                  <c:v>150.61654098190766</c:v>
                </c:pt>
                <c:pt idx="33183">
                  <c:v>151.95768231520242</c:v>
                </c:pt>
                <c:pt idx="33184">
                  <c:v>153.6125402781694</c:v>
                </c:pt>
                <c:pt idx="33185">
                  <c:v>150.06492009437804</c:v>
                </c:pt>
                <c:pt idx="33186">
                  <c:v>150.43266562551966</c:v>
                </c:pt>
                <c:pt idx="33187">
                  <c:v>151.81174519855301</c:v>
                </c:pt>
                <c:pt idx="33188">
                  <c:v>150.21088739706022</c:v>
                </c:pt>
                <c:pt idx="33189">
                  <c:v>150.302825376512</c:v>
                </c:pt>
                <c:pt idx="33190">
                  <c:v>150.302825376512</c:v>
                </c:pt>
                <c:pt idx="33191">
                  <c:v>150.21088739706022</c:v>
                </c:pt>
                <c:pt idx="33192">
                  <c:v>150.06492009437804</c:v>
                </c:pt>
                <c:pt idx="33193">
                  <c:v>151.13025423749238</c:v>
                </c:pt>
                <c:pt idx="33194">
                  <c:v>150.39476311495758</c:v>
                </c:pt>
                <c:pt idx="33195">
                  <c:v>151.22219209644106</c:v>
                </c:pt>
                <c:pt idx="33196">
                  <c:v>150.76250882685389</c:v>
                </c:pt>
                <c:pt idx="33197">
                  <c:v>151.99557331771612</c:v>
                </c:pt>
                <c:pt idx="33198">
                  <c:v>151.81174519855301</c:v>
                </c:pt>
                <c:pt idx="33199">
                  <c:v>152.9689873158411</c:v>
                </c:pt>
                <c:pt idx="33200">
                  <c:v>151.77381322497692</c:v>
                </c:pt>
                <c:pt idx="33201">
                  <c:v>150.302825376512</c:v>
                </c:pt>
                <c:pt idx="33202">
                  <c:v>150.70847944337197</c:v>
                </c:pt>
                <c:pt idx="33203">
                  <c:v>151.53591354623825</c:v>
                </c:pt>
                <c:pt idx="33204">
                  <c:v>152.08751720182104</c:v>
                </c:pt>
                <c:pt idx="33205">
                  <c:v>150.61654098190766</c:v>
                </c:pt>
                <c:pt idx="33206">
                  <c:v>150.98428699506178</c:v>
                </c:pt>
                <c:pt idx="33207">
                  <c:v>150.34073355072098</c:v>
                </c:pt>
                <c:pt idx="33208">
                  <c:v>152.50930404625393</c:v>
                </c:pt>
                <c:pt idx="33209">
                  <c:v>150.11894971886622</c:v>
                </c:pt>
                <c:pt idx="33210">
                  <c:v>150.1568581340814</c:v>
                </c:pt>
                <c:pt idx="33211">
                  <c:v>150.302825376512</c:v>
                </c:pt>
                <c:pt idx="33212">
                  <c:v>150.89234853359747</c:v>
                </c:pt>
                <c:pt idx="33213">
                  <c:v>151.0383163785437</c:v>
                </c:pt>
                <c:pt idx="33214">
                  <c:v>151.13025423749238</c:v>
                </c:pt>
                <c:pt idx="33215">
                  <c:v>153.28272684110698</c:v>
                </c:pt>
                <c:pt idx="33216">
                  <c:v>153.28272684110698</c:v>
                </c:pt>
                <c:pt idx="33217">
                  <c:v>150.21088739706022</c:v>
                </c:pt>
                <c:pt idx="33218">
                  <c:v>151.53591354623825</c:v>
                </c:pt>
                <c:pt idx="33219">
                  <c:v>150.98428699506178</c:v>
                </c:pt>
                <c:pt idx="33220">
                  <c:v>152.27140497003089</c:v>
                </c:pt>
                <c:pt idx="33221">
                  <c:v>150.52460336396524</c:v>
                </c:pt>
                <c:pt idx="33222">
                  <c:v>151.22219209644106</c:v>
                </c:pt>
                <c:pt idx="33223">
                  <c:v>153.24479486753091</c:v>
                </c:pt>
                <c:pt idx="33224">
                  <c:v>152.04962077666673</c:v>
                </c:pt>
                <c:pt idx="33225">
                  <c:v>150.39476311495758</c:v>
                </c:pt>
                <c:pt idx="33226">
                  <c:v>150.39476311495758</c:v>
                </c:pt>
                <c:pt idx="33227">
                  <c:v>150.34073355072098</c:v>
                </c:pt>
                <c:pt idx="33228">
                  <c:v>150.76250882685389</c:v>
                </c:pt>
                <c:pt idx="33229">
                  <c:v>150.85444668580257</c:v>
                </c:pt>
                <c:pt idx="33230">
                  <c:v>152.27140497003089</c:v>
                </c:pt>
                <c:pt idx="33231">
                  <c:v>150.70847944337197</c:v>
                </c:pt>
                <c:pt idx="33232">
                  <c:v>151.53591354623825</c:v>
                </c:pt>
                <c:pt idx="33233">
                  <c:v>152.4552927382407</c:v>
                </c:pt>
                <c:pt idx="33234">
                  <c:v>151.9036294336112</c:v>
                </c:pt>
                <c:pt idx="33235">
                  <c:v>153.70447813711809</c:v>
                </c:pt>
                <c:pt idx="33236">
                  <c:v>152.9689873158411</c:v>
                </c:pt>
                <c:pt idx="33237">
                  <c:v>151.0383163785437</c:v>
                </c:pt>
                <c:pt idx="33238">
                  <c:v>150.2487958122754</c:v>
                </c:pt>
                <c:pt idx="33239">
                  <c:v>152.4552927382407</c:v>
                </c:pt>
                <c:pt idx="33240">
                  <c:v>151.86574505876936</c:v>
                </c:pt>
                <c:pt idx="33241">
                  <c:v>151.86574505876936</c:v>
                </c:pt>
                <c:pt idx="33242">
                  <c:v>150.06492009437804</c:v>
                </c:pt>
                <c:pt idx="33243">
                  <c:v>150.57863292820184</c:v>
                </c:pt>
                <c:pt idx="33244">
                  <c:v>150.70847944337197</c:v>
                </c:pt>
                <c:pt idx="33245">
                  <c:v>150.34073355072098</c:v>
                </c:pt>
                <c:pt idx="33246">
                  <c:v>151.40606178918219</c:v>
                </c:pt>
                <c:pt idx="33247">
                  <c:v>151.2600999693922</c:v>
                </c:pt>
                <c:pt idx="33248">
                  <c:v>150.2487958122754</c:v>
                </c:pt>
                <c:pt idx="33249">
                  <c:v>150.39476311495758</c:v>
                </c:pt>
                <c:pt idx="33250">
                  <c:v>151.22219209644106</c:v>
                </c:pt>
                <c:pt idx="33251">
                  <c:v>150.11894971886622</c:v>
                </c:pt>
                <c:pt idx="33252">
                  <c:v>150.70847944337197</c:v>
                </c:pt>
                <c:pt idx="33253">
                  <c:v>151.49799964813087</c:v>
                </c:pt>
                <c:pt idx="33254">
                  <c:v>150.85444668580257</c:v>
                </c:pt>
                <c:pt idx="33255">
                  <c:v>151.0383163785437</c:v>
                </c:pt>
                <c:pt idx="33256">
                  <c:v>153.24479486753091</c:v>
                </c:pt>
                <c:pt idx="33257">
                  <c:v>151.31412995538975</c:v>
                </c:pt>
                <c:pt idx="33258">
                  <c:v>151.53591354623825</c:v>
                </c:pt>
                <c:pt idx="33259">
                  <c:v>152.27140497003089</c:v>
                </c:pt>
                <c:pt idx="33260">
                  <c:v>151.53591354623825</c:v>
                </c:pt>
                <c:pt idx="33261">
                  <c:v>153.09883907289716</c:v>
                </c:pt>
                <c:pt idx="33262">
                  <c:v>151.2600999693922</c:v>
                </c:pt>
                <c:pt idx="33263">
                  <c:v>153.65044212596433</c:v>
                </c:pt>
                <c:pt idx="33264">
                  <c:v>151.44396966213333</c:v>
                </c:pt>
                <c:pt idx="33265">
                  <c:v>152.82300742058243</c:v>
                </c:pt>
                <c:pt idx="33266">
                  <c:v>154.11010189744221</c:v>
                </c:pt>
                <c:pt idx="33267">
                  <c:v>153.19078295700209</c:v>
                </c:pt>
                <c:pt idx="33268">
                  <c:v>150.06492009437804</c:v>
                </c:pt>
                <c:pt idx="33269">
                  <c:v>150.76250882685389</c:v>
                </c:pt>
                <c:pt idx="33270">
                  <c:v>151.68187476351261</c:v>
                </c:pt>
                <c:pt idx="33271">
                  <c:v>151.31412995538975</c:v>
                </c:pt>
                <c:pt idx="33272">
                  <c:v>152.41736618730525</c:v>
                </c:pt>
                <c:pt idx="33273">
                  <c:v>152.14155863561541</c:v>
                </c:pt>
                <c:pt idx="33274">
                  <c:v>152.78511159794374</c:v>
                </c:pt>
                <c:pt idx="33275">
                  <c:v>150.67057036538958</c:v>
                </c:pt>
                <c:pt idx="33276">
                  <c:v>150.43266562551966</c:v>
                </c:pt>
                <c:pt idx="33277">
                  <c:v>150.302825376512</c:v>
                </c:pt>
                <c:pt idx="33278">
                  <c:v>152.9689873158411</c:v>
                </c:pt>
                <c:pt idx="33279">
                  <c:v>150.02701787302345</c:v>
                </c:pt>
                <c:pt idx="33280">
                  <c:v>150.52460336396524</c:v>
                </c:pt>
                <c:pt idx="33281">
                  <c:v>150.21088739706022</c:v>
                </c:pt>
                <c:pt idx="33282">
                  <c:v>150.302825376512</c:v>
                </c:pt>
                <c:pt idx="33283">
                  <c:v>151.95768231520242</c:v>
                </c:pt>
                <c:pt idx="33284">
                  <c:v>151.49799964813087</c:v>
                </c:pt>
                <c:pt idx="33285">
                  <c:v>153.9802856888079</c:v>
                </c:pt>
                <c:pt idx="33286">
                  <c:v>150.2487958122754</c:v>
                </c:pt>
                <c:pt idx="33287">
                  <c:v>152.4552927382407</c:v>
                </c:pt>
                <c:pt idx="33288">
                  <c:v>150.80041730232065</c:v>
                </c:pt>
                <c:pt idx="33289">
                  <c:v>150.34073355072098</c:v>
                </c:pt>
                <c:pt idx="33290">
                  <c:v>151.40606178918219</c:v>
                </c:pt>
                <c:pt idx="33291">
                  <c:v>150.302825376512</c:v>
                </c:pt>
                <c:pt idx="33292">
                  <c:v>150.39476311495758</c:v>
                </c:pt>
                <c:pt idx="33293">
                  <c:v>154.11010189744221</c:v>
                </c:pt>
                <c:pt idx="33294">
                  <c:v>150.1568581340814</c:v>
                </c:pt>
                <c:pt idx="33295">
                  <c:v>150.52460336396524</c:v>
                </c:pt>
                <c:pt idx="33296">
                  <c:v>150.34073355072098</c:v>
                </c:pt>
                <c:pt idx="33297">
                  <c:v>154.53190802237503</c:v>
                </c:pt>
                <c:pt idx="33298">
                  <c:v>151.35203180318464</c:v>
                </c:pt>
                <c:pt idx="33299">
                  <c:v>153.55849824185941</c:v>
                </c:pt>
                <c:pt idx="33300">
                  <c:v>152.91495130468732</c:v>
                </c:pt>
                <c:pt idx="33301">
                  <c:v>152.54723662234562</c:v>
                </c:pt>
                <c:pt idx="33302">
                  <c:v>152.4552927382407</c:v>
                </c:pt>
                <c:pt idx="33303">
                  <c:v>151.07622425149484</c:v>
                </c:pt>
                <c:pt idx="33304">
                  <c:v>153.6125402781694</c:v>
                </c:pt>
                <c:pt idx="33305">
                  <c:v>150.48669494875003</c:v>
                </c:pt>
                <c:pt idx="33306">
                  <c:v>153.24479486753091</c:v>
                </c:pt>
                <c:pt idx="33307">
                  <c:v>150.80041730232065</c:v>
                </c:pt>
                <c:pt idx="33308">
                  <c:v>150.61654098190766</c:v>
                </c:pt>
                <c:pt idx="33309">
                  <c:v>150.302825376512</c:v>
                </c:pt>
                <c:pt idx="33310">
                  <c:v>150.61654098190766</c:v>
                </c:pt>
                <c:pt idx="33311">
                  <c:v>150.70847944337197</c:v>
                </c:pt>
                <c:pt idx="33312">
                  <c:v>151.9036294336112</c:v>
                </c:pt>
                <c:pt idx="33313">
                  <c:v>150.11894971886622</c:v>
                </c:pt>
                <c:pt idx="33314">
                  <c:v>151.2600999693922</c:v>
                </c:pt>
                <c:pt idx="33315">
                  <c:v>150.06492009437804</c:v>
                </c:pt>
                <c:pt idx="33316">
                  <c:v>152.41736618730525</c:v>
                </c:pt>
                <c:pt idx="33317">
                  <c:v>151.95768231520242</c:v>
                </c:pt>
                <c:pt idx="33318">
                  <c:v>152.50930404625393</c:v>
                </c:pt>
                <c:pt idx="33319">
                  <c:v>151.31412995538975</c:v>
                </c:pt>
                <c:pt idx="33320">
                  <c:v>151.77381322497692</c:v>
                </c:pt>
                <c:pt idx="33321">
                  <c:v>153.6125402781694</c:v>
                </c:pt>
                <c:pt idx="33322">
                  <c:v>154.07222535530346</c:v>
                </c:pt>
                <c:pt idx="33323">
                  <c:v>151.95768231520242</c:v>
                </c:pt>
                <c:pt idx="33324">
                  <c:v>151.58993750707955</c:v>
                </c:pt>
                <c:pt idx="33325">
                  <c:v>151.9036294336112</c:v>
                </c:pt>
                <c:pt idx="33326">
                  <c:v>153.37461047364957</c:v>
                </c:pt>
                <c:pt idx="33327">
                  <c:v>151.81174519855301</c:v>
                </c:pt>
                <c:pt idx="33328">
                  <c:v>151.44396966213333</c:v>
                </c:pt>
                <c:pt idx="33329">
                  <c:v>150.98428699506178</c:v>
                </c:pt>
                <c:pt idx="33330">
                  <c:v>152.27140497003089</c:v>
                </c:pt>
                <c:pt idx="33331">
                  <c:v>155.94885847390023</c:v>
                </c:pt>
                <c:pt idx="33332">
                  <c:v>153.83432989417415</c:v>
                </c:pt>
                <c:pt idx="33333">
                  <c:v>153.28272684110698</c:v>
                </c:pt>
                <c:pt idx="33334">
                  <c:v>153.65044212596433</c:v>
                </c:pt>
                <c:pt idx="33335">
                  <c:v>153.28272684110698</c:v>
                </c:pt>
                <c:pt idx="33336">
                  <c:v>152.73106353647751</c:v>
                </c:pt>
                <c:pt idx="33337">
                  <c:v>150.80041730232065</c:v>
                </c:pt>
                <c:pt idx="33338">
                  <c:v>151.0383163785437</c:v>
                </c:pt>
                <c:pt idx="33339">
                  <c:v>150.80041730232065</c:v>
                </c:pt>
                <c:pt idx="33340">
                  <c:v>152.69317373899506</c:v>
                </c:pt>
                <c:pt idx="33341">
                  <c:v>150.67057036538958</c:v>
                </c:pt>
                <c:pt idx="33342">
                  <c:v>151.81174519855301</c:v>
                </c:pt>
                <c:pt idx="33343">
                  <c:v>150.21088739706022</c:v>
                </c:pt>
                <c:pt idx="33344">
                  <c:v>151.68187476351261</c:v>
                </c:pt>
                <c:pt idx="33345">
                  <c:v>153.15285700858223</c:v>
                </c:pt>
                <c:pt idx="33346">
                  <c:v>152.9689873158411</c:v>
                </c:pt>
                <c:pt idx="33347">
                  <c:v>152.78511159794374</c:v>
                </c:pt>
                <c:pt idx="33348">
                  <c:v>150.48669494875003</c:v>
                </c:pt>
                <c:pt idx="33349">
                  <c:v>152.27140497003089</c:v>
                </c:pt>
                <c:pt idx="33350">
                  <c:v>154.11010189744221</c:v>
                </c:pt>
                <c:pt idx="33351">
                  <c:v>153.92627377827907</c:v>
                </c:pt>
                <c:pt idx="33352">
                  <c:v>150.06492009437804</c:v>
                </c:pt>
                <c:pt idx="33353">
                  <c:v>151.71980131444809</c:v>
                </c:pt>
                <c:pt idx="33354">
                  <c:v>151.9036294336112</c:v>
                </c:pt>
                <c:pt idx="33355">
                  <c:v>150.80041730232065</c:v>
                </c:pt>
                <c:pt idx="33356">
                  <c:v>150.70847944337197</c:v>
                </c:pt>
                <c:pt idx="33357">
                  <c:v>150.98428699506178</c:v>
                </c:pt>
                <c:pt idx="33358">
                  <c:v>151.16816211044352</c:v>
                </c:pt>
                <c:pt idx="33359">
                  <c:v>151.99557331771612</c:v>
                </c:pt>
                <c:pt idx="33360">
                  <c:v>150.2487958122754</c:v>
                </c:pt>
                <c:pt idx="33361">
                  <c:v>150.80041730232065</c:v>
                </c:pt>
                <c:pt idx="33362">
                  <c:v>150.76250882685389</c:v>
                </c:pt>
                <c:pt idx="33363">
                  <c:v>153.79641599606677</c:v>
                </c:pt>
                <c:pt idx="33364">
                  <c:v>152.69317373899506</c:v>
                </c:pt>
                <c:pt idx="33365">
                  <c:v>151.16816211044352</c:v>
                </c:pt>
                <c:pt idx="33366">
                  <c:v>151.68187476351261</c:v>
                </c:pt>
                <c:pt idx="33367">
                  <c:v>150.2487958122754</c:v>
                </c:pt>
                <c:pt idx="33368">
                  <c:v>151.62785743034317</c:v>
                </c:pt>
                <c:pt idx="33369">
                  <c:v>150.89234853359747</c:v>
                </c:pt>
                <c:pt idx="33370">
                  <c:v>150.11894971886622</c:v>
                </c:pt>
                <c:pt idx="33371">
                  <c:v>150.61654098190766</c:v>
                </c:pt>
                <c:pt idx="33372">
                  <c:v>151.31412995538975</c:v>
                </c:pt>
                <c:pt idx="33373">
                  <c:v>150.06492009437804</c:v>
                </c:pt>
                <c:pt idx="33374">
                  <c:v>151.77381322497692</c:v>
                </c:pt>
                <c:pt idx="33375">
                  <c:v>155.35933549756945</c:v>
                </c:pt>
                <c:pt idx="33376">
                  <c:v>156.00289388253839</c:v>
                </c:pt>
                <c:pt idx="33377">
                  <c:v>150.67057036538958</c:v>
                </c:pt>
                <c:pt idx="33378">
                  <c:v>151.68187476351261</c:v>
                </c:pt>
                <c:pt idx="33379">
                  <c:v>150.89234853359747</c:v>
                </c:pt>
                <c:pt idx="33380">
                  <c:v>153.09883907289716</c:v>
                </c:pt>
                <c:pt idx="33381">
                  <c:v>151.44396966213333</c:v>
                </c:pt>
                <c:pt idx="33382">
                  <c:v>150.48669494875003</c:v>
                </c:pt>
                <c:pt idx="33383">
                  <c:v>151.0383163785437</c:v>
                </c:pt>
                <c:pt idx="33384">
                  <c:v>150.21088739706022</c:v>
                </c:pt>
                <c:pt idx="33385">
                  <c:v>150.61654098190766</c:v>
                </c:pt>
                <c:pt idx="33386">
                  <c:v>150.06492009437804</c:v>
                </c:pt>
                <c:pt idx="33387">
                  <c:v>153.46655435775449</c:v>
                </c:pt>
                <c:pt idx="33388">
                  <c:v>151.99557331771612</c:v>
                </c:pt>
                <c:pt idx="33389">
                  <c:v>150.21088739706022</c:v>
                </c:pt>
                <c:pt idx="33390">
                  <c:v>153.3367327264796</c:v>
                </c:pt>
                <c:pt idx="33391">
                  <c:v>151.13025423749238</c:v>
                </c:pt>
                <c:pt idx="33392">
                  <c:v>151.0383163785437</c:v>
                </c:pt>
                <c:pt idx="33393">
                  <c:v>150.52460336396524</c:v>
                </c:pt>
                <c:pt idx="33394">
                  <c:v>152.4552927382407</c:v>
                </c:pt>
                <c:pt idx="33395">
                  <c:v>150.302825376512</c:v>
                </c:pt>
                <c:pt idx="33396">
                  <c:v>150.61654098190766</c:v>
                </c:pt>
                <c:pt idx="33397">
                  <c:v>152.27140497003089</c:v>
                </c:pt>
                <c:pt idx="33398">
                  <c:v>153.19078295700209</c:v>
                </c:pt>
                <c:pt idx="33399">
                  <c:v>151.99557331771612</c:v>
                </c:pt>
                <c:pt idx="33400">
                  <c:v>150.80041730232065</c:v>
                </c:pt>
                <c:pt idx="33401">
                  <c:v>152.50930404625393</c:v>
                </c:pt>
                <c:pt idx="33402">
                  <c:v>157.38194308878428</c:v>
                </c:pt>
                <c:pt idx="33403">
                  <c:v>154.07222535530346</c:v>
                </c:pt>
                <c:pt idx="33404">
                  <c:v>151.95768231520242</c:v>
                </c:pt>
                <c:pt idx="33405">
                  <c:v>151.35203180318464</c:v>
                </c:pt>
                <c:pt idx="33406">
                  <c:v>152.73106353647751</c:v>
                </c:pt>
                <c:pt idx="33407">
                  <c:v>150.80041730232065</c:v>
                </c:pt>
                <c:pt idx="33408">
                  <c:v>150.02701787302345</c:v>
                </c:pt>
                <c:pt idx="33409">
                  <c:v>150.57863292820184</c:v>
                </c:pt>
                <c:pt idx="33410">
                  <c:v>150.39476311495758</c:v>
                </c:pt>
                <c:pt idx="33411">
                  <c:v>150.61654098190766</c:v>
                </c:pt>
                <c:pt idx="33412">
                  <c:v>154.84565176525027</c:v>
                </c:pt>
                <c:pt idx="33413">
                  <c:v>152.63911965237259</c:v>
                </c:pt>
                <c:pt idx="33414">
                  <c:v>150.06492009437804</c:v>
                </c:pt>
                <c:pt idx="33415">
                  <c:v>150.98428699506178</c:v>
                </c:pt>
                <c:pt idx="33416">
                  <c:v>152.73106353647751</c:v>
                </c:pt>
                <c:pt idx="33417">
                  <c:v>153.28272684110698</c:v>
                </c:pt>
                <c:pt idx="33418">
                  <c:v>150.89234853359747</c:v>
                </c:pt>
                <c:pt idx="33419">
                  <c:v>150.48669494875003</c:v>
                </c:pt>
                <c:pt idx="33420">
                  <c:v>152.14155863561541</c:v>
                </c:pt>
                <c:pt idx="33421">
                  <c:v>153.15285700858223</c:v>
                </c:pt>
                <c:pt idx="33422">
                  <c:v>150.302825376512</c:v>
                </c:pt>
                <c:pt idx="33423">
                  <c:v>153.88835385501545</c:v>
                </c:pt>
                <c:pt idx="33424">
                  <c:v>154.71578133020989</c:v>
                </c:pt>
                <c:pt idx="33425">
                  <c:v>152.32542832835657</c:v>
                </c:pt>
                <c:pt idx="33426">
                  <c:v>151.58993750707955</c:v>
                </c:pt>
                <c:pt idx="33427">
                  <c:v>150.76250882685389</c:v>
                </c:pt>
                <c:pt idx="33428">
                  <c:v>150.67057036538958</c:v>
                </c:pt>
                <c:pt idx="33429">
                  <c:v>150.06492009437804</c:v>
                </c:pt>
                <c:pt idx="33430">
                  <c:v>151.9036294336112</c:v>
                </c:pt>
                <c:pt idx="33431">
                  <c:v>151.58993750707955</c:v>
                </c:pt>
                <c:pt idx="33432">
                  <c:v>150.94637851959502</c:v>
                </c:pt>
                <c:pt idx="33433">
                  <c:v>153.06092517478979</c:v>
                </c:pt>
                <c:pt idx="33434">
                  <c:v>150.02701787302345</c:v>
                </c:pt>
                <c:pt idx="33435">
                  <c:v>152.91495130468732</c:v>
                </c:pt>
                <c:pt idx="33436">
                  <c:v>151.16816211044352</c:v>
                </c:pt>
                <c:pt idx="33437">
                  <c:v>152.50930404625393</c:v>
                </c:pt>
                <c:pt idx="33438">
                  <c:v>154.16416200922089</c:v>
                </c:pt>
                <c:pt idx="33439">
                  <c:v>150.85444668580257</c:v>
                </c:pt>
                <c:pt idx="33440">
                  <c:v>152.27140497003089</c:v>
                </c:pt>
                <c:pt idx="33441">
                  <c:v>151.81174519855301</c:v>
                </c:pt>
                <c:pt idx="33442">
                  <c:v>150.57863292820184</c:v>
                </c:pt>
                <c:pt idx="33443">
                  <c:v>150.21088739706022</c:v>
                </c:pt>
                <c:pt idx="33444">
                  <c:v>150.76250882685389</c:v>
                </c:pt>
                <c:pt idx="33445">
                  <c:v>150.2487958122754</c:v>
                </c:pt>
                <c:pt idx="33446">
                  <c:v>151.44396966213333</c:v>
                </c:pt>
                <c:pt idx="33447">
                  <c:v>153.46655435775449</c:v>
                </c:pt>
                <c:pt idx="33448">
                  <c:v>154.93753600030848</c:v>
                </c:pt>
                <c:pt idx="33449">
                  <c:v>153.37461047364957</c:v>
                </c:pt>
                <c:pt idx="33450">
                  <c:v>152.91495130468732</c:v>
                </c:pt>
                <c:pt idx="33451">
                  <c:v>150.43266562551966</c:v>
                </c:pt>
                <c:pt idx="33452">
                  <c:v>150.06492009437804</c:v>
                </c:pt>
                <c:pt idx="33453">
                  <c:v>150.48669494875003</c:v>
                </c:pt>
                <c:pt idx="33454">
                  <c:v>150.94637851959502</c:v>
                </c:pt>
                <c:pt idx="33455">
                  <c:v>151.40606178918219</c:v>
                </c:pt>
                <c:pt idx="33456">
                  <c:v>152.50930404625393</c:v>
                </c:pt>
                <c:pt idx="33457">
                  <c:v>152.60124130268699</c:v>
                </c:pt>
                <c:pt idx="33458">
                  <c:v>152.78511159794374</c:v>
                </c:pt>
                <c:pt idx="33459">
                  <c:v>150.302825376512</c:v>
                </c:pt>
                <c:pt idx="33460">
                  <c:v>151.86574505876936</c:v>
                </c:pt>
                <c:pt idx="33461">
                  <c:v>151.07622425149484</c:v>
                </c:pt>
                <c:pt idx="33462">
                  <c:v>150.67057036538958</c:v>
                </c:pt>
                <c:pt idx="33463">
                  <c:v>150.67057036538958</c:v>
                </c:pt>
                <c:pt idx="33464">
                  <c:v>151.31412995538975</c:v>
                </c:pt>
                <c:pt idx="33465">
                  <c:v>150.34073355072098</c:v>
                </c:pt>
                <c:pt idx="33466">
                  <c:v>154.20204578154713</c:v>
                </c:pt>
                <c:pt idx="33467">
                  <c:v>153.37461047364957</c:v>
                </c:pt>
                <c:pt idx="33468">
                  <c:v>154.01821766238399</c:v>
                </c:pt>
                <c:pt idx="33469">
                  <c:v>150.98428699506178</c:v>
                </c:pt>
                <c:pt idx="33470">
                  <c:v>151.13025423749238</c:v>
                </c:pt>
                <c:pt idx="33471">
                  <c:v>152.32542832835657</c:v>
                </c:pt>
                <c:pt idx="33472">
                  <c:v>153.79641599606677</c:v>
                </c:pt>
                <c:pt idx="33473">
                  <c:v>151.95768231520242</c:v>
                </c:pt>
                <c:pt idx="33474">
                  <c:v>150.76250882685389</c:v>
                </c:pt>
                <c:pt idx="33475">
                  <c:v>153.06092517478979</c:v>
                </c:pt>
                <c:pt idx="33476">
                  <c:v>150.21088739706022</c:v>
                </c:pt>
                <c:pt idx="33477">
                  <c:v>150.57863292820184</c:v>
                </c:pt>
                <c:pt idx="33478">
                  <c:v>150.52460336396524</c:v>
                </c:pt>
                <c:pt idx="33479">
                  <c:v>151.13025423749238</c:v>
                </c:pt>
                <c:pt idx="33480">
                  <c:v>150.85444668580257</c:v>
                </c:pt>
                <c:pt idx="33481">
                  <c:v>150.43266562551966</c:v>
                </c:pt>
                <c:pt idx="33482">
                  <c:v>151.44396966213333</c:v>
                </c:pt>
                <c:pt idx="33483">
                  <c:v>151.81174519855301</c:v>
                </c:pt>
                <c:pt idx="33484">
                  <c:v>151.35203180318464</c:v>
                </c:pt>
                <c:pt idx="33485">
                  <c:v>151.2600999693922</c:v>
                </c:pt>
                <c:pt idx="33486">
                  <c:v>152.4552927382407</c:v>
                </c:pt>
                <c:pt idx="33487">
                  <c:v>150.1568581340814</c:v>
                </c:pt>
                <c:pt idx="33488">
                  <c:v>150.61654098190766</c:v>
                </c:pt>
                <c:pt idx="33489">
                  <c:v>150.2487958122754</c:v>
                </c:pt>
                <c:pt idx="33490">
                  <c:v>151.2600999693922</c:v>
                </c:pt>
                <c:pt idx="33491">
                  <c:v>152.27140497003089</c:v>
                </c:pt>
                <c:pt idx="33492">
                  <c:v>151.99557331771612</c:v>
                </c:pt>
                <c:pt idx="33493">
                  <c:v>153.55849824185941</c:v>
                </c:pt>
                <c:pt idx="33494">
                  <c:v>151.99557331771612</c:v>
                </c:pt>
                <c:pt idx="33495">
                  <c:v>150.39476311495758</c:v>
                </c:pt>
                <c:pt idx="33496">
                  <c:v>150.80041730232065</c:v>
                </c:pt>
                <c:pt idx="33497">
                  <c:v>151.13025423749238</c:v>
                </c:pt>
                <c:pt idx="33498">
                  <c:v>150.52460336396524</c:v>
                </c:pt>
                <c:pt idx="33499">
                  <c:v>150.61654098190766</c:v>
                </c:pt>
                <c:pt idx="33500">
                  <c:v>150.1568581340814</c:v>
                </c:pt>
                <c:pt idx="33501">
                  <c:v>152.4552927382407</c:v>
                </c:pt>
                <c:pt idx="33502">
                  <c:v>150.39476311495758</c:v>
                </c:pt>
                <c:pt idx="33503">
                  <c:v>150.02701787302345</c:v>
                </c:pt>
                <c:pt idx="33504">
                  <c:v>150.1568581340814</c:v>
                </c:pt>
                <c:pt idx="33505">
                  <c:v>155.08352734336401</c:v>
                </c:pt>
                <c:pt idx="33506">
                  <c:v>153.24479486753091</c:v>
                </c:pt>
                <c:pt idx="33507">
                  <c:v>151.68187476351261</c:v>
                </c:pt>
                <c:pt idx="33508">
                  <c:v>152.36334885413578</c:v>
                </c:pt>
                <c:pt idx="33509">
                  <c:v>153.37461047364957</c:v>
                </c:pt>
                <c:pt idx="33510">
                  <c:v>152.73106353647751</c:v>
                </c:pt>
                <c:pt idx="33511">
                  <c:v>151.2600999693922</c:v>
                </c:pt>
                <c:pt idx="33512">
                  <c:v>153.92627377827907</c:v>
                </c:pt>
                <c:pt idx="33513">
                  <c:v>154.01821766238399</c:v>
                </c:pt>
                <c:pt idx="33514">
                  <c:v>153.00689518879224</c:v>
                </c:pt>
                <c:pt idx="33515">
                  <c:v>151.07622425149484</c:v>
                </c:pt>
                <c:pt idx="33516">
                  <c:v>150.80041730232065</c:v>
                </c:pt>
                <c:pt idx="33517">
                  <c:v>151.95768231520242</c:v>
                </c:pt>
                <c:pt idx="33518">
                  <c:v>151.49799964813087</c:v>
                </c:pt>
                <c:pt idx="33519">
                  <c:v>152.78511159794374</c:v>
                </c:pt>
                <c:pt idx="33520">
                  <c:v>151.68187476351261</c:v>
                </c:pt>
                <c:pt idx="33521">
                  <c:v>150.39476311495758</c:v>
                </c:pt>
                <c:pt idx="33522">
                  <c:v>150.02701787302345</c:v>
                </c:pt>
                <c:pt idx="33523">
                  <c:v>151.58993750707955</c:v>
                </c:pt>
                <c:pt idx="33524">
                  <c:v>153.9802856888079</c:v>
                </c:pt>
                <c:pt idx="33525">
                  <c:v>151.13025423749238</c:v>
                </c:pt>
                <c:pt idx="33526">
                  <c:v>150.67057036538958</c:v>
                </c:pt>
                <c:pt idx="33527">
                  <c:v>151.58993750707955</c:v>
                </c:pt>
                <c:pt idx="33528">
                  <c:v>151.53591354623825</c:v>
                </c:pt>
                <c:pt idx="33529">
                  <c:v>150.80041730232065</c:v>
                </c:pt>
                <c:pt idx="33530">
                  <c:v>151.53591354623825</c:v>
                </c:pt>
                <c:pt idx="33531">
                  <c:v>151.71980131444809</c:v>
                </c:pt>
                <c:pt idx="33532">
                  <c:v>151.22219209644106</c:v>
                </c:pt>
                <c:pt idx="33533">
                  <c:v>150.52460336396524</c:v>
                </c:pt>
                <c:pt idx="33534">
                  <c:v>151.35203180318464</c:v>
                </c:pt>
                <c:pt idx="33535">
                  <c:v>151.16816211044352</c:v>
                </c:pt>
                <c:pt idx="33536">
                  <c:v>150.39476311495758</c:v>
                </c:pt>
                <c:pt idx="33537">
                  <c:v>151.13025423749238</c:v>
                </c:pt>
                <c:pt idx="33538">
                  <c:v>150.43266562551966</c:v>
                </c:pt>
                <c:pt idx="33539">
                  <c:v>150.34073355072098</c:v>
                </c:pt>
                <c:pt idx="33540">
                  <c:v>150.76250882685389</c:v>
                </c:pt>
                <c:pt idx="33541">
                  <c:v>150.2487958122754</c:v>
                </c:pt>
                <c:pt idx="33542">
                  <c:v>150.52460336396524</c:v>
                </c:pt>
                <c:pt idx="33543">
                  <c:v>150.57863292820184</c:v>
                </c:pt>
                <c:pt idx="33544">
                  <c:v>150.21088739706022</c:v>
                </c:pt>
                <c:pt idx="33545">
                  <c:v>150.11894971886622</c:v>
                </c:pt>
                <c:pt idx="33546">
                  <c:v>151.81174519855301</c:v>
                </c:pt>
                <c:pt idx="33547">
                  <c:v>154.20204578154713</c:v>
                </c:pt>
                <c:pt idx="33548">
                  <c:v>151.9036294336112</c:v>
                </c:pt>
                <c:pt idx="33549">
                  <c:v>150.67057036538958</c:v>
                </c:pt>
                <c:pt idx="33550">
                  <c:v>150.76250882685389</c:v>
                </c:pt>
                <c:pt idx="33551">
                  <c:v>154.84565176525027</c:v>
                </c:pt>
                <c:pt idx="33552">
                  <c:v>150.34073355072098</c:v>
                </c:pt>
                <c:pt idx="33553">
                  <c:v>150.21088739706022</c:v>
                </c:pt>
                <c:pt idx="33554">
                  <c:v>150.98428699506178</c:v>
                </c:pt>
                <c:pt idx="33555">
                  <c:v>150.98428699506178</c:v>
                </c:pt>
                <c:pt idx="33556">
                  <c:v>151.13025423749238</c:v>
                </c:pt>
                <c:pt idx="33557">
                  <c:v>153.15285700858223</c:v>
                </c:pt>
                <c:pt idx="33558">
                  <c:v>150.39476311495758</c:v>
                </c:pt>
                <c:pt idx="33559">
                  <c:v>151.53591354623825</c:v>
                </c:pt>
                <c:pt idx="33560">
                  <c:v>150.43266562551966</c:v>
                </c:pt>
                <c:pt idx="33561">
                  <c:v>150.21088739706022</c:v>
                </c:pt>
                <c:pt idx="33562">
                  <c:v>151.0383163785437</c:v>
                </c:pt>
                <c:pt idx="33563">
                  <c:v>151.16816211044352</c:v>
                </c:pt>
                <c:pt idx="33564">
                  <c:v>151.44396966213333</c:v>
                </c:pt>
                <c:pt idx="33565">
                  <c:v>150.80041730232065</c:v>
                </c:pt>
                <c:pt idx="33566">
                  <c:v>151.35203180318464</c:v>
                </c:pt>
                <c:pt idx="33567">
                  <c:v>151.81174519855301</c:v>
                </c:pt>
                <c:pt idx="33568">
                  <c:v>150.21088739706022</c:v>
                </c:pt>
                <c:pt idx="33569">
                  <c:v>150.89234853359747</c:v>
                </c:pt>
                <c:pt idx="33570">
                  <c:v>151.22219209644106</c:v>
                </c:pt>
                <c:pt idx="33571">
                  <c:v>152.14155863561541</c:v>
                </c:pt>
                <c:pt idx="33572">
                  <c:v>151.22219209644106</c:v>
                </c:pt>
                <c:pt idx="33573">
                  <c:v>150.34073355072098</c:v>
                </c:pt>
                <c:pt idx="33574">
                  <c:v>150.21088739706022</c:v>
                </c:pt>
                <c:pt idx="33575">
                  <c:v>150.02701787302345</c:v>
                </c:pt>
                <c:pt idx="33576">
                  <c:v>150.34073355072098</c:v>
                </c:pt>
                <c:pt idx="33577">
                  <c:v>151.53591354623825</c:v>
                </c:pt>
                <c:pt idx="33578">
                  <c:v>151.40606178918219</c:v>
                </c:pt>
                <c:pt idx="33579">
                  <c:v>150.94637851959502</c:v>
                </c:pt>
                <c:pt idx="33580">
                  <c:v>150.80041730232065</c:v>
                </c:pt>
                <c:pt idx="33581">
                  <c:v>150.02701787302345</c:v>
                </c:pt>
                <c:pt idx="33582">
                  <c:v>152.63911965237259</c:v>
                </c:pt>
                <c:pt idx="33583">
                  <c:v>155.0294798844134</c:v>
                </c:pt>
                <c:pt idx="33584">
                  <c:v>153.92627377827907</c:v>
                </c:pt>
                <c:pt idx="33585">
                  <c:v>151.9036294336112</c:v>
                </c:pt>
                <c:pt idx="33586">
                  <c:v>152.87704945689242</c:v>
                </c:pt>
                <c:pt idx="33587">
                  <c:v>155.35933549756945</c:v>
                </c:pt>
                <c:pt idx="33588">
                  <c:v>158.48517932069979</c:v>
                </c:pt>
                <c:pt idx="33589">
                  <c:v>153.6125402781694</c:v>
                </c:pt>
                <c:pt idx="33590">
                  <c:v>152.27140497003089</c:v>
                </c:pt>
                <c:pt idx="33591">
                  <c:v>153.09883907289716</c:v>
                </c:pt>
                <c:pt idx="33592">
                  <c:v>151.71980131444809</c:v>
                </c:pt>
                <c:pt idx="33593">
                  <c:v>154.01821766238399</c:v>
                </c:pt>
                <c:pt idx="33594">
                  <c:v>155.94885847390023</c:v>
                </c:pt>
                <c:pt idx="33595">
                  <c:v>152.27140497003089</c:v>
                </c:pt>
                <c:pt idx="33596">
                  <c:v>151.07622425149484</c:v>
                </c:pt>
                <c:pt idx="33597">
                  <c:v>150.48669494875003</c:v>
                </c:pt>
                <c:pt idx="33598">
                  <c:v>151.71980131444809</c:v>
                </c:pt>
                <c:pt idx="33599">
                  <c:v>150.302825376512</c:v>
                </c:pt>
                <c:pt idx="33600">
                  <c:v>151.68187476351261</c:v>
                </c:pt>
                <c:pt idx="33601">
                  <c:v>152.14155863561541</c:v>
                </c:pt>
                <c:pt idx="33602">
                  <c:v>150.48669494875003</c:v>
                </c:pt>
                <c:pt idx="33603">
                  <c:v>150.43266562551966</c:v>
                </c:pt>
                <c:pt idx="33604">
                  <c:v>151.40606178918219</c:v>
                </c:pt>
                <c:pt idx="33605">
                  <c:v>150.48669494875003</c:v>
                </c:pt>
                <c:pt idx="33606">
                  <c:v>150.39476311495758</c:v>
                </c:pt>
                <c:pt idx="33607">
                  <c:v>151.9036294336112</c:v>
                </c:pt>
                <c:pt idx="33608">
                  <c:v>150.48669494875003</c:v>
                </c:pt>
                <c:pt idx="33609">
                  <c:v>150.94637851959502</c:v>
                </c:pt>
                <c:pt idx="33610">
                  <c:v>150.2487958122754</c:v>
                </c:pt>
                <c:pt idx="33611">
                  <c:v>150.48669494875003</c:v>
                </c:pt>
                <c:pt idx="33612">
                  <c:v>150.302825376512</c:v>
                </c:pt>
                <c:pt idx="33613">
                  <c:v>151.9036294336112</c:v>
                </c:pt>
                <c:pt idx="33614">
                  <c:v>150.2487958122754</c:v>
                </c:pt>
                <c:pt idx="33615">
                  <c:v>150.43266562551966</c:v>
                </c:pt>
                <c:pt idx="33616">
                  <c:v>150.1568581340814</c:v>
                </c:pt>
                <c:pt idx="33617">
                  <c:v>152.69317373899506</c:v>
                </c:pt>
                <c:pt idx="33618">
                  <c:v>150.52460336396524</c:v>
                </c:pt>
                <c:pt idx="33619">
                  <c:v>151.0383163785437</c:v>
                </c:pt>
                <c:pt idx="33620">
                  <c:v>151.40606178918219</c:v>
                </c:pt>
                <c:pt idx="33621">
                  <c:v>150.302825376512</c:v>
                </c:pt>
                <c:pt idx="33622">
                  <c:v>151.13025423749238</c:v>
                </c:pt>
                <c:pt idx="33623">
                  <c:v>150.89234853359747</c:v>
                </c:pt>
                <c:pt idx="33624">
                  <c:v>150.1568581340814</c:v>
                </c:pt>
                <c:pt idx="33625">
                  <c:v>151.35203180318464</c:v>
                </c:pt>
                <c:pt idx="33626">
                  <c:v>153.37461047364957</c:v>
                </c:pt>
                <c:pt idx="33627">
                  <c:v>151.71980131444809</c:v>
                </c:pt>
                <c:pt idx="33628">
                  <c:v>150.98428699506178</c:v>
                </c:pt>
                <c:pt idx="33629">
                  <c:v>151.99557331771612</c:v>
                </c:pt>
                <c:pt idx="33630">
                  <c:v>150.76250882685389</c:v>
                </c:pt>
                <c:pt idx="33631">
                  <c:v>151.07622425149484</c:v>
                </c:pt>
                <c:pt idx="33632">
                  <c:v>151.07622425149484</c:v>
                </c:pt>
                <c:pt idx="33633">
                  <c:v>150.302825376512</c:v>
                </c:pt>
                <c:pt idx="33634">
                  <c:v>150.302825376512</c:v>
                </c:pt>
                <c:pt idx="33635">
                  <c:v>151.53591354623825</c:v>
                </c:pt>
                <c:pt idx="33636">
                  <c:v>151.81174519855301</c:v>
                </c:pt>
                <c:pt idx="33637">
                  <c:v>153.09883907289716</c:v>
                </c:pt>
                <c:pt idx="33638">
                  <c:v>153.74238601006925</c:v>
                </c:pt>
                <c:pt idx="33639">
                  <c:v>151.22219209644106</c:v>
                </c:pt>
                <c:pt idx="33640">
                  <c:v>155.17546399728144</c:v>
                </c:pt>
                <c:pt idx="33641">
                  <c:v>154.80771798412732</c:v>
                </c:pt>
                <c:pt idx="33642">
                  <c:v>153.88835385501545</c:v>
                </c:pt>
                <c:pt idx="33643">
                  <c:v>150.06492009437804</c:v>
                </c:pt>
                <c:pt idx="33644">
                  <c:v>155.85691519231094</c:v>
                </c:pt>
                <c:pt idx="33645">
                  <c:v>154.84565176525027</c:v>
                </c:pt>
                <c:pt idx="33646">
                  <c:v>152.82300742058243</c:v>
                </c:pt>
                <c:pt idx="33647">
                  <c:v>151.44396966213333</c:v>
                </c:pt>
                <c:pt idx="33648">
                  <c:v>152.54723662234562</c:v>
                </c:pt>
                <c:pt idx="33649">
                  <c:v>150.34073355072098</c:v>
                </c:pt>
                <c:pt idx="33650">
                  <c:v>151.13025423749238</c:v>
                </c:pt>
                <c:pt idx="33651">
                  <c:v>152.50930404625393</c:v>
                </c:pt>
                <c:pt idx="33652">
                  <c:v>152.32542832835657</c:v>
                </c:pt>
                <c:pt idx="33653">
                  <c:v>150.21088739706022</c:v>
                </c:pt>
                <c:pt idx="33654">
                  <c:v>150.94637851959502</c:v>
                </c:pt>
                <c:pt idx="33655">
                  <c:v>150.67057036538958</c:v>
                </c:pt>
                <c:pt idx="33656">
                  <c:v>150.67057036538958</c:v>
                </c:pt>
                <c:pt idx="33657">
                  <c:v>150.61654098190766</c:v>
                </c:pt>
                <c:pt idx="33658">
                  <c:v>150.1568581340814</c:v>
                </c:pt>
                <c:pt idx="33659">
                  <c:v>150.67057036538958</c:v>
                </c:pt>
                <c:pt idx="33660">
                  <c:v>150.48669494875003</c:v>
                </c:pt>
                <c:pt idx="33661">
                  <c:v>151.86574505876936</c:v>
                </c:pt>
                <c:pt idx="33662">
                  <c:v>151.58993750707955</c:v>
                </c:pt>
                <c:pt idx="33663">
                  <c:v>150.48669494875003</c:v>
                </c:pt>
                <c:pt idx="33664">
                  <c:v>152.63911965237259</c:v>
                </c:pt>
                <c:pt idx="33665">
                  <c:v>151.44396966213333</c:v>
                </c:pt>
                <c:pt idx="33666">
                  <c:v>150.61654098190766</c:v>
                </c:pt>
                <c:pt idx="33667">
                  <c:v>151.81174519855301</c:v>
                </c:pt>
                <c:pt idx="33668">
                  <c:v>151.62785743034317</c:v>
                </c:pt>
                <c:pt idx="33669">
                  <c:v>150.52460336396524</c:v>
                </c:pt>
                <c:pt idx="33670">
                  <c:v>150.06492009437804</c:v>
                </c:pt>
                <c:pt idx="33671">
                  <c:v>150.39476311495758</c:v>
                </c:pt>
                <c:pt idx="33672">
                  <c:v>151.77381322497692</c:v>
                </c:pt>
                <c:pt idx="33673">
                  <c:v>152.60124130268699</c:v>
                </c:pt>
                <c:pt idx="33674">
                  <c:v>152.04962077666673</c:v>
                </c:pt>
                <c:pt idx="33675">
                  <c:v>150.89234853359747</c:v>
                </c:pt>
                <c:pt idx="33676">
                  <c:v>150.98428699506178</c:v>
                </c:pt>
                <c:pt idx="33677">
                  <c:v>151.53591354623825</c:v>
                </c:pt>
                <c:pt idx="33678">
                  <c:v>154.01821766238399</c:v>
                </c:pt>
                <c:pt idx="33679">
                  <c:v>154.11010189744221</c:v>
                </c:pt>
                <c:pt idx="33680">
                  <c:v>155.0294798844134</c:v>
                </c:pt>
                <c:pt idx="33681">
                  <c:v>152.17946108592596</c:v>
                </c:pt>
                <c:pt idx="33682">
                  <c:v>152.36334885413578</c:v>
                </c:pt>
                <c:pt idx="33683">
                  <c:v>150.21088739706022</c:v>
                </c:pt>
                <c:pt idx="33684">
                  <c:v>151.16816211044352</c:v>
                </c:pt>
                <c:pt idx="33685">
                  <c:v>151.81174519855301</c:v>
                </c:pt>
                <c:pt idx="33686">
                  <c:v>151.95768231520242</c:v>
                </c:pt>
                <c:pt idx="33687">
                  <c:v>150.67057036538958</c:v>
                </c:pt>
                <c:pt idx="33688">
                  <c:v>150.1568581340814</c:v>
                </c:pt>
                <c:pt idx="33689">
                  <c:v>153.37461047364957</c:v>
                </c:pt>
                <c:pt idx="33690">
                  <c:v>150.34073355072098</c:v>
                </c:pt>
                <c:pt idx="33691">
                  <c:v>150.34073355072098</c:v>
                </c:pt>
                <c:pt idx="33692">
                  <c:v>152.91495130468732</c:v>
                </c:pt>
                <c:pt idx="33693">
                  <c:v>154.25609806062272</c:v>
                </c:pt>
                <c:pt idx="33694">
                  <c:v>150.98428699506178</c:v>
                </c:pt>
                <c:pt idx="33695">
                  <c:v>151.86574505876936</c:v>
                </c:pt>
                <c:pt idx="33696">
                  <c:v>150.39476311495758</c:v>
                </c:pt>
                <c:pt idx="33697">
                  <c:v>150.34073355072098</c:v>
                </c:pt>
                <c:pt idx="33698">
                  <c:v>150.21088739706022</c:v>
                </c:pt>
                <c:pt idx="33699">
                  <c:v>153.6125402781694</c:v>
                </c:pt>
                <c:pt idx="33700">
                  <c:v>153.79641599606677</c:v>
                </c:pt>
                <c:pt idx="33701">
                  <c:v>154.01821766238399</c:v>
                </c:pt>
                <c:pt idx="33702">
                  <c:v>150.34073355072098</c:v>
                </c:pt>
                <c:pt idx="33703">
                  <c:v>150.2487958122754</c:v>
                </c:pt>
                <c:pt idx="33704">
                  <c:v>150.67057036538958</c:v>
                </c:pt>
                <c:pt idx="33705">
                  <c:v>150.02701787302345</c:v>
                </c:pt>
                <c:pt idx="33706">
                  <c:v>150.302825376512</c:v>
                </c:pt>
                <c:pt idx="33707">
                  <c:v>151.16816211044352</c:v>
                </c:pt>
                <c:pt idx="33708">
                  <c:v>150.89234853359747</c:v>
                </c:pt>
                <c:pt idx="33709">
                  <c:v>150.39476311495758</c:v>
                </c:pt>
                <c:pt idx="33710">
                  <c:v>152.41736618730525</c:v>
                </c:pt>
                <c:pt idx="33711">
                  <c:v>150.11894971886622</c:v>
                </c:pt>
                <c:pt idx="33712">
                  <c:v>153.28272684110698</c:v>
                </c:pt>
                <c:pt idx="33713">
                  <c:v>151.53591354623825</c:v>
                </c:pt>
                <c:pt idx="33714">
                  <c:v>151.35203180318464</c:v>
                </c:pt>
                <c:pt idx="33715">
                  <c:v>150.52460336396524</c:v>
                </c:pt>
                <c:pt idx="33716">
                  <c:v>150.61654098190766</c:v>
                </c:pt>
                <c:pt idx="33717">
                  <c:v>151.22219209644106</c:v>
                </c:pt>
                <c:pt idx="33718">
                  <c:v>150.302825376512</c:v>
                </c:pt>
                <c:pt idx="33719">
                  <c:v>150.52460336396524</c:v>
                </c:pt>
                <c:pt idx="33720">
                  <c:v>152.82300742058243</c:v>
                </c:pt>
                <c:pt idx="33721">
                  <c:v>152.17946108592596</c:v>
                </c:pt>
                <c:pt idx="33722">
                  <c:v>151.71980131444809</c:v>
                </c:pt>
                <c:pt idx="33723">
                  <c:v>150.11894971886622</c:v>
                </c:pt>
                <c:pt idx="33724">
                  <c:v>150.70847944337197</c:v>
                </c:pt>
                <c:pt idx="33725">
                  <c:v>151.0383163785437</c:v>
                </c:pt>
                <c:pt idx="33726">
                  <c:v>150.48669494875003</c:v>
                </c:pt>
                <c:pt idx="33727">
                  <c:v>150.76250882685389</c:v>
                </c:pt>
                <c:pt idx="33728">
                  <c:v>152.50930404625393</c:v>
                </c:pt>
                <c:pt idx="33729">
                  <c:v>151.16816211044352</c:v>
                </c:pt>
                <c:pt idx="33730">
                  <c:v>153.19078295700209</c:v>
                </c:pt>
                <c:pt idx="33731">
                  <c:v>152.54723662234562</c:v>
                </c:pt>
                <c:pt idx="33732">
                  <c:v>152.27140497003089</c:v>
                </c:pt>
                <c:pt idx="33733">
                  <c:v>151.35203180318464</c:v>
                </c:pt>
                <c:pt idx="33734">
                  <c:v>151.35203180318464</c:v>
                </c:pt>
                <c:pt idx="33735">
                  <c:v>150.06492009437804</c:v>
                </c:pt>
                <c:pt idx="33736">
                  <c:v>153.65044212596433</c:v>
                </c:pt>
                <c:pt idx="33737">
                  <c:v>150.39476311495758</c:v>
                </c:pt>
                <c:pt idx="33738">
                  <c:v>152.60124130268699</c:v>
                </c:pt>
                <c:pt idx="33739">
                  <c:v>150.302825376512</c:v>
                </c:pt>
                <c:pt idx="33740">
                  <c:v>150.02701787302345</c:v>
                </c:pt>
                <c:pt idx="33741">
                  <c:v>151.40606178918219</c:v>
                </c:pt>
                <c:pt idx="33742">
                  <c:v>150.61654098190766</c:v>
                </c:pt>
                <c:pt idx="33743">
                  <c:v>150.61654098190766</c:v>
                </c:pt>
                <c:pt idx="33744">
                  <c:v>151.81174519855301</c:v>
                </c:pt>
                <c:pt idx="33745">
                  <c:v>151.35203180318464</c:v>
                </c:pt>
                <c:pt idx="33746">
                  <c:v>150.61654098190766</c:v>
                </c:pt>
                <c:pt idx="33747">
                  <c:v>151.77381322497692</c:v>
                </c:pt>
                <c:pt idx="33748">
                  <c:v>150.1568581340814</c:v>
                </c:pt>
                <c:pt idx="33749">
                  <c:v>150.34073355072098</c:v>
                </c:pt>
                <c:pt idx="33750">
                  <c:v>150.21088739706022</c:v>
                </c:pt>
                <c:pt idx="33751">
                  <c:v>151.86574505876936</c:v>
                </c:pt>
                <c:pt idx="33752">
                  <c:v>153.6125402781694</c:v>
                </c:pt>
                <c:pt idx="33753">
                  <c:v>152.60124130268699</c:v>
                </c:pt>
                <c:pt idx="33754">
                  <c:v>150.2487958122754</c:v>
                </c:pt>
                <c:pt idx="33755">
                  <c:v>151.22219209644106</c:v>
                </c:pt>
                <c:pt idx="33756">
                  <c:v>151.58993750707955</c:v>
                </c:pt>
                <c:pt idx="33757">
                  <c:v>152.23349046940788</c:v>
                </c:pt>
                <c:pt idx="33758">
                  <c:v>150.52460336396524</c:v>
                </c:pt>
                <c:pt idx="33759">
                  <c:v>151.44396966213333</c:v>
                </c:pt>
                <c:pt idx="33760">
                  <c:v>152.08751720182104</c:v>
                </c:pt>
                <c:pt idx="33761">
                  <c:v>152.82300742058243</c:v>
                </c:pt>
                <c:pt idx="33762">
                  <c:v>152.82300742058243</c:v>
                </c:pt>
                <c:pt idx="33763">
                  <c:v>153.46655435775449</c:v>
                </c:pt>
                <c:pt idx="33764">
                  <c:v>151.81174519855301</c:v>
                </c:pt>
                <c:pt idx="33765">
                  <c:v>150.48669494875003</c:v>
                </c:pt>
                <c:pt idx="33766">
                  <c:v>154.84565176525027</c:v>
                </c:pt>
                <c:pt idx="33767">
                  <c:v>150.80041730232065</c:v>
                </c:pt>
                <c:pt idx="33768">
                  <c:v>151.71980131444809</c:v>
                </c:pt>
                <c:pt idx="33769">
                  <c:v>150.302825376512</c:v>
                </c:pt>
                <c:pt idx="33770">
                  <c:v>151.58993750707955</c:v>
                </c:pt>
                <c:pt idx="33771">
                  <c:v>153.06092517478979</c:v>
                </c:pt>
                <c:pt idx="33772">
                  <c:v>152.27140497003089</c:v>
                </c:pt>
                <c:pt idx="33773">
                  <c:v>150.1568581340814</c:v>
                </c:pt>
                <c:pt idx="33774">
                  <c:v>151.16816211044352</c:v>
                </c:pt>
                <c:pt idx="33775">
                  <c:v>153.46655435775449</c:v>
                </c:pt>
                <c:pt idx="33776">
                  <c:v>150.98428699506178</c:v>
                </c:pt>
                <c:pt idx="33777">
                  <c:v>152.4552927382407</c:v>
                </c:pt>
                <c:pt idx="33778">
                  <c:v>152.08751720182104</c:v>
                </c:pt>
                <c:pt idx="33779">
                  <c:v>152.36334885413578</c:v>
                </c:pt>
                <c:pt idx="33780">
                  <c:v>152.63911965237259</c:v>
                </c:pt>
                <c:pt idx="33781">
                  <c:v>150.80041730232065</c:v>
                </c:pt>
                <c:pt idx="33782">
                  <c:v>151.95768231520242</c:v>
                </c:pt>
                <c:pt idx="33783">
                  <c:v>150.21088739706022</c:v>
                </c:pt>
                <c:pt idx="33784">
                  <c:v>150.52460336396524</c:v>
                </c:pt>
                <c:pt idx="33785">
                  <c:v>150.67057036538958</c:v>
                </c:pt>
                <c:pt idx="33786">
                  <c:v>151.86574505876936</c:v>
                </c:pt>
                <c:pt idx="33787">
                  <c:v>150.302825376512</c:v>
                </c:pt>
                <c:pt idx="33788">
                  <c:v>150.98428699506178</c:v>
                </c:pt>
                <c:pt idx="33789">
                  <c:v>154.62384467629246</c:v>
                </c:pt>
                <c:pt idx="33790">
                  <c:v>152.14155863561541</c:v>
                </c:pt>
                <c:pt idx="33791">
                  <c:v>150.94637851959502</c:v>
                </c:pt>
                <c:pt idx="33792">
                  <c:v>150.67057036538958</c:v>
                </c:pt>
                <c:pt idx="33793">
                  <c:v>152.14155863561541</c:v>
                </c:pt>
                <c:pt idx="33794">
                  <c:v>150.302825376512</c:v>
                </c:pt>
                <c:pt idx="33795">
                  <c:v>150.48669494875003</c:v>
                </c:pt>
                <c:pt idx="33796">
                  <c:v>150.34073355072098</c:v>
                </c:pt>
                <c:pt idx="33797">
                  <c:v>152.36334885413578</c:v>
                </c:pt>
                <c:pt idx="33798">
                  <c:v>151.9036294336112</c:v>
                </c:pt>
                <c:pt idx="33799">
                  <c:v>151.35203180318464</c:v>
                </c:pt>
                <c:pt idx="33800">
                  <c:v>150.02701787302345</c:v>
                </c:pt>
                <c:pt idx="33801">
                  <c:v>151.07622425149484</c:v>
                </c:pt>
                <c:pt idx="33802">
                  <c:v>151.71980131444809</c:v>
                </c:pt>
                <c:pt idx="33803">
                  <c:v>151.31412995538975</c:v>
                </c:pt>
                <c:pt idx="33804">
                  <c:v>152.73106353647751</c:v>
                </c:pt>
                <c:pt idx="33805">
                  <c:v>150.06492009437804</c:v>
                </c:pt>
                <c:pt idx="33806">
                  <c:v>150.11894971886622</c:v>
                </c:pt>
                <c:pt idx="33807">
                  <c:v>151.95768231520242</c:v>
                </c:pt>
                <c:pt idx="33808">
                  <c:v>152.23349046940788</c:v>
                </c:pt>
                <c:pt idx="33809">
                  <c:v>152.69317373899506</c:v>
                </c:pt>
                <c:pt idx="33810">
                  <c:v>151.44396966213333</c:v>
                </c:pt>
                <c:pt idx="33811">
                  <c:v>150.06492009437804</c:v>
                </c:pt>
                <c:pt idx="33812">
                  <c:v>151.53591354623825</c:v>
                </c:pt>
                <c:pt idx="33813">
                  <c:v>152.73106353647751</c:v>
                </c:pt>
                <c:pt idx="33814">
                  <c:v>150.2487958122754</c:v>
                </c:pt>
                <c:pt idx="33815">
                  <c:v>150.302825376512</c:v>
                </c:pt>
                <c:pt idx="33816">
                  <c:v>150.48669494875003</c:v>
                </c:pt>
                <c:pt idx="33817">
                  <c:v>150.80041730232065</c:v>
                </c:pt>
                <c:pt idx="33818">
                  <c:v>150.2487958122754</c:v>
                </c:pt>
                <c:pt idx="33819">
                  <c:v>150.80041730232065</c:v>
                </c:pt>
                <c:pt idx="33820">
                  <c:v>152.82300742058243</c:v>
                </c:pt>
                <c:pt idx="33821">
                  <c:v>150.52460336396524</c:v>
                </c:pt>
                <c:pt idx="33822">
                  <c:v>152.73106353647751</c:v>
                </c:pt>
                <c:pt idx="33823">
                  <c:v>151.35203180318464</c:v>
                </c:pt>
                <c:pt idx="33824">
                  <c:v>151.58993750707955</c:v>
                </c:pt>
                <c:pt idx="33825">
                  <c:v>151.68187476351261</c:v>
                </c:pt>
                <c:pt idx="33826">
                  <c:v>150.94637851959502</c:v>
                </c:pt>
                <c:pt idx="33827">
                  <c:v>150.76250882685389</c:v>
                </c:pt>
                <c:pt idx="33828">
                  <c:v>150.85444668580257</c:v>
                </c:pt>
                <c:pt idx="33829">
                  <c:v>150.34073355072098</c:v>
                </c:pt>
                <c:pt idx="33830">
                  <c:v>150.70847944337197</c:v>
                </c:pt>
                <c:pt idx="33831">
                  <c:v>150.43266562551966</c:v>
                </c:pt>
                <c:pt idx="33832">
                  <c:v>150.1568581340814</c:v>
                </c:pt>
                <c:pt idx="33833">
                  <c:v>151.16816211044352</c:v>
                </c:pt>
                <c:pt idx="33834">
                  <c:v>150.02701787302345</c:v>
                </c:pt>
                <c:pt idx="33835">
                  <c:v>150.34073355072098</c:v>
                </c:pt>
                <c:pt idx="33836">
                  <c:v>151.22219209644106</c:v>
                </c:pt>
                <c:pt idx="33837">
                  <c:v>151.0383163785437</c:v>
                </c:pt>
                <c:pt idx="33838">
                  <c:v>150.1568581340814</c:v>
                </c:pt>
                <c:pt idx="33839">
                  <c:v>150.52460336396524</c:v>
                </c:pt>
                <c:pt idx="33840">
                  <c:v>150.02701787302345</c:v>
                </c:pt>
                <c:pt idx="33841">
                  <c:v>150.67057036538958</c:v>
                </c:pt>
                <c:pt idx="33842">
                  <c:v>150.52460336396524</c:v>
                </c:pt>
                <c:pt idx="33843">
                  <c:v>151.77381322497692</c:v>
                </c:pt>
                <c:pt idx="33844">
                  <c:v>150.94637851959502</c:v>
                </c:pt>
                <c:pt idx="33845">
                  <c:v>150.06492009437804</c:v>
                </c:pt>
                <c:pt idx="33846">
                  <c:v>152.36334885413578</c:v>
                </c:pt>
                <c:pt idx="33847">
                  <c:v>153.83432989417415</c:v>
                </c:pt>
                <c:pt idx="33848">
                  <c:v>152.08751720182104</c:v>
                </c:pt>
                <c:pt idx="33849">
                  <c:v>150.34073355072098</c:v>
                </c:pt>
                <c:pt idx="33850">
                  <c:v>152.50930404625393</c:v>
                </c:pt>
                <c:pt idx="33851">
                  <c:v>155.17546399728144</c:v>
                </c:pt>
                <c:pt idx="33852">
                  <c:v>152.63911965237259</c:v>
                </c:pt>
                <c:pt idx="33853">
                  <c:v>152.4552927382407</c:v>
                </c:pt>
                <c:pt idx="33854">
                  <c:v>153.37461047364957</c:v>
                </c:pt>
                <c:pt idx="33855">
                  <c:v>152.08751720182104</c:v>
                </c:pt>
                <c:pt idx="33856">
                  <c:v>151.16816211044352</c:v>
                </c:pt>
                <c:pt idx="33857">
                  <c:v>150.98428699506178</c:v>
                </c:pt>
                <c:pt idx="33858">
                  <c:v>151.44396966213333</c:v>
                </c:pt>
                <c:pt idx="33859">
                  <c:v>150.302825376512</c:v>
                </c:pt>
                <c:pt idx="33860">
                  <c:v>151.13025423749238</c:v>
                </c:pt>
                <c:pt idx="33861">
                  <c:v>151.44396966213333</c:v>
                </c:pt>
                <c:pt idx="33862">
                  <c:v>152.4552927382407</c:v>
                </c:pt>
                <c:pt idx="33863">
                  <c:v>152.04962077666673</c:v>
                </c:pt>
                <c:pt idx="33864">
                  <c:v>151.2600999693922</c:v>
                </c:pt>
                <c:pt idx="33865">
                  <c:v>151.35203180318464</c:v>
                </c:pt>
                <c:pt idx="33866">
                  <c:v>150.61654098190766</c:v>
                </c:pt>
                <c:pt idx="33867">
                  <c:v>152.73106353647751</c:v>
                </c:pt>
                <c:pt idx="33868">
                  <c:v>151.07622425149484</c:v>
                </c:pt>
                <c:pt idx="33869">
                  <c:v>150.06492009437804</c:v>
                </c:pt>
                <c:pt idx="33870">
                  <c:v>150.39476311495758</c:v>
                </c:pt>
                <c:pt idx="33871">
                  <c:v>151.49799964813087</c:v>
                </c:pt>
                <c:pt idx="33872">
                  <c:v>150.52460336396524</c:v>
                </c:pt>
                <c:pt idx="33873">
                  <c:v>151.99557331771612</c:v>
                </c:pt>
                <c:pt idx="33874">
                  <c:v>152.63911965237259</c:v>
                </c:pt>
                <c:pt idx="33875">
                  <c:v>150.48669494875003</c:v>
                </c:pt>
                <c:pt idx="33876">
                  <c:v>150.76250882685389</c:v>
                </c:pt>
                <c:pt idx="33877">
                  <c:v>150.02701787302345</c:v>
                </c:pt>
                <c:pt idx="33878">
                  <c:v>151.86574505876936</c:v>
                </c:pt>
                <c:pt idx="33879">
                  <c:v>153.24479486753091</c:v>
                </c:pt>
                <c:pt idx="33880">
                  <c:v>152.41736618730525</c:v>
                </c:pt>
                <c:pt idx="33881">
                  <c:v>151.31412995538975</c:v>
                </c:pt>
                <c:pt idx="33882">
                  <c:v>150.57863292820184</c:v>
                </c:pt>
                <c:pt idx="33883">
                  <c:v>150.80041730232065</c:v>
                </c:pt>
                <c:pt idx="33884">
                  <c:v>151.62785743034317</c:v>
                </c:pt>
                <c:pt idx="33885">
                  <c:v>150.21088739706022</c:v>
                </c:pt>
                <c:pt idx="33886">
                  <c:v>151.31412995538975</c:v>
                </c:pt>
                <c:pt idx="33887">
                  <c:v>150.57863292820184</c:v>
                </c:pt>
                <c:pt idx="33888">
                  <c:v>150.2487958122754</c:v>
                </c:pt>
                <c:pt idx="33889">
                  <c:v>151.71980131444809</c:v>
                </c:pt>
                <c:pt idx="33890">
                  <c:v>150.89234853359747</c:v>
                </c:pt>
                <c:pt idx="33891">
                  <c:v>150.80041730232065</c:v>
                </c:pt>
                <c:pt idx="33892">
                  <c:v>151.9036294336112</c:v>
                </c:pt>
                <c:pt idx="33893">
                  <c:v>150.80041730232065</c:v>
                </c:pt>
                <c:pt idx="33894">
                  <c:v>151.77381322497692</c:v>
                </c:pt>
                <c:pt idx="33895">
                  <c:v>150.61654098190766</c:v>
                </c:pt>
                <c:pt idx="33896">
                  <c:v>153.6125402781694</c:v>
                </c:pt>
                <c:pt idx="33897">
                  <c:v>154.07222535530346</c:v>
                </c:pt>
                <c:pt idx="33898">
                  <c:v>150.11894971886622</c:v>
                </c:pt>
                <c:pt idx="33899">
                  <c:v>153.46655435775449</c:v>
                </c:pt>
                <c:pt idx="33900">
                  <c:v>152.91495130468732</c:v>
                </c:pt>
                <c:pt idx="33901">
                  <c:v>153.37461047364957</c:v>
                </c:pt>
                <c:pt idx="33902">
                  <c:v>150.43266562551966</c:v>
                </c:pt>
                <c:pt idx="33903">
                  <c:v>151.95768231520242</c:v>
                </c:pt>
                <c:pt idx="33904">
                  <c:v>152.41736618730525</c:v>
                </c:pt>
                <c:pt idx="33905">
                  <c:v>150.94637851959502</c:v>
                </c:pt>
                <c:pt idx="33906">
                  <c:v>150.21088739706022</c:v>
                </c:pt>
                <c:pt idx="33907">
                  <c:v>150.52460336396524</c:v>
                </c:pt>
                <c:pt idx="33908">
                  <c:v>153.28272684110698</c:v>
                </c:pt>
                <c:pt idx="33909">
                  <c:v>154.20204578154713</c:v>
                </c:pt>
                <c:pt idx="33910">
                  <c:v>150.89234853359747</c:v>
                </c:pt>
                <c:pt idx="33911">
                  <c:v>150.43266562551966</c:v>
                </c:pt>
                <c:pt idx="33912">
                  <c:v>150.89234853359747</c:v>
                </c:pt>
                <c:pt idx="33913">
                  <c:v>150.1568581340814</c:v>
                </c:pt>
                <c:pt idx="33914">
                  <c:v>150.06492009437804</c:v>
                </c:pt>
                <c:pt idx="33915">
                  <c:v>151.49799964813087</c:v>
                </c:pt>
                <c:pt idx="33916">
                  <c:v>150.1568581340814</c:v>
                </c:pt>
                <c:pt idx="33917">
                  <c:v>152.27140497003089</c:v>
                </c:pt>
                <c:pt idx="33918">
                  <c:v>150.21088739706022</c:v>
                </c:pt>
                <c:pt idx="33919">
                  <c:v>151.31412995538975</c:v>
                </c:pt>
                <c:pt idx="33920">
                  <c:v>150.67057036538958</c:v>
                </c:pt>
                <c:pt idx="33921">
                  <c:v>150.67057036538958</c:v>
                </c:pt>
                <c:pt idx="33922">
                  <c:v>150.2487958122754</c:v>
                </c:pt>
                <c:pt idx="33923">
                  <c:v>150.2487958122754</c:v>
                </c:pt>
                <c:pt idx="33924">
                  <c:v>150.94637851959502</c:v>
                </c:pt>
                <c:pt idx="33925">
                  <c:v>153.3367327264796</c:v>
                </c:pt>
                <c:pt idx="33926">
                  <c:v>151.86574505876936</c:v>
                </c:pt>
                <c:pt idx="33927">
                  <c:v>151.35203180318464</c:v>
                </c:pt>
                <c:pt idx="33928">
                  <c:v>150.52460336396524</c:v>
                </c:pt>
                <c:pt idx="33929">
                  <c:v>151.9036294336112</c:v>
                </c:pt>
                <c:pt idx="33930">
                  <c:v>151.99557331771612</c:v>
                </c:pt>
                <c:pt idx="33931">
                  <c:v>150.52460336396524</c:v>
                </c:pt>
                <c:pt idx="33932">
                  <c:v>150.67057036538958</c:v>
                </c:pt>
                <c:pt idx="33933">
                  <c:v>150.48669494875003</c:v>
                </c:pt>
                <c:pt idx="33934">
                  <c:v>150.48669494875003</c:v>
                </c:pt>
                <c:pt idx="33935">
                  <c:v>150.48669494875003</c:v>
                </c:pt>
                <c:pt idx="33936">
                  <c:v>151.53591354623825</c:v>
                </c:pt>
                <c:pt idx="33937">
                  <c:v>150.34073355072098</c:v>
                </c:pt>
                <c:pt idx="33938">
                  <c:v>150.94637851959502</c:v>
                </c:pt>
                <c:pt idx="33939">
                  <c:v>150.48669494875003</c:v>
                </c:pt>
                <c:pt idx="33940">
                  <c:v>152.54723662234562</c:v>
                </c:pt>
                <c:pt idx="33941">
                  <c:v>152.78511159794374</c:v>
                </c:pt>
                <c:pt idx="33942">
                  <c:v>150.302825376512</c:v>
                </c:pt>
                <c:pt idx="33943">
                  <c:v>150.67057036538958</c:v>
                </c:pt>
                <c:pt idx="33944">
                  <c:v>150.02701787302345</c:v>
                </c:pt>
                <c:pt idx="33945">
                  <c:v>151.2600999693922</c:v>
                </c:pt>
                <c:pt idx="33946">
                  <c:v>151.99557331771612</c:v>
                </c:pt>
                <c:pt idx="33947">
                  <c:v>150.98428699506178</c:v>
                </c:pt>
                <c:pt idx="33948">
                  <c:v>151.07622425149484</c:v>
                </c:pt>
                <c:pt idx="33949">
                  <c:v>150.94637851959502</c:v>
                </c:pt>
                <c:pt idx="33950">
                  <c:v>152.60124130268699</c:v>
                </c:pt>
                <c:pt idx="33951">
                  <c:v>150.89234853359747</c:v>
                </c:pt>
                <c:pt idx="33952">
                  <c:v>150.2487958122754</c:v>
                </c:pt>
                <c:pt idx="33953">
                  <c:v>152.23349046940788</c:v>
                </c:pt>
                <c:pt idx="33954">
                  <c:v>150.06492009437804</c:v>
                </c:pt>
                <c:pt idx="33955">
                  <c:v>150.43266562551966</c:v>
                </c:pt>
                <c:pt idx="33956">
                  <c:v>150.80041730232065</c:v>
                </c:pt>
                <c:pt idx="33957">
                  <c:v>150.48669494875003</c:v>
                </c:pt>
                <c:pt idx="33958">
                  <c:v>150.67057036538958</c:v>
                </c:pt>
                <c:pt idx="33959">
                  <c:v>151.0383163785437</c:v>
                </c:pt>
                <c:pt idx="33960">
                  <c:v>150.39476311495758</c:v>
                </c:pt>
                <c:pt idx="33961">
                  <c:v>150.57863292820184</c:v>
                </c:pt>
                <c:pt idx="33962">
                  <c:v>151.2600999693922</c:v>
                </c:pt>
                <c:pt idx="33963">
                  <c:v>153.00689518879224</c:v>
                </c:pt>
                <c:pt idx="33964">
                  <c:v>152.63911965237259</c:v>
                </c:pt>
                <c:pt idx="33965">
                  <c:v>153.46655435775449</c:v>
                </c:pt>
                <c:pt idx="33966">
                  <c:v>152.17946108592596</c:v>
                </c:pt>
                <c:pt idx="33967">
                  <c:v>152.17946108592596</c:v>
                </c:pt>
                <c:pt idx="33968">
                  <c:v>150.302825376512</c:v>
                </c:pt>
                <c:pt idx="33969">
                  <c:v>150.34073355072098</c:v>
                </c:pt>
                <c:pt idx="33970">
                  <c:v>150.76250882685389</c:v>
                </c:pt>
                <c:pt idx="33971">
                  <c:v>152.82300742058243</c:v>
                </c:pt>
                <c:pt idx="33972">
                  <c:v>150.1568581340814</c:v>
                </c:pt>
                <c:pt idx="33973">
                  <c:v>150.06492009437804</c:v>
                </c:pt>
                <c:pt idx="33974">
                  <c:v>151.22219209644106</c:v>
                </c:pt>
                <c:pt idx="33975">
                  <c:v>150.48669494875003</c:v>
                </c:pt>
                <c:pt idx="33976">
                  <c:v>150.94637851959502</c:v>
                </c:pt>
                <c:pt idx="33977">
                  <c:v>152.9689873158411</c:v>
                </c:pt>
                <c:pt idx="33978">
                  <c:v>150.34073355072098</c:v>
                </c:pt>
                <c:pt idx="33979">
                  <c:v>151.77381322497692</c:v>
                </c:pt>
                <c:pt idx="33980">
                  <c:v>154.43997076594195</c:v>
                </c:pt>
                <c:pt idx="33981">
                  <c:v>151.49799964813087</c:v>
                </c:pt>
                <c:pt idx="33982">
                  <c:v>154.34803471454015</c:v>
                </c:pt>
                <c:pt idx="33983">
                  <c:v>152.87704945689242</c:v>
                </c:pt>
                <c:pt idx="33984">
                  <c:v>152.63911965237259</c:v>
                </c:pt>
                <c:pt idx="33985">
                  <c:v>151.62785743034317</c:v>
                </c:pt>
                <c:pt idx="33986">
                  <c:v>151.71980131444809</c:v>
                </c:pt>
                <c:pt idx="33987">
                  <c:v>151.44396966213333</c:v>
                </c:pt>
                <c:pt idx="33988">
                  <c:v>151.53591354623825</c:v>
                </c:pt>
                <c:pt idx="33989">
                  <c:v>150.89234853359747</c:v>
                </c:pt>
                <c:pt idx="33990">
                  <c:v>150.76250882685389</c:v>
                </c:pt>
                <c:pt idx="33991">
                  <c:v>150.02701787302345</c:v>
                </c:pt>
                <c:pt idx="33992">
                  <c:v>150.67057036538958</c:v>
                </c:pt>
                <c:pt idx="33993">
                  <c:v>152.17946108592596</c:v>
                </c:pt>
                <c:pt idx="33994">
                  <c:v>150.85444668580257</c:v>
                </c:pt>
                <c:pt idx="33995">
                  <c:v>150.2487958122754</c:v>
                </c:pt>
                <c:pt idx="33996">
                  <c:v>150.34073355072098</c:v>
                </c:pt>
                <c:pt idx="33997">
                  <c:v>153.00689518879224</c:v>
                </c:pt>
                <c:pt idx="33998">
                  <c:v>152.41736618730525</c:v>
                </c:pt>
                <c:pt idx="33999">
                  <c:v>151.86574505876936</c:v>
                </c:pt>
                <c:pt idx="34000">
                  <c:v>150.98428699506178</c:v>
                </c:pt>
                <c:pt idx="34001">
                  <c:v>151.99557331771612</c:v>
                </c:pt>
                <c:pt idx="34002">
                  <c:v>151.9036294336112</c:v>
                </c:pt>
                <c:pt idx="34003">
                  <c:v>151.0383163785437</c:v>
                </c:pt>
                <c:pt idx="34004">
                  <c:v>151.68187476351261</c:v>
                </c:pt>
                <c:pt idx="34005">
                  <c:v>150.302825376512</c:v>
                </c:pt>
                <c:pt idx="34006">
                  <c:v>151.40606178918219</c:v>
                </c:pt>
                <c:pt idx="34007">
                  <c:v>152.14155863561541</c:v>
                </c:pt>
                <c:pt idx="34008">
                  <c:v>150.43266562551966</c:v>
                </c:pt>
                <c:pt idx="34009">
                  <c:v>151.16816211044352</c:v>
                </c:pt>
                <c:pt idx="34010">
                  <c:v>150.98428699506178</c:v>
                </c:pt>
                <c:pt idx="34011">
                  <c:v>151.53591354623825</c:v>
                </c:pt>
                <c:pt idx="34012">
                  <c:v>150.80041730232065</c:v>
                </c:pt>
                <c:pt idx="34013">
                  <c:v>153.55849824185941</c:v>
                </c:pt>
                <c:pt idx="34014">
                  <c:v>153.92627377827907</c:v>
                </c:pt>
                <c:pt idx="34015">
                  <c:v>152.54723662234562</c:v>
                </c:pt>
                <c:pt idx="34016">
                  <c:v>151.81174519855301</c:v>
                </c:pt>
                <c:pt idx="34017">
                  <c:v>151.07622425149484</c:v>
                </c:pt>
                <c:pt idx="34018">
                  <c:v>151.22219209644106</c:v>
                </c:pt>
                <c:pt idx="34019">
                  <c:v>151.49799964813087</c:v>
                </c:pt>
                <c:pt idx="34020">
                  <c:v>151.0383163785437</c:v>
                </c:pt>
                <c:pt idx="34021">
                  <c:v>150.1568581340814</c:v>
                </c:pt>
                <c:pt idx="34022">
                  <c:v>151.77381322497692</c:v>
                </c:pt>
                <c:pt idx="34023">
                  <c:v>152.87704945689242</c:v>
                </c:pt>
                <c:pt idx="34024">
                  <c:v>153.28272684110698</c:v>
                </c:pt>
                <c:pt idx="34025">
                  <c:v>151.53591354623825</c:v>
                </c:pt>
                <c:pt idx="34026">
                  <c:v>151.07622425149484</c:v>
                </c:pt>
                <c:pt idx="34027">
                  <c:v>150.85444668580257</c:v>
                </c:pt>
                <c:pt idx="34028">
                  <c:v>150.67057036538958</c:v>
                </c:pt>
                <c:pt idx="34029">
                  <c:v>150.76250882685389</c:v>
                </c:pt>
                <c:pt idx="34030">
                  <c:v>151.13025423749238</c:v>
                </c:pt>
                <c:pt idx="34031">
                  <c:v>150.61654098190766</c:v>
                </c:pt>
                <c:pt idx="34032">
                  <c:v>151.07622425149484</c:v>
                </c:pt>
                <c:pt idx="34033">
                  <c:v>150.80041730232065</c:v>
                </c:pt>
                <c:pt idx="34034">
                  <c:v>153.46655435775449</c:v>
                </c:pt>
                <c:pt idx="34035">
                  <c:v>152.82300742058243</c:v>
                </c:pt>
                <c:pt idx="34036">
                  <c:v>153.74238601006925</c:v>
                </c:pt>
                <c:pt idx="34037">
                  <c:v>152.4552927382407</c:v>
                </c:pt>
                <c:pt idx="34038">
                  <c:v>150.61654098190766</c:v>
                </c:pt>
                <c:pt idx="34039">
                  <c:v>150.67057036538958</c:v>
                </c:pt>
                <c:pt idx="34040">
                  <c:v>150.98428699506178</c:v>
                </c:pt>
                <c:pt idx="34041">
                  <c:v>150.21088739706022</c:v>
                </c:pt>
                <c:pt idx="34042">
                  <c:v>150.98428699506178</c:v>
                </c:pt>
                <c:pt idx="34043">
                  <c:v>151.86574505876936</c:v>
                </c:pt>
                <c:pt idx="34044">
                  <c:v>151.0383163785437</c:v>
                </c:pt>
                <c:pt idx="34045">
                  <c:v>151.62785743034317</c:v>
                </c:pt>
                <c:pt idx="34046">
                  <c:v>150.61654098190766</c:v>
                </c:pt>
                <c:pt idx="34047">
                  <c:v>150.302825376512</c:v>
                </c:pt>
                <c:pt idx="34048">
                  <c:v>151.71980131444809</c:v>
                </c:pt>
                <c:pt idx="34049">
                  <c:v>152.54723662234562</c:v>
                </c:pt>
                <c:pt idx="34050">
                  <c:v>151.53591354623825</c:v>
                </c:pt>
                <c:pt idx="34051">
                  <c:v>152.91495130468732</c:v>
                </c:pt>
                <c:pt idx="34052">
                  <c:v>150.11894971886622</c:v>
                </c:pt>
                <c:pt idx="34053">
                  <c:v>150.67057036538958</c:v>
                </c:pt>
                <c:pt idx="34054">
                  <c:v>151.49799964813087</c:v>
                </c:pt>
                <c:pt idx="34055">
                  <c:v>150.85444668580257</c:v>
                </c:pt>
                <c:pt idx="34056">
                  <c:v>154.43997076594195</c:v>
                </c:pt>
                <c:pt idx="34057">
                  <c:v>153.52060844437696</c:v>
                </c:pt>
                <c:pt idx="34058">
                  <c:v>151.40606178918219</c:v>
                </c:pt>
                <c:pt idx="34059">
                  <c:v>150.43266562551966</c:v>
                </c:pt>
                <c:pt idx="34060">
                  <c:v>150.70847944337197</c:v>
                </c:pt>
                <c:pt idx="34061">
                  <c:v>152.14155863561541</c:v>
                </c:pt>
                <c:pt idx="34062">
                  <c:v>150.98428699506178</c:v>
                </c:pt>
                <c:pt idx="34063">
                  <c:v>152.73106353647751</c:v>
                </c:pt>
                <c:pt idx="34064">
                  <c:v>152.36334885413578</c:v>
                </c:pt>
                <c:pt idx="34065">
                  <c:v>150.80041730232065</c:v>
                </c:pt>
                <c:pt idx="34066">
                  <c:v>150.89234853359747</c:v>
                </c:pt>
                <c:pt idx="34067">
                  <c:v>150.61654098190766</c:v>
                </c:pt>
                <c:pt idx="34068">
                  <c:v>151.22219209644106</c:v>
                </c:pt>
                <c:pt idx="34069">
                  <c:v>150.06492009437804</c:v>
                </c:pt>
                <c:pt idx="34070">
                  <c:v>151.13025423749238</c:v>
                </c:pt>
                <c:pt idx="34071">
                  <c:v>150.76250882685389</c:v>
                </c:pt>
                <c:pt idx="34072">
                  <c:v>152.14155863561541</c:v>
                </c:pt>
                <c:pt idx="34073">
                  <c:v>150.61654098190766</c:v>
                </c:pt>
                <c:pt idx="34074">
                  <c:v>150.302825376512</c:v>
                </c:pt>
                <c:pt idx="34075">
                  <c:v>151.22219209644106</c:v>
                </c:pt>
                <c:pt idx="34076">
                  <c:v>151.68187476351261</c:v>
                </c:pt>
                <c:pt idx="34077">
                  <c:v>150.02701787302345</c:v>
                </c:pt>
                <c:pt idx="34078">
                  <c:v>150.21088739706022</c:v>
                </c:pt>
                <c:pt idx="34079">
                  <c:v>151.07622425149484</c:v>
                </c:pt>
                <c:pt idx="34080">
                  <c:v>151.49799964813087</c:v>
                </c:pt>
                <c:pt idx="34081">
                  <c:v>150.2487958122754</c:v>
                </c:pt>
                <c:pt idx="34082">
                  <c:v>150.89234853359747</c:v>
                </c:pt>
                <c:pt idx="34083">
                  <c:v>151.35203180318464</c:v>
                </c:pt>
                <c:pt idx="34084">
                  <c:v>153.6125402781694</c:v>
                </c:pt>
                <c:pt idx="34085">
                  <c:v>150.21088739706022</c:v>
                </c:pt>
                <c:pt idx="34086">
                  <c:v>150.98428699506178</c:v>
                </c:pt>
                <c:pt idx="34087">
                  <c:v>150.34073355072098</c:v>
                </c:pt>
                <c:pt idx="34088">
                  <c:v>150.06492009437804</c:v>
                </c:pt>
                <c:pt idx="34089">
                  <c:v>151.07622425149484</c:v>
                </c:pt>
                <c:pt idx="34090">
                  <c:v>151.81174519855301</c:v>
                </c:pt>
                <c:pt idx="34091">
                  <c:v>150.302825376512</c:v>
                </c:pt>
                <c:pt idx="34092">
                  <c:v>150.06492009437804</c:v>
                </c:pt>
                <c:pt idx="34093">
                  <c:v>151.71980131444809</c:v>
                </c:pt>
                <c:pt idx="34094">
                  <c:v>150.98428699506178</c:v>
                </c:pt>
                <c:pt idx="34095">
                  <c:v>151.35203180318464</c:v>
                </c:pt>
                <c:pt idx="34096">
                  <c:v>153.00689518879224</c:v>
                </c:pt>
                <c:pt idx="34097">
                  <c:v>152.17946108592596</c:v>
                </c:pt>
                <c:pt idx="34098">
                  <c:v>150.43266562551966</c:v>
                </c:pt>
                <c:pt idx="34099">
                  <c:v>150.80041730232065</c:v>
                </c:pt>
                <c:pt idx="34100">
                  <c:v>152.27140497003089</c:v>
                </c:pt>
                <c:pt idx="34101">
                  <c:v>151.2600999693922</c:v>
                </c:pt>
                <c:pt idx="34102">
                  <c:v>151.68187476351261</c:v>
                </c:pt>
                <c:pt idx="34103">
                  <c:v>152.50930404625393</c:v>
                </c:pt>
                <c:pt idx="34104">
                  <c:v>154.34803471454015</c:v>
                </c:pt>
                <c:pt idx="34105">
                  <c:v>152.41736618730525</c:v>
                </c:pt>
                <c:pt idx="34106">
                  <c:v>153.42866998291265</c:v>
                </c:pt>
                <c:pt idx="34107">
                  <c:v>156.00289388253839</c:v>
                </c:pt>
                <c:pt idx="34108">
                  <c:v>153.88835385501545</c:v>
                </c:pt>
                <c:pt idx="34109">
                  <c:v>151.13025423749238</c:v>
                </c:pt>
                <c:pt idx="34110">
                  <c:v>151.49799964813087</c:v>
                </c:pt>
                <c:pt idx="34111">
                  <c:v>151.95768231520242</c:v>
                </c:pt>
                <c:pt idx="34112">
                  <c:v>151.71980131444809</c:v>
                </c:pt>
                <c:pt idx="34113">
                  <c:v>151.16816211044352</c:v>
                </c:pt>
                <c:pt idx="34114">
                  <c:v>153.92627377827907</c:v>
                </c:pt>
                <c:pt idx="34115">
                  <c:v>152.08751720182104</c:v>
                </c:pt>
                <c:pt idx="34116">
                  <c:v>151.9036294336112</c:v>
                </c:pt>
                <c:pt idx="34117">
                  <c:v>152.17946108592596</c:v>
                </c:pt>
                <c:pt idx="34118">
                  <c:v>153.46655435775449</c:v>
                </c:pt>
                <c:pt idx="34119">
                  <c:v>151.2600999693922</c:v>
                </c:pt>
                <c:pt idx="34120">
                  <c:v>151.81174519855301</c:v>
                </c:pt>
                <c:pt idx="34121">
                  <c:v>150.80041730232065</c:v>
                </c:pt>
                <c:pt idx="34122">
                  <c:v>150.61654098190766</c:v>
                </c:pt>
                <c:pt idx="34123">
                  <c:v>150.06492009437804</c:v>
                </c:pt>
                <c:pt idx="34124">
                  <c:v>151.68187476351261</c:v>
                </c:pt>
                <c:pt idx="34125">
                  <c:v>150.34073355072098</c:v>
                </c:pt>
                <c:pt idx="34126">
                  <c:v>150.43266562551966</c:v>
                </c:pt>
                <c:pt idx="34127">
                  <c:v>150.302825376512</c:v>
                </c:pt>
                <c:pt idx="34128">
                  <c:v>150.39476311495758</c:v>
                </c:pt>
                <c:pt idx="34129">
                  <c:v>150.1568581340814</c:v>
                </c:pt>
                <c:pt idx="34130">
                  <c:v>150.21088739706022</c:v>
                </c:pt>
                <c:pt idx="34131">
                  <c:v>153.42866998291265</c:v>
                </c:pt>
                <c:pt idx="34132">
                  <c:v>152.14155863561541</c:v>
                </c:pt>
                <c:pt idx="34133">
                  <c:v>151.71980131444809</c:v>
                </c:pt>
                <c:pt idx="34134">
                  <c:v>150.89234853359747</c:v>
                </c:pt>
                <c:pt idx="34135">
                  <c:v>151.9036294336112</c:v>
                </c:pt>
                <c:pt idx="34136">
                  <c:v>150.48669494875003</c:v>
                </c:pt>
                <c:pt idx="34137">
                  <c:v>153.24479486753091</c:v>
                </c:pt>
                <c:pt idx="34138">
                  <c:v>152.78511159794374</c:v>
                </c:pt>
                <c:pt idx="34139">
                  <c:v>151.68187476351261</c:v>
                </c:pt>
                <c:pt idx="34140">
                  <c:v>150.43266562551966</c:v>
                </c:pt>
                <c:pt idx="34141">
                  <c:v>150.57863292820184</c:v>
                </c:pt>
                <c:pt idx="34142">
                  <c:v>150.61654098190766</c:v>
                </c:pt>
                <c:pt idx="34143">
                  <c:v>152.63911965237259</c:v>
                </c:pt>
                <c:pt idx="34144">
                  <c:v>150.80041730232065</c:v>
                </c:pt>
                <c:pt idx="34145">
                  <c:v>152.08751720182104</c:v>
                </c:pt>
                <c:pt idx="34146">
                  <c:v>151.40606178918219</c:v>
                </c:pt>
                <c:pt idx="34147">
                  <c:v>151.77381322497692</c:v>
                </c:pt>
                <c:pt idx="34148">
                  <c:v>154.29398966565202</c:v>
                </c:pt>
                <c:pt idx="34149">
                  <c:v>150.1568581340814</c:v>
                </c:pt>
                <c:pt idx="34150">
                  <c:v>150.98428699506178</c:v>
                </c:pt>
                <c:pt idx="34151">
                  <c:v>150.43266562551966</c:v>
                </c:pt>
                <c:pt idx="34152">
                  <c:v>150.1568581340814</c:v>
                </c:pt>
                <c:pt idx="34153">
                  <c:v>150.43266562551966</c:v>
                </c:pt>
                <c:pt idx="34154">
                  <c:v>150.70847944337197</c:v>
                </c:pt>
                <c:pt idx="34155">
                  <c:v>150.2487958122754</c:v>
                </c:pt>
                <c:pt idx="34156">
                  <c:v>151.16816211044352</c:v>
                </c:pt>
                <c:pt idx="34157">
                  <c:v>150.1568581340814</c:v>
                </c:pt>
                <c:pt idx="34158">
                  <c:v>150.1568581340814</c:v>
                </c:pt>
                <c:pt idx="34159">
                  <c:v>150.48669494875003</c:v>
                </c:pt>
                <c:pt idx="34160">
                  <c:v>153.65044212596433</c:v>
                </c:pt>
                <c:pt idx="34161">
                  <c:v>153.19078295700209</c:v>
                </c:pt>
                <c:pt idx="34162">
                  <c:v>154.47787743386186</c:v>
                </c:pt>
                <c:pt idx="34163">
                  <c:v>153.92627377827907</c:v>
                </c:pt>
                <c:pt idx="34164">
                  <c:v>152.4552927382407</c:v>
                </c:pt>
                <c:pt idx="34165">
                  <c:v>152.63911965237259</c:v>
                </c:pt>
                <c:pt idx="34166">
                  <c:v>152.36334885413578</c:v>
                </c:pt>
                <c:pt idx="34167">
                  <c:v>151.16816211044352</c:v>
                </c:pt>
                <c:pt idx="34168">
                  <c:v>150.67057036538958</c:v>
                </c:pt>
                <c:pt idx="34169">
                  <c:v>150.2487958122754</c:v>
                </c:pt>
                <c:pt idx="34170">
                  <c:v>152.41736618730525</c:v>
                </c:pt>
                <c:pt idx="34171">
                  <c:v>153.42866998291265</c:v>
                </c:pt>
                <c:pt idx="34172">
                  <c:v>151.0383163785437</c:v>
                </c:pt>
                <c:pt idx="34173">
                  <c:v>151.77381322497692</c:v>
                </c:pt>
                <c:pt idx="34174">
                  <c:v>153.42866998291265</c:v>
                </c:pt>
                <c:pt idx="34175">
                  <c:v>151.58993750707955</c:v>
                </c:pt>
                <c:pt idx="34176">
                  <c:v>150.06492009437804</c:v>
                </c:pt>
                <c:pt idx="34177">
                  <c:v>153.70447813711809</c:v>
                </c:pt>
                <c:pt idx="34178">
                  <c:v>152.60124130268699</c:v>
                </c:pt>
                <c:pt idx="34179">
                  <c:v>151.49799964813087</c:v>
                </c:pt>
                <c:pt idx="34180">
                  <c:v>150.57863292820184</c:v>
                </c:pt>
                <c:pt idx="34181">
                  <c:v>150.80041730232065</c:v>
                </c:pt>
                <c:pt idx="34182">
                  <c:v>150.43266562551966</c:v>
                </c:pt>
                <c:pt idx="34183">
                  <c:v>151.81174519855301</c:v>
                </c:pt>
                <c:pt idx="34184">
                  <c:v>151.53591354623825</c:v>
                </c:pt>
                <c:pt idx="34185">
                  <c:v>150.98428699506178</c:v>
                </c:pt>
                <c:pt idx="34186">
                  <c:v>150.85444668580257</c:v>
                </c:pt>
                <c:pt idx="34187">
                  <c:v>152.60124130268699</c:v>
                </c:pt>
                <c:pt idx="34188">
                  <c:v>150.89234853359747</c:v>
                </c:pt>
                <c:pt idx="34189">
                  <c:v>151.16816211044352</c:v>
                </c:pt>
                <c:pt idx="34190">
                  <c:v>151.71980131444809</c:v>
                </c:pt>
                <c:pt idx="34191">
                  <c:v>150.06492009437804</c:v>
                </c:pt>
                <c:pt idx="34192">
                  <c:v>150.43266562551966</c:v>
                </c:pt>
                <c:pt idx="34193">
                  <c:v>150.43266562551966</c:v>
                </c:pt>
                <c:pt idx="34194">
                  <c:v>150.2487958122754</c:v>
                </c:pt>
                <c:pt idx="34195">
                  <c:v>150.98428699506178</c:v>
                </c:pt>
                <c:pt idx="34196">
                  <c:v>151.53591354623825</c:v>
                </c:pt>
                <c:pt idx="34197">
                  <c:v>151.35203180318464</c:v>
                </c:pt>
                <c:pt idx="34198">
                  <c:v>150.80041730232065</c:v>
                </c:pt>
                <c:pt idx="34199">
                  <c:v>153.09883907289716</c:v>
                </c:pt>
                <c:pt idx="34200">
                  <c:v>151.71980131444809</c:v>
                </c:pt>
                <c:pt idx="34201">
                  <c:v>151.62785743034317</c:v>
                </c:pt>
                <c:pt idx="34202">
                  <c:v>150.80041730232065</c:v>
                </c:pt>
                <c:pt idx="34203">
                  <c:v>150.21088739706022</c:v>
                </c:pt>
                <c:pt idx="34204">
                  <c:v>152.87704945689242</c:v>
                </c:pt>
                <c:pt idx="34205">
                  <c:v>152.69317373899506</c:v>
                </c:pt>
                <c:pt idx="34206">
                  <c:v>150.39476311495758</c:v>
                </c:pt>
                <c:pt idx="34207">
                  <c:v>150.85444668580257</c:v>
                </c:pt>
                <c:pt idx="34208">
                  <c:v>151.16816211044352</c:v>
                </c:pt>
                <c:pt idx="34209">
                  <c:v>151.53591354623825</c:v>
                </c:pt>
                <c:pt idx="34210">
                  <c:v>150.2487958122754</c:v>
                </c:pt>
                <c:pt idx="34211">
                  <c:v>150.2487958122754</c:v>
                </c:pt>
                <c:pt idx="34212">
                  <c:v>150.39476311495758</c:v>
                </c:pt>
                <c:pt idx="34213">
                  <c:v>150.2487958122754</c:v>
                </c:pt>
                <c:pt idx="34214">
                  <c:v>152.54723662234562</c:v>
                </c:pt>
                <c:pt idx="34215">
                  <c:v>150.43266562551966</c:v>
                </c:pt>
                <c:pt idx="34216">
                  <c:v>153.88835385501545</c:v>
                </c:pt>
                <c:pt idx="34217">
                  <c:v>153.06092517478979</c:v>
                </c:pt>
                <c:pt idx="34218">
                  <c:v>150.57863292820184</c:v>
                </c:pt>
                <c:pt idx="34219">
                  <c:v>150.80041730232065</c:v>
                </c:pt>
                <c:pt idx="34220">
                  <c:v>151.16816211044352</c:v>
                </c:pt>
                <c:pt idx="34221">
                  <c:v>150.21088739706022</c:v>
                </c:pt>
                <c:pt idx="34222">
                  <c:v>152.60124130268699</c:v>
                </c:pt>
                <c:pt idx="34223">
                  <c:v>152.41736618730525</c:v>
                </c:pt>
                <c:pt idx="34224">
                  <c:v>151.58993750707955</c:v>
                </c:pt>
                <c:pt idx="34225">
                  <c:v>150.11894971886622</c:v>
                </c:pt>
                <c:pt idx="34226">
                  <c:v>150.34073355072098</c:v>
                </c:pt>
                <c:pt idx="34227">
                  <c:v>150.39476311495758</c:v>
                </c:pt>
                <c:pt idx="34228">
                  <c:v>154.84565176525027</c:v>
                </c:pt>
                <c:pt idx="34229">
                  <c:v>151.53591354623825</c:v>
                </c:pt>
                <c:pt idx="34230">
                  <c:v>153.09883907289716</c:v>
                </c:pt>
                <c:pt idx="34231">
                  <c:v>153.19078295700209</c:v>
                </c:pt>
                <c:pt idx="34232">
                  <c:v>152.4552927382407</c:v>
                </c:pt>
                <c:pt idx="34233">
                  <c:v>152.63911965237259</c:v>
                </c:pt>
                <c:pt idx="34234">
                  <c:v>150.70847944337197</c:v>
                </c:pt>
                <c:pt idx="34235">
                  <c:v>151.40606178918219</c:v>
                </c:pt>
                <c:pt idx="34236">
                  <c:v>151.77381322497692</c:v>
                </c:pt>
                <c:pt idx="34237">
                  <c:v>150.57863292820184</c:v>
                </c:pt>
                <c:pt idx="34238">
                  <c:v>151.22219209644106</c:v>
                </c:pt>
                <c:pt idx="34239">
                  <c:v>152.23349046940788</c:v>
                </c:pt>
                <c:pt idx="34240">
                  <c:v>151.49799964813087</c:v>
                </c:pt>
                <c:pt idx="34241">
                  <c:v>150.85444668580257</c:v>
                </c:pt>
                <c:pt idx="34242">
                  <c:v>151.62785743034317</c:v>
                </c:pt>
                <c:pt idx="34243">
                  <c:v>151.9036294336112</c:v>
                </c:pt>
                <c:pt idx="34244">
                  <c:v>150.80041730232065</c:v>
                </c:pt>
                <c:pt idx="34245">
                  <c:v>151.53591354623825</c:v>
                </c:pt>
                <c:pt idx="34246">
                  <c:v>151.62785743034317</c:v>
                </c:pt>
                <c:pt idx="34247">
                  <c:v>150.61654098190766</c:v>
                </c:pt>
                <c:pt idx="34248">
                  <c:v>150.39476311495758</c:v>
                </c:pt>
                <c:pt idx="34249">
                  <c:v>151.99557331771612</c:v>
                </c:pt>
                <c:pt idx="34250">
                  <c:v>150.48669494875003</c:v>
                </c:pt>
                <c:pt idx="34251">
                  <c:v>152.23349046940788</c:v>
                </c:pt>
                <c:pt idx="34252">
                  <c:v>150.39476311495758</c:v>
                </c:pt>
                <c:pt idx="34253">
                  <c:v>150.21088739706022</c:v>
                </c:pt>
                <c:pt idx="34254">
                  <c:v>150.80041730232065</c:v>
                </c:pt>
                <c:pt idx="34255">
                  <c:v>151.07622425149484</c:v>
                </c:pt>
                <c:pt idx="34256">
                  <c:v>150.94637851959502</c:v>
                </c:pt>
                <c:pt idx="34257">
                  <c:v>151.40606178918219</c:v>
                </c:pt>
                <c:pt idx="34258">
                  <c:v>150.2487958122754</c:v>
                </c:pt>
                <c:pt idx="34259">
                  <c:v>150.302825376512</c:v>
                </c:pt>
                <c:pt idx="34260">
                  <c:v>150.302825376512</c:v>
                </c:pt>
                <c:pt idx="34261">
                  <c:v>150.70847944337197</c:v>
                </c:pt>
                <c:pt idx="34262">
                  <c:v>151.9036294336112</c:v>
                </c:pt>
                <c:pt idx="34263">
                  <c:v>151.71980131444809</c:v>
                </c:pt>
                <c:pt idx="34264">
                  <c:v>150.67057036538958</c:v>
                </c:pt>
                <c:pt idx="34265">
                  <c:v>150.67057036538958</c:v>
                </c:pt>
                <c:pt idx="34266">
                  <c:v>150.06492009437804</c:v>
                </c:pt>
                <c:pt idx="34267">
                  <c:v>150.76250882685389</c:v>
                </c:pt>
                <c:pt idx="34268">
                  <c:v>151.62785743034317</c:v>
                </c:pt>
                <c:pt idx="34269">
                  <c:v>155.9109566261053</c:v>
                </c:pt>
                <c:pt idx="34270">
                  <c:v>154.71578133020989</c:v>
                </c:pt>
                <c:pt idx="34271">
                  <c:v>150.34073355072098</c:v>
                </c:pt>
                <c:pt idx="34272">
                  <c:v>150.76250882685389</c:v>
                </c:pt>
                <c:pt idx="34273">
                  <c:v>153.24479486753091</c:v>
                </c:pt>
                <c:pt idx="34274">
                  <c:v>150.11894971886622</c:v>
                </c:pt>
                <c:pt idx="34275">
                  <c:v>151.44396966213333</c:v>
                </c:pt>
                <c:pt idx="34276">
                  <c:v>150.43266562551966</c:v>
                </c:pt>
                <c:pt idx="34277">
                  <c:v>150.39476311495758</c:v>
                </c:pt>
                <c:pt idx="34278">
                  <c:v>151.2600999693922</c:v>
                </c:pt>
                <c:pt idx="34279">
                  <c:v>150.98428699506178</c:v>
                </c:pt>
                <c:pt idx="34280">
                  <c:v>150.76250882685389</c:v>
                </c:pt>
                <c:pt idx="34281">
                  <c:v>152.87704945689242</c:v>
                </c:pt>
                <c:pt idx="34282">
                  <c:v>151.22219209644106</c:v>
                </c:pt>
                <c:pt idx="34283">
                  <c:v>150.94637851959502</c:v>
                </c:pt>
                <c:pt idx="34284">
                  <c:v>150.61654098190766</c:v>
                </c:pt>
                <c:pt idx="34285">
                  <c:v>152.27140497003089</c:v>
                </c:pt>
                <c:pt idx="34286">
                  <c:v>152.4552927382407</c:v>
                </c:pt>
                <c:pt idx="34287">
                  <c:v>152.91495130468732</c:v>
                </c:pt>
                <c:pt idx="34288">
                  <c:v>153.00689518879224</c:v>
                </c:pt>
                <c:pt idx="34289">
                  <c:v>151.62785743034317</c:v>
                </c:pt>
                <c:pt idx="34290">
                  <c:v>151.0383163785437</c:v>
                </c:pt>
                <c:pt idx="34291">
                  <c:v>151.68187476351261</c:v>
                </c:pt>
                <c:pt idx="34292">
                  <c:v>150.61654098190766</c:v>
                </c:pt>
                <c:pt idx="34293">
                  <c:v>150.85444668580257</c:v>
                </c:pt>
                <c:pt idx="34294">
                  <c:v>150.43266562551966</c:v>
                </c:pt>
                <c:pt idx="34295">
                  <c:v>150.21088739706022</c:v>
                </c:pt>
                <c:pt idx="34296">
                  <c:v>151.07622425149484</c:v>
                </c:pt>
                <c:pt idx="34297">
                  <c:v>151.35203180318464</c:v>
                </c:pt>
                <c:pt idx="34298">
                  <c:v>151.35203180318464</c:v>
                </c:pt>
                <c:pt idx="34299">
                  <c:v>152.63911965237259</c:v>
                </c:pt>
                <c:pt idx="34300">
                  <c:v>152.08751720182104</c:v>
                </c:pt>
                <c:pt idx="34301">
                  <c:v>150.39476311495758</c:v>
                </c:pt>
                <c:pt idx="34302">
                  <c:v>153.15285700858223</c:v>
                </c:pt>
                <c:pt idx="34303">
                  <c:v>154.25609806062272</c:v>
                </c:pt>
                <c:pt idx="34304">
                  <c:v>152.50930404625393</c:v>
                </c:pt>
                <c:pt idx="34305">
                  <c:v>152.69317373899506</c:v>
                </c:pt>
                <c:pt idx="34306">
                  <c:v>152.04962077666673</c:v>
                </c:pt>
                <c:pt idx="34307">
                  <c:v>151.13025423749238</c:v>
                </c:pt>
                <c:pt idx="34308">
                  <c:v>150.302825376512</c:v>
                </c:pt>
                <c:pt idx="34309">
                  <c:v>151.16816211044352</c:v>
                </c:pt>
                <c:pt idx="34310">
                  <c:v>151.62785743034317</c:v>
                </c:pt>
                <c:pt idx="34311">
                  <c:v>153.00689518879224</c:v>
                </c:pt>
                <c:pt idx="34312">
                  <c:v>156.04080356303638</c:v>
                </c:pt>
                <c:pt idx="34313">
                  <c:v>151.53591354623825</c:v>
                </c:pt>
                <c:pt idx="34314">
                  <c:v>154.84565176525027</c:v>
                </c:pt>
                <c:pt idx="34315">
                  <c:v>151.9036294336112</c:v>
                </c:pt>
                <c:pt idx="34316">
                  <c:v>151.62785743034317</c:v>
                </c:pt>
                <c:pt idx="34317">
                  <c:v>150.52460336396524</c:v>
                </c:pt>
                <c:pt idx="34318">
                  <c:v>150.52460336396524</c:v>
                </c:pt>
                <c:pt idx="34319">
                  <c:v>151.31412995538975</c:v>
                </c:pt>
                <c:pt idx="34320">
                  <c:v>150.1568581340814</c:v>
                </c:pt>
                <c:pt idx="34321">
                  <c:v>150.98428699506178</c:v>
                </c:pt>
                <c:pt idx="34322">
                  <c:v>150.39476311495758</c:v>
                </c:pt>
                <c:pt idx="34323">
                  <c:v>150.80041730232065</c:v>
                </c:pt>
                <c:pt idx="34324">
                  <c:v>153.6125402781694</c:v>
                </c:pt>
                <c:pt idx="34325">
                  <c:v>150.76250882685389</c:v>
                </c:pt>
                <c:pt idx="34326">
                  <c:v>151.0383163785437</c:v>
                </c:pt>
                <c:pt idx="34327">
                  <c:v>151.68187476351261</c:v>
                </c:pt>
                <c:pt idx="34328">
                  <c:v>151.77381322497692</c:v>
                </c:pt>
                <c:pt idx="34329">
                  <c:v>152.54723662234562</c:v>
                </c:pt>
                <c:pt idx="34330">
                  <c:v>154.38593354975694</c:v>
                </c:pt>
                <c:pt idx="34331">
                  <c:v>155.94885847390023</c:v>
                </c:pt>
                <c:pt idx="34332">
                  <c:v>152.36334885413578</c:v>
                </c:pt>
                <c:pt idx="34333">
                  <c:v>152.27140497003089</c:v>
                </c:pt>
                <c:pt idx="34334">
                  <c:v>151.2600999693922</c:v>
                </c:pt>
                <c:pt idx="34335">
                  <c:v>151.13025423749238</c:v>
                </c:pt>
                <c:pt idx="34336">
                  <c:v>151.40606178918219</c:v>
                </c:pt>
                <c:pt idx="34337">
                  <c:v>150.52460336396524</c:v>
                </c:pt>
                <c:pt idx="34338">
                  <c:v>151.0383163785437</c:v>
                </c:pt>
                <c:pt idx="34339">
                  <c:v>150.76250882685389</c:v>
                </c:pt>
                <c:pt idx="34340">
                  <c:v>150.302825376512</c:v>
                </c:pt>
                <c:pt idx="34341">
                  <c:v>153.42866998291265</c:v>
                </c:pt>
                <c:pt idx="34342">
                  <c:v>152.41736618730525</c:v>
                </c:pt>
                <c:pt idx="34343">
                  <c:v>151.58993750707955</c:v>
                </c:pt>
                <c:pt idx="34344">
                  <c:v>150.21088739706022</c:v>
                </c:pt>
                <c:pt idx="34345">
                  <c:v>150.34073355072098</c:v>
                </c:pt>
                <c:pt idx="34346">
                  <c:v>150.39476311495758</c:v>
                </c:pt>
                <c:pt idx="34347">
                  <c:v>151.2600999693922</c:v>
                </c:pt>
                <c:pt idx="34348">
                  <c:v>152.27140497003089</c:v>
                </c:pt>
                <c:pt idx="34349">
                  <c:v>150.70847944337197</c:v>
                </c:pt>
                <c:pt idx="34350">
                  <c:v>150.302825376512</c:v>
                </c:pt>
                <c:pt idx="34351">
                  <c:v>150.1568581340814</c:v>
                </c:pt>
                <c:pt idx="34352">
                  <c:v>151.31412995538975</c:v>
                </c:pt>
                <c:pt idx="34353">
                  <c:v>153.88835385501545</c:v>
                </c:pt>
                <c:pt idx="34354">
                  <c:v>156.09483113897144</c:v>
                </c:pt>
                <c:pt idx="34355">
                  <c:v>152.14155863561541</c:v>
                </c:pt>
                <c:pt idx="34356">
                  <c:v>150.302825376512</c:v>
                </c:pt>
                <c:pt idx="34357">
                  <c:v>151.81174519855301</c:v>
                </c:pt>
                <c:pt idx="34358">
                  <c:v>153.00689518879224</c:v>
                </c:pt>
                <c:pt idx="34359">
                  <c:v>151.07622425149484</c:v>
                </c:pt>
                <c:pt idx="34360">
                  <c:v>153.09883907289716</c:v>
                </c:pt>
                <c:pt idx="34361">
                  <c:v>153.00689518879224</c:v>
                </c:pt>
                <c:pt idx="34362">
                  <c:v>152.63911965237259</c:v>
                </c:pt>
                <c:pt idx="34363">
                  <c:v>151.53591354623825</c:v>
                </c:pt>
                <c:pt idx="34364">
                  <c:v>150.11894971886622</c:v>
                </c:pt>
                <c:pt idx="34365">
                  <c:v>151.99557331771612</c:v>
                </c:pt>
                <c:pt idx="34366">
                  <c:v>151.49799964813087</c:v>
                </c:pt>
                <c:pt idx="34367">
                  <c:v>150.34073355072098</c:v>
                </c:pt>
                <c:pt idx="34368">
                  <c:v>150.21088739706022</c:v>
                </c:pt>
                <c:pt idx="34369">
                  <c:v>154.34803471454015</c:v>
                </c:pt>
                <c:pt idx="34370">
                  <c:v>156.27870083171257</c:v>
                </c:pt>
                <c:pt idx="34371">
                  <c:v>154.71578133020989</c:v>
                </c:pt>
                <c:pt idx="34372">
                  <c:v>150.2487958122754</c:v>
                </c:pt>
                <c:pt idx="34373">
                  <c:v>152.4552927382407</c:v>
                </c:pt>
                <c:pt idx="34374">
                  <c:v>152.4552927382407</c:v>
                </c:pt>
                <c:pt idx="34375">
                  <c:v>151.71980131444809</c:v>
                </c:pt>
                <c:pt idx="34376">
                  <c:v>150.43266562551966</c:v>
                </c:pt>
                <c:pt idx="34377">
                  <c:v>150.11894971886622</c:v>
                </c:pt>
                <c:pt idx="34378">
                  <c:v>150.89234853359747</c:v>
                </c:pt>
                <c:pt idx="34379">
                  <c:v>151.71980131444809</c:v>
                </c:pt>
                <c:pt idx="34380">
                  <c:v>150.89234853359747</c:v>
                </c:pt>
                <c:pt idx="34381">
                  <c:v>151.62785743034317</c:v>
                </c:pt>
                <c:pt idx="34382">
                  <c:v>152.54723662234562</c:v>
                </c:pt>
                <c:pt idx="34383">
                  <c:v>150.85444668580257</c:v>
                </c:pt>
                <c:pt idx="34384">
                  <c:v>150.11894971886622</c:v>
                </c:pt>
                <c:pt idx="34385">
                  <c:v>151.49799964813087</c:v>
                </c:pt>
                <c:pt idx="34386">
                  <c:v>151.58993750707955</c:v>
                </c:pt>
                <c:pt idx="34387">
                  <c:v>151.13025423749238</c:v>
                </c:pt>
                <c:pt idx="34388">
                  <c:v>150.43266562551966</c:v>
                </c:pt>
                <c:pt idx="34389">
                  <c:v>150.21088739706022</c:v>
                </c:pt>
                <c:pt idx="34390">
                  <c:v>150.34073355072098</c:v>
                </c:pt>
                <c:pt idx="34391">
                  <c:v>150.85444668580257</c:v>
                </c:pt>
                <c:pt idx="34392">
                  <c:v>150.57863292820184</c:v>
                </c:pt>
                <c:pt idx="34393">
                  <c:v>150.76250882685389</c:v>
                </c:pt>
                <c:pt idx="34394">
                  <c:v>150.98428699506178</c:v>
                </c:pt>
                <c:pt idx="34395">
                  <c:v>150.94637851959502</c:v>
                </c:pt>
                <c:pt idx="34396">
                  <c:v>152.87704945689242</c:v>
                </c:pt>
                <c:pt idx="34397">
                  <c:v>154.07222535530346</c:v>
                </c:pt>
                <c:pt idx="34398">
                  <c:v>151.0383163785437</c:v>
                </c:pt>
                <c:pt idx="34399">
                  <c:v>150.11894971886622</c:v>
                </c:pt>
                <c:pt idx="34400">
                  <c:v>150.06492009437804</c:v>
                </c:pt>
                <c:pt idx="34401">
                  <c:v>151.35203180318464</c:v>
                </c:pt>
                <c:pt idx="34402">
                  <c:v>152.54723662234562</c:v>
                </c:pt>
                <c:pt idx="34403">
                  <c:v>151.07622425149484</c:v>
                </c:pt>
                <c:pt idx="34404">
                  <c:v>151.9036294336112</c:v>
                </c:pt>
                <c:pt idx="34405">
                  <c:v>150.52460336396524</c:v>
                </c:pt>
                <c:pt idx="34406">
                  <c:v>150.34073355072098</c:v>
                </c:pt>
                <c:pt idx="34407">
                  <c:v>150.39476311495758</c:v>
                </c:pt>
                <c:pt idx="34408">
                  <c:v>152.60124130268699</c:v>
                </c:pt>
                <c:pt idx="34409">
                  <c:v>152.04962077666673</c:v>
                </c:pt>
                <c:pt idx="34410">
                  <c:v>151.9036294336112</c:v>
                </c:pt>
                <c:pt idx="34411">
                  <c:v>151.68187476351261</c:v>
                </c:pt>
                <c:pt idx="34412">
                  <c:v>152.27140497003089</c:v>
                </c:pt>
                <c:pt idx="34413">
                  <c:v>151.07622425149484</c:v>
                </c:pt>
                <c:pt idx="34414">
                  <c:v>151.81174519855301</c:v>
                </c:pt>
                <c:pt idx="34415">
                  <c:v>153.46655435775449</c:v>
                </c:pt>
                <c:pt idx="34416">
                  <c:v>152.82300742058243</c:v>
                </c:pt>
                <c:pt idx="34417">
                  <c:v>153.00689518879224</c:v>
                </c:pt>
                <c:pt idx="34418">
                  <c:v>154.11010189744221</c:v>
                </c:pt>
                <c:pt idx="34419">
                  <c:v>151.68187476351261</c:v>
                </c:pt>
                <c:pt idx="34420">
                  <c:v>150.76250882685389</c:v>
                </c:pt>
                <c:pt idx="34421">
                  <c:v>150.48669494875003</c:v>
                </c:pt>
                <c:pt idx="34422">
                  <c:v>152.04962077666673</c:v>
                </c:pt>
                <c:pt idx="34423">
                  <c:v>150.52460336396524</c:v>
                </c:pt>
                <c:pt idx="34424">
                  <c:v>150.67057036538958</c:v>
                </c:pt>
                <c:pt idx="34425">
                  <c:v>150.48669494875003</c:v>
                </c:pt>
                <c:pt idx="34426">
                  <c:v>150.80041730232065</c:v>
                </c:pt>
                <c:pt idx="34427">
                  <c:v>152.41736618730525</c:v>
                </c:pt>
                <c:pt idx="34428">
                  <c:v>152.50930404625393</c:v>
                </c:pt>
                <c:pt idx="34429">
                  <c:v>150.67057036538958</c:v>
                </c:pt>
                <c:pt idx="34430">
                  <c:v>150.67057036538958</c:v>
                </c:pt>
                <c:pt idx="34431">
                  <c:v>150.06492009437804</c:v>
                </c:pt>
                <c:pt idx="34432">
                  <c:v>150.02701787302345</c:v>
                </c:pt>
                <c:pt idx="34433">
                  <c:v>152.27140497003089</c:v>
                </c:pt>
                <c:pt idx="34434">
                  <c:v>152.82300742058243</c:v>
                </c:pt>
                <c:pt idx="34435">
                  <c:v>151.62785743034317</c:v>
                </c:pt>
                <c:pt idx="34436">
                  <c:v>152.91495130468732</c:v>
                </c:pt>
                <c:pt idx="34437">
                  <c:v>150.34073355072098</c:v>
                </c:pt>
                <c:pt idx="34438">
                  <c:v>155.4512727540025</c:v>
                </c:pt>
                <c:pt idx="34439">
                  <c:v>156.37063869066125</c:v>
                </c:pt>
                <c:pt idx="34440">
                  <c:v>153.3367327264796</c:v>
                </c:pt>
                <c:pt idx="34441">
                  <c:v>150.21088739706022</c:v>
                </c:pt>
                <c:pt idx="34442">
                  <c:v>151.40606178918219</c:v>
                </c:pt>
                <c:pt idx="34443">
                  <c:v>153.15285700858223</c:v>
                </c:pt>
                <c:pt idx="34444">
                  <c:v>150.98428699506178</c:v>
                </c:pt>
                <c:pt idx="34445">
                  <c:v>156.40851884789373</c:v>
                </c:pt>
                <c:pt idx="34446">
                  <c:v>154.75370848366097</c:v>
                </c:pt>
                <c:pt idx="34447">
                  <c:v>154.11010189744221</c:v>
                </c:pt>
                <c:pt idx="34448">
                  <c:v>152.27140497003089</c:v>
                </c:pt>
                <c:pt idx="34449">
                  <c:v>150.48669494875003</c:v>
                </c:pt>
                <c:pt idx="34450">
                  <c:v>150.1568581340814</c:v>
                </c:pt>
                <c:pt idx="34451">
                  <c:v>150.34073355072098</c:v>
                </c:pt>
                <c:pt idx="34452">
                  <c:v>151.22219209644106</c:v>
                </c:pt>
                <c:pt idx="34453">
                  <c:v>150.02701787302345</c:v>
                </c:pt>
                <c:pt idx="34454">
                  <c:v>150.89234853359747</c:v>
                </c:pt>
                <c:pt idx="34455">
                  <c:v>150.80041730232065</c:v>
                </c:pt>
                <c:pt idx="34456">
                  <c:v>152.4552927382407</c:v>
                </c:pt>
                <c:pt idx="34457">
                  <c:v>151.95768231520242</c:v>
                </c:pt>
                <c:pt idx="34458">
                  <c:v>156.92225981919711</c:v>
                </c:pt>
                <c:pt idx="34459">
                  <c:v>158.57711717964847</c:v>
                </c:pt>
                <c:pt idx="34460">
                  <c:v>153.24479486753091</c:v>
                </c:pt>
                <c:pt idx="34461">
                  <c:v>153.00689518879224</c:v>
                </c:pt>
                <c:pt idx="34462">
                  <c:v>153.92627377827907</c:v>
                </c:pt>
                <c:pt idx="34463">
                  <c:v>155.21336765262322</c:v>
                </c:pt>
                <c:pt idx="34464">
                  <c:v>150.2487958122754</c:v>
                </c:pt>
                <c:pt idx="34465">
                  <c:v>152.9689873158411</c:v>
                </c:pt>
                <c:pt idx="34466">
                  <c:v>152.23349046940788</c:v>
                </c:pt>
                <c:pt idx="34467">
                  <c:v>150.02701787302345</c:v>
                </c:pt>
                <c:pt idx="34468">
                  <c:v>151.53591354623825</c:v>
                </c:pt>
                <c:pt idx="34469">
                  <c:v>155.94885847390023</c:v>
                </c:pt>
                <c:pt idx="34470">
                  <c:v>153.83432989417415</c:v>
                </c:pt>
                <c:pt idx="34471">
                  <c:v>152.14155863561541</c:v>
                </c:pt>
                <c:pt idx="34472">
                  <c:v>153.15285700858223</c:v>
                </c:pt>
                <c:pt idx="34473">
                  <c:v>152.27140497003089</c:v>
                </c:pt>
                <c:pt idx="34474">
                  <c:v>153.46655435775449</c:v>
                </c:pt>
                <c:pt idx="34475">
                  <c:v>152.4552927382407</c:v>
                </c:pt>
                <c:pt idx="34476">
                  <c:v>150.98428699506178</c:v>
                </c:pt>
                <c:pt idx="34477">
                  <c:v>150.98428699506178</c:v>
                </c:pt>
                <c:pt idx="34478">
                  <c:v>150.94637851959502</c:v>
                </c:pt>
                <c:pt idx="34479">
                  <c:v>152.9689873158411</c:v>
                </c:pt>
                <c:pt idx="34480">
                  <c:v>156.27870083171257</c:v>
                </c:pt>
                <c:pt idx="34481">
                  <c:v>152.87704945689242</c:v>
                </c:pt>
                <c:pt idx="34482">
                  <c:v>150.2487958122754</c:v>
                </c:pt>
                <c:pt idx="34483">
                  <c:v>154.11010189744221</c:v>
                </c:pt>
                <c:pt idx="34484">
                  <c:v>153.83432989417415</c:v>
                </c:pt>
                <c:pt idx="34485">
                  <c:v>151.22219209644106</c:v>
                </c:pt>
                <c:pt idx="34486">
                  <c:v>151.58993750707955</c:v>
                </c:pt>
                <c:pt idx="34487">
                  <c:v>150.43266562551966</c:v>
                </c:pt>
                <c:pt idx="34488">
                  <c:v>154.01821766238399</c:v>
                </c:pt>
                <c:pt idx="34489">
                  <c:v>151.16816211044352</c:v>
                </c:pt>
                <c:pt idx="34490">
                  <c:v>152.82300742058243</c:v>
                </c:pt>
                <c:pt idx="34491">
                  <c:v>151.07622425149484</c:v>
                </c:pt>
                <c:pt idx="34492">
                  <c:v>151.9036294336112</c:v>
                </c:pt>
                <c:pt idx="34493">
                  <c:v>153.92627377827907</c:v>
                </c:pt>
                <c:pt idx="34494">
                  <c:v>154.47787743386186</c:v>
                </c:pt>
                <c:pt idx="34495">
                  <c:v>153.55849824185941</c:v>
                </c:pt>
                <c:pt idx="34496">
                  <c:v>155.5811431890429</c:v>
                </c:pt>
                <c:pt idx="34497">
                  <c:v>154.75370848366097</c:v>
                </c:pt>
                <c:pt idx="34498">
                  <c:v>151.35203180318464</c:v>
                </c:pt>
                <c:pt idx="34499">
                  <c:v>150.06492009437804</c:v>
                </c:pt>
                <c:pt idx="34500">
                  <c:v>161.88680779992626</c:v>
                </c:pt>
                <c:pt idx="34501">
                  <c:v>164.64494356838674</c:v>
                </c:pt>
                <c:pt idx="34502">
                  <c:v>158.30130962795866</c:v>
                </c:pt>
                <c:pt idx="34503">
                  <c:v>156.09483113897144</c:v>
                </c:pt>
                <c:pt idx="34504">
                  <c:v>154.56982131796678</c:v>
                </c:pt>
                <c:pt idx="34505">
                  <c:v>154.93753600030848</c:v>
                </c:pt>
                <c:pt idx="34506">
                  <c:v>153.9802856888079</c:v>
                </c:pt>
                <c:pt idx="34507">
                  <c:v>154.07222535530346</c:v>
                </c:pt>
                <c:pt idx="34508">
                  <c:v>155.76497070569039</c:v>
                </c:pt>
                <c:pt idx="34509">
                  <c:v>160.17797708994595</c:v>
                </c:pt>
                <c:pt idx="34510">
                  <c:v>160.82152402711802</c:v>
                </c:pt>
                <c:pt idx="34511">
                  <c:v>161.09729542787045</c:v>
                </c:pt>
                <c:pt idx="34512">
                  <c:v>157.69567297380021</c:v>
                </c:pt>
                <c:pt idx="34513">
                  <c:v>153.00689518879224</c:v>
                </c:pt>
                <c:pt idx="34514">
                  <c:v>154.34803471454015</c:v>
                </c:pt>
                <c:pt idx="34515">
                  <c:v>161.15131697864925</c:v>
                </c:pt>
                <c:pt idx="34516">
                  <c:v>159.12873830818432</c:v>
                </c:pt>
                <c:pt idx="34517">
                  <c:v>154.34803471454015</c:v>
                </c:pt>
                <c:pt idx="34518">
                  <c:v>157.10612951193824</c:v>
                </c:pt>
                <c:pt idx="34519">
                  <c:v>160.78360169379192</c:v>
                </c:pt>
                <c:pt idx="34520">
                  <c:v>158.94486259028696</c:v>
                </c:pt>
                <c:pt idx="34521">
                  <c:v>151.49799964813087</c:v>
                </c:pt>
                <c:pt idx="34522">
                  <c:v>156.77629438431339</c:v>
                </c:pt>
                <c:pt idx="34523">
                  <c:v>162.84410872273918</c:v>
                </c:pt>
                <c:pt idx="34524">
                  <c:v>160.36180460659344</c:v>
                </c:pt>
                <c:pt idx="34525">
                  <c:v>154.47787743386186</c:v>
                </c:pt>
                <c:pt idx="34526">
                  <c:v>150.94637851959502</c:v>
                </c:pt>
                <c:pt idx="34527">
                  <c:v>154.25609806062272</c:v>
                </c:pt>
                <c:pt idx="34528">
                  <c:v>152.4552927382407</c:v>
                </c:pt>
                <c:pt idx="34529">
                  <c:v>161.18923931197537</c:v>
                </c:pt>
                <c:pt idx="34530">
                  <c:v>155.94885847390023</c:v>
                </c:pt>
                <c:pt idx="34531">
                  <c:v>155.94885847390023</c:v>
                </c:pt>
                <c:pt idx="34532">
                  <c:v>151.9036294336112</c:v>
                </c:pt>
                <c:pt idx="34533">
                  <c:v>152.04962077666673</c:v>
                </c:pt>
                <c:pt idx="34534">
                  <c:v>156.27870083171257</c:v>
                </c:pt>
                <c:pt idx="34535">
                  <c:v>165.38043438966372</c:v>
                </c:pt>
                <c:pt idx="34536">
                  <c:v>168.04656602245697</c:v>
                </c:pt>
                <c:pt idx="34537">
                  <c:v>166.85141603221771</c:v>
                </c:pt>
                <c:pt idx="34538">
                  <c:v>155.81901876715662</c:v>
                </c:pt>
                <c:pt idx="34539">
                  <c:v>162.38444955377693</c:v>
                </c:pt>
                <c:pt idx="34540">
                  <c:v>161.18923931197537</c:v>
                </c:pt>
                <c:pt idx="34541">
                  <c:v>157.05212603662812</c:v>
                </c:pt>
                <c:pt idx="34542">
                  <c:v>151.07622425149484</c:v>
                </c:pt>
                <c:pt idx="34543">
                  <c:v>153.92627377827907</c:v>
                </c:pt>
                <c:pt idx="34544">
                  <c:v>157.05212603662812</c:v>
                </c:pt>
                <c:pt idx="34545">
                  <c:v>156.04080356303638</c:v>
                </c:pt>
                <c:pt idx="34546">
                  <c:v>152.9689873158411</c:v>
                </c:pt>
                <c:pt idx="34547">
                  <c:v>156.55451440855862</c:v>
                </c:pt>
                <c:pt idx="34548">
                  <c:v>150.67057036538958</c:v>
                </c:pt>
                <c:pt idx="34549">
                  <c:v>154.29398966565202</c:v>
                </c:pt>
                <c:pt idx="34550">
                  <c:v>150.48669494875003</c:v>
                </c:pt>
                <c:pt idx="34551">
                  <c:v>152.41736618730525</c:v>
                </c:pt>
                <c:pt idx="34552">
                  <c:v>151.22219209644106</c:v>
                </c:pt>
                <c:pt idx="34553">
                  <c:v>150.2487958122754</c:v>
                </c:pt>
                <c:pt idx="34554">
                  <c:v>151.22219209644106</c:v>
                </c:pt>
                <c:pt idx="34555">
                  <c:v>153.79641599606677</c:v>
                </c:pt>
                <c:pt idx="34556">
                  <c:v>153.88835385501545</c:v>
                </c:pt>
                <c:pt idx="34557">
                  <c:v>150.76250882685389</c:v>
                </c:pt>
                <c:pt idx="34558">
                  <c:v>158.15533214276246</c:v>
                </c:pt>
                <c:pt idx="34559">
                  <c:v>154.20204578154713</c:v>
                </c:pt>
                <c:pt idx="34560">
                  <c:v>151.77381322497692</c:v>
                </c:pt>
                <c:pt idx="34561">
                  <c:v>150.43266562551966</c:v>
                </c:pt>
                <c:pt idx="34562">
                  <c:v>150.98428699506178</c:v>
                </c:pt>
                <c:pt idx="34563">
                  <c:v>154.56982131796678</c:v>
                </c:pt>
                <c:pt idx="34564">
                  <c:v>152.36334885413578</c:v>
                </c:pt>
                <c:pt idx="34565">
                  <c:v>151.58993750707955</c:v>
                </c:pt>
                <c:pt idx="34566">
                  <c:v>152.14155863561541</c:v>
                </c:pt>
                <c:pt idx="34567">
                  <c:v>152.60124130268699</c:v>
                </c:pt>
                <c:pt idx="34568">
                  <c:v>155.81901876715662</c:v>
                </c:pt>
                <c:pt idx="34569">
                  <c:v>153.88835385501545</c:v>
                </c:pt>
                <c:pt idx="34570">
                  <c:v>154.80771798412732</c:v>
                </c:pt>
                <c:pt idx="34571">
                  <c:v>151.40606178918219</c:v>
                </c:pt>
                <c:pt idx="34572">
                  <c:v>151.2600999693922</c:v>
                </c:pt>
                <c:pt idx="34573">
                  <c:v>152.87704945689242</c:v>
                </c:pt>
                <c:pt idx="34574">
                  <c:v>150.39476311495758</c:v>
                </c:pt>
                <c:pt idx="34575">
                  <c:v>151.9036294336112</c:v>
                </c:pt>
                <c:pt idx="34576">
                  <c:v>151.99557331771612</c:v>
                </c:pt>
                <c:pt idx="34577">
                  <c:v>156.1327474471413</c:v>
                </c:pt>
                <c:pt idx="34578">
                  <c:v>158.89082296403944</c:v>
                </c:pt>
                <c:pt idx="34579">
                  <c:v>158.52310767918212</c:v>
                </c:pt>
                <c:pt idx="34580">
                  <c:v>154.01821766238399</c:v>
                </c:pt>
                <c:pt idx="34581">
                  <c:v>152.73106353647751</c:v>
                </c:pt>
                <c:pt idx="34582">
                  <c:v>150.302825376512</c:v>
                </c:pt>
                <c:pt idx="34583">
                  <c:v>153.79641599606677</c:v>
                </c:pt>
                <c:pt idx="34584">
                  <c:v>152.50930404625393</c:v>
                </c:pt>
                <c:pt idx="34585">
                  <c:v>157.10612951193824</c:v>
                </c:pt>
                <c:pt idx="34586">
                  <c:v>156.73838410129974</c:v>
                </c:pt>
                <c:pt idx="34587">
                  <c:v>152.27140497003089</c:v>
                </c:pt>
                <c:pt idx="34588">
                  <c:v>151.71980131444809</c:v>
                </c:pt>
                <c:pt idx="34589">
                  <c:v>152.73106353647751</c:v>
                </c:pt>
                <c:pt idx="34590">
                  <c:v>157.60372908969529</c:v>
                </c:pt>
                <c:pt idx="34591">
                  <c:v>160.45374849069836</c:v>
                </c:pt>
                <c:pt idx="34592">
                  <c:v>157.60372908969529</c:v>
                </c:pt>
                <c:pt idx="34593">
                  <c:v>151.44396966213333</c:v>
                </c:pt>
                <c:pt idx="34594">
                  <c:v>151.86574505876936</c:v>
                </c:pt>
                <c:pt idx="34595">
                  <c:v>155.08352734336401</c:v>
                </c:pt>
                <c:pt idx="34596">
                  <c:v>157.56581278152544</c:v>
                </c:pt>
                <c:pt idx="34597">
                  <c:v>163.44973332658515</c:v>
                </c:pt>
                <c:pt idx="34598">
                  <c:v>160.691657809687</c:v>
                </c:pt>
                <c:pt idx="34599">
                  <c:v>155.54321121546681</c:v>
                </c:pt>
                <c:pt idx="34600">
                  <c:v>151.99557331771612</c:v>
                </c:pt>
                <c:pt idx="34601">
                  <c:v>162.20056178556709</c:v>
                </c:pt>
                <c:pt idx="34602">
                  <c:v>164.86669341836034</c:v>
                </c:pt>
                <c:pt idx="34603">
                  <c:v>160.7295801430131</c:v>
                </c:pt>
                <c:pt idx="34604">
                  <c:v>159.99408932173611</c:v>
                </c:pt>
                <c:pt idx="34605">
                  <c:v>151.16816211044352</c:v>
                </c:pt>
                <c:pt idx="34606">
                  <c:v>154.89965463804475</c:v>
                </c:pt>
                <c:pt idx="34607">
                  <c:v>157.38194308878428</c:v>
                </c:pt>
                <c:pt idx="34608">
                  <c:v>162.07069556813607</c:v>
                </c:pt>
                <c:pt idx="34609">
                  <c:v>167.77079462170454</c:v>
                </c:pt>
                <c:pt idx="34610">
                  <c:v>161.42714863096401</c:v>
                </c:pt>
                <c:pt idx="34611">
                  <c:v>151.86574505876936</c:v>
                </c:pt>
                <c:pt idx="34612">
                  <c:v>158.4311637950772</c:v>
                </c:pt>
                <c:pt idx="34613">
                  <c:v>157.05212603662812</c:v>
                </c:pt>
                <c:pt idx="34614">
                  <c:v>158.98276684814437</c:v>
                </c:pt>
                <c:pt idx="34615">
                  <c:v>161.46507096429011</c:v>
                </c:pt>
                <c:pt idx="34616">
                  <c:v>158.3392199109723</c:v>
                </c:pt>
                <c:pt idx="34617">
                  <c:v>157.41984132148548</c:v>
                </c:pt>
                <c:pt idx="34618">
                  <c:v>154.93753600030848</c:v>
                </c:pt>
                <c:pt idx="34619">
                  <c:v>150.06492009437804</c:v>
                </c:pt>
                <c:pt idx="34620">
                  <c:v>151.77381322497692</c:v>
                </c:pt>
                <c:pt idx="34621">
                  <c:v>154.34803471454015</c:v>
                </c:pt>
                <c:pt idx="34622">
                  <c:v>154.62384467629246</c:v>
                </c:pt>
                <c:pt idx="34623">
                  <c:v>153.3367327264796</c:v>
                </c:pt>
                <c:pt idx="34624">
                  <c:v>151.95768231520242</c:v>
                </c:pt>
                <c:pt idx="34625">
                  <c:v>150.39476311495758</c:v>
                </c:pt>
                <c:pt idx="34626">
                  <c:v>156.27870083171257</c:v>
                </c:pt>
                <c:pt idx="34627">
                  <c:v>152.69317373899506</c:v>
                </c:pt>
                <c:pt idx="34628">
                  <c:v>151.9036294336112</c:v>
                </c:pt>
                <c:pt idx="34629">
                  <c:v>151.9036294336112</c:v>
                </c:pt>
                <c:pt idx="34630">
                  <c:v>151.0383163785437</c:v>
                </c:pt>
                <c:pt idx="34631">
                  <c:v>151.77381322497692</c:v>
                </c:pt>
                <c:pt idx="34632">
                  <c:v>153.9802856888079</c:v>
                </c:pt>
                <c:pt idx="34633">
                  <c:v>153.24479486753091</c:v>
                </c:pt>
                <c:pt idx="34634">
                  <c:v>153.55849824185941</c:v>
                </c:pt>
                <c:pt idx="34635">
                  <c:v>152.08751720182104</c:v>
                </c:pt>
                <c:pt idx="34636">
                  <c:v>156.04080356303638</c:v>
                </c:pt>
                <c:pt idx="34637">
                  <c:v>154.66176520207168</c:v>
                </c:pt>
                <c:pt idx="34638">
                  <c:v>152.04962077666673</c:v>
                </c:pt>
                <c:pt idx="34639">
                  <c:v>151.77381322497692</c:v>
                </c:pt>
                <c:pt idx="34640">
                  <c:v>152.78511159794374</c:v>
                </c:pt>
                <c:pt idx="34641">
                  <c:v>150.302825376512</c:v>
                </c:pt>
                <c:pt idx="34642">
                  <c:v>152.08751720182104</c:v>
                </c:pt>
                <c:pt idx="34643">
                  <c:v>153.46655435775449</c:v>
                </c:pt>
                <c:pt idx="34644">
                  <c:v>152.63911965237259</c:v>
                </c:pt>
                <c:pt idx="34645">
                  <c:v>150.52460336396524</c:v>
                </c:pt>
                <c:pt idx="34646">
                  <c:v>150.43266562551966</c:v>
                </c:pt>
                <c:pt idx="34647">
                  <c:v>154.38593354975694</c:v>
                </c:pt>
                <c:pt idx="34648">
                  <c:v>151.53591354623825</c:v>
                </c:pt>
                <c:pt idx="34649">
                  <c:v>150.43266562551966</c:v>
                </c:pt>
                <c:pt idx="34650">
                  <c:v>151.40606178918219</c:v>
                </c:pt>
                <c:pt idx="34651">
                  <c:v>155.35933549756945</c:v>
                </c:pt>
                <c:pt idx="34652">
                  <c:v>152.87704945689242</c:v>
                </c:pt>
                <c:pt idx="34653">
                  <c:v>150.2487958122754</c:v>
                </c:pt>
                <c:pt idx="34654">
                  <c:v>155.9109566261053</c:v>
                </c:pt>
                <c:pt idx="34655">
                  <c:v>153.9802856888079</c:v>
                </c:pt>
                <c:pt idx="34656">
                  <c:v>152.14155863561541</c:v>
                </c:pt>
                <c:pt idx="34657">
                  <c:v>150.302825376512</c:v>
                </c:pt>
                <c:pt idx="34658">
                  <c:v>150.76250882685389</c:v>
                </c:pt>
                <c:pt idx="34659">
                  <c:v>152.23349046940788</c:v>
                </c:pt>
                <c:pt idx="34660">
                  <c:v>150.61654098190766</c:v>
                </c:pt>
                <c:pt idx="34661">
                  <c:v>153.83432989417415</c:v>
                </c:pt>
                <c:pt idx="34662">
                  <c:v>153.28272684110698</c:v>
                </c:pt>
                <c:pt idx="34663">
                  <c:v>151.68187476351261</c:v>
                </c:pt>
                <c:pt idx="34664">
                  <c:v>152.87704945689242</c:v>
                </c:pt>
                <c:pt idx="34665">
                  <c:v>153.15285700858223</c:v>
                </c:pt>
                <c:pt idx="34666">
                  <c:v>156.68435050020847</c:v>
                </c:pt>
                <c:pt idx="34667">
                  <c:v>159.99408932173611</c:v>
                </c:pt>
                <c:pt idx="34668">
                  <c:v>159.81020155352627</c:v>
                </c:pt>
                <c:pt idx="34669">
                  <c:v>157.69567297380021</c:v>
                </c:pt>
                <c:pt idx="34670">
                  <c:v>151.53591354623825</c:v>
                </c:pt>
                <c:pt idx="34671">
                  <c:v>154.07222535530346</c:v>
                </c:pt>
                <c:pt idx="34672">
                  <c:v>161.51909251506891</c:v>
                </c:pt>
                <c:pt idx="34673">
                  <c:v>161.70298028327875</c:v>
                </c:pt>
                <c:pt idx="34674">
                  <c:v>151.77381322497692</c:v>
                </c:pt>
                <c:pt idx="34675">
                  <c:v>156.04080356303638</c:v>
                </c:pt>
                <c:pt idx="34676">
                  <c:v>158.89082296403944</c:v>
                </c:pt>
                <c:pt idx="34677">
                  <c:v>156.40851884789373</c:v>
                </c:pt>
                <c:pt idx="34678">
                  <c:v>151.16816211044352</c:v>
                </c:pt>
                <c:pt idx="34679">
                  <c:v>150.94637851959502</c:v>
                </c:pt>
                <c:pt idx="34680">
                  <c:v>152.69317373899506</c:v>
                </c:pt>
                <c:pt idx="34681">
                  <c:v>151.68187476351261</c:v>
                </c:pt>
                <c:pt idx="34682">
                  <c:v>151.0383163785437</c:v>
                </c:pt>
                <c:pt idx="34683">
                  <c:v>150.80041730232065</c:v>
                </c:pt>
                <c:pt idx="34684">
                  <c:v>153.65044212596433</c:v>
                </c:pt>
                <c:pt idx="34685">
                  <c:v>150.02701787302345</c:v>
                </c:pt>
                <c:pt idx="34686">
                  <c:v>151.13025423749238</c:v>
                </c:pt>
                <c:pt idx="34687">
                  <c:v>154.71578133020989</c:v>
                </c:pt>
                <c:pt idx="34688">
                  <c:v>156.18676297276389</c:v>
                </c:pt>
                <c:pt idx="34689">
                  <c:v>159.5884215777715</c:v>
                </c:pt>
                <c:pt idx="34690">
                  <c:v>157.01419767814579</c:v>
                </c:pt>
                <c:pt idx="34691">
                  <c:v>151.44396966213333</c:v>
                </c:pt>
                <c:pt idx="34692">
                  <c:v>154.75370848366097</c:v>
                </c:pt>
                <c:pt idx="34693">
                  <c:v>155.21336765262322</c:v>
                </c:pt>
                <c:pt idx="34694">
                  <c:v>157.41984132148548</c:v>
                </c:pt>
                <c:pt idx="34695">
                  <c:v>151.44396966213333</c:v>
                </c:pt>
                <c:pt idx="34696">
                  <c:v>153.06092517478979</c:v>
                </c:pt>
                <c:pt idx="34697">
                  <c:v>152.32542832835657</c:v>
                </c:pt>
                <c:pt idx="34698">
                  <c:v>151.22219209644106</c:v>
                </c:pt>
                <c:pt idx="34699">
                  <c:v>151.44396966213333</c:v>
                </c:pt>
                <c:pt idx="34700">
                  <c:v>155.85691519231094</c:v>
                </c:pt>
                <c:pt idx="34701">
                  <c:v>156.9601821525232</c:v>
                </c:pt>
                <c:pt idx="34702">
                  <c:v>156.68435050020847</c:v>
                </c:pt>
                <c:pt idx="34703">
                  <c:v>155.0294798844134</c:v>
                </c:pt>
                <c:pt idx="34704">
                  <c:v>154.66176520207168</c:v>
                </c:pt>
                <c:pt idx="34705">
                  <c:v>150.21088739706022</c:v>
                </c:pt>
                <c:pt idx="34706">
                  <c:v>155.08352734336401</c:v>
                </c:pt>
                <c:pt idx="34707">
                  <c:v>154.89965463804475</c:v>
                </c:pt>
                <c:pt idx="34708">
                  <c:v>154.99159129196221</c:v>
                </c:pt>
                <c:pt idx="34709">
                  <c:v>154.07222535530346</c:v>
                </c:pt>
                <c:pt idx="34710">
                  <c:v>154.34803471454015</c:v>
                </c:pt>
                <c:pt idx="34711">
                  <c:v>153.3367327264796</c:v>
                </c:pt>
                <c:pt idx="34712">
                  <c:v>154.62384467629246</c:v>
                </c:pt>
                <c:pt idx="34713">
                  <c:v>152.87704945689242</c:v>
                </c:pt>
                <c:pt idx="34714">
                  <c:v>159.16665461635421</c:v>
                </c:pt>
                <c:pt idx="34715">
                  <c:v>154.01821766238399</c:v>
                </c:pt>
                <c:pt idx="34716">
                  <c:v>153.83432989417415</c:v>
                </c:pt>
                <c:pt idx="34717">
                  <c:v>152.4552927382407</c:v>
                </c:pt>
                <c:pt idx="34718">
                  <c:v>150.2487958122754</c:v>
                </c:pt>
                <c:pt idx="34719">
                  <c:v>153.37461047364957</c:v>
                </c:pt>
                <c:pt idx="34720">
                  <c:v>152.73106353647751</c:v>
                </c:pt>
                <c:pt idx="34721">
                  <c:v>151.58993750707955</c:v>
                </c:pt>
                <c:pt idx="34722">
                  <c:v>151.77381322497692</c:v>
                </c:pt>
                <c:pt idx="34723">
                  <c:v>151.35203180318464</c:v>
                </c:pt>
                <c:pt idx="34724">
                  <c:v>155.35933549756945</c:v>
                </c:pt>
                <c:pt idx="34725">
                  <c:v>158.66905503859715</c:v>
                </c:pt>
                <c:pt idx="34726">
                  <c:v>154.25609806062272</c:v>
                </c:pt>
                <c:pt idx="34727">
                  <c:v>155.4512727540025</c:v>
                </c:pt>
                <c:pt idx="34728">
                  <c:v>153.65044212596433</c:v>
                </c:pt>
                <c:pt idx="34729">
                  <c:v>165.32641283888492</c:v>
                </c:pt>
                <c:pt idx="34730">
                  <c:v>162.1086179014622</c:v>
                </c:pt>
                <c:pt idx="34731">
                  <c:v>154.75370848366097</c:v>
                </c:pt>
                <c:pt idx="34732">
                  <c:v>154.25609806062272</c:v>
                </c:pt>
                <c:pt idx="34733">
                  <c:v>157.38194308878428</c:v>
                </c:pt>
                <c:pt idx="34734">
                  <c:v>153.65044212596433</c:v>
                </c:pt>
                <c:pt idx="34735">
                  <c:v>153.00689518879224</c:v>
                </c:pt>
                <c:pt idx="34736">
                  <c:v>151.86574505876936</c:v>
                </c:pt>
                <c:pt idx="34737">
                  <c:v>150.48669494875003</c:v>
                </c:pt>
                <c:pt idx="34738">
                  <c:v>152.32542832835657</c:v>
                </c:pt>
                <c:pt idx="34739">
                  <c:v>150.48669494875003</c:v>
                </c:pt>
                <c:pt idx="34740">
                  <c:v>156.9601821525232</c:v>
                </c:pt>
                <c:pt idx="34741">
                  <c:v>155.67302742410112</c:v>
                </c:pt>
                <c:pt idx="34742">
                  <c:v>152.54723662234562</c:v>
                </c:pt>
                <c:pt idx="34743">
                  <c:v>151.86574505876936</c:v>
                </c:pt>
                <c:pt idx="34744">
                  <c:v>152.9689873158411</c:v>
                </c:pt>
                <c:pt idx="34745">
                  <c:v>151.0383163785437</c:v>
                </c:pt>
                <c:pt idx="34746">
                  <c:v>155.63514907441549</c:v>
                </c:pt>
                <c:pt idx="34747">
                  <c:v>158.76099289754583</c:v>
                </c:pt>
                <c:pt idx="34748">
                  <c:v>150.21088739706022</c:v>
                </c:pt>
                <c:pt idx="34749">
                  <c:v>155.30531153672814</c:v>
                </c:pt>
                <c:pt idx="34750">
                  <c:v>154.01821766238399</c:v>
                </c:pt>
                <c:pt idx="34751">
                  <c:v>151.9036294336112</c:v>
                </c:pt>
                <c:pt idx="34752">
                  <c:v>151.9036294336112</c:v>
                </c:pt>
                <c:pt idx="34753">
                  <c:v>150.57863292820184</c:v>
                </c:pt>
                <c:pt idx="34754">
                  <c:v>150.2487958122754</c:v>
                </c:pt>
                <c:pt idx="34755">
                  <c:v>150.52460336396524</c:v>
                </c:pt>
                <c:pt idx="34756">
                  <c:v>150.67057036538958</c:v>
                </c:pt>
                <c:pt idx="34757">
                  <c:v>158.57711717964847</c:v>
                </c:pt>
                <c:pt idx="34758">
                  <c:v>155.72708030569234</c:v>
                </c:pt>
                <c:pt idx="34759">
                  <c:v>153.83432989417415</c:v>
                </c:pt>
                <c:pt idx="34760">
                  <c:v>153.00689518879224</c:v>
                </c:pt>
                <c:pt idx="34761">
                  <c:v>155.0294798844134</c:v>
                </c:pt>
                <c:pt idx="34762">
                  <c:v>152.54723662234562</c:v>
                </c:pt>
                <c:pt idx="34763">
                  <c:v>153.46655435775449</c:v>
                </c:pt>
                <c:pt idx="34764">
                  <c:v>156.1327474471413</c:v>
                </c:pt>
                <c:pt idx="34765">
                  <c:v>157.78761685790514</c:v>
                </c:pt>
                <c:pt idx="34766">
                  <c:v>155.76497070569039</c:v>
                </c:pt>
                <c:pt idx="34767">
                  <c:v>150.89234853359747</c:v>
                </c:pt>
                <c:pt idx="34768">
                  <c:v>154.34803471454015</c:v>
                </c:pt>
                <c:pt idx="34769">
                  <c:v>158.48517932069979</c:v>
                </c:pt>
                <c:pt idx="34770">
                  <c:v>161.70298028327875</c:v>
                </c:pt>
                <c:pt idx="34771">
                  <c:v>154.16416200922089</c:v>
                </c:pt>
                <c:pt idx="34772">
                  <c:v>151.71980131444809</c:v>
                </c:pt>
                <c:pt idx="34773">
                  <c:v>150.1568581340814</c:v>
                </c:pt>
                <c:pt idx="34774">
                  <c:v>153.06092517478979</c:v>
                </c:pt>
                <c:pt idx="34775">
                  <c:v>152.87704945689242</c:v>
                </c:pt>
                <c:pt idx="34776">
                  <c:v>154.80771798412732</c:v>
                </c:pt>
                <c:pt idx="34777">
                  <c:v>152.91495130468732</c:v>
                </c:pt>
                <c:pt idx="34778">
                  <c:v>155.30531153672814</c:v>
                </c:pt>
                <c:pt idx="34779">
                  <c:v>160.26986072248854</c:v>
                </c:pt>
                <c:pt idx="34780">
                  <c:v>158.15533214276246</c:v>
                </c:pt>
                <c:pt idx="34781">
                  <c:v>153.65044212596433</c:v>
                </c:pt>
                <c:pt idx="34782">
                  <c:v>155.39725542083306</c:v>
                </c:pt>
                <c:pt idx="34783">
                  <c:v>155.76497070569039</c:v>
                </c:pt>
                <c:pt idx="34784">
                  <c:v>151.99557331771612</c:v>
                </c:pt>
                <c:pt idx="34785">
                  <c:v>152.50930404625393</c:v>
                </c:pt>
                <c:pt idx="34786">
                  <c:v>155.08352734336401</c:v>
                </c:pt>
                <c:pt idx="34787">
                  <c:v>155.08352734336401</c:v>
                </c:pt>
                <c:pt idx="34788">
                  <c:v>156.64644624235106</c:v>
                </c:pt>
                <c:pt idx="34789">
                  <c:v>157.2900052298356</c:v>
                </c:pt>
                <c:pt idx="34790">
                  <c:v>157.10612951193824</c:v>
                </c:pt>
                <c:pt idx="34791">
                  <c:v>151.86574505876936</c:v>
                </c:pt>
                <c:pt idx="34792">
                  <c:v>154.99159129196221</c:v>
                </c:pt>
                <c:pt idx="34793">
                  <c:v>159.86422912946134</c:v>
                </c:pt>
                <c:pt idx="34794">
                  <c:v>152.87704945689242</c:v>
                </c:pt>
                <c:pt idx="34795">
                  <c:v>155.67302742410112</c:v>
                </c:pt>
                <c:pt idx="34796">
                  <c:v>159.62631378531646</c:v>
                </c:pt>
                <c:pt idx="34797">
                  <c:v>163.67154342812108</c:v>
                </c:pt>
                <c:pt idx="34798">
                  <c:v>160.54569237480328</c:v>
                </c:pt>
                <c:pt idx="34799">
                  <c:v>155.85691519231094</c:v>
                </c:pt>
                <c:pt idx="34800">
                  <c:v>151.71980131444809</c:v>
                </c:pt>
                <c:pt idx="34801">
                  <c:v>150.2487958122754</c:v>
                </c:pt>
                <c:pt idx="34802">
                  <c:v>156.73838410129974</c:v>
                </c:pt>
                <c:pt idx="34803">
                  <c:v>163.17396192583274</c:v>
                </c:pt>
                <c:pt idx="34804">
                  <c:v>162.89813027351798</c:v>
                </c:pt>
                <c:pt idx="34805">
                  <c:v>157.38194308878428</c:v>
                </c:pt>
                <c:pt idx="34806">
                  <c:v>155.48919930493798</c:v>
                </c:pt>
                <c:pt idx="34807">
                  <c:v>164.59092201760791</c:v>
                </c:pt>
                <c:pt idx="34808">
                  <c:v>159.53436990121153</c:v>
                </c:pt>
                <c:pt idx="34809">
                  <c:v>156.22469133124622</c:v>
                </c:pt>
                <c:pt idx="34810">
                  <c:v>156.68435050020847</c:v>
                </c:pt>
                <c:pt idx="34811">
                  <c:v>155.67302742410112</c:v>
                </c:pt>
                <c:pt idx="34812">
                  <c:v>151.99557331771612</c:v>
                </c:pt>
                <c:pt idx="34813">
                  <c:v>150.89234853359747</c:v>
                </c:pt>
                <c:pt idx="34814">
                  <c:v>151.13025423749238</c:v>
                </c:pt>
                <c:pt idx="34815">
                  <c:v>152.17946108592596</c:v>
                </c:pt>
                <c:pt idx="34816">
                  <c:v>157.23595355327564</c:v>
                </c:pt>
                <c:pt idx="34817">
                  <c:v>155.21336765262322</c:v>
                </c:pt>
                <c:pt idx="34818">
                  <c:v>151.13025423749238</c:v>
                </c:pt>
                <c:pt idx="34819">
                  <c:v>154.80771798412732</c:v>
                </c:pt>
                <c:pt idx="34820">
                  <c:v>156.00289388253839</c:v>
                </c:pt>
                <c:pt idx="34821">
                  <c:v>157.93355819216393</c:v>
                </c:pt>
                <c:pt idx="34822">
                  <c:v>158.02549605111261</c:v>
                </c:pt>
                <c:pt idx="34823">
                  <c:v>151.95768231520242</c:v>
                </c:pt>
                <c:pt idx="34824">
                  <c:v>150.43266562551966</c:v>
                </c:pt>
                <c:pt idx="34825">
                  <c:v>152.60124130268699</c:v>
                </c:pt>
                <c:pt idx="34826">
                  <c:v>154.80771798412732</c:v>
                </c:pt>
                <c:pt idx="34827">
                  <c:v>155.4512727540025</c:v>
                </c:pt>
                <c:pt idx="34828">
                  <c:v>153.3367327264796</c:v>
                </c:pt>
                <c:pt idx="34829">
                  <c:v>152.27140497003089</c:v>
                </c:pt>
                <c:pt idx="34830">
                  <c:v>150.57863292820184</c:v>
                </c:pt>
                <c:pt idx="34831">
                  <c:v>153.46655435775449</c:v>
                </c:pt>
                <c:pt idx="34832">
                  <c:v>157.69567297380021</c:v>
                </c:pt>
                <c:pt idx="34833">
                  <c:v>153.83432989417415</c:v>
                </c:pt>
                <c:pt idx="34834">
                  <c:v>153.00689518879224</c:v>
                </c:pt>
                <c:pt idx="34835">
                  <c:v>150.302825376512</c:v>
                </c:pt>
                <c:pt idx="34836">
                  <c:v>153.88835385501545</c:v>
                </c:pt>
                <c:pt idx="34837">
                  <c:v>151.86574505876936</c:v>
                </c:pt>
                <c:pt idx="34838">
                  <c:v>154.93753600030848</c:v>
                </c:pt>
                <c:pt idx="34839">
                  <c:v>154.56982131796678</c:v>
                </c:pt>
                <c:pt idx="34840">
                  <c:v>152.27140497003089</c:v>
                </c:pt>
                <c:pt idx="34841">
                  <c:v>151.44396966213333</c:v>
                </c:pt>
                <c:pt idx="34842">
                  <c:v>152.63911965237259</c:v>
                </c:pt>
                <c:pt idx="34843">
                  <c:v>153.19078295700209</c:v>
                </c:pt>
                <c:pt idx="34844">
                  <c:v>152.27140497003089</c:v>
                </c:pt>
                <c:pt idx="34845">
                  <c:v>150.2487958122754</c:v>
                </c:pt>
                <c:pt idx="34846">
                  <c:v>151.53591354623825</c:v>
                </c:pt>
                <c:pt idx="34847">
                  <c:v>152.73106353647751</c:v>
                </c:pt>
                <c:pt idx="34848">
                  <c:v>151.68187476351261</c:v>
                </c:pt>
                <c:pt idx="34849">
                  <c:v>157.7496884994228</c:v>
                </c:pt>
                <c:pt idx="34850">
                  <c:v>154.53190802237503</c:v>
                </c:pt>
                <c:pt idx="34851">
                  <c:v>154.01821766238399</c:v>
                </c:pt>
                <c:pt idx="34852">
                  <c:v>158.15533214276246</c:v>
                </c:pt>
                <c:pt idx="34853">
                  <c:v>158.15533214276246</c:v>
                </c:pt>
                <c:pt idx="34854">
                  <c:v>150.52460336396524</c:v>
                </c:pt>
                <c:pt idx="34855">
                  <c:v>151.71980131444809</c:v>
                </c:pt>
                <c:pt idx="34856">
                  <c:v>150.06492009437804</c:v>
                </c:pt>
                <c:pt idx="34857">
                  <c:v>150.85444668580257</c:v>
                </c:pt>
                <c:pt idx="34858">
                  <c:v>152.50930404625393</c:v>
                </c:pt>
                <c:pt idx="34859">
                  <c:v>154.80771798412732</c:v>
                </c:pt>
                <c:pt idx="34860">
                  <c:v>154.89965463804475</c:v>
                </c:pt>
                <c:pt idx="34861">
                  <c:v>151.44396966213333</c:v>
                </c:pt>
                <c:pt idx="34862">
                  <c:v>150.89234853359747</c:v>
                </c:pt>
                <c:pt idx="34863">
                  <c:v>151.16816211044352</c:v>
                </c:pt>
                <c:pt idx="34864">
                  <c:v>150.61654098190766</c:v>
                </c:pt>
                <c:pt idx="34865">
                  <c:v>154.43997076594195</c:v>
                </c:pt>
                <c:pt idx="34866">
                  <c:v>151.77381322497692</c:v>
                </c:pt>
                <c:pt idx="34867">
                  <c:v>151.68187476351261</c:v>
                </c:pt>
                <c:pt idx="34868">
                  <c:v>150.67057036538958</c:v>
                </c:pt>
                <c:pt idx="34869">
                  <c:v>159.03680044923564</c:v>
                </c:pt>
                <c:pt idx="34870">
                  <c:v>160.0481048473587</c:v>
                </c:pt>
                <c:pt idx="34871">
                  <c:v>152.14155863561541</c:v>
                </c:pt>
                <c:pt idx="34872">
                  <c:v>157.51178520559037</c:v>
                </c:pt>
                <c:pt idx="34873">
                  <c:v>160.91346791122294</c:v>
                </c:pt>
                <c:pt idx="34874">
                  <c:v>157.23595355327564</c:v>
                </c:pt>
                <c:pt idx="34875">
                  <c:v>157.87956074201003</c:v>
                </c:pt>
                <c:pt idx="34876">
                  <c:v>153.19078295700209</c:v>
                </c:pt>
                <c:pt idx="34877">
                  <c:v>150.43266562551966</c:v>
                </c:pt>
                <c:pt idx="34878">
                  <c:v>151.31412995538975</c:v>
                </c:pt>
                <c:pt idx="34879">
                  <c:v>153.42866998291265</c:v>
                </c:pt>
                <c:pt idx="34880">
                  <c:v>151.77381322497692</c:v>
                </c:pt>
                <c:pt idx="34881">
                  <c:v>150.11894971886622</c:v>
                </c:pt>
                <c:pt idx="34882">
                  <c:v>150.76250882685389</c:v>
                </c:pt>
                <c:pt idx="34883">
                  <c:v>151.58993750707955</c:v>
                </c:pt>
                <c:pt idx="34884">
                  <c:v>150.2487958122754</c:v>
                </c:pt>
                <c:pt idx="34885">
                  <c:v>151.71980131444809</c:v>
                </c:pt>
                <c:pt idx="34886">
                  <c:v>150.98428699506178</c:v>
                </c:pt>
                <c:pt idx="34887">
                  <c:v>150.61654098190766</c:v>
                </c:pt>
                <c:pt idx="34888">
                  <c:v>151.9036294336112</c:v>
                </c:pt>
                <c:pt idx="34889">
                  <c:v>157.38194308878428</c:v>
                </c:pt>
                <c:pt idx="34890">
                  <c:v>153.6125402781694</c:v>
                </c:pt>
                <c:pt idx="34891">
                  <c:v>152.91495130468732</c:v>
                </c:pt>
                <c:pt idx="34892">
                  <c:v>151.62785743034317</c:v>
                </c:pt>
                <c:pt idx="34893">
                  <c:v>150.52460336396524</c:v>
                </c:pt>
                <c:pt idx="34894">
                  <c:v>151.35203180318464</c:v>
                </c:pt>
                <c:pt idx="34895">
                  <c:v>151.62785743034317</c:v>
                </c:pt>
                <c:pt idx="34896">
                  <c:v>151.16816211044352</c:v>
                </c:pt>
                <c:pt idx="34897">
                  <c:v>151.99557331771612</c:v>
                </c:pt>
                <c:pt idx="34898">
                  <c:v>153.37461047364957</c:v>
                </c:pt>
                <c:pt idx="34899">
                  <c:v>153.55849824185941</c:v>
                </c:pt>
                <c:pt idx="34900">
                  <c:v>151.2600999693922</c:v>
                </c:pt>
                <c:pt idx="34901">
                  <c:v>152.54723662234562</c:v>
                </c:pt>
                <c:pt idx="34902">
                  <c:v>150.06492009437804</c:v>
                </c:pt>
                <c:pt idx="34903">
                  <c:v>152.23349046940788</c:v>
                </c:pt>
                <c:pt idx="34904">
                  <c:v>158.30130962795866</c:v>
                </c:pt>
                <c:pt idx="34905">
                  <c:v>165.10460273734898</c:v>
                </c:pt>
                <c:pt idx="34906">
                  <c:v>161.51909251506891</c:v>
                </c:pt>
                <c:pt idx="34907">
                  <c:v>151.77381322497692</c:v>
                </c:pt>
                <c:pt idx="34908">
                  <c:v>153.83432989417415</c:v>
                </c:pt>
                <c:pt idx="34909">
                  <c:v>154.56982131796678</c:v>
                </c:pt>
                <c:pt idx="34910">
                  <c:v>152.4552927382407</c:v>
                </c:pt>
                <c:pt idx="34911">
                  <c:v>150.06492009437804</c:v>
                </c:pt>
                <c:pt idx="34912">
                  <c:v>153.74238601006925</c:v>
                </c:pt>
                <c:pt idx="34913">
                  <c:v>153.46655435775449</c:v>
                </c:pt>
                <c:pt idx="34914">
                  <c:v>154.01821766238399</c:v>
                </c:pt>
                <c:pt idx="34915">
                  <c:v>152.82300742058243</c:v>
                </c:pt>
                <c:pt idx="34916">
                  <c:v>152.4552927382407</c:v>
                </c:pt>
                <c:pt idx="34917">
                  <c:v>151.99557331771612</c:v>
                </c:pt>
                <c:pt idx="34918">
                  <c:v>151.35203180318464</c:v>
                </c:pt>
                <c:pt idx="34919">
                  <c:v>150.80041730232065</c:v>
                </c:pt>
                <c:pt idx="34920">
                  <c:v>151.68187476351261</c:v>
                </c:pt>
                <c:pt idx="34921">
                  <c:v>151.68187476351261</c:v>
                </c:pt>
                <c:pt idx="34922">
                  <c:v>150.61654098190766</c:v>
                </c:pt>
                <c:pt idx="34923">
                  <c:v>151.16816211044352</c:v>
                </c:pt>
                <c:pt idx="34924">
                  <c:v>150.302825376512</c:v>
                </c:pt>
                <c:pt idx="34925">
                  <c:v>152.23349046940788</c:v>
                </c:pt>
                <c:pt idx="34926">
                  <c:v>150.06492009437804</c:v>
                </c:pt>
                <c:pt idx="34927">
                  <c:v>150.76250882685389</c:v>
                </c:pt>
                <c:pt idx="34928">
                  <c:v>153.74238601006925</c:v>
                </c:pt>
                <c:pt idx="34929">
                  <c:v>152.54723662234562</c:v>
                </c:pt>
                <c:pt idx="34930">
                  <c:v>151.16816211044352</c:v>
                </c:pt>
                <c:pt idx="34931">
                  <c:v>154.99159129196221</c:v>
                </c:pt>
                <c:pt idx="34932">
                  <c:v>155.08352734336401</c:v>
                </c:pt>
                <c:pt idx="34933">
                  <c:v>153.19078295700209</c:v>
                </c:pt>
                <c:pt idx="34934">
                  <c:v>157.97144437455265</c:v>
                </c:pt>
                <c:pt idx="34935">
                  <c:v>153.00689518879224</c:v>
                </c:pt>
                <c:pt idx="34936">
                  <c:v>150.57863292820184</c:v>
                </c:pt>
                <c:pt idx="34937">
                  <c:v>155.267403663777</c:v>
                </c:pt>
                <c:pt idx="34938">
                  <c:v>152.60124130268699</c:v>
                </c:pt>
                <c:pt idx="34939">
                  <c:v>150.302825376512</c:v>
                </c:pt>
                <c:pt idx="34940">
                  <c:v>151.07622425149484</c:v>
                </c:pt>
                <c:pt idx="34941">
                  <c:v>151.62785743034317</c:v>
                </c:pt>
                <c:pt idx="34942">
                  <c:v>153.92627377827907</c:v>
                </c:pt>
                <c:pt idx="34943">
                  <c:v>150.94637851959502</c:v>
                </c:pt>
                <c:pt idx="34944">
                  <c:v>157.01419767814579</c:v>
                </c:pt>
                <c:pt idx="34945">
                  <c:v>151.13025423749238</c:v>
                </c:pt>
                <c:pt idx="34946">
                  <c:v>150.06492009437804</c:v>
                </c:pt>
                <c:pt idx="34947">
                  <c:v>150.57863292820184</c:v>
                </c:pt>
                <c:pt idx="34948">
                  <c:v>151.68187476351261</c:v>
                </c:pt>
                <c:pt idx="34949">
                  <c:v>155.72708030569234</c:v>
                </c:pt>
                <c:pt idx="34950">
                  <c:v>151.0383163785437</c:v>
                </c:pt>
                <c:pt idx="34951">
                  <c:v>153.65044212596433</c:v>
                </c:pt>
                <c:pt idx="34952">
                  <c:v>157.05212603662812</c:v>
                </c:pt>
                <c:pt idx="34953">
                  <c:v>150.06492009437804</c:v>
                </c:pt>
                <c:pt idx="34954">
                  <c:v>150.80041730232065</c:v>
                </c:pt>
                <c:pt idx="34955">
                  <c:v>150.43266562551966</c:v>
                </c:pt>
                <c:pt idx="34956">
                  <c:v>150.2487958122754</c:v>
                </c:pt>
                <c:pt idx="34957">
                  <c:v>153.6125402781694</c:v>
                </c:pt>
                <c:pt idx="34958">
                  <c:v>150.76250882685389</c:v>
                </c:pt>
                <c:pt idx="34959">
                  <c:v>151.07622425149484</c:v>
                </c:pt>
                <c:pt idx="34960">
                  <c:v>152.78511159794374</c:v>
                </c:pt>
                <c:pt idx="34961">
                  <c:v>150.302825376512</c:v>
                </c:pt>
                <c:pt idx="34962">
                  <c:v>151.53591354623825</c:v>
                </c:pt>
                <c:pt idx="34963">
                  <c:v>152.04962077666673</c:v>
                </c:pt>
                <c:pt idx="34964">
                  <c:v>150.89234853359747</c:v>
                </c:pt>
                <c:pt idx="34965">
                  <c:v>156.22469133124622</c:v>
                </c:pt>
                <c:pt idx="34966">
                  <c:v>155.30531153672814</c:v>
                </c:pt>
                <c:pt idx="34967">
                  <c:v>153.65044212596433</c:v>
                </c:pt>
                <c:pt idx="34968">
                  <c:v>154.47787743386186</c:v>
                </c:pt>
                <c:pt idx="34969">
                  <c:v>154.11010189744221</c:v>
                </c:pt>
                <c:pt idx="34970">
                  <c:v>151.53591354623825</c:v>
                </c:pt>
                <c:pt idx="34971">
                  <c:v>151.16816211044352</c:v>
                </c:pt>
                <c:pt idx="34972">
                  <c:v>152.04962077666673</c:v>
                </c:pt>
                <c:pt idx="34973">
                  <c:v>154.99159129196221</c:v>
                </c:pt>
                <c:pt idx="34974">
                  <c:v>150.85444668580257</c:v>
                </c:pt>
                <c:pt idx="34975">
                  <c:v>151.95768231520242</c:v>
                </c:pt>
                <c:pt idx="34976">
                  <c:v>157.10612951193824</c:v>
                </c:pt>
                <c:pt idx="34977">
                  <c:v>156.00289388253839</c:v>
                </c:pt>
                <c:pt idx="34978">
                  <c:v>151.40606178918219</c:v>
                </c:pt>
                <c:pt idx="34979">
                  <c:v>154.11010189744221</c:v>
                </c:pt>
                <c:pt idx="34980">
                  <c:v>156.40851884789373</c:v>
                </c:pt>
                <c:pt idx="34981">
                  <c:v>155.21336765262322</c:v>
                </c:pt>
                <c:pt idx="34982">
                  <c:v>151.62785743034317</c:v>
                </c:pt>
                <c:pt idx="34983">
                  <c:v>154.99159129196221</c:v>
                </c:pt>
                <c:pt idx="34984">
                  <c:v>159.49648371882282</c:v>
                </c:pt>
                <c:pt idx="34985">
                  <c:v>157.2900052298356</c:v>
                </c:pt>
                <c:pt idx="34986">
                  <c:v>153.9802856888079</c:v>
                </c:pt>
                <c:pt idx="34987">
                  <c:v>152.08751720182104</c:v>
                </c:pt>
                <c:pt idx="34988">
                  <c:v>155.39725542083306</c:v>
                </c:pt>
                <c:pt idx="34989">
                  <c:v>156.22469133124622</c:v>
                </c:pt>
                <c:pt idx="34990">
                  <c:v>157.23595355327564</c:v>
                </c:pt>
                <c:pt idx="34991">
                  <c:v>157.60372908969529</c:v>
                </c:pt>
                <c:pt idx="34992">
                  <c:v>153.46655435775449</c:v>
                </c:pt>
                <c:pt idx="34993">
                  <c:v>154.80771798412732</c:v>
                </c:pt>
                <c:pt idx="34994">
                  <c:v>157.01419767814579</c:v>
                </c:pt>
                <c:pt idx="34995">
                  <c:v>155.17546399728144</c:v>
                </c:pt>
                <c:pt idx="34996">
                  <c:v>152.73106353647751</c:v>
                </c:pt>
                <c:pt idx="34997">
                  <c:v>154.20204578154713</c:v>
                </c:pt>
                <c:pt idx="34998">
                  <c:v>152.63911965237259</c:v>
                </c:pt>
                <c:pt idx="34999">
                  <c:v>152.4552927382407</c:v>
                </c:pt>
                <c:pt idx="35000">
                  <c:v>150.1568581340814</c:v>
                </c:pt>
                <c:pt idx="35001">
                  <c:v>152.14155863561541</c:v>
                </c:pt>
                <c:pt idx="35002">
                  <c:v>156.83032196024843</c:v>
                </c:pt>
                <c:pt idx="35003">
                  <c:v>153.15285700858223</c:v>
                </c:pt>
                <c:pt idx="35004">
                  <c:v>150.57863292820184</c:v>
                </c:pt>
                <c:pt idx="35005">
                  <c:v>153.28272684110698</c:v>
                </c:pt>
                <c:pt idx="35006">
                  <c:v>151.07622425149484</c:v>
                </c:pt>
                <c:pt idx="35007">
                  <c:v>152.60124130268699</c:v>
                </c:pt>
                <c:pt idx="35008">
                  <c:v>151.35203180318464</c:v>
                </c:pt>
                <c:pt idx="35009">
                  <c:v>150.06492009437804</c:v>
                </c:pt>
                <c:pt idx="35010">
                  <c:v>150.94637851959502</c:v>
                </c:pt>
                <c:pt idx="35011">
                  <c:v>152.17946108592596</c:v>
                </c:pt>
                <c:pt idx="35012">
                  <c:v>151.44396966213333</c:v>
                </c:pt>
                <c:pt idx="35013">
                  <c:v>152.36334885413578</c:v>
                </c:pt>
                <c:pt idx="35014">
                  <c:v>156.77629438431339</c:v>
                </c:pt>
                <c:pt idx="35015">
                  <c:v>151.53591354623825</c:v>
                </c:pt>
                <c:pt idx="35016">
                  <c:v>154.56982131796678</c:v>
                </c:pt>
                <c:pt idx="35017">
                  <c:v>154.84565176525027</c:v>
                </c:pt>
                <c:pt idx="35018">
                  <c:v>153.52060844437696</c:v>
                </c:pt>
                <c:pt idx="35019">
                  <c:v>152.14155863561541</c:v>
                </c:pt>
                <c:pt idx="35020">
                  <c:v>152.50930404625393</c:v>
                </c:pt>
                <c:pt idx="35021">
                  <c:v>160.14003668115114</c:v>
                </c:pt>
                <c:pt idx="35022">
                  <c:v>157.84162635837149</c:v>
                </c:pt>
                <c:pt idx="35023">
                  <c:v>150.89234853359747</c:v>
                </c:pt>
                <c:pt idx="35024">
                  <c:v>153.74238601006925</c:v>
                </c:pt>
                <c:pt idx="35025">
                  <c:v>150.11894971886622</c:v>
                </c:pt>
                <c:pt idx="35026">
                  <c:v>151.68187476351261</c:v>
                </c:pt>
                <c:pt idx="35027">
                  <c:v>153.06092517478979</c:v>
                </c:pt>
                <c:pt idx="35028">
                  <c:v>150.06492009437804</c:v>
                </c:pt>
                <c:pt idx="35029">
                  <c:v>155.85691519231094</c:v>
                </c:pt>
                <c:pt idx="35030">
                  <c:v>150.02701787302345</c:v>
                </c:pt>
                <c:pt idx="35031">
                  <c:v>151.49799964813087</c:v>
                </c:pt>
                <c:pt idx="35032">
                  <c:v>151.16816211044352</c:v>
                </c:pt>
                <c:pt idx="35033">
                  <c:v>151.81174519855301</c:v>
                </c:pt>
                <c:pt idx="35034">
                  <c:v>150.70847944337197</c:v>
                </c:pt>
                <c:pt idx="35035">
                  <c:v>157.51178520559037</c:v>
                </c:pt>
                <c:pt idx="35036">
                  <c:v>155.94885847390023</c:v>
                </c:pt>
                <c:pt idx="35037">
                  <c:v>153.83432989417415</c:v>
                </c:pt>
                <c:pt idx="35038">
                  <c:v>150.302825376512</c:v>
                </c:pt>
                <c:pt idx="35039">
                  <c:v>150.11894971886622</c:v>
                </c:pt>
                <c:pt idx="35040">
                  <c:v>152.36334885413578</c:v>
                </c:pt>
                <c:pt idx="35041">
                  <c:v>152.4552927382407</c:v>
                </c:pt>
                <c:pt idx="35042">
                  <c:v>151.49799964813087</c:v>
                </c:pt>
                <c:pt idx="35043">
                  <c:v>156.09483113897144</c:v>
                </c:pt>
                <c:pt idx="35044">
                  <c:v>156.00289388253839</c:v>
                </c:pt>
                <c:pt idx="35045">
                  <c:v>154.99159129196221</c:v>
                </c:pt>
                <c:pt idx="35046">
                  <c:v>158.30130962795866</c:v>
                </c:pt>
                <c:pt idx="35047">
                  <c:v>153.52060844437696</c:v>
                </c:pt>
                <c:pt idx="35048">
                  <c:v>154.11010189744221</c:v>
                </c:pt>
                <c:pt idx="35049">
                  <c:v>150.89234853359747</c:v>
                </c:pt>
                <c:pt idx="35050">
                  <c:v>151.07622425149484</c:v>
                </c:pt>
                <c:pt idx="35051">
                  <c:v>151.9036294336112</c:v>
                </c:pt>
                <c:pt idx="35052">
                  <c:v>151.62785743034317</c:v>
                </c:pt>
                <c:pt idx="35053">
                  <c:v>156.86823826841831</c:v>
                </c:pt>
                <c:pt idx="35054">
                  <c:v>156.40851884789373</c:v>
                </c:pt>
                <c:pt idx="35055">
                  <c:v>152.36334885413578</c:v>
                </c:pt>
                <c:pt idx="35056">
                  <c:v>150.67057036538958</c:v>
                </c:pt>
                <c:pt idx="35057">
                  <c:v>150.11894971886622</c:v>
                </c:pt>
                <c:pt idx="35058">
                  <c:v>150.98428699506178</c:v>
                </c:pt>
                <c:pt idx="35059">
                  <c:v>150.48669494875003</c:v>
                </c:pt>
                <c:pt idx="35060">
                  <c:v>151.53591354623825</c:v>
                </c:pt>
                <c:pt idx="35061">
                  <c:v>151.9036294336112</c:v>
                </c:pt>
                <c:pt idx="35062">
                  <c:v>150.67057036538958</c:v>
                </c:pt>
                <c:pt idx="35063">
                  <c:v>151.2600999693922</c:v>
                </c:pt>
                <c:pt idx="35064">
                  <c:v>150.70847944337197</c:v>
                </c:pt>
                <c:pt idx="35065">
                  <c:v>153.52060844437696</c:v>
                </c:pt>
                <c:pt idx="35066">
                  <c:v>152.78511159794374</c:v>
                </c:pt>
                <c:pt idx="35067">
                  <c:v>152.78511159794374</c:v>
                </c:pt>
                <c:pt idx="35068">
                  <c:v>156.00289388253839</c:v>
                </c:pt>
                <c:pt idx="35069">
                  <c:v>150.52460336396524</c:v>
                </c:pt>
                <c:pt idx="35070">
                  <c:v>153.92627377827907</c:v>
                </c:pt>
                <c:pt idx="35071">
                  <c:v>151.2600999693922</c:v>
                </c:pt>
                <c:pt idx="35072">
                  <c:v>150.302825376512</c:v>
                </c:pt>
                <c:pt idx="35073">
                  <c:v>153.09883907289716</c:v>
                </c:pt>
                <c:pt idx="35074">
                  <c:v>152.27140497003089</c:v>
                </c:pt>
                <c:pt idx="35075">
                  <c:v>154.34803471454015</c:v>
                </c:pt>
                <c:pt idx="35076">
                  <c:v>155.267403663777</c:v>
                </c:pt>
                <c:pt idx="35077">
                  <c:v>150.70847944337197</c:v>
                </c:pt>
                <c:pt idx="35078">
                  <c:v>154.29398966565202</c:v>
                </c:pt>
                <c:pt idx="35079">
                  <c:v>153.55849824185941</c:v>
                </c:pt>
                <c:pt idx="35080">
                  <c:v>151.35203180318464</c:v>
                </c:pt>
                <c:pt idx="35081">
                  <c:v>153.00689518879224</c:v>
                </c:pt>
                <c:pt idx="35082">
                  <c:v>152.17946108592596</c:v>
                </c:pt>
                <c:pt idx="35083">
                  <c:v>152.4552927382407</c:v>
                </c:pt>
                <c:pt idx="35084">
                  <c:v>153.46655435775449</c:v>
                </c:pt>
                <c:pt idx="35085">
                  <c:v>156.1327474471413</c:v>
                </c:pt>
                <c:pt idx="35086">
                  <c:v>154.84565176525027</c:v>
                </c:pt>
                <c:pt idx="35087">
                  <c:v>151.99557331771612</c:v>
                </c:pt>
                <c:pt idx="35088">
                  <c:v>152.23349046940788</c:v>
                </c:pt>
                <c:pt idx="35089">
                  <c:v>152.04962077666673</c:v>
                </c:pt>
                <c:pt idx="35090">
                  <c:v>152.41736618730525</c:v>
                </c:pt>
                <c:pt idx="35091">
                  <c:v>150.1568581340814</c:v>
                </c:pt>
                <c:pt idx="35092">
                  <c:v>152.27140497003089</c:v>
                </c:pt>
                <c:pt idx="35093">
                  <c:v>151.62785743034317</c:v>
                </c:pt>
                <c:pt idx="35094">
                  <c:v>152.32542832835657</c:v>
                </c:pt>
                <c:pt idx="35095">
                  <c:v>156.83032196024843</c:v>
                </c:pt>
                <c:pt idx="35096">
                  <c:v>155.35933549756945</c:v>
                </c:pt>
                <c:pt idx="35097">
                  <c:v>156.18676297276389</c:v>
                </c:pt>
                <c:pt idx="35098">
                  <c:v>158.20937176900998</c:v>
                </c:pt>
                <c:pt idx="35099">
                  <c:v>160.0481048473587</c:v>
                </c:pt>
                <c:pt idx="35100">
                  <c:v>157.01419767814579</c:v>
                </c:pt>
                <c:pt idx="35101">
                  <c:v>158.52310767918212</c:v>
                </c:pt>
                <c:pt idx="35102">
                  <c:v>162.01667401735727</c:v>
                </c:pt>
                <c:pt idx="35103">
                  <c:v>158.70693519582963</c:v>
                </c:pt>
                <c:pt idx="35104">
                  <c:v>155.94885847390023</c:v>
                </c:pt>
                <c:pt idx="35105">
                  <c:v>153.28272684110698</c:v>
                </c:pt>
                <c:pt idx="35106">
                  <c:v>151.07622425149484</c:v>
                </c:pt>
                <c:pt idx="35107">
                  <c:v>152.50930404625393</c:v>
                </c:pt>
                <c:pt idx="35108">
                  <c:v>153.42866998291265</c:v>
                </c:pt>
                <c:pt idx="35109">
                  <c:v>150.89234853359747</c:v>
                </c:pt>
                <c:pt idx="35110">
                  <c:v>151.44396966213333</c:v>
                </c:pt>
                <c:pt idx="35111">
                  <c:v>151.44396966213333</c:v>
                </c:pt>
                <c:pt idx="35112">
                  <c:v>150.80041730232065</c:v>
                </c:pt>
                <c:pt idx="35113">
                  <c:v>150.02701787302345</c:v>
                </c:pt>
                <c:pt idx="35114">
                  <c:v>152.4552927382407</c:v>
                </c:pt>
                <c:pt idx="35115">
                  <c:v>150.89234853359747</c:v>
                </c:pt>
                <c:pt idx="35116">
                  <c:v>153.6125402781694</c:v>
                </c:pt>
                <c:pt idx="35117">
                  <c:v>156.00289388253839</c:v>
                </c:pt>
                <c:pt idx="35118">
                  <c:v>151.95768231520242</c:v>
                </c:pt>
                <c:pt idx="35119">
                  <c:v>150.34073355072098</c:v>
                </c:pt>
                <c:pt idx="35120">
                  <c:v>150.48669494875003</c:v>
                </c:pt>
                <c:pt idx="35121">
                  <c:v>153.3367327264796</c:v>
                </c:pt>
                <c:pt idx="35122">
                  <c:v>151.53591354623825</c:v>
                </c:pt>
                <c:pt idx="35123">
                  <c:v>150.98428699506178</c:v>
                </c:pt>
                <c:pt idx="35124">
                  <c:v>154.11010189744221</c:v>
                </c:pt>
                <c:pt idx="35125">
                  <c:v>155.0294798844134</c:v>
                </c:pt>
                <c:pt idx="35126">
                  <c:v>155.12142376851833</c:v>
                </c:pt>
                <c:pt idx="35127">
                  <c:v>155.48919930493798</c:v>
                </c:pt>
                <c:pt idx="35128">
                  <c:v>150.34073355072098</c:v>
                </c:pt>
                <c:pt idx="35129">
                  <c:v>151.0383163785437</c:v>
                </c:pt>
                <c:pt idx="35130">
                  <c:v>159.22067014197677</c:v>
                </c:pt>
                <c:pt idx="35131">
                  <c:v>159.5884215777715</c:v>
                </c:pt>
                <c:pt idx="35132">
                  <c:v>153.79641599606677</c:v>
                </c:pt>
                <c:pt idx="35133">
                  <c:v>150.11894971886622</c:v>
                </c:pt>
                <c:pt idx="35134">
                  <c:v>151.16816211044352</c:v>
                </c:pt>
                <c:pt idx="35135">
                  <c:v>153.09883907289716</c:v>
                </c:pt>
                <c:pt idx="35136">
                  <c:v>153.19078295700209</c:v>
                </c:pt>
                <c:pt idx="35137">
                  <c:v>153.00689518879224</c:v>
                </c:pt>
                <c:pt idx="35138">
                  <c:v>152.54723662234562</c:v>
                </c:pt>
                <c:pt idx="35139">
                  <c:v>150.48669494875003</c:v>
                </c:pt>
                <c:pt idx="35140">
                  <c:v>150.98428699506178</c:v>
                </c:pt>
                <c:pt idx="35141">
                  <c:v>153.55849824185941</c:v>
                </c:pt>
                <c:pt idx="35142">
                  <c:v>152.54723662234562</c:v>
                </c:pt>
                <c:pt idx="35143">
                  <c:v>153.28272684110698</c:v>
                </c:pt>
                <c:pt idx="35144">
                  <c:v>151.2600999693922</c:v>
                </c:pt>
                <c:pt idx="35145">
                  <c:v>151.58993750707955</c:v>
                </c:pt>
                <c:pt idx="35146">
                  <c:v>152.50930404625393</c:v>
                </c:pt>
                <c:pt idx="35147">
                  <c:v>150.48669494875003</c:v>
                </c:pt>
                <c:pt idx="35148">
                  <c:v>151.58993750707955</c:v>
                </c:pt>
                <c:pt idx="35149">
                  <c:v>150.06492009437804</c:v>
                </c:pt>
                <c:pt idx="35150">
                  <c:v>150.06492009437804</c:v>
                </c:pt>
                <c:pt idx="35151">
                  <c:v>150.43266562551966</c:v>
                </c:pt>
                <c:pt idx="35152">
                  <c:v>152.04962077666673</c:v>
                </c:pt>
                <c:pt idx="35153">
                  <c:v>151.95768231520242</c:v>
                </c:pt>
                <c:pt idx="35154">
                  <c:v>152.63911965237259</c:v>
                </c:pt>
                <c:pt idx="35155">
                  <c:v>154.29398966565202</c:v>
                </c:pt>
                <c:pt idx="35156">
                  <c:v>153.83432989417415</c:v>
                </c:pt>
                <c:pt idx="35157">
                  <c:v>151.9036294336112</c:v>
                </c:pt>
                <c:pt idx="35158">
                  <c:v>150.34073355072098</c:v>
                </c:pt>
                <c:pt idx="35159">
                  <c:v>154.62384467629246</c:v>
                </c:pt>
                <c:pt idx="35160">
                  <c:v>153.06092517478979</c:v>
                </c:pt>
                <c:pt idx="35161">
                  <c:v>150.39476311495758</c:v>
                </c:pt>
                <c:pt idx="35162">
                  <c:v>151.07622425149484</c:v>
                </c:pt>
                <c:pt idx="35163">
                  <c:v>151.49799964813087</c:v>
                </c:pt>
                <c:pt idx="35164">
                  <c:v>151.07622425149484</c:v>
                </c:pt>
                <c:pt idx="35165">
                  <c:v>153.09883907289716</c:v>
                </c:pt>
                <c:pt idx="35166">
                  <c:v>152.14155863561541</c:v>
                </c:pt>
                <c:pt idx="35167">
                  <c:v>157.01419767814579</c:v>
                </c:pt>
                <c:pt idx="35168">
                  <c:v>153.15285700858223</c:v>
                </c:pt>
                <c:pt idx="35169">
                  <c:v>153.09883907289716</c:v>
                </c:pt>
                <c:pt idx="35170">
                  <c:v>153.74238601006925</c:v>
                </c:pt>
                <c:pt idx="35171">
                  <c:v>151.07622425149484</c:v>
                </c:pt>
                <c:pt idx="35172">
                  <c:v>150.02701787302345</c:v>
                </c:pt>
                <c:pt idx="35173">
                  <c:v>150.02701787302345</c:v>
                </c:pt>
                <c:pt idx="35174">
                  <c:v>151.77381322497692</c:v>
                </c:pt>
                <c:pt idx="35175">
                  <c:v>151.16816211044352</c:v>
                </c:pt>
                <c:pt idx="35176">
                  <c:v>153.00689518879224</c:v>
                </c:pt>
                <c:pt idx="35177">
                  <c:v>151.62785743034317</c:v>
                </c:pt>
                <c:pt idx="35178">
                  <c:v>152.27140497003089</c:v>
                </c:pt>
                <c:pt idx="35179">
                  <c:v>150.52460336396524</c:v>
                </c:pt>
                <c:pt idx="35180">
                  <c:v>150.1568581340814</c:v>
                </c:pt>
                <c:pt idx="35181">
                  <c:v>153.09883907289716</c:v>
                </c:pt>
                <c:pt idx="35182">
                  <c:v>150.11894971886622</c:v>
                </c:pt>
                <c:pt idx="35183">
                  <c:v>152.4552927382407</c:v>
                </c:pt>
                <c:pt idx="35184">
                  <c:v>151.40606178918219</c:v>
                </c:pt>
                <c:pt idx="35185">
                  <c:v>150.1568581340814</c:v>
                </c:pt>
                <c:pt idx="35186">
                  <c:v>158.48517932069979</c:v>
                </c:pt>
                <c:pt idx="35187">
                  <c:v>158.30130962795866</c:v>
                </c:pt>
                <c:pt idx="35188">
                  <c:v>152.63911965237259</c:v>
                </c:pt>
                <c:pt idx="35189">
                  <c:v>156.86823826841831</c:v>
                </c:pt>
                <c:pt idx="35190">
                  <c:v>157.97144437455265</c:v>
                </c:pt>
                <c:pt idx="35191">
                  <c:v>160.54569237480328</c:v>
                </c:pt>
                <c:pt idx="35192">
                  <c:v>155.48919930493798</c:v>
                </c:pt>
                <c:pt idx="35193">
                  <c:v>152.73106353647751</c:v>
                </c:pt>
                <c:pt idx="35194">
                  <c:v>150.02701787302345</c:v>
                </c:pt>
                <c:pt idx="35195">
                  <c:v>150.1568581340814</c:v>
                </c:pt>
                <c:pt idx="35196">
                  <c:v>151.95768231520242</c:v>
                </c:pt>
                <c:pt idx="35197">
                  <c:v>153.52060844437696</c:v>
                </c:pt>
                <c:pt idx="35198">
                  <c:v>156.00289388253839</c:v>
                </c:pt>
                <c:pt idx="35199">
                  <c:v>152.23349046940788</c:v>
                </c:pt>
                <c:pt idx="35200">
                  <c:v>151.07622425149484</c:v>
                </c:pt>
                <c:pt idx="35201">
                  <c:v>150.06492009437804</c:v>
                </c:pt>
                <c:pt idx="35202">
                  <c:v>151.58993750707955</c:v>
                </c:pt>
                <c:pt idx="35203">
                  <c:v>150.2487958122754</c:v>
                </c:pt>
                <c:pt idx="35204">
                  <c:v>155.08352734336401</c:v>
                </c:pt>
                <c:pt idx="35205">
                  <c:v>157.10612951193824</c:v>
                </c:pt>
                <c:pt idx="35206">
                  <c:v>151.2600999693922</c:v>
                </c:pt>
                <c:pt idx="35207">
                  <c:v>160.82152402711802</c:v>
                </c:pt>
                <c:pt idx="35208">
                  <c:v>158.52310767918212</c:v>
                </c:pt>
                <c:pt idx="35209">
                  <c:v>155.21336765262322</c:v>
                </c:pt>
                <c:pt idx="35210">
                  <c:v>153.46655435775449</c:v>
                </c:pt>
                <c:pt idx="35211">
                  <c:v>150.67057036538958</c:v>
                </c:pt>
                <c:pt idx="35212">
                  <c:v>151.49799964813087</c:v>
                </c:pt>
                <c:pt idx="35213">
                  <c:v>152.78511159794374</c:v>
                </c:pt>
                <c:pt idx="35214">
                  <c:v>154.25609806062272</c:v>
                </c:pt>
                <c:pt idx="35215">
                  <c:v>150.39476311495758</c:v>
                </c:pt>
                <c:pt idx="35216">
                  <c:v>150.80041730232065</c:v>
                </c:pt>
                <c:pt idx="35217">
                  <c:v>151.31412995538975</c:v>
                </c:pt>
                <c:pt idx="35218">
                  <c:v>153.52060844437696</c:v>
                </c:pt>
                <c:pt idx="35219">
                  <c:v>157.38194308878428</c:v>
                </c:pt>
                <c:pt idx="35220">
                  <c:v>155.54321121546681</c:v>
                </c:pt>
                <c:pt idx="35221">
                  <c:v>150.302825376512</c:v>
                </c:pt>
                <c:pt idx="35222">
                  <c:v>153.37461047364957</c:v>
                </c:pt>
                <c:pt idx="35223">
                  <c:v>155.21336765262322</c:v>
                </c:pt>
                <c:pt idx="35224">
                  <c:v>151.35203180318464</c:v>
                </c:pt>
                <c:pt idx="35225">
                  <c:v>150.67057036538958</c:v>
                </c:pt>
                <c:pt idx="35226">
                  <c:v>151.68187476351261</c:v>
                </c:pt>
                <c:pt idx="35227">
                  <c:v>152.17946108592596</c:v>
                </c:pt>
                <c:pt idx="35228">
                  <c:v>151.2600999693922</c:v>
                </c:pt>
                <c:pt idx="35229">
                  <c:v>151.0383163785437</c:v>
                </c:pt>
                <c:pt idx="35230">
                  <c:v>153.92627377827907</c:v>
                </c:pt>
                <c:pt idx="35231">
                  <c:v>159.53436990121153</c:v>
                </c:pt>
                <c:pt idx="35232">
                  <c:v>158.89082296403944</c:v>
                </c:pt>
                <c:pt idx="35233">
                  <c:v>153.65044212596433</c:v>
                </c:pt>
                <c:pt idx="35234">
                  <c:v>157.69567297380021</c:v>
                </c:pt>
                <c:pt idx="35235">
                  <c:v>151.99557331771612</c:v>
                </c:pt>
                <c:pt idx="35236">
                  <c:v>150.48669494875003</c:v>
                </c:pt>
                <c:pt idx="35237">
                  <c:v>151.35203180318464</c:v>
                </c:pt>
                <c:pt idx="35238">
                  <c:v>151.86574505876936</c:v>
                </c:pt>
                <c:pt idx="35239">
                  <c:v>161.70298028327875</c:v>
                </c:pt>
                <c:pt idx="35240">
                  <c:v>175.03375895036959</c:v>
                </c:pt>
                <c:pt idx="35241">
                  <c:v>162.43847110455573</c:v>
                </c:pt>
                <c:pt idx="35242">
                  <c:v>150.302825376512</c:v>
                </c:pt>
                <c:pt idx="35243">
                  <c:v>150.85444668580257</c:v>
                </c:pt>
                <c:pt idx="35244">
                  <c:v>151.13025423749238</c:v>
                </c:pt>
                <c:pt idx="35245">
                  <c:v>155.67302742410112</c:v>
                </c:pt>
                <c:pt idx="35246">
                  <c:v>161.28118319608026</c:v>
                </c:pt>
                <c:pt idx="35247">
                  <c:v>153.09883907289716</c:v>
                </c:pt>
                <c:pt idx="35248">
                  <c:v>161.37312708018518</c:v>
                </c:pt>
                <c:pt idx="35249">
                  <c:v>162.29250566967201</c:v>
                </c:pt>
                <c:pt idx="35250">
                  <c:v>155.0294798844134</c:v>
                </c:pt>
                <c:pt idx="35251">
                  <c:v>155.0294798844134</c:v>
                </c:pt>
                <c:pt idx="35252">
                  <c:v>151.95768231520242</c:v>
                </c:pt>
                <c:pt idx="35253">
                  <c:v>154.62384467629246</c:v>
                </c:pt>
                <c:pt idx="35254">
                  <c:v>154.34803471454015</c:v>
                </c:pt>
                <c:pt idx="35255">
                  <c:v>153.24479486753091</c:v>
                </c:pt>
                <c:pt idx="35256">
                  <c:v>152.41736618730525</c:v>
                </c:pt>
                <c:pt idx="35257">
                  <c:v>151.0383163785437</c:v>
                </c:pt>
                <c:pt idx="35258">
                  <c:v>152.78511159794374</c:v>
                </c:pt>
                <c:pt idx="35259">
                  <c:v>152.69317373899506</c:v>
                </c:pt>
                <c:pt idx="35260">
                  <c:v>152.27140497003089</c:v>
                </c:pt>
                <c:pt idx="35261">
                  <c:v>155.48919930493798</c:v>
                </c:pt>
                <c:pt idx="35262">
                  <c:v>150.2487958122754</c:v>
                </c:pt>
                <c:pt idx="35263">
                  <c:v>151.31412995538975</c:v>
                </c:pt>
                <c:pt idx="35264">
                  <c:v>150.67057036538958</c:v>
                </c:pt>
                <c:pt idx="35265">
                  <c:v>154.07222535530346</c:v>
                </c:pt>
                <c:pt idx="35266">
                  <c:v>153.6125402781694</c:v>
                </c:pt>
                <c:pt idx="35267">
                  <c:v>153.42866998291265</c:v>
                </c:pt>
                <c:pt idx="35268">
                  <c:v>152.69317373899506</c:v>
                </c:pt>
                <c:pt idx="35269">
                  <c:v>153.70447813711809</c:v>
                </c:pt>
                <c:pt idx="35270">
                  <c:v>151.95768231520242</c:v>
                </c:pt>
                <c:pt idx="35271">
                  <c:v>152.17946108592596</c:v>
                </c:pt>
                <c:pt idx="35272">
                  <c:v>153.09883907289716</c:v>
                </c:pt>
                <c:pt idx="35273">
                  <c:v>153.46655435775449</c:v>
                </c:pt>
                <c:pt idx="35274">
                  <c:v>152.63911965237259</c:v>
                </c:pt>
                <c:pt idx="35275">
                  <c:v>150.06492009437804</c:v>
                </c:pt>
                <c:pt idx="35276">
                  <c:v>155.0294798844134</c:v>
                </c:pt>
                <c:pt idx="35277">
                  <c:v>152.54723662234562</c:v>
                </c:pt>
                <c:pt idx="35278">
                  <c:v>150.43266562551966</c:v>
                </c:pt>
                <c:pt idx="35279">
                  <c:v>154.47787743386186</c:v>
                </c:pt>
                <c:pt idx="35280">
                  <c:v>155.94885847390023</c:v>
                </c:pt>
                <c:pt idx="35281">
                  <c:v>154.47787743386186</c:v>
                </c:pt>
                <c:pt idx="35282">
                  <c:v>151.31412995538975</c:v>
                </c:pt>
                <c:pt idx="35283">
                  <c:v>153.9802856888079</c:v>
                </c:pt>
                <c:pt idx="35284">
                  <c:v>152.04962077666673</c:v>
                </c:pt>
                <c:pt idx="35285">
                  <c:v>151.62785743034317</c:v>
                </c:pt>
                <c:pt idx="35286">
                  <c:v>151.13025423749238</c:v>
                </c:pt>
                <c:pt idx="35287">
                  <c:v>153.00689518879224</c:v>
                </c:pt>
                <c:pt idx="35288">
                  <c:v>153.46655435775449</c:v>
                </c:pt>
                <c:pt idx="35289">
                  <c:v>153.00689518879224</c:v>
                </c:pt>
                <c:pt idx="35290">
                  <c:v>150.1568581340814</c:v>
                </c:pt>
                <c:pt idx="35291">
                  <c:v>151.13025423749238</c:v>
                </c:pt>
                <c:pt idx="35292">
                  <c:v>150.302825376512</c:v>
                </c:pt>
                <c:pt idx="35293">
                  <c:v>150.76250882685389</c:v>
                </c:pt>
                <c:pt idx="35294">
                  <c:v>152.04962077666673</c:v>
                </c:pt>
                <c:pt idx="35295">
                  <c:v>153.88835385501545</c:v>
                </c:pt>
                <c:pt idx="35296">
                  <c:v>153.3367327264796</c:v>
                </c:pt>
                <c:pt idx="35297">
                  <c:v>160.41585025799719</c:v>
                </c:pt>
                <c:pt idx="35298">
                  <c:v>153.79641599606677</c:v>
                </c:pt>
                <c:pt idx="35299">
                  <c:v>155.94885847390023</c:v>
                </c:pt>
                <c:pt idx="35300">
                  <c:v>158.52310767918212</c:v>
                </c:pt>
                <c:pt idx="35301">
                  <c:v>153.28272684110698</c:v>
                </c:pt>
                <c:pt idx="35302">
                  <c:v>151.40606178918219</c:v>
                </c:pt>
                <c:pt idx="35303">
                  <c:v>154.25609806062272</c:v>
                </c:pt>
                <c:pt idx="35304">
                  <c:v>150.302825376512</c:v>
                </c:pt>
                <c:pt idx="35305">
                  <c:v>152.50930404625393</c:v>
                </c:pt>
                <c:pt idx="35306">
                  <c:v>151.40606178918219</c:v>
                </c:pt>
                <c:pt idx="35307">
                  <c:v>152.82300742058243</c:v>
                </c:pt>
                <c:pt idx="35308">
                  <c:v>155.67302742410112</c:v>
                </c:pt>
                <c:pt idx="35309">
                  <c:v>154.84565176525027</c:v>
                </c:pt>
                <c:pt idx="35310">
                  <c:v>155.48919930493798</c:v>
                </c:pt>
                <c:pt idx="35311">
                  <c:v>151.53591354623825</c:v>
                </c:pt>
                <c:pt idx="35312">
                  <c:v>150.94637851959502</c:v>
                </c:pt>
                <c:pt idx="35313">
                  <c:v>151.95768231520242</c:v>
                </c:pt>
                <c:pt idx="35314">
                  <c:v>152.32542832835657</c:v>
                </c:pt>
                <c:pt idx="35315">
                  <c:v>154.62384467629246</c:v>
                </c:pt>
                <c:pt idx="35316">
                  <c:v>154.53190802237503</c:v>
                </c:pt>
                <c:pt idx="35317">
                  <c:v>150.34073355072098</c:v>
                </c:pt>
                <c:pt idx="35318">
                  <c:v>152.4552927382407</c:v>
                </c:pt>
                <c:pt idx="35319">
                  <c:v>151.71980131444809</c:v>
                </c:pt>
                <c:pt idx="35320">
                  <c:v>152.9689873158411</c:v>
                </c:pt>
                <c:pt idx="35321">
                  <c:v>155.9109566261053</c:v>
                </c:pt>
                <c:pt idx="35322">
                  <c:v>157.10612951193824</c:v>
                </c:pt>
                <c:pt idx="35323">
                  <c:v>153.9802856888079</c:v>
                </c:pt>
                <c:pt idx="35324">
                  <c:v>153.92627377827907</c:v>
                </c:pt>
                <c:pt idx="35325">
                  <c:v>158.06338825865754</c:v>
                </c:pt>
                <c:pt idx="35326">
                  <c:v>157.78761685790514</c:v>
                </c:pt>
                <c:pt idx="35327">
                  <c:v>153.46655435775449</c:v>
                </c:pt>
                <c:pt idx="35328">
                  <c:v>151.99557331771612</c:v>
                </c:pt>
                <c:pt idx="35329">
                  <c:v>153.46655435775449</c:v>
                </c:pt>
                <c:pt idx="35330">
                  <c:v>161.97875168403118</c:v>
                </c:pt>
                <c:pt idx="35331">
                  <c:v>164.73688745249166</c:v>
                </c:pt>
                <c:pt idx="35332">
                  <c:v>152.50930404625393</c:v>
                </c:pt>
                <c:pt idx="35333">
                  <c:v>155.67302742410112</c:v>
                </c:pt>
                <c:pt idx="35334">
                  <c:v>164.13120259708333</c:v>
                </c:pt>
                <c:pt idx="35335">
                  <c:v>160.45374849069836</c:v>
                </c:pt>
                <c:pt idx="35336">
                  <c:v>156.77629438431339</c:v>
                </c:pt>
                <c:pt idx="35337">
                  <c:v>151.53591354623825</c:v>
                </c:pt>
                <c:pt idx="35338">
                  <c:v>152.14155863561541</c:v>
                </c:pt>
                <c:pt idx="35339">
                  <c:v>156.18676297276389</c:v>
                </c:pt>
                <c:pt idx="35340">
                  <c:v>159.31260800092545</c:v>
                </c:pt>
                <c:pt idx="35341">
                  <c:v>156.37063869066125</c:v>
                </c:pt>
                <c:pt idx="35342">
                  <c:v>150.61654098190766</c:v>
                </c:pt>
                <c:pt idx="35343">
                  <c:v>150.21088739706022</c:v>
                </c:pt>
                <c:pt idx="35344">
                  <c:v>150.89234853359747</c:v>
                </c:pt>
                <c:pt idx="35345">
                  <c:v>154.11010189744221</c:v>
                </c:pt>
                <c:pt idx="35346">
                  <c:v>153.74238601006925</c:v>
                </c:pt>
                <c:pt idx="35347">
                  <c:v>151.81174519855301</c:v>
                </c:pt>
                <c:pt idx="35348">
                  <c:v>150.43266562551966</c:v>
                </c:pt>
                <c:pt idx="35349">
                  <c:v>150.80041730232065</c:v>
                </c:pt>
                <c:pt idx="35350">
                  <c:v>151.58993750707955</c:v>
                </c:pt>
                <c:pt idx="35351">
                  <c:v>160.78360169379192</c:v>
                </c:pt>
                <c:pt idx="35352">
                  <c:v>166.02398132683581</c:v>
                </c:pt>
                <c:pt idx="35353">
                  <c:v>153.6125402781694</c:v>
                </c:pt>
                <c:pt idx="35354">
                  <c:v>152.54723662234562</c:v>
                </c:pt>
                <c:pt idx="35355">
                  <c:v>151.62785743034317</c:v>
                </c:pt>
                <c:pt idx="35356">
                  <c:v>152.63911965237259</c:v>
                </c:pt>
                <c:pt idx="35357">
                  <c:v>154.11010189744221</c:v>
                </c:pt>
                <c:pt idx="35358">
                  <c:v>150.89234853359747</c:v>
                </c:pt>
                <c:pt idx="35359">
                  <c:v>153.09883907289716</c:v>
                </c:pt>
                <c:pt idx="35360">
                  <c:v>150.57863292820184</c:v>
                </c:pt>
                <c:pt idx="35361">
                  <c:v>152.23349046940788</c:v>
                </c:pt>
                <c:pt idx="35362">
                  <c:v>150.02701787302345</c:v>
                </c:pt>
                <c:pt idx="35363">
                  <c:v>155.94885847390023</c:v>
                </c:pt>
                <c:pt idx="35364">
                  <c:v>161.28118319608026</c:v>
                </c:pt>
                <c:pt idx="35365">
                  <c:v>159.07471073224929</c:v>
                </c:pt>
                <c:pt idx="35366">
                  <c:v>156.04080356303638</c:v>
                </c:pt>
                <c:pt idx="35367">
                  <c:v>153.46655435775449</c:v>
                </c:pt>
                <c:pt idx="35368">
                  <c:v>151.22219209644106</c:v>
                </c:pt>
                <c:pt idx="35369">
                  <c:v>156.55451440855862</c:v>
                </c:pt>
                <c:pt idx="35370">
                  <c:v>160.0481048473587</c:v>
                </c:pt>
                <c:pt idx="35371">
                  <c:v>159.77229127051265</c:v>
                </c:pt>
                <c:pt idx="35372">
                  <c:v>157.01419767814579</c:v>
                </c:pt>
                <c:pt idx="35373">
                  <c:v>151.95768231520242</c:v>
                </c:pt>
                <c:pt idx="35374">
                  <c:v>151.62785743034317</c:v>
                </c:pt>
                <c:pt idx="35375">
                  <c:v>156.68435050020847</c:v>
                </c:pt>
                <c:pt idx="35376">
                  <c:v>154.84565176525027</c:v>
                </c:pt>
                <c:pt idx="35377">
                  <c:v>150.302825376512</c:v>
                </c:pt>
                <c:pt idx="35378">
                  <c:v>155.81901876715662</c:v>
                </c:pt>
                <c:pt idx="35379">
                  <c:v>152.87704945689242</c:v>
                </c:pt>
                <c:pt idx="35380">
                  <c:v>150.48669494875003</c:v>
                </c:pt>
                <c:pt idx="35381">
                  <c:v>150.02701787302345</c:v>
                </c:pt>
                <c:pt idx="35382">
                  <c:v>151.62785743034317</c:v>
                </c:pt>
                <c:pt idx="35383">
                  <c:v>154.01821766238399</c:v>
                </c:pt>
                <c:pt idx="35384">
                  <c:v>157.41984132148548</c:v>
                </c:pt>
                <c:pt idx="35385">
                  <c:v>157.41984132148548</c:v>
                </c:pt>
                <c:pt idx="35386">
                  <c:v>152.08751720182104</c:v>
                </c:pt>
                <c:pt idx="35387">
                  <c:v>150.02701787302345</c:v>
                </c:pt>
                <c:pt idx="35388">
                  <c:v>150.98428699506178</c:v>
                </c:pt>
                <c:pt idx="35389">
                  <c:v>153.6125402781694</c:v>
                </c:pt>
                <c:pt idx="35390">
                  <c:v>153.42866998291265</c:v>
                </c:pt>
                <c:pt idx="35391">
                  <c:v>152.14155863561541</c:v>
                </c:pt>
                <c:pt idx="35392">
                  <c:v>154.71578133020989</c:v>
                </c:pt>
                <c:pt idx="35393">
                  <c:v>158.11743391006129</c:v>
                </c:pt>
                <c:pt idx="35394">
                  <c:v>159.31260800092545</c:v>
                </c:pt>
                <c:pt idx="35395">
                  <c:v>155.08352734336401</c:v>
                </c:pt>
                <c:pt idx="35396">
                  <c:v>150.61654098190766</c:v>
                </c:pt>
                <c:pt idx="35397">
                  <c:v>158.79887907993455</c:v>
                </c:pt>
                <c:pt idx="35398">
                  <c:v>163.21188425915884</c:v>
                </c:pt>
                <c:pt idx="35399">
                  <c:v>158.89082296403944</c:v>
                </c:pt>
                <c:pt idx="35400">
                  <c:v>153.74238601006925</c:v>
                </c:pt>
                <c:pt idx="35401">
                  <c:v>150.67057036538958</c:v>
                </c:pt>
                <c:pt idx="35402">
                  <c:v>153.9802856888079</c:v>
                </c:pt>
                <c:pt idx="35403">
                  <c:v>155.81901876715662</c:v>
                </c:pt>
                <c:pt idx="35404">
                  <c:v>152.04962077666673</c:v>
                </c:pt>
                <c:pt idx="35405">
                  <c:v>153.37461047364957</c:v>
                </c:pt>
                <c:pt idx="35406">
                  <c:v>153.88835385501545</c:v>
                </c:pt>
                <c:pt idx="35407">
                  <c:v>151.35203180318464</c:v>
                </c:pt>
                <c:pt idx="35408">
                  <c:v>152.82300742058243</c:v>
                </c:pt>
                <c:pt idx="35409">
                  <c:v>150.1568581340814</c:v>
                </c:pt>
                <c:pt idx="35410">
                  <c:v>150.06492009437804</c:v>
                </c:pt>
                <c:pt idx="35411">
                  <c:v>151.22219209644106</c:v>
                </c:pt>
                <c:pt idx="35412">
                  <c:v>152.23349046940788</c:v>
                </c:pt>
                <c:pt idx="35413">
                  <c:v>151.95768231520242</c:v>
                </c:pt>
                <c:pt idx="35414">
                  <c:v>152.50930404625393</c:v>
                </c:pt>
                <c:pt idx="35415">
                  <c:v>153.65044212596433</c:v>
                </c:pt>
                <c:pt idx="35416">
                  <c:v>157.23595355327564</c:v>
                </c:pt>
                <c:pt idx="35417">
                  <c:v>155.21336765262322</c:v>
                </c:pt>
                <c:pt idx="35418">
                  <c:v>154.16416200922089</c:v>
                </c:pt>
                <c:pt idx="35419">
                  <c:v>152.78511159794374</c:v>
                </c:pt>
                <c:pt idx="35420">
                  <c:v>151.53591354623825</c:v>
                </c:pt>
                <c:pt idx="35421">
                  <c:v>152.41736618730525</c:v>
                </c:pt>
                <c:pt idx="35422">
                  <c:v>150.34073355072098</c:v>
                </c:pt>
                <c:pt idx="35423">
                  <c:v>151.53591354623825</c:v>
                </c:pt>
                <c:pt idx="35424">
                  <c:v>151.44396966213333</c:v>
                </c:pt>
                <c:pt idx="35425">
                  <c:v>153.46655435775449</c:v>
                </c:pt>
                <c:pt idx="35426">
                  <c:v>156.31663521535114</c:v>
                </c:pt>
                <c:pt idx="35427">
                  <c:v>157.14406992073305</c:v>
                </c:pt>
                <c:pt idx="35428">
                  <c:v>150.98428699506178</c:v>
                </c:pt>
                <c:pt idx="35429">
                  <c:v>154.80771798412732</c:v>
                </c:pt>
                <c:pt idx="35430">
                  <c:v>156.55451440855862</c:v>
                </c:pt>
                <c:pt idx="35431">
                  <c:v>153.6125402781694</c:v>
                </c:pt>
                <c:pt idx="35432">
                  <c:v>154.71578133020989</c:v>
                </c:pt>
                <c:pt idx="35433">
                  <c:v>153.6125402781694</c:v>
                </c:pt>
                <c:pt idx="35434">
                  <c:v>153.3367327264796</c:v>
                </c:pt>
                <c:pt idx="35435">
                  <c:v>155.76497070569039</c:v>
                </c:pt>
                <c:pt idx="35436">
                  <c:v>158.89082296403944</c:v>
                </c:pt>
                <c:pt idx="35437">
                  <c:v>155.5811431890429</c:v>
                </c:pt>
                <c:pt idx="35438">
                  <c:v>150.06492009437804</c:v>
                </c:pt>
                <c:pt idx="35439">
                  <c:v>152.14155863561541</c:v>
                </c:pt>
                <c:pt idx="35440">
                  <c:v>154.99159129196221</c:v>
                </c:pt>
                <c:pt idx="35441">
                  <c:v>152.04962077666673</c:v>
                </c:pt>
                <c:pt idx="35442">
                  <c:v>153.19078295700209</c:v>
                </c:pt>
                <c:pt idx="35443">
                  <c:v>153.37461047364957</c:v>
                </c:pt>
                <c:pt idx="35444">
                  <c:v>150.98428699506178</c:v>
                </c:pt>
                <c:pt idx="35445">
                  <c:v>155.17546399728144</c:v>
                </c:pt>
                <c:pt idx="35446">
                  <c:v>158.30130962795866</c:v>
                </c:pt>
                <c:pt idx="35447">
                  <c:v>152.69317373899506</c:v>
                </c:pt>
                <c:pt idx="35448">
                  <c:v>152.82300742058243</c:v>
                </c:pt>
                <c:pt idx="35449">
                  <c:v>152.41736618730525</c:v>
                </c:pt>
                <c:pt idx="35450">
                  <c:v>156.83032196024843</c:v>
                </c:pt>
                <c:pt idx="35451">
                  <c:v>150.2487958122754</c:v>
                </c:pt>
                <c:pt idx="35452">
                  <c:v>154.20204578154713</c:v>
                </c:pt>
                <c:pt idx="35453">
                  <c:v>155.39725542083306</c:v>
                </c:pt>
                <c:pt idx="35454">
                  <c:v>155.94885847390023</c:v>
                </c:pt>
                <c:pt idx="35455">
                  <c:v>154.66176520207168</c:v>
                </c:pt>
                <c:pt idx="35456">
                  <c:v>152.27140497003089</c:v>
                </c:pt>
                <c:pt idx="35457">
                  <c:v>153.55849824185941</c:v>
                </c:pt>
                <c:pt idx="35458">
                  <c:v>153.24479486753091</c:v>
                </c:pt>
                <c:pt idx="35459">
                  <c:v>155.54321121546681</c:v>
                </c:pt>
                <c:pt idx="35460">
                  <c:v>154.99159129196221</c:v>
                </c:pt>
                <c:pt idx="35461">
                  <c:v>161.88680779992626</c:v>
                </c:pt>
                <c:pt idx="35462">
                  <c:v>161.97875168403118</c:v>
                </c:pt>
                <c:pt idx="35463">
                  <c:v>150.94637851959502</c:v>
                </c:pt>
                <c:pt idx="35464">
                  <c:v>160.6376362589082</c:v>
                </c:pt>
                <c:pt idx="35465">
                  <c:v>160.7295801430131</c:v>
                </c:pt>
                <c:pt idx="35466">
                  <c:v>158.98276684814437</c:v>
                </c:pt>
                <c:pt idx="35467">
                  <c:v>156.04080356303638</c:v>
                </c:pt>
                <c:pt idx="35468">
                  <c:v>152.4552927382407</c:v>
                </c:pt>
                <c:pt idx="35469">
                  <c:v>153.15285700858223</c:v>
                </c:pt>
                <c:pt idx="35470">
                  <c:v>156.92225981919711</c:v>
                </c:pt>
                <c:pt idx="35471">
                  <c:v>155.81901876715662</c:v>
                </c:pt>
                <c:pt idx="35472">
                  <c:v>154.07222535530346</c:v>
                </c:pt>
                <c:pt idx="35473">
                  <c:v>150.2487958122754</c:v>
                </c:pt>
                <c:pt idx="35474">
                  <c:v>152.9689873158411</c:v>
                </c:pt>
                <c:pt idx="35475">
                  <c:v>155.54321121546681</c:v>
                </c:pt>
                <c:pt idx="35476">
                  <c:v>152.17946108592596</c:v>
                </c:pt>
                <c:pt idx="35477">
                  <c:v>151.44396966213333</c:v>
                </c:pt>
                <c:pt idx="35478">
                  <c:v>153.74238601006925</c:v>
                </c:pt>
                <c:pt idx="35479">
                  <c:v>155.5811431890429</c:v>
                </c:pt>
                <c:pt idx="35480">
                  <c:v>154.29398966565202</c:v>
                </c:pt>
                <c:pt idx="35481">
                  <c:v>151.68187476351261</c:v>
                </c:pt>
                <c:pt idx="35482">
                  <c:v>151.99557331771612</c:v>
                </c:pt>
                <c:pt idx="35483">
                  <c:v>153.00689518879224</c:v>
                </c:pt>
                <c:pt idx="35484">
                  <c:v>150.06492009437804</c:v>
                </c:pt>
                <c:pt idx="35485">
                  <c:v>150.06492009437804</c:v>
                </c:pt>
                <c:pt idx="35486">
                  <c:v>152.82300742058243</c:v>
                </c:pt>
                <c:pt idx="35487">
                  <c:v>150.11894971886622</c:v>
                </c:pt>
                <c:pt idx="35488">
                  <c:v>151.0383163785437</c:v>
                </c:pt>
                <c:pt idx="35489">
                  <c:v>153.3367327264796</c:v>
                </c:pt>
                <c:pt idx="35490">
                  <c:v>151.86574505876936</c:v>
                </c:pt>
                <c:pt idx="35491">
                  <c:v>153.24479486753091</c:v>
                </c:pt>
                <c:pt idx="35492">
                  <c:v>153.79641599606677</c:v>
                </c:pt>
                <c:pt idx="35493">
                  <c:v>152.08751720182104</c:v>
                </c:pt>
                <c:pt idx="35494">
                  <c:v>150.34073355072098</c:v>
                </c:pt>
                <c:pt idx="35495">
                  <c:v>154.01821766238399</c:v>
                </c:pt>
                <c:pt idx="35496">
                  <c:v>154.20204578154713</c:v>
                </c:pt>
                <c:pt idx="35497">
                  <c:v>153.55849824185941</c:v>
                </c:pt>
                <c:pt idx="35498">
                  <c:v>150.52460336396524</c:v>
                </c:pt>
                <c:pt idx="35499">
                  <c:v>150.2487958122754</c:v>
                </c:pt>
                <c:pt idx="35500">
                  <c:v>151.22219209644106</c:v>
                </c:pt>
                <c:pt idx="35501">
                  <c:v>152.78511159794374</c:v>
                </c:pt>
                <c:pt idx="35502">
                  <c:v>155.35933549756945</c:v>
                </c:pt>
                <c:pt idx="35503">
                  <c:v>156.27870083171257</c:v>
                </c:pt>
                <c:pt idx="35504">
                  <c:v>152.69317373899506</c:v>
                </c:pt>
                <c:pt idx="35505">
                  <c:v>153.46655435775449</c:v>
                </c:pt>
                <c:pt idx="35506">
                  <c:v>154.47787743386186</c:v>
                </c:pt>
                <c:pt idx="35507">
                  <c:v>151.99557331771612</c:v>
                </c:pt>
                <c:pt idx="35508">
                  <c:v>151.07622425149484</c:v>
                </c:pt>
                <c:pt idx="35509">
                  <c:v>151.44396966213333</c:v>
                </c:pt>
                <c:pt idx="35510">
                  <c:v>151.71980131444809</c:v>
                </c:pt>
                <c:pt idx="35511">
                  <c:v>152.73106353647751</c:v>
                </c:pt>
                <c:pt idx="35512">
                  <c:v>154.38593354975694</c:v>
                </c:pt>
                <c:pt idx="35513">
                  <c:v>150.43266562551966</c:v>
                </c:pt>
                <c:pt idx="35514">
                  <c:v>151.44396966213333</c:v>
                </c:pt>
                <c:pt idx="35515">
                  <c:v>153.00689518879224</c:v>
                </c:pt>
                <c:pt idx="35516">
                  <c:v>150.2487958122754</c:v>
                </c:pt>
                <c:pt idx="35517">
                  <c:v>150.67057036538958</c:v>
                </c:pt>
                <c:pt idx="35518">
                  <c:v>152.23349046940788</c:v>
                </c:pt>
                <c:pt idx="35519">
                  <c:v>151.58993750707955</c:v>
                </c:pt>
                <c:pt idx="35520">
                  <c:v>151.35203180318464</c:v>
                </c:pt>
                <c:pt idx="35521">
                  <c:v>150.76250882685389</c:v>
                </c:pt>
                <c:pt idx="35522">
                  <c:v>150.39476311495758</c:v>
                </c:pt>
                <c:pt idx="35523">
                  <c:v>150.67057036538958</c:v>
                </c:pt>
                <c:pt idx="35524">
                  <c:v>154.89965463804475</c:v>
                </c:pt>
                <c:pt idx="35525">
                  <c:v>153.88835385501545</c:v>
                </c:pt>
                <c:pt idx="35526">
                  <c:v>152.69317373899506</c:v>
                </c:pt>
                <c:pt idx="35527">
                  <c:v>150.52460336396524</c:v>
                </c:pt>
                <c:pt idx="35528">
                  <c:v>155.0294798844134</c:v>
                </c:pt>
                <c:pt idx="35529">
                  <c:v>153.19078295700209</c:v>
                </c:pt>
                <c:pt idx="35530">
                  <c:v>152.82300742058243</c:v>
                </c:pt>
                <c:pt idx="35531">
                  <c:v>153.28272684110698</c:v>
                </c:pt>
                <c:pt idx="35532">
                  <c:v>151.53591354623825</c:v>
                </c:pt>
                <c:pt idx="35533">
                  <c:v>151.99557331771612</c:v>
                </c:pt>
                <c:pt idx="35534">
                  <c:v>152.08751720182104</c:v>
                </c:pt>
                <c:pt idx="35535">
                  <c:v>151.44396966213333</c:v>
                </c:pt>
                <c:pt idx="35536">
                  <c:v>151.2600999693922</c:v>
                </c:pt>
                <c:pt idx="35537">
                  <c:v>151.31412995538975</c:v>
                </c:pt>
                <c:pt idx="35538">
                  <c:v>151.58993750707955</c:v>
                </c:pt>
                <c:pt idx="35539">
                  <c:v>153.6125402781694</c:v>
                </c:pt>
                <c:pt idx="35540">
                  <c:v>156.18676297276389</c:v>
                </c:pt>
                <c:pt idx="35541">
                  <c:v>156.27870083171257</c:v>
                </c:pt>
                <c:pt idx="35542">
                  <c:v>150.94637851959502</c:v>
                </c:pt>
                <c:pt idx="35543">
                  <c:v>152.08751720182104</c:v>
                </c:pt>
                <c:pt idx="35544">
                  <c:v>152.27140497003089</c:v>
                </c:pt>
                <c:pt idx="35545">
                  <c:v>155.21336765262322</c:v>
                </c:pt>
                <c:pt idx="35546">
                  <c:v>154.11010189744221</c:v>
                </c:pt>
                <c:pt idx="35547">
                  <c:v>153.00689518879224</c:v>
                </c:pt>
                <c:pt idx="35548">
                  <c:v>153.46655435775449</c:v>
                </c:pt>
                <c:pt idx="35549">
                  <c:v>152.50930404625393</c:v>
                </c:pt>
                <c:pt idx="35550">
                  <c:v>152.50930404625393</c:v>
                </c:pt>
                <c:pt idx="35551">
                  <c:v>150.80041730232065</c:v>
                </c:pt>
                <c:pt idx="35552">
                  <c:v>156.04080356303638</c:v>
                </c:pt>
                <c:pt idx="35553">
                  <c:v>150.89234853359747</c:v>
                </c:pt>
                <c:pt idx="35554">
                  <c:v>150.61654098190766</c:v>
                </c:pt>
                <c:pt idx="35555">
                  <c:v>151.62785743034317</c:v>
                </c:pt>
                <c:pt idx="35556">
                  <c:v>152.87704945689242</c:v>
                </c:pt>
                <c:pt idx="35557">
                  <c:v>153.24479486753091</c:v>
                </c:pt>
                <c:pt idx="35558">
                  <c:v>153.9802856888079</c:v>
                </c:pt>
                <c:pt idx="35559">
                  <c:v>156.64644624235106</c:v>
                </c:pt>
                <c:pt idx="35560">
                  <c:v>152.9689873158411</c:v>
                </c:pt>
                <c:pt idx="35561">
                  <c:v>153.09883907289716</c:v>
                </c:pt>
                <c:pt idx="35562">
                  <c:v>153.55849824185941</c:v>
                </c:pt>
                <c:pt idx="35563">
                  <c:v>150.98428699506178</c:v>
                </c:pt>
                <c:pt idx="35564">
                  <c:v>152.4552927382407</c:v>
                </c:pt>
                <c:pt idx="35565">
                  <c:v>152.73106353647751</c:v>
                </c:pt>
                <c:pt idx="35566">
                  <c:v>154.84565176525027</c:v>
                </c:pt>
                <c:pt idx="35567">
                  <c:v>154.20204578154713</c:v>
                </c:pt>
                <c:pt idx="35568">
                  <c:v>150.70847944337197</c:v>
                </c:pt>
                <c:pt idx="35569">
                  <c:v>151.77381322497692</c:v>
                </c:pt>
                <c:pt idx="35570">
                  <c:v>155.267403663777</c:v>
                </c:pt>
                <c:pt idx="35571">
                  <c:v>155.08352734336401</c:v>
                </c:pt>
                <c:pt idx="35572">
                  <c:v>153.06092517478979</c:v>
                </c:pt>
                <c:pt idx="35573">
                  <c:v>151.31412995538975</c:v>
                </c:pt>
                <c:pt idx="35574">
                  <c:v>152.41736618730525</c:v>
                </c:pt>
                <c:pt idx="35575">
                  <c:v>150.57863292820184</c:v>
                </c:pt>
                <c:pt idx="35576">
                  <c:v>151.13025423749238</c:v>
                </c:pt>
                <c:pt idx="35577">
                  <c:v>151.68187476351261</c:v>
                </c:pt>
                <c:pt idx="35578">
                  <c:v>150.80041730232065</c:v>
                </c:pt>
                <c:pt idx="35579">
                  <c:v>150.06492009437804</c:v>
                </c:pt>
                <c:pt idx="35580">
                  <c:v>153.00689518879224</c:v>
                </c:pt>
                <c:pt idx="35581">
                  <c:v>153.09883907289716</c:v>
                </c:pt>
                <c:pt idx="35582">
                  <c:v>153.00689518879224</c:v>
                </c:pt>
                <c:pt idx="35583">
                  <c:v>150.43266562551966</c:v>
                </c:pt>
                <c:pt idx="35584">
                  <c:v>152.08751720182104</c:v>
                </c:pt>
                <c:pt idx="35585">
                  <c:v>157.60372908969529</c:v>
                </c:pt>
                <c:pt idx="35586">
                  <c:v>155.67302742410112</c:v>
                </c:pt>
                <c:pt idx="35587">
                  <c:v>156.59240661610355</c:v>
                </c:pt>
                <c:pt idx="35588">
                  <c:v>153.09883907289716</c:v>
                </c:pt>
                <c:pt idx="35589">
                  <c:v>150.06492009437804</c:v>
                </c:pt>
                <c:pt idx="35590">
                  <c:v>150.21088739706022</c:v>
                </c:pt>
                <c:pt idx="35591">
                  <c:v>155.63514907441549</c:v>
                </c:pt>
                <c:pt idx="35592">
                  <c:v>153.3367327264796</c:v>
                </c:pt>
                <c:pt idx="35593">
                  <c:v>151.31412995538975</c:v>
                </c:pt>
                <c:pt idx="35594">
                  <c:v>152.04962077666673</c:v>
                </c:pt>
                <c:pt idx="35595">
                  <c:v>150.61654098190766</c:v>
                </c:pt>
                <c:pt idx="35596">
                  <c:v>154.62384467629246</c:v>
                </c:pt>
                <c:pt idx="35597">
                  <c:v>151.95768231520242</c:v>
                </c:pt>
                <c:pt idx="35598">
                  <c:v>151.2600999693922</c:v>
                </c:pt>
                <c:pt idx="35599">
                  <c:v>151.62785743034317</c:v>
                </c:pt>
                <c:pt idx="35600">
                  <c:v>151.07622425149484</c:v>
                </c:pt>
                <c:pt idx="35601">
                  <c:v>151.62785743034317</c:v>
                </c:pt>
                <c:pt idx="35602">
                  <c:v>151.0383163785437</c:v>
                </c:pt>
                <c:pt idx="35603">
                  <c:v>150.302825376512</c:v>
                </c:pt>
                <c:pt idx="35604">
                  <c:v>150.76250882685389</c:v>
                </c:pt>
                <c:pt idx="35605">
                  <c:v>150.98428699506178</c:v>
                </c:pt>
                <c:pt idx="35606">
                  <c:v>151.81174519855301</c:v>
                </c:pt>
                <c:pt idx="35607">
                  <c:v>150.21088739706022</c:v>
                </c:pt>
                <c:pt idx="35608">
                  <c:v>150.85444668580257</c:v>
                </c:pt>
                <c:pt idx="35609">
                  <c:v>151.49799964813087</c:v>
                </c:pt>
                <c:pt idx="35610">
                  <c:v>151.0383163785437</c:v>
                </c:pt>
                <c:pt idx="35611">
                  <c:v>151.53591354623825</c:v>
                </c:pt>
                <c:pt idx="35612">
                  <c:v>152.36334885413578</c:v>
                </c:pt>
                <c:pt idx="35613">
                  <c:v>150.06492009437804</c:v>
                </c:pt>
                <c:pt idx="35614">
                  <c:v>152.69317373899506</c:v>
                </c:pt>
                <c:pt idx="35615">
                  <c:v>151.68187476351261</c:v>
                </c:pt>
                <c:pt idx="35616">
                  <c:v>151.22219209644106</c:v>
                </c:pt>
                <c:pt idx="35617">
                  <c:v>150.34073355072098</c:v>
                </c:pt>
                <c:pt idx="35618">
                  <c:v>150.39476311495758</c:v>
                </c:pt>
                <c:pt idx="35619">
                  <c:v>150.21088739706022</c:v>
                </c:pt>
                <c:pt idx="35620">
                  <c:v>150.89234853359747</c:v>
                </c:pt>
                <c:pt idx="35621">
                  <c:v>154.56982131796678</c:v>
                </c:pt>
                <c:pt idx="35622">
                  <c:v>152.63911965237259</c:v>
                </c:pt>
                <c:pt idx="35623">
                  <c:v>151.07622425149484</c:v>
                </c:pt>
                <c:pt idx="35624">
                  <c:v>151.44396966213333</c:v>
                </c:pt>
                <c:pt idx="35625">
                  <c:v>150.2487958122754</c:v>
                </c:pt>
                <c:pt idx="35626">
                  <c:v>152.78511159794374</c:v>
                </c:pt>
                <c:pt idx="35627">
                  <c:v>156.83032196024843</c:v>
                </c:pt>
                <c:pt idx="35628">
                  <c:v>153.06092517478979</c:v>
                </c:pt>
                <c:pt idx="35629">
                  <c:v>150.52460336396524</c:v>
                </c:pt>
                <c:pt idx="35630">
                  <c:v>155.5811431890429</c:v>
                </c:pt>
                <c:pt idx="35631">
                  <c:v>152.08751720182104</c:v>
                </c:pt>
                <c:pt idx="35632">
                  <c:v>150.80041730232065</c:v>
                </c:pt>
                <c:pt idx="35633">
                  <c:v>150.61654098190766</c:v>
                </c:pt>
                <c:pt idx="35634">
                  <c:v>150.21088739706022</c:v>
                </c:pt>
                <c:pt idx="35635">
                  <c:v>150.2487958122754</c:v>
                </c:pt>
                <c:pt idx="35636">
                  <c:v>150.80041730232065</c:v>
                </c:pt>
                <c:pt idx="35637">
                  <c:v>153.06092517478979</c:v>
                </c:pt>
                <c:pt idx="35638">
                  <c:v>153.52060844437696</c:v>
                </c:pt>
                <c:pt idx="35639">
                  <c:v>152.04962077666673</c:v>
                </c:pt>
                <c:pt idx="35640">
                  <c:v>150.2487958122754</c:v>
                </c:pt>
                <c:pt idx="35641">
                  <c:v>150.302825376512</c:v>
                </c:pt>
                <c:pt idx="35642">
                  <c:v>150.39476311495758</c:v>
                </c:pt>
                <c:pt idx="35643">
                  <c:v>151.58993750707955</c:v>
                </c:pt>
                <c:pt idx="35644">
                  <c:v>150.2487958122754</c:v>
                </c:pt>
                <c:pt idx="35645">
                  <c:v>151.53591354623825</c:v>
                </c:pt>
                <c:pt idx="35646">
                  <c:v>151.49799964813087</c:v>
                </c:pt>
                <c:pt idx="35647">
                  <c:v>150.02701787302345</c:v>
                </c:pt>
                <c:pt idx="35648">
                  <c:v>152.08751720182104</c:v>
                </c:pt>
                <c:pt idx="35649">
                  <c:v>152.4552927382407</c:v>
                </c:pt>
                <c:pt idx="35650">
                  <c:v>150.89234853359747</c:v>
                </c:pt>
                <c:pt idx="35651">
                  <c:v>150.57863292820184</c:v>
                </c:pt>
                <c:pt idx="35652">
                  <c:v>150.89234853359747</c:v>
                </c:pt>
                <c:pt idx="35653">
                  <c:v>150.39476311495758</c:v>
                </c:pt>
                <c:pt idx="35654">
                  <c:v>150.76250882685389</c:v>
                </c:pt>
                <c:pt idx="35655">
                  <c:v>151.22219209644106</c:v>
                </c:pt>
                <c:pt idx="35656">
                  <c:v>150.67057036538958</c:v>
                </c:pt>
                <c:pt idx="35657">
                  <c:v>150.94637851959502</c:v>
                </c:pt>
                <c:pt idx="35658">
                  <c:v>150.67057036538958</c:v>
                </c:pt>
                <c:pt idx="35659">
                  <c:v>150.98428699506178</c:v>
                </c:pt>
                <c:pt idx="35660">
                  <c:v>150.11894971886622</c:v>
                </c:pt>
                <c:pt idx="35661">
                  <c:v>151.16816211044352</c:v>
                </c:pt>
                <c:pt idx="35662">
                  <c:v>151.2600999693922</c:v>
                </c:pt>
                <c:pt idx="35663">
                  <c:v>150.06492009437804</c:v>
                </c:pt>
                <c:pt idx="35664">
                  <c:v>151.2600999693922</c:v>
                </c:pt>
                <c:pt idx="35665">
                  <c:v>151.16816211044352</c:v>
                </c:pt>
                <c:pt idx="35666">
                  <c:v>151.16816211044352</c:v>
                </c:pt>
                <c:pt idx="35667">
                  <c:v>151.2600999693922</c:v>
                </c:pt>
                <c:pt idx="35668">
                  <c:v>152.63911965237259</c:v>
                </c:pt>
                <c:pt idx="35669">
                  <c:v>152.63911965237259</c:v>
                </c:pt>
                <c:pt idx="35670">
                  <c:v>151.2600999693922</c:v>
                </c:pt>
                <c:pt idx="35671">
                  <c:v>151.16816211044352</c:v>
                </c:pt>
                <c:pt idx="35672">
                  <c:v>152.82300742058243</c:v>
                </c:pt>
                <c:pt idx="35673">
                  <c:v>150.34073355072098</c:v>
                </c:pt>
                <c:pt idx="35674">
                  <c:v>150.52460336396524</c:v>
                </c:pt>
                <c:pt idx="35675">
                  <c:v>150.302825376512</c:v>
                </c:pt>
                <c:pt idx="35676">
                  <c:v>152.60124130268699</c:v>
                </c:pt>
                <c:pt idx="35677">
                  <c:v>150.80041730232065</c:v>
                </c:pt>
                <c:pt idx="35678">
                  <c:v>150.39476311495758</c:v>
                </c:pt>
                <c:pt idx="35679">
                  <c:v>150.34073355072098</c:v>
                </c:pt>
                <c:pt idx="35680">
                  <c:v>151.77381322497692</c:v>
                </c:pt>
                <c:pt idx="35681">
                  <c:v>152.14155863561541</c:v>
                </c:pt>
                <c:pt idx="35682">
                  <c:v>152.9689873158411</c:v>
                </c:pt>
                <c:pt idx="35683">
                  <c:v>152.60124130268699</c:v>
                </c:pt>
                <c:pt idx="35684">
                  <c:v>150.57863292820184</c:v>
                </c:pt>
                <c:pt idx="35685">
                  <c:v>150.43266562551966</c:v>
                </c:pt>
                <c:pt idx="35686">
                  <c:v>150.80041730232065</c:v>
                </c:pt>
                <c:pt idx="35687">
                  <c:v>151.35203180318464</c:v>
                </c:pt>
                <c:pt idx="35688">
                  <c:v>151.71980131444809</c:v>
                </c:pt>
                <c:pt idx="35689">
                  <c:v>150.94637851959502</c:v>
                </c:pt>
                <c:pt idx="35690">
                  <c:v>152.36334885413578</c:v>
                </c:pt>
                <c:pt idx="35691">
                  <c:v>151.44396966213333</c:v>
                </c:pt>
                <c:pt idx="35692">
                  <c:v>151.86574505876936</c:v>
                </c:pt>
                <c:pt idx="35693">
                  <c:v>153.15285700858223</c:v>
                </c:pt>
                <c:pt idx="35694">
                  <c:v>153.6125402781694</c:v>
                </c:pt>
                <c:pt idx="35695">
                  <c:v>150.94637851959502</c:v>
                </c:pt>
                <c:pt idx="35696">
                  <c:v>150.48669494875003</c:v>
                </c:pt>
                <c:pt idx="35697">
                  <c:v>152.14155863561541</c:v>
                </c:pt>
                <c:pt idx="35698">
                  <c:v>150.21088739706022</c:v>
                </c:pt>
                <c:pt idx="35699">
                  <c:v>153.09883907289716</c:v>
                </c:pt>
                <c:pt idx="35700">
                  <c:v>152.73106353647751</c:v>
                </c:pt>
                <c:pt idx="35701">
                  <c:v>154.01821766238399</c:v>
                </c:pt>
                <c:pt idx="35702">
                  <c:v>151.35203180318464</c:v>
                </c:pt>
                <c:pt idx="35703">
                  <c:v>150.76250882685389</c:v>
                </c:pt>
                <c:pt idx="35704">
                  <c:v>151.13025423749238</c:v>
                </c:pt>
                <c:pt idx="35705">
                  <c:v>150.06492009437804</c:v>
                </c:pt>
                <c:pt idx="35706">
                  <c:v>151.16816211044352</c:v>
                </c:pt>
                <c:pt idx="35707">
                  <c:v>150.80041730232065</c:v>
                </c:pt>
                <c:pt idx="35708">
                  <c:v>151.2600999693922</c:v>
                </c:pt>
                <c:pt idx="35709">
                  <c:v>151.40606178918219</c:v>
                </c:pt>
                <c:pt idx="35710">
                  <c:v>153.06092517478979</c:v>
                </c:pt>
                <c:pt idx="35711">
                  <c:v>151.0383163785437</c:v>
                </c:pt>
                <c:pt idx="35712">
                  <c:v>150.302825376512</c:v>
                </c:pt>
                <c:pt idx="35713">
                  <c:v>150.52460336396524</c:v>
                </c:pt>
                <c:pt idx="35714">
                  <c:v>151.40606178918219</c:v>
                </c:pt>
                <c:pt idx="35715">
                  <c:v>150.06492009437804</c:v>
                </c:pt>
                <c:pt idx="35716">
                  <c:v>151.0383163785437</c:v>
                </c:pt>
                <c:pt idx="35717">
                  <c:v>151.81174519855301</c:v>
                </c:pt>
                <c:pt idx="35718">
                  <c:v>152.08751720182104</c:v>
                </c:pt>
                <c:pt idx="35719">
                  <c:v>150.1568581340814</c:v>
                </c:pt>
                <c:pt idx="35720">
                  <c:v>151.07622425149484</c:v>
                </c:pt>
                <c:pt idx="35721">
                  <c:v>151.77381322497692</c:v>
                </c:pt>
                <c:pt idx="35722">
                  <c:v>152.41736618730525</c:v>
                </c:pt>
                <c:pt idx="35723">
                  <c:v>151.31412995538975</c:v>
                </c:pt>
                <c:pt idx="35724">
                  <c:v>151.0383163785437</c:v>
                </c:pt>
                <c:pt idx="35725">
                  <c:v>150.21088739706022</c:v>
                </c:pt>
                <c:pt idx="35726">
                  <c:v>151.31412995538975</c:v>
                </c:pt>
                <c:pt idx="35727">
                  <c:v>152.63911965237259</c:v>
                </c:pt>
                <c:pt idx="35728">
                  <c:v>150.89234853359747</c:v>
                </c:pt>
                <c:pt idx="35729">
                  <c:v>151.62785743034317</c:v>
                </c:pt>
                <c:pt idx="35730">
                  <c:v>150.21088739706022</c:v>
                </c:pt>
                <c:pt idx="35731">
                  <c:v>150.67057036538958</c:v>
                </c:pt>
                <c:pt idx="35732">
                  <c:v>150.67057036538958</c:v>
                </c:pt>
                <c:pt idx="35733">
                  <c:v>150.2487958122754</c:v>
                </c:pt>
                <c:pt idx="35734">
                  <c:v>150.48669494875003</c:v>
                </c:pt>
                <c:pt idx="35735">
                  <c:v>150.67057036538958</c:v>
                </c:pt>
                <c:pt idx="35736">
                  <c:v>150.1568581340814</c:v>
                </c:pt>
                <c:pt idx="35737">
                  <c:v>151.62785743034317</c:v>
                </c:pt>
                <c:pt idx="35738">
                  <c:v>150.302825376512</c:v>
                </c:pt>
                <c:pt idx="35739">
                  <c:v>153.15285700858223</c:v>
                </c:pt>
                <c:pt idx="35740">
                  <c:v>155.4512727540025</c:v>
                </c:pt>
                <c:pt idx="35741">
                  <c:v>151.35203180318464</c:v>
                </c:pt>
                <c:pt idx="35742">
                  <c:v>150.06492009437804</c:v>
                </c:pt>
                <c:pt idx="35743">
                  <c:v>150.70847944337197</c:v>
                </c:pt>
                <c:pt idx="35744">
                  <c:v>154.38593354975694</c:v>
                </c:pt>
                <c:pt idx="35745">
                  <c:v>152.63911965237259</c:v>
                </c:pt>
                <c:pt idx="35746">
                  <c:v>151.40606178918219</c:v>
                </c:pt>
                <c:pt idx="35747">
                  <c:v>150.43266562551966</c:v>
                </c:pt>
                <c:pt idx="35748">
                  <c:v>151.68187476351261</c:v>
                </c:pt>
                <c:pt idx="35749">
                  <c:v>152.23349046940788</c:v>
                </c:pt>
                <c:pt idx="35750">
                  <c:v>152.04962077666673</c:v>
                </c:pt>
                <c:pt idx="35751">
                  <c:v>151.31412995538975</c:v>
                </c:pt>
                <c:pt idx="35752">
                  <c:v>151.07622425149484</c:v>
                </c:pt>
                <c:pt idx="35753">
                  <c:v>154.01821766238399</c:v>
                </c:pt>
                <c:pt idx="35754">
                  <c:v>152.63911965237259</c:v>
                </c:pt>
                <c:pt idx="35755">
                  <c:v>151.2600999693922</c:v>
                </c:pt>
                <c:pt idx="35756">
                  <c:v>150.80041730232065</c:v>
                </c:pt>
                <c:pt idx="35757">
                  <c:v>153.00689518879224</c:v>
                </c:pt>
                <c:pt idx="35758">
                  <c:v>153.06092517478979</c:v>
                </c:pt>
                <c:pt idx="35759">
                  <c:v>151.22219209644106</c:v>
                </c:pt>
                <c:pt idx="35760">
                  <c:v>151.9036294336112</c:v>
                </c:pt>
                <c:pt idx="35761">
                  <c:v>150.76250882685389</c:v>
                </c:pt>
                <c:pt idx="35762">
                  <c:v>150.76250882685389</c:v>
                </c:pt>
                <c:pt idx="35763">
                  <c:v>150.52460336396524</c:v>
                </c:pt>
                <c:pt idx="35764">
                  <c:v>150.52460336396524</c:v>
                </c:pt>
                <c:pt idx="35765">
                  <c:v>150.80041730232065</c:v>
                </c:pt>
                <c:pt idx="35766">
                  <c:v>152.23349046940788</c:v>
                </c:pt>
                <c:pt idx="35767">
                  <c:v>150.48669494875003</c:v>
                </c:pt>
                <c:pt idx="35768">
                  <c:v>150.98428699506178</c:v>
                </c:pt>
                <c:pt idx="35769">
                  <c:v>150.70847944337197</c:v>
                </c:pt>
                <c:pt idx="35770">
                  <c:v>151.68187476351261</c:v>
                </c:pt>
                <c:pt idx="35771">
                  <c:v>150.02701787302345</c:v>
                </c:pt>
                <c:pt idx="35772">
                  <c:v>151.95768231520242</c:v>
                </c:pt>
                <c:pt idx="35773">
                  <c:v>150.67057036538958</c:v>
                </c:pt>
                <c:pt idx="35774">
                  <c:v>151.77381322497692</c:v>
                </c:pt>
                <c:pt idx="35775">
                  <c:v>152.04962077666673</c:v>
                </c:pt>
                <c:pt idx="35776">
                  <c:v>152.60124130268699</c:v>
                </c:pt>
                <c:pt idx="35777">
                  <c:v>151.95768231520242</c:v>
                </c:pt>
                <c:pt idx="35778">
                  <c:v>150.302825376512</c:v>
                </c:pt>
                <c:pt idx="35779">
                  <c:v>154.20204578154713</c:v>
                </c:pt>
                <c:pt idx="35780">
                  <c:v>150.43266562551966</c:v>
                </c:pt>
                <c:pt idx="35781">
                  <c:v>150.52460336396524</c:v>
                </c:pt>
                <c:pt idx="35782">
                  <c:v>150.1568581340814</c:v>
                </c:pt>
                <c:pt idx="35783">
                  <c:v>152.82300742058243</c:v>
                </c:pt>
                <c:pt idx="35784">
                  <c:v>152.82300742058243</c:v>
                </c:pt>
                <c:pt idx="35785">
                  <c:v>150.43266562551966</c:v>
                </c:pt>
                <c:pt idx="35786">
                  <c:v>150.67057036538958</c:v>
                </c:pt>
                <c:pt idx="35787">
                  <c:v>152.27140497003089</c:v>
                </c:pt>
                <c:pt idx="35788">
                  <c:v>150.57863292820184</c:v>
                </c:pt>
                <c:pt idx="35789">
                  <c:v>150.94637851959502</c:v>
                </c:pt>
                <c:pt idx="35790">
                  <c:v>151.13025423749238</c:v>
                </c:pt>
                <c:pt idx="35791">
                  <c:v>152.14155863561541</c:v>
                </c:pt>
                <c:pt idx="35792">
                  <c:v>150.11894971886622</c:v>
                </c:pt>
                <c:pt idx="35793">
                  <c:v>151.31412995538975</c:v>
                </c:pt>
                <c:pt idx="35794">
                  <c:v>150.48669494875003</c:v>
                </c:pt>
                <c:pt idx="35795">
                  <c:v>150.21088739706022</c:v>
                </c:pt>
                <c:pt idx="35796">
                  <c:v>150.302825376512</c:v>
                </c:pt>
                <c:pt idx="35797">
                  <c:v>151.16816211044352</c:v>
                </c:pt>
                <c:pt idx="35798">
                  <c:v>150.98428699506178</c:v>
                </c:pt>
                <c:pt idx="35799">
                  <c:v>151.53591354623825</c:v>
                </c:pt>
                <c:pt idx="35800">
                  <c:v>151.62785743034317</c:v>
                </c:pt>
                <c:pt idx="35801">
                  <c:v>150.98428699506178</c:v>
                </c:pt>
                <c:pt idx="35802">
                  <c:v>150.43266562551966</c:v>
                </c:pt>
                <c:pt idx="35803">
                  <c:v>150.80041730232065</c:v>
                </c:pt>
                <c:pt idx="35804">
                  <c:v>150.67057036538958</c:v>
                </c:pt>
                <c:pt idx="35805">
                  <c:v>153.9802856888079</c:v>
                </c:pt>
                <c:pt idx="35806">
                  <c:v>150.76250882685389</c:v>
                </c:pt>
                <c:pt idx="35807">
                  <c:v>150.67057036538958</c:v>
                </c:pt>
                <c:pt idx="35808">
                  <c:v>153.52060844437696</c:v>
                </c:pt>
                <c:pt idx="35809">
                  <c:v>153.6125402781694</c:v>
                </c:pt>
                <c:pt idx="35810">
                  <c:v>150.43266562551966</c:v>
                </c:pt>
                <c:pt idx="35811">
                  <c:v>150.70847944337197</c:v>
                </c:pt>
                <c:pt idx="35812">
                  <c:v>152.32542832835657</c:v>
                </c:pt>
                <c:pt idx="35813">
                  <c:v>151.77381322497692</c:v>
                </c:pt>
                <c:pt idx="35814">
                  <c:v>152.08751720182104</c:v>
                </c:pt>
                <c:pt idx="35815">
                  <c:v>150.89234853359747</c:v>
                </c:pt>
                <c:pt idx="35816">
                  <c:v>151.44396966213333</c:v>
                </c:pt>
                <c:pt idx="35817">
                  <c:v>150.1568581340814</c:v>
                </c:pt>
                <c:pt idx="35818">
                  <c:v>151.16816211044352</c:v>
                </c:pt>
                <c:pt idx="35819">
                  <c:v>150.80041730232065</c:v>
                </c:pt>
                <c:pt idx="35820">
                  <c:v>151.07622425149484</c:v>
                </c:pt>
                <c:pt idx="35821">
                  <c:v>151.95768231520242</c:v>
                </c:pt>
                <c:pt idx="35822">
                  <c:v>151.68187476351261</c:v>
                </c:pt>
                <c:pt idx="35823">
                  <c:v>150.98428699506178</c:v>
                </c:pt>
                <c:pt idx="35824">
                  <c:v>150.11894971886622</c:v>
                </c:pt>
                <c:pt idx="35825">
                  <c:v>151.58993750707955</c:v>
                </c:pt>
                <c:pt idx="35826">
                  <c:v>150.85444668580257</c:v>
                </c:pt>
                <c:pt idx="35827">
                  <c:v>150.43266562551966</c:v>
                </c:pt>
                <c:pt idx="35828">
                  <c:v>150.52460336396524</c:v>
                </c:pt>
                <c:pt idx="35829">
                  <c:v>150.57863292820184</c:v>
                </c:pt>
                <c:pt idx="35830">
                  <c:v>151.81174519855301</c:v>
                </c:pt>
                <c:pt idx="35831">
                  <c:v>154.56982131796678</c:v>
                </c:pt>
                <c:pt idx="35832">
                  <c:v>150.80041730232065</c:v>
                </c:pt>
                <c:pt idx="35833">
                  <c:v>151.86574505876936</c:v>
                </c:pt>
                <c:pt idx="35834">
                  <c:v>153.24479486753091</c:v>
                </c:pt>
                <c:pt idx="35835">
                  <c:v>150.76250882685389</c:v>
                </c:pt>
                <c:pt idx="35836">
                  <c:v>150.1568581340814</c:v>
                </c:pt>
                <c:pt idx="35837">
                  <c:v>150.70847944337197</c:v>
                </c:pt>
                <c:pt idx="35838">
                  <c:v>150.1568581340814</c:v>
                </c:pt>
                <c:pt idx="35839">
                  <c:v>150.21088739706022</c:v>
                </c:pt>
                <c:pt idx="35840">
                  <c:v>151.2600999693922</c:v>
                </c:pt>
                <c:pt idx="35841">
                  <c:v>151.13025423749238</c:v>
                </c:pt>
                <c:pt idx="35842">
                  <c:v>150.89234853359747</c:v>
                </c:pt>
                <c:pt idx="35843">
                  <c:v>150.61654098190766</c:v>
                </c:pt>
                <c:pt idx="35844">
                  <c:v>151.13025423749238</c:v>
                </c:pt>
                <c:pt idx="35845">
                  <c:v>150.2487958122754</c:v>
                </c:pt>
                <c:pt idx="35846">
                  <c:v>152.08751720182104</c:v>
                </c:pt>
                <c:pt idx="35847">
                  <c:v>151.53591354623825</c:v>
                </c:pt>
                <c:pt idx="35848">
                  <c:v>150.85444668580257</c:v>
                </c:pt>
                <c:pt idx="35849">
                  <c:v>152.87704945689242</c:v>
                </c:pt>
                <c:pt idx="35850">
                  <c:v>151.13025423749238</c:v>
                </c:pt>
                <c:pt idx="35851">
                  <c:v>151.2600999693922</c:v>
                </c:pt>
                <c:pt idx="35852">
                  <c:v>150.98428699506178</c:v>
                </c:pt>
                <c:pt idx="35853">
                  <c:v>150.70847944337197</c:v>
                </c:pt>
                <c:pt idx="35854">
                  <c:v>151.40606178918219</c:v>
                </c:pt>
                <c:pt idx="35855">
                  <c:v>151.40606178918219</c:v>
                </c:pt>
                <c:pt idx="35856">
                  <c:v>150.06492009437804</c:v>
                </c:pt>
                <c:pt idx="35857">
                  <c:v>150.21088739706022</c:v>
                </c:pt>
                <c:pt idx="35858">
                  <c:v>150.02701787302345</c:v>
                </c:pt>
                <c:pt idx="35859">
                  <c:v>150.06492009437804</c:v>
                </c:pt>
                <c:pt idx="35860">
                  <c:v>150.21088739706022</c:v>
                </c:pt>
                <c:pt idx="35861">
                  <c:v>151.9036294336112</c:v>
                </c:pt>
                <c:pt idx="35862">
                  <c:v>152.17946108592596</c:v>
                </c:pt>
                <c:pt idx="35863">
                  <c:v>154.29398966565202</c:v>
                </c:pt>
                <c:pt idx="35864">
                  <c:v>150.80041730232065</c:v>
                </c:pt>
                <c:pt idx="35865">
                  <c:v>150.52460336396524</c:v>
                </c:pt>
                <c:pt idx="35866">
                  <c:v>153.09883907289716</c:v>
                </c:pt>
                <c:pt idx="35867">
                  <c:v>152.17946108592596</c:v>
                </c:pt>
                <c:pt idx="35868">
                  <c:v>151.81174519855301</c:v>
                </c:pt>
                <c:pt idx="35869">
                  <c:v>151.2600999693922</c:v>
                </c:pt>
                <c:pt idx="35870">
                  <c:v>152.63911965237259</c:v>
                </c:pt>
                <c:pt idx="35871">
                  <c:v>151.53591354623825</c:v>
                </c:pt>
                <c:pt idx="35872">
                  <c:v>150.34073355072098</c:v>
                </c:pt>
                <c:pt idx="35873">
                  <c:v>152.50930404625393</c:v>
                </c:pt>
                <c:pt idx="35874">
                  <c:v>151.40606178918219</c:v>
                </c:pt>
                <c:pt idx="35875">
                  <c:v>150.67057036538958</c:v>
                </c:pt>
                <c:pt idx="35876">
                  <c:v>151.68187476351261</c:v>
                </c:pt>
                <c:pt idx="35877">
                  <c:v>151.0383163785437</c:v>
                </c:pt>
                <c:pt idx="35878">
                  <c:v>150.39476311495758</c:v>
                </c:pt>
                <c:pt idx="35879">
                  <c:v>151.9036294336112</c:v>
                </c:pt>
                <c:pt idx="35880">
                  <c:v>150.80041730232065</c:v>
                </c:pt>
                <c:pt idx="35881">
                  <c:v>151.31412995538975</c:v>
                </c:pt>
                <c:pt idx="35882">
                  <c:v>151.0383163785437</c:v>
                </c:pt>
                <c:pt idx="35883">
                  <c:v>150.70847944337197</c:v>
                </c:pt>
                <c:pt idx="35884">
                  <c:v>151.22219209644106</c:v>
                </c:pt>
                <c:pt idx="35885">
                  <c:v>151.16816211044352</c:v>
                </c:pt>
                <c:pt idx="35886">
                  <c:v>151.44396966213333</c:v>
                </c:pt>
                <c:pt idx="35887">
                  <c:v>150.70847944337197</c:v>
                </c:pt>
                <c:pt idx="35888">
                  <c:v>151.77381322497692</c:v>
                </c:pt>
                <c:pt idx="35889">
                  <c:v>151.40606178918219</c:v>
                </c:pt>
                <c:pt idx="35890">
                  <c:v>152.50930404625393</c:v>
                </c:pt>
                <c:pt idx="35891">
                  <c:v>151.40606178918219</c:v>
                </c:pt>
                <c:pt idx="35892">
                  <c:v>150.61654098190766</c:v>
                </c:pt>
                <c:pt idx="35893">
                  <c:v>150.06492009437804</c:v>
                </c:pt>
                <c:pt idx="35894">
                  <c:v>150.2487958122754</c:v>
                </c:pt>
                <c:pt idx="35895">
                  <c:v>150.61654098190766</c:v>
                </c:pt>
                <c:pt idx="35896">
                  <c:v>152.63911965237259</c:v>
                </c:pt>
                <c:pt idx="35897">
                  <c:v>156.86823826841831</c:v>
                </c:pt>
                <c:pt idx="35898">
                  <c:v>151.62785743034317</c:v>
                </c:pt>
                <c:pt idx="35899">
                  <c:v>150.34073355072098</c:v>
                </c:pt>
                <c:pt idx="35900">
                  <c:v>152.4552927382407</c:v>
                </c:pt>
                <c:pt idx="35901">
                  <c:v>151.44396966213333</c:v>
                </c:pt>
                <c:pt idx="35902">
                  <c:v>151.81174519855301</c:v>
                </c:pt>
                <c:pt idx="35903">
                  <c:v>150.43266562551966</c:v>
                </c:pt>
                <c:pt idx="35904">
                  <c:v>151.68187476351261</c:v>
                </c:pt>
                <c:pt idx="35905">
                  <c:v>150.85444668580257</c:v>
                </c:pt>
                <c:pt idx="35906">
                  <c:v>151.49799964813087</c:v>
                </c:pt>
                <c:pt idx="35907">
                  <c:v>151.44396966213333</c:v>
                </c:pt>
                <c:pt idx="35908">
                  <c:v>151.71980131444809</c:v>
                </c:pt>
                <c:pt idx="35909">
                  <c:v>151.81174519855301</c:v>
                </c:pt>
                <c:pt idx="35910">
                  <c:v>150.2487958122754</c:v>
                </c:pt>
                <c:pt idx="35911">
                  <c:v>150.302825376512</c:v>
                </c:pt>
                <c:pt idx="35912">
                  <c:v>150.52460336396524</c:v>
                </c:pt>
                <c:pt idx="35913">
                  <c:v>151.49799964813087</c:v>
                </c:pt>
                <c:pt idx="35914">
                  <c:v>151.77381322497692</c:v>
                </c:pt>
                <c:pt idx="35915">
                  <c:v>152.41736618730525</c:v>
                </c:pt>
                <c:pt idx="35916">
                  <c:v>150.80041730232065</c:v>
                </c:pt>
                <c:pt idx="35917">
                  <c:v>150.80041730232065</c:v>
                </c:pt>
                <c:pt idx="35918">
                  <c:v>151.44396966213333</c:v>
                </c:pt>
                <c:pt idx="35919">
                  <c:v>151.99557331771612</c:v>
                </c:pt>
                <c:pt idx="35920">
                  <c:v>152.04962077666673</c:v>
                </c:pt>
                <c:pt idx="35921">
                  <c:v>152.14155863561541</c:v>
                </c:pt>
                <c:pt idx="35922">
                  <c:v>152.69317373899506</c:v>
                </c:pt>
                <c:pt idx="35923">
                  <c:v>150.61654098190766</c:v>
                </c:pt>
                <c:pt idx="35924">
                  <c:v>150.1568581340814</c:v>
                </c:pt>
                <c:pt idx="35925">
                  <c:v>150.1568581340814</c:v>
                </c:pt>
                <c:pt idx="35926">
                  <c:v>151.35203180318464</c:v>
                </c:pt>
                <c:pt idx="35927">
                  <c:v>151.35203180318464</c:v>
                </c:pt>
                <c:pt idx="35928">
                  <c:v>151.49799964813087</c:v>
                </c:pt>
                <c:pt idx="35929">
                  <c:v>150.43266562551966</c:v>
                </c:pt>
                <c:pt idx="35930">
                  <c:v>152.27140497003089</c:v>
                </c:pt>
                <c:pt idx="35931">
                  <c:v>150.43266562551966</c:v>
                </c:pt>
                <c:pt idx="35932">
                  <c:v>150.98428699506178</c:v>
                </c:pt>
                <c:pt idx="35933">
                  <c:v>151.16816211044352</c:v>
                </c:pt>
                <c:pt idx="35934">
                  <c:v>150.06492009437804</c:v>
                </c:pt>
                <c:pt idx="35935">
                  <c:v>153.19078295700209</c:v>
                </c:pt>
                <c:pt idx="35936">
                  <c:v>150.85444668580257</c:v>
                </c:pt>
                <c:pt idx="35937">
                  <c:v>150.85444668580257</c:v>
                </c:pt>
                <c:pt idx="35938">
                  <c:v>151.16816211044352</c:v>
                </c:pt>
                <c:pt idx="35939">
                  <c:v>152.17946108592596</c:v>
                </c:pt>
                <c:pt idx="35940">
                  <c:v>153.70447813711809</c:v>
                </c:pt>
                <c:pt idx="35941">
                  <c:v>150.67057036538958</c:v>
                </c:pt>
                <c:pt idx="35942">
                  <c:v>151.22219209644106</c:v>
                </c:pt>
                <c:pt idx="35943">
                  <c:v>151.77381322497692</c:v>
                </c:pt>
                <c:pt idx="35944">
                  <c:v>151.95768231520242</c:v>
                </c:pt>
                <c:pt idx="35945">
                  <c:v>151.68187476351261</c:v>
                </c:pt>
                <c:pt idx="35946">
                  <c:v>153.24479486753091</c:v>
                </c:pt>
                <c:pt idx="35947">
                  <c:v>150.80041730232065</c:v>
                </c:pt>
                <c:pt idx="35948">
                  <c:v>152.82300742058243</c:v>
                </c:pt>
                <c:pt idx="35949">
                  <c:v>150.1568581340814</c:v>
                </c:pt>
                <c:pt idx="35950">
                  <c:v>151.31412995538975</c:v>
                </c:pt>
                <c:pt idx="35951">
                  <c:v>152.32542832835657</c:v>
                </c:pt>
                <c:pt idx="35952">
                  <c:v>151.95768231520242</c:v>
                </c:pt>
                <c:pt idx="35953">
                  <c:v>152.32542832835657</c:v>
                </c:pt>
                <c:pt idx="35954">
                  <c:v>151.49799964813087</c:v>
                </c:pt>
                <c:pt idx="35955">
                  <c:v>150.57863292820184</c:v>
                </c:pt>
                <c:pt idx="35956">
                  <c:v>150.89234853359747</c:v>
                </c:pt>
                <c:pt idx="35957">
                  <c:v>150.70847944337197</c:v>
                </c:pt>
                <c:pt idx="35958">
                  <c:v>153.19078295700209</c:v>
                </c:pt>
                <c:pt idx="35959">
                  <c:v>150.98428699506178</c:v>
                </c:pt>
                <c:pt idx="35960">
                  <c:v>151.81174519855301</c:v>
                </c:pt>
                <c:pt idx="35961">
                  <c:v>154.01821766238399</c:v>
                </c:pt>
                <c:pt idx="35962">
                  <c:v>152.54723662234562</c:v>
                </c:pt>
                <c:pt idx="35963">
                  <c:v>151.9036294336112</c:v>
                </c:pt>
                <c:pt idx="35964">
                  <c:v>152.63911965237259</c:v>
                </c:pt>
                <c:pt idx="35965">
                  <c:v>151.53591354623825</c:v>
                </c:pt>
                <c:pt idx="35966">
                  <c:v>150.34073355072098</c:v>
                </c:pt>
                <c:pt idx="35967">
                  <c:v>152.82300742058243</c:v>
                </c:pt>
                <c:pt idx="35968">
                  <c:v>150.43266562551966</c:v>
                </c:pt>
                <c:pt idx="35969">
                  <c:v>150.43266562551966</c:v>
                </c:pt>
                <c:pt idx="35970">
                  <c:v>150.2487958122754</c:v>
                </c:pt>
                <c:pt idx="35971">
                  <c:v>152.41736618730525</c:v>
                </c:pt>
                <c:pt idx="35972">
                  <c:v>151.77381322497692</c:v>
                </c:pt>
                <c:pt idx="35973">
                  <c:v>151.68187476351261</c:v>
                </c:pt>
                <c:pt idx="35974">
                  <c:v>150.48669494875003</c:v>
                </c:pt>
                <c:pt idx="35975">
                  <c:v>151.0383163785437</c:v>
                </c:pt>
                <c:pt idx="35976">
                  <c:v>152.69317373899506</c:v>
                </c:pt>
                <c:pt idx="35977">
                  <c:v>152.60124130268699</c:v>
                </c:pt>
                <c:pt idx="35978">
                  <c:v>150.302825376512</c:v>
                </c:pt>
                <c:pt idx="35979">
                  <c:v>150.21088739706022</c:v>
                </c:pt>
                <c:pt idx="35980">
                  <c:v>151.0383163785437</c:v>
                </c:pt>
                <c:pt idx="35981">
                  <c:v>151.77381322497692</c:v>
                </c:pt>
                <c:pt idx="35982">
                  <c:v>151.0383163785437</c:v>
                </c:pt>
                <c:pt idx="35983">
                  <c:v>150.98428699506178</c:v>
                </c:pt>
                <c:pt idx="35984">
                  <c:v>154.84565176525027</c:v>
                </c:pt>
                <c:pt idx="35985">
                  <c:v>154.56982131796678</c:v>
                </c:pt>
                <c:pt idx="35986">
                  <c:v>151.49799964813087</c:v>
                </c:pt>
                <c:pt idx="35987">
                  <c:v>151.58993750707955</c:v>
                </c:pt>
                <c:pt idx="35988">
                  <c:v>150.76250882685389</c:v>
                </c:pt>
                <c:pt idx="35989">
                  <c:v>150.70847944337197</c:v>
                </c:pt>
                <c:pt idx="35990">
                  <c:v>152.36334885413578</c:v>
                </c:pt>
                <c:pt idx="35991">
                  <c:v>153.00689518879224</c:v>
                </c:pt>
                <c:pt idx="35992">
                  <c:v>152.73106353647751</c:v>
                </c:pt>
                <c:pt idx="35993">
                  <c:v>153.00689518879224</c:v>
                </c:pt>
                <c:pt idx="35994">
                  <c:v>150.2487958122754</c:v>
                </c:pt>
                <c:pt idx="35995">
                  <c:v>150.52460336396524</c:v>
                </c:pt>
                <c:pt idx="35996">
                  <c:v>152.63911965237259</c:v>
                </c:pt>
                <c:pt idx="35997">
                  <c:v>154.29398966565202</c:v>
                </c:pt>
                <c:pt idx="35998">
                  <c:v>153.00689518879224</c:v>
                </c:pt>
                <c:pt idx="35999">
                  <c:v>152.27140497003089</c:v>
                </c:pt>
                <c:pt idx="36000">
                  <c:v>151.53591354623825</c:v>
                </c:pt>
                <c:pt idx="36001">
                  <c:v>151.35203180318464</c:v>
                </c:pt>
                <c:pt idx="36002">
                  <c:v>150.85444668580257</c:v>
                </c:pt>
                <c:pt idx="36003">
                  <c:v>151.2600999693922</c:v>
                </c:pt>
                <c:pt idx="36004">
                  <c:v>150.11894971886622</c:v>
                </c:pt>
                <c:pt idx="36005">
                  <c:v>151.40606178918219</c:v>
                </c:pt>
                <c:pt idx="36006">
                  <c:v>151.40606178918219</c:v>
                </c:pt>
                <c:pt idx="36007">
                  <c:v>153.24479486753091</c:v>
                </c:pt>
                <c:pt idx="36008">
                  <c:v>150.85444668580257</c:v>
                </c:pt>
                <c:pt idx="36009">
                  <c:v>151.07622425149484</c:v>
                </c:pt>
                <c:pt idx="36010">
                  <c:v>150.34073355072098</c:v>
                </c:pt>
                <c:pt idx="36011">
                  <c:v>155.267403663777</c:v>
                </c:pt>
                <c:pt idx="36012">
                  <c:v>153.15285700858223</c:v>
                </c:pt>
                <c:pt idx="36013">
                  <c:v>150.2487958122754</c:v>
                </c:pt>
                <c:pt idx="36014">
                  <c:v>150.85444668580257</c:v>
                </c:pt>
                <c:pt idx="36015">
                  <c:v>150.80041730232065</c:v>
                </c:pt>
                <c:pt idx="36016">
                  <c:v>151.40606178918219</c:v>
                </c:pt>
                <c:pt idx="36017">
                  <c:v>150.39476311495758</c:v>
                </c:pt>
                <c:pt idx="36018">
                  <c:v>152.54723662234562</c:v>
                </c:pt>
                <c:pt idx="36019">
                  <c:v>152.63911965237259</c:v>
                </c:pt>
                <c:pt idx="36020">
                  <c:v>152.91495130468732</c:v>
                </c:pt>
                <c:pt idx="36021">
                  <c:v>151.9036294336112</c:v>
                </c:pt>
                <c:pt idx="36022">
                  <c:v>150.76250882685389</c:v>
                </c:pt>
                <c:pt idx="36023">
                  <c:v>152.17946108592596</c:v>
                </c:pt>
                <c:pt idx="36024">
                  <c:v>151.2600999693922</c:v>
                </c:pt>
                <c:pt idx="36025">
                  <c:v>150.94637851959502</c:v>
                </c:pt>
                <c:pt idx="36026">
                  <c:v>151.07622425149484</c:v>
                </c:pt>
                <c:pt idx="36027">
                  <c:v>150.70847944337197</c:v>
                </c:pt>
                <c:pt idx="36028">
                  <c:v>152.32542832835657</c:v>
                </c:pt>
                <c:pt idx="36029">
                  <c:v>153.6125402781694</c:v>
                </c:pt>
                <c:pt idx="36030">
                  <c:v>151.07622425149484</c:v>
                </c:pt>
                <c:pt idx="36031">
                  <c:v>152.73106353647751</c:v>
                </c:pt>
                <c:pt idx="36032">
                  <c:v>151.99557331771612</c:v>
                </c:pt>
                <c:pt idx="36033">
                  <c:v>152.4552927382407</c:v>
                </c:pt>
                <c:pt idx="36034">
                  <c:v>150.1568581340814</c:v>
                </c:pt>
                <c:pt idx="36035">
                  <c:v>150.48669494875003</c:v>
                </c:pt>
                <c:pt idx="36036">
                  <c:v>151.40606178918219</c:v>
                </c:pt>
                <c:pt idx="36037">
                  <c:v>150.39476311495758</c:v>
                </c:pt>
                <c:pt idx="36038">
                  <c:v>152.78511159794374</c:v>
                </c:pt>
                <c:pt idx="36039">
                  <c:v>154.80771798412732</c:v>
                </c:pt>
                <c:pt idx="36040">
                  <c:v>151.86574505876936</c:v>
                </c:pt>
                <c:pt idx="36041">
                  <c:v>150.11894971886622</c:v>
                </c:pt>
                <c:pt idx="36042">
                  <c:v>152.08751720182104</c:v>
                </c:pt>
                <c:pt idx="36043">
                  <c:v>151.71980131444809</c:v>
                </c:pt>
                <c:pt idx="36044">
                  <c:v>150.70847944337197</c:v>
                </c:pt>
                <c:pt idx="36045">
                  <c:v>150.48669494875003</c:v>
                </c:pt>
                <c:pt idx="36046">
                  <c:v>150.94637851959502</c:v>
                </c:pt>
                <c:pt idx="36047">
                  <c:v>151.0383163785437</c:v>
                </c:pt>
                <c:pt idx="36048">
                  <c:v>151.62785743034317</c:v>
                </c:pt>
                <c:pt idx="36049">
                  <c:v>152.82300742058243</c:v>
                </c:pt>
                <c:pt idx="36050">
                  <c:v>150.52460336396524</c:v>
                </c:pt>
                <c:pt idx="36051">
                  <c:v>151.99557331771612</c:v>
                </c:pt>
                <c:pt idx="36052">
                  <c:v>150.06492009437804</c:v>
                </c:pt>
                <c:pt idx="36053">
                  <c:v>150.06492009437804</c:v>
                </c:pt>
                <c:pt idx="36054">
                  <c:v>151.95768231520242</c:v>
                </c:pt>
                <c:pt idx="36055">
                  <c:v>150.302825376512</c:v>
                </c:pt>
                <c:pt idx="36056">
                  <c:v>150.11894971886622</c:v>
                </c:pt>
                <c:pt idx="36057">
                  <c:v>150.34073355072098</c:v>
                </c:pt>
                <c:pt idx="36058">
                  <c:v>150.302825376512</c:v>
                </c:pt>
                <c:pt idx="36059">
                  <c:v>151.9036294336112</c:v>
                </c:pt>
                <c:pt idx="36060">
                  <c:v>152.14155863561541</c:v>
                </c:pt>
                <c:pt idx="36061">
                  <c:v>150.21088739706022</c:v>
                </c:pt>
                <c:pt idx="36062">
                  <c:v>151.53591354623825</c:v>
                </c:pt>
                <c:pt idx="36063">
                  <c:v>151.99557331771612</c:v>
                </c:pt>
                <c:pt idx="36064">
                  <c:v>150.89234853359747</c:v>
                </c:pt>
                <c:pt idx="36065">
                  <c:v>150.70847944337197</c:v>
                </c:pt>
                <c:pt idx="36066">
                  <c:v>153.55849824185941</c:v>
                </c:pt>
                <c:pt idx="36067">
                  <c:v>152.63911965237259</c:v>
                </c:pt>
                <c:pt idx="36068">
                  <c:v>150.11894971886622</c:v>
                </c:pt>
                <c:pt idx="36069">
                  <c:v>152.32542832835657</c:v>
                </c:pt>
                <c:pt idx="36070">
                  <c:v>154.25609806062272</c:v>
                </c:pt>
                <c:pt idx="36071">
                  <c:v>153.15285700858223</c:v>
                </c:pt>
                <c:pt idx="36072">
                  <c:v>154.62384467629246</c:v>
                </c:pt>
                <c:pt idx="36073">
                  <c:v>153.15285700858223</c:v>
                </c:pt>
                <c:pt idx="36074">
                  <c:v>152.60124130268699</c:v>
                </c:pt>
                <c:pt idx="36075">
                  <c:v>151.0383163785437</c:v>
                </c:pt>
                <c:pt idx="36076">
                  <c:v>152.73106353647751</c:v>
                </c:pt>
                <c:pt idx="36077">
                  <c:v>152.63911965237259</c:v>
                </c:pt>
                <c:pt idx="36078">
                  <c:v>152.73106353647751</c:v>
                </c:pt>
                <c:pt idx="36079">
                  <c:v>151.16816211044352</c:v>
                </c:pt>
                <c:pt idx="36080">
                  <c:v>151.0383163785437</c:v>
                </c:pt>
                <c:pt idx="36081">
                  <c:v>150.1568581340814</c:v>
                </c:pt>
                <c:pt idx="36082">
                  <c:v>150.80041730232065</c:v>
                </c:pt>
                <c:pt idx="36083">
                  <c:v>151.07622425149484</c:v>
                </c:pt>
                <c:pt idx="36084">
                  <c:v>150.302825376512</c:v>
                </c:pt>
                <c:pt idx="36085">
                  <c:v>152.14155863561541</c:v>
                </c:pt>
                <c:pt idx="36086">
                  <c:v>151.77381322497692</c:v>
                </c:pt>
                <c:pt idx="36087">
                  <c:v>150.67057036538958</c:v>
                </c:pt>
                <c:pt idx="36088">
                  <c:v>151.31412995538975</c:v>
                </c:pt>
                <c:pt idx="36089">
                  <c:v>152.14155863561541</c:v>
                </c:pt>
                <c:pt idx="36090">
                  <c:v>150.302825376512</c:v>
                </c:pt>
                <c:pt idx="36091">
                  <c:v>150.302825376512</c:v>
                </c:pt>
                <c:pt idx="36092">
                  <c:v>150.94637851959502</c:v>
                </c:pt>
                <c:pt idx="36093">
                  <c:v>150.1568581340814</c:v>
                </c:pt>
                <c:pt idx="36094">
                  <c:v>150.85444668580257</c:v>
                </c:pt>
                <c:pt idx="36095">
                  <c:v>150.70847944337197</c:v>
                </c:pt>
                <c:pt idx="36096">
                  <c:v>151.31412995538975</c:v>
                </c:pt>
                <c:pt idx="36097">
                  <c:v>151.22219209644106</c:v>
                </c:pt>
                <c:pt idx="36098">
                  <c:v>152.63911965237259</c:v>
                </c:pt>
                <c:pt idx="36099">
                  <c:v>150.80041730232065</c:v>
                </c:pt>
                <c:pt idx="36100">
                  <c:v>150.39476311495758</c:v>
                </c:pt>
                <c:pt idx="36101">
                  <c:v>152.08751720182104</c:v>
                </c:pt>
                <c:pt idx="36102">
                  <c:v>151.99557331771612</c:v>
                </c:pt>
                <c:pt idx="36103">
                  <c:v>150.06492009437804</c:v>
                </c:pt>
                <c:pt idx="36104">
                  <c:v>151.07622425149484</c:v>
                </c:pt>
                <c:pt idx="36105">
                  <c:v>151.62785743034317</c:v>
                </c:pt>
                <c:pt idx="36106">
                  <c:v>152.82300742058243</c:v>
                </c:pt>
                <c:pt idx="36107">
                  <c:v>150.61654098190766</c:v>
                </c:pt>
                <c:pt idx="36108">
                  <c:v>153.70447813711809</c:v>
                </c:pt>
                <c:pt idx="36109">
                  <c:v>153.6125402781694</c:v>
                </c:pt>
                <c:pt idx="36110">
                  <c:v>150.94637851959502</c:v>
                </c:pt>
                <c:pt idx="36111">
                  <c:v>152.54723662234562</c:v>
                </c:pt>
                <c:pt idx="36112">
                  <c:v>150.11894971886622</c:v>
                </c:pt>
                <c:pt idx="36113">
                  <c:v>150.06492009437804</c:v>
                </c:pt>
                <c:pt idx="36114">
                  <c:v>152.08751720182104</c:v>
                </c:pt>
                <c:pt idx="36115">
                  <c:v>151.99557331771612</c:v>
                </c:pt>
                <c:pt idx="36116">
                  <c:v>150.2487958122754</c:v>
                </c:pt>
                <c:pt idx="36117">
                  <c:v>150.2487958122754</c:v>
                </c:pt>
                <c:pt idx="36118">
                  <c:v>154.38593354975694</c:v>
                </c:pt>
                <c:pt idx="36119">
                  <c:v>152.87704945689242</c:v>
                </c:pt>
                <c:pt idx="36120">
                  <c:v>153.06092517478979</c:v>
                </c:pt>
                <c:pt idx="36121">
                  <c:v>150.94637851959502</c:v>
                </c:pt>
                <c:pt idx="36122">
                  <c:v>150.76250882685389</c:v>
                </c:pt>
                <c:pt idx="36123">
                  <c:v>150.11894971886622</c:v>
                </c:pt>
                <c:pt idx="36124">
                  <c:v>151.77381322497692</c:v>
                </c:pt>
                <c:pt idx="36125">
                  <c:v>150.02701787302345</c:v>
                </c:pt>
                <c:pt idx="36126">
                  <c:v>150.302825376512</c:v>
                </c:pt>
                <c:pt idx="36127">
                  <c:v>150.80041730232065</c:v>
                </c:pt>
                <c:pt idx="36128">
                  <c:v>150.52460336396524</c:v>
                </c:pt>
                <c:pt idx="36129">
                  <c:v>153.00689518879224</c:v>
                </c:pt>
                <c:pt idx="36130">
                  <c:v>151.99557331771612</c:v>
                </c:pt>
                <c:pt idx="36131">
                  <c:v>152.63911965237259</c:v>
                </c:pt>
                <c:pt idx="36132">
                  <c:v>152.91495130468732</c:v>
                </c:pt>
                <c:pt idx="36133">
                  <c:v>151.16816211044352</c:v>
                </c:pt>
                <c:pt idx="36134">
                  <c:v>152.27140497003089</c:v>
                </c:pt>
                <c:pt idx="36135">
                  <c:v>151.71980131444809</c:v>
                </c:pt>
                <c:pt idx="36136">
                  <c:v>150.39476311495758</c:v>
                </c:pt>
                <c:pt idx="36137">
                  <c:v>150.06492009437804</c:v>
                </c:pt>
                <c:pt idx="36138">
                  <c:v>151.77381322497692</c:v>
                </c:pt>
                <c:pt idx="36139">
                  <c:v>154.43997076594195</c:v>
                </c:pt>
                <c:pt idx="36140">
                  <c:v>153.06092517478979</c:v>
                </c:pt>
                <c:pt idx="36141">
                  <c:v>152.50930404625393</c:v>
                </c:pt>
                <c:pt idx="36142">
                  <c:v>154.34803471454015</c:v>
                </c:pt>
                <c:pt idx="36143">
                  <c:v>151.62785743034317</c:v>
                </c:pt>
                <c:pt idx="36144">
                  <c:v>155.76497070569039</c:v>
                </c:pt>
                <c:pt idx="36145">
                  <c:v>152.4552927382407</c:v>
                </c:pt>
                <c:pt idx="36146">
                  <c:v>150.98428699506178</c:v>
                </c:pt>
                <c:pt idx="36147">
                  <c:v>152.54723662234562</c:v>
                </c:pt>
                <c:pt idx="36148">
                  <c:v>151.71980131444809</c:v>
                </c:pt>
                <c:pt idx="36149">
                  <c:v>150.1568581340814</c:v>
                </c:pt>
                <c:pt idx="36150">
                  <c:v>150.2487958122754</c:v>
                </c:pt>
                <c:pt idx="36151">
                  <c:v>150.76250882685389</c:v>
                </c:pt>
                <c:pt idx="36152">
                  <c:v>150.52460336396524</c:v>
                </c:pt>
                <c:pt idx="36153">
                  <c:v>151.07622425149484</c:v>
                </c:pt>
                <c:pt idx="36154">
                  <c:v>150.302825376512</c:v>
                </c:pt>
                <c:pt idx="36155">
                  <c:v>150.67057036538958</c:v>
                </c:pt>
                <c:pt idx="36156">
                  <c:v>150.06492009437804</c:v>
                </c:pt>
                <c:pt idx="36157">
                  <c:v>150.06492009437804</c:v>
                </c:pt>
                <c:pt idx="36158">
                  <c:v>150.11894971886622</c:v>
                </c:pt>
                <c:pt idx="36159">
                  <c:v>150.52460336396524</c:v>
                </c:pt>
                <c:pt idx="36160">
                  <c:v>153.70447813711809</c:v>
                </c:pt>
                <c:pt idx="36161">
                  <c:v>151.68187476351261</c:v>
                </c:pt>
                <c:pt idx="36162">
                  <c:v>150.89234853359747</c:v>
                </c:pt>
                <c:pt idx="36163">
                  <c:v>152.08751720182104</c:v>
                </c:pt>
                <c:pt idx="36164">
                  <c:v>151.22219209644106</c:v>
                </c:pt>
                <c:pt idx="36165">
                  <c:v>151.13025423749238</c:v>
                </c:pt>
                <c:pt idx="36166">
                  <c:v>153.15285700858223</c:v>
                </c:pt>
                <c:pt idx="36167">
                  <c:v>152.41736618730525</c:v>
                </c:pt>
                <c:pt idx="36168">
                  <c:v>150.76250882685389</c:v>
                </c:pt>
                <c:pt idx="36169">
                  <c:v>150.80041730232065</c:v>
                </c:pt>
                <c:pt idx="36170">
                  <c:v>150.98428699506178</c:v>
                </c:pt>
                <c:pt idx="36171">
                  <c:v>151.68187476351261</c:v>
                </c:pt>
                <c:pt idx="36172">
                  <c:v>150.80041730232065</c:v>
                </c:pt>
                <c:pt idx="36173">
                  <c:v>151.81174519855301</c:v>
                </c:pt>
                <c:pt idx="36174">
                  <c:v>152.27140497003089</c:v>
                </c:pt>
                <c:pt idx="36175">
                  <c:v>150.43266562551966</c:v>
                </c:pt>
                <c:pt idx="36176">
                  <c:v>151.16816211044352</c:v>
                </c:pt>
                <c:pt idx="36177">
                  <c:v>152.36334885413578</c:v>
                </c:pt>
                <c:pt idx="36178">
                  <c:v>153.92627377827907</c:v>
                </c:pt>
                <c:pt idx="36179">
                  <c:v>155.85691519231094</c:v>
                </c:pt>
                <c:pt idx="36180">
                  <c:v>153.09883907289716</c:v>
                </c:pt>
                <c:pt idx="36181">
                  <c:v>151.2600999693922</c:v>
                </c:pt>
                <c:pt idx="36182">
                  <c:v>151.49799964813087</c:v>
                </c:pt>
                <c:pt idx="36183">
                  <c:v>150.11894971886622</c:v>
                </c:pt>
                <c:pt idx="36184">
                  <c:v>150.67057036538958</c:v>
                </c:pt>
                <c:pt idx="36185">
                  <c:v>151.13025423749238</c:v>
                </c:pt>
                <c:pt idx="36186">
                  <c:v>152.50930404625393</c:v>
                </c:pt>
                <c:pt idx="36187">
                  <c:v>151.13025423749238</c:v>
                </c:pt>
                <c:pt idx="36188">
                  <c:v>151.49799964813087</c:v>
                </c:pt>
                <c:pt idx="36189">
                  <c:v>150.98428699506178</c:v>
                </c:pt>
                <c:pt idx="36190">
                  <c:v>151.49799964813087</c:v>
                </c:pt>
                <c:pt idx="36191">
                  <c:v>150.67057036538958</c:v>
                </c:pt>
                <c:pt idx="36192">
                  <c:v>151.86574505876936</c:v>
                </c:pt>
                <c:pt idx="36193">
                  <c:v>150.302825376512</c:v>
                </c:pt>
                <c:pt idx="36194">
                  <c:v>154.84565176525027</c:v>
                </c:pt>
                <c:pt idx="36195">
                  <c:v>151.9036294336112</c:v>
                </c:pt>
                <c:pt idx="36196">
                  <c:v>152.17946108592596</c:v>
                </c:pt>
                <c:pt idx="36197">
                  <c:v>151.99557331771612</c:v>
                </c:pt>
                <c:pt idx="36198">
                  <c:v>151.99557331771612</c:v>
                </c:pt>
                <c:pt idx="36199">
                  <c:v>151.9036294336112</c:v>
                </c:pt>
                <c:pt idx="36200">
                  <c:v>150.85444668580257</c:v>
                </c:pt>
                <c:pt idx="36201">
                  <c:v>151.13025423749238</c:v>
                </c:pt>
                <c:pt idx="36202">
                  <c:v>153.15285700858223</c:v>
                </c:pt>
                <c:pt idx="36203">
                  <c:v>155.267403663777</c:v>
                </c:pt>
                <c:pt idx="36204">
                  <c:v>153.42866998291265</c:v>
                </c:pt>
                <c:pt idx="36205">
                  <c:v>151.77381322497692</c:v>
                </c:pt>
                <c:pt idx="36206">
                  <c:v>151.40606178918219</c:v>
                </c:pt>
                <c:pt idx="36207">
                  <c:v>150.39476311495758</c:v>
                </c:pt>
                <c:pt idx="36208">
                  <c:v>151.0383163785437</c:v>
                </c:pt>
                <c:pt idx="36209">
                  <c:v>150.67057036538958</c:v>
                </c:pt>
                <c:pt idx="36210">
                  <c:v>150.06492009437804</c:v>
                </c:pt>
                <c:pt idx="36211">
                  <c:v>150.06492009437804</c:v>
                </c:pt>
                <c:pt idx="36212">
                  <c:v>151.22219209644106</c:v>
                </c:pt>
                <c:pt idx="36213">
                  <c:v>151.86574505876936</c:v>
                </c:pt>
                <c:pt idx="36214">
                  <c:v>150.39476311495758</c:v>
                </c:pt>
                <c:pt idx="36215">
                  <c:v>152.41736618730525</c:v>
                </c:pt>
                <c:pt idx="36216">
                  <c:v>151.62785743034317</c:v>
                </c:pt>
                <c:pt idx="36217">
                  <c:v>151.62785743034317</c:v>
                </c:pt>
                <c:pt idx="36218">
                  <c:v>152.08751720182104</c:v>
                </c:pt>
                <c:pt idx="36219">
                  <c:v>150.70847944337197</c:v>
                </c:pt>
                <c:pt idx="36220">
                  <c:v>151.07622425149484</c:v>
                </c:pt>
                <c:pt idx="36221">
                  <c:v>152.73106353647751</c:v>
                </c:pt>
                <c:pt idx="36222">
                  <c:v>150.11894971886622</c:v>
                </c:pt>
                <c:pt idx="36223">
                  <c:v>151.40606178918219</c:v>
                </c:pt>
                <c:pt idx="36224">
                  <c:v>150.11894971886622</c:v>
                </c:pt>
                <c:pt idx="36225">
                  <c:v>151.13025423749238</c:v>
                </c:pt>
                <c:pt idx="36226">
                  <c:v>150.57863292820184</c:v>
                </c:pt>
                <c:pt idx="36227">
                  <c:v>152.36334885413578</c:v>
                </c:pt>
                <c:pt idx="36228">
                  <c:v>152.17946108592596</c:v>
                </c:pt>
                <c:pt idx="36229">
                  <c:v>153.37461047364957</c:v>
                </c:pt>
                <c:pt idx="36230">
                  <c:v>152.08751720182104</c:v>
                </c:pt>
                <c:pt idx="36231">
                  <c:v>150.80041730232065</c:v>
                </c:pt>
                <c:pt idx="36232">
                  <c:v>150.52460336396524</c:v>
                </c:pt>
                <c:pt idx="36233">
                  <c:v>151.07622425149484</c:v>
                </c:pt>
                <c:pt idx="36234">
                  <c:v>152.4552927382407</c:v>
                </c:pt>
                <c:pt idx="36235">
                  <c:v>150.11894971886622</c:v>
                </c:pt>
                <c:pt idx="36236">
                  <c:v>150.302825376512</c:v>
                </c:pt>
                <c:pt idx="36237">
                  <c:v>151.22219209644106</c:v>
                </c:pt>
                <c:pt idx="36238">
                  <c:v>152.41736618730525</c:v>
                </c:pt>
                <c:pt idx="36239">
                  <c:v>153.3367327264796</c:v>
                </c:pt>
                <c:pt idx="36240">
                  <c:v>151.95768231520242</c:v>
                </c:pt>
                <c:pt idx="36241">
                  <c:v>151.68187476351261</c:v>
                </c:pt>
                <c:pt idx="36242">
                  <c:v>153.52060844437696</c:v>
                </c:pt>
                <c:pt idx="36243">
                  <c:v>154.80771798412732</c:v>
                </c:pt>
                <c:pt idx="36244">
                  <c:v>154.62384467629246</c:v>
                </c:pt>
                <c:pt idx="36245">
                  <c:v>154.53190802237503</c:v>
                </c:pt>
                <c:pt idx="36246">
                  <c:v>150.57863292820184</c:v>
                </c:pt>
                <c:pt idx="36247">
                  <c:v>151.81174519855301</c:v>
                </c:pt>
                <c:pt idx="36248">
                  <c:v>156.22469133124622</c:v>
                </c:pt>
                <c:pt idx="36249">
                  <c:v>154.47787743386186</c:v>
                </c:pt>
                <c:pt idx="36250">
                  <c:v>153.28272684110698</c:v>
                </c:pt>
                <c:pt idx="36251">
                  <c:v>151.53591354623825</c:v>
                </c:pt>
                <c:pt idx="36252">
                  <c:v>150.1568581340814</c:v>
                </c:pt>
                <c:pt idx="36253">
                  <c:v>150.302825376512</c:v>
                </c:pt>
                <c:pt idx="36254">
                  <c:v>152.60124130268699</c:v>
                </c:pt>
                <c:pt idx="36255">
                  <c:v>151.95768231520242</c:v>
                </c:pt>
                <c:pt idx="36256">
                  <c:v>153.52060844437696</c:v>
                </c:pt>
                <c:pt idx="36257">
                  <c:v>151.13025423749238</c:v>
                </c:pt>
                <c:pt idx="36258">
                  <c:v>155.0294798844134</c:v>
                </c:pt>
                <c:pt idx="36259">
                  <c:v>156.9601821525232</c:v>
                </c:pt>
                <c:pt idx="36260">
                  <c:v>152.54723662234562</c:v>
                </c:pt>
                <c:pt idx="36261">
                  <c:v>150.43266562551966</c:v>
                </c:pt>
                <c:pt idx="36262">
                  <c:v>150.2487958122754</c:v>
                </c:pt>
                <c:pt idx="36263">
                  <c:v>150.70847944337197</c:v>
                </c:pt>
                <c:pt idx="36264">
                  <c:v>150.48669494875003</c:v>
                </c:pt>
                <c:pt idx="36265">
                  <c:v>153.79641599606677</c:v>
                </c:pt>
                <c:pt idx="36266">
                  <c:v>153.15285700858223</c:v>
                </c:pt>
                <c:pt idx="36267">
                  <c:v>150.34073355072098</c:v>
                </c:pt>
                <c:pt idx="36268">
                  <c:v>153.28272684110698</c:v>
                </c:pt>
                <c:pt idx="36269">
                  <c:v>155.67302742410112</c:v>
                </c:pt>
                <c:pt idx="36270">
                  <c:v>151.99557331771612</c:v>
                </c:pt>
                <c:pt idx="36271">
                  <c:v>151.2600999693922</c:v>
                </c:pt>
                <c:pt idx="36272">
                  <c:v>150.43266562551966</c:v>
                </c:pt>
                <c:pt idx="36273">
                  <c:v>151.58993750707955</c:v>
                </c:pt>
                <c:pt idx="36274">
                  <c:v>151.86574505876936</c:v>
                </c:pt>
                <c:pt idx="36275">
                  <c:v>153.52060844437696</c:v>
                </c:pt>
                <c:pt idx="36276">
                  <c:v>151.40606178918219</c:v>
                </c:pt>
                <c:pt idx="36277">
                  <c:v>150.48669494875003</c:v>
                </c:pt>
                <c:pt idx="36278">
                  <c:v>150.43266562551966</c:v>
                </c:pt>
                <c:pt idx="36279">
                  <c:v>151.2600999693922</c:v>
                </c:pt>
                <c:pt idx="36280">
                  <c:v>150.2487958122754</c:v>
                </c:pt>
                <c:pt idx="36281">
                  <c:v>150.89234853359747</c:v>
                </c:pt>
                <c:pt idx="36282">
                  <c:v>153.65044212596433</c:v>
                </c:pt>
                <c:pt idx="36283">
                  <c:v>153.74238601006925</c:v>
                </c:pt>
                <c:pt idx="36284">
                  <c:v>151.31412995538975</c:v>
                </c:pt>
                <c:pt idx="36285">
                  <c:v>154.07222535530346</c:v>
                </c:pt>
                <c:pt idx="36286">
                  <c:v>153.15285700858223</c:v>
                </c:pt>
                <c:pt idx="36287">
                  <c:v>151.58993750707955</c:v>
                </c:pt>
                <c:pt idx="36288">
                  <c:v>150.06492009437804</c:v>
                </c:pt>
                <c:pt idx="36289">
                  <c:v>151.71980131444809</c:v>
                </c:pt>
                <c:pt idx="36290">
                  <c:v>152.73106353647751</c:v>
                </c:pt>
                <c:pt idx="36291">
                  <c:v>151.9036294336112</c:v>
                </c:pt>
                <c:pt idx="36292">
                  <c:v>151.22219209644106</c:v>
                </c:pt>
                <c:pt idx="36293">
                  <c:v>152.04962077666673</c:v>
                </c:pt>
                <c:pt idx="36294">
                  <c:v>151.40606178918219</c:v>
                </c:pt>
                <c:pt idx="36295">
                  <c:v>152.14155863561541</c:v>
                </c:pt>
                <c:pt idx="36296">
                  <c:v>151.0383163785437</c:v>
                </c:pt>
                <c:pt idx="36297">
                  <c:v>150.43266562551966</c:v>
                </c:pt>
                <c:pt idx="36298">
                  <c:v>150.61654098190766</c:v>
                </c:pt>
                <c:pt idx="36299">
                  <c:v>151.2600999693922</c:v>
                </c:pt>
                <c:pt idx="36300">
                  <c:v>151.53591354623825</c:v>
                </c:pt>
                <c:pt idx="36301">
                  <c:v>152.91495130468732</c:v>
                </c:pt>
                <c:pt idx="36302">
                  <c:v>154.11010189744221</c:v>
                </c:pt>
                <c:pt idx="36303">
                  <c:v>150.48669494875003</c:v>
                </c:pt>
                <c:pt idx="36304">
                  <c:v>151.86574505876936</c:v>
                </c:pt>
                <c:pt idx="36305">
                  <c:v>151.31412995538975</c:v>
                </c:pt>
                <c:pt idx="36306">
                  <c:v>152.69317373899506</c:v>
                </c:pt>
                <c:pt idx="36307">
                  <c:v>150.34073355072098</c:v>
                </c:pt>
                <c:pt idx="36308">
                  <c:v>151.22219209644106</c:v>
                </c:pt>
                <c:pt idx="36309">
                  <c:v>150.21088739706022</c:v>
                </c:pt>
                <c:pt idx="36310">
                  <c:v>151.86574505876936</c:v>
                </c:pt>
                <c:pt idx="36311">
                  <c:v>151.22219209644106</c:v>
                </c:pt>
                <c:pt idx="36312">
                  <c:v>152.82300742058243</c:v>
                </c:pt>
                <c:pt idx="36313">
                  <c:v>151.9036294336112</c:v>
                </c:pt>
                <c:pt idx="36314">
                  <c:v>151.71980131444809</c:v>
                </c:pt>
                <c:pt idx="36315">
                  <c:v>150.70847944337197</c:v>
                </c:pt>
                <c:pt idx="36316">
                  <c:v>150.02701787302345</c:v>
                </c:pt>
                <c:pt idx="36317">
                  <c:v>153.06092517478979</c:v>
                </c:pt>
                <c:pt idx="36318">
                  <c:v>150.11894971886622</c:v>
                </c:pt>
                <c:pt idx="36319">
                  <c:v>152.36334885413578</c:v>
                </c:pt>
                <c:pt idx="36320">
                  <c:v>155.0294798844134</c:v>
                </c:pt>
                <c:pt idx="36321">
                  <c:v>154.47787743386186</c:v>
                </c:pt>
                <c:pt idx="36322">
                  <c:v>151.81174519855301</c:v>
                </c:pt>
                <c:pt idx="36323">
                  <c:v>153.00689518879224</c:v>
                </c:pt>
                <c:pt idx="36324">
                  <c:v>154.01821766238399</c:v>
                </c:pt>
                <c:pt idx="36325">
                  <c:v>153.00689518879224</c:v>
                </c:pt>
                <c:pt idx="36326">
                  <c:v>150.302825376512</c:v>
                </c:pt>
                <c:pt idx="36327">
                  <c:v>150.57863292820184</c:v>
                </c:pt>
                <c:pt idx="36328">
                  <c:v>152.60124130268699</c:v>
                </c:pt>
                <c:pt idx="36329">
                  <c:v>156.46257654960993</c:v>
                </c:pt>
                <c:pt idx="36330">
                  <c:v>156.27870083171257</c:v>
                </c:pt>
                <c:pt idx="36331">
                  <c:v>153.88835385501545</c:v>
                </c:pt>
                <c:pt idx="36332">
                  <c:v>152.23349046940788</c:v>
                </c:pt>
                <c:pt idx="36333">
                  <c:v>154.80771798412732</c:v>
                </c:pt>
                <c:pt idx="36334">
                  <c:v>153.79641599606677</c:v>
                </c:pt>
                <c:pt idx="36335">
                  <c:v>150.80041730232065</c:v>
                </c:pt>
                <c:pt idx="36336">
                  <c:v>151.35203180318464</c:v>
                </c:pt>
                <c:pt idx="36337">
                  <c:v>151.77381322497692</c:v>
                </c:pt>
                <c:pt idx="36338">
                  <c:v>150.34073355072098</c:v>
                </c:pt>
                <c:pt idx="36339">
                  <c:v>153.65044212596433</c:v>
                </c:pt>
                <c:pt idx="36340">
                  <c:v>153.00689518879224</c:v>
                </c:pt>
                <c:pt idx="36341">
                  <c:v>151.16816211044352</c:v>
                </c:pt>
                <c:pt idx="36342">
                  <c:v>152.41736618730525</c:v>
                </c:pt>
                <c:pt idx="36343">
                  <c:v>151.9036294336112</c:v>
                </c:pt>
                <c:pt idx="36344">
                  <c:v>153.55849824185941</c:v>
                </c:pt>
                <c:pt idx="36345">
                  <c:v>150.98428699506178</c:v>
                </c:pt>
                <c:pt idx="36346">
                  <c:v>154.29398966565202</c:v>
                </c:pt>
                <c:pt idx="36347">
                  <c:v>155.76497070569039</c:v>
                </c:pt>
                <c:pt idx="36348">
                  <c:v>156.31663521535114</c:v>
                </c:pt>
                <c:pt idx="36349">
                  <c:v>150.70847944337197</c:v>
                </c:pt>
                <c:pt idx="36350">
                  <c:v>150.48669494875003</c:v>
                </c:pt>
                <c:pt idx="36351">
                  <c:v>152.17946108592596</c:v>
                </c:pt>
                <c:pt idx="36352">
                  <c:v>150.06492009437804</c:v>
                </c:pt>
                <c:pt idx="36353">
                  <c:v>151.22219209644106</c:v>
                </c:pt>
                <c:pt idx="36354">
                  <c:v>154.89965463804475</c:v>
                </c:pt>
                <c:pt idx="36355">
                  <c:v>153.9802856888079</c:v>
                </c:pt>
                <c:pt idx="36356">
                  <c:v>151.53591354623825</c:v>
                </c:pt>
                <c:pt idx="36357">
                  <c:v>150.89234853359747</c:v>
                </c:pt>
                <c:pt idx="36358">
                  <c:v>151.77381322497692</c:v>
                </c:pt>
                <c:pt idx="36359">
                  <c:v>151.16816211044352</c:v>
                </c:pt>
                <c:pt idx="36360">
                  <c:v>153.37461047364957</c:v>
                </c:pt>
                <c:pt idx="36361">
                  <c:v>150.98428699506178</c:v>
                </c:pt>
                <c:pt idx="36362">
                  <c:v>156.27870083171257</c:v>
                </c:pt>
                <c:pt idx="36363">
                  <c:v>158.30130962795866</c:v>
                </c:pt>
                <c:pt idx="36364">
                  <c:v>155.08352734336401</c:v>
                </c:pt>
                <c:pt idx="36365">
                  <c:v>151.99557331771612</c:v>
                </c:pt>
                <c:pt idx="36366">
                  <c:v>153.52060844437696</c:v>
                </c:pt>
                <c:pt idx="36367">
                  <c:v>157.01419767814579</c:v>
                </c:pt>
                <c:pt idx="36368">
                  <c:v>154.62384467629246</c:v>
                </c:pt>
                <c:pt idx="36369">
                  <c:v>153.09883907289716</c:v>
                </c:pt>
                <c:pt idx="36370">
                  <c:v>157.87956074201003</c:v>
                </c:pt>
                <c:pt idx="36371">
                  <c:v>156.68435050020847</c:v>
                </c:pt>
                <c:pt idx="36372">
                  <c:v>156.59240661610355</c:v>
                </c:pt>
                <c:pt idx="36373">
                  <c:v>155.5811431890429</c:v>
                </c:pt>
                <c:pt idx="36374">
                  <c:v>159.99408932173611</c:v>
                </c:pt>
                <c:pt idx="36375">
                  <c:v>156.77629438431339</c:v>
                </c:pt>
                <c:pt idx="36376">
                  <c:v>154.62384467629246</c:v>
                </c:pt>
                <c:pt idx="36377">
                  <c:v>157.01419767814579</c:v>
                </c:pt>
                <c:pt idx="36378">
                  <c:v>151.95768231520242</c:v>
                </c:pt>
                <c:pt idx="36379">
                  <c:v>154.84565176525027</c:v>
                </c:pt>
                <c:pt idx="36380">
                  <c:v>155.12142376851833</c:v>
                </c:pt>
                <c:pt idx="36381">
                  <c:v>150.34073355072098</c:v>
                </c:pt>
                <c:pt idx="36382">
                  <c:v>151.35203180318464</c:v>
                </c:pt>
                <c:pt idx="36383">
                  <c:v>151.16816211044352</c:v>
                </c:pt>
                <c:pt idx="36384">
                  <c:v>152.08751720182104</c:v>
                </c:pt>
                <c:pt idx="36385">
                  <c:v>154.11010189744221</c:v>
                </c:pt>
                <c:pt idx="36386">
                  <c:v>153.52060844437696</c:v>
                </c:pt>
                <c:pt idx="36387">
                  <c:v>165.56432215787356</c:v>
                </c:pt>
                <c:pt idx="36388">
                  <c:v>163.26590580993766</c:v>
                </c:pt>
                <c:pt idx="36389">
                  <c:v>156.73838410129974</c:v>
                </c:pt>
                <c:pt idx="36390">
                  <c:v>152.04962077666673</c:v>
                </c:pt>
                <c:pt idx="36391">
                  <c:v>153.6125402781694</c:v>
                </c:pt>
                <c:pt idx="36392">
                  <c:v>153.52060844437696</c:v>
                </c:pt>
                <c:pt idx="36393">
                  <c:v>152.4552927382407</c:v>
                </c:pt>
                <c:pt idx="36394">
                  <c:v>152.63911965237259</c:v>
                </c:pt>
                <c:pt idx="36395">
                  <c:v>154.29398966565202</c:v>
                </c:pt>
                <c:pt idx="36396">
                  <c:v>158.61505156328704</c:v>
                </c:pt>
                <c:pt idx="36397">
                  <c:v>157.51178520559037</c:v>
                </c:pt>
                <c:pt idx="36398">
                  <c:v>150.61654098190766</c:v>
                </c:pt>
                <c:pt idx="36399">
                  <c:v>155.63514907441549</c:v>
                </c:pt>
                <c:pt idx="36400">
                  <c:v>155.35933549756945</c:v>
                </c:pt>
                <c:pt idx="36401">
                  <c:v>151.53591354623825</c:v>
                </c:pt>
                <c:pt idx="36402">
                  <c:v>156.9601821525232</c:v>
                </c:pt>
                <c:pt idx="36403">
                  <c:v>160.6376362589082</c:v>
                </c:pt>
                <c:pt idx="36404">
                  <c:v>156.68435050020847</c:v>
                </c:pt>
                <c:pt idx="36405">
                  <c:v>155.85691519231094</c:v>
                </c:pt>
                <c:pt idx="36406">
                  <c:v>151.35203180318464</c:v>
                </c:pt>
                <c:pt idx="36407">
                  <c:v>155.267403663777</c:v>
                </c:pt>
                <c:pt idx="36408">
                  <c:v>153.9802856888079</c:v>
                </c:pt>
                <c:pt idx="36409">
                  <c:v>151.86574505876936</c:v>
                </c:pt>
                <c:pt idx="36410">
                  <c:v>151.9036294336112</c:v>
                </c:pt>
                <c:pt idx="36411">
                  <c:v>150.02701787302345</c:v>
                </c:pt>
                <c:pt idx="36412">
                  <c:v>154.80771798412732</c:v>
                </c:pt>
                <c:pt idx="36413">
                  <c:v>161.24326086275417</c:v>
                </c:pt>
                <c:pt idx="36414">
                  <c:v>159.31260800092545</c:v>
                </c:pt>
                <c:pt idx="36415">
                  <c:v>152.23349046940788</c:v>
                </c:pt>
                <c:pt idx="36416">
                  <c:v>152.27140497003089</c:v>
                </c:pt>
                <c:pt idx="36417">
                  <c:v>154.93753600030848</c:v>
                </c:pt>
                <c:pt idx="36418">
                  <c:v>154.47787743386186</c:v>
                </c:pt>
                <c:pt idx="36419">
                  <c:v>156.68435050020847</c:v>
                </c:pt>
                <c:pt idx="36420">
                  <c:v>150.11894971886622</c:v>
                </c:pt>
                <c:pt idx="36421">
                  <c:v>151.95768231520242</c:v>
                </c:pt>
                <c:pt idx="36422">
                  <c:v>154.07222535530346</c:v>
                </c:pt>
                <c:pt idx="36423">
                  <c:v>153.65044212596433</c:v>
                </c:pt>
                <c:pt idx="36424">
                  <c:v>153.74238601006925</c:v>
                </c:pt>
                <c:pt idx="36425">
                  <c:v>150.98428699506178</c:v>
                </c:pt>
                <c:pt idx="36426">
                  <c:v>151.07622425149484</c:v>
                </c:pt>
                <c:pt idx="36427">
                  <c:v>154.01821766238399</c:v>
                </c:pt>
                <c:pt idx="36428">
                  <c:v>154.93753600030848</c:v>
                </c:pt>
                <c:pt idx="36429">
                  <c:v>154.62384467629246</c:v>
                </c:pt>
                <c:pt idx="36430">
                  <c:v>161.97875168403118</c:v>
                </c:pt>
                <c:pt idx="36431">
                  <c:v>154.62384467629246</c:v>
                </c:pt>
                <c:pt idx="36432">
                  <c:v>153.09883907289716</c:v>
                </c:pt>
                <c:pt idx="36433">
                  <c:v>156.31663521535114</c:v>
                </c:pt>
                <c:pt idx="36434">
                  <c:v>155.39725542083306</c:v>
                </c:pt>
                <c:pt idx="36435">
                  <c:v>156.86823826841831</c:v>
                </c:pt>
                <c:pt idx="36436">
                  <c:v>155.5811431890429</c:v>
                </c:pt>
                <c:pt idx="36437">
                  <c:v>154.99159129196221</c:v>
                </c:pt>
                <c:pt idx="36438">
                  <c:v>154.80771798412732</c:v>
                </c:pt>
                <c:pt idx="36439">
                  <c:v>150.57863292820184</c:v>
                </c:pt>
                <c:pt idx="36440">
                  <c:v>164.09334051531957</c:v>
                </c:pt>
                <c:pt idx="36441">
                  <c:v>166.48364049579806</c:v>
                </c:pt>
                <c:pt idx="36442">
                  <c:v>152.50930404625393</c:v>
                </c:pt>
                <c:pt idx="36443">
                  <c:v>168.3603200080978</c:v>
                </c:pt>
                <c:pt idx="36444">
                  <c:v>166.70545059733399</c:v>
                </c:pt>
                <c:pt idx="36445">
                  <c:v>155.30531153672814</c:v>
                </c:pt>
                <c:pt idx="36446">
                  <c:v>151.07622425149484</c:v>
                </c:pt>
                <c:pt idx="36447">
                  <c:v>153.24479486753091</c:v>
                </c:pt>
                <c:pt idx="36448">
                  <c:v>150.11894971886622</c:v>
                </c:pt>
                <c:pt idx="36449">
                  <c:v>154.38593354975694</c:v>
                </c:pt>
                <c:pt idx="36450">
                  <c:v>158.61505156328704</c:v>
                </c:pt>
                <c:pt idx="36451">
                  <c:v>154.84565176525027</c:v>
                </c:pt>
                <c:pt idx="36452">
                  <c:v>151.16816211044352</c:v>
                </c:pt>
                <c:pt idx="36453">
                  <c:v>151.77381322497692</c:v>
                </c:pt>
                <c:pt idx="36454">
                  <c:v>153.88835385501545</c:v>
                </c:pt>
                <c:pt idx="36455">
                  <c:v>157.10612951193824</c:v>
                </c:pt>
                <c:pt idx="36456">
                  <c:v>150.57863292820184</c:v>
                </c:pt>
                <c:pt idx="36457">
                  <c:v>156.92225981919711</c:v>
                </c:pt>
                <c:pt idx="36458">
                  <c:v>161.70298028327875</c:v>
                </c:pt>
                <c:pt idx="36459">
                  <c:v>164.36911191607197</c:v>
                </c:pt>
                <c:pt idx="36460">
                  <c:v>154.34803471454015</c:v>
                </c:pt>
                <c:pt idx="36461">
                  <c:v>159.16665461635421</c:v>
                </c:pt>
                <c:pt idx="36462">
                  <c:v>150.67057036538958</c:v>
                </c:pt>
                <c:pt idx="36463">
                  <c:v>152.9689873158411</c:v>
                </c:pt>
                <c:pt idx="36464">
                  <c:v>155.21336765262322</c:v>
                </c:pt>
                <c:pt idx="36465">
                  <c:v>162.38444955377693</c:v>
                </c:pt>
                <c:pt idx="36466">
                  <c:v>163.02799649094902</c:v>
                </c:pt>
                <c:pt idx="36467">
                  <c:v>156.86823826841831</c:v>
                </c:pt>
                <c:pt idx="36468">
                  <c:v>156.22469133124622</c:v>
                </c:pt>
                <c:pt idx="36469">
                  <c:v>152.82300742058243</c:v>
                </c:pt>
                <c:pt idx="36470">
                  <c:v>153.15285700858223</c:v>
                </c:pt>
                <c:pt idx="36471">
                  <c:v>154.16416200922089</c:v>
                </c:pt>
                <c:pt idx="36472">
                  <c:v>159.68035341156397</c:v>
                </c:pt>
                <c:pt idx="36473">
                  <c:v>163.54167721069007</c:v>
                </c:pt>
                <c:pt idx="36474">
                  <c:v>164.36911191607197</c:v>
                </c:pt>
                <c:pt idx="36475">
                  <c:v>150.48669494875003</c:v>
                </c:pt>
                <c:pt idx="36476">
                  <c:v>154.47787743386186</c:v>
                </c:pt>
                <c:pt idx="36477">
                  <c:v>151.86574505876936</c:v>
                </c:pt>
                <c:pt idx="36478">
                  <c:v>152.87704945689242</c:v>
                </c:pt>
                <c:pt idx="36479">
                  <c:v>151.62785743034317</c:v>
                </c:pt>
                <c:pt idx="36480">
                  <c:v>157.05212603662812</c:v>
                </c:pt>
                <c:pt idx="36481">
                  <c:v>162.1086179014622</c:v>
                </c:pt>
                <c:pt idx="36482">
                  <c:v>156.22469133124622</c:v>
                </c:pt>
                <c:pt idx="36483">
                  <c:v>151.16816211044352</c:v>
                </c:pt>
                <c:pt idx="36484">
                  <c:v>152.54723662234562</c:v>
                </c:pt>
                <c:pt idx="36485">
                  <c:v>150.21088739706022</c:v>
                </c:pt>
                <c:pt idx="36486">
                  <c:v>153.06092517478979</c:v>
                </c:pt>
                <c:pt idx="36487">
                  <c:v>152.60124130268699</c:v>
                </c:pt>
                <c:pt idx="36488">
                  <c:v>155.35933549756945</c:v>
                </c:pt>
                <c:pt idx="36489">
                  <c:v>154.34803471454015</c:v>
                </c:pt>
                <c:pt idx="36490">
                  <c:v>151.58993750707955</c:v>
                </c:pt>
                <c:pt idx="36491">
                  <c:v>150.34073355072098</c:v>
                </c:pt>
                <c:pt idx="36492">
                  <c:v>155.54321121546681</c:v>
                </c:pt>
                <c:pt idx="36493">
                  <c:v>152.54723662234562</c:v>
                </c:pt>
                <c:pt idx="36494">
                  <c:v>156.31663521535114</c:v>
                </c:pt>
                <c:pt idx="36495">
                  <c:v>153.65044212596433</c:v>
                </c:pt>
                <c:pt idx="36496">
                  <c:v>150.48669494875003</c:v>
                </c:pt>
                <c:pt idx="36497">
                  <c:v>154.20204578154713</c:v>
                </c:pt>
                <c:pt idx="36498">
                  <c:v>156.04080356303638</c:v>
                </c:pt>
                <c:pt idx="36499">
                  <c:v>150.52460336396524</c:v>
                </c:pt>
                <c:pt idx="36500">
                  <c:v>153.88835385501545</c:v>
                </c:pt>
                <c:pt idx="36501">
                  <c:v>152.14155863561541</c:v>
                </c:pt>
                <c:pt idx="36502">
                  <c:v>153.06092517478979</c:v>
                </c:pt>
                <c:pt idx="36503">
                  <c:v>151.22219209644106</c:v>
                </c:pt>
                <c:pt idx="36504">
                  <c:v>152.14155863561541</c:v>
                </c:pt>
                <c:pt idx="36505">
                  <c:v>151.31412995538975</c:v>
                </c:pt>
                <c:pt idx="36506">
                  <c:v>150.302825376512</c:v>
                </c:pt>
                <c:pt idx="36507">
                  <c:v>150.89234853359747</c:v>
                </c:pt>
                <c:pt idx="36508">
                  <c:v>153.74238601006925</c:v>
                </c:pt>
                <c:pt idx="36509">
                  <c:v>150.43266562551966</c:v>
                </c:pt>
                <c:pt idx="36510">
                  <c:v>153.9802856888079</c:v>
                </c:pt>
                <c:pt idx="36511">
                  <c:v>150.1568581340814</c:v>
                </c:pt>
                <c:pt idx="36512">
                  <c:v>151.95768231520242</c:v>
                </c:pt>
                <c:pt idx="36513">
                  <c:v>156.92225981919711</c:v>
                </c:pt>
                <c:pt idx="36514">
                  <c:v>153.24479486753091</c:v>
                </c:pt>
                <c:pt idx="36515">
                  <c:v>155.35933549756945</c:v>
                </c:pt>
                <c:pt idx="36516">
                  <c:v>158.66905503859715</c:v>
                </c:pt>
                <c:pt idx="36517">
                  <c:v>150.02701787302345</c:v>
                </c:pt>
                <c:pt idx="36518">
                  <c:v>156.1327474471413</c:v>
                </c:pt>
                <c:pt idx="36519">
                  <c:v>157.14406992073305</c:v>
                </c:pt>
                <c:pt idx="36520">
                  <c:v>154.56982131796678</c:v>
                </c:pt>
                <c:pt idx="36521">
                  <c:v>154.66176520207168</c:v>
                </c:pt>
                <c:pt idx="36522">
                  <c:v>152.54723662234562</c:v>
                </c:pt>
                <c:pt idx="36523">
                  <c:v>150.67057036538958</c:v>
                </c:pt>
                <c:pt idx="36524">
                  <c:v>152.08751720182104</c:v>
                </c:pt>
                <c:pt idx="36525">
                  <c:v>157.14406992073305</c:v>
                </c:pt>
                <c:pt idx="36526">
                  <c:v>157.23595355327564</c:v>
                </c:pt>
                <c:pt idx="36527">
                  <c:v>152.73106353647751</c:v>
                </c:pt>
                <c:pt idx="36528">
                  <c:v>151.58993750707955</c:v>
                </c:pt>
                <c:pt idx="36529">
                  <c:v>150.06492009437804</c:v>
                </c:pt>
                <c:pt idx="36530">
                  <c:v>154.71578133020989</c:v>
                </c:pt>
                <c:pt idx="36531">
                  <c:v>157.65775064047412</c:v>
                </c:pt>
                <c:pt idx="36532">
                  <c:v>162.62229862120324</c:v>
                </c:pt>
                <c:pt idx="36533">
                  <c:v>154.89965463804475</c:v>
                </c:pt>
                <c:pt idx="36534">
                  <c:v>152.73106353647751</c:v>
                </c:pt>
                <c:pt idx="36535">
                  <c:v>154.47787743386186</c:v>
                </c:pt>
                <c:pt idx="36536">
                  <c:v>153.00689518879224</c:v>
                </c:pt>
                <c:pt idx="36537">
                  <c:v>151.86574505876936</c:v>
                </c:pt>
                <c:pt idx="36538">
                  <c:v>150.34073355072098</c:v>
                </c:pt>
                <c:pt idx="36539">
                  <c:v>152.63911965237259</c:v>
                </c:pt>
                <c:pt idx="36540">
                  <c:v>152.23349046940788</c:v>
                </c:pt>
                <c:pt idx="36541">
                  <c:v>150.11894971886622</c:v>
                </c:pt>
                <c:pt idx="36542">
                  <c:v>150.48669494875003</c:v>
                </c:pt>
                <c:pt idx="36543">
                  <c:v>150.70847944337197</c:v>
                </c:pt>
                <c:pt idx="36544">
                  <c:v>150.94637851959502</c:v>
                </c:pt>
                <c:pt idx="36545">
                  <c:v>150.85444668580257</c:v>
                </c:pt>
                <c:pt idx="36546">
                  <c:v>150.89234853359747</c:v>
                </c:pt>
                <c:pt idx="36547">
                  <c:v>151.16816211044352</c:v>
                </c:pt>
                <c:pt idx="36548">
                  <c:v>151.77381322497692</c:v>
                </c:pt>
                <c:pt idx="36549">
                  <c:v>151.86574505876936</c:v>
                </c:pt>
                <c:pt idx="36550">
                  <c:v>155.0294798844134</c:v>
                </c:pt>
                <c:pt idx="36551">
                  <c:v>155.85691519231094</c:v>
                </c:pt>
                <c:pt idx="36552">
                  <c:v>159.16665461635421</c:v>
                </c:pt>
                <c:pt idx="36553">
                  <c:v>155.67302742410112</c:v>
                </c:pt>
                <c:pt idx="36554">
                  <c:v>153.28272684110698</c:v>
                </c:pt>
                <c:pt idx="36555">
                  <c:v>150.43266562551966</c:v>
                </c:pt>
                <c:pt idx="36556">
                  <c:v>156.64644624235106</c:v>
                </c:pt>
                <c:pt idx="36557">
                  <c:v>159.86422912946134</c:v>
                </c:pt>
                <c:pt idx="36558">
                  <c:v>156.27870083171257</c:v>
                </c:pt>
                <c:pt idx="36559">
                  <c:v>151.44396966213333</c:v>
                </c:pt>
                <c:pt idx="36560">
                  <c:v>157.69567297380021</c:v>
                </c:pt>
                <c:pt idx="36561">
                  <c:v>155.39725542083306</c:v>
                </c:pt>
                <c:pt idx="36562">
                  <c:v>150.89234853359747</c:v>
                </c:pt>
                <c:pt idx="36563">
                  <c:v>154.07222535530346</c:v>
                </c:pt>
                <c:pt idx="36564">
                  <c:v>158.94486259028696</c:v>
                </c:pt>
                <c:pt idx="36565">
                  <c:v>155.54321121546681</c:v>
                </c:pt>
                <c:pt idx="36566">
                  <c:v>151.99557331771612</c:v>
                </c:pt>
                <c:pt idx="36567">
                  <c:v>155.76497070569039</c:v>
                </c:pt>
                <c:pt idx="36568">
                  <c:v>150.98428699506178</c:v>
                </c:pt>
                <c:pt idx="36569">
                  <c:v>153.24479486753091</c:v>
                </c:pt>
                <c:pt idx="36570">
                  <c:v>151.95768231520242</c:v>
                </c:pt>
                <c:pt idx="36571">
                  <c:v>155.17546399728144</c:v>
                </c:pt>
                <c:pt idx="36572">
                  <c:v>153.42866998291265</c:v>
                </c:pt>
                <c:pt idx="36573">
                  <c:v>150.11894971886622</c:v>
                </c:pt>
                <c:pt idx="36574">
                  <c:v>150.43266562551966</c:v>
                </c:pt>
                <c:pt idx="36575">
                  <c:v>151.71980131444809</c:v>
                </c:pt>
                <c:pt idx="36576">
                  <c:v>152.73106353647751</c:v>
                </c:pt>
                <c:pt idx="36577">
                  <c:v>154.47787743386186</c:v>
                </c:pt>
                <c:pt idx="36578">
                  <c:v>150.98428699506178</c:v>
                </c:pt>
                <c:pt idx="36579">
                  <c:v>150.43266562551966</c:v>
                </c:pt>
                <c:pt idx="36580">
                  <c:v>153.19078295700209</c:v>
                </c:pt>
                <c:pt idx="36581">
                  <c:v>152.82300742058243</c:v>
                </c:pt>
                <c:pt idx="36582">
                  <c:v>154.11010189744221</c:v>
                </c:pt>
                <c:pt idx="36583">
                  <c:v>152.4552927382407</c:v>
                </c:pt>
                <c:pt idx="36584">
                  <c:v>150.67057036538958</c:v>
                </c:pt>
                <c:pt idx="36585">
                  <c:v>153.74238601006925</c:v>
                </c:pt>
                <c:pt idx="36586">
                  <c:v>154.56982131796678</c:v>
                </c:pt>
                <c:pt idx="36587">
                  <c:v>152.41736618730525</c:v>
                </c:pt>
                <c:pt idx="36588">
                  <c:v>158.48517932069979</c:v>
                </c:pt>
                <c:pt idx="36589">
                  <c:v>151.68187476351261</c:v>
                </c:pt>
                <c:pt idx="36590">
                  <c:v>150.85444668580257</c:v>
                </c:pt>
                <c:pt idx="36591">
                  <c:v>152.27140497003089</c:v>
                </c:pt>
                <c:pt idx="36592">
                  <c:v>150.89234853359747</c:v>
                </c:pt>
                <c:pt idx="36593">
                  <c:v>152.69317373899506</c:v>
                </c:pt>
                <c:pt idx="36594">
                  <c:v>153.70447813711809</c:v>
                </c:pt>
                <c:pt idx="36595">
                  <c:v>150.80041730232065</c:v>
                </c:pt>
                <c:pt idx="36596">
                  <c:v>153.46655435775449</c:v>
                </c:pt>
                <c:pt idx="36597">
                  <c:v>150.43266562551966</c:v>
                </c:pt>
                <c:pt idx="36598">
                  <c:v>150.98428699506178</c:v>
                </c:pt>
                <c:pt idx="36599">
                  <c:v>155.94885847390023</c:v>
                </c:pt>
                <c:pt idx="36600">
                  <c:v>153.83432989417415</c:v>
                </c:pt>
                <c:pt idx="36601">
                  <c:v>150.52460336396524</c:v>
                </c:pt>
                <c:pt idx="36602">
                  <c:v>152.63911965237259</c:v>
                </c:pt>
                <c:pt idx="36603">
                  <c:v>150.80041730232065</c:v>
                </c:pt>
                <c:pt idx="36604">
                  <c:v>152.69317373899506</c:v>
                </c:pt>
                <c:pt idx="36605">
                  <c:v>156.27870083171257</c:v>
                </c:pt>
                <c:pt idx="36606">
                  <c:v>159.77229127051265</c:v>
                </c:pt>
                <c:pt idx="36607">
                  <c:v>155.267403663777</c:v>
                </c:pt>
                <c:pt idx="36608">
                  <c:v>154.16416200922089</c:v>
                </c:pt>
                <c:pt idx="36609">
                  <c:v>151.2600999693922</c:v>
                </c:pt>
                <c:pt idx="36610">
                  <c:v>154.66176520207168</c:v>
                </c:pt>
                <c:pt idx="36611">
                  <c:v>156.68435050020847</c:v>
                </c:pt>
                <c:pt idx="36612">
                  <c:v>158.61505156328704</c:v>
                </c:pt>
                <c:pt idx="36613">
                  <c:v>154.75370848366097</c:v>
                </c:pt>
                <c:pt idx="36614">
                  <c:v>152.17946108592596</c:v>
                </c:pt>
                <c:pt idx="36615">
                  <c:v>150.06492009437804</c:v>
                </c:pt>
                <c:pt idx="36616">
                  <c:v>150.61654098190766</c:v>
                </c:pt>
                <c:pt idx="36617">
                  <c:v>153.83432989417415</c:v>
                </c:pt>
                <c:pt idx="36618">
                  <c:v>151.53591354623825</c:v>
                </c:pt>
                <c:pt idx="36619">
                  <c:v>150.94637851959502</c:v>
                </c:pt>
                <c:pt idx="36620">
                  <c:v>156.27870083171257</c:v>
                </c:pt>
                <c:pt idx="36621">
                  <c:v>156.83032196024843</c:v>
                </c:pt>
                <c:pt idx="36622">
                  <c:v>151.0383163785437</c:v>
                </c:pt>
                <c:pt idx="36623">
                  <c:v>150.06492009437804</c:v>
                </c:pt>
                <c:pt idx="36624">
                  <c:v>152.4552927382407</c:v>
                </c:pt>
                <c:pt idx="36625">
                  <c:v>151.99557331771612</c:v>
                </c:pt>
                <c:pt idx="36626">
                  <c:v>155.4512727540025</c:v>
                </c:pt>
                <c:pt idx="36627">
                  <c:v>152.50930404625393</c:v>
                </c:pt>
                <c:pt idx="36628">
                  <c:v>152.4552927382407</c:v>
                </c:pt>
                <c:pt idx="36629">
                  <c:v>153.55849824185941</c:v>
                </c:pt>
                <c:pt idx="36630">
                  <c:v>150.1568581340814</c:v>
                </c:pt>
                <c:pt idx="36631">
                  <c:v>153.6125402781694</c:v>
                </c:pt>
                <c:pt idx="36632">
                  <c:v>150.43266562551966</c:v>
                </c:pt>
                <c:pt idx="36633">
                  <c:v>152.91495130468732</c:v>
                </c:pt>
                <c:pt idx="36634">
                  <c:v>157.32789743738056</c:v>
                </c:pt>
                <c:pt idx="36635">
                  <c:v>152.4552927382407</c:v>
                </c:pt>
                <c:pt idx="36636">
                  <c:v>154.34803471454015</c:v>
                </c:pt>
                <c:pt idx="36637">
                  <c:v>153.88835385501545</c:v>
                </c:pt>
                <c:pt idx="36638">
                  <c:v>150.57863292820184</c:v>
                </c:pt>
                <c:pt idx="36639">
                  <c:v>151.62785743034317</c:v>
                </c:pt>
                <c:pt idx="36640">
                  <c:v>153.83432989417415</c:v>
                </c:pt>
                <c:pt idx="36641">
                  <c:v>153.83432989417415</c:v>
                </c:pt>
                <c:pt idx="36642">
                  <c:v>153.46655435775449</c:v>
                </c:pt>
                <c:pt idx="36643">
                  <c:v>152.4552927382407</c:v>
                </c:pt>
                <c:pt idx="36644">
                  <c:v>151.16816211044352</c:v>
                </c:pt>
                <c:pt idx="36645">
                  <c:v>151.77381322497692</c:v>
                </c:pt>
                <c:pt idx="36646">
                  <c:v>151.0383163785437</c:v>
                </c:pt>
                <c:pt idx="36647">
                  <c:v>152.4552927382407</c:v>
                </c:pt>
                <c:pt idx="36648">
                  <c:v>154.47787743386186</c:v>
                </c:pt>
                <c:pt idx="36649">
                  <c:v>152.63911965237259</c:v>
                </c:pt>
                <c:pt idx="36650">
                  <c:v>151.58993750707955</c:v>
                </c:pt>
                <c:pt idx="36651">
                  <c:v>157.38194308878428</c:v>
                </c:pt>
                <c:pt idx="36652">
                  <c:v>153.6125402781694</c:v>
                </c:pt>
                <c:pt idx="36653">
                  <c:v>151.81174519855301</c:v>
                </c:pt>
                <c:pt idx="36654">
                  <c:v>159.16665461635421</c:v>
                </c:pt>
                <c:pt idx="36655">
                  <c:v>158.06338825865754</c:v>
                </c:pt>
                <c:pt idx="36656">
                  <c:v>152.87704945689242</c:v>
                </c:pt>
                <c:pt idx="36657">
                  <c:v>159.49648371882282</c:v>
                </c:pt>
                <c:pt idx="36658">
                  <c:v>157.2900052298356</c:v>
                </c:pt>
                <c:pt idx="36659">
                  <c:v>153.70447813711809</c:v>
                </c:pt>
                <c:pt idx="36660">
                  <c:v>152.60124130268699</c:v>
                </c:pt>
                <c:pt idx="36661">
                  <c:v>154.71578133020989</c:v>
                </c:pt>
                <c:pt idx="36662">
                  <c:v>159.40454585987413</c:v>
                </c:pt>
                <c:pt idx="36663">
                  <c:v>154.34803471454015</c:v>
                </c:pt>
                <c:pt idx="36664">
                  <c:v>158.06338825865754</c:v>
                </c:pt>
                <c:pt idx="36665">
                  <c:v>164.77474953425542</c:v>
                </c:pt>
                <c:pt idx="36666">
                  <c:v>163.67154342812108</c:v>
                </c:pt>
                <c:pt idx="36667">
                  <c:v>159.90214543763119</c:v>
                </c:pt>
                <c:pt idx="36668">
                  <c:v>152.73106353647751</c:v>
                </c:pt>
                <c:pt idx="36669">
                  <c:v>153.15285700858223</c:v>
                </c:pt>
                <c:pt idx="36670">
                  <c:v>150.85444668580257</c:v>
                </c:pt>
                <c:pt idx="36671">
                  <c:v>152.82300742058243</c:v>
                </c:pt>
                <c:pt idx="36672">
                  <c:v>155.12142376851833</c:v>
                </c:pt>
                <c:pt idx="36673">
                  <c:v>150.2487958122754</c:v>
                </c:pt>
                <c:pt idx="36674">
                  <c:v>150.39476311495758</c:v>
                </c:pt>
                <c:pt idx="36675">
                  <c:v>152.14155863561541</c:v>
                </c:pt>
                <c:pt idx="36676">
                  <c:v>152.9689873158411</c:v>
                </c:pt>
                <c:pt idx="36677">
                  <c:v>152.32542832835657</c:v>
                </c:pt>
                <c:pt idx="36678">
                  <c:v>150.2487958122754</c:v>
                </c:pt>
                <c:pt idx="36679">
                  <c:v>153.6125402781694</c:v>
                </c:pt>
                <c:pt idx="36680">
                  <c:v>154.34803471454015</c:v>
                </c:pt>
                <c:pt idx="36681">
                  <c:v>151.77381322497692</c:v>
                </c:pt>
                <c:pt idx="36682">
                  <c:v>152.50930404625393</c:v>
                </c:pt>
                <c:pt idx="36683">
                  <c:v>150.39476311495758</c:v>
                </c:pt>
                <c:pt idx="36684">
                  <c:v>151.40606178918219</c:v>
                </c:pt>
                <c:pt idx="36685">
                  <c:v>151.71980131444809</c:v>
                </c:pt>
                <c:pt idx="36686">
                  <c:v>150.02701787302345</c:v>
                </c:pt>
                <c:pt idx="36687">
                  <c:v>156.27870083171257</c:v>
                </c:pt>
                <c:pt idx="36688">
                  <c:v>151.86574505876936</c:v>
                </c:pt>
                <c:pt idx="36689">
                  <c:v>151.62785743034317</c:v>
                </c:pt>
                <c:pt idx="36690">
                  <c:v>150.70847944337197</c:v>
                </c:pt>
                <c:pt idx="36691">
                  <c:v>152.27140497003089</c:v>
                </c:pt>
                <c:pt idx="36692">
                  <c:v>152.54723662234562</c:v>
                </c:pt>
                <c:pt idx="36693">
                  <c:v>153.37461047364957</c:v>
                </c:pt>
                <c:pt idx="36694">
                  <c:v>151.9036294336112</c:v>
                </c:pt>
                <c:pt idx="36695">
                  <c:v>151.9036294336112</c:v>
                </c:pt>
                <c:pt idx="36696">
                  <c:v>153.19078295700209</c:v>
                </c:pt>
                <c:pt idx="36697">
                  <c:v>159.90214543763119</c:v>
                </c:pt>
                <c:pt idx="36698">
                  <c:v>153.46655435775449</c:v>
                </c:pt>
                <c:pt idx="36699">
                  <c:v>150.06492009437804</c:v>
                </c:pt>
                <c:pt idx="36700">
                  <c:v>152.14155863561541</c:v>
                </c:pt>
                <c:pt idx="36701">
                  <c:v>163.44973332658515</c:v>
                </c:pt>
                <c:pt idx="36702">
                  <c:v>159.40454585987413</c:v>
                </c:pt>
                <c:pt idx="36703">
                  <c:v>153.42866998291265</c:v>
                </c:pt>
                <c:pt idx="36704">
                  <c:v>153.83432989417415</c:v>
                </c:pt>
                <c:pt idx="36705">
                  <c:v>155.39725542083306</c:v>
                </c:pt>
                <c:pt idx="36706">
                  <c:v>154.47787743386186</c:v>
                </c:pt>
                <c:pt idx="36707">
                  <c:v>152.4552927382407</c:v>
                </c:pt>
                <c:pt idx="36708">
                  <c:v>150.11894971886622</c:v>
                </c:pt>
                <c:pt idx="36709">
                  <c:v>152.08751720182104</c:v>
                </c:pt>
                <c:pt idx="36710">
                  <c:v>152.4552927382407</c:v>
                </c:pt>
                <c:pt idx="36711">
                  <c:v>151.53591354623825</c:v>
                </c:pt>
                <c:pt idx="36712">
                  <c:v>152.4552927382407</c:v>
                </c:pt>
                <c:pt idx="36713">
                  <c:v>151.07622425149484</c:v>
                </c:pt>
                <c:pt idx="36714">
                  <c:v>151.16816211044352</c:v>
                </c:pt>
                <c:pt idx="36715">
                  <c:v>153.6125402781694</c:v>
                </c:pt>
                <c:pt idx="36716">
                  <c:v>151.31412995538975</c:v>
                </c:pt>
                <c:pt idx="36717">
                  <c:v>150.98428699506178</c:v>
                </c:pt>
                <c:pt idx="36718">
                  <c:v>150.48669494875003</c:v>
                </c:pt>
                <c:pt idx="36719">
                  <c:v>151.58993750707955</c:v>
                </c:pt>
                <c:pt idx="36720">
                  <c:v>151.40606178918219</c:v>
                </c:pt>
                <c:pt idx="36721">
                  <c:v>153.42866998291265</c:v>
                </c:pt>
                <c:pt idx="36722">
                  <c:v>154.07222535530346</c:v>
                </c:pt>
                <c:pt idx="36723">
                  <c:v>152.78511159794374</c:v>
                </c:pt>
                <c:pt idx="36724">
                  <c:v>150.39476311495758</c:v>
                </c:pt>
                <c:pt idx="36725">
                  <c:v>151.9036294336112</c:v>
                </c:pt>
                <c:pt idx="36726">
                  <c:v>152.27140497003089</c:v>
                </c:pt>
                <c:pt idx="36727">
                  <c:v>150.98428699506178</c:v>
                </c:pt>
                <c:pt idx="36728">
                  <c:v>153.42866998291265</c:v>
                </c:pt>
                <c:pt idx="36729">
                  <c:v>152.78511159794374</c:v>
                </c:pt>
                <c:pt idx="36730">
                  <c:v>150.39476311495758</c:v>
                </c:pt>
                <c:pt idx="36731">
                  <c:v>150.06492009437804</c:v>
                </c:pt>
                <c:pt idx="36732">
                  <c:v>154.47787743386186</c:v>
                </c:pt>
                <c:pt idx="36733">
                  <c:v>153.00689518879224</c:v>
                </c:pt>
                <c:pt idx="36734">
                  <c:v>151.44396966213333</c:v>
                </c:pt>
                <c:pt idx="36735">
                  <c:v>151.62785743034317</c:v>
                </c:pt>
                <c:pt idx="36736">
                  <c:v>151.16816211044352</c:v>
                </c:pt>
                <c:pt idx="36737">
                  <c:v>152.08751720182104</c:v>
                </c:pt>
                <c:pt idx="36738">
                  <c:v>150.39476311495758</c:v>
                </c:pt>
                <c:pt idx="36739">
                  <c:v>150.39476311495758</c:v>
                </c:pt>
                <c:pt idx="36740">
                  <c:v>152.4552927382407</c:v>
                </c:pt>
                <c:pt idx="36741">
                  <c:v>151.16816211044352</c:v>
                </c:pt>
                <c:pt idx="36742">
                  <c:v>150.39476311495758</c:v>
                </c:pt>
                <c:pt idx="36743">
                  <c:v>150.57863292820184</c:v>
                </c:pt>
                <c:pt idx="36744">
                  <c:v>150.48669494875003</c:v>
                </c:pt>
                <c:pt idx="36745">
                  <c:v>152.87704945689242</c:v>
                </c:pt>
                <c:pt idx="36746">
                  <c:v>154.53190802237503</c:v>
                </c:pt>
                <c:pt idx="36747">
                  <c:v>151.95768231520242</c:v>
                </c:pt>
                <c:pt idx="36748">
                  <c:v>150.48669494875003</c:v>
                </c:pt>
                <c:pt idx="36749">
                  <c:v>151.95768231520242</c:v>
                </c:pt>
                <c:pt idx="36750">
                  <c:v>150.57863292820184</c:v>
                </c:pt>
                <c:pt idx="36751">
                  <c:v>152.27140497003089</c:v>
                </c:pt>
                <c:pt idx="36752">
                  <c:v>153.74238601006925</c:v>
                </c:pt>
                <c:pt idx="36753">
                  <c:v>152.63911965237259</c:v>
                </c:pt>
                <c:pt idx="36754">
                  <c:v>151.62785743034317</c:v>
                </c:pt>
                <c:pt idx="36755">
                  <c:v>153.37461047364957</c:v>
                </c:pt>
                <c:pt idx="36756">
                  <c:v>155.39725542083306</c:v>
                </c:pt>
                <c:pt idx="36757">
                  <c:v>155.63514907441549</c:v>
                </c:pt>
                <c:pt idx="36758">
                  <c:v>158.02549605111261</c:v>
                </c:pt>
                <c:pt idx="36759">
                  <c:v>153.15285700858223</c:v>
                </c:pt>
                <c:pt idx="36760">
                  <c:v>153.00689518879224</c:v>
                </c:pt>
                <c:pt idx="36761">
                  <c:v>154.20204578154713</c:v>
                </c:pt>
                <c:pt idx="36762">
                  <c:v>160.26986072248854</c:v>
                </c:pt>
                <c:pt idx="36763">
                  <c:v>154.75370848366097</c:v>
                </c:pt>
                <c:pt idx="36764">
                  <c:v>151.58993750707955</c:v>
                </c:pt>
                <c:pt idx="36765">
                  <c:v>150.11894971886622</c:v>
                </c:pt>
                <c:pt idx="36766">
                  <c:v>153.83432989417415</c:v>
                </c:pt>
                <c:pt idx="36767">
                  <c:v>152.14155863561541</c:v>
                </c:pt>
                <c:pt idx="36768">
                  <c:v>151.0383163785437</c:v>
                </c:pt>
                <c:pt idx="36769">
                  <c:v>150.76250882685389</c:v>
                </c:pt>
                <c:pt idx="36770">
                  <c:v>151.2600999693922</c:v>
                </c:pt>
                <c:pt idx="36771">
                  <c:v>150.61654098190766</c:v>
                </c:pt>
                <c:pt idx="36772">
                  <c:v>150.80041730232065</c:v>
                </c:pt>
                <c:pt idx="36773">
                  <c:v>153.24479486753091</c:v>
                </c:pt>
                <c:pt idx="36774">
                  <c:v>157.10612951193824</c:v>
                </c:pt>
                <c:pt idx="36775">
                  <c:v>152.41736618730525</c:v>
                </c:pt>
                <c:pt idx="36776">
                  <c:v>150.89234853359747</c:v>
                </c:pt>
                <c:pt idx="36777">
                  <c:v>150.34073355072098</c:v>
                </c:pt>
                <c:pt idx="36778">
                  <c:v>151.95768231520242</c:v>
                </c:pt>
                <c:pt idx="36779">
                  <c:v>151.40606178918219</c:v>
                </c:pt>
                <c:pt idx="36780">
                  <c:v>150.70847944337197</c:v>
                </c:pt>
                <c:pt idx="36781">
                  <c:v>150.61654098190766</c:v>
                </c:pt>
                <c:pt idx="36782">
                  <c:v>153.65044212596433</c:v>
                </c:pt>
                <c:pt idx="36783">
                  <c:v>151.53591354623825</c:v>
                </c:pt>
                <c:pt idx="36784">
                  <c:v>150.80041730232065</c:v>
                </c:pt>
                <c:pt idx="36785">
                  <c:v>151.16816211044352</c:v>
                </c:pt>
                <c:pt idx="36786">
                  <c:v>151.62785743034317</c:v>
                </c:pt>
                <c:pt idx="36787">
                  <c:v>150.80041730232065</c:v>
                </c:pt>
                <c:pt idx="36788">
                  <c:v>150.1568581340814</c:v>
                </c:pt>
                <c:pt idx="36789">
                  <c:v>150.94637851959502</c:v>
                </c:pt>
                <c:pt idx="36790">
                  <c:v>150.2487958122754</c:v>
                </c:pt>
                <c:pt idx="36791">
                  <c:v>150.34073355072098</c:v>
                </c:pt>
                <c:pt idx="36792">
                  <c:v>152.60124130268699</c:v>
                </c:pt>
                <c:pt idx="36793">
                  <c:v>153.9802856888079</c:v>
                </c:pt>
                <c:pt idx="36794">
                  <c:v>150.48669494875003</c:v>
                </c:pt>
                <c:pt idx="36795">
                  <c:v>150.98428699506178</c:v>
                </c:pt>
                <c:pt idx="36796">
                  <c:v>154.11010189744221</c:v>
                </c:pt>
                <c:pt idx="36797">
                  <c:v>161.09729542787045</c:v>
                </c:pt>
                <c:pt idx="36798">
                  <c:v>155.5811431890429</c:v>
                </c:pt>
                <c:pt idx="36799">
                  <c:v>152.27140497003089</c:v>
                </c:pt>
                <c:pt idx="36800">
                  <c:v>151.13025423749238</c:v>
                </c:pt>
                <c:pt idx="36801">
                  <c:v>150.52460336396524</c:v>
                </c:pt>
                <c:pt idx="36802">
                  <c:v>153.15285700858223</c:v>
                </c:pt>
                <c:pt idx="36803">
                  <c:v>152.87704945689242</c:v>
                </c:pt>
                <c:pt idx="36804">
                  <c:v>152.50930404625393</c:v>
                </c:pt>
                <c:pt idx="36805">
                  <c:v>152.60124130268699</c:v>
                </c:pt>
                <c:pt idx="36806">
                  <c:v>150.02701787302345</c:v>
                </c:pt>
                <c:pt idx="36807">
                  <c:v>151.2600999693922</c:v>
                </c:pt>
                <c:pt idx="36808">
                  <c:v>150.43266562551966</c:v>
                </c:pt>
                <c:pt idx="36809">
                  <c:v>153.92627377827907</c:v>
                </c:pt>
                <c:pt idx="36810">
                  <c:v>151.77381322497692</c:v>
                </c:pt>
                <c:pt idx="36811">
                  <c:v>151.22219209644106</c:v>
                </c:pt>
                <c:pt idx="36812">
                  <c:v>155.4512727540025</c:v>
                </c:pt>
                <c:pt idx="36813">
                  <c:v>154.16416200922089</c:v>
                </c:pt>
                <c:pt idx="36814">
                  <c:v>151.13025423749238</c:v>
                </c:pt>
                <c:pt idx="36815">
                  <c:v>152.27140497003089</c:v>
                </c:pt>
                <c:pt idx="36816">
                  <c:v>152.54723662234562</c:v>
                </c:pt>
                <c:pt idx="36817">
                  <c:v>152.54723662234562</c:v>
                </c:pt>
                <c:pt idx="36818">
                  <c:v>152.73106353647751</c:v>
                </c:pt>
                <c:pt idx="36819">
                  <c:v>150.70847944337197</c:v>
                </c:pt>
                <c:pt idx="36820">
                  <c:v>150.11894971886622</c:v>
                </c:pt>
                <c:pt idx="36821">
                  <c:v>150.80041730232065</c:v>
                </c:pt>
                <c:pt idx="36822">
                  <c:v>152.63911965237259</c:v>
                </c:pt>
                <c:pt idx="36823">
                  <c:v>150.80041730232065</c:v>
                </c:pt>
                <c:pt idx="36824">
                  <c:v>150.11894971886622</c:v>
                </c:pt>
                <c:pt idx="36825">
                  <c:v>150.21088739706022</c:v>
                </c:pt>
                <c:pt idx="36826">
                  <c:v>150.52460336396524</c:v>
                </c:pt>
                <c:pt idx="36827">
                  <c:v>150.302825376512</c:v>
                </c:pt>
                <c:pt idx="36828">
                  <c:v>151.40606178918219</c:v>
                </c:pt>
                <c:pt idx="36829">
                  <c:v>151.81174519855301</c:v>
                </c:pt>
                <c:pt idx="36830">
                  <c:v>153.28272684110698</c:v>
                </c:pt>
                <c:pt idx="36831">
                  <c:v>155.12142376851833</c:v>
                </c:pt>
                <c:pt idx="36832">
                  <c:v>152.17946108592596</c:v>
                </c:pt>
                <c:pt idx="36833">
                  <c:v>150.302825376512</c:v>
                </c:pt>
                <c:pt idx="36834">
                  <c:v>150.11894971886622</c:v>
                </c:pt>
                <c:pt idx="36835">
                  <c:v>151.40606178918219</c:v>
                </c:pt>
                <c:pt idx="36836">
                  <c:v>154.34803471454015</c:v>
                </c:pt>
                <c:pt idx="36837">
                  <c:v>152.69317373899506</c:v>
                </c:pt>
                <c:pt idx="36838">
                  <c:v>153.79641599606677</c:v>
                </c:pt>
                <c:pt idx="36839">
                  <c:v>157.84162635837149</c:v>
                </c:pt>
                <c:pt idx="36840">
                  <c:v>154.53190802237503</c:v>
                </c:pt>
                <c:pt idx="36841">
                  <c:v>150.43266562551966</c:v>
                </c:pt>
                <c:pt idx="36842">
                  <c:v>150.52460336396524</c:v>
                </c:pt>
                <c:pt idx="36843">
                  <c:v>150.11894971886622</c:v>
                </c:pt>
                <c:pt idx="36844">
                  <c:v>150.61654098190766</c:v>
                </c:pt>
                <c:pt idx="36845">
                  <c:v>150.61654098190766</c:v>
                </c:pt>
                <c:pt idx="36846">
                  <c:v>150.11894971886622</c:v>
                </c:pt>
                <c:pt idx="36847">
                  <c:v>151.2600999693922</c:v>
                </c:pt>
                <c:pt idx="36848">
                  <c:v>152.08751720182104</c:v>
                </c:pt>
                <c:pt idx="36849">
                  <c:v>150.70847944337197</c:v>
                </c:pt>
                <c:pt idx="36850">
                  <c:v>150.98428699506178</c:v>
                </c:pt>
                <c:pt idx="36851">
                  <c:v>150.67057036538958</c:v>
                </c:pt>
                <c:pt idx="36852">
                  <c:v>153.46655435775449</c:v>
                </c:pt>
                <c:pt idx="36853">
                  <c:v>153.19078295700209</c:v>
                </c:pt>
                <c:pt idx="36854">
                  <c:v>150.1568581340814</c:v>
                </c:pt>
                <c:pt idx="36855">
                  <c:v>151.13025423749238</c:v>
                </c:pt>
                <c:pt idx="36856">
                  <c:v>153.70447813711809</c:v>
                </c:pt>
                <c:pt idx="36857">
                  <c:v>151.31412995538975</c:v>
                </c:pt>
                <c:pt idx="36858">
                  <c:v>150.02701787302345</c:v>
                </c:pt>
                <c:pt idx="36859">
                  <c:v>153.55849824185941</c:v>
                </c:pt>
                <c:pt idx="36860">
                  <c:v>154.29398966565202</c:v>
                </c:pt>
                <c:pt idx="36861">
                  <c:v>150.94637851959502</c:v>
                </c:pt>
                <c:pt idx="36862">
                  <c:v>152.23349046940788</c:v>
                </c:pt>
                <c:pt idx="36863">
                  <c:v>151.40606178918219</c:v>
                </c:pt>
                <c:pt idx="36864">
                  <c:v>150.34073355072098</c:v>
                </c:pt>
                <c:pt idx="36865">
                  <c:v>150.89234853359747</c:v>
                </c:pt>
                <c:pt idx="36866">
                  <c:v>151.62785743034317</c:v>
                </c:pt>
                <c:pt idx="36867">
                  <c:v>153.74238601006925</c:v>
                </c:pt>
                <c:pt idx="36868">
                  <c:v>150.52460336396524</c:v>
                </c:pt>
                <c:pt idx="36869">
                  <c:v>151.95768231520242</c:v>
                </c:pt>
                <c:pt idx="36870">
                  <c:v>151.40606178918219</c:v>
                </c:pt>
                <c:pt idx="36871">
                  <c:v>150.89234853359747</c:v>
                </c:pt>
                <c:pt idx="36872">
                  <c:v>152.27140497003089</c:v>
                </c:pt>
                <c:pt idx="36873">
                  <c:v>150.02701787302345</c:v>
                </c:pt>
                <c:pt idx="36874">
                  <c:v>151.0383163785437</c:v>
                </c:pt>
                <c:pt idx="36875">
                  <c:v>150.76250882685389</c:v>
                </c:pt>
                <c:pt idx="36876">
                  <c:v>150.39476311495758</c:v>
                </c:pt>
                <c:pt idx="36877">
                  <c:v>150.11894971886622</c:v>
                </c:pt>
                <c:pt idx="36878">
                  <c:v>150.52460336396524</c:v>
                </c:pt>
                <c:pt idx="36879">
                  <c:v>150.43266562551966</c:v>
                </c:pt>
                <c:pt idx="36880">
                  <c:v>151.81174519855301</c:v>
                </c:pt>
                <c:pt idx="36881">
                  <c:v>151.99557331771612</c:v>
                </c:pt>
                <c:pt idx="36882">
                  <c:v>152.27140497003089</c:v>
                </c:pt>
                <c:pt idx="36883">
                  <c:v>151.44396966213333</c:v>
                </c:pt>
                <c:pt idx="36884">
                  <c:v>151.2600999693922</c:v>
                </c:pt>
                <c:pt idx="36885">
                  <c:v>150.48669494875003</c:v>
                </c:pt>
                <c:pt idx="36886">
                  <c:v>150.39476311495758</c:v>
                </c:pt>
                <c:pt idx="36887">
                  <c:v>151.86574505876936</c:v>
                </c:pt>
                <c:pt idx="36888">
                  <c:v>151.0383163785437</c:v>
                </c:pt>
                <c:pt idx="36889">
                  <c:v>150.11894971886622</c:v>
                </c:pt>
                <c:pt idx="36890">
                  <c:v>152.87704945689242</c:v>
                </c:pt>
                <c:pt idx="36891">
                  <c:v>152.14155863561541</c:v>
                </c:pt>
                <c:pt idx="36892">
                  <c:v>150.85444668580257</c:v>
                </c:pt>
                <c:pt idx="36893">
                  <c:v>151.22219209644106</c:v>
                </c:pt>
                <c:pt idx="36894">
                  <c:v>152.36334885413578</c:v>
                </c:pt>
                <c:pt idx="36895">
                  <c:v>151.13025423749238</c:v>
                </c:pt>
                <c:pt idx="36896">
                  <c:v>151.81174519855301</c:v>
                </c:pt>
                <c:pt idx="36897">
                  <c:v>153.28272684110698</c:v>
                </c:pt>
                <c:pt idx="36898">
                  <c:v>151.99557331771612</c:v>
                </c:pt>
                <c:pt idx="36899">
                  <c:v>151.13025423749238</c:v>
                </c:pt>
                <c:pt idx="36900">
                  <c:v>151.81174519855301</c:v>
                </c:pt>
                <c:pt idx="36901">
                  <c:v>150.34073355072098</c:v>
                </c:pt>
                <c:pt idx="36902">
                  <c:v>150.57863292820184</c:v>
                </c:pt>
                <c:pt idx="36903">
                  <c:v>151.81174519855301</c:v>
                </c:pt>
                <c:pt idx="36904">
                  <c:v>151.2600999693922</c:v>
                </c:pt>
                <c:pt idx="36905">
                  <c:v>150.98428699506178</c:v>
                </c:pt>
                <c:pt idx="36906">
                  <c:v>151.53591354623825</c:v>
                </c:pt>
                <c:pt idx="36907">
                  <c:v>153.19078295700209</c:v>
                </c:pt>
                <c:pt idx="36908">
                  <c:v>150.94637851959502</c:v>
                </c:pt>
                <c:pt idx="36909">
                  <c:v>152.14155863561541</c:v>
                </c:pt>
                <c:pt idx="36910">
                  <c:v>151.31412995538975</c:v>
                </c:pt>
                <c:pt idx="36911">
                  <c:v>152.14155863561541</c:v>
                </c:pt>
                <c:pt idx="36912">
                  <c:v>153.24479486753091</c:v>
                </c:pt>
                <c:pt idx="36913">
                  <c:v>154.16416200922089</c:v>
                </c:pt>
                <c:pt idx="36914">
                  <c:v>151.22219209644106</c:v>
                </c:pt>
                <c:pt idx="36915">
                  <c:v>151.9036294336112</c:v>
                </c:pt>
                <c:pt idx="36916">
                  <c:v>151.16816211044352</c:v>
                </c:pt>
                <c:pt idx="36917">
                  <c:v>151.40606178918219</c:v>
                </c:pt>
                <c:pt idx="36918">
                  <c:v>150.34073355072098</c:v>
                </c:pt>
                <c:pt idx="36919">
                  <c:v>150.89234853359747</c:v>
                </c:pt>
                <c:pt idx="36920">
                  <c:v>153.65044212596433</c:v>
                </c:pt>
                <c:pt idx="36921">
                  <c:v>153.00689518879224</c:v>
                </c:pt>
                <c:pt idx="36922">
                  <c:v>153.37461047364957</c:v>
                </c:pt>
                <c:pt idx="36923">
                  <c:v>152.91495130468732</c:v>
                </c:pt>
                <c:pt idx="36924">
                  <c:v>150.1568581340814</c:v>
                </c:pt>
                <c:pt idx="36925">
                  <c:v>154.43997076594195</c:v>
                </c:pt>
                <c:pt idx="36926">
                  <c:v>151.0383163785437</c:v>
                </c:pt>
                <c:pt idx="36927">
                  <c:v>150.94637851959502</c:v>
                </c:pt>
                <c:pt idx="36928">
                  <c:v>151.95768231520242</c:v>
                </c:pt>
                <c:pt idx="36929">
                  <c:v>151.13025423749238</c:v>
                </c:pt>
                <c:pt idx="36930">
                  <c:v>151.86574505876936</c:v>
                </c:pt>
                <c:pt idx="36931">
                  <c:v>151.31412995538975</c:v>
                </c:pt>
                <c:pt idx="36932">
                  <c:v>150.43266562551966</c:v>
                </c:pt>
                <c:pt idx="36933">
                  <c:v>150.43266562551966</c:v>
                </c:pt>
                <c:pt idx="36934">
                  <c:v>150.302825376512</c:v>
                </c:pt>
                <c:pt idx="36935">
                  <c:v>151.0383163785437</c:v>
                </c:pt>
                <c:pt idx="36936">
                  <c:v>150.43266562551966</c:v>
                </c:pt>
                <c:pt idx="36937">
                  <c:v>151.0383163785437</c:v>
                </c:pt>
                <c:pt idx="36938">
                  <c:v>150.06492009437804</c:v>
                </c:pt>
                <c:pt idx="36939">
                  <c:v>150.52460336396524</c:v>
                </c:pt>
                <c:pt idx="36940">
                  <c:v>150.98428699506178</c:v>
                </c:pt>
                <c:pt idx="36941">
                  <c:v>150.1568581340814</c:v>
                </c:pt>
                <c:pt idx="36942">
                  <c:v>150.39476311495758</c:v>
                </c:pt>
                <c:pt idx="36943">
                  <c:v>151.44396966213333</c:v>
                </c:pt>
                <c:pt idx="36944">
                  <c:v>151.35203180318464</c:v>
                </c:pt>
                <c:pt idx="36945">
                  <c:v>151.9036294336112</c:v>
                </c:pt>
                <c:pt idx="36946">
                  <c:v>151.81174519855301</c:v>
                </c:pt>
                <c:pt idx="36947">
                  <c:v>150.67057036538958</c:v>
                </c:pt>
                <c:pt idx="36948">
                  <c:v>150.39476311495758</c:v>
                </c:pt>
                <c:pt idx="36949">
                  <c:v>151.53591354623825</c:v>
                </c:pt>
                <c:pt idx="36950">
                  <c:v>151.13025423749238</c:v>
                </c:pt>
                <c:pt idx="36951">
                  <c:v>151.35203180318464</c:v>
                </c:pt>
                <c:pt idx="36952">
                  <c:v>151.35203180318464</c:v>
                </c:pt>
                <c:pt idx="36953">
                  <c:v>150.39476311495758</c:v>
                </c:pt>
                <c:pt idx="36954">
                  <c:v>151.0383163785437</c:v>
                </c:pt>
                <c:pt idx="36955">
                  <c:v>152.63911965237259</c:v>
                </c:pt>
                <c:pt idx="36956">
                  <c:v>151.53591354623825</c:v>
                </c:pt>
                <c:pt idx="36957">
                  <c:v>153.06092517478979</c:v>
                </c:pt>
                <c:pt idx="36958">
                  <c:v>151.77381322497692</c:v>
                </c:pt>
                <c:pt idx="36959">
                  <c:v>150.48669494875003</c:v>
                </c:pt>
                <c:pt idx="36960">
                  <c:v>151.31412995538975</c:v>
                </c:pt>
                <c:pt idx="36961">
                  <c:v>150.34073355072098</c:v>
                </c:pt>
                <c:pt idx="36962">
                  <c:v>150.11894971886622</c:v>
                </c:pt>
                <c:pt idx="36963">
                  <c:v>152.4552927382407</c:v>
                </c:pt>
                <c:pt idx="36964">
                  <c:v>150.67057036538958</c:v>
                </c:pt>
                <c:pt idx="36965">
                  <c:v>150.85444668580257</c:v>
                </c:pt>
                <c:pt idx="36966">
                  <c:v>152.08751720182104</c:v>
                </c:pt>
                <c:pt idx="36967">
                  <c:v>150.94637851959502</c:v>
                </c:pt>
                <c:pt idx="36968">
                  <c:v>151.16816211044352</c:v>
                </c:pt>
                <c:pt idx="36969">
                  <c:v>150.76250882685389</c:v>
                </c:pt>
                <c:pt idx="36970">
                  <c:v>152.23349046940788</c:v>
                </c:pt>
                <c:pt idx="36971">
                  <c:v>154.62384467629246</c:v>
                </c:pt>
                <c:pt idx="36972">
                  <c:v>155.17546399728144</c:v>
                </c:pt>
                <c:pt idx="36973">
                  <c:v>152.87704945689242</c:v>
                </c:pt>
                <c:pt idx="36974">
                  <c:v>151.9036294336112</c:v>
                </c:pt>
                <c:pt idx="36975">
                  <c:v>151.9036294336112</c:v>
                </c:pt>
                <c:pt idx="36976">
                  <c:v>150.39476311495758</c:v>
                </c:pt>
                <c:pt idx="36977">
                  <c:v>151.2600999693922</c:v>
                </c:pt>
                <c:pt idx="36978">
                  <c:v>153.55849824185941</c:v>
                </c:pt>
                <c:pt idx="36979">
                  <c:v>153.74238601006925</c:v>
                </c:pt>
                <c:pt idx="36980">
                  <c:v>153.46655435775449</c:v>
                </c:pt>
                <c:pt idx="36981">
                  <c:v>150.2487958122754</c:v>
                </c:pt>
                <c:pt idx="36982">
                  <c:v>152.78511159794374</c:v>
                </c:pt>
                <c:pt idx="36983">
                  <c:v>151.95768231520242</c:v>
                </c:pt>
                <c:pt idx="36984">
                  <c:v>150.06492009437804</c:v>
                </c:pt>
                <c:pt idx="36985">
                  <c:v>151.81174519855301</c:v>
                </c:pt>
                <c:pt idx="36986">
                  <c:v>150.80041730232065</c:v>
                </c:pt>
                <c:pt idx="36987">
                  <c:v>150.48669494875003</c:v>
                </c:pt>
                <c:pt idx="36988">
                  <c:v>150.80041730232065</c:v>
                </c:pt>
                <c:pt idx="36989">
                  <c:v>151.44396966213333</c:v>
                </c:pt>
                <c:pt idx="36990">
                  <c:v>151.07622425149484</c:v>
                </c:pt>
                <c:pt idx="36991">
                  <c:v>150.70847944337197</c:v>
                </c:pt>
                <c:pt idx="36992">
                  <c:v>150.80041730232065</c:v>
                </c:pt>
                <c:pt idx="36993">
                  <c:v>150.67057036538958</c:v>
                </c:pt>
                <c:pt idx="36994">
                  <c:v>151.22219209644106</c:v>
                </c:pt>
                <c:pt idx="36995">
                  <c:v>151.22219209644106</c:v>
                </c:pt>
                <c:pt idx="36996">
                  <c:v>150.94637851959502</c:v>
                </c:pt>
                <c:pt idx="36997">
                  <c:v>151.0383163785437</c:v>
                </c:pt>
                <c:pt idx="36998">
                  <c:v>150.94637851959502</c:v>
                </c:pt>
                <c:pt idx="36999">
                  <c:v>150.80041730232065</c:v>
                </c:pt>
                <c:pt idx="37000">
                  <c:v>154.01821766238399</c:v>
                </c:pt>
                <c:pt idx="37001">
                  <c:v>152.82300742058243</c:v>
                </c:pt>
                <c:pt idx="37002">
                  <c:v>152.27140497003089</c:v>
                </c:pt>
                <c:pt idx="37003">
                  <c:v>151.16816211044352</c:v>
                </c:pt>
                <c:pt idx="37004">
                  <c:v>154.71578133020989</c:v>
                </c:pt>
                <c:pt idx="37005">
                  <c:v>157.01419767814579</c:v>
                </c:pt>
                <c:pt idx="37006">
                  <c:v>150.89234853359747</c:v>
                </c:pt>
                <c:pt idx="37007">
                  <c:v>150.34073355072098</c:v>
                </c:pt>
                <c:pt idx="37008">
                  <c:v>150.48669494875003</c:v>
                </c:pt>
                <c:pt idx="37009">
                  <c:v>152.41736618730525</c:v>
                </c:pt>
                <c:pt idx="37010">
                  <c:v>152.50930404625393</c:v>
                </c:pt>
                <c:pt idx="37011">
                  <c:v>150.57863292820184</c:v>
                </c:pt>
                <c:pt idx="37012">
                  <c:v>150.57863292820184</c:v>
                </c:pt>
                <c:pt idx="37013">
                  <c:v>151.35203180318464</c:v>
                </c:pt>
                <c:pt idx="37014">
                  <c:v>151.81174519855301</c:v>
                </c:pt>
                <c:pt idx="37015">
                  <c:v>150.39476311495758</c:v>
                </c:pt>
                <c:pt idx="37016">
                  <c:v>152.04962077666673</c:v>
                </c:pt>
                <c:pt idx="37017">
                  <c:v>151.31412995538975</c:v>
                </c:pt>
                <c:pt idx="37018">
                  <c:v>152.4552927382407</c:v>
                </c:pt>
                <c:pt idx="37019">
                  <c:v>150.06492009437804</c:v>
                </c:pt>
                <c:pt idx="37020">
                  <c:v>151.44396966213333</c:v>
                </c:pt>
                <c:pt idx="37021">
                  <c:v>150.06492009437804</c:v>
                </c:pt>
                <c:pt idx="37022">
                  <c:v>152.23349046940788</c:v>
                </c:pt>
                <c:pt idx="37023">
                  <c:v>153.06092517478979</c:v>
                </c:pt>
                <c:pt idx="37024">
                  <c:v>151.86574505876936</c:v>
                </c:pt>
                <c:pt idx="37025">
                  <c:v>150.48669494875003</c:v>
                </c:pt>
                <c:pt idx="37026">
                  <c:v>151.53591354623825</c:v>
                </c:pt>
                <c:pt idx="37027">
                  <c:v>153.28272684110698</c:v>
                </c:pt>
                <c:pt idx="37028">
                  <c:v>152.27140497003089</c:v>
                </c:pt>
                <c:pt idx="37029">
                  <c:v>152.36334885413578</c:v>
                </c:pt>
                <c:pt idx="37030">
                  <c:v>154.01821766238399</c:v>
                </c:pt>
                <c:pt idx="37031">
                  <c:v>153.65044212596433</c:v>
                </c:pt>
                <c:pt idx="37032">
                  <c:v>153.00689518879224</c:v>
                </c:pt>
                <c:pt idx="37033">
                  <c:v>151.9036294336112</c:v>
                </c:pt>
                <c:pt idx="37034">
                  <c:v>152.63911965237259</c:v>
                </c:pt>
                <c:pt idx="37035">
                  <c:v>150.76250882685389</c:v>
                </c:pt>
                <c:pt idx="37036">
                  <c:v>152.87704945689242</c:v>
                </c:pt>
                <c:pt idx="37037">
                  <c:v>151.86574505876936</c:v>
                </c:pt>
                <c:pt idx="37038">
                  <c:v>150.52460336396524</c:v>
                </c:pt>
                <c:pt idx="37039">
                  <c:v>150.85444668580257</c:v>
                </c:pt>
                <c:pt idx="37040">
                  <c:v>150.1568581340814</c:v>
                </c:pt>
                <c:pt idx="37041">
                  <c:v>151.77381322497692</c:v>
                </c:pt>
                <c:pt idx="37042">
                  <c:v>151.22219209644106</c:v>
                </c:pt>
                <c:pt idx="37043">
                  <c:v>150.61654098190766</c:v>
                </c:pt>
                <c:pt idx="37044">
                  <c:v>153.24479486753091</c:v>
                </c:pt>
                <c:pt idx="37045">
                  <c:v>151.99557331771612</c:v>
                </c:pt>
                <c:pt idx="37046">
                  <c:v>153.09883907289716</c:v>
                </c:pt>
                <c:pt idx="37047">
                  <c:v>150.43266562551966</c:v>
                </c:pt>
                <c:pt idx="37048">
                  <c:v>150.57863292820184</c:v>
                </c:pt>
                <c:pt idx="37049">
                  <c:v>150.34073355072098</c:v>
                </c:pt>
                <c:pt idx="37050">
                  <c:v>152.4552927382407</c:v>
                </c:pt>
                <c:pt idx="37051">
                  <c:v>151.35203180318464</c:v>
                </c:pt>
                <c:pt idx="37052">
                  <c:v>150.52460336396524</c:v>
                </c:pt>
                <c:pt idx="37053">
                  <c:v>150.302825376512</c:v>
                </c:pt>
                <c:pt idx="37054">
                  <c:v>150.94637851959502</c:v>
                </c:pt>
                <c:pt idx="37055">
                  <c:v>151.58993750707955</c:v>
                </c:pt>
                <c:pt idx="37056">
                  <c:v>153.15285700858223</c:v>
                </c:pt>
                <c:pt idx="37057">
                  <c:v>152.87704945689242</c:v>
                </c:pt>
                <c:pt idx="37058">
                  <c:v>150.57863292820184</c:v>
                </c:pt>
                <c:pt idx="37059">
                  <c:v>150.52460336396524</c:v>
                </c:pt>
                <c:pt idx="37060">
                  <c:v>150.1568581340814</c:v>
                </c:pt>
                <c:pt idx="37061">
                  <c:v>151.62785743034317</c:v>
                </c:pt>
                <c:pt idx="37062">
                  <c:v>153.19078295700209</c:v>
                </c:pt>
                <c:pt idx="37063">
                  <c:v>152.36334885413578</c:v>
                </c:pt>
                <c:pt idx="37064">
                  <c:v>150.98428699506178</c:v>
                </c:pt>
                <c:pt idx="37065">
                  <c:v>151.0383163785437</c:v>
                </c:pt>
                <c:pt idx="37066">
                  <c:v>150.11894971886622</c:v>
                </c:pt>
                <c:pt idx="37067">
                  <c:v>150.98428699506178</c:v>
                </c:pt>
                <c:pt idx="37068">
                  <c:v>152.54723662234562</c:v>
                </c:pt>
                <c:pt idx="37069">
                  <c:v>152.82300742058243</c:v>
                </c:pt>
                <c:pt idx="37070">
                  <c:v>152.27140497003089</c:v>
                </c:pt>
                <c:pt idx="37071">
                  <c:v>152.82300742058243</c:v>
                </c:pt>
                <c:pt idx="37072">
                  <c:v>151.53591354623825</c:v>
                </c:pt>
                <c:pt idx="37073">
                  <c:v>150.67057036538958</c:v>
                </c:pt>
                <c:pt idx="37074">
                  <c:v>150.61654098190766</c:v>
                </c:pt>
                <c:pt idx="37075">
                  <c:v>150.61654098190766</c:v>
                </c:pt>
                <c:pt idx="37076">
                  <c:v>151.49799964813087</c:v>
                </c:pt>
                <c:pt idx="37077">
                  <c:v>153.3367327264796</c:v>
                </c:pt>
                <c:pt idx="37078">
                  <c:v>150.85444668580257</c:v>
                </c:pt>
                <c:pt idx="37079">
                  <c:v>150.80041730232065</c:v>
                </c:pt>
                <c:pt idx="37080">
                  <c:v>150.52460336396524</c:v>
                </c:pt>
                <c:pt idx="37081">
                  <c:v>150.85444668580257</c:v>
                </c:pt>
                <c:pt idx="37082">
                  <c:v>150.67057036538958</c:v>
                </c:pt>
                <c:pt idx="37083">
                  <c:v>153.00689518879224</c:v>
                </c:pt>
                <c:pt idx="37084">
                  <c:v>152.73106353647751</c:v>
                </c:pt>
                <c:pt idx="37085">
                  <c:v>150.89234853359747</c:v>
                </c:pt>
                <c:pt idx="37086">
                  <c:v>150.80041730232065</c:v>
                </c:pt>
                <c:pt idx="37087">
                  <c:v>150.02701787302345</c:v>
                </c:pt>
                <c:pt idx="37088">
                  <c:v>151.58993750707955</c:v>
                </c:pt>
                <c:pt idx="37089">
                  <c:v>152.41736618730525</c:v>
                </c:pt>
                <c:pt idx="37090">
                  <c:v>153.15285700858223</c:v>
                </c:pt>
                <c:pt idx="37091">
                  <c:v>152.23349046940788</c:v>
                </c:pt>
                <c:pt idx="37092">
                  <c:v>150.39476311495758</c:v>
                </c:pt>
                <c:pt idx="37093">
                  <c:v>155.4512727540025</c:v>
                </c:pt>
                <c:pt idx="37094">
                  <c:v>151.13025423749238</c:v>
                </c:pt>
                <c:pt idx="37095">
                  <c:v>150.2487958122754</c:v>
                </c:pt>
                <c:pt idx="37096">
                  <c:v>153.74238601006925</c:v>
                </c:pt>
                <c:pt idx="37097">
                  <c:v>154.56982131796678</c:v>
                </c:pt>
                <c:pt idx="37098">
                  <c:v>151.16816211044352</c:v>
                </c:pt>
                <c:pt idx="37099">
                  <c:v>152.82300742058243</c:v>
                </c:pt>
                <c:pt idx="37100">
                  <c:v>150.57863292820184</c:v>
                </c:pt>
                <c:pt idx="37101">
                  <c:v>154.07222535530346</c:v>
                </c:pt>
                <c:pt idx="37102">
                  <c:v>152.14155863561541</c:v>
                </c:pt>
                <c:pt idx="37103">
                  <c:v>152.9689873158411</c:v>
                </c:pt>
                <c:pt idx="37104">
                  <c:v>150.67057036538958</c:v>
                </c:pt>
                <c:pt idx="37105">
                  <c:v>150.67057036538958</c:v>
                </c:pt>
                <c:pt idx="37106">
                  <c:v>150.85444668580257</c:v>
                </c:pt>
                <c:pt idx="37107">
                  <c:v>150.52460336396524</c:v>
                </c:pt>
                <c:pt idx="37108">
                  <c:v>150.70847944337197</c:v>
                </c:pt>
                <c:pt idx="37109">
                  <c:v>150.85444668580257</c:v>
                </c:pt>
                <c:pt idx="37110">
                  <c:v>150.85444668580257</c:v>
                </c:pt>
                <c:pt idx="37111">
                  <c:v>150.98428699506178</c:v>
                </c:pt>
                <c:pt idx="37112">
                  <c:v>152.82300742058243</c:v>
                </c:pt>
                <c:pt idx="37113">
                  <c:v>154.93753600030848</c:v>
                </c:pt>
                <c:pt idx="37114">
                  <c:v>156.31663521535114</c:v>
                </c:pt>
                <c:pt idx="37115">
                  <c:v>154.38593354975694</c:v>
                </c:pt>
                <c:pt idx="37116">
                  <c:v>153.00689518879224</c:v>
                </c:pt>
                <c:pt idx="37117">
                  <c:v>152.82300742058243</c:v>
                </c:pt>
                <c:pt idx="37118">
                  <c:v>150.80041730232065</c:v>
                </c:pt>
                <c:pt idx="37119">
                  <c:v>150.67057036538958</c:v>
                </c:pt>
                <c:pt idx="37120">
                  <c:v>153.52060844437696</c:v>
                </c:pt>
                <c:pt idx="37121">
                  <c:v>152.41736618730525</c:v>
                </c:pt>
                <c:pt idx="37122">
                  <c:v>154.16416200922089</c:v>
                </c:pt>
                <c:pt idx="37123">
                  <c:v>153.06092517478979</c:v>
                </c:pt>
                <c:pt idx="37124">
                  <c:v>151.95768231520242</c:v>
                </c:pt>
                <c:pt idx="37125">
                  <c:v>150.89234853359747</c:v>
                </c:pt>
                <c:pt idx="37126">
                  <c:v>150.76250882685389</c:v>
                </c:pt>
                <c:pt idx="37127">
                  <c:v>150.48669494875003</c:v>
                </c:pt>
                <c:pt idx="37128">
                  <c:v>151.13025423749238</c:v>
                </c:pt>
                <c:pt idx="37129">
                  <c:v>150.34073355072098</c:v>
                </c:pt>
                <c:pt idx="37130">
                  <c:v>150.67057036538958</c:v>
                </c:pt>
                <c:pt idx="37131">
                  <c:v>151.44396966213333</c:v>
                </c:pt>
                <c:pt idx="37132">
                  <c:v>151.16816211044352</c:v>
                </c:pt>
                <c:pt idx="37133">
                  <c:v>153.00689518879224</c:v>
                </c:pt>
                <c:pt idx="37134">
                  <c:v>151.99557331771612</c:v>
                </c:pt>
                <c:pt idx="37135">
                  <c:v>151.9036294336112</c:v>
                </c:pt>
                <c:pt idx="37136">
                  <c:v>153.65044212596433</c:v>
                </c:pt>
                <c:pt idx="37137">
                  <c:v>152.82300742058243</c:v>
                </c:pt>
                <c:pt idx="37138">
                  <c:v>152.14155863561541</c:v>
                </c:pt>
                <c:pt idx="37139">
                  <c:v>153.70447813711809</c:v>
                </c:pt>
                <c:pt idx="37140">
                  <c:v>151.58993750707955</c:v>
                </c:pt>
                <c:pt idx="37141">
                  <c:v>150.48669494875003</c:v>
                </c:pt>
                <c:pt idx="37142">
                  <c:v>151.0383163785437</c:v>
                </c:pt>
                <c:pt idx="37143">
                  <c:v>151.71980131444809</c:v>
                </c:pt>
                <c:pt idx="37144">
                  <c:v>150.52460336396524</c:v>
                </c:pt>
                <c:pt idx="37145">
                  <c:v>151.9036294336112</c:v>
                </c:pt>
                <c:pt idx="37146">
                  <c:v>150.43266562551966</c:v>
                </c:pt>
                <c:pt idx="37147">
                  <c:v>152.4552927382407</c:v>
                </c:pt>
                <c:pt idx="37148">
                  <c:v>152.27140497003089</c:v>
                </c:pt>
                <c:pt idx="37149">
                  <c:v>150.89234853359747</c:v>
                </c:pt>
                <c:pt idx="37150">
                  <c:v>150.57863292820184</c:v>
                </c:pt>
                <c:pt idx="37151">
                  <c:v>151.35203180318464</c:v>
                </c:pt>
                <c:pt idx="37152">
                  <c:v>150.39476311495758</c:v>
                </c:pt>
                <c:pt idx="37153">
                  <c:v>150.21088739706022</c:v>
                </c:pt>
                <c:pt idx="37154">
                  <c:v>152.23349046940788</c:v>
                </c:pt>
                <c:pt idx="37155">
                  <c:v>152.41736618730525</c:v>
                </c:pt>
                <c:pt idx="37156">
                  <c:v>150.94637851959502</c:v>
                </c:pt>
                <c:pt idx="37157">
                  <c:v>150.43266562551966</c:v>
                </c:pt>
                <c:pt idx="37158">
                  <c:v>152.27140497003089</c:v>
                </c:pt>
                <c:pt idx="37159">
                  <c:v>150.98428699506178</c:v>
                </c:pt>
                <c:pt idx="37160">
                  <c:v>153.74238601006925</c:v>
                </c:pt>
                <c:pt idx="37161">
                  <c:v>151.9036294336112</c:v>
                </c:pt>
                <c:pt idx="37162">
                  <c:v>151.16816211044352</c:v>
                </c:pt>
                <c:pt idx="37163">
                  <c:v>150.11894971886622</c:v>
                </c:pt>
                <c:pt idx="37164">
                  <c:v>150.98428699506178</c:v>
                </c:pt>
                <c:pt idx="37165">
                  <c:v>150.67057036538958</c:v>
                </c:pt>
                <c:pt idx="37166">
                  <c:v>153.6125402781694</c:v>
                </c:pt>
                <c:pt idx="37167">
                  <c:v>151.77381322497692</c:v>
                </c:pt>
                <c:pt idx="37168">
                  <c:v>151.49799964813087</c:v>
                </c:pt>
                <c:pt idx="37169">
                  <c:v>151.81174519855301</c:v>
                </c:pt>
                <c:pt idx="37170">
                  <c:v>151.99557331771612</c:v>
                </c:pt>
                <c:pt idx="37171">
                  <c:v>152.17946108592596</c:v>
                </c:pt>
                <c:pt idx="37172">
                  <c:v>150.61654098190766</c:v>
                </c:pt>
                <c:pt idx="37173">
                  <c:v>151.53591354623825</c:v>
                </c:pt>
                <c:pt idx="37174">
                  <c:v>150.34073355072098</c:v>
                </c:pt>
                <c:pt idx="37175">
                  <c:v>151.31412995538975</c:v>
                </c:pt>
                <c:pt idx="37176">
                  <c:v>151.31412995538975</c:v>
                </c:pt>
                <c:pt idx="37177">
                  <c:v>150.67057036538958</c:v>
                </c:pt>
                <c:pt idx="37178">
                  <c:v>151.22219209644106</c:v>
                </c:pt>
                <c:pt idx="37179">
                  <c:v>152.08751720182104</c:v>
                </c:pt>
                <c:pt idx="37180">
                  <c:v>154.75370848366097</c:v>
                </c:pt>
                <c:pt idx="37181">
                  <c:v>153.74238601006925</c:v>
                </c:pt>
                <c:pt idx="37182">
                  <c:v>150.89234853359747</c:v>
                </c:pt>
                <c:pt idx="37183">
                  <c:v>150.89234853359747</c:v>
                </c:pt>
                <c:pt idx="37184">
                  <c:v>150.34073355072098</c:v>
                </c:pt>
                <c:pt idx="37185">
                  <c:v>151.2600999693922</c:v>
                </c:pt>
                <c:pt idx="37186">
                  <c:v>151.71980131444809</c:v>
                </c:pt>
                <c:pt idx="37187">
                  <c:v>150.06492009437804</c:v>
                </c:pt>
                <c:pt idx="37188">
                  <c:v>152.54723662234562</c:v>
                </c:pt>
                <c:pt idx="37189">
                  <c:v>153.65044212596433</c:v>
                </c:pt>
                <c:pt idx="37190">
                  <c:v>153.28272684110698</c:v>
                </c:pt>
                <c:pt idx="37191">
                  <c:v>151.62785743034317</c:v>
                </c:pt>
                <c:pt idx="37192">
                  <c:v>150.43266562551966</c:v>
                </c:pt>
                <c:pt idx="37193">
                  <c:v>150.302825376512</c:v>
                </c:pt>
                <c:pt idx="37194">
                  <c:v>150.76250882685389</c:v>
                </c:pt>
                <c:pt idx="37195">
                  <c:v>150.39476311495758</c:v>
                </c:pt>
                <c:pt idx="37196">
                  <c:v>151.53591354623825</c:v>
                </c:pt>
                <c:pt idx="37197">
                  <c:v>150.98428699506178</c:v>
                </c:pt>
                <c:pt idx="37198">
                  <c:v>150.52460336396524</c:v>
                </c:pt>
                <c:pt idx="37199">
                  <c:v>151.62785743034317</c:v>
                </c:pt>
                <c:pt idx="37200">
                  <c:v>150.11894971886622</c:v>
                </c:pt>
                <c:pt idx="37201">
                  <c:v>151.77381322497692</c:v>
                </c:pt>
                <c:pt idx="37202">
                  <c:v>150.67057036538958</c:v>
                </c:pt>
                <c:pt idx="37203">
                  <c:v>151.77381322497692</c:v>
                </c:pt>
                <c:pt idx="37204">
                  <c:v>152.50930404625393</c:v>
                </c:pt>
                <c:pt idx="37205">
                  <c:v>154.99159129196221</c:v>
                </c:pt>
                <c:pt idx="37206">
                  <c:v>152.50930404625393</c:v>
                </c:pt>
                <c:pt idx="37207">
                  <c:v>152.32542832835657</c:v>
                </c:pt>
                <c:pt idx="37208">
                  <c:v>150.52460336396524</c:v>
                </c:pt>
                <c:pt idx="37209">
                  <c:v>151.07622425149484</c:v>
                </c:pt>
                <c:pt idx="37210">
                  <c:v>151.99557331771612</c:v>
                </c:pt>
                <c:pt idx="37211">
                  <c:v>154.66176520207168</c:v>
                </c:pt>
                <c:pt idx="37212">
                  <c:v>152.82300742058243</c:v>
                </c:pt>
                <c:pt idx="37213">
                  <c:v>150.89234853359747</c:v>
                </c:pt>
                <c:pt idx="37214">
                  <c:v>151.2600999693922</c:v>
                </c:pt>
                <c:pt idx="37215">
                  <c:v>150.39476311495758</c:v>
                </c:pt>
                <c:pt idx="37216">
                  <c:v>152.54723662234562</c:v>
                </c:pt>
                <c:pt idx="37217">
                  <c:v>151.53591354623825</c:v>
                </c:pt>
                <c:pt idx="37218">
                  <c:v>150.1568581340814</c:v>
                </c:pt>
                <c:pt idx="37219">
                  <c:v>150.02701787302345</c:v>
                </c:pt>
                <c:pt idx="37220">
                  <c:v>150.1568581340814</c:v>
                </c:pt>
                <c:pt idx="37221">
                  <c:v>152.04962077666673</c:v>
                </c:pt>
                <c:pt idx="37222">
                  <c:v>152.32542832835657</c:v>
                </c:pt>
                <c:pt idx="37223">
                  <c:v>150.02701787302345</c:v>
                </c:pt>
                <c:pt idx="37224">
                  <c:v>153.00689518879224</c:v>
                </c:pt>
                <c:pt idx="37225">
                  <c:v>150.06492009437804</c:v>
                </c:pt>
                <c:pt idx="37226">
                  <c:v>150.98428699506178</c:v>
                </c:pt>
                <c:pt idx="37227">
                  <c:v>152.17946108592596</c:v>
                </c:pt>
                <c:pt idx="37228">
                  <c:v>152.54723662234562</c:v>
                </c:pt>
                <c:pt idx="37229">
                  <c:v>153.46655435775449</c:v>
                </c:pt>
                <c:pt idx="37230">
                  <c:v>152.08751720182104</c:v>
                </c:pt>
                <c:pt idx="37231">
                  <c:v>152.4552927382407</c:v>
                </c:pt>
                <c:pt idx="37232">
                  <c:v>150.89234853359747</c:v>
                </c:pt>
                <c:pt idx="37233">
                  <c:v>150.2487958122754</c:v>
                </c:pt>
                <c:pt idx="37234">
                  <c:v>150.02701787302345</c:v>
                </c:pt>
                <c:pt idx="37235">
                  <c:v>150.52460336396524</c:v>
                </c:pt>
                <c:pt idx="37236">
                  <c:v>154.16416200922089</c:v>
                </c:pt>
                <c:pt idx="37237">
                  <c:v>153.79641599606677</c:v>
                </c:pt>
                <c:pt idx="37238">
                  <c:v>154.80771798412732</c:v>
                </c:pt>
                <c:pt idx="37239">
                  <c:v>153.42866998291265</c:v>
                </c:pt>
                <c:pt idx="37240">
                  <c:v>152.50930404625393</c:v>
                </c:pt>
                <c:pt idx="37241">
                  <c:v>152.32542832835657</c:v>
                </c:pt>
                <c:pt idx="37242">
                  <c:v>150.21088739706022</c:v>
                </c:pt>
                <c:pt idx="37243">
                  <c:v>151.9036294336112</c:v>
                </c:pt>
                <c:pt idx="37244">
                  <c:v>157.32789743738056</c:v>
                </c:pt>
                <c:pt idx="37245">
                  <c:v>157.32789743738056</c:v>
                </c:pt>
                <c:pt idx="37246">
                  <c:v>154.56982131796678</c:v>
                </c:pt>
                <c:pt idx="37247">
                  <c:v>152.27140497003089</c:v>
                </c:pt>
                <c:pt idx="37248">
                  <c:v>150.89234853359747</c:v>
                </c:pt>
                <c:pt idx="37249">
                  <c:v>150.61654098190766</c:v>
                </c:pt>
                <c:pt idx="37250">
                  <c:v>153.9802856888079</c:v>
                </c:pt>
                <c:pt idx="37251">
                  <c:v>150.67057036538958</c:v>
                </c:pt>
                <c:pt idx="37252">
                  <c:v>153.3367327264796</c:v>
                </c:pt>
                <c:pt idx="37253">
                  <c:v>151.22219209644106</c:v>
                </c:pt>
                <c:pt idx="37254">
                  <c:v>151.31412995538975</c:v>
                </c:pt>
                <c:pt idx="37255">
                  <c:v>154.53190802237503</c:v>
                </c:pt>
                <c:pt idx="37256">
                  <c:v>153.52060844437696</c:v>
                </c:pt>
                <c:pt idx="37257">
                  <c:v>152.87704945689242</c:v>
                </c:pt>
                <c:pt idx="37258">
                  <c:v>150.302825376512</c:v>
                </c:pt>
                <c:pt idx="37259">
                  <c:v>151.35203180318464</c:v>
                </c:pt>
                <c:pt idx="37260">
                  <c:v>152.17946108592596</c:v>
                </c:pt>
                <c:pt idx="37261">
                  <c:v>150.89234853359747</c:v>
                </c:pt>
                <c:pt idx="37262">
                  <c:v>151.95768231520242</c:v>
                </c:pt>
                <c:pt idx="37263">
                  <c:v>152.50930404625393</c:v>
                </c:pt>
                <c:pt idx="37264">
                  <c:v>150.302825376512</c:v>
                </c:pt>
                <c:pt idx="37265">
                  <c:v>151.07622425149484</c:v>
                </c:pt>
                <c:pt idx="37266">
                  <c:v>152.73106353647751</c:v>
                </c:pt>
                <c:pt idx="37267">
                  <c:v>152.27140497003089</c:v>
                </c:pt>
                <c:pt idx="37268">
                  <c:v>153.19078295700209</c:v>
                </c:pt>
                <c:pt idx="37269">
                  <c:v>154.11010189744221</c:v>
                </c:pt>
                <c:pt idx="37270">
                  <c:v>152.63911965237259</c:v>
                </c:pt>
                <c:pt idx="37271">
                  <c:v>151.53591354623825</c:v>
                </c:pt>
                <c:pt idx="37272">
                  <c:v>150.02701787302345</c:v>
                </c:pt>
                <c:pt idx="37273">
                  <c:v>151.58993750707955</c:v>
                </c:pt>
                <c:pt idx="37274">
                  <c:v>151.68187476351261</c:v>
                </c:pt>
                <c:pt idx="37275">
                  <c:v>151.77381322497692</c:v>
                </c:pt>
                <c:pt idx="37276">
                  <c:v>154.07222535530346</c:v>
                </c:pt>
                <c:pt idx="37277">
                  <c:v>150.06492009437804</c:v>
                </c:pt>
                <c:pt idx="37278">
                  <c:v>150.80041730232065</c:v>
                </c:pt>
                <c:pt idx="37279">
                  <c:v>151.07622425149484</c:v>
                </c:pt>
                <c:pt idx="37280">
                  <c:v>150.89234853359747</c:v>
                </c:pt>
                <c:pt idx="37281">
                  <c:v>150.80041730232065</c:v>
                </c:pt>
                <c:pt idx="37282">
                  <c:v>150.61654098190766</c:v>
                </c:pt>
                <c:pt idx="37283">
                  <c:v>152.08751720182104</c:v>
                </c:pt>
                <c:pt idx="37284">
                  <c:v>150.34073355072098</c:v>
                </c:pt>
                <c:pt idx="37285">
                  <c:v>150.06492009437804</c:v>
                </c:pt>
                <c:pt idx="37286">
                  <c:v>150.02701787302345</c:v>
                </c:pt>
                <c:pt idx="37287">
                  <c:v>152.87704945689242</c:v>
                </c:pt>
                <c:pt idx="37288">
                  <c:v>154.07222535530346</c:v>
                </c:pt>
                <c:pt idx="37289">
                  <c:v>151.58993750707955</c:v>
                </c:pt>
                <c:pt idx="37290">
                  <c:v>151.44396966213333</c:v>
                </c:pt>
                <c:pt idx="37291">
                  <c:v>153.46655435775449</c:v>
                </c:pt>
                <c:pt idx="37292">
                  <c:v>151.81174519855301</c:v>
                </c:pt>
                <c:pt idx="37293">
                  <c:v>151.99557331771612</c:v>
                </c:pt>
                <c:pt idx="37294">
                  <c:v>150.98428699506178</c:v>
                </c:pt>
                <c:pt idx="37295">
                  <c:v>153.19078295700209</c:v>
                </c:pt>
                <c:pt idx="37296">
                  <c:v>151.99557331771612</c:v>
                </c:pt>
                <c:pt idx="37297">
                  <c:v>152.17946108592596</c:v>
                </c:pt>
                <c:pt idx="37298">
                  <c:v>151.16816211044352</c:v>
                </c:pt>
                <c:pt idx="37299">
                  <c:v>150.89234853359747</c:v>
                </c:pt>
                <c:pt idx="37300">
                  <c:v>150.52460336396524</c:v>
                </c:pt>
                <c:pt idx="37301">
                  <c:v>151.22219209644106</c:v>
                </c:pt>
                <c:pt idx="37302">
                  <c:v>150.34073355072098</c:v>
                </c:pt>
                <c:pt idx="37303">
                  <c:v>151.68187476351261</c:v>
                </c:pt>
                <c:pt idx="37304">
                  <c:v>151.0383163785437</c:v>
                </c:pt>
                <c:pt idx="37305">
                  <c:v>150.11894971886622</c:v>
                </c:pt>
                <c:pt idx="37306">
                  <c:v>150.39476311495758</c:v>
                </c:pt>
                <c:pt idx="37307">
                  <c:v>150.48669494875003</c:v>
                </c:pt>
                <c:pt idx="37308">
                  <c:v>152.41736618730525</c:v>
                </c:pt>
                <c:pt idx="37309">
                  <c:v>154.16416200922089</c:v>
                </c:pt>
                <c:pt idx="37310">
                  <c:v>156.27870083171257</c:v>
                </c:pt>
                <c:pt idx="37311">
                  <c:v>154.71578133020989</c:v>
                </c:pt>
                <c:pt idx="37312">
                  <c:v>151.95768231520242</c:v>
                </c:pt>
                <c:pt idx="37313">
                  <c:v>152.17946108592596</c:v>
                </c:pt>
                <c:pt idx="37314">
                  <c:v>150.67057036538958</c:v>
                </c:pt>
                <c:pt idx="37315">
                  <c:v>154.11010189744221</c:v>
                </c:pt>
                <c:pt idx="37316">
                  <c:v>155.0294798844134</c:v>
                </c:pt>
                <c:pt idx="37317">
                  <c:v>155.21336765262322</c:v>
                </c:pt>
                <c:pt idx="37318">
                  <c:v>152.08751720182104</c:v>
                </c:pt>
                <c:pt idx="37319">
                  <c:v>151.53591354623825</c:v>
                </c:pt>
                <c:pt idx="37320">
                  <c:v>151.9036294336112</c:v>
                </c:pt>
                <c:pt idx="37321">
                  <c:v>150.94637851959502</c:v>
                </c:pt>
                <c:pt idx="37322">
                  <c:v>151.53591354623825</c:v>
                </c:pt>
                <c:pt idx="37323">
                  <c:v>151.71980131444809</c:v>
                </c:pt>
                <c:pt idx="37324">
                  <c:v>150.34073355072098</c:v>
                </c:pt>
                <c:pt idx="37325">
                  <c:v>150.52460336396524</c:v>
                </c:pt>
                <c:pt idx="37326">
                  <c:v>151.58993750707955</c:v>
                </c:pt>
                <c:pt idx="37327">
                  <c:v>153.15285700858223</c:v>
                </c:pt>
                <c:pt idx="37328">
                  <c:v>150.06492009437804</c:v>
                </c:pt>
                <c:pt idx="37329">
                  <c:v>151.07622425149484</c:v>
                </c:pt>
                <c:pt idx="37330">
                  <c:v>150.02701787302345</c:v>
                </c:pt>
                <c:pt idx="37331">
                  <c:v>150.34073355072098</c:v>
                </c:pt>
                <c:pt idx="37332">
                  <c:v>151.71980131444809</c:v>
                </c:pt>
                <c:pt idx="37333">
                  <c:v>151.16816211044352</c:v>
                </c:pt>
                <c:pt idx="37334">
                  <c:v>150.39476311495758</c:v>
                </c:pt>
                <c:pt idx="37335">
                  <c:v>150.57863292820184</c:v>
                </c:pt>
                <c:pt idx="37336">
                  <c:v>151.07622425149484</c:v>
                </c:pt>
                <c:pt idx="37337">
                  <c:v>151.62785743034317</c:v>
                </c:pt>
                <c:pt idx="37338">
                  <c:v>150.76250882685389</c:v>
                </c:pt>
                <c:pt idx="37339">
                  <c:v>152.50930404625393</c:v>
                </c:pt>
                <c:pt idx="37340">
                  <c:v>152.50930404625393</c:v>
                </c:pt>
                <c:pt idx="37341">
                  <c:v>150.57863292820184</c:v>
                </c:pt>
                <c:pt idx="37342">
                  <c:v>153.46655435775449</c:v>
                </c:pt>
                <c:pt idx="37343">
                  <c:v>154.75370848366097</c:v>
                </c:pt>
                <c:pt idx="37344">
                  <c:v>151.9036294336112</c:v>
                </c:pt>
                <c:pt idx="37345">
                  <c:v>152.27140497003089</c:v>
                </c:pt>
                <c:pt idx="37346">
                  <c:v>152.82300742058243</c:v>
                </c:pt>
                <c:pt idx="37347">
                  <c:v>150.89234853359747</c:v>
                </c:pt>
                <c:pt idx="37348">
                  <c:v>151.71980131444809</c:v>
                </c:pt>
                <c:pt idx="37349">
                  <c:v>150.89234853359747</c:v>
                </c:pt>
                <c:pt idx="37350">
                  <c:v>150.94637851959502</c:v>
                </c:pt>
                <c:pt idx="37351">
                  <c:v>150.48669494875003</c:v>
                </c:pt>
                <c:pt idx="37352">
                  <c:v>150.67057036538958</c:v>
                </c:pt>
                <c:pt idx="37353">
                  <c:v>152.14155863561541</c:v>
                </c:pt>
                <c:pt idx="37354">
                  <c:v>155.63514907441549</c:v>
                </c:pt>
                <c:pt idx="37355">
                  <c:v>154.16416200922089</c:v>
                </c:pt>
                <c:pt idx="37356">
                  <c:v>152.41736618730525</c:v>
                </c:pt>
                <c:pt idx="37357">
                  <c:v>152.14155863561541</c:v>
                </c:pt>
                <c:pt idx="37358">
                  <c:v>150.57863292820184</c:v>
                </c:pt>
                <c:pt idx="37359">
                  <c:v>151.22219209644106</c:v>
                </c:pt>
                <c:pt idx="37360">
                  <c:v>150.57863292820184</c:v>
                </c:pt>
                <c:pt idx="37361">
                  <c:v>150.302825376512</c:v>
                </c:pt>
                <c:pt idx="37362">
                  <c:v>151.86574505876936</c:v>
                </c:pt>
                <c:pt idx="37363">
                  <c:v>150.302825376512</c:v>
                </c:pt>
                <c:pt idx="37364">
                  <c:v>150.70847944337197</c:v>
                </c:pt>
                <c:pt idx="37365">
                  <c:v>152.82300742058243</c:v>
                </c:pt>
                <c:pt idx="37366">
                  <c:v>152.27140497003089</c:v>
                </c:pt>
                <c:pt idx="37367">
                  <c:v>151.49799964813087</c:v>
                </c:pt>
                <c:pt idx="37368">
                  <c:v>153.28272684110698</c:v>
                </c:pt>
                <c:pt idx="37369">
                  <c:v>150.52460336396524</c:v>
                </c:pt>
                <c:pt idx="37370">
                  <c:v>150.34073355072098</c:v>
                </c:pt>
                <c:pt idx="37371">
                  <c:v>150.48669494875003</c:v>
                </c:pt>
                <c:pt idx="37372">
                  <c:v>150.52460336396524</c:v>
                </c:pt>
                <c:pt idx="37373">
                  <c:v>150.67057036538958</c:v>
                </c:pt>
                <c:pt idx="37374">
                  <c:v>151.86574505876936</c:v>
                </c:pt>
                <c:pt idx="37375">
                  <c:v>150.57863292820184</c:v>
                </c:pt>
                <c:pt idx="37376">
                  <c:v>151.62785743034317</c:v>
                </c:pt>
                <c:pt idx="37377">
                  <c:v>150.34073355072098</c:v>
                </c:pt>
                <c:pt idx="37378">
                  <c:v>150.34073355072098</c:v>
                </c:pt>
                <c:pt idx="37379">
                  <c:v>150.76250882685389</c:v>
                </c:pt>
                <c:pt idx="37380">
                  <c:v>150.98428699506178</c:v>
                </c:pt>
                <c:pt idx="37381">
                  <c:v>151.07622425149484</c:v>
                </c:pt>
                <c:pt idx="37382">
                  <c:v>151.99557331771612</c:v>
                </c:pt>
                <c:pt idx="37383">
                  <c:v>151.16816211044352</c:v>
                </c:pt>
                <c:pt idx="37384">
                  <c:v>150.52460336396524</c:v>
                </c:pt>
                <c:pt idx="37385">
                  <c:v>150.67057036538958</c:v>
                </c:pt>
                <c:pt idx="37386">
                  <c:v>150.76250882685389</c:v>
                </c:pt>
                <c:pt idx="37387">
                  <c:v>151.0383163785437</c:v>
                </c:pt>
                <c:pt idx="37388">
                  <c:v>151.53591354623825</c:v>
                </c:pt>
                <c:pt idx="37389">
                  <c:v>152.63911965237259</c:v>
                </c:pt>
                <c:pt idx="37390">
                  <c:v>150.85444668580257</c:v>
                </c:pt>
                <c:pt idx="37391">
                  <c:v>152.50930404625393</c:v>
                </c:pt>
                <c:pt idx="37392">
                  <c:v>151.40606178918219</c:v>
                </c:pt>
                <c:pt idx="37393">
                  <c:v>150.2487958122754</c:v>
                </c:pt>
                <c:pt idx="37394">
                  <c:v>150.85444668580257</c:v>
                </c:pt>
                <c:pt idx="37395">
                  <c:v>150.302825376512</c:v>
                </c:pt>
                <c:pt idx="37396">
                  <c:v>150.11894971886622</c:v>
                </c:pt>
                <c:pt idx="37397">
                  <c:v>151.35203180318464</c:v>
                </c:pt>
                <c:pt idx="37398">
                  <c:v>152.4552927382407</c:v>
                </c:pt>
                <c:pt idx="37399">
                  <c:v>154.56982131796678</c:v>
                </c:pt>
                <c:pt idx="37400">
                  <c:v>151.13025423749238</c:v>
                </c:pt>
                <c:pt idx="37401">
                  <c:v>150.21088739706022</c:v>
                </c:pt>
                <c:pt idx="37402">
                  <c:v>151.16816211044352</c:v>
                </c:pt>
                <c:pt idx="37403">
                  <c:v>151.9036294336112</c:v>
                </c:pt>
                <c:pt idx="37404">
                  <c:v>151.95768231520242</c:v>
                </c:pt>
                <c:pt idx="37405">
                  <c:v>151.40606178918219</c:v>
                </c:pt>
                <c:pt idx="37406">
                  <c:v>151.71980131444809</c:v>
                </c:pt>
                <c:pt idx="37407">
                  <c:v>151.9036294336112</c:v>
                </c:pt>
                <c:pt idx="37408">
                  <c:v>151.81174519855301</c:v>
                </c:pt>
                <c:pt idx="37409">
                  <c:v>151.71980131444809</c:v>
                </c:pt>
                <c:pt idx="37410">
                  <c:v>153.09883907289716</c:v>
                </c:pt>
                <c:pt idx="37411">
                  <c:v>150.85444668580257</c:v>
                </c:pt>
                <c:pt idx="37412">
                  <c:v>151.49799964813087</c:v>
                </c:pt>
                <c:pt idx="37413">
                  <c:v>150.70847944337197</c:v>
                </c:pt>
                <c:pt idx="37414">
                  <c:v>151.9036294336112</c:v>
                </c:pt>
                <c:pt idx="37415">
                  <c:v>150.21088739706022</c:v>
                </c:pt>
                <c:pt idx="37416">
                  <c:v>150.48669494875003</c:v>
                </c:pt>
                <c:pt idx="37417">
                  <c:v>151.40606178918219</c:v>
                </c:pt>
                <c:pt idx="37418">
                  <c:v>152.14155863561541</c:v>
                </c:pt>
                <c:pt idx="37419">
                  <c:v>151.95768231520242</c:v>
                </c:pt>
                <c:pt idx="37420">
                  <c:v>151.95768231520242</c:v>
                </c:pt>
                <c:pt idx="37421">
                  <c:v>150.89234853359747</c:v>
                </c:pt>
                <c:pt idx="37422">
                  <c:v>150.48669494875003</c:v>
                </c:pt>
                <c:pt idx="37423">
                  <c:v>153.88835385501545</c:v>
                </c:pt>
                <c:pt idx="37424">
                  <c:v>153.6125402781694</c:v>
                </c:pt>
                <c:pt idx="37425">
                  <c:v>150.06492009437804</c:v>
                </c:pt>
                <c:pt idx="37426">
                  <c:v>151.31412995538975</c:v>
                </c:pt>
                <c:pt idx="37427">
                  <c:v>150.43266562551966</c:v>
                </c:pt>
                <c:pt idx="37428">
                  <c:v>150.06492009437804</c:v>
                </c:pt>
                <c:pt idx="37429">
                  <c:v>150.2487958122754</c:v>
                </c:pt>
                <c:pt idx="37430">
                  <c:v>154.38593354975694</c:v>
                </c:pt>
                <c:pt idx="37431">
                  <c:v>153.28272684110698</c:v>
                </c:pt>
                <c:pt idx="37432">
                  <c:v>151.40606178918219</c:v>
                </c:pt>
                <c:pt idx="37433">
                  <c:v>154.34803471454015</c:v>
                </c:pt>
                <c:pt idx="37434">
                  <c:v>152.54723662234562</c:v>
                </c:pt>
                <c:pt idx="37435">
                  <c:v>156.04080356303638</c:v>
                </c:pt>
                <c:pt idx="37436">
                  <c:v>153.46655435775449</c:v>
                </c:pt>
                <c:pt idx="37437">
                  <c:v>154.66176520207168</c:v>
                </c:pt>
                <c:pt idx="37438">
                  <c:v>150.52460336396524</c:v>
                </c:pt>
                <c:pt idx="37439">
                  <c:v>151.13025423749238</c:v>
                </c:pt>
                <c:pt idx="37440">
                  <c:v>150.06492009437804</c:v>
                </c:pt>
                <c:pt idx="37441">
                  <c:v>150.34073355072098</c:v>
                </c:pt>
                <c:pt idx="37442">
                  <c:v>152.63911965237259</c:v>
                </c:pt>
                <c:pt idx="37443">
                  <c:v>153.46655435775449</c:v>
                </c:pt>
                <c:pt idx="37444">
                  <c:v>153.00689518879224</c:v>
                </c:pt>
                <c:pt idx="37445">
                  <c:v>152.41736618730525</c:v>
                </c:pt>
                <c:pt idx="37446">
                  <c:v>151.44396966213333</c:v>
                </c:pt>
                <c:pt idx="37447">
                  <c:v>153.00689518879224</c:v>
                </c:pt>
                <c:pt idx="37448">
                  <c:v>151.2600999693922</c:v>
                </c:pt>
                <c:pt idx="37449">
                  <c:v>150.06492009437804</c:v>
                </c:pt>
                <c:pt idx="37450">
                  <c:v>150.94637851959502</c:v>
                </c:pt>
                <c:pt idx="37451">
                  <c:v>151.0383163785437</c:v>
                </c:pt>
                <c:pt idx="37452">
                  <c:v>150.48669494875003</c:v>
                </c:pt>
                <c:pt idx="37453">
                  <c:v>150.61654098190766</c:v>
                </c:pt>
                <c:pt idx="37454">
                  <c:v>153.24479486753091</c:v>
                </c:pt>
                <c:pt idx="37455">
                  <c:v>155.4512727540025</c:v>
                </c:pt>
                <c:pt idx="37456">
                  <c:v>150.67057036538958</c:v>
                </c:pt>
                <c:pt idx="37457">
                  <c:v>152.63911965237259</c:v>
                </c:pt>
                <c:pt idx="37458">
                  <c:v>150.98428699506178</c:v>
                </c:pt>
                <c:pt idx="37459">
                  <c:v>150.302825376512</c:v>
                </c:pt>
                <c:pt idx="37460">
                  <c:v>150.61654098190766</c:v>
                </c:pt>
                <c:pt idx="37461">
                  <c:v>153.37461047364957</c:v>
                </c:pt>
                <c:pt idx="37462">
                  <c:v>153.00689518879224</c:v>
                </c:pt>
                <c:pt idx="37463">
                  <c:v>150.43266562551966</c:v>
                </c:pt>
                <c:pt idx="37464">
                  <c:v>153.00689518879224</c:v>
                </c:pt>
                <c:pt idx="37465">
                  <c:v>153.28272684110698</c:v>
                </c:pt>
                <c:pt idx="37466">
                  <c:v>151.2600999693922</c:v>
                </c:pt>
                <c:pt idx="37467">
                  <c:v>150.06492009437804</c:v>
                </c:pt>
                <c:pt idx="37468">
                  <c:v>151.0383163785437</c:v>
                </c:pt>
                <c:pt idx="37469">
                  <c:v>150.39476311495758</c:v>
                </c:pt>
                <c:pt idx="37470">
                  <c:v>150.48669494875003</c:v>
                </c:pt>
                <c:pt idx="37471">
                  <c:v>151.22219209644106</c:v>
                </c:pt>
                <c:pt idx="37472">
                  <c:v>151.49799964813087</c:v>
                </c:pt>
                <c:pt idx="37473">
                  <c:v>151.16816211044352</c:v>
                </c:pt>
                <c:pt idx="37474">
                  <c:v>152.82300742058243</c:v>
                </c:pt>
                <c:pt idx="37475">
                  <c:v>153.00689518879224</c:v>
                </c:pt>
                <c:pt idx="37476">
                  <c:v>154.16416200922089</c:v>
                </c:pt>
                <c:pt idx="37477">
                  <c:v>151.95768231520242</c:v>
                </c:pt>
                <c:pt idx="37478">
                  <c:v>150.2487958122754</c:v>
                </c:pt>
                <c:pt idx="37479">
                  <c:v>151.07622425149484</c:v>
                </c:pt>
                <c:pt idx="37480">
                  <c:v>150.48669494875003</c:v>
                </c:pt>
                <c:pt idx="37481">
                  <c:v>151.77381322497692</c:v>
                </c:pt>
                <c:pt idx="37482">
                  <c:v>151.71980131444809</c:v>
                </c:pt>
                <c:pt idx="37483">
                  <c:v>154.20204578154713</c:v>
                </c:pt>
                <c:pt idx="37484">
                  <c:v>150.43266562551966</c:v>
                </c:pt>
                <c:pt idx="37485">
                  <c:v>151.95768231520242</c:v>
                </c:pt>
                <c:pt idx="37486">
                  <c:v>156.55451440855862</c:v>
                </c:pt>
                <c:pt idx="37487">
                  <c:v>150.06492009437804</c:v>
                </c:pt>
                <c:pt idx="37488">
                  <c:v>155.48919930493798</c:v>
                </c:pt>
                <c:pt idx="37489">
                  <c:v>153.74238601006925</c:v>
                </c:pt>
                <c:pt idx="37490">
                  <c:v>150.34073355072098</c:v>
                </c:pt>
                <c:pt idx="37491">
                  <c:v>152.87704945689242</c:v>
                </c:pt>
                <c:pt idx="37492">
                  <c:v>153.6125402781694</c:v>
                </c:pt>
                <c:pt idx="37493">
                  <c:v>151.13025423749238</c:v>
                </c:pt>
                <c:pt idx="37494">
                  <c:v>150.61654098190766</c:v>
                </c:pt>
                <c:pt idx="37495">
                  <c:v>151.9036294336112</c:v>
                </c:pt>
                <c:pt idx="37496">
                  <c:v>154.11010189744221</c:v>
                </c:pt>
                <c:pt idx="37497">
                  <c:v>153.92627377827907</c:v>
                </c:pt>
                <c:pt idx="37498">
                  <c:v>151.99557331771612</c:v>
                </c:pt>
                <c:pt idx="37499">
                  <c:v>150.02701787302345</c:v>
                </c:pt>
                <c:pt idx="37500">
                  <c:v>151.44396966213333</c:v>
                </c:pt>
                <c:pt idx="37501">
                  <c:v>151.71980131444809</c:v>
                </c:pt>
                <c:pt idx="37502">
                  <c:v>151.95768231520242</c:v>
                </c:pt>
                <c:pt idx="37503">
                  <c:v>154.25609806062272</c:v>
                </c:pt>
                <c:pt idx="37504">
                  <c:v>154.80771798412732</c:v>
                </c:pt>
                <c:pt idx="37505">
                  <c:v>152.78511159794374</c:v>
                </c:pt>
                <c:pt idx="37506">
                  <c:v>150.52460336396524</c:v>
                </c:pt>
                <c:pt idx="37507">
                  <c:v>152.27140497003089</c:v>
                </c:pt>
                <c:pt idx="37508">
                  <c:v>151.71980131444809</c:v>
                </c:pt>
                <c:pt idx="37509">
                  <c:v>152.82300742058243</c:v>
                </c:pt>
                <c:pt idx="37510">
                  <c:v>152.36334885413578</c:v>
                </c:pt>
                <c:pt idx="37511">
                  <c:v>151.81174519855301</c:v>
                </c:pt>
                <c:pt idx="37512">
                  <c:v>152.82300742058243</c:v>
                </c:pt>
                <c:pt idx="37513">
                  <c:v>150.98428699506178</c:v>
                </c:pt>
                <c:pt idx="37514">
                  <c:v>156.73838410129974</c:v>
                </c:pt>
                <c:pt idx="37515">
                  <c:v>156.92225981919711</c:v>
                </c:pt>
                <c:pt idx="37516">
                  <c:v>150.2487958122754</c:v>
                </c:pt>
                <c:pt idx="37517">
                  <c:v>151.81174519855301</c:v>
                </c:pt>
                <c:pt idx="37518">
                  <c:v>152.36334885413578</c:v>
                </c:pt>
                <c:pt idx="37519">
                  <c:v>150.85444668580257</c:v>
                </c:pt>
                <c:pt idx="37520">
                  <c:v>152.60124130268699</c:v>
                </c:pt>
                <c:pt idx="37521">
                  <c:v>151.0383163785437</c:v>
                </c:pt>
                <c:pt idx="37522">
                  <c:v>151.53591354623825</c:v>
                </c:pt>
                <c:pt idx="37523">
                  <c:v>151.16816211044352</c:v>
                </c:pt>
                <c:pt idx="37524">
                  <c:v>151.07622425149484</c:v>
                </c:pt>
                <c:pt idx="37525">
                  <c:v>153.55849824185941</c:v>
                </c:pt>
                <c:pt idx="37526">
                  <c:v>152.91495130468732</c:v>
                </c:pt>
                <c:pt idx="37527">
                  <c:v>151.16816211044352</c:v>
                </c:pt>
                <c:pt idx="37528">
                  <c:v>151.58993750707955</c:v>
                </c:pt>
                <c:pt idx="37529">
                  <c:v>155.35933549756945</c:v>
                </c:pt>
                <c:pt idx="37530">
                  <c:v>153.42866998291265</c:v>
                </c:pt>
                <c:pt idx="37531">
                  <c:v>150.06492009437804</c:v>
                </c:pt>
                <c:pt idx="37532">
                  <c:v>151.71980131444809</c:v>
                </c:pt>
                <c:pt idx="37533">
                  <c:v>152.54723662234562</c:v>
                </c:pt>
                <c:pt idx="37534">
                  <c:v>150.52460336396524</c:v>
                </c:pt>
                <c:pt idx="37535">
                  <c:v>150.70847944337197</c:v>
                </c:pt>
                <c:pt idx="37536">
                  <c:v>154.93753600030848</c:v>
                </c:pt>
                <c:pt idx="37537">
                  <c:v>153.46655435775449</c:v>
                </c:pt>
                <c:pt idx="37538">
                  <c:v>150.89234853359747</c:v>
                </c:pt>
                <c:pt idx="37539">
                  <c:v>151.49799964813087</c:v>
                </c:pt>
                <c:pt idx="37540">
                  <c:v>150.67057036538958</c:v>
                </c:pt>
                <c:pt idx="37541">
                  <c:v>151.53591354623825</c:v>
                </c:pt>
                <c:pt idx="37542">
                  <c:v>152.91495130468732</c:v>
                </c:pt>
                <c:pt idx="37543">
                  <c:v>150.98428699506178</c:v>
                </c:pt>
                <c:pt idx="37544">
                  <c:v>150.94637851959502</c:v>
                </c:pt>
                <c:pt idx="37545">
                  <c:v>150.1568581340814</c:v>
                </c:pt>
                <c:pt idx="37546">
                  <c:v>150.80041730232065</c:v>
                </c:pt>
                <c:pt idx="37547">
                  <c:v>151.81174519855301</c:v>
                </c:pt>
                <c:pt idx="37548">
                  <c:v>150.1568581340814</c:v>
                </c:pt>
                <c:pt idx="37549">
                  <c:v>152.78511159794374</c:v>
                </c:pt>
                <c:pt idx="37550">
                  <c:v>152.4552927382407</c:v>
                </c:pt>
                <c:pt idx="37551">
                  <c:v>151.68187476351261</c:v>
                </c:pt>
                <c:pt idx="37552">
                  <c:v>154.43997076594195</c:v>
                </c:pt>
                <c:pt idx="37553">
                  <c:v>154.34803471454015</c:v>
                </c:pt>
                <c:pt idx="37554">
                  <c:v>151.71980131444809</c:v>
                </c:pt>
                <c:pt idx="37555">
                  <c:v>153.28272684110698</c:v>
                </c:pt>
                <c:pt idx="37556">
                  <c:v>152.82300742058243</c:v>
                </c:pt>
                <c:pt idx="37557">
                  <c:v>150.94637851959502</c:v>
                </c:pt>
                <c:pt idx="37558">
                  <c:v>152.78511159794374</c:v>
                </c:pt>
                <c:pt idx="37559">
                  <c:v>150.52460336396524</c:v>
                </c:pt>
                <c:pt idx="37560">
                  <c:v>152.63911965237259</c:v>
                </c:pt>
                <c:pt idx="37561">
                  <c:v>153.37461047364957</c:v>
                </c:pt>
                <c:pt idx="37562">
                  <c:v>151.62785743034317</c:v>
                </c:pt>
                <c:pt idx="37563">
                  <c:v>151.53591354623825</c:v>
                </c:pt>
                <c:pt idx="37564">
                  <c:v>153.46655435775449</c:v>
                </c:pt>
                <c:pt idx="37565">
                  <c:v>152.08751720182104</c:v>
                </c:pt>
                <c:pt idx="37566">
                  <c:v>151.71980131444809</c:v>
                </c:pt>
                <c:pt idx="37567">
                  <c:v>150.11894971886622</c:v>
                </c:pt>
                <c:pt idx="37568">
                  <c:v>152.60124130268699</c:v>
                </c:pt>
                <c:pt idx="37569">
                  <c:v>151.95768231520242</c:v>
                </c:pt>
                <c:pt idx="37570">
                  <c:v>153.79641599606677</c:v>
                </c:pt>
                <c:pt idx="37571">
                  <c:v>153.70447813711809</c:v>
                </c:pt>
                <c:pt idx="37572">
                  <c:v>150.21088739706022</c:v>
                </c:pt>
                <c:pt idx="37573">
                  <c:v>151.71980131444809</c:v>
                </c:pt>
                <c:pt idx="37574">
                  <c:v>150.67057036538958</c:v>
                </c:pt>
                <c:pt idx="37575">
                  <c:v>152.41736618730525</c:v>
                </c:pt>
                <c:pt idx="37576">
                  <c:v>151.58993750707955</c:v>
                </c:pt>
                <c:pt idx="37577">
                  <c:v>152.08751720182104</c:v>
                </c:pt>
                <c:pt idx="37578">
                  <c:v>154.56982131796678</c:v>
                </c:pt>
                <c:pt idx="37579">
                  <c:v>150.06492009437804</c:v>
                </c:pt>
                <c:pt idx="37580">
                  <c:v>153.46655435775449</c:v>
                </c:pt>
                <c:pt idx="37581">
                  <c:v>152.91495130468732</c:v>
                </c:pt>
                <c:pt idx="37582">
                  <c:v>155.48919930493798</c:v>
                </c:pt>
                <c:pt idx="37583">
                  <c:v>150.302825376512</c:v>
                </c:pt>
                <c:pt idx="37584">
                  <c:v>150.80041730232065</c:v>
                </c:pt>
                <c:pt idx="37585">
                  <c:v>150.2487958122754</c:v>
                </c:pt>
                <c:pt idx="37586">
                  <c:v>151.95768231520242</c:v>
                </c:pt>
                <c:pt idx="37587">
                  <c:v>151.77381322497692</c:v>
                </c:pt>
                <c:pt idx="37588">
                  <c:v>151.07622425149484</c:v>
                </c:pt>
                <c:pt idx="37589">
                  <c:v>150.34073355072098</c:v>
                </c:pt>
                <c:pt idx="37590">
                  <c:v>150.70847944337197</c:v>
                </c:pt>
                <c:pt idx="37591">
                  <c:v>151.99557331771612</c:v>
                </c:pt>
                <c:pt idx="37592">
                  <c:v>150.80041730232065</c:v>
                </c:pt>
                <c:pt idx="37593">
                  <c:v>151.99557331771612</c:v>
                </c:pt>
                <c:pt idx="37594">
                  <c:v>150.80041730232065</c:v>
                </c:pt>
                <c:pt idx="37595">
                  <c:v>153.65044212596433</c:v>
                </c:pt>
                <c:pt idx="37596">
                  <c:v>150.67057036538958</c:v>
                </c:pt>
                <c:pt idx="37597">
                  <c:v>156.09483113897144</c:v>
                </c:pt>
                <c:pt idx="37598">
                  <c:v>155.72708030569234</c:v>
                </c:pt>
                <c:pt idx="37599">
                  <c:v>150.34073355072098</c:v>
                </c:pt>
                <c:pt idx="37600">
                  <c:v>151.35203180318464</c:v>
                </c:pt>
                <c:pt idx="37601">
                  <c:v>154.29398966565202</c:v>
                </c:pt>
                <c:pt idx="37602">
                  <c:v>154.75370848366097</c:v>
                </c:pt>
                <c:pt idx="37603">
                  <c:v>152.27140497003089</c:v>
                </c:pt>
                <c:pt idx="37604">
                  <c:v>152.73106353647751</c:v>
                </c:pt>
                <c:pt idx="37605">
                  <c:v>151.44396966213333</c:v>
                </c:pt>
                <c:pt idx="37606">
                  <c:v>151.35203180318464</c:v>
                </c:pt>
                <c:pt idx="37607">
                  <c:v>151.31412995538975</c:v>
                </c:pt>
                <c:pt idx="37608">
                  <c:v>152.9689873158411</c:v>
                </c:pt>
                <c:pt idx="37609">
                  <c:v>151.68187476351261</c:v>
                </c:pt>
                <c:pt idx="37610">
                  <c:v>150.302825376512</c:v>
                </c:pt>
                <c:pt idx="37611">
                  <c:v>152.50930404625393</c:v>
                </c:pt>
                <c:pt idx="37612">
                  <c:v>150.52460336396524</c:v>
                </c:pt>
                <c:pt idx="37613">
                  <c:v>152.14155863561541</c:v>
                </c:pt>
                <c:pt idx="37614">
                  <c:v>151.0383163785437</c:v>
                </c:pt>
                <c:pt idx="37615">
                  <c:v>150.48669494875003</c:v>
                </c:pt>
                <c:pt idx="37616">
                  <c:v>150.43266562551966</c:v>
                </c:pt>
                <c:pt idx="37617">
                  <c:v>151.07622425149484</c:v>
                </c:pt>
                <c:pt idx="37618">
                  <c:v>151.86574505876936</c:v>
                </c:pt>
                <c:pt idx="37619">
                  <c:v>151.0383163785437</c:v>
                </c:pt>
                <c:pt idx="37620">
                  <c:v>151.53591354623825</c:v>
                </c:pt>
                <c:pt idx="37621">
                  <c:v>151.16816211044352</c:v>
                </c:pt>
                <c:pt idx="37622">
                  <c:v>151.53591354623825</c:v>
                </c:pt>
                <c:pt idx="37623">
                  <c:v>152.08751720182104</c:v>
                </c:pt>
                <c:pt idx="37624">
                  <c:v>153.55849824185941</c:v>
                </c:pt>
                <c:pt idx="37625">
                  <c:v>151.2600999693922</c:v>
                </c:pt>
                <c:pt idx="37626">
                  <c:v>153.65044212596433</c:v>
                </c:pt>
                <c:pt idx="37627">
                  <c:v>151.9036294336112</c:v>
                </c:pt>
                <c:pt idx="37628">
                  <c:v>151.49799964813087</c:v>
                </c:pt>
                <c:pt idx="37629">
                  <c:v>153.3367327264796</c:v>
                </c:pt>
                <c:pt idx="37630">
                  <c:v>152.14155863561541</c:v>
                </c:pt>
                <c:pt idx="37631">
                  <c:v>151.22219209644106</c:v>
                </c:pt>
                <c:pt idx="37632">
                  <c:v>151.07622425149484</c:v>
                </c:pt>
                <c:pt idx="37633">
                  <c:v>151.07622425149484</c:v>
                </c:pt>
                <c:pt idx="37634">
                  <c:v>151.07622425149484</c:v>
                </c:pt>
                <c:pt idx="37635">
                  <c:v>150.06492009437804</c:v>
                </c:pt>
                <c:pt idx="37636">
                  <c:v>150.48669494875003</c:v>
                </c:pt>
                <c:pt idx="37637">
                  <c:v>150.06492009437804</c:v>
                </c:pt>
                <c:pt idx="37638">
                  <c:v>150.52460336396524</c:v>
                </c:pt>
                <c:pt idx="37639">
                  <c:v>150.02701787302345</c:v>
                </c:pt>
                <c:pt idx="37640">
                  <c:v>152.14155863561541</c:v>
                </c:pt>
                <c:pt idx="37641">
                  <c:v>150.43266562551966</c:v>
                </c:pt>
                <c:pt idx="37642">
                  <c:v>150.57863292820184</c:v>
                </c:pt>
                <c:pt idx="37643">
                  <c:v>150.70847944337197</c:v>
                </c:pt>
                <c:pt idx="37644">
                  <c:v>150.11894971886622</c:v>
                </c:pt>
                <c:pt idx="37645">
                  <c:v>151.58993750707955</c:v>
                </c:pt>
                <c:pt idx="37646">
                  <c:v>154.07222535530346</c:v>
                </c:pt>
                <c:pt idx="37647">
                  <c:v>151.49799964813087</c:v>
                </c:pt>
                <c:pt idx="37648">
                  <c:v>153.37461047364957</c:v>
                </c:pt>
                <c:pt idx="37649">
                  <c:v>153.19078295700209</c:v>
                </c:pt>
                <c:pt idx="37650">
                  <c:v>153.46655435775449</c:v>
                </c:pt>
                <c:pt idx="37651">
                  <c:v>150.98428699506178</c:v>
                </c:pt>
                <c:pt idx="37652">
                  <c:v>153.46655435775449</c:v>
                </c:pt>
                <c:pt idx="37653">
                  <c:v>151.71980131444809</c:v>
                </c:pt>
                <c:pt idx="37654">
                  <c:v>152.63911965237259</c:v>
                </c:pt>
                <c:pt idx="37655">
                  <c:v>150.52460336396524</c:v>
                </c:pt>
                <c:pt idx="37656">
                  <c:v>151.81174519855301</c:v>
                </c:pt>
                <c:pt idx="37657">
                  <c:v>150.02701787302345</c:v>
                </c:pt>
                <c:pt idx="37658">
                  <c:v>151.62785743034317</c:v>
                </c:pt>
                <c:pt idx="37659">
                  <c:v>150.76250882685389</c:v>
                </c:pt>
                <c:pt idx="37660">
                  <c:v>153.79641599606677</c:v>
                </c:pt>
                <c:pt idx="37661">
                  <c:v>153.06092517478979</c:v>
                </c:pt>
                <c:pt idx="37662">
                  <c:v>151.95768231520242</c:v>
                </c:pt>
                <c:pt idx="37663">
                  <c:v>150.80041730232065</c:v>
                </c:pt>
                <c:pt idx="37664">
                  <c:v>151.35203180318464</c:v>
                </c:pt>
                <c:pt idx="37665">
                  <c:v>150.48669494875003</c:v>
                </c:pt>
                <c:pt idx="37666">
                  <c:v>150.06492009437804</c:v>
                </c:pt>
                <c:pt idx="37667">
                  <c:v>151.81174519855301</c:v>
                </c:pt>
                <c:pt idx="37668">
                  <c:v>150.98428699506178</c:v>
                </c:pt>
                <c:pt idx="37669">
                  <c:v>152.17946108592596</c:v>
                </c:pt>
                <c:pt idx="37670">
                  <c:v>152.27140497003089</c:v>
                </c:pt>
                <c:pt idx="37671">
                  <c:v>154.29398966565202</c:v>
                </c:pt>
                <c:pt idx="37672">
                  <c:v>154.71578133020989</c:v>
                </c:pt>
                <c:pt idx="37673">
                  <c:v>152.14155863561541</c:v>
                </c:pt>
                <c:pt idx="37674">
                  <c:v>150.76250882685389</c:v>
                </c:pt>
                <c:pt idx="37675">
                  <c:v>152.41736618730525</c:v>
                </c:pt>
                <c:pt idx="37676">
                  <c:v>150.06492009437804</c:v>
                </c:pt>
                <c:pt idx="37677">
                  <c:v>152.4552927382407</c:v>
                </c:pt>
                <c:pt idx="37678">
                  <c:v>150.89234853359747</c:v>
                </c:pt>
                <c:pt idx="37679">
                  <c:v>151.07622425149484</c:v>
                </c:pt>
                <c:pt idx="37680">
                  <c:v>150.21088739706022</c:v>
                </c:pt>
                <c:pt idx="37681">
                  <c:v>150.34073355072098</c:v>
                </c:pt>
                <c:pt idx="37682">
                  <c:v>151.71980131444809</c:v>
                </c:pt>
                <c:pt idx="37683">
                  <c:v>153.37461047364957</c:v>
                </c:pt>
                <c:pt idx="37684">
                  <c:v>153.46655435775449</c:v>
                </c:pt>
                <c:pt idx="37685">
                  <c:v>150.80041730232065</c:v>
                </c:pt>
                <c:pt idx="37686">
                  <c:v>151.58993750707955</c:v>
                </c:pt>
                <c:pt idx="37687">
                  <c:v>151.95768231520242</c:v>
                </c:pt>
                <c:pt idx="37688">
                  <c:v>154.07222535530346</c:v>
                </c:pt>
                <c:pt idx="37689">
                  <c:v>152.14155863561541</c:v>
                </c:pt>
                <c:pt idx="37690">
                  <c:v>150.76250882685389</c:v>
                </c:pt>
                <c:pt idx="37691">
                  <c:v>151.16816211044352</c:v>
                </c:pt>
                <c:pt idx="37692">
                  <c:v>150.80041730232065</c:v>
                </c:pt>
                <c:pt idx="37693">
                  <c:v>152.17946108592596</c:v>
                </c:pt>
                <c:pt idx="37694">
                  <c:v>151.53591354623825</c:v>
                </c:pt>
                <c:pt idx="37695">
                  <c:v>150.48669494875003</c:v>
                </c:pt>
                <c:pt idx="37696">
                  <c:v>151.68187476351261</c:v>
                </c:pt>
                <c:pt idx="37697">
                  <c:v>150.34073355072098</c:v>
                </c:pt>
                <c:pt idx="37698">
                  <c:v>150.06492009437804</c:v>
                </c:pt>
                <c:pt idx="37699">
                  <c:v>150.34073355072098</c:v>
                </c:pt>
                <c:pt idx="37700">
                  <c:v>151.9036294336112</c:v>
                </c:pt>
                <c:pt idx="37701">
                  <c:v>151.0383163785437</c:v>
                </c:pt>
                <c:pt idx="37702">
                  <c:v>150.89234853359747</c:v>
                </c:pt>
                <c:pt idx="37703">
                  <c:v>150.06492009437804</c:v>
                </c:pt>
                <c:pt idx="37704">
                  <c:v>150.06492009437804</c:v>
                </c:pt>
                <c:pt idx="37705">
                  <c:v>152.69317373899506</c:v>
                </c:pt>
                <c:pt idx="37706">
                  <c:v>150.11894971886622</c:v>
                </c:pt>
                <c:pt idx="37707">
                  <c:v>150.1568581340814</c:v>
                </c:pt>
                <c:pt idx="37708">
                  <c:v>151.35203180318464</c:v>
                </c:pt>
                <c:pt idx="37709">
                  <c:v>150.76250882685389</c:v>
                </c:pt>
                <c:pt idx="37710">
                  <c:v>151.9036294336112</c:v>
                </c:pt>
                <c:pt idx="37711">
                  <c:v>153.65044212596433</c:v>
                </c:pt>
                <c:pt idx="37712">
                  <c:v>153.55849824185941</c:v>
                </c:pt>
                <c:pt idx="37713">
                  <c:v>150.11894971886622</c:v>
                </c:pt>
                <c:pt idx="37714">
                  <c:v>154.34803471454015</c:v>
                </c:pt>
                <c:pt idx="37715">
                  <c:v>150.11894971886622</c:v>
                </c:pt>
                <c:pt idx="37716">
                  <c:v>151.81174519855301</c:v>
                </c:pt>
                <c:pt idx="37717">
                  <c:v>150.06492009437804</c:v>
                </c:pt>
                <c:pt idx="37718">
                  <c:v>150.94637851959502</c:v>
                </c:pt>
                <c:pt idx="37719">
                  <c:v>150.70847944337197</c:v>
                </c:pt>
                <c:pt idx="37720">
                  <c:v>151.81174519855301</c:v>
                </c:pt>
                <c:pt idx="37721">
                  <c:v>151.77381322497692</c:v>
                </c:pt>
                <c:pt idx="37722">
                  <c:v>152.32542832835657</c:v>
                </c:pt>
                <c:pt idx="37723">
                  <c:v>150.11894971886622</c:v>
                </c:pt>
                <c:pt idx="37724">
                  <c:v>151.62785743034317</c:v>
                </c:pt>
                <c:pt idx="37725">
                  <c:v>150.02701787302345</c:v>
                </c:pt>
                <c:pt idx="37726">
                  <c:v>152.27140497003089</c:v>
                </c:pt>
                <c:pt idx="37727">
                  <c:v>152.08751720182104</c:v>
                </c:pt>
                <c:pt idx="37728">
                  <c:v>152.4552927382407</c:v>
                </c:pt>
                <c:pt idx="37729">
                  <c:v>151.53591354623825</c:v>
                </c:pt>
                <c:pt idx="37730">
                  <c:v>152.36334885413578</c:v>
                </c:pt>
                <c:pt idx="37731">
                  <c:v>150.61654098190766</c:v>
                </c:pt>
                <c:pt idx="37732">
                  <c:v>151.40606178918219</c:v>
                </c:pt>
                <c:pt idx="37733">
                  <c:v>150.21088739706022</c:v>
                </c:pt>
                <c:pt idx="37734">
                  <c:v>150.39476311495758</c:v>
                </c:pt>
                <c:pt idx="37735">
                  <c:v>152.41736618730525</c:v>
                </c:pt>
                <c:pt idx="37736">
                  <c:v>152.41736618730525</c:v>
                </c:pt>
                <c:pt idx="37737">
                  <c:v>152.41736618730525</c:v>
                </c:pt>
                <c:pt idx="37738">
                  <c:v>153.9802856888079</c:v>
                </c:pt>
                <c:pt idx="37739">
                  <c:v>152.41736618730525</c:v>
                </c:pt>
                <c:pt idx="37740">
                  <c:v>151.95768231520242</c:v>
                </c:pt>
                <c:pt idx="37741">
                  <c:v>152.87704945689242</c:v>
                </c:pt>
                <c:pt idx="37742">
                  <c:v>153.06092517478979</c:v>
                </c:pt>
                <c:pt idx="37743">
                  <c:v>150.57863292820184</c:v>
                </c:pt>
                <c:pt idx="37744">
                  <c:v>154.01821766238399</c:v>
                </c:pt>
                <c:pt idx="37745">
                  <c:v>153.19078295700209</c:v>
                </c:pt>
                <c:pt idx="37746">
                  <c:v>152.82300742058243</c:v>
                </c:pt>
                <c:pt idx="37747">
                  <c:v>153.37461047364957</c:v>
                </c:pt>
                <c:pt idx="37748">
                  <c:v>152.73106353647751</c:v>
                </c:pt>
                <c:pt idx="37749">
                  <c:v>151.81174519855301</c:v>
                </c:pt>
                <c:pt idx="37750">
                  <c:v>150.1568581340814</c:v>
                </c:pt>
                <c:pt idx="37751">
                  <c:v>150.76250882685389</c:v>
                </c:pt>
                <c:pt idx="37752">
                  <c:v>152.04962077666673</c:v>
                </c:pt>
                <c:pt idx="37753">
                  <c:v>151.22219209644106</c:v>
                </c:pt>
                <c:pt idx="37754">
                  <c:v>151.16816211044352</c:v>
                </c:pt>
                <c:pt idx="37755">
                  <c:v>152.73106353647751</c:v>
                </c:pt>
                <c:pt idx="37756">
                  <c:v>151.99557331771612</c:v>
                </c:pt>
                <c:pt idx="37757">
                  <c:v>154.20204578154713</c:v>
                </c:pt>
                <c:pt idx="37758">
                  <c:v>151.2600999693922</c:v>
                </c:pt>
                <c:pt idx="37759">
                  <c:v>150.2487958122754</c:v>
                </c:pt>
                <c:pt idx="37760">
                  <c:v>150.57863292820184</c:v>
                </c:pt>
                <c:pt idx="37761">
                  <c:v>151.53591354623825</c:v>
                </c:pt>
                <c:pt idx="37762">
                  <c:v>152.17946108592596</c:v>
                </c:pt>
                <c:pt idx="37763">
                  <c:v>151.07622425149484</c:v>
                </c:pt>
                <c:pt idx="37764">
                  <c:v>151.9036294336112</c:v>
                </c:pt>
                <c:pt idx="37765">
                  <c:v>151.53591354623825</c:v>
                </c:pt>
                <c:pt idx="37766">
                  <c:v>150.39476311495758</c:v>
                </c:pt>
                <c:pt idx="37767">
                  <c:v>150.98428699506178</c:v>
                </c:pt>
                <c:pt idx="37768">
                  <c:v>150.06492009437804</c:v>
                </c:pt>
                <c:pt idx="37769">
                  <c:v>153.52060844437696</c:v>
                </c:pt>
                <c:pt idx="37770">
                  <c:v>151.13025423749238</c:v>
                </c:pt>
                <c:pt idx="37771">
                  <c:v>151.0383163785437</c:v>
                </c:pt>
                <c:pt idx="37772">
                  <c:v>152.50930404625393</c:v>
                </c:pt>
                <c:pt idx="37773">
                  <c:v>150.67057036538958</c:v>
                </c:pt>
                <c:pt idx="37774">
                  <c:v>150.02701787302345</c:v>
                </c:pt>
                <c:pt idx="37775">
                  <c:v>150.1568581340814</c:v>
                </c:pt>
                <c:pt idx="37776">
                  <c:v>151.2600999693922</c:v>
                </c:pt>
                <c:pt idx="37777">
                  <c:v>150.70847944337197</c:v>
                </c:pt>
                <c:pt idx="37778">
                  <c:v>150.302825376512</c:v>
                </c:pt>
                <c:pt idx="37779">
                  <c:v>151.86574505876936</c:v>
                </c:pt>
                <c:pt idx="37780">
                  <c:v>151.22219209644106</c:v>
                </c:pt>
                <c:pt idx="37781">
                  <c:v>150.43266562551966</c:v>
                </c:pt>
                <c:pt idx="37782">
                  <c:v>150.39476311495758</c:v>
                </c:pt>
                <c:pt idx="37783">
                  <c:v>151.13025423749238</c:v>
                </c:pt>
                <c:pt idx="37784">
                  <c:v>150.57863292820184</c:v>
                </c:pt>
                <c:pt idx="37785">
                  <c:v>152.41736618730525</c:v>
                </c:pt>
                <c:pt idx="37786">
                  <c:v>151.68187476351261</c:v>
                </c:pt>
                <c:pt idx="37787">
                  <c:v>150.76250882685389</c:v>
                </c:pt>
                <c:pt idx="37788">
                  <c:v>150.67057036538958</c:v>
                </c:pt>
                <c:pt idx="37789">
                  <c:v>150.02701787302345</c:v>
                </c:pt>
                <c:pt idx="37790">
                  <c:v>152.54723662234562</c:v>
                </c:pt>
                <c:pt idx="37791">
                  <c:v>152.27140497003089</c:v>
                </c:pt>
                <c:pt idx="37792">
                  <c:v>151.9036294336112</c:v>
                </c:pt>
                <c:pt idx="37793">
                  <c:v>153.28272684110698</c:v>
                </c:pt>
                <c:pt idx="37794">
                  <c:v>153.09883907289716</c:v>
                </c:pt>
                <c:pt idx="37795">
                  <c:v>152.17946108592596</c:v>
                </c:pt>
                <c:pt idx="37796">
                  <c:v>152.08751720182104</c:v>
                </c:pt>
                <c:pt idx="37797">
                  <c:v>151.99557331771612</c:v>
                </c:pt>
                <c:pt idx="37798">
                  <c:v>151.2600999693922</c:v>
                </c:pt>
                <c:pt idx="37799">
                  <c:v>150.80041730232065</c:v>
                </c:pt>
                <c:pt idx="37800">
                  <c:v>154.16416200922089</c:v>
                </c:pt>
                <c:pt idx="37801">
                  <c:v>151.68187476351261</c:v>
                </c:pt>
                <c:pt idx="37802">
                  <c:v>150.2487958122754</c:v>
                </c:pt>
                <c:pt idx="37803">
                  <c:v>153.52060844437696</c:v>
                </c:pt>
                <c:pt idx="37804">
                  <c:v>150.94637851959502</c:v>
                </c:pt>
                <c:pt idx="37805">
                  <c:v>152.9689873158411</c:v>
                </c:pt>
                <c:pt idx="37806">
                  <c:v>151.86574505876936</c:v>
                </c:pt>
                <c:pt idx="37807">
                  <c:v>151.0383163785437</c:v>
                </c:pt>
                <c:pt idx="37808">
                  <c:v>152.41736618730525</c:v>
                </c:pt>
                <c:pt idx="37809">
                  <c:v>157.19806737088692</c:v>
                </c:pt>
                <c:pt idx="37810">
                  <c:v>150.52460336396524</c:v>
                </c:pt>
                <c:pt idx="37811">
                  <c:v>151.81174519855301</c:v>
                </c:pt>
                <c:pt idx="37812">
                  <c:v>153.92627377827907</c:v>
                </c:pt>
                <c:pt idx="37813">
                  <c:v>153.83432989417415</c:v>
                </c:pt>
                <c:pt idx="37814">
                  <c:v>151.53591354623825</c:v>
                </c:pt>
                <c:pt idx="37815">
                  <c:v>151.35203180318464</c:v>
                </c:pt>
                <c:pt idx="37816">
                  <c:v>152.78511159794374</c:v>
                </c:pt>
                <c:pt idx="37817">
                  <c:v>150.34073355072098</c:v>
                </c:pt>
                <c:pt idx="37818">
                  <c:v>151.95768231520242</c:v>
                </c:pt>
                <c:pt idx="37819">
                  <c:v>152.50930404625393</c:v>
                </c:pt>
                <c:pt idx="37820">
                  <c:v>151.86574505876936</c:v>
                </c:pt>
                <c:pt idx="37821">
                  <c:v>151.95768231520242</c:v>
                </c:pt>
                <c:pt idx="37822">
                  <c:v>151.0383163785437</c:v>
                </c:pt>
                <c:pt idx="37823">
                  <c:v>151.2600999693922</c:v>
                </c:pt>
                <c:pt idx="37824">
                  <c:v>150.21088739706022</c:v>
                </c:pt>
                <c:pt idx="37825">
                  <c:v>151.9036294336112</c:v>
                </c:pt>
                <c:pt idx="37826">
                  <c:v>150.06492009437804</c:v>
                </c:pt>
                <c:pt idx="37827">
                  <c:v>151.16816211044352</c:v>
                </c:pt>
                <c:pt idx="37828">
                  <c:v>151.16816211044352</c:v>
                </c:pt>
                <c:pt idx="37829">
                  <c:v>151.2600999693922</c:v>
                </c:pt>
                <c:pt idx="37830">
                  <c:v>151.62785743034317</c:v>
                </c:pt>
                <c:pt idx="37831">
                  <c:v>151.2600999693922</c:v>
                </c:pt>
                <c:pt idx="37832">
                  <c:v>150.2487958122754</c:v>
                </c:pt>
                <c:pt idx="37833">
                  <c:v>152.27140497003089</c:v>
                </c:pt>
                <c:pt idx="37834">
                  <c:v>151.35203180318464</c:v>
                </c:pt>
                <c:pt idx="37835">
                  <c:v>152.08751720182104</c:v>
                </c:pt>
                <c:pt idx="37836">
                  <c:v>150.34073355072098</c:v>
                </c:pt>
                <c:pt idx="37837">
                  <c:v>150.302825376512</c:v>
                </c:pt>
                <c:pt idx="37838">
                  <c:v>151.40606178918219</c:v>
                </c:pt>
                <c:pt idx="37839">
                  <c:v>151.77381322497692</c:v>
                </c:pt>
                <c:pt idx="37840">
                  <c:v>152.69317373899506</c:v>
                </c:pt>
                <c:pt idx="37841">
                  <c:v>152.32542832835657</c:v>
                </c:pt>
                <c:pt idx="37842">
                  <c:v>150.302825376512</c:v>
                </c:pt>
                <c:pt idx="37843">
                  <c:v>156.68435050020847</c:v>
                </c:pt>
                <c:pt idx="37844">
                  <c:v>153.28272684110698</c:v>
                </c:pt>
                <c:pt idx="37845">
                  <c:v>150.80041730232065</c:v>
                </c:pt>
                <c:pt idx="37846">
                  <c:v>150.57863292820184</c:v>
                </c:pt>
                <c:pt idx="37847">
                  <c:v>152.08751720182104</c:v>
                </c:pt>
                <c:pt idx="37848">
                  <c:v>152.08751720182104</c:v>
                </c:pt>
                <c:pt idx="37849">
                  <c:v>152.17946108592596</c:v>
                </c:pt>
                <c:pt idx="37850">
                  <c:v>151.07622425149484</c:v>
                </c:pt>
                <c:pt idx="37851">
                  <c:v>150.1568581340814</c:v>
                </c:pt>
                <c:pt idx="37852">
                  <c:v>150.06492009437804</c:v>
                </c:pt>
                <c:pt idx="37853">
                  <c:v>150.57863292820184</c:v>
                </c:pt>
                <c:pt idx="37854">
                  <c:v>152.32542832835657</c:v>
                </c:pt>
                <c:pt idx="37855">
                  <c:v>151.0383163785437</c:v>
                </c:pt>
                <c:pt idx="37856">
                  <c:v>152.36334885413578</c:v>
                </c:pt>
                <c:pt idx="37857">
                  <c:v>150.61654098190766</c:v>
                </c:pt>
                <c:pt idx="37858">
                  <c:v>150.11894971886622</c:v>
                </c:pt>
                <c:pt idx="37859">
                  <c:v>150.89234853359747</c:v>
                </c:pt>
                <c:pt idx="37860">
                  <c:v>153.06092517478979</c:v>
                </c:pt>
                <c:pt idx="37861">
                  <c:v>150.06492009437804</c:v>
                </c:pt>
                <c:pt idx="37862">
                  <c:v>150.80041730232065</c:v>
                </c:pt>
                <c:pt idx="37863">
                  <c:v>152.17946108592596</c:v>
                </c:pt>
                <c:pt idx="37864">
                  <c:v>150.80041730232065</c:v>
                </c:pt>
                <c:pt idx="37865">
                  <c:v>150.67057036538958</c:v>
                </c:pt>
                <c:pt idx="37866">
                  <c:v>151.68187476351261</c:v>
                </c:pt>
                <c:pt idx="37867">
                  <c:v>151.95768231520242</c:v>
                </c:pt>
                <c:pt idx="37868">
                  <c:v>150.06492009437804</c:v>
                </c:pt>
                <c:pt idx="37869">
                  <c:v>152.50930404625393</c:v>
                </c:pt>
                <c:pt idx="37870">
                  <c:v>151.68187476351261</c:v>
                </c:pt>
                <c:pt idx="37871">
                  <c:v>150.57863292820184</c:v>
                </c:pt>
                <c:pt idx="37872">
                  <c:v>151.9036294336112</c:v>
                </c:pt>
                <c:pt idx="37873">
                  <c:v>150.43266562551966</c:v>
                </c:pt>
                <c:pt idx="37874">
                  <c:v>152.91495130468732</c:v>
                </c:pt>
                <c:pt idx="37875">
                  <c:v>152.63911965237259</c:v>
                </c:pt>
                <c:pt idx="37876">
                  <c:v>150.70847944337197</c:v>
                </c:pt>
                <c:pt idx="37877">
                  <c:v>150.02701787302345</c:v>
                </c:pt>
                <c:pt idx="37878">
                  <c:v>152.73106353647751</c:v>
                </c:pt>
                <c:pt idx="37879">
                  <c:v>151.16816211044352</c:v>
                </c:pt>
                <c:pt idx="37880">
                  <c:v>150.11894971886622</c:v>
                </c:pt>
                <c:pt idx="37881">
                  <c:v>151.44396966213333</c:v>
                </c:pt>
                <c:pt idx="37882">
                  <c:v>150.21088739706022</c:v>
                </c:pt>
                <c:pt idx="37883">
                  <c:v>150.2487958122754</c:v>
                </c:pt>
                <c:pt idx="37884">
                  <c:v>158.30130962795866</c:v>
                </c:pt>
                <c:pt idx="37885">
                  <c:v>152.41736618730525</c:v>
                </c:pt>
                <c:pt idx="37886">
                  <c:v>150.70847944337197</c:v>
                </c:pt>
                <c:pt idx="37887">
                  <c:v>150.302825376512</c:v>
                </c:pt>
                <c:pt idx="37888">
                  <c:v>152.23349046940788</c:v>
                </c:pt>
                <c:pt idx="37889">
                  <c:v>153.70447813711809</c:v>
                </c:pt>
                <c:pt idx="37890">
                  <c:v>152.32542832835657</c:v>
                </c:pt>
                <c:pt idx="37891">
                  <c:v>152.54723662234562</c:v>
                </c:pt>
                <c:pt idx="37892">
                  <c:v>154.01821766238399</c:v>
                </c:pt>
                <c:pt idx="37893">
                  <c:v>153.46655435775449</c:v>
                </c:pt>
                <c:pt idx="37894">
                  <c:v>153.46655435775449</c:v>
                </c:pt>
                <c:pt idx="37895">
                  <c:v>154.29398966565202</c:v>
                </c:pt>
                <c:pt idx="37896">
                  <c:v>150.2487958122754</c:v>
                </c:pt>
                <c:pt idx="37897">
                  <c:v>150.21088739706022</c:v>
                </c:pt>
                <c:pt idx="37898">
                  <c:v>151.53591354623825</c:v>
                </c:pt>
                <c:pt idx="37899">
                  <c:v>151.07622425149484</c:v>
                </c:pt>
                <c:pt idx="37900">
                  <c:v>151.0383163785437</c:v>
                </c:pt>
                <c:pt idx="37901">
                  <c:v>150.1568581340814</c:v>
                </c:pt>
                <c:pt idx="37902">
                  <c:v>150.76250882685389</c:v>
                </c:pt>
                <c:pt idx="37903">
                  <c:v>152.78511159794374</c:v>
                </c:pt>
                <c:pt idx="37904">
                  <c:v>150.57863292820184</c:v>
                </c:pt>
                <c:pt idx="37905">
                  <c:v>152.87704945689242</c:v>
                </c:pt>
                <c:pt idx="37906">
                  <c:v>151.49799964813087</c:v>
                </c:pt>
                <c:pt idx="37907">
                  <c:v>151.0383163785437</c:v>
                </c:pt>
                <c:pt idx="37908">
                  <c:v>152.32542832835657</c:v>
                </c:pt>
                <c:pt idx="37909">
                  <c:v>151.86574505876936</c:v>
                </c:pt>
                <c:pt idx="37910">
                  <c:v>150.70847944337197</c:v>
                </c:pt>
                <c:pt idx="37911">
                  <c:v>152.91495130468732</c:v>
                </c:pt>
                <c:pt idx="37912">
                  <c:v>151.13025423749238</c:v>
                </c:pt>
                <c:pt idx="37913">
                  <c:v>150.80041730232065</c:v>
                </c:pt>
                <c:pt idx="37914">
                  <c:v>153.46655435775449</c:v>
                </c:pt>
                <c:pt idx="37915">
                  <c:v>150.70847944337197</c:v>
                </c:pt>
                <c:pt idx="37916">
                  <c:v>151.35203180318464</c:v>
                </c:pt>
                <c:pt idx="37917">
                  <c:v>151.13025423749238</c:v>
                </c:pt>
                <c:pt idx="37918">
                  <c:v>152.41736618730525</c:v>
                </c:pt>
                <c:pt idx="37919">
                  <c:v>150.11894971886622</c:v>
                </c:pt>
                <c:pt idx="37920">
                  <c:v>150.21088739706022</c:v>
                </c:pt>
                <c:pt idx="37921">
                  <c:v>150.21088739706022</c:v>
                </c:pt>
                <c:pt idx="37922">
                  <c:v>150.85444668580257</c:v>
                </c:pt>
                <c:pt idx="37923">
                  <c:v>150.11894971886622</c:v>
                </c:pt>
                <c:pt idx="37924">
                  <c:v>155.4512727540025</c:v>
                </c:pt>
                <c:pt idx="37925">
                  <c:v>154.34803471454015</c:v>
                </c:pt>
                <c:pt idx="37926">
                  <c:v>150.98428699506178</c:v>
                </c:pt>
                <c:pt idx="37927">
                  <c:v>152.82300742058243</c:v>
                </c:pt>
                <c:pt idx="37928">
                  <c:v>153.00689518879224</c:v>
                </c:pt>
                <c:pt idx="37929">
                  <c:v>154.84565176525027</c:v>
                </c:pt>
                <c:pt idx="37930">
                  <c:v>155.0294798844134</c:v>
                </c:pt>
                <c:pt idx="37931">
                  <c:v>152.4552927382407</c:v>
                </c:pt>
                <c:pt idx="37932">
                  <c:v>151.40606178918219</c:v>
                </c:pt>
                <c:pt idx="37933">
                  <c:v>151.58993750707955</c:v>
                </c:pt>
                <c:pt idx="37934">
                  <c:v>151.40606178918219</c:v>
                </c:pt>
                <c:pt idx="37935">
                  <c:v>151.40606178918219</c:v>
                </c:pt>
                <c:pt idx="37936">
                  <c:v>150.48669494875003</c:v>
                </c:pt>
                <c:pt idx="37937">
                  <c:v>151.49799964813087</c:v>
                </c:pt>
                <c:pt idx="37938">
                  <c:v>153.79641599606677</c:v>
                </c:pt>
                <c:pt idx="37939">
                  <c:v>150.94637851959502</c:v>
                </c:pt>
                <c:pt idx="37940">
                  <c:v>150.302825376512</c:v>
                </c:pt>
                <c:pt idx="37941">
                  <c:v>152.23349046940788</c:v>
                </c:pt>
                <c:pt idx="37942">
                  <c:v>155.4512727540025</c:v>
                </c:pt>
                <c:pt idx="37943">
                  <c:v>153.6125402781694</c:v>
                </c:pt>
                <c:pt idx="37944">
                  <c:v>155.30531153672814</c:v>
                </c:pt>
                <c:pt idx="37945">
                  <c:v>159.35054238456402</c:v>
                </c:pt>
                <c:pt idx="37946">
                  <c:v>157.87956074201003</c:v>
                </c:pt>
                <c:pt idx="37947">
                  <c:v>156.86823826841831</c:v>
                </c:pt>
                <c:pt idx="37948">
                  <c:v>153.55849824185941</c:v>
                </c:pt>
                <c:pt idx="37949">
                  <c:v>150.67057036538958</c:v>
                </c:pt>
                <c:pt idx="37950">
                  <c:v>150.94637851959502</c:v>
                </c:pt>
                <c:pt idx="37951">
                  <c:v>151.49799964813087</c:v>
                </c:pt>
                <c:pt idx="37952">
                  <c:v>151.49799964813087</c:v>
                </c:pt>
                <c:pt idx="37953">
                  <c:v>151.31412995538975</c:v>
                </c:pt>
                <c:pt idx="37954">
                  <c:v>153.9802856888079</c:v>
                </c:pt>
                <c:pt idx="37955">
                  <c:v>155.17546399728144</c:v>
                </c:pt>
                <c:pt idx="37956">
                  <c:v>152.23349046940788</c:v>
                </c:pt>
                <c:pt idx="37957">
                  <c:v>152.9689873158411</c:v>
                </c:pt>
                <c:pt idx="37958">
                  <c:v>152.87704945689242</c:v>
                </c:pt>
                <c:pt idx="37959">
                  <c:v>151.31412995538975</c:v>
                </c:pt>
                <c:pt idx="37960">
                  <c:v>150.80041730232065</c:v>
                </c:pt>
                <c:pt idx="37961">
                  <c:v>150.02701787302345</c:v>
                </c:pt>
                <c:pt idx="37962">
                  <c:v>150.61654098190766</c:v>
                </c:pt>
                <c:pt idx="37963">
                  <c:v>152.73106353647751</c:v>
                </c:pt>
                <c:pt idx="37964">
                  <c:v>153.00689518879224</c:v>
                </c:pt>
                <c:pt idx="37965">
                  <c:v>150.52460336396524</c:v>
                </c:pt>
                <c:pt idx="37966">
                  <c:v>151.86574505876936</c:v>
                </c:pt>
                <c:pt idx="37967">
                  <c:v>150.43266562551966</c:v>
                </c:pt>
                <c:pt idx="37968">
                  <c:v>153.00689518879224</c:v>
                </c:pt>
                <c:pt idx="37969">
                  <c:v>150.89234853359747</c:v>
                </c:pt>
                <c:pt idx="37970">
                  <c:v>150.43266562551966</c:v>
                </c:pt>
                <c:pt idx="37971">
                  <c:v>151.58993750707955</c:v>
                </c:pt>
                <c:pt idx="37972">
                  <c:v>154.43997076594195</c:v>
                </c:pt>
                <c:pt idx="37973">
                  <c:v>151.77381322497692</c:v>
                </c:pt>
                <c:pt idx="37974">
                  <c:v>150.43266562551966</c:v>
                </c:pt>
                <c:pt idx="37975">
                  <c:v>150.34073355072098</c:v>
                </c:pt>
                <c:pt idx="37976">
                  <c:v>150.1568581340814</c:v>
                </c:pt>
                <c:pt idx="37977">
                  <c:v>150.2487958122754</c:v>
                </c:pt>
                <c:pt idx="37978">
                  <c:v>153.46655435775449</c:v>
                </c:pt>
                <c:pt idx="37979">
                  <c:v>153.00689518879224</c:v>
                </c:pt>
                <c:pt idx="37980">
                  <c:v>151.99557331771612</c:v>
                </c:pt>
                <c:pt idx="37981">
                  <c:v>152.27140497003089</c:v>
                </c:pt>
                <c:pt idx="37982">
                  <c:v>153.83432989417415</c:v>
                </c:pt>
                <c:pt idx="37983">
                  <c:v>152.4552927382407</c:v>
                </c:pt>
                <c:pt idx="37984">
                  <c:v>151.9036294336112</c:v>
                </c:pt>
                <c:pt idx="37985">
                  <c:v>150.02701787302345</c:v>
                </c:pt>
                <c:pt idx="37986">
                  <c:v>150.76250882685389</c:v>
                </c:pt>
                <c:pt idx="37987">
                  <c:v>151.31412995538975</c:v>
                </c:pt>
                <c:pt idx="37988">
                  <c:v>151.40606178918219</c:v>
                </c:pt>
                <c:pt idx="37989">
                  <c:v>155.267403663777</c:v>
                </c:pt>
                <c:pt idx="37990">
                  <c:v>154.16416200922089</c:v>
                </c:pt>
                <c:pt idx="37991">
                  <c:v>151.77381322497692</c:v>
                </c:pt>
                <c:pt idx="37992">
                  <c:v>150.52460336396524</c:v>
                </c:pt>
                <c:pt idx="37993">
                  <c:v>154.11010189744221</c:v>
                </c:pt>
                <c:pt idx="37994">
                  <c:v>153.19078295700209</c:v>
                </c:pt>
                <c:pt idx="37995">
                  <c:v>151.35203180318464</c:v>
                </c:pt>
                <c:pt idx="37996">
                  <c:v>150.98428699506178</c:v>
                </c:pt>
                <c:pt idx="37997">
                  <c:v>151.53591354623825</c:v>
                </c:pt>
                <c:pt idx="37998">
                  <c:v>152.63911965237259</c:v>
                </c:pt>
                <c:pt idx="37999">
                  <c:v>151.71980131444809</c:v>
                </c:pt>
                <c:pt idx="38000">
                  <c:v>150.52460336396524</c:v>
                </c:pt>
                <c:pt idx="38001">
                  <c:v>151.31412995538975</c:v>
                </c:pt>
                <c:pt idx="38002">
                  <c:v>151.22219209644106</c:v>
                </c:pt>
                <c:pt idx="38003">
                  <c:v>152.14155863561541</c:v>
                </c:pt>
                <c:pt idx="38004">
                  <c:v>152.87704945689242</c:v>
                </c:pt>
                <c:pt idx="38005">
                  <c:v>156.92225981919711</c:v>
                </c:pt>
                <c:pt idx="38006">
                  <c:v>151.71980131444809</c:v>
                </c:pt>
                <c:pt idx="38007">
                  <c:v>150.06492009437804</c:v>
                </c:pt>
                <c:pt idx="38008">
                  <c:v>150.48669494875003</c:v>
                </c:pt>
                <c:pt idx="38009">
                  <c:v>150.34073355072098</c:v>
                </c:pt>
                <c:pt idx="38010">
                  <c:v>150.43266562551966</c:v>
                </c:pt>
                <c:pt idx="38011">
                  <c:v>151.53591354623825</c:v>
                </c:pt>
                <c:pt idx="38012">
                  <c:v>155.21336765262322</c:v>
                </c:pt>
                <c:pt idx="38013">
                  <c:v>153.74238601006925</c:v>
                </c:pt>
                <c:pt idx="38014">
                  <c:v>152.63911965237259</c:v>
                </c:pt>
                <c:pt idx="38015">
                  <c:v>155.5811431890429</c:v>
                </c:pt>
                <c:pt idx="38016">
                  <c:v>151.07622425149484</c:v>
                </c:pt>
                <c:pt idx="38017">
                  <c:v>150.80041730232065</c:v>
                </c:pt>
                <c:pt idx="38018">
                  <c:v>150.34073355072098</c:v>
                </c:pt>
                <c:pt idx="38019">
                  <c:v>150.57863292820184</c:v>
                </c:pt>
                <c:pt idx="38020">
                  <c:v>150.57863292820184</c:v>
                </c:pt>
                <c:pt idx="38021">
                  <c:v>150.76250882685389</c:v>
                </c:pt>
                <c:pt idx="38022">
                  <c:v>152.04962077666673</c:v>
                </c:pt>
                <c:pt idx="38023">
                  <c:v>152.69317373899506</c:v>
                </c:pt>
                <c:pt idx="38024">
                  <c:v>150.21088739706022</c:v>
                </c:pt>
                <c:pt idx="38025">
                  <c:v>150.57863292820184</c:v>
                </c:pt>
                <c:pt idx="38026">
                  <c:v>151.13025423749238</c:v>
                </c:pt>
                <c:pt idx="38027">
                  <c:v>151.31412995538975</c:v>
                </c:pt>
                <c:pt idx="38028">
                  <c:v>150.98428699506178</c:v>
                </c:pt>
                <c:pt idx="38029">
                  <c:v>152.73106353647751</c:v>
                </c:pt>
                <c:pt idx="38030">
                  <c:v>155.48919930493798</c:v>
                </c:pt>
                <c:pt idx="38031">
                  <c:v>154.47787743386186</c:v>
                </c:pt>
                <c:pt idx="38032">
                  <c:v>154.29398966565202</c:v>
                </c:pt>
                <c:pt idx="38033">
                  <c:v>154.47787743386186</c:v>
                </c:pt>
                <c:pt idx="38034">
                  <c:v>154.29398966565202</c:v>
                </c:pt>
                <c:pt idx="38035">
                  <c:v>153.09883907289716</c:v>
                </c:pt>
                <c:pt idx="38036">
                  <c:v>150.02701787302345</c:v>
                </c:pt>
                <c:pt idx="38037">
                  <c:v>150.67057036538958</c:v>
                </c:pt>
                <c:pt idx="38038">
                  <c:v>154.53190802237503</c:v>
                </c:pt>
                <c:pt idx="38039">
                  <c:v>152.41736618730525</c:v>
                </c:pt>
                <c:pt idx="38040">
                  <c:v>150.21088739706022</c:v>
                </c:pt>
                <c:pt idx="38041">
                  <c:v>150.67057036538958</c:v>
                </c:pt>
                <c:pt idx="38042">
                  <c:v>150.61654098190766</c:v>
                </c:pt>
                <c:pt idx="38043">
                  <c:v>150.02701787302345</c:v>
                </c:pt>
                <c:pt idx="38044">
                  <c:v>150.1568581340814</c:v>
                </c:pt>
                <c:pt idx="38045">
                  <c:v>150.1568581340814</c:v>
                </c:pt>
                <c:pt idx="38046">
                  <c:v>154.75370848366097</c:v>
                </c:pt>
                <c:pt idx="38047">
                  <c:v>150.80041730232065</c:v>
                </c:pt>
                <c:pt idx="38048">
                  <c:v>152.36334885413578</c:v>
                </c:pt>
                <c:pt idx="38049">
                  <c:v>150.06492009437804</c:v>
                </c:pt>
                <c:pt idx="38050">
                  <c:v>151.0383163785437</c:v>
                </c:pt>
                <c:pt idx="38051">
                  <c:v>150.1568581340814</c:v>
                </c:pt>
                <c:pt idx="38052">
                  <c:v>151.13025423749238</c:v>
                </c:pt>
                <c:pt idx="38053">
                  <c:v>153.42866998291265</c:v>
                </c:pt>
                <c:pt idx="38054">
                  <c:v>153.70447813711809</c:v>
                </c:pt>
                <c:pt idx="38055">
                  <c:v>151.68187476351261</c:v>
                </c:pt>
                <c:pt idx="38056">
                  <c:v>150.02701787302345</c:v>
                </c:pt>
                <c:pt idx="38057">
                  <c:v>150.21088739706022</c:v>
                </c:pt>
                <c:pt idx="38058">
                  <c:v>155.267403663777</c:v>
                </c:pt>
                <c:pt idx="38059">
                  <c:v>154.34803471454015</c:v>
                </c:pt>
                <c:pt idx="38060">
                  <c:v>152.27140497003089</c:v>
                </c:pt>
                <c:pt idx="38061">
                  <c:v>152.63911965237259</c:v>
                </c:pt>
                <c:pt idx="38062">
                  <c:v>154.29398966565202</c:v>
                </c:pt>
                <c:pt idx="38063">
                  <c:v>153.37461047364957</c:v>
                </c:pt>
                <c:pt idx="38064">
                  <c:v>152.82300742058243</c:v>
                </c:pt>
                <c:pt idx="38065">
                  <c:v>152.4552927382407</c:v>
                </c:pt>
                <c:pt idx="38066">
                  <c:v>153.37461047364957</c:v>
                </c:pt>
                <c:pt idx="38067">
                  <c:v>154.66176520207168</c:v>
                </c:pt>
                <c:pt idx="38068">
                  <c:v>152.63911965237259</c:v>
                </c:pt>
                <c:pt idx="38069">
                  <c:v>150.98428699506178</c:v>
                </c:pt>
                <c:pt idx="38070">
                  <c:v>150.21088739706022</c:v>
                </c:pt>
                <c:pt idx="38071">
                  <c:v>150.39476311495758</c:v>
                </c:pt>
                <c:pt idx="38072">
                  <c:v>153.42866998291265</c:v>
                </c:pt>
                <c:pt idx="38073">
                  <c:v>150.94637851959502</c:v>
                </c:pt>
                <c:pt idx="38074">
                  <c:v>151.0383163785437</c:v>
                </c:pt>
                <c:pt idx="38075">
                  <c:v>152.41736618730525</c:v>
                </c:pt>
                <c:pt idx="38076">
                  <c:v>154.71578133020989</c:v>
                </c:pt>
                <c:pt idx="38077">
                  <c:v>152.87704945689242</c:v>
                </c:pt>
                <c:pt idx="38078">
                  <c:v>150.57863292820184</c:v>
                </c:pt>
                <c:pt idx="38079">
                  <c:v>150.21088739706022</c:v>
                </c:pt>
                <c:pt idx="38080">
                  <c:v>150.98428699506178</c:v>
                </c:pt>
                <c:pt idx="38081">
                  <c:v>151.44396966213333</c:v>
                </c:pt>
                <c:pt idx="38082">
                  <c:v>152.08751720182104</c:v>
                </c:pt>
                <c:pt idx="38083">
                  <c:v>151.44396966213333</c:v>
                </c:pt>
                <c:pt idx="38084">
                  <c:v>153.09883907289716</c:v>
                </c:pt>
                <c:pt idx="38085">
                  <c:v>150.98428699506178</c:v>
                </c:pt>
                <c:pt idx="38086">
                  <c:v>150.85444668580257</c:v>
                </c:pt>
                <c:pt idx="38087">
                  <c:v>151.53591354623825</c:v>
                </c:pt>
                <c:pt idx="38088">
                  <c:v>150.57863292820184</c:v>
                </c:pt>
                <c:pt idx="38089">
                  <c:v>150.02701787302345</c:v>
                </c:pt>
                <c:pt idx="38090">
                  <c:v>150.80041730232065</c:v>
                </c:pt>
                <c:pt idx="38091">
                  <c:v>151.53591354623825</c:v>
                </c:pt>
                <c:pt idx="38092">
                  <c:v>150.48669494875003</c:v>
                </c:pt>
                <c:pt idx="38093">
                  <c:v>150.34073355072098</c:v>
                </c:pt>
                <c:pt idx="38094">
                  <c:v>151.16816211044352</c:v>
                </c:pt>
                <c:pt idx="38095">
                  <c:v>151.81174519855301</c:v>
                </c:pt>
                <c:pt idx="38096">
                  <c:v>150.1568581340814</c:v>
                </c:pt>
                <c:pt idx="38097">
                  <c:v>151.62785743034317</c:v>
                </c:pt>
                <c:pt idx="38098">
                  <c:v>150.76250882685389</c:v>
                </c:pt>
                <c:pt idx="38099">
                  <c:v>151.9036294336112</c:v>
                </c:pt>
                <c:pt idx="38100">
                  <c:v>150.70847944337197</c:v>
                </c:pt>
                <c:pt idx="38101">
                  <c:v>150.48669494875003</c:v>
                </c:pt>
                <c:pt idx="38102">
                  <c:v>151.16816211044352</c:v>
                </c:pt>
                <c:pt idx="38103">
                  <c:v>151.71980131444809</c:v>
                </c:pt>
                <c:pt idx="38104">
                  <c:v>151.81174519855301</c:v>
                </c:pt>
                <c:pt idx="38105">
                  <c:v>151.53591354623825</c:v>
                </c:pt>
                <c:pt idx="38106">
                  <c:v>151.77381322497692</c:v>
                </c:pt>
                <c:pt idx="38107">
                  <c:v>152.04962077666673</c:v>
                </c:pt>
                <c:pt idx="38108">
                  <c:v>152.87704945689242</c:v>
                </c:pt>
                <c:pt idx="38109">
                  <c:v>151.31412995538975</c:v>
                </c:pt>
                <c:pt idx="38110">
                  <c:v>150.94637851959502</c:v>
                </c:pt>
                <c:pt idx="38111">
                  <c:v>150.98428699506178</c:v>
                </c:pt>
                <c:pt idx="38112">
                  <c:v>153.00689518879224</c:v>
                </c:pt>
                <c:pt idx="38113">
                  <c:v>150.89234853359747</c:v>
                </c:pt>
                <c:pt idx="38114">
                  <c:v>150.57863292820184</c:v>
                </c:pt>
                <c:pt idx="38115">
                  <c:v>151.0383163785437</c:v>
                </c:pt>
                <c:pt idx="38116">
                  <c:v>152.17946108592596</c:v>
                </c:pt>
                <c:pt idx="38117">
                  <c:v>150.11894971886622</c:v>
                </c:pt>
                <c:pt idx="38118">
                  <c:v>151.86574505876936</c:v>
                </c:pt>
                <c:pt idx="38119">
                  <c:v>152.60124130268699</c:v>
                </c:pt>
                <c:pt idx="38120">
                  <c:v>151.16816211044352</c:v>
                </c:pt>
                <c:pt idx="38121">
                  <c:v>152.17946108592596</c:v>
                </c:pt>
                <c:pt idx="38122">
                  <c:v>151.44396966213333</c:v>
                </c:pt>
                <c:pt idx="38123">
                  <c:v>151.53591354623825</c:v>
                </c:pt>
                <c:pt idx="38124">
                  <c:v>151.62785743034317</c:v>
                </c:pt>
                <c:pt idx="38125">
                  <c:v>152.54723662234562</c:v>
                </c:pt>
                <c:pt idx="38126">
                  <c:v>154.56982131796678</c:v>
                </c:pt>
                <c:pt idx="38127">
                  <c:v>153.55849824185941</c:v>
                </c:pt>
                <c:pt idx="38128">
                  <c:v>152.4552927382407</c:v>
                </c:pt>
                <c:pt idx="38129">
                  <c:v>155.21336765262322</c:v>
                </c:pt>
                <c:pt idx="38130">
                  <c:v>156.59240661610355</c:v>
                </c:pt>
                <c:pt idx="38131">
                  <c:v>152.63911965237259</c:v>
                </c:pt>
                <c:pt idx="38132">
                  <c:v>151.58993750707955</c:v>
                </c:pt>
                <c:pt idx="38133">
                  <c:v>152.04962077666673</c:v>
                </c:pt>
                <c:pt idx="38134">
                  <c:v>152.41736618730525</c:v>
                </c:pt>
                <c:pt idx="38135">
                  <c:v>151.58993750707955</c:v>
                </c:pt>
                <c:pt idx="38136">
                  <c:v>150.48669494875003</c:v>
                </c:pt>
                <c:pt idx="38137">
                  <c:v>150.76250882685389</c:v>
                </c:pt>
                <c:pt idx="38138">
                  <c:v>152.32542832835657</c:v>
                </c:pt>
                <c:pt idx="38139">
                  <c:v>150.1568581340814</c:v>
                </c:pt>
                <c:pt idx="38140">
                  <c:v>150.48669494875003</c:v>
                </c:pt>
                <c:pt idx="38141">
                  <c:v>152.14155863561541</c:v>
                </c:pt>
                <c:pt idx="38142">
                  <c:v>152.69317373899506</c:v>
                </c:pt>
                <c:pt idx="38143">
                  <c:v>150.98428699506178</c:v>
                </c:pt>
                <c:pt idx="38144">
                  <c:v>151.16816211044352</c:v>
                </c:pt>
                <c:pt idx="38145">
                  <c:v>151.44396966213333</c:v>
                </c:pt>
                <c:pt idx="38146">
                  <c:v>152.04962077666673</c:v>
                </c:pt>
                <c:pt idx="38147">
                  <c:v>150.21088739706022</c:v>
                </c:pt>
                <c:pt idx="38148">
                  <c:v>152.60124130268699</c:v>
                </c:pt>
                <c:pt idx="38149">
                  <c:v>152.14155863561541</c:v>
                </c:pt>
                <c:pt idx="38150">
                  <c:v>151.40606178918219</c:v>
                </c:pt>
                <c:pt idx="38151">
                  <c:v>150.02701787302345</c:v>
                </c:pt>
                <c:pt idx="38152">
                  <c:v>151.62785743034317</c:v>
                </c:pt>
                <c:pt idx="38153">
                  <c:v>151.62785743034317</c:v>
                </c:pt>
                <c:pt idx="38154">
                  <c:v>150.11894971886622</c:v>
                </c:pt>
                <c:pt idx="38155">
                  <c:v>152.17946108592596</c:v>
                </c:pt>
                <c:pt idx="38156">
                  <c:v>150.2487958122754</c:v>
                </c:pt>
                <c:pt idx="38157">
                  <c:v>150.85444668580257</c:v>
                </c:pt>
                <c:pt idx="38158">
                  <c:v>150.52460336396524</c:v>
                </c:pt>
                <c:pt idx="38159">
                  <c:v>151.62785743034317</c:v>
                </c:pt>
                <c:pt idx="38160">
                  <c:v>152.08751720182104</c:v>
                </c:pt>
                <c:pt idx="38161">
                  <c:v>152.4552927382407</c:v>
                </c:pt>
                <c:pt idx="38162">
                  <c:v>151.44396966213333</c:v>
                </c:pt>
                <c:pt idx="38163">
                  <c:v>152.36334885413578</c:v>
                </c:pt>
                <c:pt idx="38164">
                  <c:v>150.06492009437804</c:v>
                </c:pt>
                <c:pt idx="38165">
                  <c:v>150.52460336396524</c:v>
                </c:pt>
                <c:pt idx="38166">
                  <c:v>150.94637851959502</c:v>
                </c:pt>
                <c:pt idx="38167">
                  <c:v>150.80041730232065</c:v>
                </c:pt>
                <c:pt idx="38168">
                  <c:v>152.27140497003089</c:v>
                </c:pt>
                <c:pt idx="38169">
                  <c:v>153.00689518879224</c:v>
                </c:pt>
                <c:pt idx="38170">
                  <c:v>150.80041730232065</c:v>
                </c:pt>
                <c:pt idx="38171">
                  <c:v>150.52460336396524</c:v>
                </c:pt>
                <c:pt idx="38172">
                  <c:v>152.87704945689242</c:v>
                </c:pt>
                <c:pt idx="38173">
                  <c:v>152.73106353647751</c:v>
                </c:pt>
                <c:pt idx="38174">
                  <c:v>150.21088739706022</c:v>
                </c:pt>
                <c:pt idx="38175">
                  <c:v>152.41736618730525</c:v>
                </c:pt>
                <c:pt idx="38176">
                  <c:v>151.0383163785437</c:v>
                </c:pt>
                <c:pt idx="38177">
                  <c:v>152.36334885413578</c:v>
                </c:pt>
                <c:pt idx="38178">
                  <c:v>151.07622425149484</c:v>
                </c:pt>
                <c:pt idx="38179">
                  <c:v>150.2487958122754</c:v>
                </c:pt>
                <c:pt idx="38180">
                  <c:v>150.52460336396524</c:v>
                </c:pt>
                <c:pt idx="38181">
                  <c:v>151.07622425149484</c:v>
                </c:pt>
                <c:pt idx="38182">
                  <c:v>151.68187476351261</c:v>
                </c:pt>
                <c:pt idx="38183">
                  <c:v>150.48669494875003</c:v>
                </c:pt>
                <c:pt idx="38184">
                  <c:v>150.85444668580257</c:v>
                </c:pt>
                <c:pt idx="38185">
                  <c:v>150.94637851959502</c:v>
                </c:pt>
                <c:pt idx="38186">
                  <c:v>151.40606178918219</c:v>
                </c:pt>
                <c:pt idx="38187">
                  <c:v>151.0383163785437</c:v>
                </c:pt>
                <c:pt idx="38188">
                  <c:v>152.14155863561541</c:v>
                </c:pt>
                <c:pt idx="38189">
                  <c:v>150.34073355072098</c:v>
                </c:pt>
                <c:pt idx="38190">
                  <c:v>150.89234853359747</c:v>
                </c:pt>
                <c:pt idx="38191">
                  <c:v>151.2600999693922</c:v>
                </c:pt>
                <c:pt idx="38192">
                  <c:v>151.53591354623825</c:v>
                </c:pt>
                <c:pt idx="38193">
                  <c:v>150.61654098190766</c:v>
                </c:pt>
                <c:pt idx="38194">
                  <c:v>150.02701787302345</c:v>
                </c:pt>
                <c:pt idx="38195">
                  <c:v>152.17946108592596</c:v>
                </c:pt>
                <c:pt idx="38196">
                  <c:v>155.12142376851833</c:v>
                </c:pt>
                <c:pt idx="38197">
                  <c:v>153.65044212596433</c:v>
                </c:pt>
                <c:pt idx="38198">
                  <c:v>153.28272684110698</c:v>
                </c:pt>
                <c:pt idx="38199">
                  <c:v>153.09883907289716</c:v>
                </c:pt>
                <c:pt idx="38200">
                  <c:v>150.43266562551966</c:v>
                </c:pt>
                <c:pt idx="38201">
                  <c:v>150.302825376512</c:v>
                </c:pt>
                <c:pt idx="38202">
                  <c:v>151.53591354623825</c:v>
                </c:pt>
                <c:pt idx="38203">
                  <c:v>150.80041730232065</c:v>
                </c:pt>
                <c:pt idx="38204">
                  <c:v>150.80041730232065</c:v>
                </c:pt>
                <c:pt idx="38205">
                  <c:v>152.50930404625393</c:v>
                </c:pt>
                <c:pt idx="38206">
                  <c:v>151.77381322497692</c:v>
                </c:pt>
                <c:pt idx="38207">
                  <c:v>150.48669494875003</c:v>
                </c:pt>
                <c:pt idx="38208">
                  <c:v>150.34073355072098</c:v>
                </c:pt>
                <c:pt idx="38209">
                  <c:v>150.1568581340814</c:v>
                </c:pt>
                <c:pt idx="38210">
                  <c:v>150.76250882685389</c:v>
                </c:pt>
                <c:pt idx="38211">
                  <c:v>150.57863292820184</c:v>
                </c:pt>
                <c:pt idx="38212">
                  <c:v>151.40606178918219</c:v>
                </c:pt>
                <c:pt idx="38213">
                  <c:v>150.39476311495758</c:v>
                </c:pt>
                <c:pt idx="38214">
                  <c:v>150.85444668580257</c:v>
                </c:pt>
                <c:pt idx="38215">
                  <c:v>153.24479486753091</c:v>
                </c:pt>
                <c:pt idx="38216">
                  <c:v>150.302825376512</c:v>
                </c:pt>
                <c:pt idx="38217">
                  <c:v>155.30531153672814</c:v>
                </c:pt>
                <c:pt idx="38218">
                  <c:v>150.21088739706022</c:v>
                </c:pt>
                <c:pt idx="38219">
                  <c:v>153.9802856888079</c:v>
                </c:pt>
                <c:pt idx="38220">
                  <c:v>155.17546399728144</c:v>
                </c:pt>
                <c:pt idx="38221">
                  <c:v>153.79641599606677</c:v>
                </c:pt>
                <c:pt idx="38222">
                  <c:v>150.39476311495758</c:v>
                </c:pt>
                <c:pt idx="38223">
                  <c:v>152.27140497003089</c:v>
                </c:pt>
                <c:pt idx="38224">
                  <c:v>154.01821766238399</c:v>
                </c:pt>
                <c:pt idx="38225">
                  <c:v>153.65044212596433</c:v>
                </c:pt>
                <c:pt idx="38226">
                  <c:v>154.66176520207168</c:v>
                </c:pt>
                <c:pt idx="38227">
                  <c:v>154.20204578154713</c:v>
                </c:pt>
                <c:pt idx="38228">
                  <c:v>155.48919930493798</c:v>
                </c:pt>
                <c:pt idx="38229">
                  <c:v>157.14406992073305</c:v>
                </c:pt>
                <c:pt idx="38230">
                  <c:v>150.43266562551966</c:v>
                </c:pt>
                <c:pt idx="38231">
                  <c:v>152.23349046940788</c:v>
                </c:pt>
                <c:pt idx="38232">
                  <c:v>150.98428699506178</c:v>
                </c:pt>
                <c:pt idx="38233">
                  <c:v>152.91495130468732</c:v>
                </c:pt>
                <c:pt idx="38234">
                  <c:v>152.36334885413578</c:v>
                </c:pt>
                <c:pt idx="38235">
                  <c:v>151.07622425149484</c:v>
                </c:pt>
                <c:pt idx="38236">
                  <c:v>151.9036294336112</c:v>
                </c:pt>
                <c:pt idx="38237">
                  <c:v>151.22219209644106</c:v>
                </c:pt>
                <c:pt idx="38238">
                  <c:v>150.98428699506178</c:v>
                </c:pt>
                <c:pt idx="38239">
                  <c:v>150.89234853359747</c:v>
                </c:pt>
                <c:pt idx="38240">
                  <c:v>150.61654098190766</c:v>
                </c:pt>
                <c:pt idx="38241">
                  <c:v>152.41736618730525</c:v>
                </c:pt>
                <c:pt idx="38242">
                  <c:v>154.99159129196221</c:v>
                </c:pt>
                <c:pt idx="38243">
                  <c:v>152.50930404625393</c:v>
                </c:pt>
                <c:pt idx="38244">
                  <c:v>150.48669494875003</c:v>
                </c:pt>
                <c:pt idx="38245">
                  <c:v>150.76250882685389</c:v>
                </c:pt>
                <c:pt idx="38246">
                  <c:v>150.06492009437804</c:v>
                </c:pt>
                <c:pt idx="38247">
                  <c:v>152.27140497003089</c:v>
                </c:pt>
                <c:pt idx="38248">
                  <c:v>151.53591354623825</c:v>
                </c:pt>
                <c:pt idx="38249">
                  <c:v>151.99557331771612</c:v>
                </c:pt>
                <c:pt idx="38250">
                  <c:v>150.34073355072098</c:v>
                </c:pt>
                <c:pt idx="38251">
                  <c:v>151.9036294336112</c:v>
                </c:pt>
                <c:pt idx="38252">
                  <c:v>152.04962077666673</c:v>
                </c:pt>
                <c:pt idx="38253">
                  <c:v>151.40606178918219</c:v>
                </c:pt>
                <c:pt idx="38254">
                  <c:v>152.69317373899506</c:v>
                </c:pt>
                <c:pt idx="38255">
                  <c:v>154.43997076594195</c:v>
                </c:pt>
                <c:pt idx="38256">
                  <c:v>153.3367327264796</c:v>
                </c:pt>
                <c:pt idx="38257">
                  <c:v>150.76250882685389</c:v>
                </c:pt>
                <c:pt idx="38258">
                  <c:v>150.06492009437804</c:v>
                </c:pt>
                <c:pt idx="38259">
                  <c:v>150.2487958122754</c:v>
                </c:pt>
                <c:pt idx="38260">
                  <c:v>150.70847944337197</c:v>
                </c:pt>
                <c:pt idx="38261">
                  <c:v>152.60124130268699</c:v>
                </c:pt>
                <c:pt idx="38262">
                  <c:v>151.81174519855301</c:v>
                </c:pt>
                <c:pt idx="38263">
                  <c:v>150.98428699506178</c:v>
                </c:pt>
                <c:pt idx="38264">
                  <c:v>152.08751720182104</c:v>
                </c:pt>
                <c:pt idx="38265">
                  <c:v>150.39476311495758</c:v>
                </c:pt>
                <c:pt idx="38266">
                  <c:v>152.23349046940788</c:v>
                </c:pt>
                <c:pt idx="38267">
                  <c:v>151.0383163785437</c:v>
                </c:pt>
                <c:pt idx="38268">
                  <c:v>151.58993750707955</c:v>
                </c:pt>
                <c:pt idx="38269">
                  <c:v>150.89234853359747</c:v>
                </c:pt>
                <c:pt idx="38270">
                  <c:v>153.09883907289716</c:v>
                </c:pt>
                <c:pt idx="38271">
                  <c:v>151.62785743034317</c:v>
                </c:pt>
                <c:pt idx="38272">
                  <c:v>150.2487958122754</c:v>
                </c:pt>
                <c:pt idx="38273">
                  <c:v>152.91495130468732</c:v>
                </c:pt>
                <c:pt idx="38274">
                  <c:v>151.68187476351261</c:v>
                </c:pt>
                <c:pt idx="38275">
                  <c:v>151.77381322497692</c:v>
                </c:pt>
                <c:pt idx="38276">
                  <c:v>150.85444668580257</c:v>
                </c:pt>
                <c:pt idx="38277">
                  <c:v>153.06092517478979</c:v>
                </c:pt>
                <c:pt idx="38278">
                  <c:v>151.77381322497692</c:v>
                </c:pt>
                <c:pt idx="38279">
                  <c:v>150.67057036538958</c:v>
                </c:pt>
                <c:pt idx="38280">
                  <c:v>150.98428699506178</c:v>
                </c:pt>
                <c:pt idx="38281">
                  <c:v>151.40606178918219</c:v>
                </c:pt>
                <c:pt idx="38282">
                  <c:v>150.67057036538958</c:v>
                </c:pt>
                <c:pt idx="38283">
                  <c:v>152.54723662234562</c:v>
                </c:pt>
                <c:pt idx="38284">
                  <c:v>152.63911965237259</c:v>
                </c:pt>
                <c:pt idx="38285">
                  <c:v>152.54723662234562</c:v>
                </c:pt>
                <c:pt idx="38286">
                  <c:v>150.67057036538958</c:v>
                </c:pt>
                <c:pt idx="38287">
                  <c:v>153.6125402781694</c:v>
                </c:pt>
                <c:pt idx="38288">
                  <c:v>151.9036294336112</c:v>
                </c:pt>
                <c:pt idx="38289">
                  <c:v>153.74238601006925</c:v>
                </c:pt>
                <c:pt idx="38290">
                  <c:v>154.38593354975694</c:v>
                </c:pt>
                <c:pt idx="38291">
                  <c:v>152.17946108592596</c:v>
                </c:pt>
                <c:pt idx="38292">
                  <c:v>154.11010189744221</c:v>
                </c:pt>
                <c:pt idx="38293">
                  <c:v>150.06492009437804</c:v>
                </c:pt>
                <c:pt idx="38294">
                  <c:v>150.02701787302345</c:v>
                </c:pt>
                <c:pt idx="38295">
                  <c:v>150.61654098190766</c:v>
                </c:pt>
                <c:pt idx="38296">
                  <c:v>151.22219209644106</c:v>
                </c:pt>
                <c:pt idx="38297">
                  <c:v>153.70447813711809</c:v>
                </c:pt>
                <c:pt idx="38298">
                  <c:v>152.50930404625393</c:v>
                </c:pt>
                <c:pt idx="38299">
                  <c:v>150.94637851959502</c:v>
                </c:pt>
                <c:pt idx="38300">
                  <c:v>150.57863292820184</c:v>
                </c:pt>
                <c:pt idx="38301">
                  <c:v>150.52460336396524</c:v>
                </c:pt>
                <c:pt idx="38302">
                  <c:v>151.68187476351261</c:v>
                </c:pt>
                <c:pt idx="38303">
                  <c:v>150.85444668580257</c:v>
                </c:pt>
                <c:pt idx="38304">
                  <c:v>156.55451440855862</c:v>
                </c:pt>
                <c:pt idx="38305">
                  <c:v>152.9689873158411</c:v>
                </c:pt>
                <c:pt idx="38306">
                  <c:v>151.68187476351261</c:v>
                </c:pt>
                <c:pt idx="38307">
                  <c:v>153.55849824185941</c:v>
                </c:pt>
                <c:pt idx="38308">
                  <c:v>153.00689518879224</c:v>
                </c:pt>
                <c:pt idx="38309">
                  <c:v>153.00689518879224</c:v>
                </c:pt>
                <c:pt idx="38310">
                  <c:v>151.9036294336112</c:v>
                </c:pt>
                <c:pt idx="38311">
                  <c:v>150.52460336396524</c:v>
                </c:pt>
                <c:pt idx="38312">
                  <c:v>154.93753600030848</c:v>
                </c:pt>
                <c:pt idx="38313">
                  <c:v>154.20204578154713</c:v>
                </c:pt>
                <c:pt idx="38314">
                  <c:v>152.27140497003089</c:v>
                </c:pt>
                <c:pt idx="38315">
                  <c:v>150.11894971886622</c:v>
                </c:pt>
                <c:pt idx="38316">
                  <c:v>152.87704945689242</c:v>
                </c:pt>
                <c:pt idx="38317">
                  <c:v>153.3367327264796</c:v>
                </c:pt>
                <c:pt idx="38318">
                  <c:v>152.14155863561541</c:v>
                </c:pt>
                <c:pt idx="38319">
                  <c:v>151.95768231520242</c:v>
                </c:pt>
                <c:pt idx="38320">
                  <c:v>150.70847944337197</c:v>
                </c:pt>
                <c:pt idx="38321">
                  <c:v>152.69317373899506</c:v>
                </c:pt>
                <c:pt idx="38322">
                  <c:v>151.95768231520242</c:v>
                </c:pt>
                <c:pt idx="38323">
                  <c:v>150.21088739706022</c:v>
                </c:pt>
                <c:pt idx="38324">
                  <c:v>150.2487958122754</c:v>
                </c:pt>
                <c:pt idx="38325">
                  <c:v>150.70847944337197</c:v>
                </c:pt>
                <c:pt idx="38326">
                  <c:v>153.6125402781694</c:v>
                </c:pt>
                <c:pt idx="38327">
                  <c:v>153.42866998291265</c:v>
                </c:pt>
                <c:pt idx="38328">
                  <c:v>150.02701787302345</c:v>
                </c:pt>
                <c:pt idx="38329">
                  <c:v>151.99557331771612</c:v>
                </c:pt>
                <c:pt idx="38330">
                  <c:v>152.73106353647751</c:v>
                </c:pt>
                <c:pt idx="38331">
                  <c:v>153.37461047364957</c:v>
                </c:pt>
                <c:pt idx="38332">
                  <c:v>152.54723662234562</c:v>
                </c:pt>
                <c:pt idx="38333">
                  <c:v>151.35203180318464</c:v>
                </c:pt>
                <c:pt idx="38334">
                  <c:v>150.302825376512</c:v>
                </c:pt>
                <c:pt idx="38335">
                  <c:v>150.06492009437804</c:v>
                </c:pt>
                <c:pt idx="38336">
                  <c:v>151.77381322497692</c:v>
                </c:pt>
                <c:pt idx="38337">
                  <c:v>150.39476311495758</c:v>
                </c:pt>
                <c:pt idx="38338">
                  <c:v>150.80041730232065</c:v>
                </c:pt>
                <c:pt idx="38339">
                  <c:v>151.0383163785437</c:v>
                </c:pt>
                <c:pt idx="38340">
                  <c:v>151.2600999693922</c:v>
                </c:pt>
                <c:pt idx="38341">
                  <c:v>151.81174519855301</c:v>
                </c:pt>
                <c:pt idx="38342">
                  <c:v>151.07622425149484</c:v>
                </c:pt>
                <c:pt idx="38343">
                  <c:v>150.43266562551966</c:v>
                </c:pt>
                <c:pt idx="38344">
                  <c:v>151.81174519855301</c:v>
                </c:pt>
                <c:pt idx="38345">
                  <c:v>152.27140497003089</c:v>
                </c:pt>
                <c:pt idx="38346">
                  <c:v>153.37461047364957</c:v>
                </c:pt>
                <c:pt idx="38347">
                  <c:v>152.87704945689242</c:v>
                </c:pt>
                <c:pt idx="38348">
                  <c:v>151.07622425149484</c:v>
                </c:pt>
                <c:pt idx="38349">
                  <c:v>151.13025423749238</c:v>
                </c:pt>
                <c:pt idx="38350">
                  <c:v>152.82300742058243</c:v>
                </c:pt>
                <c:pt idx="38351">
                  <c:v>150.21088739706022</c:v>
                </c:pt>
                <c:pt idx="38352">
                  <c:v>152.87704945689242</c:v>
                </c:pt>
                <c:pt idx="38353">
                  <c:v>153.79641599606677</c:v>
                </c:pt>
                <c:pt idx="38354">
                  <c:v>151.68187476351261</c:v>
                </c:pt>
                <c:pt idx="38355">
                  <c:v>150.80041730232065</c:v>
                </c:pt>
                <c:pt idx="38356">
                  <c:v>150.80041730232065</c:v>
                </c:pt>
                <c:pt idx="38357">
                  <c:v>150.06492009437804</c:v>
                </c:pt>
                <c:pt idx="38358">
                  <c:v>151.49799964813087</c:v>
                </c:pt>
                <c:pt idx="38359">
                  <c:v>150.85444668580257</c:v>
                </c:pt>
                <c:pt idx="38360">
                  <c:v>152.69317373899506</c:v>
                </c:pt>
                <c:pt idx="38361">
                  <c:v>150.57863292820184</c:v>
                </c:pt>
                <c:pt idx="38362">
                  <c:v>150.39476311495758</c:v>
                </c:pt>
                <c:pt idx="38363">
                  <c:v>150.61654098190766</c:v>
                </c:pt>
                <c:pt idx="38364">
                  <c:v>151.81174519855301</c:v>
                </c:pt>
                <c:pt idx="38365">
                  <c:v>150.11894971886622</c:v>
                </c:pt>
                <c:pt idx="38366">
                  <c:v>150.70847944337197</c:v>
                </c:pt>
                <c:pt idx="38367">
                  <c:v>150.70847944337197</c:v>
                </c:pt>
                <c:pt idx="38368">
                  <c:v>150.85444668580257</c:v>
                </c:pt>
                <c:pt idx="38369">
                  <c:v>151.68187476351261</c:v>
                </c:pt>
                <c:pt idx="38370">
                  <c:v>151.16816211044352</c:v>
                </c:pt>
                <c:pt idx="38371">
                  <c:v>150.94637851959502</c:v>
                </c:pt>
                <c:pt idx="38372">
                  <c:v>152.04962077666673</c:v>
                </c:pt>
                <c:pt idx="38373">
                  <c:v>150.85444668580257</c:v>
                </c:pt>
                <c:pt idx="38374">
                  <c:v>150.1568581340814</c:v>
                </c:pt>
                <c:pt idx="38375">
                  <c:v>150.70847944337197</c:v>
                </c:pt>
                <c:pt idx="38376">
                  <c:v>151.62785743034317</c:v>
                </c:pt>
                <c:pt idx="38377">
                  <c:v>151.53591354623825</c:v>
                </c:pt>
                <c:pt idx="38378">
                  <c:v>150.89234853359747</c:v>
                </c:pt>
                <c:pt idx="38379">
                  <c:v>151.62785743034317</c:v>
                </c:pt>
                <c:pt idx="38380">
                  <c:v>151.99557331771612</c:v>
                </c:pt>
                <c:pt idx="38381">
                  <c:v>150.43266562551966</c:v>
                </c:pt>
                <c:pt idx="38382">
                  <c:v>151.2600999693922</c:v>
                </c:pt>
                <c:pt idx="38383">
                  <c:v>150.52460336396524</c:v>
                </c:pt>
                <c:pt idx="38384">
                  <c:v>150.02701787302345</c:v>
                </c:pt>
                <c:pt idx="38385">
                  <c:v>150.06492009437804</c:v>
                </c:pt>
                <c:pt idx="38386">
                  <c:v>150.302825376512</c:v>
                </c:pt>
                <c:pt idx="38387">
                  <c:v>151.22219209644106</c:v>
                </c:pt>
                <c:pt idx="38388">
                  <c:v>150.39476311495758</c:v>
                </c:pt>
                <c:pt idx="38389">
                  <c:v>153.19078295700209</c:v>
                </c:pt>
                <c:pt idx="38390">
                  <c:v>151.2600999693922</c:v>
                </c:pt>
                <c:pt idx="38391">
                  <c:v>152.32542832835657</c:v>
                </c:pt>
                <c:pt idx="38392">
                  <c:v>153.46655435775449</c:v>
                </c:pt>
                <c:pt idx="38393">
                  <c:v>151.35203180318464</c:v>
                </c:pt>
                <c:pt idx="38394">
                  <c:v>152.50930404625393</c:v>
                </c:pt>
                <c:pt idx="38395">
                  <c:v>151.22219209644106</c:v>
                </c:pt>
                <c:pt idx="38396">
                  <c:v>150.2487958122754</c:v>
                </c:pt>
                <c:pt idx="38397">
                  <c:v>152.54723662234562</c:v>
                </c:pt>
                <c:pt idx="38398">
                  <c:v>152.73106353647751</c:v>
                </c:pt>
                <c:pt idx="38399">
                  <c:v>152.36334885413578</c:v>
                </c:pt>
                <c:pt idx="38400">
                  <c:v>152.27140497003089</c:v>
                </c:pt>
                <c:pt idx="38401">
                  <c:v>150.11894971886622</c:v>
                </c:pt>
                <c:pt idx="38402">
                  <c:v>150.21088739706022</c:v>
                </c:pt>
                <c:pt idx="38403">
                  <c:v>151.95768231520242</c:v>
                </c:pt>
                <c:pt idx="38404">
                  <c:v>151.31412995538975</c:v>
                </c:pt>
                <c:pt idx="38405">
                  <c:v>152.78511159794374</c:v>
                </c:pt>
                <c:pt idx="38406">
                  <c:v>154.80771798412732</c:v>
                </c:pt>
                <c:pt idx="38407">
                  <c:v>152.23349046940788</c:v>
                </c:pt>
                <c:pt idx="38408">
                  <c:v>151.53591354623825</c:v>
                </c:pt>
                <c:pt idx="38409">
                  <c:v>153.19078295700209</c:v>
                </c:pt>
                <c:pt idx="38410">
                  <c:v>151.71980131444809</c:v>
                </c:pt>
                <c:pt idx="38411">
                  <c:v>151.2600999693922</c:v>
                </c:pt>
                <c:pt idx="38412">
                  <c:v>152.82300742058243</c:v>
                </c:pt>
                <c:pt idx="38413">
                  <c:v>153.19078295700209</c:v>
                </c:pt>
                <c:pt idx="38414">
                  <c:v>154.01821766238399</c:v>
                </c:pt>
                <c:pt idx="38415">
                  <c:v>153.00689518879224</c:v>
                </c:pt>
                <c:pt idx="38416">
                  <c:v>152.27140497003089</c:v>
                </c:pt>
                <c:pt idx="38417">
                  <c:v>151.44396966213333</c:v>
                </c:pt>
                <c:pt idx="38418">
                  <c:v>151.49799964813087</c:v>
                </c:pt>
                <c:pt idx="38419">
                  <c:v>152.32542832835657</c:v>
                </c:pt>
                <c:pt idx="38420">
                  <c:v>153.88835385501545</c:v>
                </c:pt>
                <c:pt idx="38421">
                  <c:v>154.16416200922089</c:v>
                </c:pt>
                <c:pt idx="38422">
                  <c:v>153.9802856888079</c:v>
                </c:pt>
                <c:pt idx="38423">
                  <c:v>152.14155863561541</c:v>
                </c:pt>
                <c:pt idx="38424">
                  <c:v>150.85444668580257</c:v>
                </c:pt>
                <c:pt idx="38425">
                  <c:v>152.69317373899506</c:v>
                </c:pt>
                <c:pt idx="38426">
                  <c:v>151.49799964813087</c:v>
                </c:pt>
                <c:pt idx="38427">
                  <c:v>150.06492009437804</c:v>
                </c:pt>
                <c:pt idx="38428">
                  <c:v>150.89234853359747</c:v>
                </c:pt>
                <c:pt idx="38429">
                  <c:v>150.80041730232065</c:v>
                </c:pt>
                <c:pt idx="38430">
                  <c:v>151.9036294336112</c:v>
                </c:pt>
                <c:pt idx="38431">
                  <c:v>152.63911965237259</c:v>
                </c:pt>
                <c:pt idx="38432">
                  <c:v>153.09883907289716</c:v>
                </c:pt>
                <c:pt idx="38433">
                  <c:v>150.2487958122754</c:v>
                </c:pt>
                <c:pt idx="38434">
                  <c:v>150.06492009437804</c:v>
                </c:pt>
                <c:pt idx="38435">
                  <c:v>152.32542832835657</c:v>
                </c:pt>
                <c:pt idx="38436">
                  <c:v>151.0383163785437</c:v>
                </c:pt>
                <c:pt idx="38437">
                  <c:v>150.43266562551966</c:v>
                </c:pt>
                <c:pt idx="38438">
                  <c:v>151.16816211044352</c:v>
                </c:pt>
                <c:pt idx="38439">
                  <c:v>151.35203180318464</c:v>
                </c:pt>
                <c:pt idx="38440">
                  <c:v>151.16816211044352</c:v>
                </c:pt>
                <c:pt idx="38441">
                  <c:v>153.42866998291265</c:v>
                </c:pt>
                <c:pt idx="38442">
                  <c:v>151.58993750707955</c:v>
                </c:pt>
                <c:pt idx="38443">
                  <c:v>151.58993750707955</c:v>
                </c:pt>
                <c:pt idx="38444">
                  <c:v>150.06492009437804</c:v>
                </c:pt>
                <c:pt idx="38445">
                  <c:v>152.54723662234562</c:v>
                </c:pt>
                <c:pt idx="38446">
                  <c:v>151.62785743034317</c:v>
                </c:pt>
                <c:pt idx="38447">
                  <c:v>151.9036294336112</c:v>
                </c:pt>
                <c:pt idx="38448">
                  <c:v>150.94637851959502</c:v>
                </c:pt>
                <c:pt idx="38449">
                  <c:v>150.85444668580257</c:v>
                </c:pt>
                <c:pt idx="38450">
                  <c:v>151.49799964813087</c:v>
                </c:pt>
                <c:pt idx="38451">
                  <c:v>150.52460336396524</c:v>
                </c:pt>
                <c:pt idx="38452">
                  <c:v>150.11894971886622</c:v>
                </c:pt>
                <c:pt idx="38453">
                  <c:v>151.13025423749238</c:v>
                </c:pt>
                <c:pt idx="38454">
                  <c:v>150.39476311495758</c:v>
                </c:pt>
                <c:pt idx="38455">
                  <c:v>151.62785743034317</c:v>
                </c:pt>
                <c:pt idx="38456">
                  <c:v>150.70847944337197</c:v>
                </c:pt>
                <c:pt idx="38457">
                  <c:v>150.94637851959502</c:v>
                </c:pt>
                <c:pt idx="38458">
                  <c:v>151.40606178918219</c:v>
                </c:pt>
                <c:pt idx="38459">
                  <c:v>153.00689518879224</c:v>
                </c:pt>
                <c:pt idx="38460">
                  <c:v>152.08751720182104</c:v>
                </c:pt>
                <c:pt idx="38461">
                  <c:v>150.89234853359747</c:v>
                </c:pt>
                <c:pt idx="38462">
                  <c:v>150.302825376512</c:v>
                </c:pt>
                <c:pt idx="38463">
                  <c:v>150.302825376512</c:v>
                </c:pt>
                <c:pt idx="38464">
                  <c:v>151.68187476351261</c:v>
                </c:pt>
                <c:pt idx="38465">
                  <c:v>154.25609806062272</c:v>
                </c:pt>
                <c:pt idx="38466">
                  <c:v>152.23349046940788</c:v>
                </c:pt>
                <c:pt idx="38467">
                  <c:v>151.2600999693922</c:v>
                </c:pt>
                <c:pt idx="38468">
                  <c:v>151.07622425149484</c:v>
                </c:pt>
                <c:pt idx="38469">
                  <c:v>150.11894971886622</c:v>
                </c:pt>
                <c:pt idx="38470">
                  <c:v>150.70847944337197</c:v>
                </c:pt>
                <c:pt idx="38471">
                  <c:v>153.37461047364957</c:v>
                </c:pt>
                <c:pt idx="38472">
                  <c:v>153.92627377827907</c:v>
                </c:pt>
                <c:pt idx="38473">
                  <c:v>151.53591354623825</c:v>
                </c:pt>
                <c:pt idx="38474">
                  <c:v>150.34073355072098</c:v>
                </c:pt>
                <c:pt idx="38475">
                  <c:v>150.2487958122754</c:v>
                </c:pt>
                <c:pt idx="38476">
                  <c:v>154.16416200922089</c:v>
                </c:pt>
                <c:pt idx="38477">
                  <c:v>152.50930404625393</c:v>
                </c:pt>
                <c:pt idx="38478">
                  <c:v>151.81174519855301</c:v>
                </c:pt>
                <c:pt idx="38479">
                  <c:v>152.73106353647751</c:v>
                </c:pt>
                <c:pt idx="38480">
                  <c:v>150.2487958122754</c:v>
                </c:pt>
                <c:pt idx="38481">
                  <c:v>151.71980131444809</c:v>
                </c:pt>
                <c:pt idx="38482">
                  <c:v>150.48669494875003</c:v>
                </c:pt>
                <c:pt idx="38483">
                  <c:v>150.34073355072098</c:v>
                </c:pt>
                <c:pt idx="38484">
                  <c:v>152.14155863561541</c:v>
                </c:pt>
                <c:pt idx="38485">
                  <c:v>151.77381322497692</c:v>
                </c:pt>
                <c:pt idx="38486">
                  <c:v>151.86574505876936</c:v>
                </c:pt>
                <c:pt idx="38487">
                  <c:v>150.39476311495758</c:v>
                </c:pt>
                <c:pt idx="38488">
                  <c:v>151.68187476351261</c:v>
                </c:pt>
                <c:pt idx="38489">
                  <c:v>151.16816211044352</c:v>
                </c:pt>
                <c:pt idx="38490">
                  <c:v>150.61654098190766</c:v>
                </c:pt>
                <c:pt idx="38491">
                  <c:v>151.0383163785437</c:v>
                </c:pt>
                <c:pt idx="38492">
                  <c:v>153.06092517478979</c:v>
                </c:pt>
                <c:pt idx="38493">
                  <c:v>151.71980131444809</c:v>
                </c:pt>
                <c:pt idx="38494">
                  <c:v>151.99557331771612</c:v>
                </c:pt>
                <c:pt idx="38495">
                  <c:v>150.43266562551966</c:v>
                </c:pt>
                <c:pt idx="38496">
                  <c:v>153.83432989417415</c:v>
                </c:pt>
                <c:pt idx="38497">
                  <c:v>154.20204578154713</c:v>
                </c:pt>
                <c:pt idx="38498">
                  <c:v>153.74238601006925</c:v>
                </c:pt>
                <c:pt idx="38499">
                  <c:v>153.19078295700209</c:v>
                </c:pt>
                <c:pt idx="38500">
                  <c:v>152.27140497003089</c:v>
                </c:pt>
                <c:pt idx="38501">
                  <c:v>151.71980131444809</c:v>
                </c:pt>
                <c:pt idx="38502">
                  <c:v>152.73106353647751</c:v>
                </c:pt>
                <c:pt idx="38503">
                  <c:v>150.98428699506178</c:v>
                </c:pt>
                <c:pt idx="38504">
                  <c:v>150.89234853359747</c:v>
                </c:pt>
                <c:pt idx="38505">
                  <c:v>150.61654098190766</c:v>
                </c:pt>
                <c:pt idx="38506">
                  <c:v>151.77381322497692</c:v>
                </c:pt>
                <c:pt idx="38507">
                  <c:v>152.14155863561541</c:v>
                </c:pt>
                <c:pt idx="38508">
                  <c:v>150.94637851959502</c:v>
                </c:pt>
                <c:pt idx="38509">
                  <c:v>151.0383163785437</c:v>
                </c:pt>
                <c:pt idx="38510">
                  <c:v>150.67057036538958</c:v>
                </c:pt>
                <c:pt idx="38511">
                  <c:v>150.1568581340814</c:v>
                </c:pt>
                <c:pt idx="38512">
                  <c:v>150.48669494875003</c:v>
                </c:pt>
                <c:pt idx="38513">
                  <c:v>150.85444668580257</c:v>
                </c:pt>
                <c:pt idx="38514">
                  <c:v>151.58993750707955</c:v>
                </c:pt>
                <c:pt idx="38515">
                  <c:v>150.1568581340814</c:v>
                </c:pt>
                <c:pt idx="38516">
                  <c:v>153.28272684110698</c:v>
                </c:pt>
                <c:pt idx="38517">
                  <c:v>150.39476311495758</c:v>
                </c:pt>
                <c:pt idx="38518">
                  <c:v>151.07622425149484</c:v>
                </c:pt>
                <c:pt idx="38519">
                  <c:v>150.02701787302345</c:v>
                </c:pt>
                <c:pt idx="38520">
                  <c:v>151.0383163785437</c:v>
                </c:pt>
                <c:pt idx="38521">
                  <c:v>150.98428699506178</c:v>
                </c:pt>
                <c:pt idx="38522">
                  <c:v>152.27140497003089</c:v>
                </c:pt>
                <c:pt idx="38523">
                  <c:v>152.87704945689242</c:v>
                </c:pt>
                <c:pt idx="38524">
                  <c:v>152.87704945689242</c:v>
                </c:pt>
                <c:pt idx="38525">
                  <c:v>154.62384467629246</c:v>
                </c:pt>
                <c:pt idx="38526">
                  <c:v>150.48669494875003</c:v>
                </c:pt>
                <c:pt idx="38527">
                  <c:v>151.07622425149484</c:v>
                </c:pt>
                <c:pt idx="38528">
                  <c:v>150.302825376512</c:v>
                </c:pt>
                <c:pt idx="38529">
                  <c:v>150.76250882685389</c:v>
                </c:pt>
                <c:pt idx="38530">
                  <c:v>150.06492009437804</c:v>
                </c:pt>
                <c:pt idx="38531">
                  <c:v>150.302825376512</c:v>
                </c:pt>
                <c:pt idx="38532">
                  <c:v>153.55849824185941</c:v>
                </c:pt>
                <c:pt idx="38533">
                  <c:v>154.66176520207168</c:v>
                </c:pt>
                <c:pt idx="38534">
                  <c:v>155.67302742410112</c:v>
                </c:pt>
                <c:pt idx="38535">
                  <c:v>153.46655435775449</c:v>
                </c:pt>
                <c:pt idx="38536">
                  <c:v>151.2600999693922</c:v>
                </c:pt>
                <c:pt idx="38537">
                  <c:v>151.2600999693922</c:v>
                </c:pt>
                <c:pt idx="38538">
                  <c:v>150.67057036538958</c:v>
                </c:pt>
                <c:pt idx="38539">
                  <c:v>150.2487958122754</c:v>
                </c:pt>
                <c:pt idx="38540">
                  <c:v>150.2487958122754</c:v>
                </c:pt>
                <c:pt idx="38541">
                  <c:v>150.57863292820184</c:v>
                </c:pt>
                <c:pt idx="38542">
                  <c:v>151.40606178918219</c:v>
                </c:pt>
                <c:pt idx="38543">
                  <c:v>153.3367327264796</c:v>
                </c:pt>
                <c:pt idx="38544">
                  <c:v>152.14155863561541</c:v>
                </c:pt>
                <c:pt idx="38545">
                  <c:v>150.57863292820184</c:v>
                </c:pt>
                <c:pt idx="38546">
                  <c:v>150.06492009437804</c:v>
                </c:pt>
                <c:pt idx="38547">
                  <c:v>151.22219209644106</c:v>
                </c:pt>
                <c:pt idx="38548">
                  <c:v>150.11894971886622</c:v>
                </c:pt>
                <c:pt idx="38549">
                  <c:v>151.95768231520242</c:v>
                </c:pt>
                <c:pt idx="38550">
                  <c:v>152.14155863561541</c:v>
                </c:pt>
                <c:pt idx="38551">
                  <c:v>151.58993750707955</c:v>
                </c:pt>
                <c:pt idx="38552">
                  <c:v>151.13025423749238</c:v>
                </c:pt>
                <c:pt idx="38553">
                  <c:v>150.61654098190766</c:v>
                </c:pt>
                <c:pt idx="38554">
                  <c:v>150.2487958122754</c:v>
                </c:pt>
                <c:pt idx="38555">
                  <c:v>152.50930404625393</c:v>
                </c:pt>
                <c:pt idx="38556">
                  <c:v>152.69317373899506</c:v>
                </c:pt>
                <c:pt idx="38557">
                  <c:v>150.57863292820184</c:v>
                </c:pt>
                <c:pt idx="38558">
                  <c:v>151.81174519855301</c:v>
                </c:pt>
                <c:pt idx="38559">
                  <c:v>151.99557331771612</c:v>
                </c:pt>
                <c:pt idx="38560">
                  <c:v>151.2600999693922</c:v>
                </c:pt>
                <c:pt idx="38561">
                  <c:v>155.21336765262322</c:v>
                </c:pt>
                <c:pt idx="38562">
                  <c:v>153.55849824185941</c:v>
                </c:pt>
                <c:pt idx="38563">
                  <c:v>153.37461047364957</c:v>
                </c:pt>
                <c:pt idx="38564">
                  <c:v>151.81174519855301</c:v>
                </c:pt>
                <c:pt idx="38565">
                  <c:v>152.82300742058243</c:v>
                </c:pt>
                <c:pt idx="38566">
                  <c:v>152.36334885413578</c:v>
                </c:pt>
                <c:pt idx="38567">
                  <c:v>152.08751720182104</c:v>
                </c:pt>
                <c:pt idx="38568">
                  <c:v>150.39476311495758</c:v>
                </c:pt>
                <c:pt idx="38569">
                  <c:v>151.95768231520242</c:v>
                </c:pt>
                <c:pt idx="38570">
                  <c:v>152.41736618730525</c:v>
                </c:pt>
                <c:pt idx="38571">
                  <c:v>152.9689873158411</c:v>
                </c:pt>
                <c:pt idx="38572">
                  <c:v>150.48669494875003</c:v>
                </c:pt>
                <c:pt idx="38573">
                  <c:v>151.58993750707955</c:v>
                </c:pt>
                <c:pt idx="38574">
                  <c:v>150.2487958122754</c:v>
                </c:pt>
                <c:pt idx="38575">
                  <c:v>150.302825376512</c:v>
                </c:pt>
                <c:pt idx="38576">
                  <c:v>150.98428699506178</c:v>
                </c:pt>
                <c:pt idx="38577">
                  <c:v>151.58993750707955</c:v>
                </c:pt>
                <c:pt idx="38578">
                  <c:v>150.85444668580257</c:v>
                </c:pt>
                <c:pt idx="38579">
                  <c:v>150.67057036538958</c:v>
                </c:pt>
                <c:pt idx="38580">
                  <c:v>150.61654098190766</c:v>
                </c:pt>
                <c:pt idx="38581">
                  <c:v>152.4552927382407</c:v>
                </c:pt>
                <c:pt idx="38582">
                  <c:v>152.91495130468732</c:v>
                </c:pt>
                <c:pt idx="38583">
                  <c:v>150.21088739706022</c:v>
                </c:pt>
                <c:pt idx="38584">
                  <c:v>151.71980131444809</c:v>
                </c:pt>
                <c:pt idx="38585">
                  <c:v>150.1568581340814</c:v>
                </c:pt>
                <c:pt idx="38586">
                  <c:v>150.34073355072098</c:v>
                </c:pt>
                <c:pt idx="38587">
                  <c:v>150.2487958122754</c:v>
                </c:pt>
                <c:pt idx="38588">
                  <c:v>151.58993750707955</c:v>
                </c:pt>
                <c:pt idx="38589">
                  <c:v>150.34073355072098</c:v>
                </c:pt>
                <c:pt idx="38590">
                  <c:v>151.71980131444809</c:v>
                </c:pt>
                <c:pt idx="38591">
                  <c:v>150.39476311495758</c:v>
                </c:pt>
                <c:pt idx="38592">
                  <c:v>151.07622425149484</c:v>
                </c:pt>
                <c:pt idx="38593">
                  <c:v>152.69317373899506</c:v>
                </c:pt>
                <c:pt idx="38594">
                  <c:v>151.95768231520242</c:v>
                </c:pt>
                <c:pt idx="38595">
                  <c:v>152.14155863561541</c:v>
                </c:pt>
                <c:pt idx="38596">
                  <c:v>153.06092517478979</c:v>
                </c:pt>
                <c:pt idx="38597">
                  <c:v>153.79641599606677</c:v>
                </c:pt>
                <c:pt idx="38598">
                  <c:v>153.52060844437696</c:v>
                </c:pt>
                <c:pt idx="38599">
                  <c:v>152.50930404625393</c:v>
                </c:pt>
                <c:pt idx="38600">
                  <c:v>150.11894971886622</c:v>
                </c:pt>
                <c:pt idx="38601">
                  <c:v>150.48669494875003</c:v>
                </c:pt>
                <c:pt idx="38602">
                  <c:v>153.83432989417415</c:v>
                </c:pt>
                <c:pt idx="38603">
                  <c:v>157.14406992073305</c:v>
                </c:pt>
                <c:pt idx="38604">
                  <c:v>150.52460336396524</c:v>
                </c:pt>
                <c:pt idx="38605">
                  <c:v>154.20204578154713</c:v>
                </c:pt>
                <c:pt idx="38606">
                  <c:v>150.48669494875003</c:v>
                </c:pt>
                <c:pt idx="38607">
                  <c:v>150.70847944337197</c:v>
                </c:pt>
                <c:pt idx="38608">
                  <c:v>151.2600999693922</c:v>
                </c:pt>
                <c:pt idx="38609">
                  <c:v>151.58993750707955</c:v>
                </c:pt>
                <c:pt idx="38610">
                  <c:v>150.1568581340814</c:v>
                </c:pt>
                <c:pt idx="38611">
                  <c:v>151.99557331771612</c:v>
                </c:pt>
                <c:pt idx="38612">
                  <c:v>150.43266562551966</c:v>
                </c:pt>
                <c:pt idx="38613">
                  <c:v>151.0383163785437</c:v>
                </c:pt>
                <c:pt idx="38614">
                  <c:v>150.43266562551966</c:v>
                </c:pt>
                <c:pt idx="38615">
                  <c:v>154.20204578154713</c:v>
                </c:pt>
                <c:pt idx="38616">
                  <c:v>154.84565176525027</c:v>
                </c:pt>
                <c:pt idx="38617">
                  <c:v>151.31412995538975</c:v>
                </c:pt>
                <c:pt idx="38618">
                  <c:v>150.34073355072098</c:v>
                </c:pt>
                <c:pt idx="38619">
                  <c:v>151.62785743034317</c:v>
                </c:pt>
                <c:pt idx="38620">
                  <c:v>151.0383163785437</c:v>
                </c:pt>
                <c:pt idx="38621">
                  <c:v>152.50930404625393</c:v>
                </c:pt>
                <c:pt idx="38622">
                  <c:v>150.43266562551966</c:v>
                </c:pt>
                <c:pt idx="38623">
                  <c:v>152.04962077666673</c:v>
                </c:pt>
                <c:pt idx="38624">
                  <c:v>152.32542832835657</c:v>
                </c:pt>
                <c:pt idx="38625">
                  <c:v>150.52460336396524</c:v>
                </c:pt>
                <c:pt idx="38626">
                  <c:v>150.43266562551966</c:v>
                </c:pt>
                <c:pt idx="38627">
                  <c:v>150.43266562551966</c:v>
                </c:pt>
                <c:pt idx="38628">
                  <c:v>150.48669494875003</c:v>
                </c:pt>
                <c:pt idx="38629">
                  <c:v>151.77381322497692</c:v>
                </c:pt>
                <c:pt idx="38630">
                  <c:v>151.31412995538975</c:v>
                </c:pt>
                <c:pt idx="38631">
                  <c:v>150.21088739706022</c:v>
                </c:pt>
                <c:pt idx="38632">
                  <c:v>151.07622425149484</c:v>
                </c:pt>
                <c:pt idx="38633">
                  <c:v>150.85444668580257</c:v>
                </c:pt>
                <c:pt idx="38634">
                  <c:v>151.71980131444809</c:v>
                </c:pt>
                <c:pt idx="38635">
                  <c:v>151.58993750707955</c:v>
                </c:pt>
                <c:pt idx="38636">
                  <c:v>151.40606178918219</c:v>
                </c:pt>
                <c:pt idx="38637">
                  <c:v>151.07622425149484</c:v>
                </c:pt>
                <c:pt idx="38638">
                  <c:v>152.14155863561541</c:v>
                </c:pt>
                <c:pt idx="38639">
                  <c:v>150.11894971886622</c:v>
                </c:pt>
                <c:pt idx="38640">
                  <c:v>150.98428699506178</c:v>
                </c:pt>
                <c:pt idx="38641">
                  <c:v>150.85444668580257</c:v>
                </c:pt>
                <c:pt idx="38642">
                  <c:v>150.94637851959502</c:v>
                </c:pt>
                <c:pt idx="38643">
                  <c:v>155.35933549756945</c:v>
                </c:pt>
                <c:pt idx="38644">
                  <c:v>150.1568581340814</c:v>
                </c:pt>
                <c:pt idx="38645">
                  <c:v>154.47787743386186</c:v>
                </c:pt>
                <c:pt idx="38646">
                  <c:v>151.22219209644106</c:v>
                </c:pt>
                <c:pt idx="38647">
                  <c:v>151.13025423749238</c:v>
                </c:pt>
                <c:pt idx="38648">
                  <c:v>150.48669494875003</c:v>
                </c:pt>
                <c:pt idx="38649">
                  <c:v>151.2600999693922</c:v>
                </c:pt>
                <c:pt idx="38650">
                  <c:v>150.61654098190766</c:v>
                </c:pt>
                <c:pt idx="38651">
                  <c:v>150.98428699506178</c:v>
                </c:pt>
                <c:pt idx="38652">
                  <c:v>151.53591354623825</c:v>
                </c:pt>
                <c:pt idx="38653">
                  <c:v>151.44396966213333</c:v>
                </c:pt>
                <c:pt idx="38654">
                  <c:v>150.80041730232065</c:v>
                </c:pt>
                <c:pt idx="38655">
                  <c:v>150.67057036538958</c:v>
                </c:pt>
                <c:pt idx="38656">
                  <c:v>150.80041730232065</c:v>
                </c:pt>
                <c:pt idx="38657">
                  <c:v>151.22219209644106</c:v>
                </c:pt>
                <c:pt idx="38658">
                  <c:v>150.34073355072098</c:v>
                </c:pt>
                <c:pt idx="38659">
                  <c:v>151.2600999693922</c:v>
                </c:pt>
                <c:pt idx="38660">
                  <c:v>150.70847944337197</c:v>
                </c:pt>
                <c:pt idx="38661">
                  <c:v>150.89234853359747</c:v>
                </c:pt>
                <c:pt idx="38662">
                  <c:v>150.06492009437804</c:v>
                </c:pt>
                <c:pt idx="38663">
                  <c:v>150.43266562551966</c:v>
                </c:pt>
                <c:pt idx="38664">
                  <c:v>150.34073355072098</c:v>
                </c:pt>
                <c:pt idx="38665">
                  <c:v>151.62785743034317</c:v>
                </c:pt>
                <c:pt idx="38666">
                  <c:v>151.9036294336112</c:v>
                </c:pt>
                <c:pt idx="38667">
                  <c:v>151.44396966213333</c:v>
                </c:pt>
                <c:pt idx="38668">
                  <c:v>150.80041730232065</c:v>
                </c:pt>
                <c:pt idx="38669">
                  <c:v>150.52460336396524</c:v>
                </c:pt>
                <c:pt idx="38670">
                  <c:v>150.80041730232065</c:v>
                </c:pt>
                <c:pt idx="38671">
                  <c:v>151.58993750707955</c:v>
                </c:pt>
                <c:pt idx="38672">
                  <c:v>153.06092517478979</c:v>
                </c:pt>
                <c:pt idx="38673">
                  <c:v>151.95768231520242</c:v>
                </c:pt>
                <c:pt idx="38674">
                  <c:v>152.69317373899506</c:v>
                </c:pt>
                <c:pt idx="38675">
                  <c:v>151.13025423749238</c:v>
                </c:pt>
                <c:pt idx="38676">
                  <c:v>152.14155863561541</c:v>
                </c:pt>
                <c:pt idx="38677">
                  <c:v>150.85444668580257</c:v>
                </c:pt>
                <c:pt idx="38678">
                  <c:v>150.06492009437804</c:v>
                </c:pt>
                <c:pt idx="38679">
                  <c:v>152.4552927382407</c:v>
                </c:pt>
                <c:pt idx="38680">
                  <c:v>152.82300742058243</c:v>
                </c:pt>
                <c:pt idx="38681">
                  <c:v>154.75370848366097</c:v>
                </c:pt>
                <c:pt idx="38682">
                  <c:v>156.1327474471413</c:v>
                </c:pt>
                <c:pt idx="38683">
                  <c:v>158.89082296403944</c:v>
                </c:pt>
                <c:pt idx="38684">
                  <c:v>157.60372908969529</c:v>
                </c:pt>
                <c:pt idx="38685">
                  <c:v>153.00689518879224</c:v>
                </c:pt>
                <c:pt idx="38686">
                  <c:v>151.9036294336112</c:v>
                </c:pt>
                <c:pt idx="38687">
                  <c:v>151.35203180318464</c:v>
                </c:pt>
                <c:pt idx="38688">
                  <c:v>152.41736618730525</c:v>
                </c:pt>
                <c:pt idx="38689">
                  <c:v>152.41736618730525</c:v>
                </c:pt>
                <c:pt idx="38690">
                  <c:v>153.06092517478979</c:v>
                </c:pt>
                <c:pt idx="38691">
                  <c:v>152.23349046940788</c:v>
                </c:pt>
                <c:pt idx="38692">
                  <c:v>152.41736618730525</c:v>
                </c:pt>
                <c:pt idx="38693">
                  <c:v>151.95768231520242</c:v>
                </c:pt>
                <c:pt idx="38694">
                  <c:v>150.94637851959502</c:v>
                </c:pt>
                <c:pt idx="38695">
                  <c:v>150.34073355072098</c:v>
                </c:pt>
                <c:pt idx="38696">
                  <c:v>150.48669494875003</c:v>
                </c:pt>
                <c:pt idx="38697">
                  <c:v>151.2600999693922</c:v>
                </c:pt>
                <c:pt idx="38698">
                  <c:v>150.39476311495758</c:v>
                </c:pt>
                <c:pt idx="38699">
                  <c:v>151.22219209644106</c:v>
                </c:pt>
                <c:pt idx="38700">
                  <c:v>150.89234853359747</c:v>
                </c:pt>
                <c:pt idx="38701">
                  <c:v>150.39476311495758</c:v>
                </c:pt>
                <c:pt idx="38702">
                  <c:v>150.94637851959502</c:v>
                </c:pt>
                <c:pt idx="38703">
                  <c:v>151.31412995538975</c:v>
                </c:pt>
                <c:pt idx="38704">
                  <c:v>150.39476311495758</c:v>
                </c:pt>
                <c:pt idx="38705">
                  <c:v>150.21088739706022</c:v>
                </c:pt>
                <c:pt idx="38706">
                  <c:v>150.94637851959502</c:v>
                </c:pt>
                <c:pt idx="38707">
                  <c:v>150.94637851959502</c:v>
                </c:pt>
                <c:pt idx="38708">
                  <c:v>151.9036294336112</c:v>
                </c:pt>
                <c:pt idx="38709">
                  <c:v>153.92627377827907</c:v>
                </c:pt>
                <c:pt idx="38710">
                  <c:v>154.47787743386186</c:v>
                </c:pt>
                <c:pt idx="38711">
                  <c:v>153.92627377827907</c:v>
                </c:pt>
                <c:pt idx="38712">
                  <c:v>153.46655435775449</c:v>
                </c:pt>
                <c:pt idx="38713">
                  <c:v>153.00689518879224</c:v>
                </c:pt>
                <c:pt idx="38714">
                  <c:v>150.70847944337197</c:v>
                </c:pt>
                <c:pt idx="38715">
                  <c:v>151.77381322497692</c:v>
                </c:pt>
                <c:pt idx="38716">
                  <c:v>150.85444668580257</c:v>
                </c:pt>
                <c:pt idx="38717">
                  <c:v>150.94637851959502</c:v>
                </c:pt>
                <c:pt idx="38718">
                  <c:v>153.24479486753091</c:v>
                </c:pt>
                <c:pt idx="38719">
                  <c:v>151.40606178918219</c:v>
                </c:pt>
                <c:pt idx="38720">
                  <c:v>150.48669494875003</c:v>
                </c:pt>
                <c:pt idx="38721">
                  <c:v>150.302825376512</c:v>
                </c:pt>
                <c:pt idx="38722">
                  <c:v>153.65044212596433</c:v>
                </c:pt>
                <c:pt idx="38723">
                  <c:v>150.67057036538958</c:v>
                </c:pt>
                <c:pt idx="38724">
                  <c:v>150.76250882685389</c:v>
                </c:pt>
                <c:pt idx="38725">
                  <c:v>150.2487958122754</c:v>
                </c:pt>
                <c:pt idx="38726">
                  <c:v>152.04962077666673</c:v>
                </c:pt>
                <c:pt idx="38727">
                  <c:v>155.4512727540025</c:v>
                </c:pt>
                <c:pt idx="38728">
                  <c:v>150.67057036538958</c:v>
                </c:pt>
                <c:pt idx="38729">
                  <c:v>153.74238601006925</c:v>
                </c:pt>
                <c:pt idx="38730">
                  <c:v>152.73106353647751</c:v>
                </c:pt>
                <c:pt idx="38731">
                  <c:v>151.35203180318464</c:v>
                </c:pt>
                <c:pt idx="38732">
                  <c:v>150.06492009437804</c:v>
                </c:pt>
                <c:pt idx="38733">
                  <c:v>151.07622425149484</c:v>
                </c:pt>
                <c:pt idx="38734">
                  <c:v>150.11894971886622</c:v>
                </c:pt>
                <c:pt idx="38735">
                  <c:v>151.07622425149484</c:v>
                </c:pt>
                <c:pt idx="38736">
                  <c:v>151.22219209644106</c:v>
                </c:pt>
                <c:pt idx="38737">
                  <c:v>150.06492009437804</c:v>
                </c:pt>
                <c:pt idx="38738">
                  <c:v>150.98428699506178</c:v>
                </c:pt>
                <c:pt idx="38739">
                  <c:v>153.42866998291265</c:v>
                </c:pt>
                <c:pt idx="38740">
                  <c:v>152.14155863561541</c:v>
                </c:pt>
                <c:pt idx="38741">
                  <c:v>152.9689873158411</c:v>
                </c:pt>
                <c:pt idx="38742">
                  <c:v>152.41736618730525</c:v>
                </c:pt>
                <c:pt idx="38743">
                  <c:v>150.57863292820184</c:v>
                </c:pt>
                <c:pt idx="38744">
                  <c:v>150.21088739706022</c:v>
                </c:pt>
                <c:pt idx="38745">
                  <c:v>151.35203180318464</c:v>
                </c:pt>
                <c:pt idx="38746">
                  <c:v>150.98428699506178</c:v>
                </c:pt>
                <c:pt idx="38747">
                  <c:v>151.71980131444809</c:v>
                </c:pt>
                <c:pt idx="38748">
                  <c:v>151.81174519855301</c:v>
                </c:pt>
                <c:pt idx="38749">
                  <c:v>151.9036294336112</c:v>
                </c:pt>
                <c:pt idx="38750">
                  <c:v>150.57863292820184</c:v>
                </c:pt>
                <c:pt idx="38751">
                  <c:v>151.31412995538975</c:v>
                </c:pt>
                <c:pt idx="38752">
                  <c:v>151.86574505876936</c:v>
                </c:pt>
                <c:pt idx="38753">
                  <c:v>150.06492009437804</c:v>
                </c:pt>
                <c:pt idx="38754">
                  <c:v>150.52460336396524</c:v>
                </c:pt>
                <c:pt idx="38755">
                  <c:v>150.61654098190766</c:v>
                </c:pt>
                <c:pt idx="38756">
                  <c:v>150.89234853359747</c:v>
                </c:pt>
                <c:pt idx="38757">
                  <c:v>154.01821766238399</c:v>
                </c:pt>
                <c:pt idx="38758">
                  <c:v>155.5811431890429</c:v>
                </c:pt>
                <c:pt idx="38759">
                  <c:v>153.37461047364957</c:v>
                </c:pt>
                <c:pt idx="38760">
                  <c:v>152.63911965237259</c:v>
                </c:pt>
                <c:pt idx="38761">
                  <c:v>152.4552927382407</c:v>
                </c:pt>
                <c:pt idx="38762">
                  <c:v>151.9036294336112</c:v>
                </c:pt>
                <c:pt idx="38763">
                  <c:v>150.1568581340814</c:v>
                </c:pt>
                <c:pt idx="38764">
                  <c:v>152.4552927382407</c:v>
                </c:pt>
                <c:pt idx="38765">
                  <c:v>152.4552927382407</c:v>
                </c:pt>
                <c:pt idx="38766">
                  <c:v>152.27140497003089</c:v>
                </c:pt>
                <c:pt idx="38767">
                  <c:v>151.2600999693922</c:v>
                </c:pt>
                <c:pt idx="38768">
                  <c:v>150.02701787302345</c:v>
                </c:pt>
                <c:pt idx="38769">
                  <c:v>151.0383163785437</c:v>
                </c:pt>
                <c:pt idx="38770">
                  <c:v>151.35203180318464</c:v>
                </c:pt>
                <c:pt idx="38771">
                  <c:v>152.9689873158411</c:v>
                </c:pt>
                <c:pt idx="38772">
                  <c:v>152.9689873158411</c:v>
                </c:pt>
                <c:pt idx="38773">
                  <c:v>152.23349046940788</c:v>
                </c:pt>
                <c:pt idx="38774">
                  <c:v>152.32542832835657</c:v>
                </c:pt>
                <c:pt idx="38775">
                  <c:v>150.67057036538958</c:v>
                </c:pt>
                <c:pt idx="38776">
                  <c:v>150.94637851959502</c:v>
                </c:pt>
                <c:pt idx="38777">
                  <c:v>152.63911965237259</c:v>
                </c:pt>
                <c:pt idx="38778">
                  <c:v>150.70847944337197</c:v>
                </c:pt>
                <c:pt idx="38779">
                  <c:v>151.22219209644106</c:v>
                </c:pt>
                <c:pt idx="38780">
                  <c:v>151.13025423749238</c:v>
                </c:pt>
                <c:pt idx="38781">
                  <c:v>153.06092517478979</c:v>
                </c:pt>
                <c:pt idx="38782">
                  <c:v>150.39476311495758</c:v>
                </c:pt>
                <c:pt idx="38783">
                  <c:v>150.67057036538958</c:v>
                </c:pt>
                <c:pt idx="38784">
                  <c:v>151.53591354623825</c:v>
                </c:pt>
                <c:pt idx="38785">
                  <c:v>152.08751720182104</c:v>
                </c:pt>
                <c:pt idx="38786">
                  <c:v>150.43266562551966</c:v>
                </c:pt>
                <c:pt idx="38787">
                  <c:v>151.81174519855301</c:v>
                </c:pt>
                <c:pt idx="38788">
                  <c:v>150.52460336396524</c:v>
                </c:pt>
                <c:pt idx="38789">
                  <c:v>152.08751720182104</c:v>
                </c:pt>
                <c:pt idx="38790">
                  <c:v>151.44396966213333</c:v>
                </c:pt>
                <c:pt idx="38791">
                  <c:v>152.36334885413578</c:v>
                </c:pt>
                <c:pt idx="38792">
                  <c:v>151.16816211044352</c:v>
                </c:pt>
                <c:pt idx="38793">
                  <c:v>153.19078295700209</c:v>
                </c:pt>
                <c:pt idx="38794">
                  <c:v>154.47787743386186</c:v>
                </c:pt>
                <c:pt idx="38795">
                  <c:v>152.4552927382407</c:v>
                </c:pt>
                <c:pt idx="38796">
                  <c:v>151.81174519855301</c:v>
                </c:pt>
                <c:pt idx="38797">
                  <c:v>151.99557331771612</c:v>
                </c:pt>
                <c:pt idx="38798">
                  <c:v>151.81174519855301</c:v>
                </c:pt>
                <c:pt idx="38799">
                  <c:v>150.76250882685389</c:v>
                </c:pt>
                <c:pt idx="38800">
                  <c:v>150.67057036538958</c:v>
                </c:pt>
                <c:pt idx="38801">
                  <c:v>151.0383163785437</c:v>
                </c:pt>
                <c:pt idx="38802">
                  <c:v>150.70847944337197</c:v>
                </c:pt>
                <c:pt idx="38803">
                  <c:v>151.86574505876936</c:v>
                </c:pt>
                <c:pt idx="38804">
                  <c:v>154.53190802237503</c:v>
                </c:pt>
                <c:pt idx="38805">
                  <c:v>151.95768231520242</c:v>
                </c:pt>
                <c:pt idx="38806">
                  <c:v>150.85444668580257</c:v>
                </c:pt>
                <c:pt idx="38807">
                  <c:v>151.86574505876936</c:v>
                </c:pt>
                <c:pt idx="38808">
                  <c:v>150.70847944337197</c:v>
                </c:pt>
                <c:pt idx="38809">
                  <c:v>151.16816211044352</c:v>
                </c:pt>
                <c:pt idx="38810">
                  <c:v>150.43266562551966</c:v>
                </c:pt>
                <c:pt idx="38811">
                  <c:v>150.06492009437804</c:v>
                </c:pt>
                <c:pt idx="38812">
                  <c:v>152.4552927382407</c:v>
                </c:pt>
                <c:pt idx="38813">
                  <c:v>151.22219209644106</c:v>
                </c:pt>
                <c:pt idx="38814">
                  <c:v>151.53591354623825</c:v>
                </c:pt>
                <c:pt idx="38815">
                  <c:v>152.63911965237259</c:v>
                </c:pt>
                <c:pt idx="38816">
                  <c:v>151.81174519855301</c:v>
                </c:pt>
                <c:pt idx="38817">
                  <c:v>151.44396966213333</c:v>
                </c:pt>
                <c:pt idx="38818">
                  <c:v>153.37461047364957</c:v>
                </c:pt>
                <c:pt idx="38819">
                  <c:v>150.89234853359747</c:v>
                </c:pt>
                <c:pt idx="38820">
                  <c:v>150.43266562551966</c:v>
                </c:pt>
                <c:pt idx="38821">
                  <c:v>151.16816211044352</c:v>
                </c:pt>
                <c:pt idx="38822">
                  <c:v>151.9036294336112</c:v>
                </c:pt>
                <c:pt idx="38823">
                  <c:v>150.48669494875003</c:v>
                </c:pt>
                <c:pt idx="38824">
                  <c:v>152.23349046940788</c:v>
                </c:pt>
                <c:pt idx="38825">
                  <c:v>152.04962077666673</c:v>
                </c:pt>
                <c:pt idx="38826">
                  <c:v>154.25609806062272</c:v>
                </c:pt>
                <c:pt idx="38827">
                  <c:v>153.52060844437696</c:v>
                </c:pt>
                <c:pt idx="38828">
                  <c:v>151.68187476351261</c:v>
                </c:pt>
                <c:pt idx="38829">
                  <c:v>150.52460336396524</c:v>
                </c:pt>
                <c:pt idx="38830">
                  <c:v>151.81174519855301</c:v>
                </c:pt>
                <c:pt idx="38831">
                  <c:v>151.0383163785437</c:v>
                </c:pt>
                <c:pt idx="38832">
                  <c:v>150.34073355072098</c:v>
                </c:pt>
                <c:pt idx="38833">
                  <c:v>151.81174519855301</c:v>
                </c:pt>
                <c:pt idx="38834">
                  <c:v>151.07622425149484</c:v>
                </c:pt>
                <c:pt idx="38835">
                  <c:v>151.77381322497692</c:v>
                </c:pt>
                <c:pt idx="38836">
                  <c:v>150.98428699506178</c:v>
                </c:pt>
                <c:pt idx="38837">
                  <c:v>150.70847944337197</c:v>
                </c:pt>
                <c:pt idx="38838">
                  <c:v>152.08751720182104</c:v>
                </c:pt>
                <c:pt idx="38839">
                  <c:v>150.06492009437804</c:v>
                </c:pt>
                <c:pt idx="38840">
                  <c:v>150.302825376512</c:v>
                </c:pt>
                <c:pt idx="38841">
                  <c:v>151.31412995538975</c:v>
                </c:pt>
                <c:pt idx="38842">
                  <c:v>151.71980131444809</c:v>
                </c:pt>
                <c:pt idx="38843">
                  <c:v>150.2487958122754</c:v>
                </c:pt>
                <c:pt idx="38844">
                  <c:v>152.60124130268699</c:v>
                </c:pt>
                <c:pt idx="38845">
                  <c:v>151.71980131444809</c:v>
                </c:pt>
                <c:pt idx="38846">
                  <c:v>153.37461047364957</c:v>
                </c:pt>
                <c:pt idx="38847">
                  <c:v>152.4552927382407</c:v>
                </c:pt>
                <c:pt idx="38848">
                  <c:v>150.80041730232065</c:v>
                </c:pt>
                <c:pt idx="38849">
                  <c:v>152.78511159794374</c:v>
                </c:pt>
                <c:pt idx="38850">
                  <c:v>150.94637851959502</c:v>
                </c:pt>
                <c:pt idx="38851">
                  <c:v>151.2600999693922</c:v>
                </c:pt>
                <c:pt idx="38852">
                  <c:v>150.1568581340814</c:v>
                </c:pt>
                <c:pt idx="38853">
                  <c:v>150.76250882685389</c:v>
                </c:pt>
                <c:pt idx="38854">
                  <c:v>151.95768231520242</c:v>
                </c:pt>
                <c:pt idx="38855">
                  <c:v>151.58993750707955</c:v>
                </c:pt>
                <c:pt idx="38856">
                  <c:v>152.14155863561541</c:v>
                </c:pt>
                <c:pt idx="38857">
                  <c:v>155.30531153672814</c:v>
                </c:pt>
                <c:pt idx="38858">
                  <c:v>153.00689518879224</c:v>
                </c:pt>
                <c:pt idx="38859">
                  <c:v>153.55849824185941</c:v>
                </c:pt>
                <c:pt idx="38860">
                  <c:v>150.94637851959502</c:v>
                </c:pt>
                <c:pt idx="38861">
                  <c:v>150.06492009437804</c:v>
                </c:pt>
                <c:pt idx="38862">
                  <c:v>150.02701787302345</c:v>
                </c:pt>
                <c:pt idx="38863">
                  <c:v>152.54723662234562</c:v>
                </c:pt>
                <c:pt idx="38864">
                  <c:v>151.71980131444809</c:v>
                </c:pt>
                <c:pt idx="38865">
                  <c:v>152.91495130468732</c:v>
                </c:pt>
                <c:pt idx="38866">
                  <c:v>151.13025423749238</c:v>
                </c:pt>
                <c:pt idx="38867">
                  <c:v>151.86574505876936</c:v>
                </c:pt>
                <c:pt idx="38868">
                  <c:v>150.43266562551966</c:v>
                </c:pt>
                <c:pt idx="38869">
                  <c:v>152.50930404625393</c:v>
                </c:pt>
                <c:pt idx="38870">
                  <c:v>152.69317373899506</c:v>
                </c:pt>
                <c:pt idx="38871">
                  <c:v>152.50930404625393</c:v>
                </c:pt>
                <c:pt idx="38872">
                  <c:v>151.13025423749238</c:v>
                </c:pt>
                <c:pt idx="38873">
                  <c:v>150.21088739706022</c:v>
                </c:pt>
                <c:pt idx="38874">
                  <c:v>150.98428699506178</c:v>
                </c:pt>
                <c:pt idx="38875">
                  <c:v>153.92627377827907</c:v>
                </c:pt>
                <c:pt idx="38876">
                  <c:v>153.74238601006925</c:v>
                </c:pt>
                <c:pt idx="38877">
                  <c:v>152.63911965237259</c:v>
                </c:pt>
                <c:pt idx="38878">
                  <c:v>150.43266562551966</c:v>
                </c:pt>
                <c:pt idx="38879">
                  <c:v>150.70847944337197</c:v>
                </c:pt>
                <c:pt idx="38880">
                  <c:v>150.52460336396524</c:v>
                </c:pt>
                <c:pt idx="38881">
                  <c:v>152.50930404625393</c:v>
                </c:pt>
                <c:pt idx="38882">
                  <c:v>150.1568581340814</c:v>
                </c:pt>
                <c:pt idx="38883">
                  <c:v>150.89234853359747</c:v>
                </c:pt>
                <c:pt idx="38884">
                  <c:v>150.06492009437804</c:v>
                </c:pt>
                <c:pt idx="38885">
                  <c:v>150.85444668580257</c:v>
                </c:pt>
                <c:pt idx="38886">
                  <c:v>151.13025423749238</c:v>
                </c:pt>
                <c:pt idx="38887">
                  <c:v>151.31412995538975</c:v>
                </c:pt>
                <c:pt idx="38888">
                  <c:v>151.0383163785437</c:v>
                </c:pt>
                <c:pt idx="38889">
                  <c:v>152.78511159794374</c:v>
                </c:pt>
                <c:pt idx="38890">
                  <c:v>150.61654098190766</c:v>
                </c:pt>
                <c:pt idx="38891">
                  <c:v>150.52460336396524</c:v>
                </c:pt>
                <c:pt idx="38892">
                  <c:v>150.02701787302345</c:v>
                </c:pt>
                <c:pt idx="38893">
                  <c:v>150.1568581340814</c:v>
                </c:pt>
                <c:pt idx="38894">
                  <c:v>152.08751720182104</c:v>
                </c:pt>
                <c:pt idx="38895">
                  <c:v>151.2600999693922</c:v>
                </c:pt>
                <c:pt idx="38896">
                  <c:v>151.53591354623825</c:v>
                </c:pt>
                <c:pt idx="38897">
                  <c:v>153.65044212596433</c:v>
                </c:pt>
                <c:pt idx="38898">
                  <c:v>150.80041730232065</c:v>
                </c:pt>
                <c:pt idx="38899">
                  <c:v>151.95768231520242</c:v>
                </c:pt>
                <c:pt idx="38900">
                  <c:v>154.38593354975694</c:v>
                </c:pt>
                <c:pt idx="38901">
                  <c:v>152.08751720182104</c:v>
                </c:pt>
                <c:pt idx="38902">
                  <c:v>152.78511159794374</c:v>
                </c:pt>
                <c:pt idx="38903">
                  <c:v>150.67057036538958</c:v>
                </c:pt>
                <c:pt idx="38904">
                  <c:v>151.9036294336112</c:v>
                </c:pt>
                <c:pt idx="38905">
                  <c:v>153.00689518879224</c:v>
                </c:pt>
                <c:pt idx="38906">
                  <c:v>150.02701787302345</c:v>
                </c:pt>
                <c:pt idx="38907">
                  <c:v>152.87704945689242</c:v>
                </c:pt>
                <c:pt idx="38908">
                  <c:v>152.87704945689242</c:v>
                </c:pt>
                <c:pt idx="38909">
                  <c:v>150.02701787302345</c:v>
                </c:pt>
                <c:pt idx="38910">
                  <c:v>154.93753600030848</c:v>
                </c:pt>
                <c:pt idx="38911">
                  <c:v>151.81174519855301</c:v>
                </c:pt>
                <c:pt idx="38912">
                  <c:v>150.06492009437804</c:v>
                </c:pt>
                <c:pt idx="38913">
                  <c:v>151.13025423749238</c:v>
                </c:pt>
                <c:pt idx="38914">
                  <c:v>150.48669494875003</c:v>
                </c:pt>
                <c:pt idx="38915">
                  <c:v>150.85444668580257</c:v>
                </c:pt>
                <c:pt idx="38916">
                  <c:v>150.302825376512</c:v>
                </c:pt>
                <c:pt idx="38917">
                  <c:v>150.21088739706022</c:v>
                </c:pt>
                <c:pt idx="38918">
                  <c:v>151.13025423749238</c:v>
                </c:pt>
                <c:pt idx="38919">
                  <c:v>150.302825376512</c:v>
                </c:pt>
                <c:pt idx="38920">
                  <c:v>150.39476311495758</c:v>
                </c:pt>
                <c:pt idx="38921">
                  <c:v>151.68187476351261</c:v>
                </c:pt>
                <c:pt idx="38922">
                  <c:v>152.60124130268699</c:v>
                </c:pt>
                <c:pt idx="38923">
                  <c:v>150.06492009437804</c:v>
                </c:pt>
                <c:pt idx="38924">
                  <c:v>150.302825376512</c:v>
                </c:pt>
                <c:pt idx="38925">
                  <c:v>150.302825376512</c:v>
                </c:pt>
                <c:pt idx="38926">
                  <c:v>151.68187476351261</c:v>
                </c:pt>
                <c:pt idx="38927">
                  <c:v>151.86574505876936</c:v>
                </c:pt>
                <c:pt idx="38928">
                  <c:v>151.81174519855301</c:v>
                </c:pt>
                <c:pt idx="38929">
                  <c:v>153.09883907289716</c:v>
                </c:pt>
                <c:pt idx="38930">
                  <c:v>150.39476311495758</c:v>
                </c:pt>
                <c:pt idx="38931">
                  <c:v>151.9036294336112</c:v>
                </c:pt>
                <c:pt idx="38932">
                  <c:v>150.89234853359747</c:v>
                </c:pt>
                <c:pt idx="38933">
                  <c:v>150.80041730232065</c:v>
                </c:pt>
                <c:pt idx="38934">
                  <c:v>150.80041730232065</c:v>
                </c:pt>
                <c:pt idx="38935">
                  <c:v>151.07622425149484</c:v>
                </c:pt>
                <c:pt idx="38936">
                  <c:v>150.61654098190766</c:v>
                </c:pt>
                <c:pt idx="38937">
                  <c:v>151.58993750707955</c:v>
                </c:pt>
                <c:pt idx="38938">
                  <c:v>150.302825376512</c:v>
                </c:pt>
                <c:pt idx="38939">
                  <c:v>151.07622425149484</c:v>
                </c:pt>
                <c:pt idx="38940">
                  <c:v>151.9036294336112</c:v>
                </c:pt>
                <c:pt idx="38941">
                  <c:v>151.35203180318464</c:v>
                </c:pt>
                <c:pt idx="38942">
                  <c:v>152.27140497003089</c:v>
                </c:pt>
                <c:pt idx="38943">
                  <c:v>153.06092517478979</c:v>
                </c:pt>
                <c:pt idx="38944">
                  <c:v>152.87704945689242</c:v>
                </c:pt>
                <c:pt idx="38945">
                  <c:v>153.19078295700209</c:v>
                </c:pt>
                <c:pt idx="38946">
                  <c:v>151.71980131444809</c:v>
                </c:pt>
                <c:pt idx="38947">
                  <c:v>151.2600999693922</c:v>
                </c:pt>
                <c:pt idx="38948">
                  <c:v>150.1568581340814</c:v>
                </c:pt>
                <c:pt idx="38949">
                  <c:v>150.43266562551966</c:v>
                </c:pt>
                <c:pt idx="38950">
                  <c:v>151.13025423749238</c:v>
                </c:pt>
                <c:pt idx="38951">
                  <c:v>152.69317373899506</c:v>
                </c:pt>
                <c:pt idx="38952">
                  <c:v>154.71578133020989</c:v>
                </c:pt>
                <c:pt idx="38953">
                  <c:v>155.9109566261053</c:v>
                </c:pt>
                <c:pt idx="38954">
                  <c:v>152.9689873158411</c:v>
                </c:pt>
                <c:pt idx="38955">
                  <c:v>150.98428699506178</c:v>
                </c:pt>
                <c:pt idx="38956">
                  <c:v>151.9036294336112</c:v>
                </c:pt>
                <c:pt idx="38957">
                  <c:v>150.43266562551966</c:v>
                </c:pt>
                <c:pt idx="38958">
                  <c:v>151.16816211044352</c:v>
                </c:pt>
                <c:pt idx="38959">
                  <c:v>151.9036294336112</c:v>
                </c:pt>
                <c:pt idx="38960">
                  <c:v>151.13025423749238</c:v>
                </c:pt>
                <c:pt idx="38961">
                  <c:v>150.98428699506178</c:v>
                </c:pt>
                <c:pt idx="38962">
                  <c:v>151.53591354623825</c:v>
                </c:pt>
                <c:pt idx="38963">
                  <c:v>150.06492009437804</c:v>
                </c:pt>
                <c:pt idx="38964">
                  <c:v>151.53591354623825</c:v>
                </c:pt>
                <c:pt idx="38965">
                  <c:v>151.81174519855301</c:v>
                </c:pt>
                <c:pt idx="38966">
                  <c:v>151.16816211044352</c:v>
                </c:pt>
                <c:pt idx="38967">
                  <c:v>150.1568581340814</c:v>
                </c:pt>
                <c:pt idx="38968">
                  <c:v>151.53591354623825</c:v>
                </c:pt>
                <c:pt idx="38969">
                  <c:v>150.34073355072098</c:v>
                </c:pt>
                <c:pt idx="38970">
                  <c:v>151.31412995538975</c:v>
                </c:pt>
                <c:pt idx="38971">
                  <c:v>151.86574505876936</c:v>
                </c:pt>
                <c:pt idx="38972">
                  <c:v>153.52060844437696</c:v>
                </c:pt>
                <c:pt idx="38973">
                  <c:v>153.88835385501545</c:v>
                </c:pt>
                <c:pt idx="38974">
                  <c:v>151.77381322497692</c:v>
                </c:pt>
                <c:pt idx="38975">
                  <c:v>150.21088739706022</c:v>
                </c:pt>
                <c:pt idx="38976">
                  <c:v>152.4552927382407</c:v>
                </c:pt>
                <c:pt idx="38977">
                  <c:v>152.17946108592596</c:v>
                </c:pt>
                <c:pt idx="38978">
                  <c:v>153.00689518879224</c:v>
                </c:pt>
                <c:pt idx="38979">
                  <c:v>151.2600999693922</c:v>
                </c:pt>
                <c:pt idx="38980">
                  <c:v>151.07622425149484</c:v>
                </c:pt>
                <c:pt idx="38981">
                  <c:v>151.44396966213333</c:v>
                </c:pt>
                <c:pt idx="38982">
                  <c:v>150.98428699506178</c:v>
                </c:pt>
                <c:pt idx="38983">
                  <c:v>151.16816211044352</c:v>
                </c:pt>
                <c:pt idx="38984">
                  <c:v>151.53591354623825</c:v>
                </c:pt>
                <c:pt idx="38985">
                  <c:v>151.44396966213333</c:v>
                </c:pt>
                <c:pt idx="38986">
                  <c:v>152.50930404625393</c:v>
                </c:pt>
                <c:pt idx="38987">
                  <c:v>150.76250882685389</c:v>
                </c:pt>
                <c:pt idx="38988">
                  <c:v>151.07622425149484</c:v>
                </c:pt>
                <c:pt idx="38989">
                  <c:v>151.07622425149484</c:v>
                </c:pt>
                <c:pt idx="38990">
                  <c:v>150.34073355072098</c:v>
                </c:pt>
                <c:pt idx="38991">
                  <c:v>150.98428699506178</c:v>
                </c:pt>
                <c:pt idx="38992">
                  <c:v>150.11894971886622</c:v>
                </c:pt>
                <c:pt idx="38993">
                  <c:v>150.39476311495758</c:v>
                </c:pt>
                <c:pt idx="38994">
                  <c:v>150.34073355072098</c:v>
                </c:pt>
                <c:pt idx="38995">
                  <c:v>150.1568581340814</c:v>
                </c:pt>
                <c:pt idx="38996">
                  <c:v>150.1568581340814</c:v>
                </c:pt>
                <c:pt idx="38997">
                  <c:v>151.53591354623825</c:v>
                </c:pt>
                <c:pt idx="38998">
                  <c:v>150.98428699506178</c:v>
                </c:pt>
                <c:pt idx="38999">
                  <c:v>150.57863292820184</c:v>
                </c:pt>
                <c:pt idx="39000">
                  <c:v>151.68187476351261</c:v>
                </c:pt>
                <c:pt idx="39001">
                  <c:v>151.40606178918219</c:v>
                </c:pt>
                <c:pt idx="39002">
                  <c:v>152.69317373899506</c:v>
                </c:pt>
                <c:pt idx="39003">
                  <c:v>150.43266562551966</c:v>
                </c:pt>
                <c:pt idx="39004">
                  <c:v>150.52460336396524</c:v>
                </c:pt>
                <c:pt idx="39005">
                  <c:v>152.04962077666673</c:v>
                </c:pt>
                <c:pt idx="39006">
                  <c:v>151.58993750707955</c:v>
                </c:pt>
                <c:pt idx="39007">
                  <c:v>150.76250882685389</c:v>
                </c:pt>
                <c:pt idx="39008">
                  <c:v>150.2487958122754</c:v>
                </c:pt>
                <c:pt idx="39009">
                  <c:v>151.44396966213333</c:v>
                </c:pt>
                <c:pt idx="39010">
                  <c:v>150.21088739706022</c:v>
                </c:pt>
                <c:pt idx="39011">
                  <c:v>151.71980131444809</c:v>
                </c:pt>
                <c:pt idx="39012">
                  <c:v>153.00689518879224</c:v>
                </c:pt>
                <c:pt idx="39013">
                  <c:v>153.00689518879224</c:v>
                </c:pt>
                <c:pt idx="39014">
                  <c:v>151.62785743034317</c:v>
                </c:pt>
                <c:pt idx="39015">
                  <c:v>150.2487958122754</c:v>
                </c:pt>
                <c:pt idx="39016">
                  <c:v>150.2487958122754</c:v>
                </c:pt>
                <c:pt idx="39017">
                  <c:v>150.39476311495758</c:v>
                </c:pt>
                <c:pt idx="39018">
                  <c:v>151.40606178918219</c:v>
                </c:pt>
                <c:pt idx="39019">
                  <c:v>151.40606178918219</c:v>
                </c:pt>
                <c:pt idx="39020">
                  <c:v>150.1568581340814</c:v>
                </c:pt>
                <c:pt idx="39021">
                  <c:v>150.06492009437804</c:v>
                </c:pt>
                <c:pt idx="39022">
                  <c:v>150.1568581340814</c:v>
                </c:pt>
                <c:pt idx="39023">
                  <c:v>150.1568581340814</c:v>
                </c:pt>
                <c:pt idx="39024">
                  <c:v>150.1568581340814</c:v>
                </c:pt>
                <c:pt idx="39025">
                  <c:v>150.52460336396524</c:v>
                </c:pt>
                <c:pt idx="39026">
                  <c:v>150.02701787302345</c:v>
                </c:pt>
                <c:pt idx="39027">
                  <c:v>154.71578133020989</c:v>
                </c:pt>
                <c:pt idx="39028">
                  <c:v>151.86574505876936</c:v>
                </c:pt>
                <c:pt idx="39029">
                  <c:v>150.57863292820184</c:v>
                </c:pt>
                <c:pt idx="39030">
                  <c:v>151.62785743034317</c:v>
                </c:pt>
                <c:pt idx="39031">
                  <c:v>154.01821766238399</c:v>
                </c:pt>
                <c:pt idx="39032">
                  <c:v>153.19078295700209</c:v>
                </c:pt>
                <c:pt idx="39033">
                  <c:v>150.43266562551966</c:v>
                </c:pt>
                <c:pt idx="39034">
                  <c:v>151.71980131444809</c:v>
                </c:pt>
                <c:pt idx="39035">
                  <c:v>150.43266562551966</c:v>
                </c:pt>
                <c:pt idx="39036">
                  <c:v>151.86574505876936</c:v>
                </c:pt>
                <c:pt idx="39037">
                  <c:v>150.85444668580257</c:v>
                </c:pt>
                <c:pt idx="39038">
                  <c:v>151.35203180318464</c:v>
                </c:pt>
                <c:pt idx="39039">
                  <c:v>151.86574505876936</c:v>
                </c:pt>
                <c:pt idx="39040">
                  <c:v>152.54723662234562</c:v>
                </c:pt>
                <c:pt idx="39041">
                  <c:v>154.20204578154713</c:v>
                </c:pt>
                <c:pt idx="39042">
                  <c:v>152.54723662234562</c:v>
                </c:pt>
                <c:pt idx="39043">
                  <c:v>151.53591354623825</c:v>
                </c:pt>
                <c:pt idx="39044">
                  <c:v>150.06492009437804</c:v>
                </c:pt>
                <c:pt idx="39045">
                  <c:v>150.52460336396524</c:v>
                </c:pt>
                <c:pt idx="39046">
                  <c:v>152.08751720182104</c:v>
                </c:pt>
                <c:pt idx="39047">
                  <c:v>152.04962077666673</c:v>
                </c:pt>
                <c:pt idx="39048">
                  <c:v>150.52460336396524</c:v>
                </c:pt>
                <c:pt idx="39049">
                  <c:v>151.53591354623825</c:v>
                </c:pt>
                <c:pt idx="39050">
                  <c:v>150.11894971886622</c:v>
                </c:pt>
                <c:pt idx="39051">
                  <c:v>151.22219209644106</c:v>
                </c:pt>
                <c:pt idx="39052">
                  <c:v>151.13025423749238</c:v>
                </c:pt>
                <c:pt idx="39053">
                  <c:v>151.22219209644106</c:v>
                </c:pt>
                <c:pt idx="39054">
                  <c:v>150.02701787302345</c:v>
                </c:pt>
                <c:pt idx="39055">
                  <c:v>150.94637851959502</c:v>
                </c:pt>
                <c:pt idx="39056">
                  <c:v>150.06492009437804</c:v>
                </c:pt>
                <c:pt idx="39057">
                  <c:v>150.70847944337197</c:v>
                </c:pt>
                <c:pt idx="39058">
                  <c:v>151.16816211044352</c:v>
                </c:pt>
                <c:pt idx="39059">
                  <c:v>151.13025423749238</c:v>
                </c:pt>
                <c:pt idx="39060">
                  <c:v>151.40606178918219</c:v>
                </c:pt>
                <c:pt idx="39061">
                  <c:v>150.43266562551966</c:v>
                </c:pt>
                <c:pt idx="39062">
                  <c:v>151.71980131444809</c:v>
                </c:pt>
                <c:pt idx="39063">
                  <c:v>150.70847944337197</c:v>
                </c:pt>
                <c:pt idx="39064">
                  <c:v>150.1568581340814</c:v>
                </c:pt>
                <c:pt idx="39065">
                  <c:v>150.67057036538958</c:v>
                </c:pt>
                <c:pt idx="39066">
                  <c:v>151.53591354623825</c:v>
                </c:pt>
                <c:pt idx="39067">
                  <c:v>151.53591354623825</c:v>
                </c:pt>
                <c:pt idx="39068">
                  <c:v>150.57863292820184</c:v>
                </c:pt>
                <c:pt idx="39069">
                  <c:v>152.36334885413578</c:v>
                </c:pt>
                <c:pt idx="39070">
                  <c:v>153.24479486753091</c:v>
                </c:pt>
                <c:pt idx="39071">
                  <c:v>157.84162635837149</c:v>
                </c:pt>
                <c:pt idx="39072">
                  <c:v>151.31412995538975</c:v>
                </c:pt>
                <c:pt idx="39073">
                  <c:v>150.57863292820184</c:v>
                </c:pt>
                <c:pt idx="39074">
                  <c:v>152.87704945689242</c:v>
                </c:pt>
                <c:pt idx="39075">
                  <c:v>150.302825376512</c:v>
                </c:pt>
                <c:pt idx="39076">
                  <c:v>150.34073355072098</c:v>
                </c:pt>
                <c:pt idx="39077">
                  <c:v>151.9036294336112</c:v>
                </c:pt>
                <c:pt idx="39078">
                  <c:v>151.99557331771612</c:v>
                </c:pt>
                <c:pt idx="39079">
                  <c:v>153.37461047364957</c:v>
                </c:pt>
                <c:pt idx="39080">
                  <c:v>152.27140497003089</c:v>
                </c:pt>
                <c:pt idx="39081">
                  <c:v>153.55849824185941</c:v>
                </c:pt>
                <c:pt idx="39082">
                  <c:v>152.91495130468732</c:v>
                </c:pt>
                <c:pt idx="39083">
                  <c:v>150.48669494875003</c:v>
                </c:pt>
                <c:pt idx="39084">
                  <c:v>150.57863292820184</c:v>
                </c:pt>
                <c:pt idx="39085">
                  <c:v>152.23349046940788</c:v>
                </c:pt>
                <c:pt idx="39086">
                  <c:v>150.34073355072098</c:v>
                </c:pt>
                <c:pt idx="39087">
                  <c:v>150.34073355072098</c:v>
                </c:pt>
                <c:pt idx="39088">
                  <c:v>150.70847944337197</c:v>
                </c:pt>
                <c:pt idx="39089">
                  <c:v>150.61654098190766</c:v>
                </c:pt>
                <c:pt idx="39090">
                  <c:v>151.0383163785437</c:v>
                </c:pt>
                <c:pt idx="39091">
                  <c:v>150.76250882685389</c:v>
                </c:pt>
                <c:pt idx="39092">
                  <c:v>150.94637851959502</c:v>
                </c:pt>
                <c:pt idx="39093">
                  <c:v>151.2600999693922</c:v>
                </c:pt>
                <c:pt idx="39094">
                  <c:v>150.39476311495758</c:v>
                </c:pt>
                <c:pt idx="39095">
                  <c:v>150.34073355072098</c:v>
                </c:pt>
                <c:pt idx="39096">
                  <c:v>150.52460336396524</c:v>
                </c:pt>
                <c:pt idx="39097">
                  <c:v>150.67057036538958</c:v>
                </c:pt>
                <c:pt idx="39098">
                  <c:v>153.19078295700209</c:v>
                </c:pt>
                <c:pt idx="39099">
                  <c:v>150.70847944337197</c:v>
                </c:pt>
                <c:pt idx="39100">
                  <c:v>150.80041730232065</c:v>
                </c:pt>
                <c:pt idx="39101">
                  <c:v>150.302825376512</c:v>
                </c:pt>
                <c:pt idx="39102">
                  <c:v>150.302825376512</c:v>
                </c:pt>
                <c:pt idx="39103">
                  <c:v>151.35203180318464</c:v>
                </c:pt>
                <c:pt idx="39104">
                  <c:v>150.48669494875003</c:v>
                </c:pt>
                <c:pt idx="39105">
                  <c:v>150.2487958122754</c:v>
                </c:pt>
                <c:pt idx="39106">
                  <c:v>150.94637851959502</c:v>
                </c:pt>
                <c:pt idx="39107">
                  <c:v>151.68187476351261</c:v>
                </c:pt>
                <c:pt idx="39108">
                  <c:v>151.77381322497692</c:v>
                </c:pt>
                <c:pt idx="39109">
                  <c:v>153.24479486753091</c:v>
                </c:pt>
                <c:pt idx="39110">
                  <c:v>151.58993750707955</c:v>
                </c:pt>
                <c:pt idx="39111">
                  <c:v>150.39476311495758</c:v>
                </c:pt>
                <c:pt idx="39112">
                  <c:v>152.54723662234562</c:v>
                </c:pt>
                <c:pt idx="39113">
                  <c:v>152.04962077666673</c:v>
                </c:pt>
                <c:pt idx="39114">
                  <c:v>152.27140497003089</c:v>
                </c:pt>
                <c:pt idx="39115">
                  <c:v>153.46655435775449</c:v>
                </c:pt>
                <c:pt idx="39116">
                  <c:v>151.44396966213333</c:v>
                </c:pt>
                <c:pt idx="39117">
                  <c:v>150.61654098190766</c:v>
                </c:pt>
                <c:pt idx="39118">
                  <c:v>153.55849824185941</c:v>
                </c:pt>
                <c:pt idx="39119">
                  <c:v>150.11894971886622</c:v>
                </c:pt>
                <c:pt idx="39120">
                  <c:v>150.89234853359747</c:v>
                </c:pt>
                <c:pt idx="39121">
                  <c:v>150.52460336396524</c:v>
                </c:pt>
                <c:pt idx="39122">
                  <c:v>150.34073355072098</c:v>
                </c:pt>
                <c:pt idx="39123">
                  <c:v>150.94637851959502</c:v>
                </c:pt>
                <c:pt idx="39124">
                  <c:v>150.43266562551966</c:v>
                </c:pt>
                <c:pt idx="39125">
                  <c:v>150.06492009437804</c:v>
                </c:pt>
                <c:pt idx="39126">
                  <c:v>150.2487958122754</c:v>
                </c:pt>
                <c:pt idx="39127">
                  <c:v>151.68187476351261</c:v>
                </c:pt>
                <c:pt idx="39128">
                  <c:v>150.11894971886622</c:v>
                </c:pt>
                <c:pt idx="39129">
                  <c:v>150.52460336396524</c:v>
                </c:pt>
                <c:pt idx="39130">
                  <c:v>150.06492009437804</c:v>
                </c:pt>
                <c:pt idx="39131">
                  <c:v>151.16816211044352</c:v>
                </c:pt>
                <c:pt idx="39132">
                  <c:v>152.63911965237259</c:v>
                </c:pt>
                <c:pt idx="39133">
                  <c:v>151.2600999693922</c:v>
                </c:pt>
                <c:pt idx="39134">
                  <c:v>150.11894971886622</c:v>
                </c:pt>
                <c:pt idx="39135">
                  <c:v>153.00689518879224</c:v>
                </c:pt>
                <c:pt idx="39136">
                  <c:v>151.22219209644106</c:v>
                </c:pt>
                <c:pt idx="39137">
                  <c:v>152.60124130268699</c:v>
                </c:pt>
                <c:pt idx="39138">
                  <c:v>153.3367327264796</c:v>
                </c:pt>
                <c:pt idx="39139">
                  <c:v>150.94637851959502</c:v>
                </c:pt>
                <c:pt idx="39140">
                  <c:v>151.16816211044352</c:v>
                </c:pt>
                <c:pt idx="39141">
                  <c:v>150.76250882685389</c:v>
                </c:pt>
                <c:pt idx="39142">
                  <c:v>151.99557331771612</c:v>
                </c:pt>
                <c:pt idx="39143">
                  <c:v>150.43266562551966</c:v>
                </c:pt>
                <c:pt idx="39144">
                  <c:v>150.48669494875003</c:v>
                </c:pt>
                <c:pt idx="39145">
                  <c:v>150.94637851959502</c:v>
                </c:pt>
                <c:pt idx="39146">
                  <c:v>150.57863292820184</c:v>
                </c:pt>
                <c:pt idx="39147">
                  <c:v>150.52460336396524</c:v>
                </c:pt>
                <c:pt idx="39148">
                  <c:v>150.85444668580257</c:v>
                </c:pt>
                <c:pt idx="39149">
                  <c:v>150.52460336396524</c:v>
                </c:pt>
                <c:pt idx="39150">
                  <c:v>152.27140497003089</c:v>
                </c:pt>
                <c:pt idx="39151">
                  <c:v>150.94637851959502</c:v>
                </c:pt>
                <c:pt idx="39152">
                  <c:v>151.44396966213333</c:v>
                </c:pt>
                <c:pt idx="39153">
                  <c:v>151.0383163785437</c:v>
                </c:pt>
                <c:pt idx="39154">
                  <c:v>154.07222535530346</c:v>
                </c:pt>
                <c:pt idx="39155">
                  <c:v>150.39476311495758</c:v>
                </c:pt>
                <c:pt idx="39156">
                  <c:v>153.24479486753091</c:v>
                </c:pt>
                <c:pt idx="39157">
                  <c:v>150.57863292820184</c:v>
                </c:pt>
                <c:pt idx="39158">
                  <c:v>151.2600999693922</c:v>
                </c:pt>
                <c:pt idx="39159">
                  <c:v>152.27140497003089</c:v>
                </c:pt>
                <c:pt idx="39160">
                  <c:v>151.53591354623825</c:v>
                </c:pt>
                <c:pt idx="39161">
                  <c:v>150.89234853359747</c:v>
                </c:pt>
                <c:pt idx="39162">
                  <c:v>152.82300742058243</c:v>
                </c:pt>
                <c:pt idx="39163">
                  <c:v>151.9036294336112</c:v>
                </c:pt>
                <c:pt idx="39164">
                  <c:v>154.84565176525027</c:v>
                </c:pt>
                <c:pt idx="39165">
                  <c:v>151.53591354623825</c:v>
                </c:pt>
                <c:pt idx="39166">
                  <c:v>150.1568581340814</c:v>
                </c:pt>
                <c:pt idx="39167">
                  <c:v>150.39476311495758</c:v>
                </c:pt>
                <c:pt idx="39168">
                  <c:v>152.69317373899506</c:v>
                </c:pt>
                <c:pt idx="39169">
                  <c:v>151.86574505876936</c:v>
                </c:pt>
                <c:pt idx="39170">
                  <c:v>150.43266562551966</c:v>
                </c:pt>
                <c:pt idx="39171">
                  <c:v>151.77381322497692</c:v>
                </c:pt>
                <c:pt idx="39172">
                  <c:v>151.58993750707955</c:v>
                </c:pt>
                <c:pt idx="39173">
                  <c:v>153.00689518879224</c:v>
                </c:pt>
                <c:pt idx="39174">
                  <c:v>152.27140497003089</c:v>
                </c:pt>
                <c:pt idx="39175">
                  <c:v>151.71980131444809</c:v>
                </c:pt>
                <c:pt idx="39176">
                  <c:v>151.2600999693922</c:v>
                </c:pt>
                <c:pt idx="39177">
                  <c:v>150.34073355072098</c:v>
                </c:pt>
                <c:pt idx="39178">
                  <c:v>151.77381322497692</c:v>
                </c:pt>
                <c:pt idx="39179">
                  <c:v>150.302825376512</c:v>
                </c:pt>
                <c:pt idx="39180">
                  <c:v>151.53591354623825</c:v>
                </c:pt>
                <c:pt idx="39181">
                  <c:v>150.02701787302345</c:v>
                </c:pt>
                <c:pt idx="39182">
                  <c:v>151.2600999693922</c:v>
                </c:pt>
                <c:pt idx="39183">
                  <c:v>151.16816211044352</c:v>
                </c:pt>
                <c:pt idx="39184">
                  <c:v>150.98428699506178</c:v>
                </c:pt>
                <c:pt idx="39185">
                  <c:v>152.27140497003089</c:v>
                </c:pt>
                <c:pt idx="39186">
                  <c:v>152.87704945689242</c:v>
                </c:pt>
                <c:pt idx="39187">
                  <c:v>151.77381322497692</c:v>
                </c:pt>
                <c:pt idx="39188">
                  <c:v>152.60124130268699</c:v>
                </c:pt>
                <c:pt idx="39189">
                  <c:v>152.41736618730525</c:v>
                </c:pt>
                <c:pt idx="39190">
                  <c:v>151.95768231520242</c:v>
                </c:pt>
                <c:pt idx="39191">
                  <c:v>151.13025423749238</c:v>
                </c:pt>
                <c:pt idx="39192">
                  <c:v>154.62384467629246</c:v>
                </c:pt>
                <c:pt idx="39193">
                  <c:v>151.44396966213333</c:v>
                </c:pt>
                <c:pt idx="39194">
                  <c:v>152.4552927382407</c:v>
                </c:pt>
                <c:pt idx="39195">
                  <c:v>152.17946108592596</c:v>
                </c:pt>
                <c:pt idx="39196">
                  <c:v>151.53591354623825</c:v>
                </c:pt>
                <c:pt idx="39197">
                  <c:v>151.07622425149484</c:v>
                </c:pt>
                <c:pt idx="39198">
                  <c:v>152.17946108592596</c:v>
                </c:pt>
                <c:pt idx="39199">
                  <c:v>151.2600999693922</c:v>
                </c:pt>
                <c:pt idx="39200">
                  <c:v>151.71980131444809</c:v>
                </c:pt>
                <c:pt idx="39201">
                  <c:v>150.70847944337197</c:v>
                </c:pt>
                <c:pt idx="39202">
                  <c:v>153.00689518879224</c:v>
                </c:pt>
                <c:pt idx="39203">
                  <c:v>151.35203180318464</c:v>
                </c:pt>
                <c:pt idx="39204">
                  <c:v>152.27140497003089</c:v>
                </c:pt>
                <c:pt idx="39205">
                  <c:v>152.60124130268699</c:v>
                </c:pt>
                <c:pt idx="39206">
                  <c:v>151.77381322497692</c:v>
                </c:pt>
                <c:pt idx="39207">
                  <c:v>150.39476311495758</c:v>
                </c:pt>
                <c:pt idx="39208">
                  <c:v>152.69317373899506</c:v>
                </c:pt>
                <c:pt idx="39209">
                  <c:v>153.6125402781694</c:v>
                </c:pt>
                <c:pt idx="39210">
                  <c:v>151.49799964813087</c:v>
                </c:pt>
                <c:pt idx="39211">
                  <c:v>150.48669494875003</c:v>
                </c:pt>
                <c:pt idx="39212">
                  <c:v>154.01821766238399</c:v>
                </c:pt>
                <c:pt idx="39213">
                  <c:v>152.27140497003089</c:v>
                </c:pt>
                <c:pt idx="39214">
                  <c:v>150.80041730232065</c:v>
                </c:pt>
                <c:pt idx="39215">
                  <c:v>150.89234853359747</c:v>
                </c:pt>
                <c:pt idx="39216">
                  <c:v>150.61654098190766</c:v>
                </c:pt>
                <c:pt idx="39217">
                  <c:v>150.67057036538958</c:v>
                </c:pt>
                <c:pt idx="39218">
                  <c:v>151.40606178918219</c:v>
                </c:pt>
                <c:pt idx="39219">
                  <c:v>151.35203180318464</c:v>
                </c:pt>
                <c:pt idx="39220">
                  <c:v>150.302825376512</c:v>
                </c:pt>
                <c:pt idx="39221">
                  <c:v>150.61654098190766</c:v>
                </c:pt>
                <c:pt idx="39222">
                  <c:v>150.11894971886622</c:v>
                </c:pt>
                <c:pt idx="39223">
                  <c:v>150.02701787302345</c:v>
                </c:pt>
                <c:pt idx="39224">
                  <c:v>151.86574505876936</c:v>
                </c:pt>
                <c:pt idx="39225">
                  <c:v>152.50930404625393</c:v>
                </c:pt>
                <c:pt idx="39226">
                  <c:v>152.17946108592596</c:v>
                </c:pt>
                <c:pt idx="39227">
                  <c:v>151.62785743034317</c:v>
                </c:pt>
                <c:pt idx="39228">
                  <c:v>152.36334885413578</c:v>
                </c:pt>
                <c:pt idx="39229">
                  <c:v>153.00689518879224</c:v>
                </c:pt>
                <c:pt idx="39230">
                  <c:v>152.08751720182104</c:v>
                </c:pt>
                <c:pt idx="39231">
                  <c:v>151.95768231520242</c:v>
                </c:pt>
                <c:pt idx="39232">
                  <c:v>153.37461047364957</c:v>
                </c:pt>
                <c:pt idx="39233">
                  <c:v>153.28272684110698</c:v>
                </c:pt>
                <c:pt idx="39234">
                  <c:v>150.34073355072098</c:v>
                </c:pt>
                <c:pt idx="39235">
                  <c:v>150.76250882685389</c:v>
                </c:pt>
                <c:pt idx="39236">
                  <c:v>152.14155863561541</c:v>
                </c:pt>
                <c:pt idx="39237">
                  <c:v>151.58993750707955</c:v>
                </c:pt>
                <c:pt idx="39238">
                  <c:v>150.94637851959502</c:v>
                </c:pt>
                <c:pt idx="39239">
                  <c:v>151.68187476351261</c:v>
                </c:pt>
                <c:pt idx="39240">
                  <c:v>154.99159129196221</c:v>
                </c:pt>
                <c:pt idx="39241">
                  <c:v>152.78511159794374</c:v>
                </c:pt>
                <c:pt idx="39242">
                  <c:v>150.39476311495758</c:v>
                </c:pt>
                <c:pt idx="39243">
                  <c:v>154.38593354975694</c:v>
                </c:pt>
                <c:pt idx="39244">
                  <c:v>153.46655435775449</c:v>
                </c:pt>
                <c:pt idx="39245">
                  <c:v>154.20204578154713</c:v>
                </c:pt>
                <c:pt idx="39246">
                  <c:v>151.99557331771612</c:v>
                </c:pt>
                <c:pt idx="39247">
                  <c:v>150.52460336396524</c:v>
                </c:pt>
                <c:pt idx="39248">
                  <c:v>150.43266562551966</c:v>
                </c:pt>
                <c:pt idx="39249">
                  <c:v>151.62785743034317</c:v>
                </c:pt>
                <c:pt idx="39250">
                  <c:v>152.63911965237259</c:v>
                </c:pt>
                <c:pt idx="39251">
                  <c:v>151.16816211044352</c:v>
                </c:pt>
                <c:pt idx="39252">
                  <c:v>152.60124130268699</c:v>
                </c:pt>
                <c:pt idx="39253">
                  <c:v>150.94637851959502</c:v>
                </c:pt>
                <c:pt idx="39254">
                  <c:v>151.31412995538975</c:v>
                </c:pt>
                <c:pt idx="39255">
                  <c:v>150.21088739706022</c:v>
                </c:pt>
                <c:pt idx="39256">
                  <c:v>151.86574505876936</c:v>
                </c:pt>
                <c:pt idx="39257">
                  <c:v>153.15285700858223</c:v>
                </c:pt>
                <c:pt idx="39258">
                  <c:v>152.04962077666673</c:v>
                </c:pt>
                <c:pt idx="39259">
                  <c:v>151.53591354623825</c:v>
                </c:pt>
                <c:pt idx="39260">
                  <c:v>152.27140497003089</c:v>
                </c:pt>
                <c:pt idx="39261">
                  <c:v>150.57863292820184</c:v>
                </c:pt>
                <c:pt idx="39262">
                  <c:v>151.99557331771612</c:v>
                </c:pt>
                <c:pt idx="39263">
                  <c:v>153.19078295700209</c:v>
                </c:pt>
                <c:pt idx="39264">
                  <c:v>152.63911965237259</c:v>
                </c:pt>
                <c:pt idx="39265">
                  <c:v>151.9036294336112</c:v>
                </c:pt>
                <c:pt idx="39266">
                  <c:v>152.36334885413578</c:v>
                </c:pt>
                <c:pt idx="39267">
                  <c:v>153.09883907289716</c:v>
                </c:pt>
                <c:pt idx="39268">
                  <c:v>150.48669494875003</c:v>
                </c:pt>
                <c:pt idx="39269">
                  <c:v>151.13025423749238</c:v>
                </c:pt>
                <c:pt idx="39270">
                  <c:v>150.11894971886622</c:v>
                </c:pt>
                <c:pt idx="39271">
                  <c:v>153.09883907289716</c:v>
                </c:pt>
                <c:pt idx="39272">
                  <c:v>155.81901876715662</c:v>
                </c:pt>
                <c:pt idx="39273">
                  <c:v>157.93355819216393</c:v>
                </c:pt>
                <c:pt idx="39274">
                  <c:v>154.34803471454015</c:v>
                </c:pt>
                <c:pt idx="39275">
                  <c:v>151.58993750707955</c:v>
                </c:pt>
                <c:pt idx="39276">
                  <c:v>151.07622425149484</c:v>
                </c:pt>
                <c:pt idx="39277">
                  <c:v>151.53591354623825</c:v>
                </c:pt>
                <c:pt idx="39278">
                  <c:v>153.83432989417415</c:v>
                </c:pt>
                <c:pt idx="39279">
                  <c:v>156.1327474471413</c:v>
                </c:pt>
                <c:pt idx="39280">
                  <c:v>154.84565176525027</c:v>
                </c:pt>
                <c:pt idx="39281">
                  <c:v>150.98428699506178</c:v>
                </c:pt>
                <c:pt idx="39282">
                  <c:v>150.89234853359747</c:v>
                </c:pt>
                <c:pt idx="39283">
                  <c:v>150.1568581340814</c:v>
                </c:pt>
                <c:pt idx="39284">
                  <c:v>150.11894971886622</c:v>
                </c:pt>
                <c:pt idx="39285">
                  <c:v>150.52460336396524</c:v>
                </c:pt>
                <c:pt idx="39286">
                  <c:v>150.2487958122754</c:v>
                </c:pt>
                <c:pt idx="39287">
                  <c:v>151.16816211044352</c:v>
                </c:pt>
                <c:pt idx="39288">
                  <c:v>150.48669494875003</c:v>
                </c:pt>
                <c:pt idx="39289">
                  <c:v>150.85444668580257</c:v>
                </c:pt>
                <c:pt idx="39290">
                  <c:v>150.39476311495758</c:v>
                </c:pt>
                <c:pt idx="39291">
                  <c:v>154.99159129196221</c:v>
                </c:pt>
                <c:pt idx="39292">
                  <c:v>152.60124130268699</c:v>
                </c:pt>
                <c:pt idx="39293">
                  <c:v>151.0383163785437</c:v>
                </c:pt>
                <c:pt idx="39294">
                  <c:v>150.61654098190766</c:v>
                </c:pt>
                <c:pt idx="39295">
                  <c:v>150.48669494875003</c:v>
                </c:pt>
                <c:pt idx="39296">
                  <c:v>150.2487958122754</c:v>
                </c:pt>
                <c:pt idx="39297">
                  <c:v>150.06492009437804</c:v>
                </c:pt>
                <c:pt idx="39298">
                  <c:v>150.94637851959502</c:v>
                </c:pt>
                <c:pt idx="39299">
                  <c:v>150.67057036538958</c:v>
                </c:pt>
                <c:pt idx="39300">
                  <c:v>152.4552927382407</c:v>
                </c:pt>
                <c:pt idx="39301">
                  <c:v>151.13025423749238</c:v>
                </c:pt>
                <c:pt idx="39302">
                  <c:v>150.80041730232065</c:v>
                </c:pt>
                <c:pt idx="39303">
                  <c:v>151.62785743034317</c:v>
                </c:pt>
                <c:pt idx="39304">
                  <c:v>151.35203180318464</c:v>
                </c:pt>
                <c:pt idx="39305">
                  <c:v>150.76250882685389</c:v>
                </c:pt>
                <c:pt idx="39306">
                  <c:v>151.0383163785437</c:v>
                </c:pt>
                <c:pt idx="39307">
                  <c:v>150.57863292820184</c:v>
                </c:pt>
                <c:pt idx="39308">
                  <c:v>151.71980131444809</c:v>
                </c:pt>
                <c:pt idx="39309">
                  <c:v>151.16816211044352</c:v>
                </c:pt>
                <c:pt idx="39310">
                  <c:v>151.16816211044352</c:v>
                </c:pt>
                <c:pt idx="39311">
                  <c:v>154.11010189744221</c:v>
                </c:pt>
                <c:pt idx="39312">
                  <c:v>152.63911965237259</c:v>
                </c:pt>
                <c:pt idx="39313">
                  <c:v>150.67057036538958</c:v>
                </c:pt>
                <c:pt idx="39314">
                  <c:v>150.67057036538958</c:v>
                </c:pt>
                <c:pt idx="39315">
                  <c:v>153.28272684110698</c:v>
                </c:pt>
                <c:pt idx="39316">
                  <c:v>151.62785743034317</c:v>
                </c:pt>
                <c:pt idx="39317">
                  <c:v>150.21088739706022</c:v>
                </c:pt>
                <c:pt idx="39318">
                  <c:v>150.85444668580257</c:v>
                </c:pt>
                <c:pt idx="39319">
                  <c:v>151.44396966213333</c:v>
                </c:pt>
                <c:pt idx="39320">
                  <c:v>150.06492009437804</c:v>
                </c:pt>
                <c:pt idx="39321">
                  <c:v>152.60124130268699</c:v>
                </c:pt>
                <c:pt idx="39322">
                  <c:v>152.50930404625393</c:v>
                </c:pt>
                <c:pt idx="39323">
                  <c:v>151.49799964813087</c:v>
                </c:pt>
                <c:pt idx="39324">
                  <c:v>150.89234853359747</c:v>
                </c:pt>
                <c:pt idx="39325">
                  <c:v>150.52460336396524</c:v>
                </c:pt>
                <c:pt idx="39326">
                  <c:v>150.48669494875003</c:v>
                </c:pt>
                <c:pt idx="39327">
                  <c:v>151.49799964813087</c:v>
                </c:pt>
                <c:pt idx="39328">
                  <c:v>150.21088739706022</c:v>
                </c:pt>
                <c:pt idx="39329">
                  <c:v>151.22219209644106</c:v>
                </c:pt>
                <c:pt idx="39330">
                  <c:v>150.52460336396524</c:v>
                </c:pt>
                <c:pt idx="39331">
                  <c:v>150.80041730232065</c:v>
                </c:pt>
                <c:pt idx="39332">
                  <c:v>150.02701787302345</c:v>
                </c:pt>
                <c:pt idx="39333">
                  <c:v>150.70847944337197</c:v>
                </c:pt>
                <c:pt idx="39334">
                  <c:v>150.34073355072098</c:v>
                </c:pt>
                <c:pt idx="39335">
                  <c:v>150.94637851959502</c:v>
                </c:pt>
                <c:pt idx="39336">
                  <c:v>150.48669494875003</c:v>
                </c:pt>
                <c:pt idx="39337">
                  <c:v>150.80041730232065</c:v>
                </c:pt>
                <c:pt idx="39338">
                  <c:v>150.67057036538958</c:v>
                </c:pt>
                <c:pt idx="39339">
                  <c:v>151.86574505876936</c:v>
                </c:pt>
                <c:pt idx="39340">
                  <c:v>151.62785743034317</c:v>
                </c:pt>
                <c:pt idx="39341">
                  <c:v>152.73106353647751</c:v>
                </c:pt>
                <c:pt idx="39342">
                  <c:v>151.71980131444809</c:v>
                </c:pt>
                <c:pt idx="39343">
                  <c:v>152.36334885413578</c:v>
                </c:pt>
                <c:pt idx="39344">
                  <c:v>152.17946108592596</c:v>
                </c:pt>
                <c:pt idx="39345">
                  <c:v>151.44396966213333</c:v>
                </c:pt>
                <c:pt idx="39346">
                  <c:v>154.11010189744221</c:v>
                </c:pt>
                <c:pt idx="39347">
                  <c:v>151.53591354623825</c:v>
                </c:pt>
                <c:pt idx="39348">
                  <c:v>151.2600999693922</c:v>
                </c:pt>
                <c:pt idx="39349">
                  <c:v>151.86574505876936</c:v>
                </c:pt>
                <c:pt idx="39350">
                  <c:v>150.85444668580257</c:v>
                </c:pt>
                <c:pt idx="39351">
                  <c:v>150.57863292820184</c:v>
                </c:pt>
                <c:pt idx="39352">
                  <c:v>153.09883907289716</c:v>
                </c:pt>
                <c:pt idx="39353">
                  <c:v>152.41736618730525</c:v>
                </c:pt>
                <c:pt idx="39354">
                  <c:v>151.31412995538975</c:v>
                </c:pt>
                <c:pt idx="39355">
                  <c:v>151.22219209644106</c:v>
                </c:pt>
                <c:pt idx="39356">
                  <c:v>150.94637851959502</c:v>
                </c:pt>
                <c:pt idx="39357">
                  <c:v>150.67057036538958</c:v>
                </c:pt>
                <c:pt idx="39358">
                  <c:v>151.2600999693922</c:v>
                </c:pt>
                <c:pt idx="39359">
                  <c:v>150.80041730232065</c:v>
                </c:pt>
                <c:pt idx="39360">
                  <c:v>150.76250882685389</c:v>
                </c:pt>
                <c:pt idx="39361">
                  <c:v>150.61654098190766</c:v>
                </c:pt>
                <c:pt idx="39362">
                  <c:v>151.16816211044352</c:v>
                </c:pt>
                <c:pt idx="39363">
                  <c:v>153.92627377827907</c:v>
                </c:pt>
                <c:pt idx="39364">
                  <c:v>152.08751720182104</c:v>
                </c:pt>
                <c:pt idx="39365">
                  <c:v>150.89234853359747</c:v>
                </c:pt>
                <c:pt idx="39366">
                  <c:v>150.52460336396524</c:v>
                </c:pt>
                <c:pt idx="39367">
                  <c:v>150.80041730232065</c:v>
                </c:pt>
                <c:pt idx="39368">
                  <c:v>150.48669494875003</c:v>
                </c:pt>
                <c:pt idx="39369">
                  <c:v>152.04962077666673</c:v>
                </c:pt>
                <c:pt idx="39370">
                  <c:v>152.32542832835657</c:v>
                </c:pt>
                <c:pt idx="39371">
                  <c:v>151.40606178918219</c:v>
                </c:pt>
                <c:pt idx="39372">
                  <c:v>151.0383163785437</c:v>
                </c:pt>
                <c:pt idx="39373">
                  <c:v>151.95768231520242</c:v>
                </c:pt>
                <c:pt idx="39374">
                  <c:v>150.21088739706022</c:v>
                </c:pt>
                <c:pt idx="39375">
                  <c:v>152.27140497003089</c:v>
                </c:pt>
                <c:pt idx="39376">
                  <c:v>151.53591354623825</c:v>
                </c:pt>
                <c:pt idx="39377">
                  <c:v>153.28272684110698</c:v>
                </c:pt>
                <c:pt idx="39378">
                  <c:v>151.07622425149484</c:v>
                </c:pt>
                <c:pt idx="39379">
                  <c:v>151.07622425149484</c:v>
                </c:pt>
                <c:pt idx="39380">
                  <c:v>150.52460336396524</c:v>
                </c:pt>
                <c:pt idx="39381">
                  <c:v>151.16816211044352</c:v>
                </c:pt>
                <c:pt idx="39382">
                  <c:v>151.71980131444809</c:v>
                </c:pt>
                <c:pt idx="39383">
                  <c:v>150.21088739706022</c:v>
                </c:pt>
                <c:pt idx="39384">
                  <c:v>150.2487958122754</c:v>
                </c:pt>
                <c:pt idx="39385">
                  <c:v>150.94637851959502</c:v>
                </c:pt>
                <c:pt idx="39386">
                  <c:v>151.86574505876936</c:v>
                </c:pt>
                <c:pt idx="39387">
                  <c:v>153.24479486753091</c:v>
                </c:pt>
                <c:pt idx="39388">
                  <c:v>150.94637851959502</c:v>
                </c:pt>
                <c:pt idx="39389">
                  <c:v>150.61654098190766</c:v>
                </c:pt>
                <c:pt idx="39390">
                  <c:v>150.43266562551966</c:v>
                </c:pt>
                <c:pt idx="39391">
                  <c:v>152.27140497003089</c:v>
                </c:pt>
                <c:pt idx="39392">
                  <c:v>153.55849824185941</c:v>
                </c:pt>
                <c:pt idx="39393">
                  <c:v>153.42866998291265</c:v>
                </c:pt>
                <c:pt idx="39394">
                  <c:v>152.32542832835657</c:v>
                </c:pt>
                <c:pt idx="39395">
                  <c:v>152.63911965237259</c:v>
                </c:pt>
                <c:pt idx="39396">
                  <c:v>153.00689518879224</c:v>
                </c:pt>
                <c:pt idx="39397">
                  <c:v>151.16816211044352</c:v>
                </c:pt>
                <c:pt idx="39398">
                  <c:v>151.2600999693922</c:v>
                </c:pt>
                <c:pt idx="39399">
                  <c:v>150.1568581340814</c:v>
                </c:pt>
                <c:pt idx="39400">
                  <c:v>150.52460336396524</c:v>
                </c:pt>
                <c:pt idx="39401">
                  <c:v>153.06092517478979</c:v>
                </c:pt>
                <c:pt idx="39402">
                  <c:v>151.77381322497692</c:v>
                </c:pt>
                <c:pt idx="39403">
                  <c:v>150.85444668580257</c:v>
                </c:pt>
                <c:pt idx="39404">
                  <c:v>150.34073355072098</c:v>
                </c:pt>
                <c:pt idx="39405">
                  <c:v>151.53591354623825</c:v>
                </c:pt>
                <c:pt idx="39406">
                  <c:v>150.11894971886622</c:v>
                </c:pt>
                <c:pt idx="39407">
                  <c:v>150.80041730232065</c:v>
                </c:pt>
                <c:pt idx="39408">
                  <c:v>150.21088739706022</c:v>
                </c:pt>
                <c:pt idx="39409">
                  <c:v>150.302825376512</c:v>
                </c:pt>
                <c:pt idx="39410">
                  <c:v>150.302825376512</c:v>
                </c:pt>
                <c:pt idx="39411">
                  <c:v>151.22219209644106</c:v>
                </c:pt>
                <c:pt idx="39412">
                  <c:v>151.35203180318464</c:v>
                </c:pt>
                <c:pt idx="39413">
                  <c:v>153.00689518879224</c:v>
                </c:pt>
                <c:pt idx="39414">
                  <c:v>152.91495130468732</c:v>
                </c:pt>
                <c:pt idx="39415">
                  <c:v>150.89234853359747</c:v>
                </c:pt>
                <c:pt idx="39416">
                  <c:v>151.81174519855301</c:v>
                </c:pt>
                <c:pt idx="39417">
                  <c:v>150.302825376512</c:v>
                </c:pt>
                <c:pt idx="39418">
                  <c:v>151.13025423749238</c:v>
                </c:pt>
                <c:pt idx="39419">
                  <c:v>150.57863292820184</c:v>
                </c:pt>
                <c:pt idx="39420">
                  <c:v>150.67057036538958</c:v>
                </c:pt>
                <c:pt idx="39421">
                  <c:v>150.39476311495758</c:v>
                </c:pt>
                <c:pt idx="39422">
                  <c:v>150.76250882685389</c:v>
                </c:pt>
                <c:pt idx="39423">
                  <c:v>150.39476311495758</c:v>
                </c:pt>
                <c:pt idx="39424">
                  <c:v>151.44396966213333</c:v>
                </c:pt>
                <c:pt idx="39425">
                  <c:v>150.302825376512</c:v>
                </c:pt>
                <c:pt idx="39426">
                  <c:v>150.06492009437804</c:v>
                </c:pt>
                <c:pt idx="39427">
                  <c:v>150.34073355072098</c:v>
                </c:pt>
                <c:pt idx="39428">
                  <c:v>152.54723662234562</c:v>
                </c:pt>
                <c:pt idx="39429">
                  <c:v>150.61654098190766</c:v>
                </c:pt>
                <c:pt idx="39430">
                  <c:v>150.302825376512</c:v>
                </c:pt>
                <c:pt idx="39431">
                  <c:v>150.1568581340814</c:v>
                </c:pt>
                <c:pt idx="39432">
                  <c:v>150.2487958122754</c:v>
                </c:pt>
                <c:pt idx="39433">
                  <c:v>150.11894971886622</c:v>
                </c:pt>
                <c:pt idx="39434">
                  <c:v>150.52460336396524</c:v>
                </c:pt>
                <c:pt idx="39435">
                  <c:v>153.92627377827907</c:v>
                </c:pt>
                <c:pt idx="39436">
                  <c:v>151.35203180318464</c:v>
                </c:pt>
                <c:pt idx="39437">
                  <c:v>151.49799964813087</c:v>
                </c:pt>
                <c:pt idx="39438">
                  <c:v>150.06492009437804</c:v>
                </c:pt>
                <c:pt idx="39439">
                  <c:v>151.40606178918219</c:v>
                </c:pt>
                <c:pt idx="39440">
                  <c:v>151.49799964813087</c:v>
                </c:pt>
                <c:pt idx="39441">
                  <c:v>150.94637851959502</c:v>
                </c:pt>
                <c:pt idx="39442">
                  <c:v>150.11894971886622</c:v>
                </c:pt>
                <c:pt idx="39443">
                  <c:v>150.1568581340814</c:v>
                </c:pt>
                <c:pt idx="39444">
                  <c:v>151.9036294336112</c:v>
                </c:pt>
                <c:pt idx="39445">
                  <c:v>153.09883907289716</c:v>
                </c:pt>
                <c:pt idx="39446">
                  <c:v>153.19078295700209</c:v>
                </c:pt>
                <c:pt idx="39447">
                  <c:v>151.16816211044352</c:v>
                </c:pt>
                <c:pt idx="39448">
                  <c:v>150.80041730232065</c:v>
                </c:pt>
                <c:pt idx="39449">
                  <c:v>150.98428699506178</c:v>
                </c:pt>
                <c:pt idx="39450">
                  <c:v>150.80041730232065</c:v>
                </c:pt>
                <c:pt idx="39451">
                  <c:v>150.70847944337197</c:v>
                </c:pt>
                <c:pt idx="39452">
                  <c:v>152.50930404625393</c:v>
                </c:pt>
                <c:pt idx="39453">
                  <c:v>153.42866998291265</c:v>
                </c:pt>
                <c:pt idx="39454">
                  <c:v>151.86574505876936</c:v>
                </c:pt>
                <c:pt idx="39455">
                  <c:v>151.07622425149484</c:v>
                </c:pt>
                <c:pt idx="39456">
                  <c:v>150.39476311495758</c:v>
                </c:pt>
                <c:pt idx="39457">
                  <c:v>150.43266562551966</c:v>
                </c:pt>
                <c:pt idx="39458">
                  <c:v>152.36334885413578</c:v>
                </c:pt>
                <c:pt idx="39459">
                  <c:v>152.4552927382407</c:v>
                </c:pt>
                <c:pt idx="39460">
                  <c:v>150.21088739706022</c:v>
                </c:pt>
                <c:pt idx="39461">
                  <c:v>151.9036294336112</c:v>
                </c:pt>
                <c:pt idx="39462">
                  <c:v>152.63911965237259</c:v>
                </c:pt>
                <c:pt idx="39463">
                  <c:v>151.9036294336112</c:v>
                </c:pt>
                <c:pt idx="39464">
                  <c:v>150.80041730232065</c:v>
                </c:pt>
                <c:pt idx="39465">
                  <c:v>150.61654098190766</c:v>
                </c:pt>
                <c:pt idx="39466">
                  <c:v>150.02701787302345</c:v>
                </c:pt>
                <c:pt idx="39467">
                  <c:v>150.1568581340814</c:v>
                </c:pt>
                <c:pt idx="39468">
                  <c:v>150.67057036538958</c:v>
                </c:pt>
                <c:pt idx="39469">
                  <c:v>151.86574505876936</c:v>
                </c:pt>
                <c:pt idx="39470">
                  <c:v>151.40606178918219</c:v>
                </c:pt>
                <c:pt idx="39471">
                  <c:v>151.95768231520242</c:v>
                </c:pt>
                <c:pt idx="39472">
                  <c:v>152.87704945689242</c:v>
                </c:pt>
                <c:pt idx="39473">
                  <c:v>150.34073355072098</c:v>
                </c:pt>
                <c:pt idx="39474">
                  <c:v>151.62785743034317</c:v>
                </c:pt>
                <c:pt idx="39475">
                  <c:v>151.53591354623825</c:v>
                </c:pt>
                <c:pt idx="39476">
                  <c:v>152.17946108592596</c:v>
                </c:pt>
                <c:pt idx="39477">
                  <c:v>152.04962077666673</c:v>
                </c:pt>
                <c:pt idx="39478">
                  <c:v>151.07622425149484</c:v>
                </c:pt>
                <c:pt idx="39479">
                  <c:v>152.63911965237259</c:v>
                </c:pt>
                <c:pt idx="39480">
                  <c:v>150.43266562551966</c:v>
                </c:pt>
                <c:pt idx="39481">
                  <c:v>150.39476311495758</c:v>
                </c:pt>
                <c:pt idx="39482">
                  <c:v>150.98428699506178</c:v>
                </c:pt>
                <c:pt idx="39483">
                  <c:v>150.70847944337197</c:v>
                </c:pt>
                <c:pt idx="39484">
                  <c:v>151.31412995538975</c:v>
                </c:pt>
                <c:pt idx="39485">
                  <c:v>150.52460336396524</c:v>
                </c:pt>
                <c:pt idx="39486">
                  <c:v>150.06492009437804</c:v>
                </c:pt>
                <c:pt idx="39487">
                  <c:v>152.78511159794374</c:v>
                </c:pt>
                <c:pt idx="39488">
                  <c:v>150.02701787302345</c:v>
                </c:pt>
                <c:pt idx="39489">
                  <c:v>150.76250882685389</c:v>
                </c:pt>
                <c:pt idx="39490">
                  <c:v>153.42866998291265</c:v>
                </c:pt>
                <c:pt idx="39491">
                  <c:v>152.50930404625393</c:v>
                </c:pt>
                <c:pt idx="39492">
                  <c:v>151.13025423749238</c:v>
                </c:pt>
                <c:pt idx="39493">
                  <c:v>151.44396966213333</c:v>
                </c:pt>
                <c:pt idx="39494">
                  <c:v>150.43266562551966</c:v>
                </c:pt>
                <c:pt idx="39495">
                  <c:v>151.13025423749238</c:v>
                </c:pt>
                <c:pt idx="39496">
                  <c:v>153.00689518879224</c:v>
                </c:pt>
                <c:pt idx="39497">
                  <c:v>152.73106353647751</c:v>
                </c:pt>
                <c:pt idx="39498">
                  <c:v>153.46655435775449</c:v>
                </c:pt>
                <c:pt idx="39499">
                  <c:v>152.4552927382407</c:v>
                </c:pt>
                <c:pt idx="39500">
                  <c:v>150.61654098190766</c:v>
                </c:pt>
                <c:pt idx="39501">
                  <c:v>150.70847944337197</c:v>
                </c:pt>
                <c:pt idx="39502">
                  <c:v>150.48669494875003</c:v>
                </c:pt>
                <c:pt idx="39503">
                  <c:v>151.40606178918219</c:v>
                </c:pt>
                <c:pt idx="39504">
                  <c:v>151.31412995538975</c:v>
                </c:pt>
                <c:pt idx="39505">
                  <c:v>150.89234853359747</c:v>
                </c:pt>
                <c:pt idx="39506">
                  <c:v>151.07622425149484</c:v>
                </c:pt>
                <c:pt idx="39507">
                  <c:v>151.44396966213333</c:v>
                </c:pt>
                <c:pt idx="39508">
                  <c:v>150.2487958122754</c:v>
                </c:pt>
                <c:pt idx="39509">
                  <c:v>151.9036294336112</c:v>
                </c:pt>
                <c:pt idx="39510">
                  <c:v>150.61654098190766</c:v>
                </c:pt>
                <c:pt idx="39511">
                  <c:v>150.48669494875003</c:v>
                </c:pt>
                <c:pt idx="39512">
                  <c:v>151.62785743034317</c:v>
                </c:pt>
                <c:pt idx="39513">
                  <c:v>152.4552927382407</c:v>
                </c:pt>
                <c:pt idx="39514">
                  <c:v>152.4552927382407</c:v>
                </c:pt>
                <c:pt idx="39515">
                  <c:v>150.43266562551966</c:v>
                </c:pt>
                <c:pt idx="39516">
                  <c:v>151.0383163785437</c:v>
                </c:pt>
                <c:pt idx="39517">
                  <c:v>153.15285700858223</c:v>
                </c:pt>
                <c:pt idx="39518">
                  <c:v>154.07222535530346</c:v>
                </c:pt>
                <c:pt idx="39519">
                  <c:v>156.18676297276389</c:v>
                </c:pt>
                <c:pt idx="39520">
                  <c:v>150.11894971886622</c:v>
                </c:pt>
                <c:pt idx="39521">
                  <c:v>151.81174519855301</c:v>
                </c:pt>
                <c:pt idx="39522">
                  <c:v>150.52460336396524</c:v>
                </c:pt>
                <c:pt idx="39523">
                  <c:v>150.80041730232065</c:v>
                </c:pt>
                <c:pt idx="39524">
                  <c:v>150.2487958122754</c:v>
                </c:pt>
                <c:pt idx="39525">
                  <c:v>150.02701787302345</c:v>
                </c:pt>
                <c:pt idx="39526">
                  <c:v>150.57863292820184</c:v>
                </c:pt>
                <c:pt idx="39527">
                  <c:v>151.71980131444809</c:v>
                </c:pt>
                <c:pt idx="39528">
                  <c:v>150.57863292820184</c:v>
                </c:pt>
                <c:pt idx="39529">
                  <c:v>150.21088739706022</c:v>
                </c:pt>
                <c:pt idx="39530">
                  <c:v>150.80041730232065</c:v>
                </c:pt>
                <c:pt idx="39531">
                  <c:v>151.16816211044352</c:v>
                </c:pt>
                <c:pt idx="39532">
                  <c:v>150.2487958122754</c:v>
                </c:pt>
                <c:pt idx="39533">
                  <c:v>150.39476311495758</c:v>
                </c:pt>
                <c:pt idx="39534">
                  <c:v>151.99557331771612</c:v>
                </c:pt>
                <c:pt idx="39535">
                  <c:v>151.53591354623825</c:v>
                </c:pt>
                <c:pt idx="39536">
                  <c:v>150.11894971886622</c:v>
                </c:pt>
                <c:pt idx="39537">
                  <c:v>150.48669494875003</c:v>
                </c:pt>
                <c:pt idx="39538">
                  <c:v>152.41736618730525</c:v>
                </c:pt>
                <c:pt idx="39539">
                  <c:v>152.60124130268699</c:v>
                </c:pt>
                <c:pt idx="39540">
                  <c:v>152.9689873158411</c:v>
                </c:pt>
                <c:pt idx="39541">
                  <c:v>150.67057036538958</c:v>
                </c:pt>
                <c:pt idx="39542">
                  <c:v>151.49799964813087</c:v>
                </c:pt>
                <c:pt idx="39543">
                  <c:v>150.02701787302345</c:v>
                </c:pt>
                <c:pt idx="39544">
                  <c:v>153.74238601006925</c:v>
                </c:pt>
                <c:pt idx="39545">
                  <c:v>156.1327474471413</c:v>
                </c:pt>
                <c:pt idx="39546">
                  <c:v>154.11010189744221</c:v>
                </c:pt>
                <c:pt idx="39547">
                  <c:v>153.19078295700209</c:v>
                </c:pt>
                <c:pt idx="39548">
                  <c:v>153.46655435775449</c:v>
                </c:pt>
                <c:pt idx="39549">
                  <c:v>152.63911965237259</c:v>
                </c:pt>
                <c:pt idx="39550">
                  <c:v>151.07622425149484</c:v>
                </c:pt>
                <c:pt idx="39551">
                  <c:v>150.34073355072098</c:v>
                </c:pt>
                <c:pt idx="39552">
                  <c:v>150.1568581340814</c:v>
                </c:pt>
                <c:pt idx="39553">
                  <c:v>152.17946108592596</c:v>
                </c:pt>
                <c:pt idx="39554">
                  <c:v>153.00689518879224</c:v>
                </c:pt>
                <c:pt idx="39555">
                  <c:v>150.48669494875003</c:v>
                </c:pt>
                <c:pt idx="39556">
                  <c:v>151.31412995538975</c:v>
                </c:pt>
                <c:pt idx="39557">
                  <c:v>150.85444668580257</c:v>
                </c:pt>
                <c:pt idx="39558">
                  <c:v>151.49799964813087</c:v>
                </c:pt>
                <c:pt idx="39559">
                  <c:v>151.35203180318464</c:v>
                </c:pt>
                <c:pt idx="39560">
                  <c:v>150.43266562551966</c:v>
                </c:pt>
                <c:pt idx="39561">
                  <c:v>151.16816211044352</c:v>
                </c:pt>
                <c:pt idx="39562">
                  <c:v>153.65044212596433</c:v>
                </c:pt>
                <c:pt idx="39563">
                  <c:v>153.00689518879224</c:v>
                </c:pt>
                <c:pt idx="39564">
                  <c:v>150.89234853359747</c:v>
                </c:pt>
                <c:pt idx="39565">
                  <c:v>150.52460336396524</c:v>
                </c:pt>
                <c:pt idx="39566">
                  <c:v>150.57863292820184</c:v>
                </c:pt>
                <c:pt idx="39567">
                  <c:v>150.302825376512</c:v>
                </c:pt>
                <c:pt idx="39568">
                  <c:v>151.49799964813087</c:v>
                </c:pt>
                <c:pt idx="39569">
                  <c:v>151.68187476351261</c:v>
                </c:pt>
                <c:pt idx="39570">
                  <c:v>153.24479486753091</c:v>
                </c:pt>
                <c:pt idx="39571">
                  <c:v>151.22219209644106</c:v>
                </c:pt>
                <c:pt idx="39572">
                  <c:v>151.07622425149484</c:v>
                </c:pt>
                <c:pt idx="39573">
                  <c:v>151.40606178918219</c:v>
                </c:pt>
                <c:pt idx="39574">
                  <c:v>150.85444668580257</c:v>
                </c:pt>
                <c:pt idx="39575">
                  <c:v>152.91495130468732</c:v>
                </c:pt>
                <c:pt idx="39576">
                  <c:v>151.9036294336112</c:v>
                </c:pt>
                <c:pt idx="39577">
                  <c:v>151.35203180318464</c:v>
                </c:pt>
                <c:pt idx="39578">
                  <c:v>150.89234853359747</c:v>
                </c:pt>
                <c:pt idx="39579">
                  <c:v>153.19078295700209</c:v>
                </c:pt>
                <c:pt idx="39580">
                  <c:v>153.74238601006925</c:v>
                </c:pt>
                <c:pt idx="39581">
                  <c:v>156.22469133124622</c:v>
                </c:pt>
                <c:pt idx="39582">
                  <c:v>151.99557331771612</c:v>
                </c:pt>
                <c:pt idx="39583">
                  <c:v>150.48669494875003</c:v>
                </c:pt>
                <c:pt idx="39584">
                  <c:v>150.21088739706022</c:v>
                </c:pt>
                <c:pt idx="39585">
                  <c:v>151.49799964813087</c:v>
                </c:pt>
                <c:pt idx="39586">
                  <c:v>150.94637851959502</c:v>
                </c:pt>
                <c:pt idx="39587">
                  <c:v>150.61654098190766</c:v>
                </c:pt>
                <c:pt idx="39588">
                  <c:v>150.48669494875003</c:v>
                </c:pt>
                <c:pt idx="39589">
                  <c:v>150.48669494875003</c:v>
                </c:pt>
                <c:pt idx="39590">
                  <c:v>150.06492009437804</c:v>
                </c:pt>
                <c:pt idx="39591">
                  <c:v>150.80041730232065</c:v>
                </c:pt>
                <c:pt idx="39592">
                  <c:v>151.35203180318464</c:v>
                </c:pt>
                <c:pt idx="39593">
                  <c:v>150.52460336396524</c:v>
                </c:pt>
                <c:pt idx="39594">
                  <c:v>150.302825376512</c:v>
                </c:pt>
                <c:pt idx="39595">
                  <c:v>151.40606178918219</c:v>
                </c:pt>
                <c:pt idx="39596">
                  <c:v>151.68187476351261</c:v>
                </c:pt>
                <c:pt idx="39597">
                  <c:v>151.13025423749238</c:v>
                </c:pt>
                <c:pt idx="39598">
                  <c:v>150.80041730232065</c:v>
                </c:pt>
                <c:pt idx="39599">
                  <c:v>151.58993750707955</c:v>
                </c:pt>
                <c:pt idx="39600">
                  <c:v>150.48669494875003</c:v>
                </c:pt>
                <c:pt idx="39601">
                  <c:v>150.76250882685389</c:v>
                </c:pt>
                <c:pt idx="39602">
                  <c:v>152.14155863561541</c:v>
                </c:pt>
                <c:pt idx="39603">
                  <c:v>150.02701787302345</c:v>
                </c:pt>
                <c:pt idx="39604">
                  <c:v>150.70847944337197</c:v>
                </c:pt>
                <c:pt idx="39605">
                  <c:v>151.13025423749238</c:v>
                </c:pt>
                <c:pt idx="39606">
                  <c:v>155.54321121546681</c:v>
                </c:pt>
                <c:pt idx="39607">
                  <c:v>150.1568581340814</c:v>
                </c:pt>
                <c:pt idx="39608">
                  <c:v>151.0383163785437</c:v>
                </c:pt>
                <c:pt idx="39609">
                  <c:v>150.43266562551966</c:v>
                </c:pt>
                <c:pt idx="39610">
                  <c:v>150.43266562551966</c:v>
                </c:pt>
                <c:pt idx="39611">
                  <c:v>151.13025423749238</c:v>
                </c:pt>
                <c:pt idx="39612">
                  <c:v>151.13025423749238</c:v>
                </c:pt>
                <c:pt idx="39613">
                  <c:v>150.2487958122754</c:v>
                </c:pt>
                <c:pt idx="39614">
                  <c:v>150.43266562551966</c:v>
                </c:pt>
                <c:pt idx="39615">
                  <c:v>150.1568581340814</c:v>
                </c:pt>
                <c:pt idx="39616">
                  <c:v>152.08751720182104</c:v>
                </c:pt>
                <c:pt idx="39617">
                  <c:v>152.63911965237259</c:v>
                </c:pt>
                <c:pt idx="39618">
                  <c:v>154.07222535530346</c:v>
                </c:pt>
                <c:pt idx="39619">
                  <c:v>150.06492009437804</c:v>
                </c:pt>
                <c:pt idx="39620">
                  <c:v>151.71980131444809</c:v>
                </c:pt>
                <c:pt idx="39621">
                  <c:v>152.91495130468732</c:v>
                </c:pt>
                <c:pt idx="39622">
                  <c:v>152.4552927382407</c:v>
                </c:pt>
                <c:pt idx="39623">
                  <c:v>153.00689518879224</c:v>
                </c:pt>
                <c:pt idx="39624">
                  <c:v>152.27140497003089</c:v>
                </c:pt>
                <c:pt idx="39625">
                  <c:v>152.36334885413578</c:v>
                </c:pt>
                <c:pt idx="39626">
                  <c:v>152.91495130468732</c:v>
                </c:pt>
                <c:pt idx="39627">
                  <c:v>152.17946108592596</c:v>
                </c:pt>
                <c:pt idx="39628">
                  <c:v>150.39476311495758</c:v>
                </c:pt>
                <c:pt idx="39629">
                  <c:v>150.34073355072098</c:v>
                </c:pt>
                <c:pt idx="39630">
                  <c:v>150.85444668580257</c:v>
                </c:pt>
                <c:pt idx="39631">
                  <c:v>150.48669494875003</c:v>
                </c:pt>
                <c:pt idx="39632">
                  <c:v>151.22219209644106</c:v>
                </c:pt>
                <c:pt idx="39633">
                  <c:v>150.302825376512</c:v>
                </c:pt>
                <c:pt idx="39634">
                  <c:v>151.22219209644106</c:v>
                </c:pt>
                <c:pt idx="39635">
                  <c:v>150.48669494875003</c:v>
                </c:pt>
                <c:pt idx="39636">
                  <c:v>151.95768231520242</c:v>
                </c:pt>
                <c:pt idx="39637">
                  <c:v>152.69317373899506</c:v>
                </c:pt>
                <c:pt idx="39638">
                  <c:v>153.06092517478979</c:v>
                </c:pt>
                <c:pt idx="39639">
                  <c:v>151.95768231520242</c:v>
                </c:pt>
                <c:pt idx="39640">
                  <c:v>150.67057036538958</c:v>
                </c:pt>
                <c:pt idx="39641">
                  <c:v>151.71980131444809</c:v>
                </c:pt>
                <c:pt idx="39642">
                  <c:v>150.67057036538958</c:v>
                </c:pt>
                <c:pt idx="39643">
                  <c:v>150.302825376512</c:v>
                </c:pt>
                <c:pt idx="39644">
                  <c:v>151.9036294336112</c:v>
                </c:pt>
                <c:pt idx="39645">
                  <c:v>150.43266562551966</c:v>
                </c:pt>
                <c:pt idx="39646">
                  <c:v>150.06492009437804</c:v>
                </c:pt>
                <c:pt idx="39647">
                  <c:v>153.46655435775449</c:v>
                </c:pt>
                <c:pt idx="39648">
                  <c:v>153.46655435775449</c:v>
                </c:pt>
                <c:pt idx="39649">
                  <c:v>153.28272684110698</c:v>
                </c:pt>
                <c:pt idx="39650">
                  <c:v>152.27140497003089</c:v>
                </c:pt>
                <c:pt idx="39651">
                  <c:v>153.74238601006925</c:v>
                </c:pt>
                <c:pt idx="39652">
                  <c:v>150.89234853359747</c:v>
                </c:pt>
                <c:pt idx="39653">
                  <c:v>150.302825376512</c:v>
                </c:pt>
                <c:pt idx="39654">
                  <c:v>151.9036294336112</c:v>
                </c:pt>
                <c:pt idx="39655">
                  <c:v>151.35203180318464</c:v>
                </c:pt>
                <c:pt idx="39656">
                  <c:v>150.85444668580257</c:v>
                </c:pt>
                <c:pt idx="39657">
                  <c:v>150.302825376512</c:v>
                </c:pt>
                <c:pt idx="39658">
                  <c:v>151.07622425149484</c:v>
                </c:pt>
                <c:pt idx="39659">
                  <c:v>151.07622425149484</c:v>
                </c:pt>
                <c:pt idx="39660">
                  <c:v>151.0383163785437</c:v>
                </c:pt>
                <c:pt idx="39661">
                  <c:v>154.25609806062272</c:v>
                </c:pt>
                <c:pt idx="39662">
                  <c:v>153.3367327264796</c:v>
                </c:pt>
                <c:pt idx="39663">
                  <c:v>152.14155863561541</c:v>
                </c:pt>
                <c:pt idx="39664">
                  <c:v>151.13025423749238</c:v>
                </c:pt>
                <c:pt idx="39665">
                  <c:v>150.76250882685389</c:v>
                </c:pt>
                <c:pt idx="39666">
                  <c:v>150.98428699506178</c:v>
                </c:pt>
                <c:pt idx="39667">
                  <c:v>151.16816211044352</c:v>
                </c:pt>
                <c:pt idx="39668">
                  <c:v>150.43266562551966</c:v>
                </c:pt>
                <c:pt idx="39669">
                  <c:v>151.07622425149484</c:v>
                </c:pt>
                <c:pt idx="39670">
                  <c:v>150.2487958122754</c:v>
                </c:pt>
                <c:pt idx="39671">
                  <c:v>150.1568581340814</c:v>
                </c:pt>
                <c:pt idx="39672">
                  <c:v>150.89234853359747</c:v>
                </c:pt>
                <c:pt idx="39673">
                  <c:v>151.31412995538975</c:v>
                </c:pt>
                <c:pt idx="39674">
                  <c:v>150.06492009437804</c:v>
                </c:pt>
                <c:pt idx="39675">
                  <c:v>150.1568581340814</c:v>
                </c:pt>
                <c:pt idx="39676">
                  <c:v>150.70847944337197</c:v>
                </c:pt>
                <c:pt idx="39677">
                  <c:v>153.37461047364957</c:v>
                </c:pt>
                <c:pt idx="39678">
                  <c:v>151.07622425149484</c:v>
                </c:pt>
                <c:pt idx="39679">
                  <c:v>150.70847944337197</c:v>
                </c:pt>
                <c:pt idx="39680">
                  <c:v>150.34073355072098</c:v>
                </c:pt>
                <c:pt idx="39681">
                  <c:v>150.2487958122754</c:v>
                </c:pt>
                <c:pt idx="39682">
                  <c:v>150.94637851959502</c:v>
                </c:pt>
                <c:pt idx="39683">
                  <c:v>151.0383163785437</c:v>
                </c:pt>
                <c:pt idx="39684">
                  <c:v>152.17946108592596</c:v>
                </c:pt>
                <c:pt idx="39685">
                  <c:v>150.57863292820184</c:v>
                </c:pt>
                <c:pt idx="39686">
                  <c:v>151.77381322497692</c:v>
                </c:pt>
                <c:pt idx="39687">
                  <c:v>150.02701787302345</c:v>
                </c:pt>
                <c:pt idx="39688">
                  <c:v>150.21088739706022</c:v>
                </c:pt>
                <c:pt idx="39689">
                  <c:v>150.02701787302345</c:v>
                </c:pt>
                <c:pt idx="39690">
                  <c:v>150.67057036538958</c:v>
                </c:pt>
                <c:pt idx="39691">
                  <c:v>151.9036294336112</c:v>
                </c:pt>
                <c:pt idx="39692">
                  <c:v>151.71980131444809</c:v>
                </c:pt>
                <c:pt idx="39693">
                  <c:v>153.55849824185941</c:v>
                </c:pt>
                <c:pt idx="39694">
                  <c:v>152.87704945689242</c:v>
                </c:pt>
                <c:pt idx="39695">
                  <c:v>151.86574505876936</c:v>
                </c:pt>
                <c:pt idx="39696">
                  <c:v>151.22219209644106</c:v>
                </c:pt>
                <c:pt idx="39697">
                  <c:v>151.0383163785437</c:v>
                </c:pt>
                <c:pt idx="39698">
                  <c:v>151.35203180318464</c:v>
                </c:pt>
                <c:pt idx="39699">
                  <c:v>150.52460336396524</c:v>
                </c:pt>
                <c:pt idx="39700">
                  <c:v>151.13025423749238</c:v>
                </c:pt>
                <c:pt idx="39701">
                  <c:v>150.34073355072098</c:v>
                </c:pt>
                <c:pt idx="39702">
                  <c:v>151.99557331771612</c:v>
                </c:pt>
                <c:pt idx="39703">
                  <c:v>151.53591354623825</c:v>
                </c:pt>
                <c:pt idx="39704">
                  <c:v>150.80041730232065</c:v>
                </c:pt>
                <c:pt idx="39705">
                  <c:v>150.302825376512</c:v>
                </c:pt>
                <c:pt idx="39706">
                  <c:v>151.31412995538975</c:v>
                </c:pt>
                <c:pt idx="39707">
                  <c:v>151.31412995538975</c:v>
                </c:pt>
                <c:pt idx="39708">
                  <c:v>151.40606178918219</c:v>
                </c:pt>
                <c:pt idx="39709">
                  <c:v>150.80041730232065</c:v>
                </c:pt>
                <c:pt idx="39710">
                  <c:v>150.89234853359747</c:v>
                </c:pt>
                <c:pt idx="39711">
                  <c:v>151.9036294336112</c:v>
                </c:pt>
                <c:pt idx="39712">
                  <c:v>151.81174519855301</c:v>
                </c:pt>
                <c:pt idx="39713">
                  <c:v>151.99557331771612</c:v>
                </c:pt>
                <c:pt idx="39714">
                  <c:v>151.16816211044352</c:v>
                </c:pt>
                <c:pt idx="39715">
                  <c:v>150.302825376512</c:v>
                </c:pt>
                <c:pt idx="39716">
                  <c:v>151.35203180318464</c:v>
                </c:pt>
                <c:pt idx="39717">
                  <c:v>150.34073355072098</c:v>
                </c:pt>
                <c:pt idx="39718">
                  <c:v>152.60124130268699</c:v>
                </c:pt>
                <c:pt idx="39719">
                  <c:v>151.68187476351261</c:v>
                </c:pt>
                <c:pt idx="39720">
                  <c:v>151.49799964813087</c:v>
                </c:pt>
                <c:pt idx="39721">
                  <c:v>151.58993750707955</c:v>
                </c:pt>
                <c:pt idx="39722">
                  <c:v>150.85444668580257</c:v>
                </c:pt>
                <c:pt idx="39723">
                  <c:v>150.1568581340814</c:v>
                </c:pt>
                <c:pt idx="39724">
                  <c:v>150.67057036538958</c:v>
                </c:pt>
                <c:pt idx="39725">
                  <c:v>150.39476311495758</c:v>
                </c:pt>
                <c:pt idx="39726">
                  <c:v>150.302825376512</c:v>
                </c:pt>
                <c:pt idx="39727">
                  <c:v>152.36334885413578</c:v>
                </c:pt>
                <c:pt idx="39728">
                  <c:v>152.91495130468732</c:v>
                </c:pt>
                <c:pt idx="39729">
                  <c:v>150.39476311495758</c:v>
                </c:pt>
                <c:pt idx="39730">
                  <c:v>150.21088739706022</c:v>
                </c:pt>
                <c:pt idx="39731">
                  <c:v>150.34073355072098</c:v>
                </c:pt>
                <c:pt idx="39732">
                  <c:v>152.36334885413578</c:v>
                </c:pt>
                <c:pt idx="39733">
                  <c:v>154.29398966565202</c:v>
                </c:pt>
                <c:pt idx="39734">
                  <c:v>155.21336765262322</c:v>
                </c:pt>
                <c:pt idx="39735">
                  <c:v>153.83432989417415</c:v>
                </c:pt>
                <c:pt idx="39736">
                  <c:v>150.06492009437804</c:v>
                </c:pt>
                <c:pt idx="39737">
                  <c:v>151.86574505876936</c:v>
                </c:pt>
                <c:pt idx="39738">
                  <c:v>151.31412995538975</c:v>
                </c:pt>
                <c:pt idx="39739">
                  <c:v>151.95768231520242</c:v>
                </c:pt>
                <c:pt idx="39740">
                  <c:v>150.43266562551966</c:v>
                </c:pt>
                <c:pt idx="39741">
                  <c:v>151.40606178918219</c:v>
                </c:pt>
                <c:pt idx="39742">
                  <c:v>150.302825376512</c:v>
                </c:pt>
                <c:pt idx="39743">
                  <c:v>150.48669494875003</c:v>
                </c:pt>
                <c:pt idx="39744">
                  <c:v>151.40606178918219</c:v>
                </c:pt>
                <c:pt idx="39745">
                  <c:v>150.34073355072098</c:v>
                </c:pt>
                <c:pt idx="39746">
                  <c:v>150.80041730232065</c:v>
                </c:pt>
                <c:pt idx="39747">
                  <c:v>150.39476311495758</c:v>
                </c:pt>
                <c:pt idx="39748">
                  <c:v>150.1568581340814</c:v>
                </c:pt>
                <c:pt idx="39749">
                  <c:v>150.06492009437804</c:v>
                </c:pt>
                <c:pt idx="39750">
                  <c:v>150.2487958122754</c:v>
                </c:pt>
                <c:pt idx="39751">
                  <c:v>150.34073355072098</c:v>
                </c:pt>
                <c:pt idx="39752">
                  <c:v>150.2487958122754</c:v>
                </c:pt>
                <c:pt idx="39753">
                  <c:v>150.2487958122754</c:v>
                </c:pt>
                <c:pt idx="39754">
                  <c:v>150.02701787302345</c:v>
                </c:pt>
                <c:pt idx="39755">
                  <c:v>150.57863292820184</c:v>
                </c:pt>
                <c:pt idx="39756">
                  <c:v>151.40606178918219</c:v>
                </c:pt>
                <c:pt idx="39757">
                  <c:v>150.80041730232065</c:v>
                </c:pt>
                <c:pt idx="39758">
                  <c:v>150.21088739706022</c:v>
                </c:pt>
                <c:pt idx="39759">
                  <c:v>151.44396966213333</c:v>
                </c:pt>
                <c:pt idx="39760">
                  <c:v>150.70847944337197</c:v>
                </c:pt>
                <c:pt idx="39761">
                  <c:v>150.48669494875003</c:v>
                </c:pt>
                <c:pt idx="39762">
                  <c:v>151.44396966213333</c:v>
                </c:pt>
                <c:pt idx="39763">
                  <c:v>150.80041730232065</c:v>
                </c:pt>
                <c:pt idx="39764">
                  <c:v>152.17946108592596</c:v>
                </c:pt>
                <c:pt idx="39765">
                  <c:v>152.17946108592596</c:v>
                </c:pt>
                <c:pt idx="39766">
                  <c:v>151.53591354623825</c:v>
                </c:pt>
                <c:pt idx="39767">
                  <c:v>150.2487958122754</c:v>
                </c:pt>
                <c:pt idx="39768">
                  <c:v>150.06492009437804</c:v>
                </c:pt>
                <c:pt idx="39769">
                  <c:v>150.11894971886622</c:v>
                </c:pt>
                <c:pt idx="39770">
                  <c:v>151.68187476351261</c:v>
                </c:pt>
                <c:pt idx="39771">
                  <c:v>151.22219209644106</c:v>
                </c:pt>
                <c:pt idx="39772">
                  <c:v>150.80041730232065</c:v>
                </c:pt>
                <c:pt idx="39773">
                  <c:v>150.48669494875003</c:v>
                </c:pt>
                <c:pt idx="39774">
                  <c:v>151.58993750707955</c:v>
                </c:pt>
                <c:pt idx="39775">
                  <c:v>150.2487958122754</c:v>
                </c:pt>
                <c:pt idx="39776">
                  <c:v>150.52460336396524</c:v>
                </c:pt>
                <c:pt idx="39777">
                  <c:v>151.99557331771612</c:v>
                </c:pt>
                <c:pt idx="39778">
                  <c:v>154.56982131796678</c:v>
                </c:pt>
                <c:pt idx="39779">
                  <c:v>154.01821766238399</c:v>
                </c:pt>
                <c:pt idx="39780">
                  <c:v>150.34073355072098</c:v>
                </c:pt>
                <c:pt idx="39781">
                  <c:v>151.71980131444809</c:v>
                </c:pt>
                <c:pt idx="39782">
                  <c:v>151.53591354623825</c:v>
                </c:pt>
                <c:pt idx="39783">
                  <c:v>150.302825376512</c:v>
                </c:pt>
                <c:pt idx="39784">
                  <c:v>151.95768231520242</c:v>
                </c:pt>
                <c:pt idx="39785">
                  <c:v>150.48669494875003</c:v>
                </c:pt>
                <c:pt idx="39786">
                  <c:v>150.67057036538958</c:v>
                </c:pt>
                <c:pt idx="39787">
                  <c:v>153.42866998291265</c:v>
                </c:pt>
                <c:pt idx="39788">
                  <c:v>152.23349046940788</c:v>
                </c:pt>
                <c:pt idx="39789">
                  <c:v>153.24479486753091</c:v>
                </c:pt>
                <c:pt idx="39790">
                  <c:v>151.0383163785437</c:v>
                </c:pt>
                <c:pt idx="39791">
                  <c:v>151.53591354623825</c:v>
                </c:pt>
                <c:pt idx="39792">
                  <c:v>150.39476311495758</c:v>
                </c:pt>
                <c:pt idx="39793">
                  <c:v>153.55849824185941</c:v>
                </c:pt>
                <c:pt idx="39794">
                  <c:v>153.65044212596433</c:v>
                </c:pt>
                <c:pt idx="39795">
                  <c:v>152.82300742058243</c:v>
                </c:pt>
                <c:pt idx="39796">
                  <c:v>151.99557331771612</c:v>
                </c:pt>
                <c:pt idx="39797">
                  <c:v>150.70847944337197</c:v>
                </c:pt>
                <c:pt idx="39798">
                  <c:v>151.07622425149484</c:v>
                </c:pt>
                <c:pt idx="39799">
                  <c:v>150.06492009437804</c:v>
                </c:pt>
                <c:pt idx="39800">
                  <c:v>150.67057036538958</c:v>
                </c:pt>
                <c:pt idx="39801">
                  <c:v>151.40606178918219</c:v>
                </c:pt>
                <c:pt idx="39802">
                  <c:v>152.41736618730525</c:v>
                </c:pt>
                <c:pt idx="39803">
                  <c:v>150.89234853359747</c:v>
                </c:pt>
                <c:pt idx="39804">
                  <c:v>150.2487958122754</c:v>
                </c:pt>
                <c:pt idx="39805">
                  <c:v>150.1568581340814</c:v>
                </c:pt>
                <c:pt idx="39806">
                  <c:v>153.88835385501545</c:v>
                </c:pt>
                <c:pt idx="39807">
                  <c:v>151.31412995538975</c:v>
                </c:pt>
                <c:pt idx="39808">
                  <c:v>150.2487958122754</c:v>
                </c:pt>
                <c:pt idx="39809">
                  <c:v>151.2600999693922</c:v>
                </c:pt>
                <c:pt idx="39810">
                  <c:v>152.36334885413578</c:v>
                </c:pt>
                <c:pt idx="39811">
                  <c:v>151.9036294336112</c:v>
                </c:pt>
                <c:pt idx="39812">
                  <c:v>152.63911965237259</c:v>
                </c:pt>
                <c:pt idx="39813">
                  <c:v>152.17946108592596</c:v>
                </c:pt>
                <c:pt idx="39814">
                  <c:v>151.2600999693922</c:v>
                </c:pt>
                <c:pt idx="39815">
                  <c:v>150.52460336396524</c:v>
                </c:pt>
                <c:pt idx="39816">
                  <c:v>152.36334885413578</c:v>
                </c:pt>
                <c:pt idx="39817">
                  <c:v>150.02701787302345</c:v>
                </c:pt>
                <c:pt idx="39818">
                  <c:v>153.06092517478979</c:v>
                </c:pt>
                <c:pt idx="39819">
                  <c:v>151.2600999693922</c:v>
                </c:pt>
                <c:pt idx="39820">
                  <c:v>151.99557331771612</c:v>
                </c:pt>
                <c:pt idx="39821">
                  <c:v>151.0383163785437</c:v>
                </c:pt>
                <c:pt idx="39822">
                  <c:v>150.02701787302345</c:v>
                </c:pt>
                <c:pt idx="39823">
                  <c:v>152.41736618730525</c:v>
                </c:pt>
                <c:pt idx="39824">
                  <c:v>153.24479486753091</c:v>
                </c:pt>
                <c:pt idx="39825">
                  <c:v>150.34073355072098</c:v>
                </c:pt>
                <c:pt idx="39826">
                  <c:v>150.34073355072098</c:v>
                </c:pt>
                <c:pt idx="39827">
                  <c:v>150.302825376512</c:v>
                </c:pt>
                <c:pt idx="39828">
                  <c:v>151.40606178918219</c:v>
                </c:pt>
                <c:pt idx="39829">
                  <c:v>150.48669494875003</c:v>
                </c:pt>
                <c:pt idx="39830">
                  <c:v>151.99557331771612</c:v>
                </c:pt>
                <c:pt idx="39831">
                  <c:v>151.53591354623825</c:v>
                </c:pt>
                <c:pt idx="39832">
                  <c:v>152.27140497003089</c:v>
                </c:pt>
                <c:pt idx="39833">
                  <c:v>152.73106353647751</c:v>
                </c:pt>
                <c:pt idx="39834">
                  <c:v>153.92627377827907</c:v>
                </c:pt>
                <c:pt idx="39835">
                  <c:v>150.48669494875003</c:v>
                </c:pt>
                <c:pt idx="39836">
                  <c:v>151.0383163785437</c:v>
                </c:pt>
                <c:pt idx="39837">
                  <c:v>151.40606178918219</c:v>
                </c:pt>
                <c:pt idx="39838">
                  <c:v>151.16816211044352</c:v>
                </c:pt>
                <c:pt idx="39839">
                  <c:v>150.06492009437804</c:v>
                </c:pt>
                <c:pt idx="39840">
                  <c:v>150.98428699506178</c:v>
                </c:pt>
                <c:pt idx="39841">
                  <c:v>151.86574505876936</c:v>
                </c:pt>
                <c:pt idx="39842">
                  <c:v>150.57863292820184</c:v>
                </c:pt>
                <c:pt idx="39843">
                  <c:v>151.77381322497692</c:v>
                </c:pt>
                <c:pt idx="39844">
                  <c:v>152.32542832835657</c:v>
                </c:pt>
                <c:pt idx="39845">
                  <c:v>153.24479486753091</c:v>
                </c:pt>
                <c:pt idx="39846">
                  <c:v>151.2600999693922</c:v>
                </c:pt>
                <c:pt idx="39847">
                  <c:v>153.92627377827907</c:v>
                </c:pt>
                <c:pt idx="39848">
                  <c:v>155.12142376851833</c:v>
                </c:pt>
                <c:pt idx="39849">
                  <c:v>154.84565176525027</c:v>
                </c:pt>
                <c:pt idx="39850">
                  <c:v>150.80041730232065</c:v>
                </c:pt>
                <c:pt idx="39851">
                  <c:v>150.43266562551966</c:v>
                </c:pt>
                <c:pt idx="39852">
                  <c:v>152.69317373899506</c:v>
                </c:pt>
                <c:pt idx="39853">
                  <c:v>152.50930404625393</c:v>
                </c:pt>
                <c:pt idx="39854">
                  <c:v>152.41736618730525</c:v>
                </c:pt>
                <c:pt idx="39855">
                  <c:v>150.48669494875003</c:v>
                </c:pt>
                <c:pt idx="39856">
                  <c:v>151.40606178918219</c:v>
                </c:pt>
                <c:pt idx="39857">
                  <c:v>152.32542832835657</c:v>
                </c:pt>
                <c:pt idx="39858">
                  <c:v>150.302825376512</c:v>
                </c:pt>
                <c:pt idx="39859">
                  <c:v>151.31412995538975</c:v>
                </c:pt>
                <c:pt idx="39860">
                  <c:v>150.43266562551966</c:v>
                </c:pt>
                <c:pt idx="39861">
                  <c:v>152.82300742058243</c:v>
                </c:pt>
                <c:pt idx="39862">
                  <c:v>157.23595355327564</c:v>
                </c:pt>
                <c:pt idx="39863">
                  <c:v>151.81174519855301</c:v>
                </c:pt>
                <c:pt idx="39864">
                  <c:v>150.34073355072098</c:v>
                </c:pt>
                <c:pt idx="39865">
                  <c:v>150.98428699506178</c:v>
                </c:pt>
                <c:pt idx="39866">
                  <c:v>150.52460336396524</c:v>
                </c:pt>
                <c:pt idx="39867">
                  <c:v>150.43266562551966</c:v>
                </c:pt>
                <c:pt idx="39868">
                  <c:v>150.43266562551966</c:v>
                </c:pt>
                <c:pt idx="39869">
                  <c:v>152.91495130468732</c:v>
                </c:pt>
                <c:pt idx="39870">
                  <c:v>152.4552927382407</c:v>
                </c:pt>
                <c:pt idx="39871">
                  <c:v>151.9036294336112</c:v>
                </c:pt>
                <c:pt idx="39872">
                  <c:v>152.82300742058243</c:v>
                </c:pt>
                <c:pt idx="39873">
                  <c:v>150.06492009437804</c:v>
                </c:pt>
                <c:pt idx="39874">
                  <c:v>152.73106353647751</c:v>
                </c:pt>
                <c:pt idx="39875">
                  <c:v>150.76250882685389</c:v>
                </c:pt>
                <c:pt idx="39876">
                  <c:v>150.52460336396524</c:v>
                </c:pt>
                <c:pt idx="39877">
                  <c:v>151.99557331771612</c:v>
                </c:pt>
                <c:pt idx="39878">
                  <c:v>151.16816211044352</c:v>
                </c:pt>
                <c:pt idx="39879">
                  <c:v>150.43266562551966</c:v>
                </c:pt>
                <c:pt idx="39880">
                  <c:v>150.98428699506178</c:v>
                </c:pt>
                <c:pt idx="39881">
                  <c:v>150.302825376512</c:v>
                </c:pt>
                <c:pt idx="39882">
                  <c:v>150.02701787302345</c:v>
                </c:pt>
                <c:pt idx="39883">
                  <c:v>151.22219209644106</c:v>
                </c:pt>
                <c:pt idx="39884">
                  <c:v>153.3367327264796</c:v>
                </c:pt>
                <c:pt idx="39885">
                  <c:v>153.6125402781694</c:v>
                </c:pt>
                <c:pt idx="39886">
                  <c:v>153.52060844437696</c:v>
                </c:pt>
                <c:pt idx="39887">
                  <c:v>150.67057036538958</c:v>
                </c:pt>
                <c:pt idx="39888">
                  <c:v>151.40606178918219</c:v>
                </c:pt>
                <c:pt idx="39889">
                  <c:v>150.76250882685389</c:v>
                </c:pt>
                <c:pt idx="39890">
                  <c:v>152.23349046940788</c:v>
                </c:pt>
                <c:pt idx="39891">
                  <c:v>150.34073355072098</c:v>
                </c:pt>
                <c:pt idx="39892">
                  <c:v>152.27140497003089</c:v>
                </c:pt>
                <c:pt idx="39893">
                  <c:v>150.76250882685389</c:v>
                </c:pt>
                <c:pt idx="39894">
                  <c:v>150.2487958122754</c:v>
                </c:pt>
                <c:pt idx="39895">
                  <c:v>150.76250882685389</c:v>
                </c:pt>
                <c:pt idx="39896">
                  <c:v>151.35203180318464</c:v>
                </c:pt>
                <c:pt idx="39897">
                  <c:v>150.57863292820184</c:v>
                </c:pt>
                <c:pt idx="39898">
                  <c:v>150.11894971886622</c:v>
                </c:pt>
                <c:pt idx="39899">
                  <c:v>150.06492009437804</c:v>
                </c:pt>
                <c:pt idx="39900">
                  <c:v>150.06492009437804</c:v>
                </c:pt>
                <c:pt idx="39901">
                  <c:v>152.08751720182104</c:v>
                </c:pt>
                <c:pt idx="39902">
                  <c:v>151.99557331771612</c:v>
                </c:pt>
                <c:pt idx="39903">
                  <c:v>151.07622425149484</c:v>
                </c:pt>
                <c:pt idx="39904">
                  <c:v>151.16816211044352</c:v>
                </c:pt>
                <c:pt idx="39905">
                  <c:v>153.19078295700209</c:v>
                </c:pt>
                <c:pt idx="39906">
                  <c:v>155.30531153672814</c:v>
                </c:pt>
                <c:pt idx="39907">
                  <c:v>155.12142376851833</c:v>
                </c:pt>
                <c:pt idx="39908">
                  <c:v>150.98428699506178</c:v>
                </c:pt>
                <c:pt idx="39909">
                  <c:v>150.61654098190766</c:v>
                </c:pt>
                <c:pt idx="39910">
                  <c:v>151.62785743034317</c:v>
                </c:pt>
                <c:pt idx="39911">
                  <c:v>151.62785743034317</c:v>
                </c:pt>
                <c:pt idx="39912">
                  <c:v>150.98428699506178</c:v>
                </c:pt>
                <c:pt idx="39913">
                  <c:v>151.9036294336112</c:v>
                </c:pt>
                <c:pt idx="39914">
                  <c:v>152.27140497003089</c:v>
                </c:pt>
                <c:pt idx="39915">
                  <c:v>153.28272684110698</c:v>
                </c:pt>
                <c:pt idx="39916">
                  <c:v>150.98428699506178</c:v>
                </c:pt>
                <c:pt idx="39917">
                  <c:v>152.41736618730525</c:v>
                </c:pt>
                <c:pt idx="39918">
                  <c:v>154.16416200922089</c:v>
                </c:pt>
                <c:pt idx="39919">
                  <c:v>153.42866998291265</c:v>
                </c:pt>
                <c:pt idx="39920">
                  <c:v>152.32542832835657</c:v>
                </c:pt>
                <c:pt idx="39921">
                  <c:v>152.78511159794374</c:v>
                </c:pt>
                <c:pt idx="39922">
                  <c:v>152.41736618730525</c:v>
                </c:pt>
                <c:pt idx="39923">
                  <c:v>153.9802856888079</c:v>
                </c:pt>
                <c:pt idx="39924">
                  <c:v>150.39476311495758</c:v>
                </c:pt>
                <c:pt idx="39925">
                  <c:v>150.1568581340814</c:v>
                </c:pt>
                <c:pt idx="39926">
                  <c:v>150.43266562551966</c:v>
                </c:pt>
                <c:pt idx="39927">
                  <c:v>150.80041730232065</c:v>
                </c:pt>
                <c:pt idx="39928">
                  <c:v>153.09883907289716</c:v>
                </c:pt>
                <c:pt idx="39929">
                  <c:v>152.27140497003089</c:v>
                </c:pt>
                <c:pt idx="39930">
                  <c:v>152.4552927382407</c:v>
                </c:pt>
                <c:pt idx="39931">
                  <c:v>151.2600999693922</c:v>
                </c:pt>
                <c:pt idx="39932">
                  <c:v>152.36334885413578</c:v>
                </c:pt>
                <c:pt idx="39933">
                  <c:v>153.00689518879224</c:v>
                </c:pt>
                <c:pt idx="39934">
                  <c:v>153.74238601006925</c:v>
                </c:pt>
                <c:pt idx="39935">
                  <c:v>152.17946108592596</c:v>
                </c:pt>
                <c:pt idx="39936">
                  <c:v>150.2487958122754</c:v>
                </c:pt>
                <c:pt idx="39937">
                  <c:v>150.89234853359747</c:v>
                </c:pt>
                <c:pt idx="39938">
                  <c:v>150.06492009437804</c:v>
                </c:pt>
                <c:pt idx="39939">
                  <c:v>151.13025423749238</c:v>
                </c:pt>
                <c:pt idx="39940">
                  <c:v>154.25609806062272</c:v>
                </c:pt>
                <c:pt idx="39941">
                  <c:v>150.57863292820184</c:v>
                </c:pt>
                <c:pt idx="39942">
                  <c:v>150.85444668580257</c:v>
                </c:pt>
                <c:pt idx="39943">
                  <c:v>150.67057036538958</c:v>
                </c:pt>
                <c:pt idx="39944">
                  <c:v>150.85444668580257</c:v>
                </c:pt>
                <c:pt idx="39945">
                  <c:v>151.22219209644106</c:v>
                </c:pt>
                <c:pt idx="39946">
                  <c:v>152.14155863561541</c:v>
                </c:pt>
                <c:pt idx="39947">
                  <c:v>151.40606178918219</c:v>
                </c:pt>
                <c:pt idx="39948">
                  <c:v>150.2487958122754</c:v>
                </c:pt>
                <c:pt idx="39949">
                  <c:v>152.4552927382407</c:v>
                </c:pt>
                <c:pt idx="39950">
                  <c:v>151.35203180318464</c:v>
                </c:pt>
                <c:pt idx="39951">
                  <c:v>150.06492009437804</c:v>
                </c:pt>
                <c:pt idx="39952">
                  <c:v>150.2487958122754</c:v>
                </c:pt>
                <c:pt idx="39953">
                  <c:v>150.02701787302345</c:v>
                </c:pt>
                <c:pt idx="39954">
                  <c:v>153.70447813711809</c:v>
                </c:pt>
                <c:pt idx="39955">
                  <c:v>150.80041730232065</c:v>
                </c:pt>
                <c:pt idx="39956">
                  <c:v>150.80041730232065</c:v>
                </c:pt>
                <c:pt idx="39957">
                  <c:v>150.11894971886622</c:v>
                </c:pt>
                <c:pt idx="39958">
                  <c:v>150.70847944337197</c:v>
                </c:pt>
                <c:pt idx="39959">
                  <c:v>150.76250882685389</c:v>
                </c:pt>
                <c:pt idx="39960">
                  <c:v>151.35203180318464</c:v>
                </c:pt>
                <c:pt idx="39961">
                  <c:v>150.34073355072098</c:v>
                </c:pt>
                <c:pt idx="39962">
                  <c:v>150.302825376512</c:v>
                </c:pt>
                <c:pt idx="39963">
                  <c:v>150.34073355072098</c:v>
                </c:pt>
                <c:pt idx="39964">
                  <c:v>150.76250882685389</c:v>
                </c:pt>
                <c:pt idx="39965">
                  <c:v>150.80041730232065</c:v>
                </c:pt>
                <c:pt idx="39966">
                  <c:v>151.58993750707955</c:v>
                </c:pt>
                <c:pt idx="39967">
                  <c:v>152.08751720182104</c:v>
                </c:pt>
                <c:pt idx="39968">
                  <c:v>153.09883907289716</c:v>
                </c:pt>
                <c:pt idx="39969">
                  <c:v>152.73106353647751</c:v>
                </c:pt>
                <c:pt idx="39970">
                  <c:v>150.80041730232065</c:v>
                </c:pt>
                <c:pt idx="39971">
                  <c:v>150.52460336396524</c:v>
                </c:pt>
                <c:pt idx="39972">
                  <c:v>152.14155863561541</c:v>
                </c:pt>
                <c:pt idx="39973">
                  <c:v>151.40606178918219</c:v>
                </c:pt>
                <c:pt idx="39974">
                  <c:v>150.302825376512</c:v>
                </c:pt>
                <c:pt idx="39975">
                  <c:v>150.43266562551966</c:v>
                </c:pt>
                <c:pt idx="39976">
                  <c:v>150.61654098190766</c:v>
                </c:pt>
                <c:pt idx="39977">
                  <c:v>150.76250882685389</c:v>
                </c:pt>
                <c:pt idx="39978">
                  <c:v>150.52460336396524</c:v>
                </c:pt>
                <c:pt idx="39979">
                  <c:v>151.68187476351261</c:v>
                </c:pt>
                <c:pt idx="39980">
                  <c:v>152.23349046940788</c:v>
                </c:pt>
                <c:pt idx="39981">
                  <c:v>150.85444668580257</c:v>
                </c:pt>
                <c:pt idx="39982">
                  <c:v>151.13025423749238</c:v>
                </c:pt>
                <c:pt idx="39983">
                  <c:v>151.16816211044352</c:v>
                </c:pt>
                <c:pt idx="39984">
                  <c:v>153.37461047364957</c:v>
                </c:pt>
                <c:pt idx="39985">
                  <c:v>151.2600999693922</c:v>
                </c:pt>
                <c:pt idx="39986">
                  <c:v>150.94637851959502</c:v>
                </c:pt>
                <c:pt idx="39987">
                  <c:v>152.04962077666673</c:v>
                </c:pt>
                <c:pt idx="39988">
                  <c:v>152.69317373899506</c:v>
                </c:pt>
                <c:pt idx="39989">
                  <c:v>152.32542832835657</c:v>
                </c:pt>
                <c:pt idx="39990">
                  <c:v>152.50930404625393</c:v>
                </c:pt>
                <c:pt idx="39991">
                  <c:v>150.06492009437804</c:v>
                </c:pt>
                <c:pt idx="39992">
                  <c:v>151.71980131444809</c:v>
                </c:pt>
                <c:pt idx="39993">
                  <c:v>152.91495130468732</c:v>
                </c:pt>
                <c:pt idx="39994">
                  <c:v>151.99557331771612</c:v>
                </c:pt>
                <c:pt idx="39995">
                  <c:v>151.71980131444809</c:v>
                </c:pt>
                <c:pt idx="39996">
                  <c:v>154.01821766238399</c:v>
                </c:pt>
                <c:pt idx="39997">
                  <c:v>151.44396966213333</c:v>
                </c:pt>
                <c:pt idx="39998">
                  <c:v>153.74238601006925</c:v>
                </c:pt>
                <c:pt idx="39999">
                  <c:v>153.55849824185941</c:v>
                </c:pt>
                <c:pt idx="40000">
                  <c:v>151.9036294336112</c:v>
                </c:pt>
                <c:pt idx="40001">
                  <c:v>150.98428699506178</c:v>
                </c:pt>
                <c:pt idx="40002">
                  <c:v>150.76250882685389</c:v>
                </c:pt>
                <c:pt idx="40003">
                  <c:v>150.302825376512</c:v>
                </c:pt>
                <c:pt idx="40004">
                  <c:v>150.52460336396524</c:v>
                </c:pt>
                <c:pt idx="40005">
                  <c:v>151.99557331771612</c:v>
                </c:pt>
                <c:pt idx="40006">
                  <c:v>151.13025423749238</c:v>
                </c:pt>
                <c:pt idx="40007">
                  <c:v>153.42866998291265</c:v>
                </c:pt>
                <c:pt idx="40008">
                  <c:v>150.02701787302345</c:v>
                </c:pt>
                <c:pt idx="40009">
                  <c:v>154.20204578154713</c:v>
                </c:pt>
                <c:pt idx="40010">
                  <c:v>150.2487958122754</c:v>
                </c:pt>
                <c:pt idx="40011">
                  <c:v>151.86574505876936</c:v>
                </c:pt>
                <c:pt idx="40012">
                  <c:v>151.99557331771612</c:v>
                </c:pt>
                <c:pt idx="40013">
                  <c:v>151.16816211044352</c:v>
                </c:pt>
                <c:pt idx="40014">
                  <c:v>151.0383163785437</c:v>
                </c:pt>
                <c:pt idx="40015">
                  <c:v>150.02701787302345</c:v>
                </c:pt>
                <c:pt idx="40016">
                  <c:v>150.302825376512</c:v>
                </c:pt>
                <c:pt idx="40017">
                  <c:v>151.95768231520242</c:v>
                </c:pt>
                <c:pt idx="40018">
                  <c:v>150.57863292820184</c:v>
                </c:pt>
                <c:pt idx="40019">
                  <c:v>152.78511159794374</c:v>
                </c:pt>
                <c:pt idx="40020">
                  <c:v>151.40606178918219</c:v>
                </c:pt>
                <c:pt idx="40021">
                  <c:v>150.2487958122754</c:v>
                </c:pt>
                <c:pt idx="40022">
                  <c:v>150.34073355072098</c:v>
                </c:pt>
                <c:pt idx="40023">
                  <c:v>150.11894971886622</c:v>
                </c:pt>
                <c:pt idx="40024">
                  <c:v>152.87704945689242</c:v>
                </c:pt>
                <c:pt idx="40025">
                  <c:v>152.14155863561541</c:v>
                </c:pt>
                <c:pt idx="40026">
                  <c:v>150.39476311495758</c:v>
                </c:pt>
                <c:pt idx="40027">
                  <c:v>150.11894971886622</c:v>
                </c:pt>
                <c:pt idx="40028">
                  <c:v>151.62785743034317</c:v>
                </c:pt>
                <c:pt idx="40029">
                  <c:v>151.35203180318464</c:v>
                </c:pt>
                <c:pt idx="40030">
                  <c:v>152.4552927382407</c:v>
                </c:pt>
                <c:pt idx="40031">
                  <c:v>150.80041730232065</c:v>
                </c:pt>
                <c:pt idx="40032">
                  <c:v>150.02701787302345</c:v>
                </c:pt>
                <c:pt idx="40033">
                  <c:v>151.35203180318464</c:v>
                </c:pt>
                <c:pt idx="40034">
                  <c:v>151.53591354623825</c:v>
                </c:pt>
                <c:pt idx="40035">
                  <c:v>152.54723662234562</c:v>
                </c:pt>
                <c:pt idx="40036">
                  <c:v>153.00689518879224</c:v>
                </c:pt>
                <c:pt idx="40037">
                  <c:v>150.57863292820184</c:v>
                </c:pt>
                <c:pt idx="40038">
                  <c:v>151.0383163785437</c:v>
                </c:pt>
                <c:pt idx="40039">
                  <c:v>151.31412995538975</c:v>
                </c:pt>
                <c:pt idx="40040">
                  <c:v>150.48669494875003</c:v>
                </c:pt>
                <c:pt idx="40041">
                  <c:v>150.48669494875003</c:v>
                </c:pt>
                <c:pt idx="40042">
                  <c:v>152.4552927382407</c:v>
                </c:pt>
                <c:pt idx="40043">
                  <c:v>154.20204578154713</c:v>
                </c:pt>
                <c:pt idx="40044">
                  <c:v>151.40606178918219</c:v>
                </c:pt>
                <c:pt idx="40045">
                  <c:v>151.31412995538975</c:v>
                </c:pt>
                <c:pt idx="40046">
                  <c:v>150.52460336396524</c:v>
                </c:pt>
                <c:pt idx="40047">
                  <c:v>150.39476311495758</c:v>
                </c:pt>
                <c:pt idx="40048">
                  <c:v>150.48669494875003</c:v>
                </c:pt>
                <c:pt idx="40049">
                  <c:v>150.11894971886622</c:v>
                </c:pt>
                <c:pt idx="40050">
                  <c:v>150.43266562551966</c:v>
                </c:pt>
                <c:pt idx="40051">
                  <c:v>150.70847944337197</c:v>
                </c:pt>
                <c:pt idx="40052">
                  <c:v>150.67057036538958</c:v>
                </c:pt>
                <c:pt idx="40053">
                  <c:v>151.49799964813087</c:v>
                </c:pt>
                <c:pt idx="40054">
                  <c:v>150.85444668580257</c:v>
                </c:pt>
                <c:pt idx="40055">
                  <c:v>152.36334885413578</c:v>
                </c:pt>
                <c:pt idx="40056">
                  <c:v>151.2600999693922</c:v>
                </c:pt>
                <c:pt idx="40057">
                  <c:v>152.08751720182104</c:v>
                </c:pt>
                <c:pt idx="40058">
                  <c:v>152.27140497003089</c:v>
                </c:pt>
                <c:pt idx="40059">
                  <c:v>151.81174519855301</c:v>
                </c:pt>
                <c:pt idx="40060">
                  <c:v>151.31412995538975</c:v>
                </c:pt>
                <c:pt idx="40061">
                  <c:v>151.81174519855301</c:v>
                </c:pt>
                <c:pt idx="40062">
                  <c:v>150.2487958122754</c:v>
                </c:pt>
                <c:pt idx="40063">
                  <c:v>153.19078295700209</c:v>
                </c:pt>
                <c:pt idx="40064">
                  <c:v>151.81174519855301</c:v>
                </c:pt>
                <c:pt idx="40065">
                  <c:v>151.81174519855301</c:v>
                </c:pt>
                <c:pt idx="40066">
                  <c:v>152.08751720182104</c:v>
                </c:pt>
                <c:pt idx="40067">
                  <c:v>150.61654098190766</c:v>
                </c:pt>
                <c:pt idx="40068">
                  <c:v>151.44396966213333</c:v>
                </c:pt>
                <c:pt idx="40069">
                  <c:v>151.58993750707955</c:v>
                </c:pt>
                <c:pt idx="40070">
                  <c:v>153.15285700858223</c:v>
                </c:pt>
                <c:pt idx="40071">
                  <c:v>152.9689873158411</c:v>
                </c:pt>
                <c:pt idx="40072">
                  <c:v>152.50930404625393</c:v>
                </c:pt>
                <c:pt idx="40073">
                  <c:v>152.41736618730525</c:v>
                </c:pt>
                <c:pt idx="40074">
                  <c:v>150.85444668580257</c:v>
                </c:pt>
                <c:pt idx="40075">
                  <c:v>151.77381322497692</c:v>
                </c:pt>
                <c:pt idx="40076">
                  <c:v>150.11894971886622</c:v>
                </c:pt>
                <c:pt idx="40077">
                  <c:v>152.27140497003089</c:v>
                </c:pt>
                <c:pt idx="40078">
                  <c:v>150.80041730232065</c:v>
                </c:pt>
                <c:pt idx="40079">
                  <c:v>150.43266562551966</c:v>
                </c:pt>
                <c:pt idx="40080">
                  <c:v>150.11894971886622</c:v>
                </c:pt>
                <c:pt idx="40081">
                  <c:v>151.53591354623825</c:v>
                </c:pt>
                <c:pt idx="40082">
                  <c:v>151.9036294336112</c:v>
                </c:pt>
                <c:pt idx="40083">
                  <c:v>153.46655435775449</c:v>
                </c:pt>
                <c:pt idx="40084">
                  <c:v>150.02701787302345</c:v>
                </c:pt>
                <c:pt idx="40085">
                  <c:v>151.07622425149484</c:v>
                </c:pt>
                <c:pt idx="40086">
                  <c:v>153.6125402781694</c:v>
                </c:pt>
                <c:pt idx="40087">
                  <c:v>152.50930404625393</c:v>
                </c:pt>
                <c:pt idx="40088">
                  <c:v>152.78511159794374</c:v>
                </c:pt>
                <c:pt idx="40089">
                  <c:v>151.0383163785437</c:v>
                </c:pt>
                <c:pt idx="40090">
                  <c:v>151.2600999693922</c:v>
                </c:pt>
                <c:pt idx="40091">
                  <c:v>151.13025423749238</c:v>
                </c:pt>
                <c:pt idx="40092">
                  <c:v>151.13025423749238</c:v>
                </c:pt>
                <c:pt idx="40093">
                  <c:v>150.76250882685389</c:v>
                </c:pt>
                <c:pt idx="40094">
                  <c:v>151.13025423749238</c:v>
                </c:pt>
                <c:pt idx="40095">
                  <c:v>151.40606178918219</c:v>
                </c:pt>
                <c:pt idx="40096">
                  <c:v>150.02701787302345</c:v>
                </c:pt>
                <c:pt idx="40097">
                  <c:v>150.43266562551966</c:v>
                </c:pt>
                <c:pt idx="40098">
                  <c:v>151.2600999693922</c:v>
                </c:pt>
                <c:pt idx="40099">
                  <c:v>152.82300742058243</c:v>
                </c:pt>
                <c:pt idx="40100">
                  <c:v>150.02701787302345</c:v>
                </c:pt>
                <c:pt idx="40101">
                  <c:v>150.94637851959502</c:v>
                </c:pt>
                <c:pt idx="40102">
                  <c:v>150.302825376512</c:v>
                </c:pt>
                <c:pt idx="40103">
                  <c:v>150.57863292820184</c:v>
                </c:pt>
                <c:pt idx="40104">
                  <c:v>150.94637851959502</c:v>
                </c:pt>
                <c:pt idx="40105">
                  <c:v>151.77381322497692</c:v>
                </c:pt>
                <c:pt idx="40106">
                  <c:v>150.85444668580257</c:v>
                </c:pt>
                <c:pt idx="40107">
                  <c:v>152.4552927382407</c:v>
                </c:pt>
                <c:pt idx="40108">
                  <c:v>151.71980131444809</c:v>
                </c:pt>
                <c:pt idx="40109">
                  <c:v>150.34073355072098</c:v>
                </c:pt>
                <c:pt idx="40110">
                  <c:v>151.9036294336112</c:v>
                </c:pt>
                <c:pt idx="40111">
                  <c:v>151.2600999693922</c:v>
                </c:pt>
                <c:pt idx="40112">
                  <c:v>151.53591354623825</c:v>
                </c:pt>
                <c:pt idx="40113">
                  <c:v>153.28272684110698</c:v>
                </c:pt>
                <c:pt idx="40114">
                  <c:v>151.9036294336112</c:v>
                </c:pt>
                <c:pt idx="40115">
                  <c:v>151.16816211044352</c:v>
                </c:pt>
                <c:pt idx="40116">
                  <c:v>151.71980131444809</c:v>
                </c:pt>
                <c:pt idx="40117">
                  <c:v>153.19078295700209</c:v>
                </c:pt>
                <c:pt idx="40118">
                  <c:v>153.00689518879224</c:v>
                </c:pt>
                <c:pt idx="40119">
                  <c:v>150.61654098190766</c:v>
                </c:pt>
                <c:pt idx="40120">
                  <c:v>151.31412995538975</c:v>
                </c:pt>
                <c:pt idx="40121">
                  <c:v>150.02701787302345</c:v>
                </c:pt>
                <c:pt idx="40122">
                  <c:v>152.60124130268699</c:v>
                </c:pt>
                <c:pt idx="40123">
                  <c:v>151.77381322497692</c:v>
                </c:pt>
                <c:pt idx="40124">
                  <c:v>150.48669494875003</c:v>
                </c:pt>
                <c:pt idx="40125">
                  <c:v>151.40606178918219</c:v>
                </c:pt>
                <c:pt idx="40126">
                  <c:v>152.04962077666673</c:v>
                </c:pt>
                <c:pt idx="40127">
                  <c:v>152.14155863561541</c:v>
                </c:pt>
                <c:pt idx="40128">
                  <c:v>153.37461047364957</c:v>
                </c:pt>
                <c:pt idx="40129">
                  <c:v>155.39725542083306</c:v>
                </c:pt>
                <c:pt idx="40130">
                  <c:v>150.1568581340814</c:v>
                </c:pt>
                <c:pt idx="40131">
                  <c:v>150.302825376512</c:v>
                </c:pt>
                <c:pt idx="40132">
                  <c:v>151.31412995538975</c:v>
                </c:pt>
                <c:pt idx="40133">
                  <c:v>150.39476311495758</c:v>
                </c:pt>
                <c:pt idx="40134">
                  <c:v>150.85444668580257</c:v>
                </c:pt>
                <c:pt idx="40135">
                  <c:v>151.40606178918219</c:v>
                </c:pt>
                <c:pt idx="40136">
                  <c:v>151.40606178918219</c:v>
                </c:pt>
                <c:pt idx="40137">
                  <c:v>150.85444668580257</c:v>
                </c:pt>
                <c:pt idx="40138">
                  <c:v>151.07622425149484</c:v>
                </c:pt>
                <c:pt idx="40139">
                  <c:v>151.0383163785437</c:v>
                </c:pt>
                <c:pt idx="40140">
                  <c:v>150.67057036538958</c:v>
                </c:pt>
                <c:pt idx="40141">
                  <c:v>151.0383163785437</c:v>
                </c:pt>
                <c:pt idx="40142">
                  <c:v>150.302825376512</c:v>
                </c:pt>
                <c:pt idx="40143">
                  <c:v>150.98428699506178</c:v>
                </c:pt>
                <c:pt idx="40144">
                  <c:v>151.16816211044352</c:v>
                </c:pt>
                <c:pt idx="40145">
                  <c:v>151.99557331771612</c:v>
                </c:pt>
                <c:pt idx="40146">
                  <c:v>151.44396966213333</c:v>
                </c:pt>
                <c:pt idx="40147">
                  <c:v>151.71980131444809</c:v>
                </c:pt>
                <c:pt idx="40148">
                  <c:v>151.53591354623825</c:v>
                </c:pt>
                <c:pt idx="40149">
                  <c:v>151.2600999693922</c:v>
                </c:pt>
                <c:pt idx="40150">
                  <c:v>150.2487958122754</c:v>
                </c:pt>
                <c:pt idx="40151">
                  <c:v>150.70847944337197</c:v>
                </c:pt>
                <c:pt idx="40152">
                  <c:v>150.1568581340814</c:v>
                </c:pt>
                <c:pt idx="40153">
                  <c:v>151.16816211044352</c:v>
                </c:pt>
                <c:pt idx="40154">
                  <c:v>150.98428699506178</c:v>
                </c:pt>
                <c:pt idx="40155">
                  <c:v>150.302825376512</c:v>
                </c:pt>
                <c:pt idx="40156">
                  <c:v>152.87704945689242</c:v>
                </c:pt>
                <c:pt idx="40157">
                  <c:v>151.0383163785437</c:v>
                </c:pt>
                <c:pt idx="40158">
                  <c:v>151.86574505876936</c:v>
                </c:pt>
                <c:pt idx="40159">
                  <c:v>151.0383163785437</c:v>
                </c:pt>
                <c:pt idx="40160">
                  <c:v>151.0383163785437</c:v>
                </c:pt>
                <c:pt idx="40161">
                  <c:v>152.60124130268699</c:v>
                </c:pt>
                <c:pt idx="40162">
                  <c:v>150.85444668580257</c:v>
                </c:pt>
                <c:pt idx="40163">
                  <c:v>150.98428699506178</c:v>
                </c:pt>
                <c:pt idx="40164">
                  <c:v>151.9036294336112</c:v>
                </c:pt>
                <c:pt idx="40165">
                  <c:v>151.99557331771612</c:v>
                </c:pt>
                <c:pt idx="40166">
                  <c:v>151.07622425149484</c:v>
                </c:pt>
                <c:pt idx="40167">
                  <c:v>152.08751720182104</c:v>
                </c:pt>
                <c:pt idx="40168">
                  <c:v>152.82300742058243</c:v>
                </c:pt>
                <c:pt idx="40169">
                  <c:v>150.39476311495758</c:v>
                </c:pt>
                <c:pt idx="40170">
                  <c:v>154.11010189744221</c:v>
                </c:pt>
                <c:pt idx="40171">
                  <c:v>152.14155863561541</c:v>
                </c:pt>
                <c:pt idx="40172">
                  <c:v>152.60124130268699</c:v>
                </c:pt>
                <c:pt idx="40173">
                  <c:v>151.40606178918219</c:v>
                </c:pt>
                <c:pt idx="40174">
                  <c:v>151.49799964813087</c:v>
                </c:pt>
                <c:pt idx="40175">
                  <c:v>150.06492009437804</c:v>
                </c:pt>
                <c:pt idx="40176">
                  <c:v>151.71980131444809</c:v>
                </c:pt>
                <c:pt idx="40177">
                  <c:v>151.53591354623825</c:v>
                </c:pt>
                <c:pt idx="40178">
                  <c:v>153.09883907289716</c:v>
                </c:pt>
                <c:pt idx="40179">
                  <c:v>152.82300742058243</c:v>
                </c:pt>
                <c:pt idx="40180">
                  <c:v>151.35203180318464</c:v>
                </c:pt>
                <c:pt idx="40181">
                  <c:v>152.91495130468732</c:v>
                </c:pt>
                <c:pt idx="40182">
                  <c:v>153.65044212596433</c:v>
                </c:pt>
                <c:pt idx="40183">
                  <c:v>152.36334885413578</c:v>
                </c:pt>
                <c:pt idx="40184">
                  <c:v>150.48669494875003</c:v>
                </c:pt>
                <c:pt idx="40185">
                  <c:v>150.1568581340814</c:v>
                </c:pt>
                <c:pt idx="40186">
                  <c:v>151.58993750707955</c:v>
                </c:pt>
                <c:pt idx="40187">
                  <c:v>150.67057036538958</c:v>
                </c:pt>
                <c:pt idx="40188">
                  <c:v>153.3367327264796</c:v>
                </c:pt>
                <c:pt idx="40189">
                  <c:v>152.14155863561541</c:v>
                </c:pt>
                <c:pt idx="40190">
                  <c:v>150.06492009437804</c:v>
                </c:pt>
                <c:pt idx="40191">
                  <c:v>151.77381322497692</c:v>
                </c:pt>
                <c:pt idx="40192">
                  <c:v>151.68187476351261</c:v>
                </c:pt>
                <c:pt idx="40193">
                  <c:v>151.31412995538975</c:v>
                </c:pt>
                <c:pt idx="40194">
                  <c:v>151.53591354623825</c:v>
                </c:pt>
                <c:pt idx="40195">
                  <c:v>152.17946108592596</c:v>
                </c:pt>
                <c:pt idx="40196">
                  <c:v>153.00689518879224</c:v>
                </c:pt>
                <c:pt idx="40197">
                  <c:v>151.99557331771612</c:v>
                </c:pt>
                <c:pt idx="40198">
                  <c:v>150.34073355072098</c:v>
                </c:pt>
                <c:pt idx="40199">
                  <c:v>150.61654098190766</c:v>
                </c:pt>
                <c:pt idx="40200">
                  <c:v>153.09883907289716</c:v>
                </c:pt>
                <c:pt idx="40201">
                  <c:v>151.07622425149484</c:v>
                </c:pt>
                <c:pt idx="40202">
                  <c:v>150.21088739706022</c:v>
                </c:pt>
                <c:pt idx="40203">
                  <c:v>150.302825376512</c:v>
                </c:pt>
                <c:pt idx="40204">
                  <c:v>150.302825376512</c:v>
                </c:pt>
                <c:pt idx="40205">
                  <c:v>153.6125402781694</c:v>
                </c:pt>
                <c:pt idx="40206">
                  <c:v>151.68187476351261</c:v>
                </c:pt>
                <c:pt idx="40207">
                  <c:v>152.50930404625393</c:v>
                </c:pt>
                <c:pt idx="40208">
                  <c:v>151.68187476351261</c:v>
                </c:pt>
                <c:pt idx="40209">
                  <c:v>151.2600999693922</c:v>
                </c:pt>
                <c:pt idx="40210">
                  <c:v>150.85444668580257</c:v>
                </c:pt>
                <c:pt idx="40211">
                  <c:v>150.11894971886622</c:v>
                </c:pt>
                <c:pt idx="40212">
                  <c:v>151.31412995538975</c:v>
                </c:pt>
                <c:pt idx="40213">
                  <c:v>150.1568581340814</c:v>
                </c:pt>
                <c:pt idx="40214">
                  <c:v>150.98428699506178</c:v>
                </c:pt>
                <c:pt idx="40215">
                  <c:v>150.02701787302345</c:v>
                </c:pt>
                <c:pt idx="40216">
                  <c:v>150.70847944337197</c:v>
                </c:pt>
                <c:pt idx="40217">
                  <c:v>152.60124130268699</c:v>
                </c:pt>
                <c:pt idx="40218">
                  <c:v>151.58993750707955</c:v>
                </c:pt>
                <c:pt idx="40219">
                  <c:v>151.31412995538975</c:v>
                </c:pt>
                <c:pt idx="40220">
                  <c:v>150.21088739706022</c:v>
                </c:pt>
                <c:pt idx="40221">
                  <c:v>150.80041730232065</c:v>
                </c:pt>
                <c:pt idx="40222">
                  <c:v>150.52460336396524</c:v>
                </c:pt>
                <c:pt idx="40223">
                  <c:v>151.16816211044352</c:v>
                </c:pt>
                <c:pt idx="40224">
                  <c:v>151.53591354623825</c:v>
                </c:pt>
                <c:pt idx="40225">
                  <c:v>153.28272684110698</c:v>
                </c:pt>
                <c:pt idx="40226">
                  <c:v>154.47787743386186</c:v>
                </c:pt>
                <c:pt idx="40227">
                  <c:v>152.82300742058243</c:v>
                </c:pt>
                <c:pt idx="40228">
                  <c:v>151.2600999693922</c:v>
                </c:pt>
                <c:pt idx="40229">
                  <c:v>152.82300742058243</c:v>
                </c:pt>
                <c:pt idx="40230">
                  <c:v>150.52460336396524</c:v>
                </c:pt>
                <c:pt idx="40231">
                  <c:v>150.39476311495758</c:v>
                </c:pt>
                <c:pt idx="40232">
                  <c:v>151.22219209644106</c:v>
                </c:pt>
                <c:pt idx="40233">
                  <c:v>150.85444668580257</c:v>
                </c:pt>
                <c:pt idx="40234">
                  <c:v>150.34073355072098</c:v>
                </c:pt>
                <c:pt idx="40235">
                  <c:v>151.49799964813087</c:v>
                </c:pt>
                <c:pt idx="40236">
                  <c:v>153.15285700858223</c:v>
                </c:pt>
                <c:pt idx="40237">
                  <c:v>151.77381322497692</c:v>
                </c:pt>
                <c:pt idx="40238">
                  <c:v>150.48669494875003</c:v>
                </c:pt>
                <c:pt idx="40239">
                  <c:v>152.04962077666673</c:v>
                </c:pt>
                <c:pt idx="40240">
                  <c:v>151.31412995538975</c:v>
                </c:pt>
                <c:pt idx="40241">
                  <c:v>150.48669494875003</c:v>
                </c:pt>
                <c:pt idx="40242">
                  <c:v>150.52460336396524</c:v>
                </c:pt>
                <c:pt idx="40243">
                  <c:v>151.71980131444809</c:v>
                </c:pt>
                <c:pt idx="40244">
                  <c:v>150.98428699506178</c:v>
                </c:pt>
                <c:pt idx="40245">
                  <c:v>152.60124130268699</c:v>
                </c:pt>
                <c:pt idx="40246">
                  <c:v>150.21088739706022</c:v>
                </c:pt>
                <c:pt idx="40247">
                  <c:v>150.2487958122754</c:v>
                </c:pt>
                <c:pt idx="40248">
                  <c:v>150.52460336396524</c:v>
                </c:pt>
                <c:pt idx="40249">
                  <c:v>152.63911965237259</c:v>
                </c:pt>
                <c:pt idx="40250">
                  <c:v>150.61654098190766</c:v>
                </c:pt>
                <c:pt idx="40251">
                  <c:v>150.67057036538958</c:v>
                </c:pt>
                <c:pt idx="40252">
                  <c:v>152.14155863561541</c:v>
                </c:pt>
                <c:pt idx="40253">
                  <c:v>151.44396966213333</c:v>
                </c:pt>
                <c:pt idx="40254">
                  <c:v>151.71980131444809</c:v>
                </c:pt>
                <c:pt idx="40255">
                  <c:v>150.85444668580257</c:v>
                </c:pt>
                <c:pt idx="40256">
                  <c:v>153.15285700858223</c:v>
                </c:pt>
                <c:pt idx="40257">
                  <c:v>150.21088739706022</c:v>
                </c:pt>
                <c:pt idx="40258">
                  <c:v>152.4552927382407</c:v>
                </c:pt>
                <c:pt idx="40259">
                  <c:v>154.66176520207168</c:v>
                </c:pt>
                <c:pt idx="40260">
                  <c:v>152.17946108592596</c:v>
                </c:pt>
                <c:pt idx="40261">
                  <c:v>153.37461047364957</c:v>
                </c:pt>
                <c:pt idx="40262">
                  <c:v>150.21088739706022</c:v>
                </c:pt>
                <c:pt idx="40263">
                  <c:v>150.2487958122754</c:v>
                </c:pt>
                <c:pt idx="40264">
                  <c:v>150.94637851959502</c:v>
                </c:pt>
                <c:pt idx="40265">
                  <c:v>151.22219209644106</c:v>
                </c:pt>
                <c:pt idx="40266">
                  <c:v>151.49799964813087</c:v>
                </c:pt>
                <c:pt idx="40267">
                  <c:v>150.57863292820184</c:v>
                </c:pt>
                <c:pt idx="40268">
                  <c:v>151.0383163785437</c:v>
                </c:pt>
                <c:pt idx="40269">
                  <c:v>150.34073355072098</c:v>
                </c:pt>
                <c:pt idx="40270">
                  <c:v>151.49799964813087</c:v>
                </c:pt>
                <c:pt idx="40271">
                  <c:v>150.1568581340814</c:v>
                </c:pt>
                <c:pt idx="40272">
                  <c:v>153.00689518879224</c:v>
                </c:pt>
                <c:pt idx="40273">
                  <c:v>151.16816211044352</c:v>
                </c:pt>
                <c:pt idx="40274">
                  <c:v>150.48669494875003</c:v>
                </c:pt>
                <c:pt idx="40275">
                  <c:v>152.87704945689242</c:v>
                </c:pt>
                <c:pt idx="40276">
                  <c:v>150.89234853359747</c:v>
                </c:pt>
                <c:pt idx="40277">
                  <c:v>152.27140497003089</c:v>
                </c:pt>
                <c:pt idx="40278">
                  <c:v>150.98428699506178</c:v>
                </c:pt>
                <c:pt idx="40279">
                  <c:v>152.63911965237259</c:v>
                </c:pt>
                <c:pt idx="40280">
                  <c:v>150.98428699506178</c:v>
                </c:pt>
                <c:pt idx="40281">
                  <c:v>150.02701787302345</c:v>
                </c:pt>
                <c:pt idx="40282">
                  <c:v>150.85444668580257</c:v>
                </c:pt>
                <c:pt idx="40283">
                  <c:v>150.89234853359747</c:v>
                </c:pt>
                <c:pt idx="40284">
                  <c:v>151.2600999693922</c:v>
                </c:pt>
                <c:pt idx="40285">
                  <c:v>150.67057036538958</c:v>
                </c:pt>
                <c:pt idx="40286">
                  <c:v>151.68187476351261</c:v>
                </c:pt>
                <c:pt idx="40287">
                  <c:v>150.06492009437804</c:v>
                </c:pt>
                <c:pt idx="40288">
                  <c:v>151.13025423749238</c:v>
                </c:pt>
                <c:pt idx="40289">
                  <c:v>151.0383163785437</c:v>
                </c:pt>
                <c:pt idx="40290">
                  <c:v>152.04962077666673</c:v>
                </c:pt>
                <c:pt idx="40291">
                  <c:v>151.68187476351261</c:v>
                </c:pt>
                <c:pt idx="40292">
                  <c:v>152.60124130268699</c:v>
                </c:pt>
                <c:pt idx="40293">
                  <c:v>150.57863292820184</c:v>
                </c:pt>
                <c:pt idx="40294">
                  <c:v>151.71980131444809</c:v>
                </c:pt>
                <c:pt idx="40295">
                  <c:v>150.52460336396524</c:v>
                </c:pt>
                <c:pt idx="40296">
                  <c:v>150.76250882685389</c:v>
                </c:pt>
                <c:pt idx="40297">
                  <c:v>150.02701787302345</c:v>
                </c:pt>
                <c:pt idx="40298">
                  <c:v>150.11894971886622</c:v>
                </c:pt>
                <c:pt idx="40299">
                  <c:v>151.16816211044352</c:v>
                </c:pt>
                <c:pt idx="40300">
                  <c:v>150.48669494875003</c:v>
                </c:pt>
                <c:pt idx="40301">
                  <c:v>150.89234853359747</c:v>
                </c:pt>
                <c:pt idx="40302">
                  <c:v>153.15285700858223</c:v>
                </c:pt>
                <c:pt idx="40303">
                  <c:v>152.87704945689242</c:v>
                </c:pt>
                <c:pt idx="40304">
                  <c:v>151.86574505876936</c:v>
                </c:pt>
                <c:pt idx="40305">
                  <c:v>150.70847944337197</c:v>
                </c:pt>
                <c:pt idx="40306">
                  <c:v>151.2600999693922</c:v>
                </c:pt>
                <c:pt idx="40307">
                  <c:v>150.52460336396524</c:v>
                </c:pt>
                <c:pt idx="40308">
                  <c:v>152.63911965237259</c:v>
                </c:pt>
                <c:pt idx="40309">
                  <c:v>153.55849824185941</c:v>
                </c:pt>
                <c:pt idx="40310">
                  <c:v>152.4552927382407</c:v>
                </c:pt>
                <c:pt idx="40311">
                  <c:v>152.17946108592596</c:v>
                </c:pt>
                <c:pt idx="40312">
                  <c:v>154.66176520207168</c:v>
                </c:pt>
                <c:pt idx="40313">
                  <c:v>154.20204578154713</c:v>
                </c:pt>
                <c:pt idx="40314">
                  <c:v>153.92627377827907</c:v>
                </c:pt>
                <c:pt idx="40315">
                  <c:v>153.00689518879224</c:v>
                </c:pt>
                <c:pt idx="40316">
                  <c:v>150.80041730232065</c:v>
                </c:pt>
                <c:pt idx="40317">
                  <c:v>153.79641599606677</c:v>
                </c:pt>
                <c:pt idx="40318">
                  <c:v>154.71578133020989</c:v>
                </c:pt>
                <c:pt idx="40319">
                  <c:v>153.79641599606677</c:v>
                </c:pt>
                <c:pt idx="40320">
                  <c:v>151.22219209644106</c:v>
                </c:pt>
                <c:pt idx="40321">
                  <c:v>150.76250882685389</c:v>
                </c:pt>
                <c:pt idx="40322">
                  <c:v>150.48669494875003</c:v>
                </c:pt>
                <c:pt idx="40323">
                  <c:v>151.16816211044352</c:v>
                </c:pt>
                <c:pt idx="40324">
                  <c:v>151.35203180318464</c:v>
                </c:pt>
                <c:pt idx="40325">
                  <c:v>150.1568581340814</c:v>
                </c:pt>
                <c:pt idx="40326">
                  <c:v>150.48669494875003</c:v>
                </c:pt>
                <c:pt idx="40327">
                  <c:v>150.34073355072098</c:v>
                </c:pt>
                <c:pt idx="40328">
                  <c:v>150.11894971886622</c:v>
                </c:pt>
                <c:pt idx="40329">
                  <c:v>151.31412995538975</c:v>
                </c:pt>
                <c:pt idx="40330">
                  <c:v>150.39476311495758</c:v>
                </c:pt>
                <c:pt idx="40331">
                  <c:v>151.44396966213333</c:v>
                </c:pt>
                <c:pt idx="40332">
                  <c:v>151.35203180318464</c:v>
                </c:pt>
                <c:pt idx="40333">
                  <c:v>150.52460336396524</c:v>
                </c:pt>
                <c:pt idx="40334">
                  <c:v>150.98428699506178</c:v>
                </c:pt>
                <c:pt idx="40335">
                  <c:v>153.00689518879224</c:v>
                </c:pt>
                <c:pt idx="40336">
                  <c:v>152.73106353647751</c:v>
                </c:pt>
                <c:pt idx="40337">
                  <c:v>151.0383163785437</c:v>
                </c:pt>
                <c:pt idx="40338">
                  <c:v>150.21088739706022</c:v>
                </c:pt>
                <c:pt idx="40339">
                  <c:v>151.40606178918219</c:v>
                </c:pt>
                <c:pt idx="40340">
                  <c:v>151.58993750707955</c:v>
                </c:pt>
                <c:pt idx="40341">
                  <c:v>150.57863292820184</c:v>
                </c:pt>
                <c:pt idx="40342">
                  <c:v>150.57863292820184</c:v>
                </c:pt>
                <c:pt idx="40343">
                  <c:v>150.85444668580257</c:v>
                </c:pt>
                <c:pt idx="40344">
                  <c:v>151.68187476351261</c:v>
                </c:pt>
                <c:pt idx="40345">
                  <c:v>151.35203180318464</c:v>
                </c:pt>
                <c:pt idx="40346">
                  <c:v>151.99557331771612</c:v>
                </c:pt>
                <c:pt idx="40347">
                  <c:v>155.67302742410112</c:v>
                </c:pt>
                <c:pt idx="40348">
                  <c:v>155.12142376851833</c:v>
                </c:pt>
                <c:pt idx="40349">
                  <c:v>150.43266562551966</c:v>
                </c:pt>
                <c:pt idx="40350">
                  <c:v>150.34073355072098</c:v>
                </c:pt>
                <c:pt idx="40351">
                  <c:v>151.62785743034317</c:v>
                </c:pt>
                <c:pt idx="40352">
                  <c:v>152.17946108592596</c:v>
                </c:pt>
                <c:pt idx="40353">
                  <c:v>152.27140497003089</c:v>
                </c:pt>
                <c:pt idx="40354">
                  <c:v>152.27140497003089</c:v>
                </c:pt>
                <c:pt idx="40355">
                  <c:v>150.1568581340814</c:v>
                </c:pt>
                <c:pt idx="40356">
                  <c:v>150.21088739706022</c:v>
                </c:pt>
                <c:pt idx="40357">
                  <c:v>150.85444668580257</c:v>
                </c:pt>
                <c:pt idx="40358">
                  <c:v>150.67057036538958</c:v>
                </c:pt>
                <c:pt idx="40359">
                  <c:v>151.40606178918219</c:v>
                </c:pt>
                <c:pt idx="40360">
                  <c:v>150.85444668580257</c:v>
                </c:pt>
                <c:pt idx="40361">
                  <c:v>150.85444668580257</c:v>
                </c:pt>
                <c:pt idx="40362">
                  <c:v>150.21088739706022</c:v>
                </c:pt>
                <c:pt idx="40363">
                  <c:v>150.02701787302345</c:v>
                </c:pt>
                <c:pt idx="40364">
                  <c:v>150.48669494875003</c:v>
                </c:pt>
                <c:pt idx="40365">
                  <c:v>150.34073355072098</c:v>
                </c:pt>
                <c:pt idx="40366">
                  <c:v>150.98428699506178</c:v>
                </c:pt>
                <c:pt idx="40367">
                  <c:v>150.11894971886622</c:v>
                </c:pt>
                <c:pt idx="40368">
                  <c:v>150.21088739706022</c:v>
                </c:pt>
                <c:pt idx="40369">
                  <c:v>150.67057036538958</c:v>
                </c:pt>
                <c:pt idx="40370">
                  <c:v>151.2600999693922</c:v>
                </c:pt>
                <c:pt idx="40371">
                  <c:v>151.0383163785437</c:v>
                </c:pt>
                <c:pt idx="40372">
                  <c:v>151.86574505876936</c:v>
                </c:pt>
                <c:pt idx="40373">
                  <c:v>150.2487958122754</c:v>
                </c:pt>
                <c:pt idx="40374">
                  <c:v>150.21088739706022</c:v>
                </c:pt>
                <c:pt idx="40375">
                  <c:v>151.95768231520242</c:v>
                </c:pt>
                <c:pt idx="40376">
                  <c:v>151.49799964813087</c:v>
                </c:pt>
                <c:pt idx="40377">
                  <c:v>152.27140497003089</c:v>
                </c:pt>
                <c:pt idx="40378">
                  <c:v>152.73106353647751</c:v>
                </c:pt>
                <c:pt idx="40379">
                  <c:v>154.47787743386186</c:v>
                </c:pt>
                <c:pt idx="40380">
                  <c:v>154.11010189744221</c:v>
                </c:pt>
                <c:pt idx="40381">
                  <c:v>151.16816211044352</c:v>
                </c:pt>
                <c:pt idx="40382">
                  <c:v>151.99557331771612</c:v>
                </c:pt>
                <c:pt idx="40383">
                  <c:v>152.36334885413578</c:v>
                </c:pt>
                <c:pt idx="40384">
                  <c:v>150.52460336396524</c:v>
                </c:pt>
                <c:pt idx="40385">
                  <c:v>150.61654098190766</c:v>
                </c:pt>
                <c:pt idx="40386">
                  <c:v>151.62785743034317</c:v>
                </c:pt>
                <c:pt idx="40387">
                  <c:v>152.41736618730525</c:v>
                </c:pt>
                <c:pt idx="40388">
                  <c:v>154.34803471454015</c:v>
                </c:pt>
                <c:pt idx="40389">
                  <c:v>155.17546399728144</c:v>
                </c:pt>
                <c:pt idx="40390">
                  <c:v>152.69317373899506</c:v>
                </c:pt>
                <c:pt idx="40391">
                  <c:v>152.41736618730525</c:v>
                </c:pt>
                <c:pt idx="40392">
                  <c:v>152.23349046940788</c:v>
                </c:pt>
                <c:pt idx="40393">
                  <c:v>150.94637851959502</c:v>
                </c:pt>
                <c:pt idx="40394">
                  <c:v>150.06492009437804</c:v>
                </c:pt>
                <c:pt idx="40395">
                  <c:v>151.35203180318464</c:v>
                </c:pt>
                <c:pt idx="40396">
                  <c:v>154.56982131796678</c:v>
                </c:pt>
                <c:pt idx="40397">
                  <c:v>153.00689518879224</c:v>
                </c:pt>
                <c:pt idx="40398">
                  <c:v>153.00689518879224</c:v>
                </c:pt>
                <c:pt idx="40399">
                  <c:v>155.67302742410112</c:v>
                </c:pt>
                <c:pt idx="40400">
                  <c:v>152.36334885413578</c:v>
                </c:pt>
                <c:pt idx="40401">
                  <c:v>150.43266562551966</c:v>
                </c:pt>
                <c:pt idx="40402">
                  <c:v>150.02701787302345</c:v>
                </c:pt>
                <c:pt idx="40403">
                  <c:v>154.71578133020989</c:v>
                </c:pt>
                <c:pt idx="40404">
                  <c:v>153.3367327264796</c:v>
                </c:pt>
                <c:pt idx="40405">
                  <c:v>150.76250882685389</c:v>
                </c:pt>
                <c:pt idx="40406">
                  <c:v>152.60124130268699</c:v>
                </c:pt>
                <c:pt idx="40407">
                  <c:v>150.67057036538958</c:v>
                </c:pt>
                <c:pt idx="40408">
                  <c:v>151.2600999693922</c:v>
                </c:pt>
                <c:pt idx="40409">
                  <c:v>151.07622425149484</c:v>
                </c:pt>
                <c:pt idx="40410">
                  <c:v>150.80041730232065</c:v>
                </c:pt>
                <c:pt idx="40411">
                  <c:v>152.36334885413578</c:v>
                </c:pt>
                <c:pt idx="40412">
                  <c:v>152.08751720182104</c:v>
                </c:pt>
                <c:pt idx="40413">
                  <c:v>152.91495130468732</c:v>
                </c:pt>
                <c:pt idx="40414">
                  <c:v>150.2487958122754</c:v>
                </c:pt>
                <c:pt idx="40415">
                  <c:v>151.44396966213333</c:v>
                </c:pt>
                <c:pt idx="40416">
                  <c:v>150.302825376512</c:v>
                </c:pt>
                <c:pt idx="40417">
                  <c:v>150.06492009437804</c:v>
                </c:pt>
                <c:pt idx="40418">
                  <c:v>150.302825376512</c:v>
                </c:pt>
                <c:pt idx="40419">
                  <c:v>153.6125402781694</c:v>
                </c:pt>
                <c:pt idx="40420">
                  <c:v>152.60124130268699</c:v>
                </c:pt>
                <c:pt idx="40421">
                  <c:v>151.77381322497692</c:v>
                </c:pt>
                <c:pt idx="40422">
                  <c:v>150.39476311495758</c:v>
                </c:pt>
                <c:pt idx="40423">
                  <c:v>151.53591354623825</c:v>
                </c:pt>
                <c:pt idx="40424">
                  <c:v>153.09883907289716</c:v>
                </c:pt>
                <c:pt idx="40425">
                  <c:v>150.06492009437804</c:v>
                </c:pt>
                <c:pt idx="40426">
                  <c:v>150.21088739706022</c:v>
                </c:pt>
                <c:pt idx="40427">
                  <c:v>151.2600999693922</c:v>
                </c:pt>
                <c:pt idx="40428">
                  <c:v>150.98428699506178</c:v>
                </c:pt>
                <c:pt idx="40429">
                  <c:v>152.08751720182104</c:v>
                </c:pt>
                <c:pt idx="40430">
                  <c:v>151.16816211044352</c:v>
                </c:pt>
                <c:pt idx="40431">
                  <c:v>151.9036294336112</c:v>
                </c:pt>
                <c:pt idx="40432">
                  <c:v>150.06492009437804</c:v>
                </c:pt>
                <c:pt idx="40433">
                  <c:v>151.81174519855301</c:v>
                </c:pt>
                <c:pt idx="40434">
                  <c:v>150.57863292820184</c:v>
                </c:pt>
                <c:pt idx="40435">
                  <c:v>153.42866998291265</c:v>
                </c:pt>
                <c:pt idx="40436">
                  <c:v>155.35933549756945</c:v>
                </c:pt>
                <c:pt idx="40437">
                  <c:v>151.31412995538975</c:v>
                </c:pt>
                <c:pt idx="40438">
                  <c:v>150.2487958122754</c:v>
                </c:pt>
                <c:pt idx="40439">
                  <c:v>152.14155863561541</c:v>
                </c:pt>
                <c:pt idx="40440">
                  <c:v>150.48669494875003</c:v>
                </c:pt>
                <c:pt idx="40441">
                  <c:v>151.86574505876936</c:v>
                </c:pt>
                <c:pt idx="40442">
                  <c:v>150.11894971886622</c:v>
                </c:pt>
                <c:pt idx="40443">
                  <c:v>150.98428699506178</c:v>
                </c:pt>
                <c:pt idx="40444">
                  <c:v>150.02701787302345</c:v>
                </c:pt>
                <c:pt idx="40445">
                  <c:v>150.85444668580257</c:v>
                </c:pt>
                <c:pt idx="40446">
                  <c:v>150.2487958122754</c:v>
                </c:pt>
                <c:pt idx="40447">
                  <c:v>150.70847944337197</c:v>
                </c:pt>
                <c:pt idx="40448">
                  <c:v>153.00689518879224</c:v>
                </c:pt>
                <c:pt idx="40449">
                  <c:v>153.28272684110698</c:v>
                </c:pt>
                <c:pt idx="40450">
                  <c:v>155.12142376851833</c:v>
                </c:pt>
                <c:pt idx="40451">
                  <c:v>152.63911965237259</c:v>
                </c:pt>
                <c:pt idx="40452">
                  <c:v>150.34073355072098</c:v>
                </c:pt>
                <c:pt idx="40453">
                  <c:v>151.13025423749238</c:v>
                </c:pt>
                <c:pt idx="40454">
                  <c:v>150.21088739706022</c:v>
                </c:pt>
                <c:pt idx="40455">
                  <c:v>150.85444668580257</c:v>
                </c:pt>
                <c:pt idx="40456">
                  <c:v>150.1568581340814</c:v>
                </c:pt>
                <c:pt idx="40457">
                  <c:v>151.40606178918219</c:v>
                </c:pt>
                <c:pt idx="40458">
                  <c:v>151.58993750707955</c:v>
                </c:pt>
                <c:pt idx="40459">
                  <c:v>152.23349046940788</c:v>
                </c:pt>
                <c:pt idx="40460">
                  <c:v>150.39476311495758</c:v>
                </c:pt>
                <c:pt idx="40461">
                  <c:v>151.2600999693922</c:v>
                </c:pt>
                <c:pt idx="40462">
                  <c:v>152.27140497003089</c:v>
                </c:pt>
                <c:pt idx="40463">
                  <c:v>152.54723662234562</c:v>
                </c:pt>
                <c:pt idx="40464">
                  <c:v>150.11894971886622</c:v>
                </c:pt>
                <c:pt idx="40465">
                  <c:v>150.1568581340814</c:v>
                </c:pt>
                <c:pt idx="40466">
                  <c:v>151.53591354623825</c:v>
                </c:pt>
                <c:pt idx="40467">
                  <c:v>151.62785743034317</c:v>
                </c:pt>
                <c:pt idx="40468">
                  <c:v>150.70847944337197</c:v>
                </c:pt>
                <c:pt idx="40469">
                  <c:v>150.21088739706022</c:v>
                </c:pt>
                <c:pt idx="40470">
                  <c:v>152.04962077666673</c:v>
                </c:pt>
                <c:pt idx="40471">
                  <c:v>151.0383163785437</c:v>
                </c:pt>
                <c:pt idx="40472">
                  <c:v>150.2487958122754</c:v>
                </c:pt>
                <c:pt idx="40473">
                  <c:v>150.1568581340814</c:v>
                </c:pt>
                <c:pt idx="40474">
                  <c:v>152.54723662234562</c:v>
                </c:pt>
                <c:pt idx="40475">
                  <c:v>150.06492009437804</c:v>
                </c:pt>
                <c:pt idx="40476">
                  <c:v>150.52460336396524</c:v>
                </c:pt>
                <c:pt idx="40477">
                  <c:v>151.95768231520242</c:v>
                </c:pt>
                <c:pt idx="40478">
                  <c:v>150.70847944337197</c:v>
                </c:pt>
                <c:pt idx="40479">
                  <c:v>153.37461047364957</c:v>
                </c:pt>
                <c:pt idx="40480">
                  <c:v>150.52460336396524</c:v>
                </c:pt>
                <c:pt idx="40481">
                  <c:v>151.86574505876936</c:v>
                </c:pt>
                <c:pt idx="40482">
                  <c:v>150.302825376512</c:v>
                </c:pt>
                <c:pt idx="40483">
                  <c:v>151.35203180318464</c:v>
                </c:pt>
                <c:pt idx="40484">
                  <c:v>151.71980131444809</c:v>
                </c:pt>
                <c:pt idx="40485">
                  <c:v>150.302825376512</c:v>
                </c:pt>
                <c:pt idx="40486">
                  <c:v>150.2487958122754</c:v>
                </c:pt>
                <c:pt idx="40487">
                  <c:v>150.98428699506178</c:v>
                </c:pt>
                <c:pt idx="40488">
                  <c:v>150.02701787302345</c:v>
                </c:pt>
                <c:pt idx="40489">
                  <c:v>151.62785743034317</c:v>
                </c:pt>
                <c:pt idx="40490">
                  <c:v>150.11894971886622</c:v>
                </c:pt>
                <c:pt idx="40491">
                  <c:v>150.02701787302345</c:v>
                </c:pt>
                <c:pt idx="40492">
                  <c:v>151.49799964813087</c:v>
                </c:pt>
                <c:pt idx="40493">
                  <c:v>150.57863292820184</c:v>
                </c:pt>
                <c:pt idx="40494">
                  <c:v>150.21088739706022</c:v>
                </c:pt>
                <c:pt idx="40495">
                  <c:v>150.43266562551966</c:v>
                </c:pt>
                <c:pt idx="40496">
                  <c:v>150.43266562551966</c:v>
                </c:pt>
                <c:pt idx="40497">
                  <c:v>150.94637851959502</c:v>
                </c:pt>
                <c:pt idx="40498">
                  <c:v>150.1568581340814</c:v>
                </c:pt>
                <c:pt idx="40499">
                  <c:v>150.61654098190766</c:v>
                </c:pt>
                <c:pt idx="40500">
                  <c:v>150.43266562551966</c:v>
                </c:pt>
                <c:pt idx="40501">
                  <c:v>151.07622425149484</c:v>
                </c:pt>
                <c:pt idx="40502">
                  <c:v>151.07622425149484</c:v>
                </c:pt>
                <c:pt idx="40503">
                  <c:v>150.80041730232065</c:v>
                </c:pt>
                <c:pt idx="40504">
                  <c:v>152.08751720182104</c:v>
                </c:pt>
                <c:pt idx="40505">
                  <c:v>150.43266562551966</c:v>
                </c:pt>
                <c:pt idx="40506">
                  <c:v>150.06492009437804</c:v>
                </c:pt>
                <c:pt idx="40507">
                  <c:v>150.1568581340814</c:v>
                </c:pt>
                <c:pt idx="40508">
                  <c:v>150.94637851959502</c:v>
                </c:pt>
                <c:pt idx="40509">
                  <c:v>151.40606178918219</c:v>
                </c:pt>
                <c:pt idx="40510">
                  <c:v>151.53591354623825</c:v>
                </c:pt>
                <c:pt idx="40511">
                  <c:v>152.36334885413578</c:v>
                </c:pt>
                <c:pt idx="40512">
                  <c:v>153.65044212596433</c:v>
                </c:pt>
                <c:pt idx="40513">
                  <c:v>151.53591354623825</c:v>
                </c:pt>
                <c:pt idx="40514">
                  <c:v>151.35203180318464</c:v>
                </c:pt>
                <c:pt idx="40515">
                  <c:v>150.1568581340814</c:v>
                </c:pt>
                <c:pt idx="40516">
                  <c:v>150.302825376512</c:v>
                </c:pt>
                <c:pt idx="40517">
                  <c:v>150.85444668580257</c:v>
                </c:pt>
                <c:pt idx="40518">
                  <c:v>152.14155863561541</c:v>
                </c:pt>
                <c:pt idx="40519">
                  <c:v>154.25609806062272</c:v>
                </c:pt>
                <c:pt idx="40520">
                  <c:v>153.88835385501545</c:v>
                </c:pt>
                <c:pt idx="40521">
                  <c:v>150.94637851959502</c:v>
                </c:pt>
                <c:pt idx="40522">
                  <c:v>150.57863292820184</c:v>
                </c:pt>
                <c:pt idx="40523">
                  <c:v>150.52460336396524</c:v>
                </c:pt>
                <c:pt idx="40524">
                  <c:v>150.70847944337197</c:v>
                </c:pt>
                <c:pt idx="40525">
                  <c:v>152.54723662234562</c:v>
                </c:pt>
                <c:pt idx="40526">
                  <c:v>150.52460336396524</c:v>
                </c:pt>
                <c:pt idx="40527">
                  <c:v>150.85444668580257</c:v>
                </c:pt>
                <c:pt idx="40528">
                  <c:v>151.16816211044352</c:v>
                </c:pt>
                <c:pt idx="40529">
                  <c:v>150.06492009437804</c:v>
                </c:pt>
                <c:pt idx="40530">
                  <c:v>152.17946108592596</c:v>
                </c:pt>
                <c:pt idx="40531">
                  <c:v>151.71980131444809</c:v>
                </c:pt>
                <c:pt idx="40532">
                  <c:v>152.23349046940788</c:v>
                </c:pt>
                <c:pt idx="40533">
                  <c:v>152.04962077666673</c:v>
                </c:pt>
                <c:pt idx="40534">
                  <c:v>150.2487958122754</c:v>
                </c:pt>
                <c:pt idx="40535">
                  <c:v>151.62785743034317</c:v>
                </c:pt>
                <c:pt idx="40536">
                  <c:v>150.1568581340814</c:v>
                </c:pt>
                <c:pt idx="40537">
                  <c:v>151.13025423749238</c:v>
                </c:pt>
                <c:pt idx="40538">
                  <c:v>151.35203180318464</c:v>
                </c:pt>
                <c:pt idx="40539">
                  <c:v>151.81174519855301</c:v>
                </c:pt>
                <c:pt idx="40540">
                  <c:v>150.34073355072098</c:v>
                </c:pt>
                <c:pt idx="40541">
                  <c:v>150.21088739706022</c:v>
                </c:pt>
                <c:pt idx="40542">
                  <c:v>150.1568581340814</c:v>
                </c:pt>
                <c:pt idx="40543">
                  <c:v>153.06092517478979</c:v>
                </c:pt>
                <c:pt idx="40544">
                  <c:v>153.24479486753091</c:v>
                </c:pt>
                <c:pt idx="40545">
                  <c:v>150.94637851959502</c:v>
                </c:pt>
                <c:pt idx="40546">
                  <c:v>150.302825376512</c:v>
                </c:pt>
                <c:pt idx="40547">
                  <c:v>151.07622425149484</c:v>
                </c:pt>
                <c:pt idx="40548">
                  <c:v>152.36334885413578</c:v>
                </c:pt>
                <c:pt idx="40549">
                  <c:v>152.78511159794374</c:v>
                </c:pt>
                <c:pt idx="40550">
                  <c:v>150.52460336396524</c:v>
                </c:pt>
                <c:pt idx="40551">
                  <c:v>150.1568581340814</c:v>
                </c:pt>
                <c:pt idx="40552">
                  <c:v>150.70847944337197</c:v>
                </c:pt>
                <c:pt idx="40553">
                  <c:v>151.77381322497692</c:v>
                </c:pt>
                <c:pt idx="40554">
                  <c:v>151.68187476351261</c:v>
                </c:pt>
                <c:pt idx="40555">
                  <c:v>151.22219209644106</c:v>
                </c:pt>
                <c:pt idx="40556">
                  <c:v>150.89234853359747</c:v>
                </c:pt>
                <c:pt idx="40557">
                  <c:v>151.07622425149484</c:v>
                </c:pt>
                <c:pt idx="40558">
                  <c:v>150.52460336396524</c:v>
                </c:pt>
                <c:pt idx="40559">
                  <c:v>151.07622425149484</c:v>
                </c:pt>
                <c:pt idx="40560">
                  <c:v>151.62785743034317</c:v>
                </c:pt>
                <c:pt idx="40561">
                  <c:v>153.83432989417415</c:v>
                </c:pt>
                <c:pt idx="40562">
                  <c:v>150.21088739706022</c:v>
                </c:pt>
                <c:pt idx="40563">
                  <c:v>151.49799964813087</c:v>
                </c:pt>
                <c:pt idx="40564">
                  <c:v>150.39476311495758</c:v>
                </c:pt>
                <c:pt idx="40565">
                  <c:v>150.52460336396524</c:v>
                </c:pt>
                <c:pt idx="40566">
                  <c:v>150.76250882685389</c:v>
                </c:pt>
                <c:pt idx="40567">
                  <c:v>150.89234853359747</c:v>
                </c:pt>
                <c:pt idx="40568">
                  <c:v>150.80041730232065</c:v>
                </c:pt>
                <c:pt idx="40569">
                  <c:v>150.34073355072098</c:v>
                </c:pt>
                <c:pt idx="40570">
                  <c:v>150.1568581340814</c:v>
                </c:pt>
                <c:pt idx="40571">
                  <c:v>150.06492009437804</c:v>
                </c:pt>
                <c:pt idx="40572">
                  <c:v>150.94637851959502</c:v>
                </c:pt>
                <c:pt idx="40573">
                  <c:v>150.43266562551966</c:v>
                </c:pt>
                <c:pt idx="40574">
                  <c:v>151.07622425149484</c:v>
                </c:pt>
                <c:pt idx="40575">
                  <c:v>151.2600999693922</c:v>
                </c:pt>
                <c:pt idx="40576">
                  <c:v>150.2487958122754</c:v>
                </c:pt>
                <c:pt idx="40577">
                  <c:v>150.61654098190766</c:v>
                </c:pt>
                <c:pt idx="40578">
                  <c:v>150.06492009437804</c:v>
                </c:pt>
                <c:pt idx="40579">
                  <c:v>152.54723662234562</c:v>
                </c:pt>
                <c:pt idx="40580">
                  <c:v>152.63911965237259</c:v>
                </c:pt>
                <c:pt idx="40581">
                  <c:v>152.63911965237259</c:v>
                </c:pt>
                <c:pt idx="40582">
                  <c:v>150.70847944337197</c:v>
                </c:pt>
                <c:pt idx="40583">
                  <c:v>150.70847944337197</c:v>
                </c:pt>
                <c:pt idx="40584">
                  <c:v>150.52460336396524</c:v>
                </c:pt>
                <c:pt idx="40585">
                  <c:v>151.0383163785437</c:v>
                </c:pt>
                <c:pt idx="40586">
                  <c:v>150.21088739706022</c:v>
                </c:pt>
                <c:pt idx="40587">
                  <c:v>150.302825376512</c:v>
                </c:pt>
                <c:pt idx="40588">
                  <c:v>150.67057036538958</c:v>
                </c:pt>
                <c:pt idx="40589">
                  <c:v>151.77381322497692</c:v>
                </c:pt>
                <c:pt idx="40590">
                  <c:v>150.43266562551966</c:v>
                </c:pt>
                <c:pt idx="40591">
                  <c:v>153.37461047364957</c:v>
                </c:pt>
                <c:pt idx="40592">
                  <c:v>150.43266562551966</c:v>
                </c:pt>
                <c:pt idx="40593">
                  <c:v>150.34073355072098</c:v>
                </c:pt>
                <c:pt idx="40594">
                  <c:v>150.43266562551966</c:v>
                </c:pt>
                <c:pt idx="40595">
                  <c:v>150.70847944337197</c:v>
                </c:pt>
                <c:pt idx="40596">
                  <c:v>151.0383163785437</c:v>
                </c:pt>
                <c:pt idx="40597">
                  <c:v>152.04962077666673</c:v>
                </c:pt>
                <c:pt idx="40598">
                  <c:v>151.0383163785437</c:v>
                </c:pt>
                <c:pt idx="40599">
                  <c:v>151.86574505876936</c:v>
                </c:pt>
                <c:pt idx="40600">
                  <c:v>151.58993750707955</c:v>
                </c:pt>
                <c:pt idx="40601">
                  <c:v>151.49799964813087</c:v>
                </c:pt>
                <c:pt idx="40602">
                  <c:v>151.31412995538975</c:v>
                </c:pt>
                <c:pt idx="40603">
                  <c:v>150.85444668580257</c:v>
                </c:pt>
                <c:pt idx="40604">
                  <c:v>151.68187476351261</c:v>
                </c:pt>
                <c:pt idx="40605">
                  <c:v>152.78511159794374</c:v>
                </c:pt>
                <c:pt idx="40606">
                  <c:v>154.99159129196221</c:v>
                </c:pt>
                <c:pt idx="40607">
                  <c:v>150.302825376512</c:v>
                </c:pt>
                <c:pt idx="40608">
                  <c:v>151.71980131444809</c:v>
                </c:pt>
                <c:pt idx="40609">
                  <c:v>151.13025423749238</c:v>
                </c:pt>
                <c:pt idx="40610">
                  <c:v>150.2487958122754</c:v>
                </c:pt>
                <c:pt idx="40611">
                  <c:v>152.08751720182104</c:v>
                </c:pt>
                <c:pt idx="40612">
                  <c:v>151.2600999693922</c:v>
                </c:pt>
                <c:pt idx="40613">
                  <c:v>151.62785743034317</c:v>
                </c:pt>
                <c:pt idx="40614">
                  <c:v>152.73106353647751</c:v>
                </c:pt>
                <c:pt idx="40615">
                  <c:v>150.1568581340814</c:v>
                </c:pt>
                <c:pt idx="40616">
                  <c:v>152.4552927382407</c:v>
                </c:pt>
                <c:pt idx="40617">
                  <c:v>152.54723662234562</c:v>
                </c:pt>
                <c:pt idx="40618">
                  <c:v>150.98428699506178</c:v>
                </c:pt>
                <c:pt idx="40619">
                  <c:v>150.21088739706022</c:v>
                </c:pt>
                <c:pt idx="40620">
                  <c:v>150.57863292820184</c:v>
                </c:pt>
                <c:pt idx="40621">
                  <c:v>150.57863292820184</c:v>
                </c:pt>
                <c:pt idx="40622">
                  <c:v>150.67057036538958</c:v>
                </c:pt>
                <c:pt idx="40623">
                  <c:v>150.85444668580257</c:v>
                </c:pt>
                <c:pt idx="40624">
                  <c:v>150.67057036538958</c:v>
                </c:pt>
                <c:pt idx="40625">
                  <c:v>150.06492009437804</c:v>
                </c:pt>
                <c:pt idx="40626">
                  <c:v>151.53591354623825</c:v>
                </c:pt>
                <c:pt idx="40627">
                  <c:v>150.34073355072098</c:v>
                </c:pt>
                <c:pt idx="40628">
                  <c:v>151.13025423749238</c:v>
                </c:pt>
                <c:pt idx="40629">
                  <c:v>150.34073355072098</c:v>
                </c:pt>
                <c:pt idx="40630">
                  <c:v>152.82300742058243</c:v>
                </c:pt>
                <c:pt idx="40631">
                  <c:v>153.19078295700209</c:v>
                </c:pt>
                <c:pt idx="40632">
                  <c:v>150.76250882685389</c:v>
                </c:pt>
                <c:pt idx="40633">
                  <c:v>150.52460336396524</c:v>
                </c:pt>
                <c:pt idx="40634">
                  <c:v>152.78511159794374</c:v>
                </c:pt>
                <c:pt idx="40635">
                  <c:v>151.68187476351261</c:v>
                </c:pt>
                <c:pt idx="40636">
                  <c:v>152.91495130468732</c:v>
                </c:pt>
                <c:pt idx="40637">
                  <c:v>150.21088739706022</c:v>
                </c:pt>
                <c:pt idx="40638">
                  <c:v>150.11894971886622</c:v>
                </c:pt>
                <c:pt idx="40639">
                  <c:v>150.61654098190766</c:v>
                </c:pt>
                <c:pt idx="40640">
                  <c:v>151.86574505876936</c:v>
                </c:pt>
                <c:pt idx="40641">
                  <c:v>150.57863292820184</c:v>
                </c:pt>
                <c:pt idx="40642">
                  <c:v>150.52460336396524</c:v>
                </c:pt>
                <c:pt idx="40643">
                  <c:v>151.16816211044352</c:v>
                </c:pt>
                <c:pt idx="40644">
                  <c:v>150.11894971886622</c:v>
                </c:pt>
                <c:pt idx="40645">
                  <c:v>150.52460336396524</c:v>
                </c:pt>
                <c:pt idx="40646">
                  <c:v>150.48669494875003</c:v>
                </c:pt>
                <c:pt idx="40647">
                  <c:v>150.1568581340814</c:v>
                </c:pt>
                <c:pt idx="40648">
                  <c:v>150.34073355072098</c:v>
                </c:pt>
                <c:pt idx="40649">
                  <c:v>151.31412995538975</c:v>
                </c:pt>
                <c:pt idx="40650">
                  <c:v>154.99159129196221</c:v>
                </c:pt>
                <c:pt idx="40651">
                  <c:v>152.23349046940788</c:v>
                </c:pt>
                <c:pt idx="40652">
                  <c:v>154.99159129196221</c:v>
                </c:pt>
                <c:pt idx="40653">
                  <c:v>150.39476311495758</c:v>
                </c:pt>
                <c:pt idx="40654">
                  <c:v>150.1568581340814</c:v>
                </c:pt>
                <c:pt idx="40655">
                  <c:v>151.13025423749238</c:v>
                </c:pt>
                <c:pt idx="40656">
                  <c:v>150.43266562551966</c:v>
                </c:pt>
                <c:pt idx="40657">
                  <c:v>151.81174519855301</c:v>
                </c:pt>
                <c:pt idx="40658">
                  <c:v>151.35203180318464</c:v>
                </c:pt>
                <c:pt idx="40659">
                  <c:v>152.63911965237259</c:v>
                </c:pt>
                <c:pt idx="40660">
                  <c:v>150.76250882685389</c:v>
                </c:pt>
                <c:pt idx="40661">
                  <c:v>151.35203180318464</c:v>
                </c:pt>
                <c:pt idx="40662">
                  <c:v>153.83432989417415</c:v>
                </c:pt>
                <c:pt idx="40663">
                  <c:v>151.53591354623825</c:v>
                </c:pt>
                <c:pt idx="40664">
                  <c:v>150.89234853359747</c:v>
                </c:pt>
                <c:pt idx="40665">
                  <c:v>151.62785743034317</c:v>
                </c:pt>
                <c:pt idx="40666">
                  <c:v>150.21088739706022</c:v>
                </c:pt>
                <c:pt idx="40667">
                  <c:v>151.16816211044352</c:v>
                </c:pt>
                <c:pt idx="40668">
                  <c:v>150.48669494875003</c:v>
                </c:pt>
                <c:pt idx="40669">
                  <c:v>150.43266562551966</c:v>
                </c:pt>
                <c:pt idx="40670">
                  <c:v>150.76250882685389</c:v>
                </c:pt>
                <c:pt idx="40671">
                  <c:v>151.49799964813087</c:v>
                </c:pt>
                <c:pt idx="40672">
                  <c:v>151.22219209644106</c:v>
                </c:pt>
                <c:pt idx="40673">
                  <c:v>151.58993750707955</c:v>
                </c:pt>
                <c:pt idx="40674">
                  <c:v>151.68187476351261</c:v>
                </c:pt>
                <c:pt idx="40675">
                  <c:v>150.80041730232065</c:v>
                </c:pt>
                <c:pt idx="40676">
                  <c:v>151.16816211044352</c:v>
                </c:pt>
                <c:pt idx="40677">
                  <c:v>151.9036294336112</c:v>
                </c:pt>
                <c:pt idx="40678">
                  <c:v>152.27140497003089</c:v>
                </c:pt>
                <c:pt idx="40679">
                  <c:v>150.34073355072098</c:v>
                </c:pt>
                <c:pt idx="40680">
                  <c:v>153.28272684110698</c:v>
                </c:pt>
                <c:pt idx="40681">
                  <c:v>150.02701787302345</c:v>
                </c:pt>
                <c:pt idx="40682">
                  <c:v>152.32542832835657</c:v>
                </c:pt>
                <c:pt idx="40683">
                  <c:v>150.57863292820184</c:v>
                </c:pt>
                <c:pt idx="40684">
                  <c:v>153.37461047364957</c:v>
                </c:pt>
                <c:pt idx="40685">
                  <c:v>151.62785743034317</c:v>
                </c:pt>
                <c:pt idx="40686">
                  <c:v>153.42866998291265</c:v>
                </c:pt>
                <c:pt idx="40687">
                  <c:v>150.76250882685389</c:v>
                </c:pt>
                <c:pt idx="40688">
                  <c:v>150.11894971886622</c:v>
                </c:pt>
                <c:pt idx="40689">
                  <c:v>151.53591354623825</c:v>
                </c:pt>
                <c:pt idx="40690">
                  <c:v>151.9036294336112</c:v>
                </c:pt>
                <c:pt idx="40691">
                  <c:v>150.06492009437804</c:v>
                </c:pt>
                <c:pt idx="40692">
                  <c:v>152.36334885413578</c:v>
                </c:pt>
                <c:pt idx="40693">
                  <c:v>151.99557331771612</c:v>
                </c:pt>
                <c:pt idx="40694">
                  <c:v>152.9689873158411</c:v>
                </c:pt>
                <c:pt idx="40695">
                  <c:v>150.52460336396524</c:v>
                </c:pt>
                <c:pt idx="40696">
                  <c:v>151.81174519855301</c:v>
                </c:pt>
                <c:pt idx="40697">
                  <c:v>150.57863292820184</c:v>
                </c:pt>
                <c:pt idx="40698">
                  <c:v>151.49799964813087</c:v>
                </c:pt>
                <c:pt idx="40699">
                  <c:v>150.89234853359747</c:v>
                </c:pt>
                <c:pt idx="40700">
                  <c:v>150.34073355072098</c:v>
                </c:pt>
                <c:pt idx="40701">
                  <c:v>150.76250882685389</c:v>
                </c:pt>
                <c:pt idx="40702">
                  <c:v>150.85444668580257</c:v>
                </c:pt>
                <c:pt idx="40703">
                  <c:v>150.76250882685389</c:v>
                </c:pt>
                <c:pt idx="40704">
                  <c:v>152.23349046940788</c:v>
                </c:pt>
                <c:pt idx="40705">
                  <c:v>152.78511159794374</c:v>
                </c:pt>
                <c:pt idx="40706">
                  <c:v>150.2487958122754</c:v>
                </c:pt>
                <c:pt idx="40707">
                  <c:v>152.14155863561541</c:v>
                </c:pt>
                <c:pt idx="40708">
                  <c:v>151.07622425149484</c:v>
                </c:pt>
                <c:pt idx="40709">
                  <c:v>155.12142376851833</c:v>
                </c:pt>
                <c:pt idx="40710">
                  <c:v>151.35203180318464</c:v>
                </c:pt>
                <c:pt idx="40711">
                  <c:v>151.16816211044352</c:v>
                </c:pt>
                <c:pt idx="40712">
                  <c:v>151.2600999693922</c:v>
                </c:pt>
                <c:pt idx="40713">
                  <c:v>150.80041730232065</c:v>
                </c:pt>
                <c:pt idx="40714">
                  <c:v>153.09883907289716</c:v>
                </c:pt>
                <c:pt idx="40715">
                  <c:v>151.81174519855301</c:v>
                </c:pt>
                <c:pt idx="40716">
                  <c:v>151.53591354623825</c:v>
                </c:pt>
                <c:pt idx="40717">
                  <c:v>151.71980131444809</c:v>
                </c:pt>
                <c:pt idx="40718">
                  <c:v>151.07622425149484</c:v>
                </c:pt>
                <c:pt idx="40719">
                  <c:v>150.302825376512</c:v>
                </c:pt>
                <c:pt idx="40720">
                  <c:v>152.14155863561541</c:v>
                </c:pt>
                <c:pt idx="40721">
                  <c:v>151.31412995538975</c:v>
                </c:pt>
                <c:pt idx="40722">
                  <c:v>150.21088739706022</c:v>
                </c:pt>
                <c:pt idx="40723">
                  <c:v>150.06492009437804</c:v>
                </c:pt>
                <c:pt idx="40724">
                  <c:v>151.95768231520242</c:v>
                </c:pt>
                <c:pt idx="40725">
                  <c:v>150.11894971886622</c:v>
                </c:pt>
                <c:pt idx="40726">
                  <c:v>150.67057036538958</c:v>
                </c:pt>
                <c:pt idx="40727">
                  <c:v>150.06492009437804</c:v>
                </c:pt>
                <c:pt idx="40728">
                  <c:v>150.1568581340814</c:v>
                </c:pt>
                <c:pt idx="40729">
                  <c:v>150.52460336396524</c:v>
                </c:pt>
                <c:pt idx="40730">
                  <c:v>150.11894971886622</c:v>
                </c:pt>
                <c:pt idx="40731">
                  <c:v>151.31412995538975</c:v>
                </c:pt>
                <c:pt idx="40732">
                  <c:v>151.40606178918219</c:v>
                </c:pt>
                <c:pt idx="40733">
                  <c:v>150.34073355072098</c:v>
                </c:pt>
                <c:pt idx="40734">
                  <c:v>151.35203180318464</c:v>
                </c:pt>
                <c:pt idx="40735">
                  <c:v>151.22219209644106</c:v>
                </c:pt>
                <c:pt idx="40736">
                  <c:v>150.67057036538958</c:v>
                </c:pt>
                <c:pt idx="40737">
                  <c:v>151.13025423749238</c:v>
                </c:pt>
                <c:pt idx="40738">
                  <c:v>154.11010189744221</c:v>
                </c:pt>
                <c:pt idx="40739">
                  <c:v>156.9601821525232</c:v>
                </c:pt>
                <c:pt idx="40740">
                  <c:v>155.76497070569039</c:v>
                </c:pt>
                <c:pt idx="40741">
                  <c:v>152.27140497003089</c:v>
                </c:pt>
                <c:pt idx="40742">
                  <c:v>151.81174519855301</c:v>
                </c:pt>
                <c:pt idx="40743">
                  <c:v>151.99557331771612</c:v>
                </c:pt>
                <c:pt idx="40744">
                  <c:v>152.36334885413578</c:v>
                </c:pt>
                <c:pt idx="40745">
                  <c:v>153.92627377827907</c:v>
                </c:pt>
                <c:pt idx="40746">
                  <c:v>152.08751720182104</c:v>
                </c:pt>
                <c:pt idx="40747">
                  <c:v>151.53591354623825</c:v>
                </c:pt>
                <c:pt idx="40748">
                  <c:v>150.80041730232065</c:v>
                </c:pt>
                <c:pt idx="40749">
                  <c:v>150.89234853359747</c:v>
                </c:pt>
                <c:pt idx="40750">
                  <c:v>150.21088739706022</c:v>
                </c:pt>
                <c:pt idx="40751">
                  <c:v>150.57863292820184</c:v>
                </c:pt>
                <c:pt idx="40752">
                  <c:v>153.3367327264796</c:v>
                </c:pt>
                <c:pt idx="40753">
                  <c:v>150.67057036538958</c:v>
                </c:pt>
                <c:pt idx="40754">
                  <c:v>151.58993750707955</c:v>
                </c:pt>
                <c:pt idx="40755">
                  <c:v>152.69317373899506</c:v>
                </c:pt>
                <c:pt idx="40756">
                  <c:v>153.06092517478979</c:v>
                </c:pt>
                <c:pt idx="40757">
                  <c:v>150.11894971886622</c:v>
                </c:pt>
                <c:pt idx="40758">
                  <c:v>150.70847944337197</c:v>
                </c:pt>
                <c:pt idx="40759">
                  <c:v>151.81174519855301</c:v>
                </c:pt>
                <c:pt idx="40760">
                  <c:v>150.52460336396524</c:v>
                </c:pt>
                <c:pt idx="40761">
                  <c:v>150.89234853359747</c:v>
                </c:pt>
                <c:pt idx="40762">
                  <c:v>151.62785743034317</c:v>
                </c:pt>
                <c:pt idx="40763">
                  <c:v>150.02701787302345</c:v>
                </c:pt>
                <c:pt idx="40764">
                  <c:v>150.80041730232065</c:v>
                </c:pt>
                <c:pt idx="40765">
                  <c:v>150.1568581340814</c:v>
                </c:pt>
                <c:pt idx="40766">
                  <c:v>151.13025423749238</c:v>
                </c:pt>
                <c:pt idx="40767">
                  <c:v>151.95768231520242</c:v>
                </c:pt>
                <c:pt idx="40768">
                  <c:v>150.76250882685389</c:v>
                </c:pt>
                <c:pt idx="40769">
                  <c:v>150.85444668580257</c:v>
                </c:pt>
                <c:pt idx="40770">
                  <c:v>151.31412995538975</c:v>
                </c:pt>
                <c:pt idx="40771">
                  <c:v>151.13025423749238</c:v>
                </c:pt>
                <c:pt idx="40772">
                  <c:v>150.48669494875003</c:v>
                </c:pt>
                <c:pt idx="40773">
                  <c:v>150.21088739706022</c:v>
                </c:pt>
                <c:pt idx="40774">
                  <c:v>151.2600999693922</c:v>
                </c:pt>
                <c:pt idx="40775">
                  <c:v>151.71980131444809</c:v>
                </c:pt>
                <c:pt idx="40776">
                  <c:v>150.80041730232065</c:v>
                </c:pt>
                <c:pt idx="40777">
                  <c:v>150.43266562551966</c:v>
                </c:pt>
                <c:pt idx="40778">
                  <c:v>150.11894971886622</c:v>
                </c:pt>
                <c:pt idx="40779">
                  <c:v>151.16816211044352</c:v>
                </c:pt>
                <c:pt idx="40780">
                  <c:v>150.34073355072098</c:v>
                </c:pt>
                <c:pt idx="40781">
                  <c:v>152.08751720182104</c:v>
                </c:pt>
                <c:pt idx="40782">
                  <c:v>154.29398966565202</c:v>
                </c:pt>
                <c:pt idx="40783">
                  <c:v>153.37461047364957</c:v>
                </c:pt>
                <c:pt idx="40784">
                  <c:v>157.23595355327564</c:v>
                </c:pt>
                <c:pt idx="40785">
                  <c:v>154.01821766238399</c:v>
                </c:pt>
                <c:pt idx="40786">
                  <c:v>150.52460336396524</c:v>
                </c:pt>
                <c:pt idx="40787">
                  <c:v>150.80041730232065</c:v>
                </c:pt>
                <c:pt idx="40788">
                  <c:v>150.39476311495758</c:v>
                </c:pt>
                <c:pt idx="40789">
                  <c:v>152.14155863561541</c:v>
                </c:pt>
                <c:pt idx="40790">
                  <c:v>152.78511159794374</c:v>
                </c:pt>
                <c:pt idx="40791">
                  <c:v>150.48669494875003</c:v>
                </c:pt>
                <c:pt idx="40792">
                  <c:v>150.70847944337197</c:v>
                </c:pt>
                <c:pt idx="40793">
                  <c:v>152.23349046940788</c:v>
                </c:pt>
                <c:pt idx="40794">
                  <c:v>150.11894971886622</c:v>
                </c:pt>
                <c:pt idx="40795">
                  <c:v>150.06492009437804</c:v>
                </c:pt>
                <c:pt idx="40796">
                  <c:v>151.44396966213333</c:v>
                </c:pt>
                <c:pt idx="40797">
                  <c:v>151.16816211044352</c:v>
                </c:pt>
                <c:pt idx="40798">
                  <c:v>150.1568581340814</c:v>
                </c:pt>
                <c:pt idx="40799">
                  <c:v>151.2600999693922</c:v>
                </c:pt>
              </c:numCache>
            </c:numRef>
          </c:val>
          <c:smooth val="0"/>
          <c:extLst xmlns:c16r2="http://schemas.microsoft.com/office/drawing/2015/06/chart">
            <c:ext xmlns:c16="http://schemas.microsoft.com/office/drawing/2014/chart" uri="{C3380CC4-5D6E-409C-BE32-E72D297353CC}">
              <c16:uniqueId val="{00000003-034A-459B-8D40-C13BB1F47FD2}"/>
            </c:ext>
          </c:extLst>
        </c:ser>
        <c:ser>
          <c:idx val="4"/>
          <c:order val="4"/>
          <c:spPr>
            <a:ln w="12700">
              <a:solidFill>
                <a:schemeClr val="tx1"/>
              </a:solidFill>
            </a:ln>
          </c:spPr>
          <c:marker>
            <c:symbol val="none"/>
          </c:marker>
          <c:cat>
            <c:numRef>
              <c:f>'SnB02-5-3.xlsx_resample'!$AD$3:$AD$1048576</c:f>
              <c:numCache>
                <c:formatCode>General</c:formatCode>
                <c:ptCount val="1048574"/>
              </c:numCache>
            </c:numRef>
          </c:cat>
          <c:val>
            <c:numRef>
              <c:f>'SnB02-5-3.xlsx_resample'!$AJ$3:$AJ$40836</c:f>
              <c:numCache>
                <c:formatCode>General</c:formatCode>
                <c:ptCount val="40834"/>
                <c:pt idx="0">
                  <c:v>2.0738349579091859</c:v>
                </c:pt>
                <c:pt idx="1">
                  <c:v>1.3294105816721578</c:v>
                </c:pt>
                <c:pt idx="2">
                  <c:v>4.4384784446866306</c:v>
                </c:pt>
                <c:pt idx="3">
                  <c:v>1.0666675696977364</c:v>
                </c:pt>
                <c:pt idx="4">
                  <c:v>3.2247197408637551</c:v>
                </c:pt>
                <c:pt idx="5">
                  <c:v>0.24702453175734512</c:v>
                </c:pt>
                <c:pt idx="6">
                  <c:v>0.84772462572614615</c:v>
                </c:pt>
                <c:pt idx="7">
                  <c:v>0.32225226203543356</c:v>
                </c:pt>
                <c:pt idx="8">
                  <c:v>1.4169900551024965</c:v>
                </c:pt>
                <c:pt idx="9">
                  <c:v>0.45362032426009036</c:v>
                </c:pt>
                <c:pt idx="10">
                  <c:v>3.6064768908609657</c:v>
                </c:pt>
                <c:pt idx="11">
                  <c:v>0.15943817080189851</c:v>
                </c:pt>
                <c:pt idx="12">
                  <c:v>0.15943817080189851</c:v>
                </c:pt>
                <c:pt idx="13">
                  <c:v>0.94765802335835259</c:v>
                </c:pt>
                <c:pt idx="14">
                  <c:v>4.05672129468942</c:v>
                </c:pt>
                <c:pt idx="15">
                  <c:v>5.326620215666777</c:v>
                </c:pt>
                <c:pt idx="16">
                  <c:v>5.1952521534421212</c:v>
                </c:pt>
                <c:pt idx="17">
                  <c:v>3.3560878030884123</c:v>
                </c:pt>
                <c:pt idx="18">
                  <c:v>3.7064102884931724</c:v>
                </c:pt>
                <c:pt idx="19">
                  <c:v>2.6992474919651279</c:v>
                </c:pt>
                <c:pt idx="20">
                  <c:v>2.8306155541897851</c:v>
                </c:pt>
                <c:pt idx="21">
                  <c:v>0.20323135127962177</c:v>
                </c:pt>
                <c:pt idx="22">
                  <c:v>5.0515370545407041</c:v>
                </c:pt>
                <c:pt idx="23">
                  <c:v>4.0005810775349362</c:v>
                </c:pt>
                <c:pt idx="24">
                  <c:v>2.0861888821110539</c:v>
                </c:pt>
                <c:pt idx="25">
                  <c:v>3.6064768908609657</c:v>
                </c:pt>
                <c:pt idx="26">
                  <c:v>2.4241528516305415</c:v>
                </c:pt>
                <c:pt idx="27">
                  <c:v>0.71635656350148913</c:v>
                </c:pt>
                <c:pt idx="28">
                  <c:v>1.0666675696977364</c:v>
                </c:pt>
                <c:pt idx="29">
                  <c:v>0.97909268795080273</c:v>
                </c:pt>
                <c:pt idx="30">
                  <c:v>1.0666675696977364</c:v>
                </c:pt>
                <c:pt idx="31">
                  <c:v>1.9862554844788474</c:v>
                </c:pt>
                <c:pt idx="32">
                  <c:v>4.1443076556448668</c:v>
                </c:pt>
                <c:pt idx="33">
                  <c:v>1.8672344589309504</c:v>
                </c:pt>
                <c:pt idx="34">
                  <c:v>5.9504715773649297E-2</c:v>
                </c:pt>
                <c:pt idx="35">
                  <c:v>3.0933516786390984</c:v>
                </c:pt>
                <c:pt idx="36">
                  <c:v>4.3194574191387334</c:v>
                </c:pt>
                <c:pt idx="37">
                  <c:v>4.8887228485150835</c:v>
                </c:pt>
                <c:pt idx="38">
                  <c:v>1.3732003183873274</c:v>
                </c:pt>
                <c:pt idx="39">
                  <c:v>1.8110965376181696</c:v>
                </c:pt>
                <c:pt idx="40">
                  <c:v>4.6136396873890106</c:v>
                </c:pt>
                <c:pt idx="41">
                  <c:v>3.9567878970572132</c:v>
                </c:pt>
                <c:pt idx="42">
                  <c:v>3.6064768908609657</c:v>
                </c:pt>
                <c:pt idx="43">
                  <c:v>0.36603396330464372</c:v>
                </c:pt>
                <c:pt idx="44">
                  <c:v>3.4751053848737556</c:v>
                </c:pt>
                <c:pt idx="45">
                  <c:v>6.102493031546472</c:v>
                </c:pt>
                <c:pt idx="46">
                  <c:v>1.2856208449569886</c:v>
                </c:pt>
                <c:pt idx="47">
                  <c:v>1.3294105816721578</c:v>
                </c:pt>
                <c:pt idx="48">
                  <c:v>1.8672344589309504</c:v>
                </c:pt>
                <c:pt idx="49">
                  <c:v>3.7501919897623823</c:v>
                </c:pt>
                <c:pt idx="50">
                  <c:v>6.9030599207796861</c:v>
                </c:pt>
                <c:pt idx="51">
                  <c:v>9.3115011797182596</c:v>
                </c:pt>
                <c:pt idx="52">
                  <c:v>6.5089442548972034</c:v>
                </c:pt>
                <c:pt idx="53">
                  <c:v>2.6992474919651279</c:v>
                </c:pt>
                <c:pt idx="54">
                  <c:v>0.23466590107998689</c:v>
                </c:pt>
                <c:pt idx="55">
                  <c:v>1.8672344589309504</c:v>
                </c:pt>
                <c:pt idx="56">
                  <c:v>0.29080623302655528</c:v>
                </c:pt>
                <c:pt idx="57">
                  <c:v>0.10329789625137262</c:v>
                </c:pt>
                <c:pt idx="58">
                  <c:v>1.9862554844788474</c:v>
                </c:pt>
                <c:pt idx="59">
                  <c:v>1.3732003183873274</c:v>
                </c:pt>
                <c:pt idx="60">
                  <c:v>2.4241528516305415</c:v>
                </c:pt>
                <c:pt idx="61">
                  <c:v>2.7744707453518962</c:v>
                </c:pt>
                <c:pt idx="62">
                  <c:v>3.5188951215889239</c:v>
                </c:pt>
                <c:pt idx="63">
                  <c:v>2.2052041680546943</c:v>
                </c:pt>
                <c:pt idx="64">
                  <c:v>2.2052041680546943</c:v>
                </c:pt>
                <c:pt idx="65">
                  <c:v>2.9619836164144417</c:v>
                </c:pt>
                <c:pt idx="66">
                  <c:v>2.6116611310096816</c:v>
                </c:pt>
                <c:pt idx="67">
                  <c:v>5.0201023899482538</c:v>
                </c:pt>
                <c:pt idx="68">
                  <c:v>2.8743972554589949</c:v>
                </c:pt>
                <c:pt idx="69">
                  <c:v>0.10329789625137262</c:v>
                </c:pt>
                <c:pt idx="70">
                  <c:v>1.8986760110485084</c:v>
                </c:pt>
                <c:pt idx="71">
                  <c:v>1.1104607501754598</c:v>
                </c:pt>
                <c:pt idx="72">
                  <c:v>5.4018480607369508</c:v>
                </c:pt>
                <c:pt idx="73">
                  <c:v>3.7816381335633462</c:v>
                </c:pt>
                <c:pt idx="74">
                  <c:v>2.3804170671953835</c:v>
                </c:pt>
                <c:pt idx="75">
                  <c:v>2.8743972554589949</c:v>
                </c:pt>
                <c:pt idx="76">
                  <c:v>7.6474751136499037</c:v>
                </c:pt>
                <c:pt idx="77">
                  <c:v>3.7064102884931724</c:v>
                </c:pt>
                <c:pt idx="78">
                  <c:v>1.7358663967062937</c:v>
                </c:pt>
                <c:pt idx="79">
                  <c:v>3.0372091656429125</c:v>
                </c:pt>
                <c:pt idx="80">
                  <c:v>0.10329789625137262</c:v>
                </c:pt>
                <c:pt idx="81">
                  <c:v>1.7796595771840169</c:v>
                </c:pt>
                <c:pt idx="82">
                  <c:v>0.72870360017824909</c:v>
                </c:pt>
                <c:pt idx="83">
                  <c:v>2.9619836164144417</c:v>
                </c:pt>
                <c:pt idx="84">
                  <c:v>4.1443076556448668</c:v>
                </c:pt>
                <c:pt idx="85">
                  <c:v>3.4436626848353455</c:v>
                </c:pt>
                <c:pt idx="86">
                  <c:v>2.7868223737120617</c:v>
                </c:pt>
                <c:pt idx="87">
                  <c:v>1.5045695285328353</c:v>
                </c:pt>
                <c:pt idx="88">
                  <c:v>1.9424657477636782</c:v>
                </c:pt>
                <c:pt idx="89">
                  <c:v>1.8986760110485084</c:v>
                </c:pt>
                <c:pt idx="90">
                  <c:v>3.0809989023580822</c:v>
                </c:pt>
                <c:pt idx="91">
                  <c:v>6.4090108572649962</c:v>
                </c:pt>
                <c:pt idx="92">
                  <c:v>0.68492189890903887</c:v>
                </c:pt>
                <c:pt idx="93">
                  <c:v>1.198035631922393</c:v>
                </c:pt>
                <c:pt idx="94">
                  <c:v>2.7744707453518962</c:v>
                </c:pt>
                <c:pt idx="95">
                  <c:v>1.9110276394086738</c:v>
                </c:pt>
                <c:pt idx="96">
                  <c:v>0.32225226203543356</c:v>
                </c:pt>
                <c:pt idx="97">
                  <c:v>7.1863334971799017E-2</c:v>
                </c:pt>
                <c:pt idx="98">
                  <c:v>1.4293370917792565</c:v>
                </c:pt>
                <c:pt idx="99">
                  <c:v>0.49740202552930057</c:v>
                </c:pt>
                <c:pt idx="100">
                  <c:v>3.4436626848353455</c:v>
                </c:pt>
                <c:pt idx="101">
                  <c:v>4.5384118423188369</c:v>
                </c:pt>
                <c:pt idx="102">
                  <c:v>1.9110276394086738</c:v>
                </c:pt>
                <c:pt idx="103">
                  <c:v>2.1299820625887773</c:v>
                </c:pt>
                <c:pt idx="104">
                  <c:v>0.20323135127962177</c:v>
                </c:pt>
                <c:pt idx="105">
                  <c:v>0.76014974397921253</c:v>
                </c:pt>
                <c:pt idx="106">
                  <c:v>5.2266982972430851</c:v>
                </c:pt>
                <c:pt idx="107">
                  <c:v>2.730681008636727</c:v>
                </c:pt>
                <c:pt idx="108">
                  <c:v>2.9496296922125733</c:v>
                </c:pt>
                <c:pt idx="109">
                  <c:v>0.29080623302655528</c:v>
                </c:pt>
                <c:pt idx="110">
                  <c:v>0.36603396330464372</c:v>
                </c:pt>
                <c:pt idx="111">
                  <c:v>7.1863334971799017E-2</c:v>
                </c:pt>
                <c:pt idx="112">
                  <c:v>0.24702453175734512</c:v>
                </c:pt>
                <c:pt idx="113">
                  <c:v>2.7868223737120617</c:v>
                </c:pt>
                <c:pt idx="114">
                  <c:v>3.7501919897623823</c:v>
                </c:pt>
                <c:pt idx="115">
                  <c:v>1.2541873282853895</c:v>
                </c:pt>
                <c:pt idx="116">
                  <c:v>3.3122946226106889</c:v>
                </c:pt>
                <c:pt idx="117">
                  <c:v>0.36603396330464372</c:v>
                </c:pt>
                <c:pt idx="118">
                  <c:v>2.0738349579091859</c:v>
                </c:pt>
                <c:pt idx="119">
                  <c:v>0.19087272060226354</c:v>
                </c:pt>
                <c:pt idx="120">
                  <c:v>1.1104607501754598</c:v>
                </c:pt>
                <c:pt idx="121">
                  <c:v>5.501781458369158</c:v>
                </c:pt>
                <c:pt idx="122">
                  <c:v>3.4436626848353455</c:v>
                </c:pt>
                <c:pt idx="123">
                  <c:v>1.0666675696977364</c:v>
                </c:pt>
                <c:pt idx="124">
                  <c:v>3.8692130153102799</c:v>
                </c:pt>
                <c:pt idx="125">
                  <c:v>6.321435975518062</c:v>
                </c:pt>
                <c:pt idx="126">
                  <c:v>4.0443742580126596</c:v>
                </c:pt>
                <c:pt idx="127">
                  <c:v>0.45362032426009036</c:v>
                </c:pt>
                <c:pt idx="128">
                  <c:v>5.5455746388468814</c:v>
                </c:pt>
                <c:pt idx="129">
                  <c:v>2.7868223737120617</c:v>
                </c:pt>
                <c:pt idx="130">
                  <c:v>2.5240862492627478</c:v>
                </c:pt>
                <c:pt idx="131">
                  <c:v>9.968341490841544</c:v>
                </c:pt>
                <c:pt idx="132">
                  <c:v>21.222324489215396</c:v>
                </c:pt>
                <c:pt idx="133">
                  <c:v>8.8735923333580526</c:v>
                </c:pt>
                <c:pt idx="134">
                  <c:v>1.1542539306531829</c:v>
                </c:pt>
                <c:pt idx="135">
                  <c:v>9.4305107260576424</c:v>
                </c:pt>
                <c:pt idx="136">
                  <c:v>7.5913348964954208</c:v>
                </c:pt>
                <c:pt idx="137">
                  <c:v>6.5403903986981664</c:v>
                </c:pt>
                <c:pt idx="138">
                  <c:v>10.393880342107964</c:v>
                </c:pt>
                <c:pt idx="139">
                  <c:v>16.217917621067194</c:v>
                </c:pt>
                <c:pt idx="140">
                  <c:v>9.1677631223998155</c:v>
                </c:pt>
                <c:pt idx="141">
                  <c:v>2.2489939047698639</c:v>
                </c:pt>
                <c:pt idx="142">
                  <c:v>1.3732003183873274</c:v>
                </c:pt>
                <c:pt idx="143">
                  <c:v>1.8548862743333394</c:v>
                </c:pt>
                <c:pt idx="144">
                  <c:v>2.9181904359367183</c:v>
                </c:pt>
                <c:pt idx="145">
                  <c:v>18.288353585335631</c:v>
                </c:pt>
                <c:pt idx="146">
                  <c:v>27.527968517581904</c:v>
                </c:pt>
                <c:pt idx="147">
                  <c:v>17.981858718034136</c:v>
                </c:pt>
                <c:pt idx="148">
                  <c:v>5.2390453339198446</c:v>
                </c:pt>
                <c:pt idx="149">
                  <c:v>9.4866739016291515</c:v>
                </c:pt>
                <c:pt idx="150">
                  <c:v>6.2900013109256125</c:v>
                </c:pt>
                <c:pt idx="151">
                  <c:v>2.0738349579091859</c:v>
                </c:pt>
                <c:pt idx="152">
                  <c:v>5.2266982972430851</c:v>
                </c:pt>
                <c:pt idx="153">
                  <c:v>5.4018480607369508</c:v>
                </c:pt>
                <c:pt idx="154">
                  <c:v>5.3580663594677409</c:v>
                </c:pt>
                <c:pt idx="155">
                  <c:v>9.8246149127316116</c:v>
                </c:pt>
                <c:pt idx="156">
                  <c:v>8.0730254441248377</c:v>
                </c:pt>
                <c:pt idx="157">
                  <c:v>9.0363950601751597</c:v>
                </c:pt>
                <c:pt idx="158">
                  <c:v>7.6789212574508676</c:v>
                </c:pt>
                <c:pt idx="159">
                  <c:v>7.9416573819001819</c:v>
                </c:pt>
                <c:pt idx="160">
                  <c:v>7.284805591568384</c:v>
                </c:pt>
                <c:pt idx="161">
                  <c:v>5.4018480607369508</c:v>
                </c:pt>
                <c:pt idx="162">
                  <c:v>4.0005810775349362</c:v>
                </c:pt>
                <c:pt idx="163">
                  <c:v>1.6359375907574925</c:v>
                </c:pt>
                <c:pt idx="164">
                  <c:v>2.730681008636727</c:v>
                </c:pt>
                <c:pt idx="165">
                  <c:v>0.10329789625137262</c:v>
                </c:pt>
                <c:pt idx="166">
                  <c:v>1.4169900551024965</c:v>
                </c:pt>
                <c:pt idx="167">
                  <c:v>1.1228076720601343</c:v>
                </c:pt>
                <c:pt idx="168">
                  <c:v>0.90386484288062929</c:v>
                </c:pt>
                <c:pt idx="169">
                  <c:v>0.14709101933305341</c:v>
                </c:pt>
                <c:pt idx="170">
                  <c:v>0.84772462572614615</c:v>
                </c:pt>
                <c:pt idx="171">
                  <c:v>5.8835386083663694</c:v>
                </c:pt>
                <c:pt idx="172">
                  <c:v>6.1462747328156828</c:v>
                </c:pt>
                <c:pt idx="173">
                  <c:v>7.0782108321944053</c:v>
                </c:pt>
                <c:pt idx="174">
                  <c:v>6.1148400682232324</c:v>
                </c:pt>
                <c:pt idx="175">
                  <c:v>13.164953241739962</c:v>
                </c:pt>
                <c:pt idx="176">
                  <c:v>19.645884784102488</c:v>
                </c:pt>
                <c:pt idx="177">
                  <c:v>18.200767224380186</c:v>
                </c:pt>
                <c:pt idx="178">
                  <c:v>18.33220416185592</c:v>
                </c:pt>
                <c:pt idx="179">
                  <c:v>24.331353322920926</c:v>
                </c:pt>
                <c:pt idx="180">
                  <c:v>13.690471407472643</c:v>
                </c:pt>
                <c:pt idx="181">
                  <c:v>1.7358663967062937</c:v>
                </c:pt>
                <c:pt idx="182">
                  <c:v>6.6279652804450997</c:v>
                </c:pt>
                <c:pt idx="183">
                  <c:v>12.145473254477293</c:v>
                </c:pt>
                <c:pt idx="184">
                  <c:v>9.6932468505069558</c:v>
                </c:pt>
                <c:pt idx="185">
                  <c:v>12.057886893521847</c:v>
                </c:pt>
                <c:pt idx="186">
                  <c:v>12.233048136224227</c:v>
                </c:pt>
                <c:pt idx="187">
                  <c:v>7.284805591568384</c:v>
                </c:pt>
                <c:pt idx="188">
                  <c:v>1.4169900551024965</c:v>
                </c:pt>
                <c:pt idx="189">
                  <c:v>1.5483592652480049</c:v>
                </c:pt>
                <c:pt idx="190">
                  <c:v>2.9934194289277434</c:v>
                </c:pt>
                <c:pt idx="191">
                  <c:v>5.1391119362876374</c:v>
                </c:pt>
                <c:pt idx="192">
                  <c:v>5.1829051167653617</c:v>
                </c:pt>
                <c:pt idx="193">
                  <c:v>5.3142731789900175</c:v>
                </c:pt>
                <c:pt idx="194">
                  <c:v>1.5921490019631743</c:v>
                </c:pt>
                <c:pt idx="195">
                  <c:v>1.6920846954370836</c:v>
                </c:pt>
                <c:pt idx="196">
                  <c:v>0.59733553795359229</c:v>
                </c:pt>
                <c:pt idx="197">
                  <c:v>1.7673068009030002</c:v>
                </c:pt>
                <c:pt idx="198">
                  <c:v>1.0666675696977364</c:v>
                </c:pt>
                <c:pt idx="199">
                  <c:v>0.45362032426009036</c:v>
                </c:pt>
                <c:pt idx="200">
                  <c:v>2.6868912719215579</c:v>
                </c:pt>
                <c:pt idx="201">
                  <c:v>1.0666675696977364</c:v>
                </c:pt>
                <c:pt idx="202">
                  <c:v>3.9567878970572132</c:v>
                </c:pt>
                <c:pt idx="203">
                  <c:v>2.9496296922125733</c:v>
                </c:pt>
                <c:pt idx="204">
                  <c:v>1.5483592652480049</c:v>
                </c:pt>
                <c:pt idx="205">
                  <c:v>2.0738349579091859</c:v>
                </c:pt>
                <c:pt idx="206">
                  <c:v>3.3560878030884123</c:v>
                </c:pt>
                <c:pt idx="207">
                  <c:v>11.98270955696913</c:v>
                </c:pt>
                <c:pt idx="208">
                  <c:v>7.7350626225262022</c:v>
                </c:pt>
                <c:pt idx="209">
                  <c:v>2.9181904359367183</c:v>
                </c:pt>
                <c:pt idx="210">
                  <c:v>1.6482915149593602</c:v>
                </c:pt>
                <c:pt idx="211">
                  <c:v>0.71635656350148913</c:v>
                </c:pt>
                <c:pt idx="212">
                  <c:v>3.2685129213414785</c:v>
                </c:pt>
                <c:pt idx="213">
                  <c:v>0.68492189890903887</c:v>
                </c:pt>
                <c:pt idx="214">
                  <c:v>0.72870360017824909</c:v>
                </c:pt>
                <c:pt idx="215">
                  <c:v>10.668917586399985</c:v>
                </c:pt>
                <c:pt idx="216">
                  <c:v>23.674513011797643</c:v>
                </c:pt>
                <c:pt idx="217">
                  <c:v>19.164217194890099</c:v>
                </c:pt>
                <c:pt idx="218">
                  <c:v>5.9834720059985749</c:v>
                </c:pt>
                <c:pt idx="219">
                  <c:v>7.284805591568384</c:v>
                </c:pt>
                <c:pt idx="220">
                  <c:v>8.8174521162035688</c:v>
                </c:pt>
                <c:pt idx="221">
                  <c:v>10.963145771484314</c:v>
                </c:pt>
                <c:pt idx="222">
                  <c:v>13.371578994976929</c:v>
                </c:pt>
                <c:pt idx="223">
                  <c:v>12.189254955746502</c:v>
                </c:pt>
                <c:pt idx="224">
                  <c:v>7.5913348964954208</c:v>
                </c:pt>
                <c:pt idx="225">
                  <c:v>6.4090108572649962</c:v>
                </c:pt>
                <c:pt idx="226">
                  <c:v>2.0423957016333305</c:v>
                </c:pt>
                <c:pt idx="227">
                  <c:v>9.8370193454509387</c:v>
                </c:pt>
                <c:pt idx="228">
                  <c:v>5.9504715773649297E-2</c:v>
                </c:pt>
                <c:pt idx="229">
                  <c:v>1.1104607501754598</c:v>
                </c:pt>
                <c:pt idx="230">
                  <c:v>0.37839259398200198</c:v>
                </c:pt>
                <c:pt idx="231">
                  <c:v>5.895885645043129</c:v>
                </c:pt>
                <c:pt idx="232">
                  <c:v>5.282838514397568</c:v>
                </c:pt>
                <c:pt idx="233">
                  <c:v>4.4946186618411144</c:v>
                </c:pt>
                <c:pt idx="234">
                  <c:v>3.2999464380130772</c:v>
                </c:pt>
                <c:pt idx="235">
                  <c:v>4.6136396873890106</c:v>
                </c:pt>
                <c:pt idx="236">
                  <c:v>5.0953302350184275</c:v>
                </c:pt>
                <c:pt idx="237">
                  <c:v>6.7155401621920321</c:v>
                </c:pt>
                <c:pt idx="238">
                  <c:v>2.5117392125859879</c:v>
                </c:pt>
                <c:pt idx="239">
                  <c:v>0.45362032426009036</c:v>
                </c:pt>
                <c:pt idx="240">
                  <c:v>1.1104607501754598</c:v>
                </c:pt>
                <c:pt idx="241">
                  <c:v>2.0300452211940168</c:v>
                </c:pt>
                <c:pt idx="242">
                  <c:v>1.6359375907574925</c:v>
                </c:pt>
                <c:pt idx="243">
                  <c:v>0.32225226203543356</c:v>
                </c:pt>
                <c:pt idx="244">
                  <c:v>0.10329789625137262</c:v>
                </c:pt>
                <c:pt idx="245">
                  <c:v>1.6044983344816368</c:v>
                </c:pt>
                <c:pt idx="246">
                  <c:v>1.035232790313201</c:v>
                </c:pt>
                <c:pt idx="247">
                  <c:v>3.3122946226106889</c:v>
                </c:pt>
                <c:pt idx="248">
                  <c:v>6.7278986780773069</c:v>
                </c:pt>
                <c:pt idx="249">
                  <c:v>8.0853724808015972</c:v>
                </c:pt>
                <c:pt idx="250">
                  <c:v>2.6554543114874045</c:v>
                </c:pt>
                <c:pt idx="251">
                  <c:v>2.8070154494075697E-2</c:v>
                </c:pt>
                <c:pt idx="252">
                  <c:v>2.7868223737120617</c:v>
                </c:pt>
                <c:pt idx="253">
                  <c:v>0.68492189890903887</c:v>
                </c:pt>
                <c:pt idx="254">
                  <c:v>0.68492189890903887</c:v>
                </c:pt>
                <c:pt idx="255">
                  <c:v>0.40982714378236712</c:v>
                </c:pt>
                <c:pt idx="256">
                  <c:v>0.10329789625137262</c:v>
                </c:pt>
                <c:pt idx="257">
                  <c:v>1.1666009673299429</c:v>
                </c:pt>
                <c:pt idx="258">
                  <c:v>2.3051318260826443</c:v>
                </c:pt>
                <c:pt idx="259">
                  <c:v>1.7796595771840169</c:v>
                </c:pt>
                <c:pt idx="260">
                  <c:v>1.8234527576617403</c:v>
                </c:pt>
                <c:pt idx="261">
                  <c:v>0.49740202552930057</c:v>
                </c:pt>
                <c:pt idx="262">
                  <c:v>3.2123681125035901</c:v>
                </c:pt>
                <c:pt idx="263">
                  <c:v>0.23466590107998689</c:v>
                </c:pt>
                <c:pt idx="264">
                  <c:v>1.5483592652480049</c:v>
                </c:pt>
                <c:pt idx="265">
                  <c:v>0.84772462572614615</c:v>
                </c:pt>
                <c:pt idx="266">
                  <c:v>1.6482915149593602</c:v>
                </c:pt>
                <c:pt idx="267">
                  <c:v>1.4731302722569799</c:v>
                </c:pt>
                <c:pt idx="268">
                  <c:v>2.0300452211940168</c:v>
                </c:pt>
                <c:pt idx="269">
                  <c:v>0.19087272060226354</c:v>
                </c:pt>
                <c:pt idx="270">
                  <c:v>0.50976065620665878</c:v>
                </c:pt>
                <c:pt idx="271">
                  <c:v>2.5117392125859879</c:v>
                </c:pt>
                <c:pt idx="272">
                  <c:v>2.8182604820670658</c:v>
                </c:pt>
                <c:pt idx="273">
                  <c:v>4.0881559592818695</c:v>
                </c:pt>
                <c:pt idx="274">
                  <c:v>2.730681008636727</c:v>
                </c:pt>
                <c:pt idx="275">
                  <c:v>0.40982714378236712</c:v>
                </c:pt>
                <c:pt idx="276">
                  <c:v>0.10329789625137262</c:v>
                </c:pt>
                <c:pt idx="277">
                  <c:v>0.62877020254604254</c:v>
                </c:pt>
                <c:pt idx="278">
                  <c:v>3.1809265603860317</c:v>
                </c:pt>
                <c:pt idx="279">
                  <c:v>3.2685129213414785</c:v>
                </c:pt>
                <c:pt idx="280">
                  <c:v>7.1863334971799017E-2</c:v>
                </c:pt>
                <c:pt idx="281">
                  <c:v>1.198035631922393</c:v>
                </c:pt>
                <c:pt idx="282">
                  <c:v>4.4946186618411144</c:v>
                </c:pt>
                <c:pt idx="283">
                  <c:v>3.4874558653130689</c:v>
                </c:pt>
                <c:pt idx="284">
                  <c:v>0.76014974397921253</c:v>
                </c:pt>
                <c:pt idx="285">
                  <c:v>1.1228076720601343</c:v>
                </c:pt>
                <c:pt idx="286">
                  <c:v>0.50976065620665878</c:v>
                </c:pt>
                <c:pt idx="287">
                  <c:v>5.0638840912174636</c:v>
                </c:pt>
                <c:pt idx="288">
                  <c:v>3.5750422262685162</c:v>
                </c:pt>
                <c:pt idx="289">
                  <c:v>0.45362032426009036</c:v>
                </c:pt>
                <c:pt idx="290">
                  <c:v>3.8377783507178291</c:v>
                </c:pt>
                <c:pt idx="291">
                  <c:v>13.559034469996908</c:v>
                </c:pt>
                <c:pt idx="292">
                  <c:v>7.9102227173077315</c:v>
                </c:pt>
                <c:pt idx="293">
                  <c:v>0.37839259398200198</c:v>
                </c:pt>
                <c:pt idx="294">
                  <c:v>0.32225226203543356</c:v>
                </c:pt>
                <c:pt idx="295">
                  <c:v>2.2927836414850331</c:v>
                </c:pt>
                <c:pt idx="296">
                  <c:v>3.2561567012979085</c:v>
                </c:pt>
                <c:pt idx="297">
                  <c:v>2.1614144313395247</c:v>
                </c:pt>
                <c:pt idx="298">
                  <c:v>2.6868912719215579</c:v>
                </c:pt>
                <c:pt idx="299">
                  <c:v>1.3294105816721578</c:v>
                </c:pt>
                <c:pt idx="300">
                  <c:v>3.6064768908609657</c:v>
                </c:pt>
                <c:pt idx="301">
                  <c:v>2.0300452211940168</c:v>
                </c:pt>
                <c:pt idx="302">
                  <c:v>0.27845908155771026</c:v>
                </c:pt>
                <c:pt idx="303">
                  <c:v>4.3946852642089071</c:v>
                </c:pt>
                <c:pt idx="304">
                  <c:v>2.730681008636727</c:v>
                </c:pt>
                <c:pt idx="305">
                  <c:v>1.2856208449569886</c:v>
                </c:pt>
                <c:pt idx="306">
                  <c:v>3.0809989023580822</c:v>
                </c:pt>
                <c:pt idx="307">
                  <c:v>2.1614144313395247</c:v>
                </c:pt>
                <c:pt idx="308">
                  <c:v>0.84772462572614615</c:v>
                </c:pt>
                <c:pt idx="309">
                  <c:v>2.4241528516305415</c:v>
                </c:pt>
                <c:pt idx="310">
                  <c:v>3.8254198348325561</c:v>
                </c:pt>
                <c:pt idx="311">
                  <c:v>4.0881559592818695</c:v>
                </c:pt>
                <c:pt idx="312">
                  <c:v>0.97909268795080273</c:v>
                </c:pt>
                <c:pt idx="313">
                  <c:v>2.2175569443357106</c:v>
                </c:pt>
                <c:pt idx="314">
                  <c:v>0.19087272060226354</c:v>
                </c:pt>
                <c:pt idx="315">
                  <c:v>2.6554543114874045</c:v>
                </c:pt>
                <c:pt idx="316">
                  <c:v>1.3417622100323232</c:v>
                </c:pt>
                <c:pt idx="317">
                  <c:v>3.1371448591168223</c:v>
                </c:pt>
                <c:pt idx="318">
                  <c:v>5.1514704521729113</c:v>
                </c:pt>
                <c:pt idx="319">
                  <c:v>1.8672344589309504</c:v>
                </c:pt>
                <c:pt idx="320">
                  <c:v>0.23466590107998689</c:v>
                </c:pt>
                <c:pt idx="321">
                  <c:v>5.6208024839170543</c:v>
                </c:pt>
                <c:pt idx="322">
                  <c:v>1.2418288124001164</c:v>
                </c:pt>
                <c:pt idx="323">
                  <c:v>1.5723025983647637E-2</c:v>
                </c:pt>
                <c:pt idx="324">
                  <c:v>3.9130061957880025</c:v>
                </c:pt>
                <c:pt idx="325">
                  <c:v>0.86007166240290611</c:v>
                </c:pt>
                <c:pt idx="326">
                  <c:v>1.1228076720601343</c:v>
                </c:pt>
                <c:pt idx="327">
                  <c:v>12.157767486794894</c:v>
                </c:pt>
                <c:pt idx="328">
                  <c:v>20.521633601571825</c:v>
                </c:pt>
                <c:pt idx="329">
                  <c:v>14.828979307808318</c:v>
                </c:pt>
                <c:pt idx="330">
                  <c:v>1.9110276394086738</c:v>
                </c:pt>
                <c:pt idx="331">
                  <c:v>1.6359375907574925</c:v>
                </c:pt>
                <c:pt idx="332">
                  <c:v>1.1228076720601343</c:v>
                </c:pt>
                <c:pt idx="333">
                  <c:v>4.1319491397595938</c:v>
                </c:pt>
                <c:pt idx="334">
                  <c:v>8.2919683880964286</c:v>
                </c:pt>
                <c:pt idx="335">
                  <c:v>11.138307014186694</c:v>
                </c:pt>
                <c:pt idx="336">
                  <c:v>6.7593333426697555</c:v>
                </c:pt>
                <c:pt idx="337">
                  <c:v>6.2338610937711287</c:v>
                </c:pt>
                <c:pt idx="338">
                  <c:v>1.4169900551024965</c:v>
                </c:pt>
                <c:pt idx="339">
                  <c:v>1.5921490019631743</c:v>
                </c:pt>
                <c:pt idx="340">
                  <c:v>0.67256338302376595</c:v>
                </c:pt>
                <c:pt idx="341">
                  <c:v>0.19087272060226354</c:v>
                </c:pt>
                <c:pt idx="342">
                  <c:v>10.012077275276701</c:v>
                </c:pt>
                <c:pt idx="343">
                  <c:v>12.026445341404289</c:v>
                </c:pt>
                <c:pt idx="344">
                  <c:v>0.36603396330464372</c:v>
                </c:pt>
                <c:pt idx="345">
                  <c:v>4.0005810775349362</c:v>
                </c:pt>
                <c:pt idx="346">
                  <c:v>3.0372091656429125</c:v>
                </c:pt>
                <c:pt idx="347">
                  <c:v>1.2541873282853895</c:v>
                </c:pt>
                <c:pt idx="348">
                  <c:v>12.464377146181521</c:v>
                </c:pt>
                <c:pt idx="349">
                  <c:v>12.858458374438463</c:v>
                </c:pt>
                <c:pt idx="350">
                  <c:v>7.0782108321944053</c:v>
                </c:pt>
                <c:pt idx="351">
                  <c:v>0.32225226203543356</c:v>
                </c:pt>
                <c:pt idx="352">
                  <c:v>6.8469082244166897</c:v>
                </c:pt>
                <c:pt idx="353">
                  <c:v>6.4090108572649962</c:v>
                </c:pt>
                <c:pt idx="354">
                  <c:v>10.393880342107964</c:v>
                </c:pt>
                <c:pt idx="355">
                  <c:v>8.729865755248122</c:v>
                </c:pt>
                <c:pt idx="356">
                  <c:v>7.8102893196755243</c:v>
                </c:pt>
                <c:pt idx="357">
                  <c:v>0.24702453175734512</c:v>
                </c:pt>
                <c:pt idx="358">
                  <c:v>1.0790259707909244</c:v>
                </c:pt>
                <c:pt idx="359">
                  <c:v>0.10329789625137262</c:v>
                </c:pt>
                <c:pt idx="360">
                  <c:v>1.2856208449569886</c:v>
                </c:pt>
                <c:pt idx="361">
                  <c:v>0.64112871843131558</c:v>
                </c:pt>
                <c:pt idx="362">
                  <c:v>8.4356949662063592</c:v>
                </c:pt>
                <c:pt idx="363">
                  <c:v>7.6912682941276271</c:v>
                </c:pt>
                <c:pt idx="364">
                  <c:v>1.4607797918176659</c:v>
                </c:pt>
                <c:pt idx="365">
                  <c:v>0.29080623302655528</c:v>
                </c:pt>
                <c:pt idx="366">
                  <c:v>3.387525911443416</c:v>
                </c:pt>
                <c:pt idx="367">
                  <c:v>3.5626848583040935</c:v>
                </c:pt>
                <c:pt idx="368">
                  <c:v>3.1247886390732513</c:v>
                </c:pt>
                <c:pt idx="369">
                  <c:v>2.3365664906750947</c:v>
                </c:pt>
                <c:pt idx="370">
                  <c:v>3.2123681125035901</c:v>
                </c:pt>
                <c:pt idx="371">
                  <c:v>0.97909268795080273</c:v>
                </c:pt>
                <c:pt idx="372">
                  <c:v>2.1614144313395247</c:v>
                </c:pt>
                <c:pt idx="373">
                  <c:v>2.862050218782235</c:v>
                </c:pt>
                <c:pt idx="374">
                  <c:v>0.76014974397921253</c:v>
                </c:pt>
                <c:pt idx="375">
                  <c:v>3.2561567012979085</c:v>
                </c:pt>
                <c:pt idx="376">
                  <c:v>0.14709101933305341</c:v>
                </c:pt>
                <c:pt idx="377">
                  <c:v>8.8735923333580526</c:v>
                </c:pt>
                <c:pt idx="378">
                  <c:v>12.289204424270629</c:v>
                </c:pt>
                <c:pt idx="379">
                  <c:v>3.2685129213414785</c:v>
                </c:pt>
                <c:pt idx="380">
                  <c:v>5.107677271695187</c:v>
                </c:pt>
                <c:pt idx="381">
                  <c:v>2.436499888307301</c:v>
                </c:pt>
                <c:pt idx="382">
                  <c:v>6.9030599207796861</c:v>
                </c:pt>
                <c:pt idx="383">
                  <c:v>2.9181904359367183</c:v>
                </c:pt>
                <c:pt idx="384">
                  <c:v>0.97909268795080273</c:v>
                </c:pt>
                <c:pt idx="385">
                  <c:v>1.4169900551024965</c:v>
                </c:pt>
                <c:pt idx="386">
                  <c:v>4.6574328678667332</c:v>
                </c:pt>
                <c:pt idx="387">
                  <c:v>4.8325826313606006</c:v>
                </c:pt>
                <c:pt idx="388">
                  <c:v>0.29080623302655528</c:v>
                </c:pt>
                <c:pt idx="389">
                  <c:v>0.81628996113369579</c:v>
                </c:pt>
                <c:pt idx="390">
                  <c:v>0.49740202552930057</c:v>
                </c:pt>
                <c:pt idx="391">
                  <c:v>2.555522061776049</c:v>
                </c:pt>
                <c:pt idx="392">
                  <c:v>0.32225226203543356</c:v>
                </c:pt>
                <c:pt idx="393">
                  <c:v>1.1542539306531829</c:v>
                </c:pt>
                <c:pt idx="394">
                  <c:v>2.555522061776049</c:v>
                </c:pt>
                <c:pt idx="395">
                  <c:v>2.6116611310096816</c:v>
                </c:pt>
                <c:pt idx="396">
                  <c:v>3.4874558653130689</c:v>
                </c:pt>
                <c:pt idx="397">
                  <c:v>3.1371448591168223</c:v>
                </c:pt>
                <c:pt idx="398">
                  <c:v>0.36603396330464372</c:v>
                </c:pt>
                <c:pt idx="399">
                  <c:v>2.3927181870380907</c:v>
                </c:pt>
                <c:pt idx="400">
                  <c:v>3.9691464129424863</c:v>
                </c:pt>
                <c:pt idx="401">
                  <c:v>1.8110965376181696</c:v>
                </c:pt>
                <c:pt idx="402">
                  <c:v>0.97909268795080273</c:v>
                </c:pt>
                <c:pt idx="403">
                  <c:v>0.32225226203543356</c:v>
                </c:pt>
                <c:pt idx="404">
                  <c:v>1.5483592652480049</c:v>
                </c:pt>
                <c:pt idx="405">
                  <c:v>2.6431015352063882</c:v>
                </c:pt>
                <c:pt idx="406">
                  <c:v>0.32225226203543356</c:v>
                </c:pt>
                <c:pt idx="407">
                  <c:v>2.7430291932343382</c:v>
                </c:pt>
                <c:pt idx="408">
                  <c:v>0.11564499032417513</c:v>
                </c:pt>
                <c:pt idx="409">
                  <c:v>4.0443742580126596</c:v>
                </c:pt>
                <c:pt idx="410">
                  <c:v>2.6868912719215579</c:v>
                </c:pt>
                <c:pt idx="411">
                  <c:v>3.5188951215889239</c:v>
                </c:pt>
                <c:pt idx="412">
                  <c:v>3.5188951215889239</c:v>
                </c:pt>
                <c:pt idx="413">
                  <c:v>1.0666675696977364</c:v>
                </c:pt>
                <c:pt idx="414">
                  <c:v>1.2103941478076663</c:v>
                </c:pt>
                <c:pt idx="415">
                  <c:v>1.2541873282853895</c:v>
                </c:pt>
                <c:pt idx="416">
                  <c:v>1.7796595771840169</c:v>
                </c:pt>
                <c:pt idx="417">
                  <c:v>9.4428233251088631</c:v>
                </c:pt>
                <c:pt idx="418">
                  <c:v>19.42686148567131</c:v>
                </c:pt>
                <c:pt idx="419">
                  <c:v>21.6601415019075</c:v>
                </c:pt>
                <c:pt idx="420">
                  <c:v>9.136328457807366</c:v>
                </c:pt>
                <c:pt idx="421">
                  <c:v>1.6797273274726614</c:v>
                </c:pt>
                <c:pt idx="422">
                  <c:v>3.6064768908609657</c:v>
                </c:pt>
                <c:pt idx="423">
                  <c:v>8.3795547490518754</c:v>
                </c:pt>
                <c:pt idx="424">
                  <c:v>8.5109228112765312</c:v>
                </c:pt>
                <c:pt idx="425">
                  <c:v>9.0363950601751597</c:v>
                </c:pt>
                <c:pt idx="426">
                  <c:v>11.00693895196204</c:v>
                </c:pt>
                <c:pt idx="427">
                  <c:v>13.02126798878068</c:v>
                </c:pt>
                <c:pt idx="428">
                  <c:v>4.2195355007150406</c:v>
                </c:pt>
                <c:pt idx="429">
                  <c:v>0.71635656350148913</c:v>
                </c:pt>
                <c:pt idx="430">
                  <c:v>1.2103941478076663</c:v>
                </c:pt>
                <c:pt idx="431">
                  <c:v>10.450009080053933</c:v>
                </c:pt>
                <c:pt idx="432">
                  <c:v>13.340125963650856</c:v>
                </c:pt>
                <c:pt idx="433">
                  <c:v>1.9424657477636782</c:v>
                </c:pt>
                <c:pt idx="434">
                  <c:v>2.2052041680546943</c:v>
                </c:pt>
                <c:pt idx="435">
                  <c:v>5.5770093034393318</c:v>
                </c:pt>
                <c:pt idx="436">
                  <c:v>2.2927836414850331</c:v>
                </c:pt>
                <c:pt idx="437">
                  <c:v>3.7064102884931724</c:v>
                </c:pt>
                <c:pt idx="438">
                  <c:v>7.3847389892005904</c:v>
                </c:pt>
                <c:pt idx="439">
                  <c:v>0.33459941350427863</c:v>
                </c:pt>
                <c:pt idx="440">
                  <c:v>6.6279652804450997</c:v>
                </c:pt>
                <c:pt idx="441">
                  <c:v>5.4018480607369508</c:v>
                </c:pt>
                <c:pt idx="442">
                  <c:v>8.5984976930234644</c:v>
                </c:pt>
                <c:pt idx="443">
                  <c:v>8.6422908735011887</c:v>
                </c:pt>
                <c:pt idx="444">
                  <c:v>6.102493031546472</c:v>
                </c:pt>
                <c:pt idx="445">
                  <c:v>3.5626848583040935</c:v>
                </c:pt>
                <c:pt idx="446">
                  <c:v>0.64112871843131558</c:v>
                </c:pt>
                <c:pt idx="447">
                  <c:v>7.3847389892005904</c:v>
                </c:pt>
                <c:pt idx="448">
                  <c:v>8.6108562089087393</c:v>
                </c:pt>
                <c:pt idx="449">
                  <c:v>13.953230490338983</c:v>
                </c:pt>
                <c:pt idx="450">
                  <c:v>15.485819618931604</c:v>
                </c:pt>
                <c:pt idx="451">
                  <c:v>9.7494341324163436</c:v>
                </c:pt>
                <c:pt idx="452">
                  <c:v>1.4731302722569799</c:v>
                </c:pt>
                <c:pt idx="453">
                  <c:v>1.9862554844788474</c:v>
                </c:pt>
                <c:pt idx="454">
                  <c:v>2.5993117984912186</c:v>
                </c:pt>
                <c:pt idx="455">
                  <c:v>0.11564499032417513</c:v>
                </c:pt>
                <c:pt idx="456">
                  <c:v>5.7959637266194344</c:v>
                </c:pt>
                <c:pt idx="457">
                  <c:v>7.7664961391978009</c:v>
                </c:pt>
                <c:pt idx="458">
                  <c:v>4.9639506935852582</c:v>
                </c:pt>
                <c:pt idx="459">
                  <c:v>4.5698465069112872</c:v>
                </c:pt>
                <c:pt idx="460">
                  <c:v>2.5117392125859879</c:v>
                </c:pt>
                <c:pt idx="461">
                  <c:v>0.59733553795359229</c:v>
                </c:pt>
                <c:pt idx="462">
                  <c:v>5.6331495205938147</c:v>
                </c:pt>
                <c:pt idx="463">
                  <c:v>8.9173855138357752</c:v>
                </c:pt>
                <c:pt idx="464">
                  <c:v>4.8887228485150835</c:v>
                </c:pt>
                <c:pt idx="465">
                  <c:v>0.97909268795080273</c:v>
                </c:pt>
                <c:pt idx="466">
                  <c:v>1.2103941478076663</c:v>
                </c:pt>
                <c:pt idx="467">
                  <c:v>1.3855553905100464</c:v>
                </c:pt>
                <c:pt idx="468">
                  <c:v>0.90386484288062929</c:v>
                </c:pt>
                <c:pt idx="469">
                  <c:v>0.97909268795080273</c:v>
                </c:pt>
                <c:pt idx="470">
                  <c:v>1.1542539306531829</c:v>
                </c:pt>
                <c:pt idx="471">
                  <c:v>2.4241528516305415</c:v>
                </c:pt>
                <c:pt idx="472">
                  <c:v>3.7816381335633462</c:v>
                </c:pt>
                <c:pt idx="473">
                  <c:v>3.2561567012979085</c:v>
                </c:pt>
                <c:pt idx="474">
                  <c:v>5.6208024839170543</c:v>
                </c:pt>
                <c:pt idx="475">
                  <c:v>5.4894344216923985</c:v>
                </c:pt>
                <c:pt idx="476">
                  <c:v>0.49740202552930057</c:v>
                </c:pt>
                <c:pt idx="477">
                  <c:v>0.64112871843131558</c:v>
                </c:pt>
                <c:pt idx="478">
                  <c:v>1.1666009673299429</c:v>
                </c:pt>
                <c:pt idx="479">
                  <c:v>13.602885046517196</c:v>
                </c:pt>
                <c:pt idx="480">
                  <c:v>15.354497473540999</c:v>
                </c:pt>
                <c:pt idx="481">
                  <c:v>1.5483592652480049</c:v>
                </c:pt>
                <c:pt idx="482">
                  <c:v>1.2856208449569886</c:v>
                </c:pt>
                <c:pt idx="483">
                  <c:v>1.6797273274726614</c:v>
                </c:pt>
                <c:pt idx="484">
                  <c:v>2.6431015352063882</c:v>
                </c:pt>
                <c:pt idx="485">
                  <c:v>1.9548208198863972</c:v>
                </c:pt>
                <c:pt idx="486">
                  <c:v>3.7501919897623823</c:v>
                </c:pt>
                <c:pt idx="487">
                  <c:v>3.6188239275377261</c:v>
                </c:pt>
                <c:pt idx="488">
                  <c:v>2.1614144313395247</c:v>
                </c:pt>
                <c:pt idx="489">
                  <c:v>3.2999464380130772</c:v>
                </c:pt>
                <c:pt idx="490">
                  <c:v>6.2776427950403395</c:v>
                </c:pt>
                <c:pt idx="491">
                  <c:v>4.701214569135943</c:v>
                </c:pt>
                <c:pt idx="492">
                  <c:v>5.0953302350184275</c:v>
                </c:pt>
                <c:pt idx="493">
                  <c:v>5.8397454278886451</c:v>
                </c:pt>
                <c:pt idx="494">
                  <c:v>7.5913348964954208</c:v>
                </c:pt>
                <c:pt idx="495">
                  <c:v>5.2704799985122941</c:v>
                </c:pt>
                <c:pt idx="496">
                  <c:v>0.49740202552930057</c:v>
                </c:pt>
                <c:pt idx="497">
                  <c:v>4.3194574191387334</c:v>
                </c:pt>
                <c:pt idx="498">
                  <c:v>5.7207358815492615</c:v>
                </c:pt>
                <c:pt idx="499">
                  <c:v>2.5678679505319582</c:v>
                </c:pt>
                <c:pt idx="500">
                  <c:v>4.1005144751671425</c:v>
                </c:pt>
                <c:pt idx="501">
                  <c:v>4.8011479667681503</c:v>
                </c:pt>
                <c:pt idx="502">
                  <c:v>5.895885645043129</c:v>
                </c:pt>
                <c:pt idx="503">
                  <c:v>0.64112871843131558</c:v>
                </c:pt>
                <c:pt idx="504">
                  <c:v>0.81628996113369579</c:v>
                </c:pt>
                <c:pt idx="505">
                  <c:v>0.49740202552930057</c:v>
                </c:pt>
                <c:pt idx="506">
                  <c:v>2.1176246946243555</c:v>
                </c:pt>
                <c:pt idx="507">
                  <c:v>4.3946852642089071</c:v>
                </c:pt>
                <c:pt idx="508">
                  <c:v>3.2123681125035901</c:v>
                </c:pt>
                <c:pt idx="509">
                  <c:v>2.1614144313395247</c:v>
                </c:pt>
                <c:pt idx="510">
                  <c:v>3.2123681125035901</c:v>
                </c:pt>
                <c:pt idx="511">
                  <c:v>1.4169900551024965</c:v>
                </c:pt>
                <c:pt idx="512">
                  <c:v>2.9181904359367183</c:v>
                </c:pt>
                <c:pt idx="513">
                  <c:v>12.289204424270629</c:v>
                </c:pt>
                <c:pt idx="514">
                  <c:v>18.288353585335631</c:v>
                </c:pt>
                <c:pt idx="515">
                  <c:v>8.3919029336494848</c:v>
                </c:pt>
                <c:pt idx="516">
                  <c:v>3.0933516786390984</c:v>
                </c:pt>
                <c:pt idx="517">
                  <c:v>1.9986025211556073</c:v>
                </c:pt>
                <c:pt idx="518">
                  <c:v>2.1737637638579872</c:v>
                </c:pt>
                <c:pt idx="519">
                  <c:v>0.40982714378236712</c:v>
                </c:pt>
                <c:pt idx="520">
                  <c:v>3.2999464380130772</c:v>
                </c:pt>
                <c:pt idx="521">
                  <c:v>3.5750422262685162</c:v>
                </c:pt>
                <c:pt idx="522">
                  <c:v>1.4293370917792565</c:v>
                </c:pt>
                <c:pt idx="523">
                  <c:v>3.8254198348325561</c:v>
                </c:pt>
                <c:pt idx="524">
                  <c:v>9.2553494833552623</c:v>
                </c:pt>
                <c:pt idx="525">
                  <c:v>16.524412488368693</c:v>
                </c:pt>
                <c:pt idx="526">
                  <c:v>11.970312011774913</c:v>
                </c:pt>
                <c:pt idx="527">
                  <c:v>3.3998809835661357</c:v>
                </c:pt>
                <c:pt idx="528">
                  <c:v>4.713573085021217</c:v>
                </c:pt>
                <c:pt idx="529">
                  <c:v>1.6920846954370836</c:v>
                </c:pt>
                <c:pt idx="530">
                  <c:v>2.4241528516305415</c:v>
                </c:pt>
                <c:pt idx="531">
                  <c:v>4.2195355007150406</c:v>
                </c:pt>
                <c:pt idx="532">
                  <c:v>5.8835386083663694</c:v>
                </c:pt>
                <c:pt idx="533">
                  <c:v>1.035232790313201</c:v>
                </c:pt>
                <c:pt idx="534">
                  <c:v>1.3294105816721578</c:v>
                </c:pt>
                <c:pt idx="535">
                  <c:v>1.2418288124001164</c:v>
                </c:pt>
                <c:pt idx="536">
                  <c:v>5.2266982972430851</c:v>
                </c:pt>
                <c:pt idx="537">
                  <c:v>5.3580663594677409</c:v>
                </c:pt>
                <c:pt idx="538">
                  <c:v>7.1863334971799017E-2</c:v>
                </c:pt>
                <c:pt idx="539">
                  <c:v>2.5993117984912186</c:v>
                </c:pt>
                <c:pt idx="540">
                  <c:v>2.5993117984912186</c:v>
                </c:pt>
                <c:pt idx="541">
                  <c:v>0.62877020254604254</c:v>
                </c:pt>
                <c:pt idx="542">
                  <c:v>3.4436626848353455</c:v>
                </c:pt>
                <c:pt idx="543">
                  <c:v>11.01926303022177</c:v>
                </c:pt>
                <c:pt idx="544">
                  <c:v>19.42686148567131</c:v>
                </c:pt>
                <c:pt idx="545">
                  <c:v>12.98978051982907</c:v>
                </c:pt>
                <c:pt idx="546">
                  <c:v>4.6697799045434936</c:v>
                </c:pt>
                <c:pt idx="547">
                  <c:v>1.9548208198863972</c:v>
                </c:pt>
                <c:pt idx="548">
                  <c:v>0.49740202552930057</c:v>
                </c:pt>
                <c:pt idx="549">
                  <c:v>2.4241528516305415</c:v>
                </c:pt>
                <c:pt idx="550">
                  <c:v>3.0372091656429125</c:v>
                </c:pt>
                <c:pt idx="551">
                  <c:v>4.6136396873890106</c:v>
                </c:pt>
                <c:pt idx="552">
                  <c:v>1.8986760110485084</c:v>
                </c:pt>
                <c:pt idx="553">
                  <c:v>2.3489250065603677</c:v>
                </c:pt>
                <c:pt idx="554">
                  <c:v>1.1542539306531829</c:v>
                </c:pt>
                <c:pt idx="555">
                  <c:v>4.7450077496136673</c:v>
                </c:pt>
                <c:pt idx="556">
                  <c:v>4.05672129468942</c:v>
                </c:pt>
                <c:pt idx="557">
                  <c:v>9.2676506031979695</c:v>
                </c:pt>
                <c:pt idx="558">
                  <c:v>4.4508254813633901</c:v>
                </c:pt>
                <c:pt idx="559">
                  <c:v>5.6208024839170543</c:v>
                </c:pt>
                <c:pt idx="560">
                  <c:v>11.094513833708971</c:v>
                </c:pt>
                <c:pt idx="561">
                  <c:v>9.4742924273268532</c:v>
                </c:pt>
                <c:pt idx="562">
                  <c:v>13.371578994976929</c:v>
                </c:pt>
                <c:pt idx="563">
                  <c:v>6.1900679132934053</c:v>
                </c:pt>
                <c:pt idx="564">
                  <c:v>1.7673068009030002</c:v>
                </c:pt>
                <c:pt idx="565">
                  <c:v>5.8521039437739191</c:v>
                </c:pt>
                <c:pt idx="566">
                  <c:v>19.470712062191598</c:v>
                </c:pt>
                <c:pt idx="567">
                  <c:v>21.703992078427788</c:v>
                </c:pt>
                <c:pt idx="568">
                  <c:v>12.595699291572126</c:v>
                </c:pt>
                <c:pt idx="569">
                  <c:v>4.1880893569140767</c:v>
                </c:pt>
                <c:pt idx="570">
                  <c:v>1.7673068009030002</c:v>
                </c:pt>
                <c:pt idx="571">
                  <c:v>5.7959637266194344</c:v>
                </c:pt>
                <c:pt idx="572">
                  <c:v>4.5260533264335638</c:v>
                </c:pt>
                <c:pt idx="573">
                  <c:v>5.7207358815492615</c:v>
                </c:pt>
                <c:pt idx="574">
                  <c:v>1.8672344589309504</c:v>
                </c:pt>
                <c:pt idx="575">
                  <c:v>1.3417622100323232</c:v>
                </c:pt>
                <c:pt idx="576">
                  <c:v>1.9424657477636782</c:v>
                </c:pt>
                <c:pt idx="577">
                  <c:v>4.2633172019842496</c:v>
                </c:pt>
                <c:pt idx="578">
                  <c:v>4.0005810775349362</c:v>
                </c:pt>
                <c:pt idx="579">
                  <c:v>6.496597218220443</c:v>
                </c:pt>
                <c:pt idx="580">
                  <c:v>6.0586998510687478</c:v>
                </c:pt>
                <c:pt idx="581">
                  <c:v>8.160600325871771</c:v>
                </c:pt>
                <c:pt idx="582">
                  <c:v>7.4599668342707632</c:v>
                </c:pt>
                <c:pt idx="583">
                  <c:v>5.3580663594677409</c:v>
                </c:pt>
                <c:pt idx="584">
                  <c:v>3.6064768908609657</c:v>
                </c:pt>
                <c:pt idx="585">
                  <c:v>4.3946852642089071</c:v>
                </c:pt>
                <c:pt idx="586">
                  <c:v>0.81628996113369579</c:v>
                </c:pt>
                <c:pt idx="587">
                  <c:v>15.442083834496446</c:v>
                </c:pt>
                <c:pt idx="588">
                  <c:v>18.288353585335631</c:v>
                </c:pt>
                <c:pt idx="589">
                  <c:v>9.355238112074268</c:v>
                </c:pt>
                <c:pt idx="590">
                  <c:v>0.90386484288062929</c:v>
                </c:pt>
                <c:pt idx="591">
                  <c:v>0.20323135127962177</c:v>
                </c:pt>
                <c:pt idx="592">
                  <c:v>3.9691464129424863</c:v>
                </c:pt>
                <c:pt idx="593">
                  <c:v>1.6044983344816368</c:v>
                </c:pt>
                <c:pt idx="594">
                  <c:v>0.49740202552930057</c:v>
                </c:pt>
                <c:pt idx="595">
                  <c:v>5.0953302350184275</c:v>
                </c:pt>
                <c:pt idx="596">
                  <c:v>5.9711134901133018</c:v>
                </c:pt>
                <c:pt idx="597">
                  <c:v>6.6279652804450997</c:v>
                </c:pt>
                <c:pt idx="598">
                  <c:v>1.7673068009030002</c:v>
                </c:pt>
                <c:pt idx="599">
                  <c:v>3.0809989023580822</c:v>
                </c:pt>
                <c:pt idx="600">
                  <c:v>4.4384784446866306</c:v>
                </c:pt>
                <c:pt idx="601">
                  <c:v>1.9862554844788474</c:v>
                </c:pt>
                <c:pt idx="602">
                  <c:v>0.81628996113369579</c:v>
                </c:pt>
                <c:pt idx="603">
                  <c:v>4.8449411472458737</c:v>
                </c:pt>
                <c:pt idx="604">
                  <c:v>0.33459941350427863</c:v>
                </c:pt>
                <c:pt idx="605">
                  <c:v>0.49740202552930057</c:v>
                </c:pt>
                <c:pt idx="606">
                  <c:v>4.05672129468942</c:v>
                </c:pt>
                <c:pt idx="607">
                  <c:v>3.3560878030884123</c:v>
                </c:pt>
                <c:pt idx="608">
                  <c:v>2.9181904359367183</c:v>
                </c:pt>
                <c:pt idx="609">
                  <c:v>1.9986025211556073</c:v>
                </c:pt>
                <c:pt idx="610">
                  <c:v>1.6482915149593602</c:v>
                </c:pt>
                <c:pt idx="611">
                  <c:v>0.64112871843131558</c:v>
                </c:pt>
                <c:pt idx="612">
                  <c:v>0.58498838648474727</c:v>
                </c:pt>
                <c:pt idx="613">
                  <c:v>4.2633172019842496</c:v>
                </c:pt>
                <c:pt idx="614">
                  <c:v>5.9711134901133018</c:v>
                </c:pt>
                <c:pt idx="615">
                  <c:v>4.0443742580126596</c:v>
                </c:pt>
                <c:pt idx="616">
                  <c:v>0.54119520600702387</c:v>
                </c:pt>
                <c:pt idx="617">
                  <c:v>4.2756757178695235</c:v>
                </c:pt>
                <c:pt idx="618">
                  <c:v>15.004152029719211</c:v>
                </c:pt>
                <c:pt idx="619">
                  <c:v>9.8370193454509387</c:v>
                </c:pt>
                <c:pt idx="620">
                  <c:v>3.9691464129424863</c:v>
                </c:pt>
                <c:pt idx="621">
                  <c:v>1.5045695285328353</c:v>
                </c:pt>
                <c:pt idx="622">
                  <c:v>8.6108562089087393</c:v>
                </c:pt>
                <c:pt idx="623">
                  <c:v>8.3919029336494848</c:v>
                </c:pt>
                <c:pt idx="624">
                  <c:v>2.0738349579091859</c:v>
                </c:pt>
                <c:pt idx="625">
                  <c:v>7.3285987720461074</c:v>
                </c:pt>
                <c:pt idx="626">
                  <c:v>8.5547159917542537</c:v>
                </c:pt>
                <c:pt idx="627">
                  <c:v>7.1096558280745166</c:v>
                </c:pt>
                <c:pt idx="628">
                  <c:v>5.0515370545407041</c:v>
                </c:pt>
                <c:pt idx="629">
                  <c:v>1.6797273274726614</c:v>
                </c:pt>
                <c:pt idx="630">
                  <c:v>1.8548862743333394</c:v>
                </c:pt>
                <c:pt idx="631">
                  <c:v>4.1757423202373163</c:v>
                </c:pt>
                <c:pt idx="632">
                  <c:v>3.5626848583040935</c:v>
                </c:pt>
                <c:pt idx="633">
                  <c:v>4.8011479667681503</c:v>
                </c:pt>
                <c:pt idx="634">
                  <c:v>6.815474707745091</c:v>
                </c:pt>
                <c:pt idx="635">
                  <c:v>8.6108562089087393</c:v>
                </c:pt>
                <c:pt idx="636">
                  <c:v>3.0933516786390984</c:v>
                </c:pt>
                <c:pt idx="637">
                  <c:v>3.1371448591168223</c:v>
                </c:pt>
                <c:pt idx="638">
                  <c:v>6.9468427699697477</c:v>
                </c:pt>
                <c:pt idx="639">
                  <c:v>5.282838514397568</c:v>
                </c:pt>
                <c:pt idx="640">
                  <c:v>2.1614144313395247</c:v>
                </c:pt>
                <c:pt idx="641">
                  <c:v>6.5403903986981664</c:v>
                </c:pt>
                <c:pt idx="642">
                  <c:v>9.8246149127316116</c:v>
                </c:pt>
                <c:pt idx="643">
                  <c:v>7.0658626475967932</c:v>
                </c:pt>
                <c:pt idx="644">
                  <c:v>4.7888009300913907</c:v>
                </c:pt>
                <c:pt idx="645">
                  <c:v>5.6645956643947786</c:v>
                </c:pt>
                <c:pt idx="646">
                  <c:v>3.7816381335633462</c:v>
                </c:pt>
                <c:pt idx="647">
                  <c:v>2.9058399554974046</c:v>
                </c:pt>
                <c:pt idx="648">
                  <c:v>2.1614144313395247</c:v>
                </c:pt>
                <c:pt idx="649">
                  <c:v>4.4070437800941802</c:v>
                </c:pt>
                <c:pt idx="650">
                  <c:v>4.4946186618411144</c:v>
                </c:pt>
                <c:pt idx="651">
                  <c:v>3.8377783507178291</c:v>
                </c:pt>
                <c:pt idx="652">
                  <c:v>4.0129281142116957</c:v>
                </c:pt>
                <c:pt idx="653">
                  <c:v>1.9548208198863972</c:v>
                </c:pt>
                <c:pt idx="654">
                  <c:v>0.11564499032417513</c:v>
                </c:pt>
                <c:pt idx="655">
                  <c:v>0.80393144524842264</c:v>
                </c:pt>
                <c:pt idx="656">
                  <c:v>0.64112871843131558</c:v>
                </c:pt>
                <c:pt idx="657">
                  <c:v>1.4607797918176659</c:v>
                </c:pt>
                <c:pt idx="658">
                  <c:v>1.8234527576617403</c:v>
                </c:pt>
                <c:pt idx="659">
                  <c:v>0.58498838648474727</c:v>
                </c:pt>
                <c:pt idx="660">
                  <c:v>3.9691464129424863</c:v>
                </c:pt>
                <c:pt idx="661">
                  <c:v>2.9619836164144417</c:v>
                </c:pt>
                <c:pt idx="662">
                  <c:v>4.8011479667681503</c:v>
                </c:pt>
                <c:pt idx="663">
                  <c:v>4.6697799045434936</c:v>
                </c:pt>
                <c:pt idx="664">
                  <c:v>0.86007166240290611</c:v>
                </c:pt>
                <c:pt idx="665">
                  <c:v>0.46596747572893543</c:v>
                </c:pt>
                <c:pt idx="666">
                  <c:v>1.0790259707909244</c:v>
                </c:pt>
                <c:pt idx="667">
                  <c:v>3.6502700713386891</c:v>
                </c:pt>
                <c:pt idx="668">
                  <c:v>2.8182604820670658</c:v>
                </c:pt>
                <c:pt idx="669">
                  <c:v>1.8986760110485084</c:v>
                </c:pt>
                <c:pt idx="670">
                  <c:v>4.9639506935852582</c:v>
                </c:pt>
                <c:pt idx="671">
                  <c:v>7.1863334971799017E-2</c:v>
                </c:pt>
                <c:pt idx="672">
                  <c:v>3.1371448591168223</c:v>
                </c:pt>
                <c:pt idx="673">
                  <c:v>2.0861888821110539</c:v>
                </c:pt>
                <c:pt idx="674">
                  <c:v>2.7430291932343382</c:v>
                </c:pt>
                <c:pt idx="675">
                  <c:v>0.94765802335835259</c:v>
                </c:pt>
                <c:pt idx="676">
                  <c:v>5.7207358815492615</c:v>
                </c:pt>
                <c:pt idx="677">
                  <c:v>0.24702453175734512</c:v>
                </c:pt>
                <c:pt idx="678">
                  <c:v>1.4607797918176659</c:v>
                </c:pt>
                <c:pt idx="679">
                  <c:v>3.4751053848737556</c:v>
                </c:pt>
                <c:pt idx="680">
                  <c:v>2.3365664906750947</c:v>
                </c:pt>
                <c:pt idx="681">
                  <c:v>2.6431015352063882</c:v>
                </c:pt>
                <c:pt idx="682">
                  <c:v>2.8182604820670658</c:v>
                </c:pt>
                <c:pt idx="683">
                  <c:v>0.15943817080189851</c:v>
                </c:pt>
                <c:pt idx="684">
                  <c:v>1.8986760110485084</c:v>
                </c:pt>
                <c:pt idx="685">
                  <c:v>3.6502700713386891</c:v>
                </c:pt>
                <c:pt idx="686">
                  <c:v>4.6697799045434936</c:v>
                </c:pt>
                <c:pt idx="687">
                  <c:v>10.75650394735543</c:v>
                </c:pt>
                <c:pt idx="688">
                  <c:v>3.6188239275377261</c:v>
                </c:pt>
                <c:pt idx="689">
                  <c:v>0.27845908155771026</c:v>
                </c:pt>
                <c:pt idx="690">
                  <c:v>3.8692130153102799</c:v>
                </c:pt>
                <c:pt idx="691">
                  <c:v>7.284805591568384</c:v>
                </c:pt>
                <c:pt idx="692">
                  <c:v>3.4751053848737556</c:v>
                </c:pt>
                <c:pt idx="693">
                  <c:v>5.533227602170121</c:v>
                </c:pt>
                <c:pt idx="694">
                  <c:v>2.0861888821110539</c:v>
                </c:pt>
                <c:pt idx="695">
                  <c:v>18.813871751068316</c:v>
                </c:pt>
                <c:pt idx="696">
                  <c:v>20.740542107917879</c:v>
                </c:pt>
                <c:pt idx="697">
                  <c:v>7.1220028647512752</c:v>
                </c:pt>
                <c:pt idx="698">
                  <c:v>1.5607051540039136</c:v>
                </c:pt>
                <c:pt idx="699">
                  <c:v>2.5117392125859879</c:v>
                </c:pt>
                <c:pt idx="700">
                  <c:v>2.8182604820670658</c:v>
                </c:pt>
                <c:pt idx="701">
                  <c:v>1.4607797918176659</c:v>
                </c:pt>
                <c:pt idx="702">
                  <c:v>7.284805591568384</c:v>
                </c:pt>
                <c:pt idx="703">
                  <c:v>6.1900679132934053</c:v>
                </c:pt>
                <c:pt idx="704">
                  <c:v>5.9273317888440928</c:v>
                </c:pt>
                <c:pt idx="705">
                  <c:v>7.7664961391978009</c:v>
                </c:pt>
                <c:pt idx="706">
                  <c:v>7.4161736537930398</c:v>
                </c:pt>
                <c:pt idx="707">
                  <c:v>3.6940517726078994</c:v>
                </c:pt>
                <c:pt idx="708">
                  <c:v>1.6797273274726614</c:v>
                </c:pt>
                <c:pt idx="709">
                  <c:v>1.5045695285328353</c:v>
                </c:pt>
                <c:pt idx="710">
                  <c:v>3.431315648158586</c:v>
                </c:pt>
                <c:pt idx="711">
                  <c:v>7.9416573819001819</c:v>
                </c:pt>
                <c:pt idx="712">
                  <c:v>7.2410238902991741</c:v>
                </c:pt>
                <c:pt idx="713">
                  <c:v>6.321435975518062</c:v>
                </c:pt>
                <c:pt idx="714">
                  <c:v>7.9854505623779044</c:v>
                </c:pt>
                <c:pt idx="715">
                  <c:v>5.6645956643947786</c:v>
                </c:pt>
                <c:pt idx="716">
                  <c:v>0.76014974397921253</c:v>
                </c:pt>
                <c:pt idx="717">
                  <c:v>4.713573085021217</c:v>
                </c:pt>
                <c:pt idx="718">
                  <c:v>20.696806323482715</c:v>
                </c:pt>
                <c:pt idx="719">
                  <c:v>24.900607273088763</c:v>
                </c:pt>
                <c:pt idx="720">
                  <c:v>12.114031702359734</c:v>
                </c:pt>
                <c:pt idx="721">
                  <c:v>5.2390453339198446</c:v>
                </c:pt>
                <c:pt idx="722">
                  <c:v>7.9102227173077315</c:v>
                </c:pt>
                <c:pt idx="723">
                  <c:v>2.1299820625887773</c:v>
                </c:pt>
                <c:pt idx="724">
                  <c:v>3.3998809835661357</c:v>
                </c:pt>
                <c:pt idx="725">
                  <c:v>1.4731302722569799</c:v>
                </c:pt>
                <c:pt idx="726">
                  <c:v>1.198035631922393</c:v>
                </c:pt>
                <c:pt idx="727">
                  <c:v>10.055928999717841</c:v>
                </c:pt>
                <c:pt idx="728">
                  <c:v>7.0344279830043437</c:v>
                </c:pt>
                <c:pt idx="729">
                  <c:v>2.9619836164144417</c:v>
                </c:pt>
                <c:pt idx="730">
                  <c:v>0.19087272060226354</c:v>
                </c:pt>
                <c:pt idx="731">
                  <c:v>6.1462747328156828</c:v>
                </c:pt>
                <c:pt idx="732">
                  <c:v>8.6422908735011887</c:v>
                </c:pt>
                <c:pt idx="733">
                  <c:v>8.9050269979505021</c:v>
                </c:pt>
                <c:pt idx="734">
                  <c:v>5.6645956643947786</c:v>
                </c:pt>
                <c:pt idx="735">
                  <c:v>3.9567878970572132</c:v>
                </c:pt>
                <c:pt idx="736">
                  <c:v>3.1685783757884209</c:v>
                </c:pt>
                <c:pt idx="737">
                  <c:v>5.0077438740629807</c:v>
                </c:pt>
                <c:pt idx="738">
                  <c:v>4.701214569135943</c:v>
                </c:pt>
                <c:pt idx="739">
                  <c:v>4.0881559592818695</c:v>
                </c:pt>
                <c:pt idx="740">
                  <c:v>6.4528040377427196</c:v>
                </c:pt>
                <c:pt idx="741">
                  <c:v>2.0738349579091859</c:v>
                </c:pt>
                <c:pt idx="742">
                  <c:v>1.5483592652480049</c:v>
                </c:pt>
                <c:pt idx="743">
                  <c:v>2.3927181870380907</c:v>
                </c:pt>
                <c:pt idx="744">
                  <c:v>5.4142065766222247</c:v>
                </c:pt>
                <c:pt idx="745">
                  <c:v>4.0129281142116957</c:v>
                </c:pt>
                <c:pt idx="746">
                  <c:v>4.5384118423188369</c:v>
                </c:pt>
                <c:pt idx="747">
                  <c:v>8.1291668092001714</c:v>
                </c:pt>
                <c:pt idx="748">
                  <c:v>6.2462081304478883</c:v>
                </c:pt>
                <c:pt idx="749">
                  <c:v>4.05672129468942</c:v>
                </c:pt>
                <c:pt idx="750">
                  <c:v>3.5312490457907924</c:v>
                </c:pt>
                <c:pt idx="751">
                  <c:v>1.6797273274726614</c:v>
                </c:pt>
                <c:pt idx="752">
                  <c:v>3.2123681125035901</c:v>
                </c:pt>
                <c:pt idx="753">
                  <c:v>2.4241528516305415</c:v>
                </c:pt>
                <c:pt idx="754">
                  <c:v>0.54119520600702387</c:v>
                </c:pt>
                <c:pt idx="755">
                  <c:v>1.9424657477636782</c:v>
                </c:pt>
                <c:pt idx="756">
                  <c:v>2.4678886360656986</c:v>
                </c:pt>
                <c:pt idx="757">
                  <c:v>2.9496296922125733</c:v>
                </c:pt>
                <c:pt idx="758">
                  <c:v>1.9986025211556073</c:v>
                </c:pt>
                <c:pt idx="759">
                  <c:v>6.2462081304478883</c:v>
                </c:pt>
                <c:pt idx="760">
                  <c:v>7.0782108321944053</c:v>
                </c:pt>
                <c:pt idx="761">
                  <c:v>1.1228076720601343</c:v>
                </c:pt>
                <c:pt idx="762">
                  <c:v>4.482271625164354</c:v>
                </c:pt>
                <c:pt idx="763">
                  <c:v>6.321435975518062</c:v>
                </c:pt>
                <c:pt idx="764">
                  <c:v>4.0881559592818695</c:v>
                </c:pt>
                <c:pt idx="765">
                  <c:v>2.9619836164144417</c:v>
                </c:pt>
                <c:pt idx="766">
                  <c:v>3.7064102884931724</c:v>
                </c:pt>
                <c:pt idx="767">
                  <c:v>2.1737637638579872</c:v>
                </c:pt>
                <c:pt idx="768">
                  <c:v>0.15943817080189851</c:v>
                </c:pt>
                <c:pt idx="769">
                  <c:v>0.14709101933305341</c:v>
                </c:pt>
                <c:pt idx="770">
                  <c:v>0.37839259398200198</c:v>
                </c:pt>
                <c:pt idx="771">
                  <c:v>1.0666675696977364</c:v>
                </c:pt>
                <c:pt idx="772">
                  <c:v>1.198035631922393</c:v>
                </c:pt>
                <c:pt idx="773">
                  <c:v>3.2999464380130772</c:v>
                </c:pt>
                <c:pt idx="774">
                  <c:v>2.4678886360656986</c:v>
                </c:pt>
                <c:pt idx="775">
                  <c:v>2.2052041680546943</c:v>
                </c:pt>
                <c:pt idx="776">
                  <c:v>5.4456412412146751</c:v>
                </c:pt>
                <c:pt idx="777">
                  <c:v>3.3437361747282472</c:v>
                </c:pt>
                <c:pt idx="778">
                  <c:v>3.8254198348325561</c:v>
                </c:pt>
                <c:pt idx="779">
                  <c:v>1.9548208198863972</c:v>
                </c:pt>
                <c:pt idx="780">
                  <c:v>4.4946186618411144</c:v>
                </c:pt>
                <c:pt idx="781">
                  <c:v>6.2462081304478883</c:v>
                </c:pt>
                <c:pt idx="782">
                  <c:v>4.6259867240657702</c:v>
                </c:pt>
                <c:pt idx="783">
                  <c:v>8.2167405430262548</c:v>
                </c:pt>
                <c:pt idx="784">
                  <c:v>8.8297991528803284</c:v>
                </c:pt>
                <c:pt idx="785">
                  <c:v>7.5599002319029704</c:v>
                </c:pt>
                <c:pt idx="786">
                  <c:v>3.9691464129424863</c:v>
                </c:pt>
                <c:pt idx="787">
                  <c:v>2.730681008636727</c:v>
                </c:pt>
                <c:pt idx="788">
                  <c:v>2.3804170671953835</c:v>
                </c:pt>
                <c:pt idx="789">
                  <c:v>7.9416573819001819</c:v>
                </c:pt>
                <c:pt idx="790">
                  <c:v>7.3285987720461074</c:v>
                </c:pt>
                <c:pt idx="791">
                  <c:v>8.5984976930234644</c:v>
                </c:pt>
                <c:pt idx="792">
                  <c:v>7.8102893196755243</c:v>
                </c:pt>
                <c:pt idx="793">
                  <c:v>6.9782877658498599</c:v>
                </c:pt>
                <c:pt idx="794">
                  <c:v>0.14709101933305341</c:v>
                </c:pt>
                <c:pt idx="795">
                  <c:v>11.194435752132664</c:v>
                </c:pt>
                <c:pt idx="796">
                  <c:v>18.989044472979206</c:v>
                </c:pt>
                <c:pt idx="797">
                  <c:v>14.916565668763765</c:v>
                </c:pt>
                <c:pt idx="798">
                  <c:v>6.9030599207796861</c:v>
                </c:pt>
                <c:pt idx="799">
                  <c:v>0.71635656350148913</c:v>
                </c:pt>
                <c:pt idx="800">
                  <c:v>0.23466590107998689</c:v>
                </c:pt>
                <c:pt idx="801">
                  <c:v>3.431315648158586</c:v>
                </c:pt>
                <c:pt idx="802">
                  <c:v>3.5626848583040935</c:v>
                </c:pt>
                <c:pt idx="803">
                  <c:v>5.3142731789900175</c:v>
                </c:pt>
                <c:pt idx="804">
                  <c:v>6.2776427950403395</c:v>
                </c:pt>
                <c:pt idx="805">
                  <c:v>7.5913348964954208</c:v>
                </c:pt>
                <c:pt idx="806">
                  <c:v>4.3509035629396964</c:v>
                </c:pt>
                <c:pt idx="807">
                  <c:v>4.9639506935852582</c:v>
                </c:pt>
                <c:pt idx="808">
                  <c:v>6.1462747328156828</c:v>
                </c:pt>
                <c:pt idx="809">
                  <c:v>7.7664961391978009</c:v>
                </c:pt>
                <c:pt idx="810">
                  <c:v>5.0515370545407041</c:v>
                </c:pt>
                <c:pt idx="811">
                  <c:v>2.730681008636727</c:v>
                </c:pt>
                <c:pt idx="812">
                  <c:v>3.5750422262685162</c:v>
                </c:pt>
                <c:pt idx="813">
                  <c:v>10.406274443539628</c:v>
                </c:pt>
                <c:pt idx="814">
                  <c:v>13.208803818260254</c:v>
                </c:pt>
                <c:pt idx="815">
                  <c:v>23.849685733708537</c:v>
                </c:pt>
                <c:pt idx="816">
                  <c:v>14.128403212249877</c:v>
                </c:pt>
                <c:pt idx="817">
                  <c:v>1.7358663967062937</c:v>
                </c:pt>
                <c:pt idx="818">
                  <c:v>0.71635656350148913</c:v>
                </c:pt>
                <c:pt idx="819">
                  <c:v>6.102493031546472</c:v>
                </c:pt>
                <c:pt idx="820">
                  <c:v>5.6645956643947786</c:v>
                </c:pt>
                <c:pt idx="821">
                  <c:v>5.7521705461417119</c:v>
                </c:pt>
                <c:pt idx="822">
                  <c:v>5.1829051167653617</c:v>
                </c:pt>
                <c:pt idx="823">
                  <c:v>10.393880342107964</c:v>
                </c:pt>
                <c:pt idx="824">
                  <c:v>11.357249958158285</c:v>
                </c:pt>
                <c:pt idx="825">
                  <c:v>5.7083773656639885</c:v>
                </c:pt>
                <c:pt idx="826">
                  <c:v>4.05672129468942</c:v>
                </c:pt>
                <c:pt idx="827">
                  <c:v>7.9540044185769405</c:v>
                </c:pt>
                <c:pt idx="828">
                  <c:v>2.436499888307301</c:v>
                </c:pt>
                <c:pt idx="829">
                  <c:v>1.6797273274726614</c:v>
                </c:pt>
                <c:pt idx="830">
                  <c:v>0.62877020254604254</c:v>
                </c:pt>
                <c:pt idx="831">
                  <c:v>0.36603396330464372</c:v>
                </c:pt>
                <c:pt idx="832">
                  <c:v>0.76014974397921253</c:v>
                </c:pt>
                <c:pt idx="833">
                  <c:v>3.5750422262685162</c:v>
                </c:pt>
                <c:pt idx="834">
                  <c:v>13.559034469996908</c:v>
                </c:pt>
                <c:pt idx="835">
                  <c:v>22.185659667640181</c:v>
                </c:pt>
                <c:pt idx="836">
                  <c:v>11.106849391177217</c:v>
                </c:pt>
                <c:pt idx="837">
                  <c:v>1.2418288124001164</c:v>
                </c:pt>
                <c:pt idx="838">
                  <c:v>4.2633172019842496</c:v>
                </c:pt>
                <c:pt idx="839">
                  <c:v>9.5180856078045757</c:v>
                </c:pt>
                <c:pt idx="840">
                  <c:v>11.663782706847876</c:v>
                </c:pt>
                <c:pt idx="841">
                  <c:v>9.3429243651021974</c:v>
                </c:pt>
                <c:pt idx="842">
                  <c:v>8.3795547490518754</c:v>
                </c:pt>
                <c:pt idx="843">
                  <c:v>3.0372091656429125</c:v>
                </c:pt>
                <c:pt idx="844">
                  <c:v>2.6868912719215579</c:v>
                </c:pt>
                <c:pt idx="845">
                  <c:v>0.89151780620386945</c:v>
                </c:pt>
                <c:pt idx="846">
                  <c:v>3.4874558653130689</c:v>
                </c:pt>
                <c:pt idx="847">
                  <c:v>1.9548208198863972</c:v>
                </c:pt>
                <c:pt idx="848">
                  <c:v>3.0057653176836516</c:v>
                </c:pt>
                <c:pt idx="849">
                  <c:v>0.20323135127962177</c:v>
                </c:pt>
                <c:pt idx="850">
                  <c:v>4.5384118423188369</c:v>
                </c:pt>
                <c:pt idx="851">
                  <c:v>3.3560878030884123</c:v>
                </c:pt>
                <c:pt idx="852">
                  <c:v>1.6920846954370836</c:v>
                </c:pt>
                <c:pt idx="853">
                  <c:v>0.59733553795359229</c:v>
                </c:pt>
                <c:pt idx="854">
                  <c:v>1.7358663967062937</c:v>
                </c:pt>
                <c:pt idx="855">
                  <c:v>3.7939851702401057</c:v>
                </c:pt>
                <c:pt idx="856">
                  <c:v>1.4731302722569799</c:v>
                </c:pt>
                <c:pt idx="857">
                  <c:v>1.7796595771840169</c:v>
                </c:pt>
                <c:pt idx="858">
                  <c:v>0.76014974397921253</c:v>
                </c:pt>
                <c:pt idx="859">
                  <c:v>0.29080623302655528</c:v>
                </c:pt>
                <c:pt idx="860">
                  <c:v>0.33459941350427863</c:v>
                </c:pt>
                <c:pt idx="861">
                  <c:v>3.9567878970572132</c:v>
                </c:pt>
                <c:pt idx="862">
                  <c:v>3.2999464380130772</c:v>
                </c:pt>
                <c:pt idx="863">
                  <c:v>7.9416573819001819</c:v>
                </c:pt>
                <c:pt idx="864">
                  <c:v>5.1391119362876374</c:v>
                </c:pt>
                <c:pt idx="865">
                  <c:v>2.1614144313395247</c:v>
                </c:pt>
                <c:pt idx="866">
                  <c:v>1.5607051540039136</c:v>
                </c:pt>
                <c:pt idx="867">
                  <c:v>0.80393144524842264</c:v>
                </c:pt>
                <c:pt idx="868">
                  <c:v>2.4678886360656986</c:v>
                </c:pt>
                <c:pt idx="869">
                  <c:v>3.0809989023580822</c:v>
                </c:pt>
                <c:pt idx="870">
                  <c:v>1.1542539306531829</c:v>
                </c:pt>
                <c:pt idx="871">
                  <c:v>4.5822050227965603</c:v>
                </c:pt>
                <c:pt idx="872">
                  <c:v>8.0415907795323864</c:v>
                </c:pt>
                <c:pt idx="873">
                  <c:v>9.8807562778069471</c:v>
                </c:pt>
                <c:pt idx="874">
                  <c:v>1.9986025211556073</c:v>
                </c:pt>
                <c:pt idx="875">
                  <c:v>0.54119520600702387</c:v>
                </c:pt>
                <c:pt idx="876">
                  <c:v>0.59733553795359229</c:v>
                </c:pt>
                <c:pt idx="877">
                  <c:v>2.1737637638579872</c:v>
                </c:pt>
                <c:pt idx="878">
                  <c:v>0.94765802335835259</c:v>
                </c:pt>
                <c:pt idx="879">
                  <c:v>2.9181904359367183</c:v>
                </c:pt>
                <c:pt idx="880">
                  <c:v>0.89151780620386945</c:v>
                </c:pt>
                <c:pt idx="881">
                  <c:v>5.107677271695187</c:v>
                </c:pt>
                <c:pt idx="882">
                  <c:v>0.46596747572893543</c:v>
                </c:pt>
                <c:pt idx="883">
                  <c:v>1.3855553905100464</c:v>
                </c:pt>
                <c:pt idx="884">
                  <c:v>3.0057653176836516</c:v>
                </c:pt>
                <c:pt idx="885">
                  <c:v>0.90386484288062929</c:v>
                </c:pt>
                <c:pt idx="886">
                  <c:v>0.33459941350427863</c:v>
                </c:pt>
                <c:pt idx="887">
                  <c:v>1.8110965376181696</c:v>
                </c:pt>
                <c:pt idx="888">
                  <c:v>3.1247886390732513</c:v>
                </c:pt>
                <c:pt idx="889">
                  <c:v>1.1542539306531829</c:v>
                </c:pt>
                <c:pt idx="890">
                  <c:v>1.198035631922393</c:v>
                </c:pt>
                <c:pt idx="891">
                  <c:v>3.0372091656429125</c:v>
                </c:pt>
                <c:pt idx="892">
                  <c:v>5.6645956643947786</c:v>
                </c:pt>
                <c:pt idx="893">
                  <c:v>5.2704799985122941</c:v>
                </c:pt>
                <c:pt idx="894">
                  <c:v>3.431315648158586</c:v>
                </c:pt>
                <c:pt idx="895">
                  <c:v>0.68492189890903887</c:v>
                </c:pt>
                <c:pt idx="896">
                  <c:v>2.6116611310096816</c:v>
                </c:pt>
                <c:pt idx="897">
                  <c:v>2.5678679505319582</c:v>
                </c:pt>
                <c:pt idx="898">
                  <c:v>1.6482915149593602</c:v>
                </c:pt>
                <c:pt idx="899">
                  <c:v>4.05672129468942</c:v>
                </c:pt>
                <c:pt idx="900">
                  <c:v>11.807536835058237</c:v>
                </c:pt>
                <c:pt idx="901">
                  <c:v>13.690471407472643</c:v>
                </c:pt>
                <c:pt idx="902">
                  <c:v>5.4142065766222247</c:v>
                </c:pt>
                <c:pt idx="903">
                  <c:v>4.6259867240657702</c:v>
                </c:pt>
                <c:pt idx="904">
                  <c:v>1.7358663967062937</c:v>
                </c:pt>
                <c:pt idx="905">
                  <c:v>1.6359375907574925</c:v>
                </c:pt>
                <c:pt idx="906">
                  <c:v>4.701214569135943</c:v>
                </c:pt>
                <c:pt idx="907">
                  <c:v>6.0586998510687478</c:v>
                </c:pt>
                <c:pt idx="908">
                  <c:v>1.4607797918176659</c:v>
                </c:pt>
                <c:pt idx="909">
                  <c:v>0.67256338302376595</c:v>
                </c:pt>
                <c:pt idx="910">
                  <c:v>0.77249678065597249</c:v>
                </c:pt>
                <c:pt idx="911">
                  <c:v>1.3417622100323232</c:v>
                </c:pt>
                <c:pt idx="912">
                  <c:v>1.8548862743333394</c:v>
                </c:pt>
                <c:pt idx="913">
                  <c:v>0.54119520600702387</c:v>
                </c:pt>
                <c:pt idx="914">
                  <c:v>1.6359375907574925</c:v>
                </c:pt>
                <c:pt idx="915">
                  <c:v>0.40982714378236712</c:v>
                </c:pt>
                <c:pt idx="916">
                  <c:v>3.1685783757884209</c:v>
                </c:pt>
                <c:pt idx="917">
                  <c:v>1.6797273274726614</c:v>
                </c:pt>
                <c:pt idx="918">
                  <c:v>3.1247886390732513</c:v>
                </c:pt>
                <c:pt idx="919">
                  <c:v>3.0372091656429125</c:v>
                </c:pt>
                <c:pt idx="920">
                  <c:v>5.0077438740629807</c:v>
                </c:pt>
                <c:pt idx="921">
                  <c:v>5.533227602170121</c:v>
                </c:pt>
                <c:pt idx="922">
                  <c:v>6.0149066705910252</c:v>
                </c:pt>
                <c:pt idx="923">
                  <c:v>5.9711134901133018</c:v>
                </c:pt>
                <c:pt idx="924">
                  <c:v>5.9711134901133018</c:v>
                </c:pt>
                <c:pt idx="925">
                  <c:v>7.0658626475967932</c:v>
                </c:pt>
                <c:pt idx="926">
                  <c:v>0.67256338302376595</c:v>
                </c:pt>
                <c:pt idx="927">
                  <c:v>7.4285321696783129</c:v>
                </c:pt>
                <c:pt idx="928">
                  <c:v>6.7278986780773069</c:v>
                </c:pt>
                <c:pt idx="929">
                  <c:v>17.36875419134601</c:v>
                </c:pt>
                <c:pt idx="930">
                  <c:v>21.572555140952051</c:v>
                </c:pt>
                <c:pt idx="931">
                  <c:v>7.6036945603015456</c:v>
                </c:pt>
                <c:pt idx="932">
                  <c:v>2.8306155541897851</c:v>
                </c:pt>
                <c:pt idx="933">
                  <c:v>8.5232709958741424</c:v>
                </c:pt>
                <c:pt idx="934">
                  <c:v>15.398233257976157</c:v>
                </c:pt>
                <c:pt idx="935">
                  <c:v>5.7207358815492615</c:v>
                </c:pt>
                <c:pt idx="936">
                  <c:v>2.0300452211940168</c:v>
                </c:pt>
                <c:pt idx="937">
                  <c:v>5.7083773656639885</c:v>
                </c:pt>
                <c:pt idx="938">
                  <c:v>4.2633172019842496</c:v>
                </c:pt>
                <c:pt idx="939">
                  <c:v>8.4671296307988086</c:v>
                </c:pt>
                <c:pt idx="940">
                  <c:v>9.211556302877538</c:v>
                </c:pt>
                <c:pt idx="941">
                  <c:v>10.744191348304211</c:v>
                </c:pt>
                <c:pt idx="942">
                  <c:v>11.444836319113731</c:v>
                </c:pt>
                <c:pt idx="943">
                  <c:v>11.00693895196204</c:v>
                </c:pt>
                <c:pt idx="944">
                  <c:v>6.496597218220443</c:v>
                </c:pt>
                <c:pt idx="945">
                  <c:v>1.4607797918176659</c:v>
                </c:pt>
                <c:pt idx="946">
                  <c:v>1.8110965376181696</c:v>
                </c:pt>
                <c:pt idx="947">
                  <c:v>1.1666009673299429</c:v>
                </c:pt>
                <c:pt idx="948">
                  <c:v>1.5483592652480049</c:v>
                </c:pt>
                <c:pt idx="949">
                  <c:v>0.77249678065597249</c:v>
                </c:pt>
                <c:pt idx="950">
                  <c:v>5.326620215666777</c:v>
                </c:pt>
                <c:pt idx="951">
                  <c:v>3.5750422262685162</c:v>
                </c:pt>
                <c:pt idx="952">
                  <c:v>5.7645175828184714</c:v>
                </c:pt>
                <c:pt idx="953">
                  <c:v>3.6188239275377261</c:v>
                </c:pt>
                <c:pt idx="954">
                  <c:v>2.1737637638579872</c:v>
                </c:pt>
                <c:pt idx="955">
                  <c:v>0.84772462572614615</c:v>
                </c:pt>
                <c:pt idx="956">
                  <c:v>0.36603396330464372</c:v>
                </c:pt>
                <c:pt idx="957">
                  <c:v>2.3365664906750947</c:v>
                </c:pt>
                <c:pt idx="958">
                  <c:v>3.8254198348325561</c:v>
                </c:pt>
                <c:pt idx="959">
                  <c:v>5.2266982972430851</c:v>
                </c:pt>
                <c:pt idx="960">
                  <c:v>3.2999464380130772</c:v>
                </c:pt>
                <c:pt idx="961">
                  <c:v>2.9496296922125733</c:v>
                </c:pt>
                <c:pt idx="962">
                  <c:v>1.8110965376181696</c:v>
                </c:pt>
                <c:pt idx="963">
                  <c:v>6.4651625536279917</c:v>
                </c:pt>
                <c:pt idx="964">
                  <c:v>16.098924145619726</c:v>
                </c:pt>
                <c:pt idx="965">
                  <c:v>18.419790522811368</c:v>
                </c:pt>
                <c:pt idx="966">
                  <c:v>16.930937178653906</c:v>
                </c:pt>
                <c:pt idx="967">
                  <c:v>6.2900013109256125</c:v>
                </c:pt>
                <c:pt idx="968">
                  <c:v>3.0933516786390984</c:v>
                </c:pt>
                <c:pt idx="969">
                  <c:v>4.1005144751671425</c:v>
                </c:pt>
                <c:pt idx="970">
                  <c:v>0.72870360017824909</c:v>
                </c:pt>
                <c:pt idx="971">
                  <c:v>2.2927836414850331</c:v>
                </c:pt>
                <c:pt idx="972">
                  <c:v>1.8548862743333394</c:v>
                </c:pt>
                <c:pt idx="973">
                  <c:v>3.2999464380130772</c:v>
                </c:pt>
                <c:pt idx="974">
                  <c:v>1.9862554844788474</c:v>
                </c:pt>
                <c:pt idx="975">
                  <c:v>0.45362032426009036</c:v>
                </c:pt>
                <c:pt idx="976">
                  <c:v>1.2541873282853895</c:v>
                </c:pt>
                <c:pt idx="977">
                  <c:v>2.4802930687850244</c:v>
                </c:pt>
                <c:pt idx="978">
                  <c:v>3.1685783757884209</c:v>
                </c:pt>
                <c:pt idx="979">
                  <c:v>7.8102893196755243</c:v>
                </c:pt>
                <c:pt idx="980">
                  <c:v>4.2633172019842496</c:v>
                </c:pt>
                <c:pt idx="981">
                  <c:v>6.321435975518062</c:v>
                </c:pt>
                <c:pt idx="982">
                  <c:v>8.8174521162035688</c:v>
                </c:pt>
                <c:pt idx="983">
                  <c:v>4.307110382461973</c:v>
                </c:pt>
                <c:pt idx="984">
                  <c:v>2.9496296922125733</c:v>
                </c:pt>
                <c:pt idx="985">
                  <c:v>5.1829051167653617</c:v>
                </c:pt>
                <c:pt idx="986">
                  <c:v>2.0738349579091859</c:v>
                </c:pt>
                <c:pt idx="987">
                  <c:v>3.1247886390732513</c:v>
                </c:pt>
                <c:pt idx="988">
                  <c:v>2.3365664906750947</c:v>
                </c:pt>
                <c:pt idx="989">
                  <c:v>2.0300452211940168</c:v>
                </c:pt>
                <c:pt idx="990">
                  <c:v>0.42217429525121219</c:v>
                </c:pt>
                <c:pt idx="991">
                  <c:v>1.6797273274726614</c:v>
                </c:pt>
                <c:pt idx="992">
                  <c:v>2.436499888307301</c:v>
                </c:pt>
                <c:pt idx="993">
                  <c:v>0.553542357475869</c:v>
                </c:pt>
                <c:pt idx="994">
                  <c:v>1.7235170641878312</c:v>
                </c:pt>
                <c:pt idx="995">
                  <c:v>3.0809989023580822</c:v>
                </c:pt>
                <c:pt idx="996">
                  <c:v>0.58498838648474727</c:v>
                </c:pt>
                <c:pt idx="997">
                  <c:v>1.1542539306531829</c:v>
                </c:pt>
                <c:pt idx="998">
                  <c:v>1.7235170641878312</c:v>
                </c:pt>
                <c:pt idx="999">
                  <c:v>0.49740202552930057</c:v>
                </c:pt>
                <c:pt idx="1000">
                  <c:v>3.7501919897623823</c:v>
                </c:pt>
                <c:pt idx="1001">
                  <c:v>4.8887228485150835</c:v>
                </c:pt>
                <c:pt idx="1002">
                  <c:v>11.282022113088113</c:v>
                </c:pt>
                <c:pt idx="1003">
                  <c:v>15.135474175109815</c:v>
                </c:pt>
                <c:pt idx="1004">
                  <c:v>20.346460879660931</c:v>
                </c:pt>
                <c:pt idx="1005">
                  <c:v>18.025594502469293</c:v>
                </c:pt>
                <c:pt idx="1006">
                  <c:v>7.9102227173077315</c:v>
                </c:pt>
                <c:pt idx="1007">
                  <c:v>1.6044983344816368</c:v>
                </c:pt>
                <c:pt idx="1008">
                  <c:v>0.40982714378236712</c:v>
                </c:pt>
                <c:pt idx="1009">
                  <c:v>1.198035631922393</c:v>
                </c:pt>
                <c:pt idx="1010">
                  <c:v>6.0586998510687478</c:v>
                </c:pt>
                <c:pt idx="1011">
                  <c:v>8.5984976930234644</c:v>
                </c:pt>
                <c:pt idx="1012">
                  <c:v>9.605660489551509</c:v>
                </c:pt>
                <c:pt idx="1013">
                  <c:v>11.882737130027978</c:v>
                </c:pt>
                <c:pt idx="1014">
                  <c:v>12.539577441151263</c:v>
                </c:pt>
                <c:pt idx="1015">
                  <c:v>11.882737130027978</c:v>
                </c:pt>
                <c:pt idx="1016">
                  <c:v>9.6932468505069558</c:v>
                </c:pt>
                <c:pt idx="1017">
                  <c:v>2.2489939047698639</c:v>
                </c:pt>
                <c:pt idx="1018">
                  <c:v>10.975527245786616</c:v>
                </c:pt>
                <c:pt idx="1019">
                  <c:v>15.617256556407339</c:v>
                </c:pt>
                <c:pt idx="1020">
                  <c:v>10.581447165450522</c:v>
                </c:pt>
                <c:pt idx="1021">
                  <c:v>14.215874781120192</c:v>
                </c:pt>
                <c:pt idx="1022">
                  <c:v>2.4678886360656986</c:v>
                </c:pt>
                <c:pt idx="1023">
                  <c:v>9.6494536700292333</c:v>
                </c:pt>
                <c:pt idx="1024">
                  <c:v>8.4671296307988086</c:v>
                </c:pt>
                <c:pt idx="1025">
                  <c:v>6.8031265231474807</c:v>
                </c:pt>
                <c:pt idx="1026">
                  <c:v>1.6359375907574925</c:v>
                </c:pt>
                <c:pt idx="1027">
                  <c:v>5.326620215666777</c:v>
                </c:pt>
                <c:pt idx="1028">
                  <c:v>20.521633601571825</c:v>
                </c:pt>
                <c:pt idx="1029">
                  <c:v>25.250952716910547</c:v>
                </c:pt>
                <c:pt idx="1030">
                  <c:v>7.1220028647512752</c:v>
                </c:pt>
                <c:pt idx="1031">
                  <c:v>5.0953302350184275</c:v>
                </c:pt>
                <c:pt idx="1032">
                  <c:v>13.415372175454651</c:v>
                </c:pt>
                <c:pt idx="1033">
                  <c:v>16.305503982022643</c:v>
                </c:pt>
                <c:pt idx="1034">
                  <c:v>7.6789212574508676</c:v>
                </c:pt>
                <c:pt idx="1035">
                  <c:v>0.32225226203543356</c:v>
                </c:pt>
                <c:pt idx="1036">
                  <c:v>0.97909268795080273</c:v>
                </c:pt>
                <c:pt idx="1037">
                  <c:v>8.0292322636471134</c:v>
                </c:pt>
                <c:pt idx="1038">
                  <c:v>13.196429231483062</c:v>
                </c:pt>
                <c:pt idx="1039">
                  <c:v>9.3429243651021974</c:v>
                </c:pt>
                <c:pt idx="1040">
                  <c:v>5.533227602170121</c:v>
                </c:pt>
                <c:pt idx="1041">
                  <c:v>6.3337830121948224</c:v>
                </c:pt>
                <c:pt idx="1042">
                  <c:v>3.2685129213414785</c:v>
                </c:pt>
                <c:pt idx="1043">
                  <c:v>1.3294105816721578</c:v>
                </c:pt>
                <c:pt idx="1044">
                  <c:v>3.4751053848737556</c:v>
                </c:pt>
                <c:pt idx="1045">
                  <c:v>0.59733553795359229</c:v>
                </c:pt>
                <c:pt idx="1046">
                  <c:v>1.6797273274726614</c:v>
                </c:pt>
                <c:pt idx="1047">
                  <c:v>3.3560878030884123</c:v>
                </c:pt>
                <c:pt idx="1048">
                  <c:v>8.3043269039817016</c:v>
                </c:pt>
                <c:pt idx="1049">
                  <c:v>6.4651625536279917</c:v>
                </c:pt>
                <c:pt idx="1050">
                  <c:v>1.198035631922393</c:v>
                </c:pt>
                <c:pt idx="1051">
                  <c:v>1.9110276394086738</c:v>
                </c:pt>
                <c:pt idx="1052">
                  <c:v>5.3704133961445013</c:v>
                </c:pt>
                <c:pt idx="1053">
                  <c:v>9.5742614105054518</c:v>
                </c:pt>
                <c:pt idx="1054">
                  <c:v>5.7207358815492615</c:v>
                </c:pt>
                <c:pt idx="1055">
                  <c:v>3.6940517726078994</c:v>
                </c:pt>
                <c:pt idx="1056">
                  <c:v>5.9504715773649297E-2</c:v>
                </c:pt>
                <c:pt idx="1057">
                  <c:v>1.7358663967062937</c:v>
                </c:pt>
                <c:pt idx="1058">
                  <c:v>3.7501919897623823</c:v>
                </c:pt>
                <c:pt idx="1059">
                  <c:v>5.501781458369158</c:v>
                </c:pt>
                <c:pt idx="1060">
                  <c:v>0.32225226203543356</c:v>
                </c:pt>
                <c:pt idx="1061">
                  <c:v>2.0423957016333305</c:v>
                </c:pt>
                <c:pt idx="1062">
                  <c:v>11.01926303022177</c:v>
                </c:pt>
                <c:pt idx="1063">
                  <c:v>7.1657960452289986</c:v>
                </c:pt>
                <c:pt idx="1064">
                  <c:v>1.2856208449569886</c:v>
                </c:pt>
                <c:pt idx="1065">
                  <c:v>5.5770093034393318</c:v>
                </c:pt>
                <c:pt idx="1066">
                  <c:v>4.701214569135943</c:v>
                </c:pt>
                <c:pt idx="1067">
                  <c:v>2.5993117984912186</c:v>
                </c:pt>
                <c:pt idx="1068">
                  <c:v>3.5626848583040935</c:v>
                </c:pt>
                <c:pt idx="1069">
                  <c:v>3.1247886390732513</c:v>
                </c:pt>
                <c:pt idx="1070">
                  <c:v>1.6797273274726614</c:v>
                </c:pt>
                <c:pt idx="1071">
                  <c:v>5.8835386083663694</c:v>
                </c:pt>
                <c:pt idx="1072">
                  <c:v>4.307110382461973</c:v>
                </c:pt>
                <c:pt idx="1073">
                  <c:v>2.5117392125859879</c:v>
                </c:pt>
                <c:pt idx="1074">
                  <c:v>2.3365664906750947</c:v>
                </c:pt>
                <c:pt idx="1075">
                  <c:v>0.94765802335835259</c:v>
                </c:pt>
                <c:pt idx="1076">
                  <c:v>11.588513536627056</c:v>
                </c:pt>
                <c:pt idx="1077">
                  <c:v>12.94604473539391</c:v>
                </c:pt>
                <c:pt idx="1078">
                  <c:v>3.1809265603860317</c:v>
                </c:pt>
                <c:pt idx="1079">
                  <c:v>1.6359375907574925</c:v>
                </c:pt>
                <c:pt idx="1080">
                  <c:v>1.9862554844788474</c:v>
                </c:pt>
                <c:pt idx="1081">
                  <c:v>1.2418288124001164</c:v>
                </c:pt>
                <c:pt idx="1082">
                  <c:v>8.260534871424829</c:v>
                </c:pt>
                <c:pt idx="1083">
                  <c:v>0.46596747572893543</c:v>
                </c:pt>
                <c:pt idx="1084">
                  <c:v>5.0515370545407041</c:v>
                </c:pt>
                <c:pt idx="1085">
                  <c:v>6.2776427950403395</c:v>
                </c:pt>
                <c:pt idx="1086">
                  <c:v>4.701214569135943</c:v>
                </c:pt>
                <c:pt idx="1087">
                  <c:v>4.6136396873890106</c:v>
                </c:pt>
                <c:pt idx="1088">
                  <c:v>4.0129281142116957</c:v>
                </c:pt>
                <c:pt idx="1089">
                  <c:v>7.2971641074536562</c:v>
                </c:pt>
                <c:pt idx="1090">
                  <c:v>8.3481200844594241</c:v>
                </c:pt>
                <c:pt idx="1091">
                  <c:v>0.68492189890903887</c:v>
                </c:pt>
                <c:pt idx="1092">
                  <c:v>3.5188951215889239</c:v>
                </c:pt>
                <c:pt idx="1093">
                  <c:v>5.3580663594677409</c:v>
                </c:pt>
                <c:pt idx="1094">
                  <c:v>6.3652291559957854</c:v>
                </c:pt>
                <c:pt idx="1095">
                  <c:v>1.8986760110485084</c:v>
                </c:pt>
                <c:pt idx="1096">
                  <c:v>1.9862554844788474</c:v>
                </c:pt>
                <c:pt idx="1097">
                  <c:v>5.533227602170121</c:v>
                </c:pt>
                <c:pt idx="1098">
                  <c:v>7.54755319522621</c:v>
                </c:pt>
                <c:pt idx="1099">
                  <c:v>0.80393144524842264</c:v>
                </c:pt>
                <c:pt idx="1100">
                  <c:v>1.1104607501754598</c:v>
                </c:pt>
                <c:pt idx="1101">
                  <c:v>2.3804170671953835</c:v>
                </c:pt>
                <c:pt idx="1102">
                  <c:v>1.7235170641878312</c:v>
                </c:pt>
                <c:pt idx="1103">
                  <c:v>2.2489939047698639</c:v>
                </c:pt>
                <c:pt idx="1104">
                  <c:v>1.035232790313201</c:v>
                </c:pt>
                <c:pt idx="1105">
                  <c:v>0.20323135127962177</c:v>
                </c:pt>
                <c:pt idx="1106">
                  <c:v>6.9030599207796861</c:v>
                </c:pt>
                <c:pt idx="1107">
                  <c:v>9.8370193454509387</c:v>
                </c:pt>
                <c:pt idx="1108">
                  <c:v>4.7573547862904269</c:v>
                </c:pt>
                <c:pt idx="1109">
                  <c:v>1.9548208198863972</c:v>
                </c:pt>
                <c:pt idx="1110">
                  <c:v>0.76014974397921253</c:v>
                </c:pt>
                <c:pt idx="1111">
                  <c:v>6.5089442548972034</c:v>
                </c:pt>
                <c:pt idx="1112">
                  <c:v>13.821793552863246</c:v>
                </c:pt>
                <c:pt idx="1113">
                  <c:v>2.6554543114874045</c:v>
                </c:pt>
                <c:pt idx="1114">
                  <c:v>1.1666009673299429</c:v>
                </c:pt>
                <c:pt idx="1115">
                  <c:v>2.5993117984912186</c:v>
                </c:pt>
                <c:pt idx="1116">
                  <c:v>2.3365664906750947</c:v>
                </c:pt>
                <c:pt idx="1117">
                  <c:v>0.37839259398200198</c:v>
                </c:pt>
                <c:pt idx="1118">
                  <c:v>0.89151780620386945</c:v>
                </c:pt>
                <c:pt idx="1119">
                  <c:v>2.1176246946243555</c:v>
                </c:pt>
                <c:pt idx="1120">
                  <c:v>2.8182604820670658</c:v>
                </c:pt>
                <c:pt idx="1121">
                  <c:v>2.3365664906750947</c:v>
                </c:pt>
                <c:pt idx="1122">
                  <c:v>0.62877020254604254</c:v>
                </c:pt>
                <c:pt idx="1123">
                  <c:v>6.2900013109256125</c:v>
                </c:pt>
                <c:pt idx="1124">
                  <c:v>7.4285321696783129</c:v>
                </c:pt>
                <c:pt idx="1125">
                  <c:v>1.7673068009030002</c:v>
                </c:pt>
                <c:pt idx="1126">
                  <c:v>1.5483592652480049</c:v>
                </c:pt>
                <c:pt idx="1127">
                  <c:v>7.1863334971799017E-2</c:v>
                </c:pt>
                <c:pt idx="1128">
                  <c:v>6.7278986780773069</c:v>
                </c:pt>
                <c:pt idx="1129">
                  <c:v>3.4436626848353455</c:v>
                </c:pt>
                <c:pt idx="1130">
                  <c:v>1.6359375907574925</c:v>
                </c:pt>
                <c:pt idx="1131">
                  <c:v>2.6868912719215579</c:v>
                </c:pt>
                <c:pt idx="1132">
                  <c:v>1.6359375907574925</c:v>
                </c:pt>
                <c:pt idx="1133">
                  <c:v>2.7744707453518962</c:v>
                </c:pt>
                <c:pt idx="1134">
                  <c:v>2.3804170671953835</c:v>
                </c:pt>
                <c:pt idx="1135">
                  <c:v>2.8182604820670658</c:v>
                </c:pt>
                <c:pt idx="1136">
                  <c:v>3.3998809835661357</c:v>
                </c:pt>
                <c:pt idx="1137">
                  <c:v>4.1005144751671425</c:v>
                </c:pt>
                <c:pt idx="1138">
                  <c:v>0.11564499032417513</c:v>
                </c:pt>
                <c:pt idx="1139">
                  <c:v>2.8070154494075697E-2</c:v>
                </c:pt>
                <c:pt idx="1140">
                  <c:v>1.1228076720601343</c:v>
                </c:pt>
                <c:pt idx="1141">
                  <c:v>3.7501919897623823</c:v>
                </c:pt>
                <c:pt idx="1142">
                  <c:v>2.862050218782235</c:v>
                </c:pt>
                <c:pt idx="1143">
                  <c:v>4.482271625164354</c:v>
                </c:pt>
                <c:pt idx="1144">
                  <c:v>7.8978642014224567</c:v>
                </c:pt>
                <c:pt idx="1145">
                  <c:v>7.9854505623779044</c:v>
                </c:pt>
                <c:pt idx="1146">
                  <c:v>7.0658626475967932</c:v>
                </c:pt>
                <c:pt idx="1147">
                  <c:v>4.5260533264335638</c:v>
                </c:pt>
                <c:pt idx="1148">
                  <c:v>2.6431015352063882</c:v>
                </c:pt>
                <c:pt idx="1149">
                  <c:v>1.0228858684285262</c:v>
                </c:pt>
                <c:pt idx="1150">
                  <c:v>6.6403123171218592</c:v>
                </c:pt>
                <c:pt idx="1151">
                  <c:v>14.741392946852871</c:v>
                </c:pt>
                <c:pt idx="1152">
                  <c:v>0.42217429525121219</c:v>
                </c:pt>
                <c:pt idx="1153">
                  <c:v>4.2633172019842496</c:v>
                </c:pt>
                <c:pt idx="1154">
                  <c:v>5.3580663594677409</c:v>
                </c:pt>
                <c:pt idx="1155">
                  <c:v>3.5626848583040935</c:v>
                </c:pt>
                <c:pt idx="1156">
                  <c:v>1.4607797918176659</c:v>
                </c:pt>
                <c:pt idx="1157">
                  <c:v>5.282838514397568</c:v>
                </c:pt>
                <c:pt idx="1158">
                  <c:v>8.1291668092001714</c:v>
                </c:pt>
                <c:pt idx="1159">
                  <c:v>4.05672129468942</c:v>
                </c:pt>
                <c:pt idx="1160">
                  <c:v>9.7931687689306486</c:v>
                </c:pt>
                <c:pt idx="1161">
                  <c:v>16.930937178653906</c:v>
                </c:pt>
                <c:pt idx="1162">
                  <c:v>8.9173855138357752</c:v>
                </c:pt>
                <c:pt idx="1163">
                  <c:v>6.9906348025266203</c:v>
                </c:pt>
                <c:pt idx="1164">
                  <c:v>8.6984310906556708</c:v>
                </c:pt>
                <c:pt idx="1165">
                  <c:v>0.64112871843131558</c:v>
                </c:pt>
                <c:pt idx="1166">
                  <c:v>5.4018480607369508</c:v>
                </c:pt>
                <c:pt idx="1167">
                  <c:v>10.306305460361029</c:v>
                </c:pt>
                <c:pt idx="1168">
                  <c:v>5.9273317888440928</c:v>
                </c:pt>
                <c:pt idx="1169">
                  <c:v>12.157767486794894</c:v>
                </c:pt>
                <c:pt idx="1170">
                  <c:v>4.8449411472458737</c:v>
                </c:pt>
                <c:pt idx="1171">
                  <c:v>14.55389155499884</c:v>
                </c:pt>
                <c:pt idx="1172">
                  <c:v>16.611998849324138</c:v>
                </c:pt>
                <c:pt idx="1173">
                  <c:v>17.006080077581082</c:v>
                </c:pt>
                <c:pt idx="1174">
                  <c:v>12.977474808302958</c:v>
                </c:pt>
                <c:pt idx="1175">
                  <c:v>5.7521705461417119</c:v>
                </c:pt>
                <c:pt idx="1176">
                  <c:v>8.729865755248122</c:v>
                </c:pt>
                <c:pt idx="1177">
                  <c:v>9.2553494833552623</c:v>
                </c:pt>
                <c:pt idx="1178">
                  <c:v>3.0057653176836516</c:v>
                </c:pt>
                <c:pt idx="1179">
                  <c:v>1.9986025211556073</c:v>
                </c:pt>
                <c:pt idx="1180">
                  <c:v>2.3804170671953835</c:v>
                </c:pt>
                <c:pt idx="1181">
                  <c:v>17.850421780558399</c:v>
                </c:pt>
                <c:pt idx="1182">
                  <c:v>22.404568173986231</c:v>
                </c:pt>
                <c:pt idx="1183">
                  <c:v>20.696806323482715</c:v>
                </c:pt>
                <c:pt idx="1184">
                  <c:v>23.937272094663982</c:v>
                </c:pt>
                <c:pt idx="1185">
                  <c:v>17.062259324044511</c:v>
                </c:pt>
                <c:pt idx="1186">
                  <c:v>8.4794881466840817</c:v>
                </c:pt>
                <c:pt idx="1187">
                  <c:v>1.5921490019631743</c:v>
                </c:pt>
                <c:pt idx="1188">
                  <c:v>11.53241464462322</c:v>
                </c:pt>
                <c:pt idx="1189">
                  <c:v>14.904236998820625</c:v>
                </c:pt>
                <c:pt idx="1190">
                  <c:v>11.751369067803322</c:v>
                </c:pt>
                <c:pt idx="1191">
                  <c:v>12.057886893521847</c:v>
                </c:pt>
                <c:pt idx="1192">
                  <c:v>9.3867175455799181</c:v>
                </c:pt>
                <c:pt idx="1193">
                  <c:v>5.4018480607369508</c:v>
                </c:pt>
                <c:pt idx="1194">
                  <c:v>3.0809989023580822</c:v>
                </c:pt>
                <c:pt idx="1195">
                  <c:v>2.0423957016333305</c:v>
                </c:pt>
                <c:pt idx="1196">
                  <c:v>10.712768162920273</c:v>
                </c:pt>
                <c:pt idx="1197">
                  <c:v>8.5232709958741424</c:v>
                </c:pt>
                <c:pt idx="1198">
                  <c:v>2.9934194289277434</c:v>
                </c:pt>
                <c:pt idx="1199">
                  <c:v>3.1685783757884209</c:v>
                </c:pt>
                <c:pt idx="1200">
                  <c:v>7.4161736537930398</c:v>
                </c:pt>
                <c:pt idx="1201">
                  <c:v>12.408209378926607</c:v>
                </c:pt>
                <c:pt idx="1202">
                  <c:v>1.4607797918176659</c:v>
                </c:pt>
                <c:pt idx="1203">
                  <c:v>2.6554543114874045</c:v>
                </c:pt>
                <c:pt idx="1204">
                  <c:v>4.1005144751671425</c:v>
                </c:pt>
                <c:pt idx="1205">
                  <c:v>2.3489250065603677</c:v>
                </c:pt>
                <c:pt idx="1206">
                  <c:v>4.3194574191387334</c:v>
                </c:pt>
                <c:pt idx="1207">
                  <c:v>4.1880893569140767</c:v>
                </c:pt>
                <c:pt idx="1208">
                  <c:v>0.59733553795359229</c:v>
                </c:pt>
                <c:pt idx="1209">
                  <c:v>3.8254198348325561</c:v>
                </c:pt>
                <c:pt idx="1210">
                  <c:v>1.8548862743333394</c:v>
                </c:pt>
                <c:pt idx="1211">
                  <c:v>2.6431015352063882</c:v>
                </c:pt>
                <c:pt idx="1212">
                  <c:v>3.431315648158586</c:v>
                </c:pt>
                <c:pt idx="1213">
                  <c:v>1.9986025211556073</c:v>
                </c:pt>
                <c:pt idx="1214">
                  <c:v>8.6984310906556708</c:v>
                </c:pt>
                <c:pt idx="1215">
                  <c:v>12.858458374438463</c:v>
                </c:pt>
                <c:pt idx="1216">
                  <c:v>8.567063028431015</c:v>
                </c:pt>
                <c:pt idx="1217">
                  <c:v>12.420526569661233</c:v>
                </c:pt>
                <c:pt idx="1218">
                  <c:v>14.434898079551376</c:v>
                </c:pt>
                <c:pt idx="1219">
                  <c:v>16.755764456743012</c:v>
                </c:pt>
                <c:pt idx="1220">
                  <c:v>4.1005144751671425</c:v>
                </c:pt>
                <c:pt idx="1221">
                  <c:v>5.0515370545407041</c:v>
                </c:pt>
                <c:pt idx="1222">
                  <c:v>11.838943949550258</c:v>
                </c:pt>
                <c:pt idx="1223">
                  <c:v>16.174067044546906</c:v>
                </c:pt>
                <c:pt idx="1224">
                  <c:v>8.7736589357258445</c:v>
                </c:pt>
                <c:pt idx="1225">
                  <c:v>5.8835386083663694</c:v>
                </c:pt>
                <c:pt idx="1226">
                  <c:v>7.54755319522621</c:v>
                </c:pt>
                <c:pt idx="1227">
                  <c:v>9.3867175455799181</c:v>
                </c:pt>
                <c:pt idx="1228">
                  <c:v>3.2247197408637551</c:v>
                </c:pt>
                <c:pt idx="1229">
                  <c:v>18.901458112023757</c:v>
                </c:pt>
                <c:pt idx="1230">
                  <c:v>15.31064689702071</c:v>
                </c:pt>
                <c:pt idx="1231">
                  <c:v>1.6044983344816368</c:v>
                </c:pt>
                <c:pt idx="1232">
                  <c:v>5.5770093034393318</c:v>
                </c:pt>
                <c:pt idx="1233">
                  <c:v>9.7808217322538908</c:v>
                </c:pt>
                <c:pt idx="1234">
                  <c:v>0.71635656350148913</c:v>
                </c:pt>
                <c:pt idx="1235">
                  <c:v>0.90386484288062929</c:v>
                </c:pt>
                <c:pt idx="1236">
                  <c:v>4.4384784446866306</c:v>
                </c:pt>
                <c:pt idx="1237">
                  <c:v>0.29080623302655528</c:v>
                </c:pt>
                <c:pt idx="1238">
                  <c:v>2.436499888307301</c:v>
                </c:pt>
                <c:pt idx="1239">
                  <c:v>1.2418288124001164</c:v>
                </c:pt>
                <c:pt idx="1240">
                  <c:v>5.4894344216923985</c:v>
                </c:pt>
                <c:pt idx="1241">
                  <c:v>7.197230709821449</c:v>
                </c:pt>
                <c:pt idx="1242">
                  <c:v>7.3285987720461074</c:v>
                </c:pt>
                <c:pt idx="1243">
                  <c:v>8.0292322636471134</c:v>
                </c:pt>
                <c:pt idx="1244">
                  <c:v>2.4241528516305415</c:v>
                </c:pt>
                <c:pt idx="1245">
                  <c:v>0.40982714378236712</c:v>
                </c:pt>
                <c:pt idx="1246">
                  <c:v>1.0790259707909244</c:v>
                </c:pt>
                <c:pt idx="1247">
                  <c:v>1.1666009673299429</c:v>
                </c:pt>
                <c:pt idx="1248">
                  <c:v>0.40982714378236712</c:v>
                </c:pt>
                <c:pt idx="1249">
                  <c:v>1.9548208198863972</c:v>
                </c:pt>
                <c:pt idx="1250">
                  <c:v>3.7064102884931724</c:v>
                </c:pt>
                <c:pt idx="1251">
                  <c:v>1.6482915149593602</c:v>
                </c:pt>
                <c:pt idx="1252">
                  <c:v>1.9424657477636782</c:v>
                </c:pt>
                <c:pt idx="1253">
                  <c:v>1.0666675696977364</c:v>
                </c:pt>
                <c:pt idx="1254">
                  <c:v>4.4384784446866306</c:v>
                </c:pt>
                <c:pt idx="1255">
                  <c:v>7.9854505623779044</c:v>
                </c:pt>
                <c:pt idx="1256">
                  <c:v>5.1829051167653617</c:v>
                </c:pt>
                <c:pt idx="1257">
                  <c:v>1.5045695285328353</c:v>
                </c:pt>
                <c:pt idx="1258">
                  <c:v>2.3927181870380907</c:v>
                </c:pt>
                <c:pt idx="1259">
                  <c:v>2.4802930687850244</c:v>
                </c:pt>
                <c:pt idx="1260">
                  <c:v>4.6697799045434936</c:v>
                </c:pt>
                <c:pt idx="1261">
                  <c:v>15.967487208143993</c:v>
                </c:pt>
                <c:pt idx="1262">
                  <c:v>29.1482587992151</c:v>
                </c:pt>
                <c:pt idx="1263">
                  <c:v>25.601298160732338</c:v>
                </c:pt>
                <c:pt idx="1264">
                  <c:v>17.412604767866295</c:v>
                </c:pt>
                <c:pt idx="1265">
                  <c:v>8.7860174516111194</c:v>
                </c:pt>
                <c:pt idx="1266">
                  <c:v>13.252539602695409</c:v>
                </c:pt>
                <c:pt idx="1267">
                  <c:v>12.420526569661233</c:v>
                </c:pt>
                <c:pt idx="1268">
                  <c:v>1.3855553905100464</c:v>
                </c:pt>
                <c:pt idx="1269">
                  <c:v>6.8907014048944131</c:v>
                </c:pt>
                <c:pt idx="1270">
                  <c:v>9.605660489551509</c:v>
                </c:pt>
                <c:pt idx="1271">
                  <c:v>9.6932468505069558</c:v>
                </c:pt>
                <c:pt idx="1272">
                  <c:v>10.569041584810345</c:v>
                </c:pt>
                <c:pt idx="1273">
                  <c:v>12.758531864331365</c:v>
                </c:pt>
                <c:pt idx="1274">
                  <c:v>13.590533418157033</c:v>
                </c:pt>
                <c:pt idx="1275">
                  <c:v>13.240210932752273</c:v>
                </c:pt>
                <c:pt idx="1276">
                  <c:v>12.627152322898198</c:v>
                </c:pt>
                <c:pt idx="1277">
                  <c:v>11.576207825100942</c:v>
                </c:pt>
                <c:pt idx="1278">
                  <c:v>7.5913348964954208</c:v>
                </c:pt>
                <c:pt idx="1279">
                  <c:v>2.0738349579091859</c:v>
                </c:pt>
                <c:pt idx="1280">
                  <c:v>1.1228076720601343</c:v>
                </c:pt>
                <c:pt idx="1281">
                  <c:v>2.4241528516305415</c:v>
                </c:pt>
                <c:pt idx="1282">
                  <c:v>0.90386484288062929</c:v>
                </c:pt>
                <c:pt idx="1283">
                  <c:v>3.8815600519870395</c:v>
                </c:pt>
                <c:pt idx="1284">
                  <c:v>4.3632505996164559</c:v>
                </c:pt>
                <c:pt idx="1285">
                  <c:v>5.9396788255208524</c:v>
                </c:pt>
                <c:pt idx="1286">
                  <c:v>0.64112871843131558</c:v>
                </c:pt>
                <c:pt idx="1287">
                  <c:v>0.33459941350427863</c:v>
                </c:pt>
                <c:pt idx="1288">
                  <c:v>0.58498838648474727</c:v>
                </c:pt>
                <c:pt idx="1289">
                  <c:v>1.1542539306531829</c:v>
                </c:pt>
                <c:pt idx="1290">
                  <c:v>0.11564499032417513</c:v>
                </c:pt>
                <c:pt idx="1291">
                  <c:v>3.3998809835661357</c:v>
                </c:pt>
                <c:pt idx="1292">
                  <c:v>1.5607051540039136</c:v>
                </c:pt>
                <c:pt idx="1293">
                  <c:v>1.6920846954370836</c:v>
                </c:pt>
                <c:pt idx="1294">
                  <c:v>0.553542357475869</c:v>
                </c:pt>
                <c:pt idx="1295">
                  <c:v>6.5089442548972034</c:v>
                </c:pt>
                <c:pt idx="1296">
                  <c:v>5.0201023899482538</c:v>
                </c:pt>
                <c:pt idx="1297">
                  <c:v>0.45362032426009036</c:v>
                </c:pt>
                <c:pt idx="1298">
                  <c:v>2.6868912719215579</c:v>
                </c:pt>
                <c:pt idx="1299">
                  <c:v>3.7378449530856228</c:v>
                </c:pt>
                <c:pt idx="1300">
                  <c:v>0.37839259398200198</c:v>
                </c:pt>
                <c:pt idx="1301">
                  <c:v>0.77249678065597249</c:v>
                </c:pt>
                <c:pt idx="1302">
                  <c:v>1.5607051540039136</c:v>
                </c:pt>
                <c:pt idx="1303">
                  <c:v>1.9548208198863972</c:v>
                </c:pt>
                <c:pt idx="1304">
                  <c:v>13.865644129383536</c:v>
                </c:pt>
                <c:pt idx="1305">
                  <c:v>26.039115173424438</c:v>
                </c:pt>
                <c:pt idx="1306">
                  <c:v>7.9977987469755156</c:v>
                </c:pt>
                <c:pt idx="1307">
                  <c:v>1.5483592652480049</c:v>
                </c:pt>
                <c:pt idx="1308">
                  <c:v>5.0953302350184275</c:v>
                </c:pt>
                <c:pt idx="1309">
                  <c:v>3.7378449530856228</c:v>
                </c:pt>
                <c:pt idx="1310">
                  <c:v>4.7888009300913907</c:v>
                </c:pt>
                <c:pt idx="1311">
                  <c:v>8.4233479295295979</c:v>
                </c:pt>
                <c:pt idx="1312">
                  <c:v>6.3652291559957854</c:v>
                </c:pt>
                <c:pt idx="1313">
                  <c:v>6.9344945853721365</c:v>
                </c:pt>
                <c:pt idx="1314">
                  <c:v>8.2919683880964286</c:v>
                </c:pt>
                <c:pt idx="1315">
                  <c:v>6.2776427950403395</c:v>
                </c:pt>
                <c:pt idx="1316">
                  <c:v>9.2991311846244713</c:v>
                </c:pt>
                <c:pt idx="1317">
                  <c:v>5.9273317888440928</c:v>
                </c:pt>
                <c:pt idx="1318">
                  <c:v>1.5607051540039136</c:v>
                </c:pt>
                <c:pt idx="1319">
                  <c:v>3.9253532324647629</c:v>
                </c:pt>
                <c:pt idx="1320">
                  <c:v>1.6797273274726614</c:v>
                </c:pt>
                <c:pt idx="1321">
                  <c:v>4.1757423202373163</c:v>
                </c:pt>
                <c:pt idx="1322">
                  <c:v>3.2561567012979085</c:v>
                </c:pt>
                <c:pt idx="1323">
                  <c:v>1.9862554844788474</c:v>
                </c:pt>
                <c:pt idx="1324">
                  <c:v>1.5607051540039136</c:v>
                </c:pt>
                <c:pt idx="1325">
                  <c:v>32.125965487530017</c:v>
                </c:pt>
                <c:pt idx="1326">
                  <c:v>50.824103858368609</c:v>
                </c:pt>
                <c:pt idx="1327">
                  <c:v>25.075779994999657</c:v>
                </c:pt>
                <c:pt idx="1328">
                  <c:v>3.5626848583040935</c:v>
                </c:pt>
                <c:pt idx="1329">
                  <c:v>15.342168803597861</c:v>
                </c:pt>
                <c:pt idx="1330">
                  <c:v>9.1677631223998155</c:v>
                </c:pt>
                <c:pt idx="1331">
                  <c:v>5.9273317888440928</c:v>
                </c:pt>
                <c:pt idx="1332">
                  <c:v>4.1757423202373163</c:v>
                </c:pt>
                <c:pt idx="1333">
                  <c:v>9.1239814211306065</c:v>
                </c:pt>
                <c:pt idx="1334">
                  <c:v>9.6932468505069558</c:v>
                </c:pt>
                <c:pt idx="1335">
                  <c:v>11.00693895196204</c:v>
                </c:pt>
                <c:pt idx="1336">
                  <c:v>8.3357615685741511</c:v>
                </c:pt>
                <c:pt idx="1337">
                  <c:v>5.5770093034393318</c:v>
                </c:pt>
                <c:pt idx="1338">
                  <c:v>9.0801882406528804</c:v>
                </c:pt>
                <c:pt idx="1339">
                  <c:v>6.6717584609228222</c:v>
                </c:pt>
                <c:pt idx="1340">
                  <c:v>5.6645956643947786</c:v>
                </c:pt>
                <c:pt idx="1341">
                  <c:v>0.72870360017824909</c:v>
                </c:pt>
                <c:pt idx="1342">
                  <c:v>1.3732003183873274</c:v>
                </c:pt>
                <c:pt idx="1343">
                  <c:v>3.7816381335633462</c:v>
                </c:pt>
                <c:pt idx="1344">
                  <c:v>3.5626848583040935</c:v>
                </c:pt>
                <c:pt idx="1345">
                  <c:v>4.2195355007150406</c:v>
                </c:pt>
                <c:pt idx="1346">
                  <c:v>4.05672129468942</c:v>
                </c:pt>
                <c:pt idx="1347">
                  <c:v>9.0049603955827084</c:v>
                </c:pt>
                <c:pt idx="1348">
                  <c:v>8.6546390580988</c:v>
                </c:pt>
                <c:pt idx="1349">
                  <c:v>5.895885645043129</c:v>
                </c:pt>
                <c:pt idx="1350">
                  <c:v>7.0344279830043437</c:v>
                </c:pt>
                <c:pt idx="1351">
                  <c:v>3.5312490457907924</c:v>
                </c:pt>
                <c:pt idx="1352">
                  <c:v>4.4070437800941802</c:v>
                </c:pt>
                <c:pt idx="1353">
                  <c:v>6.3337830121948224</c:v>
                </c:pt>
                <c:pt idx="1354">
                  <c:v>9.7931687689306486</c:v>
                </c:pt>
                <c:pt idx="1355">
                  <c:v>10.318686934663331</c:v>
                </c:pt>
                <c:pt idx="1356">
                  <c:v>1.1666009673299429</c:v>
                </c:pt>
                <c:pt idx="1357">
                  <c:v>3.1685783757884209</c:v>
                </c:pt>
                <c:pt idx="1358">
                  <c:v>1.2418288124001164</c:v>
                </c:pt>
                <c:pt idx="1359">
                  <c:v>1.5045695285328353</c:v>
                </c:pt>
                <c:pt idx="1360">
                  <c:v>1.2418288124001164</c:v>
                </c:pt>
                <c:pt idx="1361">
                  <c:v>1.4731302722569799</c:v>
                </c:pt>
                <c:pt idx="1362">
                  <c:v>1.3855553905100464</c:v>
                </c:pt>
                <c:pt idx="1363">
                  <c:v>2.5240862492627478</c:v>
                </c:pt>
                <c:pt idx="1364">
                  <c:v>1.2418288124001164</c:v>
                </c:pt>
                <c:pt idx="1365">
                  <c:v>1.3855553905100464</c:v>
                </c:pt>
                <c:pt idx="1366">
                  <c:v>1.2541873282853895</c:v>
                </c:pt>
                <c:pt idx="1367">
                  <c:v>4.0443742580126596</c:v>
                </c:pt>
                <c:pt idx="1368">
                  <c:v>3.4751053848737556</c:v>
                </c:pt>
                <c:pt idx="1369">
                  <c:v>2.5117392125859879</c:v>
                </c:pt>
                <c:pt idx="1370">
                  <c:v>3.1247886390732513</c:v>
                </c:pt>
                <c:pt idx="1371">
                  <c:v>1.1542539306531829</c:v>
                </c:pt>
                <c:pt idx="1372">
                  <c:v>2.7744707453518962</c:v>
                </c:pt>
                <c:pt idx="1373">
                  <c:v>0.90386484288062929</c:v>
                </c:pt>
                <c:pt idx="1374">
                  <c:v>9.4866739016291515</c:v>
                </c:pt>
                <c:pt idx="1375">
                  <c:v>12.77087201348302</c:v>
                </c:pt>
                <c:pt idx="1376">
                  <c:v>3.2685129213414785</c:v>
                </c:pt>
                <c:pt idx="1377">
                  <c:v>1.5169234527347033</c:v>
                </c:pt>
                <c:pt idx="1378">
                  <c:v>2.5993117984912186</c:v>
                </c:pt>
                <c:pt idx="1379">
                  <c:v>5.533227602170121</c:v>
                </c:pt>
                <c:pt idx="1380">
                  <c:v>4.7888009300913907</c:v>
                </c:pt>
                <c:pt idx="1381">
                  <c:v>2.862050218782235</c:v>
                </c:pt>
                <c:pt idx="1382">
                  <c:v>5.6645956643947786</c:v>
                </c:pt>
                <c:pt idx="1383">
                  <c:v>1.8110965376181696</c:v>
                </c:pt>
                <c:pt idx="1384">
                  <c:v>1.8110965376181696</c:v>
                </c:pt>
                <c:pt idx="1385">
                  <c:v>3.2123681125035901</c:v>
                </c:pt>
                <c:pt idx="1386">
                  <c:v>2.730681008636727</c:v>
                </c:pt>
                <c:pt idx="1387">
                  <c:v>0.11564499032417513</c:v>
                </c:pt>
                <c:pt idx="1388">
                  <c:v>4.0881559592818695</c:v>
                </c:pt>
                <c:pt idx="1389">
                  <c:v>4.0881559592818695</c:v>
                </c:pt>
                <c:pt idx="1390">
                  <c:v>3.5188951215889239</c:v>
                </c:pt>
                <c:pt idx="1391">
                  <c:v>1.7358663967062937</c:v>
                </c:pt>
                <c:pt idx="1392">
                  <c:v>5.7645175828184714</c:v>
                </c:pt>
                <c:pt idx="1393">
                  <c:v>4.4508254813633901</c:v>
                </c:pt>
                <c:pt idx="1394">
                  <c:v>3.3122946226106889</c:v>
                </c:pt>
                <c:pt idx="1395">
                  <c:v>2.261350124813434</c:v>
                </c:pt>
                <c:pt idx="1396">
                  <c:v>3.3560878030884123</c:v>
                </c:pt>
                <c:pt idx="1397">
                  <c:v>3.049558498161375</c:v>
                </c:pt>
                <c:pt idx="1398">
                  <c:v>0.37839259398200198</c:v>
                </c:pt>
                <c:pt idx="1399">
                  <c:v>1.0790259707909244</c:v>
                </c:pt>
                <c:pt idx="1400">
                  <c:v>2.2489939047698639</c:v>
                </c:pt>
                <c:pt idx="1401">
                  <c:v>2.4241528516305415</c:v>
                </c:pt>
                <c:pt idx="1402">
                  <c:v>3.2247197408637551</c:v>
                </c:pt>
                <c:pt idx="1403">
                  <c:v>2.7868223737120617</c:v>
                </c:pt>
                <c:pt idx="1404">
                  <c:v>2.6992474919651279</c:v>
                </c:pt>
                <c:pt idx="1405">
                  <c:v>0.20323135127962177</c:v>
                </c:pt>
                <c:pt idx="1406">
                  <c:v>0.62877020254604254</c:v>
                </c:pt>
                <c:pt idx="1407">
                  <c:v>0.15943817080189851</c:v>
                </c:pt>
                <c:pt idx="1408">
                  <c:v>0.553542357475869</c:v>
                </c:pt>
                <c:pt idx="1409">
                  <c:v>1.7796595771840169</c:v>
                </c:pt>
                <c:pt idx="1410">
                  <c:v>3.8815600519870395</c:v>
                </c:pt>
                <c:pt idx="1411">
                  <c:v>3.1371448591168223</c:v>
                </c:pt>
                <c:pt idx="1412">
                  <c:v>0.64112871843131558</c:v>
                </c:pt>
                <c:pt idx="1413">
                  <c:v>0.37839259398200198</c:v>
                </c:pt>
                <c:pt idx="1414">
                  <c:v>1.2103941478076663</c:v>
                </c:pt>
                <c:pt idx="1415">
                  <c:v>2.8070154494075697E-2</c:v>
                </c:pt>
                <c:pt idx="1416">
                  <c:v>0.49740202552930057</c:v>
                </c:pt>
                <c:pt idx="1417">
                  <c:v>7.1863334971799017E-2</c:v>
                </c:pt>
                <c:pt idx="1418">
                  <c:v>3.7501919897623823</c:v>
                </c:pt>
                <c:pt idx="1419">
                  <c:v>1.4731302722569799</c:v>
                </c:pt>
                <c:pt idx="1420">
                  <c:v>7.1863334971799017E-2</c:v>
                </c:pt>
                <c:pt idx="1421">
                  <c:v>0.97909268795080273</c:v>
                </c:pt>
                <c:pt idx="1422">
                  <c:v>2.261350124813434</c:v>
                </c:pt>
                <c:pt idx="1423">
                  <c:v>1.2541873282853895</c:v>
                </c:pt>
                <c:pt idx="1424">
                  <c:v>1.9424657477636782</c:v>
                </c:pt>
                <c:pt idx="1425">
                  <c:v>3.3437361747282472</c:v>
                </c:pt>
                <c:pt idx="1426">
                  <c:v>11.313468256889076</c:v>
                </c:pt>
                <c:pt idx="1427">
                  <c:v>10.612823286079553</c:v>
                </c:pt>
                <c:pt idx="1428">
                  <c:v>11.444836319113731</c:v>
                </c:pt>
                <c:pt idx="1429">
                  <c:v>8.0292322636471134</c:v>
                </c:pt>
                <c:pt idx="1430">
                  <c:v>3.9691464129424863</c:v>
                </c:pt>
                <c:pt idx="1431">
                  <c:v>17.32501840691085</c:v>
                </c:pt>
                <c:pt idx="1432">
                  <c:v>23.849685733708537</c:v>
                </c:pt>
                <c:pt idx="1433">
                  <c:v>22.886350555283752</c:v>
                </c:pt>
                <c:pt idx="1434">
                  <c:v>6.4651625536279917</c:v>
                </c:pt>
                <c:pt idx="1435">
                  <c:v>6.8907014048944131</c:v>
                </c:pt>
                <c:pt idx="1436">
                  <c:v>7.0220694671190698</c:v>
                </c:pt>
                <c:pt idx="1437">
                  <c:v>6.321435975518062</c:v>
                </c:pt>
                <c:pt idx="1438">
                  <c:v>9.2991311846244713</c:v>
                </c:pt>
                <c:pt idx="1439">
                  <c:v>9.0363950601751597</c:v>
                </c:pt>
                <c:pt idx="1440">
                  <c:v>7.8978642014224567</c:v>
                </c:pt>
                <c:pt idx="1441">
                  <c:v>7.6351280769731442</c:v>
                </c:pt>
                <c:pt idx="1442">
                  <c:v>7.8102893196755243</c:v>
                </c:pt>
                <c:pt idx="1443">
                  <c:v>7.2410238902991741</c:v>
                </c:pt>
                <c:pt idx="1444">
                  <c:v>3.9567878970572132</c:v>
                </c:pt>
                <c:pt idx="1445">
                  <c:v>3.2123681125035901</c:v>
                </c:pt>
                <c:pt idx="1446">
                  <c:v>3.0057653176836516</c:v>
                </c:pt>
                <c:pt idx="1447">
                  <c:v>12.376790785226076</c:v>
                </c:pt>
                <c:pt idx="1448">
                  <c:v>15.660992340842494</c:v>
                </c:pt>
                <c:pt idx="1449">
                  <c:v>13.208803818260254</c:v>
                </c:pt>
                <c:pt idx="1450">
                  <c:v>5.501781458369158</c:v>
                </c:pt>
                <c:pt idx="1451">
                  <c:v>0.42217429525121219</c:v>
                </c:pt>
                <c:pt idx="1452">
                  <c:v>1.035232790313201</c:v>
                </c:pt>
                <c:pt idx="1453">
                  <c:v>0.36603396330464372</c:v>
                </c:pt>
                <c:pt idx="1454">
                  <c:v>1.4169900551024965</c:v>
                </c:pt>
                <c:pt idx="1455">
                  <c:v>1.8548862743333394</c:v>
                </c:pt>
                <c:pt idx="1456">
                  <c:v>2.8070154494075697E-2</c:v>
                </c:pt>
                <c:pt idx="1457">
                  <c:v>1.2979690295545998</c:v>
                </c:pt>
                <c:pt idx="1458">
                  <c:v>1.8672344589309504</c:v>
                </c:pt>
                <c:pt idx="1459">
                  <c:v>1.5723025983647637E-2</c:v>
                </c:pt>
                <c:pt idx="1460">
                  <c:v>0.68492189890903887</c:v>
                </c:pt>
                <c:pt idx="1461">
                  <c:v>2.9934194289277434</c:v>
                </c:pt>
                <c:pt idx="1462">
                  <c:v>1.6359375907574925</c:v>
                </c:pt>
                <c:pt idx="1463">
                  <c:v>0.11564499032417513</c:v>
                </c:pt>
                <c:pt idx="1464">
                  <c:v>1.4731302722569799</c:v>
                </c:pt>
                <c:pt idx="1465">
                  <c:v>1.8548862743333394</c:v>
                </c:pt>
                <c:pt idx="1466">
                  <c:v>2.8306155541897851</c:v>
                </c:pt>
                <c:pt idx="1467">
                  <c:v>4.1880893569140767</c:v>
                </c:pt>
                <c:pt idx="1468">
                  <c:v>4.6259867240657702</c:v>
                </c:pt>
                <c:pt idx="1469">
                  <c:v>2.3051318260826443</c:v>
                </c:pt>
                <c:pt idx="1470">
                  <c:v>0.11564499032417513</c:v>
                </c:pt>
                <c:pt idx="1471">
                  <c:v>1.4731302722569799</c:v>
                </c:pt>
                <c:pt idx="1472">
                  <c:v>1.8110965376181696</c:v>
                </c:pt>
                <c:pt idx="1473">
                  <c:v>2.1614144313395247</c:v>
                </c:pt>
                <c:pt idx="1474">
                  <c:v>4.3946852642089071</c:v>
                </c:pt>
                <c:pt idx="1475">
                  <c:v>2.9058399554974046</c:v>
                </c:pt>
                <c:pt idx="1476">
                  <c:v>1.8986760110485084</c:v>
                </c:pt>
                <c:pt idx="1477">
                  <c:v>0.84772462572614615</c:v>
                </c:pt>
                <c:pt idx="1478">
                  <c:v>0.36603396330464372</c:v>
                </c:pt>
                <c:pt idx="1479">
                  <c:v>5.1514704521729113</c:v>
                </c:pt>
                <c:pt idx="1480">
                  <c:v>4.2318825373918001</c:v>
                </c:pt>
                <c:pt idx="1481">
                  <c:v>3.9691464129424863</c:v>
                </c:pt>
                <c:pt idx="1482">
                  <c:v>1.2979690295545998</c:v>
                </c:pt>
                <c:pt idx="1483">
                  <c:v>0.59733553795359229</c:v>
                </c:pt>
                <c:pt idx="1484">
                  <c:v>1.198035631922393</c:v>
                </c:pt>
                <c:pt idx="1485">
                  <c:v>4.2633172019842496</c:v>
                </c:pt>
                <c:pt idx="1486">
                  <c:v>3.387525911443416</c:v>
                </c:pt>
                <c:pt idx="1487">
                  <c:v>2.8182604820670658</c:v>
                </c:pt>
                <c:pt idx="1488">
                  <c:v>1.3294105816721578</c:v>
                </c:pt>
                <c:pt idx="1489">
                  <c:v>0.67256338302376595</c:v>
                </c:pt>
                <c:pt idx="1490">
                  <c:v>1.6482915149593602</c:v>
                </c:pt>
                <c:pt idx="1491">
                  <c:v>0.49740202552930057</c:v>
                </c:pt>
                <c:pt idx="1492">
                  <c:v>1.5483592652480049</c:v>
                </c:pt>
                <c:pt idx="1493">
                  <c:v>1.6797273274726614</c:v>
                </c:pt>
                <c:pt idx="1494">
                  <c:v>2.4802930687850244</c:v>
                </c:pt>
                <c:pt idx="1495">
                  <c:v>0.72870360017824909</c:v>
                </c:pt>
                <c:pt idx="1496">
                  <c:v>1.8548862743333394</c:v>
                </c:pt>
                <c:pt idx="1497">
                  <c:v>0.64112871843131558</c:v>
                </c:pt>
                <c:pt idx="1498">
                  <c:v>2.4802930687850244</c:v>
                </c:pt>
                <c:pt idx="1499">
                  <c:v>3.6626171080154495</c:v>
                </c:pt>
                <c:pt idx="1500">
                  <c:v>6.8592667403019627</c:v>
                </c:pt>
                <c:pt idx="1501">
                  <c:v>6.2462081304478883</c:v>
                </c:pt>
                <c:pt idx="1502">
                  <c:v>1.1228076720601343</c:v>
                </c:pt>
                <c:pt idx="1503">
                  <c:v>0.11564499032417513</c:v>
                </c:pt>
                <c:pt idx="1504">
                  <c:v>4.3632505996164559</c:v>
                </c:pt>
                <c:pt idx="1505">
                  <c:v>1.2418288124001164</c:v>
                </c:pt>
                <c:pt idx="1506">
                  <c:v>0.42217429525121219</c:v>
                </c:pt>
                <c:pt idx="1507">
                  <c:v>5.9504715773649297E-2</c:v>
                </c:pt>
                <c:pt idx="1508">
                  <c:v>1.8110965376181696</c:v>
                </c:pt>
                <c:pt idx="1509">
                  <c:v>2.2052041680546943</c:v>
                </c:pt>
                <c:pt idx="1510">
                  <c:v>4.3946852642089071</c:v>
                </c:pt>
                <c:pt idx="1511">
                  <c:v>4.307110382461973</c:v>
                </c:pt>
                <c:pt idx="1512">
                  <c:v>2.3365664906750947</c:v>
                </c:pt>
                <c:pt idx="1513">
                  <c:v>2.6868912719215579</c:v>
                </c:pt>
                <c:pt idx="1514">
                  <c:v>3.049558498161375</c:v>
                </c:pt>
                <c:pt idx="1515">
                  <c:v>6.1148400682232324</c:v>
                </c:pt>
                <c:pt idx="1516">
                  <c:v>7.8226363563522829</c:v>
                </c:pt>
                <c:pt idx="1517">
                  <c:v>5.0638840912174636</c:v>
                </c:pt>
                <c:pt idx="1518">
                  <c:v>1.9110276394086738</c:v>
                </c:pt>
                <c:pt idx="1519">
                  <c:v>2.4241528516305415</c:v>
                </c:pt>
                <c:pt idx="1520">
                  <c:v>2.6431015352063882</c:v>
                </c:pt>
                <c:pt idx="1521">
                  <c:v>2.862050218782235</c:v>
                </c:pt>
                <c:pt idx="1522">
                  <c:v>1.2541873282853895</c:v>
                </c:pt>
                <c:pt idx="1523">
                  <c:v>1.6920846954370836</c:v>
                </c:pt>
                <c:pt idx="1524">
                  <c:v>0.76014974397921253</c:v>
                </c:pt>
                <c:pt idx="1525">
                  <c:v>1.9110276394086738</c:v>
                </c:pt>
                <c:pt idx="1526">
                  <c:v>0.99143960983547785</c:v>
                </c:pt>
                <c:pt idx="1527">
                  <c:v>0.90386484288062929</c:v>
                </c:pt>
                <c:pt idx="1528">
                  <c:v>2.261350124813434</c:v>
                </c:pt>
                <c:pt idx="1529">
                  <c:v>1.9110276394086738</c:v>
                </c:pt>
                <c:pt idx="1530">
                  <c:v>0.14709101933305341</c:v>
                </c:pt>
                <c:pt idx="1531">
                  <c:v>0.23466590107998689</c:v>
                </c:pt>
                <c:pt idx="1532">
                  <c:v>0.14709101933305341</c:v>
                </c:pt>
                <c:pt idx="1533">
                  <c:v>7.1863334971799017E-2</c:v>
                </c:pt>
                <c:pt idx="1534">
                  <c:v>1.1666009673299429</c:v>
                </c:pt>
                <c:pt idx="1535">
                  <c:v>3.0057653176836516</c:v>
                </c:pt>
                <c:pt idx="1536">
                  <c:v>2.8306155541897851</c:v>
                </c:pt>
                <c:pt idx="1537">
                  <c:v>0.32225226203543356</c:v>
                </c:pt>
                <c:pt idx="1538">
                  <c:v>1.1104607501754598</c:v>
                </c:pt>
                <c:pt idx="1539">
                  <c:v>3.7378449530856228</c:v>
                </c:pt>
                <c:pt idx="1540">
                  <c:v>3.6502700713386891</c:v>
                </c:pt>
                <c:pt idx="1541">
                  <c:v>0.72870360017824909</c:v>
                </c:pt>
                <c:pt idx="1542">
                  <c:v>3.0372091656429125</c:v>
                </c:pt>
                <c:pt idx="1543">
                  <c:v>2.5993117984912186</c:v>
                </c:pt>
                <c:pt idx="1544">
                  <c:v>4.5698465069112872</c:v>
                </c:pt>
                <c:pt idx="1545">
                  <c:v>0.62877020254604254</c:v>
                </c:pt>
                <c:pt idx="1546">
                  <c:v>5.4018480607369508</c:v>
                </c:pt>
                <c:pt idx="1547">
                  <c:v>1.6482915149593602</c:v>
                </c:pt>
                <c:pt idx="1548">
                  <c:v>3.3560878030884123</c:v>
                </c:pt>
                <c:pt idx="1549">
                  <c:v>1.2541873282853895</c:v>
                </c:pt>
                <c:pt idx="1550">
                  <c:v>2.1299820625887773</c:v>
                </c:pt>
                <c:pt idx="1551">
                  <c:v>2.4802930687850244</c:v>
                </c:pt>
                <c:pt idx="1552">
                  <c:v>2.2175569443357106</c:v>
                </c:pt>
                <c:pt idx="1553">
                  <c:v>2.5678679505319582</c:v>
                </c:pt>
                <c:pt idx="1554">
                  <c:v>0.68492189890903887</c:v>
                </c:pt>
                <c:pt idx="1555">
                  <c:v>4.1005144751671425</c:v>
                </c:pt>
                <c:pt idx="1556">
                  <c:v>4.2756757178695235</c:v>
                </c:pt>
                <c:pt idx="1557">
                  <c:v>0.90386484288062929</c:v>
                </c:pt>
                <c:pt idx="1558">
                  <c:v>2.3804170671953835</c:v>
                </c:pt>
                <c:pt idx="1559">
                  <c:v>4.9639506935852582</c:v>
                </c:pt>
                <c:pt idx="1560">
                  <c:v>4.8325826313606006</c:v>
                </c:pt>
                <c:pt idx="1561">
                  <c:v>2.4241528516305415</c:v>
                </c:pt>
                <c:pt idx="1562">
                  <c:v>1.6797273274726614</c:v>
                </c:pt>
                <c:pt idx="1563">
                  <c:v>1.8672344589309504</c:v>
                </c:pt>
                <c:pt idx="1564">
                  <c:v>1.5169234527347033</c:v>
                </c:pt>
                <c:pt idx="1565">
                  <c:v>1.6044983344816368</c:v>
                </c:pt>
                <c:pt idx="1566">
                  <c:v>4.1005144751671425</c:v>
                </c:pt>
                <c:pt idx="1567">
                  <c:v>3.1809265603860317</c:v>
                </c:pt>
                <c:pt idx="1568">
                  <c:v>2.0423957016333305</c:v>
                </c:pt>
                <c:pt idx="1569">
                  <c:v>1.5607051540039136</c:v>
                </c:pt>
                <c:pt idx="1570">
                  <c:v>4.1443076556448668</c:v>
                </c:pt>
                <c:pt idx="1571">
                  <c:v>4.4508254813633901</c:v>
                </c:pt>
                <c:pt idx="1572">
                  <c:v>3.3122946226106889</c:v>
                </c:pt>
                <c:pt idx="1573">
                  <c:v>3.0372091656429125</c:v>
                </c:pt>
                <c:pt idx="1574">
                  <c:v>3.9130061957880025</c:v>
                </c:pt>
                <c:pt idx="1575">
                  <c:v>2.5117392125859879</c:v>
                </c:pt>
                <c:pt idx="1576">
                  <c:v>2.1737637638579872</c:v>
                </c:pt>
                <c:pt idx="1577">
                  <c:v>2.2052041680546943</c:v>
                </c:pt>
                <c:pt idx="1578">
                  <c:v>5.9711134901133018</c:v>
                </c:pt>
                <c:pt idx="1579">
                  <c:v>2.3365664906750947</c:v>
                </c:pt>
                <c:pt idx="1580">
                  <c:v>4.5260533264335638</c:v>
                </c:pt>
                <c:pt idx="1581">
                  <c:v>1.4169900551024965</c:v>
                </c:pt>
                <c:pt idx="1582">
                  <c:v>0.54119520600702387</c:v>
                </c:pt>
                <c:pt idx="1583">
                  <c:v>3.2685129213414785</c:v>
                </c:pt>
                <c:pt idx="1584">
                  <c:v>0.72870360017824909</c:v>
                </c:pt>
                <c:pt idx="1585">
                  <c:v>1.7673068009030002</c:v>
                </c:pt>
                <c:pt idx="1586">
                  <c:v>2.0861888821110539</c:v>
                </c:pt>
                <c:pt idx="1587">
                  <c:v>0.67256338302376595</c:v>
                </c:pt>
                <c:pt idx="1588">
                  <c:v>0.50976065620665878</c:v>
                </c:pt>
                <c:pt idx="1589">
                  <c:v>0.37839259398200198</c:v>
                </c:pt>
                <c:pt idx="1590">
                  <c:v>2.5678679505319582</c:v>
                </c:pt>
                <c:pt idx="1591">
                  <c:v>1.6920846954370836</c:v>
                </c:pt>
                <c:pt idx="1592">
                  <c:v>2.261350124813434</c:v>
                </c:pt>
                <c:pt idx="1593">
                  <c:v>2.0861888821110539</c:v>
                </c:pt>
                <c:pt idx="1594">
                  <c:v>1.8234527576617403</c:v>
                </c:pt>
                <c:pt idx="1595">
                  <c:v>2.1737637638579872</c:v>
                </c:pt>
                <c:pt idx="1596">
                  <c:v>3.2685129213414785</c:v>
                </c:pt>
                <c:pt idx="1597">
                  <c:v>3.0057653176836516</c:v>
                </c:pt>
                <c:pt idx="1598">
                  <c:v>0.62877020254604254</c:v>
                </c:pt>
                <c:pt idx="1599">
                  <c:v>1.6359375907574925</c:v>
                </c:pt>
                <c:pt idx="1600">
                  <c:v>1.4169900551024965</c:v>
                </c:pt>
                <c:pt idx="1601">
                  <c:v>1.6797273274726614</c:v>
                </c:pt>
                <c:pt idx="1602">
                  <c:v>1.1542539306531829</c:v>
                </c:pt>
                <c:pt idx="1603">
                  <c:v>2.730681008636727</c:v>
                </c:pt>
                <c:pt idx="1604">
                  <c:v>2.7868223737120617</c:v>
                </c:pt>
                <c:pt idx="1605">
                  <c:v>13.03363109634936</c:v>
                </c:pt>
                <c:pt idx="1606">
                  <c:v>21.96675116129413</c:v>
                </c:pt>
                <c:pt idx="1607">
                  <c:v>13.734207191907801</c:v>
                </c:pt>
                <c:pt idx="1608">
                  <c:v>2.1737637638579872</c:v>
                </c:pt>
                <c:pt idx="1609">
                  <c:v>8.9488201784282246</c:v>
                </c:pt>
                <c:pt idx="1610">
                  <c:v>8.4233479295295979</c:v>
                </c:pt>
                <c:pt idx="1611">
                  <c:v>0.46596747572893543</c:v>
                </c:pt>
                <c:pt idx="1612">
                  <c:v>5.8521039437739191</c:v>
                </c:pt>
                <c:pt idx="1613">
                  <c:v>7.4161736537930398</c:v>
                </c:pt>
                <c:pt idx="1614">
                  <c:v>9.1677631223998155</c:v>
                </c:pt>
                <c:pt idx="1615">
                  <c:v>11.970312011774913</c:v>
                </c:pt>
                <c:pt idx="1616">
                  <c:v>10.306305460361029</c:v>
                </c:pt>
                <c:pt idx="1617">
                  <c:v>7.5913348964954208</c:v>
                </c:pt>
                <c:pt idx="1618">
                  <c:v>5.3142731789900175</c:v>
                </c:pt>
                <c:pt idx="1619">
                  <c:v>6.0586998510687478</c:v>
                </c:pt>
                <c:pt idx="1620">
                  <c:v>4.3946852642089071</c:v>
                </c:pt>
                <c:pt idx="1621">
                  <c:v>2.7430291932343382</c:v>
                </c:pt>
                <c:pt idx="1622">
                  <c:v>16.011337784664281</c:v>
                </c:pt>
                <c:pt idx="1623">
                  <c:v>15.179324751630105</c:v>
                </c:pt>
                <c:pt idx="1624">
                  <c:v>4.5384118423188369</c:v>
                </c:pt>
                <c:pt idx="1625">
                  <c:v>3.0372091656429125</c:v>
                </c:pt>
                <c:pt idx="1626">
                  <c:v>6.5841720999673763</c:v>
                </c:pt>
                <c:pt idx="1627">
                  <c:v>3.5626848583040935</c:v>
                </c:pt>
                <c:pt idx="1628">
                  <c:v>2.5993117984912186</c:v>
                </c:pt>
                <c:pt idx="1629">
                  <c:v>0.54119520600702387</c:v>
                </c:pt>
                <c:pt idx="1630">
                  <c:v>0.94765802335835259</c:v>
                </c:pt>
                <c:pt idx="1631">
                  <c:v>0.45362032426009036</c:v>
                </c:pt>
                <c:pt idx="1632">
                  <c:v>0.72870360017824909</c:v>
                </c:pt>
                <c:pt idx="1633">
                  <c:v>0.59733553795359229</c:v>
                </c:pt>
                <c:pt idx="1634">
                  <c:v>1.0790259707909244</c:v>
                </c:pt>
                <c:pt idx="1635">
                  <c:v>0.40982714378236712</c:v>
                </c:pt>
                <c:pt idx="1636">
                  <c:v>0.99143960983547785</c:v>
                </c:pt>
                <c:pt idx="1637">
                  <c:v>0.33459941350427863</c:v>
                </c:pt>
                <c:pt idx="1638">
                  <c:v>2.9181904359367183</c:v>
                </c:pt>
                <c:pt idx="1639">
                  <c:v>1.4293370917792565</c:v>
                </c:pt>
                <c:pt idx="1640">
                  <c:v>0.36603396330464372</c:v>
                </c:pt>
                <c:pt idx="1641">
                  <c:v>1.3855553905100464</c:v>
                </c:pt>
                <c:pt idx="1642">
                  <c:v>0.37839259398200198</c:v>
                </c:pt>
                <c:pt idx="1643">
                  <c:v>1.0666675696977364</c:v>
                </c:pt>
                <c:pt idx="1644">
                  <c:v>0.67256338302376595</c:v>
                </c:pt>
                <c:pt idx="1645">
                  <c:v>0.36603396330464372</c:v>
                </c:pt>
                <c:pt idx="1646">
                  <c:v>1.5045695285328353</c:v>
                </c:pt>
                <c:pt idx="1647">
                  <c:v>1.0790259707909244</c:v>
                </c:pt>
                <c:pt idx="1648">
                  <c:v>2.4241528516305415</c:v>
                </c:pt>
                <c:pt idx="1649">
                  <c:v>2.1299820625887773</c:v>
                </c:pt>
                <c:pt idx="1650">
                  <c:v>1.6920846954370836</c:v>
                </c:pt>
                <c:pt idx="1651">
                  <c:v>1.4293370917792565</c:v>
                </c:pt>
                <c:pt idx="1652">
                  <c:v>0.553542357475869</c:v>
                </c:pt>
                <c:pt idx="1653">
                  <c:v>1.5921490019631743</c:v>
                </c:pt>
                <c:pt idx="1654">
                  <c:v>3.2685129213414785</c:v>
                </c:pt>
                <c:pt idx="1655">
                  <c:v>6.5089442548972034</c:v>
                </c:pt>
                <c:pt idx="1656">
                  <c:v>1.9110276394086738</c:v>
                </c:pt>
                <c:pt idx="1657">
                  <c:v>1.7796595771840169</c:v>
                </c:pt>
                <c:pt idx="1658">
                  <c:v>1.9862554844788474</c:v>
                </c:pt>
                <c:pt idx="1659">
                  <c:v>0.67256338302376595</c:v>
                </c:pt>
                <c:pt idx="1660">
                  <c:v>0.29080623302655528</c:v>
                </c:pt>
                <c:pt idx="1661">
                  <c:v>1.3855553905100464</c:v>
                </c:pt>
                <c:pt idx="1662">
                  <c:v>1.5045695285328353</c:v>
                </c:pt>
                <c:pt idx="1663">
                  <c:v>0.23466590107998689</c:v>
                </c:pt>
                <c:pt idx="1664">
                  <c:v>1.4293370917792565</c:v>
                </c:pt>
                <c:pt idx="1665">
                  <c:v>1.8672344589309504</c:v>
                </c:pt>
                <c:pt idx="1666">
                  <c:v>3.7064102884931724</c:v>
                </c:pt>
                <c:pt idx="1667">
                  <c:v>3.4874558653130689</c:v>
                </c:pt>
                <c:pt idx="1668">
                  <c:v>2.6554543114874045</c:v>
                </c:pt>
                <c:pt idx="1669">
                  <c:v>1.9110276394086738</c:v>
                </c:pt>
                <c:pt idx="1670">
                  <c:v>5.9504715773649297E-2</c:v>
                </c:pt>
                <c:pt idx="1671">
                  <c:v>1.8548862743333394</c:v>
                </c:pt>
                <c:pt idx="1672">
                  <c:v>6.6279652804450997</c:v>
                </c:pt>
                <c:pt idx="1673">
                  <c:v>0.54119520600702387</c:v>
                </c:pt>
                <c:pt idx="1674">
                  <c:v>2.9934194289277434</c:v>
                </c:pt>
                <c:pt idx="1675">
                  <c:v>1.9424657477636782</c:v>
                </c:pt>
                <c:pt idx="1676">
                  <c:v>1.8110965376181696</c:v>
                </c:pt>
                <c:pt idx="1677">
                  <c:v>4.2633172019842496</c:v>
                </c:pt>
                <c:pt idx="1678">
                  <c:v>0.58498838648474727</c:v>
                </c:pt>
                <c:pt idx="1679">
                  <c:v>1.4731302722569799</c:v>
                </c:pt>
                <c:pt idx="1680">
                  <c:v>1.3417622100323232</c:v>
                </c:pt>
                <c:pt idx="1681">
                  <c:v>1.1228076720601343</c:v>
                </c:pt>
                <c:pt idx="1682">
                  <c:v>0.77249678065597249</c:v>
                </c:pt>
                <c:pt idx="1683">
                  <c:v>2.6116611310096816</c:v>
                </c:pt>
                <c:pt idx="1684">
                  <c:v>7.3409469566437178</c:v>
                </c:pt>
                <c:pt idx="1685">
                  <c:v>3.9691464129424863</c:v>
                </c:pt>
                <c:pt idx="1686">
                  <c:v>4.4946186618411144</c:v>
                </c:pt>
                <c:pt idx="1687">
                  <c:v>0.90386484288062929</c:v>
                </c:pt>
                <c:pt idx="1688">
                  <c:v>3.6502700713386891</c:v>
                </c:pt>
                <c:pt idx="1689">
                  <c:v>2.555522061776049</c:v>
                </c:pt>
                <c:pt idx="1690">
                  <c:v>1.8110965376181696</c:v>
                </c:pt>
                <c:pt idx="1691">
                  <c:v>2.4241528516305415</c:v>
                </c:pt>
                <c:pt idx="1692">
                  <c:v>3.9130061957880025</c:v>
                </c:pt>
                <c:pt idx="1693">
                  <c:v>3.4751053848737556</c:v>
                </c:pt>
                <c:pt idx="1694">
                  <c:v>2.7744707453518962</c:v>
                </c:pt>
                <c:pt idx="1695">
                  <c:v>3.2561567012979085</c:v>
                </c:pt>
                <c:pt idx="1696">
                  <c:v>1.4169900551024965</c:v>
                </c:pt>
                <c:pt idx="1697">
                  <c:v>3.2247197408637551</c:v>
                </c:pt>
                <c:pt idx="1698">
                  <c:v>5.501781458369158</c:v>
                </c:pt>
                <c:pt idx="1699">
                  <c:v>3.2247197408637551</c:v>
                </c:pt>
                <c:pt idx="1700">
                  <c:v>2.3489250065603677</c:v>
                </c:pt>
                <c:pt idx="1701">
                  <c:v>4.2756757178695235</c:v>
                </c:pt>
                <c:pt idx="1702">
                  <c:v>7.8226363563522829</c:v>
                </c:pt>
                <c:pt idx="1703">
                  <c:v>5.8521039437739191</c:v>
                </c:pt>
                <c:pt idx="1704">
                  <c:v>0.11564499032417513</c:v>
                </c:pt>
                <c:pt idx="1705">
                  <c:v>4.6136396873890106</c:v>
                </c:pt>
                <c:pt idx="1706">
                  <c:v>6.321435975518062</c:v>
                </c:pt>
                <c:pt idx="1707">
                  <c:v>2.862050218782235</c:v>
                </c:pt>
                <c:pt idx="1708">
                  <c:v>1.6797273274726614</c:v>
                </c:pt>
                <c:pt idx="1709">
                  <c:v>3.2999464380130772</c:v>
                </c:pt>
                <c:pt idx="1710">
                  <c:v>2.2927836414850331</c:v>
                </c:pt>
                <c:pt idx="1711">
                  <c:v>2.2489939047698639</c:v>
                </c:pt>
                <c:pt idx="1712">
                  <c:v>3.431315648158586</c:v>
                </c:pt>
                <c:pt idx="1713">
                  <c:v>0.58498838648474727</c:v>
                </c:pt>
                <c:pt idx="1714">
                  <c:v>0.84772462572614615</c:v>
                </c:pt>
                <c:pt idx="1715">
                  <c:v>0.23466590107998689</c:v>
                </c:pt>
                <c:pt idx="1716">
                  <c:v>1.1666009673299429</c:v>
                </c:pt>
                <c:pt idx="1717">
                  <c:v>2.261350124813434</c:v>
                </c:pt>
                <c:pt idx="1718">
                  <c:v>2.8306155541897851</c:v>
                </c:pt>
                <c:pt idx="1719">
                  <c:v>3.2685129213414785</c:v>
                </c:pt>
                <c:pt idx="1720">
                  <c:v>9.3115011797182596</c:v>
                </c:pt>
                <c:pt idx="1721">
                  <c:v>7.0782108321944053</c:v>
                </c:pt>
                <c:pt idx="1722">
                  <c:v>1.7796595771840169</c:v>
                </c:pt>
                <c:pt idx="1723">
                  <c:v>1.5169234527347033</c:v>
                </c:pt>
                <c:pt idx="1724">
                  <c:v>0.76014974397921253</c:v>
                </c:pt>
                <c:pt idx="1725">
                  <c:v>1.2418288124001164</c:v>
                </c:pt>
                <c:pt idx="1726">
                  <c:v>3.1685783757884209</c:v>
                </c:pt>
                <c:pt idx="1727">
                  <c:v>1.198035631922393</c:v>
                </c:pt>
                <c:pt idx="1728">
                  <c:v>2.3927181870380907</c:v>
                </c:pt>
                <c:pt idx="1729">
                  <c:v>3.2685129213414785</c:v>
                </c:pt>
                <c:pt idx="1730">
                  <c:v>0.14709101933305341</c:v>
                </c:pt>
                <c:pt idx="1731">
                  <c:v>2.261350124813434</c:v>
                </c:pt>
                <c:pt idx="1732">
                  <c:v>1.5483592652480049</c:v>
                </c:pt>
                <c:pt idx="1733">
                  <c:v>0.59733553795359229</c:v>
                </c:pt>
                <c:pt idx="1734">
                  <c:v>1.1228076720601343</c:v>
                </c:pt>
                <c:pt idx="1735">
                  <c:v>0.20323135127962177</c:v>
                </c:pt>
                <c:pt idx="1736">
                  <c:v>3.3560878030884123</c:v>
                </c:pt>
                <c:pt idx="1737">
                  <c:v>2.0423957016333305</c:v>
                </c:pt>
                <c:pt idx="1738">
                  <c:v>1.7235170641878312</c:v>
                </c:pt>
                <c:pt idx="1739">
                  <c:v>0.84772462572614615</c:v>
                </c:pt>
                <c:pt idx="1740">
                  <c:v>5.107677271695187</c:v>
                </c:pt>
                <c:pt idx="1741">
                  <c:v>4.1443076556448668</c:v>
                </c:pt>
                <c:pt idx="1742">
                  <c:v>1.2979690295545998</c:v>
                </c:pt>
                <c:pt idx="1743">
                  <c:v>0.97909268795080273</c:v>
                </c:pt>
                <c:pt idx="1744">
                  <c:v>4.6136396873890106</c:v>
                </c:pt>
                <c:pt idx="1745">
                  <c:v>2.2489939047698639</c:v>
                </c:pt>
                <c:pt idx="1746">
                  <c:v>2.5993117984912186</c:v>
                </c:pt>
                <c:pt idx="1747">
                  <c:v>5.2266982972430851</c:v>
                </c:pt>
                <c:pt idx="1748">
                  <c:v>3.6502700713386891</c:v>
                </c:pt>
                <c:pt idx="1749">
                  <c:v>4.5260533264335638</c:v>
                </c:pt>
                <c:pt idx="1750">
                  <c:v>4.701214569135943</c:v>
                </c:pt>
                <c:pt idx="1751">
                  <c:v>6.9782877658498599</c:v>
                </c:pt>
                <c:pt idx="1752">
                  <c:v>10.569041584810345</c:v>
                </c:pt>
                <c:pt idx="1753">
                  <c:v>6.3652291559957854</c:v>
                </c:pt>
                <c:pt idx="1754">
                  <c:v>1.0666675696977364</c:v>
                </c:pt>
                <c:pt idx="1755">
                  <c:v>6.2024149499701657</c:v>
                </c:pt>
                <c:pt idx="1756">
                  <c:v>8.6984310906556708</c:v>
                </c:pt>
                <c:pt idx="1757">
                  <c:v>18.59484845263713</c:v>
                </c:pt>
                <c:pt idx="1758">
                  <c:v>22.536005111461968</c:v>
                </c:pt>
                <c:pt idx="1759">
                  <c:v>22.623591472417417</c:v>
                </c:pt>
                <c:pt idx="1760">
                  <c:v>15.660992340842494</c:v>
                </c:pt>
                <c:pt idx="1761">
                  <c:v>1.9110276394086738</c:v>
                </c:pt>
                <c:pt idx="1762">
                  <c:v>3.6064768908609657</c:v>
                </c:pt>
                <c:pt idx="1763">
                  <c:v>7.5037600147484866</c:v>
                </c:pt>
                <c:pt idx="1764">
                  <c:v>4.876375811838324</c:v>
                </c:pt>
                <c:pt idx="1765">
                  <c:v>4.9763092094705303</c:v>
                </c:pt>
                <c:pt idx="1766">
                  <c:v>3.9130061957880025</c:v>
                </c:pt>
                <c:pt idx="1767">
                  <c:v>8.6422908735011887</c:v>
                </c:pt>
                <c:pt idx="1768">
                  <c:v>12.539577441151263</c:v>
                </c:pt>
                <c:pt idx="1769">
                  <c:v>12.364416198448884</c:v>
                </c:pt>
                <c:pt idx="1770">
                  <c:v>9.605660489551509</c:v>
                </c:pt>
                <c:pt idx="1771">
                  <c:v>8.6422908735011887</c:v>
                </c:pt>
                <c:pt idx="1772">
                  <c:v>7.0658626475967932</c:v>
                </c:pt>
                <c:pt idx="1773">
                  <c:v>7.9416573819001819</c:v>
                </c:pt>
                <c:pt idx="1774">
                  <c:v>5.5770093034393318</c:v>
                </c:pt>
                <c:pt idx="1775">
                  <c:v>5.0077438740629807</c:v>
                </c:pt>
                <c:pt idx="1776">
                  <c:v>2.9058399554974046</c:v>
                </c:pt>
                <c:pt idx="1777">
                  <c:v>1.6359375907574925</c:v>
                </c:pt>
                <c:pt idx="1778">
                  <c:v>2.2175569443357106</c:v>
                </c:pt>
                <c:pt idx="1779">
                  <c:v>0.11564499032417513</c:v>
                </c:pt>
                <c:pt idx="1780">
                  <c:v>1.1228076720601343</c:v>
                </c:pt>
                <c:pt idx="1781">
                  <c:v>3.4436626848353455</c:v>
                </c:pt>
                <c:pt idx="1782">
                  <c:v>5.8521039437739191</c:v>
                </c:pt>
                <c:pt idx="1783">
                  <c:v>9.2239159666836628</c:v>
                </c:pt>
                <c:pt idx="1784">
                  <c:v>7.2095788944190611</c:v>
                </c:pt>
                <c:pt idx="1785">
                  <c:v>7.0782108321944053</c:v>
                </c:pt>
                <c:pt idx="1786">
                  <c:v>9.7931687689306486</c:v>
                </c:pt>
                <c:pt idx="1787">
                  <c:v>11.238286328652954</c:v>
                </c:pt>
                <c:pt idx="1788">
                  <c:v>7.3409469566437178</c:v>
                </c:pt>
                <c:pt idx="1789">
                  <c:v>0.99143960983547785</c:v>
                </c:pt>
                <c:pt idx="1790">
                  <c:v>2.3365664906750947</c:v>
                </c:pt>
                <c:pt idx="1791">
                  <c:v>0.81628996113369579</c:v>
                </c:pt>
                <c:pt idx="1792">
                  <c:v>3.9691464129424863</c:v>
                </c:pt>
                <c:pt idx="1793">
                  <c:v>3.0057653176836516</c:v>
                </c:pt>
                <c:pt idx="1794">
                  <c:v>1.1666009673299429</c:v>
                </c:pt>
                <c:pt idx="1795">
                  <c:v>4.6259867240657702</c:v>
                </c:pt>
                <c:pt idx="1796">
                  <c:v>2.3051318260826443</c:v>
                </c:pt>
                <c:pt idx="1797">
                  <c:v>0.89151780620386945</c:v>
                </c:pt>
                <c:pt idx="1798">
                  <c:v>0.90386484288062929</c:v>
                </c:pt>
                <c:pt idx="1799">
                  <c:v>1.5607051540039136</c:v>
                </c:pt>
                <c:pt idx="1800">
                  <c:v>1.2856208449569886</c:v>
                </c:pt>
                <c:pt idx="1801">
                  <c:v>2.555522061776049</c:v>
                </c:pt>
                <c:pt idx="1802">
                  <c:v>2.9934194289277434</c:v>
                </c:pt>
                <c:pt idx="1803">
                  <c:v>2.3365664906750947</c:v>
                </c:pt>
                <c:pt idx="1804">
                  <c:v>1.8986760110485084</c:v>
                </c:pt>
                <c:pt idx="1805">
                  <c:v>3.8254198348325561</c:v>
                </c:pt>
                <c:pt idx="1806">
                  <c:v>4.0443742580126596</c:v>
                </c:pt>
                <c:pt idx="1807">
                  <c:v>0.45362032426009036</c:v>
                </c:pt>
                <c:pt idx="1808">
                  <c:v>3.6502700713386891</c:v>
                </c:pt>
                <c:pt idx="1809">
                  <c:v>4.701214569135943</c:v>
                </c:pt>
                <c:pt idx="1810">
                  <c:v>3.9567878970572132</c:v>
                </c:pt>
                <c:pt idx="1811">
                  <c:v>5.533227602170121</c:v>
                </c:pt>
                <c:pt idx="1812">
                  <c:v>3.6064768908609657</c:v>
                </c:pt>
                <c:pt idx="1813">
                  <c:v>3.0372091656429125</c:v>
                </c:pt>
                <c:pt idx="1814">
                  <c:v>1.4607797918176659</c:v>
                </c:pt>
                <c:pt idx="1815">
                  <c:v>1.4731302722569799</c:v>
                </c:pt>
                <c:pt idx="1816">
                  <c:v>1.5045695285328353</c:v>
                </c:pt>
                <c:pt idx="1817">
                  <c:v>0.14709101933305341</c:v>
                </c:pt>
                <c:pt idx="1818">
                  <c:v>0.14709101933305341</c:v>
                </c:pt>
                <c:pt idx="1819">
                  <c:v>2.8070154494075697E-2</c:v>
                </c:pt>
                <c:pt idx="1820">
                  <c:v>4.1005144751671425</c:v>
                </c:pt>
                <c:pt idx="1821">
                  <c:v>1.7796595771840169</c:v>
                </c:pt>
                <c:pt idx="1822">
                  <c:v>3.7064102884931724</c:v>
                </c:pt>
                <c:pt idx="1823">
                  <c:v>4.2756757178695235</c:v>
                </c:pt>
                <c:pt idx="1824">
                  <c:v>7.9977987469755156</c:v>
                </c:pt>
                <c:pt idx="1825">
                  <c:v>4.3632505996164559</c:v>
                </c:pt>
                <c:pt idx="1826">
                  <c:v>1.5921490019631743</c:v>
                </c:pt>
                <c:pt idx="1827">
                  <c:v>0.76014974397921253</c:v>
                </c:pt>
                <c:pt idx="1828">
                  <c:v>0.42217429525121219</c:v>
                </c:pt>
                <c:pt idx="1829">
                  <c:v>0.553542357475869</c:v>
                </c:pt>
                <c:pt idx="1830">
                  <c:v>0.15943817080189851</c:v>
                </c:pt>
                <c:pt idx="1831">
                  <c:v>2.2175569443357106</c:v>
                </c:pt>
                <c:pt idx="1832">
                  <c:v>3.0933516786390984</c:v>
                </c:pt>
                <c:pt idx="1833">
                  <c:v>0.36603396330464372</c:v>
                </c:pt>
                <c:pt idx="1834">
                  <c:v>2.8182604820670658</c:v>
                </c:pt>
                <c:pt idx="1835">
                  <c:v>3.2123681125035901</c:v>
                </c:pt>
                <c:pt idx="1836">
                  <c:v>1.4607797918176659</c:v>
                </c:pt>
                <c:pt idx="1837">
                  <c:v>2.0738349579091859</c:v>
                </c:pt>
                <c:pt idx="1838">
                  <c:v>2.0738349579091859</c:v>
                </c:pt>
                <c:pt idx="1839">
                  <c:v>4.1005144751671425</c:v>
                </c:pt>
                <c:pt idx="1840">
                  <c:v>1.1228076720601343</c:v>
                </c:pt>
                <c:pt idx="1841">
                  <c:v>1.7358663967062937</c:v>
                </c:pt>
                <c:pt idx="1842">
                  <c:v>3.0057653176836516</c:v>
                </c:pt>
                <c:pt idx="1843">
                  <c:v>0.67256338302376595</c:v>
                </c:pt>
                <c:pt idx="1844">
                  <c:v>1.0228858684285262</c:v>
                </c:pt>
                <c:pt idx="1845">
                  <c:v>1.1542539306531829</c:v>
                </c:pt>
                <c:pt idx="1846">
                  <c:v>0.67256338302376595</c:v>
                </c:pt>
                <c:pt idx="1847">
                  <c:v>1.5723025983647637E-2</c:v>
                </c:pt>
                <c:pt idx="1848">
                  <c:v>1.2103941478076663</c:v>
                </c:pt>
                <c:pt idx="1849">
                  <c:v>2.8306155541897851</c:v>
                </c:pt>
                <c:pt idx="1850">
                  <c:v>3.4874558653130689</c:v>
                </c:pt>
                <c:pt idx="1851">
                  <c:v>6.3337830121948224</c:v>
                </c:pt>
                <c:pt idx="1852">
                  <c:v>8.172958841757044</c:v>
                </c:pt>
                <c:pt idx="1853">
                  <c:v>2.7868223737120617</c:v>
                </c:pt>
                <c:pt idx="1854">
                  <c:v>1.5045695285328353</c:v>
                </c:pt>
                <c:pt idx="1855">
                  <c:v>2.3365664906750947</c:v>
                </c:pt>
                <c:pt idx="1856">
                  <c:v>3.387525911443416</c:v>
                </c:pt>
                <c:pt idx="1857">
                  <c:v>3.3437361747282472</c:v>
                </c:pt>
                <c:pt idx="1858">
                  <c:v>3.6064768908609657</c:v>
                </c:pt>
                <c:pt idx="1859">
                  <c:v>1.8986760110485084</c:v>
                </c:pt>
                <c:pt idx="1860">
                  <c:v>1.198035631922393</c:v>
                </c:pt>
                <c:pt idx="1861">
                  <c:v>0.59733553795359229</c:v>
                </c:pt>
                <c:pt idx="1862">
                  <c:v>2.5240862492627478</c:v>
                </c:pt>
                <c:pt idx="1863">
                  <c:v>0.54119520600702387</c:v>
                </c:pt>
                <c:pt idx="1864">
                  <c:v>1.3732003183873274</c:v>
                </c:pt>
                <c:pt idx="1865">
                  <c:v>2.6116611310096816</c:v>
                </c:pt>
                <c:pt idx="1866">
                  <c:v>3.6626171080154495</c:v>
                </c:pt>
                <c:pt idx="1867">
                  <c:v>2.1299820625887773</c:v>
                </c:pt>
                <c:pt idx="1868">
                  <c:v>1.9548208198863972</c:v>
                </c:pt>
                <c:pt idx="1869">
                  <c:v>1.2541873282853895</c:v>
                </c:pt>
                <c:pt idx="1870">
                  <c:v>0.93529950747307955</c:v>
                </c:pt>
                <c:pt idx="1871">
                  <c:v>4.5260533264335638</c:v>
                </c:pt>
                <c:pt idx="1872">
                  <c:v>3.1247886390732513</c:v>
                </c:pt>
                <c:pt idx="1873">
                  <c:v>1.4169900551024965</c:v>
                </c:pt>
                <c:pt idx="1874">
                  <c:v>0.33459941350427863</c:v>
                </c:pt>
                <c:pt idx="1875">
                  <c:v>2.862050218782235</c:v>
                </c:pt>
                <c:pt idx="1876">
                  <c:v>0.45362032426009036</c:v>
                </c:pt>
                <c:pt idx="1877">
                  <c:v>0.20323135127962177</c:v>
                </c:pt>
                <c:pt idx="1878">
                  <c:v>5.1514704521729113</c:v>
                </c:pt>
                <c:pt idx="1879">
                  <c:v>5.2390453339198446</c:v>
                </c:pt>
                <c:pt idx="1880">
                  <c:v>0.11564499032417513</c:v>
                </c:pt>
                <c:pt idx="1881">
                  <c:v>2.7868223737120617</c:v>
                </c:pt>
                <c:pt idx="1882">
                  <c:v>0.14709101933305341</c:v>
                </c:pt>
                <c:pt idx="1883">
                  <c:v>2.1299820625887773</c:v>
                </c:pt>
                <c:pt idx="1884">
                  <c:v>1.5921490019631743</c:v>
                </c:pt>
                <c:pt idx="1885">
                  <c:v>0.97909268795080273</c:v>
                </c:pt>
                <c:pt idx="1886">
                  <c:v>0.90386484288062929</c:v>
                </c:pt>
                <c:pt idx="1887">
                  <c:v>1.2856208449569886</c:v>
                </c:pt>
                <c:pt idx="1888">
                  <c:v>1.7358663967062937</c:v>
                </c:pt>
                <c:pt idx="1889">
                  <c:v>0.14709101933305341</c:v>
                </c:pt>
                <c:pt idx="1890">
                  <c:v>1.5169234527347033</c:v>
                </c:pt>
                <c:pt idx="1891">
                  <c:v>2.1614144313395247</c:v>
                </c:pt>
                <c:pt idx="1892">
                  <c:v>1.0228858684285262</c:v>
                </c:pt>
                <c:pt idx="1893">
                  <c:v>2.730681008636727</c:v>
                </c:pt>
                <c:pt idx="1894">
                  <c:v>0.59733553795359229</c:v>
                </c:pt>
                <c:pt idx="1895">
                  <c:v>1.1228076720601343</c:v>
                </c:pt>
                <c:pt idx="1896">
                  <c:v>1.0790259707909244</c:v>
                </c:pt>
                <c:pt idx="1897">
                  <c:v>3.2685129213414785</c:v>
                </c:pt>
                <c:pt idx="1898">
                  <c:v>4.1880893569140767</c:v>
                </c:pt>
                <c:pt idx="1899">
                  <c:v>3.1809265603860317</c:v>
                </c:pt>
                <c:pt idx="1900">
                  <c:v>0.24702453175734512</c:v>
                </c:pt>
                <c:pt idx="1901">
                  <c:v>0.46596747572893543</c:v>
                </c:pt>
                <c:pt idx="1902">
                  <c:v>1.5169234527347033</c:v>
                </c:pt>
                <c:pt idx="1903">
                  <c:v>1.2856208449569886</c:v>
                </c:pt>
                <c:pt idx="1904">
                  <c:v>5.4894344216923985</c:v>
                </c:pt>
                <c:pt idx="1905">
                  <c:v>1.5723025983647637E-2</c:v>
                </c:pt>
                <c:pt idx="1906">
                  <c:v>0.77249678065597249</c:v>
                </c:pt>
                <c:pt idx="1907">
                  <c:v>1.2856208449569886</c:v>
                </c:pt>
                <c:pt idx="1908">
                  <c:v>2.3489250065603677</c:v>
                </c:pt>
                <c:pt idx="1909">
                  <c:v>1.8234527576617403</c:v>
                </c:pt>
                <c:pt idx="1910">
                  <c:v>3.5626848583040935</c:v>
                </c:pt>
                <c:pt idx="1911">
                  <c:v>1.6797273274726614</c:v>
                </c:pt>
                <c:pt idx="1912">
                  <c:v>0.62877020254604254</c:v>
                </c:pt>
                <c:pt idx="1913">
                  <c:v>1.5723025983647637E-2</c:v>
                </c:pt>
                <c:pt idx="1914">
                  <c:v>7.1863334971799017E-2</c:v>
                </c:pt>
                <c:pt idx="1915">
                  <c:v>0.81628996113369579</c:v>
                </c:pt>
                <c:pt idx="1916">
                  <c:v>2.3051318260826443</c:v>
                </c:pt>
                <c:pt idx="1917">
                  <c:v>2.1737637638579872</c:v>
                </c:pt>
                <c:pt idx="1918">
                  <c:v>5.0638840912174636</c:v>
                </c:pt>
                <c:pt idx="1919">
                  <c:v>3.2685129213414785</c:v>
                </c:pt>
                <c:pt idx="1920">
                  <c:v>3.5750422262685162</c:v>
                </c:pt>
                <c:pt idx="1921">
                  <c:v>0.36603396330464372</c:v>
                </c:pt>
                <c:pt idx="1922">
                  <c:v>2.0300452211940168</c:v>
                </c:pt>
                <c:pt idx="1923">
                  <c:v>0.81628996113369579</c:v>
                </c:pt>
                <c:pt idx="1924">
                  <c:v>1.6359375907574925</c:v>
                </c:pt>
                <c:pt idx="1925">
                  <c:v>3.1247886390732513</c:v>
                </c:pt>
                <c:pt idx="1926">
                  <c:v>3.0809989023580822</c:v>
                </c:pt>
                <c:pt idx="1927">
                  <c:v>1.1542539306531829</c:v>
                </c:pt>
                <c:pt idx="1928">
                  <c:v>2.3365664906750947</c:v>
                </c:pt>
                <c:pt idx="1929">
                  <c:v>1.2541873282853895</c:v>
                </c:pt>
                <c:pt idx="1930">
                  <c:v>1.8110965376181696</c:v>
                </c:pt>
                <c:pt idx="1931">
                  <c:v>1.5483592652480049</c:v>
                </c:pt>
                <c:pt idx="1932">
                  <c:v>2.436499888307301</c:v>
                </c:pt>
                <c:pt idx="1933">
                  <c:v>2.9181904359367183</c:v>
                </c:pt>
                <c:pt idx="1934">
                  <c:v>0.36603396330464372</c:v>
                </c:pt>
                <c:pt idx="1935">
                  <c:v>0.50976065620665878</c:v>
                </c:pt>
                <c:pt idx="1936">
                  <c:v>0.553542357475869</c:v>
                </c:pt>
                <c:pt idx="1937">
                  <c:v>2.5117392125859879</c:v>
                </c:pt>
                <c:pt idx="1938">
                  <c:v>2.555522061776049</c:v>
                </c:pt>
                <c:pt idx="1939">
                  <c:v>0.20323135127962177</c:v>
                </c:pt>
                <c:pt idx="1940">
                  <c:v>1.3732003183873274</c:v>
                </c:pt>
                <c:pt idx="1941">
                  <c:v>3.8254198348325561</c:v>
                </c:pt>
                <c:pt idx="1942">
                  <c:v>4.3946852642089071</c:v>
                </c:pt>
                <c:pt idx="1943">
                  <c:v>1.4169900551024965</c:v>
                </c:pt>
                <c:pt idx="1944">
                  <c:v>0.24702453175734512</c:v>
                </c:pt>
                <c:pt idx="1945">
                  <c:v>0.20323135127962177</c:v>
                </c:pt>
                <c:pt idx="1946">
                  <c:v>2.3927181870380907</c:v>
                </c:pt>
                <c:pt idx="1947">
                  <c:v>2.9619836164144417</c:v>
                </c:pt>
                <c:pt idx="1948">
                  <c:v>3.1809265603860317</c:v>
                </c:pt>
                <c:pt idx="1949">
                  <c:v>2.1737637638579872</c:v>
                </c:pt>
                <c:pt idx="1950">
                  <c:v>4.3632505996164559</c:v>
                </c:pt>
                <c:pt idx="1951">
                  <c:v>5.6769427010715381</c:v>
                </c:pt>
                <c:pt idx="1952">
                  <c:v>6.3337830121948224</c:v>
                </c:pt>
                <c:pt idx="1953">
                  <c:v>1.0790259707909244</c:v>
                </c:pt>
                <c:pt idx="1954">
                  <c:v>2.6554543114874045</c:v>
                </c:pt>
                <c:pt idx="1955">
                  <c:v>0.42217429525121219</c:v>
                </c:pt>
                <c:pt idx="1956">
                  <c:v>2.2489939047698639</c:v>
                </c:pt>
                <c:pt idx="1957">
                  <c:v>3.387525911443416</c:v>
                </c:pt>
                <c:pt idx="1958">
                  <c:v>2.5993117984912186</c:v>
                </c:pt>
                <c:pt idx="1959">
                  <c:v>4.1319491397595938</c:v>
                </c:pt>
                <c:pt idx="1960">
                  <c:v>6.7155401621920321</c:v>
                </c:pt>
                <c:pt idx="1961">
                  <c:v>3.1685783757884209</c:v>
                </c:pt>
                <c:pt idx="1962">
                  <c:v>1.0228858684285262</c:v>
                </c:pt>
                <c:pt idx="1963">
                  <c:v>1.6920846954370836</c:v>
                </c:pt>
                <c:pt idx="1964">
                  <c:v>2.0423957016333305</c:v>
                </c:pt>
                <c:pt idx="1965">
                  <c:v>3.9253532324647629</c:v>
                </c:pt>
                <c:pt idx="1966">
                  <c:v>6.071046887745509</c:v>
                </c:pt>
                <c:pt idx="1967">
                  <c:v>1.2979690295545998</c:v>
                </c:pt>
                <c:pt idx="1968">
                  <c:v>0.24702453175734512</c:v>
                </c:pt>
                <c:pt idx="1969">
                  <c:v>2.6554543114874045</c:v>
                </c:pt>
                <c:pt idx="1970">
                  <c:v>2.9181904359367183</c:v>
                </c:pt>
                <c:pt idx="1971">
                  <c:v>0.29080623302655528</c:v>
                </c:pt>
                <c:pt idx="1972">
                  <c:v>3.7816381335633462</c:v>
                </c:pt>
                <c:pt idx="1973">
                  <c:v>2.8182604820670658</c:v>
                </c:pt>
                <c:pt idx="1974">
                  <c:v>3.9567878970572132</c:v>
                </c:pt>
                <c:pt idx="1975">
                  <c:v>0.45362032426009036</c:v>
                </c:pt>
                <c:pt idx="1976">
                  <c:v>1.0790259707909244</c:v>
                </c:pt>
                <c:pt idx="1977">
                  <c:v>2.3051318260826443</c:v>
                </c:pt>
                <c:pt idx="1978">
                  <c:v>0.11564499032417513</c:v>
                </c:pt>
                <c:pt idx="1979">
                  <c:v>0.58498838648474727</c:v>
                </c:pt>
                <c:pt idx="1980">
                  <c:v>0.99143960983547785</c:v>
                </c:pt>
                <c:pt idx="1981">
                  <c:v>0.24702453175734512</c:v>
                </c:pt>
                <c:pt idx="1982">
                  <c:v>3.3998809835661357</c:v>
                </c:pt>
                <c:pt idx="1983">
                  <c:v>0.84772462572614615</c:v>
                </c:pt>
                <c:pt idx="1984">
                  <c:v>0.72870360017824909</c:v>
                </c:pt>
                <c:pt idx="1985">
                  <c:v>1.5723025983647637E-2</c:v>
                </c:pt>
                <c:pt idx="1986">
                  <c:v>2.1737637638579872</c:v>
                </c:pt>
                <c:pt idx="1987">
                  <c:v>2.9934194289277434</c:v>
                </c:pt>
                <c:pt idx="1988">
                  <c:v>2.9934194289277434</c:v>
                </c:pt>
                <c:pt idx="1989">
                  <c:v>0.89151780620386945</c:v>
                </c:pt>
                <c:pt idx="1990">
                  <c:v>2.0300452211940168</c:v>
                </c:pt>
                <c:pt idx="1991">
                  <c:v>0.45362032426009036</c:v>
                </c:pt>
                <c:pt idx="1992">
                  <c:v>1.6797273274726614</c:v>
                </c:pt>
                <c:pt idx="1993">
                  <c:v>3.1247886390732513</c:v>
                </c:pt>
                <c:pt idx="1994">
                  <c:v>2.7744707453518962</c:v>
                </c:pt>
                <c:pt idx="1995">
                  <c:v>0.14709101933305341</c:v>
                </c:pt>
                <c:pt idx="1996">
                  <c:v>2.0423957016333305</c:v>
                </c:pt>
                <c:pt idx="1997">
                  <c:v>3.1371448591168223</c:v>
                </c:pt>
                <c:pt idx="1998">
                  <c:v>2.6992474919651279</c:v>
                </c:pt>
                <c:pt idx="1999">
                  <c:v>3.0057653176836516</c:v>
                </c:pt>
                <c:pt idx="2000">
                  <c:v>3.0057653176836516</c:v>
                </c:pt>
                <c:pt idx="2001">
                  <c:v>1.8672344589309504</c:v>
                </c:pt>
                <c:pt idx="2002">
                  <c:v>2.7868223737120617</c:v>
                </c:pt>
                <c:pt idx="2003">
                  <c:v>1.5607051540039136</c:v>
                </c:pt>
                <c:pt idx="2004">
                  <c:v>1.035232790313201</c:v>
                </c:pt>
                <c:pt idx="2005">
                  <c:v>3.049558498161375</c:v>
                </c:pt>
                <c:pt idx="2006">
                  <c:v>2.4802930687850244</c:v>
                </c:pt>
                <c:pt idx="2007">
                  <c:v>1.198035631922393</c:v>
                </c:pt>
                <c:pt idx="2008">
                  <c:v>1.4607797918176659</c:v>
                </c:pt>
                <c:pt idx="2009">
                  <c:v>1.8548862743333394</c:v>
                </c:pt>
                <c:pt idx="2010">
                  <c:v>1.1666009673299429</c:v>
                </c:pt>
                <c:pt idx="2011">
                  <c:v>2.1737637638579872</c:v>
                </c:pt>
                <c:pt idx="2012">
                  <c:v>1.5045695285328353</c:v>
                </c:pt>
                <c:pt idx="2013">
                  <c:v>3.2999464380130772</c:v>
                </c:pt>
                <c:pt idx="2014">
                  <c:v>7.1863334971799017E-2</c:v>
                </c:pt>
                <c:pt idx="2015">
                  <c:v>1.1542539306531829</c:v>
                </c:pt>
                <c:pt idx="2016">
                  <c:v>0.68492189890903887</c:v>
                </c:pt>
                <c:pt idx="2017">
                  <c:v>1.5045695285328353</c:v>
                </c:pt>
                <c:pt idx="2018">
                  <c:v>3.1685783757884209</c:v>
                </c:pt>
                <c:pt idx="2019">
                  <c:v>1.0228858684285262</c:v>
                </c:pt>
                <c:pt idx="2020">
                  <c:v>1.6797273274726614</c:v>
                </c:pt>
                <c:pt idx="2021">
                  <c:v>1.8110965376181696</c:v>
                </c:pt>
                <c:pt idx="2022">
                  <c:v>2.9058399554974046</c:v>
                </c:pt>
                <c:pt idx="2023">
                  <c:v>0.20323135127962177</c:v>
                </c:pt>
                <c:pt idx="2024">
                  <c:v>2.8070154494075697E-2</c:v>
                </c:pt>
                <c:pt idx="2025">
                  <c:v>1.2541873282853895</c:v>
                </c:pt>
                <c:pt idx="2026">
                  <c:v>2.7868223737120617</c:v>
                </c:pt>
                <c:pt idx="2027">
                  <c:v>7.1863334971799017E-2</c:v>
                </c:pt>
                <c:pt idx="2028">
                  <c:v>1.2103941478076663</c:v>
                </c:pt>
                <c:pt idx="2029">
                  <c:v>0.15943817080189851</c:v>
                </c:pt>
                <c:pt idx="2030">
                  <c:v>2.3927181870380907</c:v>
                </c:pt>
                <c:pt idx="2031">
                  <c:v>4.0129281142116957</c:v>
                </c:pt>
                <c:pt idx="2032">
                  <c:v>2.7430291932343382</c:v>
                </c:pt>
                <c:pt idx="2033">
                  <c:v>1.7235170641878312</c:v>
                </c:pt>
                <c:pt idx="2034">
                  <c:v>0.46596747572893543</c:v>
                </c:pt>
                <c:pt idx="2035">
                  <c:v>1.1666009673299429</c:v>
                </c:pt>
                <c:pt idx="2036">
                  <c:v>3.1247886390732513</c:v>
                </c:pt>
                <c:pt idx="2037">
                  <c:v>0.58498838648474727</c:v>
                </c:pt>
                <c:pt idx="2038">
                  <c:v>0.81628996113369579</c:v>
                </c:pt>
                <c:pt idx="2039">
                  <c:v>8.4356949662063592</c:v>
                </c:pt>
                <c:pt idx="2040">
                  <c:v>11.50092717567161</c:v>
                </c:pt>
                <c:pt idx="2041">
                  <c:v>3.3998809835661357</c:v>
                </c:pt>
                <c:pt idx="2042">
                  <c:v>1.5045695285328353</c:v>
                </c:pt>
                <c:pt idx="2043">
                  <c:v>1.5483592652480049</c:v>
                </c:pt>
                <c:pt idx="2044">
                  <c:v>2.7744707453518962</c:v>
                </c:pt>
                <c:pt idx="2045">
                  <c:v>1.5483592652480049</c:v>
                </c:pt>
                <c:pt idx="2046">
                  <c:v>0.42217429525121219</c:v>
                </c:pt>
                <c:pt idx="2047">
                  <c:v>1.7358663967062937</c:v>
                </c:pt>
                <c:pt idx="2048">
                  <c:v>0.553542357475869</c:v>
                </c:pt>
                <c:pt idx="2049">
                  <c:v>2.2927836414850331</c:v>
                </c:pt>
                <c:pt idx="2050">
                  <c:v>5.9711134901133018</c:v>
                </c:pt>
                <c:pt idx="2051">
                  <c:v>9.2991311846244713</c:v>
                </c:pt>
                <c:pt idx="2052">
                  <c:v>10.218719099405584</c:v>
                </c:pt>
                <c:pt idx="2053">
                  <c:v>4.5260533264335638</c:v>
                </c:pt>
                <c:pt idx="2054">
                  <c:v>0.89151780620386945</c:v>
                </c:pt>
                <c:pt idx="2055">
                  <c:v>0.62877020254604254</c:v>
                </c:pt>
                <c:pt idx="2056">
                  <c:v>5.0077438740629807</c:v>
                </c:pt>
                <c:pt idx="2057">
                  <c:v>9.5742614105054518</c:v>
                </c:pt>
                <c:pt idx="2058">
                  <c:v>21.003301190784214</c:v>
                </c:pt>
                <c:pt idx="2059">
                  <c:v>14.522484440506823</c:v>
                </c:pt>
                <c:pt idx="2060">
                  <c:v>8.8735923333580526</c:v>
                </c:pt>
                <c:pt idx="2061">
                  <c:v>1.198035631922393</c:v>
                </c:pt>
                <c:pt idx="2062">
                  <c:v>3.8692130153102799</c:v>
                </c:pt>
                <c:pt idx="2063">
                  <c:v>6.102493031546472</c:v>
                </c:pt>
                <c:pt idx="2064">
                  <c:v>0.15943817080189851</c:v>
                </c:pt>
                <c:pt idx="2065">
                  <c:v>3.3437361747282472</c:v>
                </c:pt>
                <c:pt idx="2066">
                  <c:v>3.2561567012979085</c:v>
                </c:pt>
                <c:pt idx="2067">
                  <c:v>1.7673068009030002</c:v>
                </c:pt>
                <c:pt idx="2068">
                  <c:v>0.62877020254604254</c:v>
                </c:pt>
                <c:pt idx="2069">
                  <c:v>1.6359375907574925</c:v>
                </c:pt>
                <c:pt idx="2070">
                  <c:v>2.6868912719215579</c:v>
                </c:pt>
                <c:pt idx="2071">
                  <c:v>2.2927836414850331</c:v>
                </c:pt>
                <c:pt idx="2072">
                  <c:v>2.6116611310096816</c:v>
                </c:pt>
                <c:pt idx="2073">
                  <c:v>0.58498838648474727</c:v>
                </c:pt>
                <c:pt idx="2074">
                  <c:v>2.4678886360656986</c:v>
                </c:pt>
                <c:pt idx="2075">
                  <c:v>2.555522061776049</c:v>
                </c:pt>
                <c:pt idx="2076">
                  <c:v>0.49740202552930057</c:v>
                </c:pt>
                <c:pt idx="2077">
                  <c:v>2.862050218782235</c:v>
                </c:pt>
                <c:pt idx="2078">
                  <c:v>1.8986760110485084</c:v>
                </c:pt>
                <c:pt idx="2079">
                  <c:v>1.5483592652480049</c:v>
                </c:pt>
                <c:pt idx="2080">
                  <c:v>2.3051318260826443</c:v>
                </c:pt>
                <c:pt idx="2081">
                  <c:v>2.0423957016333305</c:v>
                </c:pt>
                <c:pt idx="2082">
                  <c:v>2.6116611310096816</c:v>
                </c:pt>
                <c:pt idx="2083">
                  <c:v>0.50976065620665878</c:v>
                </c:pt>
                <c:pt idx="2084">
                  <c:v>0.33459941350427863</c:v>
                </c:pt>
                <c:pt idx="2085">
                  <c:v>3.1371448591168223</c:v>
                </c:pt>
                <c:pt idx="2086">
                  <c:v>12.114031702359734</c:v>
                </c:pt>
                <c:pt idx="2087">
                  <c:v>13.559034469996908</c:v>
                </c:pt>
                <c:pt idx="2088">
                  <c:v>3.4436626848353455</c:v>
                </c:pt>
                <c:pt idx="2089">
                  <c:v>1.5483592652480049</c:v>
                </c:pt>
                <c:pt idx="2090">
                  <c:v>0.89151780620386945</c:v>
                </c:pt>
                <c:pt idx="2091">
                  <c:v>3.8254198348325561</c:v>
                </c:pt>
                <c:pt idx="2092">
                  <c:v>4.5698465069112872</c:v>
                </c:pt>
                <c:pt idx="2093">
                  <c:v>2.4241528516305415</c:v>
                </c:pt>
                <c:pt idx="2094">
                  <c:v>3.0372091656429125</c:v>
                </c:pt>
                <c:pt idx="2095">
                  <c:v>6.5841720999673763</c:v>
                </c:pt>
                <c:pt idx="2096">
                  <c:v>3.6502700713386891</c:v>
                </c:pt>
                <c:pt idx="2097">
                  <c:v>0.42217429525121219</c:v>
                </c:pt>
                <c:pt idx="2098">
                  <c:v>13.909379913818693</c:v>
                </c:pt>
                <c:pt idx="2099">
                  <c:v>12.814607797918177</c:v>
                </c:pt>
                <c:pt idx="2100">
                  <c:v>1.8234527576617403</c:v>
                </c:pt>
                <c:pt idx="2101">
                  <c:v>1.3732003183873274</c:v>
                </c:pt>
                <c:pt idx="2102">
                  <c:v>0.40982714378236712</c:v>
                </c:pt>
                <c:pt idx="2103">
                  <c:v>4.876375811838324</c:v>
                </c:pt>
                <c:pt idx="2104">
                  <c:v>3.3437361747282472</c:v>
                </c:pt>
                <c:pt idx="2105">
                  <c:v>5.4894344216923985</c:v>
                </c:pt>
                <c:pt idx="2106">
                  <c:v>6.2776427950403395</c:v>
                </c:pt>
                <c:pt idx="2107">
                  <c:v>4.3946852642089071</c:v>
                </c:pt>
                <c:pt idx="2108">
                  <c:v>3.2561567012979085</c:v>
                </c:pt>
                <c:pt idx="2109">
                  <c:v>2.0300452211940168</c:v>
                </c:pt>
                <c:pt idx="2110">
                  <c:v>4.713573085021217</c:v>
                </c:pt>
                <c:pt idx="2111">
                  <c:v>5.0201023899482538</c:v>
                </c:pt>
                <c:pt idx="2112">
                  <c:v>3.5312490457907924</c:v>
                </c:pt>
                <c:pt idx="2113">
                  <c:v>2.4802930687850244</c:v>
                </c:pt>
                <c:pt idx="2114">
                  <c:v>0.76014974397921253</c:v>
                </c:pt>
                <c:pt idx="2115">
                  <c:v>2.0423957016333305</c:v>
                </c:pt>
                <c:pt idx="2116">
                  <c:v>1.035232790313201</c:v>
                </c:pt>
                <c:pt idx="2117">
                  <c:v>0.29080623302655528</c:v>
                </c:pt>
                <c:pt idx="2118">
                  <c:v>2.7744707453518962</c:v>
                </c:pt>
                <c:pt idx="2119">
                  <c:v>3.4751053848737556</c:v>
                </c:pt>
                <c:pt idx="2120">
                  <c:v>3.387525911443416</c:v>
                </c:pt>
                <c:pt idx="2121">
                  <c:v>7.8978642014224567</c:v>
                </c:pt>
                <c:pt idx="2122">
                  <c:v>3.7816381335633462</c:v>
                </c:pt>
                <c:pt idx="2123">
                  <c:v>1.7673068009030002</c:v>
                </c:pt>
                <c:pt idx="2124">
                  <c:v>2.6992474919651279</c:v>
                </c:pt>
                <c:pt idx="2125">
                  <c:v>12.683285652527573</c:v>
                </c:pt>
                <c:pt idx="2126">
                  <c:v>23.061408485109514</c:v>
                </c:pt>
                <c:pt idx="2127">
                  <c:v>18.069445078989581</c:v>
                </c:pt>
                <c:pt idx="2128">
                  <c:v>5.9396788255208524</c:v>
                </c:pt>
                <c:pt idx="2129">
                  <c:v>1.6359375907574925</c:v>
                </c:pt>
                <c:pt idx="2130">
                  <c:v>4.0443742580126596</c:v>
                </c:pt>
                <c:pt idx="2131">
                  <c:v>3.9130061957880025</c:v>
                </c:pt>
                <c:pt idx="2132">
                  <c:v>3.2999464380130772</c:v>
                </c:pt>
                <c:pt idx="2133">
                  <c:v>2.2927836414850331</c:v>
                </c:pt>
                <c:pt idx="2134">
                  <c:v>3.6502700713386891</c:v>
                </c:pt>
                <c:pt idx="2135">
                  <c:v>2.0738349579091859</c:v>
                </c:pt>
                <c:pt idx="2136">
                  <c:v>3.9130061957880025</c:v>
                </c:pt>
                <c:pt idx="2137">
                  <c:v>7.3285987720461074</c:v>
                </c:pt>
                <c:pt idx="2138">
                  <c:v>3.4751053848737556</c:v>
                </c:pt>
                <c:pt idx="2139">
                  <c:v>0.19087272060226354</c:v>
                </c:pt>
                <c:pt idx="2140">
                  <c:v>6.071046887745509</c:v>
                </c:pt>
                <c:pt idx="2141">
                  <c:v>2.555522061776049</c:v>
                </c:pt>
                <c:pt idx="2142">
                  <c:v>4.5260533264335638</c:v>
                </c:pt>
                <c:pt idx="2143">
                  <c:v>3.8692130153102799</c:v>
                </c:pt>
                <c:pt idx="2144">
                  <c:v>1.5045695285328353</c:v>
                </c:pt>
                <c:pt idx="2145">
                  <c:v>5.0515370545407041</c:v>
                </c:pt>
                <c:pt idx="2146">
                  <c:v>6.8907014048944131</c:v>
                </c:pt>
                <c:pt idx="2147">
                  <c:v>2.1176246946243555</c:v>
                </c:pt>
                <c:pt idx="2148">
                  <c:v>1.0666675696977364</c:v>
                </c:pt>
                <c:pt idx="2149">
                  <c:v>3.8254198348325561</c:v>
                </c:pt>
                <c:pt idx="2150">
                  <c:v>7.1863334971799017E-2</c:v>
                </c:pt>
                <c:pt idx="2151">
                  <c:v>2.1299820625887773</c:v>
                </c:pt>
                <c:pt idx="2152">
                  <c:v>1.4731302722569799</c:v>
                </c:pt>
                <c:pt idx="2153">
                  <c:v>2.6116611310096816</c:v>
                </c:pt>
                <c:pt idx="2154">
                  <c:v>2.261350124813434</c:v>
                </c:pt>
                <c:pt idx="2155">
                  <c:v>3.0057653176836516</c:v>
                </c:pt>
                <c:pt idx="2156">
                  <c:v>21.484968779996606</c:v>
                </c:pt>
                <c:pt idx="2157">
                  <c:v>29.673662172862642</c:v>
                </c:pt>
                <c:pt idx="2158">
                  <c:v>12.858458374438463</c:v>
                </c:pt>
                <c:pt idx="2159">
                  <c:v>2.0423957016333305</c:v>
                </c:pt>
                <c:pt idx="2160">
                  <c:v>0.11564499032417513</c:v>
                </c:pt>
                <c:pt idx="2161">
                  <c:v>6.102493031546472</c:v>
                </c:pt>
                <c:pt idx="2162">
                  <c:v>5.6645956643947786</c:v>
                </c:pt>
                <c:pt idx="2163">
                  <c:v>2.7744707453518962</c:v>
                </c:pt>
                <c:pt idx="2164">
                  <c:v>3.0809989023580822</c:v>
                </c:pt>
                <c:pt idx="2165">
                  <c:v>1.6359375907574925</c:v>
                </c:pt>
                <c:pt idx="2166">
                  <c:v>3.7378449530856228</c:v>
                </c:pt>
                <c:pt idx="2167">
                  <c:v>2.5117392125859879</c:v>
                </c:pt>
                <c:pt idx="2168">
                  <c:v>1.7235170641878312</c:v>
                </c:pt>
                <c:pt idx="2169">
                  <c:v>4.7888009300913907</c:v>
                </c:pt>
                <c:pt idx="2170">
                  <c:v>2.2489939047698639</c:v>
                </c:pt>
                <c:pt idx="2171">
                  <c:v>3.2123681125035901</c:v>
                </c:pt>
                <c:pt idx="2172">
                  <c:v>2.4678886360656986</c:v>
                </c:pt>
                <c:pt idx="2173">
                  <c:v>3.2123681125035901</c:v>
                </c:pt>
                <c:pt idx="2174">
                  <c:v>3.387525911443416</c:v>
                </c:pt>
                <c:pt idx="2175">
                  <c:v>3.4751053848737556</c:v>
                </c:pt>
                <c:pt idx="2176">
                  <c:v>0.58498838648474727</c:v>
                </c:pt>
                <c:pt idx="2177">
                  <c:v>1.5045695285328353</c:v>
                </c:pt>
                <c:pt idx="2178">
                  <c:v>0.45362032426009036</c:v>
                </c:pt>
                <c:pt idx="2179">
                  <c:v>1.0228858684285262</c:v>
                </c:pt>
                <c:pt idx="2180">
                  <c:v>2.261350124813434</c:v>
                </c:pt>
                <c:pt idx="2181">
                  <c:v>4.0129281142116957</c:v>
                </c:pt>
                <c:pt idx="2182">
                  <c:v>6.1148400682232324</c:v>
                </c:pt>
                <c:pt idx="2183">
                  <c:v>3.6188239275377261</c:v>
                </c:pt>
                <c:pt idx="2184">
                  <c:v>3.8377783507178291</c:v>
                </c:pt>
                <c:pt idx="2185">
                  <c:v>1.2541873282853895</c:v>
                </c:pt>
                <c:pt idx="2186">
                  <c:v>2.5678679505319582</c:v>
                </c:pt>
                <c:pt idx="2187">
                  <c:v>6.2462081304478883</c:v>
                </c:pt>
                <c:pt idx="2188">
                  <c:v>5.1952521534421212</c:v>
                </c:pt>
                <c:pt idx="2189">
                  <c:v>5.7207358815492615</c:v>
                </c:pt>
                <c:pt idx="2190">
                  <c:v>3.9691464129424863</c:v>
                </c:pt>
                <c:pt idx="2191">
                  <c:v>4.6259867240657702</c:v>
                </c:pt>
                <c:pt idx="2192">
                  <c:v>0.80393144524842264</c:v>
                </c:pt>
                <c:pt idx="2193">
                  <c:v>4.0881559592818695</c:v>
                </c:pt>
                <c:pt idx="2194">
                  <c:v>6.8469082244166897</c:v>
                </c:pt>
                <c:pt idx="2195">
                  <c:v>6.5841720999673763</c:v>
                </c:pt>
                <c:pt idx="2196">
                  <c:v>1.8110965376181696</c:v>
                </c:pt>
                <c:pt idx="2197">
                  <c:v>0.27845908155771026</c:v>
                </c:pt>
                <c:pt idx="2198">
                  <c:v>0.84772462572614615</c:v>
                </c:pt>
                <c:pt idx="2199">
                  <c:v>3.2685129213414785</c:v>
                </c:pt>
                <c:pt idx="2200">
                  <c:v>0.24702453175734512</c:v>
                </c:pt>
                <c:pt idx="2201">
                  <c:v>1.2856208449569886</c:v>
                </c:pt>
                <c:pt idx="2202">
                  <c:v>4.0129281142116957</c:v>
                </c:pt>
                <c:pt idx="2203">
                  <c:v>2.7744707453518962</c:v>
                </c:pt>
                <c:pt idx="2204">
                  <c:v>1.9862554844788474</c:v>
                </c:pt>
                <c:pt idx="2205">
                  <c:v>0.89151780620386945</c:v>
                </c:pt>
                <c:pt idx="2206">
                  <c:v>0.36603396330464372</c:v>
                </c:pt>
                <c:pt idx="2207">
                  <c:v>4.4384784446866306</c:v>
                </c:pt>
                <c:pt idx="2208">
                  <c:v>4.2633172019842496</c:v>
                </c:pt>
                <c:pt idx="2209">
                  <c:v>8.2043935063494935</c:v>
                </c:pt>
                <c:pt idx="2210">
                  <c:v>1.7358663967062937</c:v>
                </c:pt>
                <c:pt idx="2211">
                  <c:v>8.567063028431015</c:v>
                </c:pt>
                <c:pt idx="2212">
                  <c:v>10.143514212752436</c:v>
                </c:pt>
                <c:pt idx="2213">
                  <c:v>4.713573085021217</c:v>
                </c:pt>
                <c:pt idx="2214">
                  <c:v>3.7064102884931724</c:v>
                </c:pt>
                <c:pt idx="2215">
                  <c:v>15.223060536065262</c:v>
                </c:pt>
                <c:pt idx="2216">
                  <c:v>18.33220416185592</c:v>
                </c:pt>
                <c:pt idx="2217">
                  <c:v>11.413344258478714</c:v>
                </c:pt>
                <c:pt idx="2218">
                  <c:v>6.3775761926725458</c:v>
                </c:pt>
                <c:pt idx="2219">
                  <c:v>4.1319491397595938</c:v>
                </c:pt>
                <c:pt idx="2220">
                  <c:v>9.9997761554339935</c:v>
                </c:pt>
                <c:pt idx="2221">
                  <c:v>13.590533418157033</c:v>
                </c:pt>
                <c:pt idx="2222">
                  <c:v>15.60481309437907</c:v>
                </c:pt>
                <c:pt idx="2223">
                  <c:v>13.196429231483062</c:v>
                </c:pt>
                <c:pt idx="2224">
                  <c:v>11.970312011774913</c:v>
                </c:pt>
                <c:pt idx="2225">
                  <c:v>10.875570889737382</c:v>
                </c:pt>
                <c:pt idx="2226">
                  <c:v>8.0730254441248377</c:v>
                </c:pt>
                <c:pt idx="2227">
                  <c:v>3.0809989023580822</c:v>
                </c:pt>
                <c:pt idx="2228">
                  <c:v>1.5921490019631743</c:v>
                </c:pt>
                <c:pt idx="2229">
                  <c:v>3.0933516786390984</c:v>
                </c:pt>
                <c:pt idx="2230">
                  <c:v>1.8672344589309504</c:v>
                </c:pt>
                <c:pt idx="2231">
                  <c:v>5.4142065766222247</c:v>
                </c:pt>
                <c:pt idx="2232">
                  <c:v>9.4428233251088631</c:v>
                </c:pt>
                <c:pt idx="2233">
                  <c:v>8.7422242711333951</c:v>
                </c:pt>
                <c:pt idx="2234">
                  <c:v>7.9540044185769405</c:v>
                </c:pt>
                <c:pt idx="2235">
                  <c:v>4.8449411472458737</c:v>
                </c:pt>
                <c:pt idx="2236">
                  <c:v>4.2633172019842496</c:v>
                </c:pt>
                <c:pt idx="2237">
                  <c:v>6.9782877658498599</c:v>
                </c:pt>
                <c:pt idx="2238">
                  <c:v>7.8540710209447333</c:v>
                </c:pt>
                <c:pt idx="2239">
                  <c:v>6.496597218220443</c:v>
                </c:pt>
                <c:pt idx="2240">
                  <c:v>6.1900679132934053</c:v>
                </c:pt>
                <c:pt idx="2241">
                  <c:v>2.9619836164144417</c:v>
                </c:pt>
                <c:pt idx="2242">
                  <c:v>11.807536835058237</c:v>
                </c:pt>
                <c:pt idx="2243">
                  <c:v>17.894272357078687</c:v>
                </c:pt>
                <c:pt idx="2244">
                  <c:v>18.507376883766817</c:v>
                </c:pt>
                <c:pt idx="2245">
                  <c:v>8.0415907795323864</c:v>
                </c:pt>
                <c:pt idx="2246">
                  <c:v>2.436499888307301</c:v>
                </c:pt>
                <c:pt idx="2247">
                  <c:v>2.6116611310096816</c:v>
                </c:pt>
                <c:pt idx="2248">
                  <c:v>0.10329789625137262</c:v>
                </c:pt>
                <c:pt idx="2249">
                  <c:v>3.0057653176836516</c:v>
                </c:pt>
                <c:pt idx="2250">
                  <c:v>0.37839259398200198</c:v>
                </c:pt>
                <c:pt idx="2251">
                  <c:v>4.5698465069112872</c:v>
                </c:pt>
                <c:pt idx="2252">
                  <c:v>3.7816381335633462</c:v>
                </c:pt>
                <c:pt idx="2253">
                  <c:v>3.6064768908609657</c:v>
                </c:pt>
                <c:pt idx="2254">
                  <c:v>3.1247886390732513</c:v>
                </c:pt>
                <c:pt idx="2255">
                  <c:v>7.197230709821449</c:v>
                </c:pt>
                <c:pt idx="2256">
                  <c:v>7.0220694671190698</c:v>
                </c:pt>
                <c:pt idx="2257">
                  <c:v>3.2999464380130772</c:v>
                </c:pt>
                <c:pt idx="2258">
                  <c:v>6.1148400682232324</c:v>
                </c:pt>
                <c:pt idx="2259">
                  <c:v>2.3489250065603677</c:v>
                </c:pt>
                <c:pt idx="2260">
                  <c:v>0.46596747572893543</c:v>
                </c:pt>
                <c:pt idx="2261">
                  <c:v>2.6868912719215579</c:v>
                </c:pt>
                <c:pt idx="2262">
                  <c:v>5.1829051167653617</c:v>
                </c:pt>
                <c:pt idx="2263">
                  <c:v>1.2856208449569886</c:v>
                </c:pt>
                <c:pt idx="2264">
                  <c:v>2.730681008636727</c:v>
                </c:pt>
                <c:pt idx="2265">
                  <c:v>0.32225226203543356</c:v>
                </c:pt>
                <c:pt idx="2266">
                  <c:v>2.0861888821110539</c:v>
                </c:pt>
                <c:pt idx="2267">
                  <c:v>12.157767486794894</c:v>
                </c:pt>
                <c:pt idx="2268">
                  <c:v>0.15943817080189851</c:v>
                </c:pt>
                <c:pt idx="2269">
                  <c:v>4.8325826313606006</c:v>
                </c:pt>
                <c:pt idx="2270">
                  <c:v>3.7816381335633462</c:v>
                </c:pt>
                <c:pt idx="2271">
                  <c:v>1.6359375907574925</c:v>
                </c:pt>
                <c:pt idx="2272">
                  <c:v>4.307110382461973</c:v>
                </c:pt>
                <c:pt idx="2273">
                  <c:v>4.8325826313606006</c:v>
                </c:pt>
                <c:pt idx="2274">
                  <c:v>3.431315648158586</c:v>
                </c:pt>
                <c:pt idx="2275">
                  <c:v>1.1542539306531829</c:v>
                </c:pt>
                <c:pt idx="2276">
                  <c:v>0.99143960983547785</c:v>
                </c:pt>
                <c:pt idx="2277">
                  <c:v>0.93529950747307955</c:v>
                </c:pt>
                <c:pt idx="2278">
                  <c:v>7.1863334971799017E-2</c:v>
                </c:pt>
                <c:pt idx="2279">
                  <c:v>0.15943817080189851</c:v>
                </c:pt>
                <c:pt idx="2280">
                  <c:v>2.3804170671953835</c:v>
                </c:pt>
                <c:pt idx="2281">
                  <c:v>0.24702453175734512</c:v>
                </c:pt>
                <c:pt idx="2282">
                  <c:v>7.6912682941276271</c:v>
                </c:pt>
                <c:pt idx="2283">
                  <c:v>7.2971641074536562</c:v>
                </c:pt>
                <c:pt idx="2284">
                  <c:v>3.0057653176836516</c:v>
                </c:pt>
                <c:pt idx="2285">
                  <c:v>4.1880893569140767</c:v>
                </c:pt>
                <c:pt idx="2286">
                  <c:v>12.070181125839445</c:v>
                </c:pt>
                <c:pt idx="2287">
                  <c:v>15.573405979887047</c:v>
                </c:pt>
                <c:pt idx="2288">
                  <c:v>11.325757897523268</c:v>
                </c:pt>
                <c:pt idx="2289">
                  <c:v>4.05672129468942</c:v>
                </c:pt>
                <c:pt idx="2290">
                  <c:v>4.2195355007150406</c:v>
                </c:pt>
                <c:pt idx="2291">
                  <c:v>4.7888009300913907</c:v>
                </c:pt>
                <c:pt idx="2292">
                  <c:v>8.0730254441248377</c:v>
                </c:pt>
                <c:pt idx="2293">
                  <c:v>4.6136396873890106</c:v>
                </c:pt>
                <c:pt idx="2294">
                  <c:v>5.2266982972430851</c:v>
                </c:pt>
                <c:pt idx="2295">
                  <c:v>3.6940517726078994</c:v>
                </c:pt>
                <c:pt idx="2296">
                  <c:v>2.9058399554974046</c:v>
                </c:pt>
                <c:pt idx="2297">
                  <c:v>2.862050218782235</c:v>
                </c:pt>
                <c:pt idx="2298">
                  <c:v>4.701214569135943</c:v>
                </c:pt>
                <c:pt idx="2299">
                  <c:v>1.1542539306531829</c:v>
                </c:pt>
                <c:pt idx="2300">
                  <c:v>1.4607797918176659</c:v>
                </c:pt>
                <c:pt idx="2301">
                  <c:v>5.9273317888440928</c:v>
                </c:pt>
                <c:pt idx="2302">
                  <c:v>5.4018480607369508</c:v>
                </c:pt>
                <c:pt idx="2303">
                  <c:v>1.6359375907574925</c:v>
                </c:pt>
                <c:pt idx="2304">
                  <c:v>7.1863334971799017E-2</c:v>
                </c:pt>
                <c:pt idx="2305">
                  <c:v>1.3855553905100464</c:v>
                </c:pt>
                <c:pt idx="2306">
                  <c:v>2.7868223737120617</c:v>
                </c:pt>
                <c:pt idx="2307">
                  <c:v>7.7350626225262022</c:v>
                </c:pt>
                <c:pt idx="2308">
                  <c:v>12.157767486794894</c:v>
                </c:pt>
                <c:pt idx="2309">
                  <c:v>9.4866739016291515</c:v>
                </c:pt>
                <c:pt idx="2310">
                  <c:v>1.2103941478076663</c:v>
                </c:pt>
                <c:pt idx="2311">
                  <c:v>2.5117392125859879</c:v>
                </c:pt>
                <c:pt idx="2312">
                  <c:v>1.5723025983647637E-2</c:v>
                </c:pt>
                <c:pt idx="2313">
                  <c:v>1.4169900551024965</c:v>
                </c:pt>
                <c:pt idx="2314">
                  <c:v>1.1228076720601343</c:v>
                </c:pt>
                <c:pt idx="2315">
                  <c:v>1.6482915149593602</c:v>
                </c:pt>
                <c:pt idx="2316">
                  <c:v>1.9110276394086738</c:v>
                </c:pt>
                <c:pt idx="2317">
                  <c:v>1.3855553905100464</c:v>
                </c:pt>
                <c:pt idx="2318">
                  <c:v>1.9986025211556073</c:v>
                </c:pt>
                <c:pt idx="2319">
                  <c:v>0.62877020254604254</c:v>
                </c:pt>
                <c:pt idx="2320">
                  <c:v>2.1614144313395247</c:v>
                </c:pt>
                <c:pt idx="2321">
                  <c:v>3.6940517726078994</c:v>
                </c:pt>
                <c:pt idx="2322">
                  <c:v>2.5117392125859879</c:v>
                </c:pt>
                <c:pt idx="2323">
                  <c:v>2.2927836414850331</c:v>
                </c:pt>
                <c:pt idx="2324">
                  <c:v>3.0372091656429125</c:v>
                </c:pt>
                <c:pt idx="2325">
                  <c:v>3.4751053848737556</c:v>
                </c:pt>
                <c:pt idx="2326">
                  <c:v>1.1104607501754598</c:v>
                </c:pt>
                <c:pt idx="2327">
                  <c:v>0.59733553795359229</c:v>
                </c:pt>
                <c:pt idx="2328">
                  <c:v>0.23466590107998689</c:v>
                </c:pt>
                <c:pt idx="2329">
                  <c:v>0.42217429525121219</c:v>
                </c:pt>
                <c:pt idx="2330">
                  <c:v>4.1005144751671425</c:v>
                </c:pt>
                <c:pt idx="2331">
                  <c:v>1.035232790313201</c:v>
                </c:pt>
                <c:pt idx="2332">
                  <c:v>1.3417622100323232</c:v>
                </c:pt>
                <c:pt idx="2333">
                  <c:v>3.6626171080154495</c:v>
                </c:pt>
                <c:pt idx="2334">
                  <c:v>1.4293370917792565</c:v>
                </c:pt>
                <c:pt idx="2335">
                  <c:v>1.9110276394086738</c:v>
                </c:pt>
                <c:pt idx="2336">
                  <c:v>2.3051318260826443</c:v>
                </c:pt>
                <c:pt idx="2337">
                  <c:v>0.71635656350148913</c:v>
                </c:pt>
                <c:pt idx="2338">
                  <c:v>3.8692130153102799</c:v>
                </c:pt>
                <c:pt idx="2339">
                  <c:v>0.71635656350148913</c:v>
                </c:pt>
                <c:pt idx="2340">
                  <c:v>2.3365664906750947</c:v>
                </c:pt>
                <c:pt idx="2341">
                  <c:v>1.0228858684285262</c:v>
                </c:pt>
                <c:pt idx="2342">
                  <c:v>2.6868912719215579</c:v>
                </c:pt>
                <c:pt idx="2343">
                  <c:v>0.36603396330464372</c:v>
                </c:pt>
                <c:pt idx="2344">
                  <c:v>2.0423957016333305</c:v>
                </c:pt>
                <c:pt idx="2345">
                  <c:v>1.4293370917792565</c:v>
                </c:pt>
                <c:pt idx="2346">
                  <c:v>2.3051318260826443</c:v>
                </c:pt>
                <c:pt idx="2347">
                  <c:v>3.7501919897623823</c:v>
                </c:pt>
                <c:pt idx="2348">
                  <c:v>4.9763092094705303</c:v>
                </c:pt>
                <c:pt idx="2349">
                  <c:v>4.3194574191387334</c:v>
                </c:pt>
                <c:pt idx="2350">
                  <c:v>0.45362032426009036</c:v>
                </c:pt>
                <c:pt idx="2351">
                  <c:v>0.89151780620386945</c:v>
                </c:pt>
                <c:pt idx="2352">
                  <c:v>0.20323135127962177</c:v>
                </c:pt>
                <c:pt idx="2353">
                  <c:v>2.8182604820670658</c:v>
                </c:pt>
                <c:pt idx="2354">
                  <c:v>2.2052041680546943</c:v>
                </c:pt>
                <c:pt idx="2355">
                  <c:v>0.93529950747307955</c:v>
                </c:pt>
                <c:pt idx="2356">
                  <c:v>1.5483592652480049</c:v>
                </c:pt>
                <c:pt idx="2357">
                  <c:v>4.4384784446866306</c:v>
                </c:pt>
                <c:pt idx="2358">
                  <c:v>4.3509035629396964</c:v>
                </c:pt>
                <c:pt idx="2359">
                  <c:v>1.6482915149593602</c:v>
                </c:pt>
                <c:pt idx="2360">
                  <c:v>10.012077275276701</c:v>
                </c:pt>
                <c:pt idx="2361">
                  <c:v>2.1737637638579872</c:v>
                </c:pt>
                <c:pt idx="2362">
                  <c:v>3.2561567012979085</c:v>
                </c:pt>
                <c:pt idx="2363">
                  <c:v>0.67256338302376595</c:v>
                </c:pt>
                <c:pt idx="2364">
                  <c:v>1.5045695285328353</c:v>
                </c:pt>
                <c:pt idx="2365">
                  <c:v>1.4607797918176659</c:v>
                </c:pt>
                <c:pt idx="2366">
                  <c:v>4.2633172019842496</c:v>
                </c:pt>
                <c:pt idx="2367">
                  <c:v>2.9619836164144417</c:v>
                </c:pt>
                <c:pt idx="2368">
                  <c:v>14.522484440506823</c:v>
                </c:pt>
                <c:pt idx="2369">
                  <c:v>22.886350555283752</c:v>
                </c:pt>
                <c:pt idx="2370">
                  <c:v>10.099663636232147</c:v>
                </c:pt>
                <c:pt idx="2371">
                  <c:v>2.5240862492627478</c:v>
                </c:pt>
                <c:pt idx="2372">
                  <c:v>6.9344945853721365</c:v>
                </c:pt>
                <c:pt idx="2373">
                  <c:v>0.553542357475869</c:v>
                </c:pt>
                <c:pt idx="2374">
                  <c:v>2.9181904359367183</c:v>
                </c:pt>
                <c:pt idx="2375">
                  <c:v>3.2247197408637551</c:v>
                </c:pt>
                <c:pt idx="2376">
                  <c:v>1.5607051540039136</c:v>
                </c:pt>
                <c:pt idx="2377">
                  <c:v>3.9567878970572132</c:v>
                </c:pt>
                <c:pt idx="2378">
                  <c:v>5.9504715773649297E-2</c:v>
                </c:pt>
                <c:pt idx="2379">
                  <c:v>7.866430684750858</c:v>
                </c:pt>
                <c:pt idx="2380">
                  <c:v>1.6920846954370836</c:v>
                </c:pt>
                <c:pt idx="2381">
                  <c:v>6.102493031546472</c:v>
                </c:pt>
                <c:pt idx="2382">
                  <c:v>9.211556302877538</c:v>
                </c:pt>
                <c:pt idx="2383">
                  <c:v>11.094513833708971</c:v>
                </c:pt>
                <c:pt idx="2384">
                  <c:v>11.094513833708971</c:v>
                </c:pt>
                <c:pt idx="2385">
                  <c:v>8.5984976930234644</c:v>
                </c:pt>
                <c:pt idx="2386">
                  <c:v>9.7370285517761648</c:v>
                </c:pt>
                <c:pt idx="2387">
                  <c:v>6.8031265231474807</c:v>
                </c:pt>
                <c:pt idx="2388">
                  <c:v>3.431315648158586</c:v>
                </c:pt>
                <c:pt idx="2389">
                  <c:v>2.555522061776049</c:v>
                </c:pt>
                <c:pt idx="2390">
                  <c:v>3.6626171080154495</c:v>
                </c:pt>
                <c:pt idx="2391">
                  <c:v>9.2676506031979695</c:v>
                </c:pt>
                <c:pt idx="2392">
                  <c:v>4.0129281142116957</c:v>
                </c:pt>
                <c:pt idx="2393">
                  <c:v>1.9424657477636782</c:v>
                </c:pt>
                <c:pt idx="2394">
                  <c:v>0.99143960983547785</c:v>
                </c:pt>
                <c:pt idx="2395">
                  <c:v>1.3855553905100464</c:v>
                </c:pt>
                <c:pt idx="2396">
                  <c:v>0.46596747572893543</c:v>
                </c:pt>
                <c:pt idx="2397">
                  <c:v>2.6554543114874045</c:v>
                </c:pt>
                <c:pt idx="2398">
                  <c:v>0.80393144524842264</c:v>
                </c:pt>
                <c:pt idx="2399">
                  <c:v>5.2266982972430851</c:v>
                </c:pt>
                <c:pt idx="2400">
                  <c:v>4.2633172019842496</c:v>
                </c:pt>
                <c:pt idx="2401">
                  <c:v>1.7796595771840169</c:v>
                </c:pt>
                <c:pt idx="2402">
                  <c:v>4.8449411472458737</c:v>
                </c:pt>
                <c:pt idx="2403">
                  <c:v>4.3194574191387334</c:v>
                </c:pt>
                <c:pt idx="2404">
                  <c:v>1.5169234527347033</c:v>
                </c:pt>
                <c:pt idx="2405">
                  <c:v>10.318686934663331</c:v>
                </c:pt>
                <c:pt idx="2406">
                  <c:v>26.520782762636831</c:v>
                </c:pt>
                <c:pt idx="2407">
                  <c:v>31.293952454495845</c:v>
                </c:pt>
                <c:pt idx="2408">
                  <c:v>10.537595441009382</c:v>
                </c:pt>
                <c:pt idx="2409">
                  <c:v>0.76014974397921253</c:v>
                </c:pt>
                <c:pt idx="2410">
                  <c:v>1.0790259707909244</c:v>
                </c:pt>
                <c:pt idx="2411">
                  <c:v>0.76014974397921253</c:v>
                </c:pt>
                <c:pt idx="2412">
                  <c:v>3.2123681125035901</c:v>
                </c:pt>
                <c:pt idx="2413">
                  <c:v>2.6868912719215579</c:v>
                </c:pt>
                <c:pt idx="2414">
                  <c:v>8.5109228112765312</c:v>
                </c:pt>
                <c:pt idx="2415">
                  <c:v>4.7450077496136673</c:v>
                </c:pt>
                <c:pt idx="2416">
                  <c:v>5.0515370545407041</c:v>
                </c:pt>
                <c:pt idx="2417">
                  <c:v>3.4751053848737556</c:v>
                </c:pt>
                <c:pt idx="2418">
                  <c:v>4.2633172019842496</c:v>
                </c:pt>
                <c:pt idx="2419">
                  <c:v>4.2633172019842496</c:v>
                </c:pt>
                <c:pt idx="2420">
                  <c:v>2.8182604820670658</c:v>
                </c:pt>
                <c:pt idx="2421">
                  <c:v>7.2410238902991741</c:v>
                </c:pt>
                <c:pt idx="2422">
                  <c:v>5.6208024839170543</c:v>
                </c:pt>
                <c:pt idx="2423">
                  <c:v>7.0658626475967932</c:v>
                </c:pt>
                <c:pt idx="2424">
                  <c:v>4.482271625164354</c:v>
                </c:pt>
                <c:pt idx="2425">
                  <c:v>6.8469082244166897</c:v>
                </c:pt>
                <c:pt idx="2426">
                  <c:v>6.0149066705910252</c:v>
                </c:pt>
                <c:pt idx="2427">
                  <c:v>6.7155401621920321</c:v>
                </c:pt>
                <c:pt idx="2428">
                  <c:v>0.24702453175734512</c:v>
                </c:pt>
                <c:pt idx="2429">
                  <c:v>4.1880893569140767</c:v>
                </c:pt>
                <c:pt idx="2430">
                  <c:v>4.1880893569140767</c:v>
                </c:pt>
                <c:pt idx="2431">
                  <c:v>5.7207358815492615</c:v>
                </c:pt>
                <c:pt idx="2432">
                  <c:v>3.8815600519870395</c:v>
                </c:pt>
                <c:pt idx="2433">
                  <c:v>0.94765802335835259</c:v>
                </c:pt>
                <c:pt idx="2434">
                  <c:v>1.1228076720601343</c:v>
                </c:pt>
                <c:pt idx="2435">
                  <c:v>9.0049603955827084</c:v>
                </c:pt>
                <c:pt idx="2436">
                  <c:v>5.282838514397568</c:v>
                </c:pt>
                <c:pt idx="2437">
                  <c:v>7.1863334971799017E-2</c:v>
                </c:pt>
                <c:pt idx="2438">
                  <c:v>2.261350124813434</c:v>
                </c:pt>
                <c:pt idx="2439">
                  <c:v>1.6359375907574925</c:v>
                </c:pt>
                <c:pt idx="2440">
                  <c:v>5.6645956643947786</c:v>
                </c:pt>
                <c:pt idx="2441">
                  <c:v>2.4678886360656986</c:v>
                </c:pt>
                <c:pt idx="2442">
                  <c:v>3.2247197408637551</c:v>
                </c:pt>
                <c:pt idx="2443">
                  <c:v>1.3294105816721578</c:v>
                </c:pt>
                <c:pt idx="2444">
                  <c:v>1.6797273274726614</c:v>
                </c:pt>
                <c:pt idx="2445">
                  <c:v>0.33459941350427863</c:v>
                </c:pt>
                <c:pt idx="2446">
                  <c:v>1.3855553905100464</c:v>
                </c:pt>
                <c:pt idx="2447">
                  <c:v>3.9691464129424863</c:v>
                </c:pt>
                <c:pt idx="2448">
                  <c:v>3.0057653176836516</c:v>
                </c:pt>
                <c:pt idx="2449">
                  <c:v>12.94604473539391</c:v>
                </c:pt>
                <c:pt idx="2450">
                  <c:v>25.995379388989281</c:v>
                </c:pt>
                <c:pt idx="2451">
                  <c:v>20.915714829828769</c:v>
                </c:pt>
                <c:pt idx="2452">
                  <c:v>10.668917586399985</c:v>
                </c:pt>
                <c:pt idx="2453">
                  <c:v>0.77249678065597249</c:v>
                </c:pt>
                <c:pt idx="2454">
                  <c:v>7.7664961391978009</c:v>
                </c:pt>
                <c:pt idx="2455">
                  <c:v>12.539577441151263</c:v>
                </c:pt>
                <c:pt idx="2456">
                  <c:v>13.678108299903965</c:v>
                </c:pt>
                <c:pt idx="2457">
                  <c:v>5.4018480607369508</c:v>
                </c:pt>
                <c:pt idx="2458">
                  <c:v>5.3142731789900175</c:v>
                </c:pt>
                <c:pt idx="2459">
                  <c:v>1.8986760110485084</c:v>
                </c:pt>
                <c:pt idx="2460">
                  <c:v>0.33459941350427863</c:v>
                </c:pt>
                <c:pt idx="2461">
                  <c:v>2.0423957016333305</c:v>
                </c:pt>
                <c:pt idx="2462">
                  <c:v>7.7350626225262022</c:v>
                </c:pt>
                <c:pt idx="2463">
                  <c:v>5.9396788255208524</c:v>
                </c:pt>
                <c:pt idx="2464">
                  <c:v>3.7378449530856228</c:v>
                </c:pt>
                <c:pt idx="2465">
                  <c:v>5.7959637266194344</c:v>
                </c:pt>
                <c:pt idx="2466">
                  <c:v>6.9782877658498599</c:v>
                </c:pt>
                <c:pt idx="2467">
                  <c:v>10.262512279883307</c:v>
                </c:pt>
                <c:pt idx="2468">
                  <c:v>9.9121897944785466</c:v>
                </c:pt>
                <c:pt idx="2469">
                  <c:v>7.4161736537930398</c:v>
                </c:pt>
                <c:pt idx="2470">
                  <c:v>3.4751053848737556</c:v>
                </c:pt>
                <c:pt idx="2471">
                  <c:v>1.1228076720601343</c:v>
                </c:pt>
                <c:pt idx="2472">
                  <c:v>6.3337830121948224</c:v>
                </c:pt>
                <c:pt idx="2473">
                  <c:v>2.5240862492627478</c:v>
                </c:pt>
                <c:pt idx="2474">
                  <c:v>2.6992474919651279</c:v>
                </c:pt>
                <c:pt idx="2475">
                  <c:v>1.5169234527347033</c:v>
                </c:pt>
                <c:pt idx="2476">
                  <c:v>1.7673068009030002</c:v>
                </c:pt>
                <c:pt idx="2477">
                  <c:v>0.14709101933305341</c:v>
                </c:pt>
                <c:pt idx="2478">
                  <c:v>0.72870360017824909</c:v>
                </c:pt>
                <c:pt idx="2479">
                  <c:v>0.58498838648474727</c:v>
                </c:pt>
                <c:pt idx="2480">
                  <c:v>3.2685129213414785</c:v>
                </c:pt>
                <c:pt idx="2481">
                  <c:v>0.23466590107998689</c:v>
                </c:pt>
                <c:pt idx="2482">
                  <c:v>0.29080623302655528</c:v>
                </c:pt>
                <c:pt idx="2483">
                  <c:v>0.72870360017824909</c:v>
                </c:pt>
                <c:pt idx="2484">
                  <c:v>0.15943817080189851</c:v>
                </c:pt>
                <c:pt idx="2485">
                  <c:v>6.6841066455204334</c:v>
                </c:pt>
                <c:pt idx="2486">
                  <c:v>11.063113606742061</c:v>
                </c:pt>
                <c:pt idx="2487">
                  <c:v>9.7055835558960553</c:v>
                </c:pt>
                <c:pt idx="2488">
                  <c:v>0.19087272060226354</c:v>
                </c:pt>
                <c:pt idx="2489">
                  <c:v>2.6868912719215579</c:v>
                </c:pt>
                <c:pt idx="2490">
                  <c:v>0.77249678065597249</c:v>
                </c:pt>
                <c:pt idx="2491">
                  <c:v>0.15943817080189851</c:v>
                </c:pt>
                <c:pt idx="2492">
                  <c:v>4.2756757178695235</c:v>
                </c:pt>
                <c:pt idx="2493">
                  <c:v>3.3122946226106889</c:v>
                </c:pt>
                <c:pt idx="2494">
                  <c:v>1.8672344589309504</c:v>
                </c:pt>
                <c:pt idx="2495">
                  <c:v>0.58498838648474727</c:v>
                </c:pt>
                <c:pt idx="2496">
                  <c:v>1.9424657477636782</c:v>
                </c:pt>
                <c:pt idx="2497">
                  <c:v>0.72870360017824909</c:v>
                </c:pt>
                <c:pt idx="2498">
                  <c:v>2.555522061776049</c:v>
                </c:pt>
                <c:pt idx="2499">
                  <c:v>2.2052041680546943</c:v>
                </c:pt>
                <c:pt idx="2500">
                  <c:v>3.8254198348325561</c:v>
                </c:pt>
                <c:pt idx="2501">
                  <c:v>2.6868912719215579</c:v>
                </c:pt>
                <c:pt idx="2502">
                  <c:v>2.1176246946243555</c:v>
                </c:pt>
                <c:pt idx="2503">
                  <c:v>7.1534375293437273</c:v>
                </c:pt>
                <c:pt idx="2504">
                  <c:v>4.7450077496136673</c:v>
                </c:pt>
                <c:pt idx="2505">
                  <c:v>6.2776427950403395</c:v>
                </c:pt>
                <c:pt idx="2506">
                  <c:v>4.876375811838324</c:v>
                </c:pt>
                <c:pt idx="2507">
                  <c:v>1.1542539306531829</c:v>
                </c:pt>
                <c:pt idx="2508">
                  <c:v>1.5483592652480049</c:v>
                </c:pt>
                <c:pt idx="2509">
                  <c:v>0.46596747572893543</c:v>
                </c:pt>
                <c:pt idx="2510">
                  <c:v>0.553542357475869</c:v>
                </c:pt>
                <c:pt idx="2511">
                  <c:v>2.7868223737120617</c:v>
                </c:pt>
                <c:pt idx="2512">
                  <c:v>3.9691464129424863</c:v>
                </c:pt>
                <c:pt idx="2513">
                  <c:v>1.8672344589309504</c:v>
                </c:pt>
                <c:pt idx="2514">
                  <c:v>0.94765802335835259</c:v>
                </c:pt>
                <c:pt idx="2515">
                  <c:v>0.72870360017824909</c:v>
                </c:pt>
                <c:pt idx="2516">
                  <c:v>1.6359375907574925</c:v>
                </c:pt>
                <c:pt idx="2517">
                  <c:v>2.7430291932343382</c:v>
                </c:pt>
                <c:pt idx="2518">
                  <c:v>5.4142065766222247</c:v>
                </c:pt>
                <c:pt idx="2519">
                  <c:v>8.3043269039817016</c:v>
                </c:pt>
                <c:pt idx="2520">
                  <c:v>26.25813847185562</c:v>
                </c:pt>
                <c:pt idx="2521">
                  <c:v>14.828979307808318</c:v>
                </c:pt>
                <c:pt idx="2522">
                  <c:v>3.2247197408637551</c:v>
                </c:pt>
                <c:pt idx="2523">
                  <c:v>0.553542357475869</c:v>
                </c:pt>
                <c:pt idx="2524">
                  <c:v>5.533227602170121</c:v>
                </c:pt>
                <c:pt idx="2525">
                  <c:v>5.8397454278886451</c:v>
                </c:pt>
                <c:pt idx="2526">
                  <c:v>5.9273317888440928</c:v>
                </c:pt>
                <c:pt idx="2527">
                  <c:v>5.1829051167653617</c:v>
                </c:pt>
                <c:pt idx="2528">
                  <c:v>4.307110382461973</c:v>
                </c:pt>
                <c:pt idx="2529">
                  <c:v>3.8254198348325561</c:v>
                </c:pt>
                <c:pt idx="2530">
                  <c:v>6.102493031546472</c:v>
                </c:pt>
                <c:pt idx="2531">
                  <c:v>3.2999464380130772</c:v>
                </c:pt>
                <c:pt idx="2532">
                  <c:v>1.5045695285328353</c:v>
                </c:pt>
                <c:pt idx="2533">
                  <c:v>4.7888009300913907</c:v>
                </c:pt>
                <c:pt idx="2534">
                  <c:v>7.9416573819001819</c:v>
                </c:pt>
                <c:pt idx="2535">
                  <c:v>4.2633172019842496</c:v>
                </c:pt>
                <c:pt idx="2536">
                  <c:v>2.8070154494075697E-2</c:v>
                </c:pt>
                <c:pt idx="2537">
                  <c:v>0.72870360017824909</c:v>
                </c:pt>
                <c:pt idx="2538">
                  <c:v>0.64112871843131558</c:v>
                </c:pt>
                <c:pt idx="2539">
                  <c:v>8.3481200844594241</c:v>
                </c:pt>
                <c:pt idx="2540">
                  <c:v>20.039966012359432</c:v>
                </c:pt>
                <c:pt idx="2541">
                  <c:v>7.2533709269759346</c:v>
                </c:pt>
                <c:pt idx="2542">
                  <c:v>5.7959637266194344</c:v>
                </c:pt>
                <c:pt idx="2543">
                  <c:v>10.262512279883307</c:v>
                </c:pt>
                <c:pt idx="2544">
                  <c:v>9.1677631223998155</c:v>
                </c:pt>
                <c:pt idx="2545">
                  <c:v>8.686084053978913</c:v>
                </c:pt>
                <c:pt idx="2546">
                  <c:v>1.9110276394086738</c:v>
                </c:pt>
                <c:pt idx="2547">
                  <c:v>11.106849391177217</c:v>
                </c:pt>
                <c:pt idx="2548">
                  <c:v>7.4723253501560363</c:v>
                </c:pt>
                <c:pt idx="2549">
                  <c:v>1.6920846954370836</c:v>
                </c:pt>
                <c:pt idx="2550">
                  <c:v>0.62877020254604254</c:v>
                </c:pt>
                <c:pt idx="2551">
                  <c:v>0.67256338302376595</c:v>
                </c:pt>
                <c:pt idx="2552">
                  <c:v>1.8672344589309504</c:v>
                </c:pt>
                <c:pt idx="2553">
                  <c:v>0.46596747572893543</c:v>
                </c:pt>
                <c:pt idx="2554">
                  <c:v>1.2103941478076663</c:v>
                </c:pt>
                <c:pt idx="2555">
                  <c:v>3.6940517726078994</c:v>
                </c:pt>
                <c:pt idx="2556">
                  <c:v>5.8835386083663694</c:v>
                </c:pt>
                <c:pt idx="2557">
                  <c:v>4.3946852642089071</c:v>
                </c:pt>
                <c:pt idx="2558">
                  <c:v>3.7378449530856228</c:v>
                </c:pt>
                <c:pt idx="2559">
                  <c:v>0.553542357475869</c:v>
                </c:pt>
                <c:pt idx="2560">
                  <c:v>1.6797273274726614</c:v>
                </c:pt>
                <c:pt idx="2561">
                  <c:v>2.0738349579091859</c:v>
                </c:pt>
                <c:pt idx="2562">
                  <c:v>2.436499888307301</c:v>
                </c:pt>
                <c:pt idx="2563">
                  <c:v>1.5169234527347033</c:v>
                </c:pt>
                <c:pt idx="2564">
                  <c:v>1.2103941478076663</c:v>
                </c:pt>
                <c:pt idx="2565">
                  <c:v>2.8306155541897851</c:v>
                </c:pt>
                <c:pt idx="2566">
                  <c:v>7.6912682941276271</c:v>
                </c:pt>
                <c:pt idx="2567">
                  <c:v>16.011337784664281</c:v>
                </c:pt>
                <c:pt idx="2568">
                  <c:v>9.3115011797182596</c:v>
                </c:pt>
                <c:pt idx="2569">
                  <c:v>0.93529950747307955</c:v>
                </c:pt>
                <c:pt idx="2570">
                  <c:v>7.197230709821449</c:v>
                </c:pt>
                <c:pt idx="2571">
                  <c:v>2.0738349579091859</c:v>
                </c:pt>
                <c:pt idx="2572">
                  <c:v>3.049558498161375</c:v>
                </c:pt>
                <c:pt idx="2573">
                  <c:v>5.9504715773649297E-2</c:v>
                </c:pt>
                <c:pt idx="2574">
                  <c:v>2.3051318260826443</c:v>
                </c:pt>
                <c:pt idx="2575">
                  <c:v>6.7278986780773069</c:v>
                </c:pt>
                <c:pt idx="2576">
                  <c:v>5.0201023899482538</c:v>
                </c:pt>
                <c:pt idx="2577">
                  <c:v>3.7064102884931724</c:v>
                </c:pt>
                <c:pt idx="2578">
                  <c:v>3.7816381335633462</c:v>
                </c:pt>
                <c:pt idx="2579">
                  <c:v>7.8102893196755243</c:v>
                </c:pt>
                <c:pt idx="2580">
                  <c:v>3.1685783757884209</c:v>
                </c:pt>
                <c:pt idx="2581">
                  <c:v>4.5260533264335638</c:v>
                </c:pt>
                <c:pt idx="2582">
                  <c:v>2.730681008636727</c:v>
                </c:pt>
                <c:pt idx="2583">
                  <c:v>1.1666009673299429</c:v>
                </c:pt>
                <c:pt idx="2584">
                  <c:v>0.94765802335835259</c:v>
                </c:pt>
                <c:pt idx="2585">
                  <c:v>0.36603396330464372</c:v>
                </c:pt>
                <c:pt idx="2586">
                  <c:v>0.71635656350148913</c:v>
                </c:pt>
                <c:pt idx="2587">
                  <c:v>2.730681008636727</c:v>
                </c:pt>
                <c:pt idx="2588">
                  <c:v>3.431315648158586</c:v>
                </c:pt>
                <c:pt idx="2589">
                  <c:v>0.46596747572893543</c:v>
                </c:pt>
                <c:pt idx="2590">
                  <c:v>2.3365664906750947</c:v>
                </c:pt>
                <c:pt idx="2591">
                  <c:v>3.387525911443416</c:v>
                </c:pt>
                <c:pt idx="2592">
                  <c:v>6.0586998510687478</c:v>
                </c:pt>
                <c:pt idx="2593">
                  <c:v>3.6502700713386891</c:v>
                </c:pt>
                <c:pt idx="2594">
                  <c:v>1.0666675696977364</c:v>
                </c:pt>
                <c:pt idx="2595">
                  <c:v>1.1666009673299429</c:v>
                </c:pt>
                <c:pt idx="2596">
                  <c:v>1.5723025983647637E-2</c:v>
                </c:pt>
                <c:pt idx="2597">
                  <c:v>1.2103941478076663</c:v>
                </c:pt>
                <c:pt idx="2598">
                  <c:v>2.7430291932343382</c:v>
                </c:pt>
                <c:pt idx="2599">
                  <c:v>5.0201023899482538</c:v>
                </c:pt>
                <c:pt idx="2600">
                  <c:v>1.9548208198863972</c:v>
                </c:pt>
                <c:pt idx="2601">
                  <c:v>1.5169234527347033</c:v>
                </c:pt>
                <c:pt idx="2602">
                  <c:v>4.713573085021217</c:v>
                </c:pt>
                <c:pt idx="2603">
                  <c:v>2.436499888307301</c:v>
                </c:pt>
                <c:pt idx="2604">
                  <c:v>6.1148400682232324</c:v>
                </c:pt>
                <c:pt idx="2605">
                  <c:v>4.4508254813633901</c:v>
                </c:pt>
                <c:pt idx="2606">
                  <c:v>4.4508254813633901</c:v>
                </c:pt>
                <c:pt idx="2607">
                  <c:v>1.6044983344816368</c:v>
                </c:pt>
                <c:pt idx="2608">
                  <c:v>2.8306155541897851</c:v>
                </c:pt>
                <c:pt idx="2609">
                  <c:v>1.5607051540039136</c:v>
                </c:pt>
                <c:pt idx="2610">
                  <c:v>3.9567878970572132</c:v>
                </c:pt>
                <c:pt idx="2611">
                  <c:v>2.2489939047698639</c:v>
                </c:pt>
                <c:pt idx="2612">
                  <c:v>3.8692130153102799</c:v>
                </c:pt>
                <c:pt idx="2613">
                  <c:v>1.6359375907574925</c:v>
                </c:pt>
                <c:pt idx="2614">
                  <c:v>3.431315648158586</c:v>
                </c:pt>
                <c:pt idx="2615">
                  <c:v>7.6789212574508676</c:v>
                </c:pt>
                <c:pt idx="2616">
                  <c:v>0.58498838648474727</c:v>
                </c:pt>
                <c:pt idx="2617">
                  <c:v>10.012077275276701</c:v>
                </c:pt>
                <c:pt idx="2618">
                  <c:v>8.567063028431015</c:v>
                </c:pt>
                <c:pt idx="2619">
                  <c:v>2.862050218782235</c:v>
                </c:pt>
                <c:pt idx="2620">
                  <c:v>0.19087272060226354</c:v>
                </c:pt>
                <c:pt idx="2621">
                  <c:v>5.7207358815492615</c:v>
                </c:pt>
                <c:pt idx="2622">
                  <c:v>19.6020342075822</c:v>
                </c:pt>
                <c:pt idx="2623">
                  <c:v>25.426125438821444</c:v>
                </c:pt>
                <c:pt idx="2624">
                  <c:v>6.5527385832957767</c:v>
                </c:pt>
                <c:pt idx="2625">
                  <c:v>0.19087272060226354</c:v>
                </c:pt>
                <c:pt idx="2626">
                  <c:v>8.9488201784282246</c:v>
                </c:pt>
                <c:pt idx="2627">
                  <c:v>10.131144217658651</c:v>
                </c:pt>
                <c:pt idx="2628">
                  <c:v>5.5770093034393318</c:v>
                </c:pt>
                <c:pt idx="2629">
                  <c:v>9.0801882406528804</c:v>
                </c:pt>
                <c:pt idx="2630">
                  <c:v>8.9926133589059489</c:v>
                </c:pt>
                <c:pt idx="2631">
                  <c:v>8.8174521162035688</c:v>
                </c:pt>
                <c:pt idx="2632">
                  <c:v>7.0220694671190698</c:v>
                </c:pt>
                <c:pt idx="2633">
                  <c:v>6.7593333426697555</c:v>
                </c:pt>
                <c:pt idx="2634">
                  <c:v>3.431315648158586</c:v>
                </c:pt>
                <c:pt idx="2635">
                  <c:v>4.1757423202373163</c:v>
                </c:pt>
                <c:pt idx="2636">
                  <c:v>5.4018480607369508</c:v>
                </c:pt>
                <c:pt idx="2637">
                  <c:v>2.730681008636727</c:v>
                </c:pt>
                <c:pt idx="2638">
                  <c:v>4.2633172019842496</c:v>
                </c:pt>
                <c:pt idx="2639">
                  <c:v>2.5117392125859879</c:v>
                </c:pt>
                <c:pt idx="2640">
                  <c:v>0.68492189890903887</c:v>
                </c:pt>
                <c:pt idx="2641">
                  <c:v>0.27845908155771026</c:v>
                </c:pt>
                <c:pt idx="2642">
                  <c:v>0.77249678065597249</c:v>
                </c:pt>
                <c:pt idx="2643">
                  <c:v>2.7430291932343382</c:v>
                </c:pt>
                <c:pt idx="2644">
                  <c:v>1.9548208198863972</c:v>
                </c:pt>
                <c:pt idx="2645">
                  <c:v>1.5169234527347033</c:v>
                </c:pt>
                <c:pt idx="2646">
                  <c:v>4.1443076556448668</c:v>
                </c:pt>
                <c:pt idx="2647">
                  <c:v>4.4508254813633901</c:v>
                </c:pt>
                <c:pt idx="2648">
                  <c:v>4.5384118423188369</c:v>
                </c:pt>
                <c:pt idx="2649">
                  <c:v>6.5965306158526502</c:v>
                </c:pt>
                <c:pt idx="2650">
                  <c:v>7.8226363563522829</c:v>
                </c:pt>
                <c:pt idx="2651">
                  <c:v>8.9611672151049859</c:v>
                </c:pt>
                <c:pt idx="2652">
                  <c:v>7.6912682941276271</c:v>
                </c:pt>
                <c:pt idx="2653">
                  <c:v>5.9834720059985749</c:v>
                </c:pt>
                <c:pt idx="2654">
                  <c:v>5.7207358815492615</c:v>
                </c:pt>
                <c:pt idx="2655">
                  <c:v>0.90386484288062929</c:v>
                </c:pt>
                <c:pt idx="2656">
                  <c:v>0.19087272060226354</c:v>
                </c:pt>
                <c:pt idx="2657">
                  <c:v>3.7378449530856228</c:v>
                </c:pt>
                <c:pt idx="2658">
                  <c:v>5.8397454278886451</c:v>
                </c:pt>
                <c:pt idx="2659">
                  <c:v>8.2481866868272178</c:v>
                </c:pt>
                <c:pt idx="2660">
                  <c:v>8.3357615685741511</c:v>
                </c:pt>
                <c:pt idx="2661">
                  <c:v>10.087351037180927</c:v>
                </c:pt>
                <c:pt idx="2662">
                  <c:v>1.4607797918176659</c:v>
                </c:pt>
                <c:pt idx="2663">
                  <c:v>6.158633248700955</c:v>
                </c:pt>
                <c:pt idx="2664">
                  <c:v>1.5723025983647637E-2</c:v>
                </c:pt>
                <c:pt idx="2665">
                  <c:v>1.3855553905100464</c:v>
                </c:pt>
                <c:pt idx="2666">
                  <c:v>0.37839259398200198</c:v>
                </c:pt>
                <c:pt idx="2667">
                  <c:v>3.9253532324647629</c:v>
                </c:pt>
                <c:pt idx="2668">
                  <c:v>11.325757897523268</c:v>
                </c:pt>
                <c:pt idx="2669">
                  <c:v>29.76124853381809</c:v>
                </c:pt>
                <c:pt idx="2670">
                  <c:v>23.105259061629805</c:v>
                </c:pt>
                <c:pt idx="2671">
                  <c:v>7.4723253501560363</c:v>
                </c:pt>
                <c:pt idx="2672">
                  <c:v>3.8254198348325561</c:v>
                </c:pt>
                <c:pt idx="2673">
                  <c:v>13.196429231483062</c:v>
                </c:pt>
                <c:pt idx="2674">
                  <c:v>13.371578994976929</c:v>
                </c:pt>
                <c:pt idx="2675">
                  <c:v>9.6494536700292333</c:v>
                </c:pt>
                <c:pt idx="2676">
                  <c:v>9.0363950601751597</c:v>
                </c:pt>
                <c:pt idx="2677">
                  <c:v>12.189254955746502</c:v>
                </c:pt>
                <c:pt idx="2678">
                  <c:v>5.6208024839170543</c:v>
                </c:pt>
                <c:pt idx="2679">
                  <c:v>4.7450077496136673</c:v>
                </c:pt>
                <c:pt idx="2680">
                  <c:v>4.9325160289928078</c:v>
                </c:pt>
                <c:pt idx="2681">
                  <c:v>6.5527385832957767</c:v>
                </c:pt>
                <c:pt idx="2682">
                  <c:v>1.7796595771840169</c:v>
                </c:pt>
                <c:pt idx="2683">
                  <c:v>1.4169900551024965</c:v>
                </c:pt>
                <c:pt idx="2684">
                  <c:v>1.5045695285328353</c:v>
                </c:pt>
                <c:pt idx="2685">
                  <c:v>2.9181904359367183</c:v>
                </c:pt>
                <c:pt idx="2686">
                  <c:v>1.8234527576617403</c:v>
                </c:pt>
                <c:pt idx="2687">
                  <c:v>0.14709101933305341</c:v>
                </c:pt>
                <c:pt idx="2688">
                  <c:v>1.5045695285328353</c:v>
                </c:pt>
                <c:pt idx="2689">
                  <c:v>2.5117392125859879</c:v>
                </c:pt>
                <c:pt idx="2690">
                  <c:v>2.0738349579091859</c:v>
                </c:pt>
                <c:pt idx="2691">
                  <c:v>4.3194574191387334</c:v>
                </c:pt>
                <c:pt idx="2692">
                  <c:v>9.6618466235400469</c:v>
                </c:pt>
                <c:pt idx="2693">
                  <c:v>2.7868223737120617</c:v>
                </c:pt>
                <c:pt idx="2694">
                  <c:v>6.102493031546472</c:v>
                </c:pt>
                <c:pt idx="2695">
                  <c:v>7.284805591568384</c:v>
                </c:pt>
                <c:pt idx="2696">
                  <c:v>2.0300452211940168</c:v>
                </c:pt>
                <c:pt idx="2697">
                  <c:v>0.553542357475869</c:v>
                </c:pt>
                <c:pt idx="2698">
                  <c:v>1.5607051540039136</c:v>
                </c:pt>
                <c:pt idx="2699">
                  <c:v>3.3560878030884123</c:v>
                </c:pt>
                <c:pt idx="2700">
                  <c:v>2.4802930687850244</c:v>
                </c:pt>
                <c:pt idx="2701">
                  <c:v>2.436499888307301</c:v>
                </c:pt>
                <c:pt idx="2702">
                  <c:v>6.815474707745091</c:v>
                </c:pt>
                <c:pt idx="2703">
                  <c:v>3.9691464129424863</c:v>
                </c:pt>
                <c:pt idx="2704">
                  <c:v>0.33459941350427863</c:v>
                </c:pt>
                <c:pt idx="2705">
                  <c:v>2.862050218782235</c:v>
                </c:pt>
                <c:pt idx="2706">
                  <c:v>2.1614144313395247</c:v>
                </c:pt>
                <c:pt idx="2707">
                  <c:v>0.20323135127962177</c:v>
                </c:pt>
                <c:pt idx="2708">
                  <c:v>1.1666009673299429</c:v>
                </c:pt>
                <c:pt idx="2709">
                  <c:v>1.1666009673299429</c:v>
                </c:pt>
                <c:pt idx="2710">
                  <c:v>9.2991311846244713</c:v>
                </c:pt>
                <c:pt idx="2711">
                  <c:v>3.3437361747282472</c:v>
                </c:pt>
                <c:pt idx="2712">
                  <c:v>0.86007166240290611</c:v>
                </c:pt>
                <c:pt idx="2713">
                  <c:v>2.436499888307301</c:v>
                </c:pt>
                <c:pt idx="2714">
                  <c:v>5.5455746388468814</c:v>
                </c:pt>
                <c:pt idx="2715">
                  <c:v>7.6036945603015456</c:v>
                </c:pt>
                <c:pt idx="2716">
                  <c:v>8.1291668092001714</c:v>
                </c:pt>
                <c:pt idx="2717">
                  <c:v>4.4070437800941802</c:v>
                </c:pt>
                <c:pt idx="2718">
                  <c:v>3.0933516786390984</c:v>
                </c:pt>
                <c:pt idx="2719">
                  <c:v>3.7064102884931724</c:v>
                </c:pt>
                <c:pt idx="2720">
                  <c:v>0.33459941350427863</c:v>
                </c:pt>
                <c:pt idx="2721">
                  <c:v>2.2052041680546943</c:v>
                </c:pt>
                <c:pt idx="2722">
                  <c:v>1.0666675696977364</c:v>
                </c:pt>
                <c:pt idx="2723">
                  <c:v>2.3804170671953835</c:v>
                </c:pt>
                <c:pt idx="2724">
                  <c:v>2.9934194289277434</c:v>
                </c:pt>
                <c:pt idx="2725">
                  <c:v>0.37839259398200198</c:v>
                </c:pt>
                <c:pt idx="2726">
                  <c:v>1.3294105816721578</c:v>
                </c:pt>
                <c:pt idx="2727">
                  <c:v>2.3051318260826443</c:v>
                </c:pt>
                <c:pt idx="2728">
                  <c:v>1.4731302722569799</c:v>
                </c:pt>
                <c:pt idx="2729">
                  <c:v>3.2247197408637551</c:v>
                </c:pt>
                <c:pt idx="2730">
                  <c:v>0.42217429525121219</c:v>
                </c:pt>
                <c:pt idx="2731">
                  <c:v>0.40982714378236712</c:v>
                </c:pt>
                <c:pt idx="2732">
                  <c:v>6.6279652804450997</c:v>
                </c:pt>
                <c:pt idx="2733">
                  <c:v>3.387525911443416</c:v>
                </c:pt>
                <c:pt idx="2734">
                  <c:v>1.6797273274726614</c:v>
                </c:pt>
                <c:pt idx="2735">
                  <c:v>0.67256338302376595</c:v>
                </c:pt>
                <c:pt idx="2736">
                  <c:v>2.1176246946243555</c:v>
                </c:pt>
                <c:pt idx="2737">
                  <c:v>4.5260533264335638</c:v>
                </c:pt>
                <c:pt idx="2738">
                  <c:v>0.59733553795359229</c:v>
                </c:pt>
                <c:pt idx="2739">
                  <c:v>16.186510506575178</c:v>
                </c:pt>
                <c:pt idx="2740">
                  <c:v>20.565484178092117</c:v>
                </c:pt>
                <c:pt idx="2741">
                  <c:v>10.537595441009382</c:v>
                </c:pt>
                <c:pt idx="2742">
                  <c:v>0.11564499032417513</c:v>
                </c:pt>
                <c:pt idx="2743">
                  <c:v>3.4751053848737556</c:v>
                </c:pt>
                <c:pt idx="2744">
                  <c:v>3.6940517726078994</c:v>
                </c:pt>
                <c:pt idx="2745">
                  <c:v>3.3437361747282472</c:v>
                </c:pt>
                <c:pt idx="2746">
                  <c:v>4.0443742580126596</c:v>
                </c:pt>
                <c:pt idx="2747">
                  <c:v>5.5770093034393318</c:v>
                </c:pt>
                <c:pt idx="2748">
                  <c:v>2.9496296922125733</c:v>
                </c:pt>
                <c:pt idx="2749">
                  <c:v>6.5841720999673763</c:v>
                </c:pt>
                <c:pt idx="2750">
                  <c:v>8.2043935063494935</c:v>
                </c:pt>
                <c:pt idx="2751">
                  <c:v>7.0658626475967932</c:v>
                </c:pt>
                <c:pt idx="2752">
                  <c:v>7.5913348964954208</c:v>
                </c:pt>
                <c:pt idx="2753">
                  <c:v>0.84772462572614615</c:v>
                </c:pt>
                <c:pt idx="2754">
                  <c:v>3.4436626848353455</c:v>
                </c:pt>
                <c:pt idx="2755">
                  <c:v>5.9504715773649297E-2</c:v>
                </c:pt>
                <c:pt idx="2756">
                  <c:v>3.3560878030884123</c:v>
                </c:pt>
                <c:pt idx="2757">
                  <c:v>11.807536835058237</c:v>
                </c:pt>
                <c:pt idx="2758">
                  <c:v>7.9977987469755156</c:v>
                </c:pt>
                <c:pt idx="2759">
                  <c:v>1.9424657477636782</c:v>
                </c:pt>
                <c:pt idx="2760">
                  <c:v>0.72870360017824909</c:v>
                </c:pt>
                <c:pt idx="2761">
                  <c:v>0.23466590107998689</c:v>
                </c:pt>
                <c:pt idx="2762">
                  <c:v>1.7673068009030002</c:v>
                </c:pt>
                <c:pt idx="2763">
                  <c:v>0.67256338302376595</c:v>
                </c:pt>
                <c:pt idx="2764">
                  <c:v>0.97909268795080273</c:v>
                </c:pt>
                <c:pt idx="2765">
                  <c:v>0.71635656350148913</c:v>
                </c:pt>
                <c:pt idx="2766">
                  <c:v>0.59733553795359229</c:v>
                </c:pt>
                <c:pt idx="2767">
                  <c:v>0.54119520600702387</c:v>
                </c:pt>
                <c:pt idx="2768">
                  <c:v>0.77249678065597249</c:v>
                </c:pt>
                <c:pt idx="2769">
                  <c:v>1.5607051540039136</c:v>
                </c:pt>
                <c:pt idx="2770">
                  <c:v>0.10329789625137262</c:v>
                </c:pt>
                <c:pt idx="2771">
                  <c:v>3.7378449530856228</c:v>
                </c:pt>
                <c:pt idx="2772">
                  <c:v>5.7959637266194344</c:v>
                </c:pt>
                <c:pt idx="2773">
                  <c:v>8.2043935063494935</c:v>
                </c:pt>
                <c:pt idx="2774">
                  <c:v>0.37839259398200198</c:v>
                </c:pt>
                <c:pt idx="2775">
                  <c:v>16.624327519267275</c:v>
                </c:pt>
                <c:pt idx="2776">
                  <c:v>11.369608474043558</c:v>
                </c:pt>
                <c:pt idx="2777">
                  <c:v>3.5750422262685162</c:v>
                </c:pt>
                <c:pt idx="2778">
                  <c:v>1.6482915149593602</c:v>
                </c:pt>
                <c:pt idx="2779">
                  <c:v>10.537595441009382</c:v>
                </c:pt>
                <c:pt idx="2780">
                  <c:v>11.98270955696913</c:v>
                </c:pt>
                <c:pt idx="2781">
                  <c:v>5.895885645043129</c:v>
                </c:pt>
                <c:pt idx="2782">
                  <c:v>1.6044983344816368</c:v>
                </c:pt>
                <c:pt idx="2783">
                  <c:v>8.2167405430262548</c:v>
                </c:pt>
                <c:pt idx="2784">
                  <c:v>5.2390453339198446</c:v>
                </c:pt>
                <c:pt idx="2785">
                  <c:v>12.057886893521847</c:v>
                </c:pt>
                <c:pt idx="2786">
                  <c:v>14.860386422300337</c:v>
                </c:pt>
                <c:pt idx="2787">
                  <c:v>15.035559144211231</c:v>
                </c:pt>
                <c:pt idx="2788">
                  <c:v>15.298318227077571</c:v>
                </c:pt>
                <c:pt idx="2789">
                  <c:v>6.5403903986981664</c:v>
                </c:pt>
                <c:pt idx="2790">
                  <c:v>0.50976065620665878</c:v>
                </c:pt>
                <c:pt idx="2791">
                  <c:v>6.071046887745509</c:v>
                </c:pt>
                <c:pt idx="2792">
                  <c:v>15.442083834496446</c:v>
                </c:pt>
                <c:pt idx="2793">
                  <c:v>22.49215453494168</c:v>
                </c:pt>
                <c:pt idx="2794">
                  <c:v>11.851272619493395</c:v>
                </c:pt>
                <c:pt idx="2795">
                  <c:v>0.76014974397921253</c:v>
                </c:pt>
                <c:pt idx="2796">
                  <c:v>4.6136396873890106</c:v>
                </c:pt>
                <c:pt idx="2797">
                  <c:v>5.7083773656639885</c:v>
                </c:pt>
                <c:pt idx="2798">
                  <c:v>7.7664961391978009</c:v>
                </c:pt>
                <c:pt idx="2799">
                  <c:v>5.9711134901133018</c:v>
                </c:pt>
                <c:pt idx="2800">
                  <c:v>12.495784260673542</c:v>
                </c:pt>
                <c:pt idx="2801">
                  <c:v>18.626370359214281</c:v>
                </c:pt>
                <c:pt idx="2802">
                  <c:v>11.357249958158285</c:v>
                </c:pt>
                <c:pt idx="2803">
                  <c:v>3.8254198348325561</c:v>
                </c:pt>
                <c:pt idx="2804">
                  <c:v>1.5483592652480049</c:v>
                </c:pt>
                <c:pt idx="2805">
                  <c:v>2.9181904359367183</c:v>
                </c:pt>
                <c:pt idx="2806">
                  <c:v>1.3294105816721578</c:v>
                </c:pt>
                <c:pt idx="2807">
                  <c:v>0.84772462572614615</c:v>
                </c:pt>
                <c:pt idx="2808">
                  <c:v>4.1880893569140767</c:v>
                </c:pt>
                <c:pt idx="2809">
                  <c:v>12.289204424270629</c:v>
                </c:pt>
                <c:pt idx="2810">
                  <c:v>6.5965306158526502</c:v>
                </c:pt>
                <c:pt idx="2811">
                  <c:v>3.6188239275377261</c:v>
                </c:pt>
                <c:pt idx="2812">
                  <c:v>2.1299820625887773</c:v>
                </c:pt>
                <c:pt idx="2813">
                  <c:v>1.0790259707909244</c:v>
                </c:pt>
                <c:pt idx="2814">
                  <c:v>7.4723253501560363</c:v>
                </c:pt>
                <c:pt idx="2815">
                  <c:v>19.645884784102488</c:v>
                </c:pt>
                <c:pt idx="2816">
                  <c:v>21.835314223818393</c:v>
                </c:pt>
                <c:pt idx="2817">
                  <c:v>10.931676669266325</c:v>
                </c:pt>
                <c:pt idx="2818">
                  <c:v>3.5626848583040935</c:v>
                </c:pt>
                <c:pt idx="2819">
                  <c:v>5.3142731789900175</c:v>
                </c:pt>
                <c:pt idx="2820">
                  <c:v>4.9639506935852582</c:v>
                </c:pt>
                <c:pt idx="2821">
                  <c:v>4.8325826313606006</c:v>
                </c:pt>
                <c:pt idx="2822">
                  <c:v>7.8102893196755243</c:v>
                </c:pt>
                <c:pt idx="2823">
                  <c:v>4.2633172019842496</c:v>
                </c:pt>
                <c:pt idx="2824">
                  <c:v>0.23466590107998689</c:v>
                </c:pt>
                <c:pt idx="2825">
                  <c:v>7.0782108321944053</c:v>
                </c:pt>
                <c:pt idx="2826">
                  <c:v>5.7207358815492615</c:v>
                </c:pt>
                <c:pt idx="2827">
                  <c:v>0.50976065620665878</c:v>
                </c:pt>
                <c:pt idx="2828">
                  <c:v>1.4169900551024965</c:v>
                </c:pt>
                <c:pt idx="2829">
                  <c:v>2.0738349579091859</c:v>
                </c:pt>
                <c:pt idx="2830">
                  <c:v>7.0658626475967932</c:v>
                </c:pt>
                <c:pt idx="2831">
                  <c:v>10.612823286079553</c:v>
                </c:pt>
                <c:pt idx="2832">
                  <c:v>10.700409647035</c:v>
                </c:pt>
                <c:pt idx="2833">
                  <c:v>10.393880342107964</c:v>
                </c:pt>
                <c:pt idx="2834">
                  <c:v>5.3580663594677409</c:v>
                </c:pt>
                <c:pt idx="2835">
                  <c:v>3.2999464380130772</c:v>
                </c:pt>
                <c:pt idx="2836">
                  <c:v>0.89151780620386945</c:v>
                </c:pt>
                <c:pt idx="2837">
                  <c:v>2.5678679505319582</c:v>
                </c:pt>
                <c:pt idx="2838">
                  <c:v>4.6259867240657702</c:v>
                </c:pt>
                <c:pt idx="2839">
                  <c:v>4.5384118423188369</c:v>
                </c:pt>
                <c:pt idx="2840">
                  <c:v>3.7064102884931724</c:v>
                </c:pt>
                <c:pt idx="2841">
                  <c:v>0.36603396330464372</c:v>
                </c:pt>
                <c:pt idx="2842">
                  <c:v>2.9496296922125733</c:v>
                </c:pt>
                <c:pt idx="2843">
                  <c:v>8.5109228112765312</c:v>
                </c:pt>
                <c:pt idx="2844">
                  <c:v>3.049558498161375</c:v>
                </c:pt>
                <c:pt idx="2845">
                  <c:v>21.222324489215396</c:v>
                </c:pt>
                <c:pt idx="2846">
                  <c:v>19.689620568537649</c:v>
                </c:pt>
                <c:pt idx="2847">
                  <c:v>10.099663636232147</c:v>
                </c:pt>
                <c:pt idx="2848">
                  <c:v>1.1228076720601343</c:v>
                </c:pt>
                <c:pt idx="2849">
                  <c:v>0.10329789625137262</c:v>
                </c:pt>
                <c:pt idx="2850">
                  <c:v>0.36603396330464372</c:v>
                </c:pt>
                <c:pt idx="2851">
                  <c:v>4.1319491397595938</c:v>
                </c:pt>
                <c:pt idx="2852">
                  <c:v>3.2123681125035901</c:v>
                </c:pt>
                <c:pt idx="2853">
                  <c:v>5.0515370545407041</c:v>
                </c:pt>
                <c:pt idx="2854">
                  <c:v>4.8325826313606006</c:v>
                </c:pt>
                <c:pt idx="2855">
                  <c:v>3.6188239275377261</c:v>
                </c:pt>
                <c:pt idx="2856">
                  <c:v>8.2167405430262548</c:v>
                </c:pt>
                <c:pt idx="2857">
                  <c:v>3.8377783507178291</c:v>
                </c:pt>
                <c:pt idx="2858">
                  <c:v>0.99143960983547785</c:v>
                </c:pt>
                <c:pt idx="2859">
                  <c:v>0.32225226203543356</c:v>
                </c:pt>
                <c:pt idx="2860">
                  <c:v>3.6502700713386891</c:v>
                </c:pt>
                <c:pt idx="2861">
                  <c:v>6.9344945853721365</c:v>
                </c:pt>
                <c:pt idx="2862">
                  <c:v>9.4742924273268532</c:v>
                </c:pt>
                <c:pt idx="2863">
                  <c:v>2.7430291932343382</c:v>
                </c:pt>
                <c:pt idx="2864">
                  <c:v>8.6108562089087393</c:v>
                </c:pt>
                <c:pt idx="2865">
                  <c:v>4.4384784446866306</c:v>
                </c:pt>
                <c:pt idx="2866">
                  <c:v>5.2266982972430851</c:v>
                </c:pt>
                <c:pt idx="2867">
                  <c:v>9.9559829749562692</c:v>
                </c:pt>
                <c:pt idx="2868">
                  <c:v>0.19087272060226354</c:v>
                </c:pt>
                <c:pt idx="2869">
                  <c:v>0.23466590107998689</c:v>
                </c:pt>
                <c:pt idx="2870">
                  <c:v>2.730681008636727</c:v>
                </c:pt>
                <c:pt idx="2871">
                  <c:v>3.7501919897623823</c:v>
                </c:pt>
                <c:pt idx="2872">
                  <c:v>10.80035452387572</c:v>
                </c:pt>
                <c:pt idx="2873">
                  <c:v>13.164953241739962</c:v>
                </c:pt>
                <c:pt idx="2874">
                  <c:v>19.733471145057937</c:v>
                </c:pt>
                <c:pt idx="2875">
                  <c:v>17.281167830390562</c:v>
                </c:pt>
                <c:pt idx="2876">
                  <c:v>6.2900013109256125</c:v>
                </c:pt>
                <c:pt idx="2877">
                  <c:v>2.2052041680546943</c:v>
                </c:pt>
                <c:pt idx="2878">
                  <c:v>6.1900679132934053</c:v>
                </c:pt>
                <c:pt idx="2879">
                  <c:v>8.1168186246025602</c:v>
                </c:pt>
                <c:pt idx="2880">
                  <c:v>6.6279652804450997</c:v>
                </c:pt>
                <c:pt idx="2881">
                  <c:v>4.1880893569140767</c:v>
                </c:pt>
                <c:pt idx="2882">
                  <c:v>4.4946186618411144</c:v>
                </c:pt>
                <c:pt idx="2883">
                  <c:v>2.2489939047698639</c:v>
                </c:pt>
                <c:pt idx="2884">
                  <c:v>15.56107730994391</c:v>
                </c:pt>
                <c:pt idx="2885">
                  <c:v>14.816650637865179</c:v>
                </c:pt>
                <c:pt idx="2886">
                  <c:v>16.524412488368693</c:v>
                </c:pt>
                <c:pt idx="2887">
                  <c:v>13.459165355932376</c:v>
                </c:pt>
                <c:pt idx="2888">
                  <c:v>7.9416573819001819</c:v>
                </c:pt>
                <c:pt idx="2889">
                  <c:v>4.6574328678667332</c:v>
                </c:pt>
                <c:pt idx="2890">
                  <c:v>0.45362032426009036</c:v>
                </c:pt>
                <c:pt idx="2891">
                  <c:v>9.355238112074268</c:v>
                </c:pt>
                <c:pt idx="2892">
                  <c:v>13.427712324606302</c:v>
                </c:pt>
                <c:pt idx="2893">
                  <c:v>7.9977987469755156</c:v>
                </c:pt>
                <c:pt idx="2894">
                  <c:v>6.5965306158526502</c:v>
                </c:pt>
                <c:pt idx="2895">
                  <c:v>4.8449411472458737</c:v>
                </c:pt>
                <c:pt idx="2896">
                  <c:v>2.7430291932343382</c:v>
                </c:pt>
                <c:pt idx="2897">
                  <c:v>0.27845908155771026</c:v>
                </c:pt>
                <c:pt idx="2898">
                  <c:v>7.9540044185769405</c:v>
                </c:pt>
                <c:pt idx="2899">
                  <c:v>15.704728125277652</c:v>
                </c:pt>
                <c:pt idx="2900">
                  <c:v>3.2247197408637551</c:v>
                </c:pt>
                <c:pt idx="2901">
                  <c:v>2.5117392125859879</c:v>
                </c:pt>
                <c:pt idx="2902">
                  <c:v>7.9854505623779044</c:v>
                </c:pt>
                <c:pt idx="2903">
                  <c:v>4.7450077496136673</c:v>
                </c:pt>
                <c:pt idx="2904">
                  <c:v>0.42217429525121219</c:v>
                </c:pt>
                <c:pt idx="2905">
                  <c:v>0.37839259398200198</c:v>
                </c:pt>
                <c:pt idx="2906">
                  <c:v>1.3855553905100464</c:v>
                </c:pt>
                <c:pt idx="2907">
                  <c:v>0.99143960983547785</c:v>
                </c:pt>
                <c:pt idx="2908">
                  <c:v>5.501781458369158</c:v>
                </c:pt>
                <c:pt idx="2909">
                  <c:v>3.0057653176836516</c:v>
                </c:pt>
                <c:pt idx="2910">
                  <c:v>5.9834720059985749</c:v>
                </c:pt>
                <c:pt idx="2911">
                  <c:v>8.8297991528803284</c:v>
                </c:pt>
                <c:pt idx="2912">
                  <c:v>9.968341490841544</c:v>
                </c:pt>
                <c:pt idx="2913">
                  <c:v>1.035232790313201</c:v>
                </c:pt>
                <c:pt idx="2914">
                  <c:v>5.1391119362876374</c:v>
                </c:pt>
                <c:pt idx="2915">
                  <c:v>8.8612338174727778</c:v>
                </c:pt>
                <c:pt idx="2916">
                  <c:v>11.488621464145496</c:v>
                </c:pt>
                <c:pt idx="2917">
                  <c:v>9.3429243651021974</c:v>
                </c:pt>
                <c:pt idx="2918">
                  <c:v>8.2919683880964286</c:v>
                </c:pt>
                <c:pt idx="2919">
                  <c:v>3.1685783757884209</c:v>
                </c:pt>
                <c:pt idx="2920">
                  <c:v>2.5993117984912186</c:v>
                </c:pt>
                <c:pt idx="2921">
                  <c:v>5.0077438740629807</c:v>
                </c:pt>
                <c:pt idx="2922">
                  <c:v>0.86007166240290611</c:v>
                </c:pt>
                <c:pt idx="2923">
                  <c:v>10.75650394735543</c:v>
                </c:pt>
                <c:pt idx="2924">
                  <c:v>8.4356949662063592</c:v>
                </c:pt>
                <c:pt idx="2925">
                  <c:v>0.97909268795080273</c:v>
                </c:pt>
                <c:pt idx="2926">
                  <c:v>6.6717584609228222</c:v>
                </c:pt>
                <c:pt idx="2927">
                  <c:v>7.4599668342707632</c:v>
                </c:pt>
                <c:pt idx="2928">
                  <c:v>5.6645956643947786</c:v>
                </c:pt>
                <c:pt idx="2929">
                  <c:v>3.8254198348325561</c:v>
                </c:pt>
                <c:pt idx="2930">
                  <c:v>1.4169900551024965</c:v>
                </c:pt>
                <c:pt idx="2931">
                  <c:v>1.9548208198863972</c:v>
                </c:pt>
                <c:pt idx="2932">
                  <c:v>14.172138996685032</c:v>
                </c:pt>
                <c:pt idx="2933">
                  <c:v>24.988193634044212</c:v>
                </c:pt>
                <c:pt idx="2934">
                  <c:v>15.573405979887047</c:v>
                </c:pt>
                <c:pt idx="2935">
                  <c:v>5.0638840912174636</c:v>
                </c:pt>
                <c:pt idx="2936">
                  <c:v>3.4436626848353455</c:v>
                </c:pt>
                <c:pt idx="2937">
                  <c:v>0.72870360017824909</c:v>
                </c:pt>
                <c:pt idx="2938">
                  <c:v>0.19087272060226354</c:v>
                </c:pt>
                <c:pt idx="2939">
                  <c:v>2.0300452211940168</c:v>
                </c:pt>
                <c:pt idx="2940">
                  <c:v>5.1829051167653617</c:v>
                </c:pt>
                <c:pt idx="2941">
                  <c:v>7.5913348964954208</c:v>
                </c:pt>
                <c:pt idx="2942">
                  <c:v>6.8907014048944131</c:v>
                </c:pt>
                <c:pt idx="2943">
                  <c:v>6.2776427950403395</c:v>
                </c:pt>
                <c:pt idx="2944">
                  <c:v>0.97909268795080273</c:v>
                </c:pt>
                <c:pt idx="2945">
                  <c:v>5.4018480607369508</c:v>
                </c:pt>
                <c:pt idx="2946">
                  <c:v>2.4241528516305415</c:v>
                </c:pt>
                <c:pt idx="2947">
                  <c:v>0.27845908155771026</c:v>
                </c:pt>
                <c:pt idx="2948">
                  <c:v>1.8548862743333394</c:v>
                </c:pt>
                <c:pt idx="2949">
                  <c:v>0.11564499032417513</c:v>
                </c:pt>
                <c:pt idx="2950">
                  <c:v>7.0344279830043437</c:v>
                </c:pt>
                <c:pt idx="2951">
                  <c:v>2.7868223737120617</c:v>
                </c:pt>
                <c:pt idx="2952">
                  <c:v>3.5626848583040935</c:v>
                </c:pt>
                <c:pt idx="2953">
                  <c:v>6.4528040377427196</c:v>
                </c:pt>
                <c:pt idx="2954">
                  <c:v>5.2266982972430851</c:v>
                </c:pt>
                <c:pt idx="2955">
                  <c:v>0.84772462572614615</c:v>
                </c:pt>
                <c:pt idx="2956">
                  <c:v>4.1319491397595938</c:v>
                </c:pt>
                <c:pt idx="2957">
                  <c:v>3.1247886390732513</c:v>
                </c:pt>
                <c:pt idx="2958">
                  <c:v>0.40982714378236712</c:v>
                </c:pt>
                <c:pt idx="2959">
                  <c:v>10.012077275276701</c:v>
                </c:pt>
                <c:pt idx="2960">
                  <c:v>8.0853724808015972</c:v>
                </c:pt>
                <c:pt idx="2961">
                  <c:v>9.4428233251088631</c:v>
                </c:pt>
                <c:pt idx="2962">
                  <c:v>11.938858980448842</c:v>
                </c:pt>
                <c:pt idx="2963">
                  <c:v>26.520782762636831</c:v>
                </c:pt>
                <c:pt idx="2964">
                  <c:v>27.440382156626452</c:v>
                </c:pt>
                <c:pt idx="2965">
                  <c:v>13.996966274774142</c:v>
                </c:pt>
                <c:pt idx="2966">
                  <c:v>4.7573547862904269</c:v>
                </c:pt>
                <c:pt idx="2967">
                  <c:v>8.729865755248122</c:v>
                </c:pt>
                <c:pt idx="2968">
                  <c:v>14.597742131519128</c:v>
                </c:pt>
                <c:pt idx="2969">
                  <c:v>15.82383639281025</c:v>
                </c:pt>
                <c:pt idx="2970">
                  <c:v>13.765694660859412</c:v>
                </c:pt>
                <c:pt idx="2971">
                  <c:v>12.452002559404329</c:v>
                </c:pt>
                <c:pt idx="2972">
                  <c:v>14.77280006134489</c:v>
                </c:pt>
                <c:pt idx="2973">
                  <c:v>8.0730254441248377</c:v>
                </c:pt>
                <c:pt idx="2974">
                  <c:v>10.831777709259658</c:v>
                </c:pt>
                <c:pt idx="2975">
                  <c:v>17.225103376012267</c:v>
                </c:pt>
                <c:pt idx="2976">
                  <c:v>4.2195355007150406</c:v>
                </c:pt>
                <c:pt idx="2977">
                  <c:v>4.0129281142116957</c:v>
                </c:pt>
                <c:pt idx="2978">
                  <c:v>7.6036945603015456</c:v>
                </c:pt>
                <c:pt idx="2979">
                  <c:v>3.6188239275377261</c:v>
                </c:pt>
                <c:pt idx="2980">
                  <c:v>3.7064102884931724</c:v>
                </c:pt>
                <c:pt idx="2981">
                  <c:v>0.29080623302655528</c:v>
                </c:pt>
                <c:pt idx="2982">
                  <c:v>0.49740202552930057</c:v>
                </c:pt>
                <c:pt idx="2983">
                  <c:v>1.0790259707909244</c:v>
                </c:pt>
                <c:pt idx="2984">
                  <c:v>3.3122946226106889</c:v>
                </c:pt>
                <c:pt idx="2985">
                  <c:v>1.4731302722569799</c:v>
                </c:pt>
                <c:pt idx="2986">
                  <c:v>3.2561567012979085</c:v>
                </c:pt>
                <c:pt idx="2987">
                  <c:v>7.1863334971799017E-2</c:v>
                </c:pt>
                <c:pt idx="2988">
                  <c:v>4.8011479667681503</c:v>
                </c:pt>
                <c:pt idx="2989">
                  <c:v>9.968341490841544</c:v>
                </c:pt>
                <c:pt idx="2990">
                  <c:v>8.7860174516111194</c:v>
                </c:pt>
                <c:pt idx="2991">
                  <c:v>7.9102227173077315</c:v>
                </c:pt>
                <c:pt idx="2992">
                  <c:v>11.01926303022177</c:v>
                </c:pt>
                <c:pt idx="2993">
                  <c:v>12.94604473539391</c:v>
                </c:pt>
                <c:pt idx="2994">
                  <c:v>15.04788781415437</c:v>
                </c:pt>
                <c:pt idx="2995">
                  <c:v>6.071046887745509</c:v>
                </c:pt>
                <c:pt idx="2996">
                  <c:v>0.32225226203543356</c:v>
                </c:pt>
                <c:pt idx="2997">
                  <c:v>0.29080623302655528</c:v>
                </c:pt>
                <c:pt idx="2998">
                  <c:v>0.93529950747307955</c:v>
                </c:pt>
                <c:pt idx="2999">
                  <c:v>0.58498838648474727</c:v>
                </c:pt>
                <c:pt idx="3000">
                  <c:v>3.9130061957880025</c:v>
                </c:pt>
                <c:pt idx="3001">
                  <c:v>8.0730254441248377</c:v>
                </c:pt>
                <c:pt idx="3002">
                  <c:v>8.0292322636471134</c:v>
                </c:pt>
                <c:pt idx="3003">
                  <c:v>9.5180856078045757</c:v>
                </c:pt>
                <c:pt idx="3004">
                  <c:v>7.197230709821449</c:v>
                </c:pt>
                <c:pt idx="3005">
                  <c:v>6.3652291559957854</c:v>
                </c:pt>
                <c:pt idx="3006">
                  <c:v>7.0658626475967932</c:v>
                </c:pt>
                <c:pt idx="3007">
                  <c:v>4.9201689923160474</c:v>
                </c:pt>
                <c:pt idx="3008">
                  <c:v>0.90386484288062929</c:v>
                </c:pt>
                <c:pt idx="3009">
                  <c:v>12.98978051982907</c:v>
                </c:pt>
                <c:pt idx="3010">
                  <c:v>19.42686148567131</c:v>
                </c:pt>
                <c:pt idx="3011">
                  <c:v>16.493005373876674</c:v>
                </c:pt>
                <c:pt idx="3012">
                  <c:v>6.2900013109256125</c:v>
                </c:pt>
                <c:pt idx="3013">
                  <c:v>9.2991311846244713</c:v>
                </c:pt>
                <c:pt idx="3014">
                  <c:v>13.590533418157033</c:v>
                </c:pt>
                <c:pt idx="3015">
                  <c:v>8.9926133589059489</c:v>
                </c:pt>
                <c:pt idx="3016">
                  <c:v>1.8548862743333394</c:v>
                </c:pt>
                <c:pt idx="3017">
                  <c:v>0.84772462572614615</c:v>
                </c:pt>
                <c:pt idx="3018">
                  <c:v>4.4384784446866306</c:v>
                </c:pt>
                <c:pt idx="3019">
                  <c:v>3.7378449530856228</c:v>
                </c:pt>
                <c:pt idx="3020">
                  <c:v>3.0372091656429125</c:v>
                </c:pt>
                <c:pt idx="3021">
                  <c:v>6.0149066705910252</c:v>
                </c:pt>
                <c:pt idx="3022">
                  <c:v>8.729865755248122</c:v>
                </c:pt>
                <c:pt idx="3023">
                  <c:v>4.6574328678667332</c:v>
                </c:pt>
                <c:pt idx="3024">
                  <c:v>9.8684080932093377</c:v>
                </c:pt>
                <c:pt idx="3025">
                  <c:v>0.40982714378236712</c:v>
                </c:pt>
                <c:pt idx="3026">
                  <c:v>8.6984310906556708</c:v>
                </c:pt>
                <c:pt idx="3027">
                  <c:v>9.136328457807366</c:v>
                </c:pt>
                <c:pt idx="3028">
                  <c:v>16.31783265196578</c:v>
                </c:pt>
                <c:pt idx="3029">
                  <c:v>20.696806323482715</c:v>
                </c:pt>
                <c:pt idx="3030">
                  <c:v>26.827392422023454</c:v>
                </c:pt>
                <c:pt idx="3031">
                  <c:v>32.169701271965181</c:v>
                </c:pt>
                <c:pt idx="3032">
                  <c:v>25.907793028033833</c:v>
                </c:pt>
                <c:pt idx="3033">
                  <c:v>3.9253532324647629</c:v>
                </c:pt>
                <c:pt idx="3034">
                  <c:v>12.233048136224227</c:v>
                </c:pt>
                <c:pt idx="3035">
                  <c:v>15.210731866122124</c:v>
                </c:pt>
                <c:pt idx="3036">
                  <c:v>12.933681627825235</c:v>
                </c:pt>
                <c:pt idx="3037">
                  <c:v>12.889899926556023</c:v>
                </c:pt>
                <c:pt idx="3038">
                  <c:v>11.225881895933627</c:v>
                </c:pt>
                <c:pt idx="3039">
                  <c:v>11.970312011774913</c:v>
                </c:pt>
                <c:pt idx="3040">
                  <c:v>14.816650637865179</c:v>
                </c:pt>
                <c:pt idx="3041">
                  <c:v>15.166996081686964</c:v>
                </c:pt>
                <c:pt idx="3042">
                  <c:v>11.313468256889076</c:v>
                </c:pt>
                <c:pt idx="3043">
                  <c:v>9.9559829749562692</c:v>
                </c:pt>
                <c:pt idx="3044">
                  <c:v>4.5822050227965603</c:v>
                </c:pt>
                <c:pt idx="3045">
                  <c:v>14.478633863986531</c:v>
                </c:pt>
                <c:pt idx="3046">
                  <c:v>11.063113606742061</c:v>
                </c:pt>
                <c:pt idx="3047">
                  <c:v>1.9986025211556073</c:v>
                </c:pt>
                <c:pt idx="3048">
                  <c:v>2.9058399554974046</c:v>
                </c:pt>
                <c:pt idx="3049">
                  <c:v>0.68492189890903887</c:v>
                </c:pt>
                <c:pt idx="3050">
                  <c:v>6.0272651864762983</c:v>
                </c:pt>
                <c:pt idx="3051">
                  <c:v>1.7796595771840169</c:v>
                </c:pt>
                <c:pt idx="3052">
                  <c:v>5.8397454278886451</c:v>
                </c:pt>
                <c:pt idx="3053">
                  <c:v>5.2704799985122941</c:v>
                </c:pt>
                <c:pt idx="3054">
                  <c:v>3.387525911443416</c:v>
                </c:pt>
                <c:pt idx="3055">
                  <c:v>4.9201689923160474</c:v>
                </c:pt>
                <c:pt idx="3056">
                  <c:v>2.4241528516305415</c:v>
                </c:pt>
                <c:pt idx="3057">
                  <c:v>1.3417622100323232</c:v>
                </c:pt>
                <c:pt idx="3058">
                  <c:v>3.1685783757884209</c:v>
                </c:pt>
                <c:pt idx="3059">
                  <c:v>1.4607797918176659</c:v>
                </c:pt>
                <c:pt idx="3060">
                  <c:v>1.6482915149593602</c:v>
                </c:pt>
                <c:pt idx="3061">
                  <c:v>5.8521039437739191</c:v>
                </c:pt>
                <c:pt idx="3062">
                  <c:v>12.683285652527573</c:v>
                </c:pt>
                <c:pt idx="3063">
                  <c:v>8.6546390580988</c:v>
                </c:pt>
                <c:pt idx="3064">
                  <c:v>2.1737637638579872</c:v>
                </c:pt>
                <c:pt idx="3065">
                  <c:v>2.4241528516305415</c:v>
                </c:pt>
                <c:pt idx="3066">
                  <c:v>1.3417622100323232</c:v>
                </c:pt>
                <c:pt idx="3067">
                  <c:v>2.6431015352063882</c:v>
                </c:pt>
                <c:pt idx="3068">
                  <c:v>5.9711134901133018</c:v>
                </c:pt>
                <c:pt idx="3069">
                  <c:v>4.0129281142116957</c:v>
                </c:pt>
                <c:pt idx="3070">
                  <c:v>12.245353847750341</c:v>
                </c:pt>
                <c:pt idx="3071">
                  <c:v>11.150699967697507</c:v>
                </c:pt>
                <c:pt idx="3072">
                  <c:v>12.727136229047861</c:v>
                </c:pt>
                <c:pt idx="3073">
                  <c:v>7.4285321696783129</c:v>
                </c:pt>
                <c:pt idx="3074">
                  <c:v>0.72870360017824909</c:v>
                </c:pt>
                <c:pt idx="3075">
                  <c:v>2.3489250065603677</c:v>
                </c:pt>
                <c:pt idx="3076">
                  <c:v>0.32225226203543356</c:v>
                </c:pt>
                <c:pt idx="3077">
                  <c:v>3.2123681125035901</c:v>
                </c:pt>
                <c:pt idx="3078">
                  <c:v>1.1104607501754598</c:v>
                </c:pt>
                <c:pt idx="3079">
                  <c:v>2.0300452211940168</c:v>
                </c:pt>
                <c:pt idx="3080">
                  <c:v>0.54119520600702387</c:v>
                </c:pt>
                <c:pt idx="3081">
                  <c:v>0.24702453175734512</c:v>
                </c:pt>
                <c:pt idx="3082">
                  <c:v>0.11564499032417513</c:v>
                </c:pt>
                <c:pt idx="3083">
                  <c:v>3.2123681125035901</c:v>
                </c:pt>
                <c:pt idx="3084">
                  <c:v>6.6717584609228222</c:v>
                </c:pt>
                <c:pt idx="3085">
                  <c:v>3.2561567012979085</c:v>
                </c:pt>
                <c:pt idx="3086">
                  <c:v>0.54119520600702387</c:v>
                </c:pt>
                <c:pt idx="3087">
                  <c:v>1.2979690295545998</c:v>
                </c:pt>
                <c:pt idx="3088">
                  <c:v>3.7816381335633462</c:v>
                </c:pt>
                <c:pt idx="3089">
                  <c:v>8.686084053978913</c:v>
                </c:pt>
                <c:pt idx="3090">
                  <c:v>9.6179960470197567</c:v>
                </c:pt>
                <c:pt idx="3091">
                  <c:v>10.668917586399985</c:v>
                </c:pt>
                <c:pt idx="3092">
                  <c:v>2.8070154494075697E-2</c:v>
                </c:pt>
                <c:pt idx="3093">
                  <c:v>3.9130061957880025</c:v>
                </c:pt>
                <c:pt idx="3094">
                  <c:v>0.58498838648474727</c:v>
                </c:pt>
                <c:pt idx="3095">
                  <c:v>3.1247886390732513</c:v>
                </c:pt>
                <c:pt idx="3096">
                  <c:v>5.3580663594677409</c:v>
                </c:pt>
                <c:pt idx="3097">
                  <c:v>6.2338610937711287</c:v>
                </c:pt>
                <c:pt idx="3098">
                  <c:v>7.2410238902991741</c:v>
                </c:pt>
                <c:pt idx="3099">
                  <c:v>7.0658626475967932</c:v>
                </c:pt>
                <c:pt idx="3100">
                  <c:v>4.482271625164354</c:v>
                </c:pt>
                <c:pt idx="3101">
                  <c:v>2.5117392125859879</c:v>
                </c:pt>
                <c:pt idx="3102">
                  <c:v>2.0300452211940168</c:v>
                </c:pt>
                <c:pt idx="3103">
                  <c:v>7.5599002319029704</c:v>
                </c:pt>
                <c:pt idx="3104">
                  <c:v>13.996966274774142</c:v>
                </c:pt>
                <c:pt idx="3105">
                  <c:v>5.501781458369158</c:v>
                </c:pt>
                <c:pt idx="3106">
                  <c:v>6.5841720999673763</c:v>
                </c:pt>
                <c:pt idx="3107">
                  <c:v>8.4671296307988086</c:v>
                </c:pt>
                <c:pt idx="3108">
                  <c:v>11.138307014186694</c:v>
                </c:pt>
                <c:pt idx="3109">
                  <c:v>11.357249958158285</c:v>
                </c:pt>
                <c:pt idx="3110">
                  <c:v>8.2481866868272178</c:v>
                </c:pt>
                <c:pt idx="3111">
                  <c:v>2.4678886360656986</c:v>
                </c:pt>
                <c:pt idx="3112">
                  <c:v>1.5045695285328353</c:v>
                </c:pt>
                <c:pt idx="3113">
                  <c:v>9.7494341324163436</c:v>
                </c:pt>
                <c:pt idx="3114">
                  <c:v>32.651368861177573</c:v>
                </c:pt>
                <c:pt idx="3115">
                  <c:v>34.797062516458318</c:v>
                </c:pt>
                <c:pt idx="3116">
                  <c:v>24.024858455619427</c:v>
                </c:pt>
                <c:pt idx="3117">
                  <c:v>6.5089442548972034</c:v>
                </c:pt>
                <c:pt idx="3118">
                  <c:v>3.9130061957880025</c:v>
                </c:pt>
                <c:pt idx="3119">
                  <c:v>4.0881559592818695</c:v>
                </c:pt>
                <c:pt idx="3120">
                  <c:v>1.3294105816721578</c:v>
                </c:pt>
                <c:pt idx="3121">
                  <c:v>3.5312490457907924</c:v>
                </c:pt>
                <c:pt idx="3122">
                  <c:v>15.879900847188546</c:v>
                </c:pt>
                <c:pt idx="3123">
                  <c:v>4.8011479667681503</c:v>
                </c:pt>
                <c:pt idx="3124">
                  <c:v>7.7227029587200775</c:v>
                </c:pt>
                <c:pt idx="3125">
                  <c:v>9.7370285517761648</c:v>
                </c:pt>
                <c:pt idx="3126">
                  <c:v>13.152636051005336</c:v>
                </c:pt>
                <c:pt idx="3127">
                  <c:v>17.969530048090999</c:v>
                </c:pt>
                <c:pt idx="3128">
                  <c:v>3.6502700713386891</c:v>
                </c:pt>
                <c:pt idx="3129">
                  <c:v>5.9273317888440928</c:v>
                </c:pt>
                <c:pt idx="3130">
                  <c:v>10.569041584810345</c:v>
                </c:pt>
                <c:pt idx="3131">
                  <c:v>11.138307014186694</c:v>
                </c:pt>
                <c:pt idx="3132">
                  <c:v>8.4671296307988086</c:v>
                </c:pt>
                <c:pt idx="3133">
                  <c:v>4.307110382461973</c:v>
                </c:pt>
                <c:pt idx="3134">
                  <c:v>3.4436626848353455</c:v>
                </c:pt>
                <c:pt idx="3135">
                  <c:v>5.501781458369158</c:v>
                </c:pt>
                <c:pt idx="3136">
                  <c:v>10.668917586399985</c:v>
                </c:pt>
                <c:pt idx="3137">
                  <c:v>1.3417622100323232</c:v>
                </c:pt>
                <c:pt idx="3138">
                  <c:v>1.1542539306531829</c:v>
                </c:pt>
                <c:pt idx="3139">
                  <c:v>4.3194574191387334</c:v>
                </c:pt>
                <c:pt idx="3140">
                  <c:v>2.7430291932343382</c:v>
                </c:pt>
                <c:pt idx="3141">
                  <c:v>1.3732003183873274</c:v>
                </c:pt>
                <c:pt idx="3142">
                  <c:v>0.33459941350427863</c:v>
                </c:pt>
                <c:pt idx="3143">
                  <c:v>4.4384784446866306</c:v>
                </c:pt>
                <c:pt idx="3144">
                  <c:v>3.0809989023580822</c:v>
                </c:pt>
                <c:pt idx="3145">
                  <c:v>1.3732003183873274</c:v>
                </c:pt>
                <c:pt idx="3146">
                  <c:v>4.5698465069112872</c:v>
                </c:pt>
                <c:pt idx="3147">
                  <c:v>1.4731302722569799</c:v>
                </c:pt>
                <c:pt idx="3148">
                  <c:v>5.501781458369158</c:v>
                </c:pt>
                <c:pt idx="3149">
                  <c:v>4.05672129468942</c:v>
                </c:pt>
                <c:pt idx="3150">
                  <c:v>6.3775761926725458</c:v>
                </c:pt>
                <c:pt idx="3151">
                  <c:v>5.5455746388468814</c:v>
                </c:pt>
                <c:pt idx="3152">
                  <c:v>2.9181904359367183</c:v>
                </c:pt>
                <c:pt idx="3153">
                  <c:v>1.3855553905100464</c:v>
                </c:pt>
                <c:pt idx="3154">
                  <c:v>4.4070437800941802</c:v>
                </c:pt>
                <c:pt idx="3155">
                  <c:v>11.98270955696913</c:v>
                </c:pt>
                <c:pt idx="3156">
                  <c:v>7.4285321696783129</c:v>
                </c:pt>
                <c:pt idx="3157">
                  <c:v>0.58498838648474727</c:v>
                </c:pt>
                <c:pt idx="3158">
                  <c:v>3.5626848583040935</c:v>
                </c:pt>
                <c:pt idx="3159">
                  <c:v>5.9273317888440928</c:v>
                </c:pt>
                <c:pt idx="3160">
                  <c:v>1.3732003183873274</c:v>
                </c:pt>
                <c:pt idx="3161">
                  <c:v>2.1299820625887773</c:v>
                </c:pt>
                <c:pt idx="3162">
                  <c:v>1.8548862743333394</c:v>
                </c:pt>
                <c:pt idx="3163">
                  <c:v>2.4241528516305415</c:v>
                </c:pt>
                <c:pt idx="3164">
                  <c:v>6.1462747328156828</c:v>
                </c:pt>
                <c:pt idx="3165">
                  <c:v>5.4894344216923985</c:v>
                </c:pt>
                <c:pt idx="3166">
                  <c:v>4.1880893569140767</c:v>
                </c:pt>
                <c:pt idx="3167">
                  <c:v>25.907793028033833</c:v>
                </c:pt>
                <c:pt idx="3168">
                  <c:v>18.288353585335631</c:v>
                </c:pt>
                <c:pt idx="3169">
                  <c:v>4.6697799045434936</c:v>
                </c:pt>
                <c:pt idx="3170">
                  <c:v>1.5483592652480049</c:v>
                </c:pt>
                <c:pt idx="3171">
                  <c:v>4.4384784446866306</c:v>
                </c:pt>
                <c:pt idx="3172">
                  <c:v>9.211556302877538</c:v>
                </c:pt>
                <c:pt idx="3173">
                  <c:v>9.6932468505069558</c:v>
                </c:pt>
                <c:pt idx="3174">
                  <c:v>10.963145771484314</c:v>
                </c:pt>
                <c:pt idx="3175">
                  <c:v>16.086595475676589</c:v>
                </c:pt>
                <c:pt idx="3176">
                  <c:v>15.517226733423623</c:v>
                </c:pt>
                <c:pt idx="3177">
                  <c:v>7.3285987720461074</c:v>
                </c:pt>
                <c:pt idx="3178">
                  <c:v>4.307110382461973</c:v>
                </c:pt>
                <c:pt idx="3179">
                  <c:v>5.7083773656639885</c:v>
                </c:pt>
                <c:pt idx="3180">
                  <c:v>3.0372091656429125</c:v>
                </c:pt>
                <c:pt idx="3181">
                  <c:v>0.77249678065597249</c:v>
                </c:pt>
                <c:pt idx="3182">
                  <c:v>21.178473912695111</c:v>
                </c:pt>
                <c:pt idx="3183">
                  <c:v>30.330502483985931</c:v>
                </c:pt>
                <c:pt idx="3184">
                  <c:v>10.844090308310879</c:v>
                </c:pt>
                <c:pt idx="3185">
                  <c:v>12.464377146181521</c:v>
                </c:pt>
                <c:pt idx="3186">
                  <c:v>9.6618466235400469</c:v>
                </c:pt>
                <c:pt idx="3187">
                  <c:v>5.6769427010715381</c:v>
                </c:pt>
                <c:pt idx="3188">
                  <c:v>4.5822050227965603</c:v>
                </c:pt>
                <c:pt idx="3189">
                  <c:v>0.42217429525121219</c:v>
                </c:pt>
                <c:pt idx="3190">
                  <c:v>8.0292322636471134</c:v>
                </c:pt>
                <c:pt idx="3191">
                  <c:v>11.094513833708971</c:v>
                </c:pt>
                <c:pt idx="3192">
                  <c:v>6.4090108572649962</c:v>
                </c:pt>
                <c:pt idx="3193">
                  <c:v>10.306305460361029</c:v>
                </c:pt>
                <c:pt idx="3194">
                  <c:v>10.17492591892786</c:v>
                </c:pt>
                <c:pt idx="3195">
                  <c:v>9.2991311846244713</c:v>
                </c:pt>
                <c:pt idx="3196">
                  <c:v>12.101680073999569</c:v>
                </c:pt>
                <c:pt idx="3197">
                  <c:v>7.4161736537930398</c:v>
                </c:pt>
                <c:pt idx="3198">
                  <c:v>2.2489939047698639</c:v>
                </c:pt>
                <c:pt idx="3199">
                  <c:v>4.9201689923160474</c:v>
                </c:pt>
                <c:pt idx="3200">
                  <c:v>2.5240862492627478</c:v>
                </c:pt>
                <c:pt idx="3201">
                  <c:v>9.355238112074268</c:v>
                </c:pt>
                <c:pt idx="3202">
                  <c:v>7.6912682941276271</c:v>
                </c:pt>
                <c:pt idx="3203">
                  <c:v>7.8226363563522829</c:v>
                </c:pt>
                <c:pt idx="3204">
                  <c:v>3.9130061957880025</c:v>
                </c:pt>
                <c:pt idx="3205">
                  <c:v>2.3365664906750947</c:v>
                </c:pt>
                <c:pt idx="3206">
                  <c:v>5.0638840912174636</c:v>
                </c:pt>
                <c:pt idx="3207">
                  <c:v>9.136328457807366</c:v>
                </c:pt>
                <c:pt idx="3208">
                  <c:v>3.1809265603860317</c:v>
                </c:pt>
                <c:pt idx="3209">
                  <c:v>1.6797273274726614</c:v>
                </c:pt>
                <c:pt idx="3210">
                  <c:v>1.8548862743333394</c:v>
                </c:pt>
                <c:pt idx="3211">
                  <c:v>7.866430684750858</c:v>
                </c:pt>
                <c:pt idx="3212">
                  <c:v>4.5384118423188369</c:v>
                </c:pt>
                <c:pt idx="3213">
                  <c:v>5.9504715773649297E-2</c:v>
                </c:pt>
                <c:pt idx="3214">
                  <c:v>3.1685783757884209</c:v>
                </c:pt>
                <c:pt idx="3215">
                  <c:v>2.5117392125859879</c:v>
                </c:pt>
                <c:pt idx="3216">
                  <c:v>2.3804170671953835</c:v>
                </c:pt>
                <c:pt idx="3217">
                  <c:v>1.8672344589309504</c:v>
                </c:pt>
                <c:pt idx="3218">
                  <c:v>1.9424657477636782</c:v>
                </c:pt>
                <c:pt idx="3219">
                  <c:v>0.50976065620665878</c:v>
                </c:pt>
                <c:pt idx="3220">
                  <c:v>3.5750422262685162</c:v>
                </c:pt>
                <c:pt idx="3221">
                  <c:v>2.7868223737120617</c:v>
                </c:pt>
                <c:pt idx="3222">
                  <c:v>1.5483592652480049</c:v>
                </c:pt>
                <c:pt idx="3223">
                  <c:v>0.58498838648474727</c:v>
                </c:pt>
                <c:pt idx="3224">
                  <c:v>0.62877020254604254</c:v>
                </c:pt>
                <c:pt idx="3225">
                  <c:v>0.81628996113369579</c:v>
                </c:pt>
                <c:pt idx="3226">
                  <c:v>1.2541873282853895</c:v>
                </c:pt>
                <c:pt idx="3227">
                  <c:v>2.3365664906750947</c:v>
                </c:pt>
                <c:pt idx="3228">
                  <c:v>0.27845908155771026</c:v>
                </c:pt>
                <c:pt idx="3229">
                  <c:v>3.1809265603860317</c:v>
                </c:pt>
                <c:pt idx="3230">
                  <c:v>3.049558498161375</c:v>
                </c:pt>
                <c:pt idx="3231">
                  <c:v>1.9110276394086738</c:v>
                </c:pt>
                <c:pt idx="3232">
                  <c:v>0.72870360017824909</c:v>
                </c:pt>
                <c:pt idx="3233">
                  <c:v>0.99143960983547785</c:v>
                </c:pt>
                <c:pt idx="3234">
                  <c:v>3.8254198348325561</c:v>
                </c:pt>
                <c:pt idx="3235">
                  <c:v>2.6868912719215579</c:v>
                </c:pt>
                <c:pt idx="3236">
                  <c:v>5.4018480607369508</c:v>
                </c:pt>
                <c:pt idx="3237">
                  <c:v>4.1757423202373163</c:v>
                </c:pt>
                <c:pt idx="3238">
                  <c:v>1.8548862743333394</c:v>
                </c:pt>
                <c:pt idx="3239">
                  <c:v>2.5117392125859879</c:v>
                </c:pt>
                <c:pt idx="3240">
                  <c:v>0.10329789625137262</c:v>
                </c:pt>
                <c:pt idx="3241">
                  <c:v>3.7816381335633462</c:v>
                </c:pt>
                <c:pt idx="3242">
                  <c:v>2.8070154494075697E-2</c:v>
                </c:pt>
                <c:pt idx="3243">
                  <c:v>14.215874781120192</c:v>
                </c:pt>
                <c:pt idx="3244">
                  <c:v>28.885499716348757</c:v>
                </c:pt>
                <c:pt idx="3245">
                  <c:v>14.828979307808318</c:v>
                </c:pt>
                <c:pt idx="3246">
                  <c:v>6.2900013109256125</c:v>
                </c:pt>
                <c:pt idx="3247">
                  <c:v>10.055928999717841</c:v>
                </c:pt>
                <c:pt idx="3248">
                  <c:v>2.555522061776049</c:v>
                </c:pt>
                <c:pt idx="3249">
                  <c:v>5.6208024839170543</c:v>
                </c:pt>
                <c:pt idx="3250">
                  <c:v>7.3285987720461074</c:v>
                </c:pt>
                <c:pt idx="3251">
                  <c:v>8.4671296307988086</c:v>
                </c:pt>
                <c:pt idx="3252">
                  <c:v>6.9782877658498599</c:v>
                </c:pt>
                <c:pt idx="3253">
                  <c:v>6.5841720999673763</c:v>
                </c:pt>
                <c:pt idx="3254">
                  <c:v>9.6494536700292333</c:v>
                </c:pt>
                <c:pt idx="3255">
                  <c:v>10.043557856703202</c:v>
                </c:pt>
                <c:pt idx="3256">
                  <c:v>8.0292322636471134</c:v>
                </c:pt>
                <c:pt idx="3257">
                  <c:v>4.701214569135943</c:v>
                </c:pt>
                <c:pt idx="3258">
                  <c:v>2.3804170671953835</c:v>
                </c:pt>
                <c:pt idx="3259">
                  <c:v>1.2103941478076663</c:v>
                </c:pt>
                <c:pt idx="3260">
                  <c:v>1.9548208198863972</c:v>
                </c:pt>
                <c:pt idx="3261">
                  <c:v>1.0228858684285262</c:v>
                </c:pt>
                <c:pt idx="3262">
                  <c:v>2.5117392125859879</c:v>
                </c:pt>
                <c:pt idx="3263">
                  <c:v>3.6502700713386891</c:v>
                </c:pt>
                <c:pt idx="3264">
                  <c:v>0.553542357475869</c:v>
                </c:pt>
                <c:pt idx="3265">
                  <c:v>5.2704799985122941</c:v>
                </c:pt>
                <c:pt idx="3266">
                  <c:v>3.0372091656429125</c:v>
                </c:pt>
                <c:pt idx="3267">
                  <c:v>3.3998809835661357</c:v>
                </c:pt>
                <c:pt idx="3268">
                  <c:v>6.3337830121948224</c:v>
                </c:pt>
                <c:pt idx="3269">
                  <c:v>18.77002117454802</c:v>
                </c:pt>
                <c:pt idx="3270">
                  <c:v>17.237432045955401</c:v>
                </c:pt>
                <c:pt idx="3271">
                  <c:v>1.5723025983647637E-2</c:v>
                </c:pt>
                <c:pt idx="3272">
                  <c:v>5.4456412412146751</c:v>
                </c:pt>
                <c:pt idx="3273">
                  <c:v>5.1391119362876374</c:v>
                </c:pt>
                <c:pt idx="3274">
                  <c:v>6.9344945853721365</c:v>
                </c:pt>
                <c:pt idx="3275">
                  <c:v>1.3417622100323232</c:v>
                </c:pt>
                <c:pt idx="3276">
                  <c:v>8.0853724808015972</c:v>
                </c:pt>
                <c:pt idx="3277">
                  <c:v>20.346460879660931</c:v>
                </c:pt>
                <c:pt idx="3278">
                  <c:v>22.229395452075337</c:v>
                </c:pt>
                <c:pt idx="3279">
                  <c:v>8.3919029336494848</c:v>
                </c:pt>
                <c:pt idx="3280">
                  <c:v>3.7064102884931724</c:v>
                </c:pt>
                <c:pt idx="3281">
                  <c:v>18.638699029157419</c:v>
                </c:pt>
                <c:pt idx="3282">
                  <c:v>11.544777752191896</c:v>
                </c:pt>
                <c:pt idx="3283">
                  <c:v>6.5841720999673763</c:v>
                </c:pt>
                <c:pt idx="3284">
                  <c:v>7.9416573819001819</c:v>
                </c:pt>
                <c:pt idx="3285">
                  <c:v>10.700409647035</c:v>
                </c:pt>
                <c:pt idx="3286">
                  <c:v>11.926518831297189</c:v>
                </c:pt>
                <c:pt idx="3287">
                  <c:v>17.006080077581082</c:v>
                </c:pt>
                <c:pt idx="3288">
                  <c:v>13.546740237679309</c:v>
                </c:pt>
                <c:pt idx="3289">
                  <c:v>12.364416198448884</c:v>
                </c:pt>
                <c:pt idx="3290">
                  <c:v>10.35008716163024</c:v>
                </c:pt>
                <c:pt idx="3291">
                  <c:v>12.408209378926607</c:v>
                </c:pt>
                <c:pt idx="3292">
                  <c:v>9.6932468505069558</c:v>
                </c:pt>
                <c:pt idx="3293">
                  <c:v>6.5403903986981664</c:v>
                </c:pt>
                <c:pt idx="3294">
                  <c:v>1.6359375907574925</c:v>
                </c:pt>
                <c:pt idx="3295">
                  <c:v>2.6431015352063882</c:v>
                </c:pt>
                <c:pt idx="3296">
                  <c:v>1.5045695285328353</c:v>
                </c:pt>
                <c:pt idx="3297">
                  <c:v>5.0201023899482538</c:v>
                </c:pt>
                <c:pt idx="3298">
                  <c:v>5.282838514397568</c:v>
                </c:pt>
                <c:pt idx="3299">
                  <c:v>4.05672129468942</c:v>
                </c:pt>
                <c:pt idx="3300">
                  <c:v>4.2756757178695235</c:v>
                </c:pt>
                <c:pt idx="3301">
                  <c:v>0.68492189890903887</c:v>
                </c:pt>
                <c:pt idx="3302">
                  <c:v>9.048753576060431</c:v>
                </c:pt>
                <c:pt idx="3303">
                  <c:v>14.172138996685032</c:v>
                </c:pt>
                <c:pt idx="3304">
                  <c:v>14.215874781120192</c:v>
                </c:pt>
                <c:pt idx="3305">
                  <c:v>10.362422719098486</c:v>
                </c:pt>
                <c:pt idx="3306">
                  <c:v>10.450009080053933</c:v>
                </c:pt>
                <c:pt idx="3307">
                  <c:v>2.0423957016333305</c:v>
                </c:pt>
                <c:pt idx="3308">
                  <c:v>2.862050218782235</c:v>
                </c:pt>
                <c:pt idx="3309">
                  <c:v>5.1391119362876374</c:v>
                </c:pt>
                <c:pt idx="3310">
                  <c:v>12.670945503375922</c:v>
                </c:pt>
                <c:pt idx="3311">
                  <c:v>7.4599668342707632</c:v>
                </c:pt>
                <c:pt idx="3312">
                  <c:v>1.8548862743333394</c:v>
                </c:pt>
                <c:pt idx="3313">
                  <c:v>1.2979690295545998</c:v>
                </c:pt>
                <c:pt idx="3314">
                  <c:v>9.8807562778069471</c:v>
                </c:pt>
                <c:pt idx="3315">
                  <c:v>20.258874518705483</c:v>
                </c:pt>
                <c:pt idx="3316">
                  <c:v>18.682434813592579</c:v>
                </c:pt>
                <c:pt idx="3317">
                  <c:v>11.325757897523268</c:v>
                </c:pt>
                <c:pt idx="3318">
                  <c:v>3.7501919897623823</c:v>
                </c:pt>
                <c:pt idx="3319">
                  <c:v>9.5618787882823</c:v>
                </c:pt>
                <c:pt idx="3320">
                  <c:v>11.094513833708971</c:v>
                </c:pt>
                <c:pt idx="3321">
                  <c:v>6.0586998510687478</c:v>
                </c:pt>
                <c:pt idx="3322">
                  <c:v>0.94765802335835259</c:v>
                </c:pt>
                <c:pt idx="3323">
                  <c:v>4.8887228485150835</c:v>
                </c:pt>
                <c:pt idx="3324">
                  <c:v>3.0809989023580822</c:v>
                </c:pt>
                <c:pt idx="3325">
                  <c:v>5.5770093034393318</c:v>
                </c:pt>
                <c:pt idx="3326">
                  <c:v>6.7155401621920321</c:v>
                </c:pt>
                <c:pt idx="3327">
                  <c:v>15.517226733423623</c:v>
                </c:pt>
                <c:pt idx="3328">
                  <c:v>10.131144217658651</c:v>
                </c:pt>
                <c:pt idx="3329">
                  <c:v>6.5841720999673763</c:v>
                </c:pt>
                <c:pt idx="3330">
                  <c:v>4.8325826313606006</c:v>
                </c:pt>
                <c:pt idx="3331">
                  <c:v>1.7673068009030002</c:v>
                </c:pt>
                <c:pt idx="3332">
                  <c:v>1.8986760110485084</c:v>
                </c:pt>
                <c:pt idx="3333">
                  <c:v>4.8325826313606006</c:v>
                </c:pt>
                <c:pt idx="3334">
                  <c:v>0.49740202552930057</c:v>
                </c:pt>
                <c:pt idx="3335">
                  <c:v>1.035232790313201</c:v>
                </c:pt>
                <c:pt idx="3336">
                  <c:v>0.33459941350427863</c:v>
                </c:pt>
                <c:pt idx="3337">
                  <c:v>1.3855553905100464</c:v>
                </c:pt>
                <c:pt idx="3338">
                  <c:v>3.7501919897623823</c:v>
                </c:pt>
                <c:pt idx="3339">
                  <c:v>2.261350124813434</c:v>
                </c:pt>
                <c:pt idx="3340">
                  <c:v>4.05672129468942</c:v>
                </c:pt>
                <c:pt idx="3341">
                  <c:v>1.6482915149593602</c:v>
                </c:pt>
                <c:pt idx="3342">
                  <c:v>4.1443076556448668</c:v>
                </c:pt>
                <c:pt idx="3343">
                  <c:v>6.5527385832957767</c:v>
                </c:pt>
                <c:pt idx="3344">
                  <c:v>2.7868223737120617</c:v>
                </c:pt>
                <c:pt idx="3345">
                  <c:v>1.3417622100323232</c:v>
                </c:pt>
                <c:pt idx="3346">
                  <c:v>3.1371448591168223</c:v>
                </c:pt>
                <c:pt idx="3347">
                  <c:v>5.5893678193246057</c:v>
                </c:pt>
                <c:pt idx="3348">
                  <c:v>4.4508254813633901</c:v>
                </c:pt>
                <c:pt idx="3349">
                  <c:v>3.3560878030884123</c:v>
                </c:pt>
                <c:pt idx="3350">
                  <c:v>7.1863334971799017E-2</c:v>
                </c:pt>
                <c:pt idx="3351">
                  <c:v>2.5993117984912186</c:v>
                </c:pt>
                <c:pt idx="3352">
                  <c:v>0.24702453175734512</c:v>
                </c:pt>
                <c:pt idx="3353">
                  <c:v>1.2103941478076663</c:v>
                </c:pt>
                <c:pt idx="3354">
                  <c:v>7.1657960452289986</c:v>
                </c:pt>
                <c:pt idx="3355">
                  <c:v>12.858458374438463</c:v>
                </c:pt>
                <c:pt idx="3356">
                  <c:v>25.907793028033833</c:v>
                </c:pt>
                <c:pt idx="3357">
                  <c:v>16.186510506575178</c:v>
                </c:pt>
                <c:pt idx="3358">
                  <c:v>0.29080623302655528</c:v>
                </c:pt>
                <c:pt idx="3359">
                  <c:v>8.2919683880964286</c:v>
                </c:pt>
                <c:pt idx="3360">
                  <c:v>8.9488201784282246</c:v>
                </c:pt>
                <c:pt idx="3361">
                  <c:v>1.3294105816721578</c:v>
                </c:pt>
                <c:pt idx="3362">
                  <c:v>7.1096558280745166</c:v>
                </c:pt>
                <c:pt idx="3363">
                  <c:v>13.284004113229994</c:v>
                </c:pt>
                <c:pt idx="3364">
                  <c:v>13.065049690049889</c:v>
                </c:pt>
                <c:pt idx="3365">
                  <c:v>14.947972783255784</c:v>
                </c:pt>
                <c:pt idx="3366">
                  <c:v>13.415372175454651</c:v>
                </c:pt>
                <c:pt idx="3367">
                  <c:v>6.1462747328156828</c:v>
                </c:pt>
                <c:pt idx="3368">
                  <c:v>2.9619836164144417</c:v>
                </c:pt>
                <c:pt idx="3369">
                  <c:v>4.05672129468942</c:v>
                </c:pt>
                <c:pt idx="3370">
                  <c:v>1.0228858684285262</c:v>
                </c:pt>
                <c:pt idx="3371">
                  <c:v>4.5698465069112872</c:v>
                </c:pt>
                <c:pt idx="3372">
                  <c:v>8.2919683880964286</c:v>
                </c:pt>
                <c:pt idx="3373">
                  <c:v>5.5770093034393318</c:v>
                </c:pt>
                <c:pt idx="3374">
                  <c:v>0.62877020254604254</c:v>
                </c:pt>
                <c:pt idx="3375">
                  <c:v>2.5678679505319582</c:v>
                </c:pt>
                <c:pt idx="3376">
                  <c:v>15.529670195451892</c:v>
                </c:pt>
                <c:pt idx="3377">
                  <c:v>21.922900584773842</c:v>
                </c:pt>
                <c:pt idx="3378">
                  <c:v>7.1220028647512752</c:v>
                </c:pt>
                <c:pt idx="3379">
                  <c:v>2.555522061776049</c:v>
                </c:pt>
                <c:pt idx="3380">
                  <c:v>3.9130061957880025</c:v>
                </c:pt>
                <c:pt idx="3381">
                  <c:v>5.4018480607369508</c:v>
                </c:pt>
                <c:pt idx="3382">
                  <c:v>2.8070154494075697E-2</c:v>
                </c:pt>
                <c:pt idx="3383">
                  <c:v>0.54119520600702387</c:v>
                </c:pt>
                <c:pt idx="3384">
                  <c:v>3.1809265603860317</c:v>
                </c:pt>
                <c:pt idx="3385">
                  <c:v>6.6841066455204334</c:v>
                </c:pt>
                <c:pt idx="3386">
                  <c:v>6.2900013109256125</c:v>
                </c:pt>
                <c:pt idx="3387">
                  <c:v>0.90386484288062929</c:v>
                </c:pt>
                <c:pt idx="3388">
                  <c:v>2.555522061776049</c:v>
                </c:pt>
                <c:pt idx="3389">
                  <c:v>4.9639506935852582</c:v>
                </c:pt>
                <c:pt idx="3390">
                  <c:v>5.2266982972430851</c:v>
                </c:pt>
                <c:pt idx="3391">
                  <c:v>10.569041584810345</c:v>
                </c:pt>
                <c:pt idx="3392">
                  <c:v>11.751369067803322</c:v>
                </c:pt>
                <c:pt idx="3393">
                  <c:v>12.977474808302958</c:v>
                </c:pt>
                <c:pt idx="3394">
                  <c:v>3.2561567012979085</c:v>
                </c:pt>
                <c:pt idx="3395">
                  <c:v>1.4731302722569799</c:v>
                </c:pt>
                <c:pt idx="3396">
                  <c:v>0.99143960983547785</c:v>
                </c:pt>
                <c:pt idx="3397">
                  <c:v>14.259725357640479</c:v>
                </c:pt>
                <c:pt idx="3398">
                  <c:v>48.590823842132416</c:v>
                </c:pt>
                <c:pt idx="3399">
                  <c:v>46.795475630673451</c:v>
                </c:pt>
                <c:pt idx="3400">
                  <c:v>27.090151504889796</c:v>
                </c:pt>
                <c:pt idx="3401">
                  <c:v>6.071046887745509</c:v>
                </c:pt>
                <c:pt idx="3402">
                  <c:v>15.911422753765697</c:v>
                </c:pt>
                <c:pt idx="3403">
                  <c:v>18.451197637303387</c:v>
                </c:pt>
                <c:pt idx="3404">
                  <c:v>12.101680073999569</c:v>
                </c:pt>
                <c:pt idx="3405">
                  <c:v>4.3946852642089071</c:v>
                </c:pt>
                <c:pt idx="3406">
                  <c:v>8.686084053978913</c:v>
                </c:pt>
                <c:pt idx="3407">
                  <c:v>13.765694660859412</c:v>
                </c:pt>
                <c:pt idx="3408">
                  <c:v>15.385904588033018</c:v>
                </c:pt>
                <c:pt idx="3409">
                  <c:v>14.510155770563681</c:v>
                </c:pt>
                <c:pt idx="3410">
                  <c:v>11.795150769072531</c:v>
                </c:pt>
                <c:pt idx="3411">
                  <c:v>8.3795547490518754</c:v>
                </c:pt>
                <c:pt idx="3412">
                  <c:v>3.2999464380130772</c:v>
                </c:pt>
                <c:pt idx="3413">
                  <c:v>5.1391119362876374</c:v>
                </c:pt>
                <c:pt idx="3414">
                  <c:v>1.9548208198863972</c:v>
                </c:pt>
                <c:pt idx="3415">
                  <c:v>7.2971641074536562</c:v>
                </c:pt>
                <c:pt idx="3416">
                  <c:v>3.8815600519870395</c:v>
                </c:pt>
                <c:pt idx="3417">
                  <c:v>3.0933516786390984</c:v>
                </c:pt>
                <c:pt idx="3418">
                  <c:v>4.6259867240657702</c:v>
                </c:pt>
                <c:pt idx="3419">
                  <c:v>5.1514704521729113</c:v>
                </c:pt>
                <c:pt idx="3420">
                  <c:v>4.4070437800941802</c:v>
                </c:pt>
                <c:pt idx="3421">
                  <c:v>0.20323135127962177</c:v>
                </c:pt>
                <c:pt idx="3422">
                  <c:v>3.5626848583040935</c:v>
                </c:pt>
                <c:pt idx="3423">
                  <c:v>2.6431015352063882</c:v>
                </c:pt>
                <c:pt idx="3424">
                  <c:v>2.9934194289277434</c:v>
                </c:pt>
                <c:pt idx="3425">
                  <c:v>4.5698465069112872</c:v>
                </c:pt>
                <c:pt idx="3426">
                  <c:v>5.0953302350184275</c:v>
                </c:pt>
                <c:pt idx="3427">
                  <c:v>5.1952521534421212</c:v>
                </c:pt>
                <c:pt idx="3428">
                  <c:v>24.331353322920926</c:v>
                </c:pt>
                <c:pt idx="3429">
                  <c:v>32.60763307674241</c:v>
                </c:pt>
                <c:pt idx="3430">
                  <c:v>20.959565406349057</c:v>
                </c:pt>
                <c:pt idx="3431">
                  <c:v>7.4723253501560363</c:v>
                </c:pt>
                <c:pt idx="3432">
                  <c:v>0.10329789625137262</c:v>
                </c:pt>
                <c:pt idx="3433">
                  <c:v>2.2489939047698639</c:v>
                </c:pt>
                <c:pt idx="3434">
                  <c:v>9.6932468505069558</c:v>
                </c:pt>
                <c:pt idx="3435">
                  <c:v>10.875570889737382</c:v>
                </c:pt>
                <c:pt idx="3436">
                  <c:v>9.5618787882823</c:v>
                </c:pt>
                <c:pt idx="3437">
                  <c:v>11.576207825100942</c:v>
                </c:pt>
                <c:pt idx="3438">
                  <c:v>8.4233479295295979</c:v>
                </c:pt>
                <c:pt idx="3439">
                  <c:v>2.4241528516305415</c:v>
                </c:pt>
                <c:pt idx="3440">
                  <c:v>5.8397454278886451</c:v>
                </c:pt>
                <c:pt idx="3441">
                  <c:v>6.7593333426697555</c:v>
                </c:pt>
                <c:pt idx="3442">
                  <c:v>7.6789212574508676</c:v>
                </c:pt>
                <c:pt idx="3443">
                  <c:v>1.4731302722569799</c:v>
                </c:pt>
                <c:pt idx="3444">
                  <c:v>11.588513536627056</c:v>
                </c:pt>
                <c:pt idx="3445">
                  <c:v>2.0300452211940168</c:v>
                </c:pt>
                <c:pt idx="3446">
                  <c:v>2.1176246946243555</c:v>
                </c:pt>
                <c:pt idx="3447">
                  <c:v>1.7358663967062937</c:v>
                </c:pt>
                <c:pt idx="3448">
                  <c:v>4.713573085021217</c:v>
                </c:pt>
                <c:pt idx="3449">
                  <c:v>8.9173855138357752</c:v>
                </c:pt>
                <c:pt idx="3450">
                  <c:v>3.7064102884931724</c:v>
                </c:pt>
                <c:pt idx="3451">
                  <c:v>6.5527385832957767</c:v>
                </c:pt>
                <c:pt idx="3452">
                  <c:v>6.3775761926725458</c:v>
                </c:pt>
                <c:pt idx="3453">
                  <c:v>8.172958841757044</c:v>
                </c:pt>
                <c:pt idx="3454">
                  <c:v>5.6331495205938147</c:v>
                </c:pt>
                <c:pt idx="3455">
                  <c:v>8.3043269039817016</c:v>
                </c:pt>
                <c:pt idx="3456">
                  <c:v>9.0049603955827084</c:v>
                </c:pt>
                <c:pt idx="3457">
                  <c:v>0.40982714378236712</c:v>
                </c:pt>
                <c:pt idx="3458">
                  <c:v>6.8469082244166897</c:v>
                </c:pt>
                <c:pt idx="3459">
                  <c:v>6.1900679132934053</c:v>
                </c:pt>
                <c:pt idx="3460">
                  <c:v>0.89151780620386945</c:v>
                </c:pt>
                <c:pt idx="3461">
                  <c:v>8.5547159917542537</c:v>
                </c:pt>
                <c:pt idx="3462">
                  <c:v>13.590533418157033</c:v>
                </c:pt>
                <c:pt idx="3463">
                  <c:v>16.130331260111745</c:v>
                </c:pt>
                <c:pt idx="3464">
                  <c:v>7.7227029587200775</c:v>
                </c:pt>
                <c:pt idx="3465">
                  <c:v>5.2266982972430851</c:v>
                </c:pt>
                <c:pt idx="3466">
                  <c:v>3.8254198348325561</c:v>
                </c:pt>
                <c:pt idx="3467">
                  <c:v>6.321435975518062</c:v>
                </c:pt>
                <c:pt idx="3468">
                  <c:v>6.1900679132934053</c:v>
                </c:pt>
                <c:pt idx="3469">
                  <c:v>7.4285321696783129</c:v>
                </c:pt>
                <c:pt idx="3470">
                  <c:v>6.9468427699697477</c:v>
                </c:pt>
                <c:pt idx="3471">
                  <c:v>4.1757423202373163</c:v>
                </c:pt>
                <c:pt idx="3472">
                  <c:v>7.0220694671190698</c:v>
                </c:pt>
                <c:pt idx="3473">
                  <c:v>1.8110965376181696</c:v>
                </c:pt>
                <c:pt idx="3474">
                  <c:v>15.879900847188546</c:v>
                </c:pt>
                <c:pt idx="3475">
                  <c:v>20.784392684438167</c:v>
                </c:pt>
                <c:pt idx="3476">
                  <c:v>15.135474175109815</c:v>
                </c:pt>
                <c:pt idx="3477">
                  <c:v>7.866430684750858</c:v>
                </c:pt>
                <c:pt idx="3478">
                  <c:v>1.9548208198863972</c:v>
                </c:pt>
                <c:pt idx="3479">
                  <c:v>2.2052041680546943</c:v>
                </c:pt>
                <c:pt idx="3480">
                  <c:v>1.5483592652480049</c:v>
                </c:pt>
                <c:pt idx="3481">
                  <c:v>0.553542357475869</c:v>
                </c:pt>
                <c:pt idx="3482">
                  <c:v>1.7235170641878312</c:v>
                </c:pt>
                <c:pt idx="3483">
                  <c:v>7.1534375293437273</c:v>
                </c:pt>
                <c:pt idx="3484">
                  <c:v>2.8182604820670658</c:v>
                </c:pt>
                <c:pt idx="3485">
                  <c:v>4.5384118423188369</c:v>
                </c:pt>
                <c:pt idx="3486">
                  <c:v>3.3998809835661357</c:v>
                </c:pt>
                <c:pt idx="3487">
                  <c:v>0.89151780620386945</c:v>
                </c:pt>
                <c:pt idx="3488">
                  <c:v>1.1228076720601343</c:v>
                </c:pt>
                <c:pt idx="3489">
                  <c:v>2.6992474919651279</c:v>
                </c:pt>
                <c:pt idx="3490">
                  <c:v>0.20323135127962177</c:v>
                </c:pt>
                <c:pt idx="3491">
                  <c:v>1.8986760110485084</c:v>
                </c:pt>
                <c:pt idx="3492">
                  <c:v>1.198035631922393</c:v>
                </c:pt>
                <c:pt idx="3493">
                  <c:v>1.7673068009030002</c:v>
                </c:pt>
                <c:pt idx="3494">
                  <c:v>1.7358663967062937</c:v>
                </c:pt>
                <c:pt idx="3495">
                  <c:v>1.9110276394086738</c:v>
                </c:pt>
                <c:pt idx="3496">
                  <c:v>4.4384784446866306</c:v>
                </c:pt>
                <c:pt idx="3497">
                  <c:v>6.7155401621920321</c:v>
                </c:pt>
                <c:pt idx="3498">
                  <c:v>4.4384784446866306</c:v>
                </c:pt>
                <c:pt idx="3499">
                  <c:v>7.3409469566437178</c:v>
                </c:pt>
                <c:pt idx="3500">
                  <c:v>2.8743972554589949</c:v>
                </c:pt>
                <c:pt idx="3501">
                  <c:v>4.713573085021217</c:v>
                </c:pt>
                <c:pt idx="3502">
                  <c:v>5.282838514397568</c:v>
                </c:pt>
                <c:pt idx="3503">
                  <c:v>4.8887228485150835</c:v>
                </c:pt>
                <c:pt idx="3504">
                  <c:v>3.4436626848353455</c:v>
                </c:pt>
                <c:pt idx="3505">
                  <c:v>0.67256338302376595</c:v>
                </c:pt>
                <c:pt idx="3506">
                  <c:v>2.0300452211940168</c:v>
                </c:pt>
                <c:pt idx="3507">
                  <c:v>7.9854505623779044</c:v>
                </c:pt>
                <c:pt idx="3508">
                  <c:v>10.35008716163024</c:v>
                </c:pt>
                <c:pt idx="3509">
                  <c:v>11.488621464145496</c:v>
                </c:pt>
                <c:pt idx="3510">
                  <c:v>4.307110382461973</c:v>
                </c:pt>
                <c:pt idx="3511">
                  <c:v>7.866430684750858</c:v>
                </c:pt>
                <c:pt idx="3512">
                  <c:v>17.981858718034136</c:v>
                </c:pt>
                <c:pt idx="3513">
                  <c:v>21.441232995561453</c:v>
                </c:pt>
                <c:pt idx="3514">
                  <c:v>10.931676669266325</c:v>
                </c:pt>
                <c:pt idx="3515">
                  <c:v>2.7744707453518962</c:v>
                </c:pt>
                <c:pt idx="3516">
                  <c:v>5.7083773656639885</c:v>
                </c:pt>
                <c:pt idx="3517">
                  <c:v>9.3429243651021974</c:v>
                </c:pt>
                <c:pt idx="3518">
                  <c:v>8.5547159917542537</c:v>
                </c:pt>
                <c:pt idx="3519">
                  <c:v>6.5841720999673763</c:v>
                </c:pt>
                <c:pt idx="3520">
                  <c:v>3.7816381335633462</c:v>
                </c:pt>
                <c:pt idx="3521">
                  <c:v>4.6697799045434936</c:v>
                </c:pt>
                <c:pt idx="3522">
                  <c:v>3.3122946226106889</c:v>
                </c:pt>
                <c:pt idx="3523">
                  <c:v>0.50976065620665878</c:v>
                </c:pt>
                <c:pt idx="3524">
                  <c:v>6.4213693731502692</c:v>
                </c:pt>
                <c:pt idx="3525">
                  <c:v>12.070181125839445</c:v>
                </c:pt>
                <c:pt idx="3526">
                  <c:v>7.0658626475967932</c:v>
                </c:pt>
                <c:pt idx="3527">
                  <c:v>8.5109228112765312</c:v>
                </c:pt>
                <c:pt idx="3528">
                  <c:v>6.7155401621920321</c:v>
                </c:pt>
                <c:pt idx="3529">
                  <c:v>3.6502700713386891</c:v>
                </c:pt>
                <c:pt idx="3530">
                  <c:v>1.6797273274726614</c:v>
                </c:pt>
                <c:pt idx="3531">
                  <c:v>1.8548862743333394</c:v>
                </c:pt>
                <c:pt idx="3532">
                  <c:v>3.5188951215889239</c:v>
                </c:pt>
                <c:pt idx="3533">
                  <c:v>2.1614144313395247</c:v>
                </c:pt>
                <c:pt idx="3534">
                  <c:v>2.555522061776049</c:v>
                </c:pt>
                <c:pt idx="3535">
                  <c:v>3.2123681125035901</c:v>
                </c:pt>
                <c:pt idx="3536">
                  <c:v>4.0881559592818695</c:v>
                </c:pt>
                <c:pt idx="3537">
                  <c:v>0.33459941350427863</c:v>
                </c:pt>
                <c:pt idx="3538">
                  <c:v>9.9244909143212539</c:v>
                </c:pt>
                <c:pt idx="3539">
                  <c:v>4.3194574191387334</c:v>
                </c:pt>
                <c:pt idx="3540">
                  <c:v>0.46596747572893543</c:v>
                </c:pt>
                <c:pt idx="3541">
                  <c:v>1.6920846954370836</c:v>
                </c:pt>
                <c:pt idx="3542">
                  <c:v>7.6036945603015456</c:v>
                </c:pt>
                <c:pt idx="3543">
                  <c:v>7.866430684750858</c:v>
                </c:pt>
                <c:pt idx="3544">
                  <c:v>1.0666675696977364</c:v>
                </c:pt>
                <c:pt idx="3545">
                  <c:v>1.0228858684285262</c:v>
                </c:pt>
                <c:pt idx="3546">
                  <c:v>1.3294105816721578</c:v>
                </c:pt>
                <c:pt idx="3547">
                  <c:v>2.4241528516305415</c:v>
                </c:pt>
                <c:pt idx="3548">
                  <c:v>0.99143960983547785</c:v>
                </c:pt>
                <c:pt idx="3549">
                  <c:v>1.9110276394086738</c:v>
                </c:pt>
                <c:pt idx="3550">
                  <c:v>0.94765802335835259</c:v>
                </c:pt>
                <c:pt idx="3551">
                  <c:v>9.5742614105054518</c:v>
                </c:pt>
                <c:pt idx="3552">
                  <c:v>19.645884784102488</c:v>
                </c:pt>
                <c:pt idx="3553">
                  <c:v>20.915714829828769</c:v>
                </c:pt>
                <c:pt idx="3554">
                  <c:v>17.105995108479668</c:v>
                </c:pt>
                <c:pt idx="3555">
                  <c:v>1.8234527576617403</c:v>
                </c:pt>
                <c:pt idx="3556">
                  <c:v>6.321435975518062</c:v>
                </c:pt>
                <c:pt idx="3557">
                  <c:v>10.131144217658651</c:v>
                </c:pt>
                <c:pt idx="3558">
                  <c:v>11.050720653231249</c:v>
                </c:pt>
                <c:pt idx="3559">
                  <c:v>11.838943949550258</c:v>
                </c:pt>
                <c:pt idx="3560">
                  <c:v>13.590533418157033</c:v>
                </c:pt>
                <c:pt idx="3561">
                  <c:v>10.35008716163024</c:v>
                </c:pt>
                <c:pt idx="3562">
                  <c:v>6.3652291559957854</c:v>
                </c:pt>
                <c:pt idx="3563">
                  <c:v>3.0809989023580822</c:v>
                </c:pt>
                <c:pt idx="3564">
                  <c:v>12.551963507136968</c:v>
                </c:pt>
                <c:pt idx="3565">
                  <c:v>11.895123196013683</c:v>
                </c:pt>
                <c:pt idx="3566">
                  <c:v>5.0638840912174636</c:v>
                </c:pt>
                <c:pt idx="3567">
                  <c:v>5.7207358815492615</c:v>
                </c:pt>
                <c:pt idx="3568">
                  <c:v>10.80035452387572</c:v>
                </c:pt>
                <c:pt idx="3569">
                  <c:v>2.0738349579091859</c:v>
                </c:pt>
                <c:pt idx="3570">
                  <c:v>8.2043935063494935</c:v>
                </c:pt>
                <c:pt idx="3571">
                  <c:v>8.160600325871771</c:v>
                </c:pt>
                <c:pt idx="3572">
                  <c:v>11.182088715455905</c:v>
                </c:pt>
                <c:pt idx="3573">
                  <c:v>11.576207825100942</c:v>
                </c:pt>
                <c:pt idx="3574">
                  <c:v>20.027637342416295</c:v>
                </c:pt>
                <c:pt idx="3575">
                  <c:v>21.078558881796525</c:v>
                </c:pt>
                <c:pt idx="3576">
                  <c:v>16.655849425844426</c:v>
                </c:pt>
                <c:pt idx="3577">
                  <c:v>11.751369067803322</c:v>
                </c:pt>
                <c:pt idx="3578">
                  <c:v>4.4384784446866306</c:v>
                </c:pt>
                <c:pt idx="3579">
                  <c:v>3.4436626848353455</c:v>
                </c:pt>
                <c:pt idx="3580">
                  <c:v>29.980271832249279</c:v>
                </c:pt>
                <c:pt idx="3581">
                  <c:v>55.02790480797465</c:v>
                </c:pt>
                <c:pt idx="3582">
                  <c:v>46.620302908762561</c:v>
                </c:pt>
                <c:pt idx="3583">
                  <c:v>24.856871488653606</c:v>
                </c:pt>
                <c:pt idx="3584">
                  <c:v>7.9977987469755156</c:v>
                </c:pt>
                <c:pt idx="3585">
                  <c:v>1.7235170641878312</c:v>
                </c:pt>
                <c:pt idx="3586">
                  <c:v>2.2927836414850331</c:v>
                </c:pt>
                <c:pt idx="3587">
                  <c:v>9.3429243651021974</c:v>
                </c:pt>
                <c:pt idx="3588">
                  <c:v>11.094513833708971</c:v>
                </c:pt>
                <c:pt idx="3589">
                  <c:v>15.342168803597861</c:v>
                </c:pt>
                <c:pt idx="3590">
                  <c:v>15.298318227077571</c:v>
                </c:pt>
                <c:pt idx="3591">
                  <c:v>12.276841316701951</c:v>
                </c:pt>
                <c:pt idx="3592">
                  <c:v>13.721901480381687</c:v>
                </c:pt>
                <c:pt idx="3593">
                  <c:v>10.35008716163024</c:v>
                </c:pt>
                <c:pt idx="3594">
                  <c:v>3.2123681125035901</c:v>
                </c:pt>
                <c:pt idx="3595">
                  <c:v>0.84772462572614615</c:v>
                </c:pt>
                <c:pt idx="3596">
                  <c:v>3.0372091656429125</c:v>
                </c:pt>
                <c:pt idx="3597">
                  <c:v>1.7796595771840169</c:v>
                </c:pt>
                <c:pt idx="3598">
                  <c:v>4.8449411472458737</c:v>
                </c:pt>
                <c:pt idx="3599">
                  <c:v>0.94765802335835259</c:v>
                </c:pt>
                <c:pt idx="3600">
                  <c:v>0.89151780620386945</c:v>
                </c:pt>
                <c:pt idx="3601">
                  <c:v>4.5260533264335638</c:v>
                </c:pt>
                <c:pt idx="3602">
                  <c:v>6.1462747328156828</c:v>
                </c:pt>
                <c:pt idx="3603">
                  <c:v>5.3142731789900175</c:v>
                </c:pt>
                <c:pt idx="3604">
                  <c:v>0.58498838648474727</c:v>
                </c:pt>
                <c:pt idx="3605">
                  <c:v>4.6697799045434936</c:v>
                </c:pt>
                <c:pt idx="3606">
                  <c:v>16.493005373876674</c:v>
                </c:pt>
                <c:pt idx="3607">
                  <c:v>12.420526569661233</c:v>
                </c:pt>
                <c:pt idx="3608">
                  <c:v>5.0201023899482538</c:v>
                </c:pt>
                <c:pt idx="3609">
                  <c:v>6.6403123171218592</c:v>
                </c:pt>
                <c:pt idx="3610">
                  <c:v>4.3194574191387334</c:v>
                </c:pt>
                <c:pt idx="3611">
                  <c:v>2.3927181870380907</c:v>
                </c:pt>
                <c:pt idx="3612">
                  <c:v>0.27845908155771026</c:v>
                </c:pt>
                <c:pt idx="3613">
                  <c:v>5.282838514397568</c:v>
                </c:pt>
                <c:pt idx="3614">
                  <c:v>9.3990886885945564</c:v>
                </c:pt>
                <c:pt idx="3615">
                  <c:v>0.11564499032417513</c:v>
                </c:pt>
                <c:pt idx="3616">
                  <c:v>0.86007166240290611</c:v>
                </c:pt>
                <c:pt idx="3617">
                  <c:v>2.6554543114874045</c:v>
                </c:pt>
                <c:pt idx="3618">
                  <c:v>9.355238112074268</c:v>
                </c:pt>
                <c:pt idx="3619">
                  <c:v>1.2541873282853895</c:v>
                </c:pt>
                <c:pt idx="3620">
                  <c:v>3.9567878970572132</c:v>
                </c:pt>
                <c:pt idx="3621">
                  <c:v>6.9782877658498599</c:v>
                </c:pt>
                <c:pt idx="3622">
                  <c:v>6.7155401621920321</c:v>
                </c:pt>
                <c:pt idx="3623">
                  <c:v>11.444836319113731</c:v>
                </c:pt>
                <c:pt idx="3624">
                  <c:v>8.8174521162035688</c:v>
                </c:pt>
                <c:pt idx="3625">
                  <c:v>4.2633172019842496</c:v>
                </c:pt>
                <c:pt idx="3626">
                  <c:v>4.0005810775349362</c:v>
                </c:pt>
                <c:pt idx="3627">
                  <c:v>4.7888009300913907</c:v>
                </c:pt>
                <c:pt idx="3628">
                  <c:v>0.86007166240290611</c:v>
                </c:pt>
                <c:pt idx="3629">
                  <c:v>10.625181801964828</c:v>
                </c:pt>
                <c:pt idx="3630">
                  <c:v>6.5965306158526502</c:v>
                </c:pt>
                <c:pt idx="3631">
                  <c:v>5.9834720059985749</c:v>
                </c:pt>
                <c:pt idx="3632">
                  <c:v>17.062259324044511</c:v>
                </c:pt>
                <c:pt idx="3633">
                  <c:v>10.887940884831167</c:v>
                </c:pt>
                <c:pt idx="3634">
                  <c:v>3.8377783507178291</c:v>
                </c:pt>
                <c:pt idx="3635">
                  <c:v>0.94765802335835259</c:v>
                </c:pt>
                <c:pt idx="3636">
                  <c:v>6.6279652804450997</c:v>
                </c:pt>
                <c:pt idx="3637">
                  <c:v>12.670945503375922</c:v>
                </c:pt>
                <c:pt idx="3638">
                  <c:v>18.451197637303387</c:v>
                </c:pt>
                <c:pt idx="3639">
                  <c:v>8.9488201784282246</c:v>
                </c:pt>
                <c:pt idx="3640">
                  <c:v>1.2103941478076663</c:v>
                </c:pt>
                <c:pt idx="3641">
                  <c:v>8.5232709958741424</c:v>
                </c:pt>
                <c:pt idx="3642">
                  <c:v>2.5240862492627478</c:v>
                </c:pt>
                <c:pt idx="3643">
                  <c:v>2.7744707453518962</c:v>
                </c:pt>
                <c:pt idx="3644">
                  <c:v>6.496597218220443</c:v>
                </c:pt>
                <c:pt idx="3645">
                  <c:v>15.079409720731521</c:v>
                </c:pt>
                <c:pt idx="3646">
                  <c:v>15.166996081686964</c:v>
                </c:pt>
                <c:pt idx="3647">
                  <c:v>3.9567878970572132</c:v>
                </c:pt>
                <c:pt idx="3648">
                  <c:v>0.14709101933305341</c:v>
                </c:pt>
                <c:pt idx="3649">
                  <c:v>0.77249678065597249</c:v>
                </c:pt>
                <c:pt idx="3650">
                  <c:v>7.5037600147484866</c:v>
                </c:pt>
                <c:pt idx="3651">
                  <c:v>2.436499888307301</c:v>
                </c:pt>
                <c:pt idx="3652">
                  <c:v>25.645033945167494</c:v>
                </c:pt>
                <c:pt idx="3653">
                  <c:v>37.862355565728684</c:v>
                </c:pt>
                <c:pt idx="3654">
                  <c:v>22.360832389551074</c:v>
                </c:pt>
                <c:pt idx="3655">
                  <c:v>16.449154797356385</c:v>
                </c:pt>
                <c:pt idx="3656">
                  <c:v>24.20003117753032</c:v>
                </c:pt>
                <c:pt idx="3657">
                  <c:v>12.814607797918177</c:v>
                </c:pt>
                <c:pt idx="3658">
                  <c:v>0.97909268795080273</c:v>
                </c:pt>
                <c:pt idx="3659">
                  <c:v>8.160600325871771</c:v>
                </c:pt>
                <c:pt idx="3660">
                  <c:v>17.049930654101374</c:v>
                </c:pt>
                <c:pt idx="3661">
                  <c:v>17.531598243313763</c:v>
                </c:pt>
                <c:pt idx="3662">
                  <c:v>17.88194368713555</c:v>
                </c:pt>
                <c:pt idx="3663">
                  <c:v>15.911422753765697</c:v>
                </c:pt>
                <c:pt idx="3664">
                  <c:v>12.014105192252636</c:v>
                </c:pt>
                <c:pt idx="3665">
                  <c:v>13.765694660859412</c:v>
                </c:pt>
                <c:pt idx="3666">
                  <c:v>8.5547159917542537</c:v>
                </c:pt>
                <c:pt idx="3667">
                  <c:v>3.2999464380130772</c:v>
                </c:pt>
                <c:pt idx="3668">
                  <c:v>2.3804170671953835</c:v>
                </c:pt>
                <c:pt idx="3669">
                  <c:v>2.7744707453518962</c:v>
                </c:pt>
                <c:pt idx="3670">
                  <c:v>5.2266982972430851</c:v>
                </c:pt>
                <c:pt idx="3671">
                  <c:v>1.4169900551024965</c:v>
                </c:pt>
                <c:pt idx="3672">
                  <c:v>8.6108562089087393</c:v>
                </c:pt>
                <c:pt idx="3673">
                  <c:v>19.645884784102488</c:v>
                </c:pt>
                <c:pt idx="3674">
                  <c:v>14.084552635729588</c:v>
                </c:pt>
                <c:pt idx="3675">
                  <c:v>8.3481200844594241</c:v>
                </c:pt>
                <c:pt idx="3676">
                  <c:v>0.20323135127962177</c:v>
                </c:pt>
                <c:pt idx="3677">
                  <c:v>5.2266982972430851</c:v>
                </c:pt>
                <c:pt idx="3678">
                  <c:v>3.8815600519870395</c:v>
                </c:pt>
                <c:pt idx="3679">
                  <c:v>12.464377146181521</c:v>
                </c:pt>
                <c:pt idx="3680">
                  <c:v>6.9030599207796861</c:v>
                </c:pt>
                <c:pt idx="3681">
                  <c:v>5.5893678193246057</c:v>
                </c:pt>
                <c:pt idx="3682">
                  <c:v>0.50976065620665878</c:v>
                </c:pt>
                <c:pt idx="3683">
                  <c:v>1.8110965376181696</c:v>
                </c:pt>
                <c:pt idx="3684">
                  <c:v>6.6279652804450997</c:v>
                </c:pt>
                <c:pt idx="3685">
                  <c:v>2.730681008636727</c:v>
                </c:pt>
                <c:pt idx="3686">
                  <c:v>2.6868912719215579</c:v>
                </c:pt>
                <c:pt idx="3687">
                  <c:v>2.3804170671953835</c:v>
                </c:pt>
                <c:pt idx="3688">
                  <c:v>4.5260533264335638</c:v>
                </c:pt>
                <c:pt idx="3689">
                  <c:v>4.876375811838324</c:v>
                </c:pt>
                <c:pt idx="3690">
                  <c:v>4.9639506935852582</c:v>
                </c:pt>
                <c:pt idx="3691">
                  <c:v>4.8325826313606006</c:v>
                </c:pt>
                <c:pt idx="3692">
                  <c:v>6.4090108572649962</c:v>
                </c:pt>
                <c:pt idx="3693">
                  <c:v>0.72870360017824909</c:v>
                </c:pt>
                <c:pt idx="3694">
                  <c:v>4.1005144751671425</c:v>
                </c:pt>
                <c:pt idx="3695">
                  <c:v>4.1443076556448668</c:v>
                </c:pt>
                <c:pt idx="3696">
                  <c:v>10.143514212752436</c:v>
                </c:pt>
                <c:pt idx="3697">
                  <c:v>10.712768162920273</c:v>
                </c:pt>
                <c:pt idx="3698">
                  <c:v>6.4213693731502692</c:v>
                </c:pt>
                <c:pt idx="3699">
                  <c:v>3.2247197408637551</c:v>
                </c:pt>
                <c:pt idx="3700">
                  <c:v>2.3804170671953835</c:v>
                </c:pt>
                <c:pt idx="3701">
                  <c:v>4.4508254813633901</c:v>
                </c:pt>
                <c:pt idx="3702">
                  <c:v>7.2095788944190611</c:v>
                </c:pt>
                <c:pt idx="3703">
                  <c:v>3.9567878970572132</c:v>
                </c:pt>
                <c:pt idx="3704">
                  <c:v>14.816650637865179</c:v>
                </c:pt>
                <c:pt idx="3705">
                  <c:v>20.377982786238082</c:v>
                </c:pt>
                <c:pt idx="3706">
                  <c:v>15.166996081686964</c:v>
                </c:pt>
                <c:pt idx="3707">
                  <c:v>1.8548862743333394</c:v>
                </c:pt>
                <c:pt idx="3708">
                  <c:v>7.866430684750858</c:v>
                </c:pt>
                <c:pt idx="3709">
                  <c:v>7.9540044185769405</c:v>
                </c:pt>
                <c:pt idx="3710">
                  <c:v>4.6259867240657702</c:v>
                </c:pt>
                <c:pt idx="3711">
                  <c:v>10.362422719098486</c:v>
                </c:pt>
                <c:pt idx="3712">
                  <c:v>13.03363109634936</c:v>
                </c:pt>
                <c:pt idx="3713">
                  <c:v>2.3051318260826443</c:v>
                </c:pt>
                <c:pt idx="3714">
                  <c:v>1.9862554844788474</c:v>
                </c:pt>
                <c:pt idx="3715">
                  <c:v>5.0515370545407041</c:v>
                </c:pt>
                <c:pt idx="3716">
                  <c:v>3.3122946226106889</c:v>
                </c:pt>
                <c:pt idx="3717">
                  <c:v>0.97909268795080273</c:v>
                </c:pt>
                <c:pt idx="3718">
                  <c:v>7.2410238902991741</c:v>
                </c:pt>
                <c:pt idx="3719">
                  <c:v>8.1168186246025602</c:v>
                </c:pt>
                <c:pt idx="3720">
                  <c:v>9.3867175455799181</c:v>
                </c:pt>
                <c:pt idx="3721">
                  <c:v>7.3723919525238299</c:v>
                </c:pt>
                <c:pt idx="3722">
                  <c:v>7.1534375293437273</c:v>
                </c:pt>
                <c:pt idx="3723">
                  <c:v>5.0953302350184275</c:v>
                </c:pt>
                <c:pt idx="3724">
                  <c:v>0.72870360017824909</c:v>
                </c:pt>
                <c:pt idx="3725">
                  <c:v>23.499340289886746</c:v>
                </c:pt>
                <c:pt idx="3726">
                  <c:v>40.927648614999057</c:v>
                </c:pt>
                <c:pt idx="3727">
                  <c:v>25.207102140390258</c:v>
                </c:pt>
                <c:pt idx="3728">
                  <c:v>2.5993117984912186</c:v>
                </c:pt>
                <c:pt idx="3729">
                  <c:v>9.6932468505069558</c:v>
                </c:pt>
                <c:pt idx="3730">
                  <c:v>6.9782877658498599</c:v>
                </c:pt>
                <c:pt idx="3731">
                  <c:v>5.4018480607369508</c:v>
                </c:pt>
                <c:pt idx="3732">
                  <c:v>6.9344945853721365</c:v>
                </c:pt>
                <c:pt idx="3733">
                  <c:v>2.3489250065603677</c:v>
                </c:pt>
                <c:pt idx="3734">
                  <c:v>3.7064102884931724</c:v>
                </c:pt>
                <c:pt idx="3735">
                  <c:v>7.1657960452289986</c:v>
                </c:pt>
                <c:pt idx="3736">
                  <c:v>12.420526569661233</c:v>
                </c:pt>
                <c:pt idx="3737">
                  <c:v>0.36603396330464372</c:v>
                </c:pt>
                <c:pt idx="3738">
                  <c:v>7.284805591568384</c:v>
                </c:pt>
                <c:pt idx="3739">
                  <c:v>10.656616466557278</c:v>
                </c:pt>
                <c:pt idx="3740">
                  <c:v>8.8612338174727778</c:v>
                </c:pt>
                <c:pt idx="3741">
                  <c:v>11.357249958158285</c:v>
                </c:pt>
                <c:pt idx="3742">
                  <c:v>14.422569409608235</c:v>
                </c:pt>
                <c:pt idx="3743">
                  <c:v>8.2481866868272178</c:v>
                </c:pt>
                <c:pt idx="3744">
                  <c:v>8.3795547490518754</c:v>
                </c:pt>
                <c:pt idx="3745">
                  <c:v>11.444836319113731</c:v>
                </c:pt>
                <c:pt idx="3746">
                  <c:v>8.0292322636471134</c:v>
                </c:pt>
                <c:pt idx="3747">
                  <c:v>2.555522061776049</c:v>
                </c:pt>
                <c:pt idx="3748">
                  <c:v>1.2103941478076663</c:v>
                </c:pt>
                <c:pt idx="3749">
                  <c:v>10.887940884831167</c:v>
                </c:pt>
                <c:pt idx="3750">
                  <c:v>10.80035452387572</c:v>
                </c:pt>
                <c:pt idx="3751">
                  <c:v>7.6474751136499037</c:v>
                </c:pt>
                <c:pt idx="3752">
                  <c:v>5.4142065766222247</c:v>
                </c:pt>
                <c:pt idx="3753">
                  <c:v>2.0300452211940168</c:v>
                </c:pt>
                <c:pt idx="3754">
                  <c:v>1.8234527576617403</c:v>
                </c:pt>
                <c:pt idx="3755">
                  <c:v>12.201618063315181</c:v>
                </c:pt>
                <c:pt idx="3756">
                  <c:v>0.68492189890903887</c:v>
                </c:pt>
                <c:pt idx="3757">
                  <c:v>5.9273317888440928</c:v>
                </c:pt>
                <c:pt idx="3758">
                  <c:v>11.050720653231249</c:v>
                </c:pt>
                <c:pt idx="3759">
                  <c:v>3.5188951215889239</c:v>
                </c:pt>
                <c:pt idx="3760">
                  <c:v>5.326620215666777</c:v>
                </c:pt>
                <c:pt idx="3761">
                  <c:v>10.450009080053933</c:v>
                </c:pt>
                <c:pt idx="3762">
                  <c:v>9.2239159666836628</c:v>
                </c:pt>
                <c:pt idx="3763">
                  <c:v>9.7931687689306486</c:v>
                </c:pt>
                <c:pt idx="3764">
                  <c:v>17.894272357078687</c:v>
                </c:pt>
                <c:pt idx="3765">
                  <c:v>18.726285390112864</c:v>
                </c:pt>
                <c:pt idx="3766">
                  <c:v>13.427712324606302</c:v>
                </c:pt>
                <c:pt idx="3767">
                  <c:v>11.588513536627056</c:v>
                </c:pt>
                <c:pt idx="3768">
                  <c:v>0.50976065620665878</c:v>
                </c:pt>
                <c:pt idx="3769">
                  <c:v>4.0881559592818695</c:v>
                </c:pt>
                <c:pt idx="3770">
                  <c:v>6.2338610937711287</c:v>
                </c:pt>
                <c:pt idx="3771">
                  <c:v>10.087351037180927</c:v>
                </c:pt>
                <c:pt idx="3772">
                  <c:v>14.904236998820625</c:v>
                </c:pt>
                <c:pt idx="3773">
                  <c:v>12.889899926556023</c:v>
                </c:pt>
                <c:pt idx="3774">
                  <c:v>7.5037600147484866</c:v>
                </c:pt>
                <c:pt idx="3775">
                  <c:v>6.8031265231474807</c:v>
                </c:pt>
                <c:pt idx="3776">
                  <c:v>5.9273317888440928</c:v>
                </c:pt>
                <c:pt idx="3777">
                  <c:v>6.4528040377427196</c:v>
                </c:pt>
                <c:pt idx="3778">
                  <c:v>4.3509035629396964</c:v>
                </c:pt>
                <c:pt idx="3779">
                  <c:v>5.533227602170121</c:v>
                </c:pt>
                <c:pt idx="3780">
                  <c:v>0.49740202552930057</c:v>
                </c:pt>
                <c:pt idx="3781">
                  <c:v>0.86007166240290611</c:v>
                </c:pt>
                <c:pt idx="3782">
                  <c:v>4.482271625164354</c:v>
                </c:pt>
                <c:pt idx="3783">
                  <c:v>5.0077438740629807</c:v>
                </c:pt>
                <c:pt idx="3784">
                  <c:v>0.24702453175734512</c:v>
                </c:pt>
                <c:pt idx="3785">
                  <c:v>11.807536835058237</c:v>
                </c:pt>
                <c:pt idx="3786">
                  <c:v>6.9468427699697477</c:v>
                </c:pt>
                <c:pt idx="3787">
                  <c:v>2.2489939047698639</c:v>
                </c:pt>
                <c:pt idx="3788">
                  <c:v>5.895885645043129</c:v>
                </c:pt>
                <c:pt idx="3789">
                  <c:v>29.980271832249279</c:v>
                </c:pt>
                <c:pt idx="3790">
                  <c:v>27.615554878537345</c:v>
                </c:pt>
                <c:pt idx="3791">
                  <c:v>9.4428233251088631</c:v>
                </c:pt>
                <c:pt idx="3792">
                  <c:v>2.5993117984912186</c:v>
                </c:pt>
                <c:pt idx="3793">
                  <c:v>7.9854505623779044</c:v>
                </c:pt>
                <c:pt idx="3794">
                  <c:v>11.53241464462322</c:v>
                </c:pt>
                <c:pt idx="3795">
                  <c:v>13.415372175454651</c:v>
                </c:pt>
                <c:pt idx="3796">
                  <c:v>11.795150769072531</c:v>
                </c:pt>
                <c:pt idx="3797">
                  <c:v>1.3732003183873274</c:v>
                </c:pt>
                <c:pt idx="3798">
                  <c:v>12.026445341404289</c:v>
                </c:pt>
                <c:pt idx="3799">
                  <c:v>7.7350626225262022</c:v>
                </c:pt>
                <c:pt idx="3800">
                  <c:v>8.0853724808015972</c:v>
                </c:pt>
                <c:pt idx="3801">
                  <c:v>0.90386484288062929</c:v>
                </c:pt>
                <c:pt idx="3802">
                  <c:v>10.043557856703202</c:v>
                </c:pt>
                <c:pt idx="3803">
                  <c:v>5.3580663594677409</c:v>
                </c:pt>
                <c:pt idx="3804">
                  <c:v>0.68492189890903887</c:v>
                </c:pt>
                <c:pt idx="3805">
                  <c:v>10.744191348304211</c:v>
                </c:pt>
                <c:pt idx="3806">
                  <c:v>13.327797293707718</c:v>
                </c:pt>
                <c:pt idx="3807">
                  <c:v>8.5547159917542537</c:v>
                </c:pt>
                <c:pt idx="3808">
                  <c:v>6.0149066705910252</c:v>
                </c:pt>
                <c:pt idx="3809">
                  <c:v>1.2979690295545998</c:v>
                </c:pt>
                <c:pt idx="3810">
                  <c:v>3.7064102884931724</c:v>
                </c:pt>
                <c:pt idx="3811">
                  <c:v>2.6431015352063882</c:v>
                </c:pt>
                <c:pt idx="3812">
                  <c:v>3.9567878970572132</c:v>
                </c:pt>
                <c:pt idx="3813">
                  <c:v>5.3142731789900175</c:v>
                </c:pt>
                <c:pt idx="3814">
                  <c:v>0.67256338302376595</c:v>
                </c:pt>
                <c:pt idx="3815">
                  <c:v>0.45362032426009036</c:v>
                </c:pt>
                <c:pt idx="3816">
                  <c:v>2.5678679505319582</c:v>
                </c:pt>
                <c:pt idx="3817">
                  <c:v>18.33220416185592</c:v>
                </c:pt>
                <c:pt idx="3818">
                  <c:v>23.411753928931304</c:v>
                </c:pt>
                <c:pt idx="3819">
                  <c:v>10.099663636232147</c:v>
                </c:pt>
                <c:pt idx="3820">
                  <c:v>4.6259867240657702</c:v>
                </c:pt>
                <c:pt idx="3821">
                  <c:v>10.143514212752436</c:v>
                </c:pt>
                <c:pt idx="3822">
                  <c:v>3.1809265603860317</c:v>
                </c:pt>
                <c:pt idx="3823">
                  <c:v>0.36603396330464372</c:v>
                </c:pt>
                <c:pt idx="3824">
                  <c:v>9.0801882406528804</c:v>
                </c:pt>
                <c:pt idx="3825">
                  <c:v>6.3337830121948224</c:v>
                </c:pt>
                <c:pt idx="3826">
                  <c:v>15.879900847188546</c:v>
                </c:pt>
                <c:pt idx="3827">
                  <c:v>2.0861888821110539</c:v>
                </c:pt>
                <c:pt idx="3828">
                  <c:v>0.11564499032417513</c:v>
                </c:pt>
                <c:pt idx="3829">
                  <c:v>1.0228858684285262</c:v>
                </c:pt>
                <c:pt idx="3830">
                  <c:v>5.3580663594677409</c:v>
                </c:pt>
                <c:pt idx="3831">
                  <c:v>7.6789212574508676</c:v>
                </c:pt>
                <c:pt idx="3832">
                  <c:v>9.0363950601751597</c:v>
                </c:pt>
                <c:pt idx="3833">
                  <c:v>12.495784260673542</c:v>
                </c:pt>
                <c:pt idx="3834">
                  <c:v>9.9997761554339935</c:v>
                </c:pt>
                <c:pt idx="3835">
                  <c:v>9.9121897944785466</c:v>
                </c:pt>
                <c:pt idx="3836">
                  <c:v>8.160600325871771</c:v>
                </c:pt>
                <c:pt idx="3837">
                  <c:v>11.00693895196204</c:v>
                </c:pt>
                <c:pt idx="3838">
                  <c:v>11.444836319113731</c:v>
                </c:pt>
                <c:pt idx="3839">
                  <c:v>9.6932468505069558</c:v>
                </c:pt>
                <c:pt idx="3840">
                  <c:v>5.2704799985122941</c:v>
                </c:pt>
                <c:pt idx="3841">
                  <c:v>2.7430291932343382</c:v>
                </c:pt>
                <c:pt idx="3842">
                  <c:v>0.76014974397921253</c:v>
                </c:pt>
                <c:pt idx="3843">
                  <c:v>2.4678886360656986</c:v>
                </c:pt>
                <c:pt idx="3844">
                  <c:v>10.187249997187594</c:v>
                </c:pt>
                <c:pt idx="3845">
                  <c:v>17.500191128821744</c:v>
                </c:pt>
                <c:pt idx="3846">
                  <c:v>30.418088844941376</c:v>
                </c:pt>
                <c:pt idx="3847">
                  <c:v>20.521633601571825</c:v>
                </c:pt>
                <c:pt idx="3848">
                  <c:v>7.6036945603015456</c:v>
                </c:pt>
                <c:pt idx="3849">
                  <c:v>9.9244909143212539</c:v>
                </c:pt>
                <c:pt idx="3850">
                  <c:v>9.6618466235400469</c:v>
                </c:pt>
                <c:pt idx="3851">
                  <c:v>3.1371448591168223</c:v>
                </c:pt>
                <c:pt idx="3852">
                  <c:v>5.2266982972430851</c:v>
                </c:pt>
                <c:pt idx="3853">
                  <c:v>8.0730254441248377</c:v>
                </c:pt>
                <c:pt idx="3854">
                  <c:v>14.55389155499884</c:v>
                </c:pt>
                <c:pt idx="3855">
                  <c:v>17.575448819834051</c:v>
                </c:pt>
                <c:pt idx="3856">
                  <c:v>17.706770965224656</c:v>
                </c:pt>
                <c:pt idx="3857">
                  <c:v>18.582519782693993</c:v>
                </c:pt>
                <c:pt idx="3858">
                  <c:v>15.911422753765697</c:v>
                </c:pt>
                <c:pt idx="3859">
                  <c:v>9.2553494833552623</c:v>
                </c:pt>
                <c:pt idx="3860">
                  <c:v>18.682434813592579</c:v>
                </c:pt>
                <c:pt idx="3861">
                  <c:v>39.219886764495541</c:v>
                </c:pt>
                <c:pt idx="3862">
                  <c:v>29.016821861739363</c:v>
                </c:pt>
                <c:pt idx="3863">
                  <c:v>22.273246028595626</c:v>
                </c:pt>
                <c:pt idx="3864">
                  <c:v>9.355238112074268</c:v>
                </c:pt>
                <c:pt idx="3865">
                  <c:v>1.4607797918176659</c:v>
                </c:pt>
                <c:pt idx="3866">
                  <c:v>3.2123681125035901</c:v>
                </c:pt>
                <c:pt idx="3867">
                  <c:v>6.6717584609228222</c:v>
                </c:pt>
                <c:pt idx="3868">
                  <c:v>11.00693895196204</c:v>
                </c:pt>
                <c:pt idx="3869">
                  <c:v>10.393880342107964</c:v>
                </c:pt>
                <c:pt idx="3870">
                  <c:v>12.758531864331365</c:v>
                </c:pt>
                <c:pt idx="3871">
                  <c:v>12.933681627825235</c:v>
                </c:pt>
                <c:pt idx="3872">
                  <c:v>2.5117392125859879</c:v>
                </c:pt>
                <c:pt idx="3873">
                  <c:v>2.2927836414850331</c:v>
                </c:pt>
                <c:pt idx="3874">
                  <c:v>7.9854505623779044</c:v>
                </c:pt>
                <c:pt idx="3875">
                  <c:v>9.3429243651021974</c:v>
                </c:pt>
                <c:pt idx="3876">
                  <c:v>3.3437361747282472</c:v>
                </c:pt>
                <c:pt idx="3877">
                  <c:v>3.6502700713386891</c:v>
                </c:pt>
                <c:pt idx="3878">
                  <c:v>2.730681008636727</c:v>
                </c:pt>
                <c:pt idx="3879">
                  <c:v>10.450009080053933</c:v>
                </c:pt>
                <c:pt idx="3880">
                  <c:v>16.668178095787567</c:v>
                </c:pt>
                <c:pt idx="3881">
                  <c:v>9.4428233251088631</c:v>
                </c:pt>
                <c:pt idx="3882">
                  <c:v>6.6841066455204334</c:v>
                </c:pt>
                <c:pt idx="3883">
                  <c:v>1.7235170641878312</c:v>
                </c:pt>
                <c:pt idx="3884">
                  <c:v>0.80393144524842264</c:v>
                </c:pt>
                <c:pt idx="3885">
                  <c:v>6.5841720999673763</c:v>
                </c:pt>
                <c:pt idx="3886">
                  <c:v>5.9711134901133018</c:v>
                </c:pt>
                <c:pt idx="3887">
                  <c:v>0.11564499032417513</c:v>
                </c:pt>
                <c:pt idx="3888">
                  <c:v>1.6920846954370836</c:v>
                </c:pt>
                <c:pt idx="3889">
                  <c:v>2.436499888307301</c:v>
                </c:pt>
                <c:pt idx="3890">
                  <c:v>6.158633248700955</c:v>
                </c:pt>
                <c:pt idx="3891">
                  <c:v>9.6179960470197567</c:v>
                </c:pt>
                <c:pt idx="3892">
                  <c:v>14.566220224941977</c:v>
                </c:pt>
                <c:pt idx="3893">
                  <c:v>13.821793552863246</c:v>
                </c:pt>
                <c:pt idx="3894">
                  <c:v>3.8377783507178291</c:v>
                </c:pt>
                <c:pt idx="3895">
                  <c:v>1.4169900551024965</c:v>
                </c:pt>
                <c:pt idx="3896">
                  <c:v>4.5260533264335638</c:v>
                </c:pt>
                <c:pt idx="3897">
                  <c:v>6.6279652804450997</c:v>
                </c:pt>
                <c:pt idx="3898">
                  <c:v>4.8325826313606006</c:v>
                </c:pt>
                <c:pt idx="3899">
                  <c:v>1.0228858684285262</c:v>
                </c:pt>
                <c:pt idx="3900">
                  <c:v>16.755764456743012</c:v>
                </c:pt>
                <c:pt idx="3901">
                  <c:v>10.055928999717841</c:v>
                </c:pt>
                <c:pt idx="3902">
                  <c:v>0.99143960983547785</c:v>
                </c:pt>
                <c:pt idx="3903">
                  <c:v>3.0809989023580822</c:v>
                </c:pt>
                <c:pt idx="3904">
                  <c:v>7.3285987720461074</c:v>
                </c:pt>
                <c:pt idx="3905">
                  <c:v>7.2410238902991741</c:v>
                </c:pt>
                <c:pt idx="3906">
                  <c:v>11.094513833708971</c:v>
                </c:pt>
                <c:pt idx="3907">
                  <c:v>10.787984528781935</c:v>
                </c:pt>
                <c:pt idx="3908">
                  <c:v>9.4305107260576424</c:v>
                </c:pt>
                <c:pt idx="3909">
                  <c:v>9.605660489551509</c:v>
                </c:pt>
                <c:pt idx="3910">
                  <c:v>9.605660489551509</c:v>
                </c:pt>
                <c:pt idx="3911">
                  <c:v>7.3285987720461074</c:v>
                </c:pt>
                <c:pt idx="3912">
                  <c:v>4.0443742580126596</c:v>
                </c:pt>
                <c:pt idx="3913">
                  <c:v>6.102493031546472</c:v>
                </c:pt>
                <c:pt idx="3914">
                  <c:v>5.0638840912174636</c:v>
                </c:pt>
                <c:pt idx="3915">
                  <c:v>23.061408485109514</c:v>
                </c:pt>
                <c:pt idx="3916">
                  <c:v>23.192845422585247</c:v>
                </c:pt>
                <c:pt idx="3917">
                  <c:v>10.143514212752436</c:v>
                </c:pt>
                <c:pt idx="3918">
                  <c:v>0.84772462572614615</c:v>
                </c:pt>
                <c:pt idx="3919">
                  <c:v>6.1900679132934053</c:v>
                </c:pt>
                <c:pt idx="3920">
                  <c:v>7.5913348964954208</c:v>
                </c:pt>
                <c:pt idx="3921">
                  <c:v>11.138307014186694</c:v>
                </c:pt>
                <c:pt idx="3922">
                  <c:v>12.276841316701951</c:v>
                </c:pt>
                <c:pt idx="3923">
                  <c:v>6.8907014048944131</c:v>
                </c:pt>
                <c:pt idx="3924">
                  <c:v>4.876375811838324</c:v>
                </c:pt>
                <c:pt idx="3925">
                  <c:v>0.553542357475869</c:v>
                </c:pt>
                <c:pt idx="3926">
                  <c:v>31.55671153736218</c:v>
                </c:pt>
                <c:pt idx="3927">
                  <c:v>34.490567649156816</c:v>
                </c:pt>
                <c:pt idx="3928">
                  <c:v>25.294688501345707</c:v>
                </c:pt>
                <c:pt idx="3929">
                  <c:v>19.251803555845548</c:v>
                </c:pt>
                <c:pt idx="3930">
                  <c:v>7.6036945603015456</c:v>
                </c:pt>
                <c:pt idx="3931">
                  <c:v>1.8110965376181696</c:v>
                </c:pt>
                <c:pt idx="3932">
                  <c:v>9.7370285517761648</c:v>
                </c:pt>
                <c:pt idx="3933">
                  <c:v>12.889899926556023</c:v>
                </c:pt>
                <c:pt idx="3934">
                  <c:v>11.488621464145496</c:v>
                </c:pt>
                <c:pt idx="3935">
                  <c:v>6.2462081304478883</c:v>
                </c:pt>
                <c:pt idx="3936">
                  <c:v>2.7868223737120617</c:v>
                </c:pt>
                <c:pt idx="3937">
                  <c:v>13.02126798878068</c:v>
                </c:pt>
                <c:pt idx="3938">
                  <c:v>10.569041584810345</c:v>
                </c:pt>
                <c:pt idx="3939">
                  <c:v>17.444011882358314</c:v>
                </c:pt>
                <c:pt idx="3940">
                  <c:v>10.35008716163024</c:v>
                </c:pt>
                <c:pt idx="3941">
                  <c:v>1.9862554844788474</c:v>
                </c:pt>
                <c:pt idx="3942">
                  <c:v>4.5260533264335638</c:v>
                </c:pt>
                <c:pt idx="3943">
                  <c:v>5.7083773656639885</c:v>
                </c:pt>
                <c:pt idx="3944">
                  <c:v>7.9416573819001819</c:v>
                </c:pt>
                <c:pt idx="3945">
                  <c:v>5.4894344216923985</c:v>
                </c:pt>
                <c:pt idx="3946">
                  <c:v>6.4090108572649962</c:v>
                </c:pt>
                <c:pt idx="3947">
                  <c:v>0.36603396330464372</c:v>
                </c:pt>
                <c:pt idx="3948">
                  <c:v>3.0933516786390984</c:v>
                </c:pt>
                <c:pt idx="3949">
                  <c:v>6.7716803793465159</c:v>
                </c:pt>
                <c:pt idx="3950">
                  <c:v>1.6044983344816368</c:v>
                </c:pt>
                <c:pt idx="3951">
                  <c:v>4.4070437800941802</c:v>
                </c:pt>
                <c:pt idx="3952">
                  <c:v>5.282838514397568</c:v>
                </c:pt>
                <c:pt idx="3953">
                  <c:v>5.7645175828184714</c:v>
                </c:pt>
                <c:pt idx="3954">
                  <c:v>3.049558498161375</c:v>
                </c:pt>
                <c:pt idx="3955">
                  <c:v>1.035232790313201</c:v>
                </c:pt>
                <c:pt idx="3956">
                  <c:v>2.7744707453518962</c:v>
                </c:pt>
                <c:pt idx="3957">
                  <c:v>5.533227602170121</c:v>
                </c:pt>
                <c:pt idx="3958">
                  <c:v>5.7521705461417119</c:v>
                </c:pt>
                <c:pt idx="3959">
                  <c:v>2.8182604820670658</c:v>
                </c:pt>
                <c:pt idx="3960">
                  <c:v>2.9496296922125733</c:v>
                </c:pt>
                <c:pt idx="3961">
                  <c:v>2.555522061776049</c:v>
                </c:pt>
                <c:pt idx="3962">
                  <c:v>1.9110276394086738</c:v>
                </c:pt>
                <c:pt idx="3963">
                  <c:v>20.565484178092117</c:v>
                </c:pt>
                <c:pt idx="3964">
                  <c:v>40.358394664831216</c:v>
                </c:pt>
                <c:pt idx="3965">
                  <c:v>38.738219175283149</c:v>
                </c:pt>
                <c:pt idx="3966">
                  <c:v>16.974672963089063</c:v>
                </c:pt>
                <c:pt idx="3967">
                  <c:v>2.9619836164144417</c:v>
                </c:pt>
                <c:pt idx="3968">
                  <c:v>6.8031265231474807</c:v>
                </c:pt>
                <c:pt idx="3969">
                  <c:v>7.1534375293437273</c:v>
                </c:pt>
                <c:pt idx="3970">
                  <c:v>3.7816381335633462</c:v>
                </c:pt>
                <c:pt idx="3971">
                  <c:v>6.4528040377427196</c:v>
                </c:pt>
                <c:pt idx="3972">
                  <c:v>8.729865755248122</c:v>
                </c:pt>
                <c:pt idx="3973">
                  <c:v>10.875570889737382</c:v>
                </c:pt>
                <c:pt idx="3974">
                  <c:v>11.751369067803322</c:v>
                </c:pt>
                <c:pt idx="3975">
                  <c:v>14.466305194043391</c:v>
                </c:pt>
                <c:pt idx="3976">
                  <c:v>15.867572177245407</c:v>
                </c:pt>
                <c:pt idx="3977">
                  <c:v>13.240210932752273</c:v>
                </c:pt>
                <c:pt idx="3978">
                  <c:v>15.692399455334513</c:v>
                </c:pt>
                <c:pt idx="3979">
                  <c:v>1.2856208449569886</c:v>
                </c:pt>
                <c:pt idx="3980">
                  <c:v>13.865644129383536</c:v>
                </c:pt>
                <c:pt idx="3981">
                  <c:v>14.215874781120192</c:v>
                </c:pt>
                <c:pt idx="3982">
                  <c:v>1.6044983344816368</c:v>
                </c:pt>
                <c:pt idx="3983">
                  <c:v>1.2979690295545998</c:v>
                </c:pt>
                <c:pt idx="3984">
                  <c:v>4.9763092094705303</c:v>
                </c:pt>
                <c:pt idx="3985">
                  <c:v>3.049558498161375</c:v>
                </c:pt>
                <c:pt idx="3986">
                  <c:v>0.84772462572614615</c:v>
                </c:pt>
                <c:pt idx="3987">
                  <c:v>0.93529950747307955</c:v>
                </c:pt>
                <c:pt idx="3988">
                  <c:v>1.1104607501754598</c:v>
                </c:pt>
                <c:pt idx="3989">
                  <c:v>5.1829051167653617</c:v>
                </c:pt>
                <c:pt idx="3990">
                  <c:v>14.947972783255784</c:v>
                </c:pt>
                <c:pt idx="3991">
                  <c:v>10.612823286079553</c:v>
                </c:pt>
                <c:pt idx="3992">
                  <c:v>7.284805591568384</c:v>
                </c:pt>
                <c:pt idx="3993">
                  <c:v>11.401043138636009</c:v>
                </c:pt>
                <c:pt idx="3994">
                  <c:v>13.897062723084069</c:v>
                </c:pt>
                <c:pt idx="3995">
                  <c:v>6.8907014048944131</c:v>
                </c:pt>
                <c:pt idx="3996">
                  <c:v>16.887086602133618</c:v>
                </c:pt>
                <c:pt idx="3997">
                  <c:v>65.230969710730832</c:v>
                </c:pt>
                <c:pt idx="3998">
                  <c:v>65.143383349775391</c:v>
                </c:pt>
                <c:pt idx="3999">
                  <c:v>20.083701796794589</c:v>
                </c:pt>
                <c:pt idx="4000">
                  <c:v>2.862050218782235</c:v>
                </c:pt>
                <c:pt idx="4001">
                  <c:v>3.6626171080154495</c:v>
                </c:pt>
                <c:pt idx="4002">
                  <c:v>11.938858980448842</c:v>
                </c:pt>
                <c:pt idx="4003">
                  <c:v>5.9396788255208524</c:v>
                </c:pt>
                <c:pt idx="4004">
                  <c:v>15.035559144211231</c:v>
                </c:pt>
                <c:pt idx="4005">
                  <c:v>18.845278865560331</c:v>
                </c:pt>
                <c:pt idx="4006">
                  <c:v>16.787171571235032</c:v>
                </c:pt>
                <c:pt idx="4007">
                  <c:v>13.721901480381687</c:v>
                </c:pt>
                <c:pt idx="4008">
                  <c:v>14.028373389266157</c:v>
                </c:pt>
                <c:pt idx="4009">
                  <c:v>14.334983048652788</c:v>
                </c:pt>
                <c:pt idx="4010">
                  <c:v>11.050720653231249</c:v>
                </c:pt>
                <c:pt idx="4011">
                  <c:v>10.306305460361029</c:v>
                </c:pt>
                <c:pt idx="4012">
                  <c:v>12.80231356560058</c:v>
                </c:pt>
                <c:pt idx="4013">
                  <c:v>11.094513833708971</c:v>
                </c:pt>
                <c:pt idx="4014">
                  <c:v>7.5037600147484866</c:v>
                </c:pt>
                <c:pt idx="4015">
                  <c:v>7.8540710209447333</c:v>
                </c:pt>
                <c:pt idx="4016">
                  <c:v>10.744191348304211</c:v>
                </c:pt>
                <c:pt idx="4017">
                  <c:v>10.393880342107964</c:v>
                </c:pt>
                <c:pt idx="4018">
                  <c:v>0.24702453175734512</c:v>
                </c:pt>
                <c:pt idx="4019">
                  <c:v>2.7430291932343382</c:v>
                </c:pt>
                <c:pt idx="4020">
                  <c:v>5.5455746388468814</c:v>
                </c:pt>
                <c:pt idx="4021">
                  <c:v>8.8297991528803284</c:v>
                </c:pt>
                <c:pt idx="4022">
                  <c:v>5.9834720059985749</c:v>
                </c:pt>
                <c:pt idx="4023">
                  <c:v>0.553542357475869</c:v>
                </c:pt>
                <c:pt idx="4024">
                  <c:v>4.4946186618411144</c:v>
                </c:pt>
                <c:pt idx="4025">
                  <c:v>16.098924145619726</c:v>
                </c:pt>
                <c:pt idx="4026">
                  <c:v>8.7860174516111194</c:v>
                </c:pt>
                <c:pt idx="4027">
                  <c:v>6.4213693731502692</c:v>
                </c:pt>
                <c:pt idx="4028">
                  <c:v>5.4579997570999472</c:v>
                </c:pt>
                <c:pt idx="4029">
                  <c:v>5.4142065766222247</c:v>
                </c:pt>
                <c:pt idx="4030">
                  <c:v>12.727136229047861</c:v>
                </c:pt>
                <c:pt idx="4031">
                  <c:v>24.944457849609051</c:v>
                </c:pt>
                <c:pt idx="4032">
                  <c:v>31.863206404663678</c:v>
                </c:pt>
                <c:pt idx="4033">
                  <c:v>24.287617538485769</c:v>
                </c:pt>
                <c:pt idx="4034">
                  <c:v>9.355238112074268</c:v>
                </c:pt>
                <c:pt idx="4035">
                  <c:v>2.5993117984912186</c:v>
                </c:pt>
                <c:pt idx="4036">
                  <c:v>7.4599668342707632</c:v>
                </c:pt>
                <c:pt idx="4037">
                  <c:v>15.648663670899357</c:v>
                </c:pt>
                <c:pt idx="4038">
                  <c:v>19.15177373286183</c:v>
                </c:pt>
                <c:pt idx="4039">
                  <c:v>23.049079815166376</c:v>
                </c:pt>
                <c:pt idx="4040">
                  <c:v>15.035559144211231</c:v>
                </c:pt>
                <c:pt idx="4041">
                  <c:v>3.3560878030884123</c:v>
                </c:pt>
                <c:pt idx="4042">
                  <c:v>7.2095788944190611</c:v>
                </c:pt>
                <c:pt idx="4043">
                  <c:v>4.1880893569140767</c:v>
                </c:pt>
                <c:pt idx="4044">
                  <c:v>2.555522061776049</c:v>
                </c:pt>
                <c:pt idx="4045">
                  <c:v>6.8031265231474807</c:v>
                </c:pt>
                <c:pt idx="4046">
                  <c:v>1.1104607501754598</c:v>
                </c:pt>
                <c:pt idx="4047">
                  <c:v>4.6136396873890106</c:v>
                </c:pt>
                <c:pt idx="4048">
                  <c:v>5.0953302350184275</c:v>
                </c:pt>
                <c:pt idx="4049">
                  <c:v>4.7450077496136673</c:v>
                </c:pt>
                <c:pt idx="4050">
                  <c:v>8.686084053978913</c:v>
                </c:pt>
                <c:pt idx="4051">
                  <c:v>9.605660489551509</c:v>
                </c:pt>
                <c:pt idx="4052">
                  <c:v>7.8102893196755243</c:v>
                </c:pt>
                <c:pt idx="4053">
                  <c:v>0.99143960983547785</c:v>
                </c:pt>
                <c:pt idx="4054">
                  <c:v>3.7064102884931724</c:v>
                </c:pt>
                <c:pt idx="4055">
                  <c:v>6.8469082244166897</c:v>
                </c:pt>
                <c:pt idx="4056">
                  <c:v>2.4241528516305415</c:v>
                </c:pt>
                <c:pt idx="4057">
                  <c:v>0.29080623302655528</c:v>
                </c:pt>
                <c:pt idx="4058">
                  <c:v>5.9396788255208524</c:v>
                </c:pt>
                <c:pt idx="4059">
                  <c:v>4.1880893569140767</c:v>
                </c:pt>
                <c:pt idx="4060">
                  <c:v>2.3051318260826443</c:v>
                </c:pt>
                <c:pt idx="4061">
                  <c:v>15.004152029719211</c:v>
                </c:pt>
                <c:pt idx="4062">
                  <c:v>22.754913617808015</c:v>
                </c:pt>
                <c:pt idx="4063">
                  <c:v>10.75650394735543</c:v>
                </c:pt>
                <c:pt idx="4064">
                  <c:v>5.1514704521729113</c:v>
                </c:pt>
                <c:pt idx="4065">
                  <c:v>3.387525911443416</c:v>
                </c:pt>
                <c:pt idx="4066">
                  <c:v>12.233048136224227</c:v>
                </c:pt>
                <c:pt idx="4067">
                  <c:v>8.8612338174727778</c:v>
                </c:pt>
                <c:pt idx="4068">
                  <c:v>3.7378449530856228</c:v>
                </c:pt>
                <c:pt idx="4069">
                  <c:v>1.6359375907574925</c:v>
                </c:pt>
                <c:pt idx="4070">
                  <c:v>5.8083107632961948</c:v>
                </c:pt>
                <c:pt idx="4071">
                  <c:v>17.105995108479668</c:v>
                </c:pt>
                <c:pt idx="4072">
                  <c:v>11.588513536627056</c:v>
                </c:pt>
                <c:pt idx="4073">
                  <c:v>1.2541873282853895</c:v>
                </c:pt>
                <c:pt idx="4074">
                  <c:v>4.9763092094705303</c:v>
                </c:pt>
                <c:pt idx="4075">
                  <c:v>3.7064102884931724</c:v>
                </c:pt>
                <c:pt idx="4076">
                  <c:v>9.1677631223998155</c:v>
                </c:pt>
                <c:pt idx="4077">
                  <c:v>12.145473254477293</c:v>
                </c:pt>
                <c:pt idx="4078">
                  <c:v>10.043557856703202</c:v>
                </c:pt>
                <c:pt idx="4079">
                  <c:v>3.8254198348325561</c:v>
                </c:pt>
                <c:pt idx="4080">
                  <c:v>0.27845908155771026</c:v>
                </c:pt>
                <c:pt idx="4081">
                  <c:v>3.9253532324647629</c:v>
                </c:pt>
                <c:pt idx="4082">
                  <c:v>5.9273317888440928</c:v>
                </c:pt>
                <c:pt idx="4083">
                  <c:v>6.8907014048944131</c:v>
                </c:pt>
                <c:pt idx="4084">
                  <c:v>6.102493031546472</c:v>
                </c:pt>
                <c:pt idx="4085">
                  <c:v>0.89151780620386945</c:v>
                </c:pt>
                <c:pt idx="4086">
                  <c:v>3.9691464129424863</c:v>
                </c:pt>
                <c:pt idx="4087">
                  <c:v>15.442083834496446</c:v>
                </c:pt>
                <c:pt idx="4088">
                  <c:v>12.201618063315181</c:v>
                </c:pt>
                <c:pt idx="4089">
                  <c:v>0.81628996113369579</c:v>
                </c:pt>
                <c:pt idx="4090">
                  <c:v>1.5045695285328353</c:v>
                </c:pt>
                <c:pt idx="4091">
                  <c:v>6.4528040377427196</c:v>
                </c:pt>
                <c:pt idx="4092">
                  <c:v>9.605660489551509</c:v>
                </c:pt>
                <c:pt idx="4093">
                  <c:v>10.262512279883307</c:v>
                </c:pt>
                <c:pt idx="4094">
                  <c:v>6.9782877658498599</c:v>
                </c:pt>
                <c:pt idx="4095">
                  <c:v>0.90386484288062929</c:v>
                </c:pt>
                <c:pt idx="4096">
                  <c:v>9.2676506031979695</c:v>
                </c:pt>
                <c:pt idx="4097">
                  <c:v>3.7064102884931724</c:v>
                </c:pt>
                <c:pt idx="4098">
                  <c:v>8.172958841757044</c:v>
                </c:pt>
                <c:pt idx="4099">
                  <c:v>20.959565406349057</c:v>
                </c:pt>
                <c:pt idx="4100">
                  <c:v>10.931676669266325</c:v>
                </c:pt>
                <c:pt idx="4101">
                  <c:v>2.1614144313395247</c:v>
                </c:pt>
                <c:pt idx="4102">
                  <c:v>6.3652291559957854</c:v>
                </c:pt>
                <c:pt idx="4103">
                  <c:v>2.4241528516305415</c:v>
                </c:pt>
                <c:pt idx="4104">
                  <c:v>5.9396788255208524</c:v>
                </c:pt>
                <c:pt idx="4105">
                  <c:v>5.501781458369158</c:v>
                </c:pt>
                <c:pt idx="4106">
                  <c:v>2.6431015352063882</c:v>
                </c:pt>
                <c:pt idx="4107">
                  <c:v>9.3429243651021974</c:v>
                </c:pt>
                <c:pt idx="4108">
                  <c:v>9.5180856078045757</c:v>
                </c:pt>
                <c:pt idx="4109">
                  <c:v>7.9416573819001819</c:v>
                </c:pt>
                <c:pt idx="4110">
                  <c:v>3.0372091656429125</c:v>
                </c:pt>
                <c:pt idx="4111">
                  <c:v>4.1319491397595938</c:v>
                </c:pt>
                <c:pt idx="4112">
                  <c:v>2.5993117984912186</c:v>
                </c:pt>
                <c:pt idx="4113">
                  <c:v>0.23466590107998689</c:v>
                </c:pt>
                <c:pt idx="4114">
                  <c:v>1.7673068009030002</c:v>
                </c:pt>
                <c:pt idx="4115">
                  <c:v>0.32225226203543356</c:v>
                </c:pt>
                <c:pt idx="4116">
                  <c:v>0.72870360017824909</c:v>
                </c:pt>
                <c:pt idx="4117">
                  <c:v>1.7358663967062937</c:v>
                </c:pt>
                <c:pt idx="4118">
                  <c:v>0.50976065620665878</c:v>
                </c:pt>
                <c:pt idx="4119">
                  <c:v>1.2979690295545998</c:v>
                </c:pt>
                <c:pt idx="4120">
                  <c:v>6.7278986780773069</c:v>
                </c:pt>
                <c:pt idx="4121">
                  <c:v>5.1514704521729113</c:v>
                </c:pt>
                <c:pt idx="4122">
                  <c:v>4.9325160289928078</c:v>
                </c:pt>
                <c:pt idx="4123">
                  <c:v>2.5678679505319582</c:v>
                </c:pt>
                <c:pt idx="4124">
                  <c:v>3.7501919897623823</c:v>
                </c:pt>
                <c:pt idx="4125">
                  <c:v>7.9540044185769405</c:v>
                </c:pt>
                <c:pt idx="4126">
                  <c:v>10.80035452387572</c:v>
                </c:pt>
                <c:pt idx="4127">
                  <c:v>0.32225226203543356</c:v>
                </c:pt>
                <c:pt idx="4128">
                  <c:v>5.0953302350184275</c:v>
                </c:pt>
                <c:pt idx="4129">
                  <c:v>3.387525911443416</c:v>
                </c:pt>
                <c:pt idx="4130">
                  <c:v>1.1104607501754598</c:v>
                </c:pt>
                <c:pt idx="4131">
                  <c:v>1.8986760110485084</c:v>
                </c:pt>
                <c:pt idx="4132">
                  <c:v>4.2633172019842496</c:v>
                </c:pt>
                <c:pt idx="4133">
                  <c:v>5.4018480607369508</c:v>
                </c:pt>
                <c:pt idx="4134">
                  <c:v>2.6868912719215579</c:v>
                </c:pt>
                <c:pt idx="4135">
                  <c:v>9.048753576060431</c:v>
                </c:pt>
                <c:pt idx="4136">
                  <c:v>14.128403212249877</c:v>
                </c:pt>
                <c:pt idx="4137">
                  <c:v>0.68492189890903887</c:v>
                </c:pt>
                <c:pt idx="4138">
                  <c:v>8.0730254441248377</c:v>
                </c:pt>
                <c:pt idx="4139">
                  <c:v>12.670945503375922</c:v>
                </c:pt>
                <c:pt idx="4140">
                  <c:v>6.4528040377427196</c:v>
                </c:pt>
                <c:pt idx="4141">
                  <c:v>0.29080623302655528</c:v>
                </c:pt>
                <c:pt idx="4142">
                  <c:v>1.0790259707909244</c:v>
                </c:pt>
                <c:pt idx="4143">
                  <c:v>3.5188951215889239</c:v>
                </c:pt>
                <c:pt idx="4144">
                  <c:v>1.6920846954370836</c:v>
                </c:pt>
                <c:pt idx="4145">
                  <c:v>12.858458374438463</c:v>
                </c:pt>
                <c:pt idx="4146">
                  <c:v>35.497753404101893</c:v>
                </c:pt>
                <c:pt idx="4147">
                  <c:v>30.242916123030483</c:v>
                </c:pt>
                <c:pt idx="4148">
                  <c:v>10.537595441009382</c:v>
                </c:pt>
                <c:pt idx="4149">
                  <c:v>8.0415907795323864</c:v>
                </c:pt>
                <c:pt idx="4150">
                  <c:v>6.7155401621920321</c:v>
                </c:pt>
                <c:pt idx="4151">
                  <c:v>14.991823359776074</c:v>
                </c:pt>
                <c:pt idx="4152">
                  <c:v>16.261653405502351</c:v>
                </c:pt>
                <c:pt idx="4153">
                  <c:v>21.38505374909802</c:v>
                </c:pt>
                <c:pt idx="4154">
                  <c:v>31.018864701686361</c:v>
                </c:pt>
                <c:pt idx="4155">
                  <c:v>30.405760174998235</c:v>
                </c:pt>
                <c:pt idx="4156">
                  <c:v>25.851613781570403</c:v>
                </c:pt>
                <c:pt idx="4157">
                  <c:v>14.028373389266157</c:v>
                </c:pt>
                <c:pt idx="4158">
                  <c:v>0.32225226203543356</c:v>
                </c:pt>
                <c:pt idx="4159">
                  <c:v>12.026445341404289</c:v>
                </c:pt>
                <c:pt idx="4160">
                  <c:v>35.672926126012783</c:v>
                </c:pt>
                <c:pt idx="4161">
                  <c:v>57.699116628988079</c:v>
                </c:pt>
                <c:pt idx="4162">
                  <c:v>46.269957464940774</c:v>
                </c:pt>
                <c:pt idx="4163">
                  <c:v>21.6601415019075</c:v>
                </c:pt>
                <c:pt idx="4164">
                  <c:v>0.23466590107998689</c:v>
                </c:pt>
                <c:pt idx="4165">
                  <c:v>8.1168186246025602</c:v>
                </c:pt>
                <c:pt idx="4166">
                  <c:v>15.473490948988463</c:v>
                </c:pt>
                <c:pt idx="4167">
                  <c:v>17.137517015056819</c:v>
                </c:pt>
                <c:pt idx="4168">
                  <c:v>18.538783998258832</c:v>
                </c:pt>
                <c:pt idx="4169">
                  <c:v>15.166996081686964</c:v>
                </c:pt>
                <c:pt idx="4170">
                  <c:v>11.619989526370153</c:v>
                </c:pt>
                <c:pt idx="4171">
                  <c:v>13.984637604831002</c:v>
                </c:pt>
                <c:pt idx="4172">
                  <c:v>15.648663670899357</c:v>
                </c:pt>
                <c:pt idx="4173">
                  <c:v>7.6351280769731442</c:v>
                </c:pt>
                <c:pt idx="4174">
                  <c:v>2.6554543114874045</c:v>
                </c:pt>
                <c:pt idx="4175">
                  <c:v>3.0057653176836516</c:v>
                </c:pt>
                <c:pt idx="4176">
                  <c:v>7.0782108321944053</c:v>
                </c:pt>
                <c:pt idx="4177">
                  <c:v>4.713573085021217</c:v>
                </c:pt>
                <c:pt idx="4178">
                  <c:v>1.1104607501754598</c:v>
                </c:pt>
                <c:pt idx="4179">
                  <c:v>4.0443742580126596</c:v>
                </c:pt>
                <c:pt idx="4180">
                  <c:v>2.3051318260826443</c:v>
                </c:pt>
                <c:pt idx="4181">
                  <c:v>8.172958841757044</c:v>
                </c:pt>
                <c:pt idx="4182">
                  <c:v>8.9173855138357752</c:v>
                </c:pt>
                <c:pt idx="4183">
                  <c:v>5.9396788255208524</c:v>
                </c:pt>
                <c:pt idx="4184">
                  <c:v>6.6841066455204334</c:v>
                </c:pt>
                <c:pt idx="4185">
                  <c:v>3.8815600519870395</c:v>
                </c:pt>
                <c:pt idx="4186">
                  <c:v>4.9763092094705303</c:v>
                </c:pt>
                <c:pt idx="4187">
                  <c:v>5.1514704521729113</c:v>
                </c:pt>
                <c:pt idx="4188">
                  <c:v>5.895885645043129</c:v>
                </c:pt>
                <c:pt idx="4189">
                  <c:v>4.4070437800941802</c:v>
                </c:pt>
                <c:pt idx="4190">
                  <c:v>4.1443076556448668</c:v>
                </c:pt>
                <c:pt idx="4191">
                  <c:v>11.851272619493395</c:v>
                </c:pt>
                <c:pt idx="4192">
                  <c:v>2.4802930687850244</c:v>
                </c:pt>
                <c:pt idx="4193">
                  <c:v>0.59733553795359229</c:v>
                </c:pt>
                <c:pt idx="4194">
                  <c:v>1.9548208198863972</c:v>
                </c:pt>
                <c:pt idx="4195">
                  <c:v>2.1176246946243555</c:v>
                </c:pt>
                <c:pt idx="4196">
                  <c:v>3.387525911443416</c:v>
                </c:pt>
                <c:pt idx="4197">
                  <c:v>8.9926133589059489</c:v>
                </c:pt>
                <c:pt idx="4198">
                  <c:v>10.35008716163024</c:v>
                </c:pt>
                <c:pt idx="4199">
                  <c:v>5.7521705461417119</c:v>
                </c:pt>
                <c:pt idx="4200">
                  <c:v>5.4456412412146751</c:v>
                </c:pt>
                <c:pt idx="4201">
                  <c:v>4.5260533264335638</c:v>
                </c:pt>
                <c:pt idx="4202">
                  <c:v>0.14709101933305341</c:v>
                </c:pt>
                <c:pt idx="4203">
                  <c:v>2.9181904359367183</c:v>
                </c:pt>
                <c:pt idx="4204">
                  <c:v>8.172958841757044</c:v>
                </c:pt>
                <c:pt idx="4205">
                  <c:v>4.3194574191387334</c:v>
                </c:pt>
                <c:pt idx="4206">
                  <c:v>0.11564499032417513</c:v>
                </c:pt>
                <c:pt idx="4207">
                  <c:v>13.03363109634936</c:v>
                </c:pt>
                <c:pt idx="4208">
                  <c:v>19.514447846626755</c:v>
                </c:pt>
                <c:pt idx="4209">
                  <c:v>6.4213693731502692</c:v>
                </c:pt>
                <c:pt idx="4210">
                  <c:v>2.2052041680546943</c:v>
                </c:pt>
                <c:pt idx="4211">
                  <c:v>7.0658626475967932</c:v>
                </c:pt>
                <c:pt idx="4212">
                  <c:v>11.619989526370153</c:v>
                </c:pt>
                <c:pt idx="4213">
                  <c:v>8.160600325871771</c:v>
                </c:pt>
                <c:pt idx="4214">
                  <c:v>8.4671296307988086</c:v>
                </c:pt>
                <c:pt idx="4215">
                  <c:v>11.53241464462322</c:v>
                </c:pt>
                <c:pt idx="4216">
                  <c:v>3.4874558653130689</c:v>
                </c:pt>
                <c:pt idx="4217">
                  <c:v>3.2123681125035901</c:v>
                </c:pt>
                <c:pt idx="4218">
                  <c:v>3.8254198348325561</c:v>
                </c:pt>
                <c:pt idx="4219">
                  <c:v>0.14709101933305341</c:v>
                </c:pt>
                <c:pt idx="4220">
                  <c:v>0.99143960983547785</c:v>
                </c:pt>
                <c:pt idx="4221">
                  <c:v>4.05672129468942</c:v>
                </c:pt>
                <c:pt idx="4222">
                  <c:v>14.215874781120192</c:v>
                </c:pt>
                <c:pt idx="4223">
                  <c:v>15.398233257976157</c:v>
                </c:pt>
                <c:pt idx="4224">
                  <c:v>5.5455746388468814</c:v>
                </c:pt>
                <c:pt idx="4225">
                  <c:v>10.043557856703202</c:v>
                </c:pt>
                <c:pt idx="4226">
                  <c:v>11.313468256889076</c:v>
                </c:pt>
                <c:pt idx="4227">
                  <c:v>8.5109228112765312</c:v>
                </c:pt>
                <c:pt idx="4228">
                  <c:v>11.882737130027978</c:v>
                </c:pt>
                <c:pt idx="4229">
                  <c:v>0.77249678065597249</c:v>
                </c:pt>
                <c:pt idx="4230">
                  <c:v>15.04788781415437</c:v>
                </c:pt>
                <c:pt idx="4231">
                  <c:v>16.31783265196578</c:v>
                </c:pt>
                <c:pt idx="4232">
                  <c:v>8.8735923333580526</c:v>
                </c:pt>
                <c:pt idx="4233">
                  <c:v>5.282838514397568</c:v>
                </c:pt>
                <c:pt idx="4234">
                  <c:v>0.86007166240290611</c:v>
                </c:pt>
                <c:pt idx="4235">
                  <c:v>0.45362032426009036</c:v>
                </c:pt>
                <c:pt idx="4236">
                  <c:v>7.8102893196755243</c:v>
                </c:pt>
                <c:pt idx="4237">
                  <c:v>8.8174521162035688</c:v>
                </c:pt>
                <c:pt idx="4238">
                  <c:v>5.8835386083663694</c:v>
                </c:pt>
                <c:pt idx="4239">
                  <c:v>2.9058399554974046</c:v>
                </c:pt>
                <c:pt idx="4240">
                  <c:v>5.4579997570999472</c:v>
                </c:pt>
                <c:pt idx="4241">
                  <c:v>24.988193634044212</c:v>
                </c:pt>
                <c:pt idx="4242">
                  <c:v>19.6020342075822</c:v>
                </c:pt>
                <c:pt idx="4243">
                  <c:v>0.90386484288062929</c:v>
                </c:pt>
                <c:pt idx="4244">
                  <c:v>3.5626848583040935</c:v>
                </c:pt>
                <c:pt idx="4245">
                  <c:v>3.5626848583040935</c:v>
                </c:pt>
                <c:pt idx="4246">
                  <c:v>6.102493031546472</c:v>
                </c:pt>
                <c:pt idx="4247">
                  <c:v>7.9416573819001819</c:v>
                </c:pt>
                <c:pt idx="4248">
                  <c:v>2.4678886360656986</c:v>
                </c:pt>
                <c:pt idx="4249">
                  <c:v>1.4293370917792565</c:v>
                </c:pt>
                <c:pt idx="4250">
                  <c:v>4.0129281142116957</c:v>
                </c:pt>
                <c:pt idx="4251">
                  <c:v>5.4142065766222247</c:v>
                </c:pt>
                <c:pt idx="4252">
                  <c:v>1.2418288124001164</c:v>
                </c:pt>
                <c:pt idx="4253">
                  <c:v>12.320634497179672</c:v>
                </c:pt>
                <c:pt idx="4254">
                  <c:v>15.473490948988463</c:v>
                </c:pt>
                <c:pt idx="4255">
                  <c:v>8.9050269979505021</c:v>
                </c:pt>
                <c:pt idx="4256">
                  <c:v>1.198035631922393</c:v>
                </c:pt>
                <c:pt idx="4257">
                  <c:v>6.5403903986981664</c:v>
                </c:pt>
                <c:pt idx="4258">
                  <c:v>6.5841720999673763</c:v>
                </c:pt>
                <c:pt idx="4259">
                  <c:v>8.9926133589059489</c:v>
                </c:pt>
                <c:pt idx="4260">
                  <c:v>3.3560878030884123</c:v>
                </c:pt>
                <c:pt idx="4261">
                  <c:v>28.447567911571525</c:v>
                </c:pt>
                <c:pt idx="4262">
                  <c:v>24.637848190222421</c:v>
                </c:pt>
                <c:pt idx="4263">
                  <c:v>12.98978051982907</c:v>
                </c:pt>
                <c:pt idx="4264">
                  <c:v>5.107677271695187</c:v>
                </c:pt>
                <c:pt idx="4265">
                  <c:v>1.2979690295545998</c:v>
                </c:pt>
                <c:pt idx="4266">
                  <c:v>1.2856208449569886</c:v>
                </c:pt>
                <c:pt idx="4267">
                  <c:v>2.5993117984912186</c:v>
                </c:pt>
                <c:pt idx="4268">
                  <c:v>3.0372091656429125</c:v>
                </c:pt>
                <c:pt idx="4269">
                  <c:v>0.33459941350427863</c:v>
                </c:pt>
                <c:pt idx="4270">
                  <c:v>3.6940517726078994</c:v>
                </c:pt>
                <c:pt idx="4271">
                  <c:v>5.7083773656639885</c:v>
                </c:pt>
                <c:pt idx="4272">
                  <c:v>3.1247886390732513</c:v>
                </c:pt>
                <c:pt idx="4273">
                  <c:v>6.4090108572649962</c:v>
                </c:pt>
                <c:pt idx="4274">
                  <c:v>4.1005144751671425</c:v>
                </c:pt>
                <c:pt idx="4275">
                  <c:v>7.9102227173077315</c:v>
                </c:pt>
                <c:pt idx="4276">
                  <c:v>3.049558498161375</c:v>
                </c:pt>
                <c:pt idx="4277">
                  <c:v>1.0666675696977364</c:v>
                </c:pt>
                <c:pt idx="4278">
                  <c:v>0.40982714378236712</c:v>
                </c:pt>
                <c:pt idx="4279">
                  <c:v>4.307110382461973</c:v>
                </c:pt>
                <c:pt idx="4280">
                  <c:v>9.3429243651021974</c:v>
                </c:pt>
                <c:pt idx="4281">
                  <c:v>11.882737130027978</c:v>
                </c:pt>
                <c:pt idx="4282">
                  <c:v>6.5403903986981664</c:v>
                </c:pt>
                <c:pt idx="4283">
                  <c:v>0.99143960983547785</c:v>
                </c:pt>
                <c:pt idx="4284">
                  <c:v>7.9540044185769405</c:v>
                </c:pt>
                <c:pt idx="4285">
                  <c:v>19.032780257414363</c:v>
                </c:pt>
                <c:pt idx="4286">
                  <c:v>14.828979307808318</c:v>
                </c:pt>
                <c:pt idx="4287">
                  <c:v>2.2175569443357106</c:v>
                </c:pt>
                <c:pt idx="4288">
                  <c:v>3.431315648158586</c:v>
                </c:pt>
                <c:pt idx="4289">
                  <c:v>5.4456412412146751</c:v>
                </c:pt>
                <c:pt idx="4290">
                  <c:v>5.6208024839170543</c:v>
                </c:pt>
                <c:pt idx="4291">
                  <c:v>5.9273317888440928</c:v>
                </c:pt>
                <c:pt idx="4292">
                  <c:v>11.194435752132664</c:v>
                </c:pt>
                <c:pt idx="4293">
                  <c:v>12.508112930616678</c:v>
                </c:pt>
                <c:pt idx="4294">
                  <c:v>5.6331495205938147</c:v>
                </c:pt>
                <c:pt idx="4295">
                  <c:v>0.68492189890903887</c:v>
                </c:pt>
                <c:pt idx="4296">
                  <c:v>5.0515370545407041</c:v>
                </c:pt>
                <c:pt idx="4297">
                  <c:v>8.9926133589059489</c:v>
                </c:pt>
                <c:pt idx="4298">
                  <c:v>7.8978642014224567</c:v>
                </c:pt>
                <c:pt idx="4299">
                  <c:v>2.261350124813434</c:v>
                </c:pt>
                <c:pt idx="4300">
                  <c:v>9.4866739016291515</c:v>
                </c:pt>
                <c:pt idx="4301">
                  <c:v>0.72870360017824909</c:v>
                </c:pt>
                <c:pt idx="4302">
                  <c:v>0.81628996113369579</c:v>
                </c:pt>
                <c:pt idx="4303">
                  <c:v>5.1391119362876374</c:v>
                </c:pt>
                <c:pt idx="4304">
                  <c:v>8.3357615685741511</c:v>
                </c:pt>
                <c:pt idx="4305">
                  <c:v>5.4018480607369508</c:v>
                </c:pt>
                <c:pt idx="4306">
                  <c:v>9.211556302877538</c:v>
                </c:pt>
                <c:pt idx="4307">
                  <c:v>6.8031265231474807</c:v>
                </c:pt>
                <c:pt idx="4308">
                  <c:v>5.7083773656639885</c:v>
                </c:pt>
                <c:pt idx="4309">
                  <c:v>0.24702453175734512</c:v>
                </c:pt>
                <c:pt idx="4310">
                  <c:v>18.813871751068316</c:v>
                </c:pt>
                <c:pt idx="4311">
                  <c:v>25.776470882643231</c:v>
                </c:pt>
                <c:pt idx="4312">
                  <c:v>3.7064102884931724</c:v>
                </c:pt>
                <c:pt idx="4313">
                  <c:v>2.6992474919651279</c:v>
                </c:pt>
                <c:pt idx="4314">
                  <c:v>4.0129281142116957</c:v>
                </c:pt>
                <c:pt idx="4315">
                  <c:v>6.2900013109256125</c:v>
                </c:pt>
                <c:pt idx="4316">
                  <c:v>5.4142065766222247</c:v>
                </c:pt>
                <c:pt idx="4317">
                  <c:v>0.77249678065597249</c:v>
                </c:pt>
                <c:pt idx="4318">
                  <c:v>3.7939851702401057</c:v>
                </c:pt>
                <c:pt idx="4319">
                  <c:v>2.261350124813434</c:v>
                </c:pt>
                <c:pt idx="4320">
                  <c:v>2.9619836164144417</c:v>
                </c:pt>
                <c:pt idx="4321">
                  <c:v>4.2195355007150406</c:v>
                </c:pt>
                <c:pt idx="4322">
                  <c:v>10.218719099405584</c:v>
                </c:pt>
                <c:pt idx="4323">
                  <c:v>14.729064276909732</c:v>
                </c:pt>
                <c:pt idx="4324">
                  <c:v>6.3652291559957854</c:v>
                </c:pt>
                <c:pt idx="4325">
                  <c:v>4.8325826313606006</c:v>
                </c:pt>
                <c:pt idx="4326">
                  <c:v>5.5770093034393318</c:v>
                </c:pt>
                <c:pt idx="4327">
                  <c:v>7.6789212574508676</c:v>
                </c:pt>
                <c:pt idx="4328">
                  <c:v>6.0586998510687478</c:v>
                </c:pt>
                <c:pt idx="4329">
                  <c:v>1.4607797918176659</c:v>
                </c:pt>
                <c:pt idx="4330">
                  <c:v>1.5723025983647637E-2</c:v>
                </c:pt>
                <c:pt idx="4331">
                  <c:v>6.071046887745509</c:v>
                </c:pt>
                <c:pt idx="4332">
                  <c:v>5.9834720059985749</c:v>
                </c:pt>
                <c:pt idx="4333">
                  <c:v>0.81628996113369579</c:v>
                </c:pt>
                <c:pt idx="4334">
                  <c:v>1.4607797918176659</c:v>
                </c:pt>
                <c:pt idx="4335">
                  <c:v>3.7064102884931724</c:v>
                </c:pt>
                <c:pt idx="4336">
                  <c:v>3.7501919897623823</c:v>
                </c:pt>
                <c:pt idx="4337">
                  <c:v>0.67256338302376595</c:v>
                </c:pt>
                <c:pt idx="4338">
                  <c:v>3.0057653176836516</c:v>
                </c:pt>
                <c:pt idx="4339">
                  <c:v>9.4428233251088631</c:v>
                </c:pt>
                <c:pt idx="4340">
                  <c:v>12.639549868092415</c:v>
                </c:pt>
                <c:pt idx="4341">
                  <c:v>0.54119520600702387</c:v>
                </c:pt>
                <c:pt idx="4342">
                  <c:v>6.0149066705910252</c:v>
                </c:pt>
                <c:pt idx="4343">
                  <c:v>9.0801882406528804</c:v>
                </c:pt>
                <c:pt idx="4344">
                  <c:v>8.6422908735011887</c:v>
                </c:pt>
                <c:pt idx="4345">
                  <c:v>0.76014974397921253</c:v>
                </c:pt>
                <c:pt idx="4346">
                  <c:v>1.6482915149593602</c:v>
                </c:pt>
                <c:pt idx="4347">
                  <c:v>1.6797273274726614</c:v>
                </c:pt>
                <c:pt idx="4348">
                  <c:v>10.887940884831167</c:v>
                </c:pt>
                <c:pt idx="4349">
                  <c:v>18.59484845263713</c:v>
                </c:pt>
                <c:pt idx="4350">
                  <c:v>10.844090308310879</c:v>
                </c:pt>
                <c:pt idx="4351">
                  <c:v>3.4874558653130689</c:v>
                </c:pt>
                <c:pt idx="4352">
                  <c:v>2.0423957016333305</c:v>
                </c:pt>
                <c:pt idx="4353">
                  <c:v>0.80393144524842264</c:v>
                </c:pt>
                <c:pt idx="4354">
                  <c:v>1.9862554844788474</c:v>
                </c:pt>
                <c:pt idx="4355">
                  <c:v>3.6940517726078994</c:v>
                </c:pt>
                <c:pt idx="4356">
                  <c:v>4.3509035629396964</c:v>
                </c:pt>
                <c:pt idx="4357">
                  <c:v>4.0443742580126596</c:v>
                </c:pt>
                <c:pt idx="4358">
                  <c:v>5.5770093034393318</c:v>
                </c:pt>
                <c:pt idx="4359">
                  <c:v>6.8469082244166897</c:v>
                </c:pt>
                <c:pt idx="4360">
                  <c:v>8.8612338174727778</c:v>
                </c:pt>
                <c:pt idx="4361">
                  <c:v>0.29080623302655528</c:v>
                </c:pt>
                <c:pt idx="4362">
                  <c:v>3.5750422262685162</c:v>
                </c:pt>
                <c:pt idx="4363">
                  <c:v>11.938858980448842</c:v>
                </c:pt>
                <c:pt idx="4364">
                  <c:v>14.960301453198923</c:v>
                </c:pt>
                <c:pt idx="4365">
                  <c:v>8.7860174516111194</c:v>
                </c:pt>
                <c:pt idx="4366">
                  <c:v>3.3998809835661357</c:v>
                </c:pt>
                <c:pt idx="4367">
                  <c:v>1.5483592652480049</c:v>
                </c:pt>
                <c:pt idx="4368">
                  <c:v>3.5626848583040935</c:v>
                </c:pt>
                <c:pt idx="4369">
                  <c:v>6.9782877658498599</c:v>
                </c:pt>
                <c:pt idx="4370">
                  <c:v>4.0005810775349362</c:v>
                </c:pt>
                <c:pt idx="4371">
                  <c:v>2.7744707453518962</c:v>
                </c:pt>
                <c:pt idx="4372">
                  <c:v>5.3142731789900175</c:v>
                </c:pt>
                <c:pt idx="4373">
                  <c:v>4.6574328678667332</c:v>
                </c:pt>
                <c:pt idx="4374">
                  <c:v>6.8907014048944131</c:v>
                </c:pt>
                <c:pt idx="4375">
                  <c:v>5.0077438740629807</c:v>
                </c:pt>
                <c:pt idx="4376">
                  <c:v>4.2195355007150406</c:v>
                </c:pt>
                <c:pt idx="4377">
                  <c:v>6.2338610937711287</c:v>
                </c:pt>
                <c:pt idx="4378">
                  <c:v>2.4241528516305415</c:v>
                </c:pt>
                <c:pt idx="4379">
                  <c:v>1.0666675696977364</c:v>
                </c:pt>
                <c:pt idx="4380">
                  <c:v>1.4169900551024965</c:v>
                </c:pt>
                <c:pt idx="4381">
                  <c:v>4.1443076556448668</c:v>
                </c:pt>
                <c:pt idx="4382">
                  <c:v>5.1952521534421212</c:v>
                </c:pt>
                <c:pt idx="4383">
                  <c:v>4.8011479667681503</c:v>
                </c:pt>
                <c:pt idx="4384">
                  <c:v>6.9468427699697477</c:v>
                </c:pt>
                <c:pt idx="4385">
                  <c:v>2.5240862492627478</c:v>
                </c:pt>
                <c:pt idx="4386">
                  <c:v>0.50976065620665878</c:v>
                </c:pt>
                <c:pt idx="4387">
                  <c:v>3.2123681125035901</c:v>
                </c:pt>
                <c:pt idx="4388">
                  <c:v>1.0790259707909244</c:v>
                </c:pt>
                <c:pt idx="4389">
                  <c:v>1.4293370917792565</c:v>
                </c:pt>
                <c:pt idx="4390">
                  <c:v>0.93529950747307955</c:v>
                </c:pt>
                <c:pt idx="4391">
                  <c:v>2.5993117984912186</c:v>
                </c:pt>
                <c:pt idx="4392">
                  <c:v>0.54119520600702387</c:v>
                </c:pt>
                <c:pt idx="4393">
                  <c:v>3.4436626848353455</c:v>
                </c:pt>
                <c:pt idx="4394">
                  <c:v>2.7430291932343382</c:v>
                </c:pt>
                <c:pt idx="4395">
                  <c:v>3.3560878030884123</c:v>
                </c:pt>
                <c:pt idx="4396">
                  <c:v>3.3122946226106889</c:v>
                </c:pt>
                <c:pt idx="4397">
                  <c:v>5.7207358815492615</c:v>
                </c:pt>
                <c:pt idx="4398">
                  <c:v>2.9619836164144417</c:v>
                </c:pt>
                <c:pt idx="4399">
                  <c:v>2.3927181870380907</c:v>
                </c:pt>
                <c:pt idx="4400">
                  <c:v>0.24702453175734512</c:v>
                </c:pt>
                <c:pt idx="4401">
                  <c:v>1.198035631922393</c:v>
                </c:pt>
                <c:pt idx="4402">
                  <c:v>1.1666009673299429</c:v>
                </c:pt>
                <c:pt idx="4403">
                  <c:v>1.1542539306531829</c:v>
                </c:pt>
                <c:pt idx="4404">
                  <c:v>1.198035631922393</c:v>
                </c:pt>
                <c:pt idx="4405">
                  <c:v>0.67256338302376595</c:v>
                </c:pt>
                <c:pt idx="4406">
                  <c:v>1.6920846954370836</c:v>
                </c:pt>
                <c:pt idx="4407">
                  <c:v>1.9548208198863972</c:v>
                </c:pt>
                <c:pt idx="4408">
                  <c:v>1.3855553905100464</c:v>
                </c:pt>
                <c:pt idx="4409">
                  <c:v>2.6116611310096816</c:v>
                </c:pt>
                <c:pt idx="4410">
                  <c:v>0.46596747572893543</c:v>
                </c:pt>
                <c:pt idx="4411">
                  <c:v>1.2418288124001164</c:v>
                </c:pt>
                <c:pt idx="4412">
                  <c:v>1.2856208449569886</c:v>
                </c:pt>
                <c:pt idx="4413">
                  <c:v>2.6431015352063882</c:v>
                </c:pt>
                <c:pt idx="4414">
                  <c:v>2.7744707453518962</c:v>
                </c:pt>
                <c:pt idx="4415">
                  <c:v>1.8986760110485084</c:v>
                </c:pt>
                <c:pt idx="4416">
                  <c:v>3.5188951215889239</c:v>
                </c:pt>
                <c:pt idx="4417">
                  <c:v>1.5921490019631743</c:v>
                </c:pt>
                <c:pt idx="4418">
                  <c:v>2.3365664906750947</c:v>
                </c:pt>
                <c:pt idx="4419">
                  <c:v>5.3142731789900175</c:v>
                </c:pt>
                <c:pt idx="4420">
                  <c:v>9.4742924273268532</c:v>
                </c:pt>
                <c:pt idx="4421">
                  <c:v>6.5403903986981664</c:v>
                </c:pt>
                <c:pt idx="4422">
                  <c:v>6.9344945853721365</c:v>
                </c:pt>
                <c:pt idx="4423">
                  <c:v>4.5698465069112872</c:v>
                </c:pt>
                <c:pt idx="4424">
                  <c:v>3.0372091656429125</c:v>
                </c:pt>
                <c:pt idx="4425">
                  <c:v>4.3632505996164559</c:v>
                </c:pt>
                <c:pt idx="4426">
                  <c:v>21.528819356516895</c:v>
                </c:pt>
                <c:pt idx="4427">
                  <c:v>19.076630833934651</c:v>
                </c:pt>
                <c:pt idx="4428">
                  <c:v>14.04081685129443</c:v>
                </c:pt>
                <c:pt idx="4429">
                  <c:v>29.279580944605705</c:v>
                </c:pt>
                <c:pt idx="4430">
                  <c:v>15.529670195451892</c:v>
                </c:pt>
                <c:pt idx="4431">
                  <c:v>7.0658626475967932</c:v>
                </c:pt>
                <c:pt idx="4432">
                  <c:v>10.262512279883307</c:v>
                </c:pt>
                <c:pt idx="4433">
                  <c:v>11.488621464145496</c:v>
                </c:pt>
                <c:pt idx="4434">
                  <c:v>8.3795547490518754</c:v>
                </c:pt>
                <c:pt idx="4435">
                  <c:v>8.5984976930234644</c:v>
                </c:pt>
                <c:pt idx="4436">
                  <c:v>7.9854505623779044</c:v>
                </c:pt>
                <c:pt idx="4437">
                  <c:v>4.0881559592818695</c:v>
                </c:pt>
                <c:pt idx="4438">
                  <c:v>3.8254198348325561</c:v>
                </c:pt>
                <c:pt idx="4439">
                  <c:v>4.307110382461973</c:v>
                </c:pt>
                <c:pt idx="4440">
                  <c:v>6.1900679132934053</c:v>
                </c:pt>
                <c:pt idx="4441">
                  <c:v>4.701214569135943</c:v>
                </c:pt>
                <c:pt idx="4442">
                  <c:v>6.0586998510687478</c:v>
                </c:pt>
                <c:pt idx="4443">
                  <c:v>1.4169900551024965</c:v>
                </c:pt>
                <c:pt idx="4444">
                  <c:v>1.1228076720601343</c:v>
                </c:pt>
                <c:pt idx="4445">
                  <c:v>0.19087272060226354</c:v>
                </c:pt>
                <c:pt idx="4446">
                  <c:v>5.4456412412146751</c:v>
                </c:pt>
                <c:pt idx="4447">
                  <c:v>1.5169234527347033</c:v>
                </c:pt>
                <c:pt idx="4448">
                  <c:v>16.580591734832119</c:v>
                </c:pt>
                <c:pt idx="4449">
                  <c:v>21.441232995561453</c:v>
                </c:pt>
                <c:pt idx="4450">
                  <c:v>11.063113606742061</c:v>
                </c:pt>
                <c:pt idx="4451">
                  <c:v>5.0201023899482538</c:v>
                </c:pt>
                <c:pt idx="4452">
                  <c:v>4.9763092094705303</c:v>
                </c:pt>
                <c:pt idx="4453">
                  <c:v>3.8815600519870395</c:v>
                </c:pt>
                <c:pt idx="4454">
                  <c:v>0.72870360017824909</c:v>
                </c:pt>
                <c:pt idx="4455">
                  <c:v>0.58498838648474727</c:v>
                </c:pt>
                <c:pt idx="4456">
                  <c:v>0.80393144524842264</c:v>
                </c:pt>
                <c:pt idx="4457">
                  <c:v>3.0372091656429125</c:v>
                </c:pt>
                <c:pt idx="4458">
                  <c:v>5.1829051167653617</c:v>
                </c:pt>
                <c:pt idx="4459">
                  <c:v>3.8254198348325561</c:v>
                </c:pt>
                <c:pt idx="4460">
                  <c:v>2.9934194289277434</c:v>
                </c:pt>
                <c:pt idx="4461">
                  <c:v>2.1176246946243555</c:v>
                </c:pt>
                <c:pt idx="4462">
                  <c:v>1.1228076720601343</c:v>
                </c:pt>
                <c:pt idx="4463">
                  <c:v>4.0129281142116957</c:v>
                </c:pt>
                <c:pt idx="4464">
                  <c:v>0.72870360017824909</c:v>
                </c:pt>
                <c:pt idx="4465">
                  <c:v>1.9110276394086738</c:v>
                </c:pt>
                <c:pt idx="4466">
                  <c:v>0.77249678065597249</c:v>
                </c:pt>
                <c:pt idx="4467">
                  <c:v>2.2052041680546943</c:v>
                </c:pt>
                <c:pt idx="4468">
                  <c:v>2.862050218782235</c:v>
                </c:pt>
                <c:pt idx="4469">
                  <c:v>3.5626848583040935</c:v>
                </c:pt>
                <c:pt idx="4470">
                  <c:v>7.8540710209447333</c:v>
                </c:pt>
                <c:pt idx="4471">
                  <c:v>5.4018480607369508</c:v>
                </c:pt>
                <c:pt idx="4472">
                  <c:v>3.2561567012979085</c:v>
                </c:pt>
                <c:pt idx="4473">
                  <c:v>2.1299820625887773</c:v>
                </c:pt>
                <c:pt idx="4474">
                  <c:v>0.81628996113369579</c:v>
                </c:pt>
                <c:pt idx="4475">
                  <c:v>2.5678679505319582</c:v>
                </c:pt>
                <c:pt idx="4476">
                  <c:v>7.516107051425247</c:v>
                </c:pt>
                <c:pt idx="4477">
                  <c:v>3.1809265603860317</c:v>
                </c:pt>
                <c:pt idx="4478">
                  <c:v>3.9130061957880025</c:v>
                </c:pt>
                <c:pt idx="4479">
                  <c:v>5.4018480607369508</c:v>
                </c:pt>
                <c:pt idx="4480">
                  <c:v>1.5045695285328353</c:v>
                </c:pt>
                <c:pt idx="4481">
                  <c:v>0.20323135127962177</c:v>
                </c:pt>
                <c:pt idx="4482">
                  <c:v>2.8306155541897851</c:v>
                </c:pt>
                <c:pt idx="4483">
                  <c:v>4.6259867240657702</c:v>
                </c:pt>
                <c:pt idx="4484">
                  <c:v>4.9325160289928078</c:v>
                </c:pt>
                <c:pt idx="4485">
                  <c:v>6.5965306158526502</c:v>
                </c:pt>
                <c:pt idx="4486">
                  <c:v>5.501781458369158</c:v>
                </c:pt>
                <c:pt idx="4487">
                  <c:v>6.158633248700955</c:v>
                </c:pt>
                <c:pt idx="4488">
                  <c:v>3.8815600519870395</c:v>
                </c:pt>
                <c:pt idx="4489">
                  <c:v>3.1247886390732513</c:v>
                </c:pt>
                <c:pt idx="4490">
                  <c:v>6.1900679132934053</c:v>
                </c:pt>
                <c:pt idx="4491">
                  <c:v>1.5723025983647637E-2</c:v>
                </c:pt>
                <c:pt idx="4492">
                  <c:v>5.895885645043129</c:v>
                </c:pt>
                <c:pt idx="4493">
                  <c:v>9.968341490841544</c:v>
                </c:pt>
                <c:pt idx="4494">
                  <c:v>6.2024149499701657</c:v>
                </c:pt>
                <c:pt idx="4495">
                  <c:v>6.3337830121948224</c:v>
                </c:pt>
                <c:pt idx="4496">
                  <c:v>2.7744707453518962</c:v>
                </c:pt>
                <c:pt idx="4497">
                  <c:v>2.9058399554974046</c:v>
                </c:pt>
                <c:pt idx="4498">
                  <c:v>1.7673068009030002</c:v>
                </c:pt>
                <c:pt idx="4499">
                  <c:v>12.80231356560058</c:v>
                </c:pt>
                <c:pt idx="4500">
                  <c:v>10.700409647035</c:v>
                </c:pt>
                <c:pt idx="4501">
                  <c:v>7.8102893196755243</c:v>
                </c:pt>
                <c:pt idx="4502">
                  <c:v>0.14709101933305341</c:v>
                </c:pt>
                <c:pt idx="4503">
                  <c:v>5.9504715773649297E-2</c:v>
                </c:pt>
                <c:pt idx="4504">
                  <c:v>7.2095788944190611</c:v>
                </c:pt>
                <c:pt idx="4505">
                  <c:v>5.0638840912174636</c:v>
                </c:pt>
                <c:pt idx="4506">
                  <c:v>0.50976065620665878</c:v>
                </c:pt>
                <c:pt idx="4507">
                  <c:v>3.8815600519870395</c:v>
                </c:pt>
                <c:pt idx="4508">
                  <c:v>10.099663636232147</c:v>
                </c:pt>
                <c:pt idx="4509">
                  <c:v>1.1666009673299429</c:v>
                </c:pt>
                <c:pt idx="4510">
                  <c:v>7.0658626475967932</c:v>
                </c:pt>
                <c:pt idx="4511">
                  <c:v>5.7521705461417119</c:v>
                </c:pt>
                <c:pt idx="4512">
                  <c:v>0.36603396330464372</c:v>
                </c:pt>
                <c:pt idx="4513">
                  <c:v>7.2095788944190611</c:v>
                </c:pt>
                <c:pt idx="4514">
                  <c:v>11.632364113147345</c:v>
                </c:pt>
                <c:pt idx="4515">
                  <c:v>5.282838514397568</c:v>
                </c:pt>
                <c:pt idx="4516">
                  <c:v>1.5483592652480049</c:v>
                </c:pt>
                <c:pt idx="4517">
                  <c:v>5.0515370545407041</c:v>
                </c:pt>
                <c:pt idx="4518">
                  <c:v>0.46596747572893543</c:v>
                </c:pt>
                <c:pt idx="4519">
                  <c:v>7.3847389892005904</c:v>
                </c:pt>
                <c:pt idx="4520">
                  <c:v>13.065049690049889</c:v>
                </c:pt>
                <c:pt idx="4521">
                  <c:v>19.370797031293012</c:v>
                </c:pt>
                <c:pt idx="4522">
                  <c:v>25.369946192358018</c:v>
                </c:pt>
                <c:pt idx="4523">
                  <c:v>9.3429243651021974</c:v>
                </c:pt>
                <c:pt idx="4524">
                  <c:v>1.3417622100323232</c:v>
                </c:pt>
                <c:pt idx="4525">
                  <c:v>10.406274443539628</c:v>
                </c:pt>
                <c:pt idx="4526">
                  <c:v>18.113180863424741</c:v>
                </c:pt>
                <c:pt idx="4527">
                  <c:v>14.04081685129443</c:v>
                </c:pt>
                <c:pt idx="4528">
                  <c:v>3.7378449530856228</c:v>
                </c:pt>
                <c:pt idx="4529">
                  <c:v>13.065049690049889</c:v>
                </c:pt>
                <c:pt idx="4530">
                  <c:v>20.903386159885628</c:v>
                </c:pt>
                <c:pt idx="4531">
                  <c:v>8.9488201784282246</c:v>
                </c:pt>
                <c:pt idx="4532">
                  <c:v>4.9763092094705303</c:v>
                </c:pt>
                <c:pt idx="4533">
                  <c:v>22.316981813030782</c:v>
                </c:pt>
                <c:pt idx="4534">
                  <c:v>27.265209434715558</c:v>
                </c:pt>
                <c:pt idx="4535">
                  <c:v>22.010486945729284</c:v>
                </c:pt>
                <c:pt idx="4536">
                  <c:v>8.0292322636471134</c:v>
                </c:pt>
                <c:pt idx="4537">
                  <c:v>7.9416573819001819</c:v>
                </c:pt>
                <c:pt idx="4538">
                  <c:v>1.6359375907574925</c:v>
                </c:pt>
                <c:pt idx="4539">
                  <c:v>6.5089442548972034</c:v>
                </c:pt>
                <c:pt idx="4540">
                  <c:v>8.6546390580988</c:v>
                </c:pt>
                <c:pt idx="4541">
                  <c:v>8.7422242711333951</c:v>
                </c:pt>
                <c:pt idx="4542">
                  <c:v>3.0057653176836516</c:v>
                </c:pt>
                <c:pt idx="4543">
                  <c:v>1.1228076720601343</c:v>
                </c:pt>
                <c:pt idx="4544">
                  <c:v>6.6841066455204334</c:v>
                </c:pt>
                <c:pt idx="4545">
                  <c:v>11.807536835058237</c:v>
                </c:pt>
                <c:pt idx="4546">
                  <c:v>20.346460879660931</c:v>
                </c:pt>
                <c:pt idx="4547">
                  <c:v>22.273246028595626</c:v>
                </c:pt>
                <c:pt idx="4548">
                  <c:v>23.499340289886746</c:v>
                </c:pt>
                <c:pt idx="4549">
                  <c:v>3.049558498161375</c:v>
                </c:pt>
                <c:pt idx="4550">
                  <c:v>3.0809989023580822</c:v>
                </c:pt>
                <c:pt idx="4551">
                  <c:v>37.105600223706816</c:v>
                </c:pt>
                <c:pt idx="4552">
                  <c:v>62.328520713428212</c:v>
                </c:pt>
                <c:pt idx="4553">
                  <c:v>23.574597980899057</c:v>
                </c:pt>
                <c:pt idx="4554">
                  <c:v>7.9416573819001819</c:v>
                </c:pt>
                <c:pt idx="4555">
                  <c:v>24.625519520279283</c:v>
                </c:pt>
                <c:pt idx="4556">
                  <c:v>17.181252799491975</c:v>
                </c:pt>
                <c:pt idx="4557">
                  <c:v>9.3867175455799181</c:v>
                </c:pt>
                <c:pt idx="4558">
                  <c:v>40.039456335501448</c:v>
                </c:pt>
                <c:pt idx="4559">
                  <c:v>33.076971996011665</c:v>
                </c:pt>
                <c:pt idx="4560">
                  <c:v>5.326620215666777</c:v>
                </c:pt>
                <c:pt idx="4561">
                  <c:v>30.111593977639878</c:v>
                </c:pt>
                <c:pt idx="4562">
                  <c:v>33.570968255167195</c:v>
                </c:pt>
                <c:pt idx="4563">
                  <c:v>35.979420993314278</c:v>
                </c:pt>
                <c:pt idx="4564">
                  <c:v>42.942020124889197</c:v>
                </c:pt>
                <c:pt idx="4565">
                  <c:v>23.192845422585247</c:v>
                </c:pt>
                <c:pt idx="4566">
                  <c:v>7.8102893196755243</c:v>
                </c:pt>
                <c:pt idx="4567">
                  <c:v>16.142659930054887</c:v>
                </c:pt>
                <c:pt idx="4568">
                  <c:v>8.2919683880964286</c:v>
                </c:pt>
                <c:pt idx="4569">
                  <c:v>19.020451587471225</c:v>
                </c:pt>
                <c:pt idx="4570">
                  <c:v>7.2533709269759346</c:v>
                </c:pt>
                <c:pt idx="4571">
                  <c:v>3.3998809835661357</c:v>
                </c:pt>
                <c:pt idx="4572">
                  <c:v>9.7931687689306486</c:v>
                </c:pt>
                <c:pt idx="4573">
                  <c:v>13.383976540171147</c:v>
                </c:pt>
                <c:pt idx="4574">
                  <c:v>6.9030599207796861</c:v>
                </c:pt>
                <c:pt idx="4575">
                  <c:v>4.4508254813633901</c:v>
                </c:pt>
                <c:pt idx="4576">
                  <c:v>8.8735923333580526</c:v>
                </c:pt>
                <c:pt idx="4577">
                  <c:v>10.012077275276701</c:v>
                </c:pt>
                <c:pt idx="4578">
                  <c:v>11.544777752191896</c:v>
                </c:pt>
                <c:pt idx="4579">
                  <c:v>7.9102227173077315</c:v>
                </c:pt>
                <c:pt idx="4580">
                  <c:v>0.64112871843131558</c:v>
                </c:pt>
                <c:pt idx="4581">
                  <c:v>1.0228858684285262</c:v>
                </c:pt>
                <c:pt idx="4582">
                  <c:v>7.54755319522621</c:v>
                </c:pt>
                <c:pt idx="4583">
                  <c:v>16.393090342978091</c:v>
                </c:pt>
                <c:pt idx="4584">
                  <c:v>19.721142475114799</c:v>
                </c:pt>
                <c:pt idx="4585">
                  <c:v>3.5188951215889239</c:v>
                </c:pt>
                <c:pt idx="4586">
                  <c:v>41.440838110788597</c:v>
                </c:pt>
                <c:pt idx="4587">
                  <c:v>35.3978383732033</c:v>
                </c:pt>
                <c:pt idx="4588">
                  <c:v>0.24702453175734512</c:v>
                </c:pt>
                <c:pt idx="4589">
                  <c:v>16.449154797356385</c:v>
                </c:pt>
                <c:pt idx="4590">
                  <c:v>10.450009080053933</c:v>
                </c:pt>
                <c:pt idx="4591">
                  <c:v>10.975527245786616</c:v>
                </c:pt>
                <c:pt idx="4592">
                  <c:v>1.2856208449569886</c:v>
                </c:pt>
                <c:pt idx="4593">
                  <c:v>1.6797273274726614</c:v>
                </c:pt>
                <c:pt idx="4594">
                  <c:v>0.59733553795359229</c:v>
                </c:pt>
                <c:pt idx="4595">
                  <c:v>1.7796595771840169</c:v>
                </c:pt>
                <c:pt idx="4596">
                  <c:v>5.0638840912174636</c:v>
                </c:pt>
                <c:pt idx="4597">
                  <c:v>9.4428233251088631</c:v>
                </c:pt>
                <c:pt idx="4598">
                  <c:v>17.36875419134601</c:v>
                </c:pt>
                <c:pt idx="4599">
                  <c:v>20.39031145618122</c:v>
                </c:pt>
                <c:pt idx="4600">
                  <c:v>17.631513274212349</c:v>
                </c:pt>
                <c:pt idx="4601">
                  <c:v>10.712768162920273</c:v>
                </c:pt>
                <c:pt idx="4602">
                  <c:v>0.84772462572614615</c:v>
                </c:pt>
                <c:pt idx="4603">
                  <c:v>32.945535058535924</c:v>
                </c:pt>
                <c:pt idx="4604">
                  <c:v>61.978175269606425</c:v>
                </c:pt>
                <c:pt idx="4605">
                  <c:v>26.026786503481297</c:v>
                </c:pt>
                <c:pt idx="4606">
                  <c:v>2.0300452211940168</c:v>
                </c:pt>
                <c:pt idx="4607">
                  <c:v>12.683285652527573</c:v>
                </c:pt>
                <c:pt idx="4608">
                  <c:v>1.3855553905100464</c:v>
                </c:pt>
                <c:pt idx="4609">
                  <c:v>5.1952521534421212</c:v>
                </c:pt>
                <c:pt idx="4610">
                  <c:v>1.6359375907574925</c:v>
                </c:pt>
                <c:pt idx="4611">
                  <c:v>0.49740202552930057</c:v>
                </c:pt>
                <c:pt idx="4612">
                  <c:v>0.93529950747307955</c:v>
                </c:pt>
                <c:pt idx="4613">
                  <c:v>12.420526569661233</c:v>
                </c:pt>
                <c:pt idx="4614">
                  <c:v>10.75650394735543</c:v>
                </c:pt>
                <c:pt idx="4615">
                  <c:v>7.1863334971799017E-2</c:v>
                </c:pt>
                <c:pt idx="4616">
                  <c:v>6.5089442548972034</c:v>
                </c:pt>
                <c:pt idx="4617">
                  <c:v>14.259725357640479</c:v>
                </c:pt>
                <c:pt idx="4618">
                  <c:v>11.632364113147345</c:v>
                </c:pt>
                <c:pt idx="4619">
                  <c:v>10.75650394735543</c:v>
                </c:pt>
                <c:pt idx="4620">
                  <c:v>26.30187425629078</c:v>
                </c:pt>
                <c:pt idx="4621">
                  <c:v>10.406274443539628</c:v>
                </c:pt>
                <c:pt idx="4622">
                  <c:v>4.9325160289928078</c:v>
                </c:pt>
                <c:pt idx="4623">
                  <c:v>3.9253532324647629</c:v>
                </c:pt>
                <c:pt idx="4624">
                  <c:v>4.7573547862904269</c:v>
                </c:pt>
                <c:pt idx="4625">
                  <c:v>1.1104607501754598</c:v>
                </c:pt>
                <c:pt idx="4626">
                  <c:v>2.7868223737120617</c:v>
                </c:pt>
                <c:pt idx="4627">
                  <c:v>27.35279579567101</c:v>
                </c:pt>
                <c:pt idx="4628">
                  <c:v>13.471562901126594</c:v>
                </c:pt>
                <c:pt idx="4629">
                  <c:v>31.018864701686361</c:v>
                </c:pt>
                <c:pt idx="4630">
                  <c:v>50.461429744603677</c:v>
                </c:pt>
                <c:pt idx="4631">
                  <c:v>58.168455548257327</c:v>
                </c:pt>
                <c:pt idx="4632">
                  <c:v>15.60481309437907</c:v>
                </c:pt>
                <c:pt idx="4633">
                  <c:v>8.2043935063494935</c:v>
                </c:pt>
                <c:pt idx="4634">
                  <c:v>26.201959225392198</c:v>
                </c:pt>
                <c:pt idx="4635">
                  <c:v>11.488621464145496</c:v>
                </c:pt>
                <c:pt idx="4636">
                  <c:v>12.639549868092415</c:v>
                </c:pt>
                <c:pt idx="4637">
                  <c:v>60.895731823649058</c:v>
                </c:pt>
                <c:pt idx="4638">
                  <c:v>89.884532937407769</c:v>
                </c:pt>
                <c:pt idx="4639">
                  <c:v>59.625901777922778</c:v>
                </c:pt>
                <c:pt idx="4640">
                  <c:v>6.8592667403019627</c:v>
                </c:pt>
                <c:pt idx="4641">
                  <c:v>22.917757669775771</c:v>
                </c:pt>
                <c:pt idx="4642">
                  <c:v>30.186851668652189</c:v>
                </c:pt>
                <c:pt idx="4643">
                  <c:v>21.691663408484651</c:v>
                </c:pt>
                <c:pt idx="4644">
                  <c:v>23.662184341854502</c:v>
                </c:pt>
                <c:pt idx="4645">
                  <c:v>54.490172764383971</c:v>
                </c:pt>
                <c:pt idx="4646">
                  <c:v>52.650973976404714</c:v>
                </c:pt>
                <c:pt idx="4647">
                  <c:v>32.332545323932933</c:v>
                </c:pt>
                <c:pt idx="4648">
                  <c:v>3.8815600519870395</c:v>
                </c:pt>
                <c:pt idx="4649">
                  <c:v>20.959565406349057</c:v>
                </c:pt>
                <c:pt idx="4650">
                  <c:v>2.3927181870380907</c:v>
                </c:pt>
                <c:pt idx="4651">
                  <c:v>13.909379913818693</c:v>
                </c:pt>
                <c:pt idx="4652">
                  <c:v>43.117192846800094</c:v>
                </c:pt>
                <c:pt idx="4653">
                  <c:v>27.746991816013079</c:v>
                </c:pt>
                <c:pt idx="4654">
                  <c:v>25.119515779434813</c:v>
                </c:pt>
                <c:pt idx="4655">
                  <c:v>18.726285390112864</c:v>
                </c:pt>
                <c:pt idx="4656">
                  <c:v>8.260534871424829</c:v>
                </c:pt>
                <c:pt idx="4657">
                  <c:v>3.1371448591168223</c:v>
                </c:pt>
                <c:pt idx="4658">
                  <c:v>5.533227602170121</c:v>
                </c:pt>
                <c:pt idx="4659">
                  <c:v>15.999009114721144</c:v>
                </c:pt>
                <c:pt idx="4660">
                  <c:v>9.3990886885945564</c:v>
                </c:pt>
                <c:pt idx="4661">
                  <c:v>10.668917586399985</c:v>
                </c:pt>
                <c:pt idx="4662">
                  <c:v>18.494933421738544</c:v>
                </c:pt>
                <c:pt idx="4663">
                  <c:v>19.064187371906382</c:v>
                </c:pt>
                <c:pt idx="4664">
                  <c:v>12.714738683853643</c:v>
                </c:pt>
                <c:pt idx="4665">
                  <c:v>3.9253532324647629</c:v>
                </c:pt>
                <c:pt idx="4666">
                  <c:v>16.668178095787567</c:v>
                </c:pt>
                <c:pt idx="4667">
                  <c:v>12.98978051982907</c:v>
                </c:pt>
                <c:pt idx="4668">
                  <c:v>0.42217429525121219</c:v>
                </c:pt>
                <c:pt idx="4669">
                  <c:v>8.9926133589059489</c:v>
                </c:pt>
                <c:pt idx="4670">
                  <c:v>11.050720653231249</c:v>
                </c:pt>
                <c:pt idx="4671">
                  <c:v>12.627152322898198</c:v>
                </c:pt>
                <c:pt idx="4672">
                  <c:v>12.889899926556023</c:v>
                </c:pt>
                <c:pt idx="4673">
                  <c:v>11.094513833708971</c:v>
                </c:pt>
                <c:pt idx="4674">
                  <c:v>5.533227602170121</c:v>
                </c:pt>
                <c:pt idx="4675">
                  <c:v>5.3580663594677409</c:v>
                </c:pt>
                <c:pt idx="4676">
                  <c:v>0.86007166240290611</c:v>
                </c:pt>
                <c:pt idx="4677">
                  <c:v>1.6920846954370836</c:v>
                </c:pt>
                <c:pt idx="4678">
                  <c:v>2.1737637638579872</c:v>
                </c:pt>
                <c:pt idx="4679">
                  <c:v>2.1737637638579872</c:v>
                </c:pt>
                <c:pt idx="4680">
                  <c:v>3.4874558653130689</c:v>
                </c:pt>
                <c:pt idx="4681">
                  <c:v>9.6179960470197567</c:v>
                </c:pt>
                <c:pt idx="4682">
                  <c:v>8.7860174516111194</c:v>
                </c:pt>
                <c:pt idx="4683">
                  <c:v>11.282022113088113</c:v>
                </c:pt>
                <c:pt idx="4684">
                  <c:v>15.266911112585552</c:v>
                </c:pt>
                <c:pt idx="4685">
                  <c:v>6.6403123171218592</c:v>
                </c:pt>
                <c:pt idx="4686">
                  <c:v>3.7939851702401057</c:v>
                </c:pt>
                <c:pt idx="4687">
                  <c:v>11.063113606742061</c:v>
                </c:pt>
                <c:pt idx="4688">
                  <c:v>6.5965306158526502</c:v>
                </c:pt>
                <c:pt idx="4689">
                  <c:v>1.2979690295545998</c:v>
                </c:pt>
                <c:pt idx="4690">
                  <c:v>12.364416198448884</c:v>
                </c:pt>
                <c:pt idx="4691">
                  <c:v>18.057116409046444</c:v>
                </c:pt>
                <c:pt idx="4692">
                  <c:v>15.079409720731521</c:v>
                </c:pt>
                <c:pt idx="4693">
                  <c:v>4.4946186618411144</c:v>
                </c:pt>
                <c:pt idx="4694">
                  <c:v>16.230246291010335</c:v>
                </c:pt>
                <c:pt idx="4695">
                  <c:v>16.142659930054887</c:v>
                </c:pt>
                <c:pt idx="4696">
                  <c:v>18.945193896458914</c:v>
                </c:pt>
                <c:pt idx="4697">
                  <c:v>39.438795270841595</c:v>
                </c:pt>
                <c:pt idx="4698">
                  <c:v>33.658554616122643</c:v>
                </c:pt>
                <c:pt idx="4699">
                  <c:v>6.2900013109256125</c:v>
                </c:pt>
                <c:pt idx="4700">
                  <c:v>9.605660489551509</c:v>
                </c:pt>
                <c:pt idx="4701">
                  <c:v>21.341317964662863</c:v>
                </c:pt>
                <c:pt idx="4702">
                  <c:v>29.310988059097721</c:v>
                </c:pt>
                <c:pt idx="4703">
                  <c:v>26.070637080001589</c:v>
                </c:pt>
                <c:pt idx="4704">
                  <c:v>25.545118914268912</c:v>
                </c:pt>
                <c:pt idx="4705">
                  <c:v>3.3437361747282472</c:v>
                </c:pt>
                <c:pt idx="4706">
                  <c:v>8.8297991528803284</c:v>
                </c:pt>
                <c:pt idx="4707">
                  <c:v>22.66732725685257</c:v>
                </c:pt>
                <c:pt idx="4708">
                  <c:v>18.232289130957334</c:v>
                </c:pt>
                <c:pt idx="4709">
                  <c:v>33.777548091570104</c:v>
                </c:pt>
                <c:pt idx="4710">
                  <c:v>22.698734371344592</c:v>
                </c:pt>
                <c:pt idx="4711">
                  <c:v>7.0220694671190698</c:v>
                </c:pt>
                <c:pt idx="4712">
                  <c:v>1.7235170641878312</c:v>
                </c:pt>
                <c:pt idx="4713">
                  <c:v>0.23466590107998689</c:v>
                </c:pt>
                <c:pt idx="4714">
                  <c:v>0.77249678065597249</c:v>
                </c:pt>
                <c:pt idx="4715">
                  <c:v>4.2318825373918001</c:v>
                </c:pt>
                <c:pt idx="4716">
                  <c:v>3.2247197408637551</c:v>
                </c:pt>
                <c:pt idx="4717">
                  <c:v>2.7868223737120617</c:v>
                </c:pt>
                <c:pt idx="4718">
                  <c:v>2.3927181870380907</c:v>
                </c:pt>
                <c:pt idx="4719">
                  <c:v>7.4723253501560363</c:v>
                </c:pt>
                <c:pt idx="4720">
                  <c:v>12.98978051982907</c:v>
                </c:pt>
                <c:pt idx="4721">
                  <c:v>12.77087201348302</c:v>
                </c:pt>
                <c:pt idx="4722">
                  <c:v>3.1371448591168223</c:v>
                </c:pt>
                <c:pt idx="4723">
                  <c:v>6.1462747328156828</c:v>
                </c:pt>
                <c:pt idx="4724">
                  <c:v>14.215874781120192</c:v>
                </c:pt>
                <c:pt idx="4725">
                  <c:v>16.27409686753062</c:v>
                </c:pt>
                <c:pt idx="4726">
                  <c:v>15.792314486233099</c:v>
                </c:pt>
                <c:pt idx="4727">
                  <c:v>8.0415907795323864</c:v>
                </c:pt>
                <c:pt idx="4728">
                  <c:v>4.8887228485150835</c:v>
                </c:pt>
                <c:pt idx="4729">
                  <c:v>8.3795547490518754</c:v>
                </c:pt>
                <c:pt idx="4730">
                  <c:v>1.9110276394086738</c:v>
                </c:pt>
                <c:pt idx="4731">
                  <c:v>10.437673522585687</c:v>
                </c:pt>
                <c:pt idx="4732">
                  <c:v>16.787171571235032</c:v>
                </c:pt>
                <c:pt idx="4733">
                  <c:v>12.364416198448884</c:v>
                </c:pt>
                <c:pt idx="4734">
                  <c:v>22.52367644151883</c:v>
                </c:pt>
                <c:pt idx="4735">
                  <c:v>14.510155770563681</c:v>
                </c:pt>
                <c:pt idx="4736">
                  <c:v>4.5822050227965603</c:v>
                </c:pt>
                <c:pt idx="4737">
                  <c:v>14.215874781120192</c:v>
                </c:pt>
                <c:pt idx="4738">
                  <c:v>21.484968779996606</c:v>
                </c:pt>
                <c:pt idx="4739">
                  <c:v>16.011337784664281</c:v>
                </c:pt>
                <c:pt idx="4740">
                  <c:v>13.03363109634936</c:v>
                </c:pt>
                <c:pt idx="4741">
                  <c:v>0.45362032426009036</c:v>
                </c:pt>
                <c:pt idx="4742">
                  <c:v>14.947972783255784</c:v>
                </c:pt>
                <c:pt idx="4743">
                  <c:v>5.2704799985122941</c:v>
                </c:pt>
                <c:pt idx="4744">
                  <c:v>2.5240862492627478</c:v>
                </c:pt>
                <c:pt idx="4745">
                  <c:v>6.8469082244166897</c:v>
                </c:pt>
                <c:pt idx="4746">
                  <c:v>4.701214569135943</c:v>
                </c:pt>
                <c:pt idx="4747">
                  <c:v>5.8521039437739191</c:v>
                </c:pt>
                <c:pt idx="4748">
                  <c:v>3.049558498161375</c:v>
                </c:pt>
                <c:pt idx="4749">
                  <c:v>12.595699291572126</c:v>
                </c:pt>
                <c:pt idx="4750">
                  <c:v>14.785243523373163</c:v>
                </c:pt>
                <c:pt idx="4751">
                  <c:v>15.398233257976157</c:v>
                </c:pt>
                <c:pt idx="4752">
                  <c:v>18.33220416185592</c:v>
                </c:pt>
                <c:pt idx="4753">
                  <c:v>17.281167830390562</c:v>
                </c:pt>
                <c:pt idx="4754">
                  <c:v>10.262512279883307</c:v>
                </c:pt>
                <c:pt idx="4755">
                  <c:v>27.03397225842637</c:v>
                </c:pt>
                <c:pt idx="4756">
                  <c:v>2.730681008636727</c:v>
                </c:pt>
                <c:pt idx="4757">
                  <c:v>2.555522061776049</c:v>
                </c:pt>
                <c:pt idx="4758">
                  <c:v>4.2633172019842496</c:v>
                </c:pt>
                <c:pt idx="4759">
                  <c:v>6.6279652804450997</c:v>
                </c:pt>
                <c:pt idx="4760">
                  <c:v>7.3723919525238299</c:v>
                </c:pt>
                <c:pt idx="4761">
                  <c:v>4.6136396873890106</c:v>
                </c:pt>
                <c:pt idx="4762">
                  <c:v>2.1737637638579872</c:v>
                </c:pt>
                <c:pt idx="4763">
                  <c:v>4.1443076556448668</c:v>
                </c:pt>
                <c:pt idx="4764">
                  <c:v>2.7430291932343382</c:v>
                </c:pt>
                <c:pt idx="4765">
                  <c:v>3.2999464380130772</c:v>
                </c:pt>
                <c:pt idx="4766">
                  <c:v>8.8174521162035688</c:v>
                </c:pt>
                <c:pt idx="4767">
                  <c:v>4.2195355007150406</c:v>
                </c:pt>
                <c:pt idx="4768">
                  <c:v>5.1391119362876374</c:v>
                </c:pt>
                <c:pt idx="4769">
                  <c:v>4.0005810775349362</c:v>
                </c:pt>
                <c:pt idx="4770">
                  <c:v>4.0129281142116957</c:v>
                </c:pt>
                <c:pt idx="4771">
                  <c:v>3.4751053848737556</c:v>
                </c:pt>
                <c:pt idx="4772">
                  <c:v>5.7521705461417119</c:v>
                </c:pt>
                <c:pt idx="4773">
                  <c:v>1.4731302722569799</c:v>
                </c:pt>
                <c:pt idx="4774">
                  <c:v>5.7207358815492615</c:v>
                </c:pt>
                <c:pt idx="4775">
                  <c:v>0.58498838648474727</c:v>
                </c:pt>
                <c:pt idx="4776">
                  <c:v>9.5618787882823</c:v>
                </c:pt>
                <c:pt idx="4777">
                  <c:v>6.1900679132934053</c:v>
                </c:pt>
                <c:pt idx="4778">
                  <c:v>0.49740202552930057</c:v>
                </c:pt>
                <c:pt idx="4779">
                  <c:v>12.070181125839445</c:v>
                </c:pt>
                <c:pt idx="4780">
                  <c:v>9.4428233251088631</c:v>
                </c:pt>
                <c:pt idx="4781">
                  <c:v>12.727136229047861</c:v>
                </c:pt>
                <c:pt idx="4782">
                  <c:v>16.011337784664281</c:v>
                </c:pt>
                <c:pt idx="4783">
                  <c:v>11.588513536627056</c:v>
                </c:pt>
                <c:pt idx="4784">
                  <c:v>6.1148400682232324</c:v>
                </c:pt>
                <c:pt idx="4785">
                  <c:v>3.9567878970572132</c:v>
                </c:pt>
                <c:pt idx="4786">
                  <c:v>9.8246149127316116</c:v>
                </c:pt>
                <c:pt idx="4787">
                  <c:v>0.46596747572893543</c:v>
                </c:pt>
                <c:pt idx="4788">
                  <c:v>2.0423957016333305</c:v>
                </c:pt>
                <c:pt idx="4789">
                  <c:v>2.8070154494075697E-2</c:v>
                </c:pt>
                <c:pt idx="4790">
                  <c:v>2.9934194289277434</c:v>
                </c:pt>
                <c:pt idx="4791">
                  <c:v>1.6920846954370836</c:v>
                </c:pt>
                <c:pt idx="4792">
                  <c:v>7.0344279830043437</c:v>
                </c:pt>
                <c:pt idx="4793">
                  <c:v>9.0925938212930593</c:v>
                </c:pt>
                <c:pt idx="4794">
                  <c:v>4.4070437800941802</c:v>
                </c:pt>
                <c:pt idx="4795">
                  <c:v>4.3194574191387334</c:v>
                </c:pt>
                <c:pt idx="4796">
                  <c:v>0.54119520600702387</c:v>
                </c:pt>
                <c:pt idx="4797">
                  <c:v>15.867572177245407</c:v>
                </c:pt>
                <c:pt idx="4798">
                  <c:v>5.533227602170121</c:v>
                </c:pt>
                <c:pt idx="4799">
                  <c:v>0.23466590107998689</c:v>
                </c:pt>
                <c:pt idx="4800">
                  <c:v>0.94765802335835259</c:v>
                </c:pt>
                <c:pt idx="4801">
                  <c:v>7.9854505623779044</c:v>
                </c:pt>
                <c:pt idx="4802">
                  <c:v>4.876375811838324</c:v>
                </c:pt>
                <c:pt idx="4803">
                  <c:v>5.9504715773649297E-2</c:v>
                </c:pt>
                <c:pt idx="4804">
                  <c:v>0.64112871843131558</c:v>
                </c:pt>
                <c:pt idx="4805">
                  <c:v>3.049558498161375</c:v>
                </c:pt>
                <c:pt idx="4806">
                  <c:v>2.7868223737120617</c:v>
                </c:pt>
                <c:pt idx="4807">
                  <c:v>0.93529950747307955</c:v>
                </c:pt>
                <c:pt idx="4808">
                  <c:v>2.5993117984912186</c:v>
                </c:pt>
                <c:pt idx="4809">
                  <c:v>1.6482915149593602</c:v>
                </c:pt>
                <c:pt idx="4810">
                  <c:v>5.2704799985122941</c:v>
                </c:pt>
                <c:pt idx="4811">
                  <c:v>0.46596747572893543</c:v>
                </c:pt>
                <c:pt idx="4812">
                  <c:v>20.302725095225775</c:v>
                </c:pt>
                <c:pt idx="4813">
                  <c:v>29.016821861739363</c:v>
                </c:pt>
                <c:pt idx="4814">
                  <c:v>16.449154797356385</c:v>
                </c:pt>
                <c:pt idx="4815">
                  <c:v>15.923751423708834</c:v>
                </c:pt>
                <c:pt idx="4816">
                  <c:v>35.222665651292409</c:v>
                </c:pt>
                <c:pt idx="4817">
                  <c:v>50.855625764945756</c:v>
                </c:pt>
                <c:pt idx="4818">
                  <c:v>30.931278340730916</c:v>
                </c:pt>
                <c:pt idx="4819">
                  <c:v>16.086595475676589</c:v>
                </c:pt>
                <c:pt idx="4820">
                  <c:v>6.102493031546472</c:v>
                </c:pt>
                <c:pt idx="4821">
                  <c:v>4.6259867240657702</c:v>
                </c:pt>
                <c:pt idx="4822">
                  <c:v>8.6108562089087393</c:v>
                </c:pt>
                <c:pt idx="4823">
                  <c:v>14.04081685129443</c:v>
                </c:pt>
                <c:pt idx="4824">
                  <c:v>15.354497473540999</c:v>
                </c:pt>
                <c:pt idx="4825">
                  <c:v>16.230246291010335</c:v>
                </c:pt>
                <c:pt idx="4826">
                  <c:v>10.931676669266325</c:v>
                </c:pt>
                <c:pt idx="4827">
                  <c:v>5.1952521534421212</c:v>
                </c:pt>
                <c:pt idx="4828">
                  <c:v>11.851272619493395</c:v>
                </c:pt>
                <c:pt idx="4829">
                  <c:v>10.143514212752436</c:v>
                </c:pt>
                <c:pt idx="4830">
                  <c:v>8.172958841757044</c:v>
                </c:pt>
                <c:pt idx="4831">
                  <c:v>6.6841066455204334</c:v>
                </c:pt>
                <c:pt idx="4832">
                  <c:v>7.9102227173077315</c:v>
                </c:pt>
                <c:pt idx="4833">
                  <c:v>6.5089442548972034</c:v>
                </c:pt>
                <c:pt idx="4834">
                  <c:v>0.67256338302376595</c:v>
                </c:pt>
                <c:pt idx="4835">
                  <c:v>3.5312490457907924</c:v>
                </c:pt>
                <c:pt idx="4836">
                  <c:v>4.1443076556448668</c:v>
                </c:pt>
                <c:pt idx="4837">
                  <c:v>0.36603396330464372</c:v>
                </c:pt>
                <c:pt idx="4838">
                  <c:v>4.876375811838324</c:v>
                </c:pt>
                <c:pt idx="4839">
                  <c:v>12.8461067460783</c:v>
                </c:pt>
                <c:pt idx="4840">
                  <c:v>12.933681627825235</c:v>
                </c:pt>
                <c:pt idx="4841">
                  <c:v>9.605660489551509</c:v>
                </c:pt>
                <c:pt idx="4842">
                  <c:v>9.9559829749562692</c:v>
                </c:pt>
                <c:pt idx="4843">
                  <c:v>9.3429243651021974</c:v>
                </c:pt>
                <c:pt idx="4844">
                  <c:v>4.8325826313606006</c:v>
                </c:pt>
                <c:pt idx="4845">
                  <c:v>2.9496296922125733</c:v>
                </c:pt>
                <c:pt idx="4846">
                  <c:v>2.3489250065603677</c:v>
                </c:pt>
                <c:pt idx="4847">
                  <c:v>17.281167830390562</c:v>
                </c:pt>
                <c:pt idx="4848">
                  <c:v>14.478633863986531</c:v>
                </c:pt>
                <c:pt idx="4849">
                  <c:v>3.7939851702401057</c:v>
                </c:pt>
                <c:pt idx="4850">
                  <c:v>12.977474808302958</c:v>
                </c:pt>
                <c:pt idx="4851">
                  <c:v>6.6717584609228222</c:v>
                </c:pt>
                <c:pt idx="4852">
                  <c:v>2.7868223737120617</c:v>
                </c:pt>
                <c:pt idx="4853">
                  <c:v>1.8672344589309504</c:v>
                </c:pt>
                <c:pt idx="4854">
                  <c:v>9.4742924273268532</c:v>
                </c:pt>
                <c:pt idx="4855">
                  <c:v>4.5260533264335638</c:v>
                </c:pt>
                <c:pt idx="4856">
                  <c:v>3.8815600519870395</c:v>
                </c:pt>
                <c:pt idx="4857">
                  <c:v>1.3417622100323232</c:v>
                </c:pt>
                <c:pt idx="4858">
                  <c:v>0.42217429525121219</c:v>
                </c:pt>
                <c:pt idx="4859">
                  <c:v>4.876375811838324</c:v>
                </c:pt>
                <c:pt idx="4860">
                  <c:v>0.40982714378236712</c:v>
                </c:pt>
                <c:pt idx="4861">
                  <c:v>8.4794881466840817</c:v>
                </c:pt>
                <c:pt idx="4862">
                  <c:v>0.81628996113369579</c:v>
                </c:pt>
                <c:pt idx="4863">
                  <c:v>0.15943817080189851</c:v>
                </c:pt>
                <c:pt idx="4864">
                  <c:v>1.6044983344816368</c:v>
                </c:pt>
                <c:pt idx="4865">
                  <c:v>2.0300452211940168</c:v>
                </c:pt>
                <c:pt idx="4866">
                  <c:v>2.6116611310096816</c:v>
                </c:pt>
                <c:pt idx="4867">
                  <c:v>7.2971641074536562</c:v>
                </c:pt>
                <c:pt idx="4868">
                  <c:v>5.5455746388468814</c:v>
                </c:pt>
                <c:pt idx="4869">
                  <c:v>11.413344258478714</c:v>
                </c:pt>
                <c:pt idx="4870">
                  <c:v>1.2103941478076663</c:v>
                </c:pt>
                <c:pt idx="4871">
                  <c:v>10.831777709259658</c:v>
                </c:pt>
                <c:pt idx="4872">
                  <c:v>7.1534375293437273</c:v>
                </c:pt>
                <c:pt idx="4873">
                  <c:v>8.6108562089087393</c:v>
                </c:pt>
                <c:pt idx="4874">
                  <c:v>9.8370193454509387</c:v>
                </c:pt>
                <c:pt idx="4875">
                  <c:v>1.9110276394086738</c:v>
                </c:pt>
                <c:pt idx="4876">
                  <c:v>1.1104607501754598</c:v>
                </c:pt>
                <c:pt idx="4877">
                  <c:v>7.2410238902991741</c:v>
                </c:pt>
                <c:pt idx="4878">
                  <c:v>9.3867175455799181</c:v>
                </c:pt>
                <c:pt idx="4879">
                  <c:v>12.583370621628987</c:v>
                </c:pt>
                <c:pt idx="4880">
                  <c:v>2.555522061776049</c:v>
                </c:pt>
                <c:pt idx="4881">
                  <c:v>5.6331495205938147</c:v>
                </c:pt>
                <c:pt idx="4882">
                  <c:v>6.0272651864762983</c:v>
                </c:pt>
                <c:pt idx="4883">
                  <c:v>16.230246291010335</c:v>
                </c:pt>
                <c:pt idx="4884">
                  <c:v>11.369608474043558</c:v>
                </c:pt>
                <c:pt idx="4885">
                  <c:v>9.7055835558960553</c:v>
                </c:pt>
                <c:pt idx="4886">
                  <c:v>9.7494341324163436</c:v>
                </c:pt>
                <c:pt idx="4887">
                  <c:v>6.7155401621920321</c:v>
                </c:pt>
                <c:pt idx="4888">
                  <c:v>4.7888009300913907</c:v>
                </c:pt>
                <c:pt idx="4889">
                  <c:v>1.4293370917792565</c:v>
                </c:pt>
                <c:pt idx="4890">
                  <c:v>16.217917621067194</c:v>
                </c:pt>
                <c:pt idx="4891">
                  <c:v>11.751369067803322</c:v>
                </c:pt>
                <c:pt idx="4892">
                  <c:v>2.3804170671953835</c:v>
                </c:pt>
                <c:pt idx="4893">
                  <c:v>2.2489939047698639</c:v>
                </c:pt>
                <c:pt idx="4894">
                  <c:v>3.0372091656429125</c:v>
                </c:pt>
                <c:pt idx="4895">
                  <c:v>2.4678886360656986</c:v>
                </c:pt>
                <c:pt idx="4896">
                  <c:v>6.3337830121948224</c:v>
                </c:pt>
                <c:pt idx="4897">
                  <c:v>6.158633248700955</c:v>
                </c:pt>
                <c:pt idx="4898">
                  <c:v>1.0790259707909244</c:v>
                </c:pt>
                <c:pt idx="4899">
                  <c:v>5.9834720059985749</c:v>
                </c:pt>
                <c:pt idx="4900">
                  <c:v>11.282022113088113</c:v>
                </c:pt>
                <c:pt idx="4901">
                  <c:v>0.97909268795080273</c:v>
                </c:pt>
                <c:pt idx="4902">
                  <c:v>14.028373389266157</c:v>
                </c:pt>
                <c:pt idx="4903">
                  <c:v>7.6789212574508676</c:v>
                </c:pt>
                <c:pt idx="4904">
                  <c:v>11.488621464145496</c:v>
                </c:pt>
                <c:pt idx="4905">
                  <c:v>20.815799798930186</c:v>
                </c:pt>
                <c:pt idx="4906">
                  <c:v>4.3194574191387334</c:v>
                </c:pt>
                <c:pt idx="4907">
                  <c:v>7.9102227173077315</c:v>
                </c:pt>
                <c:pt idx="4908">
                  <c:v>12.114031702359734</c:v>
                </c:pt>
                <c:pt idx="4909">
                  <c:v>14.04081685129443</c:v>
                </c:pt>
                <c:pt idx="4910">
                  <c:v>4.2756757178695235</c:v>
                </c:pt>
                <c:pt idx="4911">
                  <c:v>5.0077438740629807</c:v>
                </c:pt>
                <c:pt idx="4912">
                  <c:v>0.84772462572614615</c:v>
                </c:pt>
                <c:pt idx="4913">
                  <c:v>12.289204424270629</c:v>
                </c:pt>
                <c:pt idx="4914">
                  <c:v>7.9977987469755156</c:v>
                </c:pt>
                <c:pt idx="4915">
                  <c:v>5.895885645043129</c:v>
                </c:pt>
                <c:pt idx="4916">
                  <c:v>6.5089442548972034</c:v>
                </c:pt>
                <c:pt idx="4917">
                  <c:v>2.9058399554974046</c:v>
                </c:pt>
                <c:pt idx="4918">
                  <c:v>4.307110382461973</c:v>
                </c:pt>
                <c:pt idx="4919">
                  <c:v>7.2971641074536562</c:v>
                </c:pt>
                <c:pt idx="4920">
                  <c:v>6.3337830121948224</c:v>
                </c:pt>
                <c:pt idx="4921">
                  <c:v>2.7868223737120617</c:v>
                </c:pt>
                <c:pt idx="4922">
                  <c:v>0.11564499032417513</c:v>
                </c:pt>
                <c:pt idx="4923">
                  <c:v>5.6645956643947786</c:v>
                </c:pt>
                <c:pt idx="4924">
                  <c:v>8.729865755248122</c:v>
                </c:pt>
                <c:pt idx="4925">
                  <c:v>2.5117392125859879</c:v>
                </c:pt>
                <c:pt idx="4926">
                  <c:v>3.4751053848737556</c:v>
                </c:pt>
                <c:pt idx="4927">
                  <c:v>2.6431015352063882</c:v>
                </c:pt>
                <c:pt idx="4928">
                  <c:v>0.24702453175734512</c:v>
                </c:pt>
                <c:pt idx="4929">
                  <c:v>0.14709101933305341</c:v>
                </c:pt>
                <c:pt idx="4930">
                  <c:v>1.2103941478076663</c:v>
                </c:pt>
                <c:pt idx="4931">
                  <c:v>2.2927836414850331</c:v>
                </c:pt>
                <c:pt idx="4932">
                  <c:v>6.2776427950403395</c:v>
                </c:pt>
                <c:pt idx="4933">
                  <c:v>2.9619836164144417</c:v>
                </c:pt>
                <c:pt idx="4934">
                  <c:v>6.7278986780773069</c:v>
                </c:pt>
                <c:pt idx="4935">
                  <c:v>10.450009080053933</c:v>
                </c:pt>
                <c:pt idx="4936">
                  <c:v>3.9253532324647629</c:v>
                </c:pt>
                <c:pt idx="4937">
                  <c:v>8.8612338174727778</c:v>
                </c:pt>
                <c:pt idx="4938">
                  <c:v>15.60481309437907</c:v>
                </c:pt>
                <c:pt idx="4939">
                  <c:v>11.882737130027978</c:v>
                </c:pt>
                <c:pt idx="4940">
                  <c:v>0.40982714378236712</c:v>
                </c:pt>
                <c:pt idx="4941">
                  <c:v>2.0423957016333305</c:v>
                </c:pt>
                <c:pt idx="4942">
                  <c:v>1.2541873282853895</c:v>
                </c:pt>
                <c:pt idx="4943">
                  <c:v>6.4213693731502692</c:v>
                </c:pt>
                <c:pt idx="4944">
                  <c:v>8.4794881466840817</c:v>
                </c:pt>
                <c:pt idx="4945">
                  <c:v>6.1148400682232324</c:v>
                </c:pt>
                <c:pt idx="4946">
                  <c:v>10.043557856703202</c:v>
                </c:pt>
                <c:pt idx="4947">
                  <c:v>3.9567878970572132</c:v>
                </c:pt>
                <c:pt idx="4948">
                  <c:v>2.7868223737120617</c:v>
                </c:pt>
                <c:pt idx="4949">
                  <c:v>7.7788431758745595</c:v>
                </c:pt>
                <c:pt idx="4950">
                  <c:v>9.9121897944785466</c:v>
                </c:pt>
                <c:pt idx="4951">
                  <c:v>1.1666009673299429</c:v>
                </c:pt>
                <c:pt idx="4952">
                  <c:v>10.231101721628736</c:v>
                </c:pt>
                <c:pt idx="4953">
                  <c:v>1.7673068009030002</c:v>
                </c:pt>
                <c:pt idx="4954">
                  <c:v>5.6769427010715381</c:v>
                </c:pt>
                <c:pt idx="4955">
                  <c:v>4.4508254813633901</c:v>
                </c:pt>
                <c:pt idx="4956">
                  <c:v>0.71635656350148913</c:v>
                </c:pt>
                <c:pt idx="4957">
                  <c:v>5.7521705461417119</c:v>
                </c:pt>
                <c:pt idx="4958">
                  <c:v>3.387525911443416</c:v>
                </c:pt>
                <c:pt idx="4959">
                  <c:v>3.5750422262685162</c:v>
                </c:pt>
                <c:pt idx="4960">
                  <c:v>7.0782108321944053</c:v>
                </c:pt>
                <c:pt idx="4961">
                  <c:v>7.3409469566437178</c:v>
                </c:pt>
                <c:pt idx="4962">
                  <c:v>11.106849391177217</c:v>
                </c:pt>
                <c:pt idx="4963">
                  <c:v>7.7788431758745595</c:v>
                </c:pt>
                <c:pt idx="4964">
                  <c:v>4.6136396873890106</c:v>
                </c:pt>
                <c:pt idx="4965">
                  <c:v>10.131144217658651</c:v>
                </c:pt>
                <c:pt idx="4966">
                  <c:v>21.209995819272258</c:v>
                </c:pt>
                <c:pt idx="4967">
                  <c:v>4.5260533264335638</c:v>
                </c:pt>
                <c:pt idx="4968">
                  <c:v>2.8306155541897851</c:v>
                </c:pt>
                <c:pt idx="4969">
                  <c:v>4.4070437800941802</c:v>
                </c:pt>
                <c:pt idx="4970">
                  <c:v>4.1005144751671425</c:v>
                </c:pt>
                <c:pt idx="4971">
                  <c:v>4.7573547862904269</c:v>
                </c:pt>
                <c:pt idx="4972">
                  <c:v>4.3194574191387334</c:v>
                </c:pt>
                <c:pt idx="4973">
                  <c:v>1.035232790313201</c:v>
                </c:pt>
                <c:pt idx="4974">
                  <c:v>1.8672344589309504</c:v>
                </c:pt>
                <c:pt idx="4975">
                  <c:v>2.0423957016333305</c:v>
                </c:pt>
                <c:pt idx="4976">
                  <c:v>1.035232790313201</c:v>
                </c:pt>
                <c:pt idx="4977">
                  <c:v>2.9181904359367183</c:v>
                </c:pt>
                <c:pt idx="4978">
                  <c:v>0.50976065620665878</c:v>
                </c:pt>
                <c:pt idx="4979">
                  <c:v>9.1239814211306065</c:v>
                </c:pt>
                <c:pt idx="4980">
                  <c:v>5.2266982972430851</c:v>
                </c:pt>
                <c:pt idx="4981">
                  <c:v>0.59733553795359229</c:v>
                </c:pt>
                <c:pt idx="4982">
                  <c:v>0.93529950747307955</c:v>
                </c:pt>
                <c:pt idx="4983">
                  <c:v>2.9496296922125733</c:v>
                </c:pt>
                <c:pt idx="4984">
                  <c:v>4.6574328678667332</c:v>
                </c:pt>
                <c:pt idx="4985">
                  <c:v>2.1176246946243555</c:v>
                </c:pt>
                <c:pt idx="4986">
                  <c:v>3.5626848583040935</c:v>
                </c:pt>
                <c:pt idx="4987">
                  <c:v>3.0809989023580822</c:v>
                </c:pt>
                <c:pt idx="4988">
                  <c:v>0.553542357475869</c:v>
                </c:pt>
                <c:pt idx="4989">
                  <c:v>9.7494341324163436</c:v>
                </c:pt>
                <c:pt idx="4990">
                  <c:v>1.9986025211556073</c:v>
                </c:pt>
                <c:pt idx="4991">
                  <c:v>2.2927836414850331</c:v>
                </c:pt>
                <c:pt idx="4992">
                  <c:v>2.0423957016333305</c:v>
                </c:pt>
                <c:pt idx="4993">
                  <c:v>4.0129281142116957</c:v>
                </c:pt>
                <c:pt idx="4994">
                  <c:v>9.7931687689306486</c:v>
                </c:pt>
                <c:pt idx="4995">
                  <c:v>11.063113606742061</c:v>
                </c:pt>
                <c:pt idx="4996">
                  <c:v>4.6259867240657702</c:v>
                </c:pt>
                <c:pt idx="4997">
                  <c:v>2.0738349579091859</c:v>
                </c:pt>
                <c:pt idx="4998">
                  <c:v>0.49740202552930057</c:v>
                </c:pt>
                <c:pt idx="4999">
                  <c:v>2.3051318260826443</c:v>
                </c:pt>
                <c:pt idx="5000">
                  <c:v>5.4142065766222247</c:v>
                </c:pt>
                <c:pt idx="5001">
                  <c:v>3.1809265603860317</c:v>
                </c:pt>
                <c:pt idx="5002">
                  <c:v>1.9110276394086738</c:v>
                </c:pt>
                <c:pt idx="5003">
                  <c:v>0.89151780620386945</c:v>
                </c:pt>
                <c:pt idx="5004">
                  <c:v>4.2195355007150406</c:v>
                </c:pt>
                <c:pt idx="5005">
                  <c:v>2.555522061776049</c:v>
                </c:pt>
                <c:pt idx="5006">
                  <c:v>5.1829051167653617</c:v>
                </c:pt>
                <c:pt idx="5007">
                  <c:v>13.897062723084069</c:v>
                </c:pt>
                <c:pt idx="5008">
                  <c:v>10.393880342107964</c:v>
                </c:pt>
                <c:pt idx="5009">
                  <c:v>11.619989526370153</c:v>
                </c:pt>
                <c:pt idx="5010">
                  <c:v>5.9273317888440928</c:v>
                </c:pt>
                <c:pt idx="5011">
                  <c:v>3.1371448591168223</c:v>
                </c:pt>
                <c:pt idx="5012">
                  <c:v>4.9325160289928078</c:v>
                </c:pt>
                <c:pt idx="5013">
                  <c:v>6.7278986780773069</c:v>
                </c:pt>
                <c:pt idx="5014">
                  <c:v>6.158633248700955</c:v>
                </c:pt>
                <c:pt idx="5015">
                  <c:v>14.128403212249877</c:v>
                </c:pt>
                <c:pt idx="5016">
                  <c:v>22.930086339718912</c:v>
                </c:pt>
                <c:pt idx="5017">
                  <c:v>24.375089107356082</c:v>
                </c:pt>
                <c:pt idx="5018">
                  <c:v>15.617256556407339</c:v>
                </c:pt>
                <c:pt idx="5019">
                  <c:v>24.187587715502051</c:v>
                </c:pt>
                <c:pt idx="5020">
                  <c:v>63.685937120109948</c:v>
                </c:pt>
                <c:pt idx="5021">
                  <c:v>30.405760174998235</c:v>
                </c:pt>
                <c:pt idx="5022">
                  <c:v>0.40982714378236712</c:v>
                </c:pt>
                <c:pt idx="5023">
                  <c:v>6.9468427699697477</c:v>
                </c:pt>
                <c:pt idx="5024">
                  <c:v>9.8370193454509387</c:v>
                </c:pt>
                <c:pt idx="5025">
                  <c:v>11.106849391177217</c:v>
                </c:pt>
                <c:pt idx="5026">
                  <c:v>12.508112930616678</c:v>
                </c:pt>
                <c:pt idx="5027">
                  <c:v>8.1291668092001714</c:v>
                </c:pt>
                <c:pt idx="5028">
                  <c:v>7.4285321696783129</c:v>
                </c:pt>
                <c:pt idx="5029">
                  <c:v>5.5455746388468814</c:v>
                </c:pt>
                <c:pt idx="5030">
                  <c:v>6.2024149499701657</c:v>
                </c:pt>
                <c:pt idx="5031">
                  <c:v>11.413344258478714</c:v>
                </c:pt>
                <c:pt idx="5032">
                  <c:v>8.7422242711333951</c:v>
                </c:pt>
                <c:pt idx="5033">
                  <c:v>7.6036945603015456</c:v>
                </c:pt>
                <c:pt idx="5034">
                  <c:v>9.7055835558960553</c:v>
                </c:pt>
                <c:pt idx="5035">
                  <c:v>0.77249678065597249</c:v>
                </c:pt>
                <c:pt idx="5036">
                  <c:v>6.7155401621920321</c:v>
                </c:pt>
                <c:pt idx="5037">
                  <c:v>8.3919029336494848</c:v>
                </c:pt>
                <c:pt idx="5038">
                  <c:v>7.4599668342707632</c:v>
                </c:pt>
                <c:pt idx="5039">
                  <c:v>32.069786241066588</c:v>
                </c:pt>
                <c:pt idx="5040">
                  <c:v>12.495784260673542</c:v>
                </c:pt>
                <c:pt idx="5041">
                  <c:v>0.67256338302376595</c:v>
                </c:pt>
                <c:pt idx="5042">
                  <c:v>4.6259867240657702</c:v>
                </c:pt>
                <c:pt idx="5043">
                  <c:v>5.9396788255208524</c:v>
                </c:pt>
                <c:pt idx="5044">
                  <c:v>4.2318825373918001</c:v>
                </c:pt>
                <c:pt idx="5045">
                  <c:v>5.4579997570999472</c:v>
                </c:pt>
                <c:pt idx="5046">
                  <c:v>0.94765802335835259</c:v>
                </c:pt>
                <c:pt idx="5047">
                  <c:v>2.9934194289277434</c:v>
                </c:pt>
                <c:pt idx="5048">
                  <c:v>5.0077438740629807</c:v>
                </c:pt>
                <c:pt idx="5049">
                  <c:v>0.29080623302655528</c:v>
                </c:pt>
                <c:pt idx="5050">
                  <c:v>0.11564499032417513</c:v>
                </c:pt>
                <c:pt idx="5051">
                  <c:v>0.36603396330464372</c:v>
                </c:pt>
                <c:pt idx="5052">
                  <c:v>1.5607051540039136</c:v>
                </c:pt>
                <c:pt idx="5053">
                  <c:v>0.50976065620665878</c:v>
                </c:pt>
                <c:pt idx="5054">
                  <c:v>1.8986760110485084</c:v>
                </c:pt>
                <c:pt idx="5055">
                  <c:v>0.97909268795080273</c:v>
                </c:pt>
                <c:pt idx="5056">
                  <c:v>2.862050218782235</c:v>
                </c:pt>
                <c:pt idx="5057">
                  <c:v>1.5169234527347033</c:v>
                </c:pt>
                <c:pt idx="5058">
                  <c:v>0.33459941350427863</c:v>
                </c:pt>
                <c:pt idx="5059">
                  <c:v>0.71635656350148913</c:v>
                </c:pt>
                <c:pt idx="5060">
                  <c:v>10.131144217658651</c:v>
                </c:pt>
                <c:pt idx="5061">
                  <c:v>13.284004113229994</c:v>
                </c:pt>
                <c:pt idx="5062">
                  <c:v>1.5483592652480049</c:v>
                </c:pt>
                <c:pt idx="5063">
                  <c:v>8.7860174516111194</c:v>
                </c:pt>
                <c:pt idx="5064">
                  <c:v>7.3847389892005904</c:v>
                </c:pt>
                <c:pt idx="5065">
                  <c:v>5.7207358815492615</c:v>
                </c:pt>
                <c:pt idx="5066">
                  <c:v>2.5240862492627478</c:v>
                </c:pt>
                <c:pt idx="5067">
                  <c:v>1.9548208198863972</c:v>
                </c:pt>
                <c:pt idx="5068">
                  <c:v>1.3294105816721578</c:v>
                </c:pt>
                <c:pt idx="5069">
                  <c:v>2.4802930687850244</c:v>
                </c:pt>
                <c:pt idx="5070">
                  <c:v>9.3115011797182596</c:v>
                </c:pt>
                <c:pt idx="5071">
                  <c:v>13.252539602695409</c:v>
                </c:pt>
                <c:pt idx="5072">
                  <c:v>10.75650394735543</c:v>
                </c:pt>
                <c:pt idx="5073">
                  <c:v>5.1952521534421212</c:v>
                </c:pt>
                <c:pt idx="5074">
                  <c:v>5.8083107632961948</c:v>
                </c:pt>
                <c:pt idx="5075">
                  <c:v>1.3732003183873274</c:v>
                </c:pt>
                <c:pt idx="5076">
                  <c:v>2.4241528516305415</c:v>
                </c:pt>
                <c:pt idx="5077">
                  <c:v>1.198035631922393</c:v>
                </c:pt>
                <c:pt idx="5078">
                  <c:v>1.5483592652480049</c:v>
                </c:pt>
                <c:pt idx="5079">
                  <c:v>2.261350124813434</c:v>
                </c:pt>
                <c:pt idx="5080">
                  <c:v>1.198035631922393</c:v>
                </c:pt>
                <c:pt idx="5081">
                  <c:v>2.5240862492627478</c:v>
                </c:pt>
                <c:pt idx="5082">
                  <c:v>2.261350124813434</c:v>
                </c:pt>
                <c:pt idx="5083">
                  <c:v>1.7235170641878312</c:v>
                </c:pt>
                <c:pt idx="5084">
                  <c:v>9.9121897944785466</c:v>
                </c:pt>
                <c:pt idx="5085">
                  <c:v>5.3580663594677409</c:v>
                </c:pt>
                <c:pt idx="5086">
                  <c:v>1.6359375907574925</c:v>
                </c:pt>
                <c:pt idx="5087">
                  <c:v>2.7744707453518962</c:v>
                </c:pt>
                <c:pt idx="5088">
                  <c:v>1.198035631922393</c:v>
                </c:pt>
                <c:pt idx="5089">
                  <c:v>5.8397454278886451</c:v>
                </c:pt>
                <c:pt idx="5090">
                  <c:v>2.2927836414850331</c:v>
                </c:pt>
                <c:pt idx="5091">
                  <c:v>2.8743972554589949</c:v>
                </c:pt>
                <c:pt idx="5092">
                  <c:v>0.93529950747307955</c:v>
                </c:pt>
                <c:pt idx="5093">
                  <c:v>0.71635656350148913</c:v>
                </c:pt>
                <c:pt idx="5094">
                  <c:v>1.0228858684285262</c:v>
                </c:pt>
                <c:pt idx="5095">
                  <c:v>1.1666009673299429</c:v>
                </c:pt>
                <c:pt idx="5096">
                  <c:v>1.7673068009030002</c:v>
                </c:pt>
                <c:pt idx="5097">
                  <c:v>1.5723025983647637E-2</c:v>
                </c:pt>
                <c:pt idx="5098">
                  <c:v>0.90386484288062929</c:v>
                </c:pt>
                <c:pt idx="5099">
                  <c:v>8.6984310906556708</c:v>
                </c:pt>
                <c:pt idx="5100">
                  <c:v>7.3847389892005904</c:v>
                </c:pt>
                <c:pt idx="5101">
                  <c:v>4.8449411472458737</c:v>
                </c:pt>
                <c:pt idx="5102">
                  <c:v>5.1829051167653617</c:v>
                </c:pt>
                <c:pt idx="5103">
                  <c:v>21.866836130395541</c:v>
                </c:pt>
                <c:pt idx="5104">
                  <c:v>19.458383392248461</c:v>
                </c:pt>
                <c:pt idx="5105">
                  <c:v>1.9862554844788474</c:v>
                </c:pt>
                <c:pt idx="5106">
                  <c:v>12.814607797918177</c:v>
                </c:pt>
                <c:pt idx="5107">
                  <c:v>11.325757897523268</c:v>
                </c:pt>
                <c:pt idx="5108">
                  <c:v>7.6036945603015456</c:v>
                </c:pt>
                <c:pt idx="5109">
                  <c:v>7.6474751136499037</c:v>
                </c:pt>
                <c:pt idx="5110">
                  <c:v>5.5893678193246057</c:v>
                </c:pt>
                <c:pt idx="5111">
                  <c:v>10.231101721628736</c:v>
                </c:pt>
                <c:pt idx="5112">
                  <c:v>9.4428233251088631</c:v>
                </c:pt>
                <c:pt idx="5113">
                  <c:v>4.1880893569140767</c:v>
                </c:pt>
                <c:pt idx="5114">
                  <c:v>3.1685783757884209</c:v>
                </c:pt>
                <c:pt idx="5115">
                  <c:v>4.307110382461973</c:v>
                </c:pt>
                <c:pt idx="5116">
                  <c:v>0.80393144524842264</c:v>
                </c:pt>
                <c:pt idx="5117">
                  <c:v>8.2167405430262548</c:v>
                </c:pt>
                <c:pt idx="5118">
                  <c:v>7.8226363563522829</c:v>
                </c:pt>
                <c:pt idx="5119">
                  <c:v>1.4293370917792565</c:v>
                </c:pt>
                <c:pt idx="5120">
                  <c:v>0.49740202552930057</c:v>
                </c:pt>
                <c:pt idx="5121">
                  <c:v>3.2999464380130772</c:v>
                </c:pt>
                <c:pt idx="5122">
                  <c:v>3.387525911443416</c:v>
                </c:pt>
                <c:pt idx="5123">
                  <c:v>3.7816381335633462</c:v>
                </c:pt>
                <c:pt idx="5124">
                  <c:v>3.5626848583040935</c:v>
                </c:pt>
                <c:pt idx="5125">
                  <c:v>3.2999464380130772</c:v>
                </c:pt>
                <c:pt idx="5126">
                  <c:v>1.0666675696977364</c:v>
                </c:pt>
                <c:pt idx="5127">
                  <c:v>3.2561567012979085</c:v>
                </c:pt>
                <c:pt idx="5128">
                  <c:v>7.6351280769731442</c:v>
                </c:pt>
                <c:pt idx="5129">
                  <c:v>5.1391119362876374</c:v>
                </c:pt>
                <c:pt idx="5130">
                  <c:v>3.1247886390732513</c:v>
                </c:pt>
                <c:pt idx="5131">
                  <c:v>2.9058399554974046</c:v>
                </c:pt>
                <c:pt idx="5132">
                  <c:v>2.4241528516305415</c:v>
                </c:pt>
                <c:pt idx="5133">
                  <c:v>3.3998809835661357</c:v>
                </c:pt>
                <c:pt idx="5134">
                  <c:v>2.261350124813434</c:v>
                </c:pt>
                <c:pt idx="5135">
                  <c:v>3.3122946226106889</c:v>
                </c:pt>
                <c:pt idx="5136">
                  <c:v>7.1863334971799017E-2</c:v>
                </c:pt>
                <c:pt idx="5137">
                  <c:v>1.9862554844788474</c:v>
                </c:pt>
                <c:pt idx="5138">
                  <c:v>2.1299820625887773</c:v>
                </c:pt>
                <c:pt idx="5139">
                  <c:v>4.8011479667681503</c:v>
                </c:pt>
                <c:pt idx="5140">
                  <c:v>2.7868223737120617</c:v>
                </c:pt>
                <c:pt idx="5141">
                  <c:v>4.3632505996164559</c:v>
                </c:pt>
                <c:pt idx="5142">
                  <c:v>5.326620215666777</c:v>
                </c:pt>
                <c:pt idx="5143">
                  <c:v>4.713573085021217</c:v>
                </c:pt>
                <c:pt idx="5144">
                  <c:v>3.2247197408637551</c:v>
                </c:pt>
                <c:pt idx="5145">
                  <c:v>2.5240862492627478</c:v>
                </c:pt>
                <c:pt idx="5146">
                  <c:v>3.3998809835661357</c:v>
                </c:pt>
                <c:pt idx="5147">
                  <c:v>2.6992474919651279</c:v>
                </c:pt>
                <c:pt idx="5148">
                  <c:v>0.54119520600702387</c:v>
                </c:pt>
                <c:pt idx="5149">
                  <c:v>2.3489250065603677</c:v>
                </c:pt>
                <c:pt idx="5150">
                  <c:v>0.81628996113369579</c:v>
                </c:pt>
                <c:pt idx="5151">
                  <c:v>3.0809989023580822</c:v>
                </c:pt>
                <c:pt idx="5152">
                  <c:v>0.97909268795080273</c:v>
                </c:pt>
                <c:pt idx="5153">
                  <c:v>0.89151780620386945</c:v>
                </c:pt>
                <c:pt idx="5154">
                  <c:v>1.0228858684285262</c:v>
                </c:pt>
                <c:pt idx="5155">
                  <c:v>10.17492591892786</c:v>
                </c:pt>
                <c:pt idx="5156">
                  <c:v>7.9854505623779044</c:v>
                </c:pt>
                <c:pt idx="5157">
                  <c:v>0.49740202552930057</c:v>
                </c:pt>
                <c:pt idx="5158">
                  <c:v>2.9934194289277434</c:v>
                </c:pt>
                <c:pt idx="5159">
                  <c:v>3.387525911443416</c:v>
                </c:pt>
                <c:pt idx="5160">
                  <c:v>2.2175569443357106</c:v>
                </c:pt>
                <c:pt idx="5161">
                  <c:v>2.0861888821110539</c:v>
                </c:pt>
                <c:pt idx="5162">
                  <c:v>4.8887228485150835</c:v>
                </c:pt>
                <c:pt idx="5163">
                  <c:v>4.9325160289928078</c:v>
                </c:pt>
                <c:pt idx="5164">
                  <c:v>4.3194574191387334</c:v>
                </c:pt>
                <c:pt idx="5165">
                  <c:v>7.2971641074536562</c:v>
                </c:pt>
                <c:pt idx="5166">
                  <c:v>1.5723025983647637E-2</c:v>
                </c:pt>
                <c:pt idx="5167">
                  <c:v>1.4293370917792565</c:v>
                </c:pt>
                <c:pt idx="5168">
                  <c:v>4.9325160289928078</c:v>
                </c:pt>
                <c:pt idx="5169">
                  <c:v>3.0933516786390984</c:v>
                </c:pt>
                <c:pt idx="5170">
                  <c:v>1.035232790313201</c:v>
                </c:pt>
                <c:pt idx="5171">
                  <c:v>1.1542539306531829</c:v>
                </c:pt>
                <c:pt idx="5172">
                  <c:v>3.9130061957880025</c:v>
                </c:pt>
                <c:pt idx="5173">
                  <c:v>0.14709101933305341</c:v>
                </c:pt>
                <c:pt idx="5174">
                  <c:v>1.2541873282853895</c:v>
                </c:pt>
                <c:pt idx="5175">
                  <c:v>1.6044983344816368</c:v>
                </c:pt>
                <c:pt idx="5176">
                  <c:v>2.6992474919651279</c:v>
                </c:pt>
                <c:pt idx="5177">
                  <c:v>6.2462081304478883</c:v>
                </c:pt>
                <c:pt idx="5178">
                  <c:v>7.6912682941276271</c:v>
                </c:pt>
                <c:pt idx="5179">
                  <c:v>1.3855553905100464</c:v>
                </c:pt>
                <c:pt idx="5180">
                  <c:v>9.6932468505069558</c:v>
                </c:pt>
                <c:pt idx="5181">
                  <c:v>12.057886893521847</c:v>
                </c:pt>
                <c:pt idx="5182">
                  <c:v>5.1829051167653617</c:v>
                </c:pt>
                <c:pt idx="5183">
                  <c:v>6.4090108572649962</c:v>
                </c:pt>
                <c:pt idx="5184">
                  <c:v>3.6502700713386891</c:v>
                </c:pt>
                <c:pt idx="5185">
                  <c:v>2.3927181870380907</c:v>
                </c:pt>
                <c:pt idx="5186">
                  <c:v>2.7868223737120617</c:v>
                </c:pt>
                <c:pt idx="5187">
                  <c:v>1.4731302722569799</c:v>
                </c:pt>
                <c:pt idx="5188">
                  <c:v>0.37839259398200198</c:v>
                </c:pt>
                <c:pt idx="5189">
                  <c:v>2.2052041680546943</c:v>
                </c:pt>
                <c:pt idx="5190">
                  <c:v>0.84772462572614615</c:v>
                </c:pt>
                <c:pt idx="5191">
                  <c:v>0.14709101933305341</c:v>
                </c:pt>
                <c:pt idx="5192">
                  <c:v>2.1176246946243555</c:v>
                </c:pt>
                <c:pt idx="5193">
                  <c:v>2.7430291932343382</c:v>
                </c:pt>
                <c:pt idx="5194">
                  <c:v>2.7868223737120617</c:v>
                </c:pt>
                <c:pt idx="5195">
                  <c:v>4.6697799045434936</c:v>
                </c:pt>
                <c:pt idx="5196">
                  <c:v>5.8521039437739191</c:v>
                </c:pt>
                <c:pt idx="5197">
                  <c:v>5.282838514397568</c:v>
                </c:pt>
                <c:pt idx="5198">
                  <c:v>5.3704133961445013</c:v>
                </c:pt>
                <c:pt idx="5199">
                  <c:v>2.5678679505319582</c:v>
                </c:pt>
                <c:pt idx="5200">
                  <c:v>2.3804170671953835</c:v>
                </c:pt>
                <c:pt idx="5201">
                  <c:v>2.2052041680546943</c:v>
                </c:pt>
                <c:pt idx="5202">
                  <c:v>2.3804170671953835</c:v>
                </c:pt>
                <c:pt idx="5203">
                  <c:v>3.2561567012979085</c:v>
                </c:pt>
                <c:pt idx="5204">
                  <c:v>2.0423957016333305</c:v>
                </c:pt>
                <c:pt idx="5205">
                  <c:v>1.4731302722569799</c:v>
                </c:pt>
                <c:pt idx="5206">
                  <c:v>0.11564499032417513</c:v>
                </c:pt>
                <c:pt idx="5207">
                  <c:v>3.1809265603860317</c:v>
                </c:pt>
                <c:pt idx="5208">
                  <c:v>0.99143960983547785</c:v>
                </c:pt>
                <c:pt idx="5209">
                  <c:v>1.1542539306531829</c:v>
                </c:pt>
                <c:pt idx="5210">
                  <c:v>2.7868223737120617</c:v>
                </c:pt>
                <c:pt idx="5211">
                  <c:v>1.2418288124001164</c:v>
                </c:pt>
                <c:pt idx="5212">
                  <c:v>3.7816381335633462</c:v>
                </c:pt>
                <c:pt idx="5213">
                  <c:v>4.0443742580126596</c:v>
                </c:pt>
                <c:pt idx="5214">
                  <c:v>0.49740202552930057</c:v>
                </c:pt>
                <c:pt idx="5215">
                  <c:v>1.2856208449569886</c:v>
                </c:pt>
                <c:pt idx="5216">
                  <c:v>1.035232790313201</c:v>
                </c:pt>
                <c:pt idx="5217">
                  <c:v>3.7064102884931724</c:v>
                </c:pt>
                <c:pt idx="5218">
                  <c:v>4.7573547862904269</c:v>
                </c:pt>
                <c:pt idx="5219">
                  <c:v>1.1666009673299429</c:v>
                </c:pt>
                <c:pt idx="5220">
                  <c:v>1.9548208198863972</c:v>
                </c:pt>
                <c:pt idx="5221">
                  <c:v>0.58498838648474727</c:v>
                </c:pt>
                <c:pt idx="5222">
                  <c:v>0.23466590107998689</c:v>
                </c:pt>
                <c:pt idx="5223">
                  <c:v>1.8672344589309504</c:v>
                </c:pt>
                <c:pt idx="5224">
                  <c:v>1.1666009673299429</c:v>
                </c:pt>
                <c:pt idx="5225">
                  <c:v>5.4142065766222247</c:v>
                </c:pt>
                <c:pt idx="5226">
                  <c:v>3.2247197408637551</c:v>
                </c:pt>
                <c:pt idx="5227">
                  <c:v>1.5483592652480049</c:v>
                </c:pt>
                <c:pt idx="5228">
                  <c:v>0.23466590107998689</c:v>
                </c:pt>
                <c:pt idx="5229">
                  <c:v>3.5312490457907924</c:v>
                </c:pt>
                <c:pt idx="5230">
                  <c:v>4.5698465069112872</c:v>
                </c:pt>
                <c:pt idx="5231">
                  <c:v>2.5117392125859879</c:v>
                </c:pt>
                <c:pt idx="5232">
                  <c:v>0.50976065620665878</c:v>
                </c:pt>
                <c:pt idx="5233">
                  <c:v>1.035232790313201</c:v>
                </c:pt>
                <c:pt idx="5234">
                  <c:v>2.2489939047698639</c:v>
                </c:pt>
                <c:pt idx="5235">
                  <c:v>1.5045695285328353</c:v>
                </c:pt>
                <c:pt idx="5236">
                  <c:v>2.5117392125859879</c:v>
                </c:pt>
                <c:pt idx="5237">
                  <c:v>1.0666675696977364</c:v>
                </c:pt>
                <c:pt idx="5238">
                  <c:v>3.2999464380130772</c:v>
                </c:pt>
                <c:pt idx="5239">
                  <c:v>2.5117392125859879</c:v>
                </c:pt>
                <c:pt idx="5240">
                  <c:v>0.24702453175734512</c:v>
                </c:pt>
                <c:pt idx="5241">
                  <c:v>2.2175569443357106</c:v>
                </c:pt>
                <c:pt idx="5242">
                  <c:v>9.605660489551509</c:v>
                </c:pt>
                <c:pt idx="5243">
                  <c:v>1.6044983344816368</c:v>
                </c:pt>
                <c:pt idx="5244">
                  <c:v>16.230246291010335</c:v>
                </c:pt>
                <c:pt idx="5245">
                  <c:v>5.5893678193246057</c:v>
                </c:pt>
                <c:pt idx="5246">
                  <c:v>0.553542357475869</c:v>
                </c:pt>
                <c:pt idx="5247">
                  <c:v>4.3632505996164559</c:v>
                </c:pt>
                <c:pt idx="5248">
                  <c:v>2.436499888307301</c:v>
                </c:pt>
                <c:pt idx="5249">
                  <c:v>0.84772462572614615</c:v>
                </c:pt>
                <c:pt idx="5250">
                  <c:v>1.4293370917792565</c:v>
                </c:pt>
                <c:pt idx="5251">
                  <c:v>0.24702453175734512</c:v>
                </c:pt>
                <c:pt idx="5252">
                  <c:v>2.8743972554589949</c:v>
                </c:pt>
                <c:pt idx="5253">
                  <c:v>3.4436626848353455</c:v>
                </c:pt>
                <c:pt idx="5254">
                  <c:v>1.6797273274726614</c:v>
                </c:pt>
                <c:pt idx="5255">
                  <c:v>2.730681008636727</c:v>
                </c:pt>
                <c:pt idx="5256">
                  <c:v>7.7227029587200775</c:v>
                </c:pt>
                <c:pt idx="5257">
                  <c:v>6.321435975518062</c:v>
                </c:pt>
                <c:pt idx="5258">
                  <c:v>0.20323135127962177</c:v>
                </c:pt>
                <c:pt idx="5259">
                  <c:v>2.6431015352063882</c:v>
                </c:pt>
                <c:pt idx="5260">
                  <c:v>0.62877020254604254</c:v>
                </c:pt>
                <c:pt idx="5261">
                  <c:v>0.67256338302376595</c:v>
                </c:pt>
                <c:pt idx="5262">
                  <c:v>0.49740202552930057</c:v>
                </c:pt>
                <c:pt idx="5263">
                  <c:v>3.5750422262685162</c:v>
                </c:pt>
                <c:pt idx="5264">
                  <c:v>4.713573085021217</c:v>
                </c:pt>
                <c:pt idx="5265">
                  <c:v>0.77249678065597249</c:v>
                </c:pt>
                <c:pt idx="5266">
                  <c:v>1.1228076720601343</c:v>
                </c:pt>
                <c:pt idx="5267">
                  <c:v>1.9986025211556073</c:v>
                </c:pt>
                <c:pt idx="5268">
                  <c:v>2.2175569443357106</c:v>
                </c:pt>
                <c:pt idx="5269">
                  <c:v>3.8815600519870395</c:v>
                </c:pt>
                <c:pt idx="5270">
                  <c:v>2.9619836164144417</c:v>
                </c:pt>
                <c:pt idx="5271">
                  <c:v>1.9862554844788474</c:v>
                </c:pt>
                <c:pt idx="5272">
                  <c:v>0.32225226203543356</c:v>
                </c:pt>
                <c:pt idx="5273">
                  <c:v>3.0372091656429125</c:v>
                </c:pt>
                <c:pt idx="5274">
                  <c:v>3.1247886390732513</c:v>
                </c:pt>
                <c:pt idx="5275">
                  <c:v>1.7358663967062937</c:v>
                </c:pt>
                <c:pt idx="5276">
                  <c:v>0.80393144524842264</c:v>
                </c:pt>
                <c:pt idx="5277">
                  <c:v>0.37839259398200198</c:v>
                </c:pt>
                <c:pt idx="5278">
                  <c:v>3.8692130153102799</c:v>
                </c:pt>
                <c:pt idx="5279">
                  <c:v>0.45362032426009036</c:v>
                </c:pt>
                <c:pt idx="5280">
                  <c:v>2.8743972554589949</c:v>
                </c:pt>
                <c:pt idx="5281">
                  <c:v>0.29080623302655528</c:v>
                </c:pt>
                <c:pt idx="5282">
                  <c:v>0.54119520600702387</c:v>
                </c:pt>
                <c:pt idx="5283">
                  <c:v>4.4070437800941802</c:v>
                </c:pt>
                <c:pt idx="5284">
                  <c:v>4.1005144751671425</c:v>
                </c:pt>
                <c:pt idx="5285">
                  <c:v>3.0933516786390984</c:v>
                </c:pt>
                <c:pt idx="5286">
                  <c:v>5.5455746388468814</c:v>
                </c:pt>
                <c:pt idx="5287">
                  <c:v>4.8011479667681503</c:v>
                </c:pt>
                <c:pt idx="5288">
                  <c:v>2.3927181870380907</c:v>
                </c:pt>
                <c:pt idx="5289">
                  <c:v>0.62877020254604254</c:v>
                </c:pt>
                <c:pt idx="5290">
                  <c:v>3.6502700713386891</c:v>
                </c:pt>
                <c:pt idx="5291">
                  <c:v>11.53241464462322</c:v>
                </c:pt>
                <c:pt idx="5292">
                  <c:v>5.8835386083663694</c:v>
                </c:pt>
                <c:pt idx="5293">
                  <c:v>2.5117392125859879</c:v>
                </c:pt>
                <c:pt idx="5294">
                  <c:v>0.81628996113369579</c:v>
                </c:pt>
                <c:pt idx="5295">
                  <c:v>8.5232709958741424</c:v>
                </c:pt>
                <c:pt idx="5296">
                  <c:v>6.8592667403019627</c:v>
                </c:pt>
                <c:pt idx="5297">
                  <c:v>6.6841066455204334</c:v>
                </c:pt>
                <c:pt idx="5298">
                  <c:v>9.5304108339851599</c:v>
                </c:pt>
                <c:pt idx="5299">
                  <c:v>2.2927836414850331</c:v>
                </c:pt>
                <c:pt idx="5300">
                  <c:v>3.8692130153102799</c:v>
                </c:pt>
                <c:pt idx="5301">
                  <c:v>1.1542539306531829</c:v>
                </c:pt>
                <c:pt idx="5302">
                  <c:v>1.7673068009030002</c:v>
                </c:pt>
                <c:pt idx="5303">
                  <c:v>0.90386484288062929</c:v>
                </c:pt>
                <c:pt idx="5304">
                  <c:v>1.3855553905100464</c:v>
                </c:pt>
                <c:pt idx="5305">
                  <c:v>1.198035631922393</c:v>
                </c:pt>
                <c:pt idx="5306">
                  <c:v>9.8684080932093377</c:v>
                </c:pt>
                <c:pt idx="5307">
                  <c:v>10.087351037180927</c:v>
                </c:pt>
                <c:pt idx="5308">
                  <c:v>4.9201689923160474</c:v>
                </c:pt>
                <c:pt idx="5309">
                  <c:v>8.2481866868272178</c:v>
                </c:pt>
                <c:pt idx="5310">
                  <c:v>4.6574328678667332</c:v>
                </c:pt>
                <c:pt idx="5311">
                  <c:v>1.7358663967062937</c:v>
                </c:pt>
                <c:pt idx="5312">
                  <c:v>2.0423957016333305</c:v>
                </c:pt>
                <c:pt idx="5313">
                  <c:v>5.1952521534421212</c:v>
                </c:pt>
                <c:pt idx="5314">
                  <c:v>4.2318825373918001</c:v>
                </c:pt>
                <c:pt idx="5315">
                  <c:v>2.4802930687850244</c:v>
                </c:pt>
                <c:pt idx="5316">
                  <c:v>2.9619836164144417</c:v>
                </c:pt>
                <c:pt idx="5317">
                  <c:v>4.0129281142116957</c:v>
                </c:pt>
                <c:pt idx="5318">
                  <c:v>3.0933516786390984</c:v>
                </c:pt>
                <c:pt idx="5319">
                  <c:v>2.3051318260826443</c:v>
                </c:pt>
                <c:pt idx="5320">
                  <c:v>1.5169234527347033</c:v>
                </c:pt>
                <c:pt idx="5321">
                  <c:v>1.1104607501754598</c:v>
                </c:pt>
                <c:pt idx="5322">
                  <c:v>2.8070154494075697E-2</c:v>
                </c:pt>
                <c:pt idx="5323">
                  <c:v>3.1809265603860317</c:v>
                </c:pt>
                <c:pt idx="5324">
                  <c:v>2.3489250065603677</c:v>
                </c:pt>
                <c:pt idx="5325">
                  <c:v>6.1900679132934053</c:v>
                </c:pt>
                <c:pt idx="5326">
                  <c:v>4.1757423202373163</c:v>
                </c:pt>
                <c:pt idx="5327">
                  <c:v>1.6044983344816368</c:v>
                </c:pt>
                <c:pt idx="5328">
                  <c:v>2.4241528516305415</c:v>
                </c:pt>
                <c:pt idx="5329">
                  <c:v>7.4599668342707632</c:v>
                </c:pt>
                <c:pt idx="5330">
                  <c:v>1.3417622100323232</c:v>
                </c:pt>
                <c:pt idx="5331">
                  <c:v>6.9030599207796861</c:v>
                </c:pt>
                <c:pt idx="5332">
                  <c:v>5.1514704521729113</c:v>
                </c:pt>
                <c:pt idx="5333">
                  <c:v>6.6841066455204334</c:v>
                </c:pt>
                <c:pt idx="5334">
                  <c:v>8.6108562089087393</c:v>
                </c:pt>
                <c:pt idx="5335">
                  <c:v>0.46596747572893543</c:v>
                </c:pt>
                <c:pt idx="5336">
                  <c:v>0.49740202552930057</c:v>
                </c:pt>
                <c:pt idx="5337">
                  <c:v>4.5698465069112872</c:v>
                </c:pt>
                <c:pt idx="5338">
                  <c:v>2.2052041680546943</c:v>
                </c:pt>
                <c:pt idx="5339">
                  <c:v>8.4794881466840817</c:v>
                </c:pt>
                <c:pt idx="5340">
                  <c:v>5.326620215666777</c:v>
                </c:pt>
                <c:pt idx="5341">
                  <c:v>3.2247197408637551</c:v>
                </c:pt>
                <c:pt idx="5342">
                  <c:v>1.2856208449569886</c:v>
                </c:pt>
                <c:pt idx="5343">
                  <c:v>4.0881559592818695</c:v>
                </c:pt>
                <c:pt idx="5344">
                  <c:v>1.4169900551024965</c:v>
                </c:pt>
                <c:pt idx="5345">
                  <c:v>2.9496296922125733</c:v>
                </c:pt>
                <c:pt idx="5346">
                  <c:v>4.2633172019842496</c:v>
                </c:pt>
                <c:pt idx="5347">
                  <c:v>2.6868912719215579</c:v>
                </c:pt>
                <c:pt idx="5348">
                  <c:v>3.8692130153102799</c:v>
                </c:pt>
                <c:pt idx="5349">
                  <c:v>3.6502700713386891</c:v>
                </c:pt>
                <c:pt idx="5350">
                  <c:v>2.4241528516305415</c:v>
                </c:pt>
                <c:pt idx="5351">
                  <c:v>2.2489939047698639</c:v>
                </c:pt>
                <c:pt idx="5352">
                  <c:v>4.8325826313606006</c:v>
                </c:pt>
                <c:pt idx="5353">
                  <c:v>7.1863334971799017E-2</c:v>
                </c:pt>
                <c:pt idx="5354">
                  <c:v>0.20323135127962177</c:v>
                </c:pt>
                <c:pt idx="5355">
                  <c:v>3.0933516786390984</c:v>
                </c:pt>
                <c:pt idx="5356">
                  <c:v>4.8887228485150835</c:v>
                </c:pt>
                <c:pt idx="5357">
                  <c:v>10.80035452387572</c:v>
                </c:pt>
                <c:pt idx="5358">
                  <c:v>0.86007166240290611</c:v>
                </c:pt>
                <c:pt idx="5359">
                  <c:v>13.502947057201583</c:v>
                </c:pt>
                <c:pt idx="5360">
                  <c:v>11.751369067803322</c:v>
                </c:pt>
                <c:pt idx="5361">
                  <c:v>3.4874558653130689</c:v>
                </c:pt>
                <c:pt idx="5362">
                  <c:v>1.9110276394086738</c:v>
                </c:pt>
                <c:pt idx="5363">
                  <c:v>4.2756757178695235</c:v>
                </c:pt>
                <c:pt idx="5364">
                  <c:v>3.3560878030884123</c:v>
                </c:pt>
                <c:pt idx="5365">
                  <c:v>4.2756757178695235</c:v>
                </c:pt>
                <c:pt idx="5366">
                  <c:v>6.4213693731502692</c:v>
                </c:pt>
                <c:pt idx="5367">
                  <c:v>3.0933516786390984</c:v>
                </c:pt>
                <c:pt idx="5368">
                  <c:v>4.2756757178695235</c:v>
                </c:pt>
                <c:pt idx="5369">
                  <c:v>1.1228076720601343</c:v>
                </c:pt>
                <c:pt idx="5370">
                  <c:v>7.1863334971799017E-2</c:v>
                </c:pt>
                <c:pt idx="5371">
                  <c:v>2.5678679505319582</c:v>
                </c:pt>
                <c:pt idx="5372">
                  <c:v>1.4731302722569799</c:v>
                </c:pt>
                <c:pt idx="5373">
                  <c:v>0.62877020254604254</c:v>
                </c:pt>
                <c:pt idx="5374">
                  <c:v>0.553542357475869</c:v>
                </c:pt>
                <c:pt idx="5375">
                  <c:v>0.15943817080189851</c:v>
                </c:pt>
                <c:pt idx="5376">
                  <c:v>1.9424657477636782</c:v>
                </c:pt>
                <c:pt idx="5377">
                  <c:v>3.2561567012979085</c:v>
                </c:pt>
                <c:pt idx="5378">
                  <c:v>2.0861888821110539</c:v>
                </c:pt>
                <c:pt idx="5379">
                  <c:v>0.90386484288062929</c:v>
                </c:pt>
                <c:pt idx="5380">
                  <c:v>1.2541873282853895</c:v>
                </c:pt>
                <c:pt idx="5381">
                  <c:v>2.7430291932343382</c:v>
                </c:pt>
                <c:pt idx="5382">
                  <c:v>2.9181904359367183</c:v>
                </c:pt>
                <c:pt idx="5383">
                  <c:v>0.59733553795359229</c:v>
                </c:pt>
                <c:pt idx="5384">
                  <c:v>2.436499888307301</c:v>
                </c:pt>
                <c:pt idx="5385">
                  <c:v>0.80393144524842264</c:v>
                </c:pt>
                <c:pt idx="5386">
                  <c:v>2.3365664906750947</c:v>
                </c:pt>
                <c:pt idx="5387">
                  <c:v>1.4169900551024965</c:v>
                </c:pt>
                <c:pt idx="5388">
                  <c:v>1.2103941478076663</c:v>
                </c:pt>
                <c:pt idx="5389">
                  <c:v>2.0423957016333305</c:v>
                </c:pt>
                <c:pt idx="5390">
                  <c:v>1.5045695285328353</c:v>
                </c:pt>
                <c:pt idx="5391">
                  <c:v>8.2919683880964286</c:v>
                </c:pt>
                <c:pt idx="5392">
                  <c:v>4.7888009300913907</c:v>
                </c:pt>
                <c:pt idx="5393">
                  <c:v>0.23466590107998689</c:v>
                </c:pt>
                <c:pt idx="5394">
                  <c:v>0.553542357475869</c:v>
                </c:pt>
                <c:pt idx="5395">
                  <c:v>0.68492189890903887</c:v>
                </c:pt>
                <c:pt idx="5396">
                  <c:v>3.2247197408637551</c:v>
                </c:pt>
                <c:pt idx="5397">
                  <c:v>7.2095788944190611</c:v>
                </c:pt>
                <c:pt idx="5398">
                  <c:v>8.3043269039817016</c:v>
                </c:pt>
                <c:pt idx="5399">
                  <c:v>3.387525911443416</c:v>
                </c:pt>
                <c:pt idx="5400">
                  <c:v>2.9496296922125733</c:v>
                </c:pt>
                <c:pt idx="5401">
                  <c:v>1.6482915149593602</c:v>
                </c:pt>
                <c:pt idx="5402">
                  <c:v>7.9977987469755156</c:v>
                </c:pt>
                <c:pt idx="5403">
                  <c:v>6.0272651864762983</c:v>
                </c:pt>
                <c:pt idx="5404">
                  <c:v>1.9424657477636782</c:v>
                </c:pt>
                <c:pt idx="5405">
                  <c:v>2.5993117984912186</c:v>
                </c:pt>
                <c:pt idx="5406">
                  <c:v>0.89151780620386945</c:v>
                </c:pt>
                <c:pt idx="5407">
                  <c:v>3.0372091656429125</c:v>
                </c:pt>
                <c:pt idx="5408">
                  <c:v>5.4018480607369508</c:v>
                </c:pt>
                <c:pt idx="5409">
                  <c:v>4.9639506935852582</c:v>
                </c:pt>
                <c:pt idx="5410">
                  <c:v>5.7521705461417119</c:v>
                </c:pt>
                <c:pt idx="5411">
                  <c:v>5.1391119362876374</c:v>
                </c:pt>
                <c:pt idx="5412">
                  <c:v>0.80393144524842264</c:v>
                </c:pt>
                <c:pt idx="5413">
                  <c:v>4.7573547862904269</c:v>
                </c:pt>
                <c:pt idx="5414">
                  <c:v>4.2318825373918001</c:v>
                </c:pt>
                <c:pt idx="5415">
                  <c:v>1.6044983344816368</c:v>
                </c:pt>
                <c:pt idx="5416">
                  <c:v>1.5723025983647637E-2</c:v>
                </c:pt>
                <c:pt idx="5417">
                  <c:v>10.450009080053933</c:v>
                </c:pt>
                <c:pt idx="5418">
                  <c:v>17.981858718034136</c:v>
                </c:pt>
                <c:pt idx="5419">
                  <c:v>15.836165062753391</c:v>
                </c:pt>
                <c:pt idx="5420">
                  <c:v>5.0638840912174636</c:v>
                </c:pt>
                <c:pt idx="5421">
                  <c:v>4.5260533264335638</c:v>
                </c:pt>
                <c:pt idx="5422">
                  <c:v>5.3580663594677409</c:v>
                </c:pt>
                <c:pt idx="5423">
                  <c:v>8.7736589357258445</c:v>
                </c:pt>
                <c:pt idx="5424">
                  <c:v>14.729064276909732</c:v>
                </c:pt>
                <c:pt idx="5425">
                  <c:v>10.306305460361029</c:v>
                </c:pt>
                <c:pt idx="5426">
                  <c:v>10.262512279883307</c:v>
                </c:pt>
                <c:pt idx="5427">
                  <c:v>2.1614144313395247</c:v>
                </c:pt>
                <c:pt idx="5428">
                  <c:v>9.048753576060431</c:v>
                </c:pt>
                <c:pt idx="5429">
                  <c:v>4.4946186618411144</c:v>
                </c:pt>
                <c:pt idx="5430">
                  <c:v>2.261350124813434</c:v>
                </c:pt>
                <c:pt idx="5431">
                  <c:v>4.307110382461973</c:v>
                </c:pt>
                <c:pt idx="5432">
                  <c:v>2.8182604820670658</c:v>
                </c:pt>
                <c:pt idx="5433">
                  <c:v>0.50976065620665878</c:v>
                </c:pt>
                <c:pt idx="5434">
                  <c:v>3.1371448591168223</c:v>
                </c:pt>
                <c:pt idx="5435">
                  <c:v>0.59733553795359229</c:v>
                </c:pt>
                <c:pt idx="5436">
                  <c:v>1.3732003183873274</c:v>
                </c:pt>
                <c:pt idx="5437">
                  <c:v>1.9862554844788474</c:v>
                </c:pt>
                <c:pt idx="5438">
                  <c:v>1.5607051540039136</c:v>
                </c:pt>
                <c:pt idx="5439">
                  <c:v>1.1542539306531829</c:v>
                </c:pt>
                <c:pt idx="5440">
                  <c:v>0.40982714378236712</c:v>
                </c:pt>
                <c:pt idx="5441">
                  <c:v>1.2541873282853895</c:v>
                </c:pt>
                <c:pt idx="5442">
                  <c:v>1.7235170641878312</c:v>
                </c:pt>
                <c:pt idx="5443">
                  <c:v>1.0666675696977364</c:v>
                </c:pt>
                <c:pt idx="5444">
                  <c:v>12.902194158873623</c:v>
                </c:pt>
                <c:pt idx="5445">
                  <c:v>12.245353847750341</c:v>
                </c:pt>
                <c:pt idx="5446">
                  <c:v>7.7788431758745595</c:v>
                </c:pt>
                <c:pt idx="5447">
                  <c:v>3.7939851702401057</c:v>
                </c:pt>
                <c:pt idx="5448">
                  <c:v>1.8110965376181696</c:v>
                </c:pt>
                <c:pt idx="5449">
                  <c:v>3.5626848583040935</c:v>
                </c:pt>
                <c:pt idx="5450">
                  <c:v>0.77249678065597249</c:v>
                </c:pt>
                <c:pt idx="5451">
                  <c:v>2.1614144313395247</c:v>
                </c:pt>
                <c:pt idx="5452">
                  <c:v>0.90386484288062929</c:v>
                </c:pt>
                <c:pt idx="5453">
                  <c:v>0.14709101933305341</c:v>
                </c:pt>
                <c:pt idx="5454">
                  <c:v>7.5037600147484866</c:v>
                </c:pt>
                <c:pt idx="5455">
                  <c:v>6.0586998510687478</c:v>
                </c:pt>
                <c:pt idx="5456">
                  <c:v>9.2553494833552623</c:v>
                </c:pt>
                <c:pt idx="5457">
                  <c:v>10.131144217658651</c:v>
                </c:pt>
                <c:pt idx="5458">
                  <c:v>6.8031265231474807</c:v>
                </c:pt>
                <c:pt idx="5459">
                  <c:v>2.4241528516305415</c:v>
                </c:pt>
                <c:pt idx="5460">
                  <c:v>4.0129281142116957</c:v>
                </c:pt>
                <c:pt idx="5461">
                  <c:v>16.580591734832119</c:v>
                </c:pt>
                <c:pt idx="5462">
                  <c:v>27.133887289324953</c:v>
                </c:pt>
                <c:pt idx="5463">
                  <c:v>27.703141239492794</c:v>
                </c:pt>
                <c:pt idx="5464">
                  <c:v>12.157767486794894</c:v>
                </c:pt>
                <c:pt idx="5465">
                  <c:v>5.282838514397568</c:v>
                </c:pt>
                <c:pt idx="5466">
                  <c:v>0.58498838648474727</c:v>
                </c:pt>
                <c:pt idx="5467">
                  <c:v>2.4802930687850244</c:v>
                </c:pt>
                <c:pt idx="5468">
                  <c:v>3.2999464380130772</c:v>
                </c:pt>
                <c:pt idx="5469">
                  <c:v>11.225881895933627</c:v>
                </c:pt>
                <c:pt idx="5470">
                  <c:v>13.634326598634756</c:v>
                </c:pt>
                <c:pt idx="5471">
                  <c:v>7.5913348964954208</c:v>
                </c:pt>
                <c:pt idx="5472">
                  <c:v>8.9050269979505021</c:v>
                </c:pt>
                <c:pt idx="5473">
                  <c:v>12.495784260673542</c:v>
                </c:pt>
                <c:pt idx="5474">
                  <c:v>7.3285987720461074</c:v>
                </c:pt>
                <c:pt idx="5475">
                  <c:v>7.1096558280745166</c:v>
                </c:pt>
                <c:pt idx="5476">
                  <c:v>5.1829051167653617</c:v>
                </c:pt>
                <c:pt idx="5477">
                  <c:v>9.3867175455799181</c:v>
                </c:pt>
                <c:pt idx="5478">
                  <c:v>3.7378449530856228</c:v>
                </c:pt>
                <c:pt idx="5479">
                  <c:v>2.7868223737120617</c:v>
                </c:pt>
                <c:pt idx="5480">
                  <c:v>9.6179960470197567</c:v>
                </c:pt>
                <c:pt idx="5481">
                  <c:v>7.8226363563522829</c:v>
                </c:pt>
                <c:pt idx="5482">
                  <c:v>7.5599002319029704</c:v>
                </c:pt>
                <c:pt idx="5483">
                  <c:v>6.7278986780773069</c:v>
                </c:pt>
                <c:pt idx="5484">
                  <c:v>0.99143960983547785</c:v>
                </c:pt>
                <c:pt idx="5485">
                  <c:v>1.5169234527347033</c:v>
                </c:pt>
                <c:pt idx="5486">
                  <c:v>0.99143960983547785</c:v>
                </c:pt>
                <c:pt idx="5487">
                  <c:v>1.5607051540039136</c:v>
                </c:pt>
                <c:pt idx="5488">
                  <c:v>2.9181904359367183</c:v>
                </c:pt>
                <c:pt idx="5489">
                  <c:v>4.1005144751671425</c:v>
                </c:pt>
                <c:pt idx="5490">
                  <c:v>2.1299820625887773</c:v>
                </c:pt>
                <c:pt idx="5491">
                  <c:v>0.64112871843131558</c:v>
                </c:pt>
                <c:pt idx="5492">
                  <c:v>0.59733553795359229</c:v>
                </c:pt>
                <c:pt idx="5493">
                  <c:v>2.7868223737120617</c:v>
                </c:pt>
                <c:pt idx="5494">
                  <c:v>1.0790259707909244</c:v>
                </c:pt>
                <c:pt idx="5495">
                  <c:v>3.2123681125035901</c:v>
                </c:pt>
                <c:pt idx="5496">
                  <c:v>1.8110965376181696</c:v>
                </c:pt>
                <c:pt idx="5497">
                  <c:v>7.197230709821449</c:v>
                </c:pt>
                <c:pt idx="5498">
                  <c:v>7.0658626475967932</c:v>
                </c:pt>
                <c:pt idx="5499">
                  <c:v>6.9782877658498599</c:v>
                </c:pt>
                <c:pt idx="5500">
                  <c:v>5.1391119362876374</c:v>
                </c:pt>
                <c:pt idx="5501">
                  <c:v>5.4894344216923985</c:v>
                </c:pt>
                <c:pt idx="5502">
                  <c:v>2.4678886360656986</c:v>
                </c:pt>
                <c:pt idx="5503">
                  <c:v>3.3998809835661357</c:v>
                </c:pt>
                <c:pt idx="5504">
                  <c:v>8.1291668092001714</c:v>
                </c:pt>
                <c:pt idx="5505">
                  <c:v>12.245353847750341</c:v>
                </c:pt>
                <c:pt idx="5506">
                  <c:v>12.94604473539391</c:v>
                </c:pt>
                <c:pt idx="5507">
                  <c:v>4.05672129468942</c:v>
                </c:pt>
                <c:pt idx="5508">
                  <c:v>3.2999464380130772</c:v>
                </c:pt>
                <c:pt idx="5509">
                  <c:v>2.7744707453518962</c:v>
                </c:pt>
                <c:pt idx="5510">
                  <c:v>2.7868223737120617</c:v>
                </c:pt>
                <c:pt idx="5511">
                  <c:v>3.9567878970572132</c:v>
                </c:pt>
                <c:pt idx="5512">
                  <c:v>2.8182604820670658</c:v>
                </c:pt>
                <c:pt idx="5513">
                  <c:v>6.3652291559957854</c:v>
                </c:pt>
                <c:pt idx="5514">
                  <c:v>7.197230709821449</c:v>
                </c:pt>
                <c:pt idx="5515">
                  <c:v>4.876375811838324</c:v>
                </c:pt>
                <c:pt idx="5516">
                  <c:v>1.5921490019631743</c:v>
                </c:pt>
                <c:pt idx="5517">
                  <c:v>2.3804170671953835</c:v>
                </c:pt>
                <c:pt idx="5518">
                  <c:v>5.4579997570999472</c:v>
                </c:pt>
                <c:pt idx="5519">
                  <c:v>19.558298423147043</c:v>
                </c:pt>
                <c:pt idx="5520">
                  <c:v>38.387873731461362</c:v>
                </c:pt>
                <c:pt idx="5521">
                  <c:v>20.609219962527273</c:v>
                </c:pt>
                <c:pt idx="5522">
                  <c:v>2.7868223737120617</c:v>
                </c:pt>
                <c:pt idx="5523">
                  <c:v>8.260534871424829</c:v>
                </c:pt>
                <c:pt idx="5524">
                  <c:v>3.2247197408637551</c:v>
                </c:pt>
                <c:pt idx="5525">
                  <c:v>6.8469082244166897</c:v>
                </c:pt>
                <c:pt idx="5526">
                  <c:v>5.1391119362876374</c:v>
                </c:pt>
                <c:pt idx="5527">
                  <c:v>7.2410238902991741</c:v>
                </c:pt>
                <c:pt idx="5528">
                  <c:v>10.043557856703202</c:v>
                </c:pt>
                <c:pt idx="5529">
                  <c:v>6.2776427950403395</c:v>
                </c:pt>
                <c:pt idx="5530">
                  <c:v>4.5698465069112872</c:v>
                </c:pt>
                <c:pt idx="5531">
                  <c:v>6.0586998510687478</c:v>
                </c:pt>
                <c:pt idx="5532">
                  <c:v>15.736250031854803</c:v>
                </c:pt>
                <c:pt idx="5533">
                  <c:v>11.751369067803322</c:v>
                </c:pt>
                <c:pt idx="5534">
                  <c:v>7.9854505623779044</c:v>
                </c:pt>
                <c:pt idx="5535">
                  <c:v>6.5403903986981664</c:v>
                </c:pt>
                <c:pt idx="5536">
                  <c:v>2.5993117984912186</c:v>
                </c:pt>
                <c:pt idx="5537">
                  <c:v>0.15943817080189851</c:v>
                </c:pt>
                <c:pt idx="5538">
                  <c:v>5.3704133961445013</c:v>
                </c:pt>
                <c:pt idx="5539">
                  <c:v>2.8182604820670658</c:v>
                </c:pt>
                <c:pt idx="5540">
                  <c:v>9.5180856078045757</c:v>
                </c:pt>
                <c:pt idx="5541">
                  <c:v>7.6789212574508676</c:v>
                </c:pt>
                <c:pt idx="5542">
                  <c:v>6.1462747328156828</c:v>
                </c:pt>
                <c:pt idx="5543">
                  <c:v>1.5723025983647637E-2</c:v>
                </c:pt>
                <c:pt idx="5544">
                  <c:v>4.8011479667681503</c:v>
                </c:pt>
                <c:pt idx="5545">
                  <c:v>8.0853724808015972</c:v>
                </c:pt>
                <c:pt idx="5546">
                  <c:v>8.8735923333580526</c:v>
                </c:pt>
                <c:pt idx="5547">
                  <c:v>8.0415907795323864</c:v>
                </c:pt>
                <c:pt idx="5548">
                  <c:v>5.8083107632961948</c:v>
                </c:pt>
                <c:pt idx="5549">
                  <c:v>11.194435752132664</c:v>
                </c:pt>
                <c:pt idx="5550">
                  <c:v>8.172958841757044</c:v>
                </c:pt>
                <c:pt idx="5551">
                  <c:v>5.2390453339198446</c:v>
                </c:pt>
                <c:pt idx="5552">
                  <c:v>6.3775761926725458</c:v>
                </c:pt>
                <c:pt idx="5553">
                  <c:v>9.9244909143212539</c:v>
                </c:pt>
                <c:pt idx="5554">
                  <c:v>7.3847389892005904</c:v>
                </c:pt>
                <c:pt idx="5555">
                  <c:v>7.1657960452289986</c:v>
                </c:pt>
                <c:pt idx="5556">
                  <c:v>3.4874558653130689</c:v>
                </c:pt>
                <c:pt idx="5557">
                  <c:v>1.8234527576617403</c:v>
                </c:pt>
                <c:pt idx="5558">
                  <c:v>1.0228858684285262</c:v>
                </c:pt>
                <c:pt idx="5559">
                  <c:v>0.14709101933305341</c:v>
                </c:pt>
                <c:pt idx="5560">
                  <c:v>0.11564499032417513</c:v>
                </c:pt>
                <c:pt idx="5561">
                  <c:v>4.8325826313606006</c:v>
                </c:pt>
                <c:pt idx="5562">
                  <c:v>2.862050218782235</c:v>
                </c:pt>
                <c:pt idx="5563">
                  <c:v>0.42217429525121219</c:v>
                </c:pt>
                <c:pt idx="5564">
                  <c:v>0.33459941350427863</c:v>
                </c:pt>
                <c:pt idx="5565">
                  <c:v>5.7207358815492615</c:v>
                </c:pt>
                <c:pt idx="5566">
                  <c:v>8.2167405430262548</c:v>
                </c:pt>
                <c:pt idx="5567">
                  <c:v>3.0372091656429125</c:v>
                </c:pt>
                <c:pt idx="5568">
                  <c:v>5.6208024839170543</c:v>
                </c:pt>
                <c:pt idx="5569">
                  <c:v>5.7207358815492615</c:v>
                </c:pt>
                <c:pt idx="5570">
                  <c:v>10.437673522585687</c:v>
                </c:pt>
                <c:pt idx="5571">
                  <c:v>13.502947057201583</c:v>
                </c:pt>
                <c:pt idx="5572">
                  <c:v>11.00693895196204</c:v>
                </c:pt>
                <c:pt idx="5573">
                  <c:v>15.166996081686964</c:v>
                </c:pt>
                <c:pt idx="5574">
                  <c:v>6.7593333426697555</c:v>
                </c:pt>
                <c:pt idx="5575">
                  <c:v>2.9181904359367183</c:v>
                </c:pt>
                <c:pt idx="5576">
                  <c:v>4.6259867240657702</c:v>
                </c:pt>
                <c:pt idx="5577">
                  <c:v>1.5723025983647637E-2</c:v>
                </c:pt>
                <c:pt idx="5578">
                  <c:v>0.99143960983547785</c:v>
                </c:pt>
                <c:pt idx="5579">
                  <c:v>3.5750422262685162</c:v>
                </c:pt>
                <c:pt idx="5580">
                  <c:v>5.3580663594677409</c:v>
                </c:pt>
                <c:pt idx="5581">
                  <c:v>3.5626848583040935</c:v>
                </c:pt>
                <c:pt idx="5582">
                  <c:v>2.2052041680546943</c:v>
                </c:pt>
                <c:pt idx="5583">
                  <c:v>6.6279652804450997</c:v>
                </c:pt>
                <c:pt idx="5584">
                  <c:v>0.23466590107998689</c:v>
                </c:pt>
                <c:pt idx="5585">
                  <c:v>5.2266982972430851</c:v>
                </c:pt>
                <c:pt idx="5586">
                  <c:v>2.1299820625887773</c:v>
                </c:pt>
                <c:pt idx="5587">
                  <c:v>33.220622811345407</c:v>
                </c:pt>
                <c:pt idx="5588">
                  <c:v>43.730182581403085</c:v>
                </c:pt>
                <c:pt idx="5589">
                  <c:v>24.681698766742713</c:v>
                </c:pt>
                <c:pt idx="5590">
                  <c:v>9.968341490841544</c:v>
                </c:pt>
                <c:pt idx="5591">
                  <c:v>3.3122946226106889</c:v>
                </c:pt>
                <c:pt idx="5592">
                  <c:v>0.46596747572893543</c:v>
                </c:pt>
                <c:pt idx="5593">
                  <c:v>6.6279652804450997</c:v>
                </c:pt>
                <c:pt idx="5594">
                  <c:v>14.072223965786449</c:v>
                </c:pt>
                <c:pt idx="5595">
                  <c:v>15.911422753765697</c:v>
                </c:pt>
                <c:pt idx="5596">
                  <c:v>12.714738683853643</c:v>
                </c:pt>
                <c:pt idx="5597">
                  <c:v>14.466305194043391</c:v>
                </c:pt>
                <c:pt idx="5598">
                  <c:v>13.240210932752273</c:v>
                </c:pt>
                <c:pt idx="5599">
                  <c:v>6.5403903986981664</c:v>
                </c:pt>
                <c:pt idx="5600">
                  <c:v>6.5403903986981664</c:v>
                </c:pt>
                <c:pt idx="5601">
                  <c:v>5.7521705461417119</c:v>
                </c:pt>
                <c:pt idx="5602">
                  <c:v>5.533227602170121</c:v>
                </c:pt>
                <c:pt idx="5603">
                  <c:v>1.198035631922393</c:v>
                </c:pt>
                <c:pt idx="5604">
                  <c:v>1.8672344589309504</c:v>
                </c:pt>
                <c:pt idx="5605">
                  <c:v>4.3194574191387334</c:v>
                </c:pt>
                <c:pt idx="5606">
                  <c:v>0.94765802335835259</c:v>
                </c:pt>
                <c:pt idx="5607">
                  <c:v>1.5483592652480049</c:v>
                </c:pt>
                <c:pt idx="5608">
                  <c:v>0.45362032426009036</c:v>
                </c:pt>
                <c:pt idx="5609">
                  <c:v>0.59733553795359229</c:v>
                </c:pt>
                <c:pt idx="5610">
                  <c:v>7.8226363563522829</c:v>
                </c:pt>
                <c:pt idx="5611">
                  <c:v>8.3043269039817016</c:v>
                </c:pt>
                <c:pt idx="5612">
                  <c:v>2.9181904359367183</c:v>
                </c:pt>
                <c:pt idx="5613">
                  <c:v>5.6331495205938147</c:v>
                </c:pt>
                <c:pt idx="5614">
                  <c:v>6.5089442548972034</c:v>
                </c:pt>
                <c:pt idx="5615">
                  <c:v>4.6259867240657702</c:v>
                </c:pt>
                <c:pt idx="5616">
                  <c:v>3.4874558653130689</c:v>
                </c:pt>
                <c:pt idx="5617">
                  <c:v>6.9468427699697477</c:v>
                </c:pt>
                <c:pt idx="5618">
                  <c:v>9.0925938212930593</c:v>
                </c:pt>
                <c:pt idx="5619">
                  <c:v>8.8735923333580526</c:v>
                </c:pt>
                <c:pt idx="5620">
                  <c:v>3.6626171080154495</c:v>
                </c:pt>
                <c:pt idx="5621">
                  <c:v>16.086595475676589</c:v>
                </c:pt>
                <c:pt idx="5622">
                  <c:v>10.656616466557278</c:v>
                </c:pt>
                <c:pt idx="5623">
                  <c:v>9.0363950601751597</c:v>
                </c:pt>
                <c:pt idx="5624">
                  <c:v>10.656616466557278</c:v>
                </c:pt>
                <c:pt idx="5625">
                  <c:v>5.7959637266194344</c:v>
                </c:pt>
                <c:pt idx="5626">
                  <c:v>2.9619836164144417</c:v>
                </c:pt>
                <c:pt idx="5627">
                  <c:v>7.8226363563522829</c:v>
                </c:pt>
                <c:pt idx="5628">
                  <c:v>10.931676669266325</c:v>
                </c:pt>
                <c:pt idx="5629">
                  <c:v>4.4946186618411144</c:v>
                </c:pt>
                <c:pt idx="5630">
                  <c:v>0.90386484288062929</c:v>
                </c:pt>
                <c:pt idx="5631">
                  <c:v>5.6769427010715381</c:v>
                </c:pt>
                <c:pt idx="5632">
                  <c:v>16.930937178653906</c:v>
                </c:pt>
                <c:pt idx="5633">
                  <c:v>12.026445341404289</c:v>
                </c:pt>
                <c:pt idx="5634">
                  <c:v>4.05672129468942</c:v>
                </c:pt>
                <c:pt idx="5635">
                  <c:v>0.15943817080189851</c:v>
                </c:pt>
                <c:pt idx="5636">
                  <c:v>4.1319491397595938</c:v>
                </c:pt>
                <c:pt idx="5637">
                  <c:v>1.6797273274726614</c:v>
                </c:pt>
                <c:pt idx="5638">
                  <c:v>0.29080623302655528</c:v>
                </c:pt>
                <c:pt idx="5639">
                  <c:v>1.6359375907574925</c:v>
                </c:pt>
                <c:pt idx="5640">
                  <c:v>7.1096558280745166</c:v>
                </c:pt>
                <c:pt idx="5641">
                  <c:v>12.320634497179672</c:v>
                </c:pt>
                <c:pt idx="5642">
                  <c:v>19.502119176683617</c:v>
                </c:pt>
                <c:pt idx="5643">
                  <c:v>16.130331260111745</c:v>
                </c:pt>
                <c:pt idx="5644">
                  <c:v>11.182088715455905</c:v>
                </c:pt>
                <c:pt idx="5645">
                  <c:v>4.9639506935852582</c:v>
                </c:pt>
                <c:pt idx="5646">
                  <c:v>9.2553494833552623</c:v>
                </c:pt>
                <c:pt idx="5647">
                  <c:v>4.5260533264335638</c:v>
                </c:pt>
                <c:pt idx="5648">
                  <c:v>13.515298685561749</c:v>
                </c:pt>
                <c:pt idx="5649">
                  <c:v>21.134738128259951</c:v>
                </c:pt>
                <c:pt idx="5650">
                  <c:v>14.522484440506823</c:v>
                </c:pt>
                <c:pt idx="5651">
                  <c:v>16.405419012921225</c:v>
                </c:pt>
                <c:pt idx="5652">
                  <c:v>15.704728125277652</c:v>
                </c:pt>
                <c:pt idx="5653">
                  <c:v>14.04081685129443</c:v>
                </c:pt>
                <c:pt idx="5654">
                  <c:v>25.294688501345707</c:v>
                </c:pt>
                <c:pt idx="5655">
                  <c:v>7.6036945603015456</c:v>
                </c:pt>
                <c:pt idx="5656">
                  <c:v>8.2919683880964286</c:v>
                </c:pt>
                <c:pt idx="5657">
                  <c:v>13.327797293707718</c:v>
                </c:pt>
                <c:pt idx="5658">
                  <c:v>4.0005810775349362</c:v>
                </c:pt>
                <c:pt idx="5659">
                  <c:v>7.1657960452289986</c:v>
                </c:pt>
                <c:pt idx="5660">
                  <c:v>3.4751053848737556</c:v>
                </c:pt>
                <c:pt idx="5661">
                  <c:v>6.9468427699697477</c:v>
                </c:pt>
                <c:pt idx="5662">
                  <c:v>6.1148400682232324</c:v>
                </c:pt>
                <c:pt idx="5663">
                  <c:v>7.1534375293437273</c:v>
                </c:pt>
                <c:pt idx="5664">
                  <c:v>14.466305194043391</c:v>
                </c:pt>
                <c:pt idx="5665">
                  <c:v>19.020451587471225</c:v>
                </c:pt>
                <c:pt idx="5666">
                  <c:v>15.473490948988463</c:v>
                </c:pt>
                <c:pt idx="5667">
                  <c:v>10.087351037180927</c:v>
                </c:pt>
                <c:pt idx="5668">
                  <c:v>10.437673522585687</c:v>
                </c:pt>
                <c:pt idx="5669">
                  <c:v>9.3429243651021974</c:v>
                </c:pt>
                <c:pt idx="5670">
                  <c:v>3.6940517726078994</c:v>
                </c:pt>
                <c:pt idx="5671">
                  <c:v>4.0005810775349362</c:v>
                </c:pt>
                <c:pt idx="5672">
                  <c:v>4.482271625164354</c:v>
                </c:pt>
                <c:pt idx="5673">
                  <c:v>12.233048136224227</c:v>
                </c:pt>
                <c:pt idx="5674">
                  <c:v>19.852464620505401</c:v>
                </c:pt>
                <c:pt idx="5675">
                  <c:v>10.218719099405584</c:v>
                </c:pt>
                <c:pt idx="5676">
                  <c:v>6.4651625536279917</c:v>
                </c:pt>
                <c:pt idx="5677">
                  <c:v>7.3409469566437178</c:v>
                </c:pt>
                <c:pt idx="5678">
                  <c:v>1.1228076720601343</c:v>
                </c:pt>
                <c:pt idx="5679">
                  <c:v>3.2685129213414785</c:v>
                </c:pt>
                <c:pt idx="5680">
                  <c:v>16.405419012921225</c:v>
                </c:pt>
                <c:pt idx="5681">
                  <c:v>15.704728125277652</c:v>
                </c:pt>
                <c:pt idx="5682">
                  <c:v>14.259725357640479</c:v>
                </c:pt>
                <c:pt idx="5683">
                  <c:v>14.434898079551376</c:v>
                </c:pt>
                <c:pt idx="5684">
                  <c:v>15.617256556407339</c:v>
                </c:pt>
                <c:pt idx="5685">
                  <c:v>15.704728125277652</c:v>
                </c:pt>
                <c:pt idx="5686">
                  <c:v>8.3043269039817016</c:v>
                </c:pt>
                <c:pt idx="5687">
                  <c:v>4.8449411472458737</c:v>
                </c:pt>
                <c:pt idx="5688">
                  <c:v>5.8521039437739191</c:v>
                </c:pt>
                <c:pt idx="5689">
                  <c:v>3.2123681125035901</c:v>
                </c:pt>
                <c:pt idx="5690">
                  <c:v>5.2266982972430851</c:v>
                </c:pt>
                <c:pt idx="5691">
                  <c:v>4.3509035629396964</c:v>
                </c:pt>
                <c:pt idx="5692">
                  <c:v>1.1104607501754598</c:v>
                </c:pt>
                <c:pt idx="5693">
                  <c:v>1.5045695285328353</c:v>
                </c:pt>
                <c:pt idx="5694">
                  <c:v>5.0638840912174636</c:v>
                </c:pt>
                <c:pt idx="5695">
                  <c:v>8.260534871424829</c:v>
                </c:pt>
                <c:pt idx="5696">
                  <c:v>8.8297991528803284</c:v>
                </c:pt>
                <c:pt idx="5697">
                  <c:v>7.7788431758745595</c:v>
                </c:pt>
                <c:pt idx="5698">
                  <c:v>4.3632505996164559</c:v>
                </c:pt>
                <c:pt idx="5699">
                  <c:v>9.0363950601751597</c:v>
                </c:pt>
                <c:pt idx="5700">
                  <c:v>6.6279652804450997</c:v>
                </c:pt>
                <c:pt idx="5701">
                  <c:v>5.6645956643947786</c:v>
                </c:pt>
                <c:pt idx="5702">
                  <c:v>4.482271625164354</c:v>
                </c:pt>
                <c:pt idx="5703">
                  <c:v>9.8246149127316116</c:v>
                </c:pt>
                <c:pt idx="5704">
                  <c:v>10.481455223854896</c:v>
                </c:pt>
                <c:pt idx="5705">
                  <c:v>12.145473254477293</c:v>
                </c:pt>
                <c:pt idx="5706">
                  <c:v>9.1677631223998155</c:v>
                </c:pt>
                <c:pt idx="5707">
                  <c:v>5.8083107632961948</c:v>
                </c:pt>
                <c:pt idx="5708">
                  <c:v>9.3990886885945564</c:v>
                </c:pt>
                <c:pt idx="5709">
                  <c:v>2.1299820625887773</c:v>
                </c:pt>
                <c:pt idx="5710">
                  <c:v>1.3732003183873274</c:v>
                </c:pt>
                <c:pt idx="5711">
                  <c:v>6.1148400682232324</c:v>
                </c:pt>
                <c:pt idx="5712">
                  <c:v>1.4169900551024965</c:v>
                </c:pt>
                <c:pt idx="5713">
                  <c:v>6.7155401621920321</c:v>
                </c:pt>
                <c:pt idx="5714">
                  <c:v>4.701214569135943</c:v>
                </c:pt>
                <c:pt idx="5715">
                  <c:v>4.3194574191387334</c:v>
                </c:pt>
                <c:pt idx="5716">
                  <c:v>4.713573085021217</c:v>
                </c:pt>
                <c:pt idx="5717">
                  <c:v>0.45362032426009036</c:v>
                </c:pt>
                <c:pt idx="5718">
                  <c:v>1.035232790313201</c:v>
                </c:pt>
                <c:pt idx="5719">
                  <c:v>2.9181904359367183</c:v>
                </c:pt>
                <c:pt idx="5720">
                  <c:v>4.5384118423188369</c:v>
                </c:pt>
                <c:pt idx="5721">
                  <c:v>7.2410238902991741</c:v>
                </c:pt>
                <c:pt idx="5722">
                  <c:v>8.2043935063494935</c:v>
                </c:pt>
                <c:pt idx="5723">
                  <c:v>1.5921490019631743</c:v>
                </c:pt>
                <c:pt idx="5724">
                  <c:v>0.93529950747307955</c:v>
                </c:pt>
                <c:pt idx="5725">
                  <c:v>0.37839259398200198</c:v>
                </c:pt>
                <c:pt idx="5726">
                  <c:v>0.93529950747307955</c:v>
                </c:pt>
                <c:pt idx="5727">
                  <c:v>4.4508254813633901</c:v>
                </c:pt>
                <c:pt idx="5728">
                  <c:v>5.8521039437739191</c:v>
                </c:pt>
                <c:pt idx="5729">
                  <c:v>3.6626171080154495</c:v>
                </c:pt>
                <c:pt idx="5730">
                  <c:v>5.501781458369158</c:v>
                </c:pt>
                <c:pt idx="5731">
                  <c:v>3.9691464129424863</c:v>
                </c:pt>
                <c:pt idx="5732">
                  <c:v>0.32225226203543356</c:v>
                </c:pt>
                <c:pt idx="5733">
                  <c:v>0.58498838648474727</c:v>
                </c:pt>
                <c:pt idx="5734">
                  <c:v>1.4169900551024965</c:v>
                </c:pt>
                <c:pt idx="5735">
                  <c:v>0.86007166240290611</c:v>
                </c:pt>
                <c:pt idx="5736">
                  <c:v>1.7796595771840169</c:v>
                </c:pt>
                <c:pt idx="5737">
                  <c:v>0.54119520600702387</c:v>
                </c:pt>
                <c:pt idx="5738">
                  <c:v>3.6064768908609657</c:v>
                </c:pt>
                <c:pt idx="5739">
                  <c:v>5.0953302350184275</c:v>
                </c:pt>
                <c:pt idx="5740">
                  <c:v>5.7959637266194344</c:v>
                </c:pt>
                <c:pt idx="5741">
                  <c:v>4.0443742580126596</c:v>
                </c:pt>
                <c:pt idx="5742">
                  <c:v>1.8672344589309504</c:v>
                </c:pt>
                <c:pt idx="5743">
                  <c:v>2.9934194289277434</c:v>
                </c:pt>
                <c:pt idx="5744">
                  <c:v>9.8246149127316116</c:v>
                </c:pt>
                <c:pt idx="5745">
                  <c:v>8.0292322636471134</c:v>
                </c:pt>
                <c:pt idx="5746">
                  <c:v>7.9416573819001819</c:v>
                </c:pt>
                <c:pt idx="5747">
                  <c:v>3.3560878030884123</c:v>
                </c:pt>
                <c:pt idx="5748">
                  <c:v>23.674513011797643</c:v>
                </c:pt>
                <c:pt idx="5749">
                  <c:v>35.935570416793986</c:v>
                </c:pt>
                <c:pt idx="5750">
                  <c:v>29.673662172862642</c:v>
                </c:pt>
                <c:pt idx="5751">
                  <c:v>27.527968517581904</c:v>
                </c:pt>
                <c:pt idx="5752">
                  <c:v>20.43404724061638</c:v>
                </c:pt>
                <c:pt idx="5753">
                  <c:v>0.36603396330464372</c:v>
                </c:pt>
                <c:pt idx="5754">
                  <c:v>5.4894344216923985</c:v>
                </c:pt>
                <c:pt idx="5755">
                  <c:v>5.8397454278886451</c:v>
                </c:pt>
                <c:pt idx="5756">
                  <c:v>7.9416573819001819</c:v>
                </c:pt>
                <c:pt idx="5757">
                  <c:v>12.233048136224227</c:v>
                </c:pt>
                <c:pt idx="5758">
                  <c:v>17.619184604269208</c:v>
                </c:pt>
                <c:pt idx="5759">
                  <c:v>16.174067044546906</c:v>
                </c:pt>
                <c:pt idx="5760">
                  <c:v>17.838093110615262</c:v>
                </c:pt>
                <c:pt idx="5761">
                  <c:v>21.428904325618308</c:v>
                </c:pt>
                <c:pt idx="5762">
                  <c:v>17.400276097923157</c:v>
                </c:pt>
                <c:pt idx="5763">
                  <c:v>7.8540710209447333</c:v>
                </c:pt>
                <c:pt idx="5764">
                  <c:v>16.130331260111745</c:v>
                </c:pt>
                <c:pt idx="5765">
                  <c:v>9.2991311846244713</c:v>
                </c:pt>
                <c:pt idx="5766">
                  <c:v>2.4802930687850244</c:v>
                </c:pt>
                <c:pt idx="5767">
                  <c:v>3.5750422262685162</c:v>
                </c:pt>
                <c:pt idx="5768">
                  <c:v>7.9977987469755156</c:v>
                </c:pt>
                <c:pt idx="5769">
                  <c:v>3.0933516786390984</c:v>
                </c:pt>
                <c:pt idx="5770">
                  <c:v>5.107677271695187</c:v>
                </c:pt>
                <c:pt idx="5771">
                  <c:v>12.376790785226076</c:v>
                </c:pt>
                <c:pt idx="5772">
                  <c:v>13.602885046517196</c:v>
                </c:pt>
                <c:pt idx="5773">
                  <c:v>15.923751423708834</c:v>
                </c:pt>
                <c:pt idx="5774">
                  <c:v>12.98978051982907</c:v>
                </c:pt>
                <c:pt idx="5775">
                  <c:v>7.2095788944190611</c:v>
                </c:pt>
                <c:pt idx="5776">
                  <c:v>5.8083107632961948</c:v>
                </c:pt>
                <c:pt idx="5777">
                  <c:v>5.8083107632961948</c:v>
                </c:pt>
                <c:pt idx="5778">
                  <c:v>3.6626171080154495</c:v>
                </c:pt>
                <c:pt idx="5779">
                  <c:v>2.6554543114874045</c:v>
                </c:pt>
                <c:pt idx="5780">
                  <c:v>3.1371448591168223</c:v>
                </c:pt>
                <c:pt idx="5781">
                  <c:v>4.8449411472458737</c:v>
                </c:pt>
                <c:pt idx="5782">
                  <c:v>1.7358663967062937</c:v>
                </c:pt>
                <c:pt idx="5783">
                  <c:v>0.36603396330464372</c:v>
                </c:pt>
                <c:pt idx="5784">
                  <c:v>2.0300452211940168</c:v>
                </c:pt>
                <c:pt idx="5785">
                  <c:v>0.10329789625137262</c:v>
                </c:pt>
                <c:pt idx="5786">
                  <c:v>4.1757423202373163</c:v>
                </c:pt>
                <c:pt idx="5787">
                  <c:v>8.4671296307988086</c:v>
                </c:pt>
                <c:pt idx="5788">
                  <c:v>6.1462747328156828</c:v>
                </c:pt>
                <c:pt idx="5789">
                  <c:v>2.2052041680546943</c:v>
                </c:pt>
                <c:pt idx="5790">
                  <c:v>3.5312490457907924</c:v>
                </c:pt>
                <c:pt idx="5791">
                  <c:v>7.7350626225262022</c:v>
                </c:pt>
                <c:pt idx="5792">
                  <c:v>5.8521039437739191</c:v>
                </c:pt>
                <c:pt idx="5793">
                  <c:v>0.49740202552930057</c:v>
                </c:pt>
                <c:pt idx="5794">
                  <c:v>2.1176246946243555</c:v>
                </c:pt>
                <c:pt idx="5795">
                  <c:v>5.0953302350184275</c:v>
                </c:pt>
                <c:pt idx="5796">
                  <c:v>3.2561567012979085</c:v>
                </c:pt>
                <c:pt idx="5797">
                  <c:v>9.3867175455799181</c:v>
                </c:pt>
                <c:pt idx="5798">
                  <c:v>11.663782706847876</c:v>
                </c:pt>
                <c:pt idx="5799">
                  <c:v>3.2123681125035901</c:v>
                </c:pt>
                <c:pt idx="5800">
                  <c:v>3.0372091656429125</c:v>
                </c:pt>
                <c:pt idx="5801">
                  <c:v>0.14709101933305341</c:v>
                </c:pt>
                <c:pt idx="5802">
                  <c:v>2.436499888307301</c:v>
                </c:pt>
                <c:pt idx="5803">
                  <c:v>0.27845908155771026</c:v>
                </c:pt>
                <c:pt idx="5804">
                  <c:v>1.8234527576617403</c:v>
                </c:pt>
                <c:pt idx="5805">
                  <c:v>0.49740202552930057</c:v>
                </c:pt>
                <c:pt idx="5806">
                  <c:v>0.36603396330464372</c:v>
                </c:pt>
                <c:pt idx="5807">
                  <c:v>0.77249678065597249</c:v>
                </c:pt>
                <c:pt idx="5808">
                  <c:v>4.1443076556448668</c:v>
                </c:pt>
                <c:pt idx="5809">
                  <c:v>3.7501919897623823</c:v>
                </c:pt>
                <c:pt idx="5810">
                  <c:v>8.1291668092001714</c:v>
                </c:pt>
                <c:pt idx="5811">
                  <c:v>5.282838514397568</c:v>
                </c:pt>
                <c:pt idx="5812">
                  <c:v>3.9253532324647629</c:v>
                </c:pt>
                <c:pt idx="5813">
                  <c:v>3.1809265603860317</c:v>
                </c:pt>
                <c:pt idx="5814">
                  <c:v>4.6136396873890106</c:v>
                </c:pt>
                <c:pt idx="5815">
                  <c:v>8.9050269979505021</c:v>
                </c:pt>
                <c:pt idx="5816">
                  <c:v>6.8469082244166897</c:v>
                </c:pt>
                <c:pt idx="5817">
                  <c:v>3.8254198348325561</c:v>
                </c:pt>
                <c:pt idx="5818">
                  <c:v>3.5188951215889239</c:v>
                </c:pt>
                <c:pt idx="5819">
                  <c:v>0.97909268795080273</c:v>
                </c:pt>
                <c:pt idx="5820">
                  <c:v>4.6697799045434936</c:v>
                </c:pt>
                <c:pt idx="5821">
                  <c:v>4.4070437800941802</c:v>
                </c:pt>
                <c:pt idx="5822">
                  <c:v>4.5822050227965603</c:v>
                </c:pt>
                <c:pt idx="5823">
                  <c:v>4.1443076556448668</c:v>
                </c:pt>
                <c:pt idx="5824">
                  <c:v>8.4356949662063592</c:v>
                </c:pt>
                <c:pt idx="5825">
                  <c:v>4.1005144751671425</c:v>
                </c:pt>
                <c:pt idx="5826">
                  <c:v>1.8548862743333394</c:v>
                </c:pt>
                <c:pt idx="5827">
                  <c:v>5.1391119362876374</c:v>
                </c:pt>
                <c:pt idx="5828">
                  <c:v>0.81628996113369579</c:v>
                </c:pt>
                <c:pt idx="5829">
                  <c:v>2.1737637638579872</c:v>
                </c:pt>
                <c:pt idx="5830">
                  <c:v>5.6769427010715381</c:v>
                </c:pt>
                <c:pt idx="5831">
                  <c:v>3.7939851702401057</c:v>
                </c:pt>
                <c:pt idx="5832">
                  <c:v>2.7430291932343382</c:v>
                </c:pt>
                <c:pt idx="5833">
                  <c:v>2.6116611310096816</c:v>
                </c:pt>
                <c:pt idx="5834">
                  <c:v>4.1443076556448668</c:v>
                </c:pt>
                <c:pt idx="5835">
                  <c:v>3.6188239275377261</c:v>
                </c:pt>
                <c:pt idx="5836">
                  <c:v>0.81628996113369579</c:v>
                </c:pt>
                <c:pt idx="5837">
                  <c:v>3.9567878970572132</c:v>
                </c:pt>
                <c:pt idx="5838">
                  <c:v>1.7235170641878312</c:v>
                </c:pt>
                <c:pt idx="5839">
                  <c:v>2.5117392125859879</c:v>
                </c:pt>
                <c:pt idx="5840">
                  <c:v>1.7235170641878312</c:v>
                </c:pt>
                <c:pt idx="5841">
                  <c:v>1.9862554844788474</c:v>
                </c:pt>
                <c:pt idx="5842">
                  <c:v>6.4528040377427196</c:v>
                </c:pt>
                <c:pt idx="5843">
                  <c:v>1.7235170641878312</c:v>
                </c:pt>
                <c:pt idx="5844">
                  <c:v>1.9110276394086738</c:v>
                </c:pt>
                <c:pt idx="5845">
                  <c:v>6.3337830121948224</c:v>
                </c:pt>
                <c:pt idx="5846">
                  <c:v>4.1443076556448668</c:v>
                </c:pt>
                <c:pt idx="5847">
                  <c:v>3.9567878970572132</c:v>
                </c:pt>
                <c:pt idx="5848">
                  <c:v>18.932865226515776</c:v>
                </c:pt>
                <c:pt idx="5849">
                  <c:v>18.626370359214281</c:v>
                </c:pt>
                <c:pt idx="5850">
                  <c:v>4.5698465069112872</c:v>
                </c:pt>
                <c:pt idx="5851">
                  <c:v>3.8815600519870395</c:v>
                </c:pt>
                <c:pt idx="5852">
                  <c:v>3.9567878970572132</c:v>
                </c:pt>
                <c:pt idx="5853">
                  <c:v>2.436499888307301</c:v>
                </c:pt>
                <c:pt idx="5854">
                  <c:v>2.7868223737120617</c:v>
                </c:pt>
                <c:pt idx="5855">
                  <c:v>6.071046887745509</c:v>
                </c:pt>
                <c:pt idx="5856">
                  <c:v>4.4508254813633901</c:v>
                </c:pt>
                <c:pt idx="5857">
                  <c:v>7.1863334971799017E-2</c:v>
                </c:pt>
                <c:pt idx="5858">
                  <c:v>5.1514704521729113</c:v>
                </c:pt>
                <c:pt idx="5859">
                  <c:v>11.763686258537948</c:v>
                </c:pt>
                <c:pt idx="5860">
                  <c:v>10.099663636232147</c:v>
                </c:pt>
                <c:pt idx="5861">
                  <c:v>13.471562901126594</c:v>
                </c:pt>
                <c:pt idx="5862">
                  <c:v>15.223060536065262</c:v>
                </c:pt>
                <c:pt idx="5863">
                  <c:v>12.157767486794894</c:v>
                </c:pt>
                <c:pt idx="5864">
                  <c:v>4.1880893569140767</c:v>
                </c:pt>
                <c:pt idx="5865">
                  <c:v>1.7235170641878312</c:v>
                </c:pt>
                <c:pt idx="5866">
                  <c:v>12.408209378926607</c:v>
                </c:pt>
                <c:pt idx="5867">
                  <c:v>7.2410238902991741</c:v>
                </c:pt>
                <c:pt idx="5868">
                  <c:v>1.8548862743333394</c:v>
                </c:pt>
                <c:pt idx="5869">
                  <c:v>0.23466590107998689</c:v>
                </c:pt>
                <c:pt idx="5870">
                  <c:v>2.8743972554589949</c:v>
                </c:pt>
                <c:pt idx="5871">
                  <c:v>0.71635656350148913</c:v>
                </c:pt>
                <c:pt idx="5872">
                  <c:v>1.3732003183873274</c:v>
                </c:pt>
                <c:pt idx="5873">
                  <c:v>5.4018480607369508</c:v>
                </c:pt>
                <c:pt idx="5874">
                  <c:v>4.8325826313606006</c:v>
                </c:pt>
                <c:pt idx="5875">
                  <c:v>0.97909268795080273</c:v>
                </c:pt>
                <c:pt idx="5876">
                  <c:v>5.533227602170121</c:v>
                </c:pt>
                <c:pt idx="5877">
                  <c:v>0.84772462572614615</c:v>
                </c:pt>
                <c:pt idx="5878">
                  <c:v>0.27845908155771026</c:v>
                </c:pt>
                <c:pt idx="5879">
                  <c:v>0.11564499032417513</c:v>
                </c:pt>
                <c:pt idx="5880">
                  <c:v>1.2103941478076663</c:v>
                </c:pt>
                <c:pt idx="5881">
                  <c:v>0.76014974397921253</c:v>
                </c:pt>
                <c:pt idx="5882">
                  <c:v>0.14709101933305341</c:v>
                </c:pt>
                <c:pt idx="5883">
                  <c:v>0.27845908155771026</c:v>
                </c:pt>
                <c:pt idx="5884">
                  <c:v>0.10329789625137262</c:v>
                </c:pt>
                <c:pt idx="5885">
                  <c:v>0.64112871843131558</c:v>
                </c:pt>
                <c:pt idx="5886">
                  <c:v>0.54119520600702387</c:v>
                </c:pt>
                <c:pt idx="5887">
                  <c:v>0.54119520600702387</c:v>
                </c:pt>
                <c:pt idx="5888">
                  <c:v>0.14709101933305341</c:v>
                </c:pt>
                <c:pt idx="5889">
                  <c:v>6.5841720999673763</c:v>
                </c:pt>
                <c:pt idx="5890">
                  <c:v>4.0005810775349362</c:v>
                </c:pt>
                <c:pt idx="5891">
                  <c:v>3.2247197408637551</c:v>
                </c:pt>
                <c:pt idx="5892">
                  <c:v>5.5893678193246057</c:v>
                </c:pt>
                <c:pt idx="5893">
                  <c:v>10.318686934663331</c:v>
                </c:pt>
                <c:pt idx="5894">
                  <c:v>1.2541873282853895</c:v>
                </c:pt>
                <c:pt idx="5895">
                  <c:v>1.1104607501754598</c:v>
                </c:pt>
                <c:pt idx="5896">
                  <c:v>15.736250031854803</c:v>
                </c:pt>
                <c:pt idx="5897">
                  <c:v>9.211556302877538</c:v>
                </c:pt>
                <c:pt idx="5898">
                  <c:v>0.94765802335835259</c:v>
                </c:pt>
                <c:pt idx="5899">
                  <c:v>8.7422242711333951</c:v>
                </c:pt>
                <c:pt idx="5900">
                  <c:v>6.5089442548972034</c:v>
                </c:pt>
                <c:pt idx="5901">
                  <c:v>2.5240862492627478</c:v>
                </c:pt>
                <c:pt idx="5902">
                  <c:v>5.5893678193246057</c:v>
                </c:pt>
                <c:pt idx="5903">
                  <c:v>2.1737637638579872</c:v>
                </c:pt>
                <c:pt idx="5904">
                  <c:v>3.1809265603860317</c:v>
                </c:pt>
                <c:pt idx="5905">
                  <c:v>8.2167405430262548</c:v>
                </c:pt>
                <c:pt idx="5906">
                  <c:v>7.9540044185769405</c:v>
                </c:pt>
                <c:pt idx="5907">
                  <c:v>0.76014974397921253</c:v>
                </c:pt>
                <c:pt idx="5908">
                  <c:v>2.5993117984912186</c:v>
                </c:pt>
                <c:pt idx="5909">
                  <c:v>2.3927181870380907</c:v>
                </c:pt>
                <c:pt idx="5910">
                  <c:v>2.5240862492627478</c:v>
                </c:pt>
                <c:pt idx="5911">
                  <c:v>1.6920846954370836</c:v>
                </c:pt>
                <c:pt idx="5912">
                  <c:v>2.4802930687850244</c:v>
                </c:pt>
                <c:pt idx="5913">
                  <c:v>3.3122946226106889</c:v>
                </c:pt>
                <c:pt idx="5914">
                  <c:v>4.6259867240657702</c:v>
                </c:pt>
                <c:pt idx="5915">
                  <c:v>3.4436626848353455</c:v>
                </c:pt>
                <c:pt idx="5916">
                  <c:v>0.46596747572893543</c:v>
                </c:pt>
                <c:pt idx="5917">
                  <c:v>1.2103941478076663</c:v>
                </c:pt>
                <c:pt idx="5918">
                  <c:v>2.1614144313395247</c:v>
                </c:pt>
                <c:pt idx="5919">
                  <c:v>7.284805591568384</c:v>
                </c:pt>
                <c:pt idx="5920">
                  <c:v>8.160600325871771</c:v>
                </c:pt>
                <c:pt idx="5921">
                  <c:v>4.0443742580126596</c:v>
                </c:pt>
                <c:pt idx="5922">
                  <c:v>6.8031265231474807</c:v>
                </c:pt>
                <c:pt idx="5923">
                  <c:v>2.2927836414850331</c:v>
                </c:pt>
                <c:pt idx="5924">
                  <c:v>0.99143960983547785</c:v>
                </c:pt>
                <c:pt idx="5925">
                  <c:v>1.035232790313201</c:v>
                </c:pt>
                <c:pt idx="5926">
                  <c:v>0.76014974397921253</c:v>
                </c:pt>
                <c:pt idx="5927">
                  <c:v>1.7235170641878312</c:v>
                </c:pt>
                <c:pt idx="5928">
                  <c:v>3.2685129213414785</c:v>
                </c:pt>
                <c:pt idx="5929">
                  <c:v>6.2462081304478883</c:v>
                </c:pt>
                <c:pt idx="5930">
                  <c:v>2.7430291932343382</c:v>
                </c:pt>
                <c:pt idx="5931">
                  <c:v>1.3294105816721578</c:v>
                </c:pt>
                <c:pt idx="5932">
                  <c:v>10.17492591892786</c:v>
                </c:pt>
                <c:pt idx="5933">
                  <c:v>10.744191348304211</c:v>
                </c:pt>
                <c:pt idx="5934">
                  <c:v>5.1391119362876374</c:v>
                </c:pt>
                <c:pt idx="5935">
                  <c:v>1.7673068009030002</c:v>
                </c:pt>
                <c:pt idx="5936">
                  <c:v>0.19087272060226354</c:v>
                </c:pt>
                <c:pt idx="5937">
                  <c:v>4.0129281142116957</c:v>
                </c:pt>
                <c:pt idx="5938">
                  <c:v>3.4874558653130689</c:v>
                </c:pt>
                <c:pt idx="5939">
                  <c:v>12.551963507136968</c:v>
                </c:pt>
                <c:pt idx="5940">
                  <c:v>19.952379651403987</c:v>
                </c:pt>
                <c:pt idx="5941">
                  <c:v>11.194435752132664</c:v>
                </c:pt>
                <c:pt idx="5942">
                  <c:v>3.1685783757884209</c:v>
                </c:pt>
                <c:pt idx="5943">
                  <c:v>5.0515370545407041</c:v>
                </c:pt>
                <c:pt idx="5944">
                  <c:v>9.605660489551509</c:v>
                </c:pt>
                <c:pt idx="5945">
                  <c:v>5.0201023899482538</c:v>
                </c:pt>
                <c:pt idx="5946">
                  <c:v>12.289204424270629</c:v>
                </c:pt>
                <c:pt idx="5947">
                  <c:v>4.05672129468942</c:v>
                </c:pt>
                <c:pt idx="5948">
                  <c:v>3.7501919897623823</c:v>
                </c:pt>
                <c:pt idx="5949">
                  <c:v>17.36875419134601</c:v>
                </c:pt>
                <c:pt idx="5950">
                  <c:v>11.413344258478714</c:v>
                </c:pt>
                <c:pt idx="5951">
                  <c:v>8.5984976930234644</c:v>
                </c:pt>
                <c:pt idx="5952">
                  <c:v>19.370797031293012</c:v>
                </c:pt>
                <c:pt idx="5953">
                  <c:v>9.5618787882823</c:v>
                </c:pt>
                <c:pt idx="5954">
                  <c:v>4.7450077496136673</c:v>
                </c:pt>
                <c:pt idx="5955">
                  <c:v>1.2856208449569886</c:v>
                </c:pt>
                <c:pt idx="5956">
                  <c:v>0.11564499032417513</c:v>
                </c:pt>
                <c:pt idx="5957">
                  <c:v>3.8254198348325561</c:v>
                </c:pt>
                <c:pt idx="5958">
                  <c:v>9.8684080932093377</c:v>
                </c:pt>
                <c:pt idx="5959">
                  <c:v>8.5109228112765312</c:v>
                </c:pt>
                <c:pt idx="5960">
                  <c:v>3.6940517726078994</c:v>
                </c:pt>
                <c:pt idx="5961">
                  <c:v>7.1534375293437273</c:v>
                </c:pt>
                <c:pt idx="5962">
                  <c:v>2.6868912719215579</c:v>
                </c:pt>
                <c:pt idx="5963">
                  <c:v>4.0129281142116957</c:v>
                </c:pt>
                <c:pt idx="5964">
                  <c:v>23.280431783540699</c:v>
                </c:pt>
                <c:pt idx="5965">
                  <c:v>30.461939421461665</c:v>
                </c:pt>
                <c:pt idx="5966">
                  <c:v>23.105259061629805</c:v>
                </c:pt>
                <c:pt idx="5967">
                  <c:v>5.282838514397568</c:v>
                </c:pt>
                <c:pt idx="5968">
                  <c:v>1.6359375907574925</c:v>
                </c:pt>
                <c:pt idx="5969">
                  <c:v>7.6789212574508676</c:v>
                </c:pt>
                <c:pt idx="5970">
                  <c:v>10.700409647035</c:v>
                </c:pt>
                <c:pt idx="5971">
                  <c:v>13.415372175454651</c:v>
                </c:pt>
                <c:pt idx="5972">
                  <c:v>13.284004113229994</c:v>
                </c:pt>
                <c:pt idx="5973">
                  <c:v>13.502947057201583</c:v>
                </c:pt>
                <c:pt idx="5974">
                  <c:v>11.838943949550258</c:v>
                </c:pt>
                <c:pt idx="5975">
                  <c:v>5.6208024839170543</c:v>
                </c:pt>
                <c:pt idx="5976">
                  <c:v>1.198035631922393</c:v>
                </c:pt>
                <c:pt idx="5977">
                  <c:v>0.37839259398200198</c:v>
                </c:pt>
                <c:pt idx="5978">
                  <c:v>2.7868223737120617</c:v>
                </c:pt>
                <c:pt idx="5979">
                  <c:v>0.32225226203543356</c:v>
                </c:pt>
                <c:pt idx="5980">
                  <c:v>2.3927181870380907</c:v>
                </c:pt>
                <c:pt idx="5981">
                  <c:v>2.8306155541897851</c:v>
                </c:pt>
                <c:pt idx="5982">
                  <c:v>2.7430291932343382</c:v>
                </c:pt>
                <c:pt idx="5983">
                  <c:v>0.23466590107998689</c:v>
                </c:pt>
                <c:pt idx="5984">
                  <c:v>3.2685129213414785</c:v>
                </c:pt>
                <c:pt idx="5985">
                  <c:v>6.3337830121948224</c:v>
                </c:pt>
                <c:pt idx="5986">
                  <c:v>4.1880893569140767</c:v>
                </c:pt>
                <c:pt idx="5987">
                  <c:v>2.8306155541897851</c:v>
                </c:pt>
                <c:pt idx="5988">
                  <c:v>1.5723025983647637E-2</c:v>
                </c:pt>
                <c:pt idx="5989">
                  <c:v>1.9986025211556073</c:v>
                </c:pt>
                <c:pt idx="5990">
                  <c:v>1.4731302722569799</c:v>
                </c:pt>
                <c:pt idx="5991">
                  <c:v>0.80393144524842264</c:v>
                </c:pt>
                <c:pt idx="5992">
                  <c:v>1.035232790313201</c:v>
                </c:pt>
                <c:pt idx="5993">
                  <c:v>2.6116611310096816</c:v>
                </c:pt>
                <c:pt idx="5994">
                  <c:v>3.9691464129424863</c:v>
                </c:pt>
                <c:pt idx="5995">
                  <c:v>0.37839259398200198</c:v>
                </c:pt>
                <c:pt idx="5996">
                  <c:v>4.05672129468942</c:v>
                </c:pt>
                <c:pt idx="5997">
                  <c:v>6.9906348025266203</c:v>
                </c:pt>
                <c:pt idx="5998">
                  <c:v>5.9834720059985749</c:v>
                </c:pt>
                <c:pt idx="5999">
                  <c:v>2.8743972554589949</c:v>
                </c:pt>
                <c:pt idx="6000">
                  <c:v>1.6797273274726614</c:v>
                </c:pt>
                <c:pt idx="6001">
                  <c:v>1.9424657477636782</c:v>
                </c:pt>
                <c:pt idx="6002">
                  <c:v>7.9854505623779044</c:v>
                </c:pt>
                <c:pt idx="6003">
                  <c:v>8.2043935063494935</c:v>
                </c:pt>
                <c:pt idx="6004">
                  <c:v>4.482271625164354</c:v>
                </c:pt>
                <c:pt idx="6005">
                  <c:v>0.76014974397921253</c:v>
                </c:pt>
                <c:pt idx="6006">
                  <c:v>9.8370193454509387</c:v>
                </c:pt>
                <c:pt idx="6007">
                  <c:v>12.551963507136968</c:v>
                </c:pt>
                <c:pt idx="6008">
                  <c:v>4.05672129468942</c:v>
                </c:pt>
                <c:pt idx="6009">
                  <c:v>2.9058399554974046</c:v>
                </c:pt>
                <c:pt idx="6010">
                  <c:v>4.0005810775349362</c:v>
                </c:pt>
                <c:pt idx="6011">
                  <c:v>3.1247886390732513</c:v>
                </c:pt>
                <c:pt idx="6012">
                  <c:v>7.7227029587200775</c:v>
                </c:pt>
                <c:pt idx="6013">
                  <c:v>3.7378449530856228</c:v>
                </c:pt>
                <c:pt idx="6014">
                  <c:v>8.5547159917542537</c:v>
                </c:pt>
                <c:pt idx="6015">
                  <c:v>6.9344945853721365</c:v>
                </c:pt>
                <c:pt idx="6016">
                  <c:v>3.5750422262685162</c:v>
                </c:pt>
                <c:pt idx="6017">
                  <c:v>15.879900847188546</c:v>
                </c:pt>
                <c:pt idx="6018">
                  <c:v>19.076630833934651</c:v>
                </c:pt>
                <c:pt idx="6019">
                  <c:v>12.201618063315181</c:v>
                </c:pt>
                <c:pt idx="6020">
                  <c:v>2.1737637638579872</c:v>
                </c:pt>
                <c:pt idx="6021">
                  <c:v>4.0881559592818695</c:v>
                </c:pt>
                <c:pt idx="6022">
                  <c:v>12.583370621628987</c:v>
                </c:pt>
                <c:pt idx="6023">
                  <c:v>8.2481866868272178</c:v>
                </c:pt>
                <c:pt idx="6024">
                  <c:v>2.9934194289277434</c:v>
                </c:pt>
                <c:pt idx="6025">
                  <c:v>2.4678886360656986</c:v>
                </c:pt>
                <c:pt idx="6026">
                  <c:v>2.9058399554974046</c:v>
                </c:pt>
                <c:pt idx="6027">
                  <c:v>4.713573085021217</c:v>
                </c:pt>
                <c:pt idx="6028">
                  <c:v>13.208803818260254</c:v>
                </c:pt>
                <c:pt idx="6029">
                  <c:v>3.0933516786390984</c:v>
                </c:pt>
                <c:pt idx="6030">
                  <c:v>0.27845908155771026</c:v>
                </c:pt>
                <c:pt idx="6031">
                  <c:v>4.6574328678667332</c:v>
                </c:pt>
                <c:pt idx="6032">
                  <c:v>12.014105192252636</c:v>
                </c:pt>
                <c:pt idx="6033">
                  <c:v>17.181252799491975</c:v>
                </c:pt>
                <c:pt idx="6034">
                  <c:v>9.0801882406528804</c:v>
                </c:pt>
                <c:pt idx="6035">
                  <c:v>3.4751053848737556</c:v>
                </c:pt>
                <c:pt idx="6036">
                  <c:v>8.2919683880964286</c:v>
                </c:pt>
                <c:pt idx="6037">
                  <c:v>5.6208024839170543</c:v>
                </c:pt>
                <c:pt idx="6038">
                  <c:v>7.0782108321944053</c:v>
                </c:pt>
                <c:pt idx="6039">
                  <c:v>9.7931687689306486</c:v>
                </c:pt>
                <c:pt idx="6040">
                  <c:v>7.866430684750858</c:v>
                </c:pt>
                <c:pt idx="6041">
                  <c:v>6.5527385832957767</c:v>
                </c:pt>
                <c:pt idx="6042">
                  <c:v>7.9540044185769405</c:v>
                </c:pt>
                <c:pt idx="6043">
                  <c:v>8.0853724808015972</c:v>
                </c:pt>
                <c:pt idx="6044">
                  <c:v>6.4651625536279917</c:v>
                </c:pt>
                <c:pt idx="6045">
                  <c:v>2.9619836164144417</c:v>
                </c:pt>
                <c:pt idx="6046">
                  <c:v>2.3489250065603677</c:v>
                </c:pt>
                <c:pt idx="6047">
                  <c:v>3.2685129213414785</c:v>
                </c:pt>
                <c:pt idx="6048">
                  <c:v>6.1148400682232324</c:v>
                </c:pt>
                <c:pt idx="6049">
                  <c:v>3.049558498161375</c:v>
                </c:pt>
                <c:pt idx="6050">
                  <c:v>0.24702453175734512</c:v>
                </c:pt>
                <c:pt idx="6051">
                  <c:v>1.1542539306531829</c:v>
                </c:pt>
                <c:pt idx="6052">
                  <c:v>2.3051318260826443</c:v>
                </c:pt>
                <c:pt idx="6053">
                  <c:v>4.307110382461973</c:v>
                </c:pt>
                <c:pt idx="6054">
                  <c:v>8.5984976930234644</c:v>
                </c:pt>
                <c:pt idx="6055">
                  <c:v>8.9050269979505021</c:v>
                </c:pt>
                <c:pt idx="6056">
                  <c:v>4.9639506935852582</c:v>
                </c:pt>
                <c:pt idx="6057">
                  <c:v>5.5455746388468814</c:v>
                </c:pt>
                <c:pt idx="6058">
                  <c:v>6.0272651864762983</c:v>
                </c:pt>
                <c:pt idx="6059">
                  <c:v>7.0344279830043437</c:v>
                </c:pt>
                <c:pt idx="6060">
                  <c:v>12.420526569661233</c:v>
                </c:pt>
                <c:pt idx="6061">
                  <c:v>7.1220028647512752</c:v>
                </c:pt>
                <c:pt idx="6062">
                  <c:v>6.2338610937711287</c:v>
                </c:pt>
                <c:pt idx="6063">
                  <c:v>6.496597218220443</c:v>
                </c:pt>
                <c:pt idx="6064">
                  <c:v>3.6940517726078994</c:v>
                </c:pt>
                <c:pt idx="6065">
                  <c:v>8.686084053978913</c:v>
                </c:pt>
                <c:pt idx="6066">
                  <c:v>5.0515370545407041</c:v>
                </c:pt>
                <c:pt idx="6067">
                  <c:v>2.9058399554974046</c:v>
                </c:pt>
                <c:pt idx="6068">
                  <c:v>3.049558498161375</c:v>
                </c:pt>
                <c:pt idx="6069">
                  <c:v>1.1666009673299429</c:v>
                </c:pt>
                <c:pt idx="6070">
                  <c:v>9.6932468505069558</c:v>
                </c:pt>
                <c:pt idx="6071">
                  <c:v>7.6351280769731442</c:v>
                </c:pt>
                <c:pt idx="6072">
                  <c:v>5.0077438740629807</c:v>
                </c:pt>
                <c:pt idx="6073">
                  <c:v>2.7868223737120617</c:v>
                </c:pt>
                <c:pt idx="6074">
                  <c:v>11.938858980448842</c:v>
                </c:pt>
                <c:pt idx="6075">
                  <c:v>17.412604767866295</c:v>
                </c:pt>
                <c:pt idx="6076">
                  <c:v>18.33220416185592</c:v>
                </c:pt>
                <c:pt idx="6077">
                  <c:v>13.077366880784517</c:v>
                </c:pt>
                <c:pt idx="6078">
                  <c:v>14.697657162417713</c:v>
                </c:pt>
                <c:pt idx="6079">
                  <c:v>3.8815600519870395</c:v>
                </c:pt>
                <c:pt idx="6080">
                  <c:v>12.057886893521847</c:v>
                </c:pt>
                <c:pt idx="6081">
                  <c:v>15.298318227077571</c:v>
                </c:pt>
                <c:pt idx="6082">
                  <c:v>11.7075758873256</c:v>
                </c:pt>
                <c:pt idx="6083">
                  <c:v>13.721901480381687</c:v>
                </c:pt>
                <c:pt idx="6084">
                  <c:v>14.422569409608235</c:v>
                </c:pt>
                <c:pt idx="6085">
                  <c:v>10.831777709259658</c:v>
                </c:pt>
                <c:pt idx="6086">
                  <c:v>12.495784260673542</c:v>
                </c:pt>
                <c:pt idx="6087">
                  <c:v>7.1534375293437273</c:v>
                </c:pt>
                <c:pt idx="6088">
                  <c:v>2.6868912719215579</c:v>
                </c:pt>
                <c:pt idx="6089">
                  <c:v>6.6841066455204334</c:v>
                </c:pt>
                <c:pt idx="6090">
                  <c:v>16.799500241178173</c:v>
                </c:pt>
                <c:pt idx="6091">
                  <c:v>14.87282988432861</c:v>
                </c:pt>
                <c:pt idx="6092">
                  <c:v>2.7868223737120617</c:v>
                </c:pt>
                <c:pt idx="6093">
                  <c:v>4.3194574191387334</c:v>
                </c:pt>
                <c:pt idx="6094">
                  <c:v>3.6626171080154495</c:v>
                </c:pt>
                <c:pt idx="6095">
                  <c:v>1.0790259707909244</c:v>
                </c:pt>
                <c:pt idx="6096">
                  <c:v>5.7207358815492615</c:v>
                </c:pt>
                <c:pt idx="6097">
                  <c:v>5.5893678193246057</c:v>
                </c:pt>
                <c:pt idx="6098">
                  <c:v>5.1952521534421212</c:v>
                </c:pt>
                <c:pt idx="6099">
                  <c:v>4.0129281142116957</c:v>
                </c:pt>
                <c:pt idx="6100">
                  <c:v>3.7064102884931724</c:v>
                </c:pt>
                <c:pt idx="6101">
                  <c:v>0.72870360017824909</c:v>
                </c:pt>
                <c:pt idx="6102">
                  <c:v>7.54755319522621</c:v>
                </c:pt>
                <c:pt idx="6103">
                  <c:v>10.087351037180927</c:v>
                </c:pt>
                <c:pt idx="6104">
                  <c:v>6.8907014048944131</c:v>
                </c:pt>
                <c:pt idx="6105">
                  <c:v>5.4894344216923985</c:v>
                </c:pt>
                <c:pt idx="6106">
                  <c:v>3.7939851702401057</c:v>
                </c:pt>
                <c:pt idx="6107">
                  <c:v>3.9691464129424863</c:v>
                </c:pt>
                <c:pt idx="6108">
                  <c:v>20.653070539047562</c:v>
                </c:pt>
                <c:pt idx="6109">
                  <c:v>12.727136229047861</c:v>
                </c:pt>
                <c:pt idx="6110">
                  <c:v>0.20323135127962177</c:v>
                </c:pt>
                <c:pt idx="6111">
                  <c:v>1.8110965376181696</c:v>
                </c:pt>
                <c:pt idx="6112">
                  <c:v>2.3804170671953835</c:v>
                </c:pt>
                <c:pt idx="6113">
                  <c:v>1.3732003183873274</c:v>
                </c:pt>
                <c:pt idx="6114">
                  <c:v>1.5921490019631743</c:v>
                </c:pt>
                <c:pt idx="6115">
                  <c:v>3.4751053848737556</c:v>
                </c:pt>
                <c:pt idx="6116">
                  <c:v>7.1863334971799017E-2</c:v>
                </c:pt>
                <c:pt idx="6117">
                  <c:v>8.1168186246025602</c:v>
                </c:pt>
                <c:pt idx="6118">
                  <c:v>6.6717584609228222</c:v>
                </c:pt>
                <c:pt idx="6119">
                  <c:v>7.4599668342707632</c:v>
                </c:pt>
                <c:pt idx="6120">
                  <c:v>6.4528040377427196</c:v>
                </c:pt>
                <c:pt idx="6121">
                  <c:v>1.2979690295545998</c:v>
                </c:pt>
                <c:pt idx="6122">
                  <c:v>1.6359375907574925</c:v>
                </c:pt>
                <c:pt idx="6123">
                  <c:v>3.387525911443416</c:v>
                </c:pt>
                <c:pt idx="6124">
                  <c:v>0.50976065620665878</c:v>
                </c:pt>
                <c:pt idx="6125">
                  <c:v>2.3051318260826443</c:v>
                </c:pt>
                <c:pt idx="6126">
                  <c:v>3.7501919897623823</c:v>
                </c:pt>
                <c:pt idx="6127">
                  <c:v>4.713573085021217</c:v>
                </c:pt>
                <c:pt idx="6128">
                  <c:v>2.0738349579091859</c:v>
                </c:pt>
                <c:pt idx="6129">
                  <c:v>6.3337830121948224</c:v>
                </c:pt>
                <c:pt idx="6130">
                  <c:v>12.201618063315181</c:v>
                </c:pt>
                <c:pt idx="6131">
                  <c:v>2.3927181870380907</c:v>
                </c:pt>
                <c:pt idx="6132">
                  <c:v>2.9181904359367183</c:v>
                </c:pt>
                <c:pt idx="6133">
                  <c:v>11.369608474043558</c:v>
                </c:pt>
                <c:pt idx="6134">
                  <c:v>2.261350124813434</c:v>
                </c:pt>
                <c:pt idx="6135">
                  <c:v>1.5045695285328353</c:v>
                </c:pt>
                <c:pt idx="6136">
                  <c:v>2.6431015352063882</c:v>
                </c:pt>
                <c:pt idx="6137">
                  <c:v>5.0077438740629807</c:v>
                </c:pt>
                <c:pt idx="6138">
                  <c:v>9.2553494833552623</c:v>
                </c:pt>
                <c:pt idx="6139">
                  <c:v>12.014105192252636</c:v>
                </c:pt>
                <c:pt idx="6140">
                  <c:v>11.751369067803322</c:v>
                </c:pt>
                <c:pt idx="6141">
                  <c:v>12.627152322898198</c:v>
                </c:pt>
                <c:pt idx="6142">
                  <c:v>7.3285987720461074</c:v>
                </c:pt>
                <c:pt idx="6143">
                  <c:v>0.23466590107998689</c:v>
                </c:pt>
                <c:pt idx="6144">
                  <c:v>0.32225226203543356</c:v>
                </c:pt>
                <c:pt idx="6145">
                  <c:v>4.8449411472458737</c:v>
                </c:pt>
                <c:pt idx="6146">
                  <c:v>26.389460617246225</c:v>
                </c:pt>
                <c:pt idx="6147">
                  <c:v>42.942020124889197</c:v>
                </c:pt>
                <c:pt idx="6148">
                  <c:v>22.404568173986231</c:v>
                </c:pt>
                <c:pt idx="6149">
                  <c:v>10.099663636232147</c:v>
                </c:pt>
                <c:pt idx="6150">
                  <c:v>6.7716803793465159</c:v>
                </c:pt>
                <c:pt idx="6151">
                  <c:v>1.2418288124001164</c:v>
                </c:pt>
                <c:pt idx="6152">
                  <c:v>1.7235170641878312</c:v>
                </c:pt>
                <c:pt idx="6153">
                  <c:v>3.8254198348325561</c:v>
                </c:pt>
                <c:pt idx="6154">
                  <c:v>4.4384784446866306</c:v>
                </c:pt>
                <c:pt idx="6155">
                  <c:v>11.663782706847876</c:v>
                </c:pt>
                <c:pt idx="6156">
                  <c:v>14.422569409608235</c:v>
                </c:pt>
                <c:pt idx="6157">
                  <c:v>11.313468256889076</c:v>
                </c:pt>
                <c:pt idx="6158">
                  <c:v>18.232289130957334</c:v>
                </c:pt>
                <c:pt idx="6159">
                  <c:v>12.145473254477293</c:v>
                </c:pt>
                <c:pt idx="6160">
                  <c:v>6.102493031546472</c:v>
                </c:pt>
                <c:pt idx="6161">
                  <c:v>8.6422908735011887</c:v>
                </c:pt>
                <c:pt idx="6162">
                  <c:v>5.7959637266194344</c:v>
                </c:pt>
                <c:pt idx="6163">
                  <c:v>6.496597218220443</c:v>
                </c:pt>
                <c:pt idx="6164">
                  <c:v>5.3580663594677409</c:v>
                </c:pt>
                <c:pt idx="6165">
                  <c:v>0.42217429525121219</c:v>
                </c:pt>
                <c:pt idx="6166">
                  <c:v>1.4731302722569799</c:v>
                </c:pt>
                <c:pt idx="6167">
                  <c:v>7.0344279830043437</c:v>
                </c:pt>
                <c:pt idx="6168">
                  <c:v>15.879900847188546</c:v>
                </c:pt>
                <c:pt idx="6169">
                  <c:v>17.894272357078687</c:v>
                </c:pt>
                <c:pt idx="6170">
                  <c:v>11.457194834999004</c:v>
                </c:pt>
                <c:pt idx="6171">
                  <c:v>2.5117392125859879</c:v>
                </c:pt>
                <c:pt idx="6172">
                  <c:v>7.0220694671190698</c:v>
                </c:pt>
                <c:pt idx="6173">
                  <c:v>5.7083773656639885</c:v>
                </c:pt>
                <c:pt idx="6174">
                  <c:v>1.6482915149593602</c:v>
                </c:pt>
                <c:pt idx="6175">
                  <c:v>0.46596747572893543</c:v>
                </c:pt>
                <c:pt idx="6176">
                  <c:v>1.7673068009030002</c:v>
                </c:pt>
                <c:pt idx="6177">
                  <c:v>0.15943817080189851</c:v>
                </c:pt>
                <c:pt idx="6178">
                  <c:v>0.20323135127962177</c:v>
                </c:pt>
                <c:pt idx="6179">
                  <c:v>0.14709101933305341</c:v>
                </c:pt>
                <c:pt idx="6180">
                  <c:v>0.29080623302655528</c:v>
                </c:pt>
                <c:pt idx="6181">
                  <c:v>2.6116611310096816</c:v>
                </c:pt>
                <c:pt idx="6182">
                  <c:v>5.9504715773649297E-2</c:v>
                </c:pt>
                <c:pt idx="6183">
                  <c:v>1.9548208198863972</c:v>
                </c:pt>
                <c:pt idx="6184">
                  <c:v>3.8815600519870395</c:v>
                </c:pt>
                <c:pt idx="6185">
                  <c:v>6.158633248700955</c:v>
                </c:pt>
                <c:pt idx="6186">
                  <c:v>2.1737637638579872</c:v>
                </c:pt>
                <c:pt idx="6187">
                  <c:v>1.5045695285328353</c:v>
                </c:pt>
                <c:pt idx="6188">
                  <c:v>3.6064768908609657</c:v>
                </c:pt>
                <c:pt idx="6189">
                  <c:v>3.0809989023580822</c:v>
                </c:pt>
                <c:pt idx="6190">
                  <c:v>3.9130061957880025</c:v>
                </c:pt>
                <c:pt idx="6191">
                  <c:v>2.7744707453518962</c:v>
                </c:pt>
                <c:pt idx="6192">
                  <c:v>1.5921490019631743</c:v>
                </c:pt>
                <c:pt idx="6193">
                  <c:v>5.5455746388468814</c:v>
                </c:pt>
                <c:pt idx="6194">
                  <c:v>34.446831864721659</c:v>
                </c:pt>
                <c:pt idx="6195">
                  <c:v>19.6020342075822</c:v>
                </c:pt>
                <c:pt idx="6196">
                  <c:v>4.9639506935852582</c:v>
                </c:pt>
                <c:pt idx="6197">
                  <c:v>9.605660489551509</c:v>
                </c:pt>
                <c:pt idx="6198">
                  <c:v>13.284004113229994</c:v>
                </c:pt>
                <c:pt idx="6199">
                  <c:v>12.364416198448884</c:v>
                </c:pt>
                <c:pt idx="6200">
                  <c:v>2.9058399554974046</c:v>
                </c:pt>
                <c:pt idx="6201">
                  <c:v>3.1371448591168223</c:v>
                </c:pt>
                <c:pt idx="6202">
                  <c:v>3.1809265603860317</c:v>
                </c:pt>
                <c:pt idx="6203">
                  <c:v>7.1863334971799017E-2</c:v>
                </c:pt>
                <c:pt idx="6204">
                  <c:v>0.10329789625137262</c:v>
                </c:pt>
                <c:pt idx="6205">
                  <c:v>8.0415907795323864</c:v>
                </c:pt>
                <c:pt idx="6206">
                  <c:v>16.142659930054887</c:v>
                </c:pt>
                <c:pt idx="6207">
                  <c:v>6.4213693731502692</c:v>
                </c:pt>
                <c:pt idx="6208">
                  <c:v>1.5921490019631743</c:v>
                </c:pt>
                <c:pt idx="6209">
                  <c:v>7.0220694671190698</c:v>
                </c:pt>
                <c:pt idx="6210">
                  <c:v>7.2410238902991741</c:v>
                </c:pt>
                <c:pt idx="6211">
                  <c:v>6.4528040377427196</c:v>
                </c:pt>
                <c:pt idx="6212">
                  <c:v>8.6422908735011887</c:v>
                </c:pt>
                <c:pt idx="6213">
                  <c:v>9.4305107260576424</c:v>
                </c:pt>
                <c:pt idx="6214">
                  <c:v>5.9711134901133018</c:v>
                </c:pt>
                <c:pt idx="6215">
                  <c:v>3.6064768908609657</c:v>
                </c:pt>
                <c:pt idx="6216">
                  <c:v>0.10329789625137262</c:v>
                </c:pt>
                <c:pt idx="6217">
                  <c:v>5.1952521534421212</c:v>
                </c:pt>
                <c:pt idx="6218">
                  <c:v>5.6331495205938147</c:v>
                </c:pt>
                <c:pt idx="6219">
                  <c:v>4.8887228485150835</c:v>
                </c:pt>
                <c:pt idx="6220">
                  <c:v>3.5188951215889239</c:v>
                </c:pt>
                <c:pt idx="6221">
                  <c:v>2.2927836414850331</c:v>
                </c:pt>
                <c:pt idx="6222">
                  <c:v>5.6331495205938147</c:v>
                </c:pt>
                <c:pt idx="6223">
                  <c:v>0.14709101933305341</c:v>
                </c:pt>
                <c:pt idx="6224">
                  <c:v>10.787984528781935</c:v>
                </c:pt>
                <c:pt idx="6225">
                  <c:v>7.9416573819001819</c:v>
                </c:pt>
                <c:pt idx="6226">
                  <c:v>3.3437361747282472</c:v>
                </c:pt>
                <c:pt idx="6227">
                  <c:v>1.1666009673299429</c:v>
                </c:pt>
                <c:pt idx="6228">
                  <c:v>4.0129281142116957</c:v>
                </c:pt>
                <c:pt idx="6229">
                  <c:v>3.0057653176836516</c:v>
                </c:pt>
                <c:pt idx="6230">
                  <c:v>1.0790259707909244</c:v>
                </c:pt>
                <c:pt idx="6231">
                  <c:v>1.1228076720601343</c:v>
                </c:pt>
                <c:pt idx="6232">
                  <c:v>2.5678679505319582</c:v>
                </c:pt>
                <c:pt idx="6233">
                  <c:v>4.4508254813633901</c:v>
                </c:pt>
                <c:pt idx="6234">
                  <c:v>3.6188239275377261</c:v>
                </c:pt>
                <c:pt idx="6235">
                  <c:v>1.6482915149593602</c:v>
                </c:pt>
                <c:pt idx="6236">
                  <c:v>1.9986025211556073</c:v>
                </c:pt>
                <c:pt idx="6237">
                  <c:v>4.2756757178695235</c:v>
                </c:pt>
                <c:pt idx="6238">
                  <c:v>1.5169234527347033</c:v>
                </c:pt>
                <c:pt idx="6239">
                  <c:v>0.77249678065597249</c:v>
                </c:pt>
                <c:pt idx="6240">
                  <c:v>3.9691464129424863</c:v>
                </c:pt>
                <c:pt idx="6241">
                  <c:v>17.762950211688082</c:v>
                </c:pt>
                <c:pt idx="6242">
                  <c:v>11.544777752191896</c:v>
                </c:pt>
                <c:pt idx="6243">
                  <c:v>7.3409469566437178</c:v>
                </c:pt>
                <c:pt idx="6244">
                  <c:v>2.7868223737120617</c:v>
                </c:pt>
                <c:pt idx="6245">
                  <c:v>3.049558498161375</c:v>
                </c:pt>
                <c:pt idx="6246">
                  <c:v>4.2756757178695235</c:v>
                </c:pt>
                <c:pt idx="6247">
                  <c:v>4.5822050227965603</c:v>
                </c:pt>
                <c:pt idx="6248">
                  <c:v>1.5045695285328353</c:v>
                </c:pt>
                <c:pt idx="6249">
                  <c:v>0.11564499032417513</c:v>
                </c:pt>
                <c:pt idx="6250">
                  <c:v>7.7664961391978009</c:v>
                </c:pt>
                <c:pt idx="6251">
                  <c:v>10.744191348304211</c:v>
                </c:pt>
                <c:pt idx="6252">
                  <c:v>7.8540710209447333</c:v>
                </c:pt>
                <c:pt idx="6253">
                  <c:v>2.0300452211940168</c:v>
                </c:pt>
                <c:pt idx="6254">
                  <c:v>3.431315648158586</c:v>
                </c:pt>
                <c:pt idx="6255">
                  <c:v>13.284004113229994</c:v>
                </c:pt>
                <c:pt idx="6256">
                  <c:v>15.56107730994391</c:v>
                </c:pt>
                <c:pt idx="6257">
                  <c:v>11.7075758873256</c:v>
                </c:pt>
                <c:pt idx="6258">
                  <c:v>3.431315648158586</c:v>
                </c:pt>
                <c:pt idx="6259">
                  <c:v>0.67256338302376595</c:v>
                </c:pt>
                <c:pt idx="6260">
                  <c:v>3.1809265603860317</c:v>
                </c:pt>
                <c:pt idx="6261">
                  <c:v>2.4802930687850244</c:v>
                </c:pt>
                <c:pt idx="6262">
                  <c:v>3.2561567012979085</c:v>
                </c:pt>
                <c:pt idx="6263">
                  <c:v>1.7358663967062937</c:v>
                </c:pt>
                <c:pt idx="6264">
                  <c:v>5.6769427010715381</c:v>
                </c:pt>
                <c:pt idx="6265">
                  <c:v>4.3194574191387334</c:v>
                </c:pt>
                <c:pt idx="6266">
                  <c:v>4.3194574191387334</c:v>
                </c:pt>
                <c:pt idx="6267">
                  <c:v>9.8370193454509387</c:v>
                </c:pt>
                <c:pt idx="6268">
                  <c:v>12.814607797918177</c:v>
                </c:pt>
                <c:pt idx="6269">
                  <c:v>6.6841066455204334</c:v>
                </c:pt>
                <c:pt idx="6270">
                  <c:v>0.93529950747307955</c:v>
                </c:pt>
                <c:pt idx="6271">
                  <c:v>0.33459941350427863</c:v>
                </c:pt>
                <c:pt idx="6272">
                  <c:v>3.5626848583040935</c:v>
                </c:pt>
                <c:pt idx="6273">
                  <c:v>0.36603396330464372</c:v>
                </c:pt>
                <c:pt idx="6274">
                  <c:v>2.8743972554589949</c:v>
                </c:pt>
                <c:pt idx="6275">
                  <c:v>6.2462081304478883</c:v>
                </c:pt>
                <c:pt idx="6276">
                  <c:v>17.719099635167794</c:v>
                </c:pt>
                <c:pt idx="6277">
                  <c:v>9.355238112074268</c:v>
                </c:pt>
                <c:pt idx="6278">
                  <c:v>5.0077438740629807</c:v>
                </c:pt>
                <c:pt idx="6279">
                  <c:v>4.0005810775349362</c:v>
                </c:pt>
                <c:pt idx="6280">
                  <c:v>2.1299820625887773</c:v>
                </c:pt>
                <c:pt idx="6281">
                  <c:v>7.6474751136499037</c:v>
                </c:pt>
                <c:pt idx="6282">
                  <c:v>1.5723025983647637E-2</c:v>
                </c:pt>
                <c:pt idx="6283">
                  <c:v>4.9639506935852582</c:v>
                </c:pt>
                <c:pt idx="6284">
                  <c:v>6.8031265231474807</c:v>
                </c:pt>
                <c:pt idx="6285">
                  <c:v>0.62877020254604254</c:v>
                </c:pt>
                <c:pt idx="6286">
                  <c:v>0.81628996113369579</c:v>
                </c:pt>
                <c:pt idx="6287">
                  <c:v>5.2266982972430851</c:v>
                </c:pt>
                <c:pt idx="6288">
                  <c:v>9.9121897944785466</c:v>
                </c:pt>
                <c:pt idx="6289">
                  <c:v>16.524412488368693</c:v>
                </c:pt>
                <c:pt idx="6290">
                  <c:v>26.464718308258533</c:v>
                </c:pt>
                <c:pt idx="6291">
                  <c:v>22.129480421176755</c:v>
                </c:pt>
                <c:pt idx="6292">
                  <c:v>13.940901820395842</c:v>
                </c:pt>
                <c:pt idx="6293">
                  <c:v>9.4305107260576424</c:v>
                </c:pt>
                <c:pt idx="6294">
                  <c:v>3.049558498161375</c:v>
                </c:pt>
                <c:pt idx="6295">
                  <c:v>16.668178095787567</c:v>
                </c:pt>
                <c:pt idx="6296">
                  <c:v>26.914978782978906</c:v>
                </c:pt>
                <c:pt idx="6297">
                  <c:v>54.59008779528255</c:v>
                </c:pt>
                <c:pt idx="6298">
                  <c:v>43.073342270279802</c:v>
                </c:pt>
                <c:pt idx="6299">
                  <c:v>9.8370193454509387</c:v>
                </c:pt>
                <c:pt idx="6300">
                  <c:v>5.0953302350184275</c:v>
                </c:pt>
                <c:pt idx="6301">
                  <c:v>12.276841316701951</c:v>
                </c:pt>
                <c:pt idx="6302">
                  <c:v>12.758531864331365</c:v>
                </c:pt>
                <c:pt idx="6303">
                  <c:v>14.422569409608235</c:v>
                </c:pt>
                <c:pt idx="6304">
                  <c:v>9.0801882406528804</c:v>
                </c:pt>
                <c:pt idx="6305">
                  <c:v>5.1391119362876374</c:v>
                </c:pt>
                <c:pt idx="6306">
                  <c:v>2.2927836414850331</c:v>
                </c:pt>
                <c:pt idx="6307">
                  <c:v>4.9325160289928078</c:v>
                </c:pt>
                <c:pt idx="6308">
                  <c:v>1.2979690295545998</c:v>
                </c:pt>
                <c:pt idx="6309">
                  <c:v>1.3732003183873274</c:v>
                </c:pt>
                <c:pt idx="6310">
                  <c:v>5.8835386083663694</c:v>
                </c:pt>
                <c:pt idx="6311">
                  <c:v>8.5984976930234644</c:v>
                </c:pt>
                <c:pt idx="6312">
                  <c:v>16.349239766457799</c:v>
                </c:pt>
                <c:pt idx="6313">
                  <c:v>10.481455223854896</c:v>
                </c:pt>
                <c:pt idx="6314">
                  <c:v>1.9548208198863972</c:v>
                </c:pt>
                <c:pt idx="6315">
                  <c:v>6.5965306158526502</c:v>
                </c:pt>
                <c:pt idx="6316">
                  <c:v>6.5089442548972034</c:v>
                </c:pt>
                <c:pt idx="6317">
                  <c:v>5.6331495205938147</c:v>
                </c:pt>
                <c:pt idx="6318">
                  <c:v>4.0129281142116957</c:v>
                </c:pt>
                <c:pt idx="6319">
                  <c:v>2.9058399554974046</c:v>
                </c:pt>
                <c:pt idx="6320">
                  <c:v>4.5260533264335638</c:v>
                </c:pt>
                <c:pt idx="6321">
                  <c:v>1.1666009673299429</c:v>
                </c:pt>
                <c:pt idx="6322">
                  <c:v>0.37839259398200198</c:v>
                </c:pt>
                <c:pt idx="6323">
                  <c:v>4.3509035629396964</c:v>
                </c:pt>
                <c:pt idx="6324">
                  <c:v>5.2266982972430851</c:v>
                </c:pt>
                <c:pt idx="6325">
                  <c:v>3.5750422262685162</c:v>
                </c:pt>
                <c:pt idx="6326">
                  <c:v>18.638699029157419</c:v>
                </c:pt>
                <c:pt idx="6327">
                  <c:v>17.719099635167794</c:v>
                </c:pt>
                <c:pt idx="6328">
                  <c:v>11.938858980448842</c:v>
                </c:pt>
                <c:pt idx="6329">
                  <c:v>7.2971641074536562</c:v>
                </c:pt>
                <c:pt idx="6330">
                  <c:v>1.035232790313201</c:v>
                </c:pt>
                <c:pt idx="6331">
                  <c:v>2.2489939047698639</c:v>
                </c:pt>
                <c:pt idx="6332">
                  <c:v>2.0738349579091859</c:v>
                </c:pt>
                <c:pt idx="6333">
                  <c:v>4.6697799045434936</c:v>
                </c:pt>
                <c:pt idx="6334">
                  <c:v>6.2900013109256125</c:v>
                </c:pt>
                <c:pt idx="6335">
                  <c:v>0.15943817080189851</c:v>
                </c:pt>
                <c:pt idx="6336">
                  <c:v>0.37839259398200198</c:v>
                </c:pt>
                <c:pt idx="6337">
                  <c:v>0.80393144524842264</c:v>
                </c:pt>
                <c:pt idx="6338">
                  <c:v>5.7959637266194344</c:v>
                </c:pt>
                <c:pt idx="6339">
                  <c:v>4.701214569135943</c:v>
                </c:pt>
                <c:pt idx="6340">
                  <c:v>3.1247886390732513</c:v>
                </c:pt>
                <c:pt idx="6341">
                  <c:v>4.1757423202373163</c:v>
                </c:pt>
                <c:pt idx="6342">
                  <c:v>4.9201689923160474</c:v>
                </c:pt>
                <c:pt idx="6343">
                  <c:v>4.2195355007150406</c:v>
                </c:pt>
                <c:pt idx="6344">
                  <c:v>1.8986760110485084</c:v>
                </c:pt>
                <c:pt idx="6345">
                  <c:v>5.9504715773649297E-2</c:v>
                </c:pt>
                <c:pt idx="6346">
                  <c:v>1.3294105816721578</c:v>
                </c:pt>
                <c:pt idx="6347">
                  <c:v>1.4293370917792565</c:v>
                </c:pt>
                <c:pt idx="6348">
                  <c:v>4.4070437800941802</c:v>
                </c:pt>
                <c:pt idx="6349">
                  <c:v>0.42217429525121219</c:v>
                </c:pt>
                <c:pt idx="6350">
                  <c:v>1.035232790313201</c:v>
                </c:pt>
                <c:pt idx="6351">
                  <c:v>2.6992474919651279</c:v>
                </c:pt>
                <c:pt idx="6352">
                  <c:v>3.4436626848353455</c:v>
                </c:pt>
                <c:pt idx="6353">
                  <c:v>0.46596747572893543</c:v>
                </c:pt>
                <c:pt idx="6354">
                  <c:v>3.0372091656429125</c:v>
                </c:pt>
                <c:pt idx="6355">
                  <c:v>4.6136396873890106</c:v>
                </c:pt>
                <c:pt idx="6356">
                  <c:v>7.4599668342707632</c:v>
                </c:pt>
                <c:pt idx="6357">
                  <c:v>8.686084053978913</c:v>
                </c:pt>
                <c:pt idx="6358">
                  <c:v>5.8397454278886451</c:v>
                </c:pt>
                <c:pt idx="6359">
                  <c:v>1.1542539306531829</c:v>
                </c:pt>
                <c:pt idx="6360">
                  <c:v>3.7939851702401057</c:v>
                </c:pt>
                <c:pt idx="6361">
                  <c:v>5.1952521534421212</c:v>
                </c:pt>
                <c:pt idx="6362">
                  <c:v>4.6697799045434936</c:v>
                </c:pt>
                <c:pt idx="6363">
                  <c:v>9.355238112074268</c:v>
                </c:pt>
                <c:pt idx="6364">
                  <c:v>7.4285321696783129</c:v>
                </c:pt>
                <c:pt idx="6365">
                  <c:v>4.9763092094705303</c:v>
                </c:pt>
                <c:pt idx="6366">
                  <c:v>6.3337830121948224</c:v>
                </c:pt>
                <c:pt idx="6367">
                  <c:v>0.90386484288062929</c:v>
                </c:pt>
                <c:pt idx="6368">
                  <c:v>0.84772462572614615</c:v>
                </c:pt>
                <c:pt idx="6369">
                  <c:v>1.7235170641878312</c:v>
                </c:pt>
                <c:pt idx="6370">
                  <c:v>4.307110382461973</c:v>
                </c:pt>
                <c:pt idx="6371">
                  <c:v>6.102493031546472</c:v>
                </c:pt>
                <c:pt idx="6372">
                  <c:v>0.64112871843131558</c:v>
                </c:pt>
                <c:pt idx="6373">
                  <c:v>12.376790785226076</c:v>
                </c:pt>
                <c:pt idx="6374">
                  <c:v>11.98270955696913</c:v>
                </c:pt>
                <c:pt idx="6375">
                  <c:v>3.6940517726078994</c:v>
                </c:pt>
                <c:pt idx="6376">
                  <c:v>6.4213693731502692</c:v>
                </c:pt>
                <c:pt idx="6377">
                  <c:v>15.398233257976157</c:v>
                </c:pt>
                <c:pt idx="6378">
                  <c:v>1.1666009673299429</c:v>
                </c:pt>
                <c:pt idx="6379">
                  <c:v>3.9567878970572132</c:v>
                </c:pt>
                <c:pt idx="6380">
                  <c:v>12.452002559404329</c:v>
                </c:pt>
                <c:pt idx="6381">
                  <c:v>18.013265832526155</c:v>
                </c:pt>
                <c:pt idx="6382">
                  <c:v>11.53241464462322</c:v>
                </c:pt>
                <c:pt idx="6383">
                  <c:v>7.0658626475967932</c:v>
                </c:pt>
                <c:pt idx="6384">
                  <c:v>6.8031265231474807</c:v>
                </c:pt>
                <c:pt idx="6385">
                  <c:v>7.1534375293437273</c:v>
                </c:pt>
                <c:pt idx="6386">
                  <c:v>5.8835386083663694</c:v>
                </c:pt>
                <c:pt idx="6387">
                  <c:v>0.20323135127962177</c:v>
                </c:pt>
                <c:pt idx="6388">
                  <c:v>6.3337830121948224</c:v>
                </c:pt>
                <c:pt idx="6389">
                  <c:v>5.0638840912174636</c:v>
                </c:pt>
                <c:pt idx="6390">
                  <c:v>1.4607797918176659</c:v>
                </c:pt>
                <c:pt idx="6391">
                  <c:v>2.3051318260826443</c:v>
                </c:pt>
                <c:pt idx="6392">
                  <c:v>8.172958841757044</c:v>
                </c:pt>
                <c:pt idx="6393">
                  <c:v>3.049558498161375</c:v>
                </c:pt>
                <c:pt idx="6394">
                  <c:v>12.376790785226076</c:v>
                </c:pt>
                <c:pt idx="6395">
                  <c:v>15.529670195451892</c:v>
                </c:pt>
                <c:pt idx="6396">
                  <c:v>0.97909268795080273</c:v>
                </c:pt>
                <c:pt idx="6397">
                  <c:v>2.6431015352063882</c:v>
                </c:pt>
                <c:pt idx="6398">
                  <c:v>1.4293370917792565</c:v>
                </c:pt>
                <c:pt idx="6399">
                  <c:v>6.2024149499701657</c:v>
                </c:pt>
                <c:pt idx="6400">
                  <c:v>4.9763092094705303</c:v>
                </c:pt>
                <c:pt idx="6401">
                  <c:v>2.6992474919651279</c:v>
                </c:pt>
                <c:pt idx="6402">
                  <c:v>4.1880893569140767</c:v>
                </c:pt>
                <c:pt idx="6403">
                  <c:v>6.5965306158526502</c:v>
                </c:pt>
                <c:pt idx="6404">
                  <c:v>5.9504715773649297E-2</c:v>
                </c:pt>
                <c:pt idx="6405">
                  <c:v>8.4233479295295979</c:v>
                </c:pt>
                <c:pt idx="6406">
                  <c:v>8.8612338174727778</c:v>
                </c:pt>
                <c:pt idx="6407">
                  <c:v>6.7593333426697555</c:v>
                </c:pt>
                <c:pt idx="6408">
                  <c:v>0.23466590107998689</c:v>
                </c:pt>
                <c:pt idx="6409">
                  <c:v>3.9567878970572132</c:v>
                </c:pt>
                <c:pt idx="6410">
                  <c:v>0.50976065620665878</c:v>
                </c:pt>
                <c:pt idx="6411">
                  <c:v>1.0790259707909244</c:v>
                </c:pt>
                <c:pt idx="6412">
                  <c:v>1.2418288124001164</c:v>
                </c:pt>
                <c:pt idx="6413">
                  <c:v>9.2991311846244713</c:v>
                </c:pt>
                <c:pt idx="6414">
                  <c:v>9.2553494833552623</c:v>
                </c:pt>
                <c:pt idx="6415">
                  <c:v>0.32225226203543356</c:v>
                </c:pt>
                <c:pt idx="6416">
                  <c:v>2.5240862492627478</c:v>
                </c:pt>
                <c:pt idx="6417">
                  <c:v>0.37839259398200198</c:v>
                </c:pt>
                <c:pt idx="6418">
                  <c:v>3.6188239275377261</c:v>
                </c:pt>
                <c:pt idx="6419">
                  <c:v>3.9691464129424863</c:v>
                </c:pt>
                <c:pt idx="6420">
                  <c:v>1.7358663967062937</c:v>
                </c:pt>
                <c:pt idx="6421">
                  <c:v>2.6116611310096816</c:v>
                </c:pt>
                <c:pt idx="6422">
                  <c:v>1.9110276394086738</c:v>
                </c:pt>
                <c:pt idx="6423">
                  <c:v>1.6920846954370836</c:v>
                </c:pt>
                <c:pt idx="6424">
                  <c:v>7.8102893196755243</c:v>
                </c:pt>
                <c:pt idx="6425">
                  <c:v>5.4456412412146751</c:v>
                </c:pt>
                <c:pt idx="6426">
                  <c:v>5.9504715773649297E-2</c:v>
                </c:pt>
                <c:pt idx="6427">
                  <c:v>6.2462081304478883</c:v>
                </c:pt>
                <c:pt idx="6428">
                  <c:v>6.0272651864762983</c:v>
                </c:pt>
                <c:pt idx="6429">
                  <c:v>6.3337830121948224</c:v>
                </c:pt>
                <c:pt idx="6430">
                  <c:v>4.9325160289928078</c:v>
                </c:pt>
                <c:pt idx="6431">
                  <c:v>3.0933516786390984</c:v>
                </c:pt>
                <c:pt idx="6432">
                  <c:v>0.37839259398200198</c:v>
                </c:pt>
                <c:pt idx="6433">
                  <c:v>2.0423957016333305</c:v>
                </c:pt>
                <c:pt idx="6434">
                  <c:v>2.7430291932343382</c:v>
                </c:pt>
                <c:pt idx="6435">
                  <c:v>5.9504715773649297E-2</c:v>
                </c:pt>
                <c:pt idx="6436">
                  <c:v>1.1104607501754598</c:v>
                </c:pt>
                <c:pt idx="6437">
                  <c:v>2.9496296922125733</c:v>
                </c:pt>
                <c:pt idx="6438">
                  <c:v>0.80393144524842264</c:v>
                </c:pt>
                <c:pt idx="6439">
                  <c:v>1.6920846954370836</c:v>
                </c:pt>
                <c:pt idx="6440">
                  <c:v>0.49740202552930057</c:v>
                </c:pt>
                <c:pt idx="6441">
                  <c:v>2.0300452211940168</c:v>
                </c:pt>
                <c:pt idx="6442">
                  <c:v>2.1737637638579872</c:v>
                </c:pt>
                <c:pt idx="6443">
                  <c:v>3.3122946226106889</c:v>
                </c:pt>
                <c:pt idx="6444">
                  <c:v>0.14709101933305341</c:v>
                </c:pt>
                <c:pt idx="6445">
                  <c:v>2.7430291932343382</c:v>
                </c:pt>
                <c:pt idx="6446">
                  <c:v>2.9181904359367183</c:v>
                </c:pt>
                <c:pt idx="6447">
                  <c:v>4.1443076556448668</c:v>
                </c:pt>
                <c:pt idx="6448">
                  <c:v>2.2175569443357106</c:v>
                </c:pt>
                <c:pt idx="6449">
                  <c:v>1.6359375907574925</c:v>
                </c:pt>
                <c:pt idx="6450">
                  <c:v>3.7378449530856228</c:v>
                </c:pt>
                <c:pt idx="6451">
                  <c:v>2.1299820625887773</c:v>
                </c:pt>
                <c:pt idx="6452">
                  <c:v>7.1863334971799017E-2</c:v>
                </c:pt>
                <c:pt idx="6453">
                  <c:v>2.6992474919651279</c:v>
                </c:pt>
                <c:pt idx="6454">
                  <c:v>3.8254198348325561</c:v>
                </c:pt>
                <c:pt idx="6455">
                  <c:v>5.3142731789900175</c:v>
                </c:pt>
                <c:pt idx="6456">
                  <c:v>6.7593333426697555</c:v>
                </c:pt>
                <c:pt idx="6457">
                  <c:v>4.1757423202373163</c:v>
                </c:pt>
                <c:pt idx="6458">
                  <c:v>8.729865755248122</c:v>
                </c:pt>
                <c:pt idx="6459">
                  <c:v>7.5913348964954208</c:v>
                </c:pt>
                <c:pt idx="6460">
                  <c:v>0.80393144524842264</c:v>
                </c:pt>
                <c:pt idx="6461">
                  <c:v>0.10329789625137262</c:v>
                </c:pt>
                <c:pt idx="6462">
                  <c:v>2.7744707453518962</c:v>
                </c:pt>
                <c:pt idx="6463">
                  <c:v>5.4894344216923985</c:v>
                </c:pt>
                <c:pt idx="6464">
                  <c:v>1.7358663967062937</c:v>
                </c:pt>
                <c:pt idx="6465">
                  <c:v>6.4213693731502692</c:v>
                </c:pt>
                <c:pt idx="6466">
                  <c:v>4.9763092094705303</c:v>
                </c:pt>
                <c:pt idx="6467">
                  <c:v>4.6259867240657702</c:v>
                </c:pt>
                <c:pt idx="6468">
                  <c:v>5.2390453339198446</c:v>
                </c:pt>
                <c:pt idx="6469">
                  <c:v>9.7494341324163436</c:v>
                </c:pt>
                <c:pt idx="6470">
                  <c:v>8.567063028431015</c:v>
                </c:pt>
                <c:pt idx="6471">
                  <c:v>1.8672344589309504</c:v>
                </c:pt>
                <c:pt idx="6472">
                  <c:v>1.1104607501754598</c:v>
                </c:pt>
                <c:pt idx="6473">
                  <c:v>0.10329789625137262</c:v>
                </c:pt>
                <c:pt idx="6474">
                  <c:v>2.9181904359367183</c:v>
                </c:pt>
                <c:pt idx="6475">
                  <c:v>5.4142065766222247</c:v>
                </c:pt>
                <c:pt idx="6476">
                  <c:v>1.198035631922393</c:v>
                </c:pt>
                <c:pt idx="6477">
                  <c:v>2.0300452211940168</c:v>
                </c:pt>
                <c:pt idx="6478">
                  <c:v>2.6868912719215579</c:v>
                </c:pt>
                <c:pt idx="6479">
                  <c:v>15.82383639281025</c:v>
                </c:pt>
                <c:pt idx="6480">
                  <c:v>7.7664961391978009</c:v>
                </c:pt>
                <c:pt idx="6481">
                  <c:v>7.3409469566437178</c:v>
                </c:pt>
                <c:pt idx="6482">
                  <c:v>1.8110965376181696</c:v>
                </c:pt>
                <c:pt idx="6483">
                  <c:v>0.15943817080189851</c:v>
                </c:pt>
                <c:pt idx="6484">
                  <c:v>5.0201023899482538</c:v>
                </c:pt>
                <c:pt idx="6485">
                  <c:v>2.4241528516305415</c:v>
                </c:pt>
                <c:pt idx="6486">
                  <c:v>10.131144217658651</c:v>
                </c:pt>
                <c:pt idx="6487">
                  <c:v>3.4751053848737556</c:v>
                </c:pt>
                <c:pt idx="6488">
                  <c:v>10.012077275276701</c:v>
                </c:pt>
                <c:pt idx="6489">
                  <c:v>21.703992078427788</c:v>
                </c:pt>
                <c:pt idx="6490">
                  <c:v>12.94604473539391</c:v>
                </c:pt>
                <c:pt idx="6491">
                  <c:v>4.3194574191387334</c:v>
                </c:pt>
                <c:pt idx="6492">
                  <c:v>8.0415907795323864</c:v>
                </c:pt>
                <c:pt idx="6493">
                  <c:v>8.3919029336494848</c:v>
                </c:pt>
                <c:pt idx="6494">
                  <c:v>1.2856208449569886</c:v>
                </c:pt>
                <c:pt idx="6495">
                  <c:v>0.80393144524842264</c:v>
                </c:pt>
                <c:pt idx="6496">
                  <c:v>8.8612338174727778</c:v>
                </c:pt>
                <c:pt idx="6497">
                  <c:v>11.401043138636009</c:v>
                </c:pt>
                <c:pt idx="6498">
                  <c:v>5.1391119362876374</c:v>
                </c:pt>
                <c:pt idx="6499">
                  <c:v>9.3429243651021974</c:v>
                </c:pt>
                <c:pt idx="6500">
                  <c:v>0.19087272060226354</c:v>
                </c:pt>
                <c:pt idx="6501">
                  <c:v>1.6044983344816368</c:v>
                </c:pt>
                <c:pt idx="6502">
                  <c:v>1.8234527576617403</c:v>
                </c:pt>
                <c:pt idx="6503">
                  <c:v>2.6868912719215579</c:v>
                </c:pt>
                <c:pt idx="6504">
                  <c:v>3.387525911443416</c:v>
                </c:pt>
                <c:pt idx="6505">
                  <c:v>0.15943817080189851</c:v>
                </c:pt>
                <c:pt idx="6506">
                  <c:v>3.6626171080154495</c:v>
                </c:pt>
                <c:pt idx="6507">
                  <c:v>1.2103941478076663</c:v>
                </c:pt>
                <c:pt idx="6508">
                  <c:v>3.9691464129424863</c:v>
                </c:pt>
                <c:pt idx="6509">
                  <c:v>2.9181904359367183</c:v>
                </c:pt>
                <c:pt idx="6510">
                  <c:v>4.1757423202373163</c:v>
                </c:pt>
                <c:pt idx="6511">
                  <c:v>1.6359375907574925</c:v>
                </c:pt>
                <c:pt idx="6512">
                  <c:v>0.80393144524842264</c:v>
                </c:pt>
                <c:pt idx="6513">
                  <c:v>0.23466590107998689</c:v>
                </c:pt>
                <c:pt idx="6514">
                  <c:v>3.9253532324647629</c:v>
                </c:pt>
                <c:pt idx="6515">
                  <c:v>0.11564499032417513</c:v>
                </c:pt>
                <c:pt idx="6516">
                  <c:v>0.81628996113369579</c:v>
                </c:pt>
                <c:pt idx="6517">
                  <c:v>0.27845908155771026</c:v>
                </c:pt>
                <c:pt idx="6518">
                  <c:v>0.24702453175734512</c:v>
                </c:pt>
                <c:pt idx="6519">
                  <c:v>0.68492189890903887</c:v>
                </c:pt>
                <c:pt idx="6520">
                  <c:v>3.9567878970572132</c:v>
                </c:pt>
                <c:pt idx="6521">
                  <c:v>3.7816381335633462</c:v>
                </c:pt>
                <c:pt idx="6522">
                  <c:v>0.59733553795359229</c:v>
                </c:pt>
                <c:pt idx="6523">
                  <c:v>3.7064102884931724</c:v>
                </c:pt>
                <c:pt idx="6524">
                  <c:v>0.15943817080189851</c:v>
                </c:pt>
                <c:pt idx="6525">
                  <c:v>3.0809989023580822</c:v>
                </c:pt>
                <c:pt idx="6526">
                  <c:v>0.76014974397921253</c:v>
                </c:pt>
                <c:pt idx="6527">
                  <c:v>4.7573547862904269</c:v>
                </c:pt>
                <c:pt idx="6528">
                  <c:v>11.632364113147345</c:v>
                </c:pt>
                <c:pt idx="6529">
                  <c:v>9.8370193454509387</c:v>
                </c:pt>
                <c:pt idx="6530">
                  <c:v>1.5607051540039136</c:v>
                </c:pt>
                <c:pt idx="6531">
                  <c:v>0.64112871843131558</c:v>
                </c:pt>
                <c:pt idx="6532">
                  <c:v>1.5483592652480049</c:v>
                </c:pt>
                <c:pt idx="6533">
                  <c:v>4.7888009300913907</c:v>
                </c:pt>
                <c:pt idx="6534">
                  <c:v>0.37839259398200198</c:v>
                </c:pt>
                <c:pt idx="6535">
                  <c:v>4.7573547862904269</c:v>
                </c:pt>
                <c:pt idx="6536">
                  <c:v>5.4894344216923985</c:v>
                </c:pt>
                <c:pt idx="6537">
                  <c:v>2.3365664906750947</c:v>
                </c:pt>
                <c:pt idx="6538">
                  <c:v>7.2533709269759346</c:v>
                </c:pt>
                <c:pt idx="6539">
                  <c:v>8.0415907795323864</c:v>
                </c:pt>
                <c:pt idx="6540">
                  <c:v>4.2633172019842496</c:v>
                </c:pt>
                <c:pt idx="6541">
                  <c:v>6.5841720999673763</c:v>
                </c:pt>
                <c:pt idx="6542">
                  <c:v>3.2999464380130772</c:v>
                </c:pt>
                <c:pt idx="6543">
                  <c:v>1.8548862743333394</c:v>
                </c:pt>
                <c:pt idx="6544">
                  <c:v>0.27845908155771026</c:v>
                </c:pt>
                <c:pt idx="6545">
                  <c:v>3.8815600519870395</c:v>
                </c:pt>
                <c:pt idx="6546">
                  <c:v>4.05672129468942</c:v>
                </c:pt>
                <c:pt idx="6547">
                  <c:v>6.9030599207796861</c:v>
                </c:pt>
                <c:pt idx="6548">
                  <c:v>4.6574328678667332</c:v>
                </c:pt>
                <c:pt idx="6549">
                  <c:v>6.5403903986981664</c:v>
                </c:pt>
                <c:pt idx="6550">
                  <c:v>0.49740202552930057</c:v>
                </c:pt>
                <c:pt idx="6551">
                  <c:v>6.4213693731502692</c:v>
                </c:pt>
                <c:pt idx="6552">
                  <c:v>1.1104607501754598</c:v>
                </c:pt>
                <c:pt idx="6553">
                  <c:v>8.2481866868272178</c:v>
                </c:pt>
                <c:pt idx="6554">
                  <c:v>3.0372091656429125</c:v>
                </c:pt>
                <c:pt idx="6555">
                  <c:v>5.9504715773649297E-2</c:v>
                </c:pt>
                <c:pt idx="6556">
                  <c:v>1.3294105816721578</c:v>
                </c:pt>
                <c:pt idx="6557">
                  <c:v>7.1534375293437273</c:v>
                </c:pt>
                <c:pt idx="6558">
                  <c:v>4.6136396873890106</c:v>
                </c:pt>
                <c:pt idx="6559">
                  <c:v>4.5384118423188369</c:v>
                </c:pt>
                <c:pt idx="6560">
                  <c:v>2.7430291932343382</c:v>
                </c:pt>
                <c:pt idx="6561">
                  <c:v>1.8672344589309504</c:v>
                </c:pt>
                <c:pt idx="6562">
                  <c:v>5.501781458369158</c:v>
                </c:pt>
                <c:pt idx="6563">
                  <c:v>6.071046887745509</c:v>
                </c:pt>
                <c:pt idx="6564">
                  <c:v>10.75650394735543</c:v>
                </c:pt>
                <c:pt idx="6565">
                  <c:v>12.595699291572126</c:v>
                </c:pt>
                <c:pt idx="6566">
                  <c:v>11.50092717567161</c:v>
                </c:pt>
                <c:pt idx="6567">
                  <c:v>6.2024149499701657</c:v>
                </c:pt>
                <c:pt idx="6568">
                  <c:v>4.5384118423188369</c:v>
                </c:pt>
                <c:pt idx="6569">
                  <c:v>7.9854505623779044</c:v>
                </c:pt>
                <c:pt idx="6570">
                  <c:v>8.8612338174727778</c:v>
                </c:pt>
                <c:pt idx="6571">
                  <c:v>6.8907014048944131</c:v>
                </c:pt>
                <c:pt idx="6572">
                  <c:v>2.7744707453518962</c:v>
                </c:pt>
                <c:pt idx="6573">
                  <c:v>7.3723919525238299</c:v>
                </c:pt>
                <c:pt idx="6574">
                  <c:v>10.787984528781935</c:v>
                </c:pt>
                <c:pt idx="6575">
                  <c:v>12.408209378926607</c:v>
                </c:pt>
                <c:pt idx="6576">
                  <c:v>9.0801882406528804</c:v>
                </c:pt>
                <c:pt idx="6577">
                  <c:v>0.23466590107998689</c:v>
                </c:pt>
                <c:pt idx="6578">
                  <c:v>6.3775761926725458</c:v>
                </c:pt>
                <c:pt idx="6579">
                  <c:v>9.3115011797182596</c:v>
                </c:pt>
                <c:pt idx="6580">
                  <c:v>11.282022113088113</c:v>
                </c:pt>
                <c:pt idx="6581">
                  <c:v>11.763686258537948</c:v>
                </c:pt>
                <c:pt idx="6582">
                  <c:v>2.5993117984912186</c:v>
                </c:pt>
                <c:pt idx="6583">
                  <c:v>4.0443742580126596</c:v>
                </c:pt>
                <c:pt idx="6584">
                  <c:v>7.1863334971799017E-2</c:v>
                </c:pt>
                <c:pt idx="6585">
                  <c:v>1.2103941478076663</c:v>
                </c:pt>
                <c:pt idx="6586">
                  <c:v>5.7207358815492615</c:v>
                </c:pt>
                <c:pt idx="6587">
                  <c:v>0.67256338302376595</c:v>
                </c:pt>
                <c:pt idx="6588">
                  <c:v>13.765694660859412</c:v>
                </c:pt>
                <c:pt idx="6589">
                  <c:v>1.2103941478076663</c:v>
                </c:pt>
                <c:pt idx="6590">
                  <c:v>5.107677271695187</c:v>
                </c:pt>
                <c:pt idx="6591">
                  <c:v>3.0372091656429125</c:v>
                </c:pt>
                <c:pt idx="6592">
                  <c:v>3.0372091656429125</c:v>
                </c:pt>
                <c:pt idx="6593">
                  <c:v>1.3417622100323232</c:v>
                </c:pt>
                <c:pt idx="6594">
                  <c:v>6.4651625536279917</c:v>
                </c:pt>
                <c:pt idx="6595">
                  <c:v>5.5455746388468814</c:v>
                </c:pt>
                <c:pt idx="6596">
                  <c:v>1.9110276394086738</c:v>
                </c:pt>
                <c:pt idx="6597">
                  <c:v>4.1880893569140767</c:v>
                </c:pt>
                <c:pt idx="6598">
                  <c:v>5.4579997570999472</c:v>
                </c:pt>
                <c:pt idx="6599">
                  <c:v>6.7278986780773069</c:v>
                </c:pt>
                <c:pt idx="6600">
                  <c:v>3.6626171080154495</c:v>
                </c:pt>
                <c:pt idx="6601">
                  <c:v>2.1299820625887773</c:v>
                </c:pt>
                <c:pt idx="6602">
                  <c:v>0.68492189890903887</c:v>
                </c:pt>
                <c:pt idx="6603">
                  <c:v>1.1542539306531829</c:v>
                </c:pt>
                <c:pt idx="6604">
                  <c:v>0.20323135127962177</c:v>
                </c:pt>
                <c:pt idx="6605">
                  <c:v>3.2123681125035901</c:v>
                </c:pt>
                <c:pt idx="6606">
                  <c:v>9.605660489551509</c:v>
                </c:pt>
                <c:pt idx="6607">
                  <c:v>3.9567878970572132</c:v>
                </c:pt>
                <c:pt idx="6608">
                  <c:v>1.198035631922393</c:v>
                </c:pt>
                <c:pt idx="6609">
                  <c:v>0.33459941350427863</c:v>
                </c:pt>
                <c:pt idx="6610">
                  <c:v>12.495784260673542</c:v>
                </c:pt>
                <c:pt idx="6611">
                  <c:v>12.80231356560058</c:v>
                </c:pt>
                <c:pt idx="6612">
                  <c:v>4.6136396873890106</c:v>
                </c:pt>
                <c:pt idx="6613">
                  <c:v>1.5045695285328353</c:v>
                </c:pt>
                <c:pt idx="6614">
                  <c:v>3.5750422262685162</c:v>
                </c:pt>
                <c:pt idx="6615">
                  <c:v>3.8377783507178291</c:v>
                </c:pt>
                <c:pt idx="6616">
                  <c:v>6.4213693731502692</c:v>
                </c:pt>
                <c:pt idx="6617">
                  <c:v>5.5893678193246057</c:v>
                </c:pt>
                <c:pt idx="6618">
                  <c:v>7.1220028647512752</c:v>
                </c:pt>
                <c:pt idx="6619">
                  <c:v>6.6403123171218592</c:v>
                </c:pt>
                <c:pt idx="6620">
                  <c:v>3.0057653176836516</c:v>
                </c:pt>
                <c:pt idx="6621">
                  <c:v>3.4751053848737556</c:v>
                </c:pt>
                <c:pt idx="6622">
                  <c:v>3.6940517726078994</c:v>
                </c:pt>
                <c:pt idx="6623">
                  <c:v>3.7064102884931724</c:v>
                </c:pt>
                <c:pt idx="6624">
                  <c:v>7.197230709821449</c:v>
                </c:pt>
                <c:pt idx="6625">
                  <c:v>2.5117392125859879</c:v>
                </c:pt>
                <c:pt idx="6626">
                  <c:v>1.9548208198863972</c:v>
                </c:pt>
                <c:pt idx="6627">
                  <c:v>0.45362032426009036</c:v>
                </c:pt>
                <c:pt idx="6628">
                  <c:v>5.9273317888440928</c:v>
                </c:pt>
                <c:pt idx="6629">
                  <c:v>6.1900679132934053</c:v>
                </c:pt>
                <c:pt idx="6630">
                  <c:v>0.29080623302655528</c:v>
                </c:pt>
                <c:pt idx="6631">
                  <c:v>7.6036945603015456</c:v>
                </c:pt>
                <c:pt idx="6632">
                  <c:v>5.895885645043129</c:v>
                </c:pt>
                <c:pt idx="6633">
                  <c:v>5.0201023899482538</c:v>
                </c:pt>
                <c:pt idx="6634">
                  <c:v>10.099663636232147</c:v>
                </c:pt>
                <c:pt idx="6635">
                  <c:v>9.4866739016291515</c:v>
                </c:pt>
                <c:pt idx="6636">
                  <c:v>5.5455746388468814</c:v>
                </c:pt>
                <c:pt idx="6637">
                  <c:v>1.8110965376181696</c:v>
                </c:pt>
                <c:pt idx="6638">
                  <c:v>2.862050218782235</c:v>
                </c:pt>
                <c:pt idx="6639">
                  <c:v>1.9986025211556073</c:v>
                </c:pt>
                <c:pt idx="6640">
                  <c:v>1.7673068009030002</c:v>
                </c:pt>
                <c:pt idx="6641">
                  <c:v>3.6502700713386891</c:v>
                </c:pt>
                <c:pt idx="6642">
                  <c:v>2.862050218782235</c:v>
                </c:pt>
                <c:pt idx="6643">
                  <c:v>1.1104607501754598</c:v>
                </c:pt>
                <c:pt idx="6644">
                  <c:v>4.307110382461973</c:v>
                </c:pt>
                <c:pt idx="6645">
                  <c:v>1.5045695285328353</c:v>
                </c:pt>
                <c:pt idx="6646">
                  <c:v>0.15943817080189851</c:v>
                </c:pt>
                <c:pt idx="6647">
                  <c:v>1.7673068009030002</c:v>
                </c:pt>
                <c:pt idx="6648">
                  <c:v>3.1809265603860317</c:v>
                </c:pt>
                <c:pt idx="6649">
                  <c:v>5.8521039437739191</c:v>
                </c:pt>
                <c:pt idx="6650">
                  <c:v>5.6331495205938147</c:v>
                </c:pt>
                <c:pt idx="6651">
                  <c:v>0.81628996113369579</c:v>
                </c:pt>
                <c:pt idx="6652">
                  <c:v>7.6789212574508676</c:v>
                </c:pt>
                <c:pt idx="6653">
                  <c:v>2.555522061776049</c:v>
                </c:pt>
                <c:pt idx="6654">
                  <c:v>2.9181904359367183</c:v>
                </c:pt>
                <c:pt idx="6655">
                  <c:v>4.9763092094705303</c:v>
                </c:pt>
                <c:pt idx="6656">
                  <c:v>1.2103941478076663</c:v>
                </c:pt>
                <c:pt idx="6657">
                  <c:v>1.0666675696977364</c:v>
                </c:pt>
                <c:pt idx="6658">
                  <c:v>10.231101721628736</c:v>
                </c:pt>
                <c:pt idx="6659">
                  <c:v>0.99143960983547785</c:v>
                </c:pt>
                <c:pt idx="6660">
                  <c:v>3.6502700713386891</c:v>
                </c:pt>
                <c:pt idx="6661">
                  <c:v>4.3509035629396964</c:v>
                </c:pt>
                <c:pt idx="6662">
                  <c:v>0.24702453175734512</c:v>
                </c:pt>
                <c:pt idx="6663">
                  <c:v>6.158633248700955</c:v>
                </c:pt>
                <c:pt idx="6664">
                  <c:v>6.3337830121948224</c:v>
                </c:pt>
                <c:pt idx="6665">
                  <c:v>6.5965306158526502</c:v>
                </c:pt>
                <c:pt idx="6666">
                  <c:v>9.1800653901633744</c:v>
                </c:pt>
                <c:pt idx="6667">
                  <c:v>4.4508254813633901</c:v>
                </c:pt>
                <c:pt idx="6668">
                  <c:v>1.6482915149593602</c:v>
                </c:pt>
                <c:pt idx="6669">
                  <c:v>3.3437361747282472</c:v>
                </c:pt>
                <c:pt idx="6670">
                  <c:v>4.307110382461973</c:v>
                </c:pt>
                <c:pt idx="6671">
                  <c:v>18.144702770001892</c:v>
                </c:pt>
                <c:pt idx="6672">
                  <c:v>15.82383639281025</c:v>
                </c:pt>
                <c:pt idx="6673">
                  <c:v>8.2043935063494935</c:v>
                </c:pt>
                <c:pt idx="6674">
                  <c:v>4.2633172019842496</c:v>
                </c:pt>
                <c:pt idx="6675">
                  <c:v>2.862050218782235</c:v>
                </c:pt>
                <c:pt idx="6676">
                  <c:v>2.5240862492627478</c:v>
                </c:pt>
                <c:pt idx="6677">
                  <c:v>1.9110276394086738</c:v>
                </c:pt>
                <c:pt idx="6678">
                  <c:v>4.2195355007150406</c:v>
                </c:pt>
                <c:pt idx="6679">
                  <c:v>6.102493031546472</c:v>
                </c:pt>
                <c:pt idx="6680">
                  <c:v>6.4090108572649962</c:v>
                </c:pt>
                <c:pt idx="6681">
                  <c:v>5.7083773656639885</c:v>
                </c:pt>
                <c:pt idx="6682">
                  <c:v>7.5599002319029704</c:v>
                </c:pt>
                <c:pt idx="6683">
                  <c:v>6.9468427699697477</c:v>
                </c:pt>
                <c:pt idx="6684">
                  <c:v>7.7350626225262022</c:v>
                </c:pt>
                <c:pt idx="6685">
                  <c:v>9.7055835558960553</c:v>
                </c:pt>
                <c:pt idx="6686">
                  <c:v>13.252539602695409</c:v>
                </c:pt>
                <c:pt idx="6687">
                  <c:v>6.3775761926725458</c:v>
                </c:pt>
                <c:pt idx="6688">
                  <c:v>6.2024149499701657</c:v>
                </c:pt>
                <c:pt idx="6689">
                  <c:v>0.553542357475869</c:v>
                </c:pt>
                <c:pt idx="6690">
                  <c:v>0.99143960983547785</c:v>
                </c:pt>
                <c:pt idx="6691">
                  <c:v>0.553542357475869</c:v>
                </c:pt>
                <c:pt idx="6692">
                  <c:v>0.99143960983547785</c:v>
                </c:pt>
                <c:pt idx="6693">
                  <c:v>2.3489250065603677</c:v>
                </c:pt>
                <c:pt idx="6694">
                  <c:v>3.0809989023580822</c:v>
                </c:pt>
                <c:pt idx="6695">
                  <c:v>8.5984976930234644</c:v>
                </c:pt>
                <c:pt idx="6696">
                  <c:v>3.6064768908609657</c:v>
                </c:pt>
                <c:pt idx="6697">
                  <c:v>0.84772462572614615</c:v>
                </c:pt>
                <c:pt idx="6698">
                  <c:v>6.6403123171218592</c:v>
                </c:pt>
                <c:pt idx="6699">
                  <c:v>6.9906348025266203</c:v>
                </c:pt>
                <c:pt idx="6700">
                  <c:v>4.4508254813633901</c:v>
                </c:pt>
                <c:pt idx="6701">
                  <c:v>5.3704133961445013</c:v>
                </c:pt>
                <c:pt idx="6702">
                  <c:v>4.5822050227965603</c:v>
                </c:pt>
                <c:pt idx="6703">
                  <c:v>1.4731302722569799</c:v>
                </c:pt>
                <c:pt idx="6704">
                  <c:v>0.97909268795080273</c:v>
                </c:pt>
                <c:pt idx="6705">
                  <c:v>4.9201689923160474</c:v>
                </c:pt>
                <c:pt idx="6706">
                  <c:v>7.284805591568384</c:v>
                </c:pt>
                <c:pt idx="6707">
                  <c:v>5.9273317888440928</c:v>
                </c:pt>
                <c:pt idx="6708">
                  <c:v>4.2633172019842496</c:v>
                </c:pt>
                <c:pt idx="6709">
                  <c:v>0.20323135127962177</c:v>
                </c:pt>
                <c:pt idx="6710">
                  <c:v>2.1737637638579872</c:v>
                </c:pt>
                <c:pt idx="6711">
                  <c:v>3.4874558653130689</c:v>
                </c:pt>
                <c:pt idx="6712">
                  <c:v>0.89151780620386945</c:v>
                </c:pt>
                <c:pt idx="6713">
                  <c:v>10.919352591006591</c:v>
                </c:pt>
                <c:pt idx="6714">
                  <c:v>11.00693895196204</c:v>
                </c:pt>
                <c:pt idx="6715">
                  <c:v>2.9496296922125733</c:v>
                </c:pt>
                <c:pt idx="6716">
                  <c:v>3.9567878970572132</c:v>
                </c:pt>
                <c:pt idx="6717">
                  <c:v>3.8692130153102799</c:v>
                </c:pt>
                <c:pt idx="6718">
                  <c:v>0.62877020254604254</c:v>
                </c:pt>
                <c:pt idx="6719">
                  <c:v>1.5045695285328353</c:v>
                </c:pt>
                <c:pt idx="6720">
                  <c:v>2.7868223737120617</c:v>
                </c:pt>
                <c:pt idx="6721">
                  <c:v>4.5384118423188369</c:v>
                </c:pt>
                <c:pt idx="6722">
                  <c:v>7.9102227173077315</c:v>
                </c:pt>
                <c:pt idx="6723">
                  <c:v>8.6108562089087393</c:v>
                </c:pt>
                <c:pt idx="6724">
                  <c:v>7.4723253501560363</c:v>
                </c:pt>
                <c:pt idx="6725">
                  <c:v>5.501781458369158</c:v>
                </c:pt>
                <c:pt idx="6726">
                  <c:v>3.5312490457907924</c:v>
                </c:pt>
                <c:pt idx="6727">
                  <c:v>10.143514212752436</c:v>
                </c:pt>
                <c:pt idx="6728">
                  <c:v>3.9567878970572132</c:v>
                </c:pt>
                <c:pt idx="6729">
                  <c:v>8.2043935063494935</c:v>
                </c:pt>
                <c:pt idx="6730">
                  <c:v>1.3294105816721578</c:v>
                </c:pt>
                <c:pt idx="6731">
                  <c:v>2.9496296922125733</c:v>
                </c:pt>
                <c:pt idx="6732">
                  <c:v>10.625181801964828</c:v>
                </c:pt>
                <c:pt idx="6733">
                  <c:v>12.201618063315181</c:v>
                </c:pt>
                <c:pt idx="6734">
                  <c:v>5.8083107632961948</c:v>
                </c:pt>
                <c:pt idx="6735">
                  <c:v>1.2103941478076663</c:v>
                </c:pt>
                <c:pt idx="6736">
                  <c:v>3.0809989023580822</c:v>
                </c:pt>
                <c:pt idx="6737">
                  <c:v>1.2418288124001164</c:v>
                </c:pt>
                <c:pt idx="6738">
                  <c:v>2.730681008636727</c:v>
                </c:pt>
                <c:pt idx="6739">
                  <c:v>8.4671296307988086</c:v>
                </c:pt>
                <c:pt idx="6740">
                  <c:v>7.5037600147484866</c:v>
                </c:pt>
                <c:pt idx="6741">
                  <c:v>1.7235170641878312</c:v>
                </c:pt>
                <c:pt idx="6742">
                  <c:v>0.40982714378236712</c:v>
                </c:pt>
                <c:pt idx="6743">
                  <c:v>1.9862554844788474</c:v>
                </c:pt>
                <c:pt idx="6744">
                  <c:v>4.307110382461973</c:v>
                </c:pt>
                <c:pt idx="6745">
                  <c:v>1.5723025983647637E-2</c:v>
                </c:pt>
                <c:pt idx="6746">
                  <c:v>5.2266982972430851</c:v>
                </c:pt>
                <c:pt idx="6747">
                  <c:v>2.862050218782235</c:v>
                </c:pt>
                <c:pt idx="6748">
                  <c:v>1.1228076720601343</c:v>
                </c:pt>
                <c:pt idx="6749">
                  <c:v>5.9834720059985749</c:v>
                </c:pt>
                <c:pt idx="6750">
                  <c:v>6.071046887745509</c:v>
                </c:pt>
                <c:pt idx="6751">
                  <c:v>7.5599002319029704</c:v>
                </c:pt>
                <c:pt idx="6752">
                  <c:v>3.431315648158586</c:v>
                </c:pt>
                <c:pt idx="6753">
                  <c:v>2.9058399554974046</c:v>
                </c:pt>
                <c:pt idx="6754">
                  <c:v>13.559034469996908</c:v>
                </c:pt>
                <c:pt idx="6755">
                  <c:v>17.36875419134601</c:v>
                </c:pt>
                <c:pt idx="6756">
                  <c:v>6.3337830121948224</c:v>
                </c:pt>
                <c:pt idx="6757">
                  <c:v>2.2175569443357106</c:v>
                </c:pt>
                <c:pt idx="6758">
                  <c:v>1.0666675696977364</c:v>
                </c:pt>
                <c:pt idx="6759">
                  <c:v>4.8325826313606006</c:v>
                </c:pt>
                <c:pt idx="6760">
                  <c:v>4.6136396873890106</c:v>
                </c:pt>
                <c:pt idx="6761">
                  <c:v>4.876375811838324</c:v>
                </c:pt>
                <c:pt idx="6762">
                  <c:v>0.58498838648474727</c:v>
                </c:pt>
                <c:pt idx="6763">
                  <c:v>1.8548862743333394</c:v>
                </c:pt>
                <c:pt idx="6764">
                  <c:v>3.431315648158586</c:v>
                </c:pt>
                <c:pt idx="6765">
                  <c:v>3.7816381335633462</c:v>
                </c:pt>
                <c:pt idx="6766">
                  <c:v>1.1542539306531829</c:v>
                </c:pt>
                <c:pt idx="6767">
                  <c:v>0.19087272060226354</c:v>
                </c:pt>
                <c:pt idx="6768">
                  <c:v>0.33459941350427863</c:v>
                </c:pt>
                <c:pt idx="6769">
                  <c:v>1.3417622100323232</c:v>
                </c:pt>
                <c:pt idx="6770">
                  <c:v>2.0300452211940168</c:v>
                </c:pt>
                <c:pt idx="6771">
                  <c:v>1.2979690295545998</c:v>
                </c:pt>
                <c:pt idx="6772">
                  <c:v>1.2541873282853895</c:v>
                </c:pt>
                <c:pt idx="6773">
                  <c:v>1.5607051540039136</c:v>
                </c:pt>
                <c:pt idx="6774">
                  <c:v>2.5678679505319582</c:v>
                </c:pt>
                <c:pt idx="6775">
                  <c:v>3.8815600519870395</c:v>
                </c:pt>
                <c:pt idx="6776">
                  <c:v>1.1104607501754598</c:v>
                </c:pt>
                <c:pt idx="6777">
                  <c:v>1.9424657477636782</c:v>
                </c:pt>
                <c:pt idx="6778">
                  <c:v>5.0077438740629807</c:v>
                </c:pt>
                <c:pt idx="6779">
                  <c:v>3.387525911443416</c:v>
                </c:pt>
                <c:pt idx="6780">
                  <c:v>2.9058399554974046</c:v>
                </c:pt>
                <c:pt idx="6781">
                  <c:v>2.2175569443357106</c:v>
                </c:pt>
                <c:pt idx="6782">
                  <c:v>1.1666009673299429</c:v>
                </c:pt>
                <c:pt idx="6783">
                  <c:v>1.035232790313201</c:v>
                </c:pt>
                <c:pt idx="6784">
                  <c:v>4.0005810775349362</c:v>
                </c:pt>
                <c:pt idx="6785">
                  <c:v>1.0666675696977364</c:v>
                </c:pt>
                <c:pt idx="6786">
                  <c:v>0.15943817080189851</c:v>
                </c:pt>
                <c:pt idx="6787">
                  <c:v>7.1863334971799017E-2</c:v>
                </c:pt>
                <c:pt idx="6788">
                  <c:v>0.45362032426009036</c:v>
                </c:pt>
                <c:pt idx="6789">
                  <c:v>0.72870360017824909</c:v>
                </c:pt>
                <c:pt idx="6790">
                  <c:v>1.1104607501754598</c:v>
                </c:pt>
                <c:pt idx="6791">
                  <c:v>2.7868223737120617</c:v>
                </c:pt>
                <c:pt idx="6792">
                  <c:v>3.049558498161375</c:v>
                </c:pt>
                <c:pt idx="6793">
                  <c:v>7.6912682941276271</c:v>
                </c:pt>
                <c:pt idx="6794">
                  <c:v>22.579740895897125</c:v>
                </c:pt>
                <c:pt idx="6795">
                  <c:v>20.083701796794589</c:v>
                </c:pt>
                <c:pt idx="6796">
                  <c:v>11.719950474102792</c:v>
                </c:pt>
                <c:pt idx="6797">
                  <c:v>13.340125963650856</c:v>
                </c:pt>
                <c:pt idx="6798">
                  <c:v>2.436499888307301</c:v>
                </c:pt>
                <c:pt idx="6799">
                  <c:v>12.80231356560058</c:v>
                </c:pt>
                <c:pt idx="6800">
                  <c:v>10.875570889737382</c:v>
                </c:pt>
                <c:pt idx="6801">
                  <c:v>8.0292322636471134</c:v>
                </c:pt>
                <c:pt idx="6802">
                  <c:v>6.9344945853721365</c:v>
                </c:pt>
                <c:pt idx="6803">
                  <c:v>11.751369067803322</c:v>
                </c:pt>
                <c:pt idx="6804">
                  <c:v>12.495784260673542</c:v>
                </c:pt>
                <c:pt idx="6805">
                  <c:v>10.087351037180927</c:v>
                </c:pt>
                <c:pt idx="6806">
                  <c:v>7.197230709821449</c:v>
                </c:pt>
                <c:pt idx="6807">
                  <c:v>5.2266982972430851</c:v>
                </c:pt>
                <c:pt idx="6808">
                  <c:v>6.2776427950403395</c:v>
                </c:pt>
                <c:pt idx="6809">
                  <c:v>2.4802930687850244</c:v>
                </c:pt>
                <c:pt idx="6810">
                  <c:v>13.646620830952354</c:v>
                </c:pt>
                <c:pt idx="6811">
                  <c:v>11.50092717567161</c:v>
                </c:pt>
                <c:pt idx="6812">
                  <c:v>7.9540044185769405</c:v>
                </c:pt>
                <c:pt idx="6813">
                  <c:v>7.9540044185769405</c:v>
                </c:pt>
                <c:pt idx="6814">
                  <c:v>0.59733553795359229</c:v>
                </c:pt>
                <c:pt idx="6815">
                  <c:v>1.9862554844788474</c:v>
                </c:pt>
                <c:pt idx="6816">
                  <c:v>6.2776427950403395</c:v>
                </c:pt>
                <c:pt idx="6817">
                  <c:v>6.1900679132934053</c:v>
                </c:pt>
                <c:pt idx="6818">
                  <c:v>5.3142731789900175</c:v>
                </c:pt>
                <c:pt idx="6819">
                  <c:v>3.6064768908609657</c:v>
                </c:pt>
                <c:pt idx="6820">
                  <c:v>2.0300452211940168</c:v>
                </c:pt>
                <c:pt idx="6821">
                  <c:v>0.45362032426009036</c:v>
                </c:pt>
                <c:pt idx="6822">
                  <c:v>3.4436626848353455</c:v>
                </c:pt>
                <c:pt idx="6823">
                  <c:v>1.8672344589309504</c:v>
                </c:pt>
                <c:pt idx="6824">
                  <c:v>1.6920846954370836</c:v>
                </c:pt>
                <c:pt idx="6825">
                  <c:v>3.8377783507178291</c:v>
                </c:pt>
                <c:pt idx="6826">
                  <c:v>5.9834720059985749</c:v>
                </c:pt>
                <c:pt idx="6827">
                  <c:v>4.1443076556448668</c:v>
                </c:pt>
                <c:pt idx="6828">
                  <c:v>1.7796595771840169</c:v>
                </c:pt>
                <c:pt idx="6829">
                  <c:v>4.713573085021217</c:v>
                </c:pt>
                <c:pt idx="6830">
                  <c:v>0.67256338302376595</c:v>
                </c:pt>
                <c:pt idx="6831">
                  <c:v>2.3927181870380907</c:v>
                </c:pt>
                <c:pt idx="6832">
                  <c:v>2.9181904359367183</c:v>
                </c:pt>
                <c:pt idx="6833">
                  <c:v>4.4070437800941802</c:v>
                </c:pt>
                <c:pt idx="6834">
                  <c:v>2.4802930687850244</c:v>
                </c:pt>
                <c:pt idx="6835">
                  <c:v>1.8110965376181696</c:v>
                </c:pt>
                <c:pt idx="6836">
                  <c:v>3.4751053848737556</c:v>
                </c:pt>
                <c:pt idx="6837">
                  <c:v>6.7155401621920321</c:v>
                </c:pt>
                <c:pt idx="6838">
                  <c:v>8.8612338174727778</c:v>
                </c:pt>
                <c:pt idx="6839">
                  <c:v>8.6422908735011887</c:v>
                </c:pt>
                <c:pt idx="6840">
                  <c:v>6.3652291559957854</c:v>
                </c:pt>
                <c:pt idx="6841">
                  <c:v>4.701214569135943</c:v>
                </c:pt>
                <c:pt idx="6842">
                  <c:v>2.1176246946243555</c:v>
                </c:pt>
                <c:pt idx="6843">
                  <c:v>3.7378449530856228</c:v>
                </c:pt>
                <c:pt idx="6844">
                  <c:v>0.40982714378236712</c:v>
                </c:pt>
                <c:pt idx="6845">
                  <c:v>7.0344279830043437</c:v>
                </c:pt>
                <c:pt idx="6846">
                  <c:v>21.791578439383237</c:v>
                </c:pt>
                <c:pt idx="6847">
                  <c:v>27.965900322359133</c:v>
                </c:pt>
                <c:pt idx="6848">
                  <c:v>16.580591734832119</c:v>
                </c:pt>
                <c:pt idx="6849">
                  <c:v>5.2390453339198446</c:v>
                </c:pt>
                <c:pt idx="6850">
                  <c:v>0.49740202552930057</c:v>
                </c:pt>
                <c:pt idx="6851">
                  <c:v>4.307110382461973</c:v>
                </c:pt>
                <c:pt idx="6852">
                  <c:v>4.9639506935852582</c:v>
                </c:pt>
                <c:pt idx="6853">
                  <c:v>6.8031265231474807</c:v>
                </c:pt>
                <c:pt idx="6854">
                  <c:v>10.744191348304211</c:v>
                </c:pt>
                <c:pt idx="6855">
                  <c:v>6.2776427950403395</c:v>
                </c:pt>
                <c:pt idx="6856">
                  <c:v>9.6932468505069558</c:v>
                </c:pt>
                <c:pt idx="6857">
                  <c:v>6.6279652804450997</c:v>
                </c:pt>
                <c:pt idx="6858">
                  <c:v>1.1542539306531829</c:v>
                </c:pt>
                <c:pt idx="6859">
                  <c:v>3.0372091656429125</c:v>
                </c:pt>
                <c:pt idx="6860">
                  <c:v>2.6431015352063882</c:v>
                </c:pt>
                <c:pt idx="6861">
                  <c:v>1.2856208449569886</c:v>
                </c:pt>
                <c:pt idx="6862">
                  <c:v>0.94765802335835259</c:v>
                </c:pt>
                <c:pt idx="6863">
                  <c:v>1.1228076720601343</c:v>
                </c:pt>
                <c:pt idx="6864">
                  <c:v>11.00693895196204</c:v>
                </c:pt>
                <c:pt idx="6865">
                  <c:v>11.00693895196204</c:v>
                </c:pt>
                <c:pt idx="6866">
                  <c:v>5.0515370545407041</c:v>
                </c:pt>
                <c:pt idx="6867">
                  <c:v>1.1228076720601343</c:v>
                </c:pt>
                <c:pt idx="6868">
                  <c:v>1.2856208449569886</c:v>
                </c:pt>
                <c:pt idx="6869">
                  <c:v>4.2633172019842496</c:v>
                </c:pt>
                <c:pt idx="6870">
                  <c:v>1.2541873282853895</c:v>
                </c:pt>
                <c:pt idx="6871">
                  <c:v>11.544777752191896</c:v>
                </c:pt>
                <c:pt idx="6872">
                  <c:v>11.938858980448842</c:v>
                </c:pt>
                <c:pt idx="6873">
                  <c:v>6.5965306158526502</c:v>
                </c:pt>
                <c:pt idx="6874">
                  <c:v>8.8735923333580526</c:v>
                </c:pt>
                <c:pt idx="6875">
                  <c:v>23.499340289886746</c:v>
                </c:pt>
                <c:pt idx="6876">
                  <c:v>34.402981288201374</c:v>
                </c:pt>
                <c:pt idx="6877">
                  <c:v>33.176887026910244</c:v>
                </c:pt>
                <c:pt idx="6878">
                  <c:v>14.566220224941977</c:v>
                </c:pt>
                <c:pt idx="6879">
                  <c:v>5.3142731789900175</c:v>
                </c:pt>
                <c:pt idx="6880">
                  <c:v>9.605660489551509</c:v>
                </c:pt>
                <c:pt idx="6881">
                  <c:v>7.7227029587200775</c:v>
                </c:pt>
                <c:pt idx="6882">
                  <c:v>8.5109228112765312</c:v>
                </c:pt>
                <c:pt idx="6883">
                  <c:v>9.605660489551509</c:v>
                </c:pt>
                <c:pt idx="6884">
                  <c:v>10.569041584810345</c:v>
                </c:pt>
                <c:pt idx="6885">
                  <c:v>7.8540710209447333</c:v>
                </c:pt>
                <c:pt idx="6886">
                  <c:v>13.108842870527615</c:v>
                </c:pt>
                <c:pt idx="6887">
                  <c:v>7.8978642014224567</c:v>
                </c:pt>
                <c:pt idx="6888">
                  <c:v>6.7155401621920321</c:v>
                </c:pt>
                <c:pt idx="6889">
                  <c:v>10.087351037180927</c:v>
                </c:pt>
                <c:pt idx="6890">
                  <c:v>8.5547159917542537</c:v>
                </c:pt>
                <c:pt idx="6891">
                  <c:v>0.40982714378236712</c:v>
                </c:pt>
                <c:pt idx="6892">
                  <c:v>5.6645956643947786</c:v>
                </c:pt>
                <c:pt idx="6893">
                  <c:v>10.306305460361029</c:v>
                </c:pt>
                <c:pt idx="6894">
                  <c:v>11.751369067803322</c:v>
                </c:pt>
                <c:pt idx="6895">
                  <c:v>8.4233479295295979</c:v>
                </c:pt>
                <c:pt idx="6896">
                  <c:v>1.8234527576617403</c:v>
                </c:pt>
                <c:pt idx="6897">
                  <c:v>7.3847389892005904</c:v>
                </c:pt>
                <c:pt idx="6898">
                  <c:v>6.9906348025266203</c:v>
                </c:pt>
                <c:pt idx="6899">
                  <c:v>16.186510506575178</c:v>
                </c:pt>
                <c:pt idx="6900">
                  <c:v>20.302725095225775</c:v>
                </c:pt>
                <c:pt idx="6901">
                  <c:v>22.623591472417417</c:v>
                </c:pt>
                <c:pt idx="6902">
                  <c:v>12.332940208705786</c:v>
                </c:pt>
                <c:pt idx="6903">
                  <c:v>2.3804170671953835</c:v>
                </c:pt>
                <c:pt idx="6904">
                  <c:v>6.5403903986981664</c:v>
                </c:pt>
                <c:pt idx="6905">
                  <c:v>10.656616466557278</c:v>
                </c:pt>
                <c:pt idx="6906">
                  <c:v>9.6932468505069558</c:v>
                </c:pt>
                <c:pt idx="6907">
                  <c:v>6.102493031546472</c:v>
                </c:pt>
                <c:pt idx="6908">
                  <c:v>0.23466590107998689</c:v>
                </c:pt>
                <c:pt idx="6909">
                  <c:v>3.3560878030884123</c:v>
                </c:pt>
                <c:pt idx="6910">
                  <c:v>0.99143960983547785</c:v>
                </c:pt>
                <c:pt idx="6911">
                  <c:v>3.5750422262685162</c:v>
                </c:pt>
                <c:pt idx="6912">
                  <c:v>1.1104607501754598</c:v>
                </c:pt>
                <c:pt idx="6913">
                  <c:v>4.1443076556448668</c:v>
                </c:pt>
                <c:pt idx="6914">
                  <c:v>1.5169234527347033</c:v>
                </c:pt>
                <c:pt idx="6915">
                  <c:v>3.0809989023580822</c:v>
                </c:pt>
                <c:pt idx="6916">
                  <c:v>6.6717584609228222</c:v>
                </c:pt>
                <c:pt idx="6917">
                  <c:v>1.2418288124001164</c:v>
                </c:pt>
                <c:pt idx="6918">
                  <c:v>2.9496296922125733</c:v>
                </c:pt>
                <c:pt idx="6919">
                  <c:v>7.5037600147484866</c:v>
                </c:pt>
                <c:pt idx="6920">
                  <c:v>1.5169234527347033</c:v>
                </c:pt>
                <c:pt idx="6921">
                  <c:v>3.9691464129424863</c:v>
                </c:pt>
                <c:pt idx="6922">
                  <c:v>9.8807562778069471</c:v>
                </c:pt>
                <c:pt idx="6923">
                  <c:v>17.32501840691085</c:v>
                </c:pt>
                <c:pt idx="6924">
                  <c:v>11.01926303022177</c:v>
                </c:pt>
                <c:pt idx="6925">
                  <c:v>4.9763092094705303</c:v>
                </c:pt>
                <c:pt idx="6926">
                  <c:v>6.8469082244166897</c:v>
                </c:pt>
                <c:pt idx="6927">
                  <c:v>9.211556302877538</c:v>
                </c:pt>
                <c:pt idx="6928">
                  <c:v>9.2553494833552623</c:v>
                </c:pt>
                <c:pt idx="6929">
                  <c:v>8.5547159917542537</c:v>
                </c:pt>
                <c:pt idx="6930">
                  <c:v>8.8612338174727778</c:v>
                </c:pt>
                <c:pt idx="6931">
                  <c:v>11.138307014186694</c:v>
                </c:pt>
                <c:pt idx="6932">
                  <c:v>14.247396687697341</c:v>
                </c:pt>
                <c:pt idx="6933">
                  <c:v>6.4090108572649962</c:v>
                </c:pt>
                <c:pt idx="6934">
                  <c:v>16.668178095787567</c:v>
                </c:pt>
                <c:pt idx="6935">
                  <c:v>23.893421518143693</c:v>
                </c:pt>
                <c:pt idx="6936">
                  <c:v>14.741392946852871</c:v>
                </c:pt>
                <c:pt idx="6937">
                  <c:v>4.8449411472458737</c:v>
                </c:pt>
                <c:pt idx="6938">
                  <c:v>2.730681008636727</c:v>
                </c:pt>
                <c:pt idx="6939">
                  <c:v>3.6502700713386891</c:v>
                </c:pt>
                <c:pt idx="6940">
                  <c:v>0.77249678065597249</c:v>
                </c:pt>
                <c:pt idx="6941">
                  <c:v>0.29080623302655528</c:v>
                </c:pt>
                <c:pt idx="6942">
                  <c:v>4.1443076556448668</c:v>
                </c:pt>
                <c:pt idx="6943">
                  <c:v>8.5232709958741424</c:v>
                </c:pt>
                <c:pt idx="6944">
                  <c:v>0.37839259398200198</c:v>
                </c:pt>
                <c:pt idx="6945">
                  <c:v>4.2633172019842496</c:v>
                </c:pt>
                <c:pt idx="6946">
                  <c:v>8.6422908735011887</c:v>
                </c:pt>
                <c:pt idx="6947">
                  <c:v>10.437673522585687</c:v>
                </c:pt>
                <c:pt idx="6948">
                  <c:v>6.7155401621920321</c:v>
                </c:pt>
                <c:pt idx="6949">
                  <c:v>2.9058399554974046</c:v>
                </c:pt>
                <c:pt idx="6950">
                  <c:v>1.2856208449569886</c:v>
                </c:pt>
                <c:pt idx="6951">
                  <c:v>3.8254198348325561</c:v>
                </c:pt>
                <c:pt idx="6952">
                  <c:v>4.4946186618411144</c:v>
                </c:pt>
                <c:pt idx="6953">
                  <c:v>23.368018144496144</c:v>
                </c:pt>
                <c:pt idx="6954">
                  <c:v>38.738219175283149</c:v>
                </c:pt>
                <c:pt idx="6955">
                  <c:v>17.456340552301455</c:v>
                </c:pt>
                <c:pt idx="6956">
                  <c:v>0.553542357475869</c:v>
                </c:pt>
                <c:pt idx="6957">
                  <c:v>5.3142731789900175</c:v>
                </c:pt>
                <c:pt idx="6958">
                  <c:v>7.284805591568384</c:v>
                </c:pt>
                <c:pt idx="6959">
                  <c:v>12.276841316701951</c:v>
                </c:pt>
                <c:pt idx="6960">
                  <c:v>7.3285987720461074</c:v>
                </c:pt>
                <c:pt idx="6961">
                  <c:v>2.9058399554974046</c:v>
                </c:pt>
                <c:pt idx="6962">
                  <c:v>2.730681008636727</c:v>
                </c:pt>
                <c:pt idx="6963">
                  <c:v>5.5770093034393318</c:v>
                </c:pt>
                <c:pt idx="6964">
                  <c:v>1.5483592652480049</c:v>
                </c:pt>
                <c:pt idx="6965">
                  <c:v>5.1829051167653617</c:v>
                </c:pt>
                <c:pt idx="6966">
                  <c:v>4.0881559592818695</c:v>
                </c:pt>
                <c:pt idx="6967">
                  <c:v>5.7083773656639885</c:v>
                </c:pt>
                <c:pt idx="6968">
                  <c:v>8.5984976930234644</c:v>
                </c:pt>
                <c:pt idx="6969">
                  <c:v>9.1677631223998155</c:v>
                </c:pt>
                <c:pt idx="6970">
                  <c:v>12.057886893521847</c:v>
                </c:pt>
                <c:pt idx="6971">
                  <c:v>6.496597218220443</c:v>
                </c:pt>
                <c:pt idx="6972">
                  <c:v>1.1542539306531829</c:v>
                </c:pt>
                <c:pt idx="6973">
                  <c:v>5.1391119362876374</c:v>
                </c:pt>
                <c:pt idx="6974">
                  <c:v>4.876375811838324</c:v>
                </c:pt>
                <c:pt idx="6975">
                  <c:v>3.5312490457907924</c:v>
                </c:pt>
                <c:pt idx="6976">
                  <c:v>19.689620568537649</c:v>
                </c:pt>
                <c:pt idx="6977">
                  <c:v>18.419790522811368</c:v>
                </c:pt>
                <c:pt idx="6978">
                  <c:v>12.727136229047861</c:v>
                </c:pt>
                <c:pt idx="6979">
                  <c:v>6.2900013109256125</c:v>
                </c:pt>
                <c:pt idx="6980">
                  <c:v>4.5384118423188369</c:v>
                </c:pt>
                <c:pt idx="6981">
                  <c:v>9.6618466235400469</c:v>
                </c:pt>
                <c:pt idx="6982">
                  <c:v>14.653806585897424</c:v>
                </c:pt>
                <c:pt idx="6983">
                  <c:v>9.048753576060431</c:v>
                </c:pt>
                <c:pt idx="6984">
                  <c:v>3.7378449530856228</c:v>
                </c:pt>
                <c:pt idx="6985">
                  <c:v>8.8612338174727778</c:v>
                </c:pt>
                <c:pt idx="6986">
                  <c:v>8.729865755248122</c:v>
                </c:pt>
                <c:pt idx="6987">
                  <c:v>9.3429243651021974</c:v>
                </c:pt>
                <c:pt idx="6988">
                  <c:v>10.831777709259658</c:v>
                </c:pt>
                <c:pt idx="6989">
                  <c:v>1.8986760110485084</c:v>
                </c:pt>
                <c:pt idx="6990">
                  <c:v>17.018523539609355</c:v>
                </c:pt>
                <c:pt idx="6991">
                  <c:v>14.522484440506823</c:v>
                </c:pt>
                <c:pt idx="6992">
                  <c:v>1.9862554844788474</c:v>
                </c:pt>
                <c:pt idx="6993">
                  <c:v>4.0005810775349362</c:v>
                </c:pt>
                <c:pt idx="6994">
                  <c:v>3.9567878970572132</c:v>
                </c:pt>
                <c:pt idx="6995">
                  <c:v>5.1391119362876374</c:v>
                </c:pt>
                <c:pt idx="6996">
                  <c:v>10.087351037180927</c:v>
                </c:pt>
                <c:pt idx="6997">
                  <c:v>4.3509035629396964</c:v>
                </c:pt>
                <c:pt idx="6998">
                  <c:v>0.42217429525121219</c:v>
                </c:pt>
                <c:pt idx="6999">
                  <c:v>6.7278986780773069</c:v>
                </c:pt>
                <c:pt idx="7000">
                  <c:v>2.6992474919651279</c:v>
                </c:pt>
                <c:pt idx="7001">
                  <c:v>2.3365664906750947</c:v>
                </c:pt>
                <c:pt idx="7002">
                  <c:v>5.107677271695187</c:v>
                </c:pt>
                <c:pt idx="7003">
                  <c:v>1.4293370917792565</c:v>
                </c:pt>
                <c:pt idx="7004">
                  <c:v>12.583370621628987</c:v>
                </c:pt>
                <c:pt idx="7005">
                  <c:v>7.2410238902991741</c:v>
                </c:pt>
                <c:pt idx="7006">
                  <c:v>1.1542539306531829</c:v>
                </c:pt>
                <c:pt idx="7007">
                  <c:v>5.9273317888440928</c:v>
                </c:pt>
                <c:pt idx="7008">
                  <c:v>1.8986760110485084</c:v>
                </c:pt>
                <c:pt idx="7009">
                  <c:v>2.5678679505319582</c:v>
                </c:pt>
                <c:pt idx="7010">
                  <c:v>1.6920846954370836</c:v>
                </c:pt>
                <c:pt idx="7011">
                  <c:v>0.29080623302655528</c:v>
                </c:pt>
                <c:pt idx="7012">
                  <c:v>4.8011479667681503</c:v>
                </c:pt>
                <c:pt idx="7013">
                  <c:v>4.3194574191387334</c:v>
                </c:pt>
                <c:pt idx="7014">
                  <c:v>14.303461142075639</c:v>
                </c:pt>
                <c:pt idx="7015">
                  <c:v>15.573405979887047</c:v>
                </c:pt>
                <c:pt idx="7016">
                  <c:v>2.2175569443357106</c:v>
                </c:pt>
                <c:pt idx="7017">
                  <c:v>0.27845908155771026</c:v>
                </c:pt>
                <c:pt idx="7018">
                  <c:v>0.33459941350427863</c:v>
                </c:pt>
                <c:pt idx="7019">
                  <c:v>0.90386484288062929</c:v>
                </c:pt>
                <c:pt idx="7020">
                  <c:v>0.50976065620665878</c:v>
                </c:pt>
                <c:pt idx="7021">
                  <c:v>4.3946852642089071</c:v>
                </c:pt>
                <c:pt idx="7022">
                  <c:v>8.6422908735011887</c:v>
                </c:pt>
                <c:pt idx="7023">
                  <c:v>8.3357615685741511</c:v>
                </c:pt>
                <c:pt idx="7024">
                  <c:v>6.8031265231474807</c:v>
                </c:pt>
                <c:pt idx="7025">
                  <c:v>3.1247886390732513</c:v>
                </c:pt>
                <c:pt idx="7026">
                  <c:v>1.8986760110485084</c:v>
                </c:pt>
                <c:pt idx="7027">
                  <c:v>1.5169234527347033</c:v>
                </c:pt>
                <c:pt idx="7028">
                  <c:v>17.237432045955401</c:v>
                </c:pt>
                <c:pt idx="7029">
                  <c:v>20.302725095225775</c:v>
                </c:pt>
                <c:pt idx="7030">
                  <c:v>10.231101721628736</c:v>
                </c:pt>
                <c:pt idx="7031">
                  <c:v>2.3804170671953835</c:v>
                </c:pt>
                <c:pt idx="7032">
                  <c:v>11.7075758873256</c:v>
                </c:pt>
                <c:pt idx="7033">
                  <c:v>12.627152322898198</c:v>
                </c:pt>
                <c:pt idx="7034">
                  <c:v>12.8461067460783</c:v>
                </c:pt>
                <c:pt idx="7035">
                  <c:v>6.2776427950403395</c:v>
                </c:pt>
                <c:pt idx="7036">
                  <c:v>5.3142731789900175</c:v>
                </c:pt>
                <c:pt idx="7037">
                  <c:v>2.2927836414850331</c:v>
                </c:pt>
                <c:pt idx="7038">
                  <c:v>6.4090108572649962</c:v>
                </c:pt>
                <c:pt idx="7039">
                  <c:v>3.7064102884931724</c:v>
                </c:pt>
                <c:pt idx="7040">
                  <c:v>11.588513536627056</c:v>
                </c:pt>
                <c:pt idx="7041">
                  <c:v>2.9181904359367183</c:v>
                </c:pt>
                <c:pt idx="7042">
                  <c:v>0.62877020254604254</c:v>
                </c:pt>
                <c:pt idx="7043">
                  <c:v>3.4751053848737556</c:v>
                </c:pt>
                <c:pt idx="7044">
                  <c:v>0.24702453175734512</c:v>
                </c:pt>
                <c:pt idx="7045">
                  <c:v>6.7716803793465159</c:v>
                </c:pt>
                <c:pt idx="7046">
                  <c:v>11.807536835058237</c:v>
                </c:pt>
                <c:pt idx="7047">
                  <c:v>22.316981813030782</c:v>
                </c:pt>
                <c:pt idx="7048">
                  <c:v>23.411753928931304</c:v>
                </c:pt>
                <c:pt idx="7049">
                  <c:v>14.828979307808318</c:v>
                </c:pt>
                <c:pt idx="7050">
                  <c:v>8.0415907795323864</c:v>
                </c:pt>
                <c:pt idx="7051">
                  <c:v>3.5188951215889239</c:v>
                </c:pt>
                <c:pt idx="7052">
                  <c:v>10.744191348304211</c:v>
                </c:pt>
                <c:pt idx="7053">
                  <c:v>17.662920388704368</c:v>
                </c:pt>
                <c:pt idx="7054">
                  <c:v>18.801543081125171</c:v>
                </c:pt>
                <c:pt idx="7055">
                  <c:v>17.225103376012267</c:v>
                </c:pt>
                <c:pt idx="7056">
                  <c:v>7.0220694671190698</c:v>
                </c:pt>
                <c:pt idx="7057">
                  <c:v>0.80393144524842264</c:v>
                </c:pt>
                <c:pt idx="7058">
                  <c:v>3.2561567012979085</c:v>
                </c:pt>
                <c:pt idx="7059">
                  <c:v>6.7593333426697555</c:v>
                </c:pt>
                <c:pt idx="7060">
                  <c:v>2.862050218782235</c:v>
                </c:pt>
                <c:pt idx="7061">
                  <c:v>8.5109228112765312</c:v>
                </c:pt>
                <c:pt idx="7062">
                  <c:v>8.2481866868272178</c:v>
                </c:pt>
                <c:pt idx="7063">
                  <c:v>1.1542539306531829</c:v>
                </c:pt>
                <c:pt idx="7064">
                  <c:v>5.8521039437739191</c:v>
                </c:pt>
                <c:pt idx="7065">
                  <c:v>7.3409469566437178</c:v>
                </c:pt>
                <c:pt idx="7066">
                  <c:v>1.7796595771840169</c:v>
                </c:pt>
                <c:pt idx="7067">
                  <c:v>1.6482915149593602</c:v>
                </c:pt>
                <c:pt idx="7068">
                  <c:v>4.4070437800941802</c:v>
                </c:pt>
                <c:pt idx="7069">
                  <c:v>4.5822050227965603</c:v>
                </c:pt>
                <c:pt idx="7070">
                  <c:v>7.516107051425247</c:v>
                </c:pt>
                <c:pt idx="7071">
                  <c:v>9.048753576060431</c:v>
                </c:pt>
                <c:pt idx="7072">
                  <c:v>9.4866739016291515</c:v>
                </c:pt>
                <c:pt idx="7073">
                  <c:v>4.2318825373918001</c:v>
                </c:pt>
                <c:pt idx="7074">
                  <c:v>2.3051318260826443</c:v>
                </c:pt>
                <c:pt idx="7075">
                  <c:v>5.4579997570999472</c:v>
                </c:pt>
                <c:pt idx="7076">
                  <c:v>3.6626171080154495</c:v>
                </c:pt>
                <c:pt idx="7077">
                  <c:v>3.7501919897623823</c:v>
                </c:pt>
                <c:pt idx="7078">
                  <c:v>4.1005144751671425</c:v>
                </c:pt>
                <c:pt idx="7079">
                  <c:v>6.8592667403019627</c:v>
                </c:pt>
                <c:pt idx="7080">
                  <c:v>3.6626171080154495</c:v>
                </c:pt>
                <c:pt idx="7081">
                  <c:v>2.1614144313395247</c:v>
                </c:pt>
                <c:pt idx="7082">
                  <c:v>5.4456412412146751</c:v>
                </c:pt>
                <c:pt idx="7083">
                  <c:v>6.3652291559957854</c:v>
                </c:pt>
                <c:pt idx="7084">
                  <c:v>6.1900679132934053</c:v>
                </c:pt>
                <c:pt idx="7085">
                  <c:v>2.6431015352063882</c:v>
                </c:pt>
                <c:pt idx="7086">
                  <c:v>14.960301453198923</c:v>
                </c:pt>
                <c:pt idx="7087">
                  <c:v>11.98270955696913</c:v>
                </c:pt>
                <c:pt idx="7088">
                  <c:v>1.6359375907574925</c:v>
                </c:pt>
                <c:pt idx="7089">
                  <c:v>2.4678886360656986</c:v>
                </c:pt>
                <c:pt idx="7090">
                  <c:v>9.5618787882823</c:v>
                </c:pt>
                <c:pt idx="7091">
                  <c:v>9.7370285517761648</c:v>
                </c:pt>
                <c:pt idx="7092">
                  <c:v>11.926518831297189</c:v>
                </c:pt>
                <c:pt idx="7093">
                  <c:v>4.701214569135943</c:v>
                </c:pt>
                <c:pt idx="7094">
                  <c:v>4.5698465069112872</c:v>
                </c:pt>
                <c:pt idx="7095">
                  <c:v>1.3294105816721578</c:v>
                </c:pt>
                <c:pt idx="7096">
                  <c:v>0.90386484288062929</c:v>
                </c:pt>
                <c:pt idx="7097">
                  <c:v>1.2541873282853895</c:v>
                </c:pt>
                <c:pt idx="7098">
                  <c:v>5.7959637266194344</c:v>
                </c:pt>
                <c:pt idx="7099">
                  <c:v>5.1829051167653617</c:v>
                </c:pt>
                <c:pt idx="7100">
                  <c:v>6.6279652804450997</c:v>
                </c:pt>
                <c:pt idx="7101">
                  <c:v>5.4018480607369508</c:v>
                </c:pt>
                <c:pt idx="7102">
                  <c:v>0.93529950747307955</c:v>
                </c:pt>
                <c:pt idx="7103">
                  <c:v>4.1443076556448668</c:v>
                </c:pt>
                <c:pt idx="7104">
                  <c:v>11.50092717567161</c:v>
                </c:pt>
                <c:pt idx="7105">
                  <c:v>22.010486945729284</c:v>
                </c:pt>
                <c:pt idx="7106">
                  <c:v>16.055073569099441</c:v>
                </c:pt>
                <c:pt idx="7107">
                  <c:v>0.94765802335835259</c:v>
                </c:pt>
                <c:pt idx="7108">
                  <c:v>3.9130061957880025</c:v>
                </c:pt>
                <c:pt idx="7109">
                  <c:v>5.3580663594677409</c:v>
                </c:pt>
                <c:pt idx="7110">
                  <c:v>0.29080623302655528</c:v>
                </c:pt>
                <c:pt idx="7111">
                  <c:v>7.0344279830043437</c:v>
                </c:pt>
                <c:pt idx="7112">
                  <c:v>1.035232790313201</c:v>
                </c:pt>
                <c:pt idx="7113">
                  <c:v>4.3946852642089071</c:v>
                </c:pt>
                <c:pt idx="7114">
                  <c:v>3.2685129213414785</c:v>
                </c:pt>
                <c:pt idx="7115">
                  <c:v>12.595699291572126</c:v>
                </c:pt>
                <c:pt idx="7116">
                  <c:v>12.814607797918177</c:v>
                </c:pt>
                <c:pt idx="7117">
                  <c:v>5.5893678193246057</c:v>
                </c:pt>
                <c:pt idx="7118">
                  <c:v>2.9058399554974046</c:v>
                </c:pt>
                <c:pt idx="7119">
                  <c:v>2.730681008636727</c:v>
                </c:pt>
                <c:pt idx="7120">
                  <c:v>5.6769427010715381</c:v>
                </c:pt>
                <c:pt idx="7121">
                  <c:v>0.94765802335835259</c:v>
                </c:pt>
                <c:pt idx="7122">
                  <c:v>11.00693895196204</c:v>
                </c:pt>
                <c:pt idx="7123">
                  <c:v>13.590533418157033</c:v>
                </c:pt>
                <c:pt idx="7124">
                  <c:v>9.3867175455799181</c:v>
                </c:pt>
                <c:pt idx="7125">
                  <c:v>7.2410238902991741</c:v>
                </c:pt>
                <c:pt idx="7126">
                  <c:v>18.976715803036065</c:v>
                </c:pt>
                <c:pt idx="7127">
                  <c:v>15.82383639281025</c:v>
                </c:pt>
                <c:pt idx="7128">
                  <c:v>5.9273317888440928</c:v>
                </c:pt>
                <c:pt idx="7129">
                  <c:v>0.27845908155771026</c:v>
                </c:pt>
                <c:pt idx="7130">
                  <c:v>17.062259324044511</c:v>
                </c:pt>
                <c:pt idx="7131">
                  <c:v>27.527968517581904</c:v>
                </c:pt>
                <c:pt idx="7132">
                  <c:v>13.734207191907801</c:v>
                </c:pt>
                <c:pt idx="7133">
                  <c:v>7.5599002319029704</c:v>
                </c:pt>
                <c:pt idx="7134">
                  <c:v>5.9504715773649297E-2</c:v>
                </c:pt>
                <c:pt idx="7135">
                  <c:v>1.2856208449569886</c:v>
                </c:pt>
                <c:pt idx="7136">
                  <c:v>2.0738349579091859</c:v>
                </c:pt>
                <c:pt idx="7137">
                  <c:v>2.862050218782235</c:v>
                </c:pt>
                <c:pt idx="7138">
                  <c:v>6.4528040377427196</c:v>
                </c:pt>
                <c:pt idx="7139">
                  <c:v>5.9273317888440928</c:v>
                </c:pt>
                <c:pt idx="7140">
                  <c:v>7.0658626475967932</c:v>
                </c:pt>
                <c:pt idx="7141">
                  <c:v>8.8612338174727778</c:v>
                </c:pt>
                <c:pt idx="7142">
                  <c:v>2.5117392125859879</c:v>
                </c:pt>
                <c:pt idx="7143">
                  <c:v>6.321435975518062</c:v>
                </c:pt>
                <c:pt idx="7144">
                  <c:v>5.4456412412146751</c:v>
                </c:pt>
                <c:pt idx="7145">
                  <c:v>2.8182604820670658</c:v>
                </c:pt>
                <c:pt idx="7146">
                  <c:v>2.261350124813434</c:v>
                </c:pt>
                <c:pt idx="7147">
                  <c:v>2.436499888307301</c:v>
                </c:pt>
                <c:pt idx="7148">
                  <c:v>12.814607797918177</c:v>
                </c:pt>
                <c:pt idx="7149">
                  <c:v>8.6108562089087393</c:v>
                </c:pt>
                <c:pt idx="7150">
                  <c:v>4.8887228485150835</c:v>
                </c:pt>
                <c:pt idx="7151">
                  <c:v>3.0933516786390984</c:v>
                </c:pt>
                <c:pt idx="7152">
                  <c:v>17.543926913256904</c:v>
                </c:pt>
                <c:pt idx="7153">
                  <c:v>7.4723253501560363</c:v>
                </c:pt>
                <c:pt idx="7154">
                  <c:v>1.0666675696977364</c:v>
                </c:pt>
                <c:pt idx="7155">
                  <c:v>6.2338610937711287</c:v>
                </c:pt>
                <c:pt idx="7156">
                  <c:v>8.6422908735011887</c:v>
                </c:pt>
                <c:pt idx="7157">
                  <c:v>10.525248404332622</c:v>
                </c:pt>
                <c:pt idx="7158">
                  <c:v>3.7378449530856228</c:v>
                </c:pt>
                <c:pt idx="7159">
                  <c:v>6.6403123171218592</c:v>
                </c:pt>
                <c:pt idx="7160">
                  <c:v>10.143514212752436</c:v>
                </c:pt>
                <c:pt idx="7161">
                  <c:v>9.4428233251088631</c:v>
                </c:pt>
                <c:pt idx="7162">
                  <c:v>2.1299820625887773</c:v>
                </c:pt>
                <c:pt idx="7163">
                  <c:v>0.59733553795359229</c:v>
                </c:pt>
                <c:pt idx="7164">
                  <c:v>1.3294105816721578</c:v>
                </c:pt>
                <c:pt idx="7165">
                  <c:v>4.0005810775349362</c:v>
                </c:pt>
                <c:pt idx="7166">
                  <c:v>10.919352591006591</c:v>
                </c:pt>
                <c:pt idx="7167">
                  <c:v>17.88194368713555</c:v>
                </c:pt>
                <c:pt idx="7168">
                  <c:v>15.911422753765697</c:v>
                </c:pt>
                <c:pt idx="7169">
                  <c:v>11.357249958158285</c:v>
                </c:pt>
                <c:pt idx="7170">
                  <c:v>5.533227602170121</c:v>
                </c:pt>
                <c:pt idx="7171">
                  <c:v>3.9567878970572132</c:v>
                </c:pt>
                <c:pt idx="7172">
                  <c:v>0.94765802335835259</c:v>
                </c:pt>
                <c:pt idx="7173">
                  <c:v>13.821793552863246</c:v>
                </c:pt>
                <c:pt idx="7174">
                  <c:v>24.462675468311527</c:v>
                </c:pt>
                <c:pt idx="7175">
                  <c:v>24.024858455619427</c:v>
                </c:pt>
                <c:pt idx="7176">
                  <c:v>14.259725357640479</c:v>
                </c:pt>
                <c:pt idx="7177">
                  <c:v>2.9619836164144417</c:v>
                </c:pt>
                <c:pt idx="7178">
                  <c:v>4.7888009300913907</c:v>
                </c:pt>
                <c:pt idx="7179">
                  <c:v>2.4678886360656986</c:v>
                </c:pt>
                <c:pt idx="7180">
                  <c:v>1.5045695285328353</c:v>
                </c:pt>
                <c:pt idx="7181">
                  <c:v>5.3704133961445013</c:v>
                </c:pt>
                <c:pt idx="7182">
                  <c:v>1.3417622100323232</c:v>
                </c:pt>
                <c:pt idx="7183">
                  <c:v>5.4579997570999472</c:v>
                </c:pt>
                <c:pt idx="7184">
                  <c:v>18.507376883766817</c:v>
                </c:pt>
                <c:pt idx="7185">
                  <c:v>14.785243523373163</c:v>
                </c:pt>
                <c:pt idx="7186">
                  <c:v>1.6797273274726614</c:v>
                </c:pt>
                <c:pt idx="7187">
                  <c:v>10.306305460361029</c:v>
                </c:pt>
                <c:pt idx="7188">
                  <c:v>17.575448819834051</c:v>
                </c:pt>
                <c:pt idx="7189">
                  <c:v>17.575448819834051</c:v>
                </c:pt>
                <c:pt idx="7190">
                  <c:v>8.2043935063494935</c:v>
                </c:pt>
                <c:pt idx="7191">
                  <c:v>3.6940517726078994</c:v>
                </c:pt>
                <c:pt idx="7192">
                  <c:v>6.1900679132934053</c:v>
                </c:pt>
                <c:pt idx="7193">
                  <c:v>6.1462747328156828</c:v>
                </c:pt>
                <c:pt idx="7194">
                  <c:v>14.334983048652788</c:v>
                </c:pt>
                <c:pt idx="7195">
                  <c:v>7.0220694671190698</c:v>
                </c:pt>
                <c:pt idx="7196">
                  <c:v>1.6044983344816368</c:v>
                </c:pt>
                <c:pt idx="7197">
                  <c:v>2.7868223737120617</c:v>
                </c:pt>
                <c:pt idx="7198">
                  <c:v>7.2410238902991741</c:v>
                </c:pt>
                <c:pt idx="7199">
                  <c:v>12.627152322898198</c:v>
                </c:pt>
                <c:pt idx="7200">
                  <c:v>4.0005810775349362</c:v>
                </c:pt>
                <c:pt idx="7201">
                  <c:v>2.3489250065603677</c:v>
                </c:pt>
                <c:pt idx="7202">
                  <c:v>1.9110276394086738</c:v>
                </c:pt>
                <c:pt idx="7203">
                  <c:v>5.9834720059985749</c:v>
                </c:pt>
                <c:pt idx="7204">
                  <c:v>21.134738128259951</c:v>
                </c:pt>
                <c:pt idx="7205">
                  <c:v>22.229395452075337</c:v>
                </c:pt>
                <c:pt idx="7206">
                  <c:v>12.420526569661233</c:v>
                </c:pt>
                <c:pt idx="7207">
                  <c:v>8.6984310906556708</c:v>
                </c:pt>
                <c:pt idx="7208">
                  <c:v>6.6403123171218592</c:v>
                </c:pt>
                <c:pt idx="7209">
                  <c:v>2.3051318260826443</c:v>
                </c:pt>
                <c:pt idx="7210">
                  <c:v>4.701214569135943</c:v>
                </c:pt>
                <c:pt idx="7211">
                  <c:v>5.0077438740629807</c:v>
                </c:pt>
                <c:pt idx="7212">
                  <c:v>2.4678886360656986</c:v>
                </c:pt>
                <c:pt idx="7213">
                  <c:v>2.730681008636727</c:v>
                </c:pt>
                <c:pt idx="7214">
                  <c:v>2.4241528516305415</c:v>
                </c:pt>
                <c:pt idx="7215">
                  <c:v>4.8449411472458737</c:v>
                </c:pt>
                <c:pt idx="7216">
                  <c:v>8.0853724808015972</c:v>
                </c:pt>
                <c:pt idx="7217">
                  <c:v>16.098924145619726</c:v>
                </c:pt>
                <c:pt idx="7218">
                  <c:v>13.602885046517196</c:v>
                </c:pt>
                <c:pt idx="7219">
                  <c:v>6.3775761926725458</c:v>
                </c:pt>
                <c:pt idx="7220">
                  <c:v>3.9130061957880025</c:v>
                </c:pt>
                <c:pt idx="7221">
                  <c:v>12.758531864331365</c:v>
                </c:pt>
                <c:pt idx="7222">
                  <c:v>19.721142475114799</c:v>
                </c:pt>
                <c:pt idx="7223">
                  <c:v>20.027637342416295</c:v>
                </c:pt>
                <c:pt idx="7224">
                  <c:v>14.115959750221608</c:v>
                </c:pt>
                <c:pt idx="7225">
                  <c:v>14.466305194043391</c:v>
                </c:pt>
                <c:pt idx="7226">
                  <c:v>3.5626848583040935</c:v>
                </c:pt>
                <c:pt idx="7227">
                  <c:v>6.815474707745091</c:v>
                </c:pt>
                <c:pt idx="7228">
                  <c:v>29.104408222694811</c:v>
                </c:pt>
                <c:pt idx="7229">
                  <c:v>7.9102227173077315</c:v>
                </c:pt>
                <c:pt idx="7230">
                  <c:v>4.9201689923160474</c:v>
                </c:pt>
                <c:pt idx="7231">
                  <c:v>4.307110382461973</c:v>
                </c:pt>
                <c:pt idx="7232">
                  <c:v>5.0953302350184275</c:v>
                </c:pt>
                <c:pt idx="7233">
                  <c:v>1.1542539306531829</c:v>
                </c:pt>
                <c:pt idx="7234">
                  <c:v>1.7358663967062937</c:v>
                </c:pt>
                <c:pt idx="7235">
                  <c:v>2.7868223737120617</c:v>
                </c:pt>
                <c:pt idx="7236">
                  <c:v>1.6920846954370836</c:v>
                </c:pt>
                <c:pt idx="7237">
                  <c:v>8.4794881466840817</c:v>
                </c:pt>
                <c:pt idx="7238">
                  <c:v>2.4802930687850244</c:v>
                </c:pt>
                <c:pt idx="7239">
                  <c:v>1.8986760110485084</c:v>
                </c:pt>
                <c:pt idx="7240">
                  <c:v>2.3804170671953835</c:v>
                </c:pt>
                <c:pt idx="7241">
                  <c:v>0.54119520600702387</c:v>
                </c:pt>
                <c:pt idx="7242">
                  <c:v>3.7064102884931724</c:v>
                </c:pt>
                <c:pt idx="7243">
                  <c:v>2.5117392125859879</c:v>
                </c:pt>
                <c:pt idx="7244">
                  <c:v>8.9050269979505021</c:v>
                </c:pt>
                <c:pt idx="7245">
                  <c:v>7.2410238902991741</c:v>
                </c:pt>
                <c:pt idx="7246">
                  <c:v>0.37839259398200198</c:v>
                </c:pt>
                <c:pt idx="7247">
                  <c:v>4.5384118423188369</c:v>
                </c:pt>
                <c:pt idx="7248">
                  <c:v>5.282838514397568</c:v>
                </c:pt>
                <c:pt idx="7249">
                  <c:v>3.7501919897623823</c:v>
                </c:pt>
                <c:pt idx="7250">
                  <c:v>6.5965306158526502</c:v>
                </c:pt>
                <c:pt idx="7251">
                  <c:v>7.6036945603015456</c:v>
                </c:pt>
                <c:pt idx="7252">
                  <c:v>10.012077275276701</c:v>
                </c:pt>
                <c:pt idx="7253">
                  <c:v>0.68492189890903887</c:v>
                </c:pt>
                <c:pt idx="7254">
                  <c:v>0.54119520600702387</c:v>
                </c:pt>
                <c:pt idx="7255">
                  <c:v>2.7430291932343382</c:v>
                </c:pt>
                <c:pt idx="7256">
                  <c:v>3.9567878970572132</c:v>
                </c:pt>
                <c:pt idx="7257">
                  <c:v>3.6502700713386891</c:v>
                </c:pt>
                <c:pt idx="7258">
                  <c:v>4.0443742580126596</c:v>
                </c:pt>
                <c:pt idx="7259">
                  <c:v>1.5921490019631743</c:v>
                </c:pt>
                <c:pt idx="7260">
                  <c:v>6.3337830121948224</c:v>
                </c:pt>
                <c:pt idx="7261">
                  <c:v>9.5304108339851599</c:v>
                </c:pt>
                <c:pt idx="7262">
                  <c:v>6.8592667403019627</c:v>
                </c:pt>
                <c:pt idx="7263">
                  <c:v>6.2338610937711287</c:v>
                </c:pt>
                <c:pt idx="7264">
                  <c:v>4.0443742580126596</c:v>
                </c:pt>
                <c:pt idx="7265">
                  <c:v>2.4241528516305415</c:v>
                </c:pt>
                <c:pt idx="7266">
                  <c:v>9.1677631223998155</c:v>
                </c:pt>
                <c:pt idx="7267">
                  <c:v>5.9711134901133018</c:v>
                </c:pt>
                <c:pt idx="7268">
                  <c:v>6.1462747328156828</c:v>
                </c:pt>
                <c:pt idx="7269">
                  <c:v>7.4599668342707632</c:v>
                </c:pt>
                <c:pt idx="7270">
                  <c:v>9.7808217322538908</c:v>
                </c:pt>
                <c:pt idx="7271">
                  <c:v>9.1677631223998155</c:v>
                </c:pt>
                <c:pt idx="7272">
                  <c:v>8.5984976930234644</c:v>
                </c:pt>
                <c:pt idx="7273">
                  <c:v>4.876375811838324</c:v>
                </c:pt>
                <c:pt idx="7274">
                  <c:v>4.4384784446866306</c:v>
                </c:pt>
                <c:pt idx="7275">
                  <c:v>10.700409647035</c:v>
                </c:pt>
                <c:pt idx="7276">
                  <c:v>1.9424657477636782</c:v>
                </c:pt>
                <c:pt idx="7277">
                  <c:v>18.200767224380186</c:v>
                </c:pt>
                <c:pt idx="7278">
                  <c:v>20.258874518705483</c:v>
                </c:pt>
                <c:pt idx="7279">
                  <c:v>14.434898079551376</c:v>
                </c:pt>
                <c:pt idx="7280">
                  <c:v>14.828979307808318</c:v>
                </c:pt>
                <c:pt idx="7281">
                  <c:v>11.938858980448842</c:v>
                </c:pt>
                <c:pt idx="7282">
                  <c:v>6.071046887745509</c:v>
                </c:pt>
                <c:pt idx="7283">
                  <c:v>0.94765802335835259</c:v>
                </c:pt>
                <c:pt idx="7284">
                  <c:v>2.436499888307301</c:v>
                </c:pt>
                <c:pt idx="7285">
                  <c:v>0.58498838648474727</c:v>
                </c:pt>
                <c:pt idx="7286">
                  <c:v>0.67256338302376595</c:v>
                </c:pt>
                <c:pt idx="7287">
                  <c:v>6.2462081304478883</c:v>
                </c:pt>
                <c:pt idx="7288">
                  <c:v>9.4866739016291515</c:v>
                </c:pt>
                <c:pt idx="7289">
                  <c:v>1.5483592652480049</c:v>
                </c:pt>
                <c:pt idx="7290">
                  <c:v>2.7430291932343382</c:v>
                </c:pt>
                <c:pt idx="7291">
                  <c:v>13.340125963650856</c:v>
                </c:pt>
                <c:pt idx="7292">
                  <c:v>5.5893678193246057</c:v>
                </c:pt>
                <c:pt idx="7293">
                  <c:v>10.306305460361029</c:v>
                </c:pt>
                <c:pt idx="7294">
                  <c:v>18.276024915392494</c:v>
                </c:pt>
                <c:pt idx="7295">
                  <c:v>17.531598243313763</c:v>
                </c:pt>
                <c:pt idx="7296">
                  <c:v>9.605660489551509</c:v>
                </c:pt>
                <c:pt idx="7297">
                  <c:v>1.8110965376181696</c:v>
                </c:pt>
                <c:pt idx="7298">
                  <c:v>3.4751053848737556</c:v>
                </c:pt>
                <c:pt idx="7299">
                  <c:v>11.444836319113731</c:v>
                </c:pt>
                <c:pt idx="7300">
                  <c:v>7.197230709821449</c:v>
                </c:pt>
                <c:pt idx="7301">
                  <c:v>3.1247886390732513</c:v>
                </c:pt>
                <c:pt idx="7302">
                  <c:v>1.8672344589309504</c:v>
                </c:pt>
                <c:pt idx="7303">
                  <c:v>21.922900584773842</c:v>
                </c:pt>
                <c:pt idx="7304">
                  <c:v>23.368018144496144</c:v>
                </c:pt>
                <c:pt idx="7305">
                  <c:v>9.0925938212930593</c:v>
                </c:pt>
                <c:pt idx="7306">
                  <c:v>0.77249678065597249</c:v>
                </c:pt>
                <c:pt idx="7307">
                  <c:v>5.0077438740629807</c:v>
                </c:pt>
                <c:pt idx="7308">
                  <c:v>7.7664961391978009</c:v>
                </c:pt>
                <c:pt idx="7309">
                  <c:v>12.495784260673542</c:v>
                </c:pt>
                <c:pt idx="7310">
                  <c:v>10.262512279883307</c:v>
                </c:pt>
                <c:pt idx="7311">
                  <c:v>9.9997761554339935</c:v>
                </c:pt>
                <c:pt idx="7312">
                  <c:v>8.9050269979505021</c:v>
                </c:pt>
                <c:pt idx="7313">
                  <c:v>3.8254198348325561</c:v>
                </c:pt>
                <c:pt idx="7314">
                  <c:v>6.0149066705910252</c:v>
                </c:pt>
                <c:pt idx="7315">
                  <c:v>4.307110382461973</c:v>
                </c:pt>
                <c:pt idx="7316">
                  <c:v>2.261350124813434</c:v>
                </c:pt>
                <c:pt idx="7317">
                  <c:v>3.5188951215889239</c:v>
                </c:pt>
                <c:pt idx="7318">
                  <c:v>2.0423957016333305</c:v>
                </c:pt>
                <c:pt idx="7319">
                  <c:v>8.567063028431015</c:v>
                </c:pt>
                <c:pt idx="7320">
                  <c:v>8.172958841757044</c:v>
                </c:pt>
                <c:pt idx="7321">
                  <c:v>11.01926303022177</c:v>
                </c:pt>
                <c:pt idx="7322">
                  <c:v>15.967487208143993</c:v>
                </c:pt>
                <c:pt idx="7323">
                  <c:v>17.500191128821744</c:v>
                </c:pt>
                <c:pt idx="7324">
                  <c:v>8.3919029336494848</c:v>
                </c:pt>
                <c:pt idx="7325">
                  <c:v>0.24702453175734512</c:v>
                </c:pt>
                <c:pt idx="7326">
                  <c:v>0.14709101933305341</c:v>
                </c:pt>
                <c:pt idx="7327">
                  <c:v>1.1666009673299429</c:v>
                </c:pt>
                <c:pt idx="7328">
                  <c:v>1.2856208449569886</c:v>
                </c:pt>
                <c:pt idx="7329">
                  <c:v>1.9862554844788474</c:v>
                </c:pt>
                <c:pt idx="7330">
                  <c:v>4.3946852642089071</c:v>
                </c:pt>
                <c:pt idx="7331">
                  <c:v>6.2776427950403395</c:v>
                </c:pt>
                <c:pt idx="7332">
                  <c:v>8.2043935063494935</c:v>
                </c:pt>
                <c:pt idx="7333">
                  <c:v>3.8692130153102799</c:v>
                </c:pt>
                <c:pt idx="7334">
                  <c:v>5.9273317888440928</c:v>
                </c:pt>
                <c:pt idx="7335">
                  <c:v>4.6574328678667332</c:v>
                </c:pt>
                <c:pt idx="7336">
                  <c:v>0.97909268795080273</c:v>
                </c:pt>
                <c:pt idx="7337">
                  <c:v>3.9567878970572132</c:v>
                </c:pt>
                <c:pt idx="7338">
                  <c:v>10.963145771484314</c:v>
                </c:pt>
                <c:pt idx="7339">
                  <c:v>0.46596747572893543</c:v>
                </c:pt>
                <c:pt idx="7340">
                  <c:v>21.922900584773842</c:v>
                </c:pt>
                <c:pt idx="7341">
                  <c:v>32.082114911009732</c:v>
                </c:pt>
                <c:pt idx="7342">
                  <c:v>17.762950211688082</c:v>
                </c:pt>
                <c:pt idx="7343">
                  <c:v>7.1220028647512752</c:v>
                </c:pt>
                <c:pt idx="7344">
                  <c:v>3.0809989023580822</c:v>
                </c:pt>
                <c:pt idx="7345">
                  <c:v>5.3580663594677409</c:v>
                </c:pt>
                <c:pt idx="7346">
                  <c:v>3.7378449530856228</c:v>
                </c:pt>
                <c:pt idx="7347">
                  <c:v>2.436499888307301</c:v>
                </c:pt>
                <c:pt idx="7348">
                  <c:v>10.537595441009382</c:v>
                </c:pt>
                <c:pt idx="7349">
                  <c:v>3.6188239275377261</c:v>
                </c:pt>
                <c:pt idx="7350">
                  <c:v>8.5109228112765312</c:v>
                </c:pt>
                <c:pt idx="7351">
                  <c:v>8.0292322636471134</c:v>
                </c:pt>
                <c:pt idx="7352">
                  <c:v>10.612823286079553</c:v>
                </c:pt>
                <c:pt idx="7353">
                  <c:v>10.437673522585687</c:v>
                </c:pt>
                <c:pt idx="7354">
                  <c:v>7.1534375293437273</c:v>
                </c:pt>
                <c:pt idx="7355">
                  <c:v>9.5618787882823</c:v>
                </c:pt>
                <c:pt idx="7356">
                  <c:v>6.102493031546472</c:v>
                </c:pt>
                <c:pt idx="7357">
                  <c:v>9.7370285517761648</c:v>
                </c:pt>
                <c:pt idx="7358">
                  <c:v>9.0363950601751597</c:v>
                </c:pt>
                <c:pt idx="7359">
                  <c:v>8.7736589357258445</c:v>
                </c:pt>
                <c:pt idx="7360">
                  <c:v>9.0801882406528804</c:v>
                </c:pt>
                <c:pt idx="7361">
                  <c:v>10.525248404332622</c:v>
                </c:pt>
                <c:pt idx="7362">
                  <c:v>5.7521705461417119</c:v>
                </c:pt>
                <c:pt idx="7363">
                  <c:v>1.6920846954370836</c:v>
                </c:pt>
                <c:pt idx="7364">
                  <c:v>1.198035631922393</c:v>
                </c:pt>
                <c:pt idx="7365">
                  <c:v>2.9181904359367183</c:v>
                </c:pt>
                <c:pt idx="7366">
                  <c:v>7.6474751136499037</c:v>
                </c:pt>
                <c:pt idx="7367">
                  <c:v>11.063113606742061</c:v>
                </c:pt>
                <c:pt idx="7368">
                  <c:v>9.7931687689306486</c:v>
                </c:pt>
                <c:pt idx="7369">
                  <c:v>6.5089442548972034</c:v>
                </c:pt>
                <c:pt idx="7370">
                  <c:v>17.762950211688082</c:v>
                </c:pt>
                <c:pt idx="7371">
                  <c:v>21.6601415019075</c:v>
                </c:pt>
                <c:pt idx="7372">
                  <c:v>13.296390179215697</c:v>
                </c:pt>
                <c:pt idx="7373">
                  <c:v>10.581447165450522</c:v>
                </c:pt>
                <c:pt idx="7374">
                  <c:v>4.713573085021217</c:v>
                </c:pt>
                <c:pt idx="7375">
                  <c:v>0.45362032426009036</c:v>
                </c:pt>
                <c:pt idx="7376">
                  <c:v>6.1900679132934053</c:v>
                </c:pt>
                <c:pt idx="7377">
                  <c:v>9.2553494833552623</c:v>
                </c:pt>
                <c:pt idx="7378">
                  <c:v>5.9273317888440928</c:v>
                </c:pt>
                <c:pt idx="7379">
                  <c:v>5.1391119362876374</c:v>
                </c:pt>
                <c:pt idx="7380">
                  <c:v>3.3437361747282472</c:v>
                </c:pt>
                <c:pt idx="7381">
                  <c:v>4.0881559592818695</c:v>
                </c:pt>
                <c:pt idx="7382">
                  <c:v>4.4070437800941802</c:v>
                </c:pt>
                <c:pt idx="7383">
                  <c:v>10.055928999717841</c:v>
                </c:pt>
                <c:pt idx="7384">
                  <c:v>9.9244909143212539</c:v>
                </c:pt>
                <c:pt idx="7385">
                  <c:v>10.099663636232147</c:v>
                </c:pt>
                <c:pt idx="7386">
                  <c:v>3.2247197408637551</c:v>
                </c:pt>
                <c:pt idx="7387">
                  <c:v>0.62877020254604254</c:v>
                </c:pt>
                <c:pt idx="7388">
                  <c:v>0.90386484288062929</c:v>
                </c:pt>
                <c:pt idx="7389">
                  <c:v>2.4678886360656986</c:v>
                </c:pt>
                <c:pt idx="7390">
                  <c:v>5.5770093034393318</c:v>
                </c:pt>
                <c:pt idx="7391">
                  <c:v>6.0149066705910252</c:v>
                </c:pt>
                <c:pt idx="7392">
                  <c:v>0.76014974397921253</c:v>
                </c:pt>
                <c:pt idx="7393">
                  <c:v>2.9496296922125733</c:v>
                </c:pt>
                <c:pt idx="7394">
                  <c:v>6.5403903986981664</c:v>
                </c:pt>
                <c:pt idx="7395">
                  <c:v>4.0881559592818695</c:v>
                </c:pt>
                <c:pt idx="7396">
                  <c:v>1.1666009673299429</c:v>
                </c:pt>
                <c:pt idx="7397">
                  <c:v>10.975527245786616</c:v>
                </c:pt>
                <c:pt idx="7398">
                  <c:v>12.727136229047861</c:v>
                </c:pt>
                <c:pt idx="7399">
                  <c:v>5.2704799985122941</c:v>
                </c:pt>
                <c:pt idx="7400">
                  <c:v>5.7959637266194344</c:v>
                </c:pt>
                <c:pt idx="7401">
                  <c:v>5.1829051167653617</c:v>
                </c:pt>
                <c:pt idx="7402">
                  <c:v>9.3867175455799181</c:v>
                </c:pt>
                <c:pt idx="7403">
                  <c:v>19.808614043985113</c:v>
                </c:pt>
                <c:pt idx="7404">
                  <c:v>22.611262802474275</c:v>
                </c:pt>
                <c:pt idx="7405">
                  <c:v>12.758531864331365</c:v>
                </c:pt>
                <c:pt idx="7406">
                  <c:v>14.641477915954287</c:v>
                </c:pt>
                <c:pt idx="7407">
                  <c:v>12.670945503375922</c:v>
                </c:pt>
                <c:pt idx="7408">
                  <c:v>1.035232790313201</c:v>
                </c:pt>
                <c:pt idx="7409">
                  <c:v>8.6984310906556708</c:v>
                </c:pt>
                <c:pt idx="7410">
                  <c:v>22.49215453494168</c:v>
                </c:pt>
                <c:pt idx="7411">
                  <c:v>25.119515779434813</c:v>
                </c:pt>
                <c:pt idx="7412">
                  <c:v>17.500191128821744</c:v>
                </c:pt>
                <c:pt idx="7413">
                  <c:v>11.369608474043558</c:v>
                </c:pt>
                <c:pt idx="7414">
                  <c:v>6.2900013109256125</c:v>
                </c:pt>
                <c:pt idx="7415">
                  <c:v>6.6403123171218592</c:v>
                </c:pt>
                <c:pt idx="7416">
                  <c:v>5.5893678193246057</c:v>
                </c:pt>
                <c:pt idx="7417">
                  <c:v>3.049558498161375</c:v>
                </c:pt>
                <c:pt idx="7418">
                  <c:v>2.6116611310096816</c:v>
                </c:pt>
                <c:pt idx="7419">
                  <c:v>7.2971641074536562</c:v>
                </c:pt>
                <c:pt idx="7420">
                  <c:v>3.2685129213414785</c:v>
                </c:pt>
                <c:pt idx="7421">
                  <c:v>1.6359375907574925</c:v>
                </c:pt>
                <c:pt idx="7422">
                  <c:v>2.4678886360656986</c:v>
                </c:pt>
                <c:pt idx="7423">
                  <c:v>4.4384784446866306</c:v>
                </c:pt>
                <c:pt idx="7424">
                  <c:v>1.6359375907574925</c:v>
                </c:pt>
                <c:pt idx="7425">
                  <c:v>0.62877020254604254</c:v>
                </c:pt>
                <c:pt idx="7426">
                  <c:v>2.3804170671953835</c:v>
                </c:pt>
                <c:pt idx="7427">
                  <c:v>1.1104607501754598</c:v>
                </c:pt>
                <c:pt idx="7428">
                  <c:v>2.8070154494075697E-2</c:v>
                </c:pt>
                <c:pt idx="7429">
                  <c:v>2.8306155541897851</c:v>
                </c:pt>
                <c:pt idx="7430">
                  <c:v>1.7673068009030002</c:v>
                </c:pt>
                <c:pt idx="7431">
                  <c:v>8.2043935063494935</c:v>
                </c:pt>
                <c:pt idx="7432">
                  <c:v>5.6645956643947786</c:v>
                </c:pt>
                <c:pt idx="7433">
                  <c:v>1.6482915149593602</c:v>
                </c:pt>
                <c:pt idx="7434">
                  <c:v>3.1809265603860317</c:v>
                </c:pt>
                <c:pt idx="7435">
                  <c:v>0.77249678065597249</c:v>
                </c:pt>
                <c:pt idx="7436">
                  <c:v>1.1542539306531829</c:v>
                </c:pt>
                <c:pt idx="7437">
                  <c:v>6.7593333426697555</c:v>
                </c:pt>
                <c:pt idx="7438">
                  <c:v>7.5037600147484866</c:v>
                </c:pt>
                <c:pt idx="7439">
                  <c:v>7.5037600147484866</c:v>
                </c:pt>
                <c:pt idx="7440">
                  <c:v>4.9639506935852582</c:v>
                </c:pt>
                <c:pt idx="7441">
                  <c:v>3.6064768908609657</c:v>
                </c:pt>
                <c:pt idx="7442">
                  <c:v>1.2103941478076663</c:v>
                </c:pt>
                <c:pt idx="7443">
                  <c:v>1.4731302722569799</c:v>
                </c:pt>
                <c:pt idx="7444">
                  <c:v>0.99143960983547785</c:v>
                </c:pt>
                <c:pt idx="7445">
                  <c:v>0.86007166240290611</c:v>
                </c:pt>
                <c:pt idx="7446">
                  <c:v>0.37839259398200198</c:v>
                </c:pt>
                <c:pt idx="7447">
                  <c:v>2.9181904359367183</c:v>
                </c:pt>
                <c:pt idx="7448">
                  <c:v>0.11564499032417513</c:v>
                </c:pt>
                <c:pt idx="7449">
                  <c:v>5.9504715773649297E-2</c:v>
                </c:pt>
                <c:pt idx="7450">
                  <c:v>0.93529950747307955</c:v>
                </c:pt>
                <c:pt idx="7451">
                  <c:v>3.3122946226106889</c:v>
                </c:pt>
                <c:pt idx="7452">
                  <c:v>1.8110965376181696</c:v>
                </c:pt>
                <c:pt idx="7453">
                  <c:v>2.9058399554974046</c:v>
                </c:pt>
                <c:pt idx="7454">
                  <c:v>3.0057653176836516</c:v>
                </c:pt>
                <c:pt idx="7455">
                  <c:v>4.0129281142116957</c:v>
                </c:pt>
                <c:pt idx="7456">
                  <c:v>4.713573085021217</c:v>
                </c:pt>
                <c:pt idx="7457">
                  <c:v>2.8306155541897851</c:v>
                </c:pt>
                <c:pt idx="7458">
                  <c:v>6.071046887745509</c:v>
                </c:pt>
                <c:pt idx="7459">
                  <c:v>9.4428233251088631</c:v>
                </c:pt>
                <c:pt idx="7460">
                  <c:v>7.9977987469755156</c:v>
                </c:pt>
                <c:pt idx="7461">
                  <c:v>4.1880893569140767</c:v>
                </c:pt>
                <c:pt idx="7462">
                  <c:v>2.4678886360656986</c:v>
                </c:pt>
                <c:pt idx="7463">
                  <c:v>3.0372091656429125</c:v>
                </c:pt>
                <c:pt idx="7464">
                  <c:v>1.2856208449569886</c:v>
                </c:pt>
                <c:pt idx="7465">
                  <c:v>1.9986025211556073</c:v>
                </c:pt>
                <c:pt idx="7466">
                  <c:v>3.3122946226106889</c:v>
                </c:pt>
                <c:pt idx="7467">
                  <c:v>4.3632505996164559</c:v>
                </c:pt>
                <c:pt idx="7468">
                  <c:v>11.50092717567161</c:v>
                </c:pt>
                <c:pt idx="7469">
                  <c:v>11.325757897523268</c:v>
                </c:pt>
                <c:pt idx="7470">
                  <c:v>4.3194574191387334</c:v>
                </c:pt>
                <c:pt idx="7471">
                  <c:v>2.9058399554974046</c:v>
                </c:pt>
                <c:pt idx="7472">
                  <c:v>4.6574328678667332</c:v>
                </c:pt>
                <c:pt idx="7473">
                  <c:v>5.6208024839170543</c:v>
                </c:pt>
                <c:pt idx="7474">
                  <c:v>7.54755319522621</c:v>
                </c:pt>
                <c:pt idx="7475">
                  <c:v>9.0801882406528804</c:v>
                </c:pt>
                <c:pt idx="7476">
                  <c:v>13.108842870527615</c:v>
                </c:pt>
                <c:pt idx="7477">
                  <c:v>10.306305460361029</c:v>
                </c:pt>
                <c:pt idx="7478">
                  <c:v>3.431315648158586</c:v>
                </c:pt>
                <c:pt idx="7479">
                  <c:v>1.7673068009030002</c:v>
                </c:pt>
                <c:pt idx="7480">
                  <c:v>0.99143960983547785</c:v>
                </c:pt>
                <c:pt idx="7481">
                  <c:v>1.5723025983647637E-2</c:v>
                </c:pt>
                <c:pt idx="7482">
                  <c:v>4.9201689923160474</c:v>
                </c:pt>
                <c:pt idx="7483">
                  <c:v>0.19087272060226354</c:v>
                </c:pt>
                <c:pt idx="7484">
                  <c:v>6.4651625536279917</c:v>
                </c:pt>
                <c:pt idx="7485">
                  <c:v>0.72870360017824909</c:v>
                </c:pt>
                <c:pt idx="7486">
                  <c:v>9.211556302877538</c:v>
                </c:pt>
                <c:pt idx="7487">
                  <c:v>4.2633172019842496</c:v>
                </c:pt>
                <c:pt idx="7488">
                  <c:v>10.581447165450522</c:v>
                </c:pt>
                <c:pt idx="7489">
                  <c:v>12.245353847750341</c:v>
                </c:pt>
                <c:pt idx="7490">
                  <c:v>0.40982714378236712</c:v>
                </c:pt>
                <c:pt idx="7491">
                  <c:v>6.0149066705910252</c:v>
                </c:pt>
                <c:pt idx="7492">
                  <c:v>3.9130061957880025</c:v>
                </c:pt>
                <c:pt idx="7493">
                  <c:v>9.355238112074268</c:v>
                </c:pt>
                <c:pt idx="7494">
                  <c:v>30.637112143372558</c:v>
                </c:pt>
                <c:pt idx="7495">
                  <c:v>18.025594502469293</c:v>
                </c:pt>
                <c:pt idx="7496">
                  <c:v>1.0790259707909244</c:v>
                </c:pt>
                <c:pt idx="7497">
                  <c:v>0.49740202552930057</c:v>
                </c:pt>
                <c:pt idx="7498">
                  <c:v>8.6422908735011887</c:v>
                </c:pt>
                <c:pt idx="7499">
                  <c:v>13.108842870527615</c:v>
                </c:pt>
                <c:pt idx="7500">
                  <c:v>14.115959750221608</c:v>
                </c:pt>
                <c:pt idx="7501">
                  <c:v>13.152636051005336</c:v>
                </c:pt>
                <c:pt idx="7502">
                  <c:v>12.189254955746502</c:v>
                </c:pt>
                <c:pt idx="7503">
                  <c:v>7.284805591568384</c:v>
                </c:pt>
                <c:pt idx="7504">
                  <c:v>5.6208024839170543</c:v>
                </c:pt>
                <c:pt idx="7505">
                  <c:v>1.0228858684285262</c:v>
                </c:pt>
                <c:pt idx="7506">
                  <c:v>14.084552635729588</c:v>
                </c:pt>
                <c:pt idx="7507">
                  <c:v>25.995379388989281</c:v>
                </c:pt>
                <c:pt idx="7508">
                  <c:v>7.7350626225262022</c:v>
                </c:pt>
                <c:pt idx="7509">
                  <c:v>1.2103941478076663</c:v>
                </c:pt>
                <c:pt idx="7510">
                  <c:v>4.0881559592818695</c:v>
                </c:pt>
                <c:pt idx="7511">
                  <c:v>2.6868912719215579</c:v>
                </c:pt>
                <c:pt idx="7512">
                  <c:v>1.035232790313201</c:v>
                </c:pt>
                <c:pt idx="7513">
                  <c:v>0.80393144524842264</c:v>
                </c:pt>
                <c:pt idx="7514">
                  <c:v>5.8835386083663694</c:v>
                </c:pt>
                <c:pt idx="7515">
                  <c:v>8.9488201784282246</c:v>
                </c:pt>
                <c:pt idx="7516">
                  <c:v>9.4305107260576424</c:v>
                </c:pt>
                <c:pt idx="7517">
                  <c:v>9.4305107260576424</c:v>
                </c:pt>
                <c:pt idx="7518">
                  <c:v>5.2266982972430851</c:v>
                </c:pt>
                <c:pt idx="7519">
                  <c:v>3.2123681125035901</c:v>
                </c:pt>
                <c:pt idx="7520">
                  <c:v>2.9058399554974046</c:v>
                </c:pt>
                <c:pt idx="7521">
                  <c:v>1.2856208449569886</c:v>
                </c:pt>
                <c:pt idx="7522">
                  <c:v>0.553542357475869</c:v>
                </c:pt>
                <c:pt idx="7523">
                  <c:v>1.6920846954370836</c:v>
                </c:pt>
                <c:pt idx="7524">
                  <c:v>4.3194574191387334</c:v>
                </c:pt>
                <c:pt idx="7525">
                  <c:v>5.9834720059985749</c:v>
                </c:pt>
                <c:pt idx="7526">
                  <c:v>8.9611672151049859</c:v>
                </c:pt>
                <c:pt idx="7527">
                  <c:v>3.2685129213414785</c:v>
                </c:pt>
                <c:pt idx="7528">
                  <c:v>7.866430684750858</c:v>
                </c:pt>
                <c:pt idx="7529">
                  <c:v>19.38312570123615</c:v>
                </c:pt>
                <c:pt idx="7530">
                  <c:v>14.916565668763765</c:v>
                </c:pt>
                <c:pt idx="7531">
                  <c:v>8.172958841757044</c:v>
                </c:pt>
                <c:pt idx="7532">
                  <c:v>6.9906348025266203</c:v>
                </c:pt>
                <c:pt idx="7533">
                  <c:v>2.9934194289277434</c:v>
                </c:pt>
                <c:pt idx="7534">
                  <c:v>4.8325826313606006</c:v>
                </c:pt>
                <c:pt idx="7535">
                  <c:v>5.1952521534421212</c:v>
                </c:pt>
                <c:pt idx="7536">
                  <c:v>3.8377783507178291</c:v>
                </c:pt>
                <c:pt idx="7537">
                  <c:v>3.3122946226106889</c:v>
                </c:pt>
                <c:pt idx="7538">
                  <c:v>4.1319491397595938</c:v>
                </c:pt>
                <c:pt idx="7539">
                  <c:v>6.8031265231474807</c:v>
                </c:pt>
                <c:pt idx="7540">
                  <c:v>7.1096558280745166</c:v>
                </c:pt>
                <c:pt idx="7541">
                  <c:v>12.276841316701951</c:v>
                </c:pt>
                <c:pt idx="7542">
                  <c:v>11.00693895196204</c:v>
                </c:pt>
                <c:pt idx="7543">
                  <c:v>2.8306155541897851</c:v>
                </c:pt>
                <c:pt idx="7544">
                  <c:v>9.4428233251088631</c:v>
                </c:pt>
                <c:pt idx="7545">
                  <c:v>5.282838514397568</c:v>
                </c:pt>
                <c:pt idx="7546">
                  <c:v>5.7207358815492615</c:v>
                </c:pt>
                <c:pt idx="7547">
                  <c:v>7.0344279830043437</c:v>
                </c:pt>
                <c:pt idx="7548">
                  <c:v>13.909379913818693</c:v>
                </c:pt>
                <c:pt idx="7549">
                  <c:v>10.406274443539628</c:v>
                </c:pt>
                <c:pt idx="7550">
                  <c:v>6.2900013109256125</c:v>
                </c:pt>
                <c:pt idx="7551">
                  <c:v>2.2175569443357106</c:v>
                </c:pt>
                <c:pt idx="7552">
                  <c:v>5.0077438740629807</c:v>
                </c:pt>
                <c:pt idx="7553">
                  <c:v>5.0077438740629807</c:v>
                </c:pt>
                <c:pt idx="7554">
                  <c:v>4.307110382461973</c:v>
                </c:pt>
                <c:pt idx="7555">
                  <c:v>6.2776427950403395</c:v>
                </c:pt>
                <c:pt idx="7556">
                  <c:v>2.9058399554974046</c:v>
                </c:pt>
                <c:pt idx="7557">
                  <c:v>6.2900013109256125</c:v>
                </c:pt>
                <c:pt idx="7558">
                  <c:v>2.0738349579091859</c:v>
                </c:pt>
                <c:pt idx="7559">
                  <c:v>10.218719099405584</c:v>
                </c:pt>
                <c:pt idx="7560">
                  <c:v>18.363611276347939</c:v>
                </c:pt>
                <c:pt idx="7561">
                  <c:v>16.568263064888981</c:v>
                </c:pt>
                <c:pt idx="7562">
                  <c:v>12.933681627825235</c:v>
                </c:pt>
                <c:pt idx="7563">
                  <c:v>12.452002559404329</c:v>
                </c:pt>
                <c:pt idx="7564">
                  <c:v>3.387525911443416</c:v>
                </c:pt>
                <c:pt idx="7565">
                  <c:v>1.3855553905100464</c:v>
                </c:pt>
                <c:pt idx="7566">
                  <c:v>2.4678886360656986</c:v>
                </c:pt>
                <c:pt idx="7567">
                  <c:v>3.9567878970572132</c:v>
                </c:pt>
                <c:pt idx="7568">
                  <c:v>0.97909268795080273</c:v>
                </c:pt>
                <c:pt idx="7569">
                  <c:v>0.33459941350427863</c:v>
                </c:pt>
                <c:pt idx="7570">
                  <c:v>1.5045695285328353</c:v>
                </c:pt>
                <c:pt idx="7571">
                  <c:v>0.553542357475869</c:v>
                </c:pt>
                <c:pt idx="7572">
                  <c:v>0.29080623302655528</c:v>
                </c:pt>
                <c:pt idx="7573">
                  <c:v>6.3337830121948224</c:v>
                </c:pt>
                <c:pt idx="7574">
                  <c:v>14.215874781120192</c:v>
                </c:pt>
                <c:pt idx="7575">
                  <c:v>8.567063028431015</c:v>
                </c:pt>
                <c:pt idx="7576">
                  <c:v>5.895885645043129</c:v>
                </c:pt>
                <c:pt idx="7577">
                  <c:v>6.7716803793465159</c:v>
                </c:pt>
                <c:pt idx="7578">
                  <c:v>7.1220028647512752</c:v>
                </c:pt>
                <c:pt idx="7579">
                  <c:v>6.3775761926725458</c:v>
                </c:pt>
                <c:pt idx="7580">
                  <c:v>8.6108562089087393</c:v>
                </c:pt>
                <c:pt idx="7581">
                  <c:v>3.0933516786390984</c:v>
                </c:pt>
                <c:pt idx="7582">
                  <c:v>0.86007166240290611</c:v>
                </c:pt>
                <c:pt idx="7583">
                  <c:v>2.0738349579091859</c:v>
                </c:pt>
                <c:pt idx="7584">
                  <c:v>0.23466590107998689</c:v>
                </c:pt>
                <c:pt idx="7585">
                  <c:v>1.4293370917792565</c:v>
                </c:pt>
                <c:pt idx="7586">
                  <c:v>2.1614144313395247</c:v>
                </c:pt>
                <c:pt idx="7587">
                  <c:v>0.59733553795359229</c:v>
                </c:pt>
                <c:pt idx="7588">
                  <c:v>8.3481200844594241</c:v>
                </c:pt>
                <c:pt idx="7589">
                  <c:v>1.9986025211556073</c:v>
                </c:pt>
                <c:pt idx="7590">
                  <c:v>0.84772462572614615</c:v>
                </c:pt>
                <c:pt idx="7591">
                  <c:v>5.5455746388468814</c:v>
                </c:pt>
                <c:pt idx="7592">
                  <c:v>0.10329789625137262</c:v>
                </c:pt>
                <c:pt idx="7593">
                  <c:v>8.5547159917542537</c:v>
                </c:pt>
                <c:pt idx="7594">
                  <c:v>8.8174521162035688</c:v>
                </c:pt>
                <c:pt idx="7595">
                  <c:v>0.59733553795359229</c:v>
                </c:pt>
                <c:pt idx="7596">
                  <c:v>2.1299820625887773</c:v>
                </c:pt>
                <c:pt idx="7597">
                  <c:v>1.8672344589309504</c:v>
                </c:pt>
                <c:pt idx="7598">
                  <c:v>6.3337830121948224</c:v>
                </c:pt>
                <c:pt idx="7599">
                  <c:v>16.186510506575178</c:v>
                </c:pt>
                <c:pt idx="7600">
                  <c:v>16.31783265196578</c:v>
                </c:pt>
                <c:pt idx="7601">
                  <c:v>5.501781458369158</c:v>
                </c:pt>
                <c:pt idx="7602">
                  <c:v>0.15943817080189851</c:v>
                </c:pt>
                <c:pt idx="7603">
                  <c:v>7.7664961391978009</c:v>
                </c:pt>
                <c:pt idx="7604">
                  <c:v>8.9488201784282246</c:v>
                </c:pt>
                <c:pt idx="7605">
                  <c:v>14.685328492474575</c:v>
                </c:pt>
                <c:pt idx="7606">
                  <c:v>7.8540710209447333</c:v>
                </c:pt>
                <c:pt idx="7607">
                  <c:v>5.9504715773649297E-2</c:v>
                </c:pt>
                <c:pt idx="7608">
                  <c:v>1.1228076720601343</c:v>
                </c:pt>
                <c:pt idx="7609">
                  <c:v>0.40982714378236712</c:v>
                </c:pt>
                <c:pt idx="7610">
                  <c:v>0.45362032426009036</c:v>
                </c:pt>
                <c:pt idx="7611">
                  <c:v>1.2856208449569886</c:v>
                </c:pt>
                <c:pt idx="7612">
                  <c:v>1.1228076720601343</c:v>
                </c:pt>
                <c:pt idx="7613">
                  <c:v>2.8070154494075697E-2</c:v>
                </c:pt>
                <c:pt idx="7614">
                  <c:v>0.93529950747307955</c:v>
                </c:pt>
                <c:pt idx="7615">
                  <c:v>5.6208024839170543</c:v>
                </c:pt>
                <c:pt idx="7616">
                  <c:v>1.1104607501754598</c:v>
                </c:pt>
                <c:pt idx="7617">
                  <c:v>0.81628996113369579</c:v>
                </c:pt>
                <c:pt idx="7618">
                  <c:v>3.2561567012979085</c:v>
                </c:pt>
                <c:pt idx="7619">
                  <c:v>1.0790259707909244</c:v>
                </c:pt>
                <c:pt idx="7620">
                  <c:v>0.90386484288062929</c:v>
                </c:pt>
                <c:pt idx="7621">
                  <c:v>1.5169234527347033</c:v>
                </c:pt>
                <c:pt idx="7622">
                  <c:v>0.77249678065597249</c:v>
                </c:pt>
                <c:pt idx="7623">
                  <c:v>0.64112871843131558</c:v>
                </c:pt>
                <c:pt idx="7624">
                  <c:v>0.32225226203543356</c:v>
                </c:pt>
                <c:pt idx="7625">
                  <c:v>0.89151780620386945</c:v>
                </c:pt>
                <c:pt idx="7626">
                  <c:v>1.9986025211556073</c:v>
                </c:pt>
                <c:pt idx="7627">
                  <c:v>3.049558498161375</c:v>
                </c:pt>
                <c:pt idx="7628">
                  <c:v>2.9619836164144417</c:v>
                </c:pt>
                <c:pt idx="7629">
                  <c:v>4.4070437800941802</c:v>
                </c:pt>
                <c:pt idx="7630">
                  <c:v>3.0933516786390984</c:v>
                </c:pt>
                <c:pt idx="7631">
                  <c:v>0.76014974397921253</c:v>
                </c:pt>
                <c:pt idx="7632">
                  <c:v>5.7083773656639885</c:v>
                </c:pt>
                <c:pt idx="7633">
                  <c:v>0.99143960983547785</c:v>
                </c:pt>
                <c:pt idx="7634">
                  <c:v>4.0129281142116957</c:v>
                </c:pt>
                <c:pt idx="7635">
                  <c:v>0.553542357475869</c:v>
                </c:pt>
                <c:pt idx="7636">
                  <c:v>2.0861888821110539</c:v>
                </c:pt>
                <c:pt idx="7637">
                  <c:v>5.1514704521729113</c:v>
                </c:pt>
                <c:pt idx="7638">
                  <c:v>1.2979690295545998</c:v>
                </c:pt>
                <c:pt idx="7639">
                  <c:v>0.81628996113369579</c:v>
                </c:pt>
                <c:pt idx="7640">
                  <c:v>2.0423957016333305</c:v>
                </c:pt>
                <c:pt idx="7641">
                  <c:v>0.24702453175734512</c:v>
                </c:pt>
                <c:pt idx="7642">
                  <c:v>5.9504715773649297E-2</c:v>
                </c:pt>
                <c:pt idx="7643">
                  <c:v>0.71635656350148913</c:v>
                </c:pt>
                <c:pt idx="7644">
                  <c:v>1.198035631922393</c:v>
                </c:pt>
                <c:pt idx="7645">
                  <c:v>0.42217429525121219</c:v>
                </c:pt>
                <c:pt idx="7646">
                  <c:v>2.9181904359367183</c:v>
                </c:pt>
                <c:pt idx="7647">
                  <c:v>1.035232790313201</c:v>
                </c:pt>
                <c:pt idx="7648">
                  <c:v>1.5723025983647637E-2</c:v>
                </c:pt>
                <c:pt idx="7649">
                  <c:v>2.8306155541897851</c:v>
                </c:pt>
                <c:pt idx="7650">
                  <c:v>3.0933516786390984</c:v>
                </c:pt>
                <c:pt idx="7651">
                  <c:v>2.4678886360656986</c:v>
                </c:pt>
                <c:pt idx="7652">
                  <c:v>1.5723025983647637E-2</c:v>
                </c:pt>
                <c:pt idx="7653">
                  <c:v>1.5045695285328353</c:v>
                </c:pt>
                <c:pt idx="7654">
                  <c:v>2.9496296922125733</c:v>
                </c:pt>
                <c:pt idx="7655">
                  <c:v>7.0220694671190698</c:v>
                </c:pt>
                <c:pt idx="7656">
                  <c:v>10.043557856703202</c:v>
                </c:pt>
                <c:pt idx="7657">
                  <c:v>8.8612338174727778</c:v>
                </c:pt>
                <c:pt idx="7658">
                  <c:v>3.8254198348325561</c:v>
                </c:pt>
                <c:pt idx="7659">
                  <c:v>4.4070437800941802</c:v>
                </c:pt>
                <c:pt idx="7660">
                  <c:v>5.282838514397568</c:v>
                </c:pt>
                <c:pt idx="7661">
                  <c:v>3.6626171080154495</c:v>
                </c:pt>
                <c:pt idx="7662">
                  <c:v>6.9906348025266203</c:v>
                </c:pt>
                <c:pt idx="7663">
                  <c:v>4.3632505996164559</c:v>
                </c:pt>
                <c:pt idx="7664">
                  <c:v>0.37839259398200198</c:v>
                </c:pt>
                <c:pt idx="7665">
                  <c:v>1.1228076720601343</c:v>
                </c:pt>
                <c:pt idx="7666">
                  <c:v>5.107677271695187</c:v>
                </c:pt>
                <c:pt idx="7667">
                  <c:v>1.6044983344816368</c:v>
                </c:pt>
                <c:pt idx="7668">
                  <c:v>3.0933516786390984</c:v>
                </c:pt>
                <c:pt idx="7669">
                  <c:v>5.3704133961445013</c:v>
                </c:pt>
                <c:pt idx="7670">
                  <c:v>2.2175569443357106</c:v>
                </c:pt>
                <c:pt idx="7671">
                  <c:v>0.50976065620665878</c:v>
                </c:pt>
                <c:pt idx="7672">
                  <c:v>3.5626848583040935</c:v>
                </c:pt>
                <c:pt idx="7673">
                  <c:v>0.72870360017824909</c:v>
                </c:pt>
                <c:pt idx="7674">
                  <c:v>1.8234527576617403</c:v>
                </c:pt>
                <c:pt idx="7675">
                  <c:v>1.9548208198863972</c:v>
                </c:pt>
                <c:pt idx="7676">
                  <c:v>2.7868223737120617</c:v>
                </c:pt>
                <c:pt idx="7677">
                  <c:v>1.9110276394086738</c:v>
                </c:pt>
                <c:pt idx="7678">
                  <c:v>0.93529950747307955</c:v>
                </c:pt>
                <c:pt idx="7679">
                  <c:v>3.6502700713386891</c:v>
                </c:pt>
                <c:pt idx="7680">
                  <c:v>5.3142731789900175</c:v>
                </c:pt>
                <c:pt idx="7681">
                  <c:v>2.5993117984912186</c:v>
                </c:pt>
                <c:pt idx="7682">
                  <c:v>1.6044983344816368</c:v>
                </c:pt>
                <c:pt idx="7683">
                  <c:v>5.9504715773649297E-2</c:v>
                </c:pt>
                <c:pt idx="7684">
                  <c:v>0.58498838648474727</c:v>
                </c:pt>
                <c:pt idx="7685">
                  <c:v>5.9504715773649297E-2</c:v>
                </c:pt>
                <c:pt idx="7686">
                  <c:v>0.29080623302655528</c:v>
                </c:pt>
                <c:pt idx="7687">
                  <c:v>4.1880893569140767</c:v>
                </c:pt>
                <c:pt idx="7688">
                  <c:v>1.2103941478076663</c:v>
                </c:pt>
                <c:pt idx="7689">
                  <c:v>0.27845908155771026</c:v>
                </c:pt>
                <c:pt idx="7690">
                  <c:v>6.1900679132934053</c:v>
                </c:pt>
                <c:pt idx="7691">
                  <c:v>5.8397454278886451</c:v>
                </c:pt>
                <c:pt idx="7692">
                  <c:v>5.8397454278886451</c:v>
                </c:pt>
                <c:pt idx="7693">
                  <c:v>5.3142731789900175</c:v>
                </c:pt>
                <c:pt idx="7694">
                  <c:v>3.6064768908609657</c:v>
                </c:pt>
                <c:pt idx="7695">
                  <c:v>1.5723025983647637E-2</c:v>
                </c:pt>
                <c:pt idx="7696">
                  <c:v>18.157031439945026</c:v>
                </c:pt>
                <c:pt idx="7697">
                  <c:v>8.0415907795323864</c:v>
                </c:pt>
                <c:pt idx="7698">
                  <c:v>3.7064102884931724</c:v>
                </c:pt>
                <c:pt idx="7699">
                  <c:v>1.3732003183873274</c:v>
                </c:pt>
                <c:pt idx="7700">
                  <c:v>0.20323135127962177</c:v>
                </c:pt>
                <c:pt idx="7701">
                  <c:v>4.4070437800941802</c:v>
                </c:pt>
                <c:pt idx="7702">
                  <c:v>3.8377783507178291</c:v>
                </c:pt>
                <c:pt idx="7703">
                  <c:v>0.32225226203543356</c:v>
                </c:pt>
                <c:pt idx="7704">
                  <c:v>0.29080623302655528</c:v>
                </c:pt>
                <c:pt idx="7705">
                  <c:v>0.29080623302655528</c:v>
                </c:pt>
                <c:pt idx="7706">
                  <c:v>0.62877020254604254</c:v>
                </c:pt>
                <c:pt idx="7707">
                  <c:v>0.62877020254604254</c:v>
                </c:pt>
                <c:pt idx="7708">
                  <c:v>5.4142065766222247</c:v>
                </c:pt>
                <c:pt idx="7709">
                  <c:v>3.6626171080154495</c:v>
                </c:pt>
                <c:pt idx="7710">
                  <c:v>0.33459941350427863</c:v>
                </c:pt>
                <c:pt idx="7711">
                  <c:v>1.6359375907574925</c:v>
                </c:pt>
                <c:pt idx="7712">
                  <c:v>5.0077438740629807</c:v>
                </c:pt>
                <c:pt idx="7713">
                  <c:v>2.5117392125859879</c:v>
                </c:pt>
                <c:pt idx="7714">
                  <c:v>12.101680073999569</c:v>
                </c:pt>
                <c:pt idx="7715">
                  <c:v>8.2043935063494935</c:v>
                </c:pt>
                <c:pt idx="7716">
                  <c:v>0.45362032426009036</c:v>
                </c:pt>
                <c:pt idx="7717">
                  <c:v>1.2541873282853895</c:v>
                </c:pt>
                <c:pt idx="7718">
                  <c:v>1.1666009673299429</c:v>
                </c:pt>
                <c:pt idx="7719">
                  <c:v>7.6789212574508676</c:v>
                </c:pt>
                <c:pt idx="7720">
                  <c:v>11.970312011774913</c:v>
                </c:pt>
                <c:pt idx="7721">
                  <c:v>10.525248404332622</c:v>
                </c:pt>
                <c:pt idx="7722">
                  <c:v>0.77249678065597249</c:v>
                </c:pt>
                <c:pt idx="7723">
                  <c:v>3.2685129213414785</c:v>
                </c:pt>
                <c:pt idx="7724">
                  <c:v>4.2318825373918001</c:v>
                </c:pt>
                <c:pt idx="7725">
                  <c:v>3.0057653176836516</c:v>
                </c:pt>
                <c:pt idx="7726">
                  <c:v>2.9181904359367183</c:v>
                </c:pt>
                <c:pt idx="7727">
                  <c:v>2.8743972554589949</c:v>
                </c:pt>
                <c:pt idx="7728">
                  <c:v>2.8743972554589949</c:v>
                </c:pt>
                <c:pt idx="7729">
                  <c:v>6.2900013109256125</c:v>
                </c:pt>
                <c:pt idx="7730">
                  <c:v>4.9325160289928078</c:v>
                </c:pt>
                <c:pt idx="7731">
                  <c:v>8.2167405430262548</c:v>
                </c:pt>
                <c:pt idx="7732">
                  <c:v>7.3847389892005904</c:v>
                </c:pt>
                <c:pt idx="7733">
                  <c:v>4.2756757178695235</c:v>
                </c:pt>
                <c:pt idx="7734">
                  <c:v>2.3051318260826443</c:v>
                </c:pt>
                <c:pt idx="7735">
                  <c:v>0.32225226203543356</c:v>
                </c:pt>
                <c:pt idx="7736">
                  <c:v>3.3122946226106889</c:v>
                </c:pt>
                <c:pt idx="7737">
                  <c:v>3.2685129213414785</c:v>
                </c:pt>
                <c:pt idx="7738">
                  <c:v>3.9691464129424863</c:v>
                </c:pt>
                <c:pt idx="7739">
                  <c:v>2.1737637638579872</c:v>
                </c:pt>
                <c:pt idx="7740">
                  <c:v>3.7501919897623823</c:v>
                </c:pt>
                <c:pt idx="7741">
                  <c:v>3.5750422262685162</c:v>
                </c:pt>
                <c:pt idx="7742">
                  <c:v>2.2927836414850331</c:v>
                </c:pt>
                <c:pt idx="7743">
                  <c:v>2.7744707453518962</c:v>
                </c:pt>
                <c:pt idx="7744">
                  <c:v>2.4241528516305415</c:v>
                </c:pt>
                <c:pt idx="7745">
                  <c:v>2.9496296922125733</c:v>
                </c:pt>
                <c:pt idx="7746">
                  <c:v>4.6136396873890106</c:v>
                </c:pt>
                <c:pt idx="7747">
                  <c:v>3.8254198348325561</c:v>
                </c:pt>
                <c:pt idx="7748">
                  <c:v>0.27845908155771026</c:v>
                </c:pt>
                <c:pt idx="7749">
                  <c:v>1.3732003183873274</c:v>
                </c:pt>
                <c:pt idx="7750">
                  <c:v>2.7744707453518962</c:v>
                </c:pt>
                <c:pt idx="7751">
                  <c:v>2.2927836414850331</c:v>
                </c:pt>
                <c:pt idx="7752">
                  <c:v>0.40982714378236712</c:v>
                </c:pt>
                <c:pt idx="7753">
                  <c:v>2.7430291932343382</c:v>
                </c:pt>
                <c:pt idx="7754">
                  <c:v>1.5723025983647637E-2</c:v>
                </c:pt>
                <c:pt idx="7755">
                  <c:v>2.3489250065603677</c:v>
                </c:pt>
                <c:pt idx="7756">
                  <c:v>3.7064102884931724</c:v>
                </c:pt>
                <c:pt idx="7757">
                  <c:v>4.8011479667681503</c:v>
                </c:pt>
                <c:pt idx="7758">
                  <c:v>1.3855553905100464</c:v>
                </c:pt>
                <c:pt idx="7759">
                  <c:v>4.0005810775349362</c:v>
                </c:pt>
                <c:pt idx="7760">
                  <c:v>3.7816381335633462</c:v>
                </c:pt>
                <c:pt idx="7761">
                  <c:v>1.6482915149593602</c:v>
                </c:pt>
                <c:pt idx="7762">
                  <c:v>5.501781458369158</c:v>
                </c:pt>
                <c:pt idx="7763">
                  <c:v>1.2541873282853895</c:v>
                </c:pt>
                <c:pt idx="7764">
                  <c:v>2.7868223737120617</c:v>
                </c:pt>
                <c:pt idx="7765">
                  <c:v>0.86007166240290611</c:v>
                </c:pt>
                <c:pt idx="7766">
                  <c:v>0.76014974397921253</c:v>
                </c:pt>
                <c:pt idx="7767">
                  <c:v>1.6359375907574925</c:v>
                </c:pt>
                <c:pt idx="7768">
                  <c:v>4.307110382461973</c:v>
                </c:pt>
                <c:pt idx="7769">
                  <c:v>3.9567878970572132</c:v>
                </c:pt>
                <c:pt idx="7770">
                  <c:v>1.0666675696977364</c:v>
                </c:pt>
                <c:pt idx="7771">
                  <c:v>4.5698465069112872</c:v>
                </c:pt>
                <c:pt idx="7772">
                  <c:v>0.37839259398200198</c:v>
                </c:pt>
                <c:pt idx="7773">
                  <c:v>0.76014974397921253</c:v>
                </c:pt>
                <c:pt idx="7774">
                  <c:v>0.50976065620665878</c:v>
                </c:pt>
                <c:pt idx="7775">
                  <c:v>0.11564499032417513</c:v>
                </c:pt>
                <c:pt idx="7776">
                  <c:v>4.8325826313606006</c:v>
                </c:pt>
                <c:pt idx="7777">
                  <c:v>3.2123681125035901</c:v>
                </c:pt>
                <c:pt idx="7778">
                  <c:v>2.2927836414850331</c:v>
                </c:pt>
                <c:pt idx="7779">
                  <c:v>0.32225226203543356</c:v>
                </c:pt>
                <c:pt idx="7780">
                  <c:v>1.035232790313201</c:v>
                </c:pt>
                <c:pt idx="7781">
                  <c:v>3.0372091656429125</c:v>
                </c:pt>
                <c:pt idx="7782">
                  <c:v>0.93529950747307955</c:v>
                </c:pt>
                <c:pt idx="7783">
                  <c:v>1.5607051540039136</c:v>
                </c:pt>
                <c:pt idx="7784">
                  <c:v>6.9030599207796861</c:v>
                </c:pt>
                <c:pt idx="7785">
                  <c:v>6.9468427699697477</c:v>
                </c:pt>
                <c:pt idx="7786">
                  <c:v>4.4508254813633901</c:v>
                </c:pt>
                <c:pt idx="7787">
                  <c:v>3.5188951215889239</c:v>
                </c:pt>
                <c:pt idx="7788">
                  <c:v>1.2979690295545998</c:v>
                </c:pt>
                <c:pt idx="7789">
                  <c:v>2.0423957016333305</c:v>
                </c:pt>
                <c:pt idx="7790">
                  <c:v>4.5822050227965603</c:v>
                </c:pt>
                <c:pt idx="7791">
                  <c:v>4.8887228485150835</c:v>
                </c:pt>
                <c:pt idx="7792">
                  <c:v>9.048753576060431</c:v>
                </c:pt>
                <c:pt idx="7793">
                  <c:v>3.9691464129424863</c:v>
                </c:pt>
                <c:pt idx="7794">
                  <c:v>1.2979690295545998</c:v>
                </c:pt>
                <c:pt idx="7795">
                  <c:v>3.9567878970572132</c:v>
                </c:pt>
                <c:pt idx="7796">
                  <c:v>3.5626848583040935</c:v>
                </c:pt>
                <c:pt idx="7797">
                  <c:v>2.4678886360656986</c:v>
                </c:pt>
                <c:pt idx="7798">
                  <c:v>3.8815600519870395</c:v>
                </c:pt>
                <c:pt idx="7799">
                  <c:v>1.2103941478076663</c:v>
                </c:pt>
                <c:pt idx="7800">
                  <c:v>0.68492189890903887</c:v>
                </c:pt>
                <c:pt idx="7801">
                  <c:v>4.1005144751671425</c:v>
                </c:pt>
                <c:pt idx="7802">
                  <c:v>1.2856208449569886</c:v>
                </c:pt>
                <c:pt idx="7803">
                  <c:v>0.59733553795359229</c:v>
                </c:pt>
                <c:pt idx="7804">
                  <c:v>0.19087272060226354</c:v>
                </c:pt>
                <c:pt idx="7805">
                  <c:v>2.1614144313395247</c:v>
                </c:pt>
                <c:pt idx="7806">
                  <c:v>1.3294105816721578</c:v>
                </c:pt>
                <c:pt idx="7807">
                  <c:v>2.3489250065603677</c:v>
                </c:pt>
                <c:pt idx="7808">
                  <c:v>2.3489250065603677</c:v>
                </c:pt>
                <c:pt idx="7809">
                  <c:v>4.3194574191387334</c:v>
                </c:pt>
                <c:pt idx="7810">
                  <c:v>1.2541873282853895</c:v>
                </c:pt>
                <c:pt idx="7811">
                  <c:v>1.0228858684285262</c:v>
                </c:pt>
                <c:pt idx="7812">
                  <c:v>2.5678679505319582</c:v>
                </c:pt>
                <c:pt idx="7813">
                  <c:v>3.2685129213414785</c:v>
                </c:pt>
                <c:pt idx="7814">
                  <c:v>1.1542539306531829</c:v>
                </c:pt>
                <c:pt idx="7815">
                  <c:v>2.4241528516305415</c:v>
                </c:pt>
                <c:pt idx="7816">
                  <c:v>6.9782877658498599</c:v>
                </c:pt>
                <c:pt idx="7817">
                  <c:v>4.482271625164354</c:v>
                </c:pt>
                <c:pt idx="7818">
                  <c:v>1.5045695285328353</c:v>
                </c:pt>
                <c:pt idx="7819">
                  <c:v>4.2633172019842496</c:v>
                </c:pt>
                <c:pt idx="7820">
                  <c:v>0.45362032426009036</c:v>
                </c:pt>
                <c:pt idx="7821">
                  <c:v>0.67256338302376595</c:v>
                </c:pt>
                <c:pt idx="7822">
                  <c:v>1.2979690295545998</c:v>
                </c:pt>
                <c:pt idx="7823">
                  <c:v>1.7673068009030002</c:v>
                </c:pt>
                <c:pt idx="7824">
                  <c:v>2.4241528516305415</c:v>
                </c:pt>
                <c:pt idx="7825">
                  <c:v>0.90386484288062929</c:v>
                </c:pt>
                <c:pt idx="7826">
                  <c:v>1.4731302722569799</c:v>
                </c:pt>
                <c:pt idx="7827">
                  <c:v>1.4293370917792565</c:v>
                </c:pt>
                <c:pt idx="7828">
                  <c:v>0.33459941350427863</c:v>
                </c:pt>
                <c:pt idx="7829">
                  <c:v>7.1863334971799017E-2</c:v>
                </c:pt>
                <c:pt idx="7830">
                  <c:v>1.0790259707909244</c:v>
                </c:pt>
                <c:pt idx="7831">
                  <c:v>3.0809989023580822</c:v>
                </c:pt>
                <c:pt idx="7832">
                  <c:v>4.701214569135943</c:v>
                </c:pt>
                <c:pt idx="7833">
                  <c:v>2.0738349579091859</c:v>
                </c:pt>
                <c:pt idx="7834">
                  <c:v>3.6064768908609657</c:v>
                </c:pt>
                <c:pt idx="7835">
                  <c:v>1.0666675696977364</c:v>
                </c:pt>
                <c:pt idx="7836">
                  <c:v>4.6136396873890106</c:v>
                </c:pt>
                <c:pt idx="7837">
                  <c:v>4.876375811838324</c:v>
                </c:pt>
                <c:pt idx="7838">
                  <c:v>4.701214569135943</c:v>
                </c:pt>
                <c:pt idx="7839">
                  <c:v>4.9639506935852582</c:v>
                </c:pt>
                <c:pt idx="7840">
                  <c:v>4.6136396873890106</c:v>
                </c:pt>
                <c:pt idx="7841">
                  <c:v>1.198035631922393</c:v>
                </c:pt>
                <c:pt idx="7842">
                  <c:v>7.6474751136499037</c:v>
                </c:pt>
                <c:pt idx="7843">
                  <c:v>13.77805776842809</c:v>
                </c:pt>
                <c:pt idx="7844">
                  <c:v>11.063113606742061</c:v>
                </c:pt>
                <c:pt idx="7845">
                  <c:v>12.026445341404289</c:v>
                </c:pt>
                <c:pt idx="7846">
                  <c:v>9.9244909143212539</c:v>
                </c:pt>
                <c:pt idx="7847">
                  <c:v>9.5742614105054518</c:v>
                </c:pt>
                <c:pt idx="7848">
                  <c:v>9.3990886885945564</c:v>
                </c:pt>
                <c:pt idx="7849">
                  <c:v>2.7430291932343382</c:v>
                </c:pt>
                <c:pt idx="7850">
                  <c:v>2.8182604820670658</c:v>
                </c:pt>
                <c:pt idx="7851">
                  <c:v>0.32225226203543356</c:v>
                </c:pt>
                <c:pt idx="7852">
                  <c:v>1.1104607501754598</c:v>
                </c:pt>
                <c:pt idx="7853">
                  <c:v>2.0300452211940168</c:v>
                </c:pt>
                <c:pt idx="7854">
                  <c:v>0.81628996113369579</c:v>
                </c:pt>
                <c:pt idx="7855">
                  <c:v>4.6697799045434936</c:v>
                </c:pt>
                <c:pt idx="7856">
                  <c:v>2.9619836164144417</c:v>
                </c:pt>
                <c:pt idx="7857">
                  <c:v>1.3417622100323232</c:v>
                </c:pt>
                <c:pt idx="7858">
                  <c:v>4.1443076556448668</c:v>
                </c:pt>
                <c:pt idx="7859">
                  <c:v>0.45362032426009036</c:v>
                </c:pt>
                <c:pt idx="7860">
                  <c:v>1.0228858684285262</c:v>
                </c:pt>
                <c:pt idx="7861">
                  <c:v>6.7593333426697555</c:v>
                </c:pt>
                <c:pt idx="7862">
                  <c:v>7.0658626475967932</c:v>
                </c:pt>
                <c:pt idx="7863">
                  <c:v>5.8835386083663694</c:v>
                </c:pt>
                <c:pt idx="7864">
                  <c:v>8.6422908735011887</c:v>
                </c:pt>
                <c:pt idx="7865">
                  <c:v>6.2776427950403395</c:v>
                </c:pt>
                <c:pt idx="7866">
                  <c:v>6.5841720999673763</c:v>
                </c:pt>
                <c:pt idx="7867">
                  <c:v>2.3804170671953835</c:v>
                </c:pt>
                <c:pt idx="7868">
                  <c:v>3.1685783757884209</c:v>
                </c:pt>
                <c:pt idx="7869">
                  <c:v>7.0220694671190698</c:v>
                </c:pt>
                <c:pt idx="7870">
                  <c:v>6.8469082244166897</c:v>
                </c:pt>
                <c:pt idx="7871">
                  <c:v>8.9926133589059489</c:v>
                </c:pt>
                <c:pt idx="7872">
                  <c:v>4.5260533264335638</c:v>
                </c:pt>
                <c:pt idx="7873">
                  <c:v>2.4678886360656986</c:v>
                </c:pt>
                <c:pt idx="7874">
                  <c:v>4.1757423202373163</c:v>
                </c:pt>
                <c:pt idx="7875">
                  <c:v>2.7868223737120617</c:v>
                </c:pt>
                <c:pt idx="7876">
                  <c:v>4.2756757178695235</c:v>
                </c:pt>
                <c:pt idx="7877">
                  <c:v>5.107677271695187</c:v>
                </c:pt>
                <c:pt idx="7878">
                  <c:v>1.035232790313201</c:v>
                </c:pt>
                <c:pt idx="7879">
                  <c:v>3.5750422262685162</c:v>
                </c:pt>
                <c:pt idx="7880">
                  <c:v>2.0738349579091859</c:v>
                </c:pt>
                <c:pt idx="7881">
                  <c:v>2.862050218782235</c:v>
                </c:pt>
                <c:pt idx="7882">
                  <c:v>1.1542539306531829</c:v>
                </c:pt>
                <c:pt idx="7883">
                  <c:v>0.24702453175734512</c:v>
                </c:pt>
                <c:pt idx="7884">
                  <c:v>5.7645175828184714</c:v>
                </c:pt>
                <c:pt idx="7885">
                  <c:v>8.172958841757044</c:v>
                </c:pt>
                <c:pt idx="7886">
                  <c:v>12.77087201348302</c:v>
                </c:pt>
                <c:pt idx="7887">
                  <c:v>9.2676506031979695</c:v>
                </c:pt>
                <c:pt idx="7888">
                  <c:v>8.4356949662063592</c:v>
                </c:pt>
                <c:pt idx="7889">
                  <c:v>7.6036945603015456</c:v>
                </c:pt>
                <c:pt idx="7890">
                  <c:v>8.9611672151049859</c:v>
                </c:pt>
                <c:pt idx="7891">
                  <c:v>9.1800653901633744</c:v>
                </c:pt>
                <c:pt idx="7892">
                  <c:v>7.6474751136499037</c:v>
                </c:pt>
                <c:pt idx="7893">
                  <c:v>6.5089442548972034</c:v>
                </c:pt>
                <c:pt idx="7894">
                  <c:v>3.8377783507178291</c:v>
                </c:pt>
                <c:pt idx="7895">
                  <c:v>1.198035631922393</c:v>
                </c:pt>
                <c:pt idx="7896">
                  <c:v>7.8540710209447333</c:v>
                </c:pt>
                <c:pt idx="7897">
                  <c:v>2.5117392125859879</c:v>
                </c:pt>
                <c:pt idx="7898">
                  <c:v>1.198035631922393</c:v>
                </c:pt>
                <c:pt idx="7899">
                  <c:v>2.7430291932343382</c:v>
                </c:pt>
                <c:pt idx="7900">
                  <c:v>2.0300452211940168</c:v>
                </c:pt>
                <c:pt idx="7901">
                  <c:v>4.0881559592818695</c:v>
                </c:pt>
                <c:pt idx="7902">
                  <c:v>2.1176246946243555</c:v>
                </c:pt>
                <c:pt idx="7903">
                  <c:v>1.2856208449569886</c:v>
                </c:pt>
                <c:pt idx="7904">
                  <c:v>2.1614144313395247</c:v>
                </c:pt>
                <c:pt idx="7905">
                  <c:v>1.7673068009030002</c:v>
                </c:pt>
                <c:pt idx="7906">
                  <c:v>1.0666675696977364</c:v>
                </c:pt>
                <c:pt idx="7907">
                  <c:v>0.19087272060226354</c:v>
                </c:pt>
                <c:pt idx="7908">
                  <c:v>1.3732003183873274</c:v>
                </c:pt>
                <c:pt idx="7909">
                  <c:v>5.6645956643947786</c:v>
                </c:pt>
                <c:pt idx="7910">
                  <c:v>5.2704799985122941</c:v>
                </c:pt>
                <c:pt idx="7911">
                  <c:v>4.6136396873890106</c:v>
                </c:pt>
                <c:pt idx="7912">
                  <c:v>0.14709101933305341</c:v>
                </c:pt>
                <c:pt idx="7913">
                  <c:v>3.4751053848737556</c:v>
                </c:pt>
                <c:pt idx="7914">
                  <c:v>1.3417622100323232</c:v>
                </c:pt>
                <c:pt idx="7915">
                  <c:v>0.10329789625137262</c:v>
                </c:pt>
                <c:pt idx="7916">
                  <c:v>0.89151780620386945</c:v>
                </c:pt>
                <c:pt idx="7917">
                  <c:v>2.555522061776049</c:v>
                </c:pt>
                <c:pt idx="7918">
                  <c:v>0.24702453175734512</c:v>
                </c:pt>
                <c:pt idx="7919">
                  <c:v>1.5607051540039136</c:v>
                </c:pt>
                <c:pt idx="7920">
                  <c:v>3.4436626848353455</c:v>
                </c:pt>
                <c:pt idx="7921">
                  <c:v>0.99143960983547785</c:v>
                </c:pt>
                <c:pt idx="7922">
                  <c:v>0.76014974397921253</c:v>
                </c:pt>
                <c:pt idx="7923">
                  <c:v>1.6797273274726614</c:v>
                </c:pt>
                <c:pt idx="7924">
                  <c:v>4.0881559592818695</c:v>
                </c:pt>
                <c:pt idx="7925">
                  <c:v>1.3732003183873274</c:v>
                </c:pt>
                <c:pt idx="7926">
                  <c:v>3.6188239275377261</c:v>
                </c:pt>
                <c:pt idx="7927">
                  <c:v>6.0272651864762983</c:v>
                </c:pt>
                <c:pt idx="7928">
                  <c:v>7.1220028647512752</c:v>
                </c:pt>
                <c:pt idx="7929">
                  <c:v>6.4651625536279917</c:v>
                </c:pt>
                <c:pt idx="7930">
                  <c:v>4.5384118423188369</c:v>
                </c:pt>
                <c:pt idx="7931">
                  <c:v>0.50976065620665878</c:v>
                </c:pt>
                <c:pt idx="7932">
                  <c:v>3.6940517726078994</c:v>
                </c:pt>
                <c:pt idx="7933">
                  <c:v>2.9496296922125733</c:v>
                </c:pt>
                <c:pt idx="7934">
                  <c:v>2.2489939047698639</c:v>
                </c:pt>
                <c:pt idx="7935">
                  <c:v>2.862050218782235</c:v>
                </c:pt>
                <c:pt idx="7936">
                  <c:v>0.29080623302655528</c:v>
                </c:pt>
                <c:pt idx="7937">
                  <c:v>4.3946852642089071</c:v>
                </c:pt>
                <c:pt idx="7938">
                  <c:v>1.5483592652480049</c:v>
                </c:pt>
                <c:pt idx="7939">
                  <c:v>3.7939851702401057</c:v>
                </c:pt>
                <c:pt idx="7940">
                  <c:v>5.9504715773649297E-2</c:v>
                </c:pt>
                <c:pt idx="7941">
                  <c:v>3.9691464129424863</c:v>
                </c:pt>
                <c:pt idx="7942">
                  <c:v>2.9181904359367183</c:v>
                </c:pt>
                <c:pt idx="7943">
                  <c:v>2.436499888307301</c:v>
                </c:pt>
                <c:pt idx="7944">
                  <c:v>0.553542357475869</c:v>
                </c:pt>
                <c:pt idx="7945">
                  <c:v>1.3855553905100464</c:v>
                </c:pt>
                <c:pt idx="7946">
                  <c:v>1.9424657477636782</c:v>
                </c:pt>
                <c:pt idx="7947">
                  <c:v>3.1685783757884209</c:v>
                </c:pt>
                <c:pt idx="7948">
                  <c:v>5.1829051167653617</c:v>
                </c:pt>
                <c:pt idx="7949">
                  <c:v>6.1900679132934053</c:v>
                </c:pt>
                <c:pt idx="7950">
                  <c:v>12.057886893521847</c:v>
                </c:pt>
                <c:pt idx="7951">
                  <c:v>9.5618787882823</c:v>
                </c:pt>
                <c:pt idx="7952">
                  <c:v>6.9782877658498599</c:v>
                </c:pt>
                <c:pt idx="7953">
                  <c:v>5.4456412412146751</c:v>
                </c:pt>
                <c:pt idx="7954">
                  <c:v>4.0881559592818695</c:v>
                </c:pt>
                <c:pt idx="7955">
                  <c:v>0.33459941350427863</c:v>
                </c:pt>
                <c:pt idx="7956">
                  <c:v>2.7430291932343382</c:v>
                </c:pt>
                <c:pt idx="7957">
                  <c:v>3.7501919897623823</c:v>
                </c:pt>
                <c:pt idx="7958">
                  <c:v>3.2685129213414785</c:v>
                </c:pt>
                <c:pt idx="7959">
                  <c:v>5.1952521534421212</c:v>
                </c:pt>
                <c:pt idx="7960">
                  <c:v>10.274836358143041</c:v>
                </c:pt>
                <c:pt idx="7961">
                  <c:v>14.215874781120192</c:v>
                </c:pt>
                <c:pt idx="7962">
                  <c:v>5.5455746388468814</c:v>
                </c:pt>
                <c:pt idx="7963">
                  <c:v>3.6188239275377261</c:v>
                </c:pt>
                <c:pt idx="7964">
                  <c:v>3.2247197408637551</c:v>
                </c:pt>
                <c:pt idx="7965">
                  <c:v>4.5384118423188369</c:v>
                </c:pt>
                <c:pt idx="7966">
                  <c:v>10.537595441009382</c:v>
                </c:pt>
                <c:pt idx="7967">
                  <c:v>12.070181125839445</c:v>
                </c:pt>
                <c:pt idx="7968">
                  <c:v>8.172958841757044</c:v>
                </c:pt>
                <c:pt idx="7969">
                  <c:v>5.6331495205938147</c:v>
                </c:pt>
                <c:pt idx="7970">
                  <c:v>4.8887228485150835</c:v>
                </c:pt>
                <c:pt idx="7971">
                  <c:v>2.8306155541897851</c:v>
                </c:pt>
                <c:pt idx="7972">
                  <c:v>1.6920846954370836</c:v>
                </c:pt>
                <c:pt idx="7973">
                  <c:v>1.0228858684285262</c:v>
                </c:pt>
                <c:pt idx="7974">
                  <c:v>1.6044983344816368</c:v>
                </c:pt>
                <c:pt idx="7975">
                  <c:v>3.4436626848353455</c:v>
                </c:pt>
                <c:pt idx="7976">
                  <c:v>0.10329789625137262</c:v>
                </c:pt>
                <c:pt idx="7977">
                  <c:v>2.0300452211940168</c:v>
                </c:pt>
                <c:pt idx="7978">
                  <c:v>0.32225226203543356</c:v>
                </c:pt>
                <c:pt idx="7979">
                  <c:v>1.2418288124001164</c:v>
                </c:pt>
                <c:pt idx="7980">
                  <c:v>5.4018480607369508</c:v>
                </c:pt>
                <c:pt idx="7981">
                  <c:v>1.5045695285328353</c:v>
                </c:pt>
                <c:pt idx="7982">
                  <c:v>1.3732003183873274</c:v>
                </c:pt>
                <c:pt idx="7983">
                  <c:v>4.3509035629396964</c:v>
                </c:pt>
                <c:pt idx="7984">
                  <c:v>5.6645956643947786</c:v>
                </c:pt>
                <c:pt idx="7985">
                  <c:v>7.7227029587200775</c:v>
                </c:pt>
                <c:pt idx="7986">
                  <c:v>9.1239814211306065</c:v>
                </c:pt>
                <c:pt idx="7987">
                  <c:v>11.269675076411351</c:v>
                </c:pt>
                <c:pt idx="7988">
                  <c:v>12.627152322898198</c:v>
                </c:pt>
                <c:pt idx="7989">
                  <c:v>9.5618787882823</c:v>
                </c:pt>
                <c:pt idx="7990">
                  <c:v>7.8540710209447333</c:v>
                </c:pt>
                <c:pt idx="7991">
                  <c:v>9.3867175455799181</c:v>
                </c:pt>
                <c:pt idx="7992">
                  <c:v>0.46596747572893543</c:v>
                </c:pt>
                <c:pt idx="7993">
                  <c:v>1.9986025211556073</c:v>
                </c:pt>
                <c:pt idx="7994">
                  <c:v>0.40982714378236712</c:v>
                </c:pt>
                <c:pt idx="7995">
                  <c:v>6.9030599207796861</c:v>
                </c:pt>
                <c:pt idx="7996">
                  <c:v>0.81628996113369579</c:v>
                </c:pt>
                <c:pt idx="7997">
                  <c:v>5.3142731789900175</c:v>
                </c:pt>
                <c:pt idx="7998">
                  <c:v>2.8306155541897851</c:v>
                </c:pt>
                <c:pt idx="7999">
                  <c:v>9.7494341324163436</c:v>
                </c:pt>
                <c:pt idx="8000">
                  <c:v>4.6697799045434936</c:v>
                </c:pt>
                <c:pt idx="8001">
                  <c:v>4.2318825373918001</c:v>
                </c:pt>
                <c:pt idx="8002">
                  <c:v>7.2095788944190611</c:v>
                </c:pt>
                <c:pt idx="8003">
                  <c:v>12.070181125839445</c:v>
                </c:pt>
                <c:pt idx="8004">
                  <c:v>0.94765802335835259</c:v>
                </c:pt>
                <c:pt idx="8005">
                  <c:v>0.93529950747307955</c:v>
                </c:pt>
                <c:pt idx="8006">
                  <c:v>5.7207358815492615</c:v>
                </c:pt>
                <c:pt idx="8007">
                  <c:v>5.5893678193246057</c:v>
                </c:pt>
                <c:pt idx="8008">
                  <c:v>5.2390453339198446</c:v>
                </c:pt>
                <c:pt idx="8009">
                  <c:v>6.8592667403019627</c:v>
                </c:pt>
                <c:pt idx="8010">
                  <c:v>7.516107051425247</c:v>
                </c:pt>
                <c:pt idx="8011">
                  <c:v>3.5750422262685162</c:v>
                </c:pt>
                <c:pt idx="8012">
                  <c:v>5.9834720059985749</c:v>
                </c:pt>
                <c:pt idx="8013">
                  <c:v>3.8377783507178291</c:v>
                </c:pt>
                <c:pt idx="8014">
                  <c:v>2.436499888307301</c:v>
                </c:pt>
                <c:pt idx="8015">
                  <c:v>1.3855553905100464</c:v>
                </c:pt>
                <c:pt idx="8016">
                  <c:v>1.4607797918176659</c:v>
                </c:pt>
                <c:pt idx="8017">
                  <c:v>1.4293370917792565</c:v>
                </c:pt>
                <c:pt idx="8018">
                  <c:v>0.68492189890903887</c:v>
                </c:pt>
                <c:pt idx="8019">
                  <c:v>0.20323135127962177</c:v>
                </c:pt>
                <c:pt idx="8020">
                  <c:v>4.1005144751671425</c:v>
                </c:pt>
                <c:pt idx="8021">
                  <c:v>4.7573547862904269</c:v>
                </c:pt>
                <c:pt idx="8022">
                  <c:v>1.3417622100323232</c:v>
                </c:pt>
                <c:pt idx="8023">
                  <c:v>4.2195355007150406</c:v>
                </c:pt>
                <c:pt idx="8024">
                  <c:v>22.17333099769704</c:v>
                </c:pt>
                <c:pt idx="8025">
                  <c:v>17.925679471570707</c:v>
                </c:pt>
                <c:pt idx="8026">
                  <c:v>16.305503982022643</c:v>
                </c:pt>
                <c:pt idx="8027">
                  <c:v>10.919352591006591</c:v>
                </c:pt>
                <c:pt idx="8028">
                  <c:v>3.1247886390732513</c:v>
                </c:pt>
                <c:pt idx="8029">
                  <c:v>1.7235170641878312</c:v>
                </c:pt>
                <c:pt idx="8030">
                  <c:v>3.6626171080154495</c:v>
                </c:pt>
                <c:pt idx="8031">
                  <c:v>2.261350124813434</c:v>
                </c:pt>
                <c:pt idx="8032">
                  <c:v>2.5240862492627478</c:v>
                </c:pt>
                <c:pt idx="8033">
                  <c:v>5.3704133961445013</c:v>
                </c:pt>
                <c:pt idx="8034">
                  <c:v>3.7501919897623823</c:v>
                </c:pt>
                <c:pt idx="8035">
                  <c:v>0.14709101933305341</c:v>
                </c:pt>
                <c:pt idx="8036">
                  <c:v>1.8110965376181696</c:v>
                </c:pt>
                <c:pt idx="8037">
                  <c:v>2.1614144313395247</c:v>
                </c:pt>
                <c:pt idx="8038">
                  <c:v>6.6279652804450997</c:v>
                </c:pt>
                <c:pt idx="8039">
                  <c:v>1.8986760110485084</c:v>
                </c:pt>
                <c:pt idx="8040">
                  <c:v>2.6116611310096816</c:v>
                </c:pt>
                <c:pt idx="8041">
                  <c:v>5.2390453339198446</c:v>
                </c:pt>
                <c:pt idx="8042">
                  <c:v>5.7207358815492615</c:v>
                </c:pt>
                <c:pt idx="8043">
                  <c:v>6.3775761926725458</c:v>
                </c:pt>
                <c:pt idx="8044">
                  <c:v>2.8306155541897851</c:v>
                </c:pt>
                <c:pt idx="8045">
                  <c:v>2.9181904359367183</c:v>
                </c:pt>
                <c:pt idx="8046">
                  <c:v>3.0057653176836516</c:v>
                </c:pt>
                <c:pt idx="8047">
                  <c:v>0.81628996113369579</c:v>
                </c:pt>
                <c:pt idx="8048">
                  <c:v>3.3560878030884123</c:v>
                </c:pt>
                <c:pt idx="8049">
                  <c:v>0.54119520600702387</c:v>
                </c:pt>
                <c:pt idx="8050">
                  <c:v>0.62877020254604254</c:v>
                </c:pt>
                <c:pt idx="8051">
                  <c:v>1.035232790313201</c:v>
                </c:pt>
                <c:pt idx="8052">
                  <c:v>3.6188239275377261</c:v>
                </c:pt>
                <c:pt idx="8053">
                  <c:v>3.049558498161375</c:v>
                </c:pt>
                <c:pt idx="8054">
                  <c:v>1.9862554844788474</c:v>
                </c:pt>
                <c:pt idx="8055">
                  <c:v>1.5483592652480049</c:v>
                </c:pt>
                <c:pt idx="8056">
                  <c:v>0.40982714378236712</c:v>
                </c:pt>
                <c:pt idx="8057">
                  <c:v>1.9424657477636782</c:v>
                </c:pt>
                <c:pt idx="8058">
                  <c:v>2.0738349579091859</c:v>
                </c:pt>
                <c:pt idx="8059">
                  <c:v>4.4384784446866306</c:v>
                </c:pt>
                <c:pt idx="8060">
                  <c:v>1.7673068009030002</c:v>
                </c:pt>
                <c:pt idx="8061">
                  <c:v>1.6920846954370836</c:v>
                </c:pt>
                <c:pt idx="8062">
                  <c:v>2.261350124813434</c:v>
                </c:pt>
                <c:pt idx="8063">
                  <c:v>0.45362032426009036</c:v>
                </c:pt>
                <c:pt idx="8064">
                  <c:v>0.29080623302655528</c:v>
                </c:pt>
                <c:pt idx="8065">
                  <c:v>1.0790259707909244</c:v>
                </c:pt>
                <c:pt idx="8066">
                  <c:v>3.7939851702401057</c:v>
                </c:pt>
                <c:pt idx="8067">
                  <c:v>3.8815600519870395</c:v>
                </c:pt>
                <c:pt idx="8068">
                  <c:v>4.3632505996164559</c:v>
                </c:pt>
                <c:pt idx="8069">
                  <c:v>5.0638840912174636</c:v>
                </c:pt>
                <c:pt idx="8070">
                  <c:v>4.1880893569140767</c:v>
                </c:pt>
                <c:pt idx="8071">
                  <c:v>7.2971641074536562</c:v>
                </c:pt>
                <c:pt idx="8072">
                  <c:v>7.2971641074536562</c:v>
                </c:pt>
                <c:pt idx="8073">
                  <c:v>0.81628996113369579</c:v>
                </c:pt>
                <c:pt idx="8074">
                  <c:v>0.49740202552930057</c:v>
                </c:pt>
                <c:pt idx="8075">
                  <c:v>3.1809265603860317</c:v>
                </c:pt>
                <c:pt idx="8076">
                  <c:v>1.3732003183873274</c:v>
                </c:pt>
                <c:pt idx="8077">
                  <c:v>6.7593333426697555</c:v>
                </c:pt>
                <c:pt idx="8078">
                  <c:v>6.8469082244166897</c:v>
                </c:pt>
                <c:pt idx="8079">
                  <c:v>8.9926133589059489</c:v>
                </c:pt>
                <c:pt idx="8080">
                  <c:v>2.3804170671953835</c:v>
                </c:pt>
                <c:pt idx="8081">
                  <c:v>1.1666009673299429</c:v>
                </c:pt>
                <c:pt idx="8082">
                  <c:v>2.6992474919651279</c:v>
                </c:pt>
                <c:pt idx="8083">
                  <c:v>1.9110276394086738</c:v>
                </c:pt>
                <c:pt idx="8084">
                  <c:v>2.4241528516305415</c:v>
                </c:pt>
                <c:pt idx="8085">
                  <c:v>1.9424657477636782</c:v>
                </c:pt>
                <c:pt idx="8086">
                  <c:v>1.1104607501754598</c:v>
                </c:pt>
                <c:pt idx="8087">
                  <c:v>3.431315648158586</c:v>
                </c:pt>
                <c:pt idx="8088">
                  <c:v>3.387525911443416</c:v>
                </c:pt>
                <c:pt idx="8089">
                  <c:v>0.20323135127962177</c:v>
                </c:pt>
                <c:pt idx="8090">
                  <c:v>4.3946852642089071</c:v>
                </c:pt>
                <c:pt idx="8091">
                  <c:v>5.0515370545407041</c:v>
                </c:pt>
                <c:pt idx="8092">
                  <c:v>3.3437361747282472</c:v>
                </c:pt>
                <c:pt idx="8093">
                  <c:v>0.14709101933305341</c:v>
                </c:pt>
                <c:pt idx="8094">
                  <c:v>5.1952521534421212</c:v>
                </c:pt>
                <c:pt idx="8095">
                  <c:v>10.362422719098486</c:v>
                </c:pt>
                <c:pt idx="8096">
                  <c:v>4.4946186618411144</c:v>
                </c:pt>
                <c:pt idx="8097">
                  <c:v>5.0638840912174636</c:v>
                </c:pt>
                <c:pt idx="8098">
                  <c:v>5.501781458369158</c:v>
                </c:pt>
                <c:pt idx="8099">
                  <c:v>0.64112871843131558</c:v>
                </c:pt>
                <c:pt idx="8100">
                  <c:v>3.6502700713386891</c:v>
                </c:pt>
                <c:pt idx="8101">
                  <c:v>0.81628996113369579</c:v>
                </c:pt>
                <c:pt idx="8102">
                  <c:v>2.5240862492627478</c:v>
                </c:pt>
                <c:pt idx="8103">
                  <c:v>2.5678679505319582</c:v>
                </c:pt>
                <c:pt idx="8104">
                  <c:v>0.77249678065597249</c:v>
                </c:pt>
                <c:pt idx="8105">
                  <c:v>1.2103941478076663</c:v>
                </c:pt>
                <c:pt idx="8106">
                  <c:v>2.0300452211940168</c:v>
                </c:pt>
                <c:pt idx="8107">
                  <c:v>1.035232790313201</c:v>
                </c:pt>
                <c:pt idx="8108">
                  <c:v>1.6797273274726614</c:v>
                </c:pt>
                <c:pt idx="8109">
                  <c:v>5.1391119362876374</c:v>
                </c:pt>
                <c:pt idx="8110">
                  <c:v>6.4528040377427196</c:v>
                </c:pt>
                <c:pt idx="8111">
                  <c:v>1.5921490019631743</c:v>
                </c:pt>
                <c:pt idx="8112">
                  <c:v>4.8449411472458737</c:v>
                </c:pt>
                <c:pt idx="8113">
                  <c:v>2.1737637638579872</c:v>
                </c:pt>
                <c:pt idx="8114">
                  <c:v>0.90386484288062929</c:v>
                </c:pt>
                <c:pt idx="8115">
                  <c:v>0.32225226203543356</c:v>
                </c:pt>
                <c:pt idx="8116">
                  <c:v>0.84772462572614615</c:v>
                </c:pt>
                <c:pt idx="8117">
                  <c:v>3.4436626848353455</c:v>
                </c:pt>
                <c:pt idx="8118">
                  <c:v>2.6992474919651279</c:v>
                </c:pt>
                <c:pt idx="8119">
                  <c:v>2.2927836414850331</c:v>
                </c:pt>
                <c:pt idx="8120">
                  <c:v>4.5260533264335638</c:v>
                </c:pt>
                <c:pt idx="8121">
                  <c:v>4.701214569135943</c:v>
                </c:pt>
                <c:pt idx="8122">
                  <c:v>2.7744707453518962</c:v>
                </c:pt>
                <c:pt idx="8123">
                  <c:v>8.9488201784282246</c:v>
                </c:pt>
                <c:pt idx="8124">
                  <c:v>4.3509035629396964</c:v>
                </c:pt>
                <c:pt idx="8125">
                  <c:v>3.2685129213414785</c:v>
                </c:pt>
                <c:pt idx="8126">
                  <c:v>5.7207358815492615</c:v>
                </c:pt>
                <c:pt idx="8127">
                  <c:v>8.1291668092001714</c:v>
                </c:pt>
                <c:pt idx="8128">
                  <c:v>7.1220028647512752</c:v>
                </c:pt>
                <c:pt idx="8129">
                  <c:v>8.4794881466840817</c:v>
                </c:pt>
                <c:pt idx="8130">
                  <c:v>7.3847389892005904</c:v>
                </c:pt>
                <c:pt idx="8131">
                  <c:v>0.76014974397921253</c:v>
                </c:pt>
                <c:pt idx="8132">
                  <c:v>3.3560878030884123</c:v>
                </c:pt>
                <c:pt idx="8133">
                  <c:v>0.59733553795359229</c:v>
                </c:pt>
                <c:pt idx="8134">
                  <c:v>4.9325160289928078</c:v>
                </c:pt>
                <c:pt idx="8135">
                  <c:v>4.4070437800941802</c:v>
                </c:pt>
                <c:pt idx="8136">
                  <c:v>1.0228858684285262</c:v>
                </c:pt>
                <c:pt idx="8137">
                  <c:v>2.0300452211940168</c:v>
                </c:pt>
                <c:pt idx="8138">
                  <c:v>0.89151780620386945</c:v>
                </c:pt>
                <c:pt idx="8139">
                  <c:v>2.5240862492627478</c:v>
                </c:pt>
                <c:pt idx="8140">
                  <c:v>4.1443076556448668</c:v>
                </c:pt>
                <c:pt idx="8141">
                  <c:v>2.3489250065603677</c:v>
                </c:pt>
                <c:pt idx="8142">
                  <c:v>1.3417622100323232</c:v>
                </c:pt>
                <c:pt idx="8143">
                  <c:v>0.58498838648474727</c:v>
                </c:pt>
                <c:pt idx="8144">
                  <c:v>1.6359375907574925</c:v>
                </c:pt>
                <c:pt idx="8145">
                  <c:v>4.0443742580126596</c:v>
                </c:pt>
                <c:pt idx="8146">
                  <c:v>4.2195355007150406</c:v>
                </c:pt>
                <c:pt idx="8147">
                  <c:v>5.6645956643947786</c:v>
                </c:pt>
                <c:pt idx="8148">
                  <c:v>8.729865755248122</c:v>
                </c:pt>
                <c:pt idx="8149">
                  <c:v>6.9344945853721365</c:v>
                </c:pt>
                <c:pt idx="8150">
                  <c:v>6.5841720999673763</c:v>
                </c:pt>
                <c:pt idx="8151">
                  <c:v>5.0515370545407041</c:v>
                </c:pt>
                <c:pt idx="8152">
                  <c:v>6.102493031546472</c:v>
                </c:pt>
                <c:pt idx="8153">
                  <c:v>5.2266982972430851</c:v>
                </c:pt>
                <c:pt idx="8154">
                  <c:v>5.9273317888440928</c:v>
                </c:pt>
                <c:pt idx="8155">
                  <c:v>4.3509035629396964</c:v>
                </c:pt>
                <c:pt idx="8156">
                  <c:v>3.1685783757884209</c:v>
                </c:pt>
                <c:pt idx="8157">
                  <c:v>2.862050218782235</c:v>
                </c:pt>
                <c:pt idx="8158">
                  <c:v>3.1809265603860317</c:v>
                </c:pt>
                <c:pt idx="8159">
                  <c:v>10.231101721628736</c:v>
                </c:pt>
                <c:pt idx="8160">
                  <c:v>8.260534871424829</c:v>
                </c:pt>
                <c:pt idx="8161">
                  <c:v>5.7645175828184714</c:v>
                </c:pt>
                <c:pt idx="8162">
                  <c:v>7.1657960452289986</c:v>
                </c:pt>
                <c:pt idx="8163">
                  <c:v>8.172958841757044</c:v>
                </c:pt>
                <c:pt idx="8164">
                  <c:v>10.844090308310879</c:v>
                </c:pt>
                <c:pt idx="8165">
                  <c:v>11.325757897523268</c:v>
                </c:pt>
                <c:pt idx="8166">
                  <c:v>9.2239159666836628</c:v>
                </c:pt>
                <c:pt idx="8167">
                  <c:v>8.3043269039817016</c:v>
                </c:pt>
                <c:pt idx="8168">
                  <c:v>5.282838514397568</c:v>
                </c:pt>
                <c:pt idx="8169">
                  <c:v>4.4508254813633901</c:v>
                </c:pt>
                <c:pt idx="8170">
                  <c:v>1.5921490019631743</c:v>
                </c:pt>
                <c:pt idx="8171">
                  <c:v>7.1096558280745166</c:v>
                </c:pt>
                <c:pt idx="8172">
                  <c:v>6.8907014048944131</c:v>
                </c:pt>
                <c:pt idx="8173">
                  <c:v>0.97909268795080273</c:v>
                </c:pt>
                <c:pt idx="8174">
                  <c:v>0.23466590107998689</c:v>
                </c:pt>
                <c:pt idx="8175">
                  <c:v>1.8672344589309504</c:v>
                </c:pt>
                <c:pt idx="8176">
                  <c:v>3.0057653176836516</c:v>
                </c:pt>
                <c:pt idx="8177">
                  <c:v>3.1371448591168223</c:v>
                </c:pt>
                <c:pt idx="8178">
                  <c:v>0.72870360017824909</c:v>
                </c:pt>
                <c:pt idx="8179">
                  <c:v>1.2856208449569886</c:v>
                </c:pt>
                <c:pt idx="8180">
                  <c:v>3.3437361747282472</c:v>
                </c:pt>
                <c:pt idx="8181">
                  <c:v>2.1614144313395247</c:v>
                </c:pt>
                <c:pt idx="8182">
                  <c:v>8.160600325871771</c:v>
                </c:pt>
                <c:pt idx="8183">
                  <c:v>4.701214569135943</c:v>
                </c:pt>
                <c:pt idx="8184">
                  <c:v>4.3509035629396964</c:v>
                </c:pt>
                <c:pt idx="8185">
                  <c:v>2.6431015352063882</c:v>
                </c:pt>
                <c:pt idx="8186">
                  <c:v>0.54119520600702387</c:v>
                </c:pt>
                <c:pt idx="8187">
                  <c:v>5.6645956643947786</c:v>
                </c:pt>
                <c:pt idx="8188">
                  <c:v>7.9854505623779044</c:v>
                </c:pt>
                <c:pt idx="8189">
                  <c:v>3.4751053848737556</c:v>
                </c:pt>
                <c:pt idx="8190">
                  <c:v>3.3437361747282472</c:v>
                </c:pt>
                <c:pt idx="8191">
                  <c:v>0.90386484288062929</c:v>
                </c:pt>
                <c:pt idx="8192">
                  <c:v>1.7796595771840169</c:v>
                </c:pt>
                <c:pt idx="8193">
                  <c:v>0.81628996113369579</c:v>
                </c:pt>
                <c:pt idx="8194">
                  <c:v>0.58498838648474727</c:v>
                </c:pt>
                <c:pt idx="8195">
                  <c:v>1.1104607501754598</c:v>
                </c:pt>
                <c:pt idx="8196">
                  <c:v>0.37839259398200198</c:v>
                </c:pt>
                <c:pt idx="8197">
                  <c:v>2.6992474919651279</c:v>
                </c:pt>
                <c:pt idx="8198">
                  <c:v>2.4802930687850244</c:v>
                </c:pt>
                <c:pt idx="8199">
                  <c:v>3.3998809835661357</c:v>
                </c:pt>
                <c:pt idx="8200">
                  <c:v>1.1228076720601343</c:v>
                </c:pt>
                <c:pt idx="8201">
                  <c:v>0.46596747572893543</c:v>
                </c:pt>
                <c:pt idx="8202">
                  <c:v>1.5723025983647637E-2</c:v>
                </c:pt>
                <c:pt idx="8203">
                  <c:v>0.32225226203543356</c:v>
                </c:pt>
                <c:pt idx="8204">
                  <c:v>0.54119520600702387</c:v>
                </c:pt>
                <c:pt idx="8205">
                  <c:v>3.8254198348325561</c:v>
                </c:pt>
                <c:pt idx="8206">
                  <c:v>3.4751053848737556</c:v>
                </c:pt>
                <c:pt idx="8207">
                  <c:v>1.5483592652480049</c:v>
                </c:pt>
                <c:pt idx="8208">
                  <c:v>1.4731302722569799</c:v>
                </c:pt>
                <c:pt idx="8209">
                  <c:v>7.7350626225262022</c:v>
                </c:pt>
                <c:pt idx="8210">
                  <c:v>7.8226363563522829</c:v>
                </c:pt>
                <c:pt idx="8211">
                  <c:v>3.5750422262685162</c:v>
                </c:pt>
                <c:pt idx="8212">
                  <c:v>5.107677271695187</c:v>
                </c:pt>
                <c:pt idx="8213">
                  <c:v>6.6841066455204334</c:v>
                </c:pt>
                <c:pt idx="8214">
                  <c:v>6.1148400682232324</c:v>
                </c:pt>
                <c:pt idx="8215">
                  <c:v>7.6036945603015456</c:v>
                </c:pt>
                <c:pt idx="8216">
                  <c:v>6.158633248700955</c:v>
                </c:pt>
                <c:pt idx="8217">
                  <c:v>5.9396788255208524</c:v>
                </c:pt>
                <c:pt idx="8218">
                  <c:v>5.4579997570999472</c:v>
                </c:pt>
                <c:pt idx="8219">
                  <c:v>0.94765802335835259</c:v>
                </c:pt>
                <c:pt idx="8220">
                  <c:v>1.8234527576617403</c:v>
                </c:pt>
                <c:pt idx="8221">
                  <c:v>2.5993117984912186</c:v>
                </c:pt>
                <c:pt idx="8222">
                  <c:v>5.0077438740629807</c:v>
                </c:pt>
                <c:pt idx="8223">
                  <c:v>5.3580663594677409</c:v>
                </c:pt>
                <c:pt idx="8224">
                  <c:v>8.1168186246025602</c:v>
                </c:pt>
                <c:pt idx="8225">
                  <c:v>13.897062723084069</c:v>
                </c:pt>
                <c:pt idx="8226">
                  <c:v>7.6789212574508676</c:v>
                </c:pt>
                <c:pt idx="8227">
                  <c:v>2.555522061776049</c:v>
                </c:pt>
                <c:pt idx="8228">
                  <c:v>0.62877020254604254</c:v>
                </c:pt>
                <c:pt idx="8229">
                  <c:v>0.24702453175734512</c:v>
                </c:pt>
                <c:pt idx="8230">
                  <c:v>5.326620215666777</c:v>
                </c:pt>
                <c:pt idx="8231">
                  <c:v>0.90386484288062929</c:v>
                </c:pt>
                <c:pt idx="8232">
                  <c:v>1.198035631922393</c:v>
                </c:pt>
                <c:pt idx="8233">
                  <c:v>4.6574328678667332</c:v>
                </c:pt>
                <c:pt idx="8234">
                  <c:v>4.1319491397595938</c:v>
                </c:pt>
                <c:pt idx="8235">
                  <c:v>7.6351280769731442</c:v>
                </c:pt>
                <c:pt idx="8236">
                  <c:v>8.1168186246025602</c:v>
                </c:pt>
                <c:pt idx="8237">
                  <c:v>3.0809989023580822</c:v>
                </c:pt>
                <c:pt idx="8238">
                  <c:v>1.2418288124001164</c:v>
                </c:pt>
                <c:pt idx="8239">
                  <c:v>1.8234527576617403</c:v>
                </c:pt>
                <c:pt idx="8240">
                  <c:v>3.7064102884931724</c:v>
                </c:pt>
                <c:pt idx="8241">
                  <c:v>5.5893678193246057</c:v>
                </c:pt>
                <c:pt idx="8242">
                  <c:v>6.5965306158526502</c:v>
                </c:pt>
                <c:pt idx="8243">
                  <c:v>9.3115011797182596</c:v>
                </c:pt>
                <c:pt idx="8244">
                  <c:v>7.9540044185769405</c:v>
                </c:pt>
                <c:pt idx="8245">
                  <c:v>6.9468427699697477</c:v>
                </c:pt>
                <c:pt idx="8246">
                  <c:v>6.2462081304478883</c:v>
                </c:pt>
                <c:pt idx="8247">
                  <c:v>6.9906348025266203</c:v>
                </c:pt>
                <c:pt idx="8248">
                  <c:v>5.8521039437739191</c:v>
                </c:pt>
                <c:pt idx="8249">
                  <c:v>4.1443076556448668</c:v>
                </c:pt>
                <c:pt idx="8250">
                  <c:v>10.362422719098486</c:v>
                </c:pt>
                <c:pt idx="8251">
                  <c:v>6.2462081304478883</c:v>
                </c:pt>
                <c:pt idx="8252">
                  <c:v>2.2175569443357106</c:v>
                </c:pt>
                <c:pt idx="8253">
                  <c:v>1.4169900551024965</c:v>
                </c:pt>
                <c:pt idx="8254">
                  <c:v>3.1247886390732513</c:v>
                </c:pt>
                <c:pt idx="8255">
                  <c:v>3.6940517726078994</c:v>
                </c:pt>
                <c:pt idx="8256">
                  <c:v>1.198035631922393</c:v>
                </c:pt>
                <c:pt idx="8257">
                  <c:v>4.2195355007150406</c:v>
                </c:pt>
                <c:pt idx="8258">
                  <c:v>7.0658626475967932</c:v>
                </c:pt>
                <c:pt idx="8259">
                  <c:v>11.882737130027978</c:v>
                </c:pt>
                <c:pt idx="8260">
                  <c:v>7.0658626475967932</c:v>
                </c:pt>
                <c:pt idx="8261">
                  <c:v>9.1677631223998155</c:v>
                </c:pt>
                <c:pt idx="8262">
                  <c:v>5.4894344216923985</c:v>
                </c:pt>
                <c:pt idx="8263">
                  <c:v>4.1757423202373163</c:v>
                </c:pt>
                <c:pt idx="8264">
                  <c:v>0.58498838648474727</c:v>
                </c:pt>
                <c:pt idx="8265">
                  <c:v>1.035232790313201</c:v>
                </c:pt>
                <c:pt idx="8266">
                  <c:v>0.11564499032417513</c:v>
                </c:pt>
                <c:pt idx="8267">
                  <c:v>0.94765802335835259</c:v>
                </c:pt>
                <c:pt idx="8268">
                  <c:v>3.7939851702401057</c:v>
                </c:pt>
                <c:pt idx="8269">
                  <c:v>4.05672129468942</c:v>
                </c:pt>
                <c:pt idx="8270">
                  <c:v>4.713573085021217</c:v>
                </c:pt>
                <c:pt idx="8271">
                  <c:v>3.4436626848353455</c:v>
                </c:pt>
                <c:pt idx="8272">
                  <c:v>3.9253532324647629</c:v>
                </c:pt>
                <c:pt idx="8273">
                  <c:v>6.9030599207796861</c:v>
                </c:pt>
                <c:pt idx="8274">
                  <c:v>4.4946186618411144</c:v>
                </c:pt>
                <c:pt idx="8275">
                  <c:v>9.3990886885945564</c:v>
                </c:pt>
                <c:pt idx="8276">
                  <c:v>6.0272651864762983</c:v>
                </c:pt>
                <c:pt idx="8277">
                  <c:v>5.7645175828184714</c:v>
                </c:pt>
                <c:pt idx="8278">
                  <c:v>0.90386484288062929</c:v>
                </c:pt>
                <c:pt idx="8279">
                  <c:v>0.71635656350148913</c:v>
                </c:pt>
                <c:pt idx="8280">
                  <c:v>0.32225226203543356</c:v>
                </c:pt>
                <c:pt idx="8281">
                  <c:v>3.2999464380130772</c:v>
                </c:pt>
                <c:pt idx="8282">
                  <c:v>3.3437361747282472</c:v>
                </c:pt>
                <c:pt idx="8283">
                  <c:v>0.14709101933305341</c:v>
                </c:pt>
                <c:pt idx="8284">
                  <c:v>2.4241528516305415</c:v>
                </c:pt>
                <c:pt idx="8285">
                  <c:v>6.0586998510687478</c:v>
                </c:pt>
                <c:pt idx="8286">
                  <c:v>4.701214569135943</c:v>
                </c:pt>
                <c:pt idx="8287">
                  <c:v>0.71635656350148913</c:v>
                </c:pt>
                <c:pt idx="8288">
                  <c:v>5.9504715773649297E-2</c:v>
                </c:pt>
                <c:pt idx="8289">
                  <c:v>5.5770093034393318</c:v>
                </c:pt>
                <c:pt idx="8290">
                  <c:v>6.6279652804450997</c:v>
                </c:pt>
                <c:pt idx="8291">
                  <c:v>4.7450077496136673</c:v>
                </c:pt>
                <c:pt idx="8292">
                  <c:v>6.0149066705910252</c:v>
                </c:pt>
                <c:pt idx="8293">
                  <c:v>0.76014974397921253</c:v>
                </c:pt>
                <c:pt idx="8294">
                  <c:v>1.4293370917792565</c:v>
                </c:pt>
                <c:pt idx="8295">
                  <c:v>1.6482915149593602</c:v>
                </c:pt>
                <c:pt idx="8296">
                  <c:v>4.05672129468942</c:v>
                </c:pt>
                <c:pt idx="8297">
                  <c:v>8.3481200844594241</c:v>
                </c:pt>
                <c:pt idx="8298">
                  <c:v>10.537595441009382</c:v>
                </c:pt>
                <c:pt idx="8299">
                  <c:v>7.4285321696783129</c:v>
                </c:pt>
                <c:pt idx="8300">
                  <c:v>8.6984310906556708</c:v>
                </c:pt>
                <c:pt idx="8301">
                  <c:v>4.7573547862904269</c:v>
                </c:pt>
                <c:pt idx="8302">
                  <c:v>0.54119520600702387</c:v>
                </c:pt>
                <c:pt idx="8303">
                  <c:v>11.00693895196204</c:v>
                </c:pt>
                <c:pt idx="8304">
                  <c:v>13.284004113229994</c:v>
                </c:pt>
                <c:pt idx="8305">
                  <c:v>5.9711134901133018</c:v>
                </c:pt>
                <c:pt idx="8306">
                  <c:v>1.4293370917792565</c:v>
                </c:pt>
                <c:pt idx="8307">
                  <c:v>4.8887228485150835</c:v>
                </c:pt>
                <c:pt idx="8308">
                  <c:v>5.8083107632961948</c:v>
                </c:pt>
                <c:pt idx="8309">
                  <c:v>4.4070437800941802</c:v>
                </c:pt>
                <c:pt idx="8310">
                  <c:v>4.1443076556448668</c:v>
                </c:pt>
                <c:pt idx="8311">
                  <c:v>1.4731302722569799</c:v>
                </c:pt>
                <c:pt idx="8312">
                  <c:v>4.8011479667681503</c:v>
                </c:pt>
                <c:pt idx="8313">
                  <c:v>7.4285321696783129</c:v>
                </c:pt>
                <c:pt idx="8314">
                  <c:v>9.7494341324163436</c:v>
                </c:pt>
                <c:pt idx="8315">
                  <c:v>7.9540044185769405</c:v>
                </c:pt>
                <c:pt idx="8316">
                  <c:v>3.5626848583040935</c:v>
                </c:pt>
                <c:pt idx="8317">
                  <c:v>6.5403903986981664</c:v>
                </c:pt>
                <c:pt idx="8318">
                  <c:v>1.8548862743333394</c:v>
                </c:pt>
                <c:pt idx="8319">
                  <c:v>7.9416573819001819</c:v>
                </c:pt>
                <c:pt idx="8320">
                  <c:v>17.049930654101374</c:v>
                </c:pt>
                <c:pt idx="8321">
                  <c:v>12.452002559404329</c:v>
                </c:pt>
                <c:pt idx="8322">
                  <c:v>8.2481866868272178</c:v>
                </c:pt>
                <c:pt idx="8323">
                  <c:v>2.6868912719215579</c:v>
                </c:pt>
                <c:pt idx="8324">
                  <c:v>3.8254198348325561</c:v>
                </c:pt>
                <c:pt idx="8325">
                  <c:v>1.7235170641878312</c:v>
                </c:pt>
                <c:pt idx="8326">
                  <c:v>1.2541873282853895</c:v>
                </c:pt>
                <c:pt idx="8327">
                  <c:v>0.15943817080189851</c:v>
                </c:pt>
                <c:pt idx="8328">
                  <c:v>2.5678679505319582</c:v>
                </c:pt>
                <c:pt idx="8329">
                  <c:v>5.7645175828184714</c:v>
                </c:pt>
                <c:pt idx="8330">
                  <c:v>5.0638840912174636</c:v>
                </c:pt>
                <c:pt idx="8331">
                  <c:v>2.6992474919651279</c:v>
                </c:pt>
                <c:pt idx="8332">
                  <c:v>0.11564499032417513</c:v>
                </c:pt>
                <c:pt idx="8333">
                  <c:v>2.5240862492627478</c:v>
                </c:pt>
                <c:pt idx="8334">
                  <c:v>1.9548208198863972</c:v>
                </c:pt>
                <c:pt idx="8335">
                  <c:v>4.1005144751671425</c:v>
                </c:pt>
                <c:pt idx="8336">
                  <c:v>3.2247197408637551</c:v>
                </c:pt>
                <c:pt idx="8337">
                  <c:v>2.3489250065603677</c:v>
                </c:pt>
                <c:pt idx="8338">
                  <c:v>4.8887228485150835</c:v>
                </c:pt>
                <c:pt idx="8339">
                  <c:v>3.4436626848353455</c:v>
                </c:pt>
                <c:pt idx="8340">
                  <c:v>2.8306155541897851</c:v>
                </c:pt>
                <c:pt idx="8341">
                  <c:v>2.3489250065603677</c:v>
                </c:pt>
                <c:pt idx="8342">
                  <c:v>1.035232790313201</c:v>
                </c:pt>
                <c:pt idx="8343">
                  <c:v>4.0129281142116957</c:v>
                </c:pt>
                <c:pt idx="8344">
                  <c:v>4.4070437800941802</c:v>
                </c:pt>
                <c:pt idx="8345">
                  <c:v>5.9504715773649297E-2</c:v>
                </c:pt>
                <c:pt idx="8346">
                  <c:v>0.86007166240290611</c:v>
                </c:pt>
                <c:pt idx="8347">
                  <c:v>0.19087272060226354</c:v>
                </c:pt>
                <c:pt idx="8348">
                  <c:v>2.0300452211940168</c:v>
                </c:pt>
                <c:pt idx="8349">
                  <c:v>0.36603396330464372</c:v>
                </c:pt>
                <c:pt idx="8350">
                  <c:v>0.59733553795359229</c:v>
                </c:pt>
                <c:pt idx="8351">
                  <c:v>1.5483592652480049</c:v>
                </c:pt>
                <c:pt idx="8352">
                  <c:v>1.6797273274726614</c:v>
                </c:pt>
                <c:pt idx="8353">
                  <c:v>3.9567878970572132</c:v>
                </c:pt>
                <c:pt idx="8354">
                  <c:v>4.2633172019842496</c:v>
                </c:pt>
                <c:pt idx="8355">
                  <c:v>2.555522061776049</c:v>
                </c:pt>
                <c:pt idx="8356">
                  <c:v>3.4751053848737556</c:v>
                </c:pt>
                <c:pt idx="8357">
                  <c:v>4.0005810775349362</c:v>
                </c:pt>
                <c:pt idx="8358">
                  <c:v>2.555522061776049</c:v>
                </c:pt>
                <c:pt idx="8359">
                  <c:v>0.45362032426009036</c:v>
                </c:pt>
                <c:pt idx="8360">
                  <c:v>2.6868912719215579</c:v>
                </c:pt>
                <c:pt idx="8361">
                  <c:v>2.6554543114874045</c:v>
                </c:pt>
                <c:pt idx="8362">
                  <c:v>0.11564499032417513</c:v>
                </c:pt>
                <c:pt idx="8363">
                  <c:v>2.9934194289277434</c:v>
                </c:pt>
                <c:pt idx="8364">
                  <c:v>0.27845908155771026</c:v>
                </c:pt>
                <c:pt idx="8365">
                  <c:v>9.2991311846244713</c:v>
                </c:pt>
                <c:pt idx="8366">
                  <c:v>3.8254198348325561</c:v>
                </c:pt>
                <c:pt idx="8367">
                  <c:v>3.1809265603860317</c:v>
                </c:pt>
                <c:pt idx="8368">
                  <c:v>5.3704133961445013</c:v>
                </c:pt>
                <c:pt idx="8369">
                  <c:v>10.844090308310879</c:v>
                </c:pt>
                <c:pt idx="8370">
                  <c:v>9.6618466235400469</c:v>
                </c:pt>
                <c:pt idx="8371">
                  <c:v>4.713573085021217</c:v>
                </c:pt>
                <c:pt idx="8372">
                  <c:v>2.1737637638579872</c:v>
                </c:pt>
                <c:pt idx="8373">
                  <c:v>7.7788431758745595</c:v>
                </c:pt>
                <c:pt idx="8374">
                  <c:v>4.6697799045434936</c:v>
                </c:pt>
                <c:pt idx="8375">
                  <c:v>2.8743972554589949</c:v>
                </c:pt>
                <c:pt idx="8376">
                  <c:v>3.0057653176836516</c:v>
                </c:pt>
                <c:pt idx="8377">
                  <c:v>2.8070154494075697E-2</c:v>
                </c:pt>
                <c:pt idx="8378">
                  <c:v>4.1757423202373163</c:v>
                </c:pt>
                <c:pt idx="8379">
                  <c:v>0.15943817080189851</c:v>
                </c:pt>
                <c:pt idx="8380">
                  <c:v>0.76014974397921253</c:v>
                </c:pt>
                <c:pt idx="8381">
                  <c:v>1.8548862743333394</c:v>
                </c:pt>
                <c:pt idx="8382">
                  <c:v>1.0228858684285262</c:v>
                </c:pt>
                <c:pt idx="8383">
                  <c:v>3.8254198348325561</c:v>
                </c:pt>
                <c:pt idx="8384">
                  <c:v>2.5993117984912186</c:v>
                </c:pt>
                <c:pt idx="8385">
                  <c:v>3.9130061957880025</c:v>
                </c:pt>
                <c:pt idx="8386">
                  <c:v>2.1176246946243555</c:v>
                </c:pt>
                <c:pt idx="8387">
                  <c:v>1.5483592652480049</c:v>
                </c:pt>
                <c:pt idx="8388">
                  <c:v>2.7744707453518962</c:v>
                </c:pt>
                <c:pt idx="8389">
                  <c:v>0.33459941350427863</c:v>
                </c:pt>
                <c:pt idx="8390">
                  <c:v>0.27845908155771026</c:v>
                </c:pt>
                <c:pt idx="8391">
                  <c:v>5.7207358815492615</c:v>
                </c:pt>
                <c:pt idx="8392">
                  <c:v>2.3927181870380907</c:v>
                </c:pt>
                <c:pt idx="8393">
                  <c:v>0.553542357475869</c:v>
                </c:pt>
                <c:pt idx="8394">
                  <c:v>2.1737637638579872</c:v>
                </c:pt>
                <c:pt idx="8395">
                  <c:v>2.9619836164144417</c:v>
                </c:pt>
                <c:pt idx="8396">
                  <c:v>1.3855553905100464</c:v>
                </c:pt>
                <c:pt idx="8397">
                  <c:v>0.19087272060226354</c:v>
                </c:pt>
                <c:pt idx="8398">
                  <c:v>2.3804170671953835</c:v>
                </c:pt>
                <c:pt idx="8399">
                  <c:v>2.7430291932343382</c:v>
                </c:pt>
                <c:pt idx="8400">
                  <c:v>2.7868223737120617</c:v>
                </c:pt>
                <c:pt idx="8401">
                  <c:v>3.7064102884931724</c:v>
                </c:pt>
                <c:pt idx="8402">
                  <c:v>3.2561567012979085</c:v>
                </c:pt>
                <c:pt idx="8403">
                  <c:v>1.2856208449569886</c:v>
                </c:pt>
                <c:pt idx="8404">
                  <c:v>0.29080623302655528</c:v>
                </c:pt>
                <c:pt idx="8405">
                  <c:v>2.9181904359367183</c:v>
                </c:pt>
                <c:pt idx="8406">
                  <c:v>1.7358663967062937</c:v>
                </c:pt>
                <c:pt idx="8407">
                  <c:v>2.730681008636727</c:v>
                </c:pt>
                <c:pt idx="8408">
                  <c:v>1.2103941478076663</c:v>
                </c:pt>
                <c:pt idx="8409">
                  <c:v>3.8377783507178291</c:v>
                </c:pt>
                <c:pt idx="8410">
                  <c:v>1.8672344589309504</c:v>
                </c:pt>
                <c:pt idx="8411">
                  <c:v>1.6482915149593602</c:v>
                </c:pt>
                <c:pt idx="8412">
                  <c:v>4.7573547862904269</c:v>
                </c:pt>
                <c:pt idx="8413">
                  <c:v>7.2971641074536562</c:v>
                </c:pt>
                <c:pt idx="8414">
                  <c:v>11.544777752191896</c:v>
                </c:pt>
                <c:pt idx="8415">
                  <c:v>7.2533709269759346</c:v>
                </c:pt>
                <c:pt idx="8416">
                  <c:v>4.3632505996164559</c:v>
                </c:pt>
                <c:pt idx="8417">
                  <c:v>0.94765802335835259</c:v>
                </c:pt>
                <c:pt idx="8418">
                  <c:v>2.6868912719215579</c:v>
                </c:pt>
                <c:pt idx="8419">
                  <c:v>5.1829051167653617</c:v>
                </c:pt>
                <c:pt idx="8420">
                  <c:v>14.597742131519128</c:v>
                </c:pt>
                <c:pt idx="8421">
                  <c:v>13.284004113229994</c:v>
                </c:pt>
                <c:pt idx="8422">
                  <c:v>13.284004113229994</c:v>
                </c:pt>
                <c:pt idx="8423">
                  <c:v>4.0881559592818695</c:v>
                </c:pt>
                <c:pt idx="8424">
                  <c:v>4.5260533264335638</c:v>
                </c:pt>
                <c:pt idx="8425">
                  <c:v>5.8397454278886451</c:v>
                </c:pt>
                <c:pt idx="8426">
                  <c:v>7.284805591568384</c:v>
                </c:pt>
                <c:pt idx="8427">
                  <c:v>12.539577441151263</c:v>
                </c:pt>
                <c:pt idx="8428">
                  <c:v>4.6136396873890106</c:v>
                </c:pt>
                <c:pt idx="8429">
                  <c:v>3.4874558653130689</c:v>
                </c:pt>
                <c:pt idx="8430">
                  <c:v>9.7494341324163436</c:v>
                </c:pt>
                <c:pt idx="8431">
                  <c:v>9.7494341324163436</c:v>
                </c:pt>
                <c:pt idx="8432">
                  <c:v>10.625181801964828</c:v>
                </c:pt>
                <c:pt idx="8433">
                  <c:v>9.136328457807366</c:v>
                </c:pt>
                <c:pt idx="8434">
                  <c:v>8.172958841757044</c:v>
                </c:pt>
                <c:pt idx="8435">
                  <c:v>5.7207358815492615</c:v>
                </c:pt>
                <c:pt idx="8436">
                  <c:v>5.5455746388468814</c:v>
                </c:pt>
                <c:pt idx="8437">
                  <c:v>4.2756757178695235</c:v>
                </c:pt>
                <c:pt idx="8438">
                  <c:v>3.7064102884931724</c:v>
                </c:pt>
                <c:pt idx="8439">
                  <c:v>3.5312490457907924</c:v>
                </c:pt>
                <c:pt idx="8440">
                  <c:v>4.1005144751671425</c:v>
                </c:pt>
                <c:pt idx="8441">
                  <c:v>0.49740202552930057</c:v>
                </c:pt>
                <c:pt idx="8442">
                  <c:v>3.5188951215889239</c:v>
                </c:pt>
                <c:pt idx="8443">
                  <c:v>1.6359375907574925</c:v>
                </c:pt>
                <c:pt idx="8444">
                  <c:v>6.9468427699697477</c:v>
                </c:pt>
                <c:pt idx="8445">
                  <c:v>3.2247197408637551</c:v>
                </c:pt>
                <c:pt idx="8446">
                  <c:v>3.8815600519870395</c:v>
                </c:pt>
                <c:pt idx="8447">
                  <c:v>5.326620215666777</c:v>
                </c:pt>
                <c:pt idx="8448">
                  <c:v>2.1176246946243555</c:v>
                </c:pt>
                <c:pt idx="8449">
                  <c:v>8.160600325871771</c:v>
                </c:pt>
                <c:pt idx="8450">
                  <c:v>9.7808217322538908</c:v>
                </c:pt>
                <c:pt idx="8451">
                  <c:v>16.918493716625637</c:v>
                </c:pt>
                <c:pt idx="8452">
                  <c:v>14.816650637865179</c:v>
                </c:pt>
                <c:pt idx="8453">
                  <c:v>9.3429243651021974</c:v>
                </c:pt>
                <c:pt idx="8454">
                  <c:v>6.3652291559957854</c:v>
                </c:pt>
                <c:pt idx="8455">
                  <c:v>3.3437361747282472</c:v>
                </c:pt>
                <c:pt idx="8456">
                  <c:v>0.24702453175734512</c:v>
                </c:pt>
                <c:pt idx="8457">
                  <c:v>0.81628996113369579</c:v>
                </c:pt>
                <c:pt idx="8458">
                  <c:v>5.9396788255208524</c:v>
                </c:pt>
                <c:pt idx="8459">
                  <c:v>6.8592667403019627</c:v>
                </c:pt>
                <c:pt idx="8460">
                  <c:v>8.6546390580988</c:v>
                </c:pt>
                <c:pt idx="8461">
                  <c:v>8.3919029336494848</c:v>
                </c:pt>
                <c:pt idx="8462">
                  <c:v>10.581447165450522</c:v>
                </c:pt>
                <c:pt idx="8463">
                  <c:v>6.5527385832957767</c:v>
                </c:pt>
                <c:pt idx="8464">
                  <c:v>5.107677271695187</c:v>
                </c:pt>
                <c:pt idx="8465">
                  <c:v>6.815474707745091</c:v>
                </c:pt>
                <c:pt idx="8466">
                  <c:v>5.0201023899482538</c:v>
                </c:pt>
                <c:pt idx="8467">
                  <c:v>6.0272651864762983</c:v>
                </c:pt>
                <c:pt idx="8468">
                  <c:v>2.0861888821110539</c:v>
                </c:pt>
                <c:pt idx="8469">
                  <c:v>0.23466590107998689</c:v>
                </c:pt>
                <c:pt idx="8470">
                  <c:v>2.1737637638579872</c:v>
                </c:pt>
                <c:pt idx="8471">
                  <c:v>7.5037600147484866</c:v>
                </c:pt>
                <c:pt idx="8472">
                  <c:v>11.53241464462322</c:v>
                </c:pt>
                <c:pt idx="8473">
                  <c:v>3.7816381335633462</c:v>
                </c:pt>
                <c:pt idx="8474">
                  <c:v>6.1900679132934053</c:v>
                </c:pt>
                <c:pt idx="8475">
                  <c:v>7.3285987720461074</c:v>
                </c:pt>
                <c:pt idx="8476">
                  <c:v>2.862050218782235</c:v>
                </c:pt>
                <c:pt idx="8477">
                  <c:v>2.1176246946243555</c:v>
                </c:pt>
                <c:pt idx="8478">
                  <c:v>2.9496296922125733</c:v>
                </c:pt>
                <c:pt idx="8479">
                  <c:v>3.9567878970572132</c:v>
                </c:pt>
                <c:pt idx="8480">
                  <c:v>6.2776427950403395</c:v>
                </c:pt>
                <c:pt idx="8481">
                  <c:v>1.6797273274726614</c:v>
                </c:pt>
                <c:pt idx="8482">
                  <c:v>2.8306155541897851</c:v>
                </c:pt>
                <c:pt idx="8483">
                  <c:v>3.6626171080154495</c:v>
                </c:pt>
                <c:pt idx="8484">
                  <c:v>7.7350626225262022</c:v>
                </c:pt>
                <c:pt idx="8485">
                  <c:v>7.1220028647512752</c:v>
                </c:pt>
                <c:pt idx="8486">
                  <c:v>4.713573085021217</c:v>
                </c:pt>
                <c:pt idx="8487">
                  <c:v>4.713573085021217</c:v>
                </c:pt>
                <c:pt idx="8488">
                  <c:v>6.5089442548972034</c:v>
                </c:pt>
                <c:pt idx="8489">
                  <c:v>6.071046887745509</c:v>
                </c:pt>
                <c:pt idx="8490">
                  <c:v>4.7573547862904269</c:v>
                </c:pt>
                <c:pt idx="8491">
                  <c:v>1.3855553905100464</c:v>
                </c:pt>
                <c:pt idx="8492">
                  <c:v>4.1880893569140767</c:v>
                </c:pt>
                <c:pt idx="8493">
                  <c:v>3.1809265603860317</c:v>
                </c:pt>
                <c:pt idx="8494">
                  <c:v>4.5822050227965603</c:v>
                </c:pt>
                <c:pt idx="8495">
                  <c:v>5.326620215666777</c:v>
                </c:pt>
                <c:pt idx="8496">
                  <c:v>4.9763092094705303</c:v>
                </c:pt>
                <c:pt idx="8497">
                  <c:v>3.5750422262685162</c:v>
                </c:pt>
                <c:pt idx="8498">
                  <c:v>3.1371448591168223</c:v>
                </c:pt>
                <c:pt idx="8499">
                  <c:v>1.7796595771840169</c:v>
                </c:pt>
                <c:pt idx="8500">
                  <c:v>0.84772462572614615</c:v>
                </c:pt>
                <c:pt idx="8501">
                  <c:v>4.4384784446866306</c:v>
                </c:pt>
                <c:pt idx="8502">
                  <c:v>3.4751053848737556</c:v>
                </c:pt>
                <c:pt idx="8503">
                  <c:v>5.4894344216923985</c:v>
                </c:pt>
                <c:pt idx="8504">
                  <c:v>9.1677631223998155</c:v>
                </c:pt>
                <c:pt idx="8505">
                  <c:v>7.8978642014224567</c:v>
                </c:pt>
                <c:pt idx="8506">
                  <c:v>10.569041584810345</c:v>
                </c:pt>
                <c:pt idx="8507">
                  <c:v>6.1900679132934053</c:v>
                </c:pt>
                <c:pt idx="8508">
                  <c:v>3.0372091656429125</c:v>
                </c:pt>
                <c:pt idx="8509">
                  <c:v>8.9926133589059489</c:v>
                </c:pt>
                <c:pt idx="8510">
                  <c:v>3.9567878970572132</c:v>
                </c:pt>
                <c:pt idx="8511">
                  <c:v>0.67256338302376595</c:v>
                </c:pt>
                <c:pt idx="8512">
                  <c:v>0.76014974397921253</c:v>
                </c:pt>
                <c:pt idx="8513">
                  <c:v>6.321435975518062</c:v>
                </c:pt>
                <c:pt idx="8514">
                  <c:v>5.895885645043129</c:v>
                </c:pt>
                <c:pt idx="8515">
                  <c:v>7.9102227173077315</c:v>
                </c:pt>
                <c:pt idx="8516">
                  <c:v>11.676099897582501</c:v>
                </c:pt>
                <c:pt idx="8517">
                  <c:v>8.2167405430262548</c:v>
                </c:pt>
                <c:pt idx="8518">
                  <c:v>2.7430291932343382</c:v>
                </c:pt>
                <c:pt idx="8519">
                  <c:v>2.1299820625887773</c:v>
                </c:pt>
                <c:pt idx="8520">
                  <c:v>2.7430291932343382</c:v>
                </c:pt>
                <c:pt idx="8521">
                  <c:v>2.6116611310096816</c:v>
                </c:pt>
                <c:pt idx="8522">
                  <c:v>1.8110965376181696</c:v>
                </c:pt>
                <c:pt idx="8523">
                  <c:v>2.5678679505319582</c:v>
                </c:pt>
                <c:pt idx="8524">
                  <c:v>0.76014974397921253</c:v>
                </c:pt>
                <c:pt idx="8525">
                  <c:v>0.80393144524842264</c:v>
                </c:pt>
                <c:pt idx="8526">
                  <c:v>0.24702453175734512</c:v>
                </c:pt>
                <c:pt idx="8527">
                  <c:v>2.1737637638579872</c:v>
                </c:pt>
                <c:pt idx="8528">
                  <c:v>3.0057653176836516</c:v>
                </c:pt>
                <c:pt idx="8529">
                  <c:v>5.9396788255208524</c:v>
                </c:pt>
                <c:pt idx="8530">
                  <c:v>0.86007166240290611</c:v>
                </c:pt>
                <c:pt idx="8531">
                  <c:v>0.29080623302655528</c:v>
                </c:pt>
                <c:pt idx="8532">
                  <c:v>2.1737637638579872</c:v>
                </c:pt>
                <c:pt idx="8533">
                  <c:v>3.6188239275377261</c:v>
                </c:pt>
                <c:pt idx="8534">
                  <c:v>6.9030599207796861</c:v>
                </c:pt>
                <c:pt idx="8535">
                  <c:v>10.012077275276701</c:v>
                </c:pt>
                <c:pt idx="8536">
                  <c:v>6.9468427699697477</c:v>
                </c:pt>
                <c:pt idx="8537">
                  <c:v>4.6259867240657702</c:v>
                </c:pt>
                <c:pt idx="8538">
                  <c:v>1.3417622100323232</c:v>
                </c:pt>
                <c:pt idx="8539">
                  <c:v>2.0861888821110539</c:v>
                </c:pt>
                <c:pt idx="8540">
                  <c:v>0.37839259398200198</c:v>
                </c:pt>
                <c:pt idx="8541">
                  <c:v>3.1247886390732513</c:v>
                </c:pt>
                <c:pt idx="8542">
                  <c:v>6.8907014048944131</c:v>
                </c:pt>
                <c:pt idx="8543">
                  <c:v>10.919352591006591</c:v>
                </c:pt>
                <c:pt idx="8544">
                  <c:v>10.087351037180927</c:v>
                </c:pt>
                <c:pt idx="8545">
                  <c:v>10.963145771484314</c:v>
                </c:pt>
                <c:pt idx="8546">
                  <c:v>11.094513833708971</c:v>
                </c:pt>
                <c:pt idx="8547">
                  <c:v>10.612823286079553</c:v>
                </c:pt>
                <c:pt idx="8548">
                  <c:v>9.9121897944785466</c:v>
                </c:pt>
                <c:pt idx="8549">
                  <c:v>7.1096558280745166</c:v>
                </c:pt>
                <c:pt idx="8550">
                  <c:v>6.496597218220443</c:v>
                </c:pt>
                <c:pt idx="8551">
                  <c:v>2.6431015352063882</c:v>
                </c:pt>
                <c:pt idx="8552">
                  <c:v>0.553542357475869</c:v>
                </c:pt>
                <c:pt idx="8553">
                  <c:v>6.9030599207796861</c:v>
                </c:pt>
                <c:pt idx="8554">
                  <c:v>6.7278986780773069</c:v>
                </c:pt>
                <c:pt idx="8555">
                  <c:v>8.7860174516111194</c:v>
                </c:pt>
                <c:pt idx="8556">
                  <c:v>6.2462081304478883</c:v>
                </c:pt>
                <c:pt idx="8557">
                  <c:v>5.1514704521729113</c:v>
                </c:pt>
                <c:pt idx="8558">
                  <c:v>3.9691464129424863</c:v>
                </c:pt>
                <c:pt idx="8559">
                  <c:v>0.10329789625137262</c:v>
                </c:pt>
                <c:pt idx="8560">
                  <c:v>3.8692130153102799</c:v>
                </c:pt>
                <c:pt idx="8561">
                  <c:v>4.2195355007150406</c:v>
                </c:pt>
                <c:pt idx="8562">
                  <c:v>8.2167405430262548</c:v>
                </c:pt>
                <c:pt idx="8563">
                  <c:v>9.7931687689306486</c:v>
                </c:pt>
                <c:pt idx="8564">
                  <c:v>12.551963507136968</c:v>
                </c:pt>
                <c:pt idx="8565">
                  <c:v>12.289204424270629</c:v>
                </c:pt>
                <c:pt idx="8566">
                  <c:v>8.7422242711333951</c:v>
                </c:pt>
                <c:pt idx="8567">
                  <c:v>7.5599002319029704</c:v>
                </c:pt>
                <c:pt idx="8568">
                  <c:v>7.2533709269759346</c:v>
                </c:pt>
                <c:pt idx="8569">
                  <c:v>4.05672129468942</c:v>
                </c:pt>
                <c:pt idx="8570">
                  <c:v>0.50976065620665878</c:v>
                </c:pt>
                <c:pt idx="8571">
                  <c:v>1.7673068009030002</c:v>
                </c:pt>
                <c:pt idx="8572">
                  <c:v>0.553542357475869</c:v>
                </c:pt>
                <c:pt idx="8573">
                  <c:v>3.5750422262685162</c:v>
                </c:pt>
                <c:pt idx="8574">
                  <c:v>2.7868223737120617</c:v>
                </c:pt>
                <c:pt idx="8575">
                  <c:v>1.6359375907574925</c:v>
                </c:pt>
                <c:pt idx="8576">
                  <c:v>5.4894344216923985</c:v>
                </c:pt>
                <c:pt idx="8577">
                  <c:v>8.5547159917542537</c:v>
                </c:pt>
                <c:pt idx="8578">
                  <c:v>7.4161736537930398</c:v>
                </c:pt>
                <c:pt idx="8579">
                  <c:v>3.5188951215889239</c:v>
                </c:pt>
                <c:pt idx="8580">
                  <c:v>9.1677631223998155</c:v>
                </c:pt>
                <c:pt idx="8581">
                  <c:v>9.605660489551509</c:v>
                </c:pt>
                <c:pt idx="8582">
                  <c:v>8.2481866868272178</c:v>
                </c:pt>
                <c:pt idx="8583">
                  <c:v>6.6717584609228222</c:v>
                </c:pt>
                <c:pt idx="8584">
                  <c:v>6.8031265231474807</c:v>
                </c:pt>
                <c:pt idx="8585">
                  <c:v>6.8907014048944131</c:v>
                </c:pt>
                <c:pt idx="8586">
                  <c:v>3.1685783757884209</c:v>
                </c:pt>
                <c:pt idx="8587">
                  <c:v>4.1319491397595938</c:v>
                </c:pt>
                <c:pt idx="8588">
                  <c:v>0.37839259398200198</c:v>
                </c:pt>
                <c:pt idx="8589">
                  <c:v>1.5045695285328353</c:v>
                </c:pt>
                <c:pt idx="8590">
                  <c:v>0.27845908155771026</c:v>
                </c:pt>
                <c:pt idx="8591">
                  <c:v>5.6769427010715381</c:v>
                </c:pt>
                <c:pt idx="8592">
                  <c:v>9.3990886885945564</c:v>
                </c:pt>
                <c:pt idx="8593">
                  <c:v>10.143514212752436</c:v>
                </c:pt>
                <c:pt idx="8594">
                  <c:v>9.0925938212930593</c:v>
                </c:pt>
                <c:pt idx="8595">
                  <c:v>10.099663636232147</c:v>
                </c:pt>
                <c:pt idx="8596">
                  <c:v>7.0782108321944053</c:v>
                </c:pt>
                <c:pt idx="8597">
                  <c:v>5.326620215666777</c:v>
                </c:pt>
                <c:pt idx="8598">
                  <c:v>4.6697799045434936</c:v>
                </c:pt>
                <c:pt idx="8599">
                  <c:v>0.72870360017824909</c:v>
                </c:pt>
                <c:pt idx="8600">
                  <c:v>0.11564499032417513</c:v>
                </c:pt>
                <c:pt idx="8601">
                  <c:v>8.6984310906556708</c:v>
                </c:pt>
                <c:pt idx="8602">
                  <c:v>6.2900013109256125</c:v>
                </c:pt>
                <c:pt idx="8603">
                  <c:v>0.67256338302376595</c:v>
                </c:pt>
                <c:pt idx="8604">
                  <c:v>0.49740202552930057</c:v>
                </c:pt>
                <c:pt idx="8605">
                  <c:v>10.612823286079553</c:v>
                </c:pt>
                <c:pt idx="8606">
                  <c:v>6.6279652804450997</c:v>
                </c:pt>
                <c:pt idx="8607">
                  <c:v>0.80393144524842264</c:v>
                </c:pt>
                <c:pt idx="8608">
                  <c:v>0.23466590107998689</c:v>
                </c:pt>
                <c:pt idx="8609">
                  <c:v>1.8672344589309504</c:v>
                </c:pt>
                <c:pt idx="8610">
                  <c:v>6.8592667403019627</c:v>
                </c:pt>
                <c:pt idx="8611">
                  <c:v>3.8377783507178291</c:v>
                </c:pt>
                <c:pt idx="8612">
                  <c:v>2.9619836164144417</c:v>
                </c:pt>
                <c:pt idx="8613">
                  <c:v>0.24702453175734512</c:v>
                </c:pt>
                <c:pt idx="8614">
                  <c:v>2.1737637638579872</c:v>
                </c:pt>
                <c:pt idx="8615">
                  <c:v>0.89151780620386945</c:v>
                </c:pt>
                <c:pt idx="8616">
                  <c:v>0.97909268795080273</c:v>
                </c:pt>
                <c:pt idx="8617">
                  <c:v>6.1900679132934053</c:v>
                </c:pt>
                <c:pt idx="8618">
                  <c:v>3.387525911443416</c:v>
                </c:pt>
                <c:pt idx="8619">
                  <c:v>3.387525911443416</c:v>
                </c:pt>
                <c:pt idx="8620">
                  <c:v>0.58498838648474727</c:v>
                </c:pt>
                <c:pt idx="8621">
                  <c:v>4.6259867240657702</c:v>
                </c:pt>
                <c:pt idx="8622">
                  <c:v>3.3560878030884123</c:v>
                </c:pt>
                <c:pt idx="8623">
                  <c:v>1.0666675696977364</c:v>
                </c:pt>
                <c:pt idx="8624">
                  <c:v>2.3489250065603677</c:v>
                </c:pt>
                <c:pt idx="8625">
                  <c:v>4.701214569135943</c:v>
                </c:pt>
                <c:pt idx="8626">
                  <c:v>14.072223965786449</c:v>
                </c:pt>
                <c:pt idx="8627">
                  <c:v>11.7075758873256</c:v>
                </c:pt>
                <c:pt idx="8628">
                  <c:v>0.10329789625137262</c:v>
                </c:pt>
                <c:pt idx="8629">
                  <c:v>2.5678679505319582</c:v>
                </c:pt>
                <c:pt idx="8630">
                  <c:v>3.9253532324647629</c:v>
                </c:pt>
                <c:pt idx="8631">
                  <c:v>0.19087272060226354</c:v>
                </c:pt>
                <c:pt idx="8632">
                  <c:v>3.3560878030884123</c:v>
                </c:pt>
                <c:pt idx="8633">
                  <c:v>2.7744707453518962</c:v>
                </c:pt>
                <c:pt idx="8634">
                  <c:v>7.8978642014224567</c:v>
                </c:pt>
                <c:pt idx="8635">
                  <c:v>3.6940517726078994</c:v>
                </c:pt>
                <c:pt idx="8636">
                  <c:v>2.9181904359367183</c:v>
                </c:pt>
                <c:pt idx="8637">
                  <c:v>1.2541873282853895</c:v>
                </c:pt>
                <c:pt idx="8638">
                  <c:v>0.33459941350427863</c:v>
                </c:pt>
                <c:pt idx="8639">
                  <c:v>0.62877020254604254</c:v>
                </c:pt>
                <c:pt idx="8640">
                  <c:v>2.9619836164144417</c:v>
                </c:pt>
                <c:pt idx="8641">
                  <c:v>1.1228076720601343</c:v>
                </c:pt>
                <c:pt idx="8642">
                  <c:v>10.450009080053933</c:v>
                </c:pt>
                <c:pt idx="8643">
                  <c:v>9.968341490841544</c:v>
                </c:pt>
                <c:pt idx="8644">
                  <c:v>9.2239159666836628</c:v>
                </c:pt>
                <c:pt idx="8645">
                  <c:v>6.9468427699697477</c:v>
                </c:pt>
                <c:pt idx="8646">
                  <c:v>8.6984310906556708</c:v>
                </c:pt>
                <c:pt idx="8647">
                  <c:v>7.3409469566437178</c:v>
                </c:pt>
                <c:pt idx="8648">
                  <c:v>5.533227602170121</c:v>
                </c:pt>
                <c:pt idx="8649">
                  <c:v>16.611998849324138</c:v>
                </c:pt>
                <c:pt idx="8650">
                  <c:v>4.2195355007150406</c:v>
                </c:pt>
                <c:pt idx="8651">
                  <c:v>2.5993117984912186</c:v>
                </c:pt>
                <c:pt idx="8652">
                  <c:v>0.23466590107998689</c:v>
                </c:pt>
                <c:pt idx="8653">
                  <c:v>0.11564499032417513</c:v>
                </c:pt>
                <c:pt idx="8654">
                  <c:v>2.436499888307301</c:v>
                </c:pt>
                <c:pt idx="8655">
                  <c:v>0.50976065620665878</c:v>
                </c:pt>
                <c:pt idx="8656">
                  <c:v>2.8306155541897851</c:v>
                </c:pt>
                <c:pt idx="8657">
                  <c:v>1.1104607501754598</c:v>
                </c:pt>
                <c:pt idx="8658">
                  <c:v>2.6431015352063882</c:v>
                </c:pt>
                <c:pt idx="8659">
                  <c:v>0.36603396330464372</c:v>
                </c:pt>
                <c:pt idx="8660">
                  <c:v>2.3365664906750947</c:v>
                </c:pt>
                <c:pt idx="8661">
                  <c:v>3.2561567012979085</c:v>
                </c:pt>
                <c:pt idx="8662">
                  <c:v>2.2927836414850331</c:v>
                </c:pt>
                <c:pt idx="8663">
                  <c:v>1.9424657477636782</c:v>
                </c:pt>
                <c:pt idx="8664">
                  <c:v>2.1614144313395247</c:v>
                </c:pt>
                <c:pt idx="8665">
                  <c:v>2.9496296922125733</c:v>
                </c:pt>
                <c:pt idx="8666">
                  <c:v>8.3795547490518754</c:v>
                </c:pt>
                <c:pt idx="8667">
                  <c:v>2.4241528516305415</c:v>
                </c:pt>
                <c:pt idx="8668">
                  <c:v>3.049558498161375</c:v>
                </c:pt>
                <c:pt idx="8669">
                  <c:v>2.1737637638579872</c:v>
                </c:pt>
                <c:pt idx="8670">
                  <c:v>2.8070154494075697E-2</c:v>
                </c:pt>
                <c:pt idx="8671">
                  <c:v>1.1542539306531829</c:v>
                </c:pt>
                <c:pt idx="8672">
                  <c:v>1.6482915149593602</c:v>
                </c:pt>
                <c:pt idx="8673">
                  <c:v>0.15943817080189851</c:v>
                </c:pt>
                <c:pt idx="8674">
                  <c:v>1.8110965376181696</c:v>
                </c:pt>
                <c:pt idx="8675">
                  <c:v>2.9181904359367183</c:v>
                </c:pt>
                <c:pt idx="8676">
                  <c:v>0.94765802335835259</c:v>
                </c:pt>
                <c:pt idx="8677">
                  <c:v>1.5045695285328353</c:v>
                </c:pt>
                <c:pt idx="8678">
                  <c:v>3.7501919897623823</c:v>
                </c:pt>
                <c:pt idx="8679">
                  <c:v>3.3122946226106889</c:v>
                </c:pt>
                <c:pt idx="8680">
                  <c:v>5.5893678193246057</c:v>
                </c:pt>
                <c:pt idx="8681">
                  <c:v>4.9325160289928078</c:v>
                </c:pt>
                <c:pt idx="8682">
                  <c:v>6.6841066455204334</c:v>
                </c:pt>
                <c:pt idx="8683">
                  <c:v>8.7422242711333951</c:v>
                </c:pt>
                <c:pt idx="8684">
                  <c:v>8.172958841757044</c:v>
                </c:pt>
                <c:pt idx="8685">
                  <c:v>5.326620215666777</c:v>
                </c:pt>
                <c:pt idx="8686">
                  <c:v>2.261350124813434</c:v>
                </c:pt>
                <c:pt idx="8687">
                  <c:v>0.72870360017824909</c:v>
                </c:pt>
                <c:pt idx="8688">
                  <c:v>7.0658626475967932</c:v>
                </c:pt>
                <c:pt idx="8689">
                  <c:v>7.3285987720461074</c:v>
                </c:pt>
                <c:pt idx="8690">
                  <c:v>3.6502700713386891</c:v>
                </c:pt>
                <c:pt idx="8691">
                  <c:v>3.1809265603860317</c:v>
                </c:pt>
                <c:pt idx="8692">
                  <c:v>7.2095788944190611</c:v>
                </c:pt>
                <c:pt idx="8693">
                  <c:v>5.7645175828184714</c:v>
                </c:pt>
                <c:pt idx="8694">
                  <c:v>6.5527385832957767</c:v>
                </c:pt>
                <c:pt idx="8695">
                  <c:v>5.6769427010715381</c:v>
                </c:pt>
                <c:pt idx="8696">
                  <c:v>3.1371448591168223</c:v>
                </c:pt>
                <c:pt idx="8697">
                  <c:v>3.9130061957880025</c:v>
                </c:pt>
                <c:pt idx="8698">
                  <c:v>9.211556302877538</c:v>
                </c:pt>
                <c:pt idx="8699">
                  <c:v>7.5037600147484866</c:v>
                </c:pt>
                <c:pt idx="8700">
                  <c:v>6.7593333426697555</c:v>
                </c:pt>
                <c:pt idx="8701">
                  <c:v>4.1757423202373163</c:v>
                </c:pt>
                <c:pt idx="8702">
                  <c:v>8.4233479295295979</c:v>
                </c:pt>
                <c:pt idx="8703">
                  <c:v>6.5403903986981664</c:v>
                </c:pt>
                <c:pt idx="8704">
                  <c:v>3.8692130153102799</c:v>
                </c:pt>
                <c:pt idx="8705">
                  <c:v>0.49740202552930057</c:v>
                </c:pt>
                <c:pt idx="8706">
                  <c:v>3.4751053848737556</c:v>
                </c:pt>
                <c:pt idx="8707">
                  <c:v>0.45362032426009036</c:v>
                </c:pt>
                <c:pt idx="8708">
                  <c:v>4.4070437800941802</c:v>
                </c:pt>
                <c:pt idx="8709">
                  <c:v>7.1863334971799017E-2</c:v>
                </c:pt>
                <c:pt idx="8710">
                  <c:v>3.3998809835661357</c:v>
                </c:pt>
                <c:pt idx="8711">
                  <c:v>1.1666009673299429</c:v>
                </c:pt>
                <c:pt idx="8712">
                  <c:v>3.0933516786390984</c:v>
                </c:pt>
                <c:pt idx="8713">
                  <c:v>0.67256338302376595</c:v>
                </c:pt>
                <c:pt idx="8714">
                  <c:v>2.8070154494075697E-2</c:v>
                </c:pt>
                <c:pt idx="8715">
                  <c:v>0.37839259398200198</c:v>
                </c:pt>
                <c:pt idx="8716">
                  <c:v>0.64112871843131558</c:v>
                </c:pt>
                <c:pt idx="8717">
                  <c:v>0.33459941350427863</c:v>
                </c:pt>
                <c:pt idx="8718">
                  <c:v>1.6482915149593602</c:v>
                </c:pt>
                <c:pt idx="8719">
                  <c:v>1.3417622100323232</c:v>
                </c:pt>
                <c:pt idx="8720">
                  <c:v>1.5169234527347033</c:v>
                </c:pt>
                <c:pt idx="8721">
                  <c:v>0.58498838648474727</c:v>
                </c:pt>
                <c:pt idx="8722">
                  <c:v>0.553542357475869</c:v>
                </c:pt>
                <c:pt idx="8723">
                  <c:v>4.3194574191387334</c:v>
                </c:pt>
                <c:pt idx="8724">
                  <c:v>5.8521039437739191</c:v>
                </c:pt>
                <c:pt idx="8725">
                  <c:v>6.6841066455204334</c:v>
                </c:pt>
                <c:pt idx="8726">
                  <c:v>5.8521039437739191</c:v>
                </c:pt>
                <c:pt idx="8727">
                  <c:v>3.7501919897623823</c:v>
                </c:pt>
                <c:pt idx="8728">
                  <c:v>4.8011479667681503</c:v>
                </c:pt>
                <c:pt idx="8729">
                  <c:v>0.89151780620386945</c:v>
                </c:pt>
                <c:pt idx="8730">
                  <c:v>3.5626848583040935</c:v>
                </c:pt>
                <c:pt idx="8731">
                  <c:v>2.9934194289277434</c:v>
                </c:pt>
                <c:pt idx="8732">
                  <c:v>4.1005144751671425</c:v>
                </c:pt>
                <c:pt idx="8733">
                  <c:v>0.46596747572893543</c:v>
                </c:pt>
                <c:pt idx="8734">
                  <c:v>0.58498838648474727</c:v>
                </c:pt>
                <c:pt idx="8735">
                  <c:v>1.4607797918176659</c:v>
                </c:pt>
                <c:pt idx="8736">
                  <c:v>0.27845908155771026</c:v>
                </c:pt>
                <c:pt idx="8737">
                  <c:v>1.198035631922393</c:v>
                </c:pt>
                <c:pt idx="8738">
                  <c:v>4.307110382461973</c:v>
                </c:pt>
                <c:pt idx="8739">
                  <c:v>5.7083773656639885</c:v>
                </c:pt>
                <c:pt idx="8740">
                  <c:v>1.7235170641878312</c:v>
                </c:pt>
                <c:pt idx="8741">
                  <c:v>1.4169900551024965</c:v>
                </c:pt>
                <c:pt idx="8742">
                  <c:v>2.6431015352063882</c:v>
                </c:pt>
                <c:pt idx="8743">
                  <c:v>1.9424657477636782</c:v>
                </c:pt>
                <c:pt idx="8744">
                  <c:v>3.0809989023580822</c:v>
                </c:pt>
                <c:pt idx="8745">
                  <c:v>0.36603396330464372</c:v>
                </c:pt>
                <c:pt idx="8746">
                  <c:v>4.0129281142116957</c:v>
                </c:pt>
                <c:pt idx="8747">
                  <c:v>6.5965306158526502</c:v>
                </c:pt>
                <c:pt idx="8748">
                  <c:v>2.3489250065603677</c:v>
                </c:pt>
                <c:pt idx="8749">
                  <c:v>3.5312490457907924</c:v>
                </c:pt>
                <c:pt idx="8750">
                  <c:v>5.282838514397568</c:v>
                </c:pt>
                <c:pt idx="8751">
                  <c:v>2.6554543114874045</c:v>
                </c:pt>
                <c:pt idx="8752">
                  <c:v>1.1228076720601343</c:v>
                </c:pt>
                <c:pt idx="8753">
                  <c:v>1.7358663967062937</c:v>
                </c:pt>
                <c:pt idx="8754">
                  <c:v>0.54119520600702387</c:v>
                </c:pt>
                <c:pt idx="8755">
                  <c:v>1.3732003183873274</c:v>
                </c:pt>
                <c:pt idx="8756">
                  <c:v>6.321435975518062</c:v>
                </c:pt>
                <c:pt idx="8757">
                  <c:v>12.014105192252636</c:v>
                </c:pt>
                <c:pt idx="8758">
                  <c:v>7.54755319522621</c:v>
                </c:pt>
                <c:pt idx="8759">
                  <c:v>5.9504715773649297E-2</c:v>
                </c:pt>
                <c:pt idx="8760">
                  <c:v>0.27845908155771026</c:v>
                </c:pt>
                <c:pt idx="8761">
                  <c:v>1.4293370917792565</c:v>
                </c:pt>
                <c:pt idx="8762">
                  <c:v>1.9110276394086738</c:v>
                </c:pt>
                <c:pt idx="8763">
                  <c:v>4.8887228485150835</c:v>
                </c:pt>
                <c:pt idx="8764">
                  <c:v>5.0638840912174636</c:v>
                </c:pt>
                <c:pt idx="8765">
                  <c:v>8.0415907795323864</c:v>
                </c:pt>
                <c:pt idx="8766">
                  <c:v>4.4946186618411144</c:v>
                </c:pt>
                <c:pt idx="8767">
                  <c:v>4.4946186618411144</c:v>
                </c:pt>
                <c:pt idx="8768">
                  <c:v>3.7064102884931724</c:v>
                </c:pt>
                <c:pt idx="8769">
                  <c:v>1.5045695285328353</c:v>
                </c:pt>
                <c:pt idx="8770">
                  <c:v>11.00693895196204</c:v>
                </c:pt>
                <c:pt idx="8771">
                  <c:v>7.1096558280745166</c:v>
                </c:pt>
                <c:pt idx="8772">
                  <c:v>4.1757423202373163</c:v>
                </c:pt>
                <c:pt idx="8773">
                  <c:v>4.2633172019842496</c:v>
                </c:pt>
                <c:pt idx="8774">
                  <c:v>1.4607797918176659</c:v>
                </c:pt>
                <c:pt idx="8775">
                  <c:v>2.6116611310096816</c:v>
                </c:pt>
                <c:pt idx="8776">
                  <c:v>3.5750422262685162</c:v>
                </c:pt>
                <c:pt idx="8777">
                  <c:v>0.62877020254604254</c:v>
                </c:pt>
                <c:pt idx="8778">
                  <c:v>1.1104607501754598</c:v>
                </c:pt>
                <c:pt idx="8779">
                  <c:v>3.9691464129424863</c:v>
                </c:pt>
                <c:pt idx="8780">
                  <c:v>4.3194574191387334</c:v>
                </c:pt>
                <c:pt idx="8781">
                  <c:v>5.3704133961445013</c:v>
                </c:pt>
                <c:pt idx="8782">
                  <c:v>3.8815600519870395</c:v>
                </c:pt>
                <c:pt idx="8783">
                  <c:v>4.3632505996164559</c:v>
                </c:pt>
                <c:pt idx="8784">
                  <c:v>4.5822050227965603</c:v>
                </c:pt>
                <c:pt idx="8785">
                  <c:v>3.0057653176836516</c:v>
                </c:pt>
                <c:pt idx="8786">
                  <c:v>1.7358663967062937</c:v>
                </c:pt>
                <c:pt idx="8787">
                  <c:v>5.7207358815492615</c:v>
                </c:pt>
                <c:pt idx="8788">
                  <c:v>0.77249678065597249</c:v>
                </c:pt>
                <c:pt idx="8789">
                  <c:v>2.8070154494075697E-2</c:v>
                </c:pt>
                <c:pt idx="8790">
                  <c:v>0.59733553795359229</c:v>
                </c:pt>
                <c:pt idx="8791">
                  <c:v>2.555522061776049</c:v>
                </c:pt>
                <c:pt idx="8792">
                  <c:v>2.5117392125859879</c:v>
                </c:pt>
                <c:pt idx="8793">
                  <c:v>0.89151780620386945</c:v>
                </c:pt>
                <c:pt idx="8794">
                  <c:v>0.77249678065597249</c:v>
                </c:pt>
                <c:pt idx="8795">
                  <c:v>1.1542539306531829</c:v>
                </c:pt>
                <c:pt idx="8796">
                  <c:v>1.7673068009030002</c:v>
                </c:pt>
                <c:pt idx="8797">
                  <c:v>1.2418288124001164</c:v>
                </c:pt>
                <c:pt idx="8798">
                  <c:v>0.37839259398200198</c:v>
                </c:pt>
                <c:pt idx="8799">
                  <c:v>0.76014974397921253</c:v>
                </c:pt>
                <c:pt idx="8800">
                  <c:v>2.2052041680546943</c:v>
                </c:pt>
                <c:pt idx="8801">
                  <c:v>6.0149066705910252</c:v>
                </c:pt>
                <c:pt idx="8802">
                  <c:v>8.5109228112765312</c:v>
                </c:pt>
                <c:pt idx="8803">
                  <c:v>4.3509035629396964</c:v>
                </c:pt>
                <c:pt idx="8804">
                  <c:v>1.4731302722569799</c:v>
                </c:pt>
                <c:pt idx="8805">
                  <c:v>0.14709101933305341</c:v>
                </c:pt>
                <c:pt idx="8806">
                  <c:v>0.99143960983547785</c:v>
                </c:pt>
                <c:pt idx="8807">
                  <c:v>2.1299820625887773</c:v>
                </c:pt>
                <c:pt idx="8808">
                  <c:v>0.42217429525121219</c:v>
                </c:pt>
                <c:pt idx="8809">
                  <c:v>5.5893678193246057</c:v>
                </c:pt>
                <c:pt idx="8810">
                  <c:v>4.1443076556448668</c:v>
                </c:pt>
                <c:pt idx="8811">
                  <c:v>2.2175569443357106</c:v>
                </c:pt>
                <c:pt idx="8812">
                  <c:v>3.4436626848353455</c:v>
                </c:pt>
                <c:pt idx="8813">
                  <c:v>5.8521039437739191</c:v>
                </c:pt>
                <c:pt idx="8814">
                  <c:v>4.4508254813633901</c:v>
                </c:pt>
                <c:pt idx="8815">
                  <c:v>2.1176246946243555</c:v>
                </c:pt>
                <c:pt idx="8816">
                  <c:v>5.8835386083663694</c:v>
                </c:pt>
                <c:pt idx="8817">
                  <c:v>3.7501919897623823</c:v>
                </c:pt>
                <c:pt idx="8818">
                  <c:v>4.1005144751671425</c:v>
                </c:pt>
                <c:pt idx="8819">
                  <c:v>3.6626171080154495</c:v>
                </c:pt>
                <c:pt idx="8820">
                  <c:v>2.0738349579091859</c:v>
                </c:pt>
                <c:pt idx="8821">
                  <c:v>7.4161736537930398</c:v>
                </c:pt>
                <c:pt idx="8822">
                  <c:v>9.6494536700292333</c:v>
                </c:pt>
                <c:pt idx="8823">
                  <c:v>6.102493031546472</c:v>
                </c:pt>
                <c:pt idx="8824">
                  <c:v>0.19087272060226354</c:v>
                </c:pt>
                <c:pt idx="8825">
                  <c:v>0.42217429525121219</c:v>
                </c:pt>
                <c:pt idx="8826">
                  <c:v>1.0666675696977364</c:v>
                </c:pt>
                <c:pt idx="8827">
                  <c:v>0.77249678065597249</c:v>
                </c:pt>
                <c:pt idx="8828">
                  <c:v>3.8254198348325561</c:v>
                </c:pt>
                <c:pt idx="8829">
                  <c:v>2.3365664906750947</c:v>
                </c:pt>
                <c:pt idx="8830">
                  <c:v>1.3855553905100464</c:v>
                </c:pt>
                <c:pt idx="8831">
                  <c:v>1.7796595771840169</c:v>
                </c:pt>
                <c:pt idx="8832">
                  <c:v>7.4285321696783129</c:v>
                </c:pt>
                <c:pt idx="8833">
                  <c:v>2.436499888307301</c:v>
                </c:pt>
                <c:pt idx="8834">
                  <c:v>1.6920846954370836</c:v>
                </c:pt>
                <c:pt idx="8835">
                  <c:v>4.2756757178695235</c:v>
                </c:pt>
                <c:pt idx="8836">
                  <c:v>5.8521039437739191</c:v>
                </c:pt>
                <c:pt idx="8837">
                  <c:v>8.3043269039817016</c:v>
                </c:pt>
                <c:pt idx="8838">
                  <c:v>3.9691464129424863</c:v>
                </c:pt>
                <c:pt idx="8839">
                  <c:v>3.5312490457907924</c:v>
                </c:pt>
                <c:pt idx="8840">
                  <c:v>3.5750422262685162</c:v>
                </c:pt>
                <c:pt idx="8841">
                  <c:v>3.0933516786390984</c:v>
                </c:pt>
                <c:pt idx="8842">
                  <c:v>3.9691464129424863</c:v>
                </c:pt>
                <c:pt idx="8843">
                  <c:v>1.0790259707909244</c:v>
                </c:pt>
                <c:pt idx="8844">
                  <c:v>3.0809989023580822</c:v>
                </c:pt>
                <c:pt idx="8845">
                  <c:v>2.0738349579091859</c:v>
                </c:pt>
                <c:pt idx="8846">
                  <c:v>3.7378449530856228</c:v>
                </c:pt>
                <c:pt idx="8847">
                  <c:v>2.5240862492627478</c:v>
                </c:pt>
                <c:pt idx="8848">
                  <c:v>2.3804170671953835</c:v>
                </c:pt>
                <c:pt idx="8849">
                  <c:v>3.8254198348325561</c:v>
                </c:pt>
                <c:pt idx="8850">
                  <c:v>1.1542539306531829</c:v>
                </c:pt>
                <c:pt idx="8851">
                  <c:v>0.45362032426009036</c:v>
                </c:pt>
                <c:pt idx="8852">
                  <c:v>1.9548208198863972</c:v>
                </c:pt>
                <c:pt idx="8853">
                  <c:v>4.2318825373918001</c:v>
                </c:pt>
                <c:pt idx="8854">
                  <c:v>3.7939851702401057</c:v>
                </c:pt>
                <c:pt idx="8855">
                  <c:v>2.6992474919651279</c:v>
                </c:pt>
                <c:pt idx="8856">
                  <c:v>4.4384784446866306</c:v>
                </c:pt>
                <c:pt idx="8857">
                  <c:v>6.5403903986981664</c:v>
                </c:pt>
                <c:pt idx="8858">
                  <c:v>3.9130061957880025</c:v>
                </c:pt>
                <c:pt idx="8859">
                  <c:v>0.97909268795080273</c:v>
                </c:pt>
                <c:pt idx="8860">
                  <c:v>0.24702453175734512</c:v>
                </c:pt>
                <c:pt idx="8861">
                  <c:v>3.5312490457907924</c:v>
                </c:pt>
                <c:pt idx="8862">
                  <c:v>3.2685129213414785</c:v>
                </c:pt>
                <c:pt idx="8863">
                  <c:v>7.3409469566437178</c:v>
                </c:pt>
                <c:pt idx="8864">
                  <c:v>7.6474751136499037</c:v>
                </c:pt>
                <c:pt idx="8865">
                  <c:v>5.1514704521729113</c:v>
                </c:pt>
                <c:pt idx="8866">
                  <c:v>1.9424657477636782</c:v>
                </c:pt>
                <c:pt idx="8867">
                  <c:v>7.5913348964954208</c:v>
                </c:pt>
                <c:pt idx="8868">
                  <c:v>5.9273317888440928</c:v>
                </c:pt>
                <c:pt idx="8869">
                  <c:v>3.431315648158586</c:v>
                </c:pt>
                <c:pt idx="8870">
                  <c:v>3.7378449530856228</c:v>
                </c:pt>
                <c:pt idx="8871">
                  <c:v>0.76014974397921253</c:v>
                </c:pt>
                <c:pt idx="8872">
                  <c:v>1.8548862743333394</c:v>
                </c:pt>
                <c:pt idx="8873">
                  <c:v>1.4731302722569799</c:v>
                </c:pt>
                <c:pt idx="8874">
                  <c:v>0.27845908155771026</c:v>
                </c:pt>
                <c:pt idx="8875">
                  <c:v>1.8672344589309504</c:v>
                </c:pt>
                <c:pt idx="8876">
                  <c:v>3.2247197408637551</c:v>
                </c:pt>
                <c:pt idx="8877">
                  <c:v>2.6116611310096816</c:v>
                </c:pt>
                <c:pt idx="8878">
                  <c:v>5.0201023899482538</c:v>
                </c:pt>
                <c:pt idx="8879">
                  <c:v>3.387525911443416</c:v>
                </c:pt>
                <c:pt idx="8880">
                  <c:v>5.8397454278886451</c:v>
                </c:pt>
                <c:pt idx="8881">
                  <c:v>3.0809989023580822</c:v>
                </c:pt>
                <c:pt idx="8882">
                  <c:v>1.8986760110485084</c:v>
                </c:pt>
                <c:pt idx="8883">
                  <c:v>1.7235170641878312</c:v>
                </c:pt>
                <c:pt idx="8884">
                  <c:v>0.59733553795359229</c:v>
                </c:pt>
                <c:pt idx="8885">
                  <c:v>2.4241528516305415</c:v>
                </c:pt>
                <c:pt idx="8886">
                  <c:v>3.4751053848737556</c:v>
                </c:pt>
                <c:pt idx="8887">
                  <c:v>0.19087272060226354</c:v>
                </c:pt>
                <c:pt idx="8888">
                  <c:v>1.1666009673299429</c:v>
                </c:pt>
                <c:pt idx="8889">
                  <c:v>1.2856208449569886</c:v>
                </c:pt>
                <c:pt idx="8890">
                  <c:v>1.8672344589309504</c:v>
                </c:pt>
                <c:pt idx="8891">
                  <c:v>1.0790259707909244</c:v>
                </c:pt>
                <c:pt idx="8892">
                  <c:v>1.2103941478076663</c:v>
                </c:pt>
                <c:pt idx="8893">
                  <c:v>4.9763092094705303</c:v>
                </c:pt>
                <c:pt idx="8894">
                  <c:v>5.9396788255208524</c:v>
                </c:pt>
                <c:pt idx="8895">
                  <c:v>11.851272619493395</c:v>
                </c:pt>
                <c:pt idx="8896">
                  <c:v>6.0272651864762983</c:v>
                </c:pt>
                <c:pt idx="8897">
                  <c:v>3.5750422262685162</c:v>
                </c:pt>
                <c:pt idx="8898">
                  <c:v>5.2266982972430851</c:v>
                </c:pt>
                <c:pt idx="8899">
                  <c:v>5.533227602170121</c:v>
                </c:pt>
                <c:pt idx="8900">
                  <c:v>4.0129281142116957</c:v>
                </c:pt>
                <c:pt idx="8901">
                  <c:v>5.326620215666777</c:v>
                </c:pt>
                <c:pt idx="8902">
                  <c:v>2.7868223737120617</c:v>
                </c:pt>
                <c:pt idx="8903">
                  <c:v>2.0423957016333305</c:v>
                </c:pt>
                <c:pt idx="8904">
                  <c:v>4.05672129468942</c:v>
                </c:pt>
                <c:pt idx="8905">
                  <c:v>6.3775761926725458</c:v>
                </c:pt>
                <c:pt idx="8906">
                  <c:v>0.68492189890903887</c:v>
                </c:pt>
                <c:pt idx="8907">
                  <c:v>4.1319491397595938</c:v>
                </c:pt>
                <c:pt idx="8908">
                  <c:v>1.5921490019631743</c:v>
                </c:pt>
                <c:pt idx="8909">
                  <c:v>1.3732003183873274</c:v>
                </c:pt>
                <c:pt idx="8910">
                  <c:v>2.2927836414850331</c:v>
                </c:pt>
                <c:pt idx="8911">
                  <c:v>4.0443742580126596</c:v>
                </c:pt>
                <c:pt idx="8912">
                  <c:v>4.6574328678667332</c:v>
                </c:pt>
                <c:pt idx="8913">
                  <c:v>6.2338610937711287</c:v>
                </c:pt>
                <c:pt idx="8914">
                  <c:v>4.6574328678667332</c:v>
                </c:pt>
                <c:pt idx="8915">
                  <c:v>3.1685783757884209</c:v>
                </c:pt>
                <c:pt idx="8916">
                  <c:v>2.3365664906750947</c:v>
                </c:pt>
                <c:pt idx="8917">
                  <c:v>2.862050218782235</c:v>
                </c:pt>
                <c:pt idx="8918">
                  <c:v>1.5483592652480049</c:v>
                </c:pt>
                <c:pt idx="8919">
                  <c:v>2.9934194289277434</c:v>
                </c:pt>
                <c:pt idx="8920">
                  <c:v>1.7235170641878312</c:v>
                </c:pt>
                <c:pt idx="8921">
                  <c:v>1.3855553905100464</c:v>
                </c:pt>
                <c:pt idx="8922">
                  <c:v>0.90386484288062929</c:v>
                </c:pt>
                <c:pt idx="8923">
                  <c:v>2.9496296922125733</c:v>
                </c:pt>
                <c:pt idx="8924">
                  <c:v>1.3732003183873274</c:v>
                </c:pt>
                <c:pt idx="8925">
                  <c:v>5.2390453339198446</c:v>
                </c:pt>
                <c:pt idx="8926">
                  <c:v>2.2489939047698639</c:v>
                </c:pt>
                <c:pt idx="8927">
                  <c:v>7.0658626475967932</c:v>
                </c:pt>
                <c:pt idx="8928">
                  <c:v>3.3437361747282472</c:v>
                </c:pt>
                <c:pt idx="8929">
                  <c:v>3.0933516786390984</c:v>
                </c:pt>
                <c:pt idx="8930">
                  <c:v>4.5384118423188369</c:v>
                </c:pt>
                <c:pt idx="8931">
                  <c:v>0.94765802335835259</c:v>
                </c:pt>
                <c:pt idx="8932">
                  <c:v>0.58498838648474727</c:v>
                </c:pt>
                <c:pt idx="8933">
                  <c:v>1.3855553905100464</c:v>
                </c:pt>
                <c:pt idx="8934">
                  <c:v>7.4723253501560363</c:v>
                </c:pt>
                <c:pt idx="8935">
                  <c:v>2.7430291932343382</c:v>
                </c:pt>
                <c:pt idx="8936">
                  <c:v>2.6116611310096816</c:v>
                </c:pt>
                <c:pt idx="8937">
                  <c:v>4.2318825373918001</c:v>
                </c:pt>
                <c:pt idx="8938">
                  <c:v>5.107677271695187</c:v>
                </c:pt>
                <c:pt idx="8939">
                  <c:v>6.2462081304478883</c:v>
                </c:pt>
                <c:pt idx="8940">
                  <c:v>8.0415907795323864</c:v>
                </c:pt>
                <c:pt idx="8941">
                  <c:v>5.8083107632961948</c:v>
                </c:pt>
                <c:pt idx="8942">
                  <c:v>3.7064102884931724</c:v>
                </c:pt>
                <c:pt idx="8943">
                  <c:v>3.5750422262685162</c:v>
                </c:pt>
                <c:pt idx="8944">
                  <c:v>0.20323135127962177</c:v>
                </c:pt>
                <c:pt idx="8945">
                  <c:v>0.71635656350148913</c:v>
                </c:pt>
                <c:pt idx="8946">
                  <c:v>4.0129281142116957</c:v>
                </c:pt>
                <c:pt idx="8947">
                  <c:v>7.2971641074536562</c:v>
                </c:pt>
                <c:pt idx="8948">
                  <c:v>7.3847389892005904</c:v>
                </c:pt>
                <c:pt idx="8949">
                  <c:v>0.80393144524842264</c:v>
                </c:pt>
                <c:pt idx="8950">
                  <c:v>5.4018480607369508</c:v>
                </c:pt>
                <c:pt idx="8951">
                  <c:v>8.2919683880964286</c:v>
                </c:pt>
                <c:pt idx="8952">
                  <c:v>10.35008716163024</c:v>
                </c:pt>
                <c:pt idx="8953">
                  <c:v>0.10329789625137262</c:v>
                </c:pt>
                <c:pt idx="8954">
                  <c:v>1.9548208198863972</c:v>
                </c:pt>
                <c:pt idx="8955">
                  <c:v>0.49740202552930057</c:v>
                </c:pt>
                <c:pt idx="8956">
                  <c:v>1.3294105816721578</c:v>
                </c:pt>
                <c:pt idx="8957">
                  <c:v>0.20323135127962177</c:v>
                </c:pt>
                <c:pt idx="8958">
                  <c:v>5.2266982972430851</c:v>
                </c:pt>
                <c:pt idx="8959">
                  <c:v>14.028373389266157</c:v>
                </c:pt>
                <c:pt idx="8960">
                  <c:v>7.6351280769731442</c:v>
                </c:pt>
                <c:pt idx="8961">
                  <c:v>3.8254198348325561</c:v>
                </c:pt>
                <c:pt idx="8962">
                  <c:v>2.436499888307301</c:v>
                </c:pt>
                <c:pt idx="8963">
                  <c:v>3.0809989023580822</c:v>
                </c:pt>
                <c:pt idx="8964">
                  <c:v>3.6626171080154495</c:v>
                </c:pt>
                <c:pt idx="8965">
                  <c:v>2.1299820625887773</c:v>
                </c:pt>
                <c:pt idx="8966">
                  <c:v>0.67256338302376595</c:v>
                </c:pt>
                <c:pt idx="8967">
                  <c:v>1.9862554844788474</c:v>
                </c:pt>
                <c:pt idx="8968">
                  <c:v>5.533227602170121</c:v>
                </c:pt>
                <c:pt idx="8969">
                  <c:v>4.2633172019842496</c:v>
                </c:pt>
                <c:pt idx="8970">
                  <c:v>0.59733553795359229</c:v>
                </c:pt>
                <c:pt idx="8971">
                  <c:v>4.3194574191387334</c:v>
                </c:pt>
                <c:pt idx="8972">
                  <c:v>0.99143960983547785</c:v>
                </c:pt>
                <c:pt idx="8973">
                  <c:v>1.198035631922393</c:v>
                </c:pt>
                <c:pt idx="8974">
                  <c:v>4.4508254813633901</c:v>
                </c:pt>
                <c:pt idx="8975">
                  <c:v>3.4436626848353455</c:v>
                </c:pt>
                <c:pt idx="8976">
                  <c:v>5.8083107632961948</c:v>
                </c:pt>
                <c:pt idx="8977">
                  <c:v>5.0638840912174636</c:v>
                </c:pt>
                <c:pt idx="8978">
                  <c:v>5.282838514397568</c:v>
                </c:pt>
                <c:pt idx="8979">
                  <c:v>7.3409469566437178</c:v>
                </c:pt>
                <c:pt idx="8980">
                  <c:v>5.107677271695187</c:v>
                </c:pt>
                <c:pt idx="8981">
                  <c:v>4.3632505996164559</c:v>
                </c:pt>
                <c:pt idx="8982">
                  <c:v>0.54119520600702387</c:v>
                </c:pt>
                <c:pt idx="8983">
                  <c:v>3.9130061957880025</c:v>
                </c:pt>
                <c:pt idx="8984">
                  <c:v>8.2919683880964286</c:v>
                </c:pt>
                <c:pt idx="8985">
                  <c:v>6.7593333426697555</c:v>
                </c:pt>
                <c:pt idx="8986">
                  <c:v>3.4874558653130689</c:v>
                </c:pt>
                <c:pt idx="8987">
                  <c:v>4.8449411472458737</c:v>
                </c:pt>
                <c:pt idx="8988">
                  <c:v>2.6992474919651279</c:v>
                </c:pt>
                <c:pt idx="8989">
                  <c:v>4.307110382461973</c:v>
                </c:pt>
                <c:pt idx="8990">
                  <c:v>4.0443742580126596</c:v>
                </c:pt>
                <c:pt idx="8991">
                  <c:v>0.77249678065597249</c:v>
                </c:pt>
                <c:pt idx="8992">
                  <c:v>4.2318825373918001</c:v>
                </c:pt>
                <c:pt idx="8993">
                  <c:v>6.071046887745509</c:v>
                </c:pt>
                <c:pt idx="8994">
                  <c:v>4.713573085021217</c:v>
                </c:pt>
                <c:pt idx="8995">
                  <c:v>2.9619836164144417</c:v>
                </c:pt>
                <c:pt idx="8996">
                  <c:v>3.5312490457907924</c:v>
                </c:pt>
                <c:pt idx="8997">
                  <c:v>1.6044983344816368</c:v>
                </c:pt>
                <c:pt idx="8998">
                  <c:v>2.2175569443357106</c:v>
                </c:pt>
                <c:pt idx="8999">
                  <c:v>1.2979690295545998</c:v>
                </c:pt>
                <c:pt idx="9000">
                  <c:v>7.1863334971799017E-2</c:v>
                </c:pt>
                <c:pt idx="9001">
                  <c:v>1.3732003183873274</c:v>
                </c:pt>
                <c:pt idx="9002">
                  <c:v>5.9504715773649297E-2</c:v>
                </c:pt>
                <c:pt idx="9003">
                  <c:v>7.2410238902991741</c:v>
                </c:pt>
                <c:pt idx="9004">
                  <c:v>10.525248404332622</c:v>
                </c:pt>
                <c:pt idx="9005">
                  <c:v>6.5403903986981664</c:v>
                </c:pt>
                <c:pt idx="9006">
                  <c:v>11.882737130027978</c:v>
                </c:pt>
                <c:pt idx="9007">
                  <c:v>4.5698465069112872</c:v>
                </c:pt>
                <c:pt idx="9008">
                  <c:v>1.7673068009030002</c:v>
                </c:pt>
                <c:pt idx="9009">
                  <c:v>5.3580663594677409</c:v>
                </c:pt>
                <c:pt idx="9010">
                  <c:v>1.4731302722569799</c:v>
                </c:pt>
                <c:pt idx="9011">
                  <c:v>4.4946186618411144</c:v>
                </c:pt>
                <c:pt idx="9012">
                  <c:v>9.4866739016291515</c:v>
                </c:pt>
                <c:pt idx="9013">
                  <c:v>8.8297991528803284</c:v>
                </c:pt>
                <c:pt idx="9014">
                  <c:v>5.6769427010715381</c:v>
                </c:pt>
                <c:pt idx="9015">
                  <c:v>1.7358663967062937</c:v>
                </c:pt>
                <c:pt idx="9016">
                  <c:v>2.3051318260826443</c:v>
                </c:pt>
                <c:pt idx="9017">
                  <c:v>3.9691464129424863</c:v>
                </c:pt>
                <c:pt idx="9018">
                  <c:v>3.9567878970572132</c:v>
                </c:pt>
                <c:pt idx="9019">
                  <c:v>1.1666009673299429</c:v>
                </c:pt>
                <c:pt idx="9020">
                  <c:v>2.862050218782235</c:v>
                </c:pt>
                <c:pt idx="9021">
                  <c:v>0.45362032426009036</c:v>
                </c:pt>
                <c:pt idx="9022">
                  <c:v>2.3489250065603677</c:v>
                </c:pt>
                <c:pt idx="9023">
                  <c:v>0.11564499032417513</c:v>
                </c:pt>
                <c:pt idx="9024">
                  <c:v>2.3365664906750947</c:v>
                </c:pt>
                <c:pt idx="9025">
                  <c:v>5.5893678193246057</c:v>
                </c:pt>
                <c:pt idx="9026">
                  <c:v>14.697657162417713</c:v>
                </c:pt>
                <c:pt idx="9027">
                  <c:v>11.50092717567161</c:v>
                </c:pt>
                <c:pt idx="9028">
                  <c:v>3.4874558653130689</c:v>
                </c:pt>
                <c:pt idx="9029">
                  <c:v>4.3194574191387334</c:v>
                </c:pt>
                <c:pt idx="9030">
                  <c:v>3.3998809835661357</c:v>
                </c:pt>
                <c:pt idx="9031">
                  <c:v>6.5527385832957767</c:v>
                </c:pt>
                <c:pt idx="9032">
                  <c:v>4.713573085021217</c:v>
                </c:pt>
                <c:pt idx="9033">
                  <c:v>5.6208024839170543</c:v>
                </c:pt>
                <c:pt idx="9034">
                  <c:v>11.663782706847876</c:v>
                </c:pt>
                <c:pt idx="9035">
                  <c:v>11.882737130027978</c:v>
                </c:pt>
                <c:pt idx="9036">
                  <c:v>17.093666438536527</c:v>
                </c:pt>
                <c:pt idx="9037">
                  <c:v>10.612823286079553</c:v>
                </c:pt>
                <c:pt idx="9038">
                  <c:v>0.80393144524842264</c:v>
                </c:pt>
                <c:pt idx="9039">
                  <c:v>1.7358663967062937</c:v>
                </c:pt>
                <c:pt idx="9040">
                  <c:v>0.90386484288062929</c:v>
                </c:pt>
                <c:pt idx="9041">
                  <c:v>3.7501919897623823</c:v>
                </c:pt>
                <c:pt idx="9042">
                  <c:v>3.1809265603860317</c:v>
                </c:pt>
                <c:pt idx="9043">
                  <c:v>2.6554543114874045</c:v>
                </c:pt>
                <c:pt idx="9044">
                  <c:v>3.0933516786390984</c:v>
                </c:pt>
                <c:pt idx="9045">
                  <c:v>4.1880893569140767</c:v>
                </c:pt>
                <c:pt idx="9046">
                  <c:v>0.37839259398200198</c:v>
                </c:pt>
                <c:pt idx="9047">
                  <c:v>8.7736589357258445</c:v>
                </c:pt>
                <c:pt idx="9048">
                  <c:v>8.3357615685741511</c:v>
                </c:pt>
                <c:pt idx="9049">
                  <c:v>0.54119520600702387</c:v>
                </c:pt>
                <c:pt idx="9050">
                  <c:v>0.10329789625137262</c:v>
                </c:pt>
                <c:pt idx="9051">
                  <c:v>1.1228076720601343</c:v>
                </c:pt>
                <c:pt idx="9052">
                  <c:v>3.0933516786390984</c:v>
                </c:pt>
                <c:pt idx="9053">
                  <c:v>1.8986760110485084</c:v>
                </c:pt>
                <c:pt idx="9054">
                  <c:v>1.3294105816721578</c:v>
                </c:pt>
                <c:pt idx="9055">
                  <c:v>4.6259867240657702</c:v>
                </c:pt>
                <c:pt idx="9056">
                  <c:v>2.6992474919651279</c:v>
                </c:pt>
                <c:pt idx="9057">
                  <c:v>0.42217429525121219</c:v>
                </c:pt>
                <c:pt idx="9058">
                  <c:v>3.0057653176836516</c:v>
                </c:pt>
                <c:pt idx="9059">
                  <c:v>3.5312490457907924</c:v>
                </c:pt>
                <c:pt idx="9060">
                  <c:v>0.64112871843131558</c:v>
                </c:pt>
                <c:pt idx="9061">
                  <c:v>0.33459941350427863</c:v>
                </c:pt>
                <c:pt idx="9062">
                  <c:v>5.0638840912174636</c:v>
                </c:pt>
                <c:pt idx="9063">
                  <c:v>4.05672129468942</c:v>
                </c:pt>
                <c:pt idx="9064">
                  <c:v>3.1809265603860317</c:v>
                </c:pt>
                <c:pt idx="9065">
                  <c:v>4.8887228485150835</c:v>
                </c:pt>
                <c:pt idx="9066">
                  <c:v>3.2685129213414785</c:v>
                </c:pt>
                <c:pt idx="9067">
                  <c:v>0.99143960983547785</c:v>
                </c:pt>
                <c:pt idx="9068">
                  <c:v>2.4241528516305415</c:v>
                </c:pt>
                <c:pt idx="9069">
                  <c:v>1.0228858684285262</c:v>
                </c:pt>
                <c:pt idx="9070">
                  <c:v>0.99143960983547785</c:v>
                </c:pt>
                <c:pt idx="9071">
                  <c:v>0.15943817080189851</c:v>
                </c:pt>
                <c:pt idx="9072">
                  <c:v>1.6044983344816368</c:v>
                </c:pt>
                <c:pt idx="9073">
                  <c:v>0.77249678065597249</c:v>
                </c:pt>
                <c:pt idx="9074">
                  <c:v>1.8234527576617403</c:v>
                </c:pt>
                <c:pt idx="9075">
                  <c:v>0.54119520600702387</c:v>
                </c:pt>
                <c:pt idx="9076">
                  <c:v>0.67256338302376595</c:v>
                </c:pt>
                <c:pt idx="9077">
                  <c:v>2.5678679505319582</c:v>
                </c:pt>
                <c:pt idx="9078">
                  <c:v>6.2462081304478883</c:v>
                </c:pt>
                <c:pt idx="9079">
                  <c:v>7.2533709269759346</c:v>
                </c:pt>
                <c:pt idx="9080">
                  <c:v>5.5455746388468814</c:v>
                </c:pt>
                <c:pt idx="9081">
                  <c:v>2.3927181870380907</c:v>
                </c:pt>
                <c:pt idx="9082">
                  <c:v>0.14709101933305341</c:v>
                </c:pt>
                <c:pt idx="9083">
                  <c:v>1.1104607501754598</c:v>
                </c:pt>
                <c:pt idx="9084">
                  <c:v>4.876375811838324</c:v>
                </c:pt>
                <c:pt idx="9085">
                  <c:v>11.838943949550258</c:v>
                </c:pt>
                <c:pt idx="9086">
                  <c:v>13.02126798878068</c:v>
                </c:pt>
                <c:pt idx="9087">
                  <c:v>12.452002559404329</c:v>
                </c:pt>
                <c:pt idx="9088">
                  <c:v>6.9344945853721365</c:v>
                </c:pt>
                <c:pt idx="9089">
                  <c:v>3.0809989023580822</c:v>
                </c:pt>
                <c:pt idx="9090">
                  <c:v>2.0738349579091859</c:v>
                </c:pt>
                <c:pt idx="9091">
                  <c:v>0.97909268795080273</c:v>
                </c:pt>
                <c:pt idx="9092">
                  <c:v>0.14709101933305341</c:v>
                </c:pt>
                <c:pt idx="9093">
                  <c:v>8.567063028431015</c:v>
                </c:pt>
                <c:pt idx="9094">
                  <c:v>16.055073569099441</c:v>
                </c:pt>
                <c:pt idx="9095">
                  <c:v>22.579740895897125</c:v>
                </c:pt>
                <c:pt idx="9096">
                  <c:v>15.573405979887047</c:v>
                </c:pt>
                <c:pt idx="9097">
                  <c:v>0.37839259398200198</c:v>
                </c:pt>
                <c:pt idx="9098">
                  <c:v>5.4018480607369508</c:v>
                </c:pt>
                <c:pt idx="9099">
                  <c:v>8.9488201784282246</c:v>
                </c:pt>
                <c:pt idx="9100">
                  <c:v>11.401043138636009</c:v>
                </c:pt>
                <c:pt idx="9101">
                  <c:v>5.0077438740629807</c:v>
                </c:pt>
                <c:pt idx="9102">
                  <c:v>7.3285987720461074</c:v>
                </c:pt>
                <c:pt idx="9103">
                  <c:v>6.102493031546472</c:v>
                </c:pt>
                <c:pt idx="9104">
                  <c:v>6.8469082244166897</c:v>
                </c:pt>
                <c:pt idx="9105">
                  <c:v>6.8907014048944131</c:v>
                </c:pt>
                <c:pt idx="9106">
                  <c:v>1.0228858684285262</c:v>
                </c:pt>
                <c:pt idx="9107">
                  <c:v>5.282838514397568</c:v>
                </c:pt>
                <c:pt idx="9108">
                  <c:v>6.2900013109256125</c:v>
                </c:pt>
                <c:pt idx="9109">
                  <c:v>4.8325826313606006</c:v>
                </c:pt>
                <c:pt idx="9110">
                  <c:v>1.0790259707909244</c:v>
                </c:pt>
                <c:pt idx="9111">
                  <c:v>1.3417622100323232</c:v>
                </c:pt>
                <c:pt idx="9112">
                  <c:v>6.4213693731502692</c:v>
                </c:pt>
                <c:pt idx="9113">
                  <c:v>8.8297991528803284</c:v>
                </c:pt>
                <c:pt idx="9114">
                  <c:v>8.8297991528803284</c:v>
                </c:pt>
                <c:pt idx="9115">
                  <c:v>6.2024149499701657</c:v>
                </c:pt>
                <c:pt idx="9116">
                  <c:v>0.37839259398200198</c:v>
                </c:pt>
                <c:pt idx="9117">
                  <c:v>0.81628996113369579</c:v>
                </c:pt>
                <c:pt idx="9118">
                  <c:v>4.2318825373918001</c:v>
                </c:pt>
                <c:pt idx="9119">
                  <c:v>2.9496296922125733</c:v>
                </c:pt>
                <c:pt idx="9120">
                  <c:v>7.1863334971799017E-2</c:v>
                </c:pt>
                <c:pt idx="9121">
                  <c:v>2.0861888821110539</c:v>
                </c:pt>
                <c:pt idx="9122">
                  <c:v>0.80393144524842264</c:v>
                </c:pt>
                <c:pt idx="9123">
                  <c:v>2.9181904359367183</c:v>
                </c:pt>
                <c:pt idx="9124">
                  <c:v>1.3855553905100464</c:v>
                </c:pt>
                <c:pt idx="9125">
                  <c:v>3.2247197408637551</c:v>
                </c:pt>
                <c:pt idx="9126">
                  <c:v>2.261350124813434</c:v>
                </c:pt>
                <c:pt idx="9127">
                  <c:v>1.6359375907574925</c:v>
                </c:pt>
                <c:pt idx="9128">
                  <c:v>0.24702453175734512</c:v>
                </c:pt>
                <c:pt idx="9129">
                  <c:v>0.58498838648474727</c:v>
                </c:pt>
                <c:pt idx="9130">
                  <c:v>0.40982714378236712</c:v>
                </c:pt>
                <c:pt idx="9131">
                  <c:v>1.0790259707909244</c:v>
                </c:pt>
                <c:pt idx="9132">
                  <c:v>3.2123681125035901</c:v>
                </c:pt>
                <c:pt idx="9133">
                  <c:v>0.49740202552930057</c:v>
                </c:pt>
                <c:pt idx="9134">
                  <c:v>2.4678886360656986</c:v>
                </c:pt>
                <c:pt idx="9135">
                  <c:v>0.45362032426009036</c:v>
                </c:pt>
                <c:pt idx="9136">
                  <c:v>0.84772462572614615</c:v>
                </c:pt>
                <c:pt idx="9137">
                  <c:v>1.2979690295545998</c:v>
                </c:pt>
                <c:pt idx="9138">
                  <c:v>0.46596747572893543</c:v>
                </c:pt>
                <c:pt idx="9139">
                  <c:v>2.436499888307301</c:v>
                </c:pt>
                <c:pt idx="9140">
                  <c:v>0.15943817080189851</c:v>
                </c:pt>
                <c:pt idx="9141">
                  <c:v>3.3560878030884123</c:v>
                </c:pt>
                <c:pt idx="9142">
                  <c:v>0.14709101933305341</c:v>
                </c:pt>
                <c:pt idx="9143">
                  <c:v>4.0443742580126596</c:v>
                </c:pt>
                <c:pt idx="9144">
                  <c:v>4.6136396873890106</c:v>
                </c:pt>
                <c:pt idx="9145">
                  <c:v>1.6359375907574925</c:v>
                </c:pt>
                <c:pt idx="9146">
                  <c:v>1.0666675696977364</c:v>
                </c:pt>
                <c:pt idx="9147">
                  <c:v>1.0790259707909244</c:v>
                </c:pt>
                <c:pt idx="9148">
                  <c:v>2.0423957016333305</c:v>
                </c:pt>
                <c:pt idx="9149">
                  <c:v>4.2318825373918001</c:v>
                </c:pt>
                <c:pt idx="9150">
                  <c:v>13.077366880784517</c:v>
                </c:pt>
                <c:pt idx="9151">
                  <c:v>11.413344258478714</c:v>
                </c:pt>
                <c:pt idx="9152">
                  <c:v>0.54119520600702387</c:v>
                </c:pt>
                <c:pt idx="9153">
                  <c:v>10.17492591892786</c:v>
                </c:pt>
                <c:pt idx="9154">
                  <c:v>19.326946454772724</c:v>
                </c:pt>
                <c:pt idx="9155">
                  <c:v>17.969530048090999</c:v>
                </c:pt>
                <c:pt idx="9156">
                  <c:v>10.744191348304211</c:v>
                </c:pt>
                <c:pt idx="9157">
                  <c:v>0.67256338302376595</c:v>
                </c:pt>
                <c:pt idx="9158">
                  <c:v>3.5750422262685162</c:v>
                </c:pt>
                <c:pt idx="9159">
                  <c:v>4.6697799045434936</c:v>
                </c:pt>
                <c:pt idx="9160">
                  <c:v>2.9181904359367183</c:v>
                </c:pt>
                <c:pt idx="9161">
                  <c:v>3.3560878030884123</c:v>
                </c:pt>
                <c:pt idx="9162">
                  <c:v>2.9181904359367183</c:v>
                </c:pt>
                <c:pt idx="9163">
                  <c:v>1.9110276394086738</c:v>
                </c:pt>
                <c:pt idx="9164">
                  <c:v>5.9834720059985749</c:v>
                </c:pt>
                <c:pt idx="9165">
                  <c:v>4.3632505996164559</c:v>
                </c:pt>
                <c:pt idx="9166">
                  <c:v>4.9325160289928078</c:v>
                </c:pt>
                <c:pt idx="9167">
                  <c:v>8.3919029336494848</c:v>
                </c:pt>
                <c:pt idx="9168">
                  <c:v>5.1514704521729113</c:v>
                </c:pt>
                <c:pt idx="9169">
                  <c:v>1.198035631922393</c:v>
                </c:pt>
                <c:pt idx="9170">
                  <c:v>0.86007166240290611</c:v>
                </c:pt>
                <c:pt idx="9171">
                  <c:v>1.1104607501754598</c:v>
                </c:pt>
                <c:pt idx="9172">
                  <c:v>0.46596747572893543</c:v>
                </c:pt>
                <c:pt idx="9173">
                  <c:v>0.68492189890903887</c:v>
                </c:pt>
                <c:pt idx="9174">
                  <c:v>5.9504715773649297E-2</c:v>
                </c:pt>
                <c:pt idx="9175">
                  <c:v>1.0790259707909244</c:v>
                </c:pt>
                <c:pt idx="9176">
                  <c:v>2.2175569443357106</c:v>
                </c:pt>
                <c:pt idx="9177">
                  <c:v>0.33459941350427863</c:v>
                </c:pt>
                <c:pt idx="9178">
                  <c:v>4.0443742580126596</c:v>
                </c:pt>
                <c:pt idx="9179">
                  <c:v>0.33459941350427863</c:v>
                </c:pt>
                <c:pt idx="9180">
                  <c:v>1.3732003183873274</c:v>
                </c:pt>
                <c:pt idx="9181">
                  <c:v>9.7808217322538908</c:v>
                </c:pt>
                <c:pt idx="9182">
                  <c:v>6.4090108572649962</c:v>
                </c:pt>
                <c:pt idx="9183">
                  <c:v>3.9567878970572132</c:v>
                </c:pt>
                <c:pt idx="9184">
                  <c:v>0.90386484288062929</c:v>
                </c:pt>
                <c:pt idx="9185">
                  <c:v>4.4508254813633901</c:v>
                </c:pt>
                <c:pt idx="9186">
                  <c:v>2.1299820625887773</c:v>
                </c:pt>
                <c:pt idx="9187">
                  <c:v>0.49740202552930057</c:v>
                </c:pt>
                <c:pt idx="9188">
                  <c:v>3.2685129213414785</c:v>
                </c:pt>
                <c:pt idx="9189">
                  <c:v>4.5384118423188369</c:v>
                </c:pt>
                <c:pt idx="9190">
                  <c:v>1.6044983344816368</c:v>
                </c:pt>
                <c:pt idx="9191">
                  <c:v>2.8306155541897851</c:v>
                </c:pt>
                <c:pt idx="9192">
                  <c:v>0.99143960983547785</c:v>
                </c:pt>
                <c:pt idx="9193">
                  <c:v>3.3560878030884123</c:v>
                </c:pt>
                <c:pt idx="9194">
                  <c:v>3.9691464129424863</c:v>
                </c:pt>
                <c:pt idx="9195">
                  <c:v>7.1657960452289986</c:v>
                </c:pt>
                <c:pt idx="9196">
                  <c:v>4.4070437800941802</c:v>
                </c:pt>
                <c:pt idx="9197">
                  <c:v>1.8234527576617403</c:v>
                </c:pt>
                <c:pt idx="9198">
                  <c:v>0.11564499032417513</c:v>
                </c:pt>
                <c:pt idx="9199">
                  <c:v>3.8254198348325561</c:v>
                </c:pt>
                <c:pt idx="9200">
                  <c:v>1.7235170641878312</c:v>
                </c:pt>
                <c:pt idx="9201">
                  <c:v>2.9058399554974046</c:v>
                </c:pt>
                <c:pt idx="9202">
                  <c:v>5.7083773656639885</c:v>
                </c:pt>
                <c:pt idx="9203">
                  <c:v>2.730681008636727</c:v>
                </c:pt>
                <c:pt idx="9204">
                  <c:v>5.5770093034393318</c:v>
                </c:pt>
                <c:pt idx="9205">
                  <c:v>3.5626848583040935</c:v>
                </c:pt>
                <c:pt idx="9206">
                  <c:v>2.862050218782235</c:v>
                </c:pt>
                <c:pt idx="9207">
                  <c:v>2.9496296922125733</c:v>
                </c:pt>
                <c:pt idx="9208">
                  <c:v>0.64112871843131558</c:v>
                </c:pt>
                <c:pt idx="9209">
                  <c:v>2.8306155541897851</c:v>
                </c:pt>
                <c:pt idx="9210">
                  <c:v>0.49740202552930057</c:v>
                </c:pt>
                <c:pt idx="9211">
                  <c:v>5.3580663594677409</c:v>
                </c:pt>
                <c:pt idx="9212">
                  <c:v>5.533227602170121</c:v>
                </c:pt>
                <c:pt idx="9213">
                  <c:v>4.701214569135943</c:v>
                </c:pt>
                <c:pt idx="9214">
                  <c:v>5.7521705461417119</c:v>
                </c:pt>
                <c:pt idx="9215">
                  <c:v>8.160600325871771</c:v>
                </c:pt>
                <c:pt idx="9216">
                  <c:v>3.0372091656429125</c:v>
                </c:pt>
                <c:pt idx="9217">
                  <c:v>2.6992474919651279</c:v>
                </c:pt>
                <c:pt idx="9218">
                  <c:v>13.996966274774142</c:v>
                </c:pt>
                <c:pt idx="9219">
                  <c:v>14.741392946852871</c:v>
                </c:pt>
                <c:pt idx="9220">
                  <c:v>15.923751423708834</c:v>
                </c:pt>
                <c:pt idx="9221">
                  <c:v>16.887086602133618</c:v>
                </c:pt>
                <c:pt idx="9222">
                  <c:v>15.091738390674658</c:v>
                </c:pt>
                <c:pt idx="9223">
                  <c:v>1.3294105816721578</c:v>
                </c:pt>
                <c:pt idx="9224">
                  <c:v>10.35008716163024</c:v>
                </c:pt>
                <c:pt idx="9225">
                  <c:v>5.1829051167653617</c:v>
                </c:pt>
                <c:pt idx="9226">
                  <c:v>0.67256338302376595</c:v>
                </c:pt>
                <c:pt idx="9227">
                  <c:v>1.6482915149593602</c:v>
                </c:pt>
                <c:pt idx="9228">
                  <c:v>3.5626848583040935</c:v>
                </c:pt>
                <c:pt idx="9229">
                  <c:v>2.1176246946243555</c:v>
                </c:pt>
                <c:pt idx="9230">
                  <c:v>1.6359375907574925</c:v>
                </c:pt>
                <c:pt idx="9231">
                  <c:v>2.0300452211940168</c:v>
                </c:pt>
                <c:pt idx="9232">
                  <c:v>3.2561567012979085</c:v>
                </c:pt>
                <c:pt idx="9233">
                  <c:v>3.2561567012979085</c:v>
                </c:pt>
                <c:pt idx="9234">
                  <c:v>0.37839259398200198</c:v>
                </c:pt>
                <c:pt idx="9235">
                  <c:v>5.326620215666777</c:v>
                </c:pt>
                <c:pt idx="9236">
                  <c:v>1.2541873282853895</c:v>
                </c:pt>
                <c:pt idx="9237">
                  <c:v>0.84772462572614615</c:v>
                </c:pt>
                <c:pt idx="9238">
                  <c:v>5.7959637266194344</c:v>
                </c:pt>
                <c:pt idx="9239">
                  <c:v>6.4528040377427196</c:v>
                </c:pt>
                <c:pt idx="9240">
                  <c:v>1.6797273274726614</c:v>
                </c:pt>
                <c:pt idx="9241">
                  <c:v>5.7207358815492615</c:v>
                </c:pt>
                <c:pt idx="9242">
                  <c:v>2.7744707453518962</c:v>
                </c:pt>
                <c:pt idx="9243">
                  <c:v>3.8692130153102799</c:v>
                </c:pt>
                <c:pt idx="9244">
                  <c:v>2.8070154494075697E-2</c:v>
                </c:pt>
                <c:pt idx="9245">
                  <c:v>10.393880342107964</c:v>
                </c:pt>
                <c:pt idx="9246">
                  <c:v>2.862050218782235</c:v>
                </c:pt>
                <c:pt idx="9247">
                  <c:v>5.501781458369158</c:v>
                </c:pt>
                <c:pt idx="9248">
                  <c:v>10.012077275276701</c:v>
                </c:pt>
                <c:pt idx="9249">
                  <c:v>9.0049603955827084</c:v>
                </c:pt>
                <c:pt idx="9250">
                  <c:v>6.158633248700955</c:v>
                </c:pt>
                <c:pt idx="9251">
                  <c:v>0.32225226203543356</c:v>
                </c:pt>
                <c:pt idx="9252">
                  <c:v>1.9548208198863972</c:v>
                </c:pt>
                <c:pt idx="9253">
                  <c:v>1.8110965376181696</c:v>
                </c:pt>
                <c:pt idx="9254">
                  <c:v>0.24702453175734512</c:v>
                </c:pt>
                <c:pt idx="9255">
                  <c:v>0.77249678065597249</c:v>
                </c:pt>
                <c:pt idx="9256">
                  <c:v>0.33459941350427863</c:v>
                </c:pt>
                <c:pt idx="9257">
                  <c:v>2.5993117984912186</c:v>
                </c:pt>
                <c:pt idx="9258">
                  <c:v>2.6431015352063882</c:v>
                </c:pt>
                <c:pt idx="9259">
                  <c:v>0.553542357475869</c:v>
                </c:pt>
                <c:pt idx="9260">
                  <c:v>0.72870360017824909</c:v>
                </c:pt>
                <c:pt idx="9261">
                  <c:v>3.0372091656429125</c:v>
                </c:pt>
                <c:pt idx="9262">
                  <c:v>1.3855553905100464</c:v>
                </c:pt>
                <c:pt idx="9263">
                  <c:v>0.553542357475869</c:v>
                </c:pt>
                <c:pt idx="9264">
                  <c:v>1.4293370917792565</c:v>
                </c:pt>
                <c:pt idx="9265">
                  <c:v>1.1666009673299429</c:v>
                </c:pt>
                <c:pt idx="9266">
                  <c:v>4.3194574191387334</c:v>
                </c:pt>
                <c:pt idx="9267">
                  <c:v>3.1809265603860317</c:v>
                </c:pt>
                <c:pt idx="9268">
                  <c:v>2.0300452211940168</c:v>
                </c:pt>
                <c:pt idx="9269">
                  <c:v>3.2561567012979085</c:v>
                </c:pt>
                <c:pt idx="9270">
                  <c:v>4.6574328678667332</c:v>
                </c:pt>
                <c:pt idx="9271">
                  <c:v>0.99143960983547785</c:v>
                </c:pt>
                <c:pt idx="9272">
                  <c:v>1.0666675696977364</c:v>
                </c:pt>
                <c:pt idx="9273">
                  <c:v>2.8743972554589949</c:v>
                </c:pt>
                <c:pt idx="9274">
                  <c:v>0.33459941350427863</c:v>
                </c:pt>
                <c:pt idx="9275">
                  <c:v>3.3122946226106889</c:v>
                </c:pt>
                <c:pt idx="9276">
                  <c:v>6.815474707745091</c:v>
                </c:pt>
                <c:pt idx="9277">
                  <c:v>0.93529950747307955</c:v>
                </c:pt>
                <c:pt idx="9278">
                  <c:v>0.71635656350148913</c:v>
                </c:pt>
                <c:pt idx="9279">
                  <c:v>5.0953302350184275</c:v>
                </c:pt>
                <c:pt idx="9280">
                  <c:v>10.043557856703202</c:v>
                </c:pt>
                <c:pt idx="9281">
                  <c:v>12.057886893521847</c:v>
                </c:pt>
                <c:pt idx="9282">
                  <c:v>3.7378449530856228</c:v>
                </c:pt>
                <c:pt idx="9283">
                  <c:v>4.8887228485150835</c:v>
                </c:pt>
                <c:pt idx="9284">
                  <c:v>15.223060536065262</c:v>
                </c:pt>
                <c:pt idx="9285">
                  <c:v>18.638699029157419</c:v>
                </c:pt>
                <c:pt idx="9286">
                  <c:v>7.4285321696783129</c:v>
                </c:pt>
                <c:pt idx="9287">
                  <c:v>3.4874558653130689</c:v>
                </c:pt>
                <c:pt idx="9288">
                  <c:v>2.4678886360656986</c:v>
                </c:pt>
                <c:pt idx="9289">
                  <c:v>5.3142731789900175</c:v>
                </c:pt>
                <c:pt idx="9290">
                  <c:v>8.8174521162035688</c:v>
                </c:pt>
                <c:pt idx="9291">
                  <c:v>10.787984528781935</c:v>
                </c:pt>
                <c:pt idx="9292">
                  <c:v>3.8692130153102799</c:v>
                </c:pt>
                <c:pt idx="9293">
                  <c:v>4.9763092094705303</c:v>
                </c:pt>
                <c:pt idx="9294">
                  <c:v>6.5527385832957767</c:v>
                </c:pt>
                <c:pt idx="9295">
                  <c:v>5.5893678193246057</c:v>
                </c:pt>
                <c:pt idx="9296">
                  <c:v>2.3489250065603677</c:v>
                </c:pt>
                <c:pt idx="9297">
                  <c:v>0.76014974397921253</c:v>
                </c:pt>
                <c:pt idx="9298">
                  <c:v>3.049558498161375</c:v>
                </c:pt>
                <c:pt idx="9299">
                  <c:v>0.59733553795359229</c:v>
                </c:pt>
                <c:pt idx="9300">
                  <c:v>0.23466590107998689</c:v>
                </c:pt>
                <c:pt idx="9301">
                  <c:v>1.5921490019631743</c:v>
                </c:pt>
                <c:pt idx="9302">
                  <c:v>3.7378449530856228</c:v>
                </c:pt>
                <c:pt idx="9303">
                  <c:v>0.11564499032417513</c:v>
                </c:pt>
                <c:pt idx="9304">
                  <c:v>0.97909268795080273</c:v>
                </c:pt>
                <c:pt idx="9305">
                  <c:v>2.3927181870380907</c:v>
                </c:pt>
                <c:pt idx="9306">
                  <c:v>4.1005144751671425</c:v>
                </c:pt>
                <c:pt idx="9307">
                  <c:v>2.5678679505319582</c:v>
                </c:pt>
                <c:pt idx="9308">
                  <c:v>0.33459941350427863</c:v>
                </c:pt>
                <c:pt idx="9309">
                  <c:v>0.29080623302655528</c:v>
                </c:pt>
                <c:pt idx="9310">
                  <c:v>3.8254198348325561</c:v>
                </c:pt>
                <c:pt idx="9311">
                  <c:v>3.6502700713386891</c:v>
                </c:pt>
                <c:pt idx="9312">
                  <c:v>1.8110965376181696</c:v>
                </c:pt>
                <c:pt idx="9313">
                  <c:v>6.6279652804450997</c:v>
                </c:pt>
                <c:pt idx="9314">
                  <c:v>4.307110382461973</c:v>
                </c:pt>
                <c:pt idx="9315">
                  <c:v>3.2999464380130772</c:v>
                </c:pt>
                <c:pt idx="9316">
                  <c:v>11.544777752191896</c:v>
                </c:pt>
                <c:pt idx="9317">
                  <c:v>11.719950474102792</c:v>
                </c:pt>
                <c:pt idx="9318">
                  <c:v>6.9468427699697477</c:v>
                </c:pt>
                <c:pt idx="9319">
                  <c:v>2.7868223737120617</c:v>
                </c:pt>
                <c:pt idx="9320">
                  <c:v>1.4293370917792565</c:v>
                </c:pt>
                <c:pt idx="9321">
                  <c:v>0.46596747572893543</c:v>
                </c:pt>
                <c:pt idx="9322">
                  <c:v>5.7521705461417119</c:v>
                </c:pt>
                <c:pt idx="9323">
                  <c:v>1.8548862743333394</c:v>
                </c:pt>
                <c:pt idx="9324">
                  <c:v>0.99143960983547785</c:v>
                </c:pt>
                <c:pt idx="9325">
                  <c:v>3.6502700713386891</c:v>
                </c:pt>
                <c:pt idx="9326">
                  <c:v>2.8182604820670658</c:v>
                </c:pt>
                <c:pt idx="9327">
                  <c:v>3.7378449530856228</c:v>
                </c:pt>
                <c:pt idx="9328">
                  <c:v>1.4607797918176659</c:v>
                </c:pt>
                <c:pt idx="9329">
                  <c:v>2.5993117984912186</c:v>
                </c:pt>
                <c:pt idx="9330">
                  <c:v>2.3804170671953835</c:v>
                </c:pt>
                <c:pt idx="9331">
                  <c:v>4.6697799045434936</c:v>
                </c:pt>
                <c:pt idx="9332">
                  <c:v>15.442083834496446</c:v>
                </c:pt>
                <c:pt idx="9333">
                  <c:v>22.579740895897125</c:v>
                </c:pt>
                <c:pt idx="9334">
                  <c:v>11.325757897523268</c:v>
                </c:pt>
                <c:pt idx="9335">
                  <c:v>3.6940517726078994</c:v>
                </c:pt>
                <c:pt idx="9336">
                  <c:v>13.984637604831002</c:v>
                </c:pt>
                <c:pt idx="9337">
                  <c:v>13.196429231483062</c:v>
                </c:pt>
                <c:pt idx="9338">
                  <c:v>8.4233479295295979</c:v>
                </c:pt>
                <c:pt idx="9339">
                  <c:v>11.663782706847876</c:v>
                </c:pt>
                <c:pt idx="9340">
                  <c:v>9.9121897944785466</c:v>
                </c:pt>
                <c:pt idx="9341">
                  <c:v>1.3732003183873274</c:v>
                </c:pt>
                <c:pt idx="9342">
                  <c:v>4.4070437800941802</c:v>
                </c:pt>
                <c:pt idx="9343">
                  <c:v>13.077366880784517</c:v>
                </c:pt>
                <c:pt idx="9344">
                  <c:v>11.457194834999004</c:v>
                </c:pt>
                <c:pt idx="9345">
                  <c:v>3.049558498161375</c:v>
                </c:pt>
                <c:pt idx="9346">
                  <c:v>2.6116611310096816</c:v>
                </c:pt>
                <c:pt idx="9347">
                  <c:v>5.8521039437739191</c:v>
                </c:pt>
                <c:pt idx="9348">
                  <c:v>4.9325160289928078</c:v>
                </c:pt>
                <c:pt idx="9349">
                  <c:v>5.4579997570999472</c:v>
                </c:pt>
                <c:pt idx="9350">
                  <c:v>0.46596747572893543</c:v>
                </c:pt>
                <c:pt idx="9351">
                  <c:v>2.0423957016333305</c:v>
                </c:pt>
                <c:pt idx="9352">
                  <c:v>0.29080623302655528</c:v>
                </c:pt>
                <c:pt idx="9353">
                  <c:v>6.2776427950403395</c:v>
                </c:pt>
                <c:pt idx="9354">
                  <c:v>6.3652291559957854</c:v>
                </c:pt>
                <c:pt idx="9355">
                  <c:v>8.7736589357258445</c:v>
                </c:pt>
                <c:pt idx="9356">
                  <c:v>2.9496296922125733</c:v>
                </c:pt>
                <c:pt idx="9357">
                  <c:v>3.8692130153102799</c:v>
                </c:pt>
                <c:pt idx="9358">
                  <c:v>4.2195355007150406</c:v>
                </c:pt>
                <c:pt idx="9359">
                  <c:v>1.3294105816721578</c:v>
                </c:pt>
                <c:pt idx="9360">
                  <c:v>5.0515370545407041</c:v>
                </c:pt>
                <c:pt idx="9361">
                  <c:v>2.9058399554974046</c:v>
                </c:pt>
                <c:pt idx="9362">
                  <c:v>2.3927181870380907</c:v>
                </c:pt>
                <c:pt idx="9363">
                  <c:v>6.7278986780773069</c:v>
                </c:pt>
                <c:pt idx="9364">
                  <c:v>6.4651625536279917</c:v>
                </c:pt>
                <c:pt idx="9365">
                  <c:v>10.450009080053933</c:v>
                </c:pt>
                <c:pt idx="9366">
                  <c:v>11.413344258478714</c:v>
                </c:pt>
                <c:pt idx="9367">
                  <c:v>5.4142065766222247</c:v>
                </c:pt>
                <c:pt idx="9368">
                  <c:v>4.9763092094705303</c:v>
                </c:pt>
                <c:pt idx="9369">
                  <c:v>1.7796595771840169</c:v>
                </c:pt>
                <c:pt idx="9370">
                  <c:v>4.1319491397595938</c:v>
                </c:pt>
                <c:pt idx="9371">
                  <c:v>11.444836319113731</c:v>
                </c:pt>
                <c:pt idx="9372">
                  <c:v>6.9344945853721365</c:v>
                </c:pt>
                <c:pt idx="9373">
                  <c:v>0.90386484288062929</c:v>
                </c:pt>
                <c:pt idx="9374">
                  <c:v>0.71635656350148913</c:v>
                </c:pt>
                <c:pt idx="9375">
                  <c:v>0.14709101933305341</c:v>
                </c:pt>
                <c:pt idx="9376">
                  <c:v>3.2247197408637551</c:v>
                </c:pt>
                <c:pt idx="9377">
                  <c:v>1.6482915149593602</c:v>
                </c:pt>
                <c:pt idx="9378">
                  <c:v>1.8548862743333394</c:v>
                </c:pt>
                <c:pt idx="9379">
                  <c:v>0.10329789625137262</c:v>
                </c:pt>
                <c:pt idx="9380">
                  <c:v>0.14709101933305341</c:v>
                </c:pt>
                <c:pt idx="9381">
                  <c:v>1.4731302722569799</c:v>
                </c:pt>
                <c:pt idx="9382">
                  <c:v>1.7796595771840169</c:v>
                </c:pt>
                <c:pt idx="9383">
                  <c:v>1.4731302722569799</c:v>
                </c:pt>
                <c:pt idx="9384">
                  <c:v>0.84772462572614615</c:v>
                </c:pt>
                <c:pt idx="9385">
                  <c:v>5.4018480607369508</c:v>
                </c:pt>
                <c:pt idx="9386">
                  <c:v>5.9273317888440928</c:v>
                </c:pt>
                <c:pt idx="9387">
                  <c:v>6.4090108572649962</c:v>
                </c:pt>
                <c:pt idx="9388">
                  <c:v>2.4241528516305415</c:v>
                </c:pt>
                <c:pt idx="9389">
                  <c:v>6.102493031546472</c:v>
                </c:pt>
                <c:pt idx="9390">
                  <c:v>7.2410238902991741</c:v>
                </c:pt>
                <c:pt idx="9391">
                  <c:v>1.5921490019631743</c:v>
                </c:pt>
                <c:pt idx="9392">
                  <c:v>7.3847389892005904</c:v>
                </c:pt>
                <c:pt idx="9393">
                  <c:v>22.930086339718912</c:v>
                </c:pt>
                <c:pt idx="9394">
                  <c:v>20.828128468873324</c:v>
                </c:pt>
                <c:pt idx="9395">
                  <c:v>12.902194158873623</c:v>
                </c:pt>
                <c:pt idx="9396">
                  <c:v>11.457194834999004</c:v>
                </c:pt>
                <c:pt idx="9397">
                  <c:v>7.9102227173077315</c:v>
                </c:pt>
                <c:pt idx="9398">
                  <c:v>4.9639506935852582</c:v>
                </c:pt>
                <c:pt idx="9399">
                  <c:v>9.8684080932093377</c:v>
                </c:pt>
                <c:pt idx="9400">
                  <c:v>8.5547159917542537</c:v>
                </c:pt>
                <c:pt idx="9401">
                  <c:v>5.3142731789900175</c:v>
                </c:pt>
                <c:pt idx="9402">
                  <c:v>18.363611276347939</c:v>
                </c:pt>
                <c:pt idx="9403">
                  <c:v>12.583370621628987</c:v>
                </c:pt>
                <c:pt idx="9404">
                  <c:v>1.5483592652480049</c:v>
                </c:pt>
                <c:pt idx="9405">
                  <c:v>0.19087272060226354</c:v>
                </c:pt>
                <c:pt idx="9406">
                  <c:v>0.10329789625137262</c:v>
                </c:pt>
                <c:pt idx="9407">
                  <c:v>0.64112871843131558</c:v>
                </c:pt>
                <c:pt idx="9408">
                  <c:v>0.94765802335835259</c:v>
                </c:pt>
                <c:pt idx="9409">
                  <c:v>1.2103941478076663</c:v>
                </c:pt>
                <c:pt idx="9410">
                  <c:v>9.8370193454509387</c:v>
                </c:pt>
                <c:pt idx="9411">
                  <c:v>6.8592667403019627</c:v>
                </c:pt>
                <c:pt idx="9412">
                  <c:v>4.4946186618411144</c:v>
                </c:pt>
                <c:pt idx="9413">
                  <c:v>8.567063028431015</c:v>
                </c:pt>
                <c:pt idx="9414">
                  <c:v>5.8083107632961948</c:v>
                </c:pt>
                <c:pt idx="9415">
                  <c:v>0.64112871843131558</c:v>
                </c:pt>
                <c:pt idx="9416">
                  <c:v>1.1666009673299429</c:v>
                </c:pt>
                <c:pt idx="9417">
                  <c:v>0.20323135127962177</c:v>
                </c:pt>
                <c:pt idx="9418">
                  <c:v>3.2123681125035901</c:v>
                </c:pt>
                <c:pt idx="9419">
                  <c:v>0.27845908155771026</c:v>
                </c:pt>
                <c:pt idx="9420">
                  <c:v>0.54119520600702387</c:v>
                </c:pt>
                <c:pt idx="9421">
                  <c:v>5.4456412412146751</c:v>
                </c:pt>
                <c:pt idx="9422">
                  <c:v>0.14709101933305341</c:v>
                </c:pt>
                <c:pt idx="9423">
                  <c:v>3.2999464380130772</c:v>
                </c:pt>
                <c:pt idx="9424">
                  <c:v>2.0300452211940168</c:v>
                </c:pt>
                <c:pt idx="9425">
                  <c:v>0.50976065620665878</c:v>
                </c:pt>
                <c:pt idx="9426">
                  <c:v>1.2541873282853895</c:v>
                </c:pt>
                <c:pt idx="9427">
                  <c:v>2.6868912719215579</c:v>
                </c:pt>
                <c:pt idx="9428">
                  <c:v>12.145473254477293</c:v>
                </c:pt>
                <c:pt idx="9429">
                  <c:v>2.1614144313395247</c:v>
                </c:pt>
                <c:pt idx="9430">
                  <c:v>7.1657960452289986</c:v>
                </c:pt>
                <c:pt idx="9431">
                  <c:v>3.5750422262685162</c:v>
                </c:pt>
                <c:pt idx="9432">
                  <c:v>2.8070154494075697E-2</c:v>
                </c:pt>
                <c:pt idx="9433">
                  <c:v>0.19087272060226354</c:v>
                </c:pt>
                <c:pt idx="9434">
                  <c:v>1.2856208449569886</c:v>
                </c:pt>
                <c:pt idx="9435">
                  <c:v>1.5607051540039136</c:v>
                </c:pt>
                <c:pt idx="9436">
                  <c:v>6.3652291559957854</c:v>
                </c:pt>
                <c:pt idx="9437">
                  <c:v>8.2043935063494935</c:v>
                </c:pt>
                <c:pt idx="9438">
                  <c:v>4.1005144751671425</c:v>
                </c:pt>
                <c:pt idx="9439">
                  <c:v>2.7868223737120617</c:v>
                </c:pt>
                <c:pt idx="9440">
                  <c:v>1.2103941478076663</c:v>
                </c:pt>
                <c:pt idx="9441">
                  <c:v>1.7235170641878312</c:v>
                </c:pt>
                <c:pt idx="9442">
                  <c:v>0.58498838648474727</c:v>
                </c:pt>
                <c:pt idx="9443">
                  <c:v>1.6920846954370836</c:v>
                </c:pt>
                <c:pt idx="9444">
                  <c:v>1.2541873282853895</c:v>
                </c:pt>
                <c:pt idx="9445">
                  <c:v>4.9201689923160474</c:v>
                </c:pt>
                <c:pt idx="9446">
                  <c:v>2.2175569443357106</c:v>
                </c:pt>
                <c:pt idx="9447">
                  <c:v>6.9030599207796861</c:v>
                </c:pt>
                <c:pt idx="9448">
                  <c:v>9.048753576060431</c:v>
                </c:pt>
                <c:pt idx="9449">
                  <c:v>17.500191128821744</c:v>
                </c:pt>
                <c:pt idx="9450">
                  <c:v>12.814607797918177</c:v>
                </c:pt>
                <c:pt idx="9451">
                  <c:v>10.099663636232147</c:v>
                </c:pt>
                <c:pt idx="9452">
                  <c:v>0.19087272060226354</c:v>
                </c:pt>
                <c:pt idx="9453">
                  <c:v>2.8070154494075697E-2</c:v>
                </c:pt>
                <c:pt idx="9454">
                  <c:v>0.86007166240290611</c:v>
                </c:pt>
                <c:pt idx="9455">
                  <c:v>1.7358663967062937</c:v>
                </c:pt>
                <c:pt idx="9456">
                  <c:v>1.8234527576617403</c:v>
                </c:pt>
                <c:pt idx="9457">
                  <c:v>7.6036945603015456</c:v>
                </c:pt>
                <c:pt idx="9458">
                  <c:v>1.5607051540039136</c:v>
                </c:pt>
                <c:pt idx="9459">
                  <c:v>7.6789212574508676</c:v>
                </c:pt>
                <c:pt idx="9460">
                  <c:v>10.218719099405584</c:v>
                </c:pt>
                <c:pt idx="9461">
                  <c:v>9.211556302877538</c:v>
                </c:pt>
                <c:pt idx="9462">
                  <c:v>13.152636051005336</c:v>
                </c:pt>
                <c:pt idx="9463">
                  <c:v>20.94723673640592</c:v>
                </c:pt>
                <c:pt idx="9464">
                  <c:v>11.444836319113731</c:v>
                </c:pt>
                <c:pt idx="9465">
                  <c:v>6.5841720999673763</c:v>
                </c:pt>
                <c:pt idx="9466">
                  <c:v>5.4894344216923985</c:v>
                </c:pt>
                <c:pt idx="9467">
                  <c:v>4.1757423202373163</c:v>
                </c:pt>
                <c:pt idx="9468">
                  <c:v>0.20323135127962177</c:v>
                </c:pt>
                <c:pt idx="9469">
                  <c:v>2.9181904359367183</c:v>
                </c:pt>
                <c:pt idx="9470">
                  <c:v>13.252539602695409</c:v>
                </c:pt>
                <c:pt idx="9471">
                  <c:v>21.791578439383237</c:v>
                </c:pt>
                <c:pt idx="9472">
                  <c:v>19.120366618369811</c:v>
                </c:pt>
                <c:pt idx="9473">
                  <c:v>6.4651625536279917</c:v>
                </c:pt>
                <c:pt idx="9474">
                  <c:v>3.4751053848737556</c:v>
                </c:pt>
                <c:pt idx="9475">
                  <c:v>1.8986760110485084</c:v>
                </c:pt>
                <c:pt idx="9476">
                  <c:v>4.6697799045434936</c:v>
                </c:pt>
                <c:pt idx="9477">
                  <c:v>8.7422242711333951</c:v>
                </c:pt>
                <c:pt idx="9478">
                  <c:v>0.29080623302655528</c:v>
                </c:pt>
                <c:pt idx="9479">
                  <c:v>0.84772462572614615</c:v>
                </c:pt>
                <c:pt idx="9480">
                  <c:v>0.50976065620665878</c:v>
                </c:pt>
                <c:pt idx="9481">
                  <c:v>4.0443742580126596</c:v>
                </c:pt>
                <c:pt idx="9482">
                  <c:v>4.2633172019842496</c:v>
                </c:pt>
                <c:pt idx="9483">
                  <c:v>2.862050218782235</c:v>
                </c:pt>
                <c:pt idx="9484">
                  <c:v>2.9496296922125733</c:v>
                </c:pt>
                <c:pt idx="9485">
                  <c:v>5.5770093034393318</c:v>
                </c:pt>
                <c:pt idx="9486">
                  <c:v>6.4090108572649962</c:v>
                </c:pt>
                <c:pt idx="9487">
                  <c:v>2.555522061776049</c:v>
                </c:pt>
                <c:pt idx="9488">
                  <c:v>2.2489939047698639</c:v>
                </c:pt>
                <c:pt idx="9489">
                  <c:v>0.49740202552930057</c:v>
                </c:pt>
                <c:pt idx="9490">
                  <c:v>0.19087272060226354</c:v>
                </c:pt>
                <c:pt idx="9491">
                  <c:v>0.553542357475869</c:v>
                </c:pt>
                <c:pt idx="9492">
                  <c:v>2.4802930687850244</c:v>
                </c:pt>
                <c:pt idx="9493">
                  <c:v>3.1247886390732513</c:v>
                </c:pt>
                <c:pt idx="9494">
                  <c:v>2.8182604820670658</c:v>
                </c:pt>
                <c:pt idx="9495">
                  <c:v>0.50976065620665878</c:v>
                </c:pt>
                <c:pt idx="9496">
                  <c:v>1.2103941478076663</c:v>
                </c:pt>
                <c:pt idx="9497">
                  <c:v>9.136328457807366</c:v>
                </c:pt>
                <c:pt idx="9498">
                  <c:v>15.179324751630105</c:v>
                </c:pt>
                <c:pt idx="9499">
                  <c:v>4.8011479667681503</c:v>
                </c:pt>
                <c:pt idx="9500">
                  <c:v>6.1900679132934053</c:v>
                </c:pt>
                <c:pt idx="9501">
                  <c:v>7.284805591568384</c:v>
                </c:pt>
                <c:pt idx="9502">
                  <c:v>2.9058399554974046</c:v>
                </c:pt>
                <c:pt idx="9503">
                  <c:v>8.260534871424829</c:v>
                </c:pt>
                <c:pt idx="9504">
                  <c:v>5.6331495205938147</c:v>
                </c:pt>
                <c:pt idx="9505">
                  <c:v>4.3509035629396964</c:v>
                </c:pt>
                <c:pt idx="9506">
                  <c:v>4.876375811838324</c:v>
                </c:pt>
                <c:pt idx="9507">
                  <c:v>1.9110276394086738</c:v>
                </c:pt>
                <c:pt idx="9508">
                  <c:v>9.355238112074268</c:v>
                </c:pt>
                <c:pt idx="9509">
                  <c:v>13.646620830952354</c:v>
                </c:pt>
                <c:pt idx="9510">
                  <c:v>11.369608474043558</c:v>
                </c:pt>
                <c:pt idx="9511">
                  <c:v>4.8011479667681503</c:v>
                </c:pt>
                <c:pt idx="9512">
                  <c:v>2.436499888307301</c:v>
                </c:pt>
                <c:pt idx="9513">
                  <c:v>1.1666009673299429</c:v>
                </c:pt>
                <c:pt idx="9514">
                  <c:v>4.2195355007150406</c:v>
                </c:pt>
                <c:pt idx="9515">
                  <c:v>5.8835386083663694</c:v>
                </c:pt>
                <c:pt idx="9516">
                  <c:v>4.7888009300913907</c:v>
                </c:pt>
                <c:pt idx="9517">
                  <c:v>7.3723919525238299</c:v>
                </c:pt>
                <c:pt idx="9518">
                  <c:v>7.7664961391978009</c:v>
                </c:pt>
                <c:pt idx="9519">
                  <c:v>8.5547159917542537</c:v>
                </c:pt>
                <c:pt idx="9520">
                  <c:v>9.3429243651021974</c:v>
                </c:pt>
                <c:pt idx="9521">
                  <c:v>3.5626848583040935</c:v>
                </c:pt>
                <c:pt idx="9522">
                  <c:v>5.2390453339198446</c:v>
                </c:pt>
                <c:pt idx="9523">
                  <c:v>6.0272651864762983</c:v>
                </c:pt>
                <c:pt idx="9524">
                  <c:v>8.4356949662063592</c:v>
                </c:pt>
                <c:pt idx="9525">
                  <c:v>4.8449411472458737</c:v>
                </c:pt>
                <c:pt idx="9526">
                  <c:v>0.58498838648474727</c:v>
                </c:pt>
                <c:pt idx="9527">
                  <c:v>1.9548208198863972</c:v>
                </c:pt>
                <c:pt idx="9528">
                  <c:v>5.895885645043129</c:v>
                </c:pt>
                <c:pt idx="9529">
                  <c:v>2.8743972554589949</c:v>
                </c:pt>
                <c:pt idx="9530">
                  <c:v>2.8070154494075697E-2</c:v>
                </c:pt>
                <c:pt idx="9531">
                  <c:v>8.9050269979505021</c:v>
                </c:pt>
                <c:pt idx="9532">
                  <c:v>7.0658626475967932</c:v>
                </c:pt>
                <c:pt idx="9533">
                  <c:v>9.3429243651021974</c:v>
                </c:pt>
                <c:pt idx="9534">
                  <c:v>9.6494536700292333</c:v>
                </c:pt>
                <c:pt idx="9535">
                  <c:v>4.2633172019842496</c:v>
                </c:pt>
                <c:pt idx="9536">
                  <c:v>4.8887228485150835</c:v>
                </c:pt>
                <c:pt idx="9537">
                  <c:v>16.711913880222724</c:v>
                </c:pt>
                <c:pt idx="9538">
                  <c:v>13.383976540171147</c:v>
                </c:pt>
                <c:pt idx="9539">
                  <c:v>7.3847389892005904</c:v>
                </c:pt>
                <c:pt idx="9540">
                  <c:v>0.94765802335835259</c:v>
                </c:pt>
                <c:pt idx="9541">
                  <c:v>0.68492189890903887</c:v>
                </c:pt>
                <c:pt idx="9542">
                  <c:v>2.436499888307301</c:v>
                </c:pt>
                <c:pt idx="9543">
                  <c:v>3.4751053848737556</c:v>
                </c:pt>
                <c:pt idx="9544">
                  <c:v>11.00693895196204</c:v>
                </c:pt>
                <c:pt idx="9545">
                  <c:v>10.393880342107964</c:v>
                </c:pt>
                <c:pt idx="9546">
                  <c:v>9.6932468505069558</c:v>
                </c:pt>
                <c:pt idx="9547">
                  <c:v>12.670945503375922</c:v>
                </c:pt>
                <c:pt idx="9548">
                  <c:v>11.094513833708971</c:v>
                </c:pt>
                <c:pt idx="9549">
                  <c:v>9.3867175455799181</c:v>
                </c:pt>
                <c:pt idx="9550">
                  <c:v>5.3142731789900175</c:v>
                </c:pt>
                <c:pt idx="9551">
                  <c:v>1.6482915149593602</c:v>
                </c:pt>
                <c:pt idx="9552">
                  <c:v>2.0423957016333305</c:v>
                </c:pt>
                <c:pt idx="9553">
                  <c:v>9.0925938212930593</c:v>
                </c:pt>
                <c:pt idx="9554">
                  <c:v>14.828979307808318</c:v>
                </c:pt>
                <c:pt idx="9555">
                  <c:v>14.653806585897424</c:v>
                </c:pt>
                <c:pt idx="9556">
                  <c:v>13.121217457304807</c:v>
                </c:pt>
                <c:pt idx="9557">
                  <c:v>11.325757897523268</c:v>
                </c:pt>
                <c:pt idx="9558">
                  <c:v>3.3122946226106889</c:v>
                </c:pt>
                <c:pt idx="9559">
                  <c:v>0.80393144524842264</c:v>
                </c:pt>
                <c:pt idx="9560">
                  <c:v>5.7207358815492615</c:v>
                </c:pt>
                <c:pt idx="9561">
                  <c:v>9.9244909143212539</c:v>
                </c:pt>
                <c:pt idx="9562">
                  <c:v>7.2533709269759346</c:v>
                </c:pt>
                <c:pt idx="9563">
                  <c:v>3.4874558653130689</c:v>
                </c:pt>
                <c:pt idx="9564">
                  <c:v>1.9986025211556073</c:v>
                </c:pt>
                <c:pt idx="9565">
                  <c:v>1.2856208449569886</c:v>
                </c:pt>
                <c:pt idx="9566">
                  <c:v>5.4018480607369508</c:v>
                </c:pt>
                <c:pt idx="9567">
                  <c:v>1.4169900551024965</c:v>
                </c:pt>
                <c:pt idx="9568">
                  <c:v>2.5993117984912186</c:v>
                </c:pt>
                <c:pt idx="9569">
                  <c:v>1.4607797918176659</c:v>
                </c:pt>
                <c:pt idx="9570">
                  <c:v>0.71635656350148913</c:v>
                </c:pt>
                <c:pt idx="9571">
                  <c:v>0.54119520600702387</c:v>
                </c:pt>
                <c:pt idx="9572">
                  <c:v>4.876375811838324</c:v>
                </c:pt>
                <c:pt idx="9573">
                  <c:v>6.6279652804450997</c:v>
                </c:pt>
                <c:pt idx="9574">
                  <c:v>3.7378449530856228</c:v>
                </c:pt>
                <c:pt idx="9575">
                  <c:v>4.1757423202373163</c:v>
                </c:pt>
                <c:pt idx="9576">
                  <c:v>1.9424657477636782</c:v>
                </c:pt>
                <c:pt idx="9577">
                  <c:v>4.4384784446866306</c:v>
                </c:pt>
                <c:pt idx="9578">
                  <c:v>0.14709101933305341</c:v>
                </c:pt>
                <c:pt idx="9579">
                  <c:v>2.3051318260826443</c:v>
                </c:pt>
                <c:pt idx="9580">
                  <c:v>13.821793552863246</c:v>
                </c:pt>
                <c:pt idx="9581">
                  <c:v>9.7494341324163436</c:v>
                </c:pt>
                <c:pt idx="9582">
                  <c:v>3.8692130153102799</c:v>
                </c:pt>
                <c:pt idx="9583">
                  <c:v>7.6789212574508676</c:v>
                </c:pt>
                <c:pt idx="9584">
                  <c:v>3.6940517726078994</c:v>
                </c:pt>
                <c:pt idx="9585">
                  <c:v>2.6431015352063882</c:v>
                </c:pt>
                <c:pt idx="9586">
                  <c:v>4.6136396873890106</c:v>
                </c:pt>
                <c:pt idx="9587">
                  <c:v>0.14709101933305341</c:v>
                </c:pt>
                <c:pt idx="9588">
                  <c:v>0.97909268795080273</c:v>
                </c:pt>
                <c:pt idx="9589">
                  <c:v>1.7358663967062937</c:v>
                </c:pt>
                <c:pt idx="9590">
                  <c:v>0.94765802335835259</c:v>
                </c:pt>
                <c:pt idx="9591">
                  <c:v>0.86007166240290611</c:v>
                </c:pt>
                <c:pt idx="9592">
                  <c:v>2.9619836164144417</c:v>
                </c:pt>
                <c:pt idx="9593">
                  <c:v>2.261350124813434</c:v>
                </c:pt>
                <c:pt idx="9594">
                  <c:v>2.6554543114874045</c:v>
                </c:pt>
                <c:pt idx="9595">
                  <c:v>5.9396788255208524</c:v>
                </c:pt>
                <c:pt idx="9596">
                  <c:v>7.6912682941276271</c:v>
                </c:pt>
                <c:pt idx="9597">
                  <c:v>5.9396788255208524</c:v>
                </c:pt>
                <c:pt idx="9598">
                  <c:v>4.4946186618411144</c:v>
                </c:pt>
                <c:pt idx="9599">
                  <c:v>3.4874558653130689</c:v>
                </c:pt>
                <c:pt idx="9600">
                  <c:v>7.8102893196755243</c:v>
                </c:pt>
                <c:pt idx="9601">
                  <c:v>8.9488201784282246</c:v>
                </c:pt>
                <c:pt idx="9602">
                  <c:v>7.0658626475967932</c:v>
                </c:pt>
                <c:pt idx="9603">
                  <c:v>2.3804170671953835</c:v>
                </c:pt>
                <c:pt idx="9604">
                  <c:v>1.2856208449569886</c:v>
                </c:pt>
                <c:pt idx="9605">
                  <c:v>2.4678886360656986</c:v>
                </c:pt>
                <c:pt idx="9606">
                  <c:v>5.0077438740629807</c:v>
                </c:pt>
                <c:pt idx="9607">
                  <c:v>2.6868912719215579</c:v>
                </c:pt>
                <c:pt idx="9608">
                  <c:v>2.2052041680546943</c:v>
                </c:pt>
                <c:pt idx="9609">
                  <c:v>3.6188239275377261</c:v>
                </c:pt>
                <c:pt idx="9610">
                  <c:v>1.8672344589309504</c:v>
                </c:pt>
                <c:pt idx="9611">
                  <c:v>4.9325160289928078</c:v>
                </c:pt>
                <c:pt idx="9612">
                  <c:v>8.7422242711333951</c:v>
                </c:pt>
                <c:pt idx="9613">
                  <c:v>6.9468427699697477</c:v>
                </c:pt>
                <c:pt idx="9614">
                  <c:v>5.2390453339198446</c:v>
                </c:pt>
                <c:pt idx="9615">
                  <c:v>0.89151780620386945</c:v>
                </c:pt>
                <c:pt idx="9616">
                  <c:v>8.9926133589059489</c:v>
                </c:pt>
                <c:pt idx="9617">
                  <c:v>3.5626848583040935</c:v>
                </c:pt>
                <c:pt idx="9618">
                  <c:v>5.8083107632961948</c:v>
                </c:pt>
                <c:pt idx="9619">
                  <c:v>6.3337830121948224</c:v>
                </c:pt>
                <c:pt idx="9620">
                  <c:v>7.1657960452289986</c:v>
                </c:pt>
                <c:pt idx="9621">
                  <c:v>8.0415907795323864</c:v>
                </c:pt>
                <c:pt idx="9622">
                  <c:v>1.5607051540039136</c:v>
                </c:pt>
                <c:pt idx="9623">
                  <c:v>3.2561567012979085</c:v>
                </c:pt>
                <c:pt idx="9624">
                  <c:v>2.0738349579091859</c:v>
                </c:pt>
                <c:pt idx="9625">
                  <c:v>2.2927836414850331</c:v>
                </c:pt>
                <c:pt idx="9626">
                  <c:v>0.32225226203543356</c:v>
                </c:pt>
                <c:pt idx="9627">
                  <c:v>1.5045695285328353</c:v>
                </c:pt>
                <c:pt idx="9628">
                  <c:v>2.730681008636727</c:v>
                </c:pt>
                <c:pt idx="9629">
                  <c:v>5.1829051167653617</c:v>
                </c:pt>
                <c:pt idx="9630">
                  <c:v>6.8031265231474807</c:v>
                </c:pt>
                <c:pt idx="9631">
                  <c:v>2.9496296922125733</c:v>
                </c:pt>
                <c:pt idx="9632">
                  <c:v>2.4241528516305415</c:v>
                </c:pt>
                <c:pt idx="9633">
                  <c:v>5.3580663594677409</c:v>
                </c:pt>
                <c:pt idx="9634">
                  <c:v>0.32225226203543356</c:v>
                </c:pt>
                <c:pt idx="9635">
                  <c:v>4.4070437800941802</c:v>
                </c:pt>
                <c:pt idx="9636">
                  <c:v>3.0372091656429125</c:v>
                </c:pt>
                <c:pt idx="9637">
                  <c:v>8.1168186246025602</c:v>
                </c:pt>
                <c:pt idx="9638">
                  <c:v>8.2919683880964286</c:v>
                </c:pt>
                <c:pt idx="9639">
                  <c:v>3.7816381335633462</c:v>
                </c:pt>
                <c:pt idx="9640">
                  <c:v>1.0790259707909244</c:v>
                </c:pt>
                <c:pt idx="9641">
                  <c:v>7.8226363563522829</c:v>
                </c:pt>
                <c:pt idx="9642">
                  <c:v>18.244617800900475</c:v>
                </c:pt>
                <c:pt idx="9643">
                  <c:v>22.185659667640181</c:v>
                </c:pt>
                <c:pt idx="9644">
                  <c:v>20.959565406349057</c:v>
                </c:pt>
                <c:pt idx="9645">
                  <c:v>14.128403212249877</c:v>
                </c:pt>
                <c:pt idx="9646">
                  <c:v>2.7868223737120617</c:v>
                </c:pt>
                <c:pt idx="9647">
                  <c:v>10.262512279883307</c:v>
                </c:pt>
                <c:pt idx="9648">
                  <c:v>16.568263064888981</c:v>
                </c:pt>
                <c:pt idx="9649">
                  <c:v>14.422569409608235</c:v>
                </c:pt>
                <c:pt idx="9650">
                  <c:v>9.2553494833552623</c:v>
                </c:pt>
                <c:pt idx="9651">
                  <c:v>1.9548208198863972</c:v>
                </c:pt>
                <c:pt idx="9652">
                  <c:v>2.7868223737120617</c:v>
                </c:pt>
                <c:pt idx="9653">
                  <c:v>14.04081685129443</c:v>
                </c:pt>
                <c:pt idx="9654">
                  <c:v>16.055073569099441</c:v>
                </c:pt>
                <c:pt idx="9655">
                  <c:v>5.3704133961445013</c:v>
                </c:pt>
                <c:pt idx="9656">
                  <c:v>0.94765802335835259</c:v>
                </c:pt>
                <c:pt idx="9657">
                  <c:v>2.1176246946243555</c:v>
                </c:pt>
                <c:pt idx="9658">
                  <c:v>10.481455223854896</c:v>
                </c:pt>
                <c:pt idx="9659">
                  <c:v>14.115959750221608</c:v>
                </c:pt>
                <c:pt idx="9660">
                  <c:v>10.35008716163024</c:v>
                </c:pt>
                <c:pt idx="9661">
                  <c:v>8.9050269979505021</c:v>
                </c:pt>
                <c:pt idx="9662">
                  <c:v>9.7808217322538908</c:v>
                </c:pt>
                <c:pt idx="9663">
                  <c:v>8.9050269979505021</c:v>
                </c:pt>
                <c:pt idx="9664">
                  <c:v>5.6645956643947786</c:v>
                </c:pt>
                <c:pt idx="9665">
                  <c:v>9.6932468505069558</c:v>
                </c:pt>
                <c:pt idx="9666">
                  <c:v>9.2991311846244713</c:v>
                </c:pt>
                <c:pt idx="9667">
                  <c:v>3.3437361747282472</c:v>
                </c:pt>
                <c:pt idx="9668">
                  <c:v>4.2633172019842496</c:v>
                </c:pt>
                <c:pt idx="9669">
                  <c:v>3.7064102884931724</c:v>
                </c:pt>
                <c:pt idx="9670">
                  <c:v>7.3409469566437178</c:v>
                </c:pt>
                <c:pt idx="9671">
                  <c:v>2.2175569443357106</c:v>
                </c:pt>
                <c:pt idx="9672">
                  <c:v>12.727136229047861</c:v>
                </c:pt>
                <c:pt idx="9673">
                  <c:v>33.965049483424139</c:v>
                </c:pt>
                <c:pt idx="9674">
                  <c:v>27.703141239492794</c:v>
                </c:pt>
                <c:pt idx="9675">
                  <c:v>9.7055835558960553</c:v>
                </c:pt>
                <c:pt idx="9676">
                  <c:v>3.387525911443416</c:v>
                </c:pt>
                <c:pt idx="9677">
                  <c:v>1.6359375907574925</c:v>
                </c:pt>
                <c:pt idx="9678">
                  <c:v>0.99143960983547785</c:v>
                </c:pt>
                <c:pt idx="9679">
                  <c:v>2.6868912719215579</c:v>
                </c:pt>
                <c:pt idx="9680">
                  <c:v>2.261350124813434</c:v>
                </c:pt>
                <c:pt idx="9681">
                  <c:v>4.4508254813633901</c:v>
                </c:pt>
                <c:pt idx="9682">
                  <c:v>1.5723025983647637E-2</c:v>
                </c:pt>
                <c:pt idx="9683">
                  <c:v>2.436499888307301</c:v>
                </c:pt>
                <c:pt idx="9684">
                  <c:v>1.8986760110485084</c:v>
                </c:pt>
                <c:pt idx="9685">
                  <c:v>2.6431015352063882</c:v>
                </c:pt>
                <c:pt idx="9686">
                  <c:v>1.5483592652480049</c:v>
                </c:pt>
                <c:pt idx="9687">
                  <c:v>4.2633172019842496</c:v>
                </c:pt>
                <c:pt idx="9688">
                  <c:v>6.102493031546472</c:v>
                </c:pt>
                <c:pt idx="9689">
                  <c:v>7.1534375293437273</c:v>
                </c:pt>
                <c:pt idx="9690">
                  <c:v>7.5037600147484866</c:v>
                </c:pt>
                <c:pt idx="9691">
                  <c:v>4.0005810775349362</c:v>
                </c:pt>
                <c:pt idx="9692">
                  <c:v>1.5607051540039136</c:v>
                </c:pt>
                <c:pt idx="9693">
                  <c:v>0.62877020254604254</c:v>
                </c:pt>
                <c:pt idx="9694">
                  <c:v>2.4678886360656986</c:v>
                </c:pt>
                <c:pt idx="9695">
                  <c:v>0.36603396330464372</c:v>
                </c:pt>
                <c:pt idx="9696">
                  <c:v>0.40982714378236712</c:v>
                </c:pt>
                <c:pt idx="9697">
                  <c:v>2.2927836414850331</c:v>
                </c:pt>
                <c:pt idx="9698">
                  <c:v>1.5723025983647637E-2</c:v>
                </c:pt>
                <c:pt idx="9699">
                  <c:v>2.4802930687850244</c:v>
                </c:pt>
                <c:pt idx="9700">
                  <c:v>1.9424657477636782</c:v>
                </c:pt>
                <c:pt idx="9701">
                  <c:v>0.49740202552930057</c:v>
                </c:pt>
                <c:pt idx="9702">
                  <c:v>0.42217429525121219</c:v>
                </c:pt>
                <c:pt idx="9703">
                  <c:v>0.71635656350148913</c:v>
                </c:pt>
                <c:pt idx="9704">
                  <c:v>1.6044983344816368</c:v>
                </c:pt>
                <c:pt idx="9705">
                  <c:v>2.1299820625887773</c:v>
                </c:pt>
                <c:pt idx="9706">
                  <c:v>1.2856208449569886</c:v>
                </c:pt>
                <c:pt idx="9707">
                  <c:v>3.4436626848353455</c:v>
                </c:pt>
                <c:pt idx="9708">
                  <c:v>2.5240862492627478</c:v>
                </c:pt>
                <c:pt idx="9709">
                  <c:v>2.9181904359367183</c:v>
                </c:pt>
                <c:pt idx="9710">
                  <c:v>2.1737637638579872</c:v>
                </c:pt>
                <c:pt idx="9711">
                  <c:v>0.54119520600702387</c:v>
                </c:pt>
                <c:pt idx="9712">
                  <c:v>1.4731302722569799</c:v>
                </c:pt>
                <c:pt idx="9713">
                  <c:v>2.6554543114874045</c:v>
                </c:pt>
                <c:pt idx="9714">
                  <c:v>0.77249678065597249</c:v>
                </c:pt>
                <c:pt idx="9715">
                  <c:v>1.7358663967062937</c:v>
                </c:pt>
                <c:pt idx="9716">
                  <c:v>2.4802930687850244</c:v>
                </c:pt>
                <c:pt idx="9717">
                  <c:v>3.8815600519870395</c:v>
                </c:pt>
                <c:pt idx="9718">
                  <c:v>0.54119520600702387</c:v>
                </c:pt>
                <c:pt idx="9719">
                  <c:v>0.19087272060226354</c:v>
                </c:pt>
                <c:pt idx="9720">
                  <c:v>1.4169900551024965</c:v>
                </c:pt>
                <c:pt idx="9721">
                  <c:v>0.94765802335835259</c:v>
                </c:pt>
                <c:pt idx="9722">
                  <c:v>1.3417622100323232</c:v>
                </c:pt>
                <c:pt idx="9723">
                  <c:v>1.1666009673299429</c:v>
                </c:pt>
                <c:pt idx="9724">
                  <c:v>1.8986760110485084</c:v>
                </c:pt>
                <c:pt idx="9725">
                  <c:v>0.11564499032417513</c:v>
                </c:pt>
                <c:pt idx="9726">
                  <c:v>0.36603396330464372</c:v>
                </c:pt>
                <c:pt idx="9727">
                  <c:v>2.7430291932343382</c:v>
                </c:pt>
                <c:pt idx="9728">
                  <c:v>0.72870360017824909</c:v>
                </c:pt>
                <c:pt idx="9729">
                  <c:v>2.3365664906750947</c:v>
                </c:pt>
                <c:pt idx="9730">
                  <c:v>1.6920846954370836</c:v>
                </c:pt>
                <c:pt idx="9731">
                  <c:v>0.97909268795080273</c:v>
                </c:pt>
                <c:pt idx="9732">
                  <c:v>0.10329789625137262</c:v>
                </c:pt>
                <c:pt idx="9733">
                  <c:v>0.49740202552930057</c:v>
                </c:pt>
                <c:pt idx="9734">
                  <c:v>5.8083107632961948</c:v>
                </c:pt>
                <c:pt idx="9735">
                  <c:v>7.9102227173077315</c:v>
                </c:pt>
                <c:pt idx="9736">
                  <c:v>3.8815600519870395</c:v>
                </c:pt>
                <c:pt idx="9737">
                  <c:v>0.84772462572614615</c:v>
                </c:pt>
                <c:pt idx="9738">
                  <c:v>2.8182604820670658</c:v>
                </c:pt>
                <c:pt idx="9739">
                  <c:v>11.094513833708971</c:v>
                </c:pt>
                <c:pt idx="9740">
                  <c:v>9.0801882406528804</c:v>
                </c:pt>
                <c:pt idx="9741">
                  <c:v>5.5770093034393318</c:v>
                </c:pt>
                <c:pt idx="9742">
                  <c:v>2.3051318260826443</c:v>
                </c:pt>
                <c:pt idx="9743">
                  <c:v>1.8110965376181696</c:v>
                </c:pt>
                <c:pt idx="9744">
                  <c:v>2.2175569443357106</c:v>
                </c:pt>
                <c:pt idx="9745">
                  <c:v>1.6920846954370836</c:v>
                </c:pt>
                <c:pt idx="9746">
                  <c:v>2.7868223737120617</c:v>
                </c:pt>
                <c:pt idx="9747">
                  <c:v>2.6554543114874045</c:v>
                </c:pt>
                <c:pt idx="9748">
                  <c:v>2.0861888821110539</c:v>
                </c:pt>
                <c:pt idx="9749">
                  <c:v>0.15943817080189851</c:v>
                </c:pt>
                <c:pt idx="9750">
                  <c:v>2.6116611310096816</c:v>
                </c:pt>
                <c:pt idx="9751">
                  <c:v>0.37839259398200198</c:v>
                </c:pt>
                <c:pt idx="9752">
                  <c:v>1.0666675696977364</c:v>
                </c:pt>
                <c:pt idx="9753">
                  <c:v>0.42217429525121219</c:v>
                </c:pt>
                <c:pt idx="9754">
                  <c:v>4.3509035629396964</c:v>
                </c:pt>
                <c:pt idx="9755">
                  <c:v>5.6208024839170543</c:v>
                </c:pt>
                <c:pt idx="9756">
                  <c:v>2.555522061776049</c:v>
                </c:pt>
                <c:pt idx="9757">
                  <c:v>0.84772462572614615</c:v>
                </c:pt>
                <c:pt idx="9758">
                  <c:v>0.14709101933305341</c:v>
                </c:pt>
                <c:pt idx="9759">
                  <c:v>0.45362032426009036</c:v>
                </c:pt>
                <c:pt idx="9760">
                  <c:v>1.8234527576617403</c:v>
                </c:pt>
                <c:pt idx="9761">
                  <c:v>2.9619836164144417</c:v>
                </c:pt>
                <c:pt idx="9762">
                  <c:v>2.6116611310096816</c:v>
                </c:pt>
                <c:pt idx="9763">
                  <c:v>1.8234527576617403</c:v>
                </c:pt>
                <c:pt idx="9764">
                  <c:v>0.62877020254604254</c:v>
                </c:pt>
                <c:pt idx="9765">
                  <c:v>1.3294105816721578</c:v>
                </c:pt>
                <c:pt idx="9766">
                  <c:v>2.2175569443357106</c:v>
                </c:pt>
                <c:pt idx="9767">
                  <c:v>3.9253532324647629</c:v>
                </c:pt>
                <c:pt idx="9768">
                  <c:v>2.9181904359367183</c:v>
                </c:pt>
                <c:pt idx="9769">
                  <c:v>0.93529950747307955</c:v>
                </c:pt>
                <c:pt idx="9770">
                  <c:v>0.24702453175734512</c:v>
                </c:pt>
                <c:pt idx="9771">
                  <c:v>0.86007166240290611</c:v>
                </c:pt>
                <c:pt idx="9772">
                  <c:v>1.035232790313201</c:v>
                </c:pt>
                <c:pt idx="9773">
                  <c:v>3.3122946226106889</c:v>
                </c:pt>
                <c:pt idx="9774">
                  <c:v>3.4436626848353455</c:v>
                </c:pt>
                <c:pt idx="9775">
                  <c:v>1.2541873282853895</c:v>
                </c:pt>
                <c:pt idx="9776">
                  <c:v>1.7796595771840169</c:v>
                </c:pt>
                <c:pt idx="9777">
                  <c:v>1.3417622100323232</c:v>
                </c:pt>
                <c:pt idx="9778">
                  <c:v>6.9906348025266203</c:v>
                </c:pt>
                <c:pt idx="9779">
                  <c:v>3.1371448591168223</c:v>
                </c:pt>
                <c:pt idx="9780">
                  <c:v>3.4436626848353455</c:v>
                </c:pt>
                <c:pt idx="9781">
                  <c:v>1.3294105816721578</c:v>
                </c:pt>
                <c:pt idx="9782">
                  <c:v>2.4678886360656986</c:v>
                </c:pt>
                <c:pt idx="9783">
                  <c:v>3.7064102884931724</c:v>
                </c:pt>
                <c:pt idx="9784">
                  <c:v>3.4436626848353455</c:v>
                </c:pt>
                <c:pt idx="9785">
                  <c:v>0.553542357475869</c:v>
                </c:pt>
                <c:pt idx="9786">
                  <c:v>3.5626848583040935</c:v>
                </c:pt>
                <c:pt idx="9787">
                  <c:v>2.862050218782235</c:v>
                </c:pt>
                <c:pt idx="9788">
                  <c:v>2.6431015352063882</c:v>
                </c:pt>
                <c:pt idx="9789">
                  <c:v>2.7744707453518962</c:v>
                </c:pt>
                <c:pt idx="9790">
                  <c:v>5.4894344216923985</c:v>
                </c:pt>
                <c:pt idx="9791">
                  <c:v>1.8672344589309504</c:v>
                </c:pt>
                <c:pt idx="9792">
                  <c:v>1.5169234527347033</c:v>
                </c:pt>
                <c:pt idx="9793">
                  <c:v>0.20323135127962177</c:v>
                </c:pt>
                <c:pt idx="9794">
                  <c:v>1.4169900551024965</c:v>
                </c:pt>
                <c:pt idx="9795">
                  <c:v>0.20323135127962177</c:v>
                </c:pt>
                <c:pt idx="9796">
                  <c:v>1.4293370917792565</c:v>
                </c:pt>
                <c:pt idx="9797">
                  <c:v>0.77249678065597249</c:v>
                </c:pt>
                <c:pt idx="9798">
                  <c:v>7.1863334971799017E-2</c:v>
                </c:pt>
                <c:pt idx="9799">
                  <c:v>0.49740202552930057</c:v>
                </c:pt>
                <c:pt idx="9800">
                  <c:v>1.7235170641878312</c:v>
                </c:pt>
                <c:pt idx="9801">
                  <c:v>2.5117392125859879</c:v>
                </c:pt>
                <c:pt idx="9802">
                  <c:v>4.1757423202373163</c:v>
                </c:pt>
                <c:pt idx="9803">
                  <c:v>1.6359375907574925</c:v>
                </c:pt>
                <c:pt idx="9804">
                  <c:v>1.2856208449569886</c:v>
                </c:pt>
                <c:pt idx="9805">
                  <c:v>1.1542539306531829</c:v>
                </c:pt>
                <c:pt idx="9806">
                  <c:v>1.6482915149593602</c:v>
                </c:pt>
                <c:pt idx="9807">
                  <c:v>0.72870360017824909</c:v>
                </c:pt>
                <c:pt idx="9808">
                  <c:v>2.0423957016333305</c:v>
                </c:pt>
                <c:pt idx="9809">
                  <c:v>0.50976065620665878</c:v>
                </c:pt>
                <c:pt idx="9810">
                  <c:v>0.72870360017824909</c:v>
                </c:pt>
                <c:pt idx="9811">
                  <c:v>0.20323135127962177</c:v>
                </c:pt>
                <c:pt idx="9812">
                  <c:v>4.2318825373918001</c:v>
                </c:pt>
                <c:pt idx="9813">
                  <c:v>1.0790259707909244</c:v>
                </c:pt>
                <c:pt idx="9814">
                  <c:v>0.80393144524842264</c:v>
                </c:pt>
                <c:pt idx="9815">
                  <c:v>1.4169900551024965</c:v>
                </c:pt>
                <c:pt idx="9816">
                  <c:v>0.15943817080189851</c:v>
                </c:pt>
                <c:pt idx="9817">
                  <c:v>2.8306155541897851</c:v>
                </c:pt>
                <c:pt idx="9818">
                  <c:v>4.9763092094705303</c:v>
                </c:pt>
                <c:pt idx="9819">
                  <c:v>5.501781458369158</c:v>
                </c:pt>
                <c:pt idx="9820">
                  <c:v>4.4946186618411144</c:v>
                </c:pt>
                <c:pt idx="9821">
                  <c:v>0.99143960983547785</c:v>
                </c:pt>
                <c:pt idx="9822">
                  <c:v>2.6431015352063882</c:v>
                </c:pt>
                <c:pt idx="9823">
                  <c:v>0.76014974397921253</c:v>
                </c:pt>
                <c:pt idx="9824">
                  <c:v>2.2052041680546943</c:v>
                </c:pt>
                <c:pt idx="9825">
                  <c:v>0.33459941350427863</c:v>
                </c:pt>
                <c:pt idx="9826">
                  <c:v>2.8306155541897851</c:v>
                </c:pt>
                <c:pt idx="9827">
                  <c:v>3.1809265603860317</c:v>
                </c:pt>
                <c:pt idx="9828">
                  <c:v>3.8815600519870395</c:v>
                </c:pt>
                <c:pt idx="9829">
                  <c:v>4.7573547862904269</c:v>
                </c:pt>
                <c:pt idx="9830">
                  <c:v>3.3122946226106889</c:v>
                </c:pt>
                <c:pt idx="9831">
                  <c:v>5.7645175828184714</c:v>
                </c:pt>
                <c:pt idx="9832">
                  <c:v>5.9396788255208524</c:v>
                </c:pt>
                <c:pt idx="9833">
                  <c:v>4.6697799045434936</c:v>
                </c:pt>
                <c:pt idx="9834">
                  <c:v>5.9504715773649297E-2</c:v>
                </c:pt>
                <c:pt idx="9835">
                  <c:v>2.2927836414850331</c:v>
                </c:pt>
                <c:pt idx="9836">
                  <c:v>3.2561567012979085</c:v>
                </c:pt>
                <c:pt idx="9837">
                  <c:v>4.4384784446866306</c:v>
                </c:pt>
                <c:pt idx="9838">
                  <c:v>5.8397454278886451</c:v>
                </c:pt>
                <c:pt idx="9839">
                  <c:v>3.0372091656429125</c:v>
                </c:pt>
                <c:pt idx="9840">
                  <c:v>0.32225226203543356</c:v>
                </c:pt>
                <c:pt idx="9841">
                  <c:v>2.7744707453518962</c:v>
                </c:pt>
                <c:pt idx="9842">
                  <c:v>5.9504715773649297E-2</c:v>
                </c:pt>
                <c:pt idx="9843">
                  <c:v>5.1952521534421212</c:v>
                </c:pt>
                <c:pt idx="9844">
                  <c:v>3.5750422262685162</c:v>
                </c:pt>
                <c:pt idx="9845">
                  <c:v>6.6841066455204334</c:v>
                </c:pt>
                <c:pt idx="9846">
                  <c:v>2.8743972554589949</c:v>
                </c:pt>
                <c:pt idx="9847">
                  <c:v>1.9986025211556073</c:v>
                </c:pt>
                <c:pt idx="9848">
                  <c:v>3.7501919897623823</c:v>
                </c:pt>
                <c:pt idx="9849">
                  <c:v>0.42217429525121219</c:v>
                </c:pt>
                <c:pt idx="9850">
                  <c:v>2.0423957016333305</c:v>
                </c:pt>
                <c:pt idx="9851">
                  <c:v>3.1809265603860317</c:v>
                </c:pt>
                <c:pt idx="9852">
                  <c:v>2.3051318260826443</c:v>
                </c:pt>
                <c:pt idx="9853">
                  <c:v>2.3365664906750947</c:v>
                </c:pt>
                <c:pt idx="9854">
                  <c:v>9.8684080932093377</c:v>
                </c:pt>
                <c:pt idx="9855">
                  <c:v>13.546740237679309</c:v>
                </c:pt>
                <c:pt idx="9856">
                  <c:v>17.137517015056819</c:v>
                </c:pt>
                <c:pt idx="9857">
                  <c:v>14.860386422300337</c:v>
                </c:pt>
                <c:pt idx="9858">
                  <c:v>6.1900679132934053</c:v>
                </c:pt>
                <c:pt idx="9859">
                  <c:v>4.7888009300913907</c:v>
                </c:pt>
                <c:pt idx="9860">
                  <c:v>1.2979690295545998</c:v>
                </c:pt>
                <c:pt idx="9861">
                  <c:v>3.4874558653130689</c:v>
                </c:pt>
                <c:pt idx="9862">
                  <c:v>5.1952521534421212</c:v>
                </c:pt>
                <c:pt idx="9863">
                  <c:v>6.2462081304478883</c:v>
                </c:pt>
                <c:pt idx="9864">
                  <c:v>15.704728125277652</c:v>
                </c:pt>
                <c:pt idx="9865">
                  <c:v>18.157031439945026</c:v>
                </c:pt>
                <c:pt idx="9866">
                  <c:v>9.7494341324163436</c:v>
                </c:pt>
                <c:pt idx="9867">
                  <c:v>0.29080623302655528</c:v>
                </c:pt>
                <c:pt idx="9868">
                  <c:v>5.2704799985122941</c:v>
                </c:pt>
                <c:pt idx="9869">
                  <c:v>4.0881559592818695</c:v>
                </c:pt>
                <c:pt idx="9870">
                  <c:v>1.8110965376181696</c:v>
                </c:pt>
                <c:pt idx="9871">
                  <c:v>0.89151780620386945</c:v>
                </c:pt>
                <c:pt idx="9872">
                  <c:v>2.1614144313395247</c:v>
                </c:pt>
                <c:pt idx="9873">
                  <c:v>0.93529950747307955</c:v>
                </c:pt>
                <c:pt idx="9874">
                  <c:v>2.6992474919651279</c:v>
                </c:pt>
                <c:pt idx="9875">
                  <c:v>2.6554543114874045</c:v>
                </c:pt>
                <c:pt idx="9876">
                  <c:v>1.0228858684285262</c:v>
                </c:pt>
                <c:pt idx="9877">
                  <c:v>1.2103941478076663</c:v>
                </c:pt>
                <c:pt idx="9878">
                  <c:v>5.3704133961445013</c:v>
                </c:pt>
                <c:pt idx="9879">
                  <c:v>1.7796595771840169</c:v>
                </c:pt>
                <c:pt idx="9880">
                  <c:v>1.7796595771840169</c:v>
                </c:pt>
                <c:pt idx="9881">
                  <c:v>0.45362032426009036</c:v>
                </c:pt>
                <c:pt idx="9882">
                  <c:v>0.40982714378236712</c:v>
                </c:pt>
                <c:pt idx="9883">
                  <c:v>0.76014974397921253</c:v>
                </c:pt>
                <c:pt idx="9884">
                  <c:v>1.5921490019631743</c:v>
                </c:pt>
                <c:pt idx="9885">
                  <c:v>5.4456412412146751</c:v>
                </c:pt>
                <c:pt idx="9886">
                  <c:v>9.3429243651021974</c:v>
                </c:pt>
                <c:pt idx="9887">
                  <c:v>9.7370285517761648</c:v>
                </c:pt>
                <c:pt idx="9888">
                  <c:v>5.5770093034393318</c:v>
                </c:pt>
                <c:pt idx="9889">
                  <c:v>2.3365664906750947</c:v>
                </c:pt>
                <c:pt idx="9890">
                  <c:v>1.5723025983647637E-2</c:v>
                </c:pt>
                <c:pt idx="9891">
                  <c:v>0.37839259398200198</c:v>
                </c:pt>
                <c:pt idx="9892">
                  <c:v>9.968341490841544</c:v>
                </c:pt>
                <c:pt idx="9893">
                  <c:v>33.702405192642928</c:v>
                </c:pt>
                <c:pt idx="9894">
                  <c:v>32.60763307674241</c:v>
                </c:pt>
                <c:pt idx="9895">
                  <c:v>10.975527245786616</c:v>
                </c:pt>
                <c:pt idx="9896">
                  <c:v>0.97909268795080273</c:v>
                </c:pt>
                <c:pt idx="9897">
                  <c:v>7.9416573819001819</c:v>
                </c:pt>
                <c:pt idx="9898">
                  <c:v>3.1685783757884209</c:v>
                </c:pt>
                <c:pt idx="9899">
                  <c:v>4.9325160289928078</c:v>
                </c:pt>
                <c:pt idx="9900">
                  <c:v>0.49740202552930057</c:v>
                </c:pt>
                <c:pt idx="9901">
                  <c:v>9.9997761554339935</c:v>
                </c:pt>
                <c:pt idx="9902">
                  <c:v>12.627152322898198</c:v>
                </c:pt>
                <c:pt idx="9903">
                  <c:v>15.254582442642411</c:v>
                </c:pt>
                <c:pt idx="9904">
                  <c:v>11.663782706847876</c:v>
                </c:pt>
                <c:pt idx="9905">
                  <c:v>7.8102893196755243</c:v>
                </c:pt>
                <c:pt idx="9906">
                  <c:v>8.9926133589059489</c:v>
                </c:pt>
                <c:pt idx="9907">
                  <c:v>7.8102893196755243</c:v>
                </c:pt>
                <c:pt idx="9908">
                  <c:v>6.1900679132934053</c:v>
                </c:pt>
                <c:pt idx="9909">
                  <c:v>4.3946852642089071</c:v>
                </c:pt>
                <c:pt idx="9910">
                  <c:v>0.54119520600702387</c:v>
                </c:pt>
                <c:pt idx="9911">
                  <c:v>3.0933516786390984</c:v>
                </c:pt>
                <c:pt idx="9912">
                  <c:v>5.9504715773649297E-2</c:v>
                </c:pt>
                <c:pt idx="9913">
                  <c:v>2.436499888307301</c:v>
                </c:pt>
                <c:pt idx="9914">
                  <c:v>3.3122946226106889</c:v>
                </c:pt>
                <c:pt idx="9915">
                  <c:v>5.0638840912174636</c:v>
                </c:pt>
                <c:pt idx="9916">
                  <c:v>4.8011479667681503</c:v>
                </c:pt>
                <c:pt idx="9917">
                  <c:v>3.7064102884931724</c:v>
                </c:pt>
                <c:pt idx="9918">
                  <c:v>1.0790259707909244</c:v>
                </c:pt>
                <c:pt idx="9919">
                  <c:v>4.8887228485150835</c:v>
                </c:pt>
                <c:pt idx="9920">
                  <c:v>8.0415907795323864</c:v>
                </c:pt>
                <c:pt idx="9921">
                  <c:v>3.4436626848353455</c:v>
                </c:pt>
                <c:pt idx="9922">
                  <c:v>6.2900013109256125</c:v>
                </c:pt>
                <c:pt idx="9923">
                  <c:v>7.7788431758745595</c:v>
                </c:pt>
                <c:pt idx="9924">
                  <c:v>8.4356949662063592</c:v>
                </c:pt>
                <c:pt idx="9925">
                  <c:v>11.413344258478714</c:v>
                </c:pt>
                <c:pt idx="9926">
                  <c:v>5.7645175828184714</c:v>
                </c:pt>
                <c:pt idx="9927">
                  <c:v>7.3409469566437178</c:v>
                </c:pt>
                <c:pt idx="9928">
                  <c:v>8.6108562089087393</c:v>
                </c:pt>
                <c:pt idx="9929">
                  <c:v>7.9540044185769405</c:v>
                </c:pt>
                <c:pt idx="9930">
                  <c:v>0.67256338302376595</c:v>
                </c:pt>
                <c:pt idx="9931">
                  <c:v>6.0586998510687478</c:v>
                </c:pt>
                <c:pt idx="9932">
                  <c:v>8.2481866868272178</c:v>
                </c:pt>
                <c:pt idx="9933">
                  <c:v>6.3652291559957854</c:v>
                </c:pt>
                <c:pt idx="9934">
                  <c:v>0.67256338302376595</c:v>
                </c:pt>
                <c:pt idx="9935">
                  <c:v>0.80393144524842264</c:v>
                </c:pt>
                <c:pt idx="9936">
                  <c:v>5.3142731789900175</c:v>
                </c:pt>
                <c:pt idx="9937">
                  <c:v>5.0515370545407041</c:v>
                </c:pt>
                <c:pt idx="9938">
                  <c:v>2.5993117984912186</c:v>
                </c:pt>
                <c:pt idx="9939">
                  <c:v>2.862050218782235</c:v>
                </c:pt>
                <c:pt idx="9940">
                  <c:v>4.6136396873890106</c:v>
                </c:pt>
                <c:pt idx="9941">
                  <c:v>1.5169234527347033</c:v>
                </c:pt>
                <c:pt idx="9942">
                  <c:v>1.9862554844788474</c:v>
                </c:pt>
                <c:pt idx="9943">
                  <c:v>4.307110382461973</c:v>
                </c:pt>
                <c:pt idx="9944">
                  <c:v>5.3142731789900175</c:v>
                </c:pt>
                <c:pt idx="9945">
                  <c:v>3.5626848583040935</c:v>
                </c:pt>
                <c:pt idx="9946">
                  <c:v>0.46596747572893543</c:v>
                </c:pt>
                <c:pt idx="9947">
                  <c:v>0.37839259398200198</c:v>
                </c:pt>
                <c:pt idx="9948">
                  <c:v>1.5483592652480049</c:v>
                </c:pt>
                <c:pt idx="9949">
                  <c:v>1.8548862743333394</c:v>
                </c:pt>
                <c:pt idx="9950">
                  <c:v>0.62877020254604254</c:v>
                </c:pt>
                <c:pt idx="9951">
                  <c:v>1.5045695285328353</c:v>
                </c:pt>
                <c:pt idx="9952">
                  <c:v>0.27845908155771026</c:v>
                </c:pt>
                <c:pt idx="9953">
                  <c:v>6.158633248700955</c:v>
                </c:pt>
                <c:pt idx="9954">
                  <c:v>10.274836358143041</c:v>
                </c:pt>
                <c:pt idx="9955">
                  <c:v>4.1005144751671425</c:v>
                </c:pt>
                <c:pt idx="9956">
                  <c:v>1.6044983344816368</c:v>
                </c:pt>
                <c:pt idx="9957">
                  <c:v>1.9986025211556073</c:v>
                </c:pt>
                <c:pt idx="9958">
                  <c:v>2.1737637638579872</c:v>
                </c:pt>
                <c:pt idx="9959">
                  <c:v>0.90386484288062929</c:v>
                </c:pt>
                <c:pt idx="9960">
                  <c:v>2.1299820625887773</c:v>
                </c:pt>
                <c:pt idx="9961">
                  <c:v>0.42217429525121219</c:v>
                </c:pt>
                <c:pt idx="9962">
                  <c:v>5.0201023899482538</c:v>
                </c:pt>
                <c:pt idx="9963">
                  <c:v>4.9325160289928078</c:v>
                </c:pt>
                <c:pt idx="9964">
                  <c:v>0.46596747572893543</c:v>
                </c:pt>
                <c:pt idx="9965">
                  <c:v>1.7358663967062937</c:v>
                </c:pt>
                <c:pt idx="9966">
                  <c:v>1.2856208449569886</c:v>
                </c:pt>
                <c:pt idx="9967">
                  <c:v>4.7450077496136673</c:v>
                </c:pt>
                <c:pt idx="9968">
                  <c:v>8.5984976930234644</c:v>
                </c:pt>
                <c:pt idx="9969">
                  <c:v>8.2043935063494935</c:v>
                </c:pt>
                <c:pt idx="9970">
                  <c:v>6.321435975518062</c:v>
                </c:pt>
                <c:pt idx="9971">
                  <c:v>2.3804170671953835</c:v>
                </c:pt>
                <c:pt idx="9972">
                  <c:v>2.2927836414850331</c:v>
                </c:pt>
                <c:pt idx="9973">
                  <c:v>5.9504715773649297E-2</c:v>
                </c:pt>
                <c:pt idx="9974">
                  <c:v>23.236581207020411</c:v>
                </c:pt>
                <c:pt idx="9975">
                  <c:v>35.760512486968224</c:v>
                </c:pt>
                <c:pt idx="9976">
                  <c:v>15.004152029719211</c:v>
                </c:pt>
                <c:pt idx="9977">
                  <c:v>7.4285321696783129</c:v>
                </c:pt>
                <c:pt idx="9978">
                  <c:v>3.8815600519870395</c:v>
                </c:pt>
                <c:pt idx="9979">
                  <c:v>2.9496296922125733</c:v>
                </c:pt>
                <c:pt idx="9980">
                  <c:v>5.533227602170121</c:v>
                </c:pt>
                <c:pt idx="9981">
                  <c:v>7.0658626475967932</c:v>
                </c:pt>
                <c:pt idx="9982">
                  <c:v>10.963145771484314</c:v>
                </c:pt>
                <c:pt idx="9983">
                  <c:v>10.087351037180927</c:v>
                </c:pt>
                <c:pt idx="9984">
                  <c:v>6.2776427950403395</c:v>
                </c:pt>
                <c:pt idx="9985">
                  <c:v>6.6279652804450997</c:v>
                </c:pt>
                <c:pt idx="9986">
                  <c:v>9.4305107260576424</c:v>
                </c:pt>
                <c:pt idx="9987">
                  <c:v>9.8246149127316116</c:v>
                </c:pt>
                <c:pt idx="9988">
                  <c:v>4.5260533264335638</c:v>
                </c:pt>
                <c:pt idx="9989">
                  <c:v>6.8469082244166897</c:v>
                </c:pt>
                <c:pt idx="9990">
                  <c:v>6.2338610937711287</c:v>
                </c:pt>
                <c:pt idx="9991">
                  <c:v>0.67256338302376595</c:v>
                </c:pt>
                <c:pt idx="9992">
                  <c:v>0.64112871843131558</c:v>
                </c:pt>
                <c:pt idx="9993">
                  <c:v>6.2024149499701657</c:v>
                </c:pt>
                <c:pt idx="9994">
                  <c:v>9.7055835558960553</c:v>
                </c:pt>
                <c:pt idx="9995">
                  <c:v>14.566220224941977</c:v>
                </c:pt>
                <c:pt idx="9996">
                  <c:v>10.450009080053933</c:v>
                </c:pt>
                <c:pt idx="9997">
                  <c:v>4.8011479667681503</c:v>
                </c:pt>
                <c:pt idx="9998">
                  <c:v>0.77249678065597249</c:v>
                </c:pt>
                <c:pt idx="9999">
                  <c:v>0.45362032426009036</c:v>
                </c:pt>
                <c:pt idx="10000">
                  <c:v>0.37839259398200198</c:v>
                </c:pt>
                <c:pt idx="10001">
                  <c:v>0.58498838648474727</c:v>
                </c:pt>
                <c:pt idx="10002">
                  <c:v>2.5117392125859879</c:v>
                </c:pt>
                <c:pt idx="10003">
                  <c:v>4.8325826313606006</c:v>
                </c:pt>
                <c:pt idx="10004">
                  <c:v>6.7155401621920321</c:v>
                </c:pt>
                <c:pt idx="10005">
                  <c:v>4.6136396873890106</c:v>
                </c:pt>
                <c:pt idx="10006">
                  <c:v>1.5723025983647637E-2</c:v>
                </c:pt>
                <c:pt idx="10007">
                  <c:v>1.0666675696977364</c:v>
                </c:pt>
                <c:pt idx="10008">
                  <c:v>3.2685129213414785</c:v>
                </c:pt>
                <c:pt idx="10009">
                  <c:v>5.0638840912174636</c:v>
                </c:pt>
                <c:pt idx="10010">
                  <c:v>5.4579997570999472</c:v>
                </c:pt>
                <c:pt idx="10011">
                  <c:v>4.8011479667681503</c:v>
                </c:pt>
                <c:pt idx="10012">
                  <c:v>4.05672129468942</c:v>
                </c:pt>
                <c:pt idx="10013">
                  <c:v>1.8672344589309504</c:v>
                </c:pt>
                <c:pt idx="10014">
                  <c:v>3.7939851702401057</c:v>
                </c:pt>
                <c:pt idx="10015">
                  <c:v>1.4293370917792565</c:v>
                </c:pt>
                <c:pt idx="10016">
                  <c:v>4.2756757178695235</c:v>
                </c:pt>
                <c:pt idx="10017">
                  <c:v>2.6992474919651279</c:v>
                </c:pt>
                <c:pt idx="10018">
                  <c:v>0.23466590107998689</c:v>
                </c:pt>
                <c:pt idx="10019">
                  <c:v>2.7868223737120617</c:v>
                </c:pt>
                <c:pt idx="10020">
                  <c:v>6.2776427950403395</c:v>
                </c:pt>
                <c:pt idx="10021">
                  <c:v>11.269675076411351</c:v>
                </c:pt>
                <c:pt idx="10022">
                  <c:v>4.307110382461973</c:v>
                </c:pt>
                <c:pt idx="10023">
                  <c:v>1.0228858684285262</c:v>
                </c:pt>
                <c:pt idx="10024">
                  <c:v>1.2541873282853895</c:v>
                </c:pt>
                <c:pt idx="10025">
                  <c:v>2.0423957016333305</c:v>
                </c:pt>
                <c:pt idx="10026">
                  <c:v>2.9181904359367183</c:v>
                </c:pt>
                <c:pt idx="10027">
                  <c:v>2.1299820625887773</c:v>
                </c:pt>
                <c:pt idx="10028">
                  <c:v>1.8672344589309504</c:v>
                </c:pt>
                <c:pt idx="10029">
                  <c:v>6.071046887745509</c:v>
                </c:pt>
                <c:pt idx="10030">
                  <c:v>8.4794881466840817</c:v>
                </c:pt>
                <c:pt idx="10031">
                  <c:v>2.3051318260826443</c:v>
                </c:pt>
                <c:pt idx="10032">
                  <c:v>2.730681008636727</c:v>
                </c:pt>
                <c:pt idx="10033">
                  <c:v>3.0809989023580822</c:v>
                </c:pt>
                <c:pt idx="10034">
                  <c:v>5.7521705461417119</c:v>
                </c:pt>
                <c:pt idx="10035">
                  <c:v>2.730681008636727</c:v>
                </c:pt>
                <c:pt idx="10036">
                  <c:v>2.6868912719215579</c:v>
                </c:pt>
                <c:pt idx="10037">
                  <c:v>3.6064768908609657</c:v>
                </c:pt>
                <c:pt idx="10038">
                  <c:v>3.8254198348325561</c:v>
                </c:pt>
                <c:pt idx="10039">
                  <c:v>1.8986760110485084</c:v>
                </c:pt>
                <c:pt idx="10040">
                  <c:v>0.77249678065597249</c:v>
                </c:pt>
                <c:pt idx="10041">
                  <c:v>3.6502700713386891</c:v>
                </c:pt>
                <c:pt idx="10042">
                  <c:v>1.8672344589309504</c:v>
                </c:pt>
                <c:pt idx="10043">
                  <c:v>6.7278986780773069</c:v>
                </c:pt>
                <c:pt idx="10044">
                  <c:v>7.0782108321944053</c:v>
                </c:pt>
                <c:pt idx="10045">
                  <c:v>3.3560878030884123</c:v>
                </c:pt>
                <c:pt idx="10046">
                  <c:v>7.1863334971799017E-2</c:v>
                </c:pt>
                <c:pt idx="10047">
                  <c:v>2.0300452211940168</c:v>
                </c:pt>
                <c:pt idx="10048">
                  <c:v>1.4607797918176659</c:v>
                </c:pt>
                <c:pt idx="10049">
                  <c:v>0.81628996113369579</c:v>
                </c:pt>
                <c:pt idx="10050">
                  <c:v>5.6331495205938147</c:v>
                </c:pt>
                <c:pt idx="10051">
                  <c:v>3.7064102884931724</c:v>
                </c:pt>
                <c:pt idx="10052">
                  <c:v>1.6920846954370836</c:v>
                </c:pt>
                <c:pt idx="10053">
                  <c:v>1.4731302722569799</c:v>
                </c:pt>
                <c:pt idx="10054">
                  <c:v>4.1757423202373163</c:v>
                </c:pt>
                <c:pt idx="10055">
                  <c:v>5.1391119362876374</c:v>
                </c:pt>
                <c:pt idx="10056">
                  <c:v>7.1096558280745166</c:v>
                </c:pt>
                <c:pt idx="10057">
                  <c:v>5.4894344216923985</c:v>
                </c:pt>
                <c:pt idx="10058">
                  <c:v>1.0666675696977364</c:v>
                </c:pt>
                <c:pt idx="10059">
                  <c:v>4.0005810775349362</c:v>
                </c:pt>
                <c:pt idx="10060">
                  <c:v>1.3294105816721578</c:v>
                </c:pt>
                <c:pt idx="10061">
                  <c:v>2.9934194289277434</c:v>
                </c:pt>
                <c:pt idx="10062">
                  <c:v>1.7235170641878312</c:v>
                </c:pt>
                <c:pt idx="10063">
                  <c:v>0.94765802335835259</c:v>
                </c:pt>
                <c:pt idx="10064">
                  <c:v>2.3927181870380907</c:v>
                </c:pt>
                <c:pt idx="10065">
                  <c:v>6.071046887745509</c:v>
                </c:pt>
                <c:pt idx="10066">
                  <c:v>7.1863334971799017E-2</c:v>
                </c:pt>
                <c:pt idx="10067">
                  <c:v>0.20323135127962177</c:v>
                </c:pt>
                <c:pt idx="10068">
                  <c:v>1.2856208449569886</c:v>
                </c:pt>
                <c:pt idx="10069">
                  <c:v>1.3294105816721578</c:v>
                </c:pt>
                <c:pt idx="10070">
                  <c:v>2.2175569443357106</c:v>
                </c:pt>
                <c:pt idx="10071">
                  <c:v>0.29080623302655528</c:v>
                </c:pt>
                <c:pt idx="10072">
                  <c:v>6.1900679132934053</c:v>
                </c:pt>
                <c:pt idx="10073">
                  <c:v>1.7235170641878312</c:v>
                </c:pt>
                <c:pt idx="10074">
                  <c:v>14.610070801462266</c:v>
                </c:pt>
                <c:pt idx="10075">
                  <c:v>11.150699967697507</c:v>
                </c:pt>
                <c:pt idx="10076">
                  <c:v>7.866430684750858</c:v>
                </c:pt>
                <c:pt idx="10077">
                  <c:v>0.10329789625137262</c:v>
                </c:pt>
                <c:pt idx="10078">
                  <c:v>4.3194574191387334</c:v>
                </c:pt>
                <c:pt idx="10079">
                  <c:v>20.127552373314884</c:v>
                </c:pt>
                <c:pt idx="10080">
                  <c:v>33.83372733803354</c:v>
                </c:pt>
                <c:pt idx="10081">
                  <c:v>34.88464887741376</c:v>
                </c:pt>
                <c:pt idx="10082">
                  <c:v>13.471562901126594</c:v>
                </c:pt>
                <c:pt idx="10083">
                  <c:v>3.8254198348325561</c:v>
                </c:pt>
                <c:pt idx="10084">
                  <c:v>14.685328492474575</c:v>
                </c:pt>
                <c:pt idx="10085">
                  <c:v>14.685328492474575</c:v>
                </c:pt>
                <c:pt idx="10086">
                  <c:v>13.502947057201583</c:v>
                </c:pt>
                <c:pt idx="10087">
                  <c:v>16.568263064888981</c:v>
                </c:pt>
                <c:pt idx="10088">
                  <c:v>18.144702770001892</c:v>
                </c:pt>
                <c:pt idx="10089">
                  <c:v>19.896200404940561</c:v>
                </c:pt>
                <c:pt idx="10090">
                  <c:v>20.027637342416295</c:v>
                </c:pt>
                <c:pt idx="10091">
                  <c:v>14.860386422300337</c:v>
                </c:pt>
                <c:pt idx="10092">
                  <c:v>13.546740237679309</c:v>
                </c:pt>
                <c:pt idx="10093">
                  <c:v>6.9782877658498599</c:v>
                </c:pt>
                <c:pt idx="10094">
                  <c:v>5.2704799985122941</c:v>
                </c:pt>
                <c:pt idx="10095">
                  <c:v>1.1228076720601343</c:v>
                </c:pt>
                <c:pt idx="10096">
                  <c:v>3.3560878030884123</c:v>
                </c:pt>
                <c:pt idx="10097">
                  <c:v>9.8370193454509387</c:v>
                </c:pt>
                <c:pt idx="10098">
                  <c:v>11.50092717567161</c:v>
                </c:pt>
                <c:pt idx="10099">
                  <c:v>8.4356949662063592</c:v>
                </c:pt>
                <c:pt idx="10100">
                  <c:v>4.8011479667681503</c:v>
                </c:pt>
                <c:pt idx="10101">
                  <c:v>2.7868223737120617</c:v>
                </c:pt>
                <c:pt idx="10102">
                  <c:v>2.0861888821110539</c:v>
                </c:pt>
                <c:pt idx="10103">
                  <c:v>2.6992474919651279</c:v>
                </c:pt>
                <c:pt idx="10104">
                  <c:v>3.8377783507178291</c:v>
                </c:pt>
                <c:pt idx="10105">
                  <c:v>0.20323135127962177</c:v>
                </c:pt>
                <c:pt idx="10106">
                  <c:v>2.3804170671953835</c:v>
                </c:pt>
                <c:pt idx="10107">
                  <c:v>0.76014974397921253</c:v>
                </c:pt>
                <c:pt idx="10108">
                  <c:v>1.8672344589309504</c:v>
                </c:pt>
                <c:pt idx="10109">
                  <c:v>0.67256338302376595</c:v>
                </c:pt>
                <c:pt idx="10110">
                  <c:v>1.3417622100323232</c:v>
                </c:pt>
                <c:pt idx="10111">
                  <c:v>3.7501919897623823</c:v>
                </c:pt>
                <c:pt idx="10112">
                  <c:v>6.8592667403019627</c:v>
                </c:pt>
                <c:pt idx="10113">
                  <c:v>12.376790785226076</c:v>
                </c:pt>
                <c:pt idx="10114">
                  <c:v>14.741392946852871</c:v>
                </c:pt>
                <c:pt idx="10115">
                  <c:v>8.0853724808015972</c:v>
                </c:pt>
                <c:pt idx="10116">
                  <c:v>3.2123681125035901</c:v>
                </c:pt>
                <c:pt idx="10117">
                  <c:v>6.1462747328156828</c:v>
                </c:pt>
                <c:pt idx="10118">
                  <c:v>3.1685783757884209</c:v>
                </c:pt>
                <c:pt idx="10119">
                  <c:v>1.8548862743333394</c:v>
                </c:pt>
                <c:pt idx="10120">
                  <c:v>4.5384118423188369</c:v>
                </c:pt>
                <c:pt idx="10121">
                  <c:v>2.3927181870380907</c:v>
                </c:pt>
                <c:pt idx="10122">
                  <c:v>1.3417622100323232</c:v>
                </c:pt>
                <c:pt idx="10123">
                  <c:v>1.8548862743333394</c:v>
                </c:pt>
                <c:pt idx="10124">
                  <c:v>2.9058399554974046</c:v>
                </c:pt>
                <c:pt idx="10125">
                  <c:v>1.7673068009030002</c:v>
                </c:pt>
                <c:pt idx="10126">
                  <c:v>2.7868223737120617</c:v>
                </c:pt>
                <c:pt idx="10127">
                  <c:v>3.4436626848353455</c:v>
                </c:pt>
                <c:pt idx="10128">
                  <c:v>2.0423957016333305</c:v>
                </c:pt>
                <c:pt idx="10129">
                  <c:v>3.2685129213414785</c:v>
                </c:pt>
                <c:pt idx="10130">
                  <c:v>0.40982714378236712</c:v>
                </c:pt>
                <c:pt idx="10131">
                  <c:v>3.0372091656429125</c:v>
                </c:pt>
                <c:pt idx="10132">
                  <c:v>5.9273317888440928</c:v>
                </c:pt>
                <c:pt idx="10133">
                  <c:v>4.8325826313606006</c:v>
                </c:pt>
                <c:pt idx="10134">
                  <c:v>6.2338610937711287</c:v>
                </c:pt>
                <c:pt idx="10135">
                  <c:v>6.1900679132934053</c:v>
                </c:pt>
                <c:pt idx="10136">
                  <c:v>4.2633172019842496</c:v>
                </c:pt>
                <c:pt idx="10137">
                  <c:v>2.2052041680546943</c:v>
                </c:pt>
                <c:pt idx="10138">
                  <c:v>2.1614144313395247</c:v>
                </c:pt>
                <c:pt idx="10139">
                  <c:v>4.0129281142116957</c:v>
                </c:pt>
                <c:pt idx="10140">
                  <c:v>2.7868223737120617</c:v>
                </c:pt>
                <c:pt idx="10141">
                  <c:v>1.5607051540039136</c:v>
                </c:pt>
                <c:pt idx="10142">
                  <c:v>5.9504715773649297E-2</c:v>
                </c:pt>
                <c:pt idx="10143">
                  <c:v>1.6482915149593602</c:v>
                </c:pt>
                <c:pt idx="10144">
                  <c:v>1.5723025983647637E-2</c:v>
                </c:pt>
                <c:pt idx="10145">
                  <c:v>1.1666009673299429</c:v>
                </c:pt>
                <c:pt idx="10146">
                  <c:v>1.8672344589309504</c:v>
                </c:pt>
                <c:pt idx="10147">
                  <c:v>4.5384118423188369</c:v>
                </c:pt>
                <c:pt idx="10148">
                  <c:v>6.2024149499701657</c:v>
                </c:pt>
                <c:pt idx="10149">
                  <c:v>9.5304108339851599</c:v>
                </c:pt>
                <c:pt idx="10150">
                  <c:v>9.3115011797182596</c:v>
                </c:pt>
                <c:pt idx="10151">
                  <c:v>6.7716803793465159</c:v>
                </c:pt>
                <c:pt idx="10152">
                  <c:v>5.8521039437739191</c:v>
                </c:pt>
                <c:pt idx="10153">
                  <c:v>3.8692130153102799</c:v>
                </c:pt>
                <c:pt idx="10154">
                  <c:v>8.0730254441248377</c:v>
                </c:pt>
                <c:pt idx="10155">
                  <c:v>11.182088715455905</c:v>
                </c:pt>
                <c:pt idx="10156">
                  <c:v>20.202810064327188</c:v>
                </c:pt>
                <c:pt idx="10157">
                  <c:v>17.137517015056819</c:v>
                </c:pt>
                <c:pt idx="10158">
                  <c:v>12.933681627825235</c:v>
                </c:pt>
                <c:pt idx="10159">
                  <c:v>4.3509035629396964</c:v>
                </c:pt>
                <c:pt idx="10160">
                  <c:v>0.50976065620665878</c:v>
                </c:pt>
                <c:pt idx="10161">
                  <c:v>1.6482915149593602</c:v>
                </c:pt>
                <c:pt idx="10162">
                  <c:v>7.0782108321944053</c:v>
                </c:pt>
                <c:pt idx="10163">
                  <c:v>15.31064689702071</c:v>
                </c:pt>
                <c:pt idx="10164">
                  <c:v>11.106849391177217</c:v>
                </c:pt>
                <c:pt idx="10165">
                  <c:v>4.8449411472458737</c:v>
                </c:pt>
                <c:pt idx="10166">
                  <c:v>5.6769427010715381</c:v>
                </c:pt>
                <c:pt idx="10167">
                  <c:v>4.8011479667681503</c:v>
                </c:pt>
                <c:pt idx="10168">
                  <c:v>4.4070437800941802</c:v>
                </c:pt>
                <c:pt idx="10169">
                  <c:v>13.734207191907801</c:v>
                </c:pt>
                <c:pt idx="10170">
                  <c:v>21.397497211126289</c:v>
                </c:pt>
                <c:pt idx="10171">
                  <c:v>20.302725095225775</c:v>
                </c:pt>
                <c:pt idx="10172">
                  <c:v>2.0861888821110539</c:v>
                </c:pt>
                <c:pt idx="10173">
                  <c:v>6.7593333426697555</c:v>
                </c:pt>
                <c:pt idx="10174">
                  <c:v>10.218719099405584</c:v>
                </c:pt>
                <c:pt idx="10175">
                  <c:v>11.7075758873256</c:v>
                </c:pt>
                <c:pt idx="10176">
                  <c:v>12.320634497179672</c:v>
                </c:pt>
                <c:pt idx="10177">
                  <c:v>10.831777709259658</c:v>
                </c:pt>
                <c:pt idx="10178">
                  <c:v>9.3429243651021974</c:v>
                </c:pt>
                <c:pt idx="10179">
                  <c:v>8.160600325871771</c:v>
                </c:pt>
                <c:pt idx="10180">
                  <c:v>8.1168186246025602</c:v>
                </c:pt>
                <c:pt idx="10181">
                  <c:v>6.9344945853721365</c:v>
                </c:pt>
                <c:pt idx="10182">
                  <c:v>2.9058399554974046</c:v>
                </c:pt>
                <c:pt idx="10183">
                  <c:v>1.2103941478076663</c:v>
                </c:pt>
                <c:pt idx="10184">
                  <c:v>3.2685129213414785</c:v>
                </c:pt>
                <c:pt idx="10185">
                  <c:v>2.0423957016333305</c:v>
                </c:pt>
                <c:pt idx="10186">
                  <c:v>11.325757897523268</c:v>
                </c:pt>
                <c:pt idx="10187">
                  <c:v>17.32501840691085</c:v>
                </c:pt>
                <c:pt idx="10188">
                  <c:v>5.8083107632961948</c:v>
                </c:pt>
                <c:pt idx="10189">
                  <c:v>5.7645175828184714</c:v>
                </c:pt>
                <c:pt idx="10190">
                  <c:v>2.7744707453518962</c:v>
                </c:pt>
                <c:pt idx="10191">
                  <c:v>4.3946852642089071</c:v>
                </c:pt>
                <c:pt idx="10192">
                  <c:v>8.5547159917542537</c:v>
                </c:pt>
                <c:pt idx="10193">
                  <c:v>9.6932468505069558</c:v>
                </c:pt>
                <c:pt idx="10194">
                  <c:v>5.6645956643947786</c:v>
                </c:pt>
                <c:pt idx="10195">
                  <c:v>4.2633172019842496</c:v>
                </c:pt>
                <c:pt idx="10196">
                  <c:v>4.713573085021217</c:v>
                </c:pt>
                <c:pt idx="10197">
                  <c:v>1.9110276394086738</c:v>
                </c:pt>
                <c:pt idx="10198">
                  <c:v>3.5312490457907924</c:v>
                </c:pt>
                <c:pt idx="10199">
                  <c:v>10.274836358143041</c:v>
                </c:pt>
                <c:pt idx="10200">
                  <c:v>9.355238112074268</c:v>
                </c:pt>
                <c:pt idx="10201">
                  <c:v>6.8592667403019627</c:v>
                </c:pt>
                <c:pt idx="10202">
                  <c:v>2.8743972554589949</c:v>
                </c:pt>
                <c:pt idx="10203">
                  <c:v>4.1757423202373163</c:v>
                </c:pt>
                <c:pt idx="10204">
                  <c:v>7.2410238902991741</c:v>
                </c:pt>
                <c:pt idx="10205">
                  <c:v>1.3417622100323232</c:v>
                </c:pt>
                <c:pt idx="10206">
                  <c:v>14.215874781120192</c:v>
                </c:pt>
                <c:pt idx="10207">
                  <c:v>9.8807562778069471</c:v>
                </c:pt>
                <c:pt idx="10208">
                  <c:v>3.7501919897623823</c:v>
                </c:pt>
                <c:pt idx="10209">
                  <c:v>4.2756757178695235</c:v>
                </c:pt>
                <c:pt idx="10210">
                  <c:v>1.1542539306531829</c:v>
                </c:pt>
                <c:pt idx="10211">
                  <c:v>7.284805591568384</c:v>
                </c:pt>
                <c:pt idx="10212">
                  <c:v>3.9567878970572132</c:v>
                </c:pt>
                <c:pt idx="10213">
                  <c:v>3.1685783757884209</c:v>
                </c:pt>
                <c:pt idx="10214">
                  <c:v>4.3509035629396964</c:v>
                </c:pt>
                <c:pt idx="10215">
                  <c:v>4.0881559592818695</c:v>
                </c:pt>
                <c:pt idx="10216">
                  <c:v>7.6351280769731442</c:v>
                </c:pt>
                <c:pt idx="10217">
                  <c:v>4.1757423202373163</c:v>
                </c:pt>
                <c:pt idx="10218">
                  <c:v>3.3560878030884123</c:v>
                </c:pt>
                <c:pt idx="10219">
                  <c:v>2.1614144313395247</c:v>
                </c:pt>
                <c:pt idx="10220">
                  <c:v>2.4241528516305415</c:v>
                </c:pt>
                <c:pt idx="10221">
                  <c:v>2.2052041680546943</c:v>
                </c:pt>
                <c:pt idx="10222">
                  <c:v>3.049558498161375</c:v>
                </c:pt>
                <c:pt idx="10223">
                  <c:v>10.581447165450522</c:v>
                </c:pt>
                <c:pt idx="10224">
                  <c:v>6.1148400682232324</c:v>
                </c:pt>
                <c:pt idx="10225">
                  <c:v>0.94765802335835259</c:v>
                </c:pt>
                <c:pt idx="10226">
                  <c:v>2.8306155541897851</c:v>
                </c:pt>
                <c:pt idx="10227">
                  <c:v>0.86007166240290611</c:v>
                </c:pt>
                <c:pt idx="10228">
                  <c:v>0.59733553795359229</c:v>
                </c:pt>
                <c:pt idx="10229">
                  <c:v>0.76014974397921253</c:v>
                </c:pt>
                <c:pt idx="10230">
                  <c:v>4.1005144751671425</c:v>
                </c:pt>
                <c:pt idx="10231">
                  <c:v>8.9611672151049859</c:v>
                </c:pt>
                <c:pt idx="10232">
                  <c:v>18.813871751068316</c:v>
                </c:pt>
                <c:pt idx="10233">
                  <c:v>10.887940884831167</c:v>
                </c:pt>
                <c:pt idx="10234">
                  <c:v>1.3294105816721578</c:v>
                </c:pt>
                <c:pt idx="10235">
                  <c:v>9.3429243651021974</c:v>
                </c:pt>
                <c:pt idx="10236">
                  <c:v>12.189254955746502</c:v>
                </c:pt>
                <c:pt idx="10237">
                  <c:v>10.218719099405584</c:v>
                </c:pt>
                <c:pt idx="10238">
                  <c:v>10.35008716163024</c:v>
                </c:pt>
                <c:pt idx="10239">
                  <c:v>8.3795547490518754</c:v>
                </c:pt>
                <c:pt idx="10240">
                  <c:v>8.3357615685741511</c:v>
                </c:pt>
                <c:pt idx="10241">
                  <c:v>7.8102893196755243</c:v>
                </c:pt>
                <c:pt idx="10242">
                  <c:v>2.4678886360656986</c:v>
                </c:pt>
                <c:pt idx="10243">
                  <c:v>4.0881559592818695</c:v>
                </c:pt>
                <c:pt idx="10244">
                  <c:v>1.6797273274726614</c:v>
                </c:pt>
                <c:pt idx="10245">
                  <c:v>5.4018480607369508</c:v>
                </c:pt>
                <c:pt idx="10246">
                  <c:v>7.2410238902991741</c:v>
                </c:pt>
                <c:pt idx="10247">
                  <c:v>2.8070154494075697E-2</c:v>
                </c:pt>
                <c:pt idx="10248">
                  <c:v>4.3632505996164559</c:v>
                </c:pt>
                <c:pt idx="10249">
                  <c:v>1.8234527576617403</c:v>
                </c:pt>
                <c:pt idx="10250">
                  <c:v>3.4874558653130689</c:v>
                </c:pt>
                <c:pt idx="10251">
                  <c:v>8.3481200844594241</c:v>
                </c:pt>
                <c:pt idx="10252">
                  <c:v>19.996230227924279</c:v>
                </c:pt>
                <c:pt idx="10253">
                  <c:v>21.090887551739662</c:v>
                </c:pt>
                <c:pt idx="10254">
                  <c:v>14.303461142075639</c:v>
                </c:pt>
                <c:pt idx="10255">
                  <c:v>1.8234527576617403</c:v>
                </c:pt>
                <c:pt idx="10256">
                  <c:v>3.1247886390732513</c:v>
                </c:pt>
                <c:pt idx="10257">
                  <c:v>3.6940517726078994</c:v>
                </c:pt>
                <c:pt idx="10258">
                  <c:v>0.32225226203543356</c:v>
                </c:pt>
                <c:pt idx="10259">
                  <c:v>2.9058399554974046</c:v>
                </c:pt>
                <c:pt idx="10260">
                  <c:v>5.7083773656639885</c:v>
                </c:pt>
                <c:pt idx="10261">
                  <c:v>2.3365664906750947</c:v>
                </c:pt>
                <c:pt idx="10262">
                  <c:v>2.1737637638579872</c:v>
                </c:pt>
                <c:pt idx="10263">
                  <c:v>8.6108562089087393</c:v>
                </c:pt>
                <c:pt idx="10264">
                  <c:v>12.201618063315181</c:v>
                </c:pt>
                <c:pt idx="10265">
                  <c:v>7.0344279830043437</c:v>
                </c:pt>
                <c:pt idx="10266">
                  <c:v>0.64112871843131558</c:v>
                </c:pt>
                <c:pt idx="10267">
                  <c:v>2.3804170671953835</c:v>
                </c:pt>
                <c:pt idx="10268">
                  <c:v>4.701214569135943</c:v>
                </c:pt>
                <c:pt idx="10269">
                  <c:v>5.7083773656639885</c:v>
                </c:pt>
                <c:pt idx="10270">
                  <c:v>7.5037600147484866</c:v>
                </c:pt>
                <c:pt idx="10271">
                  <c:v>3.4751053848737556</c:v>
                </c:pt>
                <c:pt idx="10272">
                  <c:v>4.701214569135943</c:v>
                </c:pt>
                <c:pt idx="10273">
                  <c:v>8.729865755248122</c:v>
                </c:pt>
                <c:pt idx="10274">
                  <c:v>6.8907014048944131</c:v>
                </c:pt>
                <c:pt idx="10275">
                  <c:v>6.0586998510687478</c:v>
                </c:pt>
                <c:pt idx="10276">
                  <c:v>2.1737637638579872</c:v>
                </c:pt>
                <c:pt idx="10277">
                  <c:v>5.501781458369158</c:v>
                </c:pt>
                <c:pt idx="10278">
                  <c:v>2.7868223737120617</c:v>
                </c:pt>
                <c:pt idx="10279">
                  <c:v>0.76014974397921253</c:v>
                </c:pt>
                <c:pt idx="10280">
                  <c:v>2.2927836414850331</c:v>
                </c:pt>
                <c:pt idx="10281">
                  <c:v>3.1247886390732513</c:v>
                </c:pt>
                <c:pt idx="10282">
                  <c:v>6.4090108572649962</c:v>
                </c:pt>
                <c:pt idx="10283">
                  <c:v>3.4436626848353455</c:v>
                </c:pt>
                <c:pt idx="10284">
                  <c:v>5.5455746388468814</c:v>
                </c:pt>
                <c:pt idx="10285">
                  <c:v>5.9834720059985749</c:v>
                </c:pt>
                <c:pt idx="10286">
                  <c:v>4.8887228485150835</c:v>
                </c:pt>
                <c:pt idx="10287">
                  <c:v>5.1952521534421212</c:v>
                </c:pt>
                <c:pt idx="10288">
                  <c:v>3.7501919897623823</c:v>
                </c:pt>
                <c:pt idx="10289">
                  <c:v>0.42217429525121219</c:v>
                </c:pt>
                <c:pt idx="10290">
                  <c:v>2.3804170671953835</c:v>
                </c:pt>
                <c:pt idx="10291">
                  <c:v>2.1737637638579872</c:v>
                </c:pt>
                <c:pt idx="10292">
                  <c:v>4.1005144751671425</c:v>
                </c:pt>
                <c:pt idx="10293">
                  <c:v>2.1299820625887773</c:v>
                </c:pt>
                <c:pt idx="10294">
                  <c:v>0.77249678065597249</c:v>
                </c:pt>
                <c:pt idx="10295">
                  <c:v>1.9110276394086738</c:v>
                </c:pt>
                <c:pt idx="10296">
                  <c:v>0.49740202552930057</c:v>
                </c:pt>
                <c:pt idx="10297">
                  <c:v>1.035232790313201</c:v>
                </c:pt>
                <c:pt idx="10298">
                  <c:v>3.8254198348325561</c:v>
                </c:pt>
                <c:pt idx="10299">
                  <c:v>8.1168186246025602</c:v>
                </c:pt>
                <c:pt idx="10300">
                  <c:v>1.7235170641878312</c:v>
                </c:pt>
                <c:pt idx="10301">
                  <c:v>1.0228858684285262</c:v>
                </c:pt>
                <c:pt idx="10302">
                  <c:v>1.7796595771840169</c:v>
                </c:pt>
                <c:pt idx="10303">
                  <c:v>4.3194574191387334</c:v>
                </c:pt>
                <c:pt idx="10304">
                  <c:v>17.062259324044511</c:v>
                </c:pt>
                <c:pt idx="10305">
                  <c:v>5.9396788255208524</c:v>
                </c:pt>
                <c:pt idx="10306">
                  <c:v>4.9639506935852582</c:v>
                </c:pt>
                <c:pt idx="10307">
                  <c:v>6.1900679132934053</c:v>
                </c:pt>
                <c:pt idx="10308">
                  <c:v>6.3652291559957854</c:v>
                </c:pt>
                <c:pt idx="10309">
                  <c:v>2.1176246946243555</c:v>
                </c:pt>
                <c:pt idx="10310">
                  <c:v>7.1863334971799017E-2</c:v>
                </c:pt>
                <c:pt idx="10311">
                  <c:v>0.93529950747307955</c:v>
                </c:pt>
                <c:pt idx="10312">
                  <c:v>2.1737637638579872</c:v>
                </c:pt>
                <c:pt idx="10313">
                  <c:v>10.80035452387572</c:v>
                </c:pt>
                <c:pt idx="10314">
                  <c:v>12.376790785226076</c:v>
                </c:pt>
                <c:pt idx="10315">
                  <c:v>9.0049603955827084</c:v>
                </c:pt>
                <c:pt idx="10316">
                  <c:v>2.436499888307301</c:v>
                </c:pt>
                <c:pt idx="10317">
                  <c:v>0.97909268795080273</c:v>
                </c:pt>
                <c:pt idx="10318">
                  <c:v>7.0220694671190698</c:v>
                </c:pt>
                <c:pt idx="10319">
                  <c:v>4.7888009300913907</c:v>
                </c:pt>
                <c:pt idx="10320">
                  <c:v>7.9854505623779044</c:v>
                </c:pt>
                <c:pt idx="10321">
                  <c:v>6.321435975518062</c:v>
                </c:pt>
                <c:pt idx="10322">
                  <c:v>7.4599668342707632</c:v>
                </c:pt>
                <c:pt idx="10323">
                  <c:v>5.8835386083663694</c:v>
                </c:pt>
                <c:pt idx="10324">
                  <c:v>6.2776427950403395</c:v>
                </c:pt>
                <c:pt idx="10325">
                  <c:v>3.8692130153102799</c:v>
                </c:pt>
                <c:pt idx="10326">
                  <c:v>2.2489939047698639</c:v>
                </c:pt>
                <c:pt idx="10327">
                  <c:v>0.36603396330464372</c:v>
                </c:pt>
                <c:pt idx="10328">
                  <c:v>3.7939851702401057</c:v>
                </c:pt>
                <c:pt idx="10329">
                  <c:v>2.261350124813434</c:v>
                </c:pt>
                <c:pt idx="10330">
                  <c:v>2.8743972554589949</c:v>
                </c:pt>
                <c:pt idx="10331">
                  <c:v>3.7501919897623823</c:v>
                </c:pt>
                <c:pt idx="10332">
                  <c:v>2.4802930687850244</c:v>
                </c:pt>
                <c:pt idx="10333">
                  <c:v>0.67256338302376595</c:v>
                </c:pt>
                <c:pt idx="10334">
                  <c:v>0.45362032426009036</c:v>
                </c:pt>
                <c:pt idx="10335">
                  <c:v>4.1757423202373163</c:v>
                </c:pt>
                <c:pt idx="10336">
                  <c:v>0.97909268795080273</c:v>
                </c:pt>
                <c:pt idx="10337">
                  <c:v>0.29080623302655528</c:v>
                </c:pt>
                <c:pt idx="10338">
                  <c:v>2.2175569443357106</c:v>
                </c:pt>
                <c:pt idx="10339">
                  <c:v>3.7939851702401057</c:v>
                </c:pt>
                <c:pt idx="10340">
                  <c:v>5.9396788255208524</c:v>
                </c:pt>
                <c:pt idx="10341">
                  <c:v>2.9181904359367183</c:v>
                </c:pt>
                <c:pt idx="10342">
                  <c:v>3.0933516786390984</c:v>
                </c:pt>
                <c:pt idx="10343">
                  <c:v>3.2685129213414785</c:v>
                </c:pt>
                <c:pt idx="10344">
                  <c:v>1.198035631922393</c:v>
                </c:pt>
                <c:pt idx="10345">
                  <c:v>3.2999464380130772</c:v>
                </c:pt>
                <c:pt idx="10346">
                  <c:v>1.198035631922393</c:v>
                </c:pt>
                <c:pt idx="10347">
                  <c:v>5.3704133961445013</c:v>
                </c:pt>
                <c:pt idx="10348">
                  <c:v>3.1371448591168223</c:v>
                </c:pt>
                <c:pt idx="10349">
                  <c:v>4.9325160289928078</c:v>
                </c:pt>
                <c:pt idx="10350">
                  <c:v>3.0057653176836516</c:v>
                </c:pt>
                <c:pt idx="10351">
                  <c:v>0.32225226203543356</c:v>
                </c:pt>
                <c:pt idx="10352">
                  <c:v>0.93529950747307955</c:v>
                </c:pt>
                <c:pt idx="10353">
                  <c:v>2.5117392125859879</c:v>
                </c:pt>
                <c:pt idx="10354">
                  <c:v>1.0228858684285262</c:v>
                </c:pt>
                <c:pt idx="10355">
                  <c:v>0.84772462572614615</c:v>
                </c:pt>
                <c:pt idx="10356">
                  <c:v>2.2927836414850331</c:v>
                </c:pt>
                <c:pt idx="10357">
                  <c:v>6.0586998510687478</c:v>
                </c:pt>
                <c:pt idx="10358">
                  <c:v>7.7664961391978009</c:v>
                </c:pt>
                <c:pt idx="10359">
                  <c:v>2.0300452211940168</c:v>
                </c:pt>
                <c:pt idx="10360">
                  <c:v>3.2247197408637551</c:v>
                </c:pt>
                <c:pt idx="10361">
                  <c:v>4.9325160289928078</c:v>
                </c:pt>
                <c:pt idx="10362">
                  <c:v>2.1614144313395247</c:v>
                </c:pt>
                <c:pt idx="10363">
                  <c:v>2.3365664906750947</c:v>
                </c:pt>
                <c:pt idx="10364">
                  <c:v>1.0790259707909244</c:v>
                </c:pt>
                <c:pt idx="10365">
                  <c:v>4.713573085021217</c:v>
                </c:pt>
                <c:pt idx="10366">
                  <c:v>5.501781458369158</c:v>
                </c:pt>
                <c:pt idx="10367">
                  <c:v>7.1657960452289986</c:v>
                </c:pt>
                <c:pt idx="10368">
                  <c:v>3.2247197408637551</c:v>
                </c:pt>
                <c:pt idx="10369">
                  <c:v>5.0201023899482538</c:v>
                </c:pt>
                <c:pt idx="10370">
                  <c:v>0.68492189890903887</c:v>
                </c:pt>
                <c:pt idx="10371">
                  <c:v>3.0372091656429125</c:v>
                </c:pt>
                <c:pt idx="10372">
                  <c:v>1.2418288124001164</c:v>
                </c:pt>
                <c:pt idx="10373">
                  <c:v>1.5045695285328353</c:v>
                </c:pt>
                <c:pt idx="10374">
                  <c:v>3.4874558653130689</c:v>
                </c:pt>
                <c:pt idx="10375">
                  <c:v>1.3294105816721578</c:v>
                </c:pt>
                <c:pt idx="10376">
                  <c:v>0.23466590107998689</c:v>
                </c:pt>
                <c:pt idx="10377">
                  <c:v>0.20323135127962177</c:v>
                </c:pt>
                <c:pt idx="10378">
                  <c:v>3.7939851702401057</c:v>
                </c:pt>
                <c:pt idx="10379">
                  <c:v>4.2318825373918001</c:v>
                </c:pt>
                <c:pt idx="10380">
                  <c:v>0.42217429525121219</c:v>
                </c:pt>
                <c:pt idx="10381">
                  <c:v>2.7744707453518962</c:v>
                </c:pt>
                <c:pt idx="10382">
                  <c:v>2.1614144313395247</c:v>
                </c:pt>
                <c:pt idx="10383">
                  <c:v>3.9567878970572132</c:v>
                </c:pt>
                <c:pt idx="10384">
                  <c:v>5.4894344216923985</c:v>
                </c:pt>
                <c:pt idx="10385">
                  <c:v>3.8692130153102799</c:v>
                </c:pt>
                <c:pt idx="10386">
                  <c:v>1.035232790313201</c:v>
                </c:pt>
                <c:pt idx="10387">
                  <c:v>0.10329789625137262</c:v>
                </c:pt>
                <c:pt idx="10388">
                  <c:v>1.5723025983647637E-2</c:v>
                </c:pt>
                <c:pt idx="10389">
                  <c:v>1.9110276394086738</c:v>
                </c:pt>
                <c:pt idx="10390">
                  <c:v>3.2999464380130772</c:v>
                </c:pt>
                <c:pt idx="10391">
                  <c:v>0.84772462572614615</c:v>
                </c:pt>
                <c:pt idx="10392">
                  <c:v>0.40982714378236712</c:v>
                </c:pt>
                <c:pt idx="10393">
                  <c:v>4.1005144751671425</c:v>
                </c:pt>
                <c:pt idx="10394">
                  <c:v>1.4293370917792565</c:v>
                </c:pt>
                <c:pt idx="10395">
                  <c:v>4.1880893569140767</c:v>
                </c:pt>
                <c:pt idx="10396">
                  <c:v>1.3855553905100464</c:v>
                </c:pt>
                <c:pt idx="10397">
                  <c:v>2.8306155541897851</c:v>
                </c:pt>
                <c:pt idx="10398">
                  <c:v>0.37839259398200198</c:v>
                </c:pt>
                <c:pt idx="10399">
                  <c:v>0.19087272060226354</c:v>
                </c:pt>
                <c:pt idx="10400">
                  <c:v>2.3927181870380907</c:v>
                </c:pt>
                <c:pt idx="10401">
                  <c:v>0.553542357475869</c:v>
                </c:pt>
                <c:pt idx="10402">
                  <c:v>0.80393144524842264</c:v>
                </c:pt>
                <c:pt idx="10403">
                  <c:v>8.160600325871771</c:v>
                </c:pt>
                <c:pt idx="10404">
                  <c:v>6.3652291559957854</c:v>
                </c:pt>
                <c:pt idx="10405">
                  <c:v>1.7673068009030002</c:v>
                </c:pt>
                <c:pt idx="10406">
                  <c:v>1.2979690295545998</c:v>
                </c:pt>
                <c:pt idx="10407">
                  <c:v>3.6188239275377261</c:v>
                </c:pt>
                <c:pt idx="10408">
                  <c:v>0.81628996113369579</c:v>
                </c:pt>
                <c:pt idx="10409">
                  <c:v>3.8377783507178291</c:v>
                </c:pt>
                <c:pt idx="10410">
                  <c:v>5.6331495205938147</c:v>
                </c:pt>
                <c:pt idx="10411">
                  <c:v>3.2685129213414785</c:v>
                </c:pt>
                <c:pt idx="10412">
                  <c:v>4.0129281142116957</c:v>
                </c:pt>
                <c:pt idx="10413">
                  <c:v>4.713573085021217</c:v>
                </c:pt>
                <c:pt idx="10414">
                  <c:v>7.7350626225262022</c:v>
                </c:pt>
                <c:pt idx="10415">
                  <c:v>2.0861888821110539</c:v>
                </c:pt>
                <c:pt idx="10416">
                  <c:v>0.86007166240290611</c:v>
                </c:pt>
                <c:pt idx="10417">
                  <c:v>3.1809265603860317</c:v>
                </c:pt>
                <c:pt idx="10418">
                  <c:v>1.8672344589309504</c:v>
                </c:pt>
                <c:pt idx="10419">
                  <c:v>0.77249678065597249</c:v>
                </c:pt>
                <c:pt idx="10420">
                  <c:v>1.6359375907574925</c:v>
                </c:pt>
                <c:pt idx="10421">
                  <c:v>10.393880342107964</c:v>
                </c:pt>
                <c:pt idx="10422">
                  <c:v>14.816650637865179</c:v>
                </c:pt>
                <c:pt idx="10423">
                  <c:v>7.9854505623779044</c:v>
                </c:pt>
                <c:pt idx="10424">
                  <c:v>2.9496296922125733</c:v>
                </c:pt>
                <c:pt idx="10425">
                  <c:v>2.555522061776049</c:v>
                </c:pt>
                <c:pt idx="10426">
                  <c:v>3.1371448591168223</c:v>
                </c:pt>
                <c:pt idx="10427">
                  <c:v>3.5312490457907924</c:v>
                </c:pt>
                <c:pt idx="10428">
                  <c:v>3.5750422262685162</c:v>
                </c:pt>
                <c:pt idx="10429">
                  <c:v>4.8011479667681503</c:v>
                </c:pt>
                <c:pt idx="10430">
                  <c:v>4.7573547862904269</c:v>
                </c:pt>
                <c:pt idx="10431">
                  <c:v>3.9253532324647629</c:v>
                </c:pt>
                <c:pt idx="10432">
                  <c:v>7.1863334971799017E-2</c:v>
                </c:pt>
                <c:pt idx="10433">
                  <c:v>7.5037600147484866</c:v>
                </c:pt>
                <c:pt idx="10434">
                  <c:v>3.4751053848737556</c:v>
                </c:pt>
                <c:pt idx="10435">
                  <c:v>2.0861888821110539</c:v>
                </c:pt>
                <c:pt idx="10436">
                  <c:v>3.9691464129424863</c:v>
                </c:pt>
                <c:pt idx="10437">
                  <c:v>4.713573085021217</c:v>
                </c:pt>
                <c:pt idx="10438">
                  <c:v>3.2247197408637551</c:v>
                </c:pt>
                <c:pt idx="10439">
                  <c:v>5.1514704521729113</c:v>
                </c:pt>
                <c:pt idx="10440">
                  <c:v>9.0925938212930593</c:v>
                </c:pt>
                <c:pt idx="10441">
                  <c:v>4.4946186618411144</c:v>
                </c:pt>
                <c:pt idx="10442">
                  <c:v>2.8070154494075697E-2</c:v>
                </c:pt>
                <c:pt idx="10443">
                  <c:v>2.4678886360656986</c:v>
                </c:pt>
                <c:pt idx="10444">
                  <c:v>0.32225226203543356</c:v>
                </c:pt>
                <c:pt idx="10445">
                  <c:v>0.68492189890903887</c:v>
                </c:pt>
                <c:pt idx="10446">
                  <c:v>13.634326598634756</c:v>
                </c:pt>
                <c:pt idx="10447">
                  <c:v>8.3357615685741511</c:v>
                </c:pt>
                <c:pt idx="10448">
                  <c:v>1.5483592652480049</c:v>
                </c:pt>
                <c:pt idx="10449">
                  <c:v>1.3417622100323232</c:v>
                </c:pt>
                <c:pt idx="10450">
                  <c:v>4.1005144751671425</c:v>
                </c:pt>
                <c:pt idx="10451">
                  <c:v>0.46596747572893543</c:v>
                </c:pt>
                <c:pt idx="10452">
                  <c:v>1.1666009673299429</c:v>
                </c:pt>
                <c:pt idx="10453">
                  <c:v>1.4293370917792565</c:v>
                </c:pt>
                <c:pt idx="10454">
                  <c:v>2.5240862492627478</c:v>
                </c:pt>
                <c:pt idx="10455">
                  <c:v>2.1737637638579872</c:v>
                </c:pt>
                <c:pt idx="10456">
                  <c:v>1.3732003183873274</c:v>
                </c:pt>
                <c:pt idx="10457">
                  <c:v>0.19087272060226354</c:v>
                </c:pt>
                <c:pt idx="10458">
                  <c:v>5.7645175828184714</c:v>
                </c:pt>
                <c:pt idx="10459">
                  <c:v>3.1247886390732513</c:v>
                </c:pt>
                <c:pt idx="10460">
                  <c:v>4.5698465069112872</c:v>
                </c:pt>
                <c:pt idx="10461">
                  <c:v>2.3927181870380907</c:v>
                </c:pt>
                <c:pt idx="10462">
                  <c:v>5.6769427010715381</c:v>
                </c:pt>
                <c:pt idx="10463">
                  <c:v>7.0344279830043437</c:v>
                </c:pt>
                <c:pt idx="10464">
                  <c:v>6.3337830121948224</c:v>
                </c:pt>
                <c:pt idx="10465">
                  <c:v>5.0638840912174636</c:v>
                </c:pt>
                <c:pt idx="10466">
                  <c:v>6.158633248700955</c:v>
                </c:pt>
                <c:pt idx="10467">
                  <c:v>3.5312490457907924</c:v>
                </c:pt>
                <c:pt idx="10468">
                  <c:v>8.0292322636471134</c:v>
                </c:pt>
                <c:pt idx="10469">
                  <c:v>20.859650375450471</c:v>
                </c:pt>
                <c:pt idx="10470">
                  <c:v>3.1685783757884209</c:v>
                </c:pt>
                <c:pt idx="10471">
                  <c:v>1.035232790313201</c:v>
                </c:pt>
                <c:pt idx="10472">
                  <c:v>9.6932468505069558</c:v>
                </c:pt>
                <c:pt idx="10473">
                  <c:v>3.9130061957880025</c:v>
                </c:pt>
                <c:pt idx="10474">
                  <c:v>7.4161736537930398</c:v>
                </c:pt>
                <c:pt idx="10475">
                  <c:v>15.123145505166677</c:v>
                </c:pt>
                <c:pt idx="10476">
                  <c:v>12.670945503375922</c:v>
                </c:pt>
                <c:pt idx="10477">
                  <c:v>1.8548862743333394</c:v>
                </c:pt>
                <c:pt idx="10478">
                  <c:v>7.7788431758745595</c:v>
                </c:pt>
                <c:pt idx="10479">
                  <c:v>9.0049603955827084</c:v>
                </c:pt>
                <c:pt idx="10480">
                  <c:v>4.4070437800941802</c:v>
                </c:pt>
                <c:pt idx="10481">
                  <c:v>7.516107051425247</c:v>
                </c:pt>
                <c:pt idx="10482">
                  <c:v>0.93529950747307955</c:v>
                </c:pt>
                <c:pt idx="10483">
                  <c:v>5.8083107632961948</c:v>
                </c:pt>
                <c:pt idx="10484">
                  <c:v>10.668917586399985</c:v>
                </c:pt>
                <c:pt idx="10485">
                  <c:v>10.712768162920273</c:v>
                </c:pt>
                <c:pt idx="10486">
                  <c:v>14.172138996685032</c:v>
                </c:pt>
                <c:pt idx="10487">
                  <c:v>8.6546390580988</c:v>
                </c:pt>
                <c:pt idx="10488">
                  <c:v>13.721901480381687</c:v>
                </c:pt>
                <c:pt idx="10489">
                  <c:v>6.071046887745509</c:v>
                </c:pt>
                <c:pt idx="10490">
                  <c:v>10.537595441009382</c:v>
                </c:pt>
                <c:pt idx="10491">
                  <c:v>6.2024149499701657</c:v>
                </c:pt>
                <c:pt idx="10492">
                  <c:v>4.05672129468942</c:v>
                </c:pt>
                <c:pt idx="10493">
                  <c:v>5.9504715773649297E-2</c:v>
                </c:pt>
                <c:pt idx="10494">
                  <c:v>0.27845908155771026</c:v>
                </c:pt>
                <c:pt idx="10495">
                  <c:v>4.2756757178695235</c:v>
                </c:pt>
                <c:pt idx="10496">
                  <c:v>0.29080623302655528</c:v>
                </c:pt>
                <c:pt idx="10497">
                  <c:v>0.89151780620386945</c:v>
                </c:pt>
                <c:pt idx="10498">
                  <c:v>1.2418288124001164</c:v>
                </c:pt>
                <c:pt idx="10499">
                  <c:v>4.2195355007150406</c:v>
                </c:pt>
                <c:pt idx="10500">
                  <c:v>3.0372091656429125</c:v>
                </c:pt>
                <c:pt idx="10501">
                  <c:v>2.6431015352063882</c:v>
                </c:pt>
                <c:pt idx="10502">
                  <c:v>5.3142731789900175</c:v>
                </c:pt>
                <c:pt idx="10503">
                  <c:v>1.7235170641878312</c:v>
                </c:pt>
                <c:pt idx="10504">
                  <c:v>5.1391119362876374</c:v>
                </c:pt>
                <c:pt idx="10505">
                  <c:v>2.6868912719215579</c:v>
                </c:pt>
                <c:pt idx="10506">
                  <c:v>5.7083773656639885</c:v>
                </c:pt>
                <c:pt idx="10507">
                  <c:v>6.3652291559957854</c:v>
                </c:pt>
                <c:pt idx="10508">
                  <c:v>4.3946852642089071</c:v>
                </c:pt>
                <c:pt idx="10509">
                  <c:v>0.84772462572614615</c:v>
                </c:pt>
                <c:pt idx="10510">
                  <c:v>0.90386484288062929</c:v>
                </c:pt>
                <c:pt idx="10511">
                  <c:v>1.5169234527347033</c:v>
                </c:pt>
                <c:pt idx="10512">
                  <c:v>1.7358663967062937</c:v>
                </c:pt>
                <c:pt idx="10513">
                  <c:v>2.555522061776049</c:v>
                </c:pt>
                <c:pt idx="10514">
                  <c:v>7.1863334971799017E-2</c:v>
                </c:pt>
                <c:pt idx="10515">
                  <c:v>3.3122946226106889</c:v>
                </c:pt>
                <c:pt idx="10516">
                  <c:v>6.4651625536279917</c:v>
                </c:pt>
                <c:pt idx="10517">
                  <c:v>2.5117392125859879</c:v>
                </c:pt>
                <c:pt idx="10518">
                  <c:v>9.605660489551509</c:v>
                </c:pt>
                <c:pt idx="10519">
                  <c:v>0.72870360017824909</c:v>
                </c:pt>
                <c:pt idx="10520">
                  <c:v>6.3775761926725458</c:v>
                </c:pt>
                <c:pt idx="10521">
                  <c:v>7.5599002319029704</c:v>
                </c:pt>
                <c:pt idx="10522">
                  <c:v>16.142659930054887</c:v>
                </c:pt>
                <c:pt idx="10523">
                  <c:v>13.646620830952354</c:v>
                </c:pt>
                <c:pt idx="10524">
                  <c:v>15.223060536065262</c:v>
                </c:pt>
                <c:pt idx="10525">
                  <c:v>7.3847389892005904</c:v>
                </c:pt>
                <c:pt idx="10526">
                  <c:v>13.502947057201583</c:v>
                </c:pt>
                <c:pt idx="10527">
                  <c:v>42.53549543460398</c:v>
                </c:pt>
                <c:pt idx="10528">
                  <c:v>24.756956457755024</c:v>
                </c:pt>
                <c:pt idx="10529">
                  <c:v>6.8469082244166897</c:v>
                </c:pt>
                <c:pt idx="10530">
                  <c:v>3.9130061957880025</c:v>
                </c:pt>
                <c:pt idx="10531">
                  <c:v>2.2175569443357106</c:v>
                </c:pt>
                <c:pt idx="10532">
                  <c:v>8.8735923333580526</c:v>
                </c:pt>
                <c:pt idx="10533">
                  <c:v>7.516107051425247</c:v>
                </c:pt>
                <c:pt idx="10534">
                  <c:v>11.369608474043558</c:v>
                </c:pt>
                <c:pt idx="10535">
                  <c:v>6.158633248700955</c:v>
                </c:pt>
                <c:pt idx="10536">
                  <c:v>6.4213693731502692</c:v>
                </c:pt>
                <c:pt idx="10537">
                  <c:v>3.7939851702401057</c:v>
                </c:pt>
                <c:pt idx="10538">
                  <c:v>0.68492189890903887</c:v>
                </c:pt>
                <c:pt idx="10539">
                  <c:v>2.0423957016333305</c:v>
                </c:pt>
                <c:pt idx="10540">
                  <c:v>3.3122946226106889</c:v>
                </c:pt>
                <c:pt idx="10541">
                  <c:v>3.0057653176836516</c:v>
                </c:pt>
                <c:pt idx="10542">
                  <c:v>7.1220028647512752</c:v>
                </c:pt>
                <c:pt idx="10543">
                  <c:v>11.50092717567161</c:v>
                </c:pt>
                <c:pt idx="10544">
                  <c:v>8.0415907795323864</c:v>
                </c:pt>
                <c:pt idx="10545">
                  <c:v>5.7207358815492615</c:v>
                </c:pt>
                <c:pt idx="10546">
                  <c:v>2.1737637638579872</c:v>
                </c:pt>
                <c:pt idx="10547">
                  <c:v>5.1391119362876374</c:v>
                </c:pt>
                <c:pt idx="10548">
                  <c:v>11.401043138636009</c:v>
                </c:pt>
                <c:pt idx="10549">
                  <c:v>2.555522061776049</c:v>
                </c:pt>
                <c:pt idx="10550">
                  <c:v>0.58498838648474727</c:v>
                </c:pt>
                <c:pt idx="10551">
                  <c:v>4.6136396873890106</c:v>
                </c:pt>
                <c:pt idx="10552">
                  <c:v>0.58498838648474727</c:v>
                </c:pt>
                <c:pt idx="10553">
                  <c:v>8.160600325871771</c:v>
                </c:pt>
                <c:pt idx="10554">
                  <c:v>15.911422753765697</c:v>
                </c:pt>
                <c:pt idx="10555">
                  <c:v>6.321435975518062</c:v>
                </c:pt>
                <c:pt idx="10556">
                  <c:v>2.261350124813434</c:v>
                </c:pt>
                <c:pt idx="10557">
                  <c:v>1.6482915149593602</c:v>
                </c:pt>
                <c:pt idx="10558">
                  <c:v>2.4802930687850244</c:v>
                </c:pt>
                <c:pt idx="10559">
                  <c:v>4.7573547862904269</c:v>
                </c:pt>
                <c:pt idx="10560">
                  <c:v>3.2685129213414785</c:v>
                </c:pt>
                <c:pt idx="10561">
                  <c:v>2.5678679505319582</c:v>
                </c:pt>
                <c:pt idx="10562">
                  <c:v>4.2318825373918001</c:v>
                </c:pt>
                <c:pt idx="10563">
                  <c:v>3.4874558653130689</c:v>
                </c:pt>
                <c:pt idx="10564">
                  <c:v>1.3855553905100464</c:v>
                </c:pt>
                <c:pt idx="10565">
                  <c:v>2.5993117984912186</c:v>
                </c:pt>
                <c:pt idx="10566">
                  <c:v>15.473490948988463</c:v>
                </c:pt>
                <c:pt idx="10567">
                  <c:v>12.233048136224227</c:v>
                </c:pt>
                <c:pt idx="10568">
                  <c:v>7.5599002319029704</c:v>
                </c:pt>
                <c:pt idx="10569">
                  <c:v>2.7430291932343382</c:v>
                </c:pt>
                <c:pt idx="10570">
                  <c:v>1.9862554844788474</c:v>
                </c:pt>
                <c:pt idx="10571">
                  <c:v>4.713573085021217</c:v>
                </c:pt>
                <c:pt idx="10572">
                  <c:v>7.516107051425247</c:v>
                </c:pt>
                <c:pt idx="10573">
                  <c:v>0.42217429525121219</c:v>
                </c:pt>
                <c:pt idx="10574">
                  <c:v>6.1900679132934053</c:v>
                </c:pt>
                <c:pt idx="10575">
                  <c:v>5.895885645043129</c:v>
                </c:pt>
                <c:pt idx="10576">
                  <c:v>9.355238112074268</c:v>
                </c:pt>
                <c:pt idx="10577">
                  <c:v>11.50092717567161</c:v>
                </c:pt>
                <c:pt idx="10578">
                  <c:v>15.879900847188546</c:v>
                </c:pt>
                <c:pt idx="10579">
                  <c:v>10.362422719098486</c:v>
                </c:pt>
                <c:pt idx="10580">
                  <c:v>3.2247197408637551</c:v>
                </c:pt>
                <c:pt idx="10581">
                  <c:v>8.1168186246025602</c:v>
                </c:pt>
                <c:pt idx="10582">
                  <c:v>4.8325826313606006</c:v>
                </c:pt>
                <c:pt idx="10583">
                  <c:v>9.4742924273268532</c:v>
                </c:pt>
                <c:pt idx="10584">
                  <c:v>9.4305107260576424</c:v>
                </c:pt>
                <c:pt idx="10585">
                  <c:v>3.9130061957880025</c:v>
                </c:pt>
                <c:pt idx="10586">
                  <c:v>2.0738349579091859</c:v>
                </c:pt>
                <c:pt idx="10587">
                  <c:v>2.3365664906750947</c:v>
                </c:pt>
                <c:pt idx="10588">
                  <c:v>2.9496296922125733</c:v>
                </c:pt>
                <c:pt idx="10589">
                  <c:v>2.9934194289277434</c:v>
                </c:pt>
                <c:pt idx="10590">
                  <c:v>4.2318825373918001</c:v>
                </c:pt>
                <c:pt idx="10591">
                  <c:v>4.6697799045434936</c:v>
                </c:pt>
                <c:pt idx="10592">
                  <c:v>2.436499888307301</c:v>
                </c:pt>
                <c:pt idx="10593">
                  <c:v>4.05672129468942</c:v>
                </c:pt>
                <c:pt idx="10594">
                  <c:v>2.2175569443357106</c:v>
                </c:pt>
                <c:pt idx="10595">
                  <c:v>2.8743972554589949</c:v>
                </c:pt>
                <c:pt idx="10596">
                  <c:v>7.1863334971799017E-2</c:v>
                </c:pt>
                <c:pt idx="10597">
                  <c:v>2.1614144313395247</c:v>
                </c:pt>
                <c:pt idx="10598">
                  <c:v>4.876375811838324</c:v>
                </c:pt>
                <c:pt idx="10599">
                  <c:v>4.0005810775349362</c:v>
                </c:pt>
                <c:pt idx="10600">
                  <c:v>2.4678886360656986</c:v>
                </c:pt>
                <c:pt idx="10601">
                  <c:v>0.77249678065597249</c:v>
                </c:pt>
                <c:pt idx="10602">
                  <c:v>1.9424657477636782</c:v>
                </c:pt>
                <c:pt idx="10603">
                  <c:v>4.9639506935852582</c:v>
                </c:pt>
                <c:pt idx="10604">
                  <c:v>5.3580663594677409</c:v>
                </c:pt>
                <c:pt idx="10605">
                  <c:v>2.4241528516305415</c:v>
                </c:pt>
                <c:pt idx="10606">
                  <c:v>5.5455746388468814</c:v>
                </c:pt>
                <c:pt idx="10607">
                  <c:v>8.1291668092001714</c:v>
                </c:pt>
                <c:pt idx="10608">
                  <c:v>7.9540044185769405</c:v>
                </c:pt>
                <c:pt idx="10609">
                  <c:v>10.80035452387572</c:v>
                </c:pt>
                <c:pt idx="10610">
                  <c:v>3.3998809835661357</c:v>
                </c:pt>
                <c:pt idx="10611">
                  <c:v>2.2052041680546943</c:v>
                </c:pt>
                <c:pt idx="10612">
                  <c:v>1.7235170641878312</c:v>
                </c:pt>
                <c:pt idx="10613">
                  <c:v>5.0953302350184275</c:v>
                </c:pt>
                <c:pt idx="10614">
                  <c:v>4.4384784446866306</c:v>
                </c:pt>
                <c:pt idx="10615">
                  <c:v>2.6554543114874045</c:v>
                </c:pt>
                <c:pt idx="10616">
                  <c:v>3.1247886390732513</c:v>
                </c:pt>
                <c:pt idx="10617">
                  <c:v>4.6136396873890106</c:v>
                </c:pt>
                <c:pt idx="10618">
                  <c:v>8.8174521162035688</c:v>
                </c:pt>
                <c:pt idx="10619">
                  <c:v>2.6868912719215579</c:v>
                </c:pt>
                <c:pt idx="10620">
                  <c:v>2.0423957016333305</c:v>
                </c:pt>
                <c:pt idx="10621">
                  <c:v>1.2418288124001164</c:v>
                </c:pt>
                <c:pt idx="10622">
                  <c:v>0.72870360017824909</c:v>
                </c:pt>
                <c:pt idx="10623">
                  <c:v>0.36603396330464372</c:v>
                </c:pt>
                <c:pt idx="10624">
                  <c:v>0.46596747572893543</c:v>
                </c:pt>
                <c:pt idx="10625">
                  <c:v>2.4802930687850244</c:v>
                </c:pt>
                <c:pt idx="10626">
                  <c:v>2.8743972554589949</c:v>
                </c:pt>
                <c:pt idx="10627">
                  <c:v>2.8070154494075697E-2</c:v>
                </c:pt>
                <c:pt idx="10628">
                  <c:v>3.6626171080154495</c:v>
                </c:pt>
                <c:pt idx="10629">
                  <c:v>10.406274443539628</c:v>
                </c:pt>
                <c:pt idx="10630">
                  <c:v>14.522484440506823</c:v>
                </c:pt>
                <c:pt idx="10631">
                  <c:v>14.04081685129443</c:v>
                </c:pt>
                <c:pt idx="10632">
                  <c:v>9.7931687689306486</c:v>
                </c:pt>
                <c:pt idx="10633">
                  <c:v>3.2685129213414785</c:v>
                </c:pt>
                <c:pt idx="10634">
                  <c:v>3.4751053848737556</c:v>
                </c:pt>
                <c:pt idx="10635">
                  <c:v>15.911422753765697</c:v>
                </c:pt>
                <c:pt idx="10636">
                  <c:v>2.9496296922125733</c:v>
                </c:pt>
                <c:pt idx="10637">
                  <c:v>10.35008716163024</c:v>
                </c:pt>
                <c:pt idx="10638">
                  <c:v>2.2052041680546943</c:v>
                </c:pt>
                <c:pt idx="10639">
                  <c:v>5.501781458369158</c:v>
                </c:pt>
                <c:pt idx="10640">
                  <c:v>6.4651625536279917</c:v>
                </c:pt>
                <c:pt idx="10641">
                  <c:v>4.4946186618411144</c:v>
                </c:pt>
                <c:pt idx="10642">
                  <c:v>2.3489250065603677</c:v>
                </c:pt>
                <c:pt idx="10643">
                  <c:v>6.496597218220443</c:v>
                </c:pt>
                <c:pt idx="10644">
                  <c:v>9.0801882406528804</c:v>
                </c:pt>
                <c:pt idx="10645">
                  <c:v>1.7673068009030002</c:v>
                </c:pt>
                <c:pt idx="10646">
                  <c:v>2.6554543114874045</c:v>
                </c:pt>
                <c:pt idx="10647">
                  <c:v>3.7501919897623823</c:v>
                </c:pt>
                <c:pt idx="10648">
                  <c:v>9.0363950601751597</c:v>
                </c:pt>
                <c:pt idx="10649">
                  <c:v>5.7083773656639885</c:v>
                </c:pt>
                <c:pt idx="10650">
                  <c:v>0.29080623302655528</c:v>
                </c:pt>
                <c:pt idx="10651">
                  <c:v>0.58498838648474727</c:v>
                </c:pt>
                <c:pt idx="10652">
                  <c:v>3.3560878030884123</c:v>
                </c:pt>
                <c:pt idx="10653">
                  <c:v>4.6697799045434936</c:v>
                </c:pt>
                <c:pt idx="10654">
                  <c:v>3.9130061957880025</c:v>
                </c:pt>
                <c:pt idx="10655">
                  <c:v>1.198035631922393</c:v>
                </c:pt>
                <c:pt idx="10656">
                  <c:v>3.8815600519870395</c:v>
                </c:pt>
                <c:pt idx="10657">
                  <c:v>0.54119520600702387</c:v>
                </c:pt>
                <c:pt idx="10658">
                  <c:v>2.0861888821110539</c:v>
                </c:pt>
                <c:pt idx="10659">
                  <c:v>5.0201023899482538</c:v>
                </c:pt>
                <c:pt idx="10660">
                  <c:v>2.261350124813434</c:v>
                </c:pt>
                <c:pt idx="10661">
                  <c:v>6.7278986780773069</c:v>
                </c:pt>
                <c:pt idx="10662">
                  <c:v>2.7868223737120617</c:v>
                </c:pt>
                <c:pt idx="10663">
                  <c:v>1.1666009673299429</c:v>
                </c:pt>
                <c:pt idx="10664">
                  <c:v>0.50976065620665878</c:v>
                </c:pt>
                <c:pt idx="10665">
                  <c:v>3.9691464129424863</c:v>
                </c:pt>
                <c:pt idx="10666">
                  <c:v>3.5312490457907924</c:v>
                </c:pt>
                <c:pt idx="10667">
                  <c:v>0.46596747572893543</c:v>
                </c:pt>
                <c:pt idx="10668">
                  <c:v>0.20323135127962177</c:v>
                </c:pt>
                <c:pt idx="10669">
                  <c:v>5.3142731789900175</c:v>
                </c:pt>
                <c:pt idx="10670">
                  <c:v>5.1391119362876374</c:v>
                </c:pt>
                <c:pt idx="10671">
                  <c:v>1.8110965376181696</c:v>
                </c:pt>
                <c:pt idx="10672">
                  <c:v>1.5921490019631743</c:v>
                </c:pt>
                <c:pt idx="10673">
                  <c:v>6.5841720999673763</c:v>
                </c:pt>
                <c:pt idx="10674">
                  <c:v>1.6359375907574925</c:v>
                </c:pt>
                <c:pt idx="10675">
                  <c:v>1.1228076720601343</c:v>
                </c:pt>
                <c:pt idx="10676">
                  <c:v>1.6920846954370836</c:v>
                </c:pt>
                <c:pt idx="10677">
                  <c:v>3.7501919897623823</c:v>
                </c:pt>
                <c:pt idx="10678">
                  <c:v>3.3998809835661357</c:v>
                </c:pt>
                <c:pt idx="10679">
                  <c:v>4.9763092094705303</c:v>
                </c:pt>
                <c:pt idx="10680">
                  <c:v>2.6554543114874045</c:v>
                </c:pt>
                <c:pt idx="10681">
                  <c:v>0.99143960983547785</c:v>
                </c:pt>
                <c:pt idx="10682">
                  <c:v>2.1614144313395247</c:v>
                </c:pt>
                <c:pt idx="10683">
                  <c:v>2.0738349579091859</c:v>
                </c:pt>
                <c:pt idx="10684">
                  <c:v>2.4678886360656986</c:v>
                </c:pt>
                <c:pt idx="10685">
                  <c:v>1.0228858684285262</c:v>
                </c:pt>
                <c:pt idx="10686">
                  <c:v>1.4293370917792565</c:v>
                </c:pt>
                <c:pt idx="10687">
                  <c:v>2.3489250065603677</c:v>
                </c:pt>
                <c:pt idx="10688">
                  <c:v>1.4293370917792565</c:v>
                </c:pt>
                <c:pt idx="10689">
                  <c:v>0.77249678065597249</c:v>
                </c:pt>
                <c:pt idx="10690">
                  <c:v>2.5117392125859879</c:v>
                </c:pt>
                <c:pt idx="10691">
                  <c:v>10.963145771484314</c:v>
                </c:pt>
                <c:pt idx="10692">
                  <c:v>4.0005810775349362</c:v>
                </c:pt>
                <c:pt idx="10693">
                  <c:v>0.27845908155771026</c:v>
                </c:pt>
                <c:pt idx="10694">
                  <c:v>3.8377783507178291</c:v>
                </c:pt>
                <c:pt idx="10695">
                  <c:v>4.8887228485150835</c:v>
                </c:pt>
                <c:pt idx="10696">
                  <c:v>6.6841066455204334</c:v>
                </c:pt>
                <c:pt idx="10697">
                  <c:v>5.1952521534421212</c:v>
                </c:pt>
                <c:pt idx="10698">
                  <c:v>5.3704133961445013</c:v>
                </c:pt>
                <c:pt idx="10699">
                  <c:v>7.7350626225262022</c:v>
                </c:pt>
                <c:pt idx="10700">
                  <c:v>5.4142065766222247</c:v>
                </c:pt>
                <c:pt idx="10701">
                  <c:v>5.7207358815492615</c:v>
                </c:pt>
                <c:pt idx="10702">
                  <c:v>3.7939851702401057</c:v>
                </c:pt>
                <c:pt idx="10703">
                  <c:v>5.7207358815492615</c:v>
                </c:pt>
                <c:pt idx="10704">
                  <c:v>4.8887228485150835</c:v>
                </c:pt>
                <c:pt idx="10705">
                  <c:v>1.5169234527347033</c:v>
                </c:pt>
                <c:pt idx="10706">
                  <c:v>1.2541873282853895</c:v>
                </c:pt>
                <c:pt idx="10707">
                  <c:v>2.6116611310096816</c:v>
                </c:pt>
                <c:pt idx="10708">
                  <c:v>3.6502700713386891</c:v>
                </c:pt>
                <c:pt idx="10709">
                  <c:v>10.437673522585687</c:v>
                </c:pt>
                <c:pt idx="10710">
                  <c:v>9.5180856078045757</c:v>
                </c:pt>
                <c:pt idx="10711">
                  <c:v>10.525248404332622</c:v>
                </c:pt>
                <c:pt idx="10712">
                  <c:v>17.531598243313763</c:v>
                </c:pt>
                <c:pt idx="10713">
                  <c:v>9.3429243651021974</c:v>
                </c:pt>
                <c:pt idx="10714">
                  <c:v>1.3294105816721578</c:v>
                </c:pt>
                <c:pt idx="10715">
                  <c:v>2.5240862492627478</c:v>
                </c:pt>
                <c:pt idx="10716">
                  <c:v>1.035232790313201</c:v>
                </c:pt>
                <c:pt idx="10717">
                  <c:v>1.0228858684285262</c:v>
                </c:pt>
                <c:pt idx="10718">
                  <c:v>2.862050218782235</c:v>
                </c:pt>
                <c:pt idx="10719">
                  <c:v>4.8325826313606006</c:v>
                </c:pt>
                <c:pt idx="10720">
                  <c:v>0.20323135127962177</c:v>
                </c:pt>
                <c:pt idx="10721">
                  <c:v>4.2756757178695235</c:v>
                </c:pt>
                <c:pt idx="10722">
                  <c:v>3.7939851702401057</c:v>
                </c:pt>
                <c:pt idx="10723">
                  <c:v>6.3337830121948224</c:v>
                </c:pt>
                <c:pt idx="10724">
                  <c:v>7.516107051425247</c:v>
                </c:pt>
                <c:pt idx="10725">
                  <c:v>4.1880893569140767</c:v>
                </c:pt>
                <c:pt idx="10726">
                  <c:v>2.2927836414850331</c:v>
                </c:pt>
                <c:pt idx="10727">
                  <c:v>2.1299820625887773</c:v>
                </c:pt>
                <c:pt idx="10728">
                  <c:v>2.3051318260826443</c:v>
                </c:pt>
                <c:pt idx="10729">
                  <c:v>6.496597218220443</c:v>
                </c:pt>
                <c:pt idx="10730">
                  <c:v>4.1319491397595938</c:v>
                </c:pt>
                <c:pt idx="10731">
                  <c:v>3.6188239275377261</c:v>
                </c:pt>
                <c:pt idx="10732">
                  <c:v>2.9181904359367183</c:v>
                </c:pt>
                <c:pt idx="10733">
                  <c:v>1.5169234527347033</c:v>
                </c:pt>
                <c:pt idx="10734">
                  <c:v>4.3194574191387334</c:v>
                </c:pt>
                <c:pt idx="10735">
                  <c:v>3.7064102884931724</c:v>
                </c:pt>
                <c:pt idx="10736">
                  <c:v>6.2900013109256125</c:v>
                </c:pt>
                <c:pt idx="10737">
                  <c:v>5.0201023899482538</c:v>
                </c:pt>
                <c:pt idx="10738">
                  <c:v>0.37839259398200198</c:v>
                </c:pt>
                <c:pt idx="10739">
                  <c:v>0.29080623302655528</c:v>
                </c:pt>
                <c:pt idx="10740">
                  <c:v>0.86007166240290611</c:v>
                </c:pt>
                <c:pt idx="10741">
                  <c:v>4.1005144751671425</c:v>
                </c:pt>
                <c:pt idx="10742">
                  <c:v>2.261350124813434</c:v>
                </c:pt>
                <c:pt idx="10743">
                  <c:v>3.0057653176836516</c:v>
                </c:pt>
                <c:pt idx="10744">
                  <c:v>1.1666009673299429</c:v>
                </c:pt>
                <c:pt idx="10745">
                  <c:v>1.5169234527347033</c:v>
                </c:pt>
                <c:pt idx="10746">
                  <c:v>7.5037600147484866</c:v>
                </c:pt>
                <c:pt idx="10747">
                  <c:v>4.701214569135943</c:v>
                </c:pt>
                <c:pt idx="10748">
                  <c:v>2.3051318260826443</c:v>
                </c:pt>
                <c:pt idx="10749">
                  <c:v>2.3927181870380907</c:v>
                </c:pt>
                <c:pt idx="10750">
                  <c:v>3.5750422262685162</c:v>
                </c:pt>
                <c:pt idx="10751">
                  <c:v>0.19087272060226354</c:v>
                </c:pt>
                <c:pt idx="10752">
                  <c:v>3.7816381335633462</c:v>
                </c:pt>
                <c:pt idx="10753">
                  <c:v>3.0372091656429125</c:v>
                </c:pt>
                <c:pt idx="10754">
                  <c:v>1.5921490019631743</c:v>
                </c:pt>
                <c:pt idx="10755">
                  <c:v>0.24702453175734512</c:v>
                </c:pt>
                <c:pt idx="10756">
                  <c:v>2.5678679505319582</c:v>
                </c:pt>
                <c:pt idx="10757">
                  <c:v>2.0423957016333305</c:v>
                </c:pt>
                <c:pt idx="10758">
                  <c:v>1.7235170641878312</c:v>
                </c:pt>
                <c:pt idx="10759">
                  <c:v>2.4241528516305415</c:v>
                </c:pt>
                <c:pt idx="10760">
                  <c:v>2.1176246946243555</c:v>
                </c:pt>
                <c:pt idx="10761">
                  <c:v>2.0861888821110539</c:v>
                </c:pt>
                <c:pt idx="10762">
                  <c:v>6.071046887745509</c:v>
                </c:pt>
                <c:pt idx="10763">
                  <c:v>7.2533709269759346</c:v>
                </c:pt>
                <c:pt idx="10764">
                  <c:v>11.851272619493395</c:v>
                </c:pt>
                <c:pt idx="10765">
                  <c:v>5.3704133961445013</c:v>
                </c:pt>
                <c:pt idx="10766">
                  <c:v>24.45034679836839</c:v>
                </c:pt>
                <c:pt idx="10767">
                  <c:v>6.2776427950403395</c:v>
                </c:pt>
                <c:pt idx="10768">
                  <c:v>3.3122946226106889</c:v>
                </c:pt>
                <c:pt idx="10769">
                  <c:v>4.2633172019842496</c:v>
                </c:pt>
                <c:pt idx="10770">
                  <c:v>6.9344945853721365</c:v>
                </c:pt>
                <c:pt idx="10771">
                  <c:v>0.29080623302655528</c:v>
                </c:pt>
                <c:pt idx="10772">
                  <c:v>1.1666009673299429</c:v>
                </c:pt>
                <c:pt idx="10773">
                  <c:v>2.7744707453518962</c:v>
                </c:pt>
                <c:pt idx="10774">
                  <c:v>3.1685783757884209</c:v>
                </c:pt>
                <c:pt idx="10775">
                  <c:v>1.8672344589309504</c:v>
                </c:pt>
                <c:pt idx="10776">
                  <c:v>7.0344279830043437</c:v>
                </c:pt>
                <c:pt idx="10777">
                  <c:v>6.6403123171218592</c:v>
                </c:pt>
                <c:pt idx="10778">
                  <c:v>5.895885645043129</c:v>
                </c:pt>
                <c:pt idx="10779">
                  <c:v>0.77249678065597249</c:v>
                </c:pt>
                <c:pt idx="10780">
                  <c:v>0.68492189890903887</c:v>
                </c:pt>
                <c:pt idx="10781">
                  <c:v>4.4070437800941802</c:v>
                </c:pt>
                <c:pt idx="10782">
                  <c:v>1.1666009673299429</c:v>
                </c:pt>
                <c:pt idx="10783">
                  <c:v>1.1228076720601343</c:v>
                </c:pt>
                <c:pt idx="10784">
                  <c:v>5.9834720059985749</c:v>
                </c:pt>
                <c:pt idx="10785">
                  <c:v>5.7207358815492615</c:v>
                </c:pt>
                <c:pt idx="10786">
                  <c:v>0.11564499032417513</c:v>
                </c:pt>
                <c:pt idx="10787">
                  <c:v>8.729865755248122</c:v>
                </c:pt>
                <c:pt idx="10788">
                  <c:v>12.80231356560058</c:v>
                </c:pt>
                <c:pt idx="10789">
                  <c:v>9.1239814211306065</c:v>
                </c:pt>
                <c:pt idx="10790">
                  <c:v>2.2489939047698639</c:v>
                </c:pt>
                <c:pt idx="10791">
                  <c:v>1.4293370917792565</c:v>
                </c:pt>
                <c:pt idx="10792">
                  <c:v>2.5678679505319582</c:v>
                </c:pt>
                <c:pt idx="10793">
                  <c:v>0.27845908155771026</c:v>
                </c:pt>
                <c:pt idx="10794">
                  <c:v>0.24702453175734512</c:v>
                </c:pt>
                <c:pt idx="10795">
                  <c:v>1.6920846954370836</c:v>
                </c:pt>
                <c:pt idx="10796">
                  <c:v>1.8234527576617403</c:v>
                </c:pt>
                <c:pt idx="10797">
                  <c:v>2.6868912719215579</c:v>
                </c:pt>
                <c:pt idx="10798">
                  <c:v>0.99143960983547785</c:v>
                </c:pt>
                <c:pt idx="10799">
                  <c:v>2.7868223737120617</c:v>
                </c:pt>
                <c:pt idx="10800">
                  <c:v>6.815474707745091</c:v>
                </c:pt>
                <c:pt idx="10801">
                  <c:v>4.9325160289928078</c:v>
                </c:pt>
                <c:pt idx="10802">
                  <c:v>3.3560878030884123</c:v>
                </c:pt>
                <c:pt idx="10803">
                  <c:v>2.6992474919651279</c:v>
                </c:pt>
                <c:pt idx="10804">
                  <c:v>7.6474751136499037</c:v>
                </c:pt>
                <c:pt idx="10805">
                  <c:v>3.6188239275377261</c:v>
                </c:pt>
                <c:pt idx="10806">
                  <c:v>2.3051318260826443</c:v>
                </c:pt>
                <c:pt idx="10807">
                  <c:v>1.0666675696977364</c:v>
                </c:pt>
                <c:pt idx="10808">
                  <c:v>1.2856208449569886</c:v>
                </c:pt>
                <c:pt idx="10809">
                  <c:v>0.45362032426009036</c:v>
                </c:pt>
                <c:pt idx="10810">
                  <c:v>6.321435975518062</c:v>
                </c:pt>
                <c:pt idx="10811">
                  <c:v>1.5483592652480049</c:v>
                </c:pt>
                <c:pt idx="10812">
                  <c:v>3.1685783757884209</c:v>
                </c:pt>
                <c:pt idx="10813">
                  <c:v>3.2561567012979085</c:v>
                </c:pt>
                <c:pt idx="10814">
                  <c:v>1.2103941478076663</c:v>
                </c:pt>
                <c:pt idx="10815">
                  <c:v>0.72870360017824909</c:v>
                </c:pt>
                <c:pt idx="10816">
                  <c:v>2.730681008636727</c:v>
                </c:pt>
                <c:pt idx="10817">
                  <c:v>2.2489939047698639</c:v>
                </c:pt>
                <c:pt idx="10818">
                  <c:v>1.8986760110485084</c:v>
                </c:pt>
                <c:pt idx="10819">
                  <c:v>0.76014974397921253</c:v>
                </c:pt>
                <c:pt idx="10820">
                  <c:v>0.71635656350148913</c:v>
                </c:pt>
                <c:pt idx="10821">
                  <c:v>2.5678679505319582</c:v>
                </c:pt>
                <c:pt idx="10822">
                  <c:v>2.6554543114874045</c:v>
                </c:pt>
                <c:pt idx="10823">
                  <c:v>3.7064102884931724</c:v>
                </c:pt>
                <c:pt idx="10824">
                  <c:v>3.9253532324647629</c:v>
                </c:pt>
                <c:pt idx="10825">
                  <c:v>0.90386484288062929</c:v>
                </c:pt>
                <c:pt idx="10826">
                  <c:v>1.9862554844788474</c:v>
                </c:pt>
                <c:pt idx="10827">
                  <c:v>1.6920846954370836</c:v>
                </c:pt>
                <c:pt idx="10828">
                  <c:v>3.9253532324647629</c:v>
                </c:pt>
                <c:pt idx="10829">
                  <c:v>3.4436626848353455</c:v>
                </c:pt>
                <c:pt idx="10830">
                  <c:v>5.2390453339198446</c:v>
                </c:pt>
                <c:pt idx="10831">
                  <c:v>6.9906348025266203</c:v>
                </c:pt>
                <c:pt idx="10832">
                  <c:v>8.8735923333580526</c:v>
                </c:pt>
                <c:pt idx="10833">
                  <c:v>9.136328457807366</c:v>
                </c:pt>
                <c:pt idx="10834">
                  <c:v>1.2418288124001164</c:v>
                </c:pt>
                <c:pt idx="10835">
                  <c:v>8.1168186246025602</c:v>
                </c:pt>
                <c:pt idx="10836">
                  <c:v>8.2043935063494935</c:v>
                </c:pt>
                <c:pt idx="10837">
                  <c:v>18.319875491912782</c:v>
                </c:pt>
                <c:pt idx="10838">
                  <c:v>14.641477915954287</c:v>
                </c:pt>
                <c:pt idx="10839">
                  <c:v>5.3142731789900175</c:v>
                </c:pt>
                <c:pt idx="10840">
                  <c:v>2.1299820625887773</c:v>
                </c:pt>
                <c:pt idx="10841">
                  <c:v>2.0861888821110539</c:v>
                </c:pt>
                <c:pt idx="10842">
                  <c:v>2.3804170671953835</c:v>
                </c:pt>
                <c:pt idx="10843">
                  <c:v>1.9862554844788474</c:v>
                </c:pt>
                <c:pt idx="10844">
                  <c:v>7.2533709269759346</c:v>
                </c:pt>
                <c:pt idx="10845">
                  <c:v>7.9540044185769405</c:v>
                </c:pt>
                <c:pt idx="10846">
                  <c:v>2.0861888821110539</c:v>
                </c:pt>
                <c:pt idx="10847">
                  <c:v>4.1443076556448668</c:v>
                </c:pt>
                <c:pt idx="10848">
                  <c:v>9.7494341324163436</c:v>
                </c:pt>
                <c:pt idx="10849">
                  <c:v>10.975527245786616</c:v>
                </c:pt>
                <c:pt idx="10850">
                  <c:v>5.7645175828184714</c:v>
                </c:pt>
                <c:pt idx="10851">
                  <c:v>3.8815600519870395</c:v>
                </c:pt>
                <c:pt idx="10852">
                  <c:v>5.5455746388468814</c:v>
                </c:pt>
                <c:pt idx="10853">
                  <c:v>0.71635656350148913</c:v>
                </c:pt>
                <c:pt idx="10854">
                  <c:v>0.86007166240290611</c:v>
                </c:pt>
                <c:pt idx="10855">
                  <c:v>1.3855553905100464</c:v>
                </c:pt>
                <c:pt idx="10856">
                  <c:v>1.6920846954370836</c:v>
                </c:pt>
                <c:pt idx="10857">
                  <c:v>3.7816381335633462</c:v>
                </c:pt>
                <c:pt idx="10858">
                  <c:v>11.882737130027978</c:v>
                </c:pt>
                <c:pt idx="10859">
                  <c:v>8.2919683880964286</c:v>
                </c:pt>
                <c:pt idx="10860">
                  <c:v>4.6574328678667332</c:v>
                </c:pt>
                <c:pt idx="10861">
                  <c:v>2.2052041680546943</c:v>
                </c:pt>
                <c:pt idx="10862">
                  <c:v>2.7744707453518962</c:v>
                </c:pt>
                <c:pt idx="10863">
                  <c:v>2.2489939047698639</c:v>
                </c:pt>
                <c:pt idx="10864">
                  <c:v>1.0666675696977364</c:v>
                </c:pt>
                <c:pt idx="10865">
                  <c:v>1.1104607501754598</c:v>
                </c:pt>
                <c:pt idx="10866">
                  <c:v>0.24702453175734512</c:v>
                </c:pt>
                <c:pt idx="10867">
                  <c:v>3.3560878030884123</c:v>
                </c:pt>
                <c:pt idx="10868">
                  <c:v>0.67256338302376595</c:v>
                </c:pt>
                <c:pt idx="10869">
                  <c:v>0.84772462572614615</c:v>
                </c:pt>
                <c:pt idx="10870">
                  <c:v>2.6116611310096816</c:v>
                </c:pt>
                <c:pt idx="10871">
                  <c:v>2.5678679505319582</c:v>
                </c:pt>
                <c:pt idx="10872">
                  <c:v>3.049558498161375</c:v>
                </c:pt>
                <c:pt idx="10873">
                  <c:v>1.9110276394086738</c:v>
                </c:pt>
                <c:pt idx="10874">
                  <c:v>2.261350124813434</c:v>
                </c:pt>
                <c:pt idx="10875">
                  <c:v>3.7816381335633462</c:v>
                </c:pt>
                <c:pt idx="10876">
                  <c:v>0.553542357475869</c:v>
                </c:pt>
                <c:pt idx="10877">
                  <c:v>3.3122946226106889</c:v>
                </c:pt>
                <c:pt idx="10878">
                  <c:v>3.0057653176836516</c:v>
                </c:pt>
                <c:pt idx="10879">
                  <c:v>1.7796595771840169</c:v>
                </c:pt>
                <c:pt idx="10880">
                  <c:v>1.2541873282853895</c:v>
                </c:pt>
                <c:pt idx="10881">
                  <c:v>1.8672344589309504</c:v>
                </c:pt>
                <c:pt idx="10882">
                  <c:v>1.3294105816721578</c:v>
                </c:pt>
                <c:pt idx="10883">
                  <c:v>5.0953302350184275</c:v>
                </c:pt>
                <c:pt idx="10884">
                  <c:v>6.8031265231474807</c:v>
                </c:pt>
                <c:pt idx="10885">
                  <c:v>1.8986760110485084</c:v>
                </c:pt>
                <c:pt idx="10886">
                  <c:v>0.59733553795359229</c:v>
                </c:pt>
                <c:pt idx="10887">
                  <c:v>2.4802930687850244</c:v>
                </c:pt>
                <c:pt idx="10888">
                  <c:v>1.035232790313201</c:v>
                </c:pt>
                <c:pt idx="10889">
                  <c:v>5.0638840912174636</c:v>
                </c:pt>
                <c:pt idx="10890">
                  <c:v>0.15943817080189851</c:v>
                </c:pt>
                <c:pt idx="10891">
                  <c:v>7.1863334971799017E-2</c:v>
                </c:pt>
                <c:pt idx="10892">
                  <c:v>1.3294105816721578</c:v>
                </c:pt>
                <c:pt idx="10893">
                  <c:v>2.9934194289277434</c:v>
                </c:pt>
                <c:pt idx="10894">
                  <c:v>3.3122946226106889</c:v>
                </c:pt>
                <c:pt idx="10895">
                  <c:v>3.9253532324647629</c:v>
                </c:pt>
                <c:pt idx="10896">
                  <c:v>2.5678679505319582</c:v>
                </c:pt>
                <c:pt idx="10897">
                  <c:v>5.1952521534421212</c:v>
                </c:pt>
                <c:pt idx="10898">
                  <c:v>1.4731302722569799</c:v>
                </c:pt>
                <c:pt idx="10899">
                  <c:v>3.3122946226106889</c:v>
                </c:pt>
                <c:pt idx="10900">
                  <c:v>4.5822050227965603</c:v>
                </c:pt>
                <c:pt idx="10901">
                  <c:v>0.29080623302655528</c:v>
                </c:pt>
                <c:pt idx="10902">
                  <c:v>1.6359375907574925</c:v>
                </c:pt>
                <c:pt idx="10903">
                  <c:v>2.4802930687850244</c:v>
                </c:pt>
                <c:pt idx="10904">
                  <c:v>3.0933516786390984</c:v>
                </c:pt>
                <c:pt idx="10905">
                  <c:v>4.6574328678667332</c:v>
                </c:pt>
                <c:pt idx="10906">
                  <c:v>0.42217429525121219</c:v>
                </c:pt>
                <c:pt idx="10907">
                  <c:v>2.8070154494075697E-2</c:v>
                </c:pt>
                <c:pt idx="10908">
                  <c:v>5.7959637266194344</c:v>
                </c:pt>
                <c:pt idx="10909">
                  <c:v>14.115959750221608</c:v>
                </c:pt>
                <c:pt idx="10910">
                  <c:v>10.481455223854896</c:v>
                </c:pt>
                <c:pt idx="10911">
                  <c:v>2.9496296922125733</c:v>
                </c:pt>
                <c:pt idx="10912">
                  <c:v>4.713573085021217</c:v>
                </c:pt>
                <c:pt idx="10913">
                  <c:v>3.8377783507178291</c:v>
                </c:pt>
                <c:pt idx="10914">
                  <c:v>3.7064102884931724</c:v>
                </c:pt>
                <c:pt idx="10915">
                  <c:v>7.0344279830043437</c:v>
                </c:pt>
                <c:pt idx="10916">
                  <c:v>0.49740202552930057</c:v>
                </c:pt>
                <c:pt idx="10917">
                  <c:v>4.0005810775349362</c:v>
                </c:pt>
                <c:pt idx="10918">
                  <c:v>3.3122946226106889</c:v>
                </c:pt>
                <c:pt idx="10919">
                  <c:v>6.1148400682232324</c:v>
                </c:pt>
                <c:pt idx="10920">
                  <c:v>6.0272651864762983</c:v>
                </c:pt>
                <c:pt idx="10921">
                  <c:v>3.2685129213414785</c:v>
                </c:pt>
                <c:pt idx="10922">
                  <c:v>4.4508254813633901</c:v>
                </c:pt>
                <c:pt idx="10923">
                  <c:v>4.4508254813633901</c:v>
                </c:pt>
                <c:pt idx="10924">
                  <c:v>1.3855553905100464</c:v>
                </c:pt>
                <c:pt idx="10925">
                  <c:v>1.4607797918176659</c:v>
                </c:pt>
                <c:pt idx="10926">
                  <c:v>5.0953302350184275</c:v>
                </c:pt>
                <c:pt idx="10927">
                  <c:v>1.8234527576617403</c:v>
                </c:pt>
                <c:pt idx="10928">
                  <c:v>1.8548862743333394</c:v>
                </c:pt>
                <c:pt idx="10929">
                  <c:v>4.0881559592818695</c:v>
                </c:pt>
                <c:pt idx="10930">
                  <c:v>5.2266982972430851</c:v>
                </c:pt>
                <c:pt idx="10931">
                  <c:v>6.6279652804450997</c:v>
                </c:pt>
                <c:pt idx="10932">
                  <c:v>2.3804170671953835</c:v>
                </c:pt>
                <c:pt idx="10933">
                  <c:v>5.9711134901133018</c:v>
                </c:pt>
                <c:pt idx="10934">
                  <c:v>1.1104607501754598</c:v>
                </c:pt>
                <c:pt idx="10935">
                  <c:v>0.24702453175734512</c:v>
                </c:pt>
                <c:pt idx="10936">
                  <c:v>0.49740202552930057</c:v>
                </c:pt>
                <c:pt idx="10937">
                  <c:v>4.9325160289928078</c:v>
                </c:pt>
                <c:pt idx="10938">
                  <c:v>5.3704133961445013</c:v>
                </c:pt>
                <c:pt idx="10939">
                  <c:v>2.3051318260826443</c:v>
                </c:pt>
                <c:pt idx="10940">
                  <c:v>6.4090108572649962</c:v>
                </c:pt>
                <c:pt idx="10941">
                  <c:v>2.555522061776049</c:v>
                </c:pt>
                <c:pt idx="10942">
                  <c:v>1.5723025983647637E-2</c:v>
                </c:pt>
                <c:pt idx="10943">
                  <c:v>3.4436626848353455</c:v>
                </c:pt>
                <c:pt idx="10944">
                  <c:v>4.5822050227965603</c:v>
                </c:pt>
                <c:pt idx="10945">
                  <c:v>3.1371448591168223</c:v>
                </c:pt>
                <c:pt idx="10946">
                  <c:v>2.2489939047698639</c:v>
                </c:pt>
                <c:pt idx="10947">
                  <c:v>0.72870360017824909</c:v>
                </c:pt>
                <c:pt idx="10948">
                  <c:v>3.0933516786390984</c:v>
                </c:pt>
                <c:pt idx="10949">
                  <c:v>1.8672344589309504</c:v>
                </c:pt>
                <c:pt idx="10950">
                  <c:v>2.6992474919651279</c:v>
                </c:pt>
                <c:pt idx="10951">
                  <c:v>1.6482915149593602</c:v>
                </c:pt>
                <c:pt idx="10952">
                  <c:v>0.77249678065597249</c:v>
                </c:pt>
                <c:pt idx="10953">
                  <c:v>3.3998809835661357</c:v>
                </c:pt>
                <c:pt idx="10954">
                  <c:v>1.5483592652480049</c:v>
                </c:pt>
                <c:pt idx="10955">
                  <c:v>1.3732003183873274</c:v>
                </c:pt>
                <c:pt idx="10956">
                  <c:v>0.86007166240290611</c:v>
                </c:pt>
                <c:pt idx="10957">
                  <c:v>3.2123681125035901</c:v>
                </c:pt>
                <c:pt idx="10958">
                  <c:v>1.7673068009030002</c:v>
                </c:pt>
                <c:pt idx="10959">
                  <c:v>0.45362032426009036</c:v>
                </c:pt>
                <c:pt idx="10960">
                  <c:v>4.1319491397595938</c:v>
                </c:pt>
                <c:pt idx="10961">
                  <c:v>3.4874558653130689</c:v>
                </c:pt>
                <c:pt idx="10962">
                  <c:v>2.7430291932343382</c:v>
                </c:pt>
                <c:pt idx="10963">
                  <c:v>3.3437361747282472</c:v>
                </c:pt>
                <c:pt idx="10964">
                  <c:v>0.14709101933305341</c:v>
                </c:pt>
                <c:pt idx="10965">
                  <c:v>2.5240862492627478</c:v>
                </c:pt>
                <c:pt idx="10966">
                  <c:v>6.6403123171218592</c:v>
                </c:pt>
                <c:pt idx="10967">
                  <c:v>3.8377783507178291</c:v>
                </c:pt>
                <c:pt idx="10968">
                  <c:v>1.0228858684285262</c:v>
                </c:pt>
                <c:pt idx="10969">
                  <c:v>2.2927836414850331</c:v>
                </c:pt>
                <c:pt idx="10970">
                  <c:v>3.8254198348325561</c:v>
                </c:pt>
                <c:pt idx="10971">
                  <c:v>2.730681008636727</c:v>
                </c:pt>
                <c:pt idx="10972">
                  <c:v>3.7816381335633462</c:v>
                </c:pt>
                <c:pt idx="10973">
                  <c:v>1.6359375907574925</c:v>
                </c:pt>
                <c:pt idx="10974">
                  <c:v>3.7501919897623823</c:v>
                </c:pt>
                <c:pt idx="10975">
                  <c:v>1.2541873282853895</c:v>
                </c:pt>
                <c:pt idx="10976">
                  <c:v>2.2489939047698639</c:v>
                </c:pt>
                <c:pt idx="10977">
                  <c:v>0.93529950747307955</c:v>
                </c:pt>
                <c:pt idx="10978">
                  <c:v>6.9344945853721365</c:v>
                </c:pt>
                <c:pt idx="10979">
                  <c:v>4.482271625164354</c:v>
                </c:pt>
                <c:pt idx="10980">
                  <c:v>0.72870360017824909</c:v>
                </c:pt>
                <c:pt idx="10981">
                  <c:v>3.049558498161375</c:v>
                </c:pt>
                <c:pt idx="10982">
                  <c:v>5.326620215666777</c:v>
                </c:pt>
                <c:pt idx="10983">
                  <c:v>4.9763092094705303</c:v>
                </c:pt>
                <c:pt idx="10984">
                  <c:v>5.2390453339198446</c:v>
                </c:pt>
                <c:pt idx="10985">
                  <c:v>6.2462081304478883</c:v>
                </c:pt>
                <c:pt idx="10986">
                  <c:v>8.6108562089087393</c:v>
                </c:pt>
                <c:pt idx="10987">
                  <c:v>8.3043269039817016</c:v>
                </c:pt>
                <c:pt idx="10988">
                  <c:v>2.9619836164144417</c:v>
                </c:pt>
                <c:pt idx="10989">
                  <c:v>1.4293370917792565</c:v>
                </c:pt>
                <c:pt idx="10990">
                  <c:v>3.8815600519870395</c:v>
                </c:pt>
                <c:pt idx="10991">
                  <c:v>6.8469082244166897</c:v>
                </c:pt>
                <c:pt idx="10992">
                  <c:v>7.6351280769731442</c:v>
                </c:pt>
                <c:pt idx="10993">
                  <c:v>1.2103941478076663</c:v>
                </c:pt>
                <c:pt idx="10994">
                  <c:v>1.0666675696977364</c:v>
                </c:pt>
                <c:pt idx="10995">
                  <c:v>3.0057653176836516</c:v>
                </c:pt>
                <c:pt idx="10996">
                  <c:v>1.7358663967062937</c:v>
                </c:pt>
                <c:pt idx="10997">
                  <c:v>7.7227029587200775</c:v>
                </c:pt>
                <c:pt idx="10998">
                  <c:v>4.0881559592818695</c:v>
                </c:pt>
                <c:pt idx="10999">
                  <c:v>2.3489250065603677</c:v>
                </c:pt>
                <c:pt idx="11000">
                  <c:v>2.9619836164144417</c:v>
                </c:pt>
                <c:pt idx="11001">
                  <c:v>0.54119520600702387</c:v>
                </c:pt>
                <c:pt idx="11002">
                  <c:v>0.37839259398200198</c:v>
                </c:pt>
                <c:pt idx="11003">
                  <c:v>6.5403903986981664</c:v>
                </c:pt>
                <c:pt idx="11004">
                  <c:v>6.9344945853721365</c:v>
                </c:pt>
                <c:pt idx="11005">
                  <c:v>4.307110382461973</c:v>
                </c:pt>
                <c:pt idx="11006">
                  <c:v>2.9934194289277434</c:v>
                </c:pt>
                <c:pt idx="11007">
                  <c:v>4.9639506935852582</c:v>
                </c:pt>
                <c:pt idx="11008">
                  <c:v>1.6359375907574925</c:v>
                </c:pt>
                <c:pt idx="11009">
                  <c:v>4.1005144751671425</c:v>
                </c:pt>
                <c:pt idx="11010">
                  <c:v>3.5312490457907924</c:v>
                </c:pt>
                <c:pt idx="11011">
                  <c:v>7.9102227173077315</c:v>
                </c:pt>
                <c:pt idx="11012">
                  <c:v>8.6984310906556708</c:v>
                </c:pt>
                <c:pt idx="11013">
                  <c:v>3.3122946226106889</c:v>
                </c:pt>
                <c:pt idx="11014">
                  <c:v>7.516107051425247</c:v>
                </c:pt>
                <c:pt idx="11015">
                  <c:v>4.1880893569140767</c:v>
                </c:pt>
                <c:pt idx="11016">
                  <c:v>2.0738349579091859</c:v>
                </c:pt>
                <c:pt idx="11017">
                  <c:v>4.3946852642089071</c:v>
                </c:pt>
                <c:pt idx="11018">
                  <c:v>10.17492591892786</c:v>
                </c:pt>
                <c:pt idx="11019">
                  <c:v>6.9344945853721365</c:v>
                </c:pt>
                <c:pt idx="11020">
                  <c:v>5.0953302350184275</c:v>
                </c:pt>
                <c:pt idx="11021">
                  <c:v>0.54119520600702387</c:v>
                </c:pt>
                <c:pt idx="11022">
                  <c:v>1.5723025983647637E-2</c:v>
                </c:pt>
                <c:pt idx="11023">
                  <c:v>0.36603396330464372</c:v>
                </c:pt>
                <c:pt idx="11024">
                  <c:v>2.2927836414850331</c:v>
                </c:pt>
                <c:pt idx="11025">
                  <c:v>1.7673068009030002</c:v>
                </c:pt>
                <c:pt idx="11026">
                  <c:v>4.05672129468942</c:v>
                </c:pt>
                <c:pt idx="11027">
                  <c:v>4.4070437800941802</c:v>
                </c:pt>
                <c:pt idx="11028">
                  <c:v>4.2318825373918001</c:v>
                </c:pt>
                <c:pt idx="11029">
                  <c:v>5.8083107632961948</c:v>
                </c:pt>
                <c:pt idx="11030">
                  <c:v>8.6546390580988</c:v>
                </c:pt>
                <c:pt idx="11031">
                  <c:v>7.6036945603015456</c:v>
                </c:pt>
                <c:pt idx="11032">
                  <c:v>6.4651625536279917</c:v>
                </c:pt>
                <c:pt idx="11033">
                  <c:v>9.7931687689306486</c:v>
                </c:pt>
                <c:pt idx="11034">
                  <c:v>2.9619836164144417</c:v>
                </c:pt>
                <c:pt idx="11035">
                  <c:v>8.160600325871771</c:v>
                </c:pt>
                <c:pt idx="11036">
                  <c:v>15.648663670899357</c:v>
                </c:pt>
                <c:pt idx="11037">
                  <c:v>9.2991311846244713</c:v>
                </c:pt>
                <c:pt idx="11038">
                  <c:v>4.3509035629396964</c:v>
                </c:pt>
                <c:pt idx="11039">
                  <c:v>3.6502700713386891</c:v>
                </c:pt>
                <c:pt idx="11040">
                  <c:v>0.32225226203543356</c:v>
                </c:pt>
                <c:pt idx="11041">
                  <c:v>3.0057653176836516</c:v>
                </c:pt>
                <c:pt idx="11042">
                  <c:v>4.7573547862904269</c:v>
                </c:pt>
                <c:pt idx="11043">
                  <c:v>3.2685129213414785</c:v>
                </c:pt>
                <c:pt idx="11044">
                  <c:v>4.713573085021217</c:v>
                </c:pt>
                <c:pt idx="11045">
                  <c:v>2.6992474919651279</c:v>
                </c:pt>
                <c:pt idx="11046">
                  <c:v>1.5169234527347033</c:v>
                </c:pt>
                <c:pt idx="11047">
                  <c:v>3.3560878030884123</c:v>
                </c:pt>
                <c:pt idx="11048">
                  <c:v>2.436499888307301</c:v>
                </c:pt>
                <c:pt idx="11049">
                  <c:v>1.7358663967062937</c:v>
                </c:pt>
                <c:pt idx="11050">
                  <c:v>0.23466590107998689</c:v>
                </c:pt>
                <c:pt idx="11051">
                  <c:v>0.40982714378236712</c:v>
                </c:pt>
                <c:pt idx="11052">
                  <c:v>3.6064768908609657</c:v>
                </c:pt>
                <c:pt idx="11053">
                  <c:v>0.64112871843131558</c:v>
                </c:pt>
                <c:pt idx="11054">
                  <c:v>3.5626848583040935</c:v>
                </c:pt>
                <c:pt idx="11055">
                  <c:v>2.4241528516305415</c:v>
                </c:pt>
                <c:pt idx="11056">
                  <c:v>2.4241528516305415</c:v>
                </c:pt>
                <c:pt idx="11057">
                  <c:v>2.1176246946243555</c:v>
                </c:pt>
                <c:pt idx="11058">
                  <c:v>1.0228858684285262</c:v>
                </c:pt>
                <c:pt idx="11059">
                  <c:v>1.4731302722569799</c:v>
                </c:pt>
                <c:pt idx="11060">
                  <c:v>0.89151780620386945</c:v>
                </c:pt>
                <c:pt idx="11061">
                  <c:v>0.77249678065597249</c:v>
                </c:pt>
                <c:pt idx="11062">
                  <c:v>1.2979690295545998</c:v>
                </c:pt>
                <c:pt idx="11063">
                  <c:v>2.1176246946243555</c:v>
                </c:pt>
                <c:pt idx="11064">
                  <c:v>6.2776427950403395</c:v>
                </c:pt>
                <c:pt idx="11065">
                  <c:v>0.93529950747307955</c:v>
                </c:pt>
                <c:pt idx="11066">
                  <c:v>1.7235170641878312</c:v>
                </c:pt>
                <c:pt idx="11067">
                  <c:v>1.0228858684285262</c:v>
                </c:pt>
                <c:pt idx="11068">
                  <c:v>1.4169900551024965</c:v>
                </c:pt>
                <c:pt idx="11069">
                  <c:v>1.4607797918176659</c:v>
                </c:pt>
                <c:pt idx="11070">
                  <c:v>0.45362032426009036</c:v>
                </c:pt>
                <c:pt idx="11071">
                  <c:v>1.8672344589309504</c:v>
                </c:pt>
                <c:pt idx="11072">
                  <c:v>3.5312490457907924</c:v>
                </c:pt>
                <c:pt idx="11073">
                  <c:v>4.4508254813633901</c:v>
                </c:pt>
                <c:pt idx="11074">
                  <c:v>5.501781458369158</c:v>
                </c:pt>
                <c:pt idx="11075">
                  <c:v>6.0272651864762983</c:v>
                </c:pt>
                <c:pt idx="11076">
                  <c:v>4.05672129468942</c:v>
                </c:pt>
                <c:pt idx="11077">
                  <c:v>3.3998809835661357</c:v>
                </c:pt>
                <c:pt idx="11078">
                  <c:v>3.3560878030884123</c:v>
                </c:pt>
                <c:pt idx="11079">
                  <c:v>4.5260533264335638</c:v>
                </c:pt>
                <c:pt idx="11080">
                  <c:v>0.97909268795080273</c:v>
                </c:pt>
                <c:pt idx="11081">
                  <c:v>5.9396788255208524</c:v>
                </c:pt>
                <c:pt idx="11082">
                  <c:v>6.9906348025266203</c:v>
                </c:pt>
                <c:pt idx="11083">
                  <c:v>4.9763092094705303</c:v>
                </c:pt>
                <c:pt idx="11084">
                  <c:v>2.3489250065603677</c:v>
                </c:pt>
                <c:pt idx="11085">
                  <c:v>0.11564499032417513</c:v>
                </c:pt>
                <c:pt idx="11086">
                  <c:v>0.10329789625137262</c:v>
                </c:pt>
                <c:pt idx="11087">
                  <c:v>0.23466590107998689</c:v>
                </c:pt>
                <c:pt idx="11088">
                  <c:v>1.7235170641878312</c:v>
                </c:pt>
                <c:pt idx="11089">
                  <c:v>0.24702453175734512</c:v>
                </c:pt>
                <c:pt idx="11090">
                  <c:v>1.2103941478076663</c:v>
                </c:pt>
                <c:pt idx="11091">
                  <c:v>4.482271625164354</c:v>
                </c:pt>
                <c:pt idx="11092">
                  <c:v>5.1391119362876374</c:v>
                </c:pt>
                <c:pt idx="11093">
                  <c:v>4.7888009300913907</c:v>
                </c:pt>
                <c:pt idx="11094">
                  <c:v>3.2561567012979085</c:v>
                </c:pt>
                <c:pt idx="11095">
                  <c:v>4.0443742580126596</c:v>
                </c:pt>
                <c:pt idx="11096">
                  <c:v>6.1900679132934053</c:v>
                </c:pt>
                <c:pt idx="11097">
                  <c:v>3.0809989023580822</c:v>
                </c:pt>
                <c:pt idx="11098">
                  <c:v>1.9110276394086738</c:v>
                </c:pt>
                <c:pt idx="11099">
                  <c:v>0.37839259398200198</c:v>
                </c:pt>
                <c:pt idx="11100">
                  <c:v>3.3560878030884123</c:v>
                </c:pt>
                <c:pt idx="11101">
                  <c:v>0.80393144524842264</c:v>
                </c:pt>
                <c:pt idx="11102">
                  <c:v>7.1096558280745166</c:v>
                </c:pt>
                <c:pt idx="11103">
                  <c:v>2.9934194289277434</c:v>
                </c:pt>
                <c:pt idx="11104">
                  <c:v>0.77249678065597249</c:v>
                </c:pt>
                <c:pt idx="11105">
                  <c:v>0.33459941350427863</c:v>
                </c:pt>
                <c:pt idx="11106">
                  <c:v>2.555522061776049</c:v>
                </c:pt>
                <c:pt idx="11107">
                  <c:v>2.3804170671953835</c:v>
                </c:pt>
                <c:pt idx="11108">
                  <c:v>3.6188239275377261</c:v>
                </c:pt>
                <c:pt idx="11109">
                  <c:v>4.4070437800941802</c:v>
                </c:pt>
                <c:pt idx="11110">
                  <c:v>7.1657960452289986</c:v>
                </c:pt>
                <c:pt idx="11111">
                  <c:v>7.2533709269759346</c:v>
                </c:pt>
                <c:pt idx="11112">
                  <c:v>3.2685129213414785</c:v>
                </c:pt>
                <c:pt idx="11113">
                  <c:v>2.555522061776049</c:v>
                </c:pt>
                <c:pt idx="11114">
                  <c:v>4.9639506935852582</c:v>
                </c:pt>
                <c:pt idx="11115">
                  <c:v>0.68492189890903887</c:v>
                </c:pt>
                <c:pt idx="11116">
                  <c:v>1.035232790313201</c:v>
                </c:pt>
                <c:pt idx="11117">
                  <c:v>0.59733553795359229</c:v>
                </c:pt>
                <c:pt idx="11118">
                  <c:v>4.2318825373918001</c:v>
                </c:pt>
                <c:pt idx="11119">
                  <c:v>4.8887228485150835</c:v>
                </c:pt>
                <c:pt idx="11120">
                  <c:v>3.2247197408637551</c:v>
                </c:pt>
                <c:pt idx="11121">
                  <c:v>3.5750422262685162</c:v>
                </c:pt>
                <c:pt idx="11122">
                  <c:v>4.9763092094705303</c:v>
                </c:pt>
                <c:pt idx="11123">
                  <c:v>3.7501919897623823</c:v>
                </c:pt>
                <c:pt idx="11124">
                  <c:v>3.4436626848353455</c:v>
                </c:pt>
                <c:pt idx="11125">
                  <c:v>0.20323135127962177</c:v>
                </c:pt>
                <c:pt idx="11126">
                  <c:v>1.0228858684285262</c:v>
                </c:pt>
                <c:pt idx="11127">
                  <c:v>1.4607797918176659</c:v>
                </c:pt>
                <c:pt idx="11128">
                  <c:v>4.307110382461973</c:v>
                </c:pt>
                <c:pt idx="11129">
                  <c:v>1.3732003183873274</c:v>
                </c:pt>
                <c:pt idx="11130">
                  <c:v>0.45362032426009036</c:v>
                </c:pt>
                <c:pt idx="11131">
                  <c:v>0.84772462572614615</c:v>
                </c:pt>
                <c:pt idx="11132">
                  <c:v>1.0228858684285262</c:v>
                </c:pt>
                <c:pt idx="11133">
                  <c:v>1.3417622100323232</c:v>
                </c:pt>
                <c:pt idx="11134">
                  <c:v>0.20323135127962177</c:v>
                </c:pt>
                <c:pt idx="11135">
                  <c:v>0.37839259398200198</c:v>
                </c:pt>
                <c:pt idx="11136">
                  <c:v>2.8182604820670658</c:v>
                </c:pt>
                <c:pt idx="11137">
                  <c:v>4.0005810775349362</c:v>
                </c:pt>
                <c:pt idx="11138">
                  <c:v>1.6797273274726614</c:v>
                </c:pt>
                <c:pt idx="11139">
                  <c:v>4.1319491397595938</c:v>
                </c:pt>
                <c:pt idx="11140">
                  <c:v>0.89151780620386945</c:v>
                </c:pt>
                <c:pt idx="11141">
                  <c:v>3.6064768908609657</c:v>
                </c:pt>
                <c:pt idx="11142">
                  <c:v>0.27845908155771026</c:v>
                </c:pt>
                <c:pt idx="11143">
                  <c:v>1.0790259707909244</c:v>
                </c:pt>
                <c:pt idx="11144">
                  <c:v>1.6359375907574925</c:v>
                </c:pt>
                <c:pt idx="11145">
                  <c:v>5.8397454278886451</c:v>
                </c:pt>
                <c:pt idx="11146">
                  <c:v>0.93529950747307955</c:v>
                </c:pt>
                <c:pt idx="11147">
                  <c:v>5.4579997570999472</c:v>
                </c:pt>
                <c:pt idx="11148">
                  <c:v>7.3847389892005904</c:v>
                </c:pt>
                <c:pt idx="11149">
                  <c:v>6.7278986780773069</c:v>
                </c:pt>
                <c:pt idx="11150">
                  <c:v>4.2318825373918001</c:v>
                </c:pt>
                <c:pt idx="11151">
                  <c:v>0.50976065620665878</c:v>
                </c:pt>
                <c:pt idx="11152">
                  <c:v>1.4169900551024965</c:v>
                </c:pt>
                <c:pt idx="11153">
                  <c:v>1.9424657477636782</c:v>
                </c:pt>
                <c:pt idx="11154">
                  <c:v>2.2175569443357106</c:v>
                </c:pt>
                <c:pt idx="11155">
                  <c:v>1.6920846954370836</c:v>
                </c:pt>
                <c:pt idx="11156">
                  <c:v>2.1299820625887773</c:v>
                </c:pt>
                <c:pt idx="11157">
                  <c:v>0.20323135127962177</c:v>
                </c:pt>
                <c:pt idx="11158">
                  <c:v>0.86007166240290611</c:v>
                </c:pt>
                <c:pt idx="11159">
                  <c:v>1.9548208198863972</c:v>
                </c:pt>
                <c:pt idx="11160">
                  <c:v>5.107677271695187</c:v>
                </c:pt>
                <c:pt idx="11161">
                  <c:v>4.9325160289928078</c:v>
                </c:pt>
                <c:pt idx="11162">
                  <c:v>6.0272651864762983</c:v>
                </c:pt>
                <c:pt idx="11163">
                  <c:v>1.8548862743333394</c:v>
                </c:pt>
                <c:pt idx="11164">
                  <c:v>4.0881559592818695</c:v>
                </c:pt>
                <c:pt idx="11165">
                  <c:v>7.1863334971799017E-2</c:v>
                </c:pt>
                <c:pt idx="11166">
                  <c:v>0.40982714378236712</c:v>
                </c:pt>
                <c:pt idx="11167">
                  <c:v>9.8684080932093377</c:v>
                </c:pt>
                <c:pt idx="11168">
                  <c:v>7.284805591568384</c:v>
                </c:pt>
                <c:pt idx="11169">
                  <c:v>0.20323135127962177</c:v>
                </c:pt>
                <c:pt idx="11170">
                  <c:v>0.37839259398200198</c:v>
                </c:pt>
                <c:pt idx="11171">
                  <c:v>2.261350124813434</c:v>
                </c:pt>
                <c:pt idx="11172">
                  <c:v>0.72870360017824909</c:v>
                </c:pt>
                <c:pt idx="11173">
                  <c:v>0.46596747572893543</c:v>
                </c:pt>
                <c:pt idx="11174">
                  <c:v>1.1228076720601343</c:v>
                </c:pt>
                <c:pt idx="11175">
                  <c:v>1.1104607501754598</c:v>
                </c:pt>
                <c:pt idx="11176">
                  <c:v>4.6136396873890106</c:v>
                </c:pt>
                <c:pt idx="11177">
                  <c:v>1.5045695285328353</c:v>
                </c:pt>
                <c:pt idx="11178">
                  <c:v>1.4731302722569799</c:v>
                </c:pt>
                <c:pt idx="11179">
                  <c:v>4.7573547862904269</c:v>
                </c:pt>
                <c:pt idx="11180">
                  <c:v>5.0638840912174636</c:v>
                </c:pt>
                <c:pt idx="11181">
                  <c:v>3.0933516786390984</c:v>
                </c:pt>
                <c:pt idx="11182">
                  <c:v>0.62877020254604254</c:v>
                </c:pt>
                <c:pt idx="11183">
                  <c:v>3.5188951215889239</c:v>
                </c:pt>
                <c:pt idx="11184">
                  <c:v>2.6868912719215579</c:v>
                </c:pt>
                <c:pt idx="11185">
                  <c:v>0.15943817080189851</c:v>
                </c:pt>
                <c:pt idx="11186">
                  <c:v>3.3998809835661357</c:v>
                </c:pt>
                <c:pt idx="11187">
                  <c:v>5.501781458369158</c:v>
                </c:pt>
                <c:pt idx="11188">
                  <c:v>0.67256338302376595</c:v>
                </c:pt>
                <c:pt idx="11189">
                  <c:v>2.2052041680546943</c:v>
                </c:pt>
                <c:pt idx="11190">
                  <c:v>2.8070154494075697E-2</c:v>
                </c:pt>
                <c:pt idx="11191">
                  <c:v>1.8234527576617403</c:v>
                </c:pt>
                <c:pt idx="11192">
                  <c:v>4.05672129468942</c:v>
                </c:pt>
                <c:pt idx="11193">
                  <c:v>2.8743972554589949</c:v>
                </c:pt>
                <c:pt idx="11194">
                  <c:v>1.5607051540039136</c:v>
                </c:pt>
                <c:pt idx="11195">
                  <c:v>4.701214569135943</c:v>
                </c:pt>
                <c:pt idx="11196">
                  <c:v>4.2633172019842496</c:v>
                </c:pt>
                <c:pt idx="11197">
                  <c:v>4.3509035629396964</c:v>
                </c:pt>
                <c:pt idx="11198">
                  <c:v>3.0809989023580822</c:v>
                </c:pt>
                <c:pt idx="11199">
                  <c:v>2.6992474919651279</c:v>
                </c:pt>
                <c:pt idx="11200">
                  <c:v>1.8672344589309504</c:v>
                </c:pt>
                <c:pt idx="11201">
                  <c:v>3.3560878030884123</c:v>
                </c:pt>
                <c:pt idx="11202">
                  <c:v>2.8070154494075697E-2</c:v>
                </c:pt>
                <c:pt idx="11203">
                  <c:v>2.7868223737120617</c:v>
                </c:pt>
                <c:pt idx="11204">
                  <c:v>1.8234527576617403</c:v>
                </c:pt>
                <c:pt idx="11205">
                  <c:v>2.261350124813434</c:v>
                </c:pt>
                <c:pt idx="11206">
                  <c:v>6.6403123171218592</c:v>
                </c:pt>
                <c:pt idx="11207">
                  <c:v>1.035232790313201</c:v>
                </c:pt>
                <c:pt idx="11208">
                  <c:v>3.3437361747282472</c:v>
                </c:pt>
                <c:pt idx="11209">
                  <c:v>1.4731302722569799</c:v>
                </c:pt>
                <c:pt idx="11210">
                  <c:v>1.7673068009030002</c:v>
                </c:pt>
                <c:pt idx="11211">
                  <c:v>0.42217429525121219</c:v>
                </c:pt>
                <c:pt idx="11212">
                  <c:v>5.6645956643947786</c:v>
                </c:pt>
                <c:pt idx="11213">
                  <c:v>7.5037600147484866</c:v>
                </c:pt>
                <c:pt idx="11214">
                  <c:v>0.97909268795080273</c:v>
                </c:pt>
                <c:pt idx="11215">
                  <c:v>0.59733553795359229</c:v>
                </c:pt>
                <c:pt idx="11216">
                  <c:v>0.59733553795359229</c:v>
                </c:pt>
                <c:pt idx="11217">
                  <c:v>0.77249678065597249</c:v>
                </c:pt>
                <c:pt idx="11218">
                  <c:v>1.9110276394086738</c:v>
                </c:pt>
                <c:pt idx="11219">
                  <c:v>3.049558498161375</c:v>
                </c:pt>
                <c:pt idx="11220">
                  <c:v>3.6188239275377261</c:v>
                </c:pt>
                <c:pt idx="11221">
                  <c:v>3.7501919897623823</c:v>
                </c:pt>
                <c:pt idx="11222">
                  <c:v>0.33459941350427863</c:v>
                </c:pt>
                <c:pt idx="11223">
                  <c:v>5.9504715773649297E-2</c:v>
                </c:pt>
                <c:pt idx="11224">
                  <c:v>0.20323135127962177</c:v>
                </c:pt>
                <c:pt idx="11225">
                  <c:v>2.862050218782235</c:v>
                </c:pt>
                <c:pt idx="11226">
                  <c:v>1.3732003183873274</c:v>
                </c:pt>
                <c:pt idx="11227">
                  <c:v>0.81628996113369579</c:v>
                </c:pt>
                <c:pt idx="11228">
                  <c:v>1.1666009673299429</c:v>
                </c:pt>
                <c:pt idx="11229">
                  <c:v>4.5822050227965603</c:v>
                </c:pt>
                <c:pt idx="11230">
                  <c:v>2.3051318260826443</c:v>
                </c:pt>
                <c:pt idx="11231">
                  <c:v>5.1952521534421212</c:v>
                </c:pt>
                <c:pt idx="11232">
                  <c:v>2.7868223737120617</c:v>
                </c:pt>
                <c:pt idx="11233">
                  <c:v>1.5607051540039136</c:v>
                </c:pt>
                <c:pt idx="11234">
                  <c:v>5.7521705461417119</c:v>
                </c:pt>
                <c:pt idx="11235">
                  <c:v>3.3437361747282472</c:v>
                </c:pt>
                <c:pt idx="11236">
                  <c:v>2.6431015352063882</c:v>
                </c:pt>
                <c:pt idx="11237">
                  <c:v>2.4678886360656986</c:v>
                </c:pt>
                <c:pt idx="11238">
                  <c:v>3.9130061957880025</c:v>
                </c:pt>
                <c:pt idx="11239">
                  <c:v>1.1542539306531829</c:v>
                </c:pt>
                <c:pt idx="11240">
                  <c:v>1.1104607501754598</c:v>
                </c:pt>
                <c:pt idx="11241">
                  <c:v>0.49740202552930057</c:v>
                </c:pt>
                <c:pt idx="11242">
                  <c:v>2.6868912719215579</c:v>
                </c:pt>
                <c:pt idx="11243">
                  <c:v>2.3365664906750947</c:v>
                </c:pt>
                <c:pt idx="11244">
                  <c:v>0.15943817080189851</c:v>
                </c:pt>
                <c:pt idx="11245">
                  <c:v>1.5607051540039136</c:v>
                </c:pt>
                <c:pt idx="11246">
                  <c:v>2.1737637638579872</c:v>
                </c:pt>
                <c:pt idx="11247">
                  <c:v>6.8592667403019627</c:v>
                </c:pt>
                <c:pt idx="11248">
                  <c:v>4.1880893569140767</c:v>
                </c:pt>
                <c:pt idx="11249">
                  <c:v>2.7868223737120617</c:v>
                </c:pt>
                <c:pt idx="11250">
                  <c:v>1.6044983344816368</c:v>
                </c:pt>
                <c:pt idx="11251">
                  <c:v>6.1900679132934053</c:v>
                </c:pt>
                <c:pt idx="11252">
                  <c:v>12.627152322898198</c:v>
                </c:pt>
                <c:pt idx="11253">
                  <c:v>7.1534375293437273</c:v>
                </c:pt>
                <c:pt idx="11254">
                  <c:v>0.46596747572893543</c:v>
                </c:pt>
                <c:pt idx="11255">
                  <c:v>0.58498838648474727</c:v>
                </c:pt>
                <c:pt idx="11256">
                  <c:v>2.6116611310096816</c:v>
                </c:pt>
                <c:pt idx="11257">
                  <c:v>1.9110276394086738</c:v>
                </c:pt>
                <c:pt idx="11258">
                  <c:v>3.049558498161375</c:v>
                </c:pt>
                <c:pt idx="11259">
                  <c:v>1.7358663967062937</c:v>
                </c:pt>
                <c:pt idx="11260">
                  <c:v>0.15943817080189851</c:v>
                </c:pt>
                <c:pt idx="11261">
                  <c:v>0.72870360017824909</c:v>
                </c:pt>
                <c:pt idx="11262">
                  <c:v>2.4802930687850244</c:v>
                </c:pt>
                <c:pt idx="11263">
                  <c:v>4.6259867240657702</c:v>
                </c:pt>
                <c:pt idx="11264">
                  <c:v>7.4285321696783129</c:v>
                </c:pt>
                <c:pt idx="11265">
                  <c:v>1.3855553905100464</c:v>
                </c:pt>
                <c:pt idx="11266">
                  <c:v>5.8521039437739191</c:v>
                </c:pt>
                <c:pt idx="11267">
                  <c:v>17.981858718034136</c:v>
                </c:pt>
                <c:pt idx="11268">
                  <c:v>13.602885046517196</c:v>
                </c:pt>
                <c:pt idx="11269">
                  <c:v>0.11564499032417513</c:v>
                </c:pt>
                <c:pt idx="11270">
                  <c:v>3.1247886390732513</c:v>
                </c:pt>
                <c:pt idx="11271">
                  <c:v>4.2633172019842496</c:v>
                </c:pt>
                <c:pt idx="11272">
                  <c:v>2.555522061776049</c:v>
                </c:pt>
                <c:pt idx="11273">
                  <c:v>1.9862554844788474</c:v>
                </c:pt>
                <c:pt idx="11274">
                  <c:v>1.9424657477636782</c:v>
                </c:pt>
                <c:pt idx="11275">
                  <c:v>4.6574328678667332</c:v>
                </c:pt>
                <c:pt idx="11276">
                  <c:v>7.7227029587200775</c:v>
                </c:pt>
                <c:pt idx="11277">
                  <c:v>10.218719099405584</c:v>
                </c:pt>
                <c:pt idx="11278">
                  <c:v>8.2481866868272178</c:v>
                </c:pt>
                <c:pt idx="11279">
                  <c:v>7.0220694671190698</c:v>
                </c:pt>
                <c:pt idx="11280">
                  <c:v>3.1685783757884209</c:v>
                </c:pt>
                <c:pt idx="11281">
                  <c:v>2.436499888307301</c:v>
                </c:pt>
                <c:pt idx="11282">
                  <c:v>0.40982714378236712</c:v>
                </c:pt>
                <c:pt idx="11283">
                  <c:v>1.1542539306531829</c:v>
                </c:pt>
                <c:pt idx="11284">
                  <c:v>0.36603396330464372</c:v>
                </c:pt>
                <c:pt idx="11285">
                  <c:v>0.54119520600702387</c:v>
                </c:pt>
                <c:pt idx="11286">
                  <c:v>0.50976065620665878</c:v>
                </c:pt>
                <c:pt idx="11287">
                  <c:v>4.307110382461973</c:v>
                </c:pt>
                <c:pt idx="11288">
                  <c:v>4.9639506935852582</c:v>
                </c:pt>
                <c:pt idx="11289">
                  <c:v>1.7235170641878312</c:v>
                </c:pt>
                <c:pt idx="11290">
                  <c:v>2.6992474919651279</c:v>
                </c:pt>
                <c:pt idx="11291">
                  <c:v>12.157767486794894</c:v>
                </c:pt>
                <c:pt idx="11292">
                  <c:v>16.930937178653906</c:v>
                </c:pt>
                <c:pt idx="11293">
                  <c:v>9.9244909143212539</c:v>
                </c:pt>
                <c:pt idx="11294">
                  <c:v>1.0790259707909244</c:v>
                </c:pt>
                <c:pt idx="11295">
                  <c:v>7.9540044185769405</c:v>
                </c:pt>
                <c:pt idx="11296">
                  <c:v>8.9173855138357752</c:v>
                </c:pt>
                <c:pt idx="11297">
                  <c:v>2.8306155541897851</c:v>
                </c:pt>
                <c:pt idx="11298">
                  <c:v>3.7816381335633462</c:v>
                </c:pt>
                <c:pt idx="11299">
                  <c:v>7.1863334971799017E-2</c:v>
                </c:pt>
                <c:pt idx="11300">
                  <c:v>4.6136396873890106</c:v>
                </c:pt>
                <c:pt idx="11301">
                  <c:v>9.5618787882823</c:v>
                </c:pt>
                <c:pt idx="11302">
                  <c:v>9.6494536700292333</c:v>
                </c:pt>
                <c:pt idx="11303">
                  <c:v>8.9926133589059489</c:v>
                </c:pt>
                <c:pt idx="11304">
                  <c:v>10.306305460361029</c:v>
                </c:pt>
                <c:pt idx="11305">
                  <c:v>0.33459941350427863</c:v>
                </c:pt>
                <c:pt idx="11306">
                  <c:v>6.071046887745509</c:v>
                </c:pt>
                <c:pt idx="11307">
                  <c:v>4.4946186618411144</c:v>
                </c:pt>
                <c:pt idx="11308">
                  <c:v>9.136328457807366</c:v>
                </c:pt>
                <c:pt idx="11309">
                  <c:v>25.951528812468993</c:v>
                </c:pt>
                <c:pt idx="11310">
                  <c:v>18.157031439945026</c:v>
                </c:pt>
                <c:pt idx="11311">
                  <c:v>4.4070437800941802</c:v>
                </c:pt>
                <c:pt idx="11312">
                  <c:v>7.197230709821449</c:v>
                </c:pt>
                <c:pt idx="11313">
                  <c:v>7.6351280769731442</c:v>
                </c:pt>
                <c:pt idx="11314">
                  <c:v>19.370797031293012</c:v>
                </c:pt>
                <c:pt idx="11315">
                  <c:v>24.756956457755024</c:v>
                </c:pt>
                <c:pt idx="11316">
                  <c:v>10.087351037180927</c:v>
                </c:pt>
                <c:pt idx="11317">
                  <c:v>1.0790259707909244</c:v>
                </c:pt>
                <c:pt idx="11318">
                  <c:v>9.7931687689306486</c:v>
                </c:pt>
                <c:pt idx="11319">
                  <c:v>3.7064102884931724</c:v>
                </c:pt>
                <c:pt idx="11320">
                  <c:v>3.5626848583040935</c:v>
                </c:pt>
                <c:pt idx="11321">
                  <c:v>2.3804170671953835</c:v>
                </c:pt>
                <c:pt idx="11322">
                  <c:v>1.8110965376181696</c:v>
                </c:pt>
                <c:pt idx="11323">
                  <c:v>0.15943817080189851</c:v>
                </c:pt>
                <c:pt idx="11324">
                  <c:v>5.6645956643947786</c:v>
                </c:pt>
                <c:pt idx="11325">
                  <c:v>0.45362032426009036</c:v>
                </c:pt>
                <c:pt idx="11326">
                  <c:v>7.3847389892005904</c:v>
                </c:pt>
                <c:pt idx="11327">
                  <c:v>7.2095788944190611</c:v>
                </c:pt>
                <c:pt idx="11328">
                  <c:v>7.6036945603015456</c:v>
                </c:pt>
                <c:pt idx="11329">
                  <c:v>5.501781458369158</c:v>
                </c:pt>
                <c:pt idx="11330">
                  <c:v>1.6920846954370836</c:v>
                </c:pt>
                <c:pt idx="11331">
                  <c:v>5.501781458369158</c:v>
                </c:pt>
                <c:pt idx="11332">
                  <c:v>5.3704133961445013</c:v>
                </c:pt>
                <c:pt idx="11333">
                  <c:v>2.436499888307301</c:v>
                </c:pt>
                <c:pt idx="11334">
                  <c:v>0.76014974397921253</c:v>
                </c:pt>
                <c:pt idx="11335">
                  <c:v>1.8986760110485084</c:v>
                </c:pt>
                <c:pt idx="11336">
                  <c:v>5.4018480607369508</c:v>
                </c:pt>
                <c:pt idx="11337">
                  <c:v>12.101680073999569</c:v>
                </c:pt>
                <c:pt idx="11338">
                  <c:v>1.7673068009030002</c:v>
                </c:pt>
                <c:pt idx="11339">
                  <c:v>0.24702453175734512</c:v>
                </c:pt>
                <c:pt idx="11340">
                  <c:v>0.33459941350427863</c:v>
                </c:pt>
                <c:pt idx="11341">
                  <c:v>2.862050218782235</c:v>
                </c:pt>
                <c:pt idx="11342">
                  <c:v>1.5483592652480049</c:v>
                </c:pt>
                <c:pt idx="11343">
                  <c:v>5.3580663594677409</c:v>
                </c:pt>
                <c:pt idx="11344">
                  <c:v>8.4233479295295979</c:v>
                </c:pt>
                <c:pt idx="11345">
                  <c:v>3.0372091656429125</c:v>
                </c:pt>
                <c:pt idx="11346">
                  <c:v>9.968341490841544</c:v>
                </c:pt>
                <c:pt idx="11347">
                  <c:v>11.282022113088113</c:v>
                </c:pt>
                <c:pt idx="11348">
                  <c:v>5.1952521534421212</c:v>
                </c:pt>
                <c:pt idx="11349">
                  <c:v>6.2900013109256125</c:v>
                </c:pt>
                <c:pt idx="11350">
                  <c:v>8.6984310906556708</c:v>
                </c:pt>
                <c:pt idx="11351">
                  <c:v>7.2971641074536562</c:v>
                </c:pt>
                <c:pt idx="11352">
                  <c:v>0.46596747572893543</c:v>
                </c:pt>
                <c:pt idx="11353">
                  <c:v>2.2052041680546943</c:v>
                </c:pt>
                <c:pt idx="11354">
                  <c:v>4.1757423202373163</c:v>
                </c:pt>
                <c:pt idx="11355">
                  <c:v>7.284805591568384</c:v>
                </c:pt>
                <c:pt idx="11356">
                  <c:v>3.1685783757884209</c:v>
                </c:pt>
                <c:pt idx="11357">
                  <c:v>3.7816381335633462</c:v>
                </c:pt>
                <c:pt idx="11358">
                  <c:v>3.2123681125035901</c:v>
                </c:pt>
                <c:pt idx="11359">
                  <c:v>0.90386484288062929</c:v>
                </c:pt>
                <c:pt idx="11360">
                  <c:v>1.1542539306531829</c:v>
                </c:pt>
                <c:pt idx="11361">
                  <c:v>1.7796595771840169</c:v>
                </c:pt>
                <c:pt idx="11362">
                  <c:v>3.4436626848353455</c:v>
                </c:pt>
                <c:pt idx="11363">
                  <c:v>0.37839259398200198</c:v>
                </c:pt>
                <c:pt idx="11364">
                  <c:v>7.9540044185769405</c:v>
                </c:pt>
                <c:pt idx="11365">
                  <c:v>15.354497473540999</c:v>
                </c:pt>
                <c:pt idx="11366">
                  <c:v>13.03363109634936</c:v>
                </c:pt>
                <c:pt idx="11367">
                  <c:v>0.99143960983547785</c:v>
                </c:pt>
                <c:pt idx="11368">
                  <c:v>8.0730254441248377</c:v>
                </c:pt>
                <c:pt idx="11369">
                  <c:v>9.9559829749562692</c:v>
                </c:pt>
                <c:pt idx="11370">
                  <c:v>2.9934194289277434</c:v>
                </c:pt>
                <c:pt idx="11371">
                  <c:v>1.1542539306531829</c:v>
                </c:pt>
                <c:pt idx="11372">
                  <c:v>3.2561567012979085</c:v>
                </c:pt>
                <c:pt idx="11373">
                  <c:v>8.2043935063494935</c:v>
                </c:pt>
                <c:pt idx="11374">
                  <c:v>7.8978642014224567</c:v>
                </c:pt>
                <c:pt idx="11375">
                  <c:v>9.7370285517761648</c:v>
                </c:pt>
                <c:pt idx="11376">
                  <c:v>8.686084053978913</c:v>
                </c:pt>
                <c:pt idx="11377">
                  <c:v>10.17492591892786</c:v>
                </c:pt>
                <c:pt idx="11378">
                  <c:v>5.4018480607369508</c:v>
                </c:pt>
                <c:pt idx="11379">
                  <c:v>0.99143960983547785</c:v>
                </c:pt>
                <c:pt idx="11380">
                  <c:v>16.449154797356385</c:v>
                </c:pt>
                <c:pt idx="11381">
                  <c:v>16.930937178653906</c:v>
                </c:pt>
                <c:pt idx="11382">
                  <c:v>9.5304108339851599</c:v>
                </c:pt>
                <c:pt idx="11383">
                  <c:v>14.478633863986531</c:v>
                </c:pt>
                <c:pt idx="11384">
                  <c:v>11.194435752132664</c:v>
                </c:pt>
                <c:pt idx="11385">
                  <c:v>2.4678886360656986</c:v>
                </c:pt>
                <c:pt idx="11386">
                  <c:v>10.262512279883307</c:v>
                </c:pt>
                <c:pt idx="11387">
                  <c:v>7.284805591568384</c:v>
                </c:pt>
                <c:pt idx="11388">
                  <c:v>2.9181904359367183</c:v>
                </c:pt>
                <c:pt idx="11389">
                  <c:v>1.5723025983647637E-2</c:v>
                </c:pt>
                <c:pt idx="11390">
                  <c:v>4.0443742580126596</c:v>
                </c:pt>
                <c:pt idx="11391">
                  <c:v>4.1443076556448668</c:v>
                </c:pt>
                <c:pt idx="11392">
                  <c:v>10.75650394735543</c:v>
                </c:pt>
                <c:pt idx="11393">
                  <c:v>4.8011479667681503</c:v>
                </c:pt>
                <c:pt idx="11394">
                  <c:v>0.99143960983547785</c:v>
                </c:pt>
                <c:pt idx="11395">
                  <c:v>1.3294105816721578</c:v>
                </c:pt>
                <c:pt idx="11396">
                  <c:v>2.555522061776049</c:v>
                </c:pt>
                <c:pt idx="11397">
                  <c:v>4.701214569135943</c:v>
                </c:pt>
                <c:pt idx="11398">
                  <c:v>4.3946852642089071</c:v>
                </c:pt>
                <c:pt idx="11399">
                  <c:v>6.9782877658498599</c:v>
                </c:pt>
                <c:pt idx="11400">
                  <c:v>6.7155401621920321</c:v>
                </c:pt>
                <c:pt idx="11401">
                  <c:v>10.656616466557278</c:v>
                </c:pt>
                <c:pt idx="11402">
                  <c:v>11.050720653231249</c:v>
                </c:pt>
                <c:pt idx="11403">
                  <c:v>7.197230709821449</c:v>
                </c:pt>
                <c:pt idx="11404">
                  <c:v>4.6574328678667332</c:v>
                </c:pt>
                <c:pt idx="11405">
                  <c:v>4.4384784446866306</c:v>
                </c:pt>
                <c:pt idx="11406">
                  <c:v>8.729865755248122</c:v>
                </c:pt>
                <c:pt idx="11407">
                  <c:v>4.0129281142116957</c:v>
                </c:pt>
                <c:pt idx="11408">
                  <c:v>22.316981813030782</c:v>
                </c:pt>
                <c:pt idx="11409">
                  <c:v>25.557447584212046</c:v>
                </c:pt>
                <c:pt idx="11410">
                  <c:v>11.325757897523268</c:v>
                </c:pt>
                <c:pt idx="11411">
                  <c:v>6.5841720999673763</c:v>
                </c:pt>
                <c:pt idx="11412">
                  <c:v>14.115959750221608</c:v>
                </c:pt>
                <c:pt idx="11413">
                  <c:v>9.8684080932093377</c:v>
                </c:pt>
                <c:pt idx="11414">
                  <c:v>2.6868912719215579</c:v>
                </c:pt>
                <c:pt idx="11415">
                  <c:v>4.7573547862904269</c:v>
                </c:pt>
                <c:pt idx="11416">
                  <c:v>2.6554543114874045</c:v>
                </c:pt>
                <c:pt idx="11417">
                  <c:v>4.2756757178695235</c:v>
                </c:pt>
                <c:pt idx="11418">
                  <c:v>14.215874781120192</c:v>
                </c:pt>
                <c:pt idx="11419">
                  <c:v>18.33220416185592</c:v>
                </c:pt>
                <c:pt idx="11420">
                  <c:v>5.1952521534421212</c:v>
                </c:pt>
                <c:pt idx="11421">
                  <c:v>6.2776427950403395</c:v>
                </c:pt>
                <c:pt idx="11422">
                  <c:v>9.2991311846244713</c:v>
                </c:pt>
                <c:pt idx="11423">
                  <c:v>4.7888009300913907</c:v>
                </c:pt>
                <c:pt idx="11424">
                  <c:v>2.9496296922125733</c:v>
                </c:pt>
                <c:pt idx="11425">
                  <c:v>1.6920846954370836</c:v>
                </c:pt>
                <c:pt idx="11426">
                  <c:v>4.6259867240657702</c:v>
                </c:pt>
                <c:pt idx="11427">
                  <c:v>7.5599002319029704</c:v>
                </c:pt>
                <c:pt idx="11428">
                  <c:v>5.2390453339198446</c:v>
                </c:pt>
                <c:pt idx="11429">
                  <c:v>3.8377783507178291</c:v>
                </c:pt>
                <c:pt idx="11430">
                  <c:v>4.6136396873890106</c:v>
                </c:pt>
                <c:pt idx="11431">
                  <c:v>2.5678679505319582</c:v>
                </c:pt>
                <c:pt idx="11432">
                  <c:v>2.5240862492627478</c:v>
                </c:pt>
                <c:pt idx="11433">
                  <c:v>1.4731302722569799</c:v>
                </c:pt>
                <c:pt idx="11434">
                  <c:v>2.862050218782235</c:v>
                </c:pt>
                <c:pt idx="11435">
                  <c:v>3.431315648158586</c:v>
                </c:pt>
                <c:pt idx="11436">
                  <c:v>7.8540710209447333</c:v>
                </c:pt>
                <c:pt idx="11437">
                  <c:v>8.8174521162035688</c:v>
                </c:pt>
                <c:pt idx="11438">
                  <c:v>7.8102893196755243</c:v>
                </c:pt>
                <c:pt idx="11439">
                  <c:v>6.496597218220443</c:v>
                </c:pt>
                <c:pt idx="11440">
                  <c:v>6.6717584609228222</c:v>
                </c:pt>
                <c:pt idx="11441">
                  <c:v>2.730681008636727</c:v>
                </c:pt>
                <c:pt idx="11442">
                  <c:v>1.0228858684285262</c:v>
                </c:pt>
                <c:pt idx="11443">
                  <c:v>0.58498838648474727</c:v>
                </c:pt>
                <c:pt idx="11444">
                  <c:v>2.7868223737120617</c:v>
                </c:pt>
                <c:pt idx="11445">
                  <c:v>3.049558498161375</c:v>
                </c:pt>
                <c:pt idx="11446">
                  <c:v>2.9181904359367183</c:v>
                </c:pt>
                <c:pt idx="11447">
                  <c:v>6.2462081304478883</c:v>
                </c:pt>
                <c:pt idx="11448">
                  <c:v>5.8083107632961948</c:v>
                </c:pt>
                <c:pt idx="11449">
                  <c:v>7.0782108321944053</c:v>
                </c:pt>
                <c:pt idx="11450">
                  <c:v>9.6618466235400469</c:v>
                </c:pt>
                <c:pt idx="11451">
                  <c:v>8.5232709958741424</c:v>
                </c:pt>
                <c:pt idx="11452">
                  <c:v>2.5678679505319582</c:v>
                </c:pt>
                <c:pt idx="11453">
                  <c:v>3.6626171080154495</c:v>
                </c:pt>
                <c:pt idx="11454">
                  <c:v>5.4894344216923985</c:v>
                </c:pt>
                <c:pt idx="11455">
                  <c:v>7.4161736537930398</c:v>
                </c:pt>
                <c:pt idx="11456">
                  <c:v>7.5037600147484866</c:v>
                </c:pt>
                <c:pt idx="11457">
                  <c:v>8.5109228112765312</c:v>
                </c:pt>
                <c:pt idx="11458">
                  <c:v>3.6940517726078994</c:v>
                </c:pt>
                <c:pt idx="11459">
                  <c:v>1.1666009673299429</c:v>
                </c:pt>
                <c:pt idx="11460">
                  <c:v>3.1809265603860317</c:v>
                </c:pt>
                <c:pt idx="11461">
                  <c:v>4.7573547862904269</c:v>
                </c:pt>
                <c:pt idx="11462">
                  <c:v>2.8306155541897851</c:v>
                </c:pt>
                <c:pt idx="11463">
                  <c:v>1.2541873282853895</c:v>
                </c:pt>
                <c:pt idx="11464">
                  <c:v>0.99143960983547785</c:v>
                </c:pt>
                <c:pt idx="11465">
                  <c:v>2.5678679505319582</c:v>
                </c:pt>
                <c:pt idx="11466">
                  <c:v>2.7868223737120617</c:v>
                </c:pt>
                <c:pt idx="11467">
                  <c:v>1.8234527576617403</c:v>
                </c:pt>
                <c:pt idx="11468">
                  <c:v>0.54119520600702387</c:v>
                </c:pt>
                <c:pt idx="11469">
                  <c:v>1.3294105816721578</c:v>
                </c:pt>
                <c:pt idx="11470">
                  <c:v>0.27845908155771026</c:v>
                </c:pt>
                <c:pt idx="11471">
                  <c:v>0.33459941350427863</c:v>
                </c:pt>
                <c:pt idx="11472">
                  <c:v>0.40982714378236712</c:v>
                </c:pt>
                <c:pt idx="11473">
                  <c:v>0.19087272060226354</c:v>
                </c:pt>
                <c:pt idx="11474">
                  <c:v>4.1443076556448668</c:v>
                </c:pt>
                <c:pt idx="11475">
                  <c:v>2.9619836164144417</c:v>
                </c:pt>
                <c:pt idx="11476">
                  <c:v>2.0861888821110539</c:v>
                </c:pt>
                <c:pt idx="11477">
                  <c:v>2.3927181870380907</c:v>
                </c:pt>
                <c:pt idx="11478">
                  <c:v>0.23466590107998689</c:v>
                </c:pt>
                <c:pt idx="11479">
                  <c:v>4.8887228485150835</c:v>
                </c:pt>
                <c:pt idx="11480">
                  <c:v>0.14709101933305341</c:v>
                </c:pt>
                <c:pt idx="11481">
                  <c:v>4.0881559592818695</c:v>
                </c:pt>
                <c:pt idx="11482">
                  <c:v>3.3998809835661357</c:v>
                </c:pt>
                <c:pt idx="11483">
                  <c:v>2.8743972554589949</c:v>
                </c:pt>
                <c:pt idx="11484">
                  <c:v>0.77249678065597249</c:v>
                </c:pt>
                <c:pt idx="11485">
                  <c:v>11.269675076411351</c:v>
                </c:pt>
                <c:pt idx="11486">
                  <c:v>6.496597218220443</c:v>
                </c:pt>
                <c:pt idx="11487">
                  <c:v>5.0515370545407041</c:v>
                </c:pt>
                <c:pt idx="11488">
                  <c:v>7.1534375293437273</c:v>
                </c:pt>
                <c:pt idx="11489">
                  <c:v>2.730681008636727</c:v>
                </c:pt>
                <c:pt idx="11490">
                  <c:v>1.1666009673299429</c:v>
                </c:pt>
                <c:pt idx="11491">
                  <c:v>0.19087272060226354</c:v>
                </c:pt>
                <c:pt idx="11492">
                  <c:v>1.6797273274726614</c:v>
                </c:pt>
                <c:pt idx="11493">
                  <c:v>2.9619836164144417</c:v>
                </c:pt>
                <c:pt idx="11494">
                  <c:v>3.7064102884931724</c:v>
                </c:pt>
                <c:pt idx="11495">
                  <c:v>3.4874558653130689</c:v>
                </c:pt>
                <c:pt idx="11496">
                  <c:v>6.158633248700955</c:v>
                </c:pt>
                <c:pt idx="11497">
                  <c:v>6.071046887745509</c:v>
                </c:pt>
                <c:pt idx="11498">
                  <c:v>4.1005144751671425</c:v>
                </c:pt>
                <c:pt idx="11499">
                  <c:v>0.81628996113369579</c:v>
                </c:pt>
                <c:pt idx="11500">
                  <c:v>3.4874558653130689</c:v>
                </c:pt>
                <c:pt idx="11501">
                  <c:v>2.8306155541897851</c:v>
                </c:pt>
                <c:pt idx="11502">
                  <c:v>5.0953302350184275</c:v>
                </c:pt>
                <c:pt idx="11503">
                  <c:v>4.3946852642089071</c:v>
                </c:pt>
                <c:pt idx="11504">
                  <c:v>1.3294105816721578</c:v>
                </c:pt>
                <c:pt idx="11505">
                  <c:v>1.9548208198863972</c:v>
                </c:pt>
                <c:pt idx="11506">
                  <c:v>0.89151780620386945</c:v>
                </c:pt>
                <c:pt idx="11507">
                  <c:v>1.035232790313201</c:v>
                </c:pt>
                <c:pt idx="11508">
                  <c:v>6.0272651864762983</c:v>
                </c:pt>
                <c:pt idx="11509">
                  <c:v>7.0782108321944053</c:v>
                </c:pt>
                <c:pt idx="11510">
                  <c:v>5.5893678193246057</c:v>
                </c:pt>
                <c:pt idx="11511">
                  <c:v>2.7868223737120617</c:v>
                </c:pt>
                <c:pt idx="11512">
                  <c:v>0.49740202552930057</c:v>
                </c:pt>
                <c:pt idx="11513">
                  <c:v>11.444836319113731</c:v>
                </c:pt>
                <c:pt idx="11514">
                  <c:v>17.838093110615262</c:v>
                </c:pt>
                <c:pt idx="11515">
                  <c:v>8.2919683880964286</c:v>
                </c:pt>
                <c:pt idx="11516">
                  <c:v>0.20323135127962177</c:v>
                </c:pt>
                <c:pt idx="11517">
                  <c:v>3.2247197408637551</c:v>
                </c:pt>
                <c:pt idx="11518">
                  <c:v>2.9496296922125733</c:v>
                </c:pt>
                <c:pt idx="11519">
                  <c:v>2.8182604820670658</c:v>
                </c:pt>
                <c:pt idx="11520">
                  <c:v>1.7796595771840169</c:v>
                </c:pt>
                <c:pt idx="11521">
                  <c:v>4.3194574191387334</c:v>
                </c:pt>
                <c:pt idx="11522">
                  <c:v>4.4946186618411144</c:v>
                </c:pt>
                <c:pt idx="11523">
                  <c:v>1.8234527576617403</c:v>
                </c:pt>
                <c:pt idx="11524">
                  <c:v>2.1299820625887773</c:v>
                </c:pt>
                <c:pt idx="11525">
                  <c:v>1.4731302722569799</c:v>
                </c:pt>
                <c:pt idx="11526">
                  <c:v>5.9504715773649297E-2</c:v>
                </c:pt>
                <c:pt idx="11527">
                  <c:v>1.6044983344816368</c:v>
                </c:pt>
                <c:pt idx="11528">
                  <c:v>7.2095788944190611</c:v>
                </c:pt>
                <c:pt idx="11529">
                  <c:v>6.5527385832957767</c:v>
                </c:pt>
                <c:pt idx="11530">
                  <c:v>4.2756757178695235</c:v>
                </c:pt>
                <c:pt idx="11531">
                  <c:v>4.8449411472458737</c:v>
                </c:pt>
                <c:pt idx="11532">
                  <c:v>0.58498838648474727</c:v>
                </c:pt>
                <c:pt idx="11533">
                  <c:v>0.37839259398200198</c:v>
                </c:pt>
                <c:pt idx="11534">
                  <c:v>1.8986760110485084</c:v>
                </c:pt>
                <c:pt idx="11535">
                  <c:v>3.2999464380130772</c:v>
                </c:pt>
                <c:pt idx="11536">
                  <c:v>5.4894344216923985</c:v>
                </c:pt>
                <c:pt idx="11537">
                  <c:v>4.1757423202373163</c:v>
                </c:pt>
                <c:pt idx="11538">
                  <c:v>5.0077438740629807</c:v>
                </c:pt>
                <c:pt idx="11539">
                  <c:v>3.6502700713386891</c:v>
                </c:pt>
                <c:pt idx="11540">
                  <c:v>3.2123681125035901</c:v>
                </c:pt>
                <c:pt idx="11541">
                  <c:v>1.2418288124001164</c:v>
                </c:pt>
                <c:pt idx="11542">
                  <c:v>6.2462081304478883</c:v>
                </c:pt>
                <c:pt idx="11543">
                  <c:v>3.0057653176836516</c:v>
                </c:pt>
                <c:pt idx="11544">
                  <c:v>2.555522061776049</c:v>
                </c:pt>
                <c:pt idx="11545">
                  <c:v>4.7888009300913907</c:v>
                </c:pt>
                <c:pt idx="11546">
                  <c:v>3.4874558653130689</c:v>
                </c:pt>
                <c:pt idx="11547">
                  <c:v>7.7350626225262022</c:v>
                </c:pt>
                <c:pt idx="11548">
                  <c:v>10.887940884831167</c:v>
                </c:pt>
                <c:pt idx="11549">
                  <c:v>7.6474751136499037</c:v>
                </c:pt>
                <c:pt idx="11550">
                  <c:v>1.0790259707909244</c:v>
                </c:pt>
                <c:pt idx="11551">
                  <c:v>4.4946186618411144</c:v>
                </c:pt>
                <c:pt idx="11552">
                  <c:v>4.5822050227965603</c:v>
                </c:pt>
                <c:pt idx="11553">
                  <c:v>1.0666675696977364</c:v>
                </c:pt>
                <c:pt idx="11554">
                  <c:v>6.496597218220443</c:v>
                </c:pt>
                <c:pt idx="11555">
                  <c:v>13.721901480381687</c:v>
                </c:pt>
                <c:pt idx="11556">
                  <c:v>6.0586998510687478</c:v>
                </c:pt>
                <c:pt idx="11557">
                  <c:v>2.6868912719215579</c:v>
                </c:pt>
                <c:pt idx="11558">
                  <c:v>0.24702453175734512</c:v>
                </c:pt>
                <c:pt idx="11559">
                  <c:v>4.4070437800941802</c:v>
                </c:pt>
                <c:pt idx="11560">
                  <c:v>4.7573547862904269</c:v>
                </c:pt>
                <c:pt idx="11561">
                  <c:v>1.3855553905100464</c:v>
                </c:pt>
                <c:pt idx="11562">
                  <c:v>2.6868912719215579</c:v>
                </c:pt>
                <c:pt idx="11563">
                  <c:v>3.1371448591168223</c:v>
                </c:pt>
                <c:pt idx="11564">
                  <c:v>7.4161736537930398</c:v>
                </c:pt>
                <c:pt idx="11565">
                  <c:v>5.533227602170121</c:v>
                </c:pt>
                <c:pt idx="11566">
                  <c:v>0.19087272060226354</c:v>
                </c:pt>
                <c:pt idx="11567">
                  <c:v>6.071046887745509</c:v>
                </c:pt>
                <c:pt idx="11568">
                  <c:v>7.7350626225262022</c:v>
                </c:pt>
                <c:pt idx="11569">
                  <c:v>6.5965306158526502</c:v>
                </c:pt>
                <c:pt idx="11570">
                  <c:v>0.71635656350148913</c:v>
                </c:pt>
                <c:pt idx="11571">
                  <c:v>6.496597218220443</c:v>
                </c:pt>
                <c:pt idx="11572">
                  <c:v>9.7808217322538908</c:v>
                </c:pt>
                <c:pt idx="11573">
                  <c:v>11.269675076411351</c:v>
                </c:pt>
                <c:pt idx="11574">
                  <c:v>5.0077438740629807</c:v>
                </c:pt>
                <c:pt idx="11575">
                  <c:v>1.4731302722569799</c:v>
                </c:pt>
                <c:pt idx="11576">
                  <c:v>2.261350124813434</c:v>
                </c:pt>
                <c:pt idx="11577">
                  <c:v>1.6920846954370836</c:v>
                </c:pt>
                <c:pt idx="11578">
                  <c:v>2.7430291932343382</c:v>
                </c:pt>
                <c:pt idx="11579">
                  <c:v>5.7645175828184714</c:v>
                </c:pt>
                <c:pt idx="11580">
                  <c:v>5.4142065766222247</c:v>
                </c:pt>
                <c:pt idx="11581">
                  <c:v>6.5527385832957767</c:v>
                </c:pt>
                <c:pt idx="11582">
                  <c:v>5.8521039437739191</c:v>
                </c:pt>
                <c:pt idx="11583">
                  <c:v>4.6697799045434936</c:v>
                </c:pt>
                <c:pt idx="11584">
                  <c:v>2.8070154494075697E-2</c:v>
                </c:pt>
                <c:pt idx="11585">
                  <c:v>0.27845908155771026</c:v>
                </c:pt>
                <c:pt idx="11586">
                  <c:v>5.895885645043129</c:v>
                </c:pt>
                <c:pt idx="11587">
                  <c:v>4.6697799045434936</c:v>
                </c:pt>
                <c:pt idx="11588">
                  <c:v>0.86007166240290611</c:v>
                </c:pt>
                <c:pt idx="11589">
                  <c:v>1.5169234527347033</c:v>
                </c:pt>
                <c:pt idx="11590">
                  <c:v>2.436499888307301</c:v>
                </c:pt>
                <c:pt idx="11591">
                  <c:v>1.4731302722569799</c:v>
                </c:pt>
                <c:pt idx="11592">
                  <c:v>2.2927836414850331</c:v>
                </c:pt>
                <c:pt idx="11593">
                  <c:v>3.9130061957880025</c:v>
                </c:pt>
                <c:pt idx="11594">
                  <c:v>3.6940517726078994</c:v>
                </c:pt>
                <c:pt idx="11595">
                  <c:v>5.6208024839170543</c:v>
                </c:pt>
                <c:pt idx="11596">
                  <c:v>3.431315648158586</c:v>
                </c:pt>
                <c:pt idx="11597">
                  <c:v>0.15943817080189851</c:v>
                </c:pt>
                <c:pt idx="11598">
                  <c:v>1.9548208198863972</c:v>
                </c:pt>
                <c:pt idx="11599">
                  <c:v>1.7796595771840169</c:v>
                </c:pt>
                <c:pt idx="11600">
                  <c:v>1.6044983344816368</c:v>
                </c:pt>
                <c:pt idx="11601">
                  <c:v>2.436499888307301</c:v>
                </c:pt>
                <c:pt idx="11602">
                  <c:v>2.6868912719215579</c:v>
                </c:pt>
                <c:pt idx="11603">
                  <c:v>1.2541873282853895</c:v>
                </c:pt>
                <c:pt idx="11604">
                  <c:v>1.2418288124001164</c:v>
                </c:pt>
                <c:pt idx="11605">
                  <c:v>5.1391119362876374</c:v>
                </c:pt>
                <c:pt idx="11606">
                  <c:v>4.0881559592818695</c:v>
                </c:pt>
                <c:pt idx="11607">
                  <c:v>1.3732003183873274</c:v>
                </c:pt>
                <c:pt idx="11608">
                  <c:v>3.5188951215889239</c:v>
                </c:pt>
                <c:pt idx="11609">
                  <c:v>2.5993117984912186</c:v>
                </c:pt>
                <c:pt idx="11610">
                  <c:v>1.2979690295545998</c:v>
                </c:pt>
                <c:pt idx="11611">
                  <c:v>4.7888009300913907</c:v>
                </c:pt>
                <c:pt idx="11612">
                  <c:v>1.5723025983647637E-2</c:v>
                </c:pt>
                <c:pt idx="11613">
                  <c:v>7.0782108321944053</c:v>
                </c:pt>
                <c:pt idx="11614">
                  <c:v>3.7064102884931724</c:v>
                </c:pt>
                <c:pt idx="11615">
                  <c:v>5.0953302350184275</c:v>
                </c:pt>
                <c:pt idx="11616">
                  <c:v>10.919352591006591</c:v>
                </c:pt>
                <c:pt idx="11617">
                  <c:v>8.1168186246025602</c:v>
                </c:pt>
                <c:pt idx="11618">
                  <c:v>4.6697799045434936</c:v>
                </c:pt>
                <c:pt idx="11619">
                  <c:v>9.6179960470197567</c:v>
                </c:pt>
                <c:pt idx="11620">
                  <c:v>3.049558498161375</c:v>
                </c:pt>
                <c:pt idx="11621">
                  <c:v>3.2247197408637551</c:v>
                </c:pt>
                <c:pt idx="11622">
                  <c:v>2.6554543114874045</c:v>
                </c:pt>
                <c:pt idx="11623">
                  <c:v>0.14709101933305341</c:v>
                </c:pt>
                <c:pt idx="11624">
                  <c:v>3.7939851702401057</c:v>
                </c:pt>
                <c:pt idx="11625">
                  <c:v>7.1220028647512752</c:v>
                </c:pt>
                <c:pt idx="11626">
                  <c:v>5.107677271695187</c:v>
                </c:pt>
                <c:pt idx="11627">
                  <c:v>8.7860174516111194</c:v>
                </c:pt>
                <c:pt idx="11628">
                  <c:v>7.7350626225262022</c:v>
                </c:pt>
                <c:pt idx="11629">
                  <c:v>7.6474751136499037</c:v>
                </c:pt>
                <c:pt idx="11630">
                  <c:v>6.2024149499701657</c:v>
                </c:pt>
                <c:pt idx="11631">
                  <c:v>4.9325160289928078</c:v>
                </c:pt>
                <c:pt idx="11632">
                  <c:v>2.6992474919651279</c:v>
                </c:pt>
                <c:pt idx="11633">
                  <c:v>2.9058399554974046</c:v>
                </c:pt>
                <c:pt idx="11634">
                  <c:v>4.876375811838324</c:v>
                </c:pt>
                <c:pt idx="11635">
                  <c:v>8.8612338174727778</c:v>
                </c:pt>
                <c:pt idx="11636">
                  <c:v>5.6645956643947786</c:v>
                </c:pt>
                <c:pt idx="11637">
                  <c:v>2.8182604820670658</c:v>
                </c:pt>
                <c:pt idx="11638">
                  <c:v>0.59733553795359229</c:v>
                </c:pt>
                <c:pt idx="11639">
                  <c:v>1.2979690295545998</c:v>
                </c:pt>
                <c:pt idx="11640">
                  <c:v>1.035232790313201</c:v>
                </c:pt>
                <c:pt idx="11641">
                  <c:v>1.2103941478076663</c:v>
                </c:pt>
                <c:pt idx="11642">
                  <c:v>2.862050218782235</c:v>
                </c:pt>
                <c:pt idx="11643">
                  <c:v>1.8548862743333394</c:v>
                </c:pt>
                <c:pt idx="11644">
                  <c:v>0.71635656350148913</c:v>
                </c:pt>
                <c:pt idx="11645">
                  <c:v>0.59733553795359229</c:v>
                </c:pt>
                <c:pt idx="11646">
                  <c:v>3.8815600519870395</c:v>
                </c:pt>
                <c:pt idx="11647">
                  <c:v>1.7358663967062937</c:v>
                </c:pt>
                <c:pt idx="11648">
                  <c:v>2.0423957016333305</c:v>
                </c:pt>
                <c:pt idx="11649">
                  <c:v>2.9496296922125733</c:v>
                </c:pt>
                <c:pt idx="11650">
                  <c:v>6.6279652804450997</c:v>
                </c:pt>
                <c:pt idx="11651">
                  <c:v>9.5618787882823</c:v>
                </c:pt>
                <c:pt idx="11652">
                  <c:v>9.5180856078045757</c:v>
                </c:pt>
                <c:pt idx="11653">
                  <c:v>2.6868912719215579</c:v>
                </c:pt>
                <c:pt idx="11654">
                  <c:v>1.9110276394086738</c:v>
                </c:pt>
                <c:pt idx="11655">
                  <c:v>4.4946186618411144</c:v>
                </c:pt>
                <c:pt idx="11656">
                  <c:v>3.4874558653130689</c:v>
                </c:pt>
                <c:pt idx="11657">
                  <c:v>8.6546390580988</c:v>
                </c:pt>
                <c:pt idx="11658">
                  <c:v>5.3704133961445013</c:v>
                </c:pt>
                <c:pt idx="11659">
                  <c:v>0.19087272060226354</c:v>
                </c:pt>
                <c:pt idx="11660">
                  <c:v>4.2633172019842496</c:v>
                </c:pt>
                <c:pt idx="11661">
                  <c:v>7.9854505623779044</c:v>
                </c:pt>
                <c:pt idx="11662">
                  <c:v>6.2776427950403395</c:v>
                </c:pt>
                <c:pt idx="11663">
                  <c:v>1.7673068009030002</c:v>
                </c:pt>
                <c:pt idx="11664">
                  <c:v>4.4946186618411144</c:v>
                </c:pt>
                <c:pt idx="11665">
                  <c:v>4.1005144751671425</c:v>
                </c:pt>
                <c:pt idx="11666">
                  <c:v>2.1299820625887773</c:v>
                </c:pt>
                <c:pt idx="11667">
                  <c:v>4.6697799045434936</c:v>
                </c:pt>
                <c:pt idx="11668">
                  <c:v>3.3998809835661357</c:v>
                </c:pt>
                <c:pt idx="11669">
                  <c:v>5.501781458369158</c:v>
                </c:pt>
                <c:pt idx="11670">
                  <c:v>2.2175569443357106</c:v>
                </c:pt>
                <c:pt idx="11671">
                  <c:v>0.11564499032417513</c:v>
                </c:pt>
                <c:pt idx="11672">
                  <c:v>0.94765802335835259</c:v>
                </c:pt>
                <c:pt idx="11673">
                  <c:v>2.3051318260826443</c:v>
                </c:pt>
                <c:pt idx="11674">
                  <c:v>6.7716803793465159</c:v>
                </c:pt>
                <c:pt idx="11675">
                  <c:v>4.9325160289928078</c:v>
                </c:pt>
                <c:pt idx="11676">
                  <c:v>2.7868223737120617</c:v>
                </c:pt>
                <c:pt idx="11677">
                  <c:v>4.2756757178695235</c:v>
                </c:pt>
                <c:pt idx="11678">
                  <c:v>0.54119520600702387</c:v>
                </c:pt>
                <c:pt idx="11679">
                  <c:v>9.0801882406528804</c:v>
                </c:pt>
                <c:pt idx="11680">
                  <c:v>7.4599668342707632</c:v>
                </c:pt>
                <c:pt idx="11681">
                  <c:v>2.862050218782235</c:v>
                </c:pt>
                <c:pt idx="11682">
                  <c:v>2.8743972554589949</c:v>
                </c:pt>
                <c:pt idx="11683">
                  <c:v>1.9548208198863972</c:v>
                </c:pt>
                <c:pt idx="11684">
                  <c:v>1.1666009673299429</c:v>
                </c:pt>
                <c:pt idx="11685">
                  <c:v>4.701214569135943</c:v>
                </c:pt>
                <c:pt idx="11686">
                  <c:v>11.488621464145496</c:v>
                </c:pt>
                <c:pt idx="11687">
                  <c:v>9.9997761554339935</c:v>
                </c:pt>
                <c:pt idx="11688">
                  <c:v>3.6940517726078994</c:v>
                </c:pt>
                <c:pt idx="11689">
                  <c:v>2.3365664906750947</c:v>
                </c:pt>
                <c:pt idx="11690">
                  <c:v>3.1809265603860317</c:v>
                </c:pt>
                <c:pt idx="11691">
                  <c:v>3.4436626848353455</c:v>
                </c:pt>
                <c:pt idx="11692">
                  <c:v>4.4070437800941802</c:v>
                </c:pt>
                <c:pt idx="11693">
                  <c:v>2.5678679505319582</c:v>
                </c:pt>
                <c:pt idx="11694">
                  <c:v>1.4731302722569799</c:v>
                </c:pt>
                <c:pt idx="11695">
                  <c:v>1.6482915149593602</c:v>
                </c:pt>
                <c:pt idx="11696">
                  <c:v>5.326620215666777</c:v>
                </c:pt>
                <c:pt idx="11697">
                  <c:v>4.9325160289928078</c:v>
                </c:pt>
                <c:pt idx="11698">
                  <c:v>1.1104607501754598</c:v>
                </c:pt>
                <c:pt idx="11699">
                  <c:v>0.553542357475869</c:v>
                </c:pt>
                <c:pt idx="11700">
                  <c:v>2.6554543114874045</c:v>
                </c:pt>
                <c:pt idx="11701">
                  <c:v>4.2318825373918001</c:v>
                </c:pt>
                <c:pt idx="11702">
                  <c:v>3.1371448591168223</c:v>
                </c:pt>
                <c:pt idx="11703">
                  <c:v>1.7673068009030002</c:v>
                </c:pt>
                <c:pt idx="11704">
                  <c:v>3.9567878970572132</c:v>
                </c:pt>
                <c:pt idx="11705">
                  <c:v>2.0738349579091859</c:v>
                </c:pt>
                <c:pt idx="11706">
                  <c:v>0.94765802335835259</c:v>
                </c:pt>
                <c:pt idx="11707">
                  <c:v>0.10329789625137262</c:v>
                </c:pt>
                <c:pt idx="11708">
                  <c:v>2.7868223737120617</c:v>
                </c:pt>
                <c:pt idx="11709">
                  <c:v>4.9325160289928078</c:v>
                </c:pt>
                <c:pt idx="11710">
                  <c:v>3.049558498161375</c:v>
                </c:pt>
                <c:pt idx="11711">
                  <c:v>6.5965306158526502</c:v>
                </c:pt>
                <c:pt idx="11712">
                  <c:v>6.6841066455204334</c:v>
                </c:pt>
                <c:pt idx="11713">
                  <c:v>0.10329789625137262</c:v>
                </c:pt>
                <c:pt idx="11714">
                  <c:v>0.11564499032417513</c:v>
                </c:pt>
                <c:pt idx="11715">
                  <c:v>0.45362032426009036</c:v>
                </c:pt>
                <c:pt idx="11716">
                  <c:v>12.452002559404329</c:v>
                </c:pt>
                <c:pt idx="11717">
                  <c:v>8.686084053978913</c:v>
                </c:pt>
                <c:pt idx="11718">
                  <c:v>5.4018480607369508</c:v>
                </c:pt>
                <c:pt idx="11719">
                  <c:v>7.0658626475967932</c:v>
                </c:pt>
                <c:pt idx="11720">
                  <c:v>7.0220694671190698</c:v>
                </c:pt>
                <c:pt idx="11721">
                  <c:v>1.1104607501754598</c:v>
                </c:pt>
                <c:pt idx="11722">
                  <c:v>3.6188239275377261</c:v>
                </c:pt>
                <c:pt idx="11723">
                  <c:v>8.2167405430262548</c:v>
                </c:pt>
                <c:pt idx="11724">
                  <c:v>1.6044983344816368</c:v>
                </c:pt>
                <c:pt idx="11725">
                  <c:v>6.496597218220443</c:v>
                </c:pt>
                <c:pt idx="11726">
                  <c:v>4.9201689923160474</c:v>
                </c:pt>
                <c:pt idx="11727">
                  <c:v>4.05672129468942</c:v>
                </c:pt>
                <c:pt idx="11728">
                  <c:v>6.7716803793465159</c:v>
                </c:pt>
                <c:pt idx="11729">
                  <c:v>7.4723253501560363</c:v>
                </c:pt>
                <c:pt idx="11730">
                  <c:v>9.0925938212930593</c:v>
                </c:pt>
                <c:pt idx="11731">
                  <c:v>4.1880893569140767</c:v>
                </c:pt>
                <c:pt idx="11732">
                  <c:v>0.19087272060226354</c:v>
                </c:pt>
                <c:pt idx="11733">
                  <c:v>2.3051318260826443</c:v>
                </c:pt>
                <c:pt idx="11734">
                  <c:v>1.7673068009030002</c:v>
                </c:pt>
                <c:pt idx="11735">
                  <c:v>2.9058399554974046</c:v>
                </c:pt>
                <c:pt idx="11736">
                  <c:v>3.8254198348325561</c:v>
                </c:pt>
                <c:pt idx="11737">
                  <c:v>0.67256338302376595</c:v>
                </c:pt>
                <c:pt idx="11738">
                  <c:v>4.4946186618411144</c:v>
                </c:pt>
                <c:pt idx="11739">
                  <c:v>4.5822050227965603</c:v>
                </c:pt>
                <c:pt idx="11740">
                  <c:v>6.8469082244166897</c:v>
                </c:pt>
                <c:pt idx="11741">
                  <c:v>9.8684080932093377</c:v>
                </c:pt>
                <c:pt idx="11742">
                  <c:v>2.9058399554974046</c:v>
                </c:pt>
                <c:pt idx="11743">
                  <c:v>1.5045695285328353</c:v>
                </c:pt>
                <c:pt idx="11744">
                  <c:v>2.2489939047698639</c:v>
                </c:pt>
                <c:pt idx="11745">
                  <c:v>2.3804170671953835</c:v>
                </c:pt>
                <c:pt idx="11746">
                  <c:v>0.62877020254604254</c:v>
                </c:pt>
                <c:pt idx="11747">
                  <c:v>8.3481200844594241</c:v>
                </c:pt>
                <c:pt idx="11748">
                  <c:v>6.7278986780773069</c:v>
                </c:pt>
                <c:pt idx="11749">
                  <c:v>9.9244909143212539</c:v>
                </c:pt>
                <c:pt idx="11750">
                  <c:v>6.9468427699697477</c:v>
                </c:pt>
                <c:pt idx="11751">
                  <c:v>6.5527385832957767</c:v>
                </c:pt>
                <c:pt idx="11752">
                  <c:v>1.6044983344816368</c:v>
                </c:pt>
                <c:pt idx="11753">
                  <c:v>0.33459941350427863</c:v>
                </c:pt>
                <c:pt idx="11754">
                  <c:v>0.71635656350148913</c:v>
                </c:pt>
                <c:pt idx="11755">
                  <c:v>0.15943817080189851</c:v>
                </c:pt>
                <c:pt idx="11756">
                  <c:v>3.8254198348325561</c:v>
                </c:pt>
                <c:pt idx="11757">
                  <c:v>4.5260533264335638</c:v>
                </c:pt>
                <c:pt idx="11758">
                  <c:v>1.6797273274726614</c:v>
                </c:pt>
                <c:pt idx="11759">
                  <c:v>2.8070154494075697E-2</c:v>
                </c:pt>
                <c:pt idx="11760">
                  <c:v>0.58498838648474727</c:v>
                </c:pt>
                <c:pt idx="11761">
                  <c:v>0.27845908155771026</c:v>
                </c:pt>
                <c:pt idx="11762">
                  <c:v>0.27845908155771026</c:v>
                </c:pt>
                <c:pt idx="11763">
                  <c:v>1.7796595771840169</c:v>
                </c:pt>
                <c:pt idx="11764">
                  <c:v>2.5993117984912186</c:v>
                </c:pt>
                <c:pt idx="11765">
                  <c:v>2.3051318260826443</c:v>
                </c:pt>
                <c:pt idx="11766">
                  <c:v>0.72870360017824909</c:v>
                </c:pt>
                <c:pt idx="11767">
                  <c:v>0.46596747572893543</c:v>
                </c:pt>
                <c:pt idx="11768">
                  <c:v>0.32225226203543356</c:v>
                </c:pt>
                <c:pt idx="11769">
                  <c:v>0.20323135127962177</c:v>
                </c:pt>
                <c:pt idx="11770">
                  <c:v>2.862050218782235</c:v>
                </c:pt>
                <c:pt idx="11771">
                  <c:v>10.831777709259658</c:v>
                </c:pt>
                <c:pt idx="11772">
                  <c:v>8.5547159917542537</c:v>
                </c:pt>
                <c:pt idx="11773">
                  <c:v>1.5723025983647637E-2</c:v>
                </c:pt>
                <c:pt idx="11774">
                  <c:v>3.049558498161375</c:v>
                </c:pt>
                <c:pt idx="11775">
                  <c:v>2.8306155541897851</c:v>
                </c:pt>
                <c:pt idx="11776">
                  <c:v>1.2979690295545998</c:v>
                </c:pt>
                <c:pt idx="11777">
                  <c:v>1.3417622100323232</c:v>
                </c:pt>
                <c:pt idx="11778">
                  <c:v>0.46596747572893543</c:v>
                </c:pt>
                <c:pt idx="11779">
                  <c:v>2.9619836164144417</c:v>
                </c:pt>
                <c:pt idx="11780">
                  <c:v>2.3051318260826443</c:v>
                </c:pt>
                <c:pt idx="11781">
                  <c:v>2.1737637638579872</c:v>
                </c:pt>
                <c:pt idx="11782">
                  <c:v>3.2247197408637551</c:v>
                </c:pt>
                <c:pt idx="11783">
                  <c:v>3.5750422262685162</c:v>
                </c:pt>
                <c:pt idx="11784">
                  <c:v>0.553542357475869</c:v>
                </c:pt>
                <c:pt idx="11785">
                  <c:v>0.37839259398200198</c:v>
                </c:pt>
                <c:pt idx="11786">
                  <c:v>3.1809265603860317</c:v>
                </c:pt>
                <c:pt idx="11787">
                  <c:v>1.5607051540039136</c:v>
                </c:pt>
                <c:pt idx="11788">
                  <c:v>3.1371448591168223</c:v>
                </c:pt>
                <c:pt idx="11789">
                  <c:v>0.32225226203543356</c:v>
                </c:pt>
                <c:pt idx="11790">
                  <c:v>1.8672344589309504</c:v>
                </c:pt>
                <c:pt idx="11791">
                  <c:v>1.8672344589309504</c:v>
                </c:pt>
                <c:pt idx="11792">
                  <c:v>2.9934194289277434</c:v>
                </c:pt>
                <c:pt idx="11793">
                  <c:v>4.6136396873890106</c:v>
                </c:pt>
                <c:pt idx="11794">
                  <c:v>1.6359375907574925</c:v>
                </c:pt>
                <c:pt idx="11795">
                  <c:v>0.50976065620665878</c:v>
                </c:pt>
                <c:pt idx="11796">
                  <c:v>0.46596747572893543</c:v>
                </c:pt>
                <c:pt idx="11797">
                  <c:v>1.9986025211556073</c:v>
                </c:pt>
                <c:pt idx="11798">
                  <c:v>4.9763092094705303</c:v>
                </c:pt>
                <c:pt idx="11799">
                  <c:v>4.3632505996164559</c:v>
                </c:pt>
                <c:pt idx="11800">
                  <c:v>8.9173855138357752</c:v>
                </c:pt>
                <c:pt idx="11801">
                  <c:v>5.0638840912174636</c:v>
                </c:pt>
                <c:pt idx="11802">
                  <c:v>4.2318825373918001</c:v>
                </c:pt>
                <c:pt idx="11803">
                  <c:v>1.5607051540039136</c:v>
                </c:pt>
                <c:pt idx="11804">
                  <c:v>3.387525911443416</c:v>
                </c:pt>
                <c:pt idx="11805">
                  <c:v>14.378718833087945</c:v>
                </c:pt>
                <c:pt idx="11806">
                  <c:v>12.8461067460783</c:v>
                </c:pt>
                <c:pt idx="11807">
                  <c:v>8.2481866868272178</c:v>
                </c:pt>
                <c:pt idx="11808">
                  <c:v>2.2489939047698639</c:v>
                </c:pt>
                <c:pt idx="11809">
                  <c:v>1.3855553905100464</c:v>
                </c:pt>
                <c:pt idx="11810">
                  <c:v>5.7521705461417119</c:v>
                </c:pt>
                <c:pt idx="11811">
                  <c:v>0.20323135127962177</c:v>
                </c:pt>
                <c:pt idx="11812">
                  <c:v>1.5169234527347033</c:v>
                </c:pt>
                <c:pt idx="11813">
                  <c:v>3.6188239275377261</c:v>
                </c:pt>
                <c:pt idx="11814">
                  <c:v>2.0423957016333305</c:v>
                </c:pt>
                <c:pt idx="11815">
                  <c:v>2.1299820625887773</c:v>
                </c:pt>
                <c:pt idx="11816">
                  <c:v>2.261350124813434</c:v>
                </c:pt>
                <c:pt idx="11817">
                  <c:v>5.1514704521729113</c:v>
                </c:pt>
                <c:pt idx="11818">
                  <c:v>5.4142065766222247</c:v>
                </c:pt>
                <c:pt idx="11819">
                  <c:v>5.8521039437739191</c:v>
                </c:pt>
                <c:pt idx="11820">
                  <c:v>0.64112871843131558</c:v>
                </c:pt>
                <c:pt idx="11821">
                  <c:v>1.2856208449569886</c:v>
                </c:pt>
                <c:pt idx="11822">
                  <c:v>4.4070437800941802</c:v>
                </c:pt>
                <c:pt idx="11823">
                  <c:v>3.6626171080154495</c:v>
                </c:pt>
                <c:pt idx="11824">
                  <c:v>2.0423957016333305</c:v>
                </c:pt>
                <c:pt idx="11825">
                  <c:v>0.94765802335835259</c:v>
                </c:pt>
                <c:pt idx="11826">
                  <c:v>0.23466590107998689</c:v>
                </c:pt>
                <c:pt idx="11827">
                  <c:v>0.86007166240290611</c:v>
                </c:pt>
                <c:pt idx="11828">
                  <c:v>1.6797273274726614</c:v>
                </c:pt>
                <c:pt idx="11829">
                  <c:v>5.533227602170121</c:v>
                </c:pt>
                <c:pt idx="11830">
                  <c:v>1.2103941478076663</c:v>
                </c:pt>
                <c:pt idx="11831">
                  <c:v>3.6188239275377261</c:v>
                </c:pt>
                <c:pt idx="11832">
                  <c:v>0.67256338302376595</c:v>
                </c:pt>
                <c:pt idx="11833">
                  <c:v>0.54119520600702387</c:v>
                </c:pt>
                <c:pt idx="11834">
                  <c:v>10.218719099405584</c:v>
                </c:pt>
                <c:pt idx="11835">
                  <c:v>16.787171571235032</c:v>
                </c:pt>
                <c:pt idx="11836">
                  <c:v>5.533227602170121</c:v>
                </c:pt>
                <c:pt idx="11837">
                  <c:v>2.261350124813434</c:v>
                </c:pt>
                <c:pt idx="11838">
                  <c:v>3.1809265603860317</c:v>
                </c:pt>
                <c:pt idx="11839">
                  <c:v>2.6116611310096816</c:v>
                </c:pt>
                <c:pt idx="11840">
                  <c:v>1.3417622100323232</c:v>
                </c:pt>
                <c:pt idx="11841">
                  <c:v>1.1228076720601343</c:v>
                </c:pt>
                <c:pt idx="11842">
                  <c:v>4.4946186618411144</c:v>
                </c:pt>
                <c:pt idx="11843">
                  <c:v>5.8083107632961948</c:v>
                </c:pt>
                <c:pt idx="11844">
                  <c:v>6.1148400682232324</c:v>
                </c:pt>
                <c:pt idx="11845">
                  <c:v>3.3122946226106889</c:v>
                </c:pt>
                <c:pt idx="11846">
                  <c:v>0.46596747572893543</c:v>
                </c:pt>
                <c:pt idx="11847">
                  <c:v>1.5169234527347033</c:v>
                </c:pt>
                <c:pt idx="11848">
                  <c:v>3.0933516786390984</c:v>
                </c:pt>
                <c:pt idx="11849">
                  <c:v>0.50976065620665878</c:v>
                </c:pt>
                <c:pt idx="11850">
                  <c:v>6.4528040377427196</c:v>
                </c:pt>
                <c:pt idx="11851">
                  <c:v>6.2338610937711287</c:v>
                </c:pt>
                <c:pt idx="11852">
                  <c:v>2.6431015352063882</c:v>
                </c:pt>
                <c:pt idx="11853">
                  <c:v>3.8254198348325561</c:v>
                </c:pt>
                <c:pt idx="11854">
                  <c:v>1.8110965376181696</c:v>
                </c:pt>
                <c:pt idx="11855">
                  <c:v>1.8234527576617403</c:v>
                </c:pt>
                <c:pt idx="11856">
                  <c:v>2.4802930687850244</c:v>
                </c:pt>
                <c:pt idx="11857">
                  <c:v>3.2247197408637551</c:v>
                </c:pt>
                <c:pt idx="11858">
                  <c:v>2.1299820625887773</c:v>
                </c:pt>
                <c:pt idx="11859">
                  <c:v>3.7501919897623823</c:v>
                </c:pt>
                <c:pt idx="11860">
                  <c:v>1.3732003183873274</c:v>
                </c:pt>
                <c:pt idx="11861">
                  <c:v>0.90386484288062929</c:v>
                </c:pt>
                <c:pt idx="11862">
                  <c:v>3.0057653176836516</c:v>
                </c:pt>
                <c:pt idx="11863">
                  <c:v>5.0201023899482538</c:v>
                </c:pt>
                <c:pt idx="11864">
                  <c:v>5.282838514397568</c:v>
                </c:pt>
                <c:pt idx="11865">
                  <c:v>2.6992474919651279</c:v>
                </c:pt>
                <c:pt idx="11866">
                  <c:v>2.5678679505319582</c:v>
                </c:pt>
                <c:pt idx="11867">
                  <c:v>2.3051318260826443</c:v>
                </c:pt>
                <c:pt idx="11868">
                  <c:v>3.1371448591168223</c:v>
                </c:pt>
                <c:pt idx="11869">
                  <c:v>2.2175569443357106</c:v>
                </c:pt>
                <c:pt idx="11870">
                  <c:v>4.3509035629396964</c:v>
                </c:pt>
                <c:pt idx="11871">
                  <c:v>4.5260533264335638</c:v>
                </c:pt>
                <c:pt idx="11872">
                  <c:v>6.9344945853721365</c:v>
                </c:pt>
                <c:pt idx="11873">
                  <c:v>8.4671296307988086</c:v>
                </c:pt>
                <c:pt idx="11874">
                  <c:v>1.8548862743333394</c:v>
                </c:pt>
                <c:pt idx="11875">
                  <c:v>1.8234527576617403</c:v>
                </c:pt>
                <c:pt idx="11876">
                  <c:v>0.11564499032417513</c:v>
                </c:pt>
                <c:pt idx="11877">
                  <c:v>1.6044983344816368</c:v>
                </c:pt>
                <c:pt idx="11878">
                  <c:v>4.5822050227965603</c:v>
                </c:pt>
                <c:pt idx="11879">
                  <c:v>1.2103941478076663</c:v>
                </c:pt>
                <c:pt idx="11880">
                  <c:v>1.8234527576617403</c:v>
                </c:pt>
                <c:pt idx="11881">
                  <c:v>4.7573547862904269</c:v>
                </c:pt>
                <c:pt idx="11882">
                  <c:v>0.50976065620665878</c:v>
                </c:pt>
                <c:pt idx="11883">
                  <c:v>4.876375811838324</c:v>
                </c:pt>
                <c:pt idx="11884">
                  <c:v>1.3732003183873274</c:v>
                </c:pt>
                <c:pt idx="11885">
                  <c:v>0.32225226203543356</c:v>
                </c:pt>
                <c:pt idx="11886">
                  <c:v>6.0149066705910252</c:v>
                </c:pt>
                <c:pt idx="11887">
                  <c:v>10.744191348304211</c:v>
                </c:pt>
                <c:pt idx="11888">
                  <c:v>5.9711134901133018</c:v>
                </c:pt>
                <c:pt idx="11889">
                  <c:v>1.2418288124001164</c:v>
                </c:pt>
                <c:pt idx="11890">
                  <c:v>1.8672344589309504</c:v>
                </c:pt>
                <c:pt idx="11891">
                  <c:v>4.713573085021217</c:v>
                </c:pt>
                <c:pt idx="11892">
                  <c:v>3.3560878030884123</c:v>
                </c:pt>
                <c:pt idx="11893">
                  <c:v>4.1319491397595938</c:v>
                </c:pt>
                <c:pt idx="11894">
                  <c:v>5.326620215666777</c:v>
                </c:pt>
                <c:pt idx="11895">
                  <c:v>9.136328457807366</c:v>
                </c:pt>
                <c:pt idx="11896">
                  <c:v>4.3194574191387334</c:v>
                </c:pt>
                <c:pt idx="11897">
                  <c:v>4.8011479667681503</c:v>
                </c:pt>
                <c:pt idx="11898">
                  <c:v>0.86007166240290611</c:v>
                </c:pt>
                <c:pt idx="11899">
                  <c:v>0.90386484288062929</c:v>
                </c:pt>
                <c:pt idx="11900">
                  <c:v>5.1952521534421212</c:v>
                </c:pt>
                <c:pt idx="11901">
                  <c:v>1.9986025211556073</c:v>
                </c:pt>
                <c:pt idx="11902">
                  <c:v>1.5169234527347033</c:v>
                </c:pt>
                <c:pt idx="11903">
                  <c:v>1.035232790313201</c:v>
                </c:pt>
                <c:pt idx="11904">
                  <c:v>1.4169900551024965</c:v>
                </c:pt>
                <c:pt idx="11905">
                  <c:v>2.9496296922125733</c:v>
                </c:pt>
                <c:pt idx="11906">
                  <c:v>2.1614144313395247</c:v>
                </c:pt>
                <c:pt idx="11907">
                  <c:v>6.3652291559957854</c:v>
                </c:pt>
                <c:pt idx="11908">
                  <c:v>3.1685783757884209</c:v>
                </c:pt>
                <c:pt idx="11909">
                  <c:v>1.9862554844788474</c:v>
                </c:pt>
                <c:pt idx="11910">
                  <c:v>5.4894344216923985</c:v>
                </c:pt>
                <c:pt idx="11911">
                  <c:v>1.8986760110485084</c:v>
                </c:pt>
                <c:pt idx="11912">
                  <c:v>4.307110382461973</c:v>
                </c:pt>
                <c:pt idx="11913">
                  <c:v>4.0881559592818695</c:v>
                </c:pt>
                <c:pt idx="11914">
                  <c:v>1.2541873282853895</c:v>
                </c:pt>
                <c:pt idx="11915">
                  <c:v>0.27845908155771026</c:v>
                </c:pt>
                <c:pt idx="11916">
                  <c:v>1.5607051540039136</c:v>
                </c:pt>
                <c:pt idx="11917">
                  <c:v>5.5455746388468814</c:v>
                </c:pt>
                <c:pt idx="11918">
                  <c:v>0.94765802335835259</c:v>
                </c:pt>
                <c:pt idx="11919">
                  <c:v>1.8986760110485084</c:v>
                </c:pt>
                <c:pt idx="11920">
                  <c:v>1.4731302722569799</c:v>
                </c:pt>
                <c:pt idx="11921">
                  <c:v>1.035232790313201</c:v>
                </c:pt>
                <c:pt idx="11922">
                  <c:v>3.1247886390732513</c:v>
                </c:pt>
                <c:pt idx="11923">
                  <c:v>0.49740202552930057</c:v>
                </c:pt>
                <c:pt idx="11924">
                  <c:v>7.9540044185769405</c:v>
                </c:pt>
                <c:pt idx="11925">
                  <c:v>8.0415907795323864</c:v>
                </c:pt>
                <c:pt idx="11926">
                  <c:v>7.5599002319029704</c:v>
                </c:pt>
                <c:pt idx="11927">
                  <c:v>5.107677271695187</c:v>
                </c:pt>
                <c:pt idx="11928">
                  <c:v>6.5089442548972034</c:v>
                </c:pt>
                <c:pt idx="11929">
                  <c:v>1.4293370917792565</c:v>
                </c:pt>
                <c:pt idx="11930">
                  <c:v>1.9986025211556073</c:v>
                </c:pt>
                <c:pt idx="11931">
                  <c:v>2.9181904359367183</c:v>
                </c:pt>
                <c:pt idx="11932">
                  <c:v>0.29080623302655528</c:v>
                </c:pt>
                <c:pt idx="11933">
                  <c:v>1.1666009673299429</c:v>
                </c:pt>
                <c:pt idx="11934">
                  <c:v>1.2418288124001164</c:v>
                </c:pt>
                <c:pt idx="11935">
                  <c:v>2.3365664906750947</c:v>
                </c:pt>
                <c:pt idx="11936">
                  <c:v>4.6574328678667332</c:v>
                </c:pt>
                <c:pt idx="11937">
                  <c:v>16.349239766457799</c:v>
                </c:pt>
                <c:pt idx="11938">
                  <c:v>13.152636051005336</c:v>
                </c:pt>
                <c:pt idx="11939">
                  <c:v>3.8692130153102799</c:v>
                </c:pt>
                <c:pt idx="11940">
                  <c:v>2.2927836414850331</c:v>
                </c:pt>
                <c:pt idx="11941">
                  <c:v>8.160600325871771</c:v>
                </c:pt>
                <c:pt idx="11942">
                  <c:v>10.131144217658651</c:v>
                </c:pt>
                <c:pt idx="11943">
                  <c:v>8.2919683880964286</c:v>
                </c:pt>
                <c:pt idx="11944">
                  <c:v>6.071046887745509</c:v>
                </c:pt>
                <c:pt idx="11945">
                  <c:v>10.187249997187594</c:v>
                </c:pt>
                <c:pt idx="11946">
                  <c:v>9.355238112074268</c:v>
                </c:pt>
                <c:pt idx="11947">
                  <c:v>12.77087201348302</c:v>
                </c:pt>
                <c:pt idx="11948">
                  <c:v>19.470712062191598</c:v>
                </c:pt>
                <c:pt idx="11949">
                  <c:v>19.207952979325256</c:v>
                </c:pt>
                <c:pt idx="11950">
                  <c:v>14.653806585897424</c:v>
                </c:pt>
                <c:pt idx="11951">
                  <c:v>2.8306155541897851</c:v>
                </c:pt>
                <c:pt idx="11952">
                  <c:v>1.6920846954370836</c:v>
                </c:pt>
                <c:pt idx="11953">
                  <c:v>2.6868912719215579</c:v>
                </c:pt>
                <c:pt idx="11954">
                  <c:v>8.6422908735011887</c:v>
                </c:pt>
                <c:pt idx="11955">
                  <c:v>6.9344945853721365</c:v>
                </c:pt>
                <c:pt idx="11956">
                  <c:v>8.0292322636471134</c:v>
                </c:pt>
                <c:pt idx="11957">
                  <c:v>5.1391119362876374</c:v>
                </c:pt>
                <c:pt idx="11958">
                  <c:v>3.387525911443416</c:v>
                </c:pt>
                <c:pt idx="11959">
                  <c:v>2.7744707453518962</c:v>
                </c:pt>
                <c:pt idx="11960">
                  <c:v>0.94765802335835259</c:v>
                </c:pt>
                <c:pt idx="11961">
                  <c:v>1.1666009673299429</c:v>
                </c:pt>
                <c:pt idx="11962">
                  <c:v>4.701214569135943</c:v>
                </c:pt>
                <c:pt idx="11963">
                  <c:v>9.9559829749562692</c:v>
                </c:pt>
                <c:pt idx="11964">
                  <c:v>6.5403903986981664</c:v>
                </c:pt>
                <c:pt idx="11965">
                  <c:v>0.36603396330464372</c:v>
                </c:pt>
                <c:pt idx="11966">
                  <c:v>2.4678886360656986</c:v>
                </c:pt>
                <c:pt idx="11967">
                  <c:v>1.9862554844788474</c:v>
                </c:pt>
                <c:pt idx="11968">
                  <c:v>1.198035631922393</c:v>
                </c:pt>
                <c:pt idx="11969">
                  <c:v>0.32225226203543356</c:v>
                </c:pt>
                <c:pt idx="11970">
                  <c:v>1.1542539306531829</c:v>
                </c:pt>
                <c:pt idx="11971">
                  <c:v>1.6044983344816368</c:v>
                </c:pt>
                <c:pt idx="11972">
                  <c:v>5.326620215666777</c:v>
                </c:pt>
                <c:pt idx="11973">
                  <c:v>0.64112871843131558</c:v>
                </c:pt>
                <c:pt idx="11974">
                  <c:v>1.5723025983647637E-2</c:v>
                </c:pt>
                <c:pt idx="11975">
                  <c:v>3.4874558653130689</c:v>
                </c:pt>
                <c:pt idx="11976">
                  <c:v>4.4070437800941802</c:v>
                </c:pt>
                <c:pt idx="11977">
                  <c:v>1.7235170641878312</c:v>
                </c:pt>
                <c:pt idx="11978">
                  <c:v>2.5240862492627478</c:v>
                </c:pt>
                <c:pt idx="11979">
                  <c:v>3.8377783507178291</c:v>
                </c:pt>
                <c:pt idx="11980">
                  <c:v>4.9325160289928078</c:v>
                </c:pt>
                <c:pt idx="11981">
                  <c:v>7.3847389892005904</c:v>
                </c:pt>
                <c:pt idx="11982">
                  <c:v>2.7868223737120617</c:v>
                </c:pt>
                <c:pt idx="11983">
                  <c:v>4.05672129468942</c:v>
                </c:pt>
                <c:pt idx="11984">
                  <c:v>1.8234527576617403</c:v>
                </c:pt>
                <c:pt idx="11985">
                  <c:v>0.50976065620665878</c:v>
                </c:pt>
                <c:pt idx="11986">
                  <c:v>1.7673068009030002</c:v>
                </c:pt>
                <c:pt idx="11987">
                  <c:v>0.81628996113369579</c:v>
                </c:pt>
                <c:pt idx="11988">
                  <c:v>0.19087272060226354</c:v>
                </c:pt>
                <c:pt idx="11989">
                  <c:v>2.1737637638579872</c:v>
                </c:pt>
                <c:pt idx="11990">
                  <c:v>1.3732003183873274</c:v>
                </c:pt>
                <c:pt idx="11991">
                  <c:v>1.8986760110485084</c:v>
                </c:pt>
                <c:pt idx="11992">
                  <c:v>0.19087272060226354</c:v>
                </c:pt>
                <c:pt idx="11993">
                  <c:v>0.46596747572893543</c:v>
                </c:pt>
                <c:pt idx="11994">
                  <c:v>2.0423957016333305</c:v>
                </c:pt>
                <c:pt idx="11995">
                  <c:v>1.4293370917792565</c:v>
                </c:pt>
                <c:pt idx="11996">
                  <c:v>0.94765802335835259</c:v>
                </c:pt>
                <c:pt idx="11997">
                  <c:v>2.2175569443357106</c:v>
                </c:pt>
                <c:pt idx="11998">
                  <c:v>2.1176246946243555</c:v>
                </c:pt>
                <c:pt idx="11999">
                  <c:v>4.7888009300913907</c:v>
                </c:pt>
                <c:pt idx="12000">
                  <c:v>9.8684080932093377</c:v>
                </c:pt>
                <c:pt idx="12001">
                  <c:v>8.5984976930234644</c:v>
                </c:pt>
                <c:pt idx="12002">
                  <c:v>5.6645956643947786</c:v>
                </c:pt>
                <c:pt idx="12003">
                  <c:v>6.9782877658498599</c:v>
                </c:pt>
                <c:pt idx="12004">
                  <c:v>4.876375811838324</c:v>
                </c:pt>
                <c:pt idx="12005">
                  <c:v>0.72870360017824909</c:v>
                </c:pt>
                <c:pt idx="12006">
                  <c:v>6.2900013109256125</c:v>
                </c:pt>
                <c:pt idx="12007">
                  <c:v>8.6546390580988</c:v>
                </c:pt>
                <c:pt idx="12008">
                  <c:v>14.828979307808318</c:v>
                </c:pt>
                <c:pt idx="12009">
                  <c:v>10.318686934663331</c:v>
                </c:pt>
                <c:pt idx="12010">
                  <c:v>4.1880893569140767</c:v>
                </c:pt>
                <c:pt idx="12011">
                  <c:v>4.713573085021217</c:v>
                </c:pt>
                <c:pt idx="12012">
                  <c:v>0.67256338302376595</c:v>
                </c:pt>
                <c:pt idx="12013">
                  <c:v>4.4384784446866306</c:v>
                </c:pt>
                <c:pt idx="12014">
                  <c:v>6.6717584609228222</c:v>
                </c:pt>
                <c:pt idx="12015">
                  <c:v>5.1829051167653617</c:v>
                </c:pt>
                <c:pt idx="12016">
                  <c:v>3.3437361747282472</c:v>
                </c:pt>
                <c:pt idx="12017">
                  <c:v>0.99143960983547785</c:v>
                </c:pt>
                <c:pt idx="12018">
                  <c:v>3.7378449530856228</c:v>
                </c:pt>
                <c:pt idx="12019">
                  <c:v>10.393880342107964</c:v>
                </c:pt>
                <c:pt idx="12020">
                  <c:v>6.1462747328156828</c:v>
                </c:pt>
                <c:pt idx="12021">
                  <c:v>2.4678886360656986</c:v>
                </c:pt>
                <c:pt idx="12022">
                  <c:v>4.713573085021217</c:v>
                </c:pt>
                <c:pt idx="12023">
                  <c:v>6.2024149499701657</c:v>
                </c:pt>
                <c:pt idx="12024">
                  <c:v>6.6841066455204334</c:v>
                </c:pt>
                <c:pt idx="12025">
                  <c:v>4.3632505996164559</c:v>
                </c:pt>
                <c:pt idx="12026">
                  <c:v>5.9396788255208524</c:v>
                </c:pt>
                <c:pt idx="12027">
                  <c:v>5.7207358815492615</c:v>
                </c:pt>
                <c:pt idx="12028">
                  <c:v>8.1291668092001714</c:v>
                </c:pt>
                <c:pt idx="12029">
                  <c:v>7.6912682941276271</c:v>
                </c:pt>
                <c:pt idx="12030">
                  <c:v>4.8887228485150835</c:v>
                </c:pt>
                <c:pt idx="12031">
                  <c:v>4.2756757178695235</c:v>
                </c:pt>
                <c:pt idx="12032">
                  <c:v>0.32225226203543356</c:v>
                </c:pt>
                <c:pt idx="12033">
                  <c:v>5.7521705461417119</c:v>
                </c:pt>
                <c:pt idx="12034">
                  <c:v>7.9416573819001819</c:v>
                </c:pt>
                <c:pt idx="12035">
                  <c:v>3.3437361747282472</c:v>
                </c:pt>
                <c:pt idx="12036">
                  <c:v>5.0515370545407041</c:v>
                </c:pt>
                <c:pt idx="12037">
                  <c:v>5.7521705461417119</c:v>
                </c:pt>
                <c:pt idx="12038">
                  <c:v>5.533227602170121</c:v>
                </c:pt>
                <c:pt idx="12039">
                  <c:v>0.19087272060226354</c:v>
                </c:pt>
                <c:pt idx="12040">
                  <c:v>2.6116611310096816</c:v>
                </c:pt>
                <c:pt idx="12041">
                  <c:v>1.6482915149593602</c:v>
                </c:pt>
                <c:pt idx="12042">
                  <c:v>0.50976065620665878</c:v>
                </c:pt>
                <c:pt idx="12043">
                  <c:v>4.0129281142116957</c:v>
                </c:pt>
                <c:pt idx="12044">
                  <c:v>3.1809265603860317</c:v>
                </c:pt>
                <c:pt idx="12045">
                  <c:v>4.8887228485150835</c:v>
                </c:pt>
                <c:pt idx="12046">
                  <c:v>6.3775761926725458</c:v>
                </c:pt>
                <c:pt idx="12047">
                  <c:v>2.1299820625887773</c:v>
                </c:pt>
                <c:pt idx="12048">
                  <c:v>0.40982714378236712</c:v>
                </c:pt>
                <c:pt idx="12049">
                  <c:v>9.211556302877538</c:v>
                </c:pt>
                <c:pt idx="12050">
                  <c:v>9.5180856078045757</c:v>
                </c:pt>
                <c:pt idx="12051">
                  <c:v>5.6208024839170543</c:v>
                </c:pt>
                <c:pt idx="12052">
                  <c:v>1.3294105816721578</c:v>
                </c:pt>
                <c:pt idx="12053">
                  <c:v>3.9691464129424863</c:v>
                </c:pt>
                <c:pt idx="12054">
                  <c:v>12.727136229047861</c:v>
                </c:pt>
                <c:pt idx="12055">
                  <c:v>8.9611672151049859</c:v>
                </c:pt>
                <c:pt idx="12056">
                  <c:v>3.7064102884931724</c:v>
                </c:pt>
                <c:pt idx="12057">
                  <c:v>0.77249678065597249</c:v>
                </c:pt>
                <c:pt idx="12058">
                  <c:v>0.10329789625137262</c:v>
                </c:pt>
                <c:pt idx="12059">
                  <c:v>2.1614144313395247</c:v>
                </c:pt>
                <c:pt idx="12060">
                  <c:v>6.4528040377427196</c:v>
                </c:pt>
                <c:pt idx="12061">
                  <c:v>6.0149066705910252</c:v>
                </c:pt>
                <c:pt idx="12062">
                  <c:v>0.23466590107998689</c:v>
                </c:pt>
                <c:pt idx="12063">
                  <c:v>1.035232790313201</c:v>
                </c:pt>
                <c:pt idx="12064">
                  <c:v>2.555522061776049</c:v>
                </c:pt>
                <c:pt idx="12065">
                  <c:v>0.14709101933305341</c:v>
                </c:pt>
                <c:pt idx="12066">
                  <c:v>2.6116611310096816</c:v>
                </c:pt>
                <c:pt idx="12067">
                  <c:v>2.4802930687850244</c:v>
                </c:pt>
                <c:pt idx="12068">
                  <c:v>0.42217429525121219</c:v>
                </c:pt>
                <c:pt idx="12069">
                  <c:v>5.4456412412146751</c:v>
                </c:pt>
                <c:pt idx="12070">
                  <c:v>4.307110382461973</c:v>
                </c:pt>
                <c:pt idx="12071">
                  <c:v>7.54755319522621</c:v>
                </c:pt>
                <c:pt idx="12072">
                  <c:v>6.6279652804450997</c:v>
                </c:pt>
                <c:pt idx="12073">
                  <c:v>0.71635656350148913</c:v>
                </c:pt>
                <c:pt idx="12074">
                  <c:v>2.1614144313395247</c:v>
                </c:pt>
                <c:pt idx="12075">
                  <c:v>7.2533709269759346</c:v>
                </c:pt>
                <c:pt idx="12076">
                  <c:v>21.703992078427788</c:v>
                </c:pt>
                <c:pt idx="12077">
                  <c:v>18.857607535503469</c:v>
                </c:pt>
                <c:pt idx="12078">
                  <c:v>10.625181801964828</c:v>
                </c:pt>
                <c:pt idx="12079">
                  <c:v>1.9986025211556073</c:v>
                </c:pt>
                <c:pt idx="12080">
                  <c:v>0.90386484288062929</c:v>
                </c:pt>
                <c:pt idx="12081">
                  <c:v>3.6064768908609657</c:v>
                </c:pt>
                <c:pt idx="12082">
                  <c:v>5.2266982972430851</c:v>
                </c:pt>
                <c:pt idx="12083">
                  <c:v>4.0005810775349362</c:v>
                </c:pt>
                <c:pt idx="12084">
                  <c:v>6.496597218220443</c:v>
                </c:pt>
                <c:pt idx="12085">
                  <c:v>9.9559829749562692</c:v>
                </c:pt>
                <c:pt idx="12086">
                  <c:v>6.0586998510687478</c:v>
                </c:pt>
                <c:pt idx="12087">
                  <c:v>7.4599668342707632</c:v>
                </c:pt>
                <c:pt idx="12088">
                  <c:v>7.7227029587200775</c:v>
                </c:pt>
                <c:pt idx="12089">
                  <c:v>5.0515370545407041</c:v>
                </c:pt>
                <c:pt idx="12090">
                  <c:v>1.2418288124001164</c:v>
                </c:pt>
                <c:pt idx="12091">
                  <c:v>1.4293370917792565</c:v>
                </c:pt>
                <c:pt idx="12092">
                  <c:v>2.2052041680546943</c:v>
                </c:pt>
                <c:pt idx="12093">
                  <c:v>3.0809989023580822</c:v>
                </c:pt>
                <c:pt idx="12094">
                  <c:v>0.72870360017824909</c:v>
                </c:pt>
                <c:pt idx="12095">
                  <c:v>2.3489250065603677</c:v>
                </c:pt>
                <c:pt idx="12096">
                  <c:v>3.3560878030884123</c:v>
                </c:pt>
                <c:pt idx="12097">
                  <c:v>3.6188239275377261</c:v>
                </c:pt>
                <c:pt idx="12098">
                  <c:v>6.8592667403019627</c:v>
                </c:pt>
                <c:pt idx="12099">
                  <c:v>7.8226363563522829</c:v>
                </c:pt>
                <c:pt idx="12100">
                  <c:v>7.0782108321944053</c:v>
                </c:pt>
                <c:pt idx="12101">
                  <c:v>3.8815600519870395</c:v>
                </c:pt>
                <c:pt idx="12102">
                  <c:v>1.8672344589309504</c:v>
                </c:pt>
                <c:pt idx="12103">
                  <c:v>2.3489250065603677</c:v>
                </c:pt>
                <c:pt idx="12104">
                  <c:v>3.9130061957880025</c:v>
                </c:pt>
                <c:pt idx="12105">
                  <c:v>11.53241464462322</c:v>
                </c:pt>
                <c:pt idx="12106">
                  <c:v>8.160600325871771</c:v>
                </c:pt>
                <c:pt idx="12107">
                  <c:v>2.1176246946243555</c:v>
                </c:pt>
                <c:pt idx="12108">
                  <c:v>0.32225226203543356</c:v>
                </c:pt>
                <c:pt idx="12109">
                  <c:v>1.3855553905100464</c:v>
                </c:pt>
                <c:pt idx="12110">
                  <c:v>2.9181904359367183</c:v>
                </c:pt>
                <c:pt idx="12111">
                  <c:v>3.8377783507178291</c:v>
                </c:pt>
                <c:pt idx="12112">
                  <c:v>6.5527385832957767</c:v>
                </c:pt>
                <c:pt idx="12113">
                  <c:v>7.9102227173077315</c:v>
                </c:pt>
                <c:pt idx="12114">
                  <c:v>7.2095788944190611</c:v>
                </c:pt>
                <c:pt idx="12115">
                  <c:v>6.8592667403019627</c:v>
                </c:pt>
                <c:pt idx="12116">
                  <c:v>2.7430291932343382</c:v>
                </c:pt>
                <c:pt idx="12117">
                  <c:v>2.5240862492627478</c:v>
                </c:pt>
                <c:pt idx="12118">
                  <c:v>2.2927836414850331</c:v>
                </c:pt>
                <c:pt idx="12119">
                  <c:v>5.9504715773649297E-2</c:v>
                </c:pt>
                <c:pt idx="12120">
                  <c:v>3.049558498161375</c:v>
                </c:pt>
                <c:pt idx="12121">
                  <c:v>2.555522061776049</c:v>
                </c:pt>
                <c:pt idx="12122">
                  <c:v>4.1319491397595938</c:v>
                </c:pt>
                <c:pt idx="12123">
                  <c:v>4.9639506935852582</c:v>
                </c:pt>
                <c:pt idx="12124">
                  <c:v>4.9639506935852582</c:v>
                </c:pt>
                <c:pt idx="12125">
                  <c:v>4.701214569135943</c:v>
                </c:pt>
                <c:pt idx="12126">
                  <c:v>6.2338610937711287</c:v>
                </c:pt>
                <c:pt idx="12127">
                  <c:v>3.5188951215889239</c:v>
                </c:pt>
                <c:pt idx="12128">
                  <c:v>0.97909268795080273</c:v>
                </c:pt>
                <c:pt idx="12129">
                  <c:v>3.3560878030884123</c:v>
                </c:pt>
                <c:pt idx="12130">
                  <c:v>1.5607051540039136</c:v>
                </c:pt>
                <c:pt idx="12131">
                  <c:v>1.4607797918176659</c:v>
                </c:pt>
                <c:pt idx="12132">
                  <c:v>5.6769427010715381</c:v>
                </c:pt>
                <c:pt idx="12133">
                  <c:v>11.544777752191896</c:v>
                </c:pt>
                <c:pt idx="12134">
                  <c:v>4.4070437800941802</c:v>
                </c:pt>
                <c:pt idx="12135">
                  <c:v>4.6136396873890106</c:v>
                </c:pt>
                <c:pt idx="12136">
                  <c:v>10.17492591892786</c:v>
                </c:pt>
                <c:pt idx="12137">
                  <c:v>9.2991311846244713</c:v>
                </c:pt>
                <c:pt idx="12138">
                  <c:v>6.0149066705910252</c:v>
                </c:pt>
                <c:pt idx="12139">
                  <c:v>11.795150769072531</c:v>
                </c:pt>
                <c:pt idx="12140">
                  <c:v>10.744191348304211</c:v>
                </c:pt>
                <c:pt idx="12141">
                  <c:v>2.4678886360656986</c:v>
                </c:pt>
                <c:pt idx="12142">
                  <c:v>4.9325160289928078</c:v>
                </c:pt>
                <c:pt idx="12143">
                  <c:v>11.194435752132664</c:v>
                </c:pt>
                <c:pt idx="12144">
                  <c:v>16.493005373876674</c:v>
                </c:pt>
                <c:pt idx="12145">
                  <c:v>17.32501840691085</c:v>
                </c:pt>
                <c:pt idx="12146">
                  <c:v>17.456340552301455</c:v>
                </c:pt>
                <c:pt idx="12147">
                  <c:v>18.901458112023757</c:v>
                </c:pt>
                <c:pt idx="12148">
                  <c:v>11.194435752132664</c:v>
                </c:pt>
                <c:pt idx="12149">
                  <c:v>3.0372091656429125</c:v>
                </c:pt>
                <c:pt idx="12150">
                  <c:v>2.2489939047698639</c:v>
                </c:pt>
                <c:pt idx="12151">
                  <c:v>0.27845908155771026</c:v>
                </c:pt>
                <c:pt idx="12152">
                  <c:v>7.1863334971799017E-2</c:v>
                </c:pt>
                <c:pt idx="12153">
                  <c:v>8.9488201784282246</c:v>
                </c:pt>
                <c:pt idx="12154">
                  <c:v>14.641477915954287</c:v>
                </c:pt>
                <c:pt idx="12155">
                  <c:v>16.699585210279587</c:v>
                </c:pt>
                <c:pt idx="12156">
                  <c:v>1.7235170641878312</c:v>
                </c:pt>
                <c:pt idx="12157">
                  <c:v>1.8234527576617403</c:v>
                </c:pt>
                <c:pt idx="12158">
                  <c:v>1.2856208449569886</c:v>
                </c:pt>
                <c:pt idx="12159">
                  <c:v>5.9711134901133018</c:v>
                </c:pt>
                <c:pt idx="12160">
                  <c:v>9.9559829749562692</c:v>
                </c:pt>
                <c:pt idx="12161">
                  <c:v>1.7235170641878312</c:v>
                </c:pt>
                <c:pt idx="12162">
                  <c:v>5.5893678193246057</c:v>
                </c:pt>
                <c:pt idx="12163">
                  <c:v>1.8234527576617403</c:v>
                </c:pt>
                <c:pt idx="12164">
                  <c:v>4.5260533264335638</c:v>
                </c:pt>
                <c:pt idx="12165">
                  <c:v>4.3946852642089071</c:v>
                </c:pt>
                <c:pt idx="12166">
                  <c:v>4.1757423202373163</c:v>
                </c:pt>
                <c:pt idx="12167">
                  <c:v>1.5483592652480049</c:v>
                </c:pt>
                <c:pt idx="12168">
                  <c:v>0.42217429525121219</c:v>
                </c:pt>
                <c:pt idx="12169">
                  <c:v>0.86007166240290611</c:v>
                </c:pt>
                <c:pt idx="12170">
                  <c:v>5.5455746388468814</c:v>
                </c:pt>
                <c:pt idx="12171">
                  <c:v>3.3998809835661357</c:v>
                </c:pt>
                <c:pt idx="12172">
                  <c:v>1.3855553905100464</c:v>
                </c:pt>
                <c:pt idx="12173">
                  <c:v>2.3365664906750947</c:v>
                </c:pt>
                <c:pt idx="12174">
                  <c:v>1.1666009673299429</c:v>
                </c:pt>
                <c:pt idx="12175">
                  <c:v>5.8521039437739191</c:v>
                </c:pt>
                <c:pt idx="12176">
                  <c:v>4.1005144751671425</c:v>
                </c:pt>
                <c:pt idx="12177">
                  <c:v>0.50976065620665878</c:v>
                </c:pt>
                <c:pt idx="12178">
                  <c:v>0.64112871843131558</c:v>
                </c:pt>
                <c:pt idx="12179">
                  <c:v>1.7358663967062937</c:v>
                </c:pt>
                <c:pt idx="12180">
                  <c:v>6.158633248700955</c:v>
                </c:pt>
                <c:pt idx="12181">
                  <c:v>1.8672344589309504</c:v>
                </c:pt>
                <c:pt idx="12182">
                  <c:v>1.6359375907574925</c:v>
                </c:pt>
                <c:pt idx="12183">
                  <c:v>0.81628996113369579</c:v>
                </c:pt>
                <c:pt idx="12184">
                  <c:v>9.6179960470197567</c:v>
                </c:pt>
                <c:pt idx="12185">
                  <c:v>8.7422242711333951</c:v>
                </c:pt>
                <c:pt idx="12186">
                  <c:v>5.107677271695187</c:v>
                </c:pt>
                <c:pt idx="12187">
                  <c:v>0.71635656350148913</c:v>
                </c:pt>
                <c:pt idx="12188">
                  <c:v>0.77249678065597249</c:v>
                </c:pt>
                <c:pt idx="12189">
                  <c:v>3.0933516786390984</c:v>
                </c:pt>
                <c:pt idx="12190">
                  <c:v>5.5455746388468814</c:v>
                </c:pt>
                <c:pt idx="12191">
                  <c:v>0.71635656350148913</c:v>
                </c:pt>
                <c:pt idx="12192">
                  <c:v>3.0057653176836516</c:v>
                </c:pt>
                <c:pt idx="12193">
                  <c:v>7.0344279830043437</c:v>
                </c:pt>
                <c:pt idx="12194">
                  <c:v>3.3998809835661357</c:v>
                </c:pt>
                <c:pt idx="12195">
                  <c:v>3.5188951215889239</c:v>
                </c:pt>
                <c:pt idx="12196">
                  <c:v>15.473490948988463</c:v>
                </c:pt>
                <c:pt idx="12197">
                  <c:v>16.962344293145925</c:v>
                </c:pt>
                <c:pt idx="12198">
                  <c:v>14.466305194043391</c:v>
                </c:pt>
                <c:pt idx="12199">
                  <c:v>10.569041584810345</c:v>
                </c:pt>
                <c:pt idx="12200">
                  <c:v>5.1829051167653617</c:v>
                </c:pt>
                <c:pt idx="12201">
                  <c:v>0.97909268795080273</c:v>
                </c:pt>
                <c:pt idx="12202">
                  <c:v>0.36603396330464372</c:v>
                </c:pt>
                <c:pt idx="12203">
                  <c:v>3.5750422262685162</c:v>
                </c:pt>
                <c:pt idx="12204">
                  <c:v>22.930086339718912</c:v>
                </c:pt>
                <c:pt idx="12205">
                  <c:v>17.193581469435117</c:v>
                </c:pt>
                <c:pt idx="12206">
                  <c:v>11.588513536627056</c:v>
                </c:pt>
                <c:pt idx="12207">
                  <c:v>7.3285987720461074</c:v>
                </c:pt>
                <c:pt idx="12208">
                  <c:v>8.3357615685741511</c:v>
                </c:pt>
                <c:pt idx="12209">
                  <c:v>3.2999464380130772</c:v>
                </c:pt>
                <c:pt idx="12210">
                  <c:v>1.1104607501754598</c:v>
                </c:pt>
                <c:pt idx="12211">
                  <c:v>5.7207358815492615</c:v>
                </c:pt>
                <c:pt idx="12212">
                  <c:v>4.9325160289928078</c:v>
                </c:pt>
                <c:pt idx="12213">
                  <c:v>10.099663636232147</c:v>
                </c:pt>
                <c:pt idx="12214">
                  <c:v>9.3115011797182596</c:v>
                </c:pt>
                <c:pt idx="12215">
                  <c:v>0.90386484288062929</c:v>
                </c:pt>
                <c:pt idx="12216">
                  <c:v>4.0443742580126596</c:v>
                </c:pt>
                <c:pt idx="12217">
                  <c:v>3.9130061957880025</c:v>
                </c:pt>
                <c:pt idx="12218">
                  <c:v>3.6064768908609657</c:v>
                </c:pt>
                <c:pt idx="12219">
                  <c:v>2.3365664906750947</c:v>
                </c:pt>
                <c:pt idx="12220">
                  <c:v>5.5770093034393318</c:v>
                </c:pt>
                <c:pt idx="12221">
                  <c:v>6.1900679132934053</c:v>
                </c:pt>
                <c:pt idx="12222">
                  <c:v>0.32225226203543356</c:v>
                </c:pt>
                <c:pt idx="12223">
                  <c:v>4.5698465069112872</c:v>
                </c:pt>
                <c:pt idx="12224">
                  <c:v>4.9201689923160474</c:v>
                </c:pt>
                <c:pt idx="12225">
                  <c:v>3.7378449530856228</c:v>
                </c:pt>
                <c:pt idx="12226">
                  <c:v>3.1371448591168223</c:v>
                </c:pt>
                <c:pt idx="12227">
                  <c:v>1.9986025211556073</c:v>
                </c:pt>
                <c:pt idx="12228">
                  <c:v>0.81628996113369579</c:v>
                </c:pt>
                <c:pt idx="12229">
                  <c:v>2.0861888821110539</c:v>
                </c:pt>
                <c:pt idx="12230">
                  <c:v>7.1863334971799017E-2</c:v>
                </c:pt>
                <c:pt idx="12231">
                  <c:v>0.93529950747307955</c:v>
                </c:pt>
                <c:pt idx="12232">
                  <c:v>0.67256338302376595</c:v>
                </c:pt>
                <c:pt idx="12233">
                  <c:v>0.68492189890903887</c:v>
                </c:pt>
                <c:pt idx="12234">
                  <c:v>1.4293370917792565</c:v>
                </c:pt>
                <c:pt idx="12235">
                  <c:v>2.4241528516305415</c:v>
                </c:pt>
                <c:pt idx="12236">
                  <c:v>9.7808217322538908</c:v>
                </c:pt>
                <c:pt idx="12237">
                  <c:v>10.306305460361029</c:v>
                </c:pt>
                <c:pt idx="12238">
                  <c:v>0.71635656350148913</c:v>
                </c:pt>
                <c:pt idx="12239">
                  <c:v>1.6482915149593602</c:v>
                </c:pt>
                <c:pt idx="12240">
                  <c:v>5.6331495205938147</c:v>
                </c:pt>
                <c:pt idx="12241">
                  <c:v>8.3481200844594241</c:v>
                </c:pt>
                <c:pt idx="12242">
                  <c:v>22.273246028595626</c:v>
                </c:pt>
                <c:pt idx="12243">
                  <c:v>29.191994583650256</c:v>
                </c:pt>
                <c:pt idx="12244">
                  <c:v>13.996966274774142</c:v>
                </c:pt>
                <c:pt idx="12245">
                  <c:v>4.1005144751671425</c:v>
                </c:pt>
                <c:pt idx="12246">
                  <c:v>2.0300452211940168</c:v>
                </c:pt>
                <c:pt idx="12247">
                  <c:v>1.9986025211556073</c:v>
                </c:pt>
                <c:pt idx="12248">
                  <c:v>0.10329789625137262</c:v>
                </c:pt>
                <c:pt idx="12249">
                  <c:v>3.2123681125035901</c:v>
                </c:pt>
                <c:pt idx="12250">
                  <c:v>5.1391119362876374</c:v>
                </c:pt>
                <c:pt idx="12251">
                  <c:v>8.2043935063494935</c:v>
                </c:pt>
                <c:pt idx="12252">
                  <c:v>4.7888009300913907</c:v>
                </c:pt>
                <c:pt idx="12253">
                  <c:v>2.9496296922125733</c:v>
                </c:pt>
                <c:pt idx="12254">
                  <c:v>2.2052041680546943</c:v>
                </c:pt>
                <c:pt idx="12255">
                  <c:v>1.2418288124001164</c:v>
                </c:pt>
                <c:pt idx="12256">
                  <c:v>3.6502700713386891</c:v>
                </c:pt>
                <c:pt idx="12257">
                  <c:v>3.6064768908609657</c:v>
                </c:pt>
                <c:pt idx="12258">
                  <c:v>4.3946852642089071</c:v>
                </c:pt>
                <c:pt idx="12259">
                  <c:v>4.0881559592818695</c:v>
                </c:pt>
                <c:pt idx="12260">
                  <c:v>3.5626848583040935</c:v>
                </c:pt>
                <c:pt idx="12261">
                  <c:v>4.1319491397595938</c:v>
                </c:pt>
                <c:pt idx="12262">
                  <c:v>5.4018480607369508</c:v>
                </c:pt>
                <c:pt idx="12263">
                  <c:v>7.9416573819001819</c:v>
                </c:pt>
                <c:pt idx="12264">
                  <c:v>8.3795547490518754</c:v>
                </c:pt>
                <c:pt idx="12265">
                  <c:v>4.9201689923160474</c:v>
                </c:pt>
                <c:pt idx="12266">
                  <c:v>2.555522061776049</c:v>
                </c:pt>
                <c:pt idx="12267">
                  <c:v>7.3285987720461074</c:v>
                </c:pt>
                <c:pt idx="12268">
                  <c:v>11.663782706847876</c:v>
                </c:pt>
                <c:pt idx="12269">
                  <c:v>10.17492591892786</c:v>
                </c:pt>
                <c:pt idx="12270">
                  <c:v>3.7378449530856228</c:v>
                </c:pt>
                <c:pt idx="12271">
                  <c:v>3.0057653176836516</c:v>
                </c:pt>
                <c:pt idx="12272">
                  <c:v>18.813871751068316</c:v>
                </c:pt>
                <c:pt idx="12273">
                  <c:v>26.827392422023454</c:v>
                </c:pt>
                <c:pt idx="12274">
                  <c:v>24.769285127698161</c:v>
                </c:pt>
                <c:pt idx="12275">
                  <c:v>28.710326994437864</c:v>
                </c:pt>
                <c:pt idx="12276">
                  <c:v>31.600447321797343</c:v>
                </c:pt>
                <c:pt idx="12277">
                  <c:v>23.148994846064959</c:v>
                </c:pt>
                <c:pt idx="12278">
                  <c:v>2.9181904359367183</c:v>
                </c:pt>
                <c:pt idx="12279">
                  <c:v>3.2999464380130772</c:v>
                </c:pt>
                <c:pt idx="12280">
                  <c:v>6.5841720999673763</c:v>
                </c:pt>
                <c:pt idx="12281">
                  <c:v>11.050720653231249</c:v>
                </c:pt>
                <c:pt idx="12282">
                  <c:v>12.408209378926607</c:v>
                </c:pt>
                <c:pt idx="12283">
                  <c:v>11.663782706847876</c:v>
                </c:pt>
                <c:pt idx="12284">
                  <c:v>12.714738683853643</c:v>
                </c:pt>
                <c:pt idx="12285">
                  <c:v>13.678108299903965</c:v>
                </c:pt>
                <c:pt idx="12286">
                  <c:v>15.911422753765697</c:v>
                </c:pt>
                <c:pt idx="12287">
                  <c:v>13.065049690049889</c:v>
                </c:pt>
                <c:pt idx="12288">
                  <c:v>12.714738683853643</c:v>
                </c:pt>
                <c:pt idx="12289">
                  <c:v>6.2776427950403395</c:v>
                </c:pt>
                <c:pt idx="12290">
                  <c:v>3.0809989023580822</c:v>
                </c:pt>
                <c:pt idx="12291">
                  <c:v>6.4090108572649962</c:v>
                </c:pt>
                <c:pt idx="12292">
                  <c:v>6.8907014048944131</c:v>
                </c:pt>
                <c:pt idx="12293">
                  <c:v>3.2685129213414785</c:v>
                </c:pt>
                <c:pt idx="12294">
                  <c:v>14.610070801462266</c:v>
                </c:pt>
                <c:pt idx="12295">
                  <c:v>10.625181801964828</c:v>
                </c:pt>
                <c:pt idx="12296">
                  <c:v>8.5232709958741424</c:v>
                </c:pt>
                <c:pt idx="12297">
                  <c:v>5.326620215666777</c:v>
                </c:pt>
                <c:pt idx="12298">
                  <c:v>2.3051318260826443</c:v>
                </c:pt>
                <c:pt idx="12299">
                  <c:v>0.62877020254604254</c:v>
                </c:pt>
                <c:pt idx="12300">
                  <c:v>1.0790259707909244</c:v>
                </c:pt>
                <c:pt idx="12301">
                  <c:v>4.6259867240657702</c:v>
                </c:pt>
                <c:pt idx="12302">
                  <c:v>3.3998809835661357</c:v>
                </c:pt>
                <c:pt idx="12303">
                  <c:v>1.1666009673299429</c:v>
                </c:pt>
                <c:pt idx="12304">
                  <c:v>1.8110965376181696</c:v>
                </c:pt>
                <c:pt idx="12305">
                  <c:v>1.6359375907574925</c:v>
                </c:pt>
                <c:pt idx="12306">
                  <c:v>1.5607051540039136</c:v>
                </c:pt>
                <c:pt idx="12307">
                  <c:v>6.2462081304478883</c:v>
                </c:pt>
                <c:pt idx="12308">
                  <c:v>3.6188239275377261</c:v>
                </c:pt>
                <c:pt idx="12309">
                  <c:v>0.14709101933305341</c:v>
                </c:pt>
                <c:pt idx="12310">
                  <c:v>3.049558498161375</c:v>
                </c:pt>
                <c:pt idx="12311">
                  <c:v>15.792314486233099</c:v>
                </c:pt>
                <c:pt idx="12312">
                  <c:v>15.179324751630105</c:v>
                </c:pt>
                <c:pt idx="12313">
                  <c:v>0.89151780620386945</c:v>
                </c:pt>
                <c:pt idx="12314">
                  <c:v>7.1096558280745166</c:v>
                </c:pt>
                <c:pt idx="12315">
                  <c:v>4.701214569135943</c:v>
                </c:pt>
                <c:pt idx="12316">
                  <c:v>11.619989526370153</c:v>
                </c:pt>
                <c:pt idx="12317">
                  <c:v>7.284805591568384</c:v>
                </c:pt>
                <c:pt idx="12318">
                  <c:v>5.8397454278886451</c:v>
                </c:pt>
                <c:pt idx="12319">
                  <c:v>4.7888009300913907</c:v>
                </c:pt>
                <c:pt idx="12320">
                  <c:v>4.7450077496136673</c:v>
                </c:pt>
                <c:pt idx="12321">
                  <c:v>2.3804170671953835</c:v>
                </c:pt>
                <c:pt idx="12322">
                  <c:v>0.46596747572893543</c:v>
                </c:pt>
                <c:pt idx="12323">
                  <c:v>1.5045695285328353</c:v>
                </c:pt>
                <c:pt idx="12324">
                  <c:v>0.24702453175734512</c:v>
                </c:pt>
                <c:pt idx="12325">
                  <c:v>4.8449411472458737</c:v>
                </c:pt>
                <c:pt idx="12326">
                  <c:v>1.8672344589309504</c:v>
                </c:pt>
                <c:pt idx="12327">
                  <c:v>4.6259867240657702</c:v>
                </c:pt>
                <c:pt idx="12328">
                  <c:v>4.6697799045434936</c:v>
                </c:pt>
                <c:pt idx="12329">
                  <c:v>3.2685129213414785</c:v>
                </c:pt>
                <c:pt idx="12330">
                  <c:v>2.3489250065603677</c:v>
                </c:pt>
                <c:pt idx="12331">
                  <c:v>4.4946186618411144</c:v>
                </c:pt>
                <c:pt idx="12332">
                  <c:v>5.0201023899482538</c:v>
                </c:pt>
                <c:pt idx="12333">
                  <c:v>6.071046887745509</c:v>
                </c:pt>
                <c:pt idx="12334">
                  <c:v>6.5527385832957767</c:v>
                </c:pt>
                <c:pt idx="12335">
                  <c:v>0.46596747572893543</c:v>
                </c:pt>
                <c:pt idx="12336">
                  <c:v>6.3652291559957854</c:v>
                </c:pt>
                <c:pt idx="12337">
                  <c:v>13.459165355932376</c:v>
                </c:pt>
                <c:pt idx="12338">
                  <c:v>12.320634497179672</c:v>
                </c:pt>
                <c:pt idx="12339">
                  <c:v>6.8031265231474807</c:v>
                </c:pt>
                <c:pt idx="12340">
                  <c:v>4.482271625164354</c:v>
                </c:pt>
                <c:pt idx="12341">
                  <c:v>1.3732003183873274</c:v>
                </c:pt>
                <c:pt idx="12342">
                  <c:v>2.261350124813434</c:v>
                </c:pt>
                <c:pt idx="12343">
                  <c:v>1.1228076720601343</c:v>
                </c:pt>
                <c:pt idx="12344">
                  <c:v>4.1443076556448668</c:v>
                </c:pt>
                <c:pt idx="12345">
                  <c:v>2.5240862492627478</c:v>
                </c:pt>
                <c:pt idx="12346">
                  <c:v>6.9468427699697477</c:v>
                </c:pt>
                <c:pt idx="12347">
                  <c:v>2.9619836164144417</c:v>
                </c:pt>
                <c:pt idx="12348">
                  <c:v>0.86007166240290611</c:v>
                </c:pt>
                <c:pt idx="12349">
                  <c:v>2.9181904359367183</c:v>
                </c:pt>
                <c:pt idx="12350">
                  <c:v>1.2418288124001164</c:v>
                </c:pt>
                <c:pt idx="12351">
                  <c:v>2.555522061776049</c:v>
                </c:pt>
                <c:pt idx="12352">
                  <c:v>3.431315648158586</c:v>
                </c:pt>
                <c:pt idx="12353">
                  <c:v>2.1614144313395247</c:v>
                </c:pt>
                <c:pt idx="12354">
                  <c:v>2.4241528516305415</c:v>
                </c:pt>
                <c:pt idx="12355">
                  <c:v>4.8325826313606006</c:v>
                </c:pt>
                <c:pt idx="12356">
                  <c:v>3.2999464380130772</c:v>
                </c:pt>
                <c:pt idx="12357">
                  <c:v>0.32225226203543356</c:v>
                </c:pt>
                <c:pt idx="12358">
                  <c:v>2.1737637638579872</c:v>
                </c:pt>
                <c:pt idx="12359">
                  <c:v>16.055073569099441</c:v>
                </c:pt>
                <c:pt idx="12360">
                  <c:v>11.719950474102792</c:v>
                </c:pt>
                <c:pt idx="12361">
                  <c:v>3.6188239275377261</c:v>
                </c:pt>
                <c:pt idx="12362">
                  <c:v>1.5045695285328353</c:v>
                </c:pt>
                <c:pt idx="12363">
                  <c:v>9.7370285517761648</c:v>
                </c:pt>
                <c:pt idx="12364">
                  <c:v>8.5984976930234644</c:v>
                </c:pt>
                <c:pt idx="12365">
                  <c:v>8.2919683880964286</c:v>
                </c:pt>
                <c:pt idx="12366">
                  <c:v>4.876375811838324</c:v>
                </c:pt>
                <c:pt idx="12367">
                  <c:v>1.9424657477636782</c:v>
                </c:pt>
                <c:pt idx="12368">
                  <c:v>7.1863334971799017E-2</c:v>
                </c:pt>
                <c:pt idx="12369">
                  <c:v>0.40982714378236712</c:v>
                </c:pt>
                <c:pt idx="12370">
                  <c:v>2.8743972554589949</c:v>
                </c:pt>
                <c:pt idx="12371">
                  <c:v>4.4946186618411144</c:v>
                </c:pt>
                <c:pt idx="12372">
                  <c:v>7.3847389892005904</c:v>
                </c:pt>
                <c:pt idx="12373">
                  <c:v>4.5384118423188369</c:v>
                </c:pt>
                <c:pt idx="12374">
                  <c:v>0.58498838648474727</c:v>
                </c:pt>
                <c:pt idx="12375">
                  <c:v>7.1863334971799017E-2</c:v>
                </c:pt>
                <c:pt idx="12376">
                  <c:v>1.0228858684285262</c:v>
                </c:pt>
                <c:pt idx="12377">
                  <c:v>2.6868912719215579</c:v>
                </c:pt>
                <c:pt idx="12378">
                  <c:v>5.0953302350184275</c:v>
                </c:pt>
                <c:pt idx="12379">
                  <c:v>5.4456412412146751</c:v>
                </c:pt>
                <c:pt idx="12380">
                  <c:v>4.0881559592818695</c:v>
                </c:pt>
                <c:pt idx="12381">
                  <c:v>15.31064689702071</c:v>
                </c:pt>
                <c:pt idx="12382">
                  <c:v>36.11074313870489</c:v>
                </c:pt>
                <c:pt idx="12383">
                  <c:v>25.995379388989281</c:v>
                </c:pt>
                <c:pt idx="12384">
                  <c:v>5.3704133961445013</c:v>
                </c:pt>
                <c:pt idx="12385">
                  <c:v>3.7378449530856228</c:v>
                </c:pt>
                <c:pt idx="12386">
                  <c:v>0.27845908155771026</c:v>
                </c:pt>
                <c:pt idx="12387">
                  <c:v>5.4018480607369508</c:v>
                </c:pt>
                <c:pt idx="12388">
                  <c:v>13.108842870527615</c:v>
                </c:pt>
                <c:pt idx="12389">
                  <c:v>19.283210670337567</c:v>
                </c:pt>
                <c:pt idx="12390">
                  <c:v>17.181252799491975</c:v>
                </c:pt>
                <c:pt idx="12391">
                  <c:v>6.4528040377427196</c:v>
                </c:pt>
                <c:pt idx="12392">
                  <c:v>3.3122946226106889</c:v>
                </c:pt>
                <c:pt idx="12393">
                  <c:v>3.4436626848353455</c:v>
                </c:pt>
                <c:pt idx="12394">
                  <c:v>11.325757897523268</c:v>
                </c:pt>
                <c:pt idx="12395">
                  <c:v>16.799500241178173</c:v>
                </c:pt>
                <c:pt idx="12396">
                  <c:v>9.136328457807366</c:v>
                </c:pt>
                <c:pt idx="12397">
                  <c:v>0.62877020254604254</c:v>
                </c:pt>
                <c:pt idx="12398">
                  <c:v>7.3285987720461074</c:v>
                </c:pt>
                <c:pt idx="12399">
                  <c:v>10.569041584810345</c:v>
                </c:pt>
                <c:pt idx="12400">
                  <c:v>11.663782706847876</c:v>
                </c:pt>
                <c:pt idx="12401">
                  <c:v>9.9121897944785466</c:v>
                </c:pt>
                <c:pt idx="12402">
                  <c:v>7.8978642014224567</c:v>
                </c:pt>
                <c:pt idx="12403">
                  <c:v>13.108842870527615</c:v>
                </c:pt>
                <c:pt idx="12404">
                  <c:v>2.5117392125859879</c:v>
                </c:pt>
                <c:pt idx="12405">
                  <c:v>3.7064102884931724</c:v>
                </c:pt>
                <c:pt idx="12406">
                  <c:v>3.6626171080154495</c:v>
                </c:pt>
                <c:pt idx="12407">
                  <c:v>4.5822050227965603</c:v>
                </c:pt>
                <c:pt idx="12408">
                  <c:v>10.537595441009382</c:v>
                </c:pt>
                <c:pt idx="12409">
                  <c:v>4.05672129468942</c:v>
                </c:pt>
                <c:pt idx="12410">
                  <c:v>7.4599668342707632</c:v>
                </c:pt>
                <c:pt idx="12411">
                  <c:v>13.152636051005336</c:v>
                </c:pt>
                <c:pt idx="12412">
                  <c:v>11.138307014186694</c:v>
                </c:pt>
                <c:pt idx="12413">
                  <c:v>6.102493031546472</c:v>
                </c:pt>
                <c:pt idx="12414">
                  <c:v>7.1863334971799017E-2</c:v>
                </c:pt>
                <c:pt idx="12415">
                  <c:v>8.7860174516111194</c:v>
                </c:pt>
                <c:pt idx="12416">
                  <c:v>7.7788431758745595</c:v>
                </c:pt>
                <c:pt idx="12417">
                  <c:v>7.1220028647512752</c:v>
                </c:pt>
                <c:pt idx="12418">
                  <c:v>8.7422242711333951</c:v>
                </c:pt>
                <c:pt idx="12419">
                  <c:v>7.0782108321944053</c:v>
                </c:pt>
                <c:pt idx="12420">
                  <c:v>4.8011479667681503</c:v>
                </c:pt>
                <c:pt idx="12421">
                  <c:v>2.0423957016333305</c:v>
                </c:pt>
                <c:pt idx="12422">
                  <c:v>1.6044983344816368</c:v>
                </c:pt>
                <c:pt idx="12423">
                  <c:v>6.5089442548972034</c:v>
                </c:pt>
                <c:pt idx="12424">
                  <c:v>8.5232709958741424</c:v>
                </c:pt>
                <c:pt idx="12425">
                  <c:v>8.5232709958741424</c:v>
                </c:pt>
                <c:pt idx="12426">
                  <c:v>7.6474751136499037</c:v>
                </c:pt>
                <c:pt idx="12427">
                  <c:v>7.1220028647512752</c:v>
                </c:pt>
                <c:pt idx="12428">
                  <c:v>11.413344258478714</c:v>
                </c:pt>
                <c:pt idx="12429">
                  <c:v>7.7788431758745595</c:v>
                </c:pt>
                <c:pt idx="12430">
                  <c:v>3.3998809835661357</c:v>
                </c:pt>
                <c:pt idx="12431">
                  <c:v>0.81628996113369579</c:v>
                </c:pt>
                <c:pt idx="12432">
                  <c:v>1.4607797918176659</c:v>
                </c:pt>
                <c:pt idx="12433">
                  <c:v>1.8986760110485084</c:v>
                </c:pt>
                <c:pt idx="12434">
                  <c:v>5.0515370545407041</c:v>
                </c:pt>
                <c:pt idx="12435">
                  <c:v>4.4384784446866306</c:v>
                </c:pt>
                <c:pt idx="12436">
                  <c:v>6.3652291559957854</c:v>
                </c:pt>
                <c:pt idx="12437">
                  <c:v>5.1829051167653617</c:v>
                </c:pt>
                <c:pt idx="12438">
                  <c:v>6.7593333426697555</c:v>
                </c:pt>
                <c:pt idx="12439">
                  <c:v>7.5037600147484866</c:v>
                </c:pt>
                <c:pt idx="12440">
                  <c:v>10.393880342107964</c:v>
                </c:pt>
                <c:pt idx="12441">
                  <c:v>6.102493031546472</c:v>
                </c:pt>
                <c:pt idx="12442">
                  <c:v>0.72870360017824909</c:v>
                </c:pt>
                <c:pt idx="12443">
                  <c:v>2.8306155541897851</c:v>
                </c:pt>
                <c:pt idx="12444">
                  <c:v>0.23466590107998689</c:v>
                </c:pt>
                <c:pt idx="12445">
                  <c:v>0.14709101933305341</c:v>
                </c:pt>
                <c:pt idx="12446">
                  <c:v>1.5483592652480049</c:v>
                </c:pt>
                <c:pt idx="12447">
                  <c:v>0.80393144524842264</c:v>
                </c:pt>
                <c:pt idx="12448">
                  <c:v>1.6797273274726614</c:v>
                </c:pt>
                <c:pt idx="12449">
                  <c:v>2.8743972554589949</c:v>
                </c:pt>
                <c:pt idx="12450">
                  <c:v>7.1863334971799017E-2</c:v>
                </c:pt>
                <c:pt idx="12451">
                  <c:v>0.15943817080189851</c:v>
                </c:pt>
                <c:pt idx="12452">
                  <c:v>1.7673068009030002</c:v>
                </c:pt>
                <c:pt idx="12453">
                  <c:v>6.0149066705910252</c:v>
                </c:pt>
                <c:pt idx="12454">
                  <c:v>2.2052041680546943</c:v>
                </c:pt>
                <c:pt idx="12455">
                  <c:v>3.6940517726078994</c:v>
                </c:pt>
                <c:pt idx="12456">
                  <c:v>10.744191348304211</c:v>
                </c:pt>
                <c:pt idx="12457">
                  <c:v>3.1247886390732513</c:v>
                </c:pt>
                <c:pt idx="12458">
                  <c:v>3.2685129213414785</c:v>
                </c:pt>
                <c:pt idx="12459">
                  <c:v>3.2685129213414785</c:v>
                </c:pt>
                <c:pt idx="12460">
                  <c:v>4.8887228485150835</c:v>
                </c:pt>
                <c:pt idx="12461">
                  <c:v>5.6769427010715381</c:v>
                </c:pt>
                <c:pt idx="12462">
                  <c:v>7.2533709269759346</c:v>
                </c:pt>
                <c:pt idx="12463">
                  <c:v>8.3043269039817016</c:v>
                </c:pt>
                <c:pt idx="12464">
                  <c:v>5.9396788255208524</c:v>
                </c:pt>
                <c:pt idx="12465">
                  <c:v>5.5893678193246057</c:v>
                </c:pt>
                <c:pt idx="12466">
                  <c:v>6.5089442548972034</c:v>
                </c:pt>
                <c:pt idx="12467">
                  <c:v>6.2024149499701657</c:v>
                </c:pt>
                <c:pt idx="12468">
                  <c:v>1.9548208198863972</c:v>
                </c:pt>
                <c:pt idx="12469">
                  <c:v>4.2318825373918001</c:v>
                </c:pt>
                <c:pt idx="12470">
                  <c:v>3.1247886390732513</c:v>
                </c:pt>
                <c:pt idx="12471">
                  <c:v>7.8102893196755243</c:v>
                </c:pt>
                <c:pt idx="12472">
                  <c:v>6.3652291559957854</c:v>
                </c:pt>
                <c:pt idx="12473">
                  <c:v>8.4671296307988086</c:v>
                </c:pt>
                <c:pt idx="12474">
                  <c:v>8.4671296307988086</c:v>
                </c:pt>
                <c:pt idx="12475">
                  <c:v>1.5921490019631743</c:v>
                </c:pt>
                <c:pt idx="12476">
                  <c:v>1.9548208198863972</c:v>
                </c:pt>
                <c:pt idx="12477">
                  <c:v>6.815474707745091</c:v>
                </c:pt>
                <c:pt idx="12478">
                  <c:v>5.8521039437739191</c:v>
                </c:pt>
                <c:pt idx="12479">
                  <c:v>4.0129281142116957</c:v>
                </c:pt>
                <c:pt idx="12480">
                  <c:v>1.5169234527347033</c:v>
                </c:pt>
                <c:pt idx="12481">
                  <c:v>7.2971641074536562</c:v>
                </c:pt>
                <c:pt idx="12482">
                  <c:v>2.3927181870380907</c:v>
                </c:pt>
                <c:pt idx="12483">
                  <c:v>2.261350124813434</c:v>
                </c:pt>
                <c:pt idx="12484">
                  <c:v>2.1614144313395247</c:v>
                </c:pt>
                <c:pt idx="12485">
                  <c:v>7.3285987720461074</c:v>
                </c:pt>
                <c:pt idx="12486">
                  <c:v>8.729865755248122</c:v>
                </c:pt>
                <c:pt idx="12487">
                  <c:v>2.5993117984912186</c:v>
                </c:pt>
                <c:pt idx="12488">
                  <c:v>1.7235170641878312</c:v>
                </c:pt>
                <c:pt idx="12489">
                  <c:v>3.431315648158586</c:v>
                </c:pt>
                <c:pt idx="12490">
                  <c:v>2.8182604820670658</c:v>
                </c:pt>
                <c:pt idx="12491">
                  <c:v>1.3855553905100464</c:v>
                </c:pt>
                <c:pt idx="12492">
                  <c:v>2.7430291932343382</c:v>
                </c:pt>
                <c:pt idx="12493">
                  <c:v>0.97909268795080273</c:v>
                </c:pt>
                <c:pt idx="12494">
                  <c:v>3.2561567012979085</c:v>
                </c:pt>
                <c:pt idx="12495">
                  <c:v>1.6797273274726614</c:v>
                </c:pt>
                <c:pt idx="12496">
                  <c:v>1.3855553905100464</c:v>
                </c:pt>
                <c:pt idx="12497">
                  <c:v>2.9619836164144417</c:v>
                </c:pt>
                <c:pt idx="12498">
                  <c:v>1.1666009673299429</c:v>
                </c:pt>
                <c:pt idx="12499">
                  <c:v>5.6769427010715381</c:v>
                </c:pt>
                <c:pt idx="12500">
                  <c:v>5.3704133961445013</c:v>
                </c:pt>
                <c:pt idx="12501">
                  <c:v>1.8110965376181696</c:v>
                </c:pt>
                <c:pt idx="12502">
                  <c:v>2.730681008636727</c:v>
                </c:pt>
                <c:pt idx="12503">
                  <c:v>0.553542357475869</c:v>
                </c:pt>
                <c:pt idx="12504">
                  <c:v>3.0057653176836516</c:v>
                </c:pt>
                <c:pt idx="12505">
                  <c:v>3.5750422262685162</c:v>
                </c:pt>
                <c:pt idx="12506">
                  <c:v>2.4678886360656986</c:v>
                </c:pt>
                <c:pt idx="12507">
                  <c:v>0.59733553795359229</c:v>
                </c:pt>
                <c:pt idx="12508">
                  <c:v>0.99143960983547785</c:v>
                </c:pt>
                <c:pt idx="12509">
                  <c:v>2.4802930687850244</c:v>
                </c:pt>
                <c:pt idx="12510">
                  <c:v>0.58498838648474727</c:v>
                </c:pt>
                <c:pt idx="12511">
                  <c:v>1.3294105816721578</c:v>
                </c:pt>
                <c:pt idx="12512">
                  <c:v>0.80393144524842264</c:v>
                </c:pt>
                <c:pt idx="12513">
                  <c:v>0.15943817080189851</c:v>
                </c:pt>
                <c:pt idx="12514">
                  <c:v>1.198035631922393</c:v>
                </c:pt>
                <c:pt idx="12515">
                  <c:v>2.8743972554589949</c:v>
                </c:pt>
                <c:pt idx="12516">
                  <c:v>0.49740202552930057</c:v>
                </c:pt>
                <c:pt idx="12517">
                  <c:v>0.99143960983547785</c:v>
                </c:pt>
                <c:pt idx="12518">
                  <c:v>1.6920846954370836</c:v>
                </c:pt>
                <c:pt idx="12519">
                  <c:v>1.2979690295545998</c:v>
                </c:pt>
                <c:pt idx="12520">
                  <c:v>0.45362032426009036</c:v>
                </c:pt>
                <c:pt idx="12521">
                  <c:v>1.3417622100323232</c:v>
                </c:pt>
                <c:pt idx="12522">
                  <c:v>3.0372091656429125</c:v>
                </c:pt>
                <c:pt idx="12523">
                  <c:v>3.8254198348325561</c:v>
                </c:pt>
                <c:pt idx="12524">
                  <c:v>8.6422908735011887</c:v>
                </c:pt>
                <c:pt idx="12525">
                  <c:v>6.6717584609228222</c:v>
                </c:pt>
                <c:pt idx="12526">
                  <c:v>0.20323135127962177</c:v>
                </c:pt>
                <c:pt idx="12527">
                  <c:v>1.3855553905100464</c:v>
                </c:pt>
                <c:pt idx="12528">
                  <c:v>5.9834720059985749</c:v>
                </c:pt>
                <c:pt idx="12529">
                  <c:v>3.6626171080154495</c:v>
                </c:pt>
                <c:pt idx="12530">
                  <c:v>3.7064102884931724</c:v>
                </c:pt>
                <c:pt idx="12531">
                  <c:v>4.6697799045434936</c:v>
                </c:pt>
                <c:pt idx="12532">
                  <c:v>4.05672129468942</c:v>
                </c:pt>
                <c:pt idx="12533">
                  <c:v>2.0300452211940168</c:v>
                </c:pt>
                <c:pt idx="12534">
                  <c:v>3.8254198348325561</c:v>
                </c:pt>
                <c:pt idx="12535">
                  <c:v>2.7868223737120617</c:v>
                </c:pt>
                <c:pt idx="12536">
                  <c:v>4.4070437800941802</c:v>
                </c:pt>
                <c:pt idx="12537">
                  <c:v>2.5240862492627478</c:v>
                </c:pt>
                <c:pt idx="12538">
                  <c:v>1.4731302722569799</c:v>
                </c:pt>
                <c:pt idx="12539">
                  <c:v>0.42217429525121219</c:v>
                </c:pt>
                <c:pt idx="12540">
                  <c:v>2.8182604820670658</c:v>
                </c:pt>
                <c:pt idx="12541">
                  <c:v>9.4305107260576424</c:v>
                </c:pt>
                <c:pt idx="12542">
                  <c:v>5.3580663594677409</c:v>
                </c:pt>
                <c:pt idx="12543">
                  <c:v>0.72870360017824909</c:v>
                </c:pt>
                <c:pt idx="12544">
                  <c:v>2.9619836164144417</c:v>
                </c:pt>
                <c:pt idx="12545">
                  <c:v>3.7501919897623823</c:v>
                </c:pt>
                <c:pt idx="12546">
                  <c:v>0.64112871843131558</c:v>
                </c:pt>
                <c:pt idx="12547">
                  <c:v>0.37839259398200198</c:v>
                </c:pt>
                <c:pt idx="12548">
                  <c:v>0.90386484288062929</c:v>
                </c:pt>
                <c:pt idx="12549">
                  <c:v>0.86007166240290611</c:v>
                </c:pt>
                <c:pt idx="12550">
                  <c:v>1.5607051540039136</c:v>
                </c:pt>
                <c:pt idx="12551">
                  <c:v>3.7064102884931724</c:v>
                </c:pt>
                <c:pt idx="12552">
                  <c:v>0.80393144524842264</c:v>
                </c:pt>
                <c:pt idx="12553">
                  <c:v>0.19087272060226354</c:v>
                </c:pt>
                <c:pt idx="12554">
                  <c:v>1.4293370917792565</c:v>
                </c:pt>
                <c:pt idx="12555">
                  <c:v>0.40982714378236712</c:v>
                </c:pt>
                <c:pt idx="12556">
                  <c:v>2.555522061776049</c:v>
                </c:pt>
                <c:pt idx="12557">
                  <c:v>2.5993117984912186</c:v>
                </c:pt>
                <c:pt idx="12558">
                  <c:v>3.7816381335633462</c:v>
                </c:pt>
                <c:pt idx="12559">
                  <c:v>1.1666009673299429</c:v>
                </c:pt>
                <c:pt idx="12560">
                  <c:v>0.33459941350427863</c:v>
                </c:pt>
                <c:pt idx="12561">
                  <c:v>1.8234527576617403</c:v>
                </c:pt>
                <c:pt idx="12562">
                  <c:v>2.8070154494075697E-2</c:v>
                </c:pt>
                <c:pt idx="12563">
                  <c:v>0.553542357475869</c:v>
                </c:pt>
                <c:pt idx="12564">
                  <c:v>1.3417622100323232</c:v>
                </c:pt>
                <c:pt idx="12565">
                  <c:v>5.0953302350184275</c:v>
                </c:pt>
                <c:pt idx="12566">
                  <c:v>0.19087272060226354</c:v>
                </c:pt>
                <c:pt idx="12567">
                  <c:v>0.45362032426009036</c:v>
                </c:pt>
                <c:pt idx="12568">
                  <c:v>1.3294105816721578</c:v>
                </c:pt>
                <c:pt idx="12569">
                  <c:v>1.9424657477636782</c:v>
                </c:pt>
                <c:pt idx="12570">
                  <c:v>1.1104607501754598</c:v>
                </c:pt>
                <c:pt idx="12571">
                  <c:v>2.8306155541897851</c:v>
                </c:pt>
                <c:pt idx="12572">
                  <c:v>4.1443076556448668</c:v>
                </c:pt>
                <c:pt idx="12573">
                  <c:v>6.3337830121948224</c:v>
                </c:pt>
                <c:pt idx="12574">
                  <c:v>2.3927181870380907</c:v>
                </c:pt>
                <c:pt idx="12575">
                  <c:v>1.5045695285328353</c:v>
                </c:pt>
                <c:pt idx="12576">
                  <c:v>0.11564499032417513</c:v>
                </c:pt>
                <c:pt idx="12577">
                  <c:v>3.0933516786390984</c:v>
                </c:pt>
                <c:pt idx="12578">
                  <c:v>0.37839259398200198</c:v>
                </c:pt>
                <c:pt idx="12579">
                  <c:v>0.46596747572893543</c:v>
                </c:pt>
                <c:pt idx="12580">
                  <c:v>0.94765802335835259</c:v>
                </c:pt>
                <c:pt idx="12581">
                  <c:v>0.77249678065597249</c:v>
                </c:pt>
                <c:pt idx="12582">
                  <c:v>1.4169900551024965</c:v>
                </c:pt>
                <c:pt idx="12583">
                  <c:v>0.76014974397921253</c:v>
                </c:pt>
                <c:pt idx="12584">
                  <c:v>1.8986760110485084</c:v>
                </c:pt>
                <c:pt idx="12585">
                  <c:v>0.58498838648474727</c:v>
                </c:pt>
                <c:pt idx="12586">
                  <c:v>0.67256338302376595</c:v>
                </c:pt>
                <c:pt idx="12587">
                  <c:v>0.10329789625137262</c:v>
                </c:pt>
                <c:pt idx="12588">
                  <c:v>0.10329789625137262</c:v>
                </c:pt>
                <c:pt idx="12589">
                  <c:v>1.8110965376181696</c:v>
                </c:pt>
                <c:pt idx="12590">
                  <c:v>6.321435975518062</c:v>
                </c:pt>
                <c:pt idx="12591">
                  <c:v>4.0881559592818695</c:v>
                </c:pt>
                <c:pt idx="12592">
                  <c:v>1.3855553905100464</c:v>
                </c:pt>
                <c:pt idx="12593">
                  <c:v>1.3417622100323232</c:v>
                </c:pt>
                <c:pt idx="12594">
                  <c:v>0.29080623302655528</c:v>
                </c:pt>
                <c:pt idx="12595">
                  <c:v>5.6769427010715381</c:v>
                </c:pt>
                <c:pt idx="12596">
                  <c:v>10.887940884831167</c:v>
                </c:pt>
                <c:pt idx="12597">
                  <c:v>8.6546390580988</c:v>
                </c:pt>
                <c:pt idx="12598">
                  <c:v>1.6044983344816368</c:v>
                </c:pt>
                <c:pt idx="12599">
                  <c:v>2.555522061776049</c:v>
                </c:pt>
                <c:pt idx="12600">
                  <c:v>3.3560878030884123</c:v>
                </c:pt>
                <c:pt idx="12601">
                  <c:v>6.2338610937711287</c:v>
                </c:pt>
                <c:pt idx="12602">
                  <c:v>11.269675076411351</c:v>
                </c:pt>
                <c:pt idx="12603">
                  <c:v>6.6717584609228222</c:v>
                </c:pt>
                <c:pt idx="12604">
                  <c:v>3.1371448591168223</c:v>
                </c:pt>
                <c:pt idx="12605">
                  <c:v>3.9691464129424863</c:v>
                </c:pt>
                <c:pt idx="12606">
                  <c:v>3.5626848583040935</c:v>
                </c:pt>
                <c:pt idx="12607">
                  <c:v>7.8102893196755243</c:v>
                </c:pt>
                <c:pt idx="12608">
                  <c:v>3.8815600519870395</c:v>
                </c:pt>
                <c:pt idx="12609">
                  <c:v>7.8226363563522829</c:v>
                </c:pt>
                <c:pt idx="12610">
                  <c:v>2.3927181870380907</c:v>
                </c:pt>
                <c:pt idx="12611">
                  <c:v>1.035232790313201</c:v>
                </c:pt>
                <c:pt idx="12612">
                  <c:v>5.0201023899482538</c:v>
                </c:pt>
                <c:pt idx="12613">
                  <c:v>3.7064102884931724</c:v>
                </c:pt>
                <c:pt idx="12614">
                  <c:v>3.4436626848353455</c:v>
                </c:pt>
                <c:pt idx="12615">
                  <c:v>3.7064102884931724</c:v>
                </c:pt>
                <c:pt idx="12616">
                  <c:v>2.6554543114874045</c:v>
                </c:pt>
                <c:pt idx="12617">
                  <c:v>1.3855553905100464</c:v>
                </c:pt>
                <c:pt idx="12618">
                  <c:v>5.7207358815492615</c:v>
                </c:pt>
                <c:pt idx="12619">
                  <c:v>0.37839259398200198</c:v>
                </c:pt>
                <c:pt idx="12620">
                  <c:v>4.0881559592818695</c:v>
                </c:pt>
                <c:pt idx="12621">
                  <c:v>4.8325826313606006</c:v>
                </c:pt>
                <c:pt idx="12622">
                  <c:v>4.3509035629396964</c:v>
                </c:pt>
                <c:pt idx="12623">
                  <c:v>7.5913348964954208</c:v>
                </c:pt>
                <c:pt idx="12624">
                  <c:v>7.8102893196755243</c:v>
                </c:pt>
                <c:pt idx="12625">
                  <c:v>2.862050218782235</c:v>
                </c:pt>
                <c:pt idx="12626">
                  <c:v>3.2561567012979085</c:v>
                </c:pt>
                <c:pt idx="12627">
                  <c:v>0.93529950747307955</c:v>
                </c:pt>
                <c:pt idx="12628">
                  <c:v>3.0933516786390984</c:v>
                </c:pt>
                <c:pt idx="12629">
                  <c:v>1.8672344589309504</c:v>
                </c:pt>
                <c:pt idx="12630">
                  <c:v>3.4436626848353455</c:v>
                </c:pt>
                <c:pt idx="12631">
                  <c:v>5.282838514397568</c:v>
                </c:pt>
                <c:pt idx="12632">
                  <c:v>1.5045695285328353</c:v>
                </c:pt>
                <c:pt idx="12633">
                  <c:v>9.4305107260576424</c:v>
                </c:pt>
                <c:pt idx="12634">
                  <c:v>5.3580663594677409</c:v>
                </c:pt>
                <c:pt idx="12635">
                  <c:v>0.40982714378236712</c:v>
                </c:pt>
                <c:pt idx="12636">
                  <c:v>6.1148400682232324</c:v>
                </c:pt>
                <c:pt idx="12637">
                  <c:v>3.4874558653130689</c:v>
                </c:pt>
                <c:pt idx="12638">
                  <c:v>4.4508254813633901</c:v>
                </c:pt>
                <c:pt idx="12639">
                  <c:v>5.282838514397568</c:v>
                </c:pt>
                <c:pt idx="12640">
                  <c:v>1.2541873282853895</c:v>
                </c:pt>
                <c:pt idx="12641">
                  <c:v>0.42217429525121219</c:v>
                </c:pt>
                <c:pt idx="12642">
                  <c:v>5.326620215666777</c:v>
                </c:pt>
                <c:pt idx="12643">
                  <c:v>3.1371448591168223</c:v>
                </c:pt>
                <c:pt idx="12644">
                  <c:v>8.4356949662063592</c:v>
                </c:pt>
                <c:pt idx="12645">
                  <c:v>3.5312490457907924</c:v>
                </c:pt>
                <c:pt idx="12646">
                  <c:v>2.3804170671953835</c:v>
                </c:pt>
                <c:pt idx="12647">
                  <c:v>2.1176246946243555</c:v>
                </c:pt>
                <c:pt idx="12648">
                  <c:v>8.4233479295295979</c:v>
                </c:pt>
                <c:pt idx="12649">
                  <c:v>8.9050269979505021</c:v>
                </c:pt>
                <c:pt idx="12650">
                  <c:v>2.3927181870380907</c:v>
                </c:pt>
                <c:pt idx="12651">
                  <c:v>3.049558498161375</c:v>
                </c:pt>
                <c:pt idx="12652">
                  <c:v>2.4802930687850244</c:v>
                </c:pt>
                <c:pt idx="12653">
                  <c:v>1.198035631922393</c:v>
                </c:pt>
                <c:pt idx="12654">
                  <c:v>0.54119520600702387</c:v>
                </c:pt>
                <c:pt idx="12655">
                  <c:v>3.0372091656429125</c:v>
                </c:pt>
                <c:pt idx="12656">
                  <c:v>7.0220694671190698</c:v>
                </c:pt>
                <c:pt idx="12657">
                  <c:v>4.8887228485150835</c:v>
                </c:pt>
                <c:pt idx="12658">
                  <c:v>9.048753576060431</c:v>
                </c:pt>
                <c:pt idx="12659">
                  <c:v>8.9611672151049859</c:v>
                </c:pt>
                <c:pt idx="12660">
                  <c:v>5.326620215666777</c:v>
                </c:pt>
                <c:pt idx="12661">
                  <c:v>4.5822050227965603</c:v>
                </c:pt>
                <c:pt idx="12662">
                  <c:v>1.3417622100323232</c:v>
                </c:pt>
                <c:pt idx="12663">
                  <c:v>5.4018480607369508</c:v>
                </c:pt>
                <c:pt idx="12664">
                  <c:v>0.99143960983547785</c:v>
                </c:pt>
                <c:pt idx="12665">
                  <c:v>1.7796595771840169</c:v>
                </c:pt>
                <c:pt idx="12666">
                  <c:v>4.5260533264335638</c:v>
                </c:pt>
                <c:pt idx="12667">
                  <c:v>4.3509035629396964</c:v>
                </c:pt>
                <c:pt idx="12668">
                  <c:v>4.9201689923160474</c:v>
                </c:pt>
                <c:pt idx="12669">
                  <c:v>3.7378449530856228</c:v>
                </c:pt>
                <c:pt idx="12670">
                  <c:v>4.307110382461973</c:v>
                </c:pt>
                <c:pt idx="12671">
                  <c:v>1.1104607501754598</c:v>
                </c:pt>
                <c:pt idx="12672">
                  <c:v>1.198035631922393</c:v>
                </c:pt>
                <c:pt idx="12673">
                  <c:v>0.20323135127962177</c:v>
                </c:pt>
                <c:pt idx="12674">
                  <c:v>3.1809265603860317</c:v>
                </c:pt>
                <c:pt idx="12675">
                  <c:v>2.6554543114874045</c:v>
                </c:pt>
                <c:pt idx="12676">
                  <c:v>2.3489250065603677</c:v>
                </c:pt>
                <c:pt idx="12677">
                  <c:v>3.4436626848353455</c:v>
                </c:pt>
                <c:pt idx="12678">
                  <c:v>6.0272651864762983</c:v>
                </c:pt>
                <c:pt idx="12679">
                  <c:v>7.1863334971799017E-2</c:v>
                </c:pt>
                <c:pt idx="12680">
                  <c:v>3.7378449530856228</c:v>
                </c:pt>
                <c:pt idx="12681">
                  <c:v>6.5841720999673763</c:v>
                </c:pt>
                <c:pt idx="12682">
                  <c:v>5.3580663594677409</c:v>
                </c:pt>
                <c:pt idx="12683">
                  <c:v>1.3732003183873274</c:v>
                </c:pt>
                <c:pt idx="12684">
                  <c:v>3.1685783757884209</c:v>
                </c:pt>
                <c:pt idx="12685">
                  <c:v>4.2633172019842496</c:v>
                </c:pt>
                <c:pt idx="12686">
                  <c:v>5.9504715773649297E-2</c:v>
                </c:pt>
                <c:pt idx="12687">
                  <c:v>0.97909268795080273</c:v>
                </c:pt>
                <c:pt idx="12688">
                  <c:v>0.27845908155771026</c:v>
                </c:pt>
                <c:pt idx="12689">
                  <c:v>2.1299820625887773</c:v>
                </c:pt>
                <c:pt idx="12690">
                  <c:v>4.3632505996164559</c:v>
                </c:pt>
                <c:pt idx="12691">
                  <c:v>3.2685129213414785</c:v>
                </c:pt>
                <c:pt idx="12692">
                  <c:v>4.2318825373918001</c:v>
                </c:pt>
                <c:pt idx="12693">
                  <c:v>7.5599002319029704</c:v>
                </c:pt>
                <c:pt idx="12694">
                  <c:v>11.282022113088113</c:v>
                </c:pt>
                <c:pt idx="12695">
                  <c:v>11.938858980448842</c:v>
                </c:pt>
                <c:pt idx="12696">
                  <c:v>7.6036945603015456</c:v>
                </c:pt>
                <c:pt idx="12697">
                  <c:v>2.3927181870380907</c:v>
                </c:pt>
                <c:pt idx="12698">
                  <c:v>2.2927836414850331</c:v>
                </c:pt>
                <c:pt idx="12699">
                  <c:v>0.89151780620386945</c:v>
                </c:pt>
                <c:pt idx="12700">
                  <c:v>2.2489939047698639</c:v>
                </c:pt>
                <c:pt idx="12701">
                  <c:v>5.6208024839170543</c:v>
                </c:pt>
                <c:pt idx="12702">
                  <c:v>6.7155401621920321</c:v>
                </c:pt>
                <c:pt idx="12703">
                  <c:v>8.4671296307988086</c:v>
                </c:pt>
                <c:pt idx="12704">
                  <c:v>8.9050269979505021</c:v>
                </c:pt>
                <c:pt idx="12705">
                  <c:v>7.9416573819001819</c:v>
                </c:pt>
                <c:pt idx="12706">
                  <c:v>3.5188951215889239</c:v>
                </c:pt>
                <c:pt idx="12707">
                  <c:v>0.15943817080189851</c:v>
                </c:pt>
                <c:pt idx="12708">
                  <c:v>0.58498838648474727</c:v>
                </c:pt>
                <c:pt idx="12709">
                  <c:v>2.3927181870380907</c:v>
                </c:pt>
                <c:pt idx="12710">
                  <c:v>4.1880893569140767</c:v>
                </c:pt>
                <c:pt idx="12711">
                  <c:v>5.107677271695187</c:v>
                </c:pt>
                <c:pt idx="12712">
                  <c:v>3.7064102884931724</c:v>
                </c:pt>
                <c:pt idx="12713">
                  <c:v>6.7716803793465159</c:v>
                </c:pt>
                <c:pt idx="12714">
                  <c:v>1.9986025211556073</c:v>
                </c:pt>
                <c:pt idx="12715">
                  <c:v>3.0057653176836516</c:v>
                </c:pt>
                <c:pt idx="12716">
                  <c:v>2.5240862492627478</c:v>
                </c:pt>
                <c:pt idx="12717">
                  <c:v>1.7796595771840169</c:v>
                </c:pt>
                <c:pt idx="12718">
                  <c:v>5.7645175828184714</c:v>
                </c:pt>
                <c:pt idx="12719">
                  <c:v>5.9834720059985749</c:v>
                </c:pt>
                <c:pt idx="12720">
                  <c:v>3.6188239275377261</c:v>
                </c:pt>
                <c:pt idx="12721">
                  <c:v>2.2175569443357106</c:v>
                </c:pt>
                <c:pt idx="12722">
                  <c:v>1.3294105816721578</c:v>
                </c:pt>
                <c:pt idx="12723">
                  <c:v>11.182088715455905</c:v>
                </c:pt>
                <c:pt idx="12724">
                  <c:v>11.401043138636009</c:v>
                </c:pt>
                <c:pt idx="12725">
                  <c:v>4.307110382461973</c:v>
                </c:pt>
                <c:pt idx="12726">
                  <c:v>2.2927836414850331</c:v>
                </c:pt>
                <c:pt idx="12727">
                  <c:v>2.7868223737120617</c:v>
                </c:pt>
                <c:pt idx="12728">
                  <c:v>1.1228076720601343</c:v>
                </c:pt>
                <c:pt idx="12729">
                  <c:v>1.2979690295545998</c:v>
                </c:pt>
                <c:pt idx="12730">
                  <c:v>2.7430291932343382</c:v>
                </c:pt>
                <c:pt idx="12731">
                  <c:v>2.0738349579091859</c:v>
                </c:pt>
                <c:pt idx="12732">
                  <c:v>9.9559829749562692</c:v>
                </c:pt>
                <c:pt idx="12733">
                  <c:v>5.0515370545407041</c:v>
                </c:pt>
                <c:pt idx="12734">
                  <c:v>1.3855553905100464</c:v>
                </c:pt>
                <c:pt idx="12735">
                  <c:v>2.9181904359367183</c:v>
                </c:pt>
                <c:pt idx="12736">
                  <c:v>0.15943817080189851</c:v>
                </c:pt>
                <c:pt idx="12737">
                  <c:v>1.2418288124001164</c:v>
                </c:pt>
                <c:pt idx="12738">
                  <c:v>1.7235170641878312</c:v>
                </c:pt>
                <c:pt idx="12739">
                  <c:v>2.6554543114874045</c:v>
                </c:pt>
                <c:pt idx="12740">
                  <c:v>3.6188239275377261</c:v>
                </c:pt>
                <c:pt idx="12741">
                  <c:v>8.7860174516111194</c:v>
                </c:pt>
                <c:pt idx="12742">
                  <c:v>5.326620215666777</c:v>
                </c:pt>
                <c:pt idx="12743">
                  <c:v>4.8011479667681503</c:v>
                </c:pt>
                <c:pt idx="12744">
                  <c:v>4.8887228485150835</c:v>
                </c:pt>
                <c:pt idx="12745">
                  <c:v>4.3194574191387334</c:v>
                </c:pt>
                <c:pt idx="12746">
                  <c:v>2.3927181870380907</c:v>
                </c:pt>
                <c:pt idx="12747">
                  <c:v>2.3489250065603677</c:v>
                </c:pt>
                <c:pt idx="12748">
                  <c:v>3.049558498161375</c:v>
                </c:pt>
                <c:pt idx="12749">
                  <c:v>0.49740202552930057</c:v>
                </c:pt>
                <c:pt idx="12750">
                  <c:v>7.6789212574508676</c:v>
                </c:pt>
                <c:pt idx="12751">
                  <c:v>6.1900679132934053</c:v>
                </c:pt>
                <c:pt idx="12752">
                  <c:v>5.1391119362876374</c:v>
                </c:pt>
                <c:pt idx="12753">
                  <c:v>1.9986025211556073</c:v>
                </c:pt>
                <c:pt idx="12754">
                  <c:v>3.7939851702401057</c:v>
                </c:pt>
                <c:pt idx="12755">
                  <c:v>0.94765802335835259</c:v>
                </c:pt>
                <c:pt idx="12756">
                  <c:v>0.89151780620386945</c:v>
                </c:pt>
                <c:pt idx="12757">
                  <c:v>9.4742924273268532</c:v>
                </c:pt>
                <c:pt idx="12758">
                  <c:v>9.3429243651021974</c:v>
                </c:pt>
                <c:pt idx="12759">
                  <c:v>1.8548862743333394</c:v>
                </c:pt>
                <c:pt idx="12760">
                  <c:v>5.8521039437739191</c:v>
                </c:pt>
                <c:pt idx="12761">
                  <c:v>3.7939851702401057</c:v>
                </c:pt>
                <c:pt idx="12762">
                  <c:v>0.77249678065597249</c:v>
                </c:pt>
                <c:pt idx="12763">
                  <c:v>4.1443076556448668</c:v>
                </c:pt>
                <c:pt idx="12764">
                  <c:v>7.9540044185769405</c:v>
                </c:pt>
                <c:pt idx="12765">
                  <c:v>8.2167405430262548</c:v>
                </c:pt>
                <c:pt idx="12766">
                  <c:v>3.9691464129424863</c:v>
                </c:pt>
                <c:pt idx="12767">
                  <c:v>0.42217429525121219</c:v>
                </c:pt>
                <c:pt idx="12768">
                  <c:v>1.6044983344816368</c:v>
                </c:pt>
                <c:pt idx="12769">
                  <c:v>0.553542357475869</c:v>
                </c:pt>
                <c:pt idx="12770">
                  <c:v>1.4607797918176659</c:v>
                </c:pt>
                <c:pt idx="12771">
                  <c:v>0.76014974397921253</c:v>
                </c:pt>
                <c:pt idx="12772">
                  <c:v>1.2418288124001164</c:v>
                </c:pt>
                <c:pt idx="12773">
                  <c:v>1.4293370917792565</c:v>
                </c:pt>
                <c:pt idx="12774">
                  <c:v>1.3294105816721578</c:v>
                </c:pt>
                <c:pt idx="12775">
                  <c:v>4.0129281142116957</c:v>
                </c:pt>
                <c:pt idx="12776">
                  <c:v>4.5384118423188369</c:v>
                </c:pt>
                <c:pt idx="12777">
                  <c:v>2.1176246946243555</c:v>
                </c:pt>
                <c:pt idx="12778">
                  <c:v>1.1542539306531829</c:v>
                </c:pt>
                <c:pt idx="12779">
                  <c:v>1.3417622100323232</c:v>
                </c:pt>
                <c:pt idx="12780">
                  <c:v>4.2756757178695235</c:v>
                </c:pt>
                <c:pt idx="12781">
                  <c:v>1.3417622100323232</c:v>
                </c:pt>
                <c:pt idx="12782">
                  <c:v>1.035232790313201</c:v>
                </c:pt>
                <c:pt idx="12783">
                  <c:v>0.15943817080189851</c:v>
                </c:pt>
                <c:pt idx="12784">
                  <c:v>4.876375811838324</c:v>
                </c:pt>
                <c:pt idx="12785">
                  <c:v>6.1900679132934053</c:v>
                </c:pt>
                <c:pt idx="12786">
                  <c:v>0.72870360017824909</c:v>
                </c:pt>
                <c:pt idx="12787">
                  <c:v>0.59733553795359229</c:v>
                </c:pt>
                <c:pt idx="12788">
                  <c:v>2.3365664906750947</c:v>
                </c:pt>
                <c:pt idx="12789">
                  <c:v>4.4384784446866306</c:v>
                </c:pt>
                <c:pt idx="12790">
                  <c:v>2.9934194289277434</c:v>
                </c:pt>
                <c:pt idx="12791">
                  <c:v>1.7796595771840169</c:v>
                </c:pt>
                <c:pt idx="12792">
                  <c:v>1.8234527576617403</c:v>
                </c:pt>
                <c:pt idx="12793">
                  <c:v>1.8234527576617403</c:v>
                </c:pt>
                <c:pt idx="12794">
                  <c:v>1.8672344589309504</c:v>
                </c:pt>
                <c:pt idx="12795">
                  <c:v>6.4213693731502692</c:v>
                </c:pt>
                <c:pt idx="12796">
                  <c:v>1.2103941478076663</c:v>
                </c:pt>
                <c:pt idx="12797">
                  <c:v>4.7888009300913907</c:v>
                </c:pt>
                <c:pt idx="12798">
                  <c:v>5.3580663594677409</c:v>
                </c:pt>
                <c:pt idx="12799">
                  <c:v>1.3294105816721578</c:v>
                </c:pt>
                <c:pt idx="12800">
                  <c:v>1.9862554844788474</c:v>
                </c:pt>
                <c:pt idx="12801">
                  <c:v>0.77249678065597249</c:v>
                </c:pt>
                <c:pt idx="12802">
                  <c:v>3.3122946226106889</c:v>
                </c:pt>
                <c:pt idx="12803">
                  <c:v>4.6697799045434936</c:v>
                </c:pt>
                <c:pt idx="12804">
                  <c:v>0.86007166240290611</c:v>
                </c:pt>
                <c:pt idx="12805">
                  <c:v>0.10329789625137262</c:v>
                </c:pt>
                <c:pt idx="12806">
                  <c:v>3.8254198348325561</c:v>
                </c:pt>
                <c:pt idx="12807">
                  <c:v>0.11564499032417513</c:v>
                </c:pt>
                <c:pt idx="12808">
                  <c:v>3.2123681125035901</c:v>
                </c:pt>
                <c:pt idx="12809">
                  <c:v>4.6574328678667332</c:v>
                </c:pt>
                <c:pt idx="12810">
                  <c:v>7.1096558280745166</c:v>
                </c:pt>
                <c:pt idx="12811">
                  <c:v>3.2561567012979085</c:v>
                </c:pt>
                <c:pt idx="12812">
                  <c:v>0.72870360017824909</c:v>
                </c:pt>
                <c:pt idx="12813">
                  <c:v>1.0790259707909244</c:v>
                </c:pt>
                <c:pt idx="12814">
                  <c:v>5.9834720059985749</c:v>
                </c:pt>
                <c:pt idx="12815">
                  <c:v>6.3337830121948224</c:v>
                </c:pt>
                <c:pt idx="12816">
                  <c:v>10.231101721628736</c:v>
                </c:pt>
                <c:pt idx="12817">
                  <c:v>12.98978051982907</c:v>
                </c:pt>
                <c:pt idx="12818">
                  <c:v>9.8370193454509387</c:v>
                </c:pt>
                <c:pt idx="12819">
                  <c:v>8.8735923333580526</c:v>
                </c:pt>
                <c:pt idx="12820">
                  <c:v>1.5921490019631743</c:v>
                </c:pt>
                <c:pt idx="12821">
                  <c:v>3.9567878970572132</c:v>
                </c:pt>
                <c:pt idx="12822">
                  <c:v>7.5913348964954208</c:v>
                </c:pt>
                <c:pt idx="12823">
                  <c:v>1.6797273274726614</c:v>
                </c:pt>
                <c:pt idx="12824">
                  <c:v>6.2462081304478883</c:v>
                </c:pt>
                <c:pt idx="12825">
                  <c:v>3.9691464129424863</c:v>
                </c:pt>
                <c:pt idx="12826">
                  <c:v>3.8815600519870395</c:v>
                </c:pt>
                <c:pt idx="12827">
                  <c:v>2.0423957016333305</c:v>
                </c:pt>
                <c:pt idx="12828">
                  <c:v>4.1443076556448668</c:v>
                </c:pt>
                <c:pt idx="12829">
                  <c:v>1.1666009673299429</c:v>
                </c:pt>
                <c:pt idx="12830">
                  <c:v>1.6359375907574925</c:v>
                </c:pt>
                <c:pt idx="12831">
                  <c:v>8.686084053978913</c:v>
                </c:pt>
                <c:pt idx="12832">
                  <c:v>6.1900679132934053</c:v>
                </c:pt>
                <c:pt idx="12833">
                  <c:v>6.8469082244166897</c:v>
                </c:pt>
                <c:pt idx="12834">
                  <c:v>5.0077438740629807</c:v>
                </c:pt>
                <c:pt idx="12835">
                  <c:v>1.5921490019631743</c:v>
                </c:pt>
                <c:pt idx="12836">
                  <c:v>4.1880893569140767</c:v>
                </c:pt>
                <c:pt idx="12837">
                  <c:v>1.9986025211556073</c:v>
                </c:pt>
                <c:pt idx="12838">
                  <c:v>1.6044983344816368</c:v>
                </c:pt>
                <c:pt idx="12839">
                  <c:v>2.9058399554974046</c:v>
                </c:pt>
                <c:pt idx="12840">
                  <c:v>5.9711134901133018</c:v>
                </c:pt>
                <c:pt idx="12841">
                  <c:v>8.729865755248122</c:v>
                </c:pt>
                <c:pt idx="12842">
                  <c:v>7.0658626475967932</c:v>
                </c:pt>
                <c:pt idx="12843">
                  <c:v>1.8672344589309504</c:v>
                </c:pt>
                <c:pt idx="12844">
                  <c:v>4.1005144751671425</c:v>
                </c:pt>
                <c:pt idx="12845">
                  <c:v>1.1228076720601343</c:v>
                </c:pt>
                <c:pt idx="12846">
                  <c:v>0.49740202552930057</c:v>
                </c:pt>
                <c:pt idx="12847">
                  <c:v>1.4731302722569799</c:v>
                </c:pt>
                <c:pt idx="12848">
                  <c:v>1.3855553905100464</c:v>
                </c:pt>
                <c:pt idx="12849">
                  <c:v>2.4802930687850244</c:v>
                </c:pt>
                <c:pt idx="12850">
                  <c:v>1.7358663967062937</c:v>
                </c:pt>
                <c:pt idx="12851">
                  <c:v>1.8234527576617403</c:v>
                </c:pt>
                <c:pt idx="12852">
                  <c:v>1.6044983344816368</c:v>
                </c:pt>
                <c:pt idx="12853">
                  <c:v>0.80393144524842264</c:v>
                </c:pt>
                <c:pt idx="12854">
                  <c:v>3.049558498161375</c:v>
                </c:pt>
                <c:pt idx="12855">
                  <c:v>0.68492189890903887</c:v>
                </c:pt>
                <c:pt idx="12856">
                  <c:v>2.4802930687850244</c:v>
                </c:pt>
                <c:pt idx="12857">
                  <c:v>1.7796595771840169</c:v>
                </c:pt>
                <c:pt idx="12858">
                  <c:v>2.7868223737120617</c:v>
                </c:pt>
                <c:pt idx="12859">
                  <c:v>4.9325160289928078</c:v>
                </c:pt>
                <c:pt idx="12860">
                  <c:v>3.6188239275377261</c:v>
                </c:pt>
                <c:pt idx="12861">
                  <c:v>4.2756757178695235</c:v>
                </c:pt>
                <c:pt idx="12862">
                  <c:v>5.8521039437739191</c:v>
                </c:pt>
                <c:pt idx="12863">
                  <c:v>0.553542357475869</c:v>
                </c:pt>
                <c:pt idx="12864">
                  <c:v>3.387525911443416</c:v>
                </c:pt>
                <c:pt idx="12865">
                  <c:v>0.93529950747307955</c:v>
                </c:pt>
                <c:pt idx="12866">
                  <c:v>2.5678679505319582</c:v>
                </c:pt>
                <c:pt idx="12867">
                  <c:v>3.049558498161375</c:v>
                </c:pt>
                <c:pt idx="12868">
                  <c:v>1.2979690295545998</c:v>
                </c:pt>
                <c:pt idx="12869">
                  <c:v>2.7744707453518962</c:v>
                </c:pt>
                <c:pt idx="12870">
                  <c:v>3.7378449530856228</c:v>
                </c:pt>
                <c:pt idx="12871">
                  <c:v>7.4161736537930398</c:v>
                </c:pt>
                <c:pt idx="12872">
                  <c:v>5.7083773656639885</c:v>
                </c:pt>
                <c:pt idx="12873">
                  <c:v>0.59733553795359229</c:v>
                </c:pt>
                <c:pt idx="12874">
                  <c:v>1.2979690295545998</c:v>
                </c:pt>
                <c:pt idx="12875">
                  <c:v>0.23466590107998689</c:v>
                </c:pt>
                <c:pt idx="12876">
                  <c:v>3.7816381335633462</c:v>
                </c:pt>
                <c:pt idx="12877">
                  <c:v>0.15943817080189851</c:v>
                </c:pt>
                <c:pt idx="12878">
                  <c:v>0.11564499032417513</c:v>
                </c:pt>
                <c:pt idx="12879">
                  <c:v>0.11564499032417513</c:v>
                </c:pt>
                <c:pt idx="12880">
                  <c:v>4.8449411472458737</c:v>
                </c:pt>
                <c:pt idx="12881">
                  <c:v>0.94765802335835259</c:v>
                </c:pt>
                <c:pt idx="12882">
                  <c:v>2.5993117984912186</c:v>
                </c:pt>
                <c:pt idx="12883">
                  <c:v>0.97909268795080273</c:v>
                </c:pt>
                <c:pt idx="12884">
                  <c:v>0.54119520600702387</c:v>
                </c:pt>
                <c:pt idx="12885">
                  <c:v>0.59733553795359229</c:v>
                </c:pt>
                <c:pt idx="12886">
                  <c:v>3.5188951215889239</c:v>
                </c:pt>
                <c:pt idx="12887">
                  <c:v>5.9273317888440928</c:v>
                </c:pt>
                <c:pt idx="12888">
                  <c:v>2.1299820625887773</c:v>
                </c:pt>
                <c:pt idx="12889">
                  <c:v>1.0790259707909244</c:v>
                </c:pt>
                <c:pt idx="12890">
                  <c:v>5.501781458369158</c:v>
                </c:pt>
                <c:pt idx="12891">
                  <c:v>5.1514704521729113</c:v>
                </c:pt>
                <c:pt idx="12892">
                  <c:v>3.6502700713386891</c:v>
                </c:pt>
                <c:pt idx="12893">
                  <c:v>4.5260533264335638</c:v>
                </c:pt>
                <c:pt idx="12894">
                  <c:v>0.24702453175734512</c:v>
                </c:pt>
                <c:pt idx="12895">
                  <c:v>0.68492189890903887</c:v>
                </c:pt>
                <c:pt idx="12896">
                  <c:v>8.160600325871771</c:v>
                </c:pt>
                <c:pt idx="12897">
                  <c:v>4.482271625164354</c:v>
                </c:pt>
                <c:pt idx="12898">
                  <c:v>3.9253532324647629</c:v>
                </c:pt>
                <c:pt idx="12899">
                  <c:v>3.7064102884931724</c:v>
                </c:pt>
                <c:pt idx="12900">
                  <c:v>4.5384118423188369</c:v>
                </c:pt>
                <c:pt idx="12901">
                  <c:v>3.4874558653130689</c:v>
                </c:pt>
                <c:pt idx="12902">
                  <c:v>3.2685129213414785</c:v>
                </c:pt>
                <c:pt idx="12903">
                  <c:v>0.94765802335835259</c:v>
                </c:pt>
                <c:pt idx="12904">
                  <c:v>2.4802930687850244</c:v>
                </c:pt>
                <c:pt idx="12905">
                  <c:v>0.37839259398200198</c:v>
                </c:pt>
                <c:pt idx="12906">
                  <c:v>1.8986760110485084</c:v>
                </c:pt>
                <c:pt idx="12907">
                  <c:v>3.7939851702401057</c:v>
                </c:pt>
                <c:pt idx="12908">
                  <c:v>3.3998809835661357</c:v>
                </c:pt>
                <c:pt idx="12909">
                  <c:v>0.86007166240290611</c:v>
                </c:pt>
                <c:pt idx="12910">
                  <c:v>2.9058399554974046</c:v>
                </c:pt>
                <c:pt idx="12911">
                  <c:v>1.5045695285328353</c:v>
                </c:pt>
                <c:pt idx="12912">
                  <c:v>0.23466590107998689</c:v>
                </c:pt>
                <c:pt idx="12913">
                  <c:v>4.2756757178695235</c:v>
                </c:pt>
                <c:pt idx="12914">
                  <c:v>2.8743972554589949</c:v>
                </c:pt>
                <c:pt idx="12915">
                  <c:v>2.7868223737120617</c:v>
                </c:pt>
                <c:pt idx="12916">
                  <c:v>2.3051318260826443</c:v>
                </c:pt>
                <c:pt idx="12917">
                  <c:v>3.2685129213414785</c:v>
                </c:pt>
                <c:pt idx="12918">
                  <c:v>1.5607051540039136</c:v>
                </c:pt>
                <c:pt idx="12919">
                  <c:v>1.7235170641878312</c:v>
                </c:pt>
                <c:pt idx="12920">
                  <c:v>3.0372091656429125</c:v>
                </c:pt>
                <c:pt idx="12921">
                  <c:v>3.9130061957880025</c:v>
                </c:pt>
                <c:pt idx="12922">
                  <c:v>2.9934194289277434</c:v>
                </c:pt>
                <c:pt idx="12923">
                  <c:v>3.6064768908609657</c:v>
                </c:pt>
                <c:pt idx="12924">
                  <c:v>2.8070154494075697E-2</c:v>
                </c:pt>
                <c:pt idx="12925">
                  <c:v>2.2489939047698639</c:v>
                </c:pt>
                <c:pt idx="12926">
                  <c:v>1.1666009673299429</c:v>
                </c:pt>
                <c:pt idx="12927">
                  <c:v>1.1666009673299429</c:v>
                </c:pt>
                <c:pt idx="12928">
                  <c:v>0.97909268795080273</c:v>
                </c:pt>
                <c:pt idx="12929">
                  <c:v>1.8110965376181696</c:v>
                </c:pt>
                <c:pt idx="12930">
                  <c:v>4.8449411472458737</c:v>
                </c:pt>
                <c:pt idx="12931">
                  <c:v>5.9504715773649297E-2</c:v>
                </c:pt>
                <c:pt idx="12932">
                  <c:v>1.9548208198863972</c:v>
                </c:pt>
                <c:pt idx="12933">
                  <c:v>0.59733553795359229</c:v>
                </c:pt>
                <c:pt idx="12934">
                  <c:v>4.1880893569140767</c:v>
                </c:pt>
                <c:pt idx="12935">
                  <c:v>2.6992474919651279</c:v>
                </c:pt>
                <c:pt idx="12936">
                  <c:v>0.42217429525121219</c:v>
                </c:pt>
                <c:pt idx="12937">
                  <c:v>1.6359375907574925</c:v>
                </c:pt>
                <c:pt idx="12938">
                  <c:v>1.6797273274726614</c:v>
                </c:pt>
                <c:pt idx="12939">
                  <c:v>1.5607051540039136</c:v>
                </c:pt>
                <c:pt idx="12940">
                  <c:v>2.9496296922125733</c:v>
                </c:pt>
                <c:pt idx="12941">
                  <c:v>1.4169900551024965</c:v>
                </c:pt>
                <c:pt idx="12942">
                  <c:v>4.3632505996164559</c:v>
                </c:pt>
                <c:pt idx="12943">
                  <c:v>4.0129281142116957</c:v>
                </c:pt>
                <c:pt idx="12944">
                  <c:v>1.2856208449569886</c:v>
                </c:pt>
                <c:pt idx="12945">
                  <c:v>0.37839259398200198</c:v>
                </c:pt>
                <c:pt idx="12946">
                  <c:v>0.59733553795359229</c:v>
                </c:pt>
                <c:pt idx="12947">
                  <c:v>1.1104607501754598</c:v>
                </c:pt>
                <c:pt idx="12948">
                  <c:v>1.9424657477636782</c:v>
                </c:pt>
                <c:pt idx="12949">
                  <c:v>4.6136396873890106</c:v>
                </c:pt>
                <c:pt idx="12950">
                  <c:v>4.0443742580126596</c:v>
                </c:pt>
                <c:pt idx="12951">
                  <c:v>0.11564499032417513</c:v>
                </c:pt>
                <c:pt idx="12952">
                  <c:v>0.29080623302655528</c:v>
                </c:pt>
                <c:pt idx="12953">
                  <c:v>2.9496296922125733</c:v>
                </c:pt>
                <c:pt idx="12954">
                  <c:v>2.6868912719215579</c:v>
                </c:pt>
                <c:pt idx="12955">
                  <c:v>0.10329789625137262</c:v>
                </c:pt>
                <c:pt idx="12956">
                  <c:v>4.05672129468942</c:v>
                </c:pt>
                <c:pt idx="12957">
                  <c:v>5.1514704521729113</c:v>
                </c:pt>
                <c:pt idx="12958">
                  <c:v>3.049558498161375</c:v>
                </c:pt>
                <c:pt idx="12959">
                  <c:v>4.9325160289928078</c:v>
                </c:pt>
                <c:pt idx="12960">
                  <c:v>3.7064102884931724</c:v>
                </c:pt>
                <c:pt idx="12961">
                  <c:v>1.6482915149593602</c:v>
                </c:pt>
                <c:pt idx="12962">
                  <c:v>1.7358663967062937</c:v>
                </c:pt>
                <c:pt idx="12963">
                  <c:v>1.3294105816721578</c:v>
                </c:pt>
                <c:pt idx="12964">
                  <c:v>9.4742924273268532</c:v>
                </c:pt>
                <c:pt idx="12965">
                  <c:v>5.7959637266194344</c:v>
                </c:pt>
                <c:pt idx="12966">
                  <c:v>1.5607051540039136</c:v>
                </c:pt>
                <c:pt idx="12967">
                  <c:v>1.2979690295545998</c:v>
                </c:pt>
                <c:pt idx="12968">
                  <c:v>0.11564499032417513</c:v>
                </c:pt>
                <c:pt idx="12969">
                  <c:v>3.0057653176836516</c:v>
                </c:pt>
                <c:pt idx="12970">
                  <c:v>7.0782108321944053</c:v>
                </c:pt>
                <c:pt idx="12971">
                  <c:v>6.4213693731502692</c:v>
                </c:pt>
                <c:pt idx="12972">
                  <c:v>5.4579997570999472</c:v>
                </c:pt>
                <c:pt idx="12973">
                  <c:v>3.1371448591168223</c:v>
                </c:pt>
                <c:pt idx="12974">
                  <c:v>0.14709101933305341</c:v>
                </c:pt>
                <c:pt idx="12975">
                  <c:v>7.284805591568384</c:v>
                </c:pt>
                <c:pt idx="12976">
                  <c:v>8.9488201784282246</c:v>
                </c:pt>
                <c:pt idx="12977">
                  <c:v>1.6797273274726614</c:v>
                </c:pt>
                <c:pt idx="12978">
                  <c:v>1.4293370917792565</c:v>
                </c:pt>
                <c:pt idx="12979">
                  <c:v>2.261350124813434</c:v>
                </c:pt>
                <c:pt idx="12980">
                  <c:v>2.8070154494075697E-2</c:v>
                </c:pt>
                <c:pt idx="12981">
                  <c:v>5.9273317888440928</c:v>
                </c:pt>
                <c:pt idx="12982">
                  <c:v>2.8070154494075697E-2</c:v>
                </c:pt>
                <c:pt idx="12983">
                  <c:v>1.2979690295545998</c:v>
                </c:pt>
                <c:pt idx="12984">
                  <c:v>2.0738349579091859</c:v>
                </c:pt>
                <c:pt idx="12985">
                  <c:v>4.7450077496136673</c:v>
                </c:pt>
                <c:pt idx="12986">
                  <c:v>6.2338610937711287</c:v>
                </c:pt>
                <c:pt idx="12987">
                  <c:v>5.533227602170121</c:v>
                </c:pt>
                <c:pt idx="12988">
                  <c:v>2.2052041680546943</c:v>
                </c:pt>
                <c:pt idx="12989">
                  <c:v>1.3732003183873274</c:v>
                </c:pt>
                <c:pt idx="12990">
                  <c:v>2.3927181870380907</c:v>
                </c:pt>
                <c:pt idx="12991">
                  <c:v>2.0423957016333305</c:v>
                </c:pt>
                <c:pt idx="12992">
                  <c:v>15.660992340842494</c:v>
                </c:pt>
                <c:pt idx="12993">
                  <c:v>27.527968517581904</c:v>
                </c:pt>
                <c:pt idx="12994">
                  <c:v>26.345724832811069</c:v>
                </c:pt>
                <c:pt idx="12995">
                  <c:v>9.4866739016291515</c:v>
                </c:pt>
                <c:pt idx="12996">
                  <c:v>0.27845908155771026</c:v>
                </c:pt>
                <c:pt idx="12997">
                  <c:v>3.2561567012979085</c:v>
                </c:pt>
                <c:pt idx="12998">
                  <c:v>3.431315648158586</c:v>
                </c:pt>
                <c:pt idx="12999">
                  <c:v>1.9424657477636782</c:v>
                </c:pt>
                <c:pt idx="13000">
                  <c:v>3.431315648158586</c:v>
                </c:pt>
                <c:pt idx="13001">
                  <c:v>5.7083773656639885</c:v>
                </c:pt>
                <c:pt idx="13002">
                  <c:v>9.6932468505069558</c:v>
                </c:pt>
                <c:pt idx="13003">
                  <c:v>14.597742131519128</c:v>
                </c:pt>
                <c:pt idx="13004">
                  <c:v>14.597742131519128</c:v>
                </c:pt>
                <c:pt idx="13005">
                  <c:v>8.8174521162035688</c:v>
                </c:pt>
                <c:pt idx="13006">
                  <c:v>6.9344945853721365</c:v>
                </c:pt>
                <c:pt idx="13007">
                  <c:v>0.84772462572614615</c:v>
                </c:pt>
                <c:pt idx="13008">
                  <c:v>5.4018480607369508</c:v>
                </c:pt>
                <c:pt idx="13009">
                  <c:v>7.8102893196755243</c:v>
                </c:pt>
                <c:pt idx="13010">
                  <c:v>1.8110965376181696</c:v>
                </c:pt>
                <c:pt idx="13011">
                  <c:v>11.413344258478714</c:v>
                </c:pt>
                <c:pt idx="13012">
                  <c:v>13.821793552863246</c:v>
                </c:pt>
                <c:pt idx="13013">
                  <c:v>4.8011479667681503</c:v>
                </c:pt>
                <c:pt idx="13014">
                  <c:v>2.3365664906750947</c:v>
                </c:pt>
                <c:pt idx="13015">
                  <c:v>2.2489939047698639</c:v>
                </c:pt>
                <c:pt idx="13016">
                  <c:v>7.5599002319029704</c:v>
                </c:pt>
                <c:pt idx="13017">
                  <c:v>12.814607797918177</c:v>
                </c:pt>
                <c:pt idx="13018">
                  <c:v>4.2756757178695235</c:v>
                </c:pt>
                <c:pt idx="13019">
                  <c:v>3.9567878970572132</c:v>
                </c:pt>
                <c:pt idx="13020">
                  <c:v>1.3732003183873274</c:v>
                </c:pt>
                <c:pt idx="13021">
                  <c:v>10.231101721628736</c:v>
                </c:pt>
                <c:pt idx="13022">
                  <c:v>7.7788431758745595</c:v>
                </c:pt>
                <c:pt idx="13023">
                  <c:v>10.668917586399985</c:v>
                </c:pt>
                <c:pt idx="13024">
                  <c:v>8.7422242711333951</c:v>
                </c:pt>
                <c:pt idx="13025">
                  <c:v>6.3652291559957854</c:v>
                </c:pt>
                <c:pt idx="13026">
                  <c:v>8.9488201784282246</c:v>
                </c:pt>
                <c:pt idx="13027">
                  <c:v>5.3142731789900175</c:v>
                </c:pt>
                <c:pt idx="13028">
                  <c:v>1.4731302722569799</c:v>
                </c:pt>
                <c:pt idx="13029">
                  <c:v>1.8234527576617403</c:v>
                </c:pt>
                <c:pt idx="13030">
                  <c:v>5.1391119362876374</c:v>
                </c:pt>
                <c:pt idx="13031">
                  <c:v>4.7888009300913907</c:v>
                </c:pt>
                <c:pt idx="13032">
                  <c:v>3.3122946226106889</c:v>
                </c:pt>
                <c:pt idx="13033">
                  <c:v>3.6188239275377261</c:v>
                </c:pt>
                <c:pt idx="13034">
                  <c:v>6.3652291559957854</c:v>
                </c:pt>
                <c:pt idx="13035">
                  <c:v>8.3357615685741511</c:v>
                </c:pt>
                <c:pt idx="13036">
                  <c:v>8.6422908735011887</c:v>
                </c:pt>
                <c:pt idx="13037">
                  <c:v>1.8110965376181696</c:v>
                </c:pt>
                <c:pt idx="13038">
                  <c:v>0.40982714378236712</c:v>
                </c:pt>
                <c:pt idx="13039">
                  <c:v>7.5913348964954208</c:v>
                </c:pt>
                <c:pt idx="13040">
                  <c:v>15.210731866122124</c:v>
                </c:pt>
                <c:pt idx="13041">
                  <c:v>9.7370285517761648</c:v>
                </c:pt>
                <c:pt idx="13042">
                  <c:v>2.7430291932343382</c:v>
                </c:pt>
                <c:pt idx="13043">
                  <c:v>5.6769427010715381</c:v>
                </c:pt>
                <c:pt idx="13044">
                  <c:v>12.94604473539391</c:v>
                </c:pt>
                <c:pt idx="13045">
                  <c:v>16.186510506575178</c:v>
                </c:pt>
                <c:pt idx="13046">
                  <c:v>13.208803818260254</c:v>
                </c:pt>
                <c:pt idx="13047">
                  <c:v>7.2971641074536562</c:v>
                </c:pt>
                <c:pt idx="13048">
                  <c:v>2.3489250065603677</c:v>
                </c:pt>
                <c:pt idx="13049">
                  <c:v>2.2175569443357106</c:v>
                </c:pt>
                <c:pt idx="13050">
                  <c:v>1.0228858684285262</c:v>
                </c:pt>
                <c:pt idx="13051">
                  <c:v>2.6868912719215579</c:v>
                </c:pt>
                <c:pt idx="13052">
                  <c:v>6.102493031546472</c:v>
                </c:pt>
                <c:pt idx="13053">
                  <c:v>6.8031265231474807</c:v>
                </c:pt>
                <c:pt idx="13054">
                  <c:v>7.0220694671190698</c:v>
                </c:pt>
                <c:pt idx="13055">
                  <c:v>2.5993117984912186</c:v>
                </c:pt>
                <c:pt idx="13056">
                  <c:v>7.6474751136499037</c:v>
                </c:pt>
                <c:pt idx="13057">
                  <c:v>7.2971641074536562</c:v>
                </c:pt>
                <c:pt idx="13058">
                  <c:v>2.1299820625887773</c:v>
                </c:pt>
                <c:pt idx="13059">
                  <c:v>4.5822050227965603</c:v>
                </c:pt>
                <c:pt idx="13060">
                  <c:v>2.3489250065603677</c:v>
                </c:pt>
                <c:pt idx="13061">
                  <c:v>7.0658626475967932</c:v>
                </c:pt>
                <c:pt idx="13062">
                  <c:v>11.619989526370153</c:v>
                </c:pt>
                <c:pt idx="13063">
                  <c:v>7.2410238902991741</c:v>
                </c:pt>
                <c:pt idx="13064">
                  <c:v>0.67256338302376595</c:v>
                </c:pt>
                <c:pt idx="13065">
                  <c:v>9.0925938212930593</c:v>
                </c:pt>
                <c:pt idx="13066">
                  <c:v>8.2167405430262548</c:v>
                </c:pt>
                <c:pt idx="13067">
                  <c:v>7.9540044185769405</c:v>
                </c:pt>
                <c:pt idx="13068">
                  <c:v>14.434898079551376</c:v>
                </c:pt>
                <c:pt idx="13069">
                  <c:v>3.0933516786390984</c:v>
                </c:pt>
                <c:pt idx="13070">
                  <c:v>6.6717584609228222</c:v>
                </c:pt>
                <c:pt idx="13071">
                  <c:v>10.831777709259658</c:v>
                </c:pt>
                <c:pt idx="13072">
                  <c:v>2.5117392125859879</c:v>
                </c:pt>
                <c:pt idx="13073">
                  <c:v>5.4894344216923985</c:v>
                </c:pt>
                <c:pt idx="13074">
                  <c:v>13.721901480381687</c:v>
                </c:pt>
                <c:pt idx="13075">
                  <c:v>5.533227602170121</c:v>
                </c:pt>
                <c:pt idx="13076">
                  <c:v>0.36603396330464372</c:v>
                </c:pt>
                <c:pt idx="13077">
                  <c:v>0.29080623302655528</c:v>
                </c:pt>
                <c:pt idx="13078">
                  <c:v>1.9548208198863972</c:v>
                </c:pt>
                <c:pt idx="13079">
                  <c:v>0.37839259398200198</c:v>
                </c:pt>
                <c:pt idx="13080">
                  <c:v>9.3990886885945564</c:v>
                </c:pt>
                <c:pt idx="13081">
                  <c:v>27.527968517581904</c:v>
                </c:pt>
                <c:pt idx="13082">
                  <c:v>40.533567386742114</c:v>
                </c:pt>
                <c:pt idx="13083">
                  <c:v>24.20003117753032</c:v>
                </c:pt>
                <c:pt idx="13084">
                  <c:v>1.4293370917792565</c:v>
                </c:pt>
                <c:pt idx="13085">
                  <c:v>6.102493031546472</c:v>
                </c:pt>
                <c:pt idx="13086">
                  <c:v>4.8325826313606006</c:v>
                </c:pt>
                <c:pt idx="13087">
                  <c:v>7.9416573819001819</c:v>
                </c:pt>
                <c:pt idx="13088">
                  <c:v>14.816650637865179</c:v>
                </c:pt>
                <c:pt idx="13089">
                  <c:v>24.319024652977788</c:v>
                </c:pt>
                <c:pt idx="13090">
                  <c:v>17.225103376012267</c:v>
                </c:pt>
                <c:pt idx="13091">
                  <c:v>9.3429243651021974</c:v>
                </c:pt>
                <c:pt idx="13092">
                  <c:v>6.6279652804450997</c:v>
                </c:pt>
                <c:pt idx="13093">
                  <c:v>2.4241528516305415</c:v>
                </c:pt>
                <c:pt idx="13094">
                  <c:v>5.9834720059985749</c:v>
                </c:pt>
                <c:pt idx="13095">
                  <c:v>3.6502700713386891</c:v>
                </c:pt>
                <c:pt idx="13096">
                  <c:v>6.2776427950403395</c:v>
                </c:pt>
                <c:pt idx="13097">
                  <c:v>4.6574328678667332</c:v>
                </c:pt>
                <c:pt idx="13098">
                  <c:v>8.4671296307988086</c:v>
                </c:pt>
                <c:pt idx="13099">
                  <c:v>5.4018480607369508</c:v>
                </c:pt>
                <c:pt idx="13100">
                  <c:v>2.0738349579091859</c:v>
                </c:pt>
                <c:pt idx="13101">
                  <c:v>1.2418288124001164</c:v>
                </c:pt>
                <c:pt idx="13102">
                  <c:v>2.6431015352063882</c:v>
                </c:pt>
                <c:pt idx="13103">
                  <c:v>1.0228858684285262</c:v>
                </c:pt>
                <c:pt idx="13104">
                  <c:v>4.4384784446866306</c:v>
                </c:pt>
                <c:pt idx="13105">
                  <c:v>2.2052041680546943</c:v>
                </c:pt>
                <c:pt idx="13106">
                  <c:v>3.1809265603860317</c:v>
                </c:pt>
                <c:pt idx="13107">
                  <c:v>4.4508254813633901</c:v>
                </c:pt>
                <c:pt idx="13108">
                  <c:v>1.3417622100323232</c:v>
                </c:pt>
                <c:pt idx="13109">
                  <c:v>1.2103941478076663</c:v>
                </c:pt>
                <c:pt idx="13110">
                  <c:v>1.5607051540039136</c:v>
                </c:pt>
                <c:pt idx="13111">
                  <c:v>4.4070437800941802</c:v>
                </c:pt>
                <c:pt idx="13112">
                  <c:v>5.7207358815492615</c:v>
                </c:pt>
                <c:pt idx="13113">
                  <c:v>7.7350626225262022</c:v>
                </c:pt>
                <c:pt idx="13114">
                  <c:v>10.274836358143041</c:v>
                </c:pt>
                <c:pt idx="13115">
                  <c:v>14.916565668763765</c:v>
                </c:pt>
                <c:pt idx="13116">
                  <c:v>29.1482587992151</c:v>
                </c:pt>
                <c:pt idx="13117">
                  <c:v>21.309910850170848</c:v>
                </c:pt>
                <c:pt idx="13118">
                  <c:v>11.063113606742061</c:v>
                </c:pt>
                <c:pt idx="13119">
                  <c:v>4.8449411472458737</c:v>
                </c:pt>
                <c:pt idx="13120">
                  <c:v>6.8031265231474807</c:v>
                </c:pt>
                <c:pt idx="13121">
                  <c:v>5.0953302350184275</c:v>
                </c:pt>
                <c:pt idx="13122">
                  <c:v>1.2418288124001164</c:v>
                </c:pt>
                <c:pt idx="13123">
                  <c:v>8.1291668092001714</c:v>
                </c:pt>
                <c:pt idx="13124">
                  <c:v>4.3509035629396964</c:v>
                </c:pt>
                <c:pt idx="13125">
                  <c:v>5.0953302350184275</c:v>
                </c:pt>
                <c:pt idx="13126">
                  <c:v>6.8907014048944131</c:v>
                </c:pt>
                <c:pt idx="13127">
                  <c:v>9.7808217322538908</c:v>
                </c:pt>
                <c:pt idx="13128">
                  <c:v>9.605660489551509</c:v>
                </c:pt>
                <c:pt idx="13129">
                  <c:v>9.605660489551509</c:v>
                </c:pt>
                <c:pt idx="13130">
                  <c:v>11.663782706847876</c:v>
                </c:pt>
                <c:pt idx="13131">
                  <c:v>13.152636051005336</c:v>
                </c:pt>
                <c:pt idx="13132">
                  <c:v>20.859650375450471</c:v>
                </c:pt>
                <c:pt idx="13133">
                  <c:v>24.713105881234728</c:v>
                </c:pt>
                <c:pt idx="13134">
                  <c:v>20.11522370337174</c:v>
                </c:pt>
                <c:pt idx="13135">
                  <c:v>4.7888009300913907</c:v>
                </c:pt>
                <c:pt idx="13136">
                  <c:v>14.128403212249877</c:v>
                </c:pt>
                <c:pt idx="13137">
                  <c:v>16.493005373876674</c:v>
                </c:pt>
                <c:pt idx="13138">
                  <c:v>8.6984310906556708</c:v>
                </c:pt>
                <c:pt idx="13139">
                  <c:v>25.601298160732338</c:v>
                </c:pt>
                <c:pt idx="13140">
                  <c:v>31.906942189098842</c:v>
                </c:pt>
                <c:pt idx="13141">
                  <c:v>27.090151504889796</c:v>
                </c:pt>
                <c:pt idx="13142">
                  <c:v>22.66732725685257</c:v>
                </c:pt>
                <c:pt idx="13143">
                  <c:v>4.2756757178695235</c:v>
                </c:pt>
                <c:pt idx="13144">
                  <c:v>4.4384784446866306</c:v>
                </c:pt>
                <c:pt idx="13145">
                  <c:v>3.9253532324647629</c:v>
                </c:pt>
                <c:pt idx="13146">
                  <c:v>5.9834720059985749</c:v>
                </c:pt>
                <c:pt idx="13147">
                  <c:v>5.9711134901133018</c:v>
                </c:pt>
                <c:pt idx="13148">
                  <c:v>11.488621464145496</c:v>
                </c:pt>
                <c:pt idx="13149">
                  <c:v>18.144702770001892</c:v>
                </c:pt>
                <c:pt idx="13150">
                  <c:v>19.10803794842667</c:v>
                </c:pt>
                <c:pt idx="13151">
                  <c:v>17.969530048090999</c:v>
                </c:pt>
                <c:pt idx="13152">
                  <c:v>25.720291636179798</c:v>
                </c:pt>
                <c:pt idx="13153">
                  <c:v>23.881092848200556</c:v>
                </c:pt>
                <c:pt idx="13154">
                  <c:v>23.049079815166376</c:v>
                </c:pt>
                <c:pt idx="13155">
                  <c:v>21.209995819272258</c:v>
                </c:pt>
                <c:pt idx="13156">
                  <c:v>22.742584947864877</c:v>
                </c:pt>
                <c:pt idx="13157">
                  <c:v>17.400276097923157</c:v>
                </c:pt>
                <c:pt idx="13158">
                  <c:v>4.5822050227965603</c:v>
                </c:pt>
                <c:pt idx="13159">
                  <c:v>25.469861223256601</c:v>
                </c:pt>
                <c:pt idx="13160">
                  <c:v>44.168114386180321</c:v>
                </c:pt>
                <c:pt idx="13161">
                  <c:v>43.336101353146141</c:v>
                </c:pt>
                <c:pt idx="13162">
                  <c:v>36.548674943482119</c:v>
                </c:pt>
                <c:pt idx="13163">
                  <c:v>42.153742876290181</c:v>
                </c:pt>
                <c:pt idx="13164">
                  <c:v>25.513711799776889</c:v>
                </c:pt>
                <c:pt idx="13165">
                  <c:v>23.893421518143693</c:v>
                </c:pt>
                <c:pt idx="13166">
                  <c:v>18.025594502469293</c:v>
                </c:pt>
                <c:pt idx="13167">
                  <c:v>8.7860174516111194</c:v>
                </c:pt>
                <c:pt idx="13168">
                  <c:v>7.1096558280745166</c:v>
                </c:pt>
                <c:pt idx="13169">
                  <c:v>17.969530048090999</c:v>
                </c:pt>
                <c:pt idx="13170">
                  <c:v>10.393880342107964</c:v>
                </c:pt>
                <c:pt idx="13171">
                  <c:v>12.889899926556023</c:v>
                </c:pt>
                <c:pt idx="13172">
                  <c:v>21.822985553875256</c:v>
                </c:pt>
                <c:pt idx="13173">
                  <c:v>30.843691979775471</c:v>
                </c:pt>
                <c:pt idx="13174">
                  <c:v>32.507718045843831</c:v>
                </c:pt>
                <c:pt idx="13175">
                  <c:v>22.654998586909432</c:v>
                </c:pt>
                <c:pt idx="13176">
                  <c:v>18.88912944208062</c:v>
                </c:pt>
                <c:pt idx="13177">
                  <c:v>12.189254955746502</c:v>
                </c:pt>
                <c:pt idx="13178">
                  <c:v>7.5037600147484866</c:v>
                </c:pt>
                <c:pt idx="13179">
                  <c:v>1.6797273274726614</c:v>
                </c:pt>
                <c:pt idx="13180">
                  <c:v>4.1443076556448668</c:v>
                </c:pt>
                <c:pt idx="13181">
                  <c:v>1.4293370917792565</c:v>
                </c:pt>
                <c:pt idx="13182">
                  <c:v>5.107677271695187</c:v>
                </c:pt>
                <c:pt idx="13183">
                  <c:v>0.15943817080189851</c:v>
                </c:pt>
                <c:pt idx="13184">
                  <c:v>4.8449411472458737</c:v>
                </c:pt>
                <c:pt idx="13185">
                  <c:v>2.436499888307301</c:v>
                </c:pt>
                <c:pt idx="13186">
                  <c:v>1.4607797918176659</c:v>
                </c:pt>
                <c:pt idx="13187">
                  <c:v>4.1880893569140767</c:v>
                </c:pt>
                <c:pt idx="13188">
                  <c:v>12.157767486794894</c:v>
                </c:pt>
                <c:pt idx="13189">
                  <c:v>4.5260533264335638</c:v>
                </c:pt>
                <c:pt idx="13190">
                  <c:v>5.0953302350184275</c:v>
                </c:pt>
                <c:pt idx="13191">
                  <c:v>3.4751053848737556</c:v>
                </c:pt>
                <c:pt idx="13192">
                  <c:v>1.9424657477636782</c:v>
                </c:pt>
                <c:pt idx="13193">
                  <c:v>4.4384784446866306</c:v>
                </c:pt>
                <c:pt idx="13194">
                  <c:v>10.581447165450522</c:v>
                </c:pt>
                <c:pt idx="13195">
                  <c:v>43.77403315792337</c:v>
                </c:pt>
                <c:pt idx="13196">
                  <c:v>60.545386379827271</c:v>
                </c:pt>
                <c:pt idx="13197">
                  <c:v>35.760512486968224</c:v>
                </c:pt>
                <c:pt idx="13198">
                  <c:v>12.332940208705786</c:v>
                </c:pt>
                <c:pt idx="13199">
                  <c:v>3.4874558653130689</c:v>
                </c:pt>
                <c:pt idx="13200">
                  <c:v>3.8254198348325561</c:v>
                </c:pt>
                <c:pt idx="13201">
                  <c:v>5.7083773656639885</c:v>
                </c:pt>
                <c:pt idx="13202">
                  <c:v>6.1900679132934053</c:v>
                </c:pt>
                <c:pt idx="13203">
                  <c:v>17.093666438536527</c:v>
                </c:pt>
                <c:pt idx="13204">
                  <c:v>15.123145505166677</c:v>
                </c:pt>
                <c:pt idx="13205">
                  <c:v>0.40982714378236712</c:v>
                </c:pt>
                <c:pt idx="13206">
                  <c:v>13.502947057201583</c:v>
                </c:pt>
                <c:pt idx="13207">
                  <c:v>23.049079815166376</c:v>
                </c:pt>
                <c:pt idx="13208">
                  <c:v>21.122409458316813</c:v>
                </c:pt>
                <c:pt idx="13209">
                  <c:v>14.991823359776074</c:v>
                </c:pt>
                <c:pt idx="13210">
                  <c:v>15.210731866122124</c:v>
                </c:pt>
                <c:pt idx="13211">
                  <c:v>6.5841720999673763</c:v>
                </c:pt>
                <c:pt idx="13212">
                  <c:v>6.9344945853721365</c:v>
                </c:pt>
                <c:pt idx="13213">
                  <c:v>4.8325826313606006</c:v>
                </c:pt>
                <c:pt idx="13214">
                  <c:v>1.1542539306531829</c:v>
                </c:pt>
                <c:pt idx="13215">
                  <c:v>6.8592667403019627</c:v>
                </c:pt>
                <c:pt idx="13216">
                  <c:v>0.23466590107998689</c:v>
                </c:pt>
                <c:pt idx="13217">
                  <c:v>2.3489250065603677</c:v>
                </c:pt>
                <c:pt idx="13218">
                  <c:v>9.048753576060431</c:v>
                </c:pt>
                <c:pt idx="13219">
                  <c:v>4.9639506935852582</c:v>
                </c:pt>
                <c:pt idx="13220">
                  <c:v>2.4678886360656986</c:v>
                </c:pt>
                <c:pt idx="13221">
                  <c:v>12.814607797918177</c:v>
                </c:pt>
                <c:pt idx="13222">
                  <c:v>10.187249997187594</c:v>
                </c:pt>
                <c:pt idx="13223">
                  <c:v>9.9244909143212539</c:v>
                </c:pt>
                <c:pt idx="13224">
                  <c:v>8.6984310906556708</c:v>
                </c:pt>
                <c:pt idx="13225">
                  <c:v>6.8592667403019627</c:v>
                </c:pt>
                <c:pt idx="13226">
                  <c:v>8.3481200844594241</c:v>
                </c:pt>
                <c:pt idx="13227">
                  <c:v>7.4285321696783129</c:v>
                </c:pt>
                <c:pt idx="13228">
                  <c:v>3.5626848583040935</c:v>
                </c:pt>
                <c:pt idx="13229">
                  <c:v>3.2561567012979085</c:v>
                </c:pt>
                <c:pt idx="13230">
                  <c:v>5.1829051167653617</c:v>
                </c:pt>
                <c:pt idx="13231">
                  <c:v>0.68492189890903887</c:v>
                </c:pt>
                <c:pt idx="13232">
                  <c:v>5.0201023899482538</c:v>
                </c:pt>
                <c:pt idx="13233">
                  <c:v>2.8070154494075697E-2</c:v>
                </c:pt>
                <c:pt idx="13234">
                  <c:v>2.5117392125859879</c:v>
                </c:pt>
                <c:pt idx="13235">
                  <c:v>9.5180856078045757</c:v>
                </c:pt>
                <c:pt idx="13236">
                  <c:v>10.875570889737382</c:v>
                </c:pt>
                <c:pt idx="13237">
                  <c:v>8.3357615685741511</c:v>
                </c:pt>
                <c:pt idx="13238">
                  <c:v>5.8835386083663694</c:v>
                </c:pt>
                <c:pt idx="13239">
                  <c:v>3.431315648158586</c:v>
                </c:pt>
                <c:pt idx="13240">
                  <c:v>0.84772462572614615</c:v>
                </c:pt>
                <c:pt idx="13241">
                  <c:v>8.2919683880964286</c:v>
                </c:pt>
                <c:pt idx="13242">
                  <c:v>8.6422908735011887</c:v>
                </c:pt>
                <c:pt idx="13243">
                  <c:v>0.80393144524842264</c:v>
                </c:pt>
                <c:pt idx="13244">
                  <c:v>7.1657960452289986</c:v>
                </c:pt>
                <c:pt idx="13245">
                  <c:v>19.777206929493094</c:v>
                </c:pt>
                <c:pt idx="13246">
                  <c:v>31.6441831062325</c:v>
                </c:pt>
                <c:pt idx="13247">
                  <c:v>27.571819094102189</c:v>
                </c:pt>
                <c:pt idx="13248">
                  <c:v>25.732620306122943</c:v>
                </c:pt>
                <c:pt idx="13249">
                  <c:v>18.77002117454802</c:v>
                </c:pt>
                <c:pt idx="13250">
                  <c:v>8.6984310906556708</c:v>
                </c:pt>
                <c:pt idx="13251">
                  <c:v>2.3927181870380907</c:v>
                </c:pt>
                <c:pt idx="13252">
                  <c:v>5.8835386083663694</c:v>
                </c:pt>
                <c:pt idx="13253">
                  <c:v>14.685328492474575</c:v>
                </c:pt>
                <c:pt idx="13254">
                  <c:v>23.487011619943608</c:v>
                </c:pt>
                <c:pt idx="13255">
                  <c:v>19.064187371906382</c:v>
                </c:pt>
                <c:pt idx="13256">
                  <c:v>18.100852193481597</c:v>
                </c:pt>
                <c:pt idx="13257">
                  <c:v>17.88194368713555</c:v>
                </c:pt>
                <c:pt idx="13258">
                  <c:v>9.2553494833552623</c:v>
                </c:pt>
                <c:pt idx="13259">
                  <c:v>5.6645956643947786</c:v>
                </c:pt>
                <c:pt idx="13260">
                  <c:v>3.6940517726078994</c:v>
                </c:pt>
                <c:pt idx="13261">
                  <c:v>0.29080623302655528</c:v>
                </c:pt>
                <c:pt idx="13262">
                  <c:v>3.0809989023580822</c:v>
                </c:pt>
                <c:pt idx="13263">
                  <c:v>2.1176246946243555</c:v>
                </c:pt>
                <c:pt idx="13264">
                  <c:v>3.0933516786390984</c:v>
                </c:pt>
                <c:pt idx="13265">
                  <c:v>4.1005144751671425</c:v>
                </c:pt>
                <c:pt idx="13266">
                  <c:v>0.14709101933305341</c:v>
                </c:pt>
                <c:pt idx="13267">
                  <c:v>6.4090108572649962</c:v>
                </c:pt>
                <c:pt idx="13268">
                  <c:v>8.9926133589059489</c:v>
                </c:pt>
                <c:pt idx="13269">
                  <c:v>10.831777709259658</c:v>
                </c:pt>
                <c:pt idx="13270">
                  <c:v>8.2043935063494935</c:v>
                </c:pt>
                <c:pt idx="13271">
                  <c:v>9.1677631223998155</c:v>
                </c:pt>
                <c:pt idx="13272">
                  <c:v>5.1391119362876374</c:v>
                </c:pt>
                <c:pt idx="13273">
                  <c:v>5.5455746388468814</c:v>
                </c:pt>
                <c:pt idx="13274">
                  <c:v>12.683285652527573</c:v>
                </c:pt>
                <c:pt idx="13275">
                  <c:v>12.332940208705786</c:v>
                </c:pt>
                <c:pt idx="13276">
                  <c:v>8.0853724808015972</c:v>
                </c:pt>
                <c:pt idx="13277">
                  <c:v>22.185659667640181</c:v>
                </c:pt>
                <c:pt idx="13278">
                  <c:v>26.170552110900175</c:v>
                </c:pt>
                <c:pt idx="13279">
                  <c:v>14.391047503031086</c:v>
                </c:pt>
                <c:pt idx="13280">
                  <c:v>3.8815600519870395</c:v>
                </c:pt>
                <c:pt idx="13281">
                  <c:v>1.6044983344816368</c:v>
                </c:pt>
                <c:pt idx="13282">
                  <c:v>6.815474707745091</c:v>
                </c:pt>
                <c:pt idx="13283">
                  <c:v>14.522484440506823</c:v>
                </c:pt>
                <c:pt idx="13284">
                  <c:v>11.325757897523268</c:v>
                </c:pt>
                <c:pt idx="13285">
                  <c:v>0.27845908155771026</c:v>
                </c:pt>
                <c:pt idx="13286">
                  <c:v>9.7808217322538908</c:v>
                </c:pt>
                <c:pt idx="13287">
                  <c:v>11.751369067803322</c:v>
                </c:pt>
                <c:pt idx="13288">
                  <c:v>10.306305460361029</c:v>
                </c:pt>
                <c:pt idx="13289">
                  <c:v>12.889899926556023</c:v>
                </c:pt>
                <c:pt idx="13290">
                  <c:v>12.014105192252636</c:v>
                </c:pt>
                <c:pt idx="13291">
                  <c:v>11.619989526370153</c:v>
                </c:pt>
                <c:pt idx="13292">
                  <c:v>0.42217429525121219</c:v>
                </c:pt>
                <c:pt idx="13293">
                  <c:v>4.2756757178695235</c:v>
                </c:pt>
                <c:pt idx="13294">
                  <c:v>5.7083773656639885</c:v>
                </c:pt>
                <c:pt idx="13295">
                  <c:v>16.918493716625637</c:v>
                </c:pt>
                <c:pt idx="13296">
                  <c:v>10.700409647035</c:v>
                </c:pt>
                <c:pt idx="13297">
                  <c:v>4.2318825373918001</c:v>
                </c:pt>
                <c:pt idx="13298">
                  <c:v>11.98270955696913</c:v>
                </c:pt>
                <c:pt idx="13299">
                  <c:v>3.2247197408637551</c:v>
                </c:pt>
                <c:pt idx="13300">
                  <c:v>3.0809989023580822</c:v>
                </c:pt>
                <c:pt idx="13301">
                  <c:v>7.7664961391978009</c:v>
                </c:pt>
                <c:pt idx="13302">
                  <c:v>3.5626848583040935</c:v>
                </c:pt>
                <c:pt idx="13303">
                  <c:v>0.50976065620665878</c:v>
                </c:pt>
                <c:pt idx="13304">
                  <c:v>0.19087272060226354</c:v>
                </c:pt>
                <c:pt idx="13305">
                  <c:v>4.6259867240657702</c:v>
                </c:pt>
                <c:pt idx="13306">
                  <c:v>6.3337830121948224</c:v>
                </c:pt>
                <c:pt idx="13307">
                  <c:v>16.186510506575178</c:v>
                </c:pt>
                <c:pt idx="13308">
                  <c:v>20.653070539047562</c:v>
                </c:pt>
                <c:pt idx="13309">
                  <c:v>16.799500241178173</c:v>
                </c:pt>
                <c:pt idx="13310">
                  <c:v>6.9030599207796861</c:v>
                </c:pt>
                <c:pt idx="13311">
                  <c:v>14.072223965786449</c:v>
                </c:pt>
                <c:pt idx="13312">
                  <c:v>27.252880764772424</c:v>
                </c:pt>
                <c:pt idx="13313">
                  <c:v>23.705920126289662</c:v>
                </c:pt>
                <c:pt idx="13314">
                  <c:v>17.969530048090999</c:v>
                </c:pt>
                <c:pt idx="13315">
                  <c:v>2.0738349579091859</c:v>
                </c:pt>
                <c:pt idx="13316">
                  <c:v>9.355238112074268</c:v>
                </c:pt>
                <c:pt idx="13317">
                  <c:v>20.915714829828769</c:v>
                </c:pt>
                <c:pt idx="13318">
                  <c:v>19.558298423147043</c:v>
                </c:pt>
                <c:pt idx="13319">
                  <c:v>24.068594240054583</c:v>
                </c:pt>
                <c:pt idx="13320">
                  <c:v>5.5893678193246057</c:v>
                </c:pt>
                <c:pt idx="13321">
                  <c:v>2.0300452211940168</c:v>
                </c:pt>
                <c:pt idx="13322">
                  <c:v>6.8907014048944131</c:v>
                </c:pt>
                <c:pt idx="13323">
                  <c:v>13.546740237679309</c:v>
                </c:pt>
                <c:pt idx="13324">
                  <c:v>5.7521705461417119</c:v>
                </c:pt>
                <c:pt idx="13325">
                  <c:v>0.93529950747307955</c:v>
                </c:pt>
                <c:pt idx="13326">
                  <c:v>4.7888009300913907</c:v>
                </c:pt>
                <c:pt idx="13327">
                  <c:v>4.2195355007150406</c:v>
                </c:pt>
                <c:pt idx="13328">
                  <c:v>11.938858980448842</c:v>
                </c:pt>
                <c:pt idx="13329">
                  <c:v>6.9906348025266203</c:v>
                </c:pt>
                <c:pt idx="13330">
                  <c:v>5.0515370545407041</c:v>
                </c:pt>
                <c:pt idx="13331">
                  <c:v>3.1247886390732513</c:v>
                </c:pt>
                <c:pt idx="13332">
                  <c:v>3.7501919897623823</c:v>
                </c:pt>
                <c:pt idx="13333">
                  <c:v>4.1880893569140767</c:v>
                </c:pt>
                <c:pt idx="13334">
                  <c:v>0.71635656350148913</c:v>
                </c:pt>
                <c:pt idx="13335">
                  <c:v>9.9121897944785466</c:v>
                </c:pt>
                <c:pt idx="13336">
                  <c:v>10.131144217658651</c:v>
                </c:pt>
                <c:pt idx="13337">
                  <c:v>8.4671296307988086</c:v>
                </c:pt>
                <c:pt idx="13338">
                  <c:v>14.028373389266157</c:v>
                </c:pt>
                <c:pt idx="13339">
                  <c:v>17.575448819834051</c:v>
                </c:pt>
                <c:pt idx="13340">
                  <c:v>6.7278986780773069</c:v>
                </c:pt>
                <c:pt idx="13341">
                  <c:v>20.653070539047562</c:v>
                </c:pt>
                <c:pt idx="13342">
                  <c:v>26.652219700112568</c:v>
                </c:pt>
                <c:pt idx="13343">
                  <c:v>23.499340289886746</c:v>
                </c:pt>
                <c:pt idx="13344">
                  <c:v>8.6108562089087393</c:v>
                </c:pt>
                <c:pt idx="13345">
                  <c:v>4.4070437800941802</c:v>
                </c:pt>
                <c:pt idx="13346">
                  <c:v>8.4356949662063592</c:v>
                </c:pt>
                <c:pt idx="13347">
                  <c:v>6.8592667403019627</c:v>
                </c:pt>
                <c:pt idx="13348">
                  <c:v>3.431315648158586</c:v>
                </c:pt>
                <c:pt idx="13349">
                  <c:v>18.88912944208062</c:v>
                </c:pt>
                <c:pt idx="13350">
                  <c:v>22.567412225953987</c:v>
                </c:pt>
                <c:pt idx="13351">
                  <c:v>12.758531864331365</c:v>
                </c:pt>
                <c:pt idx="13352">
                  <c:v>1.4731302722569799</c:v>
                </c:pt>
                <c:pt idx="13353">
                  <c:v>3.4751053848737556</c:v>
                </c:pt>
                <c:pt idx="13354">
                  <c:v>7.0658626475967932</c:v>
                </c:pt>
                <c:pt idx="13355">
                  <c:v>11.53241464462322</c:v>
                </c:pt>
                <c:pt idx="13356">
                  <c:v>14.072223965786449</c:v>
                </c:pt>
                <c:pt idx="13357">
                  <c:v>6.6279652804450997</c:v>
                </c:pt>
                <c:pt idx="13358">
                  <c:v>2.7868223737120617</c:v>
                </c:pt>
                <c:pt idx="13359">
                  <c:v>8.0853724808015972</c:v>
                </c:pt>
                <c:pt idx="13360">
                  <c:v>12.201618063315181</c:v>
                </c:pt>
                <c:pt idx="13361">
                  <c:v>27.133887289324953</c:v>
                </c:pt>
                <c:pt idx="13362">
                  <c:v>35.935570416793986</c:v>
                </c:pt>
                <c:pt idx="13363">
                  <c:v>10.581447165450522</c:v>
                </c:pt>
                <c:pt idx="13364">
                  <c:v>10.875570889737382</c:v>
                </c:pt>
                <c:pt idx="13365">
                  <c:v>13.02126798878068</c:v>
                </c:pt>
                <c:pt idx="13366">
                  <c:v>7.7227029587200775</c:v>
                </c:pt>
                <c:pt idx="13367">
                  <c:v>14.816650637865179</c:v>
                </c:pt>
                <c:pt idx="13368">
                  <c:v>25.282359831402566</c:v>
                </c:pt>
                <c:pt idx="13369">
                  <c:v>12.627152322898198</c:v>
                </c:pt>
                <c:pt idx="13370">
                  <c:v>22.360832389551074</c:v>
                </c:pt>
                <c:pt idx="13371">
                  <c:v>45.437944431906594</c:v>
                </c:pt>
                <c:pt idx="13372">
                  <c:v>19.164217194890099</c:v>
                </c:pt>
                <c:pt idx="13373">
                  <c:v>1.5723025983647637E-2</c:v>
                </c:pt>
                <c:pt idx="13374">
                  <c:v>7.7350626225262022</c:v>
                </c:pt>
                <c:pt idx="13375">
                  <c:v>4.3194574191387334</c:v>
                </c:pt>
                <c:pt idx="13376">
                  <c:v>6.1148400682232324</c:v>
                </c:pt>
                <c:pt idx="13377">
                  <c:v>8.7860174516111194</c:v>
                </c:pt>
                <c:pt idx="13378">
                  <c:v>3.0057653176836516</c:v>
                </c:pt>
                <c:pt idx="13379">
                  <c:v>4.1319491397595938</c:v>
                </c:pt>
                <c:pt idx="13380">
                  <c:v>12.057886893521847</c:v>
                </c:pt>
                <c:pt idx="13381">
                  <c:v>21.779249769440099</c:v>
                </c:pt>
                <c:pt idx="13382">
                  <c:v>21.516490686573757</c:v>
                </c:pt>
                <c:pt idx="13383">
                  <c:v>12.057886893521847</c:v>
                </c:pt>
                <c:pt idx="13384">
                  <c:v>14.904236998820625</c:v>
                </c:pt>
                <c:pt idx="13385">
                  <c:v>20.815799798930186</c:v>
                </c:pt>
                <c:pt idx="13386">
                  <c:v>13.546740237679309</c:v>
                </c:pt>
                <c:pt idx="13387">
                  <c:v>3.8815600519870395</c:v>
                </c:pt>
                <c:pt idx="13388">
                  <c:v>9.7931687689306486</c:v>
                </c:pt>
                <c:pt idx="13389">
                  <c:v>2.6992474919651279</c:v>
                </c:pt>
                <c:pt idx="13390">
                  <c:v>5.1391119362876374</c:v>
                </c:pt>
                <c:pt idx="13391">
                  <c:v>9.6932468505069558</c:v>
                </c:pt>
                <c:pt idx="13392">
                  <c:v>6.4090108572649962</c:v>
                </c:pt>
                <c:pt idx="13393">
                  <c:v>9.6932468505069558</c:v>
                </c:pt>
                <c:pt idx="13394">
                  <c:v>4.6136396873890106</c:v>
                </c:pt>
                <c:pt idx="13395">
                  <c:v>1.5169234527347033</c:v>
                </c:pt>
                <c:pt idx="13396">
                  <c:v>10.099663636232147</c:v>
                </c:pt>
                <c:pt idx="13397">
                  <c:v>39.964313436574272</c:v>
                </c:pt>
                <c:pt idx="13398">
                  <c:v>50.29870048472106</c:v>
                </c:pt>
                <c:pt idx="13399">
                  <c:v>32.125965487530017</c:v>
                </c:pt>
                <c:pt idx="13400">
                  <c:v>19.689620568537649</c:v>
                </c:pt>
                <c:pt idx="13401">
                  <c:v>4.9763092094705303</c:v>
                </c:pt>
                <c:pt idx="13402">
                  <c:v>0.58498838648474727</c:v>
                </c:pt>
                <c:pt idx="13403">
                  <c:v>8.2919683880964286</c:v>
                </c:pt>
                <c:pt idx="13404">
                  <c:v>16.349239766457799</c:v>
                </c:pt>
                <c:pt idx="13405">
                  <c:v>11.357249958158285</c:v>
                </c:pt>
                <c:pt idx="13406">
                  <c:v>17.400276097923157</c:v>
                </c:pt>
                <c:pt idx="13407">
                  <c:v>22.085744636741598</c:v>
                </c:pt>
                <c:pt idx="13408">
                  <c:v>20.11522370337174</c:v>
                </c:pt>
                <c:pt idx="13409">
                  <c:v>8.0292322636471134</c:v>
                </c:pt>
                <c:pt idx="13410">
                  <c:v>0.42217429525121219</c:v>
                </c:pt>
                <c:pt idx="13411">
                  <c:v>13.108842870527615</c:v>
                </c:pt>
                <c:pt idx="13412">
                  <c:v>0.33459941350427863</c:v>
                </c:pt>
                <c:pt idx="13413">
                  <c:v>4.2195355007150406</c:v>
                </c:pt>
                <c:pt idx="13414">
                  <c:v>11.094513833708971</c:v>
                </c:pt>
                <c:pt idx="13415">
                  <c:v>13.459165355932376</c:v>
                </c:pt>
                <c:pt idx="13416">
                  <c:v>9.3867175455799181</c:v>
                </c:pt>
                <c:pt idx="13417">
                  <c:v>11.50092717567161</c:v>
                </c:pt>
                <c:pt idx="13418">
                  <c:v>53.845661123203811</c:v>
                </c:pt>
                <c:pt idx="13419">
                  <c:v>37.512010121906897</c:v>
                </c:pt>
                <c:pt idx="13420">
                  <c:v>26.477046978201674</c:v>
                </c:pt>
                <c:pt idx="13421">
                  <c:v>10.012077275276701</c:v>
                </c:pt>
                <c:pt idx="13422">
                  <c:v>4.3632505996164559</c:v>
                </c:pt>
                <c:pt idx="13423">
                  <c:v>3.9130061957880025</c:v>
                </c:pt>
                <c:pt idx="13424">
                  <c:v>15.473490948988463</c:v>
                </c:pt>
                <c:pt idx="13425">
                  <c:v>14.072223965786449</c:v>
                </c:pt>
                <c:pt idx="13426">
                  <c:v>12.977474808302958</c:v>
                </c:pt>
                <c:pt idx="13427">
                  <c:v>0.36603396330464372</c:v>
                </c:pt>
                <c:pt idx="13428">
                  <c:v>5.326620215666777</c:v>
                </c:pt>
                <c:pt idx="13429">
                  <c:v>12.452002559404329</c:v>
                </c:pt>
                <c:pt idx="13430">
                  <c:v>10.612823286079553</c:v>
                </c:pt>
                <c:pt idx="13431">
                  <c:v>6.2776427950403395</c:v>
                </c:pt>
                <c:pt idx="13432">
                  <c:v>8.8174521162035688</c:v>
                </c:pt>
                <c:pt idx="13433">
                  <c:v>14.77280006134489</c:v>
                </c:pt>
                <c:pt idx="13434">
                  <c:v>9.7370285517761648</c:v>
                </c:pt>
                <c:pt idx="13435">
                  <c:v>15.429755164553308</c:v>
                </c:pt>
                <c:pt idx="13436">
                  <c:v>15.342168803597861</c:v>
                </c:pt>
                <c:pt idx="13437">
                  <c:v>7.6351280769731442</c:v>
                </c:pt>
                <c:pt idx="13438">
                  <c:v>1.6920846954370836</c:v>
                </c:pt>
                <c:pt idx="13439">
                  <c:v>20.696806323482715</c:v>
                </c:pt>
                <c:pt idx="13440">
                  <c:v>18.857607535503469</c:v>
                </c:pt>
                <c:pt idx="13441">
                  <c:v>31.469125176406738</c:v>
                </c:pt>
                <c:pt idx="13442">
                  <c:v>26.827392422023454</c:v>
                </c:pt>
                <c:pt idx="13443">
                  <c:v>0.71635656350148913</c:v>
                </c:pt>
                <c:pt idx="13444">
                  <c:v>7.9416573819001819</c:v>
                </c:pt>
                <c:pt idx="13445">
                  <c:v>15.254582442642411</c:v>
                </c:pt>
                <c:pt idx="13446">
                  <c:v>18.538783998258832</c:v>
                </c:pt>
                <c:pt idx="13447">
                  <c:v>11.619989526370153</c:v>
                </c:pt>
                <c:pt idx="13448">
                  <c:v>1.3294105816721578</c:v>
                </c:pt>
                <c:pt idx="13449">
                  <c:v>26.871128206458618</c:v>
                </c:pt>
                <c:pt idx="13450">
                  <c:v>39.964313436574272</c:v>
                </c:pt>
                <c:pt idx="13451">
                  <c:v>33.87746312246869</c:v>
                </c:pt>
                <c:pt idx="13452">
                  <c:v>7.516107051425247</c:v>
                </c:pt>
                <c:pt idx="13453">
                  <c:v>15.648663670899357</c:v>
                </c:pt>
                <c:pt idx="13454">
                  <c:v>7.7664961391978009</c:v>
                </c:pt>
                <c:pt idx="13455">
                  <c:v>10.787984528781935</c:v>
                </c:pt>
                <c:pt idx="13456">
                  <c:v>11.225881895933627</c:v>
                </c:pt>
                <c:pt idx="13457">
                  <c:v>8.3357615685741511</c:v>
                </c:pt>
                <c:pt idx="13458">
                  <c:v>1.9862554844788474</c:v>
                </c:pt>
                <c:pt idx="13459">
                  <c:v>8.7422242711333951</c:v>
                </c:pt>
                <c:pt idx="13460">
                  <c:v>14.215874781120192</c:v>
                </c:pt>
                <c:pt idx="13461">
                  <c:v>2.1176246946243555</c:v>
                </c:pt>
                <c:pt idx="13462">
                  <c:v>28.741734108929883</c:v>
                </c:pt>
                <c:pt idx="13463">
                  <c:v>17.662920388704368</c:v>
                </c:pt>
                <c:pt idx="13464">
                  <c:v>0.72870360017824909</c:v>
                </c:pt>
                <c:pt idx="13465">
                  <c:v>2.3804170671953835</c:v>
                </c:pt>
                <c:pt idx="13466">
                  <c:v>3.5750422262685162</c:v>
                </c:pt>
                <c:pt idx="13467">
                  <c:v>3.6188239275377261</c:v>
                </c:pt>
                <c:pt idx="13468">
                  <c:v>14.159810326741894</c:v>
                </c:pt>
                <c:pt idx="13469">
                  <c:v>12.364416198448884</c:v>
                </c:pt>
                <c:pt idx="13470">
                  <c:v>0.33459941350427863</c:v>
                </c:pt>
                <c:pt idx="13471">
                  <c:v>6.8907014048944131</c:v>
                </c:pt>
                <c:pt idx="13472">
                  <c:v>1.2856208449569886</c:v>
                </c:pt>
                <c:pt idx="13473">
                  <c:v>17.412604767866295</c:v>
                </c:pt>
                <c:pt idx="13474">
                  <c:v>29.060672438259651</c:v>
                </c:pt>
                <c:pt idx="13475">
                  <c:v>42.41650195915652</c:v>
                </c:pt>
                <c:pt idx="13476">
                  <c:v>26.477046978201674</c:v>
                </c:pt>
                <c:pt idx="13477">
                  <c:v>0.89151780620386945</c:v>
                </c:pt>
                <c:pt idx="13478">
                  <c:v>8.7736589357258445</c:v>
                </c:pt>
                <c:pt idx="13479">
                  <c:v>13.108842870527615</c:v>
                </c:pt>
                <c:pt idx="13480">
                  <c:v>14.947972783255784</c:v>
                </c:pt>
                <c:pt idx="13481">
                  <c:v>13.327797293707718</c:v>
                </c:pt>
                <c:pt idx="13482">
                  <c:v>5.8397454278886451</c:v>
                </c:pt>
                <c:pt idx="13483">
                  <c:v>11.882737130027978</c:v>
                </c:pt>
                <c:pt idx="13484">
                  <c:v>14.072223965786449</c:v>
                </c:pt>
                <c:pt idx="13485">
                  <c:v>11.182088715455905</c:v>
                </c:pt>
                <c:pt idx="13486">
                  <c:v>3.6064768908609657</c:v>
                </c:pt>
                <c:pt idx="13487">
                  <c:v>6.6279652804450997</c:v>
                </c:pt>
                <c:pt idx="13488">
                  <c:v>11.488621464145496</c:v>
                </c:pt>
                <c:pt idx="13489">
                  <c:v>10.963145771484314</c:v>
                </c:pt>
                <c:pt idx="13490">
                  <c:v>3.2561567012979085</c:v>
                </c:pt>
                <c:pt idx="13491">
                  <c:v>0.20323135127962177</c:v>
                </c:pt>
                <c:pt idx="13492">
                  <c:v>3.1809265603860317</c:v>
                </c:pt>
                <c:pt idx="13493">
                  <c:v>1.5607051540039136</c:v>
                </c:pt>
                <c:pt idx="13494">
                  <c:v>2.2175569443357106</c:v>
                </c:pt>
                <c:pt idx="13495">
                  <c:v>5.2390453339198446</c:v>
                </c:pt>
                <c:pt idx="13496">
                  <c:v>17.412604767866295</c:v>
                </c:pt>
                <c:pt idx="13497">
                  <c:v>10.537595441009382</c:v>
                </c:pt>
                <c:pt idx="13498">
                  <c:v>16.361683228486068</c:v>
                </c:pt>
                <c:pt idx="13499">
                  <c:v>15.792314486233099</c:v>
                </c:pt>
                <c:pt idx="13500">
                  <c:v>14.522484440506823</c:v>
                </c:pt>
                <c:pt idx="13501">
                  <c:v>16.755764456743012</c:v>
                </c:pt>
                <c:pt idx="13502">
                  <c:v>23.762099372753088</c:v>
                </c:pt>
                <c:pt idx="13503">
                  <c:v>2.2489939047698639</c:v>
                </c:pt>
                <c:pt idx="13504">
                  <c:v>8.8612338174727778</c:v>
                </c:pt>
                <c:pt idx="13505">
                  <c:v>20.027637342416295</c:v>
                </c:pt>
                <c:pt idx="13506">
                  <c:v>20.290396425282633</c:v>
                </c:pt>
                <c:pt idx="13507">
                  <c:v>12.452002559404329</c:v>
                </c:pt>
                <c:pt idx="13508">
                  <c:v>8.9173855138357752</c:v>
                </c:pt>
                <c:pt idx="13509">
                  <c:v>13.340125963650856</c:v>
                </c:pt>
                <c:pt idx="13510">
                  <c:v>13.371578994976929</c:v>
                </c:pt>
                <c:pt idx="13511">
                  <c:v>7.7227029587200775</c:v>
                </c:pt>
                <c:pt idx="13512">
                  <c:v>3.3560878030884123</c:v>
                </c:pt>
                <c:pt idx="13513">
                  <c:v>6.9030599207796861</c:v>
                </c:pt>
                <c:pt idx="13514">
                  <c:v>7.4285321696783129</c:v>
                </c:pt>
                <c:pt idx="13515">
                  <c:v>3.0057653176836516</c:v>
                </c:pt>
                <c:pt idx="13516">
                  <c:v>1.7796595771840169</c:v>
                </c:pt>
                <c:pt idx="13517">
                  <c:v>17.062259324044511</c:v>
                </c:pt>
                <c:pt idx="13518">
                  <c:v>9.3115011797182596</c:v>
                </c:pt>
                <c:pt idx="13519">
                  <c:v>12.408209378926607</c:v>
                </c:pt>
                <c:pt idx="13520">
                  <c:v>7.2410238902991741</c:v>
                </c:pt>
                <c:pt idx="13521">
                  <c:v>6.8907014048944131</c:v>
                </c:pt>
                <c:pt idx="13522">
                  <c:v>7.2410238902991741</c:v>
                </c:pt>
                <c:pt idx="13523">
                  <c:v>1.9986025211556073</c:v>
                </c:pt>
                <c:pt idx="13524">
                  <c:v>8.0292322636471134</c:v>
                </c:pt>
                <c:pt idx="13525">
                  <c:v>12.289204424270629</c:v>
                </c:pt>
                <c:pt idx="13526">
                  <c:v>27.440382156626452</c:v>
                </c:pt>
                <c:pt idx="13527">
                  <c:v>1.6359375907574925</c:v>
                </c:pt>
                <c:pt idx="13528">
                  <c:v>12.408209378926607</c:v>
                </c:pt>
                <c:pt idx="13529">
                  <c:v>12.364416198448884</c:v>
                </c:pt>
                <c:pt idx="13530">
                  <c:v>8.2481866868272178</c:v>
                </c:pt>
                <c:pt idx="13531">
                  <c:v>17.093666438536527</c:v>
                </c:pt>
                <c:pt idx="13532">
                  <c:v>16.699585210279587</c:v>
                </c:pt>
                <c:pt idx="13533">
                  <c:v>12.320634497179672</c:v>
                </c:pt>
                <c:pt idx="13534">
                  <c:v>3.4751053848737556</c:v>
                </c:pt>
                <c:pt idx="13535">
                  <c:v>0.81628996113369579</c:v>
                </c:pt>
                <c:pt idx="13536">
                  <c:v>4.9763092094705303</c:v>
                </c:pt>
                <c:pt idx="13537">
                  <c:v>11.588513536627056</c:v>
                </c:pt>
                <c:pt idx="13538">
                  <c:v>6.0586998510687478</c:v>
                </c:pt>
                <c:pt idx="13539">
                  <c:v>7.5913348964954208</c:v>
                </c:pt>
                <c:pt idx="13540">
                  <c:v>5.501781458369158</c:v>
                </c:pt>
                <c:pt idx="13541">
                  <c:v>8.0415907795323864</c:v>
                </c:pt>
                <c:pt idx="13542">
                  <c:v>2.5678679505319582</c:v>
                </c:pt>
                <c:pt idx="13543">
                  <c:v>1.5607051540039136</c:v>
                </c:pt>
                <c:pt idx="13544">
                  <c:v>22.448418750506519</c:v>
                </c:pt>
                <c:pt idx="13545">
                  <c:v>37.731033420338079</c:v>
                </c:pt>
                <c:pt idx="13546">
                  <c:v>11.325757897523268</c:v>
                </c:pt>
                <c:pt idx="13547">
                  <c:v>0.94765802335835259</c:v>
                </c:pt>
                <c:pt idx="13548">
                  <c:v>1.1666009673299429</c:v>
                </c:pt>
                <c:pt idx="13549">
                  <c:v>10.612823286079553</c:v>
                </c:pt>
                <c:pt idx="13550">
                  <c:v>15.298318227077571</c:v>
                </c:pt>
                <c:pt idx="13551">
                  <c:v>4.5384118423188369</c:v>
                </c:pt>
                <c:pt idx="13552">
                  <c:v>9.048753576060431</c:v>
                </c:pt>
                <c:pt idx="13553">
                  <c:v>4.0881559592818695</c:v>
                </c:pt>
                <c:pt idx="13554">
                  <c:v>7.9416573819001819</c:v>
                </c:pt>
                <c:pt idx="13555">
                  <c:v>11.970312011774913</c:v>
                </c:pt>
                <c:pt idx="13556">
                  <c:v>4.8325826313606006</c:v>
                </c:pt>
                <c:pt idx="13557">
                  <c:v>13.340125963650856</c:v>
                </c:pt>
                <c:pt idx="13558">
                  <c:v>15.442083834496446</c:v>
                </c:pt>
                <c:pt idx="13559">
                  <c:v>9.8370193454509387</c:v>
                </c:pt>
                <c:pt idx="13560">
                  <c:v>3.7501919897623823</c:v>
                </c:pt>
                <c:pt idx="13561">
                  <c:v>12.101680073999569</c:v>
                </c:pt>
                <c:pt idx="13562">
                  <c:v>13.634326598634756</c:v>
                </c:pt>
                <c:pt idx="13563">
                  <c:v>5.1391119362876374</c:v>
                </c:pt>
                <c:pt idx="13564">
                  <c:v>3.5626848583040935</c:v>
                </c:pt>
                <c:pt idx="13565">
                  <c:v>2.862050218782235</c:v>
                </c:pt>
                <c:pt idx="13566">
                  <c:v>1.7673068009030002</c:v>
                </c:pt>
                <c:pt idx="13567">
                  <c:v>1.8548862743333394</c:v>
                </c:pt>
                <c:pt idx="13568">
                  <c:v>7.1534375293437273</c:v>
                </c:pt>
                <c:pt idx="13569">
                  <c:v>14.378718833087945</c:v>
                </c:pt>
                <c:pt idx="13570">
                  <c:v>5.9711134901133018</c:v>
                </c:pt>
                <c:pt idx="13571">
                  <c:v>1.9986025211556073</c:v>
                </c:pt>
                <c:pt idx="13572">
                  <c:v>0.40982714378236712</c:v>
                </c:pt>
                <c:pt idx="13573">
                  <c:v>16.799500241178173</c:v>
                </c:pt>
                <c:pt idx="13574">
                  <c:v>9.136328457807366</c:v>
                </c:pt>
                <c:pt idx="13575">
                  <c:v>15.517226733423623</c:v>
                </c:pt>
                <c:pt idx="13576">
                  <c:v>8.4233479295295979</c:v>
                </c:pt>
                <c:pt idx="13577">
                  <c:v>6.9906348025266203</c:v>
                </c:pt>
                <c:pt idx="13578">
                  <c:v>8.3043269039817016</c:v>
                </c:pt>
                <c:pt idx="13579">
                  <c:v>5.9273317888440928</c:v>
                </c:pt>
                <c:pt idx="13580">
                  <c:v>11.050720653231249</c:v>
                </c:pt>
                <c:pt idx="13581">
                  <c:v>9.2239159666836628</c:v>
                </c:pt>
                <c:pt idx="13582">
                  <c:v>25.382274862301152</c:v>
                </c:pt>
                <c:pt idx="13583">
                  <c:v>16.580591734832119</c:v>
                </c:pt>
                <c:pt idx="13584">
                  <c:v>2.0861888821110539</c:v>
                </c:pt>
                <c:pt idx="13585">
                  <c:v>5.3142731789900175</c:v>
                </c:pt>
                <c:pt idx="13586">
                  <c:v>7.6789212574508676</c:v>
                </c:pt>
                <c:pt idx="13587">
                  <c:v>5.533227602170121</c:v>
                </c:pt>
                <c:pt idx="13588">
                  <c:v>4.9639506935852582</c:v>
                </c:pt>
                <c:pt idx="13589">
                  <c:v>0.14709101933305341</c:v>
                </c:pt>
                <c:pt idx="13590">
                  <c:v>2.1737637638579872</c:v>
                </c:pt>
                <c:pt idx="13591">
                  <c:v>3.4751053848737556</c:v>
                </c:pt>
                <c:pt idx="13592">
                  <c:v>5.6769427010715381</c:v>
                </c:pt>
                <c:pt idx="13593">
                  <c:v>4.1443076556448668</c:v>
                </c:pt>
                <c:pt idx="13594">
                  <c:v>7.0220694671190698</c:v>
                </c:pt>
                <c:pt idx="13595">
                  <c:v>12.070181125839445</c:v>
                </c:pt>
                <c:pt idx="13596">
                  <c:v>31.906942189098842</c:v>
                </c:pt>
                <c:pt idx="13597">
                  <c:v>10.887940884831167</c:v>
                </c:pt>
                <c:pt idx="13598">
                  <c:v>1.8986760110485084</c:v>
                </c:pt>
                <c:pt idx="13599">
                  <c:v>7.2410238902991741</c:v>
                </c:pt>
                <c:pt idx="13600">
                  <c:v>8.2919683880964286</c:v>
                </c:pt>
                <c:pt idx="13601">
                  <c:v>6.2776427950403395</c:v>
                </c:pt>
                <c:pt idx="13602">
                  <c:v>10.262512279883307</c:v>
                </c:pt>
                <c:pt idx="13603">
                  <c:v>16.655849425844426</c:v>
                </c:pt>
                <c:pt idx="13604">
                  <c:v>14.816650637865179</c:v>
                </c:pt>
                <c:pt idx="13605">
                  <c:v>13.371578994976929</c:v>
                </c:pt>
                <c:pt idx="13606">
                  <c:v>0.49740202552930057</c:v>
                </c:pt>
                <c:pt idx="13607">
                  <c:v>1.3732003183873274</c:v>
                </c:pt>
                <c:pt idx="13608">
                  <c:v>4.482271625164354</c:v>
                </c:pt>
                <c:pt idx="13609">
                  <c:v>5.4894344216923985</c:v>
                </c:pt>
                <c:pt idx="13610">
                  <c:v>1.5921490019631743</c:v>
                </c:pt>
                <c:pt idx="13611">
                  <c:v>2.2927836414850331</c:v>
                </c:pt>
                <c:pt idx="13612">
                  <c:v>2.8070154494075697E-2</c:v>
                </c:pt>
                <c:pt idx="13613">
                  <c:v>5.8521039437739191</c:v>
                </c:pt>
                <c:pt idx="13614">
                  <c:v>10.362422719098486</c:v>
                </c:pt>
                <c:pt idx="13615">
                  <c:v>38.212701009550472</c:v>
                </c:pt>
                <c:pt idx="13616">
                  <c:v>29.235845160170548</c:v>
                </c:pt>
                <c:pt idx="13617">
                  <c:v>5.6331495205938147</c:v>
                </c:pt>
                <c:pt idx="13618">
                  <c:v>23.180516752642109</c:v>
                </c:pt>
                <c:pt idx="13619">
                  <c:v>31.10645106264181</c:v>
                </c:pt>
                <c:pt idx="13620">
                  <c:v>17.662920388704368</c:v>
                </c:pt>
                <c:pt idx="13621">
                  <c:v>13.427712324606302</c:v>
                </c:pt>
                <c:pt idx="13622">
                  <c:v>30.505675205896821</c:v>
                </c:pt>
                <c:pt idx="13623">
                  <c:v>21.222324489215396</c:v>
                </c:pt>
                <c:pt idx="13624">
                  <c:v>45.219035925560554</c:v>
                </c:pt>
                <c:pt idx="13625">
                  <c:v>32.344873993876071</c:v>
                </c:pt>
                <c:pt idx="13626">
                  <c:v>3.7378449530856228</c:v>
                </c:pt>
                <c:pt idx="13627">
                  <c:v>11.926518831297189</c:v>
                </c:pt>
                <c:pt idx="13628">
                  <c:v>19.721142475114799</c:v>
                </c:pt>
                <c:pt idx="13629">
                  <c:v>31.763291373765096</c:v>
                </c:pt>
                <c:pt idx="13630">
                  <c:v>32.770477128710162</c:v>
                </c:pt>
                <c:pt idx="13631">
                  <c:v>19.983786765896006</c:v>
                </c:pt>
                <c:pt idx="13632">
                  <c:v>8.5984976930234644</c:v>
                </c:pt>
                <c:pt idx="13633">
                  <c:v>2.4241528516305415</c:v>
                </c:pt>
                <c:pt idx="13634">
                  <c:v>10.831777709259658</c:v>
                </c:pt>
                <c:pt idx="13635">
                  <c:v>9.0363950601751597</c:v>
                </c:pt>
                <c:pt idx="13636">
                  <c:v>1.5169234527347033</c:v>
                </c:pt>
                <c:pt idx="13637">
                  <c:v>5.9504715773649297E-2</c:v>
                </c:pt>
                <c:pt idx="13638">
                  <c:v>5.5770093034393318</c:v>
                </c:pt>
                <c:pt idx="13639">
                  <c:v>2.9934194289277434</c:v>
                </c:pt>
                <c:pt idx="13640">
                  <c:v>4.4384784446866306</c:v>
                </c:pt>
                <c:pt idx="13641">
                  <c:v>2.8070154494075697E-2</c:v>
                </c:pt>
                <c:pt idx="13642">
                  <c:v>2.0423957016333305</c:v>
                </c:pt>
                <c:pt idx="13643">
                  <c:v>2.7430291932343382</c:v>
                </c:pt>
                <c:pt idx="13644">
                  <c:v>7.6474751136499037</c:v>
                </c:pt>
                <c:pt idx="13645">
                  <c:v>3.3122946226106889</c:v>
                </c:pt>
                <c:pt idx="13646">
                  <c:v>1.8672344589309504</c:v>
                </c:pt>
                <c:pt idx="13647">
                  <c:v>1.5169234527347033</c:v>
                </c:pt>
                <c:pt idx="13648">
                  <c:v>9.0049603955827084</c:v>
                </c:pt>
                <c:pt idx="13649">
                  <c:v>16.711913880222724</c:v>
                </c:pt>
                <c:pt idx="13650">
                  <c:v>19.339275124715861</c:v>
                </c:pt>
                <c:pt idx="13651">
                  <c:v>25.601298160732338</c:v>
                </c:pt>
                <c:pt idx="13652">
                  <c:v>24.550261829266979</c:v>
                </c:pt>
                <c:pt idx="13653">
                  <c:v>22.754913617808015</c:v>
                </c:pt>
                <c:pt idx="13654">
                  <c:v>3.0057653176836516</c:v>
                </c:pt>
                <c:pt idx="13655">
                  <c:v>2.9934194289277434</c:v>
                </c:pt>
                <c:pt idx="13656">
                  <c:v>11.313468256889076</c:v>
                </c:pt>
                <c:pt idx="13657">
                  <c:v>19.633556114159351</c:v>
                </c:pt>
                <c:pt idx="13658">
                  <c:v>18.582519782693993</c:v>
                </c:pt>
                <c:pt idx="13659">
                  <c:v>21.516490686573757</c:v>
                </c:pt>
                <c:pt idx="13660">
                  <c:v>10.218719099405584</c:v>
                </c:pt>
                <c:pt idx="13661">
                  <c:v>13.459165355932376</c:v>
                </c:pt>
                <c:pt idx="13662">
                  <c:v>24.800692242190177</c:v>
                </c:pt>
                <c:pt idx="13663">
                  <c:v>12.889899926556023</c:v>
                </c:pt>
                <c:pt idx="13664">
                  <c:v>9.3115011797182596</c:v>
                </c:pt>
                <c:pt idx="13665">
                  <c:v>10.231101721628736</c:v>
                </c:pt>
                <c:pt idx="13666">
                  <c:v>5.3704133961445013</c:v>
                </c:pt>
                <c:pt idx="13667">
                  <c:v>11.063113606742061</c:v>
                </c:pt>
                <c:pt idx="13668">
                  <c:v>45.437944431906594</c:v>
                </c:pt>
                <c:pt idx="13669">
                  <c:v>55.465836612751886</c:v>
                </c:pt>
                <c:pt idx="13670">
                  <c:v>26.126701534379883</c:v>
                </c:pt>
                <c:pt idx="13671">
                  <c:v>6.1148400682232324</c:v>
                </c:pt>
                <c:pt idx="13672">
                  <c:v>2.7744707453518962</c:v>
                </c:pt>
                <c:pt idx="13673">
                  <c:v>10.700409647035</c:v>
                </c:pt>
                <c:pt idx="13674">
                  <c:v>20.465569147193531</c:v>
                </c:pt>
                <c:pt idx="13675">
                  <c:v>28.128744374326892</c:v>
                </c:pt>
                <c:pt idx="13676">
                  <c:v>32.814212913145326</c:v>
                </c:pt>
                <c:pt idx="13677">
                  <c:v>25.107187109491676</c:v>
                </c:pt>
                <c:pt idx="13678">
                  <c:v>23.268103113597562</c:v>
                </c:pt>
                <c:pt idx="13679">
                  <c:v>14.203546111177054</c:v>
                </c:pt>
                <c:pt idx="13680">
                  <c:v>3.2123681125035901</c:v>
                </c:pt>
                <c:pt idx="13681">
                  <c:v>5.3704133961445013</c:v>
                </c:pt>
                <c:pt idx="13682">
                  <c:v>37.993792503204425</c:v>
                </c:pt>
                <c:pt idx="13683">
                  <c:v>24.725434551177873</c:v>
                </c:pt>
                <c:pt idx="13684">
                  <c:v>17.543926913256904</c:v>
                </c:pt>
                <c:pt idx="13685">
                  <c:v>6.1148400682232324</c:v>
                </c:pt>
                <c:pt idx="13686">
                  <c:v>6.4090108572649962</c:v>
                </c:pt>
                <c:pt idx="13687">
                  <c:v>12.583370621628987</c:v>
                </c:pt>
                <c:pt idx="13688">
                  <c:v>2.5117392125859879</c:v>
                </c:pt>
                <c:pt idx="13689">
                  <c:v>9.4742924273268532</c:v>
                </c:pt>
                <c:pt idx="13690">
                  <c:v>10.131144217658651</c:v>
                </c:pt>
                <c:pt idx="13691">
                  <c:v>2.6868912719215579</c:v>
                </c:pt>
                <c:pt idx="13692">
                  <c:v>8.9050269979505021</c:v>
                </c:pt>
                <c:pt idx="13693">
                  <c:v>1.5483592652480049</c:v>
                </c:pt>
                <c:pt idx="13694">
                  <c:v>13.427712324606302</c:v>
                </c:pt>
                <c:pt idx="13695">
                  <c:v>4.713573085021217</c:v>
                </c:pt>
                <c:pt idx="13696">
                  <c:v>5.1952521534421212</c:v>
                </c:pt>
                <c:pt idx="13697">
                  <c:v>2.5993117984912186</c:v>
                </c:pt>
                <c:pt idx="13698">
                  <c:v>4.9201689923160474</c:v>
                </c:pt>
                <c:pt idx="13699">
                  <c:v>5.6645956643947786</c:v>
                </c:pt>
                <c:pt idx="13700">
                  <c:v>4.1757423202373163</c:v>
                </c:pt>
                <c:pt idx="13701">
                  <c:v>18.188438554437049</c:v>
                </c:pt>
                <c:pt idx="13702">
                  <c:v>14.159810326741894</c:v>
                </c:pt>
                <c:pt idx="13703">
                  <c:v>3.8377783507178291</c:v>
                </c:pt>
                <c:pt idx="13704">
                  <c:v>23.192845422585247</c:v>
                </c:pt>
                <c:pt idx="13705">
                  <c:v>14.741392946852871</c:v>
                </c:pt>
                <c:pt idx="13706">
                  <c:v>9.6618466235400469</c:v>
                </c:pt>
                <c:pt idx="13707">
                  <c:v>19.514447846626755</c:v>
                </c:pt>
                <c:pt idx="13708">
                  <c:v>12.376790785226076</c:v>
                </c:pt>
                <c:pt idx="13709">
                  <c:v>3.1247886390732513</c:v>
                </c:pt>
                <c:pt idx="13710">
                  <c:v>17.619184604269208</c:v>
                </c:pt>
                <c:pt idx="13711">
                  <c:v>19.370797031293012</c:v>
                </c:pt>
                <c:pt idx="13712">
                  <c:v>14.55389155499884</c:v>
                </c:pt>
                <c:pt idx="13713">
                  <c:v>4.05672129468942</c:v>
                </c:pt>
                <c:pt idx="13714">
                  <c:v>21.791578439383237</c:v>
                </c:pt>
                <c:pt idx="13715">
                  <c:v>15.923751423708834</c:v>
                </c:pt>
                <c:pt idx="13716">
                  <c:v>5.4018480607369508</c:v>
                </c:pt>
                <c:pt idx="13717">
                  <c:v>8.0730254441248377</c:v>
                </c:pt>
                <c:pt idx="13718">
                  <c:v>21.090887551739662</c:v>
                </c:pt>
                <c:pt idx="13719">
                  <c:v>19.6020342075822</c:v>
                </c:pt>
                <c:pt idx="13720">
                  <c:v>8.0415907795323864</c:v>
                </c:pt>
                <c:pt idx="13721">
                  <c:v>2.9181904359367183</c:v>
                </c:pt>
                <c:pt idx="13722">
                  <c:v>3.5312490457907924</c:v>
                </c:pt>
                <c:pt idx="13723">
                  <c:v>3.1685783757884209</c:v>
                </c:pt>
                <c:pt idx="13724">
                  <c:v>13.415372175454651</c:v>
                </c:pt>
                <c:pt idx="13725">
                  <c:v>18.232289130957334</c:v>
                </c:pt>
                <c:pt idx="13726">
                  <c:v>21.954307699265861</c:v>
                </c:pt>
                <c:pt idx="13727">
                  <c:v>26.639891030169427</c:v>
                </c:pt>
                <c:pt idx="13728">
                  <c:v>19.852464620505401</c:v>
                </c:pt>
                <c:pt idx="13729">
                  <c:v>5.8397454278886451</c:v>
                </c:pt>
                <c:pt idx="13730">
                  <c:v>0.36603396330464372</c:v>
                </c:pt>
                <c:pt idx="13731">
                  <c:v>22.360832389551074</c:v>
                </c:pt>
                <c:pt idx="13732">
                  <c:v>50.824103858368609</c:v>
                </c:pt>
                <c:pt idx="13733">
                  <c:v>62.778666396063457</c:v>
                </c:pt>
                <c:pt idx="13734">
                  <c:v>50.079677186289871</c:v>
                </c:pt>
                <c:pt idx="13735">
                  <c:v>5.3704133961445013</c:v>
                </c:pt>
                <c:pt idx="13736">
                  <c:v>18.88912944208062</c:v>
                </c:pt>
                <c:pt idx="13737">
                  <c:v>22.917757669775771</c:v>
                </c:pt>
                <c:pt idx="13738">
                  <c:v>23.311838898032715</c:v>
                </c:pt>
                <c:pt idx="13739">
                  <c:v>21.209995819272258</c:v>
                </c:pt>
                <c:pt idx="13740">
                  <c:v>19.545969753203902</c:v>
                </c:pt>
                <c:pt idx="13741">
                  <c:v>19.589705537639063</c:v>
                </c:pt>
                <c:pt idx="13742">
                  <c:v>19.020451587471225</c:v>
                </c:pt>
                <c:pt idx="13743">
                  <c:v>16.480676703933533</c:v>
                </c:pt>
                <c:pt idx="13744">
                  <c:v>12.014105192252636</c:v>
                </c:pt>
                <c:pt idx="13745">
                  <c:v>8.8612338174727778</c:v>
                </c:pt>
                <c:pt idx="13746">
                  <c:v>10.963145771484314</c:v>
                </c:pt>
                <c:pt idx="13747">
                  <c:v>1.0228858684285262</c:v>
                </c:pt>
                <c:pt idx="13748">
                  <c:v>2.6992474919651279</c:v>
                </c:pt>
                <c:pt idx="13749">
                  <c:v>14.259725357640479</c:v>
                </c:pt>
                <c:pt idx="13750">
                  <c:v>17.14984568499996</c:v>
                </c:pt>
                <c:pt idx="13751">
                  <c:v>29.016821861739363</c:v>
                </c:pt>
                <c:pt idx="13752">
                  <c:v>5.5893678193246057</c:v>
                </c:pt>
                <c:pt idx="13753">
                  <c:v>5.7207358815492615</c:v>
                </c:pt>
                <c:pt idx="13754">
                  <c:v>4.7573547862904269</c:v>
                </c:pt>
                <c:pt idx="13755">
                  <c:v>10.17492591892786</c:v>
                </c:pt>
                <c:pt idx="13756">
                  <c:v>0.64112871843131558</c:v>
                </c:pt>
                <c:pt idx="13757">
                  <c:v>6.9030599207796861</c:v>
                </c:pt>
                <c:pt idx="13758">
                  <c:v>1.6359375907574925</c:v>
                </c:pt>
                <c:pt idx="13759">
                  <c:v>8.4671296307988086</c:v>
                </c:pt>
                <c:pt idx="13760">
                  <c:v>14.115959750221608</c:v>
                </c:pt>
                <c:pt idx="13761">
                  <c:v>5.6331495205938147</c:v>
                </c:pt>
                <c:pt idx="13762">
                  <c:v>19.38312570123615</c:v>
                </c:pt>
                <c:pt idx="13763">
                  <c:v>8.0415907795323864</c:v>
                </c:pt>
                <c:pt idx="13764">
                  <c:v>10.218719099405584</c:v>
                </c:pt>
                <c:pt idx="13765">
                  <c:v>3.0809989023580822</c:v>
                </c:pt>
                <c:pt idx="13766">
                  <c:v>19.38312570123615</c:v>
                </c:pt>
                <c:pt idx="13767">
                  <c:v>14.87282988432861</c:v>
                </c:pt>
                <c:pt idx="13768">
                  <c:v>6.0586998510687478</c:v>
                </c:pt>
                <c:pt idx="13769">
                  <c:v>11.138307014186694</c:v>
                </c:pt>
                <c:pt idx="13770">
                  <c:v>3.1685783757884209</c:v>
                </c:pt>
                <c:pt idx="13771">
                  <c:v>8.4671296307988086</c:v>
                </c:pt>
                <c:pt idx="13772">
                  <c:v>6.0586998510687478</c:v>
                </c:pt>
                <c:pt idx="13773">
                  <c:v>0.99143960983547785</c:v>
                </c:pt>
                <c:pt idx="13774">
                  <c:v>3.049558498161375</c:v>
                </c:pt>
                <c:pt idx="13775">
                  <c:v>5.3142731789900175</c:v>
                </c:pt>
                <c:pt idx="13776">
                  <c:v>2.4241528516305415</c:v>
                </c:pt>
                <c:pt idx="13777">
                  <c:v>19.908643866968827</c:v>
                </c:pt>
                <c:pt idx="13778">
                  <c:v>11.457194834999004</c:v>
                </c:pt>
                <c:pt idx="13779">
                  <c:v>6.0272651864762983</c:v>
                </c:pt>
                <c:pt idx="13780">
                  <c:v>14.259725357640479</c:v>
                </c:pt>
                <c:pt idx="13781">
                  <c:v>1.3417622100323232</c:v>
                </c:pt>
                <c:pt idx="13782">
                  <c:v>0.80393144524842264</c:v>
                </c:pt>
                <c:pt idx="13783">
                  <c:v>6.1148400682232324</c:v>
                </c:pt>
                <c:pt idx="13784">
                  <c:v>10.744191348304211</c:v>
                </c:pt>
                <c:pt idx="13785">
                  <c:v>25.238624046967413</c:v>
                </c:pt>
                <c:pt idx="13786">
                  <c:v>33.689961730614662</c:v>
                </c:pt>
                <c:pt idx="13787">
                  <c:v>17.575448819834051</c:v>
                </c:pt>
                <c:pt idx="13788">
                  <c:v>2.6431015352063882</c:v>
                </c:pt>
                <c:pt idx="13789">
                  <c:v>13.108842870527615</c:v>
                </c:pt>
                <c:pt idx="13790">
                  <c:v>16.261653405502351</c:v>
                </c:pt>
                <c:pt idx="13791">
                  <c:v>4.8325826313606006</c:v>
                </c:pt>
                <c:pt idx="13792">
                  <c:v>22.754913617808015</c:v>
                </c:pt>
                <c:pt idx="13793">
                  <c:v>30.505675205896821</c:v>
                </c:pt>
                <c:pt idx="13794">
                  <c:v>19.251803555845548</c:v>
                </c:pt>
                <c:pt idx="13795">
                  <c:v>0.68492189890903887</c:v>
                </c:pt>
                <c:pt idx="13796">
                  <c:v>2.9934194289277434</c:v>
                </c:pt>
                <c:pt idx="13797">
                  <c:v>4.0129281142116957</c:v>
                </c:pt>
                <c:pt idx="13798">
                  <c:v>3.5312490457907924</c:v>
                </c:pt>
                <c:pt idx="13799">
                  <c:v>10.274836358143041</c:v>
                </c:pt>
                <c:pt idx="13800">
                  <c:v>2.4241528516305415</c:v>
                </c:pt>
                <c:pt idx="13801">
                  <c:v>8.8174521162035688</c:v>
                </c:pt>
                <c:pt idx="13802">
                  <c:v>3.6188239275377261</c:v>
                </c:pt>
                <c:pt idx="13803">
                  <c:v>12.420526569661233</c:v>
                </c:pt>
                <c:pt idx="13804">
                  <c:v>19.733471145057937</c:v>
                </c:pt>
                <c:pt idx="13805">
                  <c:v>5.5893678193246057</c:v>
                </c:pt>
                <c:pt idx="13806">
                  <c:v>2.0423957016333305</c:v>
                </c:pt>
                <c:pt idx="13807">
                  <c:v>3.0809989023580822</c:v>
                </c:pt>
                <c:pt idx="13808">
                  <c:v>2.7744707453518962</c:v>
                </c:pt>
                <c:pt idx="13809">
                  <c:v>5.107677271695187</c:v>
                </c:pt>
                <c:pt idx="13810">
                  <c:v>1.8548862743333394</c:v>
                </c:pt>
                <c:pt idx="13811">
                  <c:v>9.5180856078045757</c:v>
                </c:pt>
                <c:pt idx="13812">
                  <c:v>3.7816381335633462</c:v>
                </c:pt>
                <c:pt idx="13813">
                  <c:v>14.685328492474575</c:v>
                </c:pt>
                <c:pt idx="13814">
                  <c:v>13.984637604831002</c:v>
                </c:pt>
                <c:pt idx="13815">
                  <c:v>8.2919683880964286</c:v>
                </c:pt>
                <c:pt idx="13816">
                  <c:v>12.539577441151263</c:v>
                </c:pt>
                <c:pt idx="13817">
                  <c:v>8.8174521162035688</c:v>
                </c:pt>
                <c:pt idx="13818">
                  <c:v>0.71635656350148913</c:v>
                </c:pt>
                <c:pt idx="13819">
                  <c:v>12.639549868092415</c:v>
                </c:pt>
                <c:pt idx="13820">
                  <c:v>25.601298160732338</c:v>
                </c:pt>
                <c:pt idx="13821">
                  <c:v>27.527968517581904</c:v>
                </c:pt>
                <c:pt idx="13822">
                  <c:v>6.0272651864762983</c:v>
                </c:pt>
                <c:pt idx="13823">
                  <c:v>7.3285987720461074</c:v>
                </c:pt>
                <c:pt idx="13824">
                  <c:v>11.576207825100942</c:v>
                </c:pt>
                <c:pt idx="13825">
                  <c:v>11.926518831297189</c:v>
                </c:pt>
                <c:pt idx="13826">
                  <c:v>8.567063028431015</c:v>
                </c:pt>
                <c:pt idx="13827">
                  <c:v>16.011337784664281</c:v>
                </c:pt>
                <c:pt idx="13828">
                  <c:v>4.713573085021217</c:v>
                </c:pt>
                <c:pt idx="13829">
                  <c:v>5.7207358815492615</c:v>
                </c:pt>
                <c:pt idx="13830">
                  <c:v>6.5841720999673763</c:v>
                </c:pt>
                <c:pt idx="13831">
                  <c:v>4.5260533264335638</c:v>
                </c:pt>
                <c:pt idx="13832">
                  <c:v>16.217917621067194</c:v>
                </c:pt>
                <c:pt idx="13833">
                  <c:v>25.282359831402566</c:v>
                </c:pt>
                <c:pt idx="13834">
                  <c:v>21.822985553875256</c:v>
                </c:pt>
                <c:pt idx="13835">
                  <c:v>13.590533418157033</c:v>
                </c:pt>
                <c:pt idx="13836">
                  <c:v>5.7521705461417119</c:v>
                </c:pt>
                <c:pt idx="13837">
                  <c:v>9.8370193454509387</c:v>
                </c:pt>
                <c:pt idx="13838">
                  <c:v>2.9496296922125733</c:v>
                </c:pt>
                <c:pt idx="13839">
                  <c:v>8.2919683880964286</c:v>
                </c:pt>
                <c:pt idx="13840">
                  <c:v>2.2927836414850331</c:v>
                </c:pt>
                <c:pt idx="13841">
                  <c:v>9.3115011797182596</c:v>
                </c:pt>
                <c:pt idx="13842">
                  <c:v>15.573405979887047</c:v>
                </c:pt>
                <c:pt idx="13843">
                  <c:v>6.4213693731502692</c:v>
                </c:pt>
                <c:pt idx="13844">
                  <c:v>19.470712062191598</c:v>
                </c:pt>
                <c:pt idx="13845">
                  <c:v>35.760512486968224</c:v>
                </c:pt>
                <c:pt idx="13846">
                  <c:v>27.309060011235847</c:v>
                </c:pt>
                <c:pt idx="13847">
                  <c:v>5.5455746388468814</c:v>
                </c:pt>
                <c:pt idx="13848">
                  <c:v>5.9711134901133018</c:v>
                </c:pt>
                <c:pt idx="13849">
                  <c:v>6.2338610937711287</c:v>
                </c:pt>
                <c:pt idx="13850">
                  <c:v>2.3804170671953835</c:v>
                </c:pt>
                <c:pt idx="13851">
                  <c:v>0.36603396330464372</c:v>
                </c:pt>
                <c:pt idx="13852">
                  <c:v>1.5045695285328353</c:v>
                </c:pt>
                <c:pt idx="13853">
                  <c:v>11.970312011774913</c:v>
                </c:pt>
                <c:pt idx="13854">
                  <c:v>24.187587715502051</c:v>
                </c:pt>
                <c:pt idx="13855">
                  <c:v>15.429755164553308</c:v>
                </c:pt>
                <c:pt idx="13856">
                  <c:v>5.8397454278886451</c:v>
                </c:pt>
                <c:pt idx="13857">
                  <c:v>11.401043138636009</c:v>
                </c:pt>
                <c:pt idx="13858">
                  <c:v>12.80231356560058</c:v>
                </c:pt>
                <c:pt idx="13859">
                  <c:v>7.6789212574508676</c:v>
                </c:pt>
                <c:pt idx="13860">
                  <c:v>14.128403212249877</c:v>
                </c:pt>
                <c:pt idx="13861">
                  <c:v>10.625181801964828</c:v>
                </c:pt>
                <c:pt idx="13862">
                  <c:v>7.2533709269759346</c:v>
                </c:pt>
                <c:pt idx="13863">
                  <c:v>12.94604473539391</c:v>
                </c:pt>
                <c:pt idx="13864">
                  <c:v>10.143514212752436</c:v>
                </c:pt>
                <c:pt idx="13865">
                  <c:v>7.6912682941276271</c:v>
                </c:pt>
                <c:pt idx="13866">
                  <c:v>3.9567878970572132</c:v>
                </c:pt>
                <c:pt idx="13867">
                  <c:v>19.10803794842667</c:v>
                </c:pt>
                <c:pt idx="13868">
                  <c:v>19.326946454772724</c:v>
                </c:pt>
                <c:pt idx="13869">
                  <c:v>23.268103113597562</c:v>
                </c:pt>
                <c:pt idx="13870">
                  <c:v>16.611998849324138</c:v>
                </c:pt>
                <c:pt idx="13871">
                  <c:v>10.087351037180927</c:v>
                </c:pt>
                <c:pt idx="13872">
                  <c:v>4.5822050227965603</c:v>
                </c:pt>
                <c:pt idx="13873">
                  <c:v>51.831289613313679</c:v>
                </c:pt>
                <c:pt idx="13874">
                  <c:v>56.954689956909355</c:v>
                </c:pt>
                <c:pt idx="13875">
                  <c:v>58.66245180741285</c:v>
                </c:pt>
                <c:pt idx="13876">
                  <c:v>38.913277105108911</c:v>
                </c:pt>
                <c:pt idx="13877">
                  <c:v>8.3357615685741511</c:v>
                </c:pt>
                <c:pt idx="13878">
                  <c:v>24.056265570111446</c:v>
                </c:pt>
                <c:pt idx="13879">
                  <c:v>25.807877997135247</c:v>
                </c:pt>
                <c:pt idx="13880">
                  <c:v>19.020451587471225</c:v>
                </c:pt>
                <c:pt idx="13881">
                  <c:v>16.568263064888981</c:v>
                </c:pt>
                <c:pt idx="13882">
                  <c:v>5.3580663594677409</c:v>
                </c:pt>
                <c:pt idx="13883">
                  <c:v>9.9244909143212539</c:v>
                </c:pt>
                <c:pt idx="13884">
                  <c:v>4.4508254813633901</c:v>
                </c:pt>
                <c:pt idx="13885">
                  <c:v>6.6279652804450997</c:v>
                </c:pt>
                <c:pt idx="13886">
                  <c:v>19.10803794842667</c:v>
                </c:pt>
                <c:pt idx="13887">
                  <c:v>12.276841316701951</c:v>
                </c:pt>
                <c:pt idx="13888">
                  <c:v>8.729865755248122</c:v>
                </c:pt>
                <c:pt idx="13889">
                  <c:v>13.502947057201583</c:v>
                </c:pt>
                <c:pt idx="13890">
                  <c:v>18.88912944208062</c:v>
                </c:pt>
                <c:pt idx="13891">
                  <c:v>8.2919683880964286</c:v>
                </c:pt>
                <c:pt idx="13892">
                  <c:v>6.9782877658498599</c:v>
                </c:pt>
                <c:pt idx="13893">
                  <c:v>4.3946852642089071</c:v>
                </c:pt>
                <c:pt idx="13894">
                  <c:v>5.6645956643947786</c:v>
                </c:pt>
                <c:pt idx="13895">
                  <c:v>4.9201689923160474</c:v>
                </c:pt>
                <c:pt idx="13896">
                  <c:v>8.4794881466840817</c:v>
                </c:pt>
                <c:pt idx="13897">
                  <c:v>11.588513536627056</c:v>
                </c:pt>
                <c:pt idx="13898">
                  <c:v>10.537595441009382</c:v>
                </c:pt>
                <c:pt idx="13899">
                  <c:v>3.0057653176836516</c:v>
                </c:pt>
                <c:pt idx="13900">
                  <c:v>6.2776427950403395</c:v>
                </c:pt>
                <c:pt idx="13901">
                  <c:v>2.6868912719215579</c:v>
                </c:pt>
                <c:pt idx="13902">
                  <c:v>1.7235170641878312</c:v>
                </c:pt>
                <c:pt idx="13903">
                  <c:v>3.9130061957880025</c:v>
                </c:pt>
                <c:pt idx="13904">
                  <c:v>7.9102227173077315</c:v>
                </c:pt>
                <c:pt idx="13905">
                  <c:v>0.76014974397921253</c:v>
                </c:pt>
                <c:pt idx="13906">
                  <c:v>19.207952979325256</c:v>
                </c:pt>
                <c:pt idx="13907">
                  <c:v>33.001714304999361</c:v>
                </c:pt>
                <c:pt idx="13908">
                  <c:v>12.070181125839445</c:v>
                </c:pt>
                <c:pt idx="13909">
                  <c:v>0.33459941350427863</c:v>
                </c:pt>
                <c:pt idx="13910">
                  <c:v>2.4241528516305415</c:v>
                </c:pt>
                <c:pt idx="13911">
                  <c:v>9.2991311846244713</c:v>
                </c:pt>
                <c:pt idx="13912">
                  <c:v>14.334983048652788</c:v>
                </c:pt>
                <c:pt idx="13913">
                  <c:v>1.8986760110485084</c:v>
                </c:pt>
                <c:pt idx="13914">
                  <c:v>13.865644129383536</c:v>
                </c:pt>
                <c:pt idx="13915">
                  <c:v>9.2239159666836628</c:v>
                </c:pt>
                <c:pt idx="13916">
                  <c:v>7.7788431758745595</c:v>
                </c:pt>
                <c:pt idx="13917">
                  <c:v>21.484968779996606</c:v>
                </c:pt>
                <c:pt idx="13918">
                  <c:v>1.3417622100323232</c:v>
                </c:pt>
                <c:pt idx="13919">
                  <c:v>1.9862554844788474</c:v>
                </c:pt>
                <c:pt idx="13920">
                  <c:v>7.284805591568384</c:v>
                </c:pt>
                <c:pt idx="13921">
                  <c:v>5.4894344216923985</c:v>
                </c:pt>
                <c:pt idx="13922">
                  <c:v>1.4731302722569799</c:v>
                </c:pt>
                <c:pt idx="13923">
                  <c:v>7.4599668342707632</c:v>
                </c:pt>
                <c:pt idx="13924">
                  <c:v>16.086595475676589</c:v>
                </c:pt>
                <c:pt idx="13925">
                  <c:v>30.405760174998235</c:v>
                </c:pt>
                <c:pt idx="13926">
                  <c:v>28.785584685450171</c:v>
                </c:pt>
                <c:pt idx="13927">
                  <c:v>9.5618787882823</c:v>
                </c:pt>
                <c:pt idx="13928">
                  <c:v>4.1319491397595938</c:v>
                </c:pt>
                <c:pt idx="13929">
                  <c:v>5.1391119362876374</c:v>
                </c:pt>
                <c:pt idx="13930">
                  <c:v>15.398233257976157</c:v>
                </c:pt>
                <c:pt idx="13931">
                  <c:v>40.402130449266373</c:v>
                </c:pt>
                <c:pt idx="13932">
                  <c:v>41.015234975954499</c:v>
                </c:pt>
                <c:pt idx="13933">
                  <c:v>37.205515254605395</c:v>
                </c:pt>
                <c:pt idx="13934">
                  <c:v>0.19087272060226354</c:v>
                </c:pt>
                <c:pt idx="13935">
                  <c:v>20.903386159885628</c:v>
                </c:pt>
                <c:pt idx="13936">
                  <c:v>14.247396687697341</c:v>
                </c:pt>
                <c:pt idx="13937">
                  <c:v>8.9926133589059489</c:v>
                </c:pt>
                <c:pt idx="13938">
                  <c:v>16.217917621067194</c:v>
                </c:pt>
                <c:pt idx="13939">
                  <c:v>4.4946186618411144</c:v>
                </c:pt>
                <c:pt idx="13940">
                  <c:v>39.701554353707927</c:v>
                </c:pt>
                <c:pt idx="13941">
                  <c:v>4.2318825373918001</c:v>
                </c:pt>
                <c:pt idx="13942">
                  <c:v>13.634326598634756</c:v>
                </c:pt>
                <c:pt idx="13943">
                  <c:v>14.991823359776074</c:v>
                </c:pt>
                <c:pt idx="13944">
                  <c:v>13.327797293707718</c:v>
                </c:pt>
                <c:pt idx="13945">
                  <c:v>2.862050218782235</c:v>
                </c:pt>
                <c:pt idx="13946">
                  <c:v>2.3365664906750947</c:v>
                </c:pt>
                <c:pt idx="13947">
                  <c:v>2.5993117984912186</c:v>
                </c:pt>
                <c:pt idx="13948">
                  <c:v>3.7064102884931724</c:v>
                </c:pt>
                <c:pt idx="13949">
                  <c:v>4.8449411472458737</c:v>
                </c:pt>
                <c:pt idx="13950">
                  <c:v>7.6789212574508676</c:v>
                </c:pt>
                <c:pt idx="13951">
                  <c:v>15.999009114721144</c:v>
                </c:pt>
                <c:pt idx="13952">
                  <c:v>13.590533418157033</c:v>
                </c:pt>
                <c:pt idx="13953">
                  <c:v>15.692399455334513</c:v>
                </c:pt>
                <c:pt idx="13954">
                  <c:v>13.590533418157033</c:v>
                </c:pt>
                <c:pt idx="13955">
                  <c:v>5.9711134901133018</c:v>
                </c:pt>
                <c:pt idx="13956">
                  <c:v>0.49740202552930057</c:v>
                </c:pt>
                <c:pt idx="13957">
                  <c:v>13.121217457304807</c:v>
                </c:pt>
                <c:pt idx="13958">
                  <c:v>27.965900322359133</c:v>
                </c:pt>
                <c:pt idx="13959">
                  <c:v>26.082965749944726</c:v>
                </c:pt>
                <c:pt idx="13960">
                  <c:v>8.6108562089087393</c:v>
                </c:pt>
                <c:pt idx="13961">
                  <c:v>2.9934194289277434</c:v>
                </c:pt>
                <c:pt idx="13962">
                  <c:v>8.2481866868272178</c:v>
                </c:pt>
                <c:pt idx="13963">
                  <c:v>10.963145771484314</c:v>
                </c:pt>
                <c:pt idx="13964">
                  <c:v>13.590533418157033</c:v>
                </c:pt>
                <c:pt idx="13965">
                  <c:v>12.408209378926607</c:v>
                </c:pt>
                <c:pt idx="13966">
                  <c:v>6.1462747328156828</c:v>
                </c:pt>
                <c:pt idx="13967">
                  <c:v>0.54119520600702387</c:v>
                </c:pt>
                <c:pt idx="13968">
                  <c:v>18.419790522811368</c:v>
                </c:pt>
                <c:pt idx="13969">
                  <c:v>23.061408485109514</c:v>
                </c:pt>
                <c:pt idx="13970">
                  <c:v>20.828128468873324</c:v>
                </c:pt>
                <c:pt idx="13971">
                  <c:v>18.113180863424741</c:v>
                </c:pt>
                <c:pt idx="13972">
                  <c:v>1.1542539306531829</c:v>
                </c:pt>
                <c:pt idx="13973">
                  <c:v>7.9416573819001819</c:v>
                </c:pt>
                <c:pt idx="13974">
                  <c:v>7.284805591568384</c:v>
                </c:pt>
                <c:pt idx="13975">
                  <c:v>4.2318825373918001</c:v>
                </c:pt>
                <c:pt idx="13976">
                  <c:v>6.8592667403019627</c:v>
                </c:pt>
                <c:pt idx="13977">
                  <c:v>36.373502221571222</c:v>
                </c:pt>
                <c:pt idx="13978">
                  <c:v>20.784392684438167</c:v>
                </c:pt>
                <c:pt idx="13979">
                  <c:v>1.6359375907574925</c:v>
                </c:pt>
                <c:pt idx="13980">
                  <c:v>13.240210932752273</c:v>
                </c:pt>
                <c:pt idx="13981">
                  <c:v>20.94723673640592</c:v>
                </c:pt>
                <c:pt idx="13982">
                  <c:v>23.487011619943608</c:v>
                </c:pt>
                <c:pt idx="15983">
                  <c:v>21.341317964662863</c:v>
                </c:pt>
                <c:pt idx="15984">
                  <c:v>6.9344945853721365</c:v>
                </c:pt>
                <c:pt idx="15985">
                  <c:v>3.3122946226106889</c:v>
                </c:pt>
                <c:pt idx="15986">
                  <c:v>21.309910850170848</c:v>
                </c:pt>
                <c:pt idx="15987">
                  <c:v>44.168114386180321</c:v>
                </c:pt>
                <c:pt idx="15988">
                  <c:v>49.992090825334429</c:v>
                </c:pt>
                <c:pt idx="15989">
                  <c:v>15.704728125277652</c:v>
                </c:pt>
                <c:pt idx="15990">
                  <c:v>11.838943949550258</c:v>
                </c:pt>
                <c:pt idx="15991">
                  <c:v>14.947972783255784</c:v>
                </c:pt>
                <c:pt idx="15992">
                  <c:v>22.260917358652488</c:v>
                </c:pt>
                <c:pt idx="15993">
                  <c:v>32.37628110836809</c:v>
                </c:pt>
                <c:pt idx="15994">
                  <c:v>22.786320732300037</c:v>
                </c:pt>
                <c:pt idx="15995">
                  <c:v>13.327797293707718</c:v>
                </c:pt>
                <c:pt idx="15996">
                  <c:v>12.145473254477293</c:v>
                </c:pt>
                <c:pt idx="15997">
                  <c:v>14.247396687697341</c:v>
                </c:pt>
                <c:pt idx="15998">
                  <c:v>6.6279652804450997</c:v>
                </c:pt>
                <c:pt idx="15999">
                  <c:v>28.097222467749738</c:v>
                </c:pt>
                <c:pt idx="16000">
                  <c:v>39.745290138143083</c:v>
                </c:pt>
                <c:pt idx="16001">
                  <c:v>18.945193896458914</c:v>
                </c:pt>
                <c:pt idx="16002">
                  <c:v>1.3294105816721578</c:v>
                </c:pt>
                <c:pt idx="16003">
                  <c:v>2.4241528516305415</c:v>
                </c:pt>
                <c:pt idx="16004">
                  <c:v>5.1952521534421212</c:v>
                </c:pt>
                <c:pt idx="16005">
                  <c:v>6.0586998510687478</c:v>
                </c:pt>
                <c:pt idx="16006">
                  <c:v>6.8031265231474807</c:v>
                </c:pt>
                <c:pt idx="16007">
                  <c:v>10.875570889737382</c:v>
                </c:pt>
                <c:pt idx="16008">
                  <c:v>12.145473254477293</c:v>
                </c:pt>
                <c:pt idx="16009">
                  <c:v>12.101680073999569</c:v>
                </c:pt>
                <c:pt idx="16010">
                  <c:v>12.189254955746502</c:v>
                </c:pt>
                <c:pt idx="16011">
                  <c:v>6.7593333426697555</c:v>
                </c:pt>
                <c:pt idx="16012">
                  <c:v>15.573405979887047</c:v>
                </c:pt>
                <c:pt idx="16013">
                  <c:v>20.127552373314884</c:v>
                </c:pt>
                <c:pt idx="16014">
                  <c:v>0.99143960983547785</c:v>
                </c:pt>
                <c:pt idx="16015">
                  <c:v>7.9854505623779044</c:v>
                </c:pt>
                <c:pt idx="16016">
                  <c:v>4.2318825373918001</c:v>
                </c:pt>
                <c:pt idx="16017">
                  <c:v>1.7358663967062937</c:v>
                </c:pt>
                <c:pt idx="16018">
                  <c:v>12.933681627825235</c:v>
                </c:pt>
                <c:pt idx="16019">
                  <c:v>8.7736589357258445</c:v>
                </c:pt>
                <c:pt idx="16020">
                  <c:v>3.8254198348325561</c:v>
                </c:pt>
                <c:pt idx="16021">
                  <c:v>1.035232790313201</c:v>
                </c:pt>
                <c:pt idx="16022">
                  <c:v>7.9977987469755156</c:v>
                </c:pt>
                <c:pt idx="16023">
                  <c:v>10.099663636232147</c:v>
                </c:pt>
                <c:pt idx="16024">
                  <c:v>15.004152029719211</c:v>
                </c:pt>
                <c:pt idx="16025">
                  <c:v>1.9548208198863972</c:v>
                </c:pt>
                <c:pt idx="16026">
                  <c:v>0.29080623302655528</c:v>
                </c:pt>
                <c:pt idx="16027">
                  <c:v>6.4651625536279917</c:v>
                </c:pt>
                <c:pt idx="16028">
                  <c:v>8.7422242711333951</c:v>
                </c:pt>
                <c:pt idx="16029">
                  <c:v>2.6992474919651279</c:v>
                </c:pt>
                <c:pt idx="16030">
                  <c:v>9.4428233251088631</c:v>
                </c:pt>
                <c:pt idx="16031">
                  <c:v>0.94765802335835259</c:v>
                </c:pt>
                <c:pt idx="16032">
                  <c:v>16.349239766457799</c:v>
                </c:pt>
                <c:pt idx="16033">
                  <c:v>26.158223440957034</c:v>
                </c:pt>
                <c:pt idx="16034">
                  <c:v>20.027637342416295</c:v>
                </c:pt>
                <c:pt idx="16035">
                  <c:v>6.4090108572649962</c:v>
                </c:pt>
                <c:pt idx="16036">
                  <c:v>2.1299820625887773</c:v>
                </c:pt>
                <c:pt idx="16037">
                  <c:v>5.8397454278886451</c:v>
                </c:pt>
                <c:pt idx="16038">
                  <c:v>0.11564499032417513</c:v>
                </c:pt>
                <c:pt idx="16039">
                  <c:v>25.250952716910547</c:v>
                </c:pt>
                <c:pt idx="16040">
                  <c:v>35.453902827581601</c:v>
                </c:pt>
                <c:pt idx="16041">
                  <c:v>17.981858718034136</c:v>
                </c:pt>
                <c:pt idx="16042">
                  <c:v>13.284004113229994</c:v>
                </c:pt>
                <c:pt idx="16043">
                  <c:v>19.545969753203902</c:v>
                </c:pt>
                <c:pt idx="16044">
                  <c:v>6.5841720999673763</c:v>
                </c:pt>
                <c:pt idx="16045">
                  <c:v>23.586926650842194</c:v>
                </c:pt>
                <c:pt idx="16046">
                  <c:v>2.7430291932343382</c:v>
                </c:pt>
                <c:pt idx="16047">
                  <c:v>15.82383639281025</c:v>
                </c:pt>
                <c:pt idx="16048">
                  <c:v>20.465569147193531</c:v>
                </c:pt>
                <c:pt idx="16049">
                  <c:v>22.52367644151883</c:v>
                </c:pt>
                <c:pt idx="16050">
                  <c:v>21.516490686573757</c:v>
                </c:pt>
                <c:pt idx="16051">
                  <c:v>21.16614524275197</c:v>
                </c:pt>
                <c:pt idx="16052">
                  <c:v>4.4384784446866306</c:v>
                </c:pt>
                <c:pt idx="16053">
                  <c:v>16.186510506575178</c:v>
                </c:pt>
                <c:pt idx="16054">
                  <c:v>11.719950474102792</c:v>
                </c:pt>
                <c:pt idx="16055">
                  <c:v>9.968341490841544</c:v>
                </c:pt>
                <c:pt idx="16056">
                  <c:v>14.566220224941977</c:v>
                </c:pt>
                <c:pt idx="16057">
                  <c:v>10.231101721628736</c:v>
                </c:pt>
                <c:pt idx="16058">
                  <c:v>13.77805776842809</c:v>
                </c:pt>
                <c:pt idx="16059">
                  <c:v>5.9711134901133018</c:v>
                </c:pt>
                <c:pt idx="16060">
                  <c:v>7.6789212574508676</c:v>
                </c:pt>
                <c:pt idx="16061">
                  <c:v>4.0881559592818695</c:v>
                </c:pt>
                <c:pt idx="16062">
                  <c:v>9.4305107260576424</c:v>
                </c:pt>
                <c:pt idx="16063">
                  <c:v>6.1148400682232324</c:v>
                </c:pt>
                <c:pt idx="16064">
                  <c:v>13.383976540171147</c:v>
                </c:pt>
                <c:pt idx="16065">
                  <c:v>8.4794881466840817</c:v>
                </c:pt>
                <c:pt idx="16066">
                  <c:v>3.5750422262685162</c:v>
                </c:pt>
                <c:pt idx="16067">
                  <c:v>7.2410238902991741</c:v>
                </c:pt>
                <c:pt idx="16068">
                  <c:v>14.291132472132501</c:v>
                </c:pt>
                <c:pt idx="16069">
                  <c:v>19.502119176683617</c:v>
                </c:pt>
                <c:pt idx="16070">
                  <c:v>18.232289130957334</c:v>
                </c:pt>
                <c:pt idx="16071">
                  <c:v>20.596891292584129</c:v>
                </c:pt>
                <c:pt idx="16072">
                  <c:v>18.451197637303387</c:v>
                </c:pt>
                <c:pt idx="16073">
                  <c:v>15.82383639281025</c:v>
                </c:pt>
                <c:pt idx="16074">
                  <c:v>5.9504715773649297E-2</c:v>
                </c:pt>
                <c:pt idx="16075">
                  <c:v>15.967487208143993</c:v>
                </c:pt>
                <c:pt idx="16076">
                  <c:v>0.64112871843131558</c:v>
                </c:pt>
                <c:pt idx="16077">
                  <c:v>21.309910850170848</c:v>
                </c:pt>
                <c:pt idx="16078">
                  <c:v>55.728595695618225</c:v>
                </c:pt>
                <c:pt idx="16079">
                  <c:v>61.421249989381735</c:v>
                </c:pt>
                <c:pt idx="16080">
                  <c:v>47.452315941796734</c:v>
                </c:pt>
                <c:pt idx="16081">
                  <c:v>14.566220224941977</c:v>
                </c:pt>
                <c:pt idx="16082">
                  <c:v>6.5965306158526502</c:v>
                </c:pt>
                <c:pt idx="16083">
                  <c:v>6.9906348025266203</c:v>
                </c:pt>
                <c:pt idx="16084">
                  <c:v>10.700409647035</c:v>
                </c:pt>
                <c:pt idx="16085">
                  <c:v>24.319024652977788</c:v>
                </c:pt>
                <c:pt idx="16086">
                  <c:v>28.347652880672936</c:v>
                </c:pt>
                <c:pt idx="16087">
                  <c:v>30.449610751518531</c:v>
                </c:pt>
                <c:pt idx="16088">
                  <c:v>28.785584685450171</c:v>
                </c:pt>
                <c:pt idx="16089">
                  <c:v>21.078558881796525</c:v>
                </c:pt>
                <c:pt idx="16090">
                  <c:v>19.15177373286183</c:v>
                </c:pt>
                <c:pt idx="16091">
                  <c:v>7.7664961391978009</c:v>
                </c:pt>
                <c:pt idx="16092">
                  <c:v>19.94005098146085</c:v>
                </c:pt>
                <c:pt idx="16093">
                  <c:v>26.201959225392198</c:v>
                </c:pt>
                <c:pt idx="16094">
                  <c:v>22.873907093255482</c:v>
                </c:pt>
                <c:pt idx="16095">
                  <c:v>22.436090080563382</c:v>
                </c:pt>
                <c:pt idx="16096">
                  <c:v>0.84772462572614615</c:v>
                </c:pt>
                <c:pt idx="16097">
                  <c:v>27.615554878537345</c:v>
                </c:pt>
                <c:pt idx="16098">
                  <c:v>36.548674943482119</c:v>
                </c:pt>
                <c:pt idx="16099">
                  <c:v>34.05263584437958</c:v>
                </c:pt>
                <c:pt idx="16100">
                  <c:v>0.84772462572614615</c:v>
                </c:pt>
                <c:pt idx="16101">
                  <c:v>1.5169234527347033</c:v>
                </c:pt>
                <c:pt idx="16102">
                  <c:v>2.0738349579091859</c:v>
                </c:pt>
                <c:pt idx="16103">
                  <c:v>6.9782877658498599</c:v>
                </c:pt>
                <c:pt idx="16104">
                  <c:v>13.765694660859412</c:v>
                </c:pt>
                <c:pt idx="16105">
                  <c:v>1.6797273274726614</c:v>
                </c:pt>
                <c:pt idx="16106">
                  <c:v>3.6188239275377261</c:v>
                </c:pt>
                <c:pt idx="16107">
                  <c:v>11.325757897523268</c:v>
                </c:pt>
                <c:pt idx="16108">
                  <c:v>4.4946186618411144</c:v>
                </c:pt>
                <c:pt idx="16109">
                  <c:v>2.730681008636727</c:v>
                </c:pt>
                <c:pt idx="16110">
                  <c:v>2.4678886360656986</c:v>
                </c:pt>
                <c:pt idx="16111">
                  <c:v>3.1247886390732513</c:v>
                </c:pt>
                <c:pt idx="16112">
                  <c:v>1.6044983344816368</c:v>
                </c:pt>
                <c:pt idx="16113">
                  <c:v>14.785243523373163</c:v>
                </c:pt>
                <c:pt idx="16114">
                  <c:v>24.725434551177873</c:v>
                </c:pt>
                <c:pt idx="16115">
                  <c:v>28.929235500783911</c:v>
                </c:pt>
                <c:pt idx="16116">
                  <c:v>11.719950474102792</c:v>
                </c:pt>
                <c:pt idx="16117">
                  <c:v>5.5770093034393318</c:v>
                </c:pt>
                <c:pt idx="16118">
                  <c:v>13.984637604831002</c:v>
                </c:pt>
                <c:pt idx="16119">
                  <c:v>13.108842870527615</c:v>
                </c:pt>
                <c:pt idx="16120">
                  <c:v>11.882737130027978</c:v>
                </c:pt>
                <c:pt idx="16121">
                  <c:v>3.387525911443416</c:v>
                </c:pt>
                <c:pt idx="16122">
                  <c:v>4.5260533264335638</c:v>
                </c:pt>
                <c:pt idx="16123">
                  <c:v>9.4305107260576424</c:v>
                </c:pt>
                <c:pt idx="16124">
                  <c:v>2.1299820625887773</c:v>
                </c:pt>
                <c:pt idx="16125">
                  <c:v>2.3051318260826443</c:v>
                </c:pt>
                <c:pt idx="16126">
                  <c:v>13.459165355932376</c:v>
                </c:pt>
                <c:pt idx="16127">
                  <c:v>5.9273317888440928</c:v>
                </c:pt>
                <c:pt idx="16128">
                  <c:v>9.4742924273268532</c:v>
                </c:pt>
                <c:pt idx="16129">
                  <c:v>10.131144217658651</c:v>
                </c:pt>
                <c:pt idx="16130">
                  <c:v>4.0005810775349362</c:v>
                </c:pt>
                <c:pt idx="16131">
                  <c:v>3.4436626848353455</c:v>
                </c:pt>
                <c:pt idx="16132">
                  <c:v>1.9548208198863972</c:v>
                </c:pt>
                <c:pt idx="16133">
                  <c:v>0.81628996113369579</c:v>
                </c:pt>
                <c:pt idx="16134">
                  <c:v>3.0809989023580822</c:v>
                </c:pt>
                <c:pt idx="16135">
                  <c:v>0.42217429525121219</c:v>
                </c:pt>
                <c:pt idx="16136">
                  <c:v>2.8743972554589949</c:v>
                </c:pt>
                <c:pt idx="16137">
                  <c:v>5.7521705461417119</c:v>
                </c:pt>
                <c:pt idx="16138">
                  <c:v>1.198035631922393</c:v>
                </c:pt>
                <c:pt idx="16139">
                  <c:v>5.6769427010715381</c:v>
                </c:pt>
                <c:pt idx="16140">
                  <c:v>23.368018144496144</c:v>
                </c:pt>
                <c:pt idx="16141">
                  <c:v>24.024858455619427</c:v>
                </c:pt>
                <c:pt idx="16142">
                  <c:v>11.895123196013683</c:v>
                </c:pt>
                <c:pt idx="16143">
                  <c:v>13.208803818260254</c:v>
                </c:pt>
                <c:pt idx="16144">
                  <c:v>4.5384118423188369</c:v>
                </c:pt>
                <c:pt idx="16145">
                  <c:v>2.6116611310096816</c:v>
                </c:pt>
                <c:pt idx="16146">
                  <c:v>18.626370359214281</c:v>
                </c:pt>
                <c:pt idx="16147">
                  <c:v>29.09207955275167</c:v>
                </c:pt>
                <c:pt idx="16148">
                  <c:v>19.195624309382119</c:v>
                </c:pt>
                <c:pt idx="16149">
                  <c:v>20.071373126851451</c:v>
                </c:pt>
                <c:pt idx="16150">
                  <c:v>4.05672129468942</c:v>
                </c:pt>
                <c:pt idx="16151">
                  <c:v>39.526381631797044</c:v>
                </c:pt>
                <c:pt idx="16152">
                  <c:v>42.066156515334733</c:v>
                </c:pt>
                <c:pt idx="16153">
                  <c:v>19.076630833934651</c:v>
                </c:pt>
                <c:pt idx="16154">
                  <c:v>0.64112871843131558</c:v>
                </c:pt>
                <c:pt idx="16155">
                  <c:v>24.625519520279283</c:v>
                </c:pt>
                <c:pt idx="16156">
                  <c:v>24.494197374888678</c:v>
                </c:pt>
                <c:pt idx="16157">
                  <c:v>7.9977987469755156</c:v>
                </c:pt>
                <c:pt idx="16158">
                  <c:v>0.59733553795359229</c:v>
                </c:pt>
                <c:pt idx="16159">
                  <c:v>17.706770965224656</c:v>
                </c:pt>
                <c:pt idx="16160">
                  <c:v>16.393090342978091</c:v>
                </c:pt>
                <c:pt idx="16161">
                  <c:v>15.56107730994391</c:v>
                </c:pt>
                <c:pt idx="16162">
                  <c:v>13.284004113229994</c:v>
                </c:pt>
                <c:pt idx="16163">
                  <c:v>7.3285987720461074</c:v>
                </c:pt>
                <c:pt idx="16164">
                  <c:v>3.6940517726078994</c:v>
                </c:pt>
                <c:pt idx="16165">
                  <c:v>10.875570889737382</c:v>
                </c:pt>
                <c:pt idx="16166">
                  <c:v>15.429755164553308</c:v>
                </c:pt>
                <c:pt idx="16167">
                  <c:v>7.54755319522621</c:v>
                </c:pt>
                <c:pt idx="16168">
                  <c:v>13.427712324606302</c:v>
                </c:pt>
                <c:pt idx="16169">
                  <c:v>13.559034469996908</c:v>
                </c:pt>
                <c:pt idx="16170">
                  <c:v>1.198035631922393</c:v>
                </c:pt>
                <c:pt idx="16171">
                  <c:v>6.4090108572649962</c:v>
                </c:pt>
                <c:pt idx="16172">
                  <c:v>11.676099897582501</c:v>
                </c:pt>
                <c:pt idx="16173">
                  <c:v>10.887940884831167</c:v>
                </c:pt>
                <c:pt idx="16174">
                  <c:v>11.182088715455905</c:v>
                </c:pt>
                <c:pt idx="16175">
                  <c:v>3.1371448591168223</c:v>
                </c:pt>
                <c:pt idx="16176">
                  <c:v>9.4866739016291515</c:v>
                </c:pt>
                <c:pt idx="16177">
                  <c:v>2.730681008636727</c:v>
                </c:pt>
                <c:pt idx="16178">
                  <c:v>3.1371448591168223</c:v>
                </c:pt>
                <c:pt idx="16179">
                  <c:v>22.579740895897125</c:v>
                </c:pt>
                <c:pt idx="16180">
                  <c:v>5.4142065766222247</c:v>
                </c:pt>
                <c:pt idx="16181">
                  <c:v>4.876375811838324</c:v>
                </c:pt>
                <c:pt idx="16182">
                  <c:v>2.3489250065603677</c:v>
                </c:pt>
                <c:pt idx="16183">
                  <c:v>3.5750422262685162</c:v>
                </c:pt>
                <c:pt idx="16184">
                  <c:v>9.4428233251088631</c:v>
                </c:pt>
                <c:pt idx="16185">
                  <c:v>3.4436626848353455</c:v>
                </c:pt>
                <c:pt idx="16186">
                  <c:v>5.4456412412146751</c:v>
                </c:pt>
                <c:pt idx="16187">
                  <c:v>4.4508254813633901</c:v>
                </c:pt>
                <c:pt idx="16188">
                  <c:v>5.7207358815492615</c:v>
                </c:pt>
                <c:pt idx="16189">
                  <c:v>6.3337830121948224</c:v>
                </c:pt>
                <c:pt idx="16190">
                  <c:v>14.347311718595929</c:v>
                </c:pt>
                <c:pt idx="16191">
                  <c:v>1.1104607501754598</c:v>
                </c:pt>
                <c:pt idx="16192">
                  <c:v>4.6574328678667332</c:v>
                </c:pt>
                <c:pt idx="16193">
                  <c:v>0.15943817080189851</c:v>
                </c:pt>
                <c:pt idx="16194">
                  <c:v>10.306305460361029</c:v>
                </c:pt>
                <c:pt idx="16195">
                  <c:v>18.407347060783096</c:v>
                </c:pt>
                <c:pt idx="16196">
                  <c:v>15.692399455334513</c:v>
                </c:pt>
                <c:pt idx="16197">
                  <c:v>0.71635656350148913</c:v>
                </c:pt>
                <c:pt idx="16198">
                  <c:v>0.45362032426009036</c:v>
                </c:pt>
                <c:pt idx="16199">
                  <c:v>8.8174521162035688</c:v>
                </c:pt>
                <c:pt idx="16200">
                  <c:v>7.8102893196755243</c:v>
                </c:pt>
                <c:pt idx="16201">
                  <c:v>8.4233479295295979</c:v>
                </c:pt>
                <c:pt idx="16202">
                  <c:v>11.588513536627056</c:v>
                </c:pt>
                <c:pt idx="16203">
                  <c:v>6.9468427699697477</c:v>
                </c:pt>
                <c:pt idx="16204">
                  <c:v>3.9691464129424863</c:v>
                </c:pt>
                <c:pt idx="16205">
                  <c:v>9.2676506031979695</c:v>
                </c:pt>
                <c:pt idx="16206">
                  <c:v>2.3804170671953835</c:v>
                </c:pt>
                <c:pt idx="16207">
                  <c:v>1.0228858684285262</c:v>
                </c:pt>
                <c:pt idx="16208">
                  <c:v>1.1542539306531829</c:v>
                </c:pt>
                <c:pt idx="16209">
                  <c:v>1.6920846954370836</c:v>
                </c:pt>
                <c:pt idx="16210">
                  <c:v>11.895123196013683</c:v>
                </c:pt>
                <c:pt idx="16211">
                  <c:v>4.6136396873890106</c:v>
                </c:pt>
                <c:pt idx="16212">
                  <c:v>10.612823286079553</c:v>
                </c:pt>
                <c:pt idx="16213">
                  <c:v>12.670945503375922</c:v>
                </c:pt>
                <c:pt idx="16214">
                  <c:v>20.071373126851451</c:v>
                </c:pt>
                <c:pt idx="16215">
                  <c:v>21.122409458316813</c:v>
                </c:pt>
                <c:pt idx="16216">
                  <c:v>16.611998849324138</c:v>
                </c:pt>
                <c:pt idx="16217">
                  <c:v>9.2553494833552623</c:v>
                </c:pt>
                <c:pt idx="16218">
                  <c:v>1.4607797918176659</c:v>
                </c:pt>
                <c:pt idx="16219">
                  <c:v>10.712768162920273</c:v>
                </c:pt>
                <c:pt idx="16220">
                  <c:v>29.367167305561146</c:v>
                </c:pt>
                <c:pt idx="16221">
                  <c:v>29.54234002747204</c:v>
                </c:pt>
                <c:pt idx="16222">
                  <c:v>8.9173855138357752</c:v>
                </c:pt>
                <c:pt idx="16223">
                  <c:v>6.158633248700955</c:v>
                </c:pt>
                <c:pt idx="16224">
                  <c:v>8.172958841757044</c:v>
                </c:pt>
                <c:pt idx="16225">
                  <c:v>15.792314486233099</c:v>
                </c:pt>
                <c:pt idx="16226">
                  <c:v>12.902194158873623</c:v>
                </c:pt>
                <c:pt idx="16227">
                  <c:v>14.828979307808318</c:v>
                </c:pt>
                <c:pt idx="16228">
                  <c:v>20.871979045393612</c:v>
                </c:pt>
                <c:pt idx="16229">
                  <c:v>0.50976065620665878</c:v>
                </c:pt>
                <c:pt idx="16230">
                  <c:v>10.525248404332622</c:v>
                </c:pt>
                <c:pt idx="16231">
                  <c:v>1.8110965376181696</c:v>
                </c:pt>
                <c:pt idx="16232">
                  <c:v>11.795150769072531</c:v>
                </c:pt>
                <c:pt idx="16233">
                  <c:v>19.896200404940561</c:v>
                </c:pt>
                <c:pt idx="16234">
                  <c:v>11.269675076411351</c:v>
                </c:pt>
                <c:pt idx="16235">
                  <c:v>15.517226733423623</c:v>
                </c:pt>
                <c:pt idx="16236">
                  <c:v>16.699585210279587</c:v>
                </c:pt>
                <c:pt idx="16237">
                  <c:v>2.9934194289277434</c:v>
                </c:pt>
                <c:pt idx="16238">
                  <c:v>0.90386484288062929</c:v>
                </c:pt>
                <c:pt idx="16239">
                  <c:v>17.794357326180101</c:v>
                </c:pt>
                <c:pt idx="16240">
                  <c:v>24.888278603145626</c:v>
                </c:pt>
                <c:pt idx="16241">
                  <c:v>10.569041584810345</c:v>
                </c:pt>
                <c:pt idx="16242">
                  <c:v>1.6359375907574925</c:v>
                </c:pt>
                <c:pt idx="16243">
                  <c:v>5.9834720059985749</c:v>
                </c:pt>
                <c:pt idx="16244">
                  <c:v>7.1657960452289986</c:v>
                </c:pt>
                <c:pt idx="16245">
                  <c:v>3.8377783507178291</c:v>
                </c:pt>
                <c:pt idx="16246">
                  <c:v>5.6208024839170543</c:v>
                </c:pt>
                <c:pt idx="16247">
                  <c:v>7.7227029587200775</c:v>
                </c:pt>
                <c:pt idx="16248">
                  <c:v>8.8174521162035688</c:v>
                </c:pt>
                <c:pt idx="16249">
                  <c:v>8.2481866868272178</c:v>
                </c:pt>
                <c:pt idx="16250">
                  <c:v>5.4018480607369508</c:v>
                </c:pt>
                <c:pt idx="16251">
                  <c:v>3.2685129213414785</c:v>
                </c:pt>
                <c:pt idx="16252">
                  <c:v>20.258874518705483</c:v>
                </c:pt>
                <c:pt idx="16253">
                  <c:v>29.235845160170548</c:v>
                </c:pt>
                <c:pt idx="16254">
                  <c:v>25.951528812468993</c:v>
                </c:pt>
                <c:pt idx="16255">
                  <c:v>25.469861223256601</c:v>
                </c:pt>
                <c:pt idx="16256">
                  <c:v>9.7494341324163436</c:v>
                </c:pt>
                <c:pt idx="16257">
                  <c:v>2.5117392125859879</c:v>
                </c:pt>
                <c:pt idx="16258">
                  <c:v>5.9834720059985749</c:v>
                </c:pt>
                <c:pt idx="16259">
                  <c:v>11.588513536627056</c:v>
                </c:pt>
                <c:pt idx="16260">
                  <c:v>1.5921490019631743</c:v>
                </c:pt>
                <c:pt idx="16261">
                  <c:v>3.3998809835661357</c:v>
                </c:pt>
                <c:pt idx="16262">
                  <c:v>12.639549868092415</c:v>
                </c:pt>
                <c:pt idx="16263">
                  <c:v>28.141073044270026</c:v>
                </c:pt>
                <c:pt idx="16264">
                  <c:v>6.4213693731502692</c:v>
                </c:pt>
                <c:pt idx="16265">
                  <c:v>26.201959225392198</c:v>
                </c:pt>
                <c:pt idx="16266">
                  <c:v>28.829320469885328</c:v>
                </c:pt>
                <c:pt idx="16267">
                  <c:v>27.252880764772424</c:v>
                </c:pt>
                <c:pt idx="16268">
                  <c:v>28.303917096237779</c:v>
                </c:pt>
                <c:pt idx="16269">
                  <c:v>15.955158538200855</c:v>
                </c:pt>
                <c:pt idx="16270">
                  <c:v>1.4293370917792565</c:v>
                </c:pt>
                <c:pt idx="16271">
                  <c:v>7.1657960452289986</c:v>
                </c:pt>
                <c:pt idx="16272">
                  <c:v>4.0443742580126596</c:v>
                </c:pt>
                <c:pt idx="16273">
                  <c:v>11.7075758873256</c:v>
                </c:pt>
                <c:pt idx="16274">
                  <c:v>9.2553494833552623</c:v>
                </c:pt>
                <c:pt idx="16275">
                  <c:v>11.269675076411351</c:v>
                </c:pt>
                <c:pt idx="16276">
                  <c:v>10.919352591006591</c:v>
                </c:pt>
                <c:pt idx="16277">
                  <c:v>12.014105192252636</c:v>
                </c:pt>
                <c:pt idx="16278">
                  <c:v>5.2704799985122941</c:v>
                </c:pt>
                <c:pt idx="16279">
                  <c:v>3.3998809835661357</c:v>
                </c:pt>
                <c:pt idx="16280">
                  <c:v>28.403832127136369</c:v>
                </c:pt>
                <c:pt idx="16281">
                  <c:v>41.102821336909948</c:v>
                </c:pt>
                <c:pt idx="16282">
                  <c:v>15.398233257976157</c:v>
                </c:pt>
                <c:pt idx="16283">
                  <c:v>4.2195355007150406</c:v>
                </c:pt>
                <c:pt idx="16284">
                  <c:v>0.23466590107998689</c:v>
                </c:pt>
                <c:pt idx="16285">
                  <c:v>8.3795547490518754</c:v>
                </c:pt>
                <c:pt idx="16286">
                  <c:v>17.662920388704368</c:v>
                </c:pt>
                <c:pt idx="16287">
                  <c:v>2.8182604820670658</c:v>
                </c:pt>
                <c:pt idx="16288">
                  <c:v>7.4723253501560363</c:v>
                </c:pt>
                <c:pt idx="16289">
                  <c:v>8.1168186246025602</c:v>
                </c:pt>
                <c:pt idx="16290">
                  <c:v>6.5841720999673763</c:v>
                </c:pt>
                <c:pt idx="16291">
                  <c:v>3.2247197408637551</c:v>
                </c:pt>
                <c:pt idx="16292">
                  <c:v>2.3804170671953835</c:v>
                </c:pt>
                <c:pt idx="16293">
                  <c:v>6.8907014048944131</c:v>
                </c:pt>
                <c:pt idx="16294">
                  <c:v>9.211556302877538</c:v>
                </c:pt>
                <c:pt idx="16295">
                  <c:v>24.068594240054583</c:v>
                </c:pt>
                <c:pt idx="16296">
                  <c:v>45.70070351477294</c:v>
                </c:pt>
                <c:pt idx="16297">
                  <c:v>46.00731317415957</c:v>
                </c:pt>
                <c:pt idx="16298">
                  <c:v>5.501781458369158</c:v>
                </c:pt>
                <c:pt idx="16299">
                  <c:v>12.933681627825235</c:v>
                </c:pt>
                <c:pt idx="16300">
                  <c:v>20.553040716063844</c:v>
                </c:pt>
                <c:pt idx="16301">
                  <c:v>21.16614524275197</c:v>
                </c:pt>
                <c:pt idx="16302">
                  <c:v>10.831777709259658</c:v>
                </c:pt>
                <c:pt idx="16303">
                  <c:v>15.955158538200855</c:v>
                </c:pt>
                <c:pt idx="16304">
                  <c:v>25.151037686011961</c:v>
                </c:pt>
                <c:pt idx="16305">
                  <c:v>24.537933159323838</c:v>
                </c:pt>
                <c:pt idx="16306">
                  <c:v>17.969530048090999</c:v>
                </c:pt>
                <c:pt idx="16307">
                  <c:v>1.3855553905100464</c:v>
                </c:pt>
                <c:pt idx="16308">
                  <c:v>3.7501919897623823</c:v>
                </c:pt>
                <c:pt idx="16309">
                  <c:v>5.9273317888440928</c:v>
                </c:pt>
                <c:pt idx="16310">
                  <c:v>4.3946852642089071</c:v>
                </c:pt>
                <c:pt idx="16311">
                  <c:v>19.821057506013386</c:v>
                </c:pt>
                <c:pt idx="16312">
                  <c:v>48.722260779608156</c:v>
                </c:pt>
                <c:pt idx="16313">
                  <c:v>31.731769467187942</c:v>
                </c:pt>
                <c:pt idx="16314">
                  <c:v>8.3043269039817016</c:v>
                </c:pt>
                <c:pt idx="16315">
                  <c:v>6.6717584609228222</c:v>
                </c:pt>
                <c:pt idx="16316">
                  <c:v>1.1104607501754598</c:v>
                </c:pt>
                <c:pt idx="16317">
                  <c:v>6.2338610937711287</c:v>
                </c:pt>
                <c:pt idx="16318">
                  <c:v>3.8254198348325561</c:v>
                </c:pt>
                <c:pt idx="16319">
                  <c:v>3.2999464380130772</c:v>
                </c:pt>
                <c:pt idx="16320">
                  <c:v>9.0363950601751597</c:v>
                </c:pt>
                <c:pt idx="16321">
                  <c:v>11.357249958158285</c:v>
                </c:pt>
                <c:pt idx="16322">
                  <c:v>13.065049690049889</c:v>
                </c:pt>
                <c:pt idx="16323">
                  <c:v>11.619989526370153</c:v>
                </c:pt>
                <c:pt idx="16324">
                  <c:v>0.40982714378236712</c:v>
                </c:pt>
                <c:pt idx="16325">
                  <c:v>5.895885645043129</c:v>
                </c:pt>
                <c:pt idx="16326">
                  <c:v>7.2533709269759346</c:v>
                </c:pt>
                <c:pt idx="16327">
                  <c:v>5.0515370545407041</c:v>
                </c:pt>
                <c:pt idx="16328">
                  <c:v>15.385904588033018</c:v>
                </c:pt>
                <c:pt idx="16329">
                  <c:v>20.290396425282633</c:v>
                </c:pt>
                <c:pt idx="16330">
                  <c:v>12.714738683853643</c:v>
                </c:pt>
                <c:pt idx="16331">
                  <c:v>17.268839160447424</c:v>
                </c:pt>
                <c:pt idx="16332">
                  <c:v>7.4599668342707632</c:v>
                </c:pt>
                <c:pt idx="16333">
                  <c:v>14.741392946852871</c:v>
                </c:pt>
                <c:pt idx="16334">
                  <c:v>17.981858718034136</c:v>
                </c:pt>
                <c:pt idx="16335">
                  <c:v>42.153742876290181</c:v>
                </c:pt>
                <c:pt idx="16336">
                  <c:v>36.154593715225168</c:v>
                </c:pt>
                <c:pt idx="16337">
                  <c:v>14.303461142075639</c:v>
                </c:pt>
                <c:pt idx="16338">
                  <c:v>4.0005810775349362</c:v>
                </c:pt>
                <c:pt idx="16339">
                  <c:v>1.4607797918176659</c:v>
                </c:pt>
                <c:pt idx="16340">
                  <c:v>0.72870360017824909</c:v>
                </c:pt>
                <c:pt idx="16341">
                  <c:v>12.8461067460783</c:v>
                </c:pt>
                <c:pt idx="16342">
                  <c:v>9.2553494833552623</c:v>
                </c:pt>
                <c:pt idx="16343">
                  <c:v>9.3867175455799181</c:v>
                </c:pt>
                <c:pt idx="16344">
                  <c:v>13.546740237679309</c:v>
                </c:pt>
                <c:pt idx="16345">
                  <c:v>10.787984528781935</c:v>
                </c:pt>
                <c:pt idx="16346">
                  <c:v>4.6136396873890106</c:v>
                </c:pt>
                <c:pt idx="16347">
                  <c:v>1.1542539306531829</c:v>
                </c:pt>
                <c:pt idx="16348">
                  <c:v>0.71635656350148913</c:v>
                </c:pt>
                <c:pt idx="16349">
                  <c:v>15.385904588033018</c:v>
                </c:pt>
                <c:pt idx="16350">
                  <c:v>19.15177373286183</c:v>
                </c:pt>
                <c:pt idx="16351">
                  <c:v>11.050720653231249</c:v>
                </c:pt>
                <c:pt idx="16352">
                  <c:v>6.9782877658498599</c:v>
                </c:pt>
                <c:pt idx="16353">
                  <c:v>1.2856208449569886</c:v>
                </c:pt>
                <c:pt idx="16354">
                  <c:v>5.501781458369158</c:v>
                </c:pt>
                <c:pt idx="16355">
                  <c:v>15.485819618931604</c:v>
                </c:pt>
                <c:pt idx="16356">
                  <c:v>23.937272094663982</c:v>
                </c:pt>
                <c:pt idx="16357">
                  <c:v>19.558298423147043</c:v>
                </c:pt>
                <c:pt idx="16358">
                  <c:v>11.807536835058237</c:v>
                </c:pt>
                <c:pt idx="16359">
                  <c:v>15.704728125277652</c:v>
                </c:pt>
                <c:pt idx="16360">
                  <c:v>6.9468427699697477</c:v>
                </c:pt>
                <c:pt idx="16361">
                  <c:v>1.9424657477636782</c:v>
                </c:pt>
                <c:pt idx="16362">
                  <c:v>7.5037600147484866</c:v>
                </c:pt>
                <c:pt idx="16363">
                  <c:v>9.8246149127316116</c:v>
                </c:pt>
                <c:pt idx="16364">
                  <c:v>8.6422908735011887</c:v>
                </c:pt>
                <c:pt idx="16365">
                  <c:v>2.6554543114874045</c:v>
                </c:pt>
                <c:pt idx="16366">
                  <c:v>3.5626848583040935</c:v>
                </c:pt>
                <c:pt idx="16367">
                  <c:v>0.14709101933305341</c:v>
                </c:pt>
                <c:pt idx="16368">
                  <c:v>1.9548208198863972</c:v>
                </c:pt>
                <c:pt idx="16369">
                  <c:v>17.237432045955401</c:v>
                </c:pt>
                <c:pt idx="16370">
                  <c:v>3.3998809835661357</c:v>
                </c:pt>
                <c:pt idx="16371">
                  <c:v>3.8692130153102799</c:v>
                </c:pt>
                <c:pt idx="16372">
                  <c:v>5.6645956643947786</c:v>
                </c:pt>
                <c:pt idx="16373">
                  <c:v>6.6279652804450997</c:v>
                </c:pt>
                <c:pt idx="16374">
                  <c:v>11.182088715455905</c:v>
                </c:pt>
                <c:pt idx="16375">
                  <c:v>8.9488201784282246</c:v>
                </c:pt>
                <c:pt idx="16376">
                  <c:v>1.9862554844788474</c:v>
                </c:pt>
                <c:pt idx="16377">
                  <c:v>3.8254198348325561</c:v>
                </c:pt>
                <c:pt idx="16378">
                  <c:v>4.0443742580126596</c:v>
                </c:pt>
                <c:pt idx="16379">
                  <c:v>7.2410238902991741</c:v>
                </c:pt>
                <c:pt idx="16380">
                  <c:v>5.2266982972430851</c:v>
                </c:pt>
                <c:pt idx="16381">
                  <c:v>12.858458374438463</c:v>
                </c:pt>
                <c:pt idx="16382">
                  <c:v>9.048753576060431</c:v>
                </c:pt>
                <c:pt idx="16383">
                  <c:v>10.975527245786616</c:v>
                </c:pt>
                <c:pt idx="16384">
                  <c:v>14.128403212249877</c:v>
                </c:pt>
                <c:pt idx="16385">
                  <c:v>3.3122946226106889</c:v>
                </c:pt>
                <c:pt idx="16386">
                  <c:v>7.6789212574508676</c:v>
                </c:pt>
                <c:pt idx="16387">
                  <c:v>13.284004113229994</c:v>
                </c:pt>
                <c:pt idx="16388">
                  <c:v>16.305503982022643</c:v>
                </c:pt>
                <c:pt idx="16389">
                  <c:v>8.8612338174727778</c:v>
                </c:pt>
                <c:pt idx="16390">
                  <c:v>0.94765802335835259</c:v>
                </c:pt>
                <c:pt idx="16391">
                  <c:v>4.2633172019842496</c:v>
                </c:pt>
                <c:pt idx="16392">
                  <c:v>3.1685783757884209</c:v>
                </c:pt>
                <c:pt idx="16393">
                  <c:v>12.683285652527573</c:v>
                </c:pt>
                <c:pt idx="16394">
                  <c:v>27.922164537923976</c:v>
                </c:pt>
                <c:pt idx="16395">
                  <c:v>9.048753576060431</c:v>
                </c:pt>
                <c:pt idx="16396">
                  <c:v>8.3357615685741511</c:v>
                </c:pt>
                <c:pt idx="16397">
                  <c:v>5.7083773656639885</c:v>
                </c:pt>
                <c:pt idx="16398">
                  <c:v>4.5260533264335638</c:v>
                </c:pt>
                <c:pt idx="16399">
                  <c:v>5.9711134901133018</c:v>
                </c:pt>
                <c:pt idx="16400">
                  <c:v>13.984637604831002</c:v>
                </c:pt>
                <c:pt idx="16401">
                  <c:v>17.794357326180101</c:v>
                </c:pt>
                <c:pt idx="16402">
                  <c:v>14.203546111177054</c:v>
                </c:pt>
                <c:pt idx="16403">
                  <c:v>3.8692130153102799</c:v>
                </c:pt>
                <c:pt idx="16404">
                  <c:v>6.6841066455204334</c:v>
                </c:pt>
                <c:pt idx="16405">
                  <c:v>1.5921490019631743</c:v>
                </c:pt>
                <c:pt idx="16406">
                  <c:v>2.2052041680546943</c:v>
                </c:pt>
                <c:pt idx="16407">
                  <c:v>19.470712062191598</c:v>
                </c:pt>
                <c:pt idx="16408">
                  <c:v>42.985755909324354</c:v>
                </c:pt>
                <c:pt idx="16409">
                  <c:v>24.637848190222421</c:v>
                </c:pt>
                <c:pt idx="16410">
                  <c:v>10.406274443539628</c:v>
                </c:pt>
                <c:pt idx="16411">
                  <c:v>2.3365664906750947</c:v>
                </c:pt>
                <c:pt idx="16412">
                  <c:v>1.035232790313201</c:v>
                </c:pt>
                <c:pt idx="16413">
                  <c:v>3.6626171080154495</c:v>
                </c:pt>
                <c:pt idx="16414">
                  <c:v>5.2266982972430851</c:v>
                </c:pt>
                <c:pt idx="16415">
                  <c:v>5.9711134901133018</c:v>
                </c:pt>
                <c:pt idx="16416">
                  <c:v>14.77280006134489</c:v>
                </c:pt>
                <c:pt idx="16417">
                  <c:v>15.911422753765697</c:v>
                </c:pt>
                <c:pt idx="16418">
                  <c:v>9.605660489551509</c:v>
                </c:pt>
                <c:pt idx="16419">
                  <c:v>13.327797293707718</c:v>
                </c:pt>
                <c:pt idx="16420">
                  <c:v>12.495784260673542</c:v>
                </c:pt>
                <c:pt idx="16421">
                  <c:v>0.24702453175734512</c:v>
                </c:pt>
                <c:pt idx="16422">
                  <c:v>2.6992474919651279</c:v>
                </c:pt>
                <c:pt idx="16423">
                  <c:v>9.1239814211306065</c:v>
                </c:pt>
                <c:pt idx="16424">
                  <c:v>9.3429243651021974</c:v>
                </c:pt>
                <c:pt idx="16425">
                  <c:v>5.6645956643947786</c:v>
                </c:pt>
                <c:pt idx="16426">
                  <c:v>2.9619836164144417</c:v>
                </c:pt>
                <c:pt idx="16427">
                  <c:v>11.98270955696913</c:v>
                </c:pt>
                <c:pt idx="16428">
                  <c:v>3.9253532324647629</c:v>
                </c:pt>
                <c:pt idx="16429">
                  <c:v>4.3194574191387334</c:v>
                </c:pt>
                <c:pt idx="16430">
                  <c:v>0.97909268795080273</c:v>
                </c:pt>
                <c:pt idx="16431">
                  <c:v>14.115959750221608</c:v>
                </c:pt>
                <c:pt idx="16432">
                  <c:v>3.1809265603860317</c:v>
                </c:pt>
                <c:pt idx="16433">
                  <c:v>10.362422719098486</c:v>
                </c:pt>
                <c:pt idx="16434">
                  <c:v>7.4285321696783129</c:v>
                </c:pt>
                <c:pt idx="16435">
                  <c:v>4.2756757178695235</c:v>
                </c:pt>
                <c:pt idx="16436">
                  <c:v>9.2676506031979695</c:v>
                </c:pt>
                <c:pt idx="16437">
                  <c:v>29.104408222694811</c:v>
                </c:pt>
                <c:pt idx="16438">
                  <c:v>16.974672963089063</c:v>
                </c:pt>
                <c:pt idx="16439">
                  <c:v>4.2195355007150406</c:v>
                </c:pt>
                <c:pt idx="16440">
                  <c:v>10.744191348304211</c:v>
                </c:pt>
                <c:pt idx="16441">
                  <c:v>10.35008716163024</c:v>
                </c:pt>
                <c:pt idx="16442">
                  <c:v>0.20323135127962177</c:v>
                </c:pt>
                <c:pt idx="16443">
                  <c:v>1.0790259707909244</c:v>
                </c:pt>
                <c:pt idx="16444">
                  <c:v>5.533227602170121</c:v>
                </c:pt>
                <c:pt idx="16445">
                  <c:v>6.4090108572649962</c:v>
                </c:pt>
                <c:pt idx="16446">
                  <c:v>2.6431015352063882</c:v>
                </c:pt>
                <c:pt idx="16447">
                  <c:v>4.8325826313606006</c:v>
                </c:pt>
                <c:pt idx="16448">
                  <c:v>6.7155401621920321</c:v>
                </c:pt>
                <c:pt idx="16449">
                  <c:v>8.8612338174727778</c:v>
                </c:pt>
                <c:pt idx="16450">
                  <c:v>6.321435975518062</c:v>
                </c:pt>
                <c:pt idx="16451">
                  <c:v>4.6574328678667332</c:v>
                </c:pt>
                <c:pt idx="16452">
                  <c:v>5.9711134901133018</c:v>
                </c:pt>
                <c:pt idx="16453">
                  <c:v>9.5618787882823</c:v>
                </c:pt>
                <c:pt idx="16454">
                  <c:v>9.8246149127316116</c:v>
                </c:pt>
                <c:pt idx="16455">
                  <c:v>5.6645956643947786</c:v>
                </c:pt>
                <c:pt idx="16456">
                  <c:v>0.86007166240290611</c:v>
                </c:pt>
                <c:pt idx="16457">
                  <c:v>10.099663636232147</c:v>
                </c:pt>
                <c:pt idx="16458">
                  <c:v>5.326620215666777</c:v>
                </c:pt>
                <c:pt idx="16459">
                  <c:v>9.968341490841544</c:v>
                </c:pt>
                <c:pt idx="16460">
                  <c:v>15.135474175109815</c:v>
                </c:pt>
                <c:pt idx="16461">
                  <c:v>3.7064102884931724</c:v>
                </c:pt>
                <c:pt idx="16462">
                  <c:v>1.1228076720601343</c:v>
                </c:pt>
                <c:pt idx="16463">
                  <c:v>0.76014974397921253</c:v>
                </c:pt>
                <c:pt idx="16464">
                  <c:v>0.99143960983547785</c:v>
                </c:pt>
                <c:pt idx="16465">
                  <c:v>0.23466590107998689</c:v>
                </c:pt>
                <c:pt idx="16466">
                  <c:v>0.80393144524842264</c:v>
                </c:pt>
                <c:pt idx="16467">
                  <c:v>1.5921490019631743</c:v>
                </c:pt>
                <c:pt idx="16468">
                  <c:v>1.3294105816721578</c:v>
                </c:pt>
                <c:pt idx="16469">
                  <c:v>0.23466590107998689</c:v>
                </c:pt>
                <c:pt idx="16470">
                  <c:v>1.6044983344816368</c:v>
                </c:pt>
                <c:pt idx="16471">
                  <c:v>0.93529950747307955</c:v>
                </c:pt>
                <c:pt idx="16472">
                  <c:v>6.102493031546472</c:v>
                </c:pt>
                <c:pt idx="16473">
                  <c:v>11.488621464145496</c:v>
                </c:pt>
                <c:pt idx="16474">
                  <c:v>10.306305460361029</c:v>
                </c:pt>
                <c:pt idx="16475">
                  <c:v>5.7521705461417119</c:v>
                </c:pt>
                <c:pt idx="16476">
                  <c:v>0.89151780620386945</c:v>
                </c:pt>
                <c:pt idx="16477">
                  <c:v>0.58498838648474727</c:v>
                </c:pt>
                <c:pt idx="16478">
                  <c:v>22.054337522249575</c:v>
                </c:pt>
                <c:pt idx="16479">
                  <c:v>43.642596220447636</c:v>
                </c:pt>
                <c:pt idx="16480">
                  <c:v>19.996230227924279</c:v>
                </c:pt>
                <c:pt idx="16481">
                  <c:v>2.1176246946243555</c:v>
                </c:pt>
                <c:pt idx="16482">
                  <c:v>7.3723919525238299</c:v>
                </c:pt>
                <c:pt idx="16483">
                  <c:v>4.307110382461973</c:v>
                </c:pt>
                <c:pt idx="16484">
                  <c:v>20.071373126851451</c:v>
                </c:pt>
                <c:pt idx="16485">
                  <c:v>24.231438292022339</c:v>
                </c:pt>
                <c:pt idx="16486">
                  <c:v>22.041894060221303</c:v>
                </c:pt>
                <c:pt idx="16487">
                  <c:v>20.772064014495029</c:v>
                </c:pt>
                <c:pt idx="16488">
                  <c:v>6.8907014048944131</c:v>
                </c:pt>
                <c:pt idx="16489">
                  <c:v>8.5232709958741424</c:v>
                </c:pt>
                <c:pt idx="16490">
                  <c:v>44.518459830002108</c:v>
                </c:pt>
                <c:pt idx="16491">
                  <c:v>44.299436531570919</c:v>
                </c:pt>
                <c:pt idx="16492">
                  <c:v>18.025594502469293</c:v>
                </c:pt>
                <c:pt idx="16493">
                  <c:v>3.7939851702401057</c:v>
                </c:pt>
                <c:pt idx="16494">
                  <c:v>10.612823286079553</c:v>
                </c:pt>
                <c:pt idx="16495">
                  <c:v>21.341317964662863</c:v>
                </c:pt>
                <c:pt idx="16496">
                  <c:v>14.641477915954287</c:v>
                </c:pt>
                <c:pt idx="16497">
                  <c:v>5.5893678193246057</c:v>
                </c:pt>
                <c:pt idx="16498">
                  <c:v>6.8907014048944131</c:v>
                </c:pt>
                <c:pt idx="16499">
                  <c:v>28.610411963539278</c:v>
                </c:pt>
                <c:pt idx="16500">
                  <c:v>28.260066519717491</c:v>
                </c:pt>
                <c:pt idx="16501">
                  <c:v>19.721142475114799</c:v>
                </c:pt>
                <c:pt idx="16502">
                  <c:v>12.364416198448884</c:v>
                </c:pt>
                <c:pt idx="16503">
                  <c:v>4.876375811838324</c:v>
                </c:pt>
                <c:pt idx="16504">
                  <c:v>2.1299820625887773</c:v>
                </c:pt>
                <c:pt idx="16505">
                  <c:v>2.5240862492627478</c:v>
                </c:pt>
                <c:pt idx="16506">
                  <c:v>5.5455746388468814</c:v>
                </c:pt>
                <c:pt idx="16507">
                  <c:v>3.4436626848353455</c:v>
                </c:pt>
                <c:pt idx="16508">
                  <c:v>2.261350124813434</c:v>
                </c:pt>
                <c:pt idx="16509">
                  <c:v>3.5750422262685162</c:v>
                </c:pt>
                <c:pt idx="16510">
                  <c:v>6.5089442548972034</c:v>
                </c:pt>
                <c:pt idx="16511">
                  <c:v>4.2318825373918001</c:v>
                </c:pt>
                <c:pt idx="16512">
                  <c:v>5.7645175828184714</c:v>
                </c:pt>
                <c:pt idx="16513">
                  <c:v>4.3632505996164559</c:v>
                </c:pt>
                <c:pt idx="16514">
                  <c:v>7.0782108321944053</c:v>
                </c:pt>
                <c:pt idx="16515">
                  <c:v>2.6554543114874045</c:v>
                </c:pt>
                <c:pt idx="16516">
                  <c:v>3.2685129213414785</c:v>
                </c:pt>
                <c:pt idx="16517">
                  <c:v>2.4241528516305415</c:v>
                </c:pt>
                <c:pt idx="16518">
                  <c:v>10.919352591006591</c:v>
                </c:pt>
                <c:pt idx="16519">
                  <c:v>4.2756757178695235</c:v>
                </c:pt>
                <c:pt idx="16520">
                  <c:v>7.4285321696783129</c:v>
                </c:pt>
                <c:pt idx="16521">
                  <c:v>14.391047503031086</c:v>
                </c:pt>
                <c:pt idx="16522">
                  <c:v>4.8449411472458737</c:v>
                </c:pt>
                <c:pt idx="16523">
                  <c:v>5.0638840912174636</c:v>
                </c:pt>
                <c:pt idx="16524">
                  <c:v>15.704728125277652</c:v>
                </c:pt>
                <c:pt idx="16525">
                  <c:v>27.965900322359133</c:v>
                </c:pt>
                <c:pt idx="16526">
                  <c:v>5.6769427010715381</c:v>
                </c:pt>
                <c:pt idx="16527">
                  <c:v>6.2338610937711287</c:v>
                </c:pt>
                <c:pt idx="16528">
                  <c:v>1.5169234527347033</c:v>
                </c:pt>
                <c:pt idx="16529">
                  <c:v>0.11564499032417513</c:v>
                </c:pt>
                <c:pt idx="16530">
                  <c:v>10.569041584810345</c:v>
                </c:pt>
                <c:pt idx="16531">
                  <c:v>9.4742924273268532</c:v>
                </c:pt>
                <c:pt idx="16532">
                  <c:v>7.0220694671190698</c:v>
                </c:pt>
                <c:pt idx="16533">
                  <c:v>7.1096558280745166</c:v>
                </c:pt>
                <c:pt idx="16534">
                  <c:v>11.401043138636009</c:v>
                </c:pt>
                <c:pt idx="16535">
                  <c:v>15.123145505166677</c:v>
                </c:pt>
                <c:pt idx="16536">
                  <c:v>14.115959750221608</c:v>
                </c:pt>
                <c:pt idx="16537">
                  <c:v>6.8907014048944131</c:v>
                </c:pt>
                <c:pt idx="16538">
                  <c:v>10.043557856703202</c:v>
                </c:pt>
                <c:pt idx="16539">
                  <c:v>5.5770093034393318</c:v>
                </c:pt>
                <c:pt idx="16540">
                  <c:v>7.2410238902991741</c:v>
                </c:pt>
                <c:pt idx="16541">
                  <c:v>3.0933516786390984</c:v>
                </c:pt>
                <c:pt idx="16542">
                  <c:v>2.6431015352063882</c:v>
                </c:pt>
                <c:pt idx="16543">
                  <c:v>5.4018480607369508</c:v>
                </c:pt>
                <c:pt idx="16544">
                  <c:v>14.072223965786449</c:v>
                </c:pt>
                <c:pt idx="16545">
                  <c:v>11.182088715455905</c:v>
                </c:pt>
                <c:pt idx="16546">
                  <c:v>5.9711134901133018</c:v>
                </c:pt>
                <c:pt idx="16547">
                  <c:v>7.0658626475967932</c:v>
                </c:pt>
                <c:pt idx="16548">
                  <c:v>8.5109228112765312</c:v>
                </c:pt>
                <c:pt idx="16549">
                  <c:v>14.422569409608235</c:v>
                </c:pt>
                <c:pt idx="16550">
                  <c:v>1.5723025983647637E-2</c:v>
                </c:pt>
                <c:pt idx="16551">
                  <c:v>22.273246028595626</c:v>
                </c:pt>
                <c:pt idx="16552">
                  <c:v>21.528819356516895</c:v>
                </c:pt>
                <c:pt idx="16553">
                  <c:v>24.506526044831816</c:v>
                </c:pt>
                <c:pt idx="16554">
                  <c:v>37.336952192081135</c:v>
                </c:pt>
                <c:pt idx="16555">
                  <c:v>49.16007779230025</c:v>
                </c:pt>
                <c:pt idx="16556">
                  <c:v>61.377399412861443</c:v>
                </c:pt>
                <c:pt idx="16557">
                  <c:v>24.112444816574875</c:v>
                </c:pt>
                <c:pt idx="16558">
                  <c:v>2.3804170671953835</c:v>
                </c:pt>
                <c:pt idx="16559">
                  <c:v>14.816650637865179</c:v>
                </c:pt>
                <c:pt idx="16560">
                  <c:v>20.772064014495029</c:v>
                </c:pt>
                <c:pt idx="16561">
                  <c:v>25.238624046967413</c:v>
                </c:pt>
                <c:pt idx="16562">
                  <c:v>25.019600748536224</c:v>
                </c:pt>
                <c:pt idx="16563">
                  <c:v>12.189254955746502</c:v>
                </c:pt>
                <c:pt idx="16564">
                  <c:v>11.357249958158285</c:v>
                </c:pt>
                <c:pt idx="16565">
                  <c:v>21.647812831964362</c:v>
                </c:pt>
                <c:pt idx="16566">
                  <c:v>15.342168803597861</c:v>
                </c:pt>
                <c:pt idx="16567">
                  <c:v>12.977474808302958</c:v>
                </c:pt>
                <c:pt idx="16568">
                  <c:v>12.977474808302958</c:v>
                </c:pt>
                <c:pt idx="16569">
                  <c:v>15.867572177245407</c:v>
                </c:pt>
                <c:pt idx="16570">
                  <c:v>1.8986760110485084</c:v>
                </c:pt>
                <c:pt idx="16571">
                  <c:v>2.0423957016333305</c:v>
                </c:pt>
                <c:pt idx="16572">
                  <c:v>6.6279652804450997</c:v>
                </c:pt>
                <c:pt idx="16573">
                  <c:v>4.701214569135943</c:v>
                </c:pt>
                <c:pt idx="16574">
                  <c:v>5.1829051167653617</c:v>
                </c:pt>
                <c:pt idx="16575">
                  <c:v>2.1614144313395247</c:v>
                </c:pt>
                <c:pt idx="16576">
                  <c:v>2.7868223737120617</c:v>
                </c:pt>
                <c:pt idx="16577">
                  <c:v>5.5455746388468814</c:v>
                </c:pt>
                <c:pt idx="16578">
                  <c:v>9.5742614105054518</c:v>
                </c:pt>
                <c:pt idx="16579">
                  <c:v>7.4723253501560363</c:v>
                </c:pt>
                <c:pt idx="16580">
                  <c:v>13.164953241739962</c:v>
                </c:pt>
                <c:pt idx="16581">
                  <c:v>14.697657162417713</c:v>
                </c:pt>
                <c:pt idx="16582">
                  <c:v>11.851272619493395</c:v>
                </c:pt>
                <c:pt idx="16583">
                  <c:v>5.4894344216923985</c:v>
                </c:pt>
                <c:pt idx="16584">
                  <c:v>3.7378449530856228</c:v>
                </c:pt>
                <c:pt idx="16585">
                  <c:v>2.9058399554974046</c:v>
                </c:pt>
                <c:pt idx="16586">
                  <c:v>2.862050218782235</c:v>
                </c:pt>
                <c:pt idx="16587">
                  <c:v>0.93529950747307955</c:v>
                </c:pt>
                <c:pt idx="16588">
                  <c:v>1.5169234527347033</c:v>
                </c:pt>
                <c:pt idx="16589">
                  <c:v>5.7645175828184714</c:v>
                </c:pt>
                <c:pt idx="16590">
                  <c:v>3.7501919897623823</c:v>
                </c:pt>
                <c:pt idx="16591">
                  <c:v>4.1005144751671425</c:v>
                </c:pt>
                <c:pt idx="16592">
                  <c:v>1.4293370917792565</c:v>
                </c:pt>
                <c:pt idx="16593">
                  <c:v>4.9325160289928078</c:v>
                </c:pt>
                <c:pt idx="16594">
                  <c:v>3.1809265603860317</c:v>
                </c:pt>
                <c:pt idx="16595">
                  <c:v>1.7235170641878312</c:v>
                </c:pt>
                <c:pt idx="16596">
                  <c:v>7.197230709821449</c:v>
                </c:pt>
                <c:pt idx="16597">
                  <c:v>6.9344945853721365</c:v>
                </c:pt>
                <c:pt idx="16598">
                  <c:v>2.6431015352063882</c:v>
                </c:pt>
                <c:pt idx="16599">
                  <c:v>4.0443742580126596</c:v>
                </c:pt>
                <c:pt idx="16600">
                  <c:v>4.701214569135943</c:v>
                </c:pt>
                <c:pt idx="16601">
                  <c:v>4.1880893569140767</c:v>
                </c:pt>
                <c:pt idx="16602">
                  <c:v>4.1443076556448668</c:v>
                </c:pt>
                <c:pt idx="16603">
                  <c:v>12.320634497179672</c:v>
                </c:pt>
                <c:pt idx="16604">
                  <c:v>3.9567878970572132</c:v>
                </c:pt>
                <c:pt idx="16605">
                  <c:v>2.8070154494075697E-2</c:v>
                </c:pt>
                <c:pt idx="16606">
                  <c:v>1.8234527576617403</c:v>
                </c:pt>
                <c:pt idx="16607">
                  <c:v>24.156180601010032</c:v>
                </c:pt>
                <c:pt idx="16608">
                  <c:v>32.476196139266669</c:v>
                </c:pt>
                <c:pt idx="16609">
                  <c:v>12.94604473539391</c:v>
                </c:pt>
                <c:pt idx="16610">
                  <c:v>3.8254198348325561</c:v>
                </c:pt>
                <c:pt idx="16611">
                  <c:v>9.5618787882823</c:v>
                </c:pt>
                <c:pt idx="16612">
                  <c:v>17.312689736967712</c:v>
                </c:pt>
                <c:pt idx="16613">
                  <c:v>19.458383392248461</c:v>
                </c:pt>
                <c:pt idx="16614">
                  <c:v>16.918493716625637</c:v>
                </c:pt>
                <c:pt idx="16615">
                  <c:v>15.867572177245407</c:v>
                </c:pt>
                <c:pt idx="16616">
                  <c:v>10.043557856703202</c:v>
                </c:pt>
                <c:pt idx="16617">
                  <c:v>7.197230709821449</c:v>
                </c:pt>
                <c:pt idx="16618">
                  <c:v>3.2561567012979085</c:v>
                </c:pt>
                <c:pt idx="16619">
                  <c:v>3.2999464380130772</c:v>
                </c:pt>
                <c:pt idx="16620">
                  <c:v>2.2489939047698639</c:v>
                </c:pt>
                <c:pt idx="16621">
                  <c:v>1.2541873282853895</c:v>
                </c:pt>
                <c:pt idx="16622">
                  <c:v>1.9986025211556073</c:v>
                </c:pt>
                <c:pt idx="16623">
                  <c:v>3.1371448591168223</c:v>
                </c:pt>
                <c:pt idx="16624">
                  <c:v>1.4293370917792565</c:v>
                </c:pt>
                <c:pt idx="16625">
                  <c:v>2.9058399554974046</c:v>
                </c:pt>
                <c:pt idx="16626">
                  <c:v>2.555522061776049</c:v>
                </c:pt>
                <c:pt idx="16627">
                  <c:v>3.3122946226106889</c:v>
                </c:pt>
                <c:pt idx="16628">
                  <c:v>4.1005144751671425</c:v>
                </c:pt>
                <c:pt idx="16629">
                  <c:v>4.05672129468942</c:v>
                </c:pt>
                <c:pt idx="16630">
                  <c:v>7.4723253501560363</c:v>
                </c:pt>
                <c:pt idx="16631">
                  <c:v>26.039115173424438</c:v>
                </c:pt>
                <c:pt idx="16632">
                  <c:v>26.389460617246225</c:v>
                </c:pt>
                <c:pt idx="16633">
                  <c:v>6.4213693731502692</c:v>
                </c:pt>
                <c:pt idx="16634">
                  <c:v>2.3365664906750947</c:v>
                </c:pt>
                <c:pt idx="16635">
                  <c:v>5.0077438740629807</c:v>
                </c:pt>
                <c:pt idx="16636">
                  <c:v>9.4305107260576424</c:v>
                </c:pt>
                <c:pt idx="16637">
                  <c:v>7.8102893196755243</c:v>
                </c:pt>
                <c:pt idx="16638">
                  <c:v>5.7521705461417119</c:v>
                </c:pt>
                <c:pt idx="16639">
                  <c:v>5.7521705461417119</c:v>
                </c:pt>
                <c:pt idx="16640">
                  <c:v>5.5455746388468814</c:v>
                </c:pt>
                <c:pt idx="16641">
                  <c:v>1.035232790313201</c:v>
                </c:pt>
                <c:pt idx="16642">
                  <c:v>2.1299820625887773</c:v>
                </c:pt>
                <c:pt idx="16643">
                  <c:v>19.996230227924279</c:v>
                </c:pt>
                <c:pt idx="16644">
                  <c:v>10.887940884831167</c:v>
                </c:pt>
                <c:pt idx="16645">
                  <c:v>6.5841720999673763</c:v>
                </c:pt>
                <c:pt idx="16646">
                  <c:v>14.597742131519128</c:v>
                </c:pt>
                <c:pt idx="16647">
                  <c:v>17.225103376012267</c:v>
                </c:pt>
                <c:pt idx="16648">
                  <c:v>18.451197637303387</c:v>
                </c:pt>
                <c:pt idx="16649">
                  <c:v>20.859650375450471</c:v>
                </c:pt>
                <c:pt idx="16650">
                  <c:v>13.765694660859412</c:v>
                </c:pt>
                <c:pt idx="16651">
                  <c:v>2.5678679505319582</c:v>
                </c:pt>
                <c:pt idx="16652">
                  <c:v>10.80035452387572</c:v>
                </c:pt>
                <c:pt idx="16653">
                  <c:v>26.914978782978906</c:v>
                </c:pt>
                <c:pt idx="16654">
                  <c:v>40.008049221009436</c:v>
                </c:pt>
                <c:pt idx="16655">
                  <c:v>17.806685996123242</c:v>
                </c:pt>
                <c:pt idx="16656">
                  <c:v>0.14709101933305341</c:v>
                </c:pt>
                <c:pt idx="16657">
                  <c:v>15.298318227077571</c:v>
                </c:pt>
                <c:pt idx="16658">
                  <c:v>18.494933421738544</c:v>
                </c:pt>
                <c:pt idx="16659">
                  <c:v>12.145473254477293</c:v>
                </c:pt>
                <c:pt idx="16660">
                  <c:v>12.670945503375922</c:v>
                </c:pt>
                <c:pt idx="16661">
                  <c:v>11.138307014186694</c:v>
                </c:pt>
                <c:pt idx="16662">
                  <c:v>7.9416573819001819</c:v>
                </c:pt>
                <c:pt idx="16663">
                  <c:v>5.2704799985122941</c:v>
                </c:pt>
                <c:pt idx="16664">
                  <c:v>10.306305460361029</c:v>
                </c:pt>
                <c:pt idx="16665">
                  <c:v>8.2043935063494935</c:v>
                </c:pt>
                <c:pt idx="16666">
                  <c:v>11.882737130027978</c:v>
                </c:pt>
                <c:pt idx="16667">
                  <c:v>12.714738683853643</c:v>
                </c:pt>
                <c:pt idx="16668">
                  <c:v>1.7358663967062937</c:v>
                </c:pt>
                <c:pt idx="16669">
                  <c:v>25.513711799776889</c:v>
                </c:pt>
                <c:pt idx="16670">
                  <c:v>30.768434288763164</c:v>
                </c:pt>
                <c:pt idx="16671">
                  <c:v>13.865644129383536</c:v>
                </c:pt>
                <c:pt idx="16672">
                  <c:v>2.9619836164144417</c:v>
                </c:pt>
                <c:pt idx="16673">
                  <c:v>6.9906348025266203</c:v>
                </c:pt>
                <c:pt idx="16674">
                  <c:v>2.4802930687850244</c:v>
                </c:pt>
                <c:pt idx="16675">
                  <c:v>0.23466590107998689</c:v>
                </c:pt>
                <c:pt idx="16676">
                  <c:v>11.325757897523268</c:v>
                </c:pt>
                <c:pt idx="16677">
                  <c:v>1.7796595771840169</c:v>
                </c:pt>
                <c:pt idx="16678">
                  <c:v>9.211556302877538</c:v>
                </c:pt>
                <c:pt idx="16679">
                  <c:v>15.648663670899357</c:v>
                </c:pt>
                <c:pt idx="16680">
                  <c:v>24.756956457755024</c:v>
                </c:pt>
                <c:pt idx="16681">
                  <c:v>22.698734371344592</c:v>
                </c:pt>
                <c:pt idx="16682">
                  <c:v>15.867572177245407</c:v>
                </c:pt>
                <c:pt idx="16683">
                  <c:v>1.1542539306531829</c:v>
                </c:pt>
                <c:pt idx="16684">
                  <c:v>22.930086339718912</c:v>
                </c:pt>
                <c:pt idx="16685">
                  <c:v>34.972235238369208</c:v>
                </c:pt>
                <c:pt idx="16686">
                  <c:v>35.147407960280105</c:v>
                </c:pt>
                <c:pt idx="16687">
                  <c:v>23.630662435277351</c:v>
                </c:pt>
                <c:pt idx="16688">
                  <c:v>13.427712324606302</c:v>
                </c:pt>
                <c:pt idx="16689">
                  <c:v>9.4866739016291515</c:v>
                </c:pt>
                <c:pt idx="16690">
                  <c:v>7.6351280769731442</c:v>
                </c:pt>
                <c:pt idx="16691">
                  <c:v>14.860386422300337</c:v>
                </c:pt>
                <c:pt idx="16692">
                  <c:v>17.838093110615262</c:v>
                </c:pt>
                <c:pt idx="16693">
                  <c:v>13.502947057201583</c:v>
                </c:pt>
                <c:pt idx="16694">
                  <c:v>6.102493031546472</c:v>
                </c:pt>
                <c:pt idx="16695">
                  <c:v>6.2776427950403395</c:v>
                </c:pt>
                <c:pt idx="16696">
                  <c:v>19.764878259549956</c:v>
                </c:pt>
                <c:pt idx="16697">
                  <c:v>16.87475793219048</c:v>
                </c:pt>
                <c:pt idx="16698">
                  <c:v>7.9416573819001819</c:v>
                </c:pt>
                <c:pt idx="16699">
                  <c:v>9.3867175455799181</c:v>
                </c:pt>
                <c:pt idx="16700">
                  <c:v>8.8612338174727778</c:v>
                </c:pt>
                <c:pt idx="16701">
                  <c:v>2.5117392125859879</c:v>
                </c:pt>
                <c:pt idx="16702">
                  <c:v>3.3437361747282472</c:v>
                </c:pt>
                <c:pt idx="16703">
                  <c:v>4.3946852642089071</c:v>
                </c:pt>
                <c:pt idx="16704">
                  <c:v>3.1247886390732513</c:v>
                </c:pt>
                <c:pt idx="16705">
                  <c:v>1.2856208449569886</c:v>
                </c:pt>
                <c:pt idx="16706">
                  <c:v>1.6920846954370836</c:v>
                </c:pt>
                <c:pt idx="16707">
                  <c:v>9.9997761554339935</c:v>
                </c:pt>
                <c:pt idx="16708">
                  <c:v>4.482271625164354</c:v>
                </c:pt>
                <c:pt idx="16709">
                  <c:v>10.537595441009382</c:v>
                </c:pt>
                <c:pt idx="16710">
                  <c:v>16.624327519267275</c:v>
                </c:pt>
                <c:pt idx="16711">
                  <c:v>9.5742614105054518</c:v>
                </c:pt>
                <c:pt idx="16712">
                  <c:v>4.7573547862904269</c:v>
                </c:pt>
                <c:pt idx="16713">
                  <c:v>16.974672963089063</c:v>
                </c:pt>
                <c:pt idx="16714">
                  <c:v>39.132300403540093</c:v>
                </c:pt>
                <c:pt idx="16715">
                  <c:v>8.6108562089087393</c:v>
                </c:pt>
                <c:pt idx="16716">
                  <c:v>2.436499888307301</c:v>
                </c:pt>
                <c:pt idx="16717">
                  <c:v>3.6502700713386891</c:v>
                </c:pt>
                <c:pt idx="16718">
                  <c:v>6.3775761926725458</c:v>
                </c:pt>
                <c:pt idx="16719">
                  <c:v>8.9611672151049859</c:v>
                </c:pt>
                <c:pt idx="16720">
                  <c:v>9.9244909143212539</c:v>
                </c:pt>
                <c:pt idx="16721">
                  <c:v>13.077366880784517</c:v>
                </c:pt>
                <c:pt idx="16722">
                  <c:v>11.063113606742061</c:v>
                </c:pt>
                <c:pt idx="16723">
                  <c:v>4.3632505996164559</c:v>
                </c:pt>
                <c:pt idx="16724">
                  <c:v>10.744191348304211</c:v>
                </c:pt>
                <c:pt idx="16725">
                  <c:v>21.822985553875256</c:v>
                </c:pt>
                <c:pt idx="16726">
                  <c:v>21.604077047529202</c:v>
                </c:pt>
                <c:pt idx="16727">
                  <c:v>21.078558881796525</c:v>
                </c:pt>
                <c:pt idx="16728">
                  <c:v>19.020451587471225</c:v>
                </c:pt>
                <c:pt idx="16729">
                  <c:v>19.545969753203902</c:v>
                </c:pt>
                <c:pt idx="16730">
                  <c:v>8.0730254441248377</c:v>
                </c:pt>
                <c:pt idx="16731">
                  <c:v>7.866430684750858</c:v>
                </c:pt>
                <c:pt idx="16732">
                  <c:v>2.2489939047698639</c:v>
                </c:pt>
                <c:pt idx="16733">
                  <c:v>1.2979690295545998</c:v>
                </c:pt>
                <c:pt idx="16734">
                  <c:v>6.2776427950403395</c:v>
                </c:pt>
                <c:pt idx="16735">
                  <c:v>8.5984976930234644</c:v>
                </c:pt>
                <c:pt idx="16736">
                  <c:v>10.787984528781935</c:v>
                </c:pt>
                <c:pt idx="16737">
                  <c:v>9.5618787882823</c:v>
                </c:pt>
                <c:pt idx="16738">
                  <c:v>10.569041584810345</c:v>
                </c:pt>
                <c:pt idx="16739">
                  <c:v>8.4671296307988086</c:v>
                </c:pt>
                <c:pt idx="16740">
                  <c:v>2.9058399554974046</c:v>
                </c:pt>
                <c:pt idx="16741">
                  <c:v>14.347311718595929</c:v>
                </c:pt>
                <c:pt idx="16742">
                  <c:v>4.5822050227965603</c:v>
                </c:pt>
                <c:pt idx="16743">
                  <c:v>3.4436626848353455</c:v>
                </c:pt>
                <c:pt idx="16744">
                  <c:v>11.282022113088113</c:v>
                </c:pt>
                <c:pt idx="16745">
                  <c:v>16.799500241178173</c:v>
                </c:pt>
                <c:pt idx="16746">
                  <c:v>24.20003117753032</c:v>
                </c:pt>
                <c:pt idx="16747">
                  <c:v>10.537595441009382</c:v>
                </c:pt>
                <c:pt idx="16748">
                  <c:v>3.431315648158586</c:v>
                </c:pt>
                <c:pt idx="16749">
                  <c:v>2.6868912719215579</c:v>
                </c:pt>
                <c:pt idx="16750">
                  <c:v>0.24702453175734512</c:v>
                </c:pt>
                <c:pt idx="16751">
                  <c:v>2.0861888821110539</c:v>
                </c:pt>
                <c:pt idx="16752">
                  <c:v>1.9110276394086738</c:v>
                </c:pt>
                <c:pt idx="16753">
                  <c:v>1.4731302722569799</c:v>
                </c:pt>
                <c:pt idx="16754">
                  <c:v>1.8110965376181696</c:v>
                </c:pt>
                <c:pt idx="16755">
                  <c:v>2.555522061776049</c:v>
                </c:pt>
                <c:pt idx="16756">
                  <c:v>4.8325826313606006</c:v>
                </c:pt>
                <c:pt idx="16757">
                  <c:v>4.3509035629396964</c:v>
                </c:pt>
                <c:pt idx="16758">
                  <c:v>0.72870360017824909</c:v>
                </c:pt>
                <c:pt idx="16759">
                  <c:v>2.3804170671953835</c:v>
                </c:pt>
                <c:pt idx="16760">
                  <c:v>4.2633172019842496</c:v>
                </c:pt>
                <c:pt idx="16761">
                  <c:v>0.99143960983547785</c:v>
                </c:pt>
                <c:pt idx="16762">
                  <c:v>2.2052041680546943</c:v>
                </c:pt>
                <c:pt idx="16763">
                  <c:v>7.1534375293437273</c:v>
                </c:pt>
                <c:pt idx="16764">
                  <c:v>14.159810326741894</c:v>
                </c:pt>
                <c:pt idx="16765">
                  <c:v>19.896200404940561</c:v>
                </c:pt>
                <c:pt idx="16766">
                  <c:v>16.305503982022643</c:v>
                </c:pt>
                <c:pt idx="16767">
                  <c:v>11.488621464145496</c:v>
                </c:pt>
                <c:pt idx="16768">
                  <c:v>4.9763092094705303</c:v>
                </c:pt>
                <c:pt idx="16769">
                  <c:v>1.8234527576617403</c:v>
                </c:pt>
                <c:pt idx="16770">
                  <c:v>31.206366093540396</c:v>
                </c:pt>
                <c:pt idx="16771">
                  <c:v>74.777079510278597</c:v>
                </c:pt>
                <c:pt idx="16772">
                  <c:v>54.283478135895926</c:v>
                </c:pt>
                <c:pt idx="16773">
                  <c:v>18.288353585335631</c:v>
                </c:pt>
                <c:pt idx="16774">
                  <c:v>2.436499888307301</c:v>
                </c:pt>
                <c:pt idx="16775">
                  <c:v>4.2633172019842496</c:v>
                </c:pt>
                <c:pt idx="16776">
                  <c:v>8.2043935063494935</c:v>
                </c:pt>
                <c:pt idx="16777">
                  <c:v>12.408209378926607</c:v>
                </c:pt>
                <c:pt idx="16778">
                  <c:v>18.276024915392494</c:v>
                </c:pt>
                <c:pt idx="16779">
                  <c:v>21.954307699265861</c:v>
                </c:pt>
                <c:pt idx="16780">
                  <c:v>20.990972520841076</c:v>
                </c:pt>
                <c:pt idx="16781">
                  <c:v>23.793506487245107</c:v>
                </c:pt>
                <c:pt idx="16782">
                  <c:v>18.932865226515776</c:v>
                </c:pt>
                <c:pt idx="16783">
                  <c:v>17.662920388704368</c:v>
                </c:pt>
                <c:pt idx="16784">
                  <c:v>12.670945503375922</c:v>
                </c:pt>
                <c:pt idx="16785">
                  <c:v>11.313468256889076</c:v>
                </c:pt>
                <c:pt idx="16786">
                  <c:v>0.11564499032417513</c:v>
                </c:pt>
                <c:pt idx="16787">
                  <c:v>10.80035452387572</c:v>
                </c:pt>
                <c:pt idx="16788">
                  <c:v>5.0201023899482538</c:v>
                </c:pt>
                <c:pt idx="16789">
                  <c:v>1.2979690295545998</c:v>
                </c:pt>
                <c:pt idx="16790">
                  <c:v>3.049558498161375</c:v>
                </c:pt>
                <c:pt idx="16791">
                  <c:v>4.0129281142116957</c:v>
                </c:pt>
                <c:pt idx="16792">
                  <c:v>2.8070154494075697E-2</c:v>
                </c:pt>
                <c:pt idx="16793">
                  <c:v>0.10329789625137262</c:v>
                </c:pt>
                <c:pt idx="16794">
                  <c:v>4.5384118423188369</c:v>
                </c:pt>
                <c:pt idx="16795">
                  <c:v>2.9181904359367183</c:v>
                </c:pt>
                <c:pt idx="16796">
                  <c:v>2.1299820625887773</c:v>
                </c:pt>
                <c:pt idx="16797">
                  <c:v>0.45362032426009036</c:v>
                </c:pt>
                <c:pt idx="16798">
                  <c:v>0.32225226203543356</c:v>
                </c:pt>
                <c:pt idx="16799">
                  <c:v>1.6044983344816368</c:v>
                </c:pt>
                <c:pt idx="16800">
                  <c:v>2.2927836414850331</c:v>
                </c:pt>
                <c:pt idx="16801">
                  <c:v>1.1666009673299429</c:v>
                </c:pt>
                <c:pt idx="16802">
                  <c:v>3.7378449530856228</c:v>
                </c:pt>
                <c:pt idx="16803">
                  <c:v>3.8692130153102799</c:v>
                </c:pt>
                <c:pt idx="16804">
                  <c:v>0.93529950747307955</c:v>
                </c:pt>
                <c:pt idx="16805">
                  <c:v>3.8692130153102799</c:v>
                </c:pt>
                <c:pt idx="16806">
                  <c:v>3.9567878970572132</c:v>
                </c:pt>
                <c:pt idx="16807">
                  <c:v>13.340125963650856</c:v>
                </c:pt>
                <c:pt idx="16808">
                  <c:v>14.916565668763765</c:v>
                </c:pt>
                <c:pt idx="16809">
                  <c:v>16.493005373876674</c:v>
                </c:pt>
                <c:pt idx="16810">
                  <c:v>13.296390179215697</c:v>
                </c:pt>
                <c:pt idx="16811">
                  <c:v>1.9548208198863972</c:v>
                </c:pt>
                <c:pt idx="16812">
                  <c:v>0.89151780620386945</c:v>
                </c:pt>
                <c:pt idx="16813">
                  <c:v>4.0881559592818695</c:v>
                </c:pt>
                <c:pt idx="16814">
                  <c:v>3.387525911443416</c:v>
                </c:pt>
                <c:pt idx="16815">
                  <c:v>6.6717584609228222</c:v>
                </c:pt>
                <c:pt idx="16816">
                  <c:v>3.387525911443416</c:v>
                </c:pt>
                <c:pt idx="16817">
                  <c:v>2.862050218782235</c:v>
                </c:pt>
                <c:pt idx="16818">
                  <c:v>1.2418288124001164</c:v>
                </c:pt>
                <c:pt idx="16819">
                  <c:v>2.3365664906750947</c:v>
                </c:pt>
                <c:pt idx="16820">
                  <c:v>2.862050218782235</c:v>
                </c:pt>
                <c:pt idx="16821">
                  <c:v>3.0809989023580822</c:v>
                </c:pt>
                <c:pt idx="16822">
                  <c:v>5.533227602170121</c:v>
                </c:pt>
                <c:pt idx="16823">
                  <c:v>3.1247886390732513</c:v>
                </c:pt>
                <c:pt idx="16824">
                  <c:v>3.431315648158586</c:v>
                </c:pt>
                <c:pt idx="16825">
                  <c:v>2.7744707453518962</c:v>
                </c:pt>
                <c:pt idx="16826">
                  <c:v>3.9691464129424863</c:v>
                </c:pt>
                <c:pt idx="16827">
                  <c:v>8.2167405430262548</c:v>
                </c:pt>
                <c:pt idx="16828">
                  <c:v>1.6920846954370836</c:v>
                </c:pt>
                <c:pt idx="16829">
                  <c:v>0.97909268795080273</c:v>
                </c:pt>
                <c:pt idx="16830">
                  <c:v>8.3795547490518754</c:v>
                </c:pt>
                <c:pt idx="16831">
                  <c:v>6.321435975518062</c:v>
                </c:pt>
                <c:pt idx="16832">
                  <c:v>8.8174521162035688</c:v>
                </c:pt>
                <c:pt idx="16833">
                  <c:v>2.3927181870380907</c:v>
                </c:pt>
                <c:pt idx="16834">
                  <c:v>3.8815600519870395</c:v>
                </c:pt>
                <c:pt idx="16835">
                  <c:v>2.3804170671953835</c:v>
                </c:pt>
                <c:pt idx="16836">
                  <c:v>7.4723253501560363</c:v>
                </c:pt>
                <c:pt idx="16837">
                  <c:v>20.127552373314884</c:v>
                </c:pt>
                <c:pt idx="16838">
                  <c:v>5.1514704521729113</c:v>
                </c:pt>
                <c:pt idx="16839">
                  <c:v>1.8548862743333394</c:v>
                </c:pt>
                <c:pt idx="16840">
                  <c:v>7.8102893196755243</c:v>
                </c:pt>
                <c:pt idx="16841">
                  <c:v>8.5984976930234644</c:v>
                </c:pt>
                <c:pt idx="16842">
                  <c:v>3.8254198348325561</c:v>
                </c:pt>
                <c:pt idx="16843">
                  <c:v>4.3509035629396964</c:v>
                </c:pt>
                <c:pt idx="16844">
                  <c:v>4.3946852642089071</c:v>
                </c:pt>
                <c:pt idx="16845">
                  <c:v>7.1534375293437273</c:v>
                </c:pt>
                <c:pt idx="16846">
                  <c:v>7.3723919525238299</c:v>
                </c:pt>
                <c:pt idx="16847">
                  <c:v>3.9691464129424863</c:v>
                </c:pt>
                <c:pt idx="16848">
                  <c:v>9.7494341324163436</c:v>
                </c:pt>
                <c:pt idx="16849">
                  <c:v>2.5993117984912186</c:v>
                </c:pt>
                <c:pt idx="16850">
                  <c:v>2.5993117984912186</c:v>
                </c:pt>
                <c:pt idx="16851">
                  <c:v>2.5240862492627478</c:v>
                </c:pt>
                <c:pt idx="16852">
                  <c:v>13.252539602695409</c:v>
                </c:pt>
                <c:pt idx="16853">
                  <c:v>15.573405979887047</c:v>
                </c:pt>
                <c:pt idx="16854">
                  <c:v>7.1657960452289986</c:v>
                </c:pt>
                <c:pt idx="16855">
                  <c:v>1.6359375907574925</c:v>
                </c:pt>
                <c:pt idx="16856">
                  <c:v>2.1176246946243555</c:v>
                </c:pt>
                <c:pt idx="16857">
                  <c:v>1.5723025983647637E-2</c:v>
                </c:pt>
                <c:pt idx="16858">
                  <c:v>5.3580663594677409</c:v>
                </c:pt>
                <c:pt idx="16859">
                  <c:v>5.3142731789900175</c:v>
                </c:pt>
                <c:pt idx="16860">
                  <c:v>3.9567878970572132</c:v>
                </c:pt>
                <c:pt idx="16861">
                  <c:v>8.5984976930234644</c:v>
                </c:pt>
                <c:pt idx="16862">
                  <c:v>7.3723919525238299</c:v>
                </c:pt>
                <c:pt idx="16863">
                  <c:v>0.50976065620665878</c:v>
                </c:pt>
                <c:pt idx="16864">
                  <c:v>4.05672129468942</c:v>
                </c:pt>
                <c:pt idx="16865">
                  <c:v>3.0372091656429125</c:v>
                </c:pt>
                <c:pt idx="16866">
                  <c:v>7.5913348964954208</c:v>
                </c:pt>
                <c:pt idx="16867">
                  <c:v>9.3429243651021974</c:v>
                </c:pt>
                <c:pt idx="16868">
                  <c:v>9.8684080932093377</c:v>
                </c:pt>
                <c:pt idx="16869">
                  <c:v>4.9639506935852582</c:v>
                </c:pt>
                <c:pt idx="16870">
                  <c:v>3.0372091656429125</c:v>
                </c:pt>
                <c:pt idx="16871">
                  <c:v>2.7868223737120617</c:v>
                </c:pt>
                <c:pt idx="16872">
                  <c:v>9.7055835558960553</c:v>
                </c:pt>
                <c:pt idx="16873">
                  <c:v>23.017672700674357</c:v>
                </c:pt>
                <c:pt idx="16874">
                  <c:v>13.996966274774142</c:v>
                </c:pt>
                <c:pt idx="16875">
                  <c:v>0.45362032426009036</c:v>
                </c:pt>
                <c:pt idx="16876">
                  <c:v>5.1829051167653617</c:v>
                </c:pt>
                <c:pt idx="16877">
                  <c:v>0.71635656350148913</c:v>
                </c:pt>
                <c:pt idx="16878">
                  <c:v>4.3194574191387334</c:v>
                </c:pt>
                <c:pt idx="16879">
                  <c:v>4.2318825373918001</c:v>
                </c:pt>
                <c:pt idx="16880">
                  <c:v>2.436499888307301</c:v>
                </c:pt>
                <c:pt idx="16881">
                  <c:v>1.5045695285328353</c:v>
                </c:pt>
                <c:pt idx="16882">
                  <c:v>0.49740202552930057</c:v>
                </c:pt>
                <c:pt idx="16883">
                  <c:v>5.5893678193246057</c:v>
                </c:pt>
                <c:pt idx="16884">
                  <c:v>1.8234527576617403</c:v>
                </c:pt>
                <c:pt idx="16885">
                  <c:v>8.0730254441248377</c:v>
                </c:pt>
                <c:pt idx="16886">
                  <c:v>9.5618787882823</c:v>
                </c:pt>
                <c:pt idx="16887">
                  <c:v>0.64112871843131558</c:v>
                </c:pt>
                <c:pt idx="16888">
                  <c:v>8.0730254441248377</c:v>
                </c:pt>
                <c:pt idx="16889">
                  <c:v>10.831777709259658</c:v>
                </c:pt>
                <c:pt idx="16890">
                  <c:v>16.261653405502351</c:v>
                </c:pt>
                <c:pt idx="16891">
                  <c:v>10.262512279883307</c:v>
                </c:pt>
                <c:pt idx="16892">
                  <c:v>0.42217429525121219</c:v>
                </c:pt>
                <c:pt idx="16893">
                  <c:v>1.5607051540039136</c:v>
                </c:pt>
                <c:pt idx="16894">
                  <c:v>8.0292322636471134</c:v>
                </c:pt>
                <c:pt idx="16895">
                  <c:v>1.9862554844788474</c:v>
                </c:pt>
                <c:pt idx="16896">
                  <c:v>17.675363850732637</c:v>
                </c:pt>
                <c:pt idx="16897">
                  <c:v>18.901458112023757</c:v>
                </c:pt>
                <c:pt idx="16898">
                  <c:v>20.215138734270326</c:v>
                </c:pt>
                <c:pt idx="16899">
                  <c:v>12.858458374438463</c:v>
                </c:pt>
                <c:pt idx="16900">
                  <c:v>5.0201023899482538</c:v>
                </c:pt>
                <c:pt idx="16901">
                  <c:v>2.3365664906750947</c:v>
                </c:pt>
                <c:pt idx="16902">
                  <c:v>8.1168186246025602</c:v>
                </c:pt>
                <c:pt idx="16903">
                  <c:v>1.0666675696977364</c:v>
                </c:pt>
                <c:pt idx="16904">
                  <c:v>3.0057653176836516</c:v>
                </c:pt>
                <c:pt idx="16905">
                  <c:v>2.5240862492627478</c:v>
                </c:pt>
                <c:pt idx="16906">
                  <c:v>2.436499888307301</c:v>
                </c:pt>
                <c:pt idx="16907">
                  <c:v>6.9344945853721365</c:v>
                </c:pt>
                <c:pt idx="16908">
                  <c:v>10.569041584810345</c:v>
                </c:pt>
                <c:pt idx="16909">
                  <c:v>10.262512279883307</c:v>
                </c:pt>
                <c:pt idx="16910">
                  <c:v>12.758531864331365</c:v>
                </c:pt>
                <c:pt idx="16911">
                  <c:v>15.210731866122124</c:v>
                </c:pt>
                <c:pt idx="16912">
                  <c:v>18.494933421738544</c:v>
                </c:pt>
                <c:pt idx="16913">
                  <c:v>4.8325826313606006</c:v>
                </c:pt>
                <c:pt idx="16914">
                  <c:v>5.8083107632961948</c:v>
                </c:pt>
                <c:pt idx="16915">
                  <c:v>1.9862554844788474</c:v>
                </c:pt>
                <c:pt idx="16916">
                  <c:v>4.307110382461973</c:v>
                </c:pt>
                <c:pt idx="16917">
                  <c:v>0.81628996113369579</c:v>
                </c:pt>
                <c:pt idx="16918">
                  <c:v>0.50976065620665878</c:v>
                </c:pt>
                <c:pt idx="16919">
                  <c:v>10.012077275276701</c:v>
                </c:pt>
                <c:pt idx="16920">
                  <c:v>14.785243523373163</c:v>
                </c:pt>
                <c:pt idx="16921">
                  <c:v>11.895123196013683</c:v>
                </c:pt>
                <c:pt idx="16922">
                  <c:v>14.522484440506823</c:v>
                </c:pt>
                <c:pt idx="16923">
                  <c:v>5.8083107632961948</c:v>
                </c:pt>
                <c:pt idx="16924">
                  <c:v>2.9934194289277434</c:v>
                </c:pt>
                <c:pt idx="16925">
                  <c:v>7.1534375293437273</c:v>
                </c:pt>
                <c:pt idx="16926">
                  <c:v>6.7155401621920321</c:v>
                </c:pt>
                <c:pt idx="16927">
                  <c:v>7.6474751136499037</c:v>
                </c:pt>
                <c:pt idx="16928">
                  <c:v>7.4285321696783129</c:v>
                </c:pt>
                <c:pt idx="16929">
                  <c:v>1.1228076720601343</c:v>
                </c:pt>
                <c:pt idx="16930">
                  <c:v>1.6797273274726614</c:v>
                </c:pt>
                <c:pt idx="16931">
                  <c:v>0.11564499032417513</c:v>
                </c:pt>
                <c:pt idx="16932">
                  <c:v>3.6064768908609657</c:v>
                </c:pt>
                <c:pt idx="16933">
                  <c:v>7.6789212574508676</c:v>
                </c:pt>
                <c:pt idx="16934">
                  <c:v>2.6116611310096816</c:v>
                </c:pt>
                <c:pt idx="16935">
                  <c:v>5.9504715773649297E-2</c:v>
                </c:pt>
                <c:pt idx="16936">
                  <c:v>4.1880893569140767</c:v>
                </c:pt>
                <c:pt idx="16937">
                  <c:v>5.8083107632961948</c:v>
                </c:pt>
                <c:pt idx="16938">
                  <c:v>6.2900013109256125</c:v>
                </c:pt>
                <c:pt idx="16939">
                  <c:v>2.9058399554974046</c:v>
                </c:pt>
                <c:pt idx="16940">
                  <c:v>8.2919683880964286</c:v>
                </c:pt>
                <c:pt idx="16941">
                  <c:v>4.2195355007150406</c:v>
                </c:pt>
                <c:pt idx="16942">
                  <c:v>1.8986760110485084</c:v>
                </c:pt>
                <c:pt idx="16943">
                  <c:v>9.9559829749562692</c:v>
                </c:pt>
                <c:pt idx="16944">
                  <c:v>8.9926133589059489</c:v>
                </c:pt>
                <c:pt idx="16945">
                  <c:v>7.54755319522621</c:v>
                </c:pt>
                <c:pt idx="16946">
                  <c:v>7.4599668342707632</c:v>
                </c:pt>
                <c:pt idx="16947">
                  <c:v>6.8031265231474807</c:v>
                </c:pt>
                <c:pt idx="16948">
                  <c:v>3.2999464380130772</c:v>
                </c:pt>
                <c:pt idx="16949">
                  <c:v>2.555522061776049</c:v>
                </c:pt>
                <c:pt idx="16950">
                  <c:v>2.6868912719215579</c:v>
                </c:pt>
                <c:pt idx="16951">
                  <c:v>9.3429243651021974</c:v>
                </c:pt>
                <c:pt idx="16952">
                  <c:v>11.269675076411351</c:v>
                </c:pt>
                <c:pt idx="16953">
                  <c:v>8.5109228112765312</c:v>
                </c:pt>
                <c:pt idx="16954">
                  <c:v>10.218719099405584</c:v>
                </c:pt>
                <c:pt idx="16955">
                  <c:v>7.197230709821449</c:v>
                </c:pt>
                <c:pt idx="16956">
                  <c:v>0.67256338302376595</c:v>
                </c:pt>
                <c:pt idx="16957">
                  <c:v>4.1005144751671425</c:v>
                </c:pt>
                <c:pt idx="16958">
                  <c:v>10.231101721628736</c:v>
                </c:pt>
                <c:pt idx="16959">
                  <c:v>29.060672438259651</c:v>
                </c:pt>
                <c:pt idx="16960">
                  <c:v>34.096486420899872</c:v>
                </c:pt>
                <c:pt idx="16961">
                  <c:v>37.687182843817787</c:v>
                </c:pt>
                <c:pt idx="16962">
                  <c:v>32.782805798653307</c:v>
                </c:pt>
                <c:pt idx="16963">
                  <c:v>6.815474707745091</c:v>
                </c:pt>
                <c:pt idx="16964">
                  <c:v>1.9862554844788474</c:v>
                </c:pt>
                <c:pt idx="16965">
                  <c:v>7.3285987720461074</c:v>
                </c:pt>
                <c:pt idx="16966">
                  <c:v>10.525248404332622</c:v>
                </c:pt>
                <c:pt idx="16967">
                  <c:v>17.312689736967712</c:v>
                </c:pt>
                <c:pt idx="16968">
                  <c:v>17.400276097923157</c:v>
                </c:pt>
                <c:pt idx="16969">
                  <c:v>8.9050269979505021</c:v>
                </c:pt>
                <c:pt idx="16970">
                  <c:v>7.8540710209447333</c:v>
                </c:pt>
                <c:pt idx="16971">
                  <c:v>10.963145771484314</c:v>
                </c:pt>
                <c:pt idx="16972">
                  <c:v>9.4305107260576424</c:v>
                </c:pt>
                <c:pt idx="16973">
                  <c:v>2.7744707453518962</c:v>
                </c:pt>
                <c:pt idx="16974">
                  <c:v>1.1666009673299429</c:v>
                </c:pt>
                <c:pt idx="16975">
                  <c:v>3.431315648158586</c:v>
                </c:pt>
                <c:pt idx="16976">
                  <c:v>6.7155401621920321</c:v>
                </c:pt>
                <c:pt idx="16977">
                  <c:v>3.6064768908609657</c:v>
                </c:pt>
                <c:pt idx="16978">
                  <c:v>3.387525911443416</c:v>
                </c:pt>
                <c:pt idx="16979">
                  <c:v>2.8182604820670658</c:v>
                </c:pt>
                <c:pt idx="16980">
                  <c:v>3.7378449530856228</c:v>
                </c:pt>
                <c:pt idx="16981">
                  <c:v>1.6359375907574925</c:v>
                </c:pt>
                <c:pt idx="16982">
                  <c:v>0.54119520600702387</c:v>
                </c:pt>
                <c:pt idx="16983">
                  <c:v>2.3927181870380907</c:v>
                </c:pt>
                <c:pt idx="16984">
                  <c:v>3.1247886390732513</c:v>
                </c:pt>
                <c:pt idx="16985">
                  <c:v>1.3855553905100464</c:v>
                </c:pt>
                <c:pt idx="16986">
                  <c:v>3.2685129213414785</c:v>
                </c:pt>
                <c:pt idx="16987">
                  <c:v>18.33220416185592</c:v>
                </c:pt>
                <c:pt idx="16988">
                  <c:v>20.828128468873324</c:v>
                </c:pt>
                <c:pt idx="16989">
                  <c:v>6.5965306158526502</c:v>
                </c:pt>
                <c:pt idx="16990">
                  <c:v>1.198035631922393</c:v>
                </c:pt>
                <c:pt idx="16991">
                  <c:v>5.4894344216923985</c:v>
                </c:pt>
                <c:pt idx="16992">
                  <c:v>8.2919683880964286</c:v>
                </c:pt>
                <c:pt idx="16993">
                  <c:v>3.5626848583040935</c:v>
                </c:pt>
                <c:pt idx="16994">
                  <c:v>0.33459941350427863</c:v>
                </c:pt>
                <c:pt idx="16995">
                  <c:v>1.6044983344816368</c:v>
                </c:pt>
                <c:pt idx="16996">
                  <c:v>2.8070154494075697E-2</c:v>
                </c:pt>
                <c:pt idx="16997">
                  <c:v>9.2676506031979695</c:v>
                </c:pt>
                <c:pt idx="16998">
                  <c:v>6.3337830121948224</c:v>
                </c:pt>
                <c:pt idx="16999">
                  <c:v>5.4018480607369508</c:v>
                </c:pt>
                <c:pt idx="17000">
                  <c:v>7.5037600147484866</c:v>
                </c:pt>
                <c:pt idx="17001">
                  <c:v>6.1462747328156828</c:v>
                </c:pt>
                <c:pt idx="17002">
                  <c:v>6.5841720999673763</c:v>
                </c:pt>
                <c:pt idx="17003">
                  <c:v>7.54755319522621</c:v>
                </c:pt>
                <c:pt idx="17004">
                  <c:v>5.7959637266194344</c:v>
                </c:pt>
                <c:pt idx="17005">
                  <c:v>0.36603396330464372</c:v>
                </c:pt>
                <c:pt idx="17006">
                  <c:v>14.828979307808318</c:v>
                </c:pt>
                <c:pt idx="17007">
                  <c:v>11.282022113088113</c:v>
                </c:pt>
                <c:pt idx="17008">
                  <c:v>1.8986760110485084</c:v>
                </c:pt>
                <c:pt idx="17009">
                  <c:v>3.3437361747282472</c:v>
                </c:pt>
                <c:pt idx="17010">
                  <c:v>6.4213693731502692</c:v>
                </c:pt>
                <c:pt idx="17011">
                  <c:v>8.8612338174727778</c:v>
                </c:pt>
                <c:pt idx="17012">
                  <c:v>14.334983048652788</c:v>
                </c:pt>
                <c:pt idx="17013">
                  <c:v>10.656616466557278</c:v>
                </c:pt>
                <c:pt idx="17014">
                  <c:v>6.4090108572649962</c:v>
                </c:pt>
                <c:pt idx="17015">
                  <c:v>8.4794881466840817</c:v>
                </c:pt>
                <c:pt idx="17016">
                  <c:v>11.369608474043558</c:v>
                </c:pt>
                <c:pt idx="17017">
                  <c:v>3.4436626848353455</c:v>
                </c:pt>
                <c:pt idx="17018">
                  <c:v>9.2676506031979695</c:v>
                </c:pt>
                <c:pt idx="17019">
                  <c:v>1.6920846954370836</c:v>
                </c:pt>
                <c:pt idx="17020">
                  <c:v>6.2338610937711287</c:v>
                </c:pt>
                <c:pt idx="17021">
                  <c:v>4.701214569135943</c:v>
                </c:pt>
                <c:pt idx="17022">
                  <c:v>2.6431015352063882</c:v>
                </c:pt>
                <c:pt idx="17023">
                  <c:v>0.11564499032417513</c:v>
                </c:pt>
                <c:pt idx="17024">
                  <c:v>1.3732003183873274</c:v>
                </c:pt>
                <c:pt idx="17025">
                  <c:v>0.81628996113369579</c:v>
                </c:pt>
                <c:pt idx="17026">
                  <c:v>8.8297991528803284</c:v>
                </c:pt>
                <c:pt idx="17027">
                  <c:v>15.879900847188546</c:v>
                </c:pt>
                <c:pt idx="17028">
                  <c:v>4.3194574191387334</c:v>
                </c:pt>
                <c:pt idx="17029">
                  <c:v>2.555522061776049</c:v>
                </c:pt>
                <c:pt idx="17030">
                  <c:v>5.4894344216923985</c:v>
                </c:pt>
                <c:pt idx="17031">
                  <c:v>8.729865755248122</c:v>
                </c:pt>
                <c:pt idx="17032">
                  <c:v>8.4671296307988086</c:v>
                </c:pt>
                <c:pt idx="17033">
                  <c:v>5.9273317888440928</c:v>
                </c:pt>
                <c:pt idx="17034">
                  <c:v>7.6351280769731442</c:v>
                </c:pt>
                <c:pt idx="17035">
                  <c:v>2.555522061776049</c:v>
                </c:pt>
                <c:pt idx="17036">
                  <c:v>2.2052041680546943</c:v>
                </c:pt>
                <c:pt idx="17037">
                  <c:v>1.8548862743333394</c:v>
                </c:pt>
                <c:pt idx="17038">
                  <c:v>0.23466590107998689</c:v>
                </c:pt>
                <c:pt idx="17039">
                  <c:v>4.6697799045434936</c:v>
                </c:pt>
                <c:pt idx="17040">
                  <c:v>7.9102227173077315</c:v>
                </c:pt>
                <c:pt idx="17041">
                  <c:v>2.3489250065603677</c:v>
                </c:pt>
                <c:pt idx="17042">
                  <c:v>2.3365664906750947</c:v>
                </c:pt>
                <c:pt idx="17043">
                  <c:v>5.8397454278886451</c:v>
                </c:pt>
                <c:pt idx="17044">
                  <c:v>4.307110382461973</c:v>
                </c:pt>
                <c:pt idx="17045">
                  <c:v>5.5770093034393318</c:v>
                </c:pt>
                <c:pt idx="17046">
                  <c:v>5.6208024839170543</c:v>
                </c:pt>
                <c:pt idx="17047">
                  <c:v>14.291132472132501</c:v>
                </c:pt>
                <c:pt idx="17048">
                  <c:v>4.8325826313606006</c:v>
                </c:pt>
                <c:pt idx="17049">
                  <c:v>10.450009080053933</c:v>
                </c:pt>
                <c:pt idx="17050">
                  <c:v>9.6618466235400469</c:v>
                </c:pt>
                <c:pt idx="17051">
                  <c:v>1.8548862743333394</c:v>
                </c:pt>
                <c:pt idx="17052">
                  <c:v>7.4161736537930398</c:v>
                </c:pt>
                <c:pt idx="17053">
                  <c:v>7.2095788944190611</c:v>
                </c:pt>
                <c:pt idx="17054">
                  <c:v>34.359245503766211</c:v>
                </c:pt>
                <c:pt idx="17055">
                  <c:v>31.337688238931001</c:v>
                </c:pt>
                <c:pt idx="17056">
                  <c:v>12.508112930616678</c:v>
                </c:pt>
                <c:pt idx="17057">
                  <c:v>1.0790259707909244</c:v>
                </c:pt>
                <c:pt idx="17058">
                  <c:v>0.49740202552930057</c:v>
                </c:pt>
                <c:pt idx="17059">
                  <c:v>11.838943949550258</c:v>
                </c:pt>
                <c:pt idx="17060">
                  <c:v>12.758531864331365</c:v>
                </c:pt>
                <c:pt idx="17061">
                  <c:v>8.8612338174727778</c:v>
                </c:pt>
                <c:pt idx="17062">
                  <c:v>10.831777709259658</c:v>
                </c:pt>
                <c:pt idx="17063">
                  <c:v>10.831777709259658</c:v>
                </c:pt>
                <c:pt idx="17064">
                  <c:v>5.5770093034393318</c:v>
                </c:pt>
                <c:pt idx="17065">
                  <c:v>8.4233479295295979</c:v>
                </c:pt>
                <c:pt idx="17066">
                  <c:v>7.2410238902991741</c:v>
                </c:pt>
                <c:pt idx="17067">
                  <c:v>6.5403903986981664</c:v>
                </c:pt>
                <c:pt idx="17068">
                  <c:v>4.3946852642089071</c:v>
                </c:pt>
                <c:pt idx="17069">
                  <c:v>2.5117392125859879</c:v>
                </c:pt>
                <c:pt idx="17070">
                  <c:v>4.307110382461973</c:v>
                </c:pt>
                <c:pt idx="17071">
                  <c:v>4.0443742580126596</c:v>
                </c:pt>
                <c:pt idx="17072">
                  <c:v>2.9181904359367183</c:v>
                </c:pt>
                <c:pt idx="17073">
                  <c:v>1.0790259707909244</c:v>
                </c:pt>
                <c:pt idx="17074">
                  <c:v>3.4436626848353455</c:v>
                </c:pt>
                <c:pt idx="17075">
                  <c:v>3.1809265603860317</c:v>
                </c:pt>
                <c:pt idx="17076">
                  <c:v>7.6474751136499037</c:v>
                </c:pt>
                <c:pt idx="17077">
                  <c:v>5.895885645043129</c:v>
                </c:pt>
                <c:pt idx="17078">
                  <c:v>4.1005144751671425</c:v>
                </c:pt>
                <c:pt idx="17079">
                  <c:v>4.1005144751671425</c:v>
                </c:pt>
                <c:pt idx="17080">
                  <c:v>1.6044983344816368</c:v>
                </c:pt>
                <c:pt idx="17081">
                  <c:v>0.89151780620386945</c:v>
                </c:pt>
                <c:pt idx="17082">
                  <c:v>3.8815600519870395</c:v>
                </c:pt>
                <c:pt idx="17083">
                  <c:v>12.026445341404289</c:v>
                </c:pt>
                <c:pt idx="17084">
                  <c:v>7.0344279830043437</c:v>
                </c:pt>
                <c:pt idx="17085">
                  <c:v>3.5750422262685162</c:v>
                </c:pt>
                <c:pt idx="17086">
                  <c:v>6.5841720999673763</c:v>
                </c:pt>
                <c:pt idx="17087">
                  <c:v>6.5403903986981664</c:v>
                </c:pt>
                <c:pt idx="17088">
                  <c:v>2.7744707453518962</c:v>
                </c:pt>
                <c:pt idx="17089">
                  <c:v>1.4731302722569799</c:v>
                </c:pt>
                <c:pt idx="17090">
                  <c:v>1.5483592652480049</c:v>
                </c:pt>
                <c:pt idx="17091">
                  <c:v>5.2266982972430851</c:v>
                </c:pt>
                <c:pt idx="17092">
                  <c:v>0.14709101933305341</c:v>
                </c:pt>
                <c:pt idx="17093">
                  <c:v>3.9567878970572132</c:v>
                </c:pt>
                <c:pt idx="17094">
                  <c:v>4.5260533264335638</c:v>
                </c:pt>
                <c:pt idx="17095">
                  <c:v>5.8835386083663694</c:v>
                </c:pt>
                <c:pt idx="17096">
                  <c:v>4.7888009300913907</c:v>
                </c:pt>
                <c:pt idx="17097">
                  <c:v>3.8254198348325561</c:v>
                </c:pt>
                <c:pt idx="17098">
                  <c:v>5.1829051167653617</c:v>
                </c:pt>
                <c:pt idx="17099">
                  <c:v>5.6645956643947786</c:v>
                </c:pt>
                <c:pt idx="17100">
                  <c:v>4.7450077496136673</c:v>
                </c:pt>
                <c:pt idx="17101">
                  <c:v>9.2239159666836628</c:v>
                </c:pt>
                <c:pt idx="17102">
                  <c:v>12.858458374438463</c:v>
                </c:pt>
                <c:pt idx="17103">
                  <c:v>10.406274443539628</c:v>
                </c:pt>
                <c:pt idx="17104">
                  <c:v>0.15943817080189851</c:v>
                </c:pt>
                <c:pt idx="17105">
                  <c:v>4.0881559592818695</c:v>
                </c:pt>
                <c:pt idx="17106">
                  <c:v>4.701214569135943</c:v>
                </c:pt>
                <c:pt idx="17107">
                  <c:v>2.5117392125859879</c:v>
                </c:pt>
                <c:pt idx="17108">
                  <c:v>0.77249678065597249</c:v>
                </c:pt>
                <c:pt idx="17109">
                  <c:v>5.9504715773649297E-2</c:v>
                </c:pt>
                <c:pt idx="17110">
                  <c:v>2.0300452211940168</c:v>
                </c:pt>
                <c:pt idx="17111">
                  <c:v>0.46596747572893543</c:v>
                </c:pt>
                <c:pt idx="17112">
                  <c:v>3.3122946226106889</c:v>
                </c:pt>
                <c:pt idx="17113">
                  <c:v>1.5169234527347033</c:v>
                </c:pt>
                <c:pt idx="17114">
                  <c:v>2.5117392125859879</c:v>
                </c:pt>
                <c:pt idx="17115">
                  <c:v>9.4305107260576424</c:v>
                </c:pt>
                <c:pt idx="17116">
                  <c:v>6.0149066705910252</c:v>
                </c:pt>
                <c:pt idx="17117">
                  <c:v>2.5240862492627478</c:v>
                </c:pt>
                <c:pt idx="17118">
                  <c:v>13.559034469996908</c:v>
                </c:pt>
                <c:pt idx="17119">
                  <c:v>7.0344279830043437</c:v>
                </c:pt>
                <c:pt idx="17120">
                  <c:v>1.9986025211556073</c:v>
                </c:pt>
                <c:pt idx="17121">
                  <c:v>5.6769427010715381</c:v>
                </c:pt>
                <c:pt idx="17122">
                  <c:v>4.4946186618411144</c:v>
                </c:pt>
                <c:pt idx="17123">
                  <c:v>0.40982714378236712</c:v>
                </c:pt>
                <c:pt idx="17124">
                  <c:v>0.45362032426009036</c:v>
                </c:pt>
                <c:pt idx="17125">
                  <c:v>1.3732003183873274</c:v>
                </c:pt>
                <c:pt idx="17126">
                  <c:v>6.0586998510687478</c:v>
                </c:pt>
                <c:pt idx="17127">
                  <c:v>4.482271625164354</c:v>
                </c:pt>
                <c:pt idx="17128">
                  <c:v>2.862050218782235</c:v>
                </c:pt>
                <c:pt idx="17129">
                  <c:v>5.1391119362876374</c:v>
                </c:pt>
                <c:pt idx="17130">
                  <c:v>7.9854505623779044</c:v>
                </c:pt>
                <c:pt idx="17131">
                  <c:v>6.102493031546472</c:v>
                </c:pt>
                <c:pt idx="17132">
                  <c:v>6.8907014048944131</c:v>
                </c:pt>
                <c:pt idx="17133">
                  <c:v>4.0005810775349362</c:v>
                </c:pt>
                <c:pt idx="17134">
                  <c:v>3.8815600519870395</c:v>
                </c:pt>
                <c:pt idx="17135">
                  <c:v>4.1005144751671425</c:v>
                </c:pt>
                <c:pt idx="17136">
                  <c:v>4.482271625164354</c:v>
                </c:pt>
                <c:pt idx="17137">
                  <c:v>0.72870360017824909</c:v>
                </c:pt>
                <c:pt idx="17138">
                  <c:v>0.94765802335835259</c:v>
                </c:pt>
                <c:pt idx="17139">
                  <c:v>0.94765802335835259</c:v>
                </c:pt>
                <c:pt idx="17140">
                  <c:v>0.36603396330464372</c:v>
                </c:pt>
                <c:pt idx="17141">
                  <c:v>1.7358663967062937</c:v>
                </c:pt>
                <c:pt idx="17142">
                  <c:v>2.8743972554589949</c:v>
                </c:pt>
                <c:pt idx="17143">
                  <c:v>0.50976065620665878</c:v>
                </c:pt>
                <c:pt idx="17144">
                  <c:v>0.42217429525121219</c:v>
                </c:pt>
                <c:pt idx="17145">
                  <c:v>1.2856208449569886</c:v>
                </c:pt>
                <c:pt idx="17146">
                  <c:v>0.11564499032417513</c:v>
                </c:pt>
                <c:pt idx="17147">
                  <c:v>1.0790259707909244</c:v>
                </c:pt>
                <c:pt idx="17148">
                  <c:v>3.6188239275377261</c:v>
                </c:pt>
                <c:pt idx="17149">
                  <c:v>9.2239159666836628</c:v>
                </c:pt>
                <c:pt idx="17150">
                  <c:v>5.6331495205938147</c:v>
                </c:pt>
                <c:pt idx="17151">
                  <c:v>3.5626848583040935</c:v>
                </c:pt>
                <c:pt idx="17152">
                  <c:v>1.6797273274726614</c:v>
                </c:pt>
                <c:pt idx="17153">
                  <c:v>0.24702453175734512</c:v>
                </c:pt>
                <c:pt idx="17154">
                  <c:v>10.143514212752436</c:v>
                </c:pt>
                <c:pt idx="17155">
                  <c:v>15.004152029719211</c:v>
                </c:pt>
                <c:pt idx="17156">
                  <c:v>2.0861888821110539</c:v>
                </c:pt>
                <c:pt idx="17157">
                  <c:v>2.555522061776049</c:v>
                </c:pt>
                <c:pt idx="17158">
                  <c:v>9.2553494833552623</c:v>
                </c:pt>
                <c:pt idx="17159">
                  <c:v>7.6351280769731442</c:v>
                </c:pt>
                <c:pt idx="17160">
                  <c:v>5.2704799985122941</c:v>
                </c:pt>
                <c:pt idx="17161">
                  <c:v>6.496597218220443</c:v>
                </c:pt>
                <c:pt idx="17162">
                  <c:v>6.2776427950403395</c:v>
                </c:pt>
                <c:pt idx="17163">
                  <c:v>9.4742924273268532</c:v>
                </c:pt>
                <c:pt idx="17164">
                  <c:v>6.8469082244166897</c:v>
                </c:pt>
                <c:pt idx="17165">
                  <c:v>2.6431015352063882</c:v>
                </c:pt>
                <c:pt idx="17166">
                  <c:v>1.2418288124001164</c:v>
                </c:pt>
                <c:pt idx="17167">
                  <c:v>2.6431015352063882</c:v>
                </c:pt>
                <c:pt idx="17168">
                  <c:v>4.5260533264335638</c:v>
                </c:pt>
                <c:pt idx="17169">
                  <c:v>8.5547159917542537</c:v>
                </c:pt>
                <c:pt idx="17170">
                  <c:v>3.7378449530856228</c:v>
                </c:pt>
                <c:pt idx="17171">
                  <c:v>3.9567878970572132</c:v>
                </c:pt>
                <c:pt idx="17172">
                  <c:v>0.77249678065597249</c:v>
                </c:pt>
                <c:pt idx="17173">
                  <c:v>3.8815600519870395</c:v>
                </c:pt>
                <c:pt idx="17174">
                  <c:v>13.734207191907801</c:v>
                </c:pt>
                <c:pt idx="17175">
                  <c:v>14.828979307808318</c:v>
                </c:pt>
                <c:pt idx="17176">
                  <c:v>7.7788431758745595</c:v>
                </c:pt>
                <c:pt idx="17177">
                  <c:v>4.7573547862904269</c:v>
                </c:pt>
                <c:pt idx="17178">
                  <c:v>2.0423957016333305</c:v>
                </c:pt>
                <c:pt idx="17179">
                  <c:v>4.0129281142116957</c:v>
                </c:pt>
                <c:pt idx="17180">
                  <c:v>2.2175569443357106</c:v>
                </c:pt>
                <c:pt idx="17181">
                  <c:v>0.11564499032417513</c:v>
                </c:pt>
                <c:pt idx="17182">
                  <c:v>6.0149066705910252</c:v>
                </c:pt>
                <c:pt idx="17183">
                  <c:v>6.102493031546472</c:v>
                </c:pt>
                <c:pt idx="17184">
                  <c:v>7.7664961391978009</c:v>
                </c:pt>
                <c:pt idx="17185">
                  <c:v>4.307110382461973</c:v>
                </c:pt>
                <c:pt idx="17186">
                  <c:v>1.6920846954370836</c:v>
                </c:pt>
                <c:pt idx="17187">
                  <c:v>6.2024149499701657</c:v>
                </c:pt>
                <c:pt idx="17188">
                  <c:v>4.3194574191387334</c:v>
                </c:pt>
                <c:pt idx="17189">
                  <c:v>5.2704799985122941</c:v>
                </c:pt>
                <c:pt idx="17190">
                  <c:v>4.7888009300913907</c:v>
                </c:pt>
                <c:pt idx="17191">
                  <c:v>3.7939851702401057</c:v>
                </c:pt>
                <c:pt idx="17192">
                  <c:v>11.676099897582501</c:v>
                </c:pt>
                <c:pt idx="17193">
                  <c:v>3.3122946226106889</c:v>
                </c:pt>
                <c:pt idx="17194">
                  <c:v>2.9181904359367183</c:v>
                </c:pt>
                <c:pt idx="17195">
                  <c:v>1.9110276394086738</c:v>
                </c:pt>
                <c:pt idx="17196">
                  <c:v>1.8110965376181696</c:v>
                </c:pt>
                <c:pt idx="17197">
                  <c:v>7.4161736537930398</c:v>
                </c:pt>
                <c:pt idx="17198">
                  <c:v>5.0077438740629807</c:v>
                </c:pt>
                <c:pt idx="17199">
                  <c:v>9.3429243651021974</c:v>
                </c:pt>
                <c:pt idx="17200">
                  <c:v>5.7083773656639885</c:v>
                </c:pt>
                <c:pt idx="17201">
                  <c:v>1.1104607501754598</c:v>
                </c:pt>
                <c:pt idx="17202">
                  <c:v>1.2856208449569886</c:v>
                </c:pt>
                <c:pt idx="17203">
                  <c:v>1.5723025983647637E-2</c:v>
                </c:pt>
                <c:pt idx="17204">
                  <c:v>2.3489250065603677</c:v>
                </c:pt>
                <c:pt idx="17205">
                  <c:v>1.0228858684285262</c:v>
                </c:pt>
                <c:pt idx="17206">
                  <c:v>0.36603396330464372</c:v>
                </c:pt>
                <c:pt idx="17207">
                  <c:v>1.5921490019631743</c:v>
                </c:pt>
                <c:pt idx="17208">
                  <c:v>3.7378449530856228</c:v>
                </c:pt>
                <c:pt idx="17209">
                  <c:v>1.0228858684285262</c:v>
                </c:pt>
                <c:pt idx="17210">
                  <c:v>2.9619836164144417</c:v>
                </c:pt>
                <c:pt idx="17211">
                  <c:v>1.9424657477636782</c:v>
                </c:pt>
                <c:pt idx="17212">
                  <c:v>1.9548208198863972</c:v>
                </c:pt>
                <c:pt idx="17213">
                  <c:v>0.10329789625137262</c:v>
                </c:pt>
                <c:pt idx="17214">
                  <c:v>0.76014974397921253</c:v>
                </c:pt>
                <c:pt idx="17215">
                  <c:v>0.32225226203543356</c:v>
                </c:pt>
                <c:pt idx="17216">
                  <c:v>2.5117392125859879</c:v>
                </c:pt>
                <c:pt idx="17217">
                  <c:v>1.9110276394086738</c:v>
                </c:pt>
                <c:pt idx="17218">
                  <c:v>1.0228858684285262</c:v>
                </c:pt>
                <c:pt idx="17219">
                  <c:v>1.4169900551024965</c:v>
                </c:pt>
                <c:pt idx="17220">
                  <c:v>0.32225226203543356</c:v>
                </c:pt>
                <c:pt idx="17221">
                  <c:v>2.5678679505319582</c:v>
                </c:pt>
                <c:pt idx="17222">
                  <c:v>4.3632505996164559</c:v>
                </c:pt>
                <c:pt idx="17223">
                  <c:v>4.713573085021217</c:v>
                </c:pt>
                <c:pt idx="17224">
                  <c:v>4.6697799045434936</c:v>
                </c:pt>
                <c:pt idx="17225">
                  <c:v>0.20323135127962177</c:v>
                </c:pt>
                <c:pt idx="17226">
                  <c:v>0.93529950747307955</c:v>
                </c:pt>
                <c:pt idx="17227">
                  <c:v>2.8070154494075697E-2</c:v>
                </c:pt>
                <c:pt idx="17228">
                  <c:v>2.2175569443357106</c:v>
                </c:pt>
                <c:pt idx="17229">
                  <c:v>1.3855553905100464</c:v>
                </c:pt>
                <c:pt idx="17230">
                  <c:v>1.4169900551024965</c:v>
                </c:pt>
                <c:pt idx="17231">
                  <c:v>0.93529950747307955</c:v>
                </c:pt>
                <c:pt idx="17232">
                  <c:v>1.0228858684285262</c:v>
                </c:pt>
                <c:pt idx="17233">
                  <c:v>3.8692130153102799</c:v>
                </c:pt>
                <c:pt idx="17234">
                  <c:v>4.6574328678667332</c:v>
                </c:pt>
                <c:pt idx="17235">
                  <c:v>2.862050218782235</c:v>
                </c:pt>
                <c:pt idx="17236">
                  <c:v>3.1247886390732513</c:v>
                </c:pt>
                <c:pt idx="17237">
                  <c:v>0.59733553795359229</c:v>
                </c:pt>
                <c:pt idx="17238">
                  <c:v>2.3365664906750947</c:v>
                </c:pt>
                <c:pt idx="17239">
                  <c:v>3.6502700713386891</c:v>
                </c:pt>
                <c:pt idx="17240">
                  <c:v>3.5188951215889239</c:v>
                </c:pt>
                <c:pt idx="17241">
                  <c:v>3.0809989023580822</c:v>
                </c:pt>
                <c:pt idx="17242">
                  <c:v>0.553542357475869</c:v>
                </c:pt>
                <c:pt idx="17243">
                  <c:v>1.035232790313201</c:v>
                </c:pt>
                <c:pt idx="17244">
                  <c:v>3.1371448591168223</c:v>
                </c:pt>
                <c:pt idx="17245">
                  <c:v>7.0782108321944053</c:v>
                </c:pt>
                <c:pt idx="17246">
                  <c:v>14.653806585897424</c:v>
                </c:pt>
                <c:pt idx="17247">
                  <c:v>5.7207358815492615</c:v>
                </c:pt>
                <c:pt idx="17248">
                  <c:v>0.97909268795080273</c:v>
                </c:pt>
                <c:pt idx="17249">
                  <c:v>0.71635656350148913</c:v>
                </c:pt>
                <c:pt idx="17250">
                  <c:v>0.72870360017824909</c:v>
                </c:pt>
                <c:pt idx="17251">
                  <c:v>0.36603396330464372</c:v>
                </c:pt>
                <c:pt idx="17252">
                  <c:v>6.2338610937711287</c:v>
                </c:pt>
                <c:pt idx="17253">
                  <c:v>3.2999464380130772</c:v>
                </c:pt>
                <c:pt idx="17254">
                  <c:v>0.36603396330464372</c:v>
                </c:pt>
                <c:pt idx="17255">
                  <c:v>0.33459941350427863</c:v>
                </c:pt>
                <c:pt idx="17256">
                  <c:v>2.8182604820670658</c:v>
                </c:pt>
                <c:pt idx="17257">
                  <c:v>1.8548862743333394</c:v>
                </c:pt>
                <c:pt idx="17258">
                  <c:v>4.701214569135943</c:v>
                </c:pt>
                <c:pt idx="17259">
                  <c:v>2.5993117984912186</c:v>
                </c:pt>
                <c:pt idx="17260">
                  <c:v>2.3051318260826443</c:v>
                </c:pt>
                <c:pt idx="17261">
                  <c:v>0.50976065620665878</c:v>
                </c:pt>
                <c:pt idx="17262">
                  <c:v>5.3142731789900175</c:v>
                </c:pt>
                <c:pt idx="17263">
                  <c:v>5.1391119362876374</c:v>
                </c:pt>
                <c:pt idx="17264">
                  <c:v>1.4607797918176659</c:v>
                </c:pt>
                <c:pt idx="17265">
                  <c:v>0.19087272060226354</c:v>
                </c:pt>
                <c:pt idx="17266">
                  <c:v>6.9782877658498599</c:v>
                </c:pt>
                <c:pt idx="17267">
                  <c:v>8.1168186246025602</c:v>
                </c:pt>
                <c:pt idx="17268">
                  <c:v>2.8070154494075697E-2</c:v>
                </c:pt>
                <c:pt idx="17269">
                  <c:v>4.0129281142116957</c:v>
                </c:pt>
                <c:pt idx="17270">
                  <c:v>13.471562901126594</c:v>
                </c:pt>
                <c:pt idx="17271">
                  <c:v>5.6769427010715381</c:v>
                </c:pt>
                <c:pt idx="17272">
                  <c:v>1.8110965376181696</c:v>
                </c:pt>
                <c:pt idx="17273">
                  <c:v>2.9181904359367183</c:v>
                </c:pt>
                <c:pt idx="17274">
                  <c:v>2.7430291932343382</c:v>
                </c:pt>
                <c:pt idx="17275">
                  <c:v>2.6431015352063882</c:v>
                </c:pt>
                <c:pt idx="17276">
                  <c:v>4.3946852642089071</c:v>
                </c:pt>
                <c:pt idx="17277">
                  <c:v>3.431315648158586</c:v>
                </c:pt>
                <c:pt idx="17278">
                  <c:v>1.4169900551024965</c:v>
                </c:pt>
                <c:pt idx="17279">
                  <c:v>2.9181904359367183</c:v>
                </c:pt>
                <c:pt idx="17280">
                  <c:v>2.4678886360656986</c:v>
                </c:pt>
                <c:pt idx="17281">
                  <c:v>2.8070154494075697E-2</c:v>
                </c:pt>
                <c:pt idx="17282">
                  <c:v>12.289204424270629</c:v>
                </c:pt>
                <c:pt idx="17283">
                  <c:v>9.968341490841544</c:v>
                </c:pt>
                <c:pt idx="17284">
                  <c:v>4.307110382461973</c:v>
                </c:pt>
                <c:pt idx="17285">
                  <c:v>4.5260533264335638</c:v>
                </c:pt>
                <c:pt idx="17286">
                  <c:v>4.4384784446866306</c:v>
                </c:pt>
                <c:pt idx="17287">
                  <c:v>4.0443742580126596</c:v>
                </c:pt>
                <c:pt idx="17288">
                  <c:v>0.27845908155771026</c:v>
                </c:pt>
                <c:pt idx="17289">
                  <c:v>6.4090108572649962</c:v>
                </c:pt>
                <c:pt idx="17290">
                  <c:v>2.9496296922125733</c:v>
                </c:pt>
                <c:pt idx="17291">
                  <c:v>5.895885645043129</c:v>
                </c:pt>
                <c:pt idx="17292">
                  <c:v>4.4508254813633901</c:v>
                </c:pt>
                <c:pt idx="17293">
                  <c:v>8.0415907795323864</c:v>
                </c:pt>
                <c:pt idx="17294">
                  <c:v>9.1800653901633744</c:v>
                </c:pt>
                <c:pt idx="17295">
                  <c:v>0.23466590107998689</c:v>
                </c:pt>
                <c:pt idx="17296">
                  <c:v>5.1829051167653617</c:v>
                </c:pt>
                <c:pt idx="17297">
                  <c:v>6.2338610937711287</c:v>
                </c:pt>
                <c:pt idx="17298">
                  <c:v>7.8102893196755243</c:v>
                </c:pt>
                <c:pt idx="17299">
                  <c:v>7.3285987720461074</c:v>
                </c:pt>
                <c:pt idx="17300">
                  <c:v>6.2776427950403395</c:v>
                </c:pt>
                <c:pt idx="17301">
                  <c:v>10.437673522585687</c:v>
                </c:pt>
                <c:pt idx="17302">
                  <c:v>8.8612338174727778</c:v>
                </c:pt>
                <c:pt idx="17303">
                  <c:v>5.1829051167653617</c:v>
                </c:pt>
                <c:pt idx="17304">
                  <c:v>2.8182604820670658</c:v>
                </c:pt>
                <c:pt idx="17305">
                  <c:v>0.40982714378236712</c:v>
                </c:pt>
                <c:pt idx="17306">
                  <c:v>3.8815600519870395</c:v>
                </c:pt>
                <c:pt idx="17307">
                  <c:v>7.6912682941276271</c:v>
                </c:pt>
                <c:pt idx="17308">
                  <c:v>11.063113606742061</c:v>
                </c:pt>
                <c:pt idx="17309">
                  <c:v>14.741392946852871</c:v>
                </c:pt>
                <c:pt idx="17310">
                  <c:v>26.389460617246225</c:v>
                </c:pt>
                <c:pt idx="17311">
                  <c:v>33.965049483424139</c:v>
                </c:pt>
                <c:pt idx="17312">
                  <c:v>12.464377146181521</c:v>
                </c:pt>
                <c:pt idx="17313">
                  <c:v>3.049558498161375</c:v>
                </c:pt>
                <c:pt idx="17314">
                  <c:v>8.5547159917542537</c:v>
                </c:pt>
                <c:pt idx="17315">
                  <c:v>18.757692504604883</c:v>
                </c:pt>
                <c:pt idx="17316">
                  <c:v>20.11522370337174</c:v>
                </c:pt>
                <c:pt idx="17317">
                  <c:v>19.852464620505401</c:v>
                </c:pt>
                <c:pt idx="17318">
                  <c:v>15.60481309437907</c:v>
                </c:pt>
                <c:pt idx="17319">
                  <c:v>7.5913348964954208</c:v>
                </c:pt>
                <c:pt idx="17320">
                  <c:v>6.7716803793465159</c:v>
                </c:pt>
                <c:pt idx="17321">
                  <c:v>11.106849391177217</c:v>
                </c:pt>
                <c:pt idx="17322">
                  <c:v>5.0638840912174636</c:v>
                </c:pt>
                <c:pt idx="17323">
                  <c:v>5.8835386083663694</c:v>
                </c:pt>
                <c:pt idx="17324">
                  <c:v>7.5913348964954208</c:v>
                </c:pt>
                <c:pt idx="17325">
                  <c:v>2.7744707453518962</c:v>
                </c:pt>
                <c:pt idx="17326">
                  <c:v>6.7155401621920321</c:v>
                </c:pt>
                <c:pt idx="17327">
                  <c:v>4.8325826313606006</c:v>
                </c:pt>
                <c:pt idx="17328">
                  <c:v>5.7959637266194344</c:v>
                </c:pt>
                <c:pt idx="17329">
                  <c:v>6.9782877658498599</c:v>
                </c:pt>
                <c:pt idx="17330">
                  <c:v>7.3723919525238299</c:v>
                </c:pt>
                <c:pt idx="17331">
                  <c:v>2.2927836414850331</c:v>
                </c:pt>
                <c:pt idx="17332">
                  <c:v>3.2123681125035901</c:v>
                </c:pt>
                <c:pt idx="17333">
                  <c:v>0.49740202552930057</c:v>
                </c:pt>
                <c:pt idx="17334">
                  <c:v>4.05672129468942</c:v>
                </c:pt>
                <c:pt idx="17335">
                  <c:v>15.398233257976157</c:v>
                </c:pt>
                <c:pt idx="17336">
                  <c:v>9.8370193454509387</c:v>
                </c:pt>
                <c:pt idx="17337">
                  <c:v>5.4142065766222247</c:v>
                </c:pt>
                <c:pt idx="17338">
                  <c:v>5.6331495205938147</c:v>
                </c:pt>
                <c:pt idx="17339">
                  <c:v>4.8011479667681503</c:v>
                </c:pt>
                <c:pt idx="17340">
                  <c:v>1.4731302722569799</c:v>
                </c:pt>
                <c:pt idx="17341">
                  <c:v>1.7673068009030002</c:v>
                </c:pt>
                <c:pt idx="17342">
                  <c:v>7.6789212574508676</c:v>
                </c:pt>
                <c:pt idx="17343">
                  <c:v>4.6574328678667332</c:v>
                </c:pt>
                <c:pt idx="17344">
                  <c:v>3.3998809835661357</c:v>
                </c:pt>
                <c:pt idx="17345">
                  <c:v>0.54119520600702387</c:v>
                </c:pt>
                <c:pt idx="17346">
                  <c:v>3.0809989023580822</c:v>
                </c:pt>
                <c:pt idx="17347">
                  <c:v>0.81628996113369579</c:v>
                </c:pt>
                <c:pt idx="17348">
                  <c:v>1.9548208198863972</c:v>
                </c:pt>
                <c:pt idx="17349">
                  <c:v>1.4169900551024965</c:v>
                </c:pt>
                <c:pt idx="17350">
                  <c:v>0.89151780620386945</c:v>
                </c:pt>
                <c:pt idx="17351">
                  <c:v>0.15943817080189851</c:v>
                </c:pt>
                <c:pt idx="17352">
                  <c:v>1.4169900551024965</c:v>
                </c:pt>
                <c:pt idx="17353">
                  <c:v>0.42217429525121219</c:v>
                </c:pt>
                <c:pt idx="17354">
                  <c:v>1.5045695285328353</c:v>
                </c:pt>
                <c:pt idx="17355">
                  <c:v>3.4874558653130689</c:v>
                </c:pt>
                <c:pt idx="17356">
                  <c:v>3.5312490457907924</c:v>
                </c:pt>
                <c:pt idx="17357">
                  <c:v>0.59733553795359229</c:v>
                </c:pt>
                <c:pt idx="17358">
                  <c:v>4.307110382461973</c:v>
                </c:pt>
                <c:pt idx="17359">
                  <c:v>1.8110965376181696</c:v>
                </c:pt>
                <c:pt idx="17360">
                  <c:v>2.9934194289277434</c:v>
                </c:pt>
                <c:pt idx="17361">
                  <c:v>0.76014974397921253</c:v>
                </c:pt>
                <c:pt idx="17362">
                  <c:v>5.5770093034393318</c:v>
                </c:pt>
                <c:pt idx="17363">
                  <c:v>6.2776427950403395</c:v>
                </c:pt>
                <c:pt idx="17364">
                  <c:v>6.9030599207796861</c:v>
                </c:pt>
                <c:pt idx="17365">
                  <c:v>17.193581469435117</c:v>
                </c:pt>
                <c:pt idx="17366">
                  <c:v>6.9030599207796861</c:v>
                </c:pt>
                <c:pt idx="17367">
                  <c:v>4.4070437800941802</c:v>
                </c:pt>
                <c:pt idx="17368">
                  <c:v>3.7501919897623823</c:v>
                </c:pt>
                <c:pt idx="17369">
                  <c:v>3.3998809835661357</c:v>
                </c:pt>
                <c:pt idx="17370">
                  <c:v>1.3417622100323232</c:v>
                </c:pt>
                <c:pt idx="17371">
                  <c:v>5.533227602170121</c:v>
                </c:pt>
                <c:pt idx="17372">
                  <c:v>1.2856208449569886</c:v>
                </c:pt>
                <c:pt idx="17373">
                  <c:v>1.7796595771840169</c:v>
                </c:pt>
                <c:pt idx="17374">
                  <c:v>3.4436626848353455</c:v>
                </c:pt>
                <c:pt idx="17375">
                  <c:v>6.321435975518062</c:v>
                </c:pt>
                <c:pt idx="17376">
                  <c:v>7.2410238902991741</c:v>
                </c:pt>
                <c:pt idx="17377">
                  <c:v>9.1677631223998155</c:v>
                </c:pt>
                <c:pt idx="17378">
                  <c:v>13.809476362128622</c:v>
                </c:pt>
                <c:pt idx="17379">
                  <c:v>10.35008716163024</c:v>
                </c:pt>
                <c:pt idx="17380">
                  <c:v>11.050720653231249</c:v>
                </c:pt>
                <c:pt idx="17381">
                  <c:v>4.0881559592818695</c:v>
                </c:pt>
                <c:pt idx="17382">
                  <c:v>8.6984310906556708</c:v>
                </c:pt>
                <c:pt idx="17383">
                  <c:v>3.1809265603860317</c:v>
                </c:pt>
                <c:pt idx="17384">
                  <c:v>6.5403903986981664</c:v>
                </c:pt>
                <c:pt idx="17385">
                  <c:v>9.3429243651021974</c:v>
                </c:pt>
                <c:pt idx="17386">
                  <c:v>4.482271625164354</c:v>
                </c:pt>
                <c:pt idx="17387">
                  <c:v>2.8306155541897851</c:v>
                </c:pt>
                <c:pt idx="17388">
                  <c:v>0.86007166240290611</c:v>
                </c:pt>
                <c:pt idx="17389">
                  <c:v>1.4293370917792565</c:v>
                </c:pt>
                <c:pt idx="17390">
                  <c:v>0.90386484288062929</c:v>
                </c:pt>
                <c:pt idx="17391">
                  <c:v>1.6920846954370836</c:v>
                </c:pt>
                <c:pt idx="17392">
                  <c:v>3.8377783507178291</c:v>
                </c:pt>
                <c:pt idx="17393">
                  <c:v>3.2247197408637551</c:v>
                </c:pt>
                <c:pt idx="17394">
                  <c:v>4.5822050227965603</c:v>
                </c:pt>
                <c:pt idx="17395">
                  <c:v>5.6331495205938147</c:v>
                </c:pt>
                <c:pt idx="17396">
                  <c:v>8.172958841757044</c:v>
                </c:pt>
                <c:pt idx="17397">
                  <c:v>1.6482915149593602</c:v>
                </c:pt>
                <c:pt idx="17398">
                  <c:v>2.5117392125859879</c:v>
                </c:pt>
                <c:pt idx="17399">
                  <c:v>2.2489939047698639</c:v>
                </c:pt>
                <c:pt idx="17400">
                  <c:v>1.6797273274726614</c:v>
                </c:pt>
                <c:pt idx="17401">
                  <c:v>0.46596747572893543</c:v>
                </c:pt>
                <c:pt idx="17402">
                  <c:v>0.24702453175734512</c:v>
                </c:pt>
                <c:pt idx="17403">
                  <c:v>1.0790259707909244</c:v>
                </c:pt>
                <c:pt idx="17404">
                  <c:v>7.6036945603015456</c:v>
                </c:pt>
                <c:pt idx="17405">
                  <c:v>15.091738390674658</c:v>
                </c:pt>
                <c:pt idx="17406">
                  <c:v>13.208803818260254</c:v>
                </c:pt>
                <c:pt idx="17407">
                  <c:v>1.4169900551024965</c:v>
                </c:pt>
                <c:pt idx="17408">
                  <c:v>5.1391119362876374</c:v>
                </c:pt>
                <c:pt idx="17409">
                  <c:v>4.2633172019842496</c:v>
                </c:pt>
                <c:pt idx="17410">
                  <c:v>0.93529950747307955</c:v>
                </c:pt>
                <c:pt idx="17411">
                  <c:v>3.3437361747282472</c:v>
                </c:pt>
                <c:pt idx="17412">
                  <c:v>3.9567878970572132</c:v>
                </c:pt>
                <c:pt idx="17413">
                  <c:v>7.3723919525238299</c:v>
                </c:pt>
                <c:pt idx="17414">
                  <c:v>10.131144217658651</c:v>
                </c:pt>
                <c:pt idx="17415">
                  <c:v>6.8469082244166897</c:v>
                </c:pt>
                <c:pt idx="17416">
                  <c:v>3.2123681125035901</c:v>
                </c:pt>
                <c:pt idx="17417">
                  <c:v>0.62877020254604254</c:v>
                </c:pt>
                <c:pt idx="17418">
                  <c:v>1.7673068009030002</c:v>
                </c:pt>
                <c:pt idx="17419">
                  <c:v>1.9424657477636782</c:v>
                </c:pt>
                <c:pt idx="17420">
                  <c:v>2.7744707453518962</c:v>
                </c:pt>
                <c:pt idx="17421">
                  <c:v>1.6359375907574925</c:v>
                </c:pt>
                <c:pt idx="17422">
                  <c:v>4.7888009300913907</c:v>
                </c:pt>
                <c:pt idx="17423">
                  <c:v>2.7744707453518962</c:v>
                </c:pt>
                <c:pt idx="17424">
                  <c:v>2.0738349579091859</c:v>
                </c:pt>
                <c:pt idx="17425">
                  <c:v>2.3365664906750947</c:v>
                </c:pt>
                <c:pt idx="17426">
                  <c:v>0.23466590107998689</c:v>
                </c:pt>
                <c:pt idx="17427">
                  <c:v>5.1514704521729113</c:v>
                </c:pt>
                <c:pt idx="17428">
                  <c:v>4.8449411472458737</c:v>
                </c:pt>
                <c:pt idx="17429">
                  <c:v>0.58498838648474727</c:v>
                </c:pt>
                <c:pt idx="17430">
                  <c:v>3.387525911443416</c:v>
                </c:pt>
                <c:pt idx="17431">
                  <c:v>7.54755319522621</c:v>
                </c:pt>
                <c:pt idx="17432">
                  <c:v>7.3723919525238299</c:v>
                </c:pt>
                <c:pt idx="17433">
                  <c:v>3.2999464380130772</c:v>
                </c:pt>
                <c:pt idx="17434">
                  <c:v>0.50976065620665878</c:v>
                </c:pt>
                <c:pt idx="17435">
                  <c:v>2.1737637638579872</c:v>
                </c:pt>
                <c:pt idx="17436">
                  <c:v>17.193581469435117</c:v>
                </c:pt>
                <c:pt idx="17437">
                  <c:v>14.566220224941977</c:v>
                </c:pt>
                <c:pt idx="17438">
                  <c:v>7.7350626225262022</c:v>
                </c:pt>
                <c:pt idx="17439">
                  <c:v>6.071046887745509</c:v>
                </c:pt>
                <c:pt idx="17440">
                  <c:v>0.29080623302655528</c:v>
                </c:pt>
                <c:pt idx="17441">
                  <c:v>0.29080623302655528</c:v>
                </c:pt>
                <c:pt idx="17442">
                  <c:v>7.1863334971799017E-2</c:v>
                </c:pt>
                <c:pt idx="17443">
                  <c:v>2.3804170671953835</c:v>
                </c:pt>
                <c:pt idx="17444">
                  <c:v>3.1685783757884209</c:v>
                </c:pt>
                <c:pt idx="17445">
                  <c:v>3.6502700713386891</c:v>
                </c:pt>
                <c:pt idx="17446">
                  <c:v>0.81628996113369579</c:v>
                </c:pt>
                <c:pt idx="17447">
                  <c:v>0.77249678065597249</c:v>
                </c:pt>
                <c:pt idx="17448">
                  <c:v>0.59733553795359229</c:v>
                </c:pt>
                <c:pt idx="17449">
                  <c:v>0.27845908155771026</c:v>
                </c:pt>
                <c:pt idx="17450">
                  <c:v>4.9639506935852582</c:v>
                </c:pt>
                <c:pt idx="17451">
                  <c:v>3.1247886390732513</c:v>
                </c:pt>
                <c:pt idx="17452">
                  <c:v>3.9567878970572132</c:v>
                </c:pt>
                <c:pt idx="17453">
                  <c:v>2.9934194289277434</c:v>
                </c:pt>
                <c:pt idx="17454">
                  <c:v>1.0228858684285262</c:v>
                </c:pt>
                <c:pt idx="17455">
                  <c:v>2.3804170671953835</c:v>
                </c:pt>
                <c:pt idx="17456">
                  <c:v>2.730681008636727</c:v>
                </c:pt>
                <c:pt idx="17457">
                  <c:v>3.7816381335633462</c:v>
                </c:pt>
                <c:pt idx="17458">
                  <c:v>0.10329789625137262</c:v>
                </c:pt>
                <c:pt idx="17459">
                  <c:v>3.7378449530856228</c:v>
                </c:pt>
                <c:pt idx="17460">
                  <c:v>0.68492189890903887</c:v>
                </c:pt>
                <c:pt idx="17461">
                  <c:v>1.0790259707909244</c:v>
                </c:pt>
                <c:pt idx="17462">
                  <c:v>0.54119520600702387</c:v>
                </c:pt>
                <c:pt idx="17463">
                  <c:v>0.46596747572893543</c:v>
                </c:pt>
                <c:pt idx="17464">
                  <c:v>2.5117392125859879</c:v>
                </c:pt>
                <c:pt idx="17465">
                  <c:v>1.6359375907574925</c:v>
                </c:pt>
                <c:pt idx="17466">
                  <c:v>1.6359375907574925</c:v>
                </c:pt>
                <c:pt idx="17467">
                  <c:v>1.7796595771840169</c:v>
                </c:pt>
                <c:pt idx="17468">
                  <c:v>4.4070437800941802</c:v>
                </c:pt>
                <c:pt idx="17469">
                  <c:v>6.4651625536279917</c:v>
                </c:pt>
                <c:pt idx="17470">
                  <c:v>2.3051318260826443</c:v>
                </c:pt>
                <c:pt idx="17471">
                  <c:v>2.8743972554589949</c:v>
                </c:pt>
                <c:pt idx="17472">
                  <c:v>1.4731302722569799</c:v>
                </c:pt>
                <c:pt idx="17473">
                  <c:v>1.1104607501754598</c:v>
                </c:pt>
                <c:pt idx="17474">
                  <c:v>1.5045695285328353</c:v>
                </c:pt>
                <c:pt idx="17475">
                  <c:v>4.8325826313606006</c:v>
                </c:pt>
                <c:pt idx="17476">
                  <c:v>2.8182604820670658</c:v>
                </c:pt>
                <c:pt idx="17477">
                  <c:v>0.76014974397921253</c:v>
                </c:pt>
                <c:pt idx="17478">
                  <c:v>0.86007166240290611</c:v>
                </c:pt>
                <c:pt idx="17479">
                  <c:v>0.94765802335835259</c:v>
                </c:pt>
                <c:pt idx="17480">
                  <c:v>0.97909268795080273</c:v>
                </c:pt>
                <c:pt idx="17481">
                  <c:v>1.3855553905100464</c:v>
                </c:pt>
                <c:pt idx="17482">
                  <c:v>2.1299820625887773</c:v>
                </c:pt>
                <c:pt idx="17483">
                  <c:v>1.0228858684285262</c:v>
                </c:pt>
                <c:pt idx="17484">
                  <c:v>1.4293370917792565</c:v>
                </c:pt>
                <c:pt idx="17485">
                  <c:v>1.1104607501754598</c:v>
                </c:pt>
                <c:pt idx="17486">
                  <c:v>1.6797273274726614</c:v>
                </c:pt>
                <c:pt idx="17487">
                  <c:v>1.5921490019631743</c:v>
                </c:pt>
                <c:pt idx="17488">
                  <c:v>3.6502700713386891</c:v>
                </c:pt>
                <c:pt idx="17489">
                  <c:v>1.4607797918176659</c:v>
                </c:pt>
                <c:pt idx="17490">
                  <c:v>0.49740202552930057</c:v>
                </c:pt>
                <c:pt idx="17491">
                  <c:v>1.3855553905100464</c:v>
                </c:pt>
                <c:pt idx="17492">
                  <c:v>0.45362032426009036</c:v>
                </c:pt>
                <c:pt idx="17493">
                  <c:v>0.36603396330464372</c:v>
                </c:pt>
                <c:pt idx="17494">
                  <c:v>1.6920846954370836</c:v>
                </c:pt>
                <c:pt idx="17495">
                  <c:v>2.4802930687850244</c:v>
                </c:pt>
                <c:pt idx="17496">
                  <c:v>6.9906348025266203</c:v>
                </c:pt>
                <c:pt idx="17497">
                  <c:v>4.1880893569140767</c:v>
                </c:pt>
                <c:pt idx="17498">
                  <c:v>0.67256338302376595</c:v>
                </c:pt>
                <c:pt idx="17499">
                  <c:v>4.482271625164354</c:v>
                </c:pt>
                <c:pt idx="17500">
                  <c:v>3.431315648158586</c:v>
                </c:pt>
                <c:pt idx="17501">
                  <c:v>3.7378449530856228</c:v>
                </c:pt>
                <c:pt idx="17502">
                  <c:v>0.76014974397921253</c:v>
                </c:pt>
                <c:pt idx="17503">
                  <c:v>1.8548862743333394</c:v>
                </c:pt>
                <c:pt idx="17504">
                  <c:v>4.6136396873890106</c:v>
                </c:pt>
                <c:pt idx="17505">
                  <c:v>5.3142731789900175</c:v>
                </c:pt>
                <c:pt idx="17506">
                  <c:v>5.6208024839170543</c:v>
                </c:pt>
                <c:pt idx="17507">
                  <c:v>1.5483592652480049</c:v>
                </c:pt>
                <c:pt idx="17508">
                  <c:v>0.50976065620665878</c:v>
                </c:pt>
                <c:pt idx="17509">
                  <c:v>2.5678679505319582</c:v>
                </c:pt>
                <c:pt idx="17510">
                  <c:v>1.5921490019631743</c:v>
                </c:pt>
                <c:pt idx="17511">
                  <c:v>1.5921490019631743</c:v>
                </c:pt>
                <c:pt idx="17512">
                  <c:v>2.3365664906750947</c:v>
                </c:pt>
                <c:pt idx="17513">
                  <c:v>3.7378449530856228</c:v>
                </c:pt>
                <c:pt idx="17514">
                  <c:v>1.8548862743333394</c:v>
                </c:pt>
                <c:pt idx="17515">
                  <c:v>1.8986760110485084</c:v>
                </c:pt>
                <c:pt idx="17516">
                  <c:v>1.1666009673299429</c:v>
                </c:pt>
                <c:pt idx="17517">
                  <c:v>1.6920846954370836</c:v>
                </c:pt>
                <c:pt idx="17518">
                  <c:v>1.6044983344816368</c:v>
                </c:pt>
                <c:pt idx="17519">
                  <c:v>1.6482915149593602</c:v>
                </c:pt>
                <c:pt idx="17520">
                  <c:v>0.50976065620665878</c:v>
                </c:pt>
                <c:pt idx="17521">
                  <c:v>3.4436626848353455</c:v>
                </c:pt>
                <c:pt idx="17522">
                  <c:v>5.8083107632961948</c:v>
                </c:pt>
                <c:pt idx="17523">
                  <c:v>2.5240862492627478</c:v>
                </c:pt>
                <c:pt idx="17524">
                  <c:v>3.049558498161375</c:v>
                </c:pt>
                <c:pt idx="17525">
                  <c:v>6.7278986780773069</c:v>
                </c:pt>
                <c:pt idx="17526">
                  <c:v>2.8306155541897851</c:v>
                </c:pt>
                <c:pt idx="17527">
                  <c:v>2.7430291932343382</c:v>
                </c:pt>
                <c:pt idx="17528">
                  <c:v>1.9986025211556073</c:v>
                </c:pt>
                <c:pt idx="17529">
                  <c:v>0.11564499032417513</c:v>
                </c:pt>
                <c:pt idx="17530">
                  <c:v>3.4751053848737556</c:v>
                </c:pt>
                <c:pt idx="17531">
                  <c:v>4.876375811838324</c:v>
                </c:pt>
                <c:pt idx="17532">
                  <c:v>5.5770093034393318</c:v>
                </c:pt>
                <c:pt idx="17533">
                  <c:v>8.9050269979505021</c:v>
                </c:pt>
                <c:pt idx="17534">
                  <c:v>6.2776427950403395</c:v>
                </c:pt>
                <c:pt idx="17535">
                  <c:v>5.4018480607369508</c:v>
                </c:pt>
                <c:pt idx="17536">
                  <c:v>2.8070154494075697E-2</c:v>
                </c:pt>
                <c:pt idx="17537">
                  <c:v>11.369608474043558</c:v>
                </c:pt>
                <c:pt idx="17538">
                  <c:v>18.33220416185592</c:v>
                </c:pt>
                <c:pt idx="17539">
                  <c:v>27.309060011235847</c:v>
                </c:pt>
                <c:pt idx="17540">
                  <c:v>15.660992340842494</c:v>
                </c:pt>
                <c:pt idx="17541">
                  <c:v>1.0666675696977364</c:v>
                </c:pt>
                <c:pt idx="17542">
                  <c:v>10.481455223854896</c:v>
                </c:pt>
                <c:pt idx="17543">
                  <c:v>12.714738683853643</c:v>
                </c:pt>
                <c:pt idx="17544">
                  <c:v>9.605660489551509</c:v>
                </c:pt>
                <c:pt idx="17545">
                  <c:v>5.9711134901133018</c:v>
                </c:pt>
                <c:pt idx="17546">
                  <c:v>5.4894344216923985</c:v>
                </c:pt>
                <c:pt idx="17547">
                  <c:v>13.502947057201583</c:v>
                </c:pt>
                <c:pt idx="17548">
                  <c:v>18.057116409046444</c:v>
                </c:pt>
                <c:pt idx="17549">
                  <c:v>8.686084053978913</c:v>
                </c:pt>
                <c:pt idx="17550">
                  <c:v>5.7083773656639885</c:v>
                </c:pt>
                <c:pt idx="17551">
                  <c:v>6.7155401621920321</c:v>
                </c:pt>
                <c:pt idx="17552">
                  <c:v>1.8986760110485084</c:v>
                </c:pt>
                <c:pt idx="17553">
                  <c:v>1.1104607501754598</c:v>
                </c:pt>
                <c:pt idx="17554">
                  <c:v>2.3365664906750947</c:v>
                </c:pt>
                <c:pt idx="17555">
                  <c:v>1.6482915149593602</c:v>
                </c:pt>
                <c:pt idx="17556">
                  <c:v>3.7501919897623823</c:v>
                </c:pt>
                <c:pt idx="17557">
                  <c:v>3.6188239275377261</c:v>
                </c:pt>
                <c:pt idx="17558">
                  <c:v>4.2756757178695235</c:v>
                </c:pt>
                <c:pt idx="17559">
                  <c:v>3.7501919897623823</c:v>
                </c:pt>
                <c:pt idx="17560">
                  <c:v>1.5921490019631743</c:v>
                </c:pt>
                <c:pt idx="17561">
                  <c:v>0.80393144524842264</c:v>
                </c:pt>
                <c:pt idx="17562">
                  <c:v>1.0666675696977364</c:v>
                </c:pt>
                <c:pt idx="17563">
                  <c:v>1.8548862743333394</c:v>
                </c:pt>
                <c:pt idx="17564">
                  <c:v>1.2979690295545998</c:v>
                </c:pt>
                <c:pt idx="17565">
                  <c:v>4.307110382461973</c:v>
                </c:pt>
                <c:pt idx="17566">
                  <c:v>2.2489939047698639</c:v>
                </c:pt>
                <c:pt idx="17567">
                  <c:v>13.383976540171147</c:v>
                </c:pt>
                <c:pt idx="17568">
                  <c:v>21.528819356516895</c:v>
                </c:pt>
                <c:pt idx="17569">
                  <c:v>9.1800653901633744</c:v>
                </c:pt>
                <c:pt idx="17570">
                  <c:v>2.6116611310096816</c:v>
                </c:pt>
                <c:pt idx="17571">
                  <c:v>1.8548862743333394</c:v>
                </c:pt>
                <c:pt idx="17572">
                  <c:v>5.4579997570999472</c:v>
                </c:pt>
                <c:pt idx="17573">
                  <c:v>2.3927181870380907</c:v>
                </c:pt>
                <c:pt idx="17574">
                  <c:v>2.6116611310096816</c:v>
                </c:pt>
                <c:pt idx="17575">
                  <c:v>4.8449411472458737</c:v>
                </c:pt>
                <c:pt idx="17576">
                  <c:v>2.1176246946243555</c:v>
                </c:pt>
                <c:pt idx="17577">
                  <c:v>5.6645956643947786</c:v>
                </c:pt>
                <c:pt idx="17578">
                  <c:v>6.1462747328156828</c:v>
                </c:pt>
                <c:pt idx="17579">
                  <c:v>4.876375811838324</c:v>
                </c:pt>
                <c:pt idx="17580">
                  <c:v>5.6208024839170543</c:v>
                </c:pt>
                <c:pt idx="17581">
                  <c:v>6.7593333426697555</c:v>
                </c:pt>
                <c:pt idx="17582">
                  <c:v>7.0220694671190698</c:v>
                </c:pt>
                <c:pt idx="17583">
                  <c:v>5.7083773656639885</c:v>
                </c:pt>
                <c:pt idx="17584">
                  <c:v>2.5117392125859879</c:v>
                </c:pt>
                <c:pt idx="17585">
                  <c:v>3.4751053848737556</c:v>
                </c:pt>
                <c:pt idx="17586">
                  <c:v>8.8174521162035688</c:v>
                </c:pt>
                <c:pt idx="17587">
                  <c:v>8.3795547490518754</c:v>
                </c:pt>
                <c:pt idx="17588">
                  <c:v>9.3429243651021974</c:v>
                </c:pt>
                <c:pt idx="17589">
                  <c:v>3.7064102884931724</c:v>
                </c:pt>
                <c:pt idx="17590">
                  <c:v>8.3919029336494848</c:v>
                </c:pt>
                <c:pt idx="17591">
                  <c:v>5.0201023899482538</c:v>
                </c:pt>
                <c:pt idx="17592">
                  <c:v>5.4142065766222247</c:v>
                </c:pt>
                <c:pt idx="17593">
                  <c:v>24.462675468311527</c:v>
                </c:pt>
                <c:pt idx="17594">
                  <c:v>15.879900847188546</c:v>
                </c:pt>
                <c:pt idx="17595">
                  <c:v>5.4579997570999472</c:v>
                </c:pt>
                <c:pt idx="17596">
                  <c:v>2.9058399554974046</c:v>
                </c:pt>
                <c:pt idx="17597">
                  <c:v>8.3357615685741511</c:v>
                </c:pt>
                <c:pt idx="17598">
                  <c:v>6.8907014048944131</c:v>
                </c:pt>
                <c:pt idx="17599">
                  <c:v>8.5109228112765312</c:v>
                </c:pt>
                <c:pt idx="17600">
                  <c:v>7.6789212574508676</c:v>
                </c:pt>
                <c:pt idx="17601">
                  <c:v>5.4894344216923985</c:v>
                </c:pt>
                <c:pt idx="17602">
                  <c:v>0.49740202552930057</c:v>
                </c:pt>
                <c:pt idx="17603">
                  <c:v>2.6554543114874045</c:v>
                </c:pt>
                <c:pt idx="17604">
                  <c:v>1.9986025211556073</c:v>
                </c:pt>
                <c:pt idx="17605">
                  <c:v>1.5483592652480049</c:v>
                </c:pt>
                <c:pt idx="17606">
                  <c:v>1.9986025211556073</c:v>
                </c:pt>
                <c:pt idx="17607">
                  <c:v>2.2927836414850331</c:v>
                </c:pt>
                <c:pt idx="17608">
                  <c:v>1.0228858684285262</c:v>
                </c:pt>
                <c:pt idx="17609">
                  <c:v>0.68492189890903887</c:v>
                </c:pt>
                <c:pt idx="17610">
                  <c:v>3.2999464380130772</c:v>
                </c:pt>
                <c:pt idx="17611">
                  <c:v>2.9496296922125733</c:v>
                </c:pt>
                <c:pt idx="17612">
                  <c:v>2.2489939047698639</c:v>
                </c:pt>
                <c:pt idx="17613">
                  <c:v>1.3294105816721578</c:v>
                </c:pt>
                <c:pt idx="17614">
                  <c:v>5.0077438740629807</c:v>
                </c:pt>
                <c:pt idx="17615">
                  <c:v>1.2418288124001164</c:v>
                </c:pt>
                <c:pt idx="17616">
                  <c:v>1.7235170641878312</c:v>
                </c:pt>
                <c:pt idx="17617">
                  <c:v>5.4456412412146751</c:v>
                </c:pt>
                <c:pt idx="17618">
                  <c:v>1.6359375907574925</c:v>
                </c:pt>
                <c:pt idx="17619">
                  <c:v>1.9424657477636782</c:v>
                </c:pt>
                <c:pt idx="17620">
                  <c:v>7.0782108321944053</c:v>
                </c:pt>
                <c:pt idx="17621">
                  <c:v>14.04081685129443</c:v>
                </c:pt>
                <c:pt idx="17622">
                  <c:v>1.5607051540039136</c:v>
                </c:pt>
                <c:pt idx="17623">
                  <c:v>3.3122946226106889</c:v>
                </c:pt>
                <c:pt idx="17624">
                  <c:v>24.725434551177873</c:v>
                </c:pt>
                <c:pt idx="17625">
                  <c:v>14.87282988432861</c:v>
                </c:pt>
                <c:pt idx="17626">
                  <c:v>2.555522061776049</c:v>
                </c:pt>
                <c:pt idx="17627">
                  <c:v>3.7501919897623823</c:v>
                </c:pt>
                <c:pt idx="17628">
                  <c:v>8.1291668092001714</c:v>
                </c:pt>
                <c:pt idx="17629">
                  <c:v>1.7796595771840169</c:v>
                </c:pt>
                <c:pt idx="17630">
                  <c:v>6.9782877658498599</c:v>
                </c:pt>
                <c:pt idx="17631">
                  <c:v>12.364416198448884</c:v>
                </c:pt>
                <c:pt idx="17632">
                  <c:v>10.700409647035</c:v>
                </c:pt>
                <c:pt idx="17633">
                  <c:v>13.678108299903965</c:v>
                </c:pt>
                <c:pt idx="17634">
                  <c:v>11.269675076411351</c:v>
                </c:pt>
                <c:pt idx="17635">
                  <c:v>11.401043138636009</c:v>
                </c:pt>
                <c:pt idx="17636">
                  <c:v>9.0801882406528804</c:v>
                </c:pt>
                <c:pt idx="17637">
                  <c:v>5.0953302350184275</c:v>
                </c:pt>
                <c:pt idx="17638">
                  <c:v>2.5117392125859879</c:v>
                </c:pt>
                <c:pt idx="17639">
                  <c:v>0.99143960983547785</c:v>
                </c:pt>
                <c:pt idx="17640">
                  <c:v>0.84772462572614615</c:v>
                </c:pt>
                <c:pt idx="17641">
                  <c:v>0.24702453175734512</c:v>
                </c:pt>
                <c:pt idx="17642">
                  <c:v>1.5169234527347033</c:v>
                </c:pt>
                <c:pt idx="17643">
                  <c:v>4.0129281142116957</c:v>
                </c:pt>
                <c:pt idx="17644">
                  <c:v>3.6188239275377261</c:v>
                </c:pt>
                <c:pt idx="17645">
                  <c:v>3.049558498161375</c:v>
                </c:pt>
                <c:pt idx="17646">
                  <c:v>0.46596747572893543</c:v>
                </c:pt>
                <c:pt idx="17647">
                  <c:v>0.23466590107998689</c:v>
                </c:pt>
                <c:pt idx="17648">
                  <c:v>1.198035631922393</c:v>
                </c:pt>
                <c:pt idx="17649">
                  <c:v>5.1829051167653617</c:v>
                </c:pt>
                <c:pt idx="17650">
                  <c:v>3.7378449530856228</c:v>
                </c:pt>
                <c:pt idx="17651">
                  <c:v>6.6841066455204334</c:v>
                </c:pt>
                <c:pt idx="17652">
                  <c:v>13.515298685561749</c:v>
                </c:pt>
                <c:pt idx="17653">
                  <c:v>6.158633248700955</c:v>
                </c:pt>
                <c:pt idx="17654">
                  <c:v>1.8548862743333394</c:v>
                </c:pt>
                <c:pt idx="17655">
                  <c:v>4.6574328678667332</c:v>
                </c:pt>
                <c:pt idx="17656">
                  <c:v>9.9559829749562692</c:v>
                </c:pt>
                <c:pt idx="17657">
                  <c:v>9.1239814211306065</c:v>
                </c:pt>
                <c:pt idx="17658">
                  <c:v>6.7155401621920321</c:v>
                </c:pt>
                <c:pt idx="17659">
                  <c:v>2.5993117984912186</c:v>
                </c:pt>
                <c:pt idx="17660">
                  <c:v>2.2175569443357106</c:v>
                </c:pt>
                <c:pt idx="17661">
                  <c:v>16.361683228486068</c:v>
                </c:pt>
                <c:pt idx="17662">
                  <c:v>28.579004849047259</c:v>
                </c:pt>
                <c:pt idx="17663">
                  <c:v>25.557447584212046</c:v>
                </c:pt>
                <c:pt idx="17664">
                  <c:v>9.3115011797182596</c:v>
                </c:pt>
                <c:pt idx="17665">
                  <c:v>3.7378449530856228</c:v>
                </c:pt>
                <c:pt idx="17666">
                  <c:v>7.7664961391978009</c:v>
                </c:pt>
                <c:pt idx="17667">
                  <c:v>8.160600325871771</c:v>
                </c:pt>
                <c:pt idx="17668">
                  <c:v>10.787984528781935</c:v>
                </c:pt>
                <c:pt idx="17669">
                  <c:v>10.831777709259658</c:v>
                </c:pt>
                <c:pt idx="17670">
                  <c:v>10.656616466557278</c:v>
                </c:pt>
                <c:pt idx="17671">
                  <c:v>3.387525911443416</c:v>
                </c:pt>
                <c:pt idx="17672">
                  <c:v>0.72870360017824909</c:v>
                </c:pt>
                <c:pt idx="17673">
                  <c:v>7.7227029587200775</c:v>
                </c:pt>
                <c:pt idx="17674">
                  <c:v>11.094513833708971</c:v>
                </c:pt>
                <c:pt idx="17675">
                  <c:v>10.919352591006591</c:v>
                </c:pt>
                <c:pt idx="17676">
                  <c:v>8.2043935063494935</c:v>
                </c:pt>
                <c:pt idx="17677">
                  <c:v>6.9030599207796861</c:v>
                </c:pt>
                <c:pt idx="17678">
                  <c:v>7.6036945603015456</c:v>
                </c:pt>
                <c:pt idx="17679">
                  <c:v>9.8807562778069471</c:v>
                </c:pt>
                <c:pt idx="17680">
                  <c:v>4.0881559592818695</c:v>
                </c:pt>
                <c:pt idx="17681">
                  <c:v>12.145473254477293</c:v>
                </c:pt>
                <c:pt idx="17682">
                  <c:v>12.189254955746502</c:v>
                </c:pt>
                <c:pt idx="17683">
                  <c:v>6.5403903986981664</c:v>
                </c:pt>
                <c:pt idx="17684">
                  <c:v>3.9130061957880025</c:v>
                </c:pt>
                <c:pt idx="17685">
                  <c:v>7.0220694671190698</c:v>
                </c:pt>
                <c:pt idx="17686">
                  <c:v>0.81628996113369579</c:v>
                </c:pt>
                <c:pt idx="17687">
                  <c:v>16.230246291010335</c:v>
                </c:pt>
                <c:pt idx="17688">
                  <c:v>31.6441831062325</c:v>
                </c:pt>
                <c:pt idx="17689">
                  <c:v>28.447567911571525</c:v>
                </c:pt>
                <c:pt idx="17690">
                  <c:v>12.508112930616678</c:v>
                </c:pt>
                <c:pt idx="17691">
                  <c:v>2.7430291932343382</c:v>
                </c:pt>
                <c:pt idx="17692">
                  <c:v>6.2776427950403395</c:v>
                </c:pt>
                <c:pt idx="17693">
                  <c:v>7.9854505623779044</c:v>
                </c:pt>
                <c:pt idx="17694">
                  <c:v>4.3946852642089071</c:v>
                </c:pt>
                <c:pt idx="17695">
                  <c:v>8.6108562089087393</c:v>
                </c:pt>
                <c:pt idx="17696">
                  <c:v>4.3632505996164559</c:v>
                </c:pt>
                <c:pt idx="17697">
                  <c:v>5.1829051167653617</c:v>
                </c:pt>
                <c:pt idx="17698">
                  <c:v>1.4607797918176659</c:v>
                </c:pt>
                <c:pt idx="17699">
                  <c:v>1.6044983344816368</c:v>
                </c:pt>
                <c:pt idx="17700">
                  <c:v>6.1900679132934053</c:v>
                </c:pt>
                <c:pt idx="17701">
                  <c:v>14.028373389266157</c:v>
                </c:pt>
                <c:pt idx="17702">
                  <c:v>6.8031265231474807</c:v>
                </c:pt>
                <c:pt idx="17703">
                  <c:v>1.9424657477636782</c:v>
                </c:pt>
                <c:pt idx="17704">
                  <c:v>0.553542357475869</c:v>
                </c:pt>
                <c:pt idx="17705">
                  <c:v>4.8325826313606006</c:v>
                </c:pt>
                <c:pt idx="17706">
                  <c:v>7.9854505623779044</c:v>
                </c:pt>
                <c:pt idx="17707">
                  <c:v>8.4671296307988086</c:v>
                </c:pt>
                <c:pt idx="17708">
                  <c:v>4.701214569135943</c:v>
                </c:pt>
                <c:pt idx="17709">
                  <c:v>4.0881559592818695</c:v>
                </c:pt>
                <c:pt idx="17710">
                  <c:v>6.102493031546472</c:v>
                </c:pt>
                <c:pt idx="17711">
                  <c:v>4.7450077496136673</c:v>
                </c:pt>
                <c:pt idx="17712">
                  <c:v>4.3509035629396964</c:v>
                </c:pt>
                <c:pt idx="17713">
                  <c:v>3.387525911443416</c:v>
                </c:pt>
                <c:pt idx="17714">
                  <c:v>1.5045695285328353</c:v>
                </c:pt>
                <c:pt idx="17715">
                  <c:v>2.5117392125859879</c:v>
                </c:pt>
                <c:pt idx="17716">
                  <c:v>0.94765802335835259</c:v>
                </c:pt>
                <c:pt idx="17717">
                  <c:v>0.37839259398200198</c:v>
                </c:pt>
                <c:pt idx="17718">
                  <c:v>1.4293370917792565</c:v>
                </c:pt>
                <c:pt idx="17719">
                  <c:v>0.24702453175734512</c:v>
                </c:pt>
                <c:pt idx="17720">
                  <c:v>5.282838514397568</c:v>
                </c:pt>
                <c:pt idx="17721">
                  <c:v>7.3847389892005904</c:v>
                </c:pt>
                <c:pt idx="17722">
                  <c:v>4.713573085021217</c:v>
                </c:pt>
                <c:pt idx="17723">
                  <c:v>3.6188239275377261</c:v>
                </c:pt>
                <c:pt idx="17724">
                  <c:v>9.968341490841544</c:v>
                </c:pt>
                <c:pt idx="17725">
                  <c:v>9.5742614105054518</c:v>
                </c:pt>
                <c:pt idx="17726">
                  <c:v>4.8887228485150835</c:v>
                </c:pt>
                <c:pt idx="17727">
                  <c:v>3.8377783507178291</c:v>
                </c:pt>
                <c:pt idx="17728">
                  <c:v>4.8011479667681503</c:v>
                </c:pt>
                <c:pt idx="17729">
                  <c:v>2.7430291932343382</c:v>
                </c:pt>
                <c:pt idx="17730">
                  <c:v>2.1176246946243555</c:v>
                </c:pt>
                <c:pt idx="17731">
                  <c:v>2.9934194289277434</c:v>
                </c:pt>
                <c:pt idx="17732">
                  <c:v>8.8174521162035688</c:v>
                </c:pt>
                <c:pt idx="17733">
                  <c:v>5.4894344216923985</c:v>
                </c:pt>
                <c:pt idx="17734">
                  <c:v>4.9639506935852582</c:v>
                </c:pt>
                <c:pt idx="17735">
                  <c:v>2.9934194289277434</c:v>
                </c:pt>
                <c:pt idx="17736">
                  <c:v>5.533227602170121</c:v>
                </c:pt>
                <c:pt idx="17737">
                  <c:v>2.6868912719215579</c:v>
                </c:pt>
                <c:pt idx="17738">
                  <c:v>0.45362032426009036</c:v>
                </c:pt>
                <c:pt idx="17739">
                  <c:v>4.8887228485150835</c:v>
                </c:pt>
                <c:pt idx="17740">
                  <c:v>5.6331495205938147</c:v>
                </c:pt>
                <c:pt idx="17741">
                  <c:v>3.1685783757884209</c:v>
                </c:pt>
                <c:pt idx="17742">
                  <c:v>2.5117392125859879</c:v>
                </c:pt>
                <c:pt idx="17743">
                  <c:v>10.099663636232147</c:v>
                </c:pt>
                <c:pt idx="17744">
                  <c:v>9.7494341324163436</c:v>
                </c:pt>
                <c:pt idx="17745">
                  <c:v>6.6841066455204334</c:v>
                </c:pt>
                <c:pt idx="17746">
                  <c:v>0.94765802335835259</c:v>
                </c:pt>
                <c:pt idx="17747">
                  <c:v>6.1900679132934053</c:v>
                </c:pt>
                <c:pt idx="17748">
                  <c:v>2.9496296922125733</c:v>
                </c:pt>
                <c:pt idx="17749">
                  <c:v>2.261350124813434</c:v>
                </c:pt>
                <c:pt idx="17750">
                  <c:v>4.2756757178695235</c:v>
                </c:pt>
                <c:pt idx="17751">
                  <c:v>0.89151780620386945</c:v>
                </c:pt>
                <c:pt idx="17752">
                  <c:v>3.9253532324647629</c:v>
                </c:pt>
                <c:pt idx="17753">
                  <c:v>5.9396788255208524</c:v>
                </c:pt>
                <c:pt idx="17754">
                  <c:v>6.2338610937711287</c:v>
                </c:pt>
                <c:pt idx="17755">
                  <c:v>10.262512279883307</c:v>
                </c:pt>
                <c:pt idx="17756">
                  <c:v>0.37839259398200198</c:v>
                </c:pt>
                <c:pt idx="17757">
                  <c:v>5.7959637266194344</c:v>
                </c:pt>
                <c:pt idx="17758">
                  <c:v>4.5698465069112872</c:v>
                </c:pt>
                <c:pt idx="17759">
                  <c:v>0.553542357475869</c:v>
                </c:pt>
                <c:pt idx="17760">
                  <c:v>3.8692130153102799</c:v>
                </c:pt>
                <c:pt idx="17761">
                  <c:v>8.9050269979505021</c:v>
                </c:pt>
                <c:pt idx="17762">
                  <c:v>17.268839160447424</c:v>
                </c:pt>
                <c:pt idx="17763">
                  <c:v>19.020451587471225</c:v>
                </c:pt>
                <c:pt idx="17764">
                  <c:v>12.758531864331365</c:v>
                </c:pt>
                <c:pt idx="17765">
                  <c:v>8.2481866868272178</c:v>
                </c:pt>
                <c:pt idx="17766">
                  <c:v>2.9934194289277434</c:v>
                </c:pt>
                <c:pt idx="17767">
                  <c:v>15.223060536065262</c:v>
                </c:pt>
                <c:pt idx="17768">
                  <c:v>12.858458374438463</c:v>
                </c:pt>
                <c:pt idx="17769">
                  <c:v>5.4579997570999472</c:v>
                </c:pt>
                <c:pt idx="17770">
                  <c:v>4.4070437800941802</c:v>
                </c:pt>
                <c:pt idx="17771">
                  <c:v>14.04081685129443</c:v>
                </c:pt>
                <c:pt idx="17772">
                  <c:v>15.879900847188546</c:v>
                </c:pt>
                <c:pt idx="17773">
                  <c:v>6.3775761926725458</c:v>
                </c:pt>
                <c:pt idx="17774">
                  <c:v>1.8234527576617403</c:v>
                </c:pt>
                <c:pt idx="17775">
                  <c:v>4.0881559592818695</c:v>
                </c:pt>
                <c:pt idx="17776">
                  <c:v>7.8978642014224567</c:v>
                </c:pt>
                <c:pt idx="17777">
                  <c:v>3.431315648158586</c:v>
                </c:pt>
                <c:pt idx="17778">
                  <c:v>2.2927836414850331</c:v>
                </c:pt>
                <c:pt idx="17779">
                  <c:v>4.701214569135943</c:v>
                </c:pt>
                <c:pt idx="17780">
                  <c:v>3.5626848583040935</c:v>
                </c:pt>
                <c:pt idx="17781">
                  <c:v>2.9058399554974046</c:v>
                </c:pt>
                <c:pt idx="17782">
                  <c:v>5.3142731789900175</c:v>
                </c:pt>
                <c:pt idx="17783">
                  <c:v>2.3365664906750947</c:v>
                </c:pt>
                <c:pt idx="17784">
                  <c:v>5.8397454278886451</c:v>
                </c:pt>
                <c:pt idx="17785">
                  <c:v>1.0666675696977364</c:v>
                </c:pt>
                <c:pt idx="17786">
                  <c:v>0.37839259398200198</c:v>
                </c:pt>
                <c:pt idx="17787">
                  <c:v>1.1542539306531829</c:v>
                </c:pt>
                <c:pt idx="17788">
                  <c:v>5.0077438740629807</c:v>
                </c:pt>
                <c:pt idx="17789">
                  <c:v>5.9711134901133018</c:v>
                </c:pt>
                <c:pt idx="17790">
                  <c:v>8.2481866868272178</c:v>
                </c:pt>
                <c:pt idx="17791">
                  <c:v>6.1900679132934053</c:v>
                </c:pt>
                <c:pt idx="17792">
                  <c:v>15.923751423708834</c:v>
                </c:pt>
                <c:pt idx="17793">
                  <c:v>16.098924145619726</c:v>
                </c:pt>
                <c:pt idx="17794">
                  <c:v>8.4794881466840817</c:v>
                </c:pt>
                <c:pt idx="17795">
                  <c:v>5.8083107632961948</c:v>
                </c:pt>
                <c:pt idx="17796">
                  <c:v>11.676099897582501</c:v>
                </c:pt>
                <c:pt idx="17797">
                  <c:v>14.741392946852871</c:v>
                </c:pt>
                <c:pt idx="17798">
                  <c:v>3.5750422262685162</c:v>
                </c:pt>
                <c:pt idx="17799">
                  <c:v>5.3580663594677409</c:v>
                </c:pt>
                <c:pt idx="17800">
                  <c:v>6.7593333426697555</c:v>
                </c:pt>
                <c:pt idx="17801">
                  <c:v>9.9997761554339935</c:v>
                </c:pt>
                <c:pt idx="17802">
                  <c:v>8.0730254441248377</c:v>
                </c:pt>
                <c:pt idx="17803">
                  <c:v>5.0515370545407041</c:v>
                </c:pt>
                <c:pt idx="17804">
                  <c:v>0.58498838648474727</c:v>
                </c:pt>
                <c:pt idx="17805">
                  <c:v>9.9244909143212539</c:v>
                </c:pt>
                <c:pt idx="17806">
                  <c:v>8.6984310906556708</c:v>
                </c:pt>
                <c:pt idx="17807">
                  <c:v>7.9102227173077315</c:v>
                </c:pt>
                <c:pt idx="17808">
                  <c:v>1.7673068009030002</c:v>
                </c:pt>
                <c:pt idx="17809">
                  <c:v>11.269675076411351</c:v>
                </c:pt>
                <c:pt idx="17810">
                  <c:v>14.159810326741894</c:v>
                </c:pt>
                <c:pt idx="17811">
                  <c:v>15.210731866122124</c:v>
                </c:pt>
                <c:pt idx="17812">
                  <c:v>12.057886893521847</c:v>
                </c:pt>
                <c:pt idx="17813">
                  <c:v>9.0801882406528804</c:v>
                </c:pt>
                <c:pt idx="17814">
                  <c:v>5.3580663594677409</c:v>
                </c:pt>
                <c:pt idx="17815">
                  <c:v>2.2052041680546943</c:v>
                </c:pt>
                <c:pt idx="17816">
                  <c:v>6.9344945853721365</c:v>
                </c:pt>
                <c:pt idx="17817">
                  <c:v>9.6932468505069558</c:v>
                </c:pt>
                <c:pt idx="17818">
                  <c:v>4.5698465069112872</c:v>
                </c:pt>
                <c:pt idx="17819">
                  <c:v>3.7501919897623823</c:v>
                </c:pt>
                <c:pt idx="17820">
                  <c:v>3.7501919897623823</c:v>
                </c:pt>
                <c:pt idx="17821">
                  <c:v>0.94765802335835259</c:v>
                </c:pt>
                <c:pt idx="17822">
                  <c:v>2.0423957016333305</c:v>
                </c:pt>
                <c:pt idx="17823">
                  <c:v>22.273246028595626</c:v>
                </c:pt>
                <c:pt idx="17824">
                  <c:v>29.016821861739363</c:v>
                </c:pt>
                <c:pt idx="17825">
                  <c:v>19.339275124715861</c:v>
                </c:pt>
                <c:pt idx="17826">
                  <c:v>8.9173855138357752</c:v>
                </c:pt>
                <c:pt idx="17827">
                  <c:v>1.4731302722569799</c:v>
                </c:pt>
                <c:pt idx="17828">
                  <c:v>4.6259867240657702</c:v>
                </c:pt>
                <c:pt idx="17829">
                  <c:v>2.1176246946243555</c:v>
                </c:pt>
                <c:pt idx="17830">
                  <c:v>1.9862554844788474</c:v>
                </c:pt>
                <c:pt idx="17831">
                  <c:v>2.9496296922125733</c:v>
                </c:pt>
                <c:pt idx="17832">
                  <c:v>4.7888009300913907</c:v>
                </c:pt>
                <c:pt idx="17833">
                  <c:v>11.357249958158285</c:v>
                </c:pt>
                <c:pt idx="17834">
                  <c:v>19.195624309382119</c:v>
                </c:pt>
                <c:pt idx="17835">
                  <c:v>19.852464620505401</c:v>
                </c:pt>
                <c:pt idx="17836">
                  <c:v>19.764878259549956</c:v>
                </c:pt>
                <c:pt idx="17837">
                  <c:v>16.305503982022643</c:v>
                </c:pt>
                <c:pt idx="17838">
                  <c:v>10.131144217658651</c:v>
                </c:pt>
                <c:pt idx="17839">
                  <c:v>13.77805776842809</c:v>
                </c:pt>
                <c:pt idx="17840">
                  <c:v>42.854433763933748</c:v>
                </c:pt>
                <c:pt idx="17841">
                  <c:v>40.008049221009436</c:v>
                </c:pt>
                <c:pt idx="17842">
                  <c:v>18.069445078989581</c:v>
                </c:pt>
                <c:pt idx="17843">
                  <c:v>9.5742614105054518</c:v>
                </c:pt>
                <c:pt idx="17844">
                  <c:v>0.76014974397921253</c:v>
                </c:pt>
                <c:pt idx="17845">
                  <c:v>0.19087272060226354</c:v>
                </c:pt>
                <c:pt idx="17846">
                  <c:v>8.9926133589059489</c:v>
                </c:pt>
                <c:pt idx="17847">
                  <c:v>17.006080077581082</c:v>
                </c:pt>
                <c:pt idx="17848">
                  <c:v>16.743435786799875</c:v>
                </c:pt>
                <c:pt idx="17849">
                  <c:v>19.764878259549956</c:v>
                </c:pt>
                <c:pt idx="17850">
                  <c:v>21.253731603707418</c:v>
                </c:pt>
                <c:pt idx="17851">
                  <c:v>19.370797031293012</c:v>
                </c:pt>
                <c:pt idx="17852">
                  <c:v>17.575448819834051</c:v>
                </c:pt>
                <c:pt idx="17853">
                  <c:v>6.2338610937711287</c:v>
                </c:pt>
                <c:pt idx="17854">
                  <c:v>8.3043269039817016</c:v>
                </c:pt>
                <c:pt idx="17855">
                  <c:v>6.6403123171218592</c:v>
                </c:pt>
                <c:pt idx="17856">
                  <c:v>8.9173855138357752</c:v>
                </c:pt>
                <c:pt idx="17857">
                  <c:v>17.193581469435117</c:v>
                </c:pt>
                <c:pt idx="17858">
                  <c:v>3.9253532324647629</c:v>
                </c:pt>
                <c:pt idx="17859">
                  <c:v>0.68492189890903887</c:v>
                </c:pt>
                <c:pt idx="17860">
                  <c:v>0.86007166240290611</c:v>
                </c:pt>
                <c:pt idx="17861">
                  <c:v>5.8397454278886451</c:v>
                </c:pt>
                <c:pt idx="17862">
                  <c:v>12.670945503375922</c:v>
                </c:pt>
                <c:pt idx="17863">
                  <c:v>13.284004113229994</c:v>
                </c:pt>
                <c:pt idx="17864">
                  <c:v>0.76014974397921253</c:v>
                </c:pt>
                <c:pt idx="17865">
                  <c:v>11.325757897523268</c:v>
                </c:pt>
                <c:pt idx="17866">
                  <c:v>15.266911112585552</c:v>
                </c:pt>
                <c:pt idx="17867">
                  <c:v>14.697657162417713</c:v>
                </c:pt>
                <c:pt idx="17868">
                  <c:v>3.2685129213414785</c:v>
                </c:pt>
                <c:pt idx="17869">
                  <c:v>0.72870360017824909</c:v>
                </c:pt>
                <c:pt idx="17870">
                  <c:v>0.49740202552930057</c:v>
                </c:pt>
                <c:pt idx="17871">
                  <c:v>1.2856208449569886</c:v>
                </c:pt>
                <c:pt idx="17872">
                  <c:v>4.8325826313606006</c:v>
                </c:pt>
                <c:pt idx="17873">
                  <c:v>6.1900679132934053</c:v>
                </c:pt>
                <c:pt idx="17874">
                  <c:v>0.62877020254604254</c:v>
                </c:pt>
                <c:pt idx="17875">
                  <c:v>6.3337830121948224</c:v>
                </c:pt>
                <c:pt idx="17876">
                  <c:v>10.975527245786616</c:v>
                </c:pt>
                <c:pt idx="17877">
                  <c:v>3.4751053848737556</c:v>
                </c:pt>
                <c:pt idx="17878">
                  <c:v>2.730681008636727</c:v>
                </c:pt>
                <c:pt idx="17879">
                  <c:v>6.8031265231474807</c:v>
                </c:pt>
                <c:pt idx="17880">
                  <c:v>8.160600325871771</c:v>
                </c:pt>
                <c:pt idx="17881">
                  <c:v>9.5618787882823</c:v>
                </c:pt>
                <c:pt idx="17882">
                  <c:v>8.8174521162035688</c:v>
                </c:pt>
                <c:pt idx="17883">
                  <c:v>5.1514704521729113</c:v>
                </c:pt>
                <c:pt idx="17884">
                  <c:v>15.529670195451892</c:v>
                </c:pt>
                <c:pt idx="17885">
                  <c:v>10.931676669266325</c:v>
                </c:pt>
                <c:pt idx="17886">
                  <c:v>3.9253532324647629</c:v>
                </c:pt>
                <c:pt idx="17887">
                  <c:v>10.099663636232147</c:v>
                </c:pt>
                <c:pt idx="17888">
                  <c:v>15.836165062753391</c:v>
                </c:pt>
                <c:pt idx="17889">
                  <c:v>4.9201689923160474</c:v>
                </c:pt>
                <c:pt idx="17890">
                  <c:v>10.525248404332622</c:v>
                </c:pt>
                <c:pt idx="17891">
                  <c:v>7.2410238902991741</c:v>
                </c:pt>
                <c:pt idx="17892">
                  <c:v>5.3142731789900175</c:v>
                </c:pt>
                <c:pt idx="17893">
                  <c:v>5.9504715773649297E-2</c:v>
                </c:pt>
                <c:pt idx="17894">
                  <c:v>1.7235170641878312</c:v>
                </c:pt>
                <c:pt idx="17895">
                  <c:v>3.6502700713386891</c:v>
                </c:pt>
                <c:pt idx="17896">
                  <c:v>6.4528040377427196</c:v>
                </c:pt>
                <c:pt idx="17897">
                  <c:v>1.8548862743333394</c:v>
                </c:pt>
                <c:pt idx="17898">
                  <c:v>4.4384784446866306</c:v>
                </c:pt>
                <c:pt idx="17899">
                  <c:v>3.2999464380130772</c:v>
                </c:pt>
                <c:pt idx="17900">
                  <c:v>0.80393144524842264</c:v>
                </c:pt>
                <c:pt idx="17901">
                  <c:v>5.4142065766222247</c:v>
                </c:pt>
                <c:pt idx="17902">
                  <c:v>0.23466590107998689</c:v>
                </c:pt>
                <c:pt idx="17903">
                  <c:v>2.3804170671953835</c:v>
                </c:pt>
                <c:pt idx="17904">
                  <c:v>3.431315648158586</c:v>
                </c:pt>
                <c:pt idx="17905">
                  <c:v>3.8254198348325561</c:v>
                </c:pt>
                <c:pt idx="17906">
                  <c:v>4.4384784446866306</c:v>
                </c:pt>
                <c:pt idx="17907">
                  <c:v>5.3142731789900175</c:v>
                </c:pt>
                <c:pt idx="17908">
                  <c:v>8.9050269979505021</c:v>
                </c:pt>
                <c:pt idx="17909">
                  <c:v>10.437673522585687</c:v>
                </c:pt>
                <c:pt idx="17910">
                  <c:v>8.2919683880964286</c:v>
                </c:pt>
                <c:pt idx="17911">
                  <c:v>2.4241528516305415</c:v>
                </c:pt>
                <c:pt idx="17912">
                  <c:v>3.4436626848353455</c:v>
                </c:pt>
                <c:pt idx="17913">
                  <c:v>6.0272651864762983</c:v>
                </c:pt>
                <c:pt idx="17914">
                  <c:v>10.406274443539628</c:v>
                </c:pt>
                <c:pt idx="17915">
                  <c:v>33.921313698988982</c:v>
                </c:pt>
                <c:pt idx="17916">
                  <c:v>30.943607010674057</c:v>
                </c:pt>
                <c:pt idx="17917">
                  <c:v>19.908643866968827</c:v>
                </c:pt>
                <c:pt idx="17918">
                  <c:v>0.27845908155771026</c:v>
                </c:pt>
                <c:pt idx="17919">
                  <c:v>7.3285987720461074</c:v>
                </c:pt>
                <c:pt idx="17920">
                  <c:v>8.2481866868272178</c:v>
                </c:pt>
                <c:pt idx="17921">
                  <c:v>12.408209378926607</c:v>
                </c:pt>
                <c:pt idx="17922">
                  <c:v>12.452002559404329</c:v>
                </c:pt>
                <c:pt idx="17923">
                  <c:v>7.7227029587200775</c:v>
                </c:pt>
                <c:pt idx="17924">
                  <c:v>7.7664961391978009</c:v>
                </c:pt>
                <c:pt idx="17925">
                  <c:v>8.9926133589059489</c:v>
                </c:pt>
                <c:pt idx="17926">
                  <c:v>9.9121897944785466</c:v>
                </c:pt>
                <c:pt idx="17927">
                  <c:v>1.0228858684285262</c:v>
                </c:pt>
                <c:pt idx="17928">
                  <c:v>13.03363109634936</c:v>
                </c:pt>
                <c:pt idx="17929">
                  <c:v>3.2685129213414785</c:v>
                </c:pt>
                <c:pt idx="17930">
                  <c:v>1.4169900551024965</c:v>
                </c:pt>
                <c:pt idx="17931">
                  <c:v>2.8070154494075697E-2</c:v>
                </c:pt>
                <c:pt idx="17932">
                  <c:v>2.5993117984912186</c:v>
                </c:pt>
                <c:pt idx="17933">
                  <c:v>7.2410238902991741</c:v>
                </c:pt>
                <c:pt idx="17934">
                  <c:v>9.211556302877538</c:v>
                </c:pt>
                <c:pt idx="17935">
                  <c:v>5.6208024839170543</c:v>
                </c:pt>
                <c:pt idx="17936">
                  <c:v>2.9934194289277434</c:v>
                </c:pt>
                <c:pt idx="17937">
                  <c:v>11.632364113147345</c:v>
                </c:pt>
                <c:pt idx="17938">
                  <c:v>14.960301453198923</c:v>
                </c:pt>
                <c:pt idx="17939">
                  <c:v>11.282022113088113</c:v>
                </c:pt>
                <c:pt idx="17940">
                  <c:v>0.24702453175734512</c:v>
                </c:pt>
                <c:pt idx="17941">
                  <c:v>7.8978642014224567</c:v>
                </c:pt>
                <c:pt idx="17942">
                  <c:v>12.627152322898198</c:v>
                </c:pt>
                <c:pt idx="17943">
                  <c:v>8.4671296307988086</c:v>
                </c:pt>
                <c:pt idx="17944">
                  <c:v>1.6359375907574925</c:v>
                </c:pt>
                <c:pt idx="17945">
                  <c:v>1.7235170641878312</c:v>
                </c:pt>
                <c:pt idx="17946">
                  <c:v>2.9934194289277434</c:v>
                </c:pt>
                <c:pt idx="17947">
                  <c:v>0.46596747572893543</c:v>
                </c:pt>
                <c:pt idx="17948">
                  <c:v>15.266911112585552</c:v>
                </c:pt>
                <c:pt idx="17949">
                  <c:v>19.908643866968827</c:v>
                </c:pt>
                <c:pt idx="17950">
                  <c:v>0.45362032426009036</c:v>
                </c:pt>
                <c:pt idx="17951">
                  <c:v>18.013265832526155</c:v>
                </c:pt>
                <c:pt idx="17952">
                  <c:v>14.291132472132501</c:v>
                </c:pt>
                <c:pt idx="17953">
                  <c:v>7.8102893196755243</c:v>
                </c:pt>
                <c:pt idx="17954">
                  <c:v>3.4751053848737556</c:v>
                </c:pt>
                <c:pt idx="17955">
                  <c:v>1.0666675696977364</c:v>
                </c:pt>
                <c:pt idx="17956">
                  <c:v>2.6554543114874045</c:v>
                </c:pt>
                <c:pt idx="17957">
                  <c:v>21.791578439383237</c:v>
                </c:pt>
                <c:pt idx="17958">
                  <c:v>34.402981288201374</c:v>
                </c:pt>
                <c:pt idx="17959">
                  <c:v>15.836165062753391</c:v>
                </c:pt>
                <c:pt idx="17960">
                  <c:v>3.049558498161375</c:v>
                </c:pt>
                <c:pt idx="17961">
                  <c:v>8.7736589357258445</c:v>
                </c:pt>
                <c:pt idx="17962">
                  <c:v>6.7155401621920321</c:v>
                </c:pt>
                <c:pt idx="17963">
                  <c:v>6.7593333426697555</c:v>
                </c:pt>
                <c:pt idx="17964">
                  <c:v>3.2999464380130772</c:v>
                </c:pt>
                <c:pt idx="17965">
                  <c:v>3.5312490457907924</c:v>
                </c:pt>
                <c:pt idx="17966">
                  <c:v>8.729865755248122</c:v>
                </c:pt>
                <c:pt idx="17967">
                  <c:v>11.444836319113731</c:v>
                </c:pt>
                <c:pt idx="17968">
                  <c:v>11.313468256889076</c:v>
                </c:pt>
                <c:pt idx="17969">
                  <c:v>9.2991311846244713</c:v>
                </c:pt>
                <c:pt idx="17970">
                  <c:v>11.138307014186694</c:v>
                </c:pt>
                <c:pt idx="17971">
                  <c:v>15.079409720731521</c:v>
                </c:pt>
                <c:pt idx="17972">
                  <c:v>9.0801882406528804</c:v>
                </c:pt>
                <c:pt idx="17973">
                  <c:v>12.376790785226076</c:v>
                </c:pt>
                <c:pt idx="17974">
                  <c:v>7.7350626225262022</c:v>
                </c:pt>
                <c:pt idx="17975">
                  <c:v>0.20323135127962177</c:v>
                </c:pt>
                <c:pt idx="17976">
                  <c:v>0.89151780620386945</c:v>
                </c:pt>
                <c:pt idx="17977">
                  <c:v>4.9763092094705303</c:v>
                </c:pt>
                <c:pt idx="17978">
                  <c:v>5.8521039437739191</c:v>
                </c:pt>
                <c:pt idx="17979">
                  <c:v>0.23466590107998689</c:v>
                </c:pt>
                <c:pt idx="17980">
                  <c:v>5.8397454278886451</c:v>
                </c:pt>
                <c:pt idx="17981">
                  <c:v>6.6841066455204334</c:v>
                </c:pt>
                <c:pt idx="17982">
                  <c:v>18.77002117454802</c:v>
                </c:pt>
                <c:pt idx="17983">
                  <c:v>5.8083107632961948</c:v>
                </c:pt>
                <c:pt idx="17984">
                  <c:v>3.5750422262685162</c:v>
                </c:pt>
                <c:pt idx="17985">
                  <c:v>6.1462747328156828</c:v>
                </c:pt>
                <c:pt idx="17986">
                  <c:v>8.6422908735011887</c:v>
                </c:pt>
                <c:pt idx="17987">
                  <c:v>6.7155401621920321</c:v>
                </c:pt>
                <c:pt idx="17988">
                  <c:v>6.0586998510687478</c:v>
                </c:pt>
                <c:pt idx="17989">
                  <c:v>1.2856208449569886</c:v>
                </c:pt>
                <c:pt idx="17990">
                  <c:v>0.36603396330464372</c:v>
                </c:pt>
                <c:pt idx="17991">
                  <c:v>3.6064768908609657</c:v>
                </c:pt>
                <c:pt idx="17992">
                  <c:v>10.262512279883307</c:v>
                </c:pt>
                <c:pt idx="17993">
                  <c:v>12.014105192252636</c:v>
                </c:pt>
                <c:pt idx="17994">
                  <c:v>8.5984976930234644</c:v>
                </c:pt>
                <c:pt idx="17995">
                  <c:v>3.7816381335633462</c:v>
                </c:pt>
                <c:pt idx="17996">
                  <c:v>0.37839259398200198</c:v>
                </c:pt>
                <c:pt idx="17997">
                  <c:v>17.36875419134601</c:v>
                </c:pt>
                <c:pt idx="17998">
                  <c:v>15.836165062753391</c:v>
                </c:pt>
                <c:pt idx="17999">
                  <c:v>5.501781458369158</c:v>
                </c:pt>
                <c:pt idx="18000">
                  <c:v>4.4070437800941802</c:v>
                </c:pt>
                <c:pt idx="18001">
                  <c:v>2.1737637638579872</c:v>
                </c:pt>
                <c:pt idx="18002">
                  <c:v>5.8835386083663694</c:v>
                </c:pt>
                <c:pt idx="18003">
                  <c:v>10.831777709259658</c:v>
                </c:pt>
                <c:pt idx="18004">
                  <c:v>3.2247197408637551</c:v>
                </c:pt>
                <c:pt idx="18005">
                  <c:v>9.1800653901633744</c:v>
                </c:pt>
                <c:pt idx="18006">
                  <c:v>5.8083107632961948</c:v>
                </c:pt>
                <c:pt idx="18007">
                  <c:v>2.9181904359367183</c:v>
                </c:pt>
                <c:pt idx="18008">
                  <c:v>2.5678679505319582</c:v>
                </c:pt>
                <c:pt idx="18009">
                  <c:v>14.960301453198923</c:v>
                </c:pt>
                <c:pt idx="18010">
                  <c:v>23.630662435277351</c:v>
                </c:pt>
                <c:pt idx="18011">
                  <c:v>12.551963507136968</c:v>
                </c:pt>
                <c:pt idx="18012">
                  <c:v>4.4384784446866306</c:v>
                </c:pt>
                <c:pt idx="18013">
                  <c:v>21.779249769440099</c:v>
                </c:pt>
                <c:pt idx="18014">
                  <c:v>22.830171308820326</c:v>
                </c:pt>
                <c:pt idx="18015">
                  <c:v>20.903386159885628</c:v>
                </c:pt>
                <c:pt idx="18016">
                  <c:v>13.853269542606345</c:v>
                </c:pt>
                <c:pt idx="18017">
                  <c:v>6.9782877658498599</c:v>
                </c:pt>
                <c:pt idx="18018">
                  <c:v>7.54755319522621</c:v>
                </c:pt>
                <c:pt idx="18019">
                  <c:v>1.9986025211556073</c:v>
                </c:pt>
                <c:pt idx="18020">
                  <c:v>8.0415907795323864</c:v>
                </c:pt>
                <c:pt idx="18021">
                  <c:v>2.8306155541897851</c:v>
                </c:pt>
                <c:pt idx="18022">
                  <c:v>8.9173855138357752</c:v>
                </c:pt>
                <c:pt idx="18023">
                  <c:v>3.0057653176836516</c:v>
                </c:pt>
                <c:pt idx="18024">
                  <c:v>6.2338610937711287</c:v>
                </c:pt>
                <c:pt idx="18025">
                  <c:v>4.1005144751671425</c:v>
                </c:pt>
                <c:pt idx="18026">
                  <c:v>7.866430684750858</c:v>
                </c:pt>
                <c:pt idx="18027">
                  <c:v>12.595699291572126</c:v>
                </c:pt>
                <c:pt idx="18028">
                  <c:v>6.6841066455204334</c:v>
                </c:pt>
                <c:pt idx="18029">
                  <c:v>5.9273317888440928</c:v>
                </c:pt>
                <c:pt idx="18030">
                  <c:v>17.006080077581082</c:v>
                </c:pt>
                <c:pt idx="18031">
                  <c:v>20.1589594878069</c:v>
                </c:pt>
                <c:pt idx="18032">
                  <c:v>13.546740237679309</c:v>
                </c:pt>
                <c:pt idx="18033">
                  <c:v>12.889899926556023</c:v>
                </c:pt>
                <c:pt idx="18034">
                  <c:v>9.7370285517761648</c:v>
                </c:pt>
                <c:pt idx="18035">
                  <c:v>2.555522061776049</c:v>
                </c:pt>
                <c:pt idx="18036">
                  <c:v>15.792314486233099</c:v>
                </c:pt>
                <c:pt idx="18037">
                  <c:v>16.361683228486068</c:v>
                </c:pt>
                <c:pt idx="18038">
                  <c:v>8.4794881466840817</c:v>
                </c:pt>
                <c:pt idx="18039">
                  <c:v>12.070181125839445</c:v>
                </c:pt>
                <c:pt idx="18040">
                  <c:v>31.031193371629506</c:v>
                </c:pt>
                <c:pt idx="18041">
                  <c:v>25.294688501345707</c:v>
                </c:pt>
                <c:pt idx="18042">
                  <c:v>6.2900013109256125</c:v>
                </c:pt>
                <c:pt idx="18043">
                  <c:v>3.7378449530856228</c:v>
                </c:pt>
                <c:pt idx="18044">
                  <c:v>5.9273317888440928</c:v>
                </c:pt>
                <c:pt idx="18045">
                  <c:v>9.8684080932093377</c:v>
                </c:pt>
                <c:pt idx="18046">
                  <c:v>7.1534375293437273</c:v>
                </c:pt>
                <c:pt idx="18047">
                  <c:v>9.7370285517761648</c:v>
                </c:pt>
                <c:pt idx="18048">
                  <c:v>12.627152322898198</c:v>
                </c:pt>
                <c:pt idx="18049">
                  <c:v>11.838943949550258</c:v>
                </c:pt>
                <c:pt idx="18050">
                  <c:v>8.8612338174727778</c:v>
                </c:pt>
                <c:pt idx="18051">
                  <c:v>7.2410238902991741</c:v>
                </c:pt>
                <c:pt idx="18052">
                  <c:v>5.4894344216923985</c:v>
                </c:pt>
                <c:pt idx="18053">
                  <c:v>1.1104607501754598</c:v>
                </c:pt>
                <c:pt idx="18054">
                  <c:v>5.4456412412146751</c:v>
                </c:pt>
                <c:pt idx="18055">
                  <c:v>4.701214569135943</c:v>
                </c:pt>
                <c:pt idx="18056">
                  <c:v>4.7450077496136673</c:v>
                </c:pt>
                <c:pt idx="18057">
                  <c:v>4.1319491397595938</c:v>
                </c:pt>
                <c:pt idx="18058">
                  <c:v>1.3294105816721578</c:v>
                </c:pt>
                <c:pt idx="18059">
                  <c:v>1.3294105816721578</c:v>
                </c:pt>
                <c:pt idx="18060">
                  <c:v>3.3122946226106889</c:v>
                </c:pt>
                <c:pt idx="18061">
                  <c:v>10.143514212752436</c:v>
                </c:pt>
                <c:pt idx="18062">
                  <c:v>12.551963507136968</c:v>
                </c:pt>
                <c:pt idx="18063">
                  <c:v>8.0853724808015972</c:v>
                </c:pt>
                <c:pt idx="18064">
                  <c:v>0.14709101933305341</c:v>
                </c:pt>
                <c:pt idx="18065">
                  <c:v>8.6984310906556708</c:v>
                </c:pt>
                <c:pt idx="18066">
                  <c:v>4.9763092094705303</c:v>
                </c:pt>
                <c:pt idx="18067">
                  <c:v>6.3652291559957854</c:v>
                </c:pt>
                <c:pt idx="18068">
                  <c:v>14.947972783255784</c:v>
                </c:pt>
                <c:pt idx="18069">
                  <c:v>1.4731302722569799</c:v>
                </c:pt>
                <c:pt idx="18070">
                  <c:v>17.14984568499996</c:v>
                </c:pt>
                <c:pt idx="18071">
                  <c:v>17.850421780558399</c:v>
                </c:pt>
                <c:pt idx="18072">
                  <c:v>29.191994583650256</c:v>
                </c:pt>
                <c:pt idx="18073">
                  <c:v>19.908643866968827</c:v>
                </c:pt>
                <c:pt idx="18074">
                  <c:v>1.1666009673299429</c:v>
                </c:pt>
                <c:pt idx="18075">
                  <c:v>5.8397454278886451</c:v>
                </c:pt>
                <c:pt idx="18076">
                  <c:v>12.977474808302958</c:v>
                </c:pt>
                <c:pt idx="18077">
                  <c:v>17.88194368713555</c:v>
                </c:pt>
                <c:pt idx="18078">
                  <c:v>18.276024915392494</c:v>
                </c:pt>
                <c:pt idx="18079">
                  <c:v>12.8461067460783</c:v>
                </c:pt>
                <c:pt idx="18080">
                  <c:v>4.482271625164354</c:v>
                </c:pt>
                <c:pt idx="18081">
                  <c:v>7.54755319522621</c:v>
                </c:pt>
                <c:pt idx="18082">
                  <c:v>13.327797293707718</c:v>
                </c:pt>
                <c:pt idx="18083">
                  <c:v>6.7593333426697555</c:v>
                </c:pt>
                <c:pt idx="18084">
                  <c:v>3.9253532324647629</c:v>
                </c:pt>
                <c:pt idx="18085">
                  <c:v>0.81628996113369579</c:v>
                </c:pt>
                <c:pt idx="18086">
                  <c:v>11.663782706847876</c:v>
                </c:pt>
                <c:pt idx="18087">
                  <c:v>20.728213437974734</c:v>
                </c:pt>
                <c:pt idx="18088">
                  <c:v>12.057886893521847</c:v>
                </c:pt>
                <c:pt idx="18089">
                  <c:v>2.0738349579091859</c:v>
                </c:pt>
                <c:pt idx="18090">
                  <c:v>7.9977987469755156</c:v>
                </c:pt>
                <c:pt idx="18091">
                  <c:v>9.0925938212930593</c:v>
                </c:pt>
                <c:pt idx="18092">
                  <c:v>2.3804170671953835</c:v>
                </c:pt>
                <c:pt idx="18093">
                  <c:v>7.1863334971799017E-2</c:v>
                </c:pt>
                <c:pt idx="18094">
                  <c:v>7.9977987469755156</c:v>
                </c:pt>
                <c:pt idx="18095">
                  <c:v>9.1800653901633744</c:v>
                </c:pt>
                <c:pt idx="18096">
                  <c:v>0.11564499032417513</c:v>
                </c:pt>
                <c:pt idx="18097">
                  <c:v>3.8254198348325561</c:v>
                </c:pt>
                <c:pt idx="18098">
                  <c:v>2.2052041680546943</c:v>
                </c:pt>
                <c:pt idx="18099">
                  <c:v>6.7155401621920321</c:v>
                </c:pt>
                <c:pt idx="18100">
                  <c:v>5.4142065766222247</c:v>
                </c:pt>
                <c:pt idx="18101">
                  <c:v>12.727136229047861</c:v>
                </c:pt>
                <c:pt idx="18102">
                  <c:v>9.7494341324163436</c:v>
                </c:pt>
                <c:pt idx="18103">
                  <c:v>10.406274443539628</c:v>
                </c:pt>
                <c:pt idx="18104">
                  <c:v>1.6920846954370836</c:v>
                </c:pt>
                <c:pt idx="18105">
                  <c:v>0.42217429525121219</c:v>
                </c:pt>
                <c:pt idx="18106">
                  <c:v>15.879900847188546</c:v>
                </c:pt>
                <c:pt idx="18107">
                  <c:v>9.355238112074268</c:v>
                </c:pt>
                <c:pt idx="18108">
                  <c:v>1.6797273274726614</c:v>
                </c:pt>
                <c:pt idx="18109">
                  <c:v>16.142659930054887</c:v>
                </c:pt>
                <c:pt idx="18110">
                  <c:v>30.330502483985931</c:v>
                </c:pt>
                <c:pt idx="18111">
                  <c:v>16.361683228486068</c:v>
                </c:pt>
                <c:pt idx="18112">
                  <c:v>1.9110276394086738</c:v>
                </c:pt>
                <c:pt idx="18113">
                  <c:v>7.8978642014224567</c:v>
                </c:pt>
                <c:pt idx="18114">
                  <c:v>14.904236998820625</c:v>
                </c:pt>
                <c:pt idx="18115">
                  <c:v>15.517226733423623</c:v>
                </c:pt>
                <c:pt idx="18116">
                  <c:v>11.488621464145496</c:v>
                </c:pt>
                <c:pt idx="18117">
                  <c:v>21.428904325618308</c:v>
                </c:pt>
                <c:pt idx="18118">
                  <c:v>27.822134714940262</c:v>
                </c:pt>
                <c:pt idx="18119">
                  <c:v>25.939200142525852</c:v>
                </c:pt>
                <c:pt idx="18120">
                  <c:v>14.816650637865179</c:v>
                </c:pt>
                <c:pt idx="18121">
                  <c:v>6.8907014048944131</c:v>
                </c:pt>
                <c:pt idx="18122">
                  <c:v>4.0881559592818695</c:v>
                </c:pt>
                <c:pt idx="18123">
                  <c:v>2.555522061776049</c:v>
                </c:pt>
                <c:pt idx="18124">
                  <c:v>1.5045695285328353</c:v>
                </c:pt>
                <c:pt idx="18125">
                  <c:v>1.3294105816721578</c:v>
                </c:pt>
                <c:pt idx="18126">
                  <c:v>10.055928999717841</c:v>
                </c:pt>
                <c:pt idx="18127">
                  <c:v>12.157767486794894</c:v>
                </c:pt>
                <c:pt idx="18128">
                  <c:v>1.198035631922393</c:v>
                </c:pt>
                <c:pt idx="18129">
                  <c:v>7.8540710209447333</c:v>
                </c:pt>
                <c:pt idx="18130">
                  <c:v>6.7593333426697555</c:v>
                </c:pt>
                <c:pt idx="18131">
                  <c:v>1.3855553905100464</c:v>
                </c:pt>
                <c:pt idx="18132">
                  <c:v>7.8226363563522829</c:v>
                </c:pt>
                <c:pt idx="18133">
                  <c:v>12.420526569661233</c:v>
                </c:pt>
                <c:pt idx="18134">
                  <c:v>13.559034469996908</c:v>
                </c:pt>
                <c:pt idx="18135">
                  <c:v>18.682434813592579</c:v>
                </c:pt>
                <c:pt idx="18136">
                  <c:v>5.2390453339198446</c:v>
                </c:pt>
                <c:pt idx="18137">
                  <c:v>6.2900013109256125</c:v>
                </c:pt>
                <c:pt idx="18138">
                  <c:v>20.477897817136668</c:v>
                </c:pt>
                <c:pt idx="18139">
                  <c:v>9.3990886885945564</c:v>
                </c:pt>
                <c:pt idx="18140">
                  <c:v>1.5169234527347033</c:v>
                </c:pt>
                <c:pt idx="18141">
                  <c:v>0.11564499032417513</c:v>
                </c:pt>
                <c:pt idx="18142">
                  <c:v>6.7155401621920321</c:v>
                </c:pt>
                <c:pt idx="18143">
                  <c:v>11.795150769072531</c:v>
                </c:pt>
                <c:pt idx="18144">
                  <c:v>16.918493716625637</c:v>
                </c:pt>
                <c:pt idx="18145">
                  <c:v>11.313468256889076</c:v>
                </c:pt>
                <c:pt idx="18146">
                  <c:v>2.4241528516305415</c:v>
                </c:pt>
                <c:pt idx="18147">
                  <c:v>4.5698465069112872</c:v>
                </c:pt>
                <c:pt idx="18148">
                  <c:v>6.4528040377427196</c:v>
                </c:pt>
                <c:pt idx="18149">
                  <c:v>7.7227029587200775</c:v>
                </c:pt>
                <c:pt idx="18150">
                  <c:v>8.8612338174727778</c:v>
                </c:pt>
                <c:pt idx="18151">
                  <c:v>8.3795547490518754</c:v>
                </c:pt>
                <c:pt idx="18152">
                  <c:v>7.7664961391978009</c:v>
                </c:pt>
                <c:pt idx="18153">
                  <c:v>3.9130061957880025</c:v>
                </c:pt>
                <c:pt idx="18154">
                  <c:v>3.0372091656429125</c:v>
                </c:pt>
                <c:pt idx="18155">
                  <c:v>1.7358663967062937</c:v>
                </c:pt>
                <c:pt idx="18156">
                  <c:v>1.3855553905100464</c:v>
                </c:pt>
                <c:pt idx="18157">
                  <c:v>1.7235170641878312</c:v>
                </c:pt>
                <c:pt idx="18158">
                  <c:v>2.1299820625887773</c:v>
                </c:pt>
                <c:pt idx="18159">
                  <c:v>7.6474751136499037</c:v>
                </c:pt>
                <c:pt idx="18160">
                  <c:v>0.62877020254604254</c:v>
                </c:pt>
                <c:pt idx="18161">
                  <c:v>0.54119520600702387</c:v>
                </c:pt>
                <c:pt idx="18162">
                  <c:v>5.6769427010715381</c:v>
                </c:pt>
                <c:pt idx="18163">
                  <c:v>9.0925938212930593</c:v>
                </c:pt>
                <c:pt idx="18164">
                  <c:v>13.383976540171147</c:v>
                </c:pt>
                <c:pt idx="18165">
                  <c:v>14.347311718595929</c:v>
                </c:pt>
                <c:pt idx="18166">
                  <c:v>6.7716803793465159</c:v>
                </c:pt>
                <c:pt idx="18167">
                  <c:v>9.0925938212930593</c:v>
                </c:pt>
                <c:pt idx="18168">
                  <c:v>20.302725095225775</c:v>
                </c:pt>
                <c:pt idx="18169">
                  <c:v>12.508112930616678</c:v>
                </c:pt>
                <c:pt idx="18170">
                  <c:v>1.5483592652480049</c:v>
                </c:pt>
                <c:pt idx="18171">
                  <c:v>9.1239814211306065</c:v>
                </c:pt>
                <c:pt idx="18172">
                  <c:v>10.700409647035</c:v>
                </c:pt>
                <c:pt idx="18173">
                  <c:v>6.102493031546472</c:v>
                </c:pt>
                <c:pt idx="18174">
                  <c:v>7.3285987720461074</c:v>
                </c:pt>
                <c:pt idx="18175">
                  <c:v>7.3723919525238299</c:v>
                </c:pt>
                <c:pt idx="18176">
                  <c:v>8.8174521162035688</c:v>
                </c:pt>
                <c:pt idx="18177">
                  <c:v>12.495784260673542</c:v>
                </c:pt>
                <c:pt idx="18178">
                  <c:v>10.043557856703202</c:v>
                </c:pt>
                <c:pt idx="18179">
                  <c:v>4.3509035629396964</c:v>
                </c:pt>
                <c:pt idx="18180">
                  <c:v>7.8540710209447333</c:v>
                </c:pt>
                <c:pt idx="18181">
                  <c:v>3.7378449530856228</c:v>
                </c:pt>
                <c:pt idx="18182">
                  <c:v>4.3632505996164559</c:v>
                </c:pt>
                <c:pt idx="18183">
                  <c:v>3.3998809835661357</c:v>
                </c:pt>
                <c:pt idx="18184">
                  <c:v>3.431315648158586</c:v>
                </c:pt>
                <c:pt idx="18185">
                  <c:v>14.741392946852871</c:v>
                </c:pt>
                <c:pt idx="18186">
                  <c:v>5.5893678193246057</c:v>
                </c:pt>
                <c:pt idx="18187">
                  <c:v>5.2704799985122941</c:v>
                </c:pt>
                <c:pt idx="18188">
                  <c:v>9.2553494833552623</c:v>
                </c:pt>
                <c:pt idx="18189">
                  <c:v>8.0292322636471134</c:v>
                </c:pt>
                <c:pt idx="18190">
                  <c:v>8.3043269039817016</c:v>
                </c:pt>
                <c:pt idx="18191">
                  <c:v>16.711913880222724</c:v>
                </c:pt>
                <c:pt idx="18192">
                  <c:v>8.6108562089087393</c:v>
                </c:pt>
                <c:pt idx="18193">
                  <c:v>10.931676669266325</c:v>
                </c:pt>
                <c:pt idx="18194">
                  <c:v>12.814607797918177</c:v>
                </c:pt>
                <c:pt idx="18195">
                  <c:v>7.4723253501560363</c:v>
                </c:pt>
                <c:pt idx="18196">
                  <c:v>4.713573085021217</c:v>
                </c:pt>
                <c:pt idx="18197">
                  <c:v>2.1614144313395247</c:v>
                </c:pt>
                <c:pt idx="18198">
                  <c:v>10.131144217658651</c:v>
                </c:pt>
                <c:pt idx="18199">
                  <c:v>14.159810326741894</c:v>
                </c:pt>
                <c:pt idx="18200">
                  <c:v>13.721901480381687</c:v>
                </c:pt>
                <c:pt idx="18201">
                  <c:v>8.2919683880964286</c:v>
                </c:pt>
                <c:pt idx="18202">
                  <c:v>4.0443742580126596</c:v>
                </c:pt>
                <c:pt idx="18203">
                  <c:v>10.569041584810345</c:v>
                </c:pt>
                <c:pt idx="18204">
                  <c:v>13.152636051005336</c:v>
                </c:pt>
                <c:pt idx="18205">
                  <c:v>8.5109228112765312</c:v>
                </c:pt>
                <c:pt idx="18206">
                  <c:v>1.8548862743333394</c:v>
                </c:pt>
                <c:pt idx="18207">
                  <c:v>2.9058399554974046</c:v>
                </c:pt>
                <c:pt idx="18208">
                  <c:v>6.5403903986981664</c:v>
                </c:pt>
                <c:pt idx="18209">
                  <c:v>6.496597218220443</c:v>
                </c:pt>
                <c:pt idx="18210">
                  <c:v>8.2919683880964286</c:v>
                </c:pt>
                <c:pt idx="18211">
                  <c:v>2.6868912719215579</c:v>
                </c:pt>
                <c:pt idx="18212">
                  <c:v>3.1371448591168223</c:v>
                </c:pt>
                <c:pt idx="18213">
                  <c:v>17.281167830390562</c:v>
                </c:pt>
                <c:pt idx="18214">
                  <c:v>40.095635581964878</c:v>
                </c:pt>
                <c:pt idx="18215">
                  <c:v>40.57730317117727</c:v>
                </c:pt>
                <c:pt idx="18216">
                  <c:v>26.082965749944726</c:v>
                </c:pt>
                <c:pt idx="18217">
                  <c:v>11.719950474102792</c:v>
                </c:pt>
                <c:pt idx="18218">
                  <c:v>0.20323135127962177</c:v>
                </c:pt>
                <c:pt idx="18219">
                  <c:v>13.634326598634756</c:v>
                </c:pt>
                <c:pt idx="18220">
                  <c:v>11.751369067803322</c:v>
                </c:pt>
                <c:pt idx="18221">
                  <c:v>9.2991311846244713</c:v>
                </c:pt>
                <c:pt idx="18222">
                  <c:v>11.269675076411351</c:v>
                </c:pt>
                <c:pt idx="18223">
                  <c:v>11.138307014186694</c:v>
                </c:pt>
                <c:pt idx="18224">
                  <c:v>7.4599668342707632</c:v>
                </c:pt>
                <c:pt idx="18225">
                  <c:v>9.2553494833552623</c:v>
                </c:pt>
                <c:pt idx="18226">
                  <c:v>11.751369067803322</c:v>
                </c:pt>
                <c:pt idx="18227">
                  <c:v>10.043557856703202</c:v>
                </c:pt>
                <c:pt idx="18228">
                  <c:v>5.8835386083663694</c:v>
                </c:pt>
                <c:pt idx="18229">
                  <c:v>9.9559829749562692</c:v>
                </c:pt>
                <c:pt idx="18230">
                  <c:v>10.218719099405584</c:v>
                </c:pt>
                <c:pt idx="18231">
                  <c:v>9.4742924273268532</c:v>
                </c:pt>
                <c:pt idx="18232">
                  <c:v>3.4436626848353455</c:v>
                </c:pt>
                <c:pt idx="18233">
                  <c:v>5.5455746388468814</c:v>
                </c:pt>
                <c:pt idx="18234">
                  <c:v>16.011337784664281</c:v>
                </c:pt>
                <c:pt idx="18235">
                  <c:v>24.900607273088763</c:v>
                </c:pt>
                <c:pt idx="18236">
                  <c:v>9.0049603955827084</c:v>
                </c:pt>
                <c:pt idx="18237">
                  <c:v>11.150699967697507</c:v>
                </c:pt>
                <c:pt idx="18238">
                  <c:v>5.2390453339198446</c:v>
                </c:pt>
                <c:pt idx="18239">
                  <c:v>2.1737637638579872</c:v>
                </c:pt>
                <c:pt idx="18240">
                  <c:v>5.6208024839170543</c:v>
                </c:pt>
                <c:pt idx="18241">
                  <c:v>8.3357615685741511</c:v>
                </c:pt>
                <c:pt idx="18242">
                  <c:v>14.334983048652788</c:v>
                </c:pt>
                <c:pt idx="18243">
                  <c:v>9.4742924273268532</c:v>
                </c:pt>
                <c:pt idx="18244">
                  <c:v>6.9468427699697477</c:v>
                </c:pt>
                <c:pt idx="18245">
                  <c:v>14.566220224941977</c:v>
                </c:pt>
                <c:pt idx="18246">
                  <c:v>11.851272619493395</c:v>
                </c:pt>
                <c:pt idx="18247">
                  <c:v>9.0925938212930593</c:v>
                </c:pt>
                <c:pt idx="18248">
                  <c:v>2.555522061776049</c:v>
                </c:pt>
                <c:pt idx="18249">
                  <c:v>6.6717584609228222</c:v>
                </c:pt>
                <c:pt idx="18250">
                  <c:v>7.8978642014224567</c:v>
                </c:pt>
                <c:pt idx="18251">
                  <c:v>5.4894344216923985</c:v>
                </c:pt>
                <c:pt idx="18252">
                  <c:v>5.4018480607369508</c:v>
                </c:pt>
                <c:pt idx="18253">
                  <c:v>4.2195355007150406</c:v>
                </c:pt>
                <c:pt idx="18254">
                  <c:v>1.8548862743333394</c:v>
                </c:pt>
                <c:pt idx="18255">
                  <c:v>3.9567878970572132</c:v>
                </c:pt>
                <c:pt idx="18256">
                  <c:v>4.482271625164354</c:v>
                </c:pt>
                <c:pt idx="18257">
                  <c:v>6.1900679132934053</c:v>
                </c:pt>
                <c:pt idx="18258">
                  <c:v>7.2410238902991741</c:v>
                </c:pt>
                <c:pt idx="18259">
                  <c:v>0.46596747572893543</c:v>
                </c:pt>
                <c:pt idx="18260">
                  <c:v>9.2239159666836628</c:v>
                </c:pt>
                <c:pt idx="18261">
                  <c:v>1.5483592652480049</c:v>
                </c:pt>
                <c:pt idx="18262">
                  <c:v>5.2704799985122941</c:v>
                </c:pt>
                <c:pt idx="18263">
                  <c:v>3.0809989023580822</c:v>
                </c:pt>
                <c:pt idx="18264">
                  <c:v>13.602885046517196</c:v>
                </c:pt>
                <c:pt idx="18265">
                  <c:v>14.960301453198923</c:v>
                </c:pt>
                <c:pt idx="18266">
                  <c:v>7.3847389892005904</c:v>
                </c:pt>
                <c:pt idx="18267">
                  <c:v>2.3365664906750947</c:v>
                </c:pt>
                <c:pt idx="18268">
                  <c:v>3.9567878970572132</c:v>
                </c:pt>
                <c:pt idx="18269">
                  <c:v>4.2633172019842496</c:v>
                </c:pt>
                <c:pt idx="18270">
                  <c:v>4.1757423202373163</c:v>
                </c:pt>
                <c:pt idx="18271">
                  <c:v>4.9201689923160474</c:v>
                </c:pt>
                <c:pt idx="18272">
                  <c:v>1.0666675696977364</c:v>
                </c:pt>
                <c:pt idx="18273">
                  <c:v>7.6036945603015456</c:v>
                </c:pt>
                <c:pt idx="18274">
                  <c:v>5.9396788255208524</c:v>
                </c:pt>
                <c:pt idx="18275">
                  <c:v>1.8672344589309504</c:v>
                </c:pt>
                <c:pt idx="18276">
                  <c:v>3.0933516786390984</c:v>
                </c:pt>
                <c:pt idx="18277">
                  <c:v>2.2175569443357106</c:v>
                </c:pt>
                <c:pt idx="18278">
                  <c:v>2.8743972554589949</c:v>
                </c:pt>
                <c:pt idx="18279">
                  <c:v>0.15943817080189851</c:v>
                </c:pt>
                <c:pt idx="18280">
                  <c:v>2.2052041680546943</c:v>
                </c:pt>
                <c:pt idx="18281">
                  <c:v>7.4161736537930398</c:v>
                </c:pt>
                <c:pt idx="18282">
                  <c:v>5.9273317888440928</c:v>
                </c:pt>
                <c:pt idx="18283">
                  <c:v>5.895885645043129</c:v>
                </c:pt>
                <c:pt idx="18284">
                  <c:v>0.89151780620386945</c:v>
                </c:pt>
                <c:pt idx="18285">
                  <c:v>5.6208024839170543</c:v>
                </c:pt>
                <c:pt idx="18286">
                  <c:v>3.8254198348325561</c:v>
                </c:pt>
                <c:pt idx="18287">
                  <c:v>7.7664961391978009</c:v>
                </c:pt>
                <c:pt idx="18288">
                  <c:v>8.160600325871771</c:v>
                </c:pt>
                <c:pt idx="18289">
                  <c:v>5.6645956643947786</c:v>
                </c:pt>
                <c:pt idx="18290">
                  <c:v>2.8182604820670658</c:v>
                </c:pt>
                <c:pt idx="18291">
                  <c:v>2.8306155541897851</c:v>
                </c:pt>
                <c:pt idx="18292">
                  <c:v>3.7501919897623823</c:v>
                </c:pt>
                <c:pt idx="18293">
                  <c:v>3.7064102884931724</c:v>
                </c:pt>
                <c:pt idx="18294">
                  <c:v>1.8986760110485084</c:v>
                </c:pt>
                <c:pt idx="18295">
                  <c:v>2.6992474919651279</c:v>
                </c:pt>
                <c:pt idx="18296">
                  <c:v>0.64112871843131558</c:v>
                </c:pt>
                <c:pt idx="18297">
                  <c:v>1.8110965376181696</c:v>
                </c:pt>
                <c:pt idx="18298">
                  <c:v>3.387525911443416</c:v>
                </c:pt>
                <c:pt idx="18299">
                  <c:v>7.9416573819001819</c:v>
                </c:pt>
                <c:pt idx="18300">
                  <c:v>6.2776427950403395</c:v>
                </c:pt>
                <c:pt idx="18301">
                  <c:v>1.9862554844788474</c:v>
                </c:pt>
                <c:pt idx="18302">
                  <c:v>1.2856208449569886</c:v>
                </c:pt>
                <c:pt idx="18303">
                  <c:v>1.5723025983647637E-2</c:v>
                </c:pt>
                <c:pt idx="18304">
                  <c:v>0.84772462572614615</c:v>
                </c:pt>
                <c:pt idx="18305">
                  <c:v>3.1685783757884209</c:v>
                </c:pt>
                <c:pt idx="18306">
                  <c:v>0.59733553795359229</c:v>
                </c:pt>
                <c:pt idx="18307">
                  <c:v>2.6554543114874045</c:v>
                </c:pt>
                <c:pt idx="18308">
                  <c:v>3.6188239275377261</c:v>
                </c:pt>
                <c:pt idx="18309">
                  <c:v>14.741392946852871</c:v>
                </c:pt>
                <c:pt idx="18310">
                  <c:v>24.637848190222421</c:v>
                </c:pt>
                <c:pt idx="18311">
                  <c:v>30.330502483985931</c:v>
                </c:pt>
                <c:pt idx="18312">
                  <c:v>18.682434813592579</c:v>
                </c:pt>
                <c:pt idx="18313">
                  <c:v>1.2979690295545998</c:v>
                </c:pt>
                <c:pt idx="18314">
                  <c:v>4.0443742580126596</c:v>
                </c:pt>
                <c:pt idx="18315">
                  <c:v>8.4794881466840817</c:v>
                </c:pt>
                <c:pt idx="18316">
                  <c:v>6.0272651864762983</c:v>
                </c:pt>
                <c:pt idx="18317">
                  <c:v>10.919352591006591</c:v>
                </c:pt>
                <c:pt idx="18318">
                  <c:v>11.182088715455905</c:v>
                </c:pt>
                <c:pt idx="18319">
                  <c:v>14.203546111177054</c:v>
                </c:pt>
                <c:pt idx="18320">
                  <c:v>12.452002559404329</c:v>
                </c:pt>
                <c:pt idx="18321">
                  <c:v>10.875570889737382</c:v>
                </c:pt>
                <c:pt idx="18322">
                  <c:v>16.349239766457799</c:v>
                </c:pt>
                <c:pt idx="18323">
                  <c:v>19.370797031293012</c:v>
                </c:pt>
                <c:pt idx="18324">
                  <c:v>17.181252799491975</c:v>
                </c:pt>
                <c:pt idx="18325">
                  <c:v>10.831777709259658</c:v>
                </c:pt>
                <c:pt idx="18326">
                  <c:v>12.364416198448884</c:v>
                </c:pt>
                <c:pt idx="18327">
                  <c:v>10.963145771484314</c:v>
                </c:pt>
                <c:pt idx="18328">
                  <c:v>4.6574328678667332</c:v>
                </c:pt>
                <c:pt idx="18329">
                  <c:v>6.158633248700955</c:v>
                </c:pt>
                <c:pt idx="18330">
                  <c:v>2.8306155541897851</c:v>
                </c:pt>
                <c:pt idx="18331">
                  <c:v>5.282838514397568</c:v>
                </c:pt>
                <c:pt idx="18332">
                  <c:v>18.945193896458914</c:v>
                </c:pt>
                <c:pt idx="18333">
                  <c:v>17.32501840691085</c:v>
                </c:pt>
                <c:pt idx="18334">
                  <c:v>9.136328457807366</c:v>
                </c:pt>
                <c:pt idx="18335">
                  <c:v>25.601298160732338</c:v>
                </c:pt>
                <c:pt idx="18336">
                  <c:v>27.615554878537345</c:v>
                </c:pt>
                <c:pt idx="18337">
                  <c:v>8.8735923333580526</c:v>
                </c:pt>
                <c:pt idx="18338">
                  <c:v>2.5993117984912186</c:v>
                </c:pt>
                <c:pt idx="18339">
                  <c:v>8.0730254441248377</c:v>
                </c:pt>
                <c:pt idx="18340">
                  <c:v>7.1534375293437273</c:v>
                </c:pt>
                <c:pt idx="18341">
                  <c:v>7.3723919525238299</c:v>
                </c:pt>
                <c:pt idx="18342">
                  <c:v>6.7593333426697555</c:v>
                </c:pt>
                <c:pt idx="18343">
                  <c:v>8.4671296307988086</c:v>
                </c:pt>
                <c:pt idx="18344">
                  <c:v>7.3723919525238299</c:v>
                </c:pt>
                <c:pt idx="18345">
                  <c:v>9.8684080932093377</c:v>
                </c:pt>
                <c:pt idx="18346">
                  <c:v>10.35008716163024</c:v>
                </c:pt>
                <c:pt idx="18347">
                  <c:v>10.569041584810345</c:v>
                </c:pt>
                <c:pt idx="18348">
                  <c:v>8.686084053978913</c:v>
                </c:pt>
                <c:pt idx="18349">
                  <c:v>8.4671296307988086</c:v>
                </c:pt>
                <c:pt idx="18350">
                  <c:v>1.5169234527347033</c:v>
                </c:pt>
                <c:pt idx="18351">
                  <c:v>3.0933516786390984</c:v>
                </c:pt>
                <c:pt idx="18352">
                  <c:v>9.3990886885945564</c:v>
                </c:pt>
                <c:pt idx="18353">
                  <c:v>19.032780257414363</c:v>
                </c:pt>
                <c:pt idx="18354">
                  <c:v>8.260534871424829</c:v>
                </c:pt>
                <c:pt idx="18355">
                  <c:v>11.194435752132664</c:v>
                </c:pt>
                <c:pt idx="18356">
                  <c:v>1.5607051540039136</c:v>
                </c:pt>
                <c:pt idx="18357">
                  <c:v>11.53241464462322</c:v>
                </c:pt>
                <c:pt idx="18358">
                  <c:v>14.334983048652788</c:v>
                </c:pt>
                <c:pt idx="18359">
                  <c:v>3.6064768908609657</c:v>
                </c:pt>
                <c:pt idx="18360">
                  <c:v>8.8297991528803284</c:v>
                </c:pt>
                <c:pt idx="18361">
                  <c:v>4.05672129468942</c:v>
                </c:pt>
                <c:pt idx="18362">
                  <c:v>3.387525911443416</c:v>
                </c:pt>
                <c:pt idx="18363">
                  <c:v>1.4607797918176659</c:v>
                </c:pt>
                <c:pt idx="18364">
                  <c:v>13.602885046517196</c:v>
                </c:pt>
                <c:pt idx="18365">
                  <c:v>21.484968779996606</c:v>
                </c:pt>
                <c:pt idx="18366">
                  <c:v>8.2919683880964286</c:v>
                </c:pt>
                <c:pt idx="18367">
                  <c:v>6.2338610937711287</c:v>
                </c:pt>
                <c:pt idx="18368">
                  <c:v>7.0220694671190698</c:v>
                </c:pt>
                <c:pt idx="18369">
                  <c:v>7.9416573819001819</c:v>
                </c:pt>
                <c:pt idx="18370">
                  <c:v>8.2481866868272178</c:v>
                </c:pt>
                <c:pt idx="18371">
                  <c:v>6.6279652804450997</c:v>
                </c:pt>
                <c:pt idx="18372">
                  <c:v>3.2561567012979085</c:v>
                </c:pt>
                <c:pt idx="18373">
                  <c:v>1.198035631922393</c:v>
                </c:pt>
                <c:pt idx="18374">
                  <c:v>5.4456412412146751</c:v>
                </c:pt>
                <c:pt idx="18375">
                  <c:v>1.8548862743333394</c:v>
                </c:pt>
                <c:pt idx="18376">
                  <c:v>15.354497473540999</c:v>
                </c:pt>
                <c:pt idx="18377">
                  <c:v>5.4142065766222247</c:v>
                </c:pt>
                <c:pt idx="18378">
                  <c:v>3.6940517726078994</c:v>
                </c:pt>
                <c:pt idx="18379">
                  <c:v>10.700409647035</c:v>
                </c:pt>
                <c:pt idx="18380">
                  <c:v>11.751369067803322</c:v>
                </c:pt>
                <c:pt idx="18381">
                  <c:v>8.5984976930234644</c:v>
                </c:pt>
                <c:pt idx="18382">
                  <c:v>10.744191348304211</c:v>
                </c:pt>
                <c:pt idx="18383">
                  <c:v>5.3142731789900175</c:v>
                </c:pt>
                <c:pt idx="18384">
                  <c:v>15.354497473540999</c:v>
                </c:pt>
                <c:pt idx="18385">
                  <c:v>26.477046978201674</c:v>
                </c:pt>
                <c:pt idx="18386">
                  <c:v>11.938858980448842</c:v>
                </c:pt>
                <c:pt idx="18387">
                  <c:v>10.537595441009382</c:v>
                </c:pt>
                <c:pt idx="18388">
                  <c:v>15.223060536065262</c:v>
                </c:pt>
                <c:pt idx="18389">
                  <c:v>14.785243523373163</c:v>
                </c:pt>
                <c:pt idx="18390">
                  <c:v>14.785243523373163</c:v>
                </c:pt>
                <c:pt idx="18391">
                  <c:v>11.369608474043558</c:v>
                </c:pt>
                <c:pt idx="18392">
                  <c:v>9.9121897944785466</c:v>
                </c:pt>
                <c:pt idx="18393">
                  <c:v>18.363611276347939</c:v>
                </c:pt>
                <c:pt idx="18394">
                  <c:v>17.925679471570707</c:v>
                </c:pt>
                <c:pt idx="18395">
                  <c:v>3.2561567012979085</c:v>
                </c:pt>
                <c:pt idx="18396">
                  <c:v>2.436499888307301</c:v>
                </c:pt>
                <c:pt idx="18397">
                  <c:v>5.7959637266194344</c:v>
                </c:pt>
                <c:pt idx="18398">
                  <c:v>10.612823286079553</c:v>
                </c:pt>
                <c:pt idx="18399">
                  <c:v>9.1239814211306065</c:v>
                </c:pt>
                <c:pt idx="18400">
                  <c:v>5.9273317888440928</c:v>
                </c:pt>
                <c:pt idx="18401">
                  <c:v>9.3429243651021974</c:v>
                </c:pt>
                <c:pt idx="18402">
                  <c:v>12.364416198448884</c:v>
                </c:pt>
                <c:pt idx="18403">
                  <c:v>13.065049690049889</c:v>
                </c:pt>
                <c:pt idx="18404">
                  <c:v>8.3795547490518754</c:v>
                </c:pt>
                <c:pt idx="18405">
                  <c:v>5.9273317888440928</c:v>
                </c:pt>
                <c:pt idx="18406">
                  <c:v>3.4874558653130689</c:v>
                </c:pt>
                <c:pt idx="18407">
                  <c:v>4.5822050227965603</c:v>
                </c:pt>
                <c:pt idx="18408">
                  <c:v>1.3417622100323232</c:v>
                </c:pt>
                <c:pt idx="18409">
                  <c:v>1.6920846954370836</c:v>
                </c:pt>
                <c:pt idx="18410">
                  <c:v>0.45362032426009036</c:v>
                </c:pt>
                <c:pt idx="18411">
                  <c:v>0.20323135127962177</c:v>
                </c:pt>
                <c:pt idx="18412">
                  <c:v>3.9691464129424863</c:v>
                </c:pt>
                <c:pt idx="18413">
                  <c:v>3.9691464129424863</c:v>
                </c:pt>
                <c:pt idx="18414">
                  <c:v>4.5822050227965603</c:v>
                </c:pt>
                <c:pt idx="18415">
                  <c:v>6.6841066455204334</c:v>
                </c:pt>
                <c:pt idx="18416">
                  <c:v>0.94765802335835259</c:v>
                </c:pt>
                <c:pt idx="18417">
                  <c:v>7.2095788944190611</c:v>
                </c:pt>
                <c:pt idx="18418">
                  <c:v>13.340125963650856</c:v>
                </c:pt>
                <c:pt idx="18419">
                  <c:v>7.2533709269759346</c:v>
                </c:pt>
                <c:pt idx="18420">
                  <c:v>1.4293370917792565</c:v>
                </c:pt>
                <c:pt idx="18421">
                  <c:v>0.46596747572893543</c:v>
                </c:pt>
                <c:pt idx="18422">
                  <c:v>1.9986025211556073</c:v>
                </c:pt>
                <c:pt idx="18423">
                  <c:v>2.4802930687850244</c:v>
                </c:pt>
                <c:pt idx="18424">
                  <c:v>0.80393144524842264</c:v>
                </c:pt>
                <c:pt idx="18425">
                  <c:v>2.3804170671953835</c:v>
                </c:pt>
                <c:pt idx="18426">
                  <c:v>8.0853724808015972</c:v>
                </c:pt>
                <c:pt idx="18427">
                  <c:v>22.360832389551074</c:v>
                </c:pt>
                <c:pt idx="18428">
                  <c:v>17.281167830390562</c:v>
                </c:pt>
                <c:pt idx="18429">
                  <c:v>0.50976065620665878</c:v>
                </c:pt>
                <c:pt idx="18430">
                  <c:v>6.4090108572649962</c:v>
                </c:pt>
                <c:pt idx="18431">
                  <c:v>8.2043935063494935</c:v>
                </c:pt>
                <c:pt idx="18432">
                  <c:v>5.6645956643947786</c:v>
                </c:pt>
                <c:pt idx="18433">
                  <c:v>12.014105192252636</c:v>
                </c:pt>
                <c:pt idx="18434">
                  <c:v>16.480676703933533</c:v>
                </c:pt>
                <c:pt idx="18435">
                  <c:v>12.977474808302958</c:v>
                </c:pt>
                <c:pt idx="18436">
                  <c:v>12.276841316701951</c:v>
                </c:pt>
                <c:pt idx="18437">
                  <c:v>13.590533418157033</c:v>
                </c:pt>
                <c:pt idx="18438">
                  <c:v>16.787171571235032</c:v>
                </c:pt>
                <c:pt idx="18439">
                  <c:v>7.6789212574508676</c:v>
                </c:pt>
                <c:pt idx="18440">
                  <c:v>4.9763092094705303</c:v>
                </c:pt>
                <c:pt idx="18441">
                  <c:v>20.302725095225775</c:v>
                </c:pt>
                <c:pt idx="18442">
                  <c:v>17.719099635167794</c:v>
                </c:pt>
                <c:pt idx="18443">
                  <c:v>1.2979690295545998</c:v>
                </c:pt>
                <c:pt idx="18444">
                  <c:v>1.4607797918176659</c:v>
                </c:pt>
                <c:pt idx="18445">
                  <c:v>0.86007166240290611</c:v>
                </c:pt>
                <c:pt idx="18446">
                  <c:v>3.5626848583040935</c:v>
                </c:pt>
                <c:pt idx="18447">
                  <c:v>6.6279652804450997</c:v>
                </c:pt>
                <c:pt idx="18448">
                  <c:v>6.6717584609228222</c:v>
                </c:pt>
                <c:pt idx="18449">
                  <c:v>0.23466590107998689</c:v>
                </c:pt>
                <c:pt idx="18450">
                  <c:v>2.5240862492627478</c:v>
                </c:pt>
                <c:pt idx="18451">
                  <c:v>0.81628996113369579</c:v>
                </c:pt>
                <c:pt idx="18452">
                  <c:v>0.71635656350148913</c:v>
                </c:pt>
                <c:pt idx="18453">
                  <c:v>0.33459941350427863</c:v>
                </c:pt>
                <c:pt idx="18454">
                  <c:v>4.05672129468942</c:v>
                </c:pt>
                <c:pt idx="18455">
                  <c:v>4.2756757178695235</c:v>
                </c:pt>
                <c:pt idx="18456">
                  <c:v>5.107677271695187</c:v>
                </c:pt>
                <c:pt idx="18457">
                  <c:v>3.3122946226106889</c:v>
                </c:pt>
                <c:pt idx="18458">
                  <c:v>1.4169900551024965</c:v>
                </c:pt>
                <c:pt idx="18459">
                  <c:v>3.5188951215889239</c:v>
                </c:pt>
                <c:pt idx="18460">
                  <c:v>13.327797293707718</c:v>
                </c:pt>
                <c:pt idx="18461">
                  <c:v>17.838093110615262</c:v>
                </c:pt>
                <c:pt idx="18462">
                  <c:v>15.385904588033018</c:v>
                </c:pt>
                <c:pt idx="18463">
                  <c:v>14.860386422300337</c:v>
                </c:pt>
                <c:pt idx="18464">
                  <c:v>9.6494536700292333</c:v>
                </c:pt>
                <c:pt idx="18465">
                  <c:v>4.2633172019842496</c:v>
                </c:pt>
                <c:pt idx="18466">
                  <c:v>23.7182487962328</c:v>
                </c:pt>
                <c:pt idx="18467">
                  <c:v>54.808996301628596</c:v>
                </c:pt>
                <c:pt idx="18468">
                  <c:v>45.832140452248673</c:v>
                </c:pt>
                <c:pt idx="18469">
                  <c:v>25.732620306122943</c:v>
                </c:pt>
                <c:pt idx="18470">
                  <c:v>17.237432045955401</c:v>
                </c:pt>
                <c:pt idx="18471">
                  <c:v>1.0228858684285262</c:v>
                </c:pt>
                <c:pt idx="18472">
                  <c:v>3.9130061957880025</c:v>
                </c:pt>
                <c:pt idx="18473">
                  <c:v>4.1005144751671425</c:v>
                </c:pt>
                <c:pt idx="18474">
                  <c:v>3.6940517726078994</c:v>
                </c:pt>
                <c:pt idx="18475">
                  <c:v>16.568263064888981</c:v>
                </c:pt>
                <c:pt idx="18476">
                  <c:v>10.306305460361029</c:v>
                </c:pt>
                <c:pt idx="18477">
                  <c:v>18.845278865560331</c:v>
                </c:pt>
                <c:pt idx="18478">
                  <c:v>21.910571914830701</c:v>
                </c:pt>
                <c:pt idx="18479">
                  <c:v>21.122409458316813</c:v>
                </c:pt>
                <c:pt idx="18480">
                  <c:v>21.691663408484651</c:v>
                </c:pt>
                <c:pt idx="18481">
                  <c:v>17.312689736967712</c:v>
                </c:pt>
                <c:pt idx="18482">
                  <c:v>12.8461067460783</c:v>
                </c:pt>
                <c:pt idx="18483">
                  <c:v>5.4894344216923985</c:v>
                </c:pt>
                <c:pt idx="18484">
                  <c:v>0.62877020254604254</c:v>
                </c:pt>
                <c:pt idx="18485">
                  <c:v>5.7521705461417119</c:v>
                </c:pt>
                <c:pt idx="18486">
                  <c:v>8.7736589357258445</c:v>
                </c:pt>
                <c:pt idx="18487">
                  <c:v>7.4161736537930398</c:v>
                </c:pt>
                <c:pt idx="18488">
                  <c:v>3.2123681125035901</c:v>
                </c:pt>
                <c:pt idx="18489">
                  <c:v>2.8743972554589949</c:v>
                </c:pt>
                <c:pt idx="18490">
                  <c:v>10.406274443539628</c:v>
                </c:pt>
                <c:pt idx="18491">
                  <c:v>20.959565406349057</c:v>
                </c:pt>
                <c:pt idx="18492">
                  <c:v>16.668178095787567</c:v>
                </c:pt>
                <c:pt idx="18493">
                  <c:v>16.055073569099441</c:v>
                </c:pt>
                <c:pt idx="18494">
                  <c:v>7.9102227173077315</c:v>
                </c:pt>
                <c:pt idx="18495">
                  <c:v>12.814607797918177</c:v>
                </c:pt>
                <c:pt idx="18496">
                  <c:v>17.193581469435117</c:v>
                </c:pt>
                <c:pt idx="18497">
                  <c:v>0.42217429525121219</c:v>
                </c:pt>
                <c:pt idx="18498">
                  <c:v>7.8540710209447333</c:v>
                </c:pt>
                <c:pt idx="18499">
                  <c:v>0.59733553795359229</c:v>
                </c:pt>
                <c:pt idx="18500">
                  <c:v>5.7207358815492615</c:v>
                </c:pt>
                <c:pt idx="18501">
                  <c:v>2.0861888821110539</c:v>
                </c:pt>
                <c:pt idx="18502">
                  <c:v>3.3998809835661357</c:v>
                </c:pt>
                <c:pt idx="18503">
                  <c:v>0.67256338302376595</c:v>
                </c:pt>
                <c:pt idx="18504">
                  <c:v>4.3632505996164559</c:v>
                </c:pt>
                <c:pt idx="18505">
                  <c:v>7.516107051425247</c:v>
                </c:pt>
                <c:pt idx="18506">
                  <c:v>2.555522061776049</c:v>
                </c:pt>
                <c:pt idx="18507">
                  <c:v>2.6554543114874045</c:v>
                </c:pt>
                <c:pt idx="18508">
                  <c:v>3.9567878970572132</c:v>
                </c:pt>
                <c:pt idx="18509">
                  <c:v>9.4305107260576424</c:v>
                </c:pt>
                <c:pt idx="18510">
                  <c:v>16.130331260111745</c:v>
                </c:pt>
                <c:pt idx="18511">
                  <c:v>18.670106143649438</c:v>
                </c:pt>
                <c:pt idx="18512">
                  <c:v>12.145473254477293</c:v>
                </c:pt>
                <c:pt idx="18513">
                  <c:v>2.0738349579091859</c:v>
                </c:pt>
                <c:pt idx="18514">
                  <c:v>6.7155401621920321</c:v>
                </c:pt>
                <c:pt idx="18515">
                  <c:v>1.4607797918176659</c:v>
                </c:pt>
                <c:pt idx="18516">
                  <c:v>7.7227029587200775</c:v>
                </c:pt>
                <c:pt idx="18517">
                  <c:v>0.54119520600702387</c:v>
                </c:pt>
                <c:pt idx="18518">
                  <c:v>19.689620568537649</c:v>
                </c:pt>
                <c:pt idx="18519">
                  <c:v>21.134738128259951</c:v>
                </c:pt>
                <c:pt idx="18520">
                  <c:v>0.94765802335835259</c:v>
                </c:pt>
                <c:pt idx="18521">
                  <c:v>2.6554543114874045</c:v>
                </c:pt>
                <c:pt idx="18522">
                  <c:v>10.537595441009382</c:v>
                </c:pt>
                <c:pt idx="18523">
                  <c:v>13.383976540171147</c:v>
                </c:pt>
                <c:pt idx="18524">
                  <c:v>10.055928999717841</c:v>
                </c:pt>
                <c:pt idx="18525">
                  <c:v>16.261653405502351</c:v>
                </c:pt>
                <c:pt idx="18526">
                  <c:v>23.487011619943608</c:v>
                </c:pt>
                <c:pt idx="18527">
                  <c:v>18.057116409046444</c:v>
                </c:pt>
                <c:pt idx="18528">
                  <c:v>2.5117392125859879</c:v>
                </c:pt>
                <c:pt idx="18529">
                  <c:v>32.301023417355786</c:v>
                </c:pt>
                <c:pt idx="18530">
                  <c:v>39.263622548930698</c:v>
                </c:pt>
                <c:pt idx="18531">
                  <c:v>10.931676669266325</c:v>
                </c:pt>
                <c:pt idx="18532">
                  <c:v>4.8325826313606006</c:v>
                </c:pt>
                <c:pt idx="18533">
                  <c:v>16.568263064888981</c:v>
                </c:pt>
                <c:pt idx="18534">
                  <c:v>20.290396425282633</c:v>
                </c:pt>
                <c:pt idx="18535">
                  <c:v>25.895464358090699</c:v>
                </c:pt>
                <c:pt idx="18536">
                  <c:v>20.990972520841076</c:v>
                </c:pt>
                <c:pt idx="18537">
                  <c:v>16.042744899156304</c:v>
                </c:pt>
                <c:pt idx="18538">
                  <c:v>15.56107730994391</c:v>
                </c:pt>
                <c:pt idx="18539">
                  <c:v>12.670945503375922</c:v>
                </c:pt>
                <c:pt idx="18540">
                  <c:v>3.6188239275377261</c:v>
                </c:pt>
                <c:pt idx="18541">
                  <c:v>23.893421518143693</c:v>
                </c:pt>
                <c:pt idx="18542">
                  <c:v>24.681698766742713</c:v>
                </c:pt>
                <c:pt idx="18543">
                  <c:v>7.5599002319029704</c:v>
                </c:pt>
                <c:pt idx="18544">
                  <c:v>2.3051318260826443</c:v>
                </c:pt>
                <c:pt idx="18545">
                  <c:v>4.6574328678667332</c:v>
                </c:pt>
                <c:pt idx="18546">
                  <c:v>8.0292322636471134</c:v>
                </c:pt>
                <c:pt idx="18547">
                  <c:v>6.7155401621920321</c:v>
                </c:pt>
                <c:pt idx="18548">
                  <c:v>3.7816381335633462</c:v>
                </c:pt>
                <c:pt idx="18549">
                  <c:v>5.7083773656639885</c:v>
                </c:pt>
                <c:pt idx="18550">
                  <c:v>3.2123681125035901</c:v>
                </c:pt>
                <c:pt idx="18551">
                  <c:v>4.876375811838324</c:v>
                </c:pt>
                <c:pt idx="18552">
                  <c:v>0.58498838648474727</c:v>
                </c:pt>
                <c:pt idx="18553">
                  <c:v>10.362422719098486</c:v>
                </c:pt>
                <c:pt idx="18554">
                  <c:v>10.931676669266325</c:v>
                </c:pt>
                <c:pt idx="18555">
                  <c:v>1.9110276394086738</c:v>
                </c:pt>
                <c:pt idx="18556">
                  <c:v>4.2756757178695235</c:v>
                </c:pt>
                <c:pt idx="18557">
                  <c:v>4.3632505996164559</c:v>
                </c:pt>
                <c:pt idx="18558">
                  <c:v>3.7064102884931724</c:v>
                </c:pt>
                <c:pt idx="18559">
                  <c:v>7.0782108321944053</c:v>
                </c:pt>
                <c:pt idx="18560">
                  <c:v>7.6474751136499037</c:v>
                </c:pt>
                <c:pt idx="18561">
                  <c:v>3.8254198348325561</c:v>
                </c:pt>
                <c:pt idx="18562">
                  <c:v>2.0300452211940168</c:v>
                </c:pt>
                <c:pt idx="18563">
                  <c:v>3.6940517726078994</c:v>
                </c:pt>
                <c:pt idx="18564">
                  <c:v>6.3652291559957854</c:v>
                </c:pt>
                <c:pt idx="18565">
                  <c:v>0.71635656350148913</c:v>
                </c:pt>
                <c:pt idx="18566">
                  <c:v>3.2561567012979085</c:v>
                </c:pt>
                <c:pt idx="18567">
                  <c:v>0.94765802335835259</c:v>
                </c:pt>
                <c:pt idx="18568">
                  <c:v>4.4946186618411144</c:v>
                </c:pt>
                <c:pt idx="18569">
                  <c:v>6.071046887745509</c:v>
                </c:pt>
                <c:pt idx="18570">
                  <c:v>3.3560878030884123</c:v>
                </c:pt>
                <c:pt idx="18571">
                  <c:v>4.2318825373918001</c:v>
                </c:pt>
                <c:pt idx="18572">
                  <c:v>2.0861888821110539</c:v>
                </c:pt>
                <c:pt idx="18573">
                  <c:v>3.2685129213414785</c:v>
                </c:pt>
                <c:pt idx="18574">
                  <c:v>1.8548862743333394</c:v>
                </c:pt>
                <c:pt idx="18575">
                  <c:v>4.4384784446866306</c:v>
                </c:pt>
                <c:pt idx="18576">
                  <c:v>5.9273317888440928</c:v>
                </c:pt>
                <c:pt idx="18577">
                  <c:v>5.7959637266194344</c:v>
                </c:pt>
                <c:pt idx="18578">
                  <c:v>3.2561567012979085</c:v>
                </c:pt>
                <c:pt idx="18579">
                  <c:v>3.0372091656429125</c:v>
                </c:pt>
                <c:pt idx="18580">
                  <c:v>7.4599668342707632</c:v>
                </c:pt>
                <c:pt idx="18581">
                  <c:v>7.4599668342707632</c:v>
                </c:pt>
                <c:pt idx="18582">
                  <c:v>7.4161736537930398</c:v>
                </c:pt>
                <c:pt idx="18583">
                  <c:v>4.3509035629396964</c:v>
                </c:pt>
                <c:pt idx="18584">
                  <c:v>3.2561567012979085</c:v>
                </c:pt>
                <c:pt idx="18585">
                  <c:v>1.8672344589309504</c:v>
                </c:pt>
                <c:pt idx="18586">
                  <c:v>15.04788781415437</c:v>
                </c:pt>
                <c:pt idx="18587">
                  <c:v>15.792314486233099</c:v>
                </c:pt>
                <c:pt idx="18588">
                  <c:v>6.2024149499701657</c:v>
                </c:pt>
                <c:pt idx="18589">
                  <c:v>1.5169234527347033</c:v>
                </c:pt>
                <c:pt idx="18590">
                  <c:v>0.40982714378236712</c:v>
                </c:pt>
                <c:pt idx="18591">
                  <c:v>5.0953302350184275</c:v>
                </c:pt>
                <c:pt idx="18592">
                  <c:v>6.6279652804450997</c:v>
                </c:pt>
                <c:pt idx="18593">
                  <c:v>11.576207825100942</c:v>
                </c:pt>
                <c:pt idx="18594">
                  <c:v>2.6431015352063882</c:v>
                </c:pt>
                <c:pt idx="18595">
                  <c:v>1.7796595771840169</c:v>
                </c:pt>
                <c:pt idx="18596">
                  <c:v>8.4671296307988086</c:v>
                </c:pt>
                <c:pt idx="18597">
                  <c:v>5.5455746388468814</c:v>
                </c:pt>
                <c:pt idx="18598">
                  <c:v>21.703992078427788</c:v>
                </c:pt>
                <c:pt idx="18599">
                  <c:v>2.3489250065603677</c:v>
                </c:pt>
                <c:pt idx="18600">
                  <c:v>10.481455223854896</c:v>
                </c:pt>
                <c:pt idx="18601">
                  <c:v>17.006080077581082</c:v>
                </c:pt>
                <c:pt idx="18602">
                  <c:v>16.568263064888981</c:v>
                </c:pt>
                <c:pt idx="18603">
                  <c:v>9.0363950601751597</c:v>
                </c:pt>
                <c:pt idx="18604">
                  <c:v>3.8692130153102799</c:v>
                </c:pt>
                <c:pt idx="18605">
                  <c:v>6.9906348025266203</c:v>
                </c:pt>
                <c:pt idx="18606">
                  <c:v>25.075779994999657</c:v>
                </c:pt>
                <c:pt idx="18607">
                  <c:v>29.586075811907197</c:v>
                </c:pt>
                <c:pt idx="18608">
                  <c:v>16.011337784664281</c:v>
                </c:pt>
                <c:pt idx="18609">
                  <c:v>7.9540044185769405</c:v>
                </c:pt>
                <c:pt idx="18610">
                  <c:v>0.58498838648474727</c:v>
                </c:pt>
                <c:pt idx="18611">
                  <c:v>9.0801882406528804</c:v>
                </c:pt>
                <c:pt idx="18612">
                  <c:v>9.3867175455799181</c:v>
                </c:pt>
                <c:pt idx="18613">
                  <c:v>6.1900679132934053</c:v>
                </c:pt>
                <c:pt idx="18614">
                  <c:v>9.9121897944785466</c:v>
                </c:pt>
                <c:pt idx="18615">
                  <c:v>14.247396687697341</c:v>
                </c:pt>
                <c:pt idx="18616">
                  <c:v>14.860386422300337</c:v>
                </c:pt>
                <c:pt idx="18617">
                  <c:v>8.6422908735011887</c:v>
                </c:pt>
                <c:pt idx="18618">
                  <c:v>6.5403903986981664</c:v>
                </c:pt>
                <c:pt idx="18619">
                  <c:v>5.1391119362876374</c:v>
                </c:pt>
                <c:pt idx="18620">
                  <c:v>3.0809989023580822</c:v>
                </c:pt>
                <c:pt idx="18621">
                  <c:v>1.0666675696977364</c:v>
                </c:pt>
                <c:pt idx="18622">
                  <c:v>3.6188239275377261</c:v>
                </c:pt>
                <c:pt idx="18623">
                  <c:v>16.624327519267275</c:v>
                </c:pt>
                <c:pt idx="18624">
                  <c:v>7.1220028647512752</c:v>
                </c:pt>
                <c:pt idx="18625">
                  <c:v>2.8743972554589949</c:v>
                </c:pt>
                <c:pt idx="18626">
                  <c:v>6.6403123171218592</c:v>
                </c:pt>
                <c:pt idx="18627">
                  <c:v>2.4802930687850244</c:v>
                </c:pt>
                <c:pt idx="18628">
                  <c:v>1.6920846954370836</c:v>
                </c:pt>
                <c:pt idx="18629">
                  <c:v>0.84772462572614615</c:v>
                </c:pt>
                <c:pt idx="18630">
                  <c:v>1.4731302722569799</c:v>
                </c:pt>
                <c:pt idx="18631">
                  <c:v>1.4607797918176659</c:v>
                </c:pt>
                <c:pt idx="18632">
                  <c:v>1.8672344589309504</c:v>
                </c:pt>
                <c:pt idx="18633">
                  <c:v>1.1104607501754598</c:v>
                </c:pt>
                <c:pt idx="18634">
                  <c:v>2.3804170671953835</c:v>
                </c:pt>
                <c:pt idx="18635">
                  <c:v>7.5037600147484866</c:v>
                </c:pt>
                <c:pt idx="18636">
                  <c:v>5.4894344216923985</c:v>
                </c:pt>
                <c:pt idx="18637">
                  <c:v>4.5698465069112872</c:v>
                </c:pt>
                <c:pt idx="18638">
                  <c:v>8.4233479295295979</c:v>
                </c:pt>
                <c:pt idx="18639">
                  <c:v>6.102493031546472</c:v>
                </c:pt>
                <c:pt idx="18640">
                  <c:v>3.431315648158586</c:v>
                </c:pt>
                <c:pt idx="18641">
                  <c:v>3.7064102884931724</c:v>
                </c:pt>
                <c:pt idx="18642">
                  <c:v>10.887940884831167</c:v>
                </c:pt>
                <c:pt idx="18643">
                  <c:v>1.4293370917792565</c:v>
                </c:pt>
                <c:pt idx="18644">
                  <c:v>4.2756757178695235</c:v>
                </c:pt>
                <c:pt idx="18645">
                  <c:v>15.179324751630105</c:v>
                </c:pt>
                <c:pt idx="18646">
                  <c:v>17.675363850732637</c:v>
                </c:pt>
                <c:pt idx="18647">
                  <c:v>4.2318825373918001</c:v>
                </c:pt>
                <c:pt idx="18648">
                  <c:v>4.7888009300913907</c:v>
                </c:pt>
                <c:pt idx="18649">
                  <c:v>12.464377146181521</c:v>
                </c:pt>
                <c:pt idx="18650">
                  <c:v>15.091738390674658</c:v>
                </c:pt>
                <c:pt idx="18651">
                  <c:v>1.8548862743333394</c:v>
                </c:pt>
                <c:pt idx="18652">
                  <c:v>9.0363950601751597</c:v>
                </c:pt>
                <c:pt idx="18653">
                  <c:v>11.401043138636009</c:v>
                </c:pt>
                <c:pt idx="18654">
                  <c:v>10.306305460361029</c:v>
                </c:pt>
                <c:pt idx="18655">
                  <c:v>12.233048136224227</c:v>
                </c:pt>
                <c:pt idx="18656">
                  <c:v>15.736250031854803</c:v>
                </c:pt>
                <c:pt idx="18657">
                  <c:v>11.269675076411351</c:v>
                </c:pt>
                <c:pt idx="18658">
                  <c:v>5.3580663594677409</c:v>
                </c:pt>
                <c:pt idx="18659">
                  <c:v>6.1900679132934053</c:v>
                </c:pt>
                <c:pt idx="18660">
                  <c:v>7.5913348964954208</c:v>
                </c:pt>
                <c:pt idx="18661">
                  <c:v>4.9639506935852582</c:v>
                </c:pt>
                <c:pt idx="18662">
                  <c:v>2.3489250065603677</c:v>
                </c:pt>
                <c:pt idx="18663">
                  <c:v>20.302725095225775</c:v>
                </c:pt>
                <c:pt idx="18664">
                  <c:v>11.632364113147345</c:v>
                </c:pt>
                <c:pt idx="18665">
                  <c:v>2.2052041680546943</c:v>
                </c:pt>
                <c:pt idx="18666">
                  <c:v>6.3652291559957854</c:v>
                </c:pt>
                <c:pt idx="18667">
                  <c:v>4.3509035629396964</c:v>
                </c:pt>
                <c:pt idx="18668">
                  <c:v>0.14709101933305341</c:v>
                </c:pt>
                <c:pt idx="18669">
                  <c:v>6.5841720999673763</c:v>
                </c:pt>
                <c:pt idx="18670">
                  <c:v>4.7888009300913907</c:v>
                </c:pt>
                <c:pt idx="18671">
                  <c:v>2.8182604820670658</c:v>
                </c:pt>
                <c:pt idx="18672">
                  <c:v>1.8110965376181696</c:v>
                </c:pt>
                <c:pt idx="18673">
                  <c:v>0.62877020254604254</c:v>
                </c:pt>
                <c:pt idx="18674">
                  <c:v>2.9619836164144417</c:v>
                </c:pt>
                <c:pt idx="18675">
                  <c:v>4.9325160289928078</c:v>
                </c:pt>
                <c:pt idx="18676">
                  <c:v>3.3998809835661357</c:v>
                </c:pt>
                <c:pt idx="18677">
                  <c:v>2.2489939047698639</c:v>
                </c:pt>
                <c:pt idx="18678">
                  <c:v>0.59733553795359229</c:v>
                </c:pt>
                <c:pt idx="18679">
                  <c:v>0.50976065620665878</c:v>
                </c:pt>
                <c:pt idx="18680">
                  <c:v>1.7358663967062937</c:v>
                </c:pt>
                <c:pt idx="18681">
                  <c:v>2.4802930687850244</c:v>
                </c:pt>
                <c:pt idx="18682">
                  <c:v>0.49740202552930057</c:v>
                </c:pt>
                <c:pt idx="18683">
                  <c:v>0.93529950747307955</c:v>
                </c:pt>
                <c:pt idx="18684">
                  <c:v>2.7744707453518962</c:v>
                </c:pt>
                <c:pt idx="18685">
                  <c:v>1.6044983344816368</c:v>
                </c:pt>
                <c:pt idx="18686">
                  <c:v>5.9396788255208524</c:v>
                </c:pt>
                <c:pt idx="18687">
                  <c:v>0.37839259398200198</c:v>
                </c:pt>
                <c:pt idx="18688">
                  <c:v>4.4946186618411144</c:v>
                </c:pt>
                <c:pt idx="18689">
                  <c:v>14.391047503031086</c:v>
                </c:pt>
                <c:pt idx="18690">
                  <c:v>6.158633248700955</c:v>
                </c:pt>
                <c:pt idx="18691">
                  <c:v>0.11564499032417513</c:v>
                </c:pt>
                <c:pt idx="18692">
                  <c:v>1.3855553905100464</c:v>
                </c:pt>
                <c:pt idx="18693">
                  <c:v>1.4607797918176659</c:v>
                </c:pt>
                <c:pt idx="18694">
                  <c:v>3.2561567012979085</c:v>
                </c:pt>
                <c:pt idx="18695">
                  <c:v>6.496597218220443</c:v>
                </c:pt>
                <c:pt idx="18696">
                  <c:v>7.4161736537930398</c:v>
                </c:pt>
                <c:pt idx="18697">
                  <c:v>8.2919683880964286</c:v>
                </c:pt>
                <c:pt idx="18698">
                  <c:v>6.4528040377427196</c:v>
                </c:pt>
                <c:pt idx="18699">
                  <c:v>1.2856208449569886</c:v>
                </c:pt>
                <c:pt idx="18700">
                  <c:v>2.5117392125859879</c:v>
                </c:pt>
                <c:pt idx="18701">
                  <c:v>0.62877020254604254</c:v>
                </c:pt>
                <c:pt idx="18702">
                  <c:v>2.9934194289277434</c:v>
                </c:pt>
                <c:pt idx="18703">
                  <c:v>1.8986760110485084</c:v>
                </c:pt>
                <c:pt idx="18704">
                  <c:v>10.931676669266325</c:v>
                </c:pt>
                <c:pt idx="18705">
                  <c:v>10.450009080053933</c:v>
                </c:pt>
                <c:pt idx="18706">
                  <c:v>0.71635656350148913</c:v>
                </c:pt>
                <c:pt idx="18707">
                  <c:v>1.4607797918176659</c:v>
                </c:pt>
                <c:pt idx="18708">
                  <c:v>7.1863334971799017E-2</c:v>
                </c:pt>
                <c:pt idx="18709">
                  <c:v>7.6036945603015456</c:v>
                </c:pt>
                <c:pt idx="18710">
                  <c:v>3.3560878030884123</c:v>
                </c:pt>
                <c:pt idx="18711">
                  <c:v>5.4579997570999472</c:v>
                </c:pt>
                <c:pt idx="18712">
                  <c:v>1.9110276394086738</c:v>
                </c:pt>
                <c:pt idx="18713">
                  <c:v>0.27845908155771026</c:v>
                </c:pt>
                <c:pt idx="18714">
                  <c:v>3.9567878970572132</c:v>
                </c:pt>
                <c:pt idx="18715">
                  <c:v>8.7736589357258445</c:v>
                </c:pt>
                <c:pt idx="18716">
                  <c:v>7.5913348964954208</c:v>
                </c:pt>
                <c:pt idx="18717">
                  <c:v>9.1239814211306065</c:v>
                </c:pt>
                <c:pt idx="18718">
                  <c:v>10.744191348304211</c:v>
                </c:pt>
                <c:pt idx="18719">
                  <c:v>8.5984976930234644</c:v>
                </c:pt>
                <c:pt idx="18720">
                  <c:v>3.4751053848737556</c:v>
                </c:pt>
                <c:pt idx="18721">
                  <c:v>2.9496296922125733</c:v>
                </c:pt>
                <c:pt idx="18722">
                  <c:v>1.9862554844788474</c:v>
                </c:pt>
                <c:pt idx="18723">
                  <c:v>0.99143960983547785</c:v>
                </c:pt>
                <c:pt idx="18724">
                  <c:v>4.1757423202373163</c:v>
                </c:pt>
                <c:pt idx="18725">
                  <c:v>2.1614144313395247</c:v>
                </c:pt>
                <c:pt idx="18726">
                  <c:v>0.33459941350427863</c:v>
                </c:pt>
                <c:pt idx="18727">
                  <c:v>1.6797273274726614</c:v>
                </c:pt>
                <c:pt idx="18728">
                  <c:v>4.2318825373918001</c:v>
                </c:pt>
                <c:pt idx="18729">
                  <c:v>5.1514704521729113</c:v>
                </c:pt>
                <c:pt idx="18730">
                  <c:v>5.3704133961445013</c:v>
                </c:pt>
                <c:pt idx="18731">
                  <c:v>3.2685129213414785</c:v>
                </c:pt>
                <c:pt idx="18732">
                  <c:v>1.5723025983647637E-2</c:v>
                </c:pt>
                <c:pt idx="18733">
                  <c:v>1.5483592652480049</c:v>
                </c:pt>
                <c:pt idx="18734">
                  <c:v>0.84772462572614615</c:v>
                </c:pt>
                <c:pt idx="18735">
                  <c:v>1.2103941478076663</c:v>
                </c:pt>
                <c:pt idx="18736">
                  <c:v>1.6482915149593602</c:v>
                </c:pt>
                <c:pt idx="18737">
                  <c:v>1.4293370917792565</c:v>
                </c:pt>
                <c:pt idx="18738">
                  <c:v>3.6188239275377261</c:v>
                </c:pt>
                <c:pt idx="18739">
                  <c:v>2.0861888821110539</c:v>
                </c:pt>
                <c:pt idx="18740">
                  <c:v>5.6769427010715381</c:v>
                </c:pt>
                <c:pt idx="18741">
                  <c:v>3.2685129213414785</c:v>
                </c:pt>
                <c:pt idx="18742">
                  <c:v>5.282838514397568</c:v>
                </c:pt>
                <c:pt idx="18743">
                  <c:v>0.90386484288062929</c:v>
                </c:pt>
                <c:pt idx="18744">
                  <c:v>3.431315648158586</c:v>
                </c:pt>
                <c:pt idx="18745">
                  <c:v>1.3294105816721578</c:v>
                </c:pt>
                <c:pt idx="18746">
                  <c:v>2.6554543114874045</c:v>
                </c:pt>
                <c:pt idx="18747">
                  <c:v>2.261350124813434</c:v>
                </c:pt>
                <c:pt idx="18748">
                  <c:v>0.84772462572614615</c:v>
                </c:pt>
                <c:pt idx="18749">
                  <c:v>2.8182604820670658</c:v>
                </c:pt>
                <c:pt idx="18750">
                  <c:v>6.9782877658498599</c:v>
                </c:pt>
                <c:pt idx="18751">
                  <c:v>6.5403903986981664</c:v>
                </c:pt>
                <c:pt idx="18752">
                  <c:v>5.3580663594677409</c:v>
                </c:pt>
                <c:pt idx="18753">
                  <c:v>3.8254198348325561</c:v>
                </c:pt>
                <c:pt idx="18754">
                  <c:v>0.89151780620386945</c:v>
                </c:pt>
                <c:pt idx="18755">
                  <c:v>12.858458374438463</c:v>
                </c:pt>
                <c:pt idx="18756">
                  <c:v>9.8807562778069471</c:v>
                </c:pt>
                <c:pt idx="18757">
                  <c:v>5.4456412412146751</c:v>
                </c:pt>
                <c:pt idx="18758">
                  <c:v>6.1900679132934053</c:v>
                </c:pt>
                <c:pt idx="18759">
                  <c:v>3.7378449530856228</c:v>
                </c:pt>
                <c:pt idx="18760">
                  <c:v>4.0005810775349362</c:v>
                </c:pt>
                <c:pt idx="18761">
                  <c:v>1.5921490019631743</c:v>
                </c:pt>
                <c:pt idx="18762">
                  <c:v>3.0372091656429125</c:v>
                </c:pt>
                <c:pt idx="18763">
                  <c:v>1.7673068009030002</c:v>
                </c:pt>
                <c:pt idx="18764">
                  <c:v>2.2175569443357106</c:v>
                </c:pt>
                <c:pt idx="18765">
                  <c:v>3.1247886390732513</c:v>
                </c:pt>
                <c:pt idx="18766">
                  <c:v>0.15943817080189851</c:v>
                </c:pt>
                <c:pt idx="18767">
                  <c:v>0.97909268795080273</c:v>
                </c:pt>
                <c:pt idx="18768">
                  <c:v>2.8070154494075697E-2</c:v>
                </c:pt>
                <c:pt idx="18769">
                  <c:v>4.7888009300913907</c:v>
                </c:pt>
                <c:pt idx="18770">
                  <c:v>5.3142731789900175</c:v>
                </c:pt>
                <c:pt idx="18771">
                  <c:v>4.7450077496136673</c:v>
                </c:pt>
                <c:pt idx="18772">
                  <c:v>1.198035631922393</c:v>
                </c:pt>
                <c:pt idx="18773">
                  <c:v>0.27845908155771026</c:v>
                </c:pt>
                <c:pt idx="18774">
                  <c:v>5.107677271695187</c:v>
                </c:pt>
                <c:pt idx="18775">
                  <c:v>6.0272651864762983</c:v>
                </c:pt>
                <c:pt idx="18776">
                  <c:v>7.866430684750858</c:v>
                </c:pt>
                <c:pt idx="18777">
                  <c:v>15.967487208143993</c:v>
                </c:pt>
                <c:pt idx="18778">
                  <c:v>4.4508254813633901</c:v>
                </c:pt>
                <c:pt idx="18779">
                  <c:v>1.9548208198863972</c:v>
                </c:pt>
                <c:pt idx="18780">
                  <c:v>3.4751053848737556</c:v>
                </c:pt>
                <c:pt idx="18781">
                  <c:v>5.8397454278886451</c:v>
                </c:pt>
                <c:pt idx="18782">
                  <c:v>6.4528040377427196</c:v>
                </c:pt>
                <c:pt idx="18783">
                  <c:v>3.4436626848353455</c:v>
                </c:pt>
                <c:pt idx="18784">
                  <c:v>6.5527385832957767</c:v>
                </c:pt>
                <c:pt idx="18785">
                  <c:v>2.0300452211940168</c:v>
                </c:pt>
                <c:pt idx="18786">
                  <c:v>2.8306155541897851</c:v>
                </c:pt>
                <c:pt idx="18787">
                  <c:v>0.49740202552930057</c:v>
                </c:pt>
                <c:pt idx="18788">
                  <c:v>2.2052041680546943</c:v>
                </c:pt>
                <c:pt idx="18789">
                  <c:v>2.5117392125859879</c:v>
                </c:pt>
                <c:pt idx="18790">
                  <c:v>9.4742924273268532</c:v>
                </c:pt>
                <c:pt idx="18791">
                  <c:v>8.5109228112765312</c:v>
                </c:pt>
                <c:pt idx="18792">
                  <c:v>4.307110382461973</c:v>
                </c:pt>
                <c:pt idx="18793">
                  <c:v>3.5626848583040935</c:v>
                </c:pt>
                <c:pt idx="18794">
                  <c:v>4.307110382461973</c:v>
                </c:pt>
                <c:pt idx="18795">
                  <c:v>1.3294105816721578</c:v>
                </c:pt>
                <c:pt idx="18796">
                  <c:v>3.4751053848737556</c:v>
                </c:pt>
                <c:pt idx="18797">
                  <c:v>0.40982714378236712</c:v>
                </c:pt>
                <c:pt idx="18798">
                  <c:v>2.3804170671953835</c:v>
                </c:pt>
                <c:pt idx="18799">
                  <c:v>1.7235170641878312</c:v>
                </c:pt>
                <c:pt idx="18800">
                  <c:v>0.11564499032417513</c:v>
                </c:pt>
                <c:pt idx="18801">
                  <c:v>2.3365664906750947</c:v>
                </c:pt>
                <c:pt idx="18802">
                  <c:v>3.387525911443416</c:v>
                </c:pt>
                <c:pt idx="18803">
                  <c:v>0.77249678065597249</c:v>
                </c:pt>
                <c:pt idx="18804">
                  <c:v>1.6920846954370836</c:v>
                </c:pt>
                <c:pt idx="18805">
                  <c:v>4.6697799045434936</c:v>
                </c:pt>
                <c:pt idx="18806">
                  <c:v>2.3051318260826443</c:v>
                </c:pt>
                <c:pt idx="18807">
                  <c:v>0.81628996113369579</c:v>
                </c:pt>
                <c:pt idx="18808">
                  <c:v>1.7358663967062937</c:v>
                </c:pt>
                <c:pt idx="18809">
                  <c:v>3.6188239275377261</c:v>
                </c:pt>
                <c:pt idx="18810">
                  <c:v>6.5527385832957767</c:v>
                </c:pt>
                <c:pt idx="18811">
                  <c:v>8.6984310906556708</c:v>
                </c:pt>
                <c:pt idx="18812">
                  <c:v>10.450009080053933</c:v>
                </c:pt>
                <c:pt idx="18813">
                  <c:v>11.238286328652954</c:v>
                </c:pt>
                <c:pt idx="18814">
                  <c:v>1.9548208198863972</c:v>
                </c:pt>
                <c:pt idx="18815">
                  <c:v>3.2123681125035901</c:v>
                </c:pt>
                <c:pt idx="18816">
                  <c:v>2.1176246946243555</c:v>
                </c:pt>
                <c:pt idx="18817">
                  <c:v>3.8254198348325561</c:v>
                </c:pt>
                <c:pt idx="18818">
                  <c:v>6.2776427950403395</c:v>
                </c:pt>
                <c:pt idx="18819">
                  <c:v>4.3509035629396964</c:v>
                </c:pt>
                <c:pt idx="18820">
                  <c:v>3.0809989023580822</c:v>
                </c:pt>
                <c:pt idx="18821">
                  <c:v>4.8325826313606006</c:v>
                </c:pt>
                <c:pt idx="18822">
                  <c:v>6.2338610937711287</c:v>
                </c:pt>
                <c:pt idx="18823">
                  <c:v>0.15943817080189851</c:v>
                </c:pt>
                <c:pt idx="18824">
                  <c:v>1.5169234527347033</c:v>
                </c:pt>
                <c:pt idx="18825">
                  <c:v>1.5921490019631743</c:v>
                </c:pt>
                <c:pt idx="18826">
                  <c:v>6.7155401621920321</c:v>
                </c:pt>
                <c:pt idx="18827">
                  <c:v>8.0292322636471134</c:v>
                </c:pt>
                <c:pt idx="18828">
                  <c:v>5.8397454278886451</c:v>
                </c:pt>
                <c:pt idx="18829">
                  <c:v>7.1863334971799017E-2</c:v>
                </c:pt>
                <c:pt idx="18830">
                  <c:v>0.71635656350148913</c:v>
                </c:pt>
                <c:pt idx="18831">
                  <c:v>5.0077438740629807</c:v>
                </c:pt>
                <c:pt idx="18832">
                  <c:v>3.2123681125035901</c:v>
                </c:pt>
                <c:pt idx="18833">
                  <c:v>7.1220028647512752</c:v>
                </c:pt>
                <c:pt idx="18834">
                  <c:v>10.668917586399985</c:v>
                </c:pt>
                <c:pt idx="18835">
                  <c:v>3.7064102884931724</c:v>
                </c:pt>
                <c:pt idx="18836">
                  <c:v>2.7430291932343382</c:v>
                </c:pt>
                <c:pt idx="18837">
                  <c:v>4.3194574191387334</c:v>
                </c:pt>
                <c:pt idx="18838">
                  <c:v>13.734207191907801</c:v>
                </c:pt>
                <c:pt idx="18839">
                  <c:v>27.265209434715558</c:v>
                </c:pt>
                <c:pt idx="18840">
                  <c:v>20.258874518705483</c:v>
                </c:pt>
                <c:pt idx="18841">
                  <c:v>2.7868223737120617</c:v>
                </c:pt>
                <c:pt idx="18842">
                  <c:v>6.7593333426697555</c:v>
                </c:pt>
                <c:pt idx="18843">
                  <c:v>7.3723919525238299</c:v>
                </c:pt>
                <c:pt idx="18844">
                  <c:v>9.1677631223998155</c:v>
                </c:pt>
                <c:pt idx="18845">
                  <c:v>10.831777709259658</c:v>
                </c:pt>
                <c:pt idx="18846">
                  <c:v>10.569041584810345</c:v>
                </c:pt>
                <c:pt idx="18847">
                  <c:v>14.247396687697341</c:v>
                </c:pt>
                <c:pt idx="18848">
                  <c:v>15.254582442642411</c:v>
                </c:pt>
                <c:pt idx="18849">
                  <c:v>12.758531864331365</c:v>
                </c:pt>
                <c:pt idx="18850">
                  <c:v>10.744191348304211</c:v>
                </c:pt>
                <c:pt idx="18851">
                  <c:v>6.8907014048944131</c:v>
                </c:pt>
                <c:pt idx="18852">
                  <c:v>4.3946852642089071</c:v>
                </c:pt>
                <c:pt idx="18853">
                  <c:v>0.89151780620386945</c:v>
                </c:pt>
                <c:pt idx="18854">
                  <c:v>3.2123681125035901</c:v>
                </c:pt>
                <c:pt idx="18855">
                  <c:v>2.9058399554974046</c:v>
                </c:pt>
                <c:pt idx="18856">
                  <c:v>1.6482915149593602</c:v>
                </c:pt>
                <c:pt idx="18857">
                  <c:v>0.14709101933305341</c:v>
                </c:pt>
                <c:pt idx="18858">
                  <c:v>1.8110965376181696</c:v>
                </c:pt>
                <c:pt idx="18859">
                  <c:v>0.45362032426009036</c:v>
                </c:pt>
                <c:pt idx="18860">
                  <c:v>4.8887228485150835</c:v>
                </c:pt>
                <c:pt idx="18861">
                  <c:v>11.895123196013683</c:v>
                </c:pt>
                <c:pt idx="18862">
                  <c:v>26.126701534379883</c:v>
                </c:pt>
                <c:pt idx="18863">
                  <c:v>28.491418488091814</c:v>
                </c:pt>
                <c:pt idx="18864">
                  <c:v>11.01926303022177</c:v>
                </c:pt>
                <c:pt idx="18865">
                  <c:v>2.436499888307301</c:v>
                </c:pt>
                <c:pt idx="18866">
                  <c:v>2.555522061776049</c:v>
                </c:pt>
                <c:pt idx="18867">
                  <c:v>10.525248404332622</c:v>
                </c:pt>
                <c:pt idx="18868">
                  <c:v>8.686084053978913</c:v>
                </c:pt>
                <c:pt idx="18869">
                  <c:v>11.7075758873256</c:v>
                </c:pt>
                <c:pt idx="18870">
                  <c:v>5.0953302350184275</c:v>
                </c:pt>
                <c:pt idx="18871">
                  <c:v>1.8548862743333394</c:v>
                </c:pt>
                <c:pt idx="18872">
                  <c:v>3.3437361747282472</c:v>
                </c:pt>
                <c:pt idx="18873">
                  <c:v>0.89151780620386945</c:v>
                </c:pt>
                <c:pt idx="18874">
                  <c:v>6.3775761926725458</c:v>
                </c:pt>
                <c:pt idx="18875">
                  <c:v>3.7501919897623823</c:v>
                </c:pt>
                <c:pt idx="18876">
                  <c:v>3.3560878030884123</c:v>
                </c:pt>
                <c:pt idx="18877">
                  <c:v>3.7064102884931724</c:v>
                </c:pt>
                <c:pt idx="18878">
                  <c:v>12.98978051982907</c:v>
                </c:pt>
                <c:pt idx="18879">
                  <c:v>0.93529950747307955</c:v>
                </c:pt>
                <c:pt idx="18880">
                  <c:v>5.0515370545407041</c:v>
                </c:pt>
                <c:pt idx="18881">
                  <c:v>7.9854505623779044</c:v>
                </c:pt>
                <c:pt idx="18882">
                  <c:v>10.393880342107964</c:v>
                </c:pt>
                <c:pt idx="18883">
                  <c:v>6.6717584609228222</c:v>
                </c:pt>
                <c:pt idx="18884">
                  <c:v>6.4528040377427196</c:v>
                </c:pt>
                <c:pt idx="18885">
                  <c:v>11.444836319113731</c:v>
                </c:pt>
                <c:pt idx="18886">
                  <c:v>12.233048136224227</c:v>
                </c:pt>
                <c:pt idx="18887">
                  <c:v>6.0586998510687478</c:v>
                </c:pt>
                <c:pt idx="18888">
                  <c:v>12.157767486794894</c:v>
                </c:pt>
                <c:pt idx="18889">
                  <c:v>16.843350817698461</c:v>
                </c:pt>
                <c:pt idx="18890">
                  <c:v>8.9611672151049859</c:v>
                </c:pt>
                <c:pt idx="18891">
                  <c:v>8.9611672151049859</c:v>
                </c:pt>
                <c:pt idx="18892">
                  <c:v>2.1737637638579872</c:v>
                </c:pt>
                <c:pt idx="18893">
                  <c:v>2.555522061776049</c:v>
                </c:pt>
                <c:pt idx="18894">
                  <c:v>5.0515370545407041</c:v>
                </c:pt>
                <c:pt idx="18895">
                  <c:v>2.8182604820670658</c:v>
                </c:pt>
                <c:pt idx="18896">
                  <c:v>5.4456412412146751</c:v>
                </c:pt>
                <c:pt idx="18897">
                  <c:v>6.0149066705910252</c:v>
                </c:pt>
                <c:pt idx="18898">
                  <c:v>6.496597218220443</c:v>
                </c:pt>
                <c:pt idx="18899">
                  <c:v>8.2919683880964286</c:v>
                </c:pt>
                <c:pt idx="18900">
                  <c:v>6.6717584609228222</c:v>
                </c:pt>
                <c:pt idx="18901">
                  <c:v>3.431315648158586</c:v>
                </c:pt>
                <c:pt idx="18902">
                  <c:v>0.80393144524842264</c:v>
                </c:pt>
                <c:pt idx="18903">
                  <c:v>2.3051318260826443</c:v>
                </c:pt>
                <c:pt idx="18904">
                  <c:v>0.54119520600702387</c:v>
                </c:pt>
                <c:pt idx="18905">
                  <c:v>1.5921490019631743</c:v>
                </c:pt>
                <c:pt idx="18906">
                  <c:v>3.5750422262685162</c:v>
                </c:pt>
                <c:pt idx="18907">
                  <c:v>9.355238112074268</c:v>
                </c:pt>
                <c:pt idx="18908">
                  <c:v>13.865644129383536</c:v>
                </c:pt>
                <c:pt idx="18909">
                  <c:v>17.543926913256904</c:v>
                </c:pt>
                <c:pt idx="18910">
                  <c:v>13.909379913818693</c:v>
                </c:pt>
                <c:pt idx="18911">
                  <c:v>5.8521039437739191</c:v>
                </c:pt>
                <c:pt idx="18912">
                  <c:v>0.76014974397921253</c:v>
                </c:pt>
                <c:pt idx="18913">
                  <c:v>1.6359375907574925</c:v>
                </c:pt>
                <c:pt idx="18914">
                  <c:v>2.2489939047698639</c:v>
                </c:pt>
                <c:pt idx="18915">
                  <c:v>5.3142731789900175</c:v>
                </c:pt>
                <c:pt idx="18916">
                  <c:v>8.686084053978913</c:v>
                </c:pt>
                <c:pt idx="18917">
                  <c:v>8.8612338174727778</c:v>
                </c:pt>
                <c:pt idx="18918">
                  <c:v>6.0149066705910252</c:v>
                </c:pt>
                <c:pt idx="18919">
                  <c:v>7.5913348964954208</c:v>
                </c:pt>
                <c:pt idx="18920">
                  <c:v>4.3509035629396964</c:v>
                </c:pt>
                <c:pt idx="18921">
                  <c:v>2.4678886360656986</c:v>
                </c:pt>
                <c:pt idx="18922">
                  <c:v>1.8548862743333394</c:v>
                </c:pt>
                <c:pt idx="18923">
                  <c:v>6.0149066705910252</c:v>
                </c:pt>
                <c:pt idx="18924">
                  <c:v>7.1096558280745166</c:v>
                </c:pt>
                <c:pt idx="18925">
                  <c:v>8.2481866868272178</c:v>
                </c:pt>
                <c:pt idx="18926">
                  <c:v>1.6359375907574925</c:v>
                </c:pt>
                <c:pt idx="18927">
                  <c:v>2.9934194289277434</c:v>
                </c:pt>
                <c:pt idx="18928">
                  <c:v>0.29080623302655528</c:v>
                </c:pt>
                <c:pt idx="18929">
                  <c:v>2.7430291932343382</c:v>
                </c:pt>
                <c:pt idx="18930">
                  <c:v>0.553542357475869</c:v>
                </c:pt>
                <c:pt idx="18931">
                  <c:v>5.4142065766222247</c:v>
                </c:pt>
                <c:pt idx="18932">
                  <c:v>15.704728125277652</c:v>
                </c:pt>
                <c:pt idx="18933">
                  <c:v>23.586926650842194</c:v>
                </c:pt>
                <c:pt idx="18934">
                  <c:v>15.223060536065262</c:v>
                </c:pt>
                <c:pt idx="18935">
                  <c:v>3.6188239275377261</c:v>
                </c:pt>
                <c:pt idx="18936">
                  <c:v>5.0953302350184275</c:v>
                </c:pt>
                <c:pt idx="18937">
                  <c:v>8.2043935063494935</c:v>
                </c:pt>
                <c:pt idx="18938">
                  <c:v>2.1614144313395247</c:v>
                </c:pt>
                <c:pt idx="18939">
                  <c:v>4.8887228485150835</c:v>
                </c:pt>
                <c:pt idx="18940">
                  <c:v>2.3804170671953835</c:v>
                </c:pt>
                <c:pt idx="18941">
                  <c:v>4.701214569135943</c:v>
                </c:pt>
                <c:pt idx="18942">
                  <c:v>6.4090108572649962</c:v>
                </c:pt>
                <c:pt idx="18943">
                  <c:v>8.8174521162035688</c:v>
                </c:pt>
                <c:pt idx="18944">
                  <c:v>6.1900679132934053</c:v>
                </c:pt>
                <c:pt idx="18945">
                  <c:v>4.7888009300913907</c:v>
                </c:pt>
                <c:pt idx="18946">
                  <c:v>5.1391119362876374</c:v>
                </c:pt>
                <c:pt idx="18947">
                  <c:v>0.71635656350148913</c:v>
                </c:pt>
                <c:pt idx="18948">
                  <c:v>1.198035631922393</c:v>
                </c:pt>
                <c:pt idx="18949">
                  <c:v>4.0881559592818695</c:v>
                </c:pt>
                <c:pt idx="18950">
                  <c:v>4.6136396873890106</c:v>
                </c:pt>
                <c:pt idx="18951">
                  <c:v>4.3946852642089071</c:v>
                </c:pt>
                <c:pt idx="18952">
                  <c:v>2.555522061776049</c:v>
                </c:pt>
                <c:pt idx="18953">
                  <c:v>0.86007166240290611</c:v>
                </c:pt>
                <c:pt idx="18954">
                  <c:v>4.0005810775349362</c:v>
                </c:pt>
                <c:pt idx="18955">
                  <c:v>3.7816381335633462</c:v>
                </c:pt>
                <c:pt idx="18956">
                  <c:v>0.23466590107998689</c:v>
                </c:pt>
                <c:pt idx="18957">
                  <c:v>1.6044983344816368</c:v>
                </c:pt>
                <c:pt idx="18958">
                  <c:v>3.0057653176836516</c:v>
                </c:pt>
                <c:pt idx="18959">
                  <c:v>7.9102227173077315</c:v>
                </c:pt>
                <c:pt idx="18960">
                  <c:v>8.7860174516111194</c:v>
                </c:pt>
                <c:pt idx="18961">
                  <c:v>16.011337784664281</c:v>
                </c:pt>
                <c:pt idx="18962">
                  <c:v>17.237432045955401</c:v>
                </c:pt>
                <c:pt idx="18963">
                  <c:v>0.86007166240290611</c:v>
                </c:pt>
                <c:pt idx="18964">
                  <c:v>4.1757423202373163</c:v>
                </c:pt>
                <c:pt idx="18965">
                  <c:v>7.8978642014224567</c:v>
                </c:pt>
                <c:pt idx="18966">
                  <c:v>9.211556302877538</c:v>
                </c:pt>
                <c:pt idx="18967">
                  <c:v>3.7816381335633462</c:v>
                </c:pt>
                <c:pt idx="18968">
                  <c:v>2.3365664906750947</c:v>
                </c:pt>
                <c:pt idx="18969">
                  <c:v>4.2633172019842496</c:v>
                </c:pt>
                <c:pt idx="18970">
                  <c:v>5.282838514397568</c:v>
                </c:pt>
                <c:pt idx="18971">
                  <c:v>10.362422719098486</c:v>
                </c:pt>
                <c:pt idx="18972">
                  <c:v>2.3927181870380907</c:v>
                </c:pt>
                <c:pt idx="18973">
                  <c:v>2.0738349579091859</c:v>
                </c:pt>
                <c:pt idx="18974">
                  <c:v>3.5626848583040935</c:v>
                </c:pt>
                <c:pt idx="18975">
                  <c:v>8.0292322636471134</c:v>
                </c:pt>
                <c:pt idx="18976">
                  <c:v>5.4894344216923985</c:v>
                </c:pt>
                <c:pt idx="18977">
                  <c:v>3.8254198348325561</c:v>
                </c:pt>
                <c:pt idx="18978">
                  <c:v>4.7888009300913907</c:v>
                </c:pt>
                <c:pt idx="18979">
                  <c:v>6.7155401621920321</c:v>
                </c:pt>
                <c:pt idx="18980">
                  <c:v>5.7083773656639885</c:v>
                </c:pt>
                <c:pt idx="18981">
                  <c:v>6.5841720999673763</c:v>
                </c:pt>
                <c:pt idx="18982">
                  <c:v>7.5913348964954208</c:v>
                </c:pt>
                <c:pt idx="18983">
                  <c:v>2.0861888821110539</c:v>
                </c:pt>
                <c:pt idx="18984">
                  <c:v>13.296390179215697</c:v>
                </c:pt>
                <c:pt idx="18985">
                  <c:v>8.4794881466840817</c:v>
                </c:pt>
                <c:pt idx="18986">
                  <c:v>2.7430291932343382</c:v>
                </c:pt>
                <c:pt idx="18987">
                  <c:v>2.5678679505319582</c:v>
                </c:pt>
                <c:pt idx="18988">
                  <c:v>2.1299820625887773</c:v>
                </c:pt>
                <c:pt idx="18989">
                  <c:v>1.7673068009030002</c:v>
                </c:pt>
                <c:pt idx="18990">
                  <c:v>0.76014974397921253</c:v>
                </c:pt>
                <c:pt idx="18991">
                  <c:v>2.1737637638579872</c:v>
                </c:pt>
                <c:pt idx="18992">
                  <c:v>0.49740202552930057</c:v>
                </c:pt>
                <c:pt idx="18993">
                  <c:v>0.46596747572893543</c:v>
                </c:pt>
                <c:pt idx="18994">
                  <c:v>5.9504715773649297E-2</c:v>
                </c:pt>
                <c:pt idx="18995">
                  <c:v>7.1863334971799017E-2</c:v>
                </c:pt>
                <c:pt idx="18996">
                  <c:v>5.0953302350184275</c:v>
                </c:pt>
                <c:pt idx="18997">
                  <c:v>0.19087272060226354</c:v>
                </c:pt>
                <c:pt idx="18998">
                  <c:v>1.6797273274726614</c:v>
                </c:pt>
                <c:pt idx="18999">
                  <c:v>4.3946852642089071</c:v>
                </c:pt>
                <c:pt idx="19000">
                  <c:v>1.5483592652480049</c:v>
                </c:pt>
                <c:pt idx="19001">
                  <c:v>3.431315648158586</c:v>
                </c:pt>
                <c:pt idx="19002">
                  <c:v>1.1542539306531829</c:v>
                </c:pt>
                <c:pt idx="19003">
                  <c:v>1.7796595771840169</c:v>
                </c:pt>
                <c:pt idx="19004">
                  <c:v>3.3998809835661357</c:v>
                </c:pt>
                <c:pt idx="19005">
                  <c:v>5.2390453339198446</c:v>
                </c:pt>
                <c:pt idx="19006">
                  <c:v>6.1148400682232324</c:v>
                </c:pt>
                <c:pt idx="19007">
                  <c:v>4.4508254813633901</c:v>
                </c:pt>
                <c:pt idx="19008">
                  <c:v>0.553542357475869</c:v>
                </c:pt>
                <c:pt idx="19009">
                  <c:v>0.77249678065597249</c:v>
                </c:pt>
                <c:pt idx="19010">
                  <c:v>2.9619836164144417</c:v>
                </c:pt>
                <c:pt idx="19011">
                  <c:v>0.84772462572614615</c:v>
                </c:pt>
                <c:pt idx="19012">
                  <c:v>3.3437361747282472</c:v>
                </c:pt>
                <c:pt idx="19013">
                  <c:v>1.035232790313201</c:v>
                </c:pt>
                <c:pt idx="19014">
                  <c:v>0.19087272060226354</c:v>
                </c:pt>
                <c:pt idx="19015">
                  <c:v>5.2704799985122941</c:v>
                </c:pt>
                <c:pt idx="19016">
                  <c:v>4.7888009300913907</c:v>
                </c:pt>
                <c:pt idx="19017">
                  <c:v>5.1391119362876374</c:v>
                </c:pt>
                <c:pt idx="19018">
                  <c:v>2.5993117984912186</c:v>
                </c:pt>
                <c:pt idx="19019">
                  <c:v>3.6502700713386891</c:v>
                </c:pt>
                <c:pt idx="19020">
                  <c:v>0.14709101933305341</c:v>
                </c:pt>
                <c:pt idx="19021">
                  <c:v>1.2979690295545998</c:v>
                </c:pt>
                <c:pt idx="19022">
                  <c:v>12.289204424270629</c:v>
                </c:pt>
                <c:pt idx="19023">
                  <c:v>2.9181904359367183</c:v>
                </c:pt>
                <c:pt idx="19024">
                  <c:v>4.6574328678667332</c:v>
                </c:pt>
                <c:pt idx="19025">
                  <c:v>6.321435975518062</c:v>
                </c:pt>
                <c:pt idx="19026">
                  <c:v>4.307110382461973</c:v>
                </c:pt>
                <c:pt idx="19027">
                  <c:v>4.1757423202373163</c:v>
                </c:pt>
                <c:pt idx="19028">
                  <c:v>1.4169900551024965</c:v>
                </c:pt>
                <c:pt idx="19029">
                  <c:v>4.0881559592818695</c:v>
                </c:pt>
                <c:pt idx="19030">
                  <c:v>4.0005810775349362</c:v>
                </c:pt>
                <c:pt idx="19031">
                  <c:v>1.4169900551024965</c:v>
                </c:pt>
                <c:pt idx="19032">
                  <c:v>0.37839259398200198</c:v>
                </c:pt>
                <c:pt idx="19033">
                  <c:v>6.158633248700955</c:v>
                </c:pt>
                <c:pt idx="19034">
                  <c:v>9.1800653901633744</c:v>
                </c:pt>
                <c:pt idx="19035">
                  <c:v>6.158633248700955</c:v>
                </c:pt>
                <c:pt idx="19036">
                  <c:v>5.0638840912174636</c:v>
                </c:pt>
                <c:pt idx="19037">
                  <c:v>2.6554543114874045</c:v>
                </c:pt>
                <c:pt idx="19038">
                  <c:v>1.0228858684285262</c:v>
                </c:pt>
                <c:pt idx="19039">
                  <c:v>0.32225226203543356</c:v>
                </c:pt>
                <c:pt idx="19040">
                  <c:v>2.5117392125859879</c:v>
                </c:pt>
                <c:pt idx="19041">
                  <c:v>1.7235170641878312</c:v>
                </c:pt>
                <c:pt idx="19042">
                  <c:v>0.50976065620665878</c:v>
                </c:pt>
                <c:pt idx="19043">
                  <c:v>3.6064768908609657</c:v>
                </c:pt>
                <c:pt idx="19044">
                  <c:v>3.387525911443416</c:v>
                </c:pt>
                <c:pt idx="19045">
                  <c:v>0.89151780620386945</c:v>
                </c:pt>
                <c:pt idx="19046">
                  <c:v>2.9496296922125733</c:v>
                </c:pt>
                <c:pt idx="19047">
                  <c:v>1.7673068009030002</c:v>
                </c:pt>
                <c:pt idx="19048">
                  <c:v>3.1247886390732513</c:v>
                </c:pt>
                <c:pt idx="19049">
                  <c:v>2.3804170671953835</c:v>
                </c:pt>
                <c:pt idx="19050">
                  <c:v>2.555522061776049</c:v>
                </c:pt>
                <c:pt idx="19051">
                  <c:v>3.5188951215889239</c:v>
                </c:pt>
                <c:pt idx="19052">
                  <c:v>5.3142731789900175</c:v>
                </c:pt>
                <c:pt idx="19053">
                  <c:v>2.862050218782235</c:v>
                </c:pt>
                <c:pt idx="19054">
                  <c:v>0.84772462572614615</c:v>
                </c:pt>
                <c:pt idx="19055">
                  <c:v>1.4731302722569799</c:v>
                </c:pt>
                <c:pt idx="19056">
                  <c:v>6.0272651864762983</c:v>
                </c:pt>
                <c:pt idx="19057">
                  <c:v>2.9181904359367183</c:v>
                </c:pt>
                <c:pt idx="19058">
                  <c:v>1.9110276394086738</c:v>
                </c:pt>
                <c:pt idx="19059">
                  <c:v>7.1863334971799017E-2</c:v>
                </c:pt>
                <c:pt idx="19060">
                  <c:v>1.1666009673299429</c:v>
                </c:pt>
                <c:pt idx="19061">
                  <c:v>4.4070437800941802</c:v>
                </c:pt>
                <c:pt idx="19062">
                  <c:v>1.5169234527347033</c:v>
                </c:pt>
                <c:pt idx="19063">
                  <c:v>1.035232790313201</c:v>
                </c:pt>
                <c:pt idx="19064">
                  <c:v>1.5169234527347033</c:v>
                </c:pt>
                <c:pt idx="19065">
                  <c:v>2.9934194289277434</c:v>
                </c:pt>
                <c:pt idx="19066">
                  <c:v>2.4678886360656986</c:v>
                </c:pt>
                <c:pt idx="19067">
                  <c:v>2.0738349579091859</c:v>
                </c:pt>
                <c:pt idx="19068">
                  <c:v>10.537595441009382</c:v>
                </c:pt>
                <c:pt idx="19069">
                  <c:v>18.113180863424741</c:v>
                </c:pt>
                <c:pt idx="19070">
                  <c:v>8.3481200844594241</c:v>
                </c:pt>
                <c:pt idx="19071">
                  <c:v>1.9548208198863972</c:v>
                </c:pt>
                <c:pt idx="19072">
                  <c:v>1.3855553905100464</c:v>
                </c:pt>
                <c:pt idx="19073">
                  <c:v>6.321435975518062</c:v>
                </c:pt>
                <c:pt idx="19074">
                  <c:v>2.8182604820670658</c:v>
                </c:pt>
                <c:pt idx="19075">
                  <c:v>1.0666675696977364</c:v>
                </c:pt>
                <c:pt idx="19076">
                  <c:v>3.2561567012979085</c:v>
                </c:pt>
                <c:pt idx="19077">
                  <c:v>6.8469082244166897</c:v>
                </c:pt>
                <c:pt idx="19078">
                  <c:v>7.1534375293437273</c:v>
                </c:pt>
                <c:pt idx="19079">
                  <c:v>6.496597218220443</c:v>
                </c:pt>
                <c:pt idx="19080">
                  <c:v>6.2338610937711287</c:v>
                </c:pt>
                <c:pt idx="19081">
                  <c:v>7.5913348964954208</c:v>
                </c:pt>
                <c:pt idx="19082">
                  <c:v>4.9639506935852582</c:v>
                </c:pt>
                <c:pt idx="19083">
                  <c:v>4.0881559592818695</c:v>
                </c:pt>
                <c:pt idx="19084">
                  <c:v>6.8907014048944131</c:v>
                </c:pt>
                <c:pt idx="19085">
                  <c:v>4.3946852642089071</c:v>
                </c:pt>
                <c:pt idx="19086">
                  <c:v>1.5483592652480049</c:v>
                </c:pt>
                <c:pt idx="19087">
                  <c:v>2.1176246946243555</c:v>
                </c:pt>
                <c:pt idx="19088">
                  <c:v>1.0666675696977364</c:v>
                </c:pt>
                <c:pt idx="19089">
                  <c:v>0.27845908155771026</c:v>
                </c:pt>
                <c:pt idx="19090">
                  <c:v>0.50976065620665878</c:v>
                </c:pt>
                <c:pt idx="19091">
                  <c:v>0.67256338302376595</c:v>
                </c:pt>
                <c:pt idx="19092">
                  <c:v>1.1666009673299429</c:v>
                </c:pt>
                <c:pt idx="19093">
                  <c:v>0.24702453175734512</c:v>
                </c:pt>
                <c:pt idx="19094">
                  <c:v>1.5607051540039136</c:v>
                </c:pt>
                <c:pt idx="19095">
                  <c:v>0.94765802335835259</c:v>
                </c:pt>
                <c:pt idx="19096">
                  <c:v>4.6697799045434936</c:v>
                </c:pt>
                <c:pt idx="19097">
                  <c:v>5.501781458369158</c:v>
                </c:pt>
                <c:pt idx="19098">
                  <c:v>6.7716803793465159</c:v>
                </c:pt>
                <c:pt idx="19099">
                  <c:v>5.0201023899482538</c:v>
                </c:pt>
                <c:pt idx="19100">
                  <c:v>1.2103941478076663</c:v>
                </c:pt>
                <c:pt idx="19101">
                  <c:v>1.3294105816721578</c:v>
                </c:pt>
                <c:pt idx="19102">
                  <c:v>1.7673068009030002</c:v>
                </c:pt>
                <c:pt idx="19103">
                  <c:v>1.5169234527347033</c:v>
                </c:pt>
                <c:pt idx="19104">
                  <c:v>3.8815600519870395</c:v>
                </c:pt>
                <c:pt idx="19105">
                  <c:v>2.9181904359367183</c:v>
                </c:pt>
                <c:pt idx="19106">
                  <c:v>5.9504715773649297E-2</c:v>
                </c:pt>
                <c:pt idx="19107">
                  <c:v>1.9986025211556073</c:v>
                </c:pt>
                <c:pt idx="19108">
                  <c:v>0.10329789625137262</c:v>
                </c:pt>
                <c:pt idx="19109">
                  <c:v>3.6940517726078994</c:v>
                </c:pt>
                <c:pt idx="19110">
                  <c:v>0.15943817080189851</c:v>
                </c:pt>
                <c:pt idx="19111">
                  <c:v>1.035232790313201</c:v>
                </c:pt>
                <c:pt idx="19112">
                  <c:v>4.7450077496136673</c:v>
                </c:pt>
                <c:pt idx="19113">
                  <c:v>5.4894344216923985</c:v>
                </c:pt>
                <c:pt idx="19114">
                  <c:v>7.0220694671190698</c:v>
                </c:pt>
                <c:pt idx="19115">
                  <c:v>5.8835386083663694</c:v>
                </c:pt>
                <c:pt idx="19116">
                  <c:v>4.5260533264335638</c:v>
                </c:pt>
                <c:pt idx="19117">
                  <c:v>5.4018480607369508</c:v>
                </c:pt>
                <c:pt idx="19118">
                  <c:v>3.7939851702401057</c:v>
                </c:pt>
                <c:pt idx="19119">
                  <c:v>18.157031439945026</c:v>
                </c:pt>
                <c:pt idx="19120">
                  <c:v>24.20003117753032</c:v>
                </c:pt>
                <c:pt idx="19121">
                  <c:v>12.201618063315181</c:v>
                </c:pt>
                <c:pt idx="19122">
                  <c:v>0.29080623302655528</c:v>
                </c:pt>
                <c:pt idx="19123">
                  <c:v>1.1542539306531829</c:v>
                </c:pt>
                <c:pt idx="19124">
                  <c:v>3.9567878970572132</c:v>
                </c:pt>
                <c:pt idx="19125">
                  <c:v>4.0005810775349362</c:v>
                </c:pt>
                <c:pt idx="19126">
                  <c:v>0.80393144524842264</c:v>
                </c:pt>
                <c:pt idx="19127">
                  <c:v>3.387525911443416</c:v>
                </c:pt>
                <c:pt idx="19128">
                  <c:v>4.8325826313606006</c:v>
                </c:pt>
                <c:pt idx="19129">
                  <c:v>7.284805591568384</c:v>
                </c:pt>
                <c:pt idx="19130">
                  <c:v>5.6208024839170543</c:v>
                </c:pt>
                <c:pt idx="19131">
                  <c:v>2.2052041680546943</c:v>
                </c:pt>
                <c:pt idx="19132">
                  <c:v>4.701214569135943</c:v>
                </c:pt>
                <c:pt idx="19133">
                  <c:v>6.9344945853721365</c:v>
                </c:pt>
                <c:pt idx="19134">
                  <c:v>6.7155401621920321</c:v>
                </c:pt>
                <c:pt idx="19135">
                  <c:v>7.6789212574508676</c:v>
                </c:pt>
                <c:pt idx="19136">
                  <c:v>7.4161736537930398</c:v>
                </c:pt>
                <c:pt idx="19137">
                  <c:v>5.4018480607369508</c:v>
                </c:pt>
                <c:pt idx="19138">
                  <c:v>6.3652291559957854</c:v>
                </c:pt>
                <c:pt idx="19139">
                  <c:v>4.307110382461973</c:v>
                </c:pt>
                <c:pt idx="19140">
                  <c:v>0.93529950747307955</c:v>
                </c:pt>
                <c:pt idx="19141">
                  <c:v>2.7430291932343382</c:v>
                </c:pt>
                <c:pt idx="19142">
                  <c:v>11.895123196013683</c:v>
                </c:pt>
                <c:pt idx="19143">
                  <c:v>19.470712062191598</c:v>
                </c:pt>
                <c:pt idx="19144">
                  <c:v>13.340125963650856</c:v>
                </c:pt>
                <c:pt idx="19145">
                  <c:v>1.8234527576617403</c:v>
                </c:pt>
                <c:pt idx="19146">
                  <c:v>1.8110965376181696</c:v>
                </c:pt>
                <c:pt idx="19147">
                  <c:v>3.431315648158586</c:v>
                </c:pt>
                <c:pt idx="19148">
                  <c:v>2.3927181870380907</c:v>
                </c:pt>
                <c:pt idx="19149">
                  <c:v>2.2927836414850331</c:v>
                </c:pt>
                <c:pt idx="19150">
                  <c:v>2.9496296922125733</c:v>
                </c:pt>
                <c:pt idx="19151">
                  <c:v>2.3365664906750947</c:v>
                </c:pt>
                <c:pt idx="19152">
                  <c:v>0.81628996113369579</c:v>
                </c:pt>
                <c:pt idx="19153">
                  <c:v>1.5723025983647637E-2</c:v>
                </c:pt>
                <c:pt idx="19154">
                  <c:v>1.2979690295545998</c:v>
                </c:pt>
                <c:pt idx="19155">
                  <c:v>3.9130061957880025</c:v>
                </c:pt>
                <c:pt idx="19156">
                  <c:v>5.9504715773649297E-2</c:v>
                </c:pt>
                <c:pt idx="19157">
                  <c:v>0.19087272060226354</c:v>
                </c:pt>
                <c:pt idx="19158">
                  <c:v>2.730681008636727</c:v>
                </c:pt>
                <c:pt idx="19159">
                  <c:v>3.2561567012979085</c:v>
                </c:pt>
                <c:pt idx="19160">
                  <c:v>5.7521705461417119</c:v>
                </c:pt>
                <c:pt idx="19161">
                  <c:v>4.6136396873890106</c:v>
                </c:pt>
                <c:pt idx="19162">
                  <c:v>2.7744707453518962</c:v>
                </c:pt>
                <c:pt idx="19163">
                  <c:v>1.7673068009030002</c:v>
                </c:pt>
                <c:pt idx="19164">
                  <c:v>1.4607797918176659</c:v>
                </c:pt>
                <c:pt idx="19165">
                  <c:v>0.23466590107998689</c:v>
                </c:pt>
                <c:pt idx="19166">
                  <c:v>2.6116611310096816</c:v>
                </c:pt>
                <c:pt idx="19167">
                  <c:v>4.1880893569140767</c:v>
                </c:pt>
                <c:pt idx="19168">
                  <c:v>13.77805776842809</c:v>
                </c:pt>
                <c:pt idx="19169">
                  <c:v>19.558298423147043</c:v>
                </c:pt>
                <c:pt idx="19170">
                  <c:v>8.0853724808015972</c:v>
                </c:pt>
                <c:pt idx="19171">
                  <c:v>1.2979690295545998</c:v>
                </c:pt>
                <c:pt idx="19172">
                  <c:v>5.3580663594677409</c:v>
                </c:pt>
                <c:pt idx="19173">
                  <c:v>4.5260533264335638</c:v>
                </c:pt>
                <c:pt idx="19174">
                  <c:v>4.1319491397595938</c:v>
                </c:pt>
                <c:pt idx="19175">
                  <c:v>5.6645956643947786</c:v>
                </c:pt>
                <c:pt idx="19176">
                  <c:v>3.3437361747282472</c:v>
                </c:pt>
                <c:pt idx="19177">
                  <c:v>7.4599668342707632</c:v>
                </c:pt>
                <c:pt idx="19178">
                  <c:v>13.721901480381687</c:v>
                </c:pt>
                <c:pt idx="19179">
                  <c:v>9.7370285517761648</c:v>
                </c:pt>
                <c:pt idx="19180">
                  <c:v>3.9567878970572132</c:v>
                </c:pt>
                <c:pt idx="19181">
                  <c:v>2.7744707453518962</c:v>
                </c:pt>
                <c:pt idx="19182">
                  <c:v>3.4751053848737556</c:v>
                </c:pt>
                <c:pt idx="19183">
                  <c:v>6.071046887745509</c:v>
                </c:pt>
                <c:pt idx="19184">
                  <c:v>18.419790522811368</c:v>
                </c:pt>
                <c:pt idx="19185">
                  <c:v>15.792314486233099</c:v>
                </c:pt>
                <c:pt idx="19186">
                  <c:v>7.4285321696783129</c:v>
                </c:pt>
                <c:pt idx="19187">
                  <c:v>1.8672344589309504</c:v>
                </c:pt>
                <c:pt idx="19188">
                  <c:v>1.3294105816721578</c:v>
                </c:pt>
                <c:pt idx="19189">
                  <c:v>2.0300452211940168</c:v>
                </c:pt>
                <c:pt idx="19190">
                  <c:v>3.1247886390732513</c:v>
                </c:pt>
                <c:pt idx="19191">
                  <c:v>10.963145771484314</c:v>
                </c:pt>
                <c:pt idx="19192">
                  <c:v>13.371578994976929</c:v>
                </c:pt>
                <c:pt idx="19193">
                  <c:v>7.8978642014224567</c:v>
                </c:pt>
                <c:pt idx="19194">
                  <c:v>7.1863334971799017E-2</c:v>
                </c:pt>
                <c:pt idx="19195">
                  <c:v>7.7350626225262022</c:v>
                </c:pt>
                <c:pt idx="19196">
                  <c:v>7.2095788944190611</c:v>
                </c:pt>
                <c:pt idx="19197">
                  <c:v>3.3437361747282472</c:v>
                </c:pt>
                <c:pt idx="19198">
                  <c:v>1.8986760110485084</c:v>
                </c:pt>
                <c:pt idx="19199">
                  <c:v>0.33459941350427863</c:v>
                </c:pt>
                <c:pt idx="19200">
                  <c:v>0.36603396330464372</c:v>
                </c:pt>
                <c:pt idx="19201">
                  <c:v>0.58498838648474727</c:v>
                </c:pt>
                <c:pt idx="19202">
                  <c:v>7.1863334971799017E-2</c:v>
                </c:pt>
                <c:pt idx="19203">
                  <c:v>2.5678679505319582</c:v>
                </c:pt>
                <c:pt idx="19204">
                  <c:v>0.93529950747307955</c:v>
                </c:pt>
                <c:pt idx="19205">
                  <c:v>3.6064768908609657</c:v>
                </c:pt>
                <c:pt idx="19206">
                  <c:v>1.8110965376181696</c:v>
                </c:pt>
                <c:pt idx="19207">
                  <c:v>1.5921490019631743</c:v>
                </c:pt>
                <c:pt idx="19208">
                  <c:v>0.24702453175734512</c:v>
                </c:pt>
                <c:pt idx="19209">
                  <c:v>1.2541873282853895</c:v>
                </c:pt>
                <c:pt idx="19210">
                  <c:v>0.10329789625137262</c:v>
                </c:pt>
                <c:pt idx="19211">
                  <c:v>3.7064102884931724</c:v>
                </c:pt>
                <c:pt idx="19212">
                  <c:v>2.261350124813434</c:v>
                </c:pt>
                <c:pt idx="19213">
                  <c:v>7.3847389892005904</c:v>
                </c:pt>
                <c:pt idx="19214">
                  <c:v>9.0925938212930593</c:v>
                </c:pt>
                <c:pt idx="19215">
                  <c:v>5.7207358815492615</c:v>
                </c:pt>
                <c:pt idx="19216">
                  <c:v>3.2561567012979085</c:v>
                </c:pt>
                <c:pt idx="19217">
                  <c:v>4.876375811838324</c:v>
                </c:pt>
                <c:pt idx="19218">
                  <c:v>3.1247886390732513</c:v>
                </c:pt>
                <c:pt idx="19219">
                  <c:v>3.2561567012979085</c:v>
                </c:pt>
                <c:pt idx="19220">
                  <c:v>0.67256338302376595</c:v>
                </c:pt>
                <c:pt idx="19221">
                  <c:v>7.1863334971799017E-2</c:v>
                </c:pt>
                <c:pt idx="19222">
                  <c:v>2.3365664906750947</c:v>
                </c:pt>
                <c:pt idx="19223">
                  <c:v>2.4241528516305415</c:v>
                </c:pt>
                <c:pt idx="19224">
                  <c:v>0.29080623302655528</c:v>
                </c:pt>
                <c:pt idx="19225">
                  <c:v>1.9862554844788474</c:v>
                </c:pt>
                <c:pt idx="19226">
                  <c:v>0.97909268795080273</c:v>
                </c:pt>
                <c:pt idx="19227">
                  <c:v>1.0790259707909244</c:v>
                </c:pt>
                <c:pt idx="19228">
                  <c:v>3.8254198348325561</c:v>
                </c:pt>
                <c:pt idx="19229">
                  <c:v>1.5921490019631743</c:v>
                </c:pt>
                <c:pt idx="19230">
                  <c:v>0.23466590107998689</c:v>
                </c:pt>
                <c:pt idx="19231">
                  <c:v>3.0372091656429125</c:v>
                </c:pt>
                <c:pt idx="19232">
                  <c:v>1.4607797918176659</c:v>
                </c:pt>
                <c:pt idx="19233">
                  <c:v>2.555522061776049</c:v>
                </c:pt>
                <c:pt idx="19234">
                  <c:v>1.1542539306531829</c:v>
                </c:pt>
                <c:pt idx="19235">
                  <c:v>0.24702453175734512</c:v>
                </c:pt>
                <c:pt idx="19236">
                  <c:v>0.10329789625137262</c:v>
                </c:pt>
                <c:pt idx="19237">
                  <c:v>0.94765802335835259</c:v>
                </c:pt>
                <c:pt idx="19238">
                  <c:v>0.76014974397921253</c:v>
                </c:pt>
                <c:pt idx="19239">
                  <c:v>0.29080623302655528</c:v>
                </c:pt>
                <c:pt idx="19240">
                  <c:v>1.7796595771840169</c:v>
                </c:pt>
                <c:pt idx="19241">
                  <c:v>3.1371448591168223</c:v>
                </c:pt>
                <c:pt idx="19242">
                  <c:v>2.3489250065603677</c:v>
                </c:pt>
                <c:pt idx="19243">
                  <c:v>1.035232790313201</c:v>
                </c:pt>
                <c:pt idx="19244">
                  <c:v>1.0228858684285262</c:v>
                </c:pt>
                <c:pt idx="19245">
                  <c:v>0.45362032426009036</c:v>
                </c:pt>
                <c:pt idx="19246">
                  <c:v>0.33459941350427863</c:v>
                </c:pt>
                <c:pt idx="19247">
                  <c:v>0.33459941350427863</c:v>
                </c:pt>
                <c:pt idx="19248">
                  <c:v>2.9934194289277434</c:v>
                </c:pt>
                <c:pt idx="19249">
                  <c:v>1.3732003183873274</c:v>
                </c:pt>
                <c:pt idx="19250">
                  <c:v>0.33459941350427863</c:v>
                </c:pt>
                <c:pt idx="19251">
                  <c:v>2.5993117984912186</c:v>
                </c:pt>
                <c:pt idx="19252">
                  <c:v>1.7235170641878312</c:v>
                </c:pt>
                <c:pt idx="19253">
                  <c:v>0.20323135127962177</c:v>
                </c:pt>
                <c:pt idx="19254">
                  <c:v>2.9619836164144417</c:v>
                </c:pt>
                <c:pt idx="19255">
                  <c:v>2.8070154494075697E-2</c:v>
                </c:pt>
                <c:pt idx="19256">
                  <c:v>1.6482915149593602</c:v>
                </c:pt>
                <c:pt idx="19257">
                  <c:v>0.37839259398200198</c:v>
                </c:pt>
                <c:pt idx="19258">
                  <c:v>0.32225226203543356</c:v>
                </c:pt>
                <c:pt idx="19259">
                  <c:v>0.11564499032417513</c:v>
                </c:pt>
                <c:pt idx="19260">
                  <c:v>0.68492189890903887</c:v>
                </c:pt>
                <c:pt idx="19261">
                  <c:v>1.5045695285328353</c:v>
                </c:pt>
                <c:pt idx="19262">
                  <c:v>2.4678886360656986</c:v>
                </c:pt>
                <c:pt idx="19263">
                  <c:v>0.86007166240290611</c:v>
                </c:pt>
                <c:pt idx="19264">
                  <c:v>0.49740202552930057</c:v>
                </c:pt>
                <c:pt idx="19265">
                  <c:v>2.5117392125859879</c:v>
                </c:pt>
                <c:pt idx="19266">
                  <c:v>2.730681008636727</c:v>
                </c:pt>
                <c:pt idx="19267">
                  <c:v>3.2561567012979085</c:v>
                </c:pt>
                <c:pt idx="19268">
                  <c:v>0.80393144524842264</c:v>
                </c:pt>
                <c:pt idx="19269">
                  <c:v>1.1542539306531829</c:v>
                </c:pt>
                <c:pt idx="19270">
                  <c:v>2.1614144313395247</c:v>
                </c:pt>
                <c:pt idx="19271">
                  <c:v>1.5045695285328353</c:v>
                </c:pt>
                <c:pt idx="19272">
                  <c:v>0.77249678065597249</c:v>
                </c:pt>
                <c:pt idx="19273">
                  <c:v>0.24702453175734512</c:v>
                </c:pt>
                <c:pt idx="19274">
                  <c:v>3.0057653176836516</c:v>
                </c:pt>
                <c:pt idx="19275">
                  <c:v>4.8011479667681503</c:v>
                </c:pt>
                <c:pt idx="19276">
                  <c:v>2.5240862492627478</c:v>
                </c:pt>
                <c:pt idx="19277">
                  <c:v>0.62877020254604254</c:v>
                </c:pt>
                <c:pt idx="19278">
                  <c:v>2.4802930687850244</c:v>
                </c:pt>
                <c:pt idx="19279">
                  <c:v>4.7573547862904269</c:v>
                </c:pt>
                <c:pt idx="19280">
                  <c:v>3.2123681125035901</c:v>
                </c:pt>
                <c:pt idx="19281">
                  <c:v>7.8540710209447333</c:v>
                </c:pt>
                <c:pt idx="19282">
                  <c:v>5.8835386083663694</c:v>
                </c:pt>
                <c:pt idx="19283">
                  <c:v>2.4241528516305415</c:v>
                </c:pt>
                <c:pt idx="19284">
                  <c:v>0.40982714378236712</c:v>
                </c:pt>
                <c:pt idx="19285">
                  <c:v>1.9862554844788474</c:v>
                </c:pt>
                <c:pt idx="19286">
                  <c:v>2.1614144313395247</c:v>
                </c:pt>
                <c:pt idx="19287">
                  <c:v>2.6116611310096816</c:v>
                </c:pt>
                <c:pt idx="19288">
                  <c:v>2.436499888307301</c:v>
                </c:pt>
                <c:pt idx="19289">
                  <c:v>5.501781458369158</c:v>
                </c:pt>
                <c:pt idx="19290">
                  <c:v>4.6697799045434936</c:v>
                </c:pt>
                <c:pt idx="19291">
                  <c:v>4.1443076556448668</c:v>
                </c:pt>
                <c:pt idx="19292">
                  <c:v>0.10329789625137262</c:v>
                </c:pt>
                <c:pt idx="19293">
                  <c:v>0.94765802335835259</c:v>
                </c:pt>
                <c:pt idx="19294">
                  <c:v>0.20323135127962177</c:v>
                </c:pt>
                <c:pt idx="19295">
                  <c:v>3.2685129213414785</c:v>
                </c:pt>
                <c:pt idx="19296">
                  <c:v>2.6431015352063882</c:v>
                </c:pt>
                <c:pt idx="19297">
                  <c:v>4.0443742580126596</c:v>
                </c:pt>
                <c:pt idx="19298">
                  <c:v>7.5913348964954208</c:v>
                </c:pt>
                <c:pt idx="19299">
                  <c:v>5.7959637266194344</c:v>
                </c:pt>
                <c:pt idx="19300">
                  <c:v>2.4241528516305415</c:v>
                </c:pt>
                <c:pt idx="19301">
                  <c:v>4.3946852642089071</c:v>
                </c:pt>
                <c:pt idx="19302">
                  <c:v>2.9934194289277434</c:v>
                </c:pt>
                <c:pt idx="19303">
                  <c:v>0.97909268795080273</c:v>
                </c:pt>
                <c:pt idx="19304">
                  <c:v>0.36603396330464372</c:v>
                </c:pt>
                <c:pt idx="19305">
                  <c:v>4.2756757178695235</c:v>
                </c:pt>
                <c:pt idx="19306">
                  <c:v>4.4508254813633901</c:v>
                </c:pt>
                <c:pt idx="19307">
                  <c:v>0.24702453175734512</c:v>
                </c:pt>
                <c:pt idx="19308">
                  <c:v>1.2979690295545998</c:v>
                </c:pt>
                <c:pt idx="19309">
                  <c:v>0.50976065620665878</c:v>
                </c:pt>
                <c:pt idx="19310">
                  <c:v>2.7430291932343382</c:v>
                </c:pt>
                <c:pt idx="19311">
                  <c:v>0.11564499032417513</c:v>
                </c:pt>
                <c:pt idx="19312">
                  <c:v>3.0057653176836516</c:v>
                </c:pt>
                <c:pt idx="19313">
                  <c:v>0.64112871843131558</c:v>
                </c:pt>
                <c:pt idx="19314">
                  <c:v>3.6502700713386891</c:v>
                </c:pt>
                <c:pt idx="19315">
                  <c:v>1.3855553905100464</c:v>
                </c:pt>
                <c:pt idx="19316">
                  <c:v>5.1829051167653617</c:v>
                </c:pt>
                <c:pt idx="19317">
                  <c:v>3.9130061957880025</c:v>
                </c:pt>
                <c:pt idx="19318">
                  <c:v>2.9058399554974046</c:v>
                </c:pt>
                <c:pt idx="19319">
                  <c:v>2.9058399554974046</c:v>
                </c:pt>
                <c:pt idx="19320">
                  <c:v>3.431315648158586</c:v>
                </c:pt>
                <c:pt idx="19321">
                  <c:v>3.0933516786390984</c:v>
                </c:pt>
                <c:pt idx="19322">
                  <c:v>15.836165062753391</c:v>
                </c:pt>
                <c:pt idx="19323">
                  <c:v>3.4436626848353455</c:v>
                </c:pt>
                <c:pt idx="19324">
                  <c:v>3.0372091656429125</c:v>
                </c:pt>
                <c:pt idx="19325">
                  <c:v>4.4384784446866306</c:v>
                </c:pt>
                <c:pt idx="19326">
                  <c:v>3.387525911443416</c:v>
                </c:pt>
                <c:pt idx="19327">
                  <c:v>1.3732003183873274</c:v>
                </c:pt>
                <c:pt idx="19328">
                  <c:v>0.89151780620386945</c:v>
                </c:pt>
                <c:pt idx="19329">
                  <c:v>3.7501919897623823</c:v>
                </c:pt>
                <c:pt idx="19330">
                  <c:v>15.836165062753391</c:v>
                </c:pt>
                <c:pt idx="19331">
                  <c:v>8.4794881466840817</c:v>
                </c:pt>
                <c:pt idx="19332">
                  <c:v>1.6359375907574925</c:v>
                </c:pt>
                <c:pt idx="19333">
                  <c:v>5.4456412412146751</c:v>
                </c:pt>
                <c:pt idx="19334">
                  <c:v>7.3285987720461074</c:v>
                </c:pt>
                <c:pt idx="19335">
                  <c:v>6.8907014048944131</c:v>
                </c:pt>
                <c:pt idx="19336">
                  <c:v>1.1542539306531829</c:v>
                </c:pt>
                <c:pt idx="19337">
                  <c:v>4.1757423202373163</c:v>
                </c:pt>
                <c:pt idx="19338">
                  <c:v>2.9496296922125733</c:v>
                </c:pt>
                <c:pt idx="19339">
                  <c:v>1.6044983344816368</c:v>
                </c:pt>
                <c:pt idx="19340">
                  <c:v>0.86007166240290611</c:v>
                </c:pt>
                <c:pt idx="19341">
                  <c:v>2.5678679505319582</c:v>
                </c:pt>
                <c:pt idx="19342">
                  <c:v>0.59733553795359229</c:v>
                </c:pt>
                <c:pt idx="19343">
                  <c:v>3.1247886390732513</c:v>
                </c:pt>
                <c:pt idx="19344">
                  <c:v>2.9934194289277434</c:v>
                </c:pt>
                <c:pt idx="19345">
                  <c:v>0.62877020254604254</c:v>
                </c:pt>
                <c:pt idx="19346">
                  <c:v>1.3732003183873274</c:v>
                </c:pt>
                <c:pt idx="19347">
                  <c:v>3.8254198348325561</c:v>
                </c:pt>
                <c:pt idx="19348">
                  <c:v>6.102493031546472</c:v>
                </c:pt>
                <c:pt idx="19349">
                  <c:v>3.4751053848737556</c:v>
                </c:pt>
                <c:pt idx="19350">
                  <c:v>1.3294105816721578</c:v>
                </c:pt>
                <c:pt idx="19351">
                  <c:v>3.5188951215889239</c:v>
                </c:pt>
                <c:pt idx="19352">
                  <c:v>0.86007166240290611</c:v>
                </c:pt>
                <c:pt idx="19353">
                  <c:v>2.436499888307301</c:v>
                </c:pt>
                <c:pt idx="19354">
                  <c:v>6.2024149499701657</c:v>
                </c:pt>
                <c:pt idx="19355">
                  <c:v>3.5750422262685162</c:v>
                </c:pt>
                <c:pt idx="19356">
                  <c:v>2.9181904359367183</c:v>
                </c:pt>
                <c:pt idx="19357">
                  <c:v>3.7064102884931724</c:v>
                </c:pt>
                <c:pt idx="19358">
                  <c:v>3.049558498161375</c:v>
                </c:pt>
                <c:pt idx="19359">
                  <c:v>2.4802930687850244</c:v>
                </c:pt>
                <c:pt idx="19360">
                  <c:v>0.86007166240290611</c:v>
                </c:pt>
                <c:pt idx="19361">
                  <c:v>2.261350124813434</c:v>
                </c:pt>
                <c:pt idx="19362">
                  <c:v>1.9986025211556073</c:v>
                </c:pt>
                <c:pt idx="19363">
                  <c:v>2.3365664906750947</c:v>
                </c:pt>
                <c:pt idx="19364">
                  <c:v>3.8254198348325561</c:v>
                </c:pt>
                <c:pt idx="19365">
                  <c:v>1.8548862743333394</c:v>
                </c:pt>
                <c:pt idx="19366">
                  <c:v>2.0738349579091859</c:v>
                </c:pt>
                <c:pt idx="19367">
                  <c:v>7.1863334971799017E-2</c:v>
                </c:pt>
                <c:pt idx="19368">
                  <c:v>0.14709101933305341</c:v>
                </c:pt>
                <c:pt idx="19369">
                  <c:v>0.11564499032417513</c:v>
                </c:pt>
                <c:pt idx="19370">
                  <c:v>1.3417622100323232</c:v>
                </c:pt>
                <c:pt idx="19371">
                  <c:v>0.10329789625137262</c:v>
                </c:pt>
                <c:pt idx="19372">
                  <c:v>0.59733553795359229</c:v>
                </c:pt>
                <c:pt idx="19373">
                  <c:v>1.3732003183873274</c:v>
                </c:pt>
                <c:pt idx="19374">
                  <c:v>1.8548862743333394</c:v>
                </c:pt>
                <c:pt idx="19375">
                  <c:v>0.81628996113369579</c:v>
                </c:pt>
                <c:pt idx="19376">
                  <c:v>1.6044983344816368</c:v>
                </c:pt>
                <c:pt idx="19377">
                  <c:v>3.6188239275377261</c:v>
                </c:pt>
                <c:pt idx="19378">
                  <c:v>2.6992474919651279</c:v>
                </c:pt>
                <c:pt idx="19379">
                  <c:v>2.0861888821110539</c:v>
                </c:pt>
                <c:pt idx="19380">
                  <c:v>2.862050218782235</c:v>
                </c:pt>
                <c:pt idx="19381">
                  <c:v>1.3294105816721578</c:v>
                </c:pt>
                <c:pt idx="19382">
                  <c:v>3.387525911443416</c:v>
                </c:pt>
                <c:pt idx="19383">
                  <c:v>2.1176246946243555</c:v>
                </c:pt>
                <c:pt idx="19384">
                  <c:v>2.4241528516305415</c:v>
                </c:pt>
                <c:pt idx="19385">
                  <c:v>1.8548862743333394</c:v>
                </c:pt>
                <c:pt idx="19386">
                  <c:v>5.1391119362876374</c:v>
                </c:pt>
                <c:pt idx="19387">
                  <c:v>1.8548862743333394</c:v>
                </c:pt>
                <c:pt idx="19388">
                  <c:v>0.49740202552930057</c:v>
                </c:pt>
                <c:pt idx="19389">
                  <c:v>1.1542539306531829</c:v>
                </c:pt>
                <c:pt idx="19390">
                  <c:v>2.9496296922125733</c:v>
                </c:pt>
                <c:pt idx="19391">
                  <c:v>0.10329789625137262</c:v>
                </c:pt>
                <c:pt idx="19392">
                  <c:v>0.64112871843131558</c:v>
                </c:pt>
                <c:pt idx="19393">
                  <c:v>2.6116611310096816</c:v>
                </c:pt>
                <c:pt idx="19394">
                  <c:v>0.11564499032417513</c:v>
                </c:pt>
                <c:pt idx="19395">
                  <c:v>1.2856208449569886</c:v>
                </c:pt>
                <c:pt idx="19396">
                  <c:v>1.6044983344816368</c:v>
                </c:pt>
                <c:pt idx="19397">
                  <c:v>0.37839259398200198</c:v>
                </c:pt>
                <c:pt idx="19398">
                  <c:v>2.2489939047698639</c:v>
                </c:pt>
                <c:pt idx="19399">
                  <c:v>1.5921490019631743</c:v>
                </c:pt>
                <c:pt idx="19400">
                  <c:v>1.6044983344816368</c:v>
                </c:pt>
                <c:pt idx="19401">
                  <c:v>3.3122946226106889</c:v>
                </c:pt>
                <c:pt idx="19402">
                  <c:v>2.7868223737120617</c:v>
                </c:pt>
                <c:pt idx="19403">
                  <c:v>1.6482915149593602</c:v>
                </c:pt>
                <c:pt idx="19404">
                  <c:v>0.72870360017824909</c:v>
                </c:pt>
                <c:pt idx="19405">
                  <c:v>0.59733553795359229</c:v>
                </c:pt>
                <c:pt idx="19406">
                  <c:v>0.54119520600702387</c:v>
                </c:pt>
                <c:pt idx="19407">
                  <c:v>2.8070154494075697E-2</c:v>
                </c:pt>
                <c:pt idx="19408">
                  <c:v>0.27845908155771026</c:v>
                </c:pt>
                <c:pt idx="19409">
                  <c:v>0.10329789625137262</c:v>
                </c:pt>
                <c:pt idx="19410">
                  <c:v>3.3437361747282472</c:v>
                </c:pt>
                <c:pt idx="19411">
                  <c:v>4.5260533264335638</c:v>
                </c:pt>
                <c:pt idx="19412">
                  <c:v>0.32225226203543356</c:v>
                </c:pt>
                <c:pt idx="19413">
                  <c:v>0.37839259398200198</c:v>
                </c:pt>
                <c:pt idx="19414">
                  <c:v>3.2999464380130772</c:v>
                </c:pt>
                <c:pt idx="19415">
                  <c:v>4.0005810775349362</c:v>
                </c:pt>
                <c:pt idx="19416">
                  <c:v>0.99143960983547785</c:v>
                </c:pt>
                <c:pt idx="19417">
                  <c:v>0.72870360017824909</c:v>
                </c:pt>
                <c:pt idx="19418">
                  <c:v>4.713573085021217</c:v>
                </c:pt>
                <c:pt idx="19419">
                  <c:v>5.1952521534421212</c:v>
                </c:pt>
                <c:pt idx="19420">
                  <c:v>4.6697799045434936</c:v>
                </c:pt>
                <c:pt idx="19421">
                  <c:v>0.50976065620665878</c:v>
                </c:pt>
                <c:pt idx="19422">
                  <c:v>5.3142731789900175</c:v>
                </c:pt>
                <c:pt idx="19423">
                  <c:v>3.9130061957880025</c:v>
                </c:pt>
                <c:pt idx="19424">
                  <c:v>5.1391119362876374</c:v>
                </c:pt>
                <c:pt idx="19425">
                  <c:v>3.2561567012979085</c:v>
                </c:pt>
                <c:pt idx="19426">
                  <c:v>1.0228858684285262</c:v>
                </c:pt>
                <c:pt idx="19427">
                  <c:v>0.97909268795080273</c:v>
                </c:pt>
                <c:pt idx="19428">
                  <c:v>1.8986760110485084</c:v>
                </c:pt>
                <c:pt idx="19429">
                  <c:v>3.6188239275377261</c:v>
                </c:pt>
                <c:pt idx="19430">
                  <c:v>2.5678679505319582</c:v>
                </c:pt>
                <c:pt idx="19431">
                  <c:v>1.1104607501754598</c:v>
                </c:pt>
                <c:pt idx="19432">
                  <c:v>0.49740202552930057</c:v>
                </c:pt>
                <c:pt idx="19433">
                  <c:v>0.46596747572893543</c:v>
                </c:pt>
                <c:pt idx="19434">
                  <c:v>0.64112871843131558</c:v>
                </c:pt>
                <c:pt idx="19435">
                  <c:v>3.3560878030884123</c:v>
                </c:pt>
                <c:pt idx="19436">
                  <c:v>0.42217429525121219</c:v>
                </c:pt>
                <c:pt idx="19437">
                  <c:v>3.5188951215889239</c:v>
                </c:pt>
                <c:pt idx="19438">
                  <c:v>7.197230709821449</c:v>
                </c:pt>
                <c:pt idx="19439">
                  <c:v>5.6208024839170543</c:v>
                </c:pt>
                <c:pt idx="19440">
                  <c:v>7.197230709821449</c:v>
                </c:pt>
                <c:pt idx="19441">
                  <c:v>5.5770093034393318</c:v>
                </c:pt>
                <c:pt idx="19442">
                  <c:v>4.6136396873890106</c:v>
                </c:pt>
                <c:pt idx="19443">
                  <c:v>2.6431015352063882</c:v>
                </c:pt>
                <c:pt idx="19444">
                  <c:v>0.77249678065597249</c:v>
                </c:pt>
                <c:pt idx="19445">
                  <c:v>17.938008141513848</c:v>
                </c:pt>
                <c:pt idx="19446">
                  <c:v>31.381538815451286</c:v>
                </c:pt>
                <c:pt idx="19447">
                  <c:v>20.915714829828769</c:v>
                </c:pt>
                <c:pt idx="19448">
                  <c:v>12.245353847750341</c:v>
                </c:pt>
                <c:pt idx="19449">
                  <c:v>1.2103941478076663</c:v>
                </c:pt>
                <c:pt idx="19450">
                  <c:v>3.387525911443416</c:v>
                </c:pt>
                <c:pt idx="19451">
                  <c:v>8.2919683880964286</c:v>
                </c:pt>
                <c:pt idx="19452">
                  <c:v>8.7736589357258445</c:v>
                </c:pt>
                <c:pt idx="19453">
                  <c:v>12.583370621628987</c:v>
                </c:pt>
                <c:pt idx="19454">
                  <c:v>10.131144217658651</c:v>
                </c:pt>
                <c:pt idx="19455">
                  <c:v>10.35008716163024</c:v>
                </c:pt>
                <c:pt idx="19456">
                  <c:v>7.9416573819001819</c:v>
                </c:pt>
                <c:pt idx="19457">
                  <c:v>6.7155401621920321</c:v>
                </c:pt>
                <c:pt idx="19458">
                  <c:v>0.64112871843131558</c:v>
                </c:pt>
                <c:pt idx="19459">
                  <c:v>0.33459941350427863</c:v>
                </c:pt>
                <c:pt idx="19460">
                  <c:v>1.2418288124001164</c:v>
                </c:pt>
                <c:pt idx="19461">
                  <c:v>0.37839259398200198</c:v>
                </c:pt>
                <c:pt idx="19462">
                  <c:v>3.5312490457907924</c:v>
                </c:pt>
                <c:pt idx="19463">
                  <c:v>5.6331495205938147</c:v>
                </c:pt>
                <c:pt idx="19464">
                  <c:v>0.19087272060226354</c:v>
                </c:pt>
                <c:pt idx="19465">
                  <c:v>2.3804170671953835</c:v>
                </c:pt>
                <c:pt idx="19466">
                  <c:v>4.2633172019842496</c:v>
                </c:pt>
                <c:pt idx="19467">
                  <c:v>6.6717584609228222</c:v>
                </c:pt>
                <c:pt idx="19468">
                  <c:v>3.8254198348325561</c:v>
                </c:pt>
                <c:pt idx="19469">
                  <c:v>0.59733553795359229</c:v>
                </c:pt>
                <c:pt idx="19470">
                  <c:v>2.436499888307301</c:v>
                </c:pt>
                <c:pt idx="19471">
                  <c:v>2.5678679505319582</c:v>
                </c:pt>
                <c:pt idx="19472">
                  <c:v>1.2979690295545998</c:v>
                </c:pt>
                <c:pt idx="19473">
                  <c:v>1.7796595771840169</c:v>
                </c:pt>
                <c:pt idx="19474">
                  <c:v>1.6044983344816368</c:v>
                </c:pt>
                <c:pt idx="19475">
                  <c:v>4.4508254813633901</c:v>
                </c:pt>
                <c:pt idx="19476">
                  <c:v>4.2756757178695235</c:v>
                </c:pt>
                <c:pt idx="19477">
                  <c:v>1.5169234527347033</c:v>
                </c:pt>
                <c:pt idx="19478">
                  <c:v>1.5723025983647637E-2</c:v>
                </c:pt>
                <c:pt idx="19479">
                  <c:v>3.0809989023580822</c:v>
                </c:pt>
                <c:pt idx="19480">
                  <c:v>4.1757423202373163</c:v>
                </c:pt>
                <c:pt idx="19481">
                  <c:v>0.23466590107998689</c:v>
                </c:pt>
                <c:pt idx="19482">
                  <c:v>7.1220028647512752</c:v>
                </c:pt>
                <c:pt idx="19483">
                  <c:v>3.0057653176836516</c:v>
                </c:pt>
                <c:pt idx="19484">
                  <c:v>2.6992474919651279</c:v>
                </c:pt>
                <c:pt idx="19485">
                  <c:v>0.64112871843131558</c:v>
                </c:pt>
                <c:pt idx="19486">
                  <c:v>0.68492189890903887</c:v>
                </c:pt>
                <c:pt idx="19487">
                  <c:v>3.1247886390732513</c:v>
                </c:pt>
                <c:pt idx="19488">
                  <c:v>6.3652291559957854</c:v>
                </c:pt>
                <c:pt idx="19489">
                  <c:v>3.0372091656429125</c:v>
                </c:pt>
                <c:pt idx="19490">
                  <c:v>4.6574328678667332</c:v>
                </c:pt>
                <c:pt idx="19491">
                  <c:v>4.4384784446866306</c:v>
                </c:pt>
                <c:pt idx="19492">
                  <c:v>3.2561567012979085</c:v>
                </c:pt>
                <c:pt idx="19493">
                  <c:v>1.198035631922393</c:v>
                </c:pt>
                <c:pt idx="19494">
                  <c:v>1.5921490019631743</c:v>
                </c:pt>
                <c:pt idx="19495">
                  <c:v>3.2561567012979085</c:v>
                </c:pt>
                <c:pt idx="19496">
                  <c:v>3.387525911443416</c:v>
                </c:pt>
                <c:pt idx="19497">
                  <c:v>3.9130061957880025</c:v>
                </c:pt>
                <c:pt idx="19498">
                  <c:v>5.8397454278886451</c:v>
                </c:pt>
                <c:pt idx="19499">
                  <c:v>8.6546390580988</c:v>
                </c:pt>
                <c:pt idx="19500">
                  <c:v>15.836165062753391</c:v>
                </c:pt>
                <c:pt idx="19501">
                  <c:v>14.522484440506823</c:v>
                </c:pt>
                <c:pt idx="19502">
                  <c:v>5.8083107632961948</c:v>
                </c:pt>
                <c:pt idx="19503">
                  <c:v>3.2247197408637551</c:v>
                </c:pt>
                <c:pt idx="19504">
                  <c:v>3.7501919897623823</c:v>
                </c:pt>
                <c:pt idx="19505">
                  <c:v>5.1514704521729113</c:v>
                </c:pt>
                <c:pt idx="19506">
                  <c:v>2.4678886360656986</c:v>
                </c:pt>
                <c:pt idx="19507">
                  <c:v>5.4018480607369508</c:v>
                </c:pt>
                <c:pt idx="19508">
                  <c:v>4.7450077496136673</c:v>
                </c:pt>
                <c:pt idx="19509">
                  <c:v>7.9416573819001819</c:v>
                </c:pt>
                <c:pt idx="19510">
                  <c:v>7.7664961391978009</c:v>
                </c:pt>
                <c:pt idx="19511">
                  <c:v>6.5403903986981664</c:v>
                </c:pt>
                <c:pt idx="19512">
                  <c:v>7.9854505623779044</c:v>
                </c:pt>
                <c:pt idx="19513">
                  <c:v>5.6645956643947786</c:v>
                </c:pt>
                <c:pt idx="19514">
                  <c:v>3.387525911443416</c:v>
                </c:pt>
                <c:pt idx="19515">
                  <c:v>2.0300452211940168</c:v>
                </c:pt>
                <c:pt idx="19516">
                  <c:v>2.862050218782235</c:v>
                </c:pt>
                <c:pt idx="19517">
                  <c:v>3.7816381335633462</c:v>
                </c:pt>
                <c:pt idx="19518">
                  <c:v>0.76014974397921253</c:v>
                </c:pt>
                <c:pt idx="19519">
                  <c:v>0.58498838648474727</c:v>
                </c:pt>
                <c:pt idx="19520">
                  <c:v>0.11564499032417513</c:v>
                </c:pt>
                <c:pt idx="19521">
                  <c:v>7.1863334971799017E-2</c:v>
                </c:pt>
                <c:pt idx="19522">
                  <c:v>5.2390453339198446</c:v>
                </c:pt>
                <c:pt idx="19523">
                  <c:v>6.6403123171218592</c:v>
                </c:pt>
                <c:pt idx="19524">
                  <c:v>10.493859656574223</c:v>
                </c:pt>
                <c:pt idx="19525">
                  <c:v>6.2900013109256125</c:v>
                </c:pt>
                <c:pt idx="19526">
                  <c:v>5.282838514397568</c:v>
                </c:pt>
                <c:pt idx="19527">
                  <c:v>2.3927181870380907</c:v>
                </c:pt>
                <c:pt idx="19528">
                  <c:v>5.1514704521729113</c:v>
                </c:pt>
                <c:pt idx="19529">
                  <c:v>0.90386484288062929</c:v>
                </c:pt>
                <c:pt idx="19530">
                  <c:v>4.307110382461973</c:v>
                </c:pt>
                <c:pt idx="19531">
                  <c:v>7.197230709821449</c:v>
                </c:pt>
                <c:pt idx="19532">
                  <c:v>8.8612338174727778</c:v>
                </c:pt>
                <c:pt idx="19533">
                  <c:v>9.9559829749562692</c:v>
                </c:pt>
                <c:pt idx="19534">
                  <c:v>10.218719099405584</c:v>
                </c:pt>
                <c:pt idx="19535">
                  <c:v>2.4678886360656986</c:v>
                </c:pt>
                <c:pt idx="19536">
                  <c:v>2.3051318260826443</c:v>
                </c:pt>
                <c:pt idx="19537">
                  <c:v>4.4508254813633901</c:v>
                </c:pt>
                <c:pt idx="19538">
                  <c:v>1.035232790313201</c:v>
                </c:pt>
                <c:pt idx="19539">
                  <c:v>11.106849391177217</c:v>
                </c:pt>
                <c:pt idx="19540">
                  <c:v>21.003301190784214</c:v>
                </c:pt>
                <c:pt idx="19541">
                  <c:v>10.406274443539628</c:v>
                </c:pt>
                <c:pt idx="19542">
                  <c:v>2.261350124813434</c:v>
                </c:pt>
                <c:pt idx="19543">
                  <c:v>3.8254198348325561</c:v>
                </c:pt>
                <c:pt idx="19544">
                  <c:v>3.3437361747282472</c:v>
                </c:pt>
                <c:pt idx="19545">
                  <c:v>4.6574328678667332</c:v>
                </c:pt>
                <c:pt idx="19546">
                  <c:v>2.5993117984912186</c:v>
                </c:pt>
                <c:pt idx="19547">
                  <c:v>5.533227602170121</c:v>
                </c:pt>
                <c:pt idx="19548">
                  <c:v>7.6789212574508676</c:v>
                </c:pt>
                <c:pt idx="19549">
                  <c:v>5.4894344216923985</c:v>
                </c:pt>
                <c:pt idx="19550">
                  <c:v>6.321435975518062</c:v>
                </c:pt>
                <c:pt idx="19551">
                  <c:v>2.3804170671953835</c:v>
                </c:pt>
                <c:pt idx="19552">
                  <c:v>3.6940517726078994</c:v>
                </c:pt>
                <c:pt idx="19553">
                  <c:v>3.5626848583040935</c:v>
                </c:pt>
                <c:pt idx="19554">
                  <c:v>4.6574328678667332</c:v>
                </c:pt>
                <c:pt idx="19555">
                  <c:v>1.0666675696977364</c:v>
                </c:pt>
                <c:pt idx="19556">
                  <c:v>1.8986760110485084</c:v>
                </c:pt>
                <c:pt idx="19557">
                  <c:v>1.1104607501754598</c:v>
                </c:pt>
                <c:pt idx="19558">
                  <c:v>2.0300452211940168</c:v>
                </c:pt>
                <c:pt idx="19559">
                  <c:v>8.2919683880964286</c:v>
                </c:pt>
                <c:pt idx="19560">
                  <c:v>8.1168186246025602</c:v>
                </c:pt>
                <c:pt idx="19561">
                  <c:v>8.686084053978913</c:v>
                </c:pt>
                <c:pt idx="19562">
                  <c:v>5.5770093034393318</c:v>
                </c:pt>
                <c:pt idx="19563">
                  <c:v>0.19087272060226354</c:v>
                </c:pt>
                <c:pt idx="19564">
                  <c:v>3.0933516786390984</c:v>
                </c:pt>
                <c:pt idx="19565">
                  <c:v>22.886350555283752</c:v>
                </c:pt>
                <c:pt idx="19566">
                  <c:v>24.550261829266979</c:v>
                </c:pt>
                <c:pt idx="19567">
                  <c:v>24.594112405787268</c:v>
                </c:pt>
                <c:pt idx="19568">
                  <c:v>29.367167305561146</c:v>
                </c:pt>
                <c:pt idx="19569">
                  <c:v>30.943607010674057</c:v>
                </c:pt>
                <c:pt idx="19570">
                  <c:v>18.813871751068316</c:v>
                </c:pt>
                <c:pt idx="19571">
                  <c:v>3.0933516786390984</c:v>
                </c:pt>
                <c:pt idx="19572">
                  <c:v>12.189254955746502</c:v>
                </c:pt>
                <c:pt idx="19573">
                  <c:v>19.326946454772724</c:v>
                </c:pt>
                <c:pt idx="19574">
                  <c:v>20.509304931628687</c:v>
                </c:pt>
                <c:pt idx="19575">
                  <c:v>18.88912944208062</c:v>
                </c:pt>
                <c:pt idx="19576">
                  <c:v>14.641477915954287</c:v>
                </c:pt>
                <c:pt idx="19577">
                  <c:v>15.079409720731521</c:v>
                </c:pt>
                <c:pt idx="19578">
                  <c:v>16.174067044546906</c:v>
                </c:pt>
                <c:pt idx="19579">
                  <c:v>6.2776427950403395</c:v>
                </c:pt>
                <c:pt idx="19580">
                  <c:v>5.326620215666777</c:v>
                </c:pt>
                <c:pt idx="19581">
                  <c:v>0.45362032426009036</c:v>
                </c:pt>
                <c:pt idx="19582">
                  <c:v>0.24702453175734512</c:v>
                </c:pt>
                <c:pt idx="19583">
                  <c:v>11.444836319113731</c:v>
                </c:pt>
                <c:pt idx="19584">
                  <c:v>8.4671296307988086</c:v>
                </c:pt>
                <c:pt idx="19585">
                  <c:v>6.8907014048944131</c:v>
                </c:pt>
                <c:pt idx="19586">
                  <c:v>6.5841720999673763</c:v>
                </c:pt>
                <c:pt idx="19587">
                  <c:v>4.5698465069112872</c:v>
                </c:pt>
                <c:pt idx="19588">
                  <c:v>4.2633172019842496</c:v>
                </c:pt>
                <c:pt idx="19589">
                  <c:v>0.76014974397921253</c:v>
                </c:pt>
                <c:pt idx="19590">
                  <c:v>1.3855553905100464</c:v>
                </c:pt>
                <c:pt idx="19591">
                  <c:v>4.5384118423188369</c:v>
                </c:pt>
                <c:pt idx="19592">
                  <c:v>5.107677271695187</c:v>
                </c:pt>
                <c:pt idx="19593">
                  <c:v>3.049558498161375</c:v>
                </c:pt>
                <c:pt idx="19594">
                  <c:v>5.9396788255208524</c:v>
                </c:pt>
                <c:pt idx="19595">
                  <c:v>11.676099897582501</c:v>
                </c:pt>
                <c:pt idx="19596">
                  <c:v>17.062259324044511</c:v>
                </c:pt>
                <c:pt idx="19597">
                  <c:v>18.244617800900475</c:v>
                </c:pt>
                <c:pt idx="19598">
                  <c:v>5.895885645043129</c:v>
                </c:pt>
                <c:pt idx="19599">
                  <c:v>5.7083773656639885</c:v>
                </c:pt>
                <c:pt idx="19600">
                  <c:v>10.963145771484314</c:v>
                </c:pt>
                <c:pt idx="19601">
                  <c:v>5.7521705461417119</c:v>
                </c:pt>
                <c:pt idx="19602">
                  <c:v>6.4090108572649962</c:v>
                </c:pt>
                <c:pt idx="19603">
                  <c:v>3.2999464380130772</c:v>
                </c:pt>
                <c:pt idx="19604">
                  <c:v>1.8548862743333394</c:v>
                </c:pt>
                <c:pt idx="19605">
                  <c:v>2.730681008636727</c:v>
                </c:pt>
                <c:pt idx="19606">
                  <c:v>1.3732003183873274</c:v>
                </c:pt>
                <c:pt idx="19607">
                  <c:v>1.1228076720601343</c:v>
                </c:pt>
                <c:pt idx="19608">
                  <c:v>0.77249678065597249</c:v>
                </c:pt>
                <c:pt idx="19609">
                  <c:v>1.6044983344816368</c:v>
                </c:pt>
                <c:pt idx="19610">
                  <c:v>3.7501919897623823</c:v>
                </c:pt>
                <c:pt idx="19611">
                  <c:v>0.68492189890903887</c:v>
                </c:pt>
                <c:pt idx="19612">
                  <c:v>0.32225226203543356</c:v>
                </c:pt>
                <c:pt idx="19613">
                  <c:v>4.7888009300913907</c:v>
                </c:pt>
                <c:pt idx="19614">
                  <c:v>2.5993117984912186</c:v>
                </c:pt>
                <c:pt idx="19615">
                  <c:v>1.8548862743333394</c:v>
                </c:pt>
                <c:pt idx="19616">
                  <c:v>1.6359375907574925</c:v>
                </c:pt>
                <c:pt idx="19617">
                  <c:v>0.93529950747307955</c:v>
                </c:pt>
                <c:pt idx="19618">
                  <c:v>0.64112871843131558</c:v>
                </c:pt>
                <c:pt idx="19619">
                  <c:v>5.3704133961445013</c:v>
                </c:pt>
                <c:pt idx="19620">
                  <c:v>27.703141239492794</c:v>
                </c:pt>
                <c:pt idx="19621">
                  <c:v>22.054337522249575</c:v>
                </c:pt>
                <c:pt idx="19622">
                  <c:v>3.2561567012979085</c:v>
                </c:pt>
                <c:pt idx="19623">
                  <c:v>5.6208024839170543</c:v>
                </c:pt>
                <c:pt idx="19624">
                  <c:v>6.2338610937711287</c:v>
                </c:pt>
                <c:pt idx="19625">
                  <c:v>5.3142731789900175</c:v>
                </c:pt>
                <c:pt idx="19626">
                  <c:v>9.1677631223998155</c:v>
                </c:pt>
                <c:pt idx="19627">
                  <c:v>9.0801882406528804</c:v>
                </c:pt>
                <c:pt idx="19628">
                  <c:v>6.321435975518062</c:v>
                </c:pt>
                <c:pt idx="19629">
                  <c:v>7.197230709821449</c:v>
                </c:pt>
                <c:pt idx="19630">
                  <c:v>10.393880342107964</c:v>
                </c:pt>
                <c:pt idx="19631">
                  <c:v>6.2776427950403395</c:v>
                </c:pt>
                <c:pt idx="19632">
                  <c:v>7.5913348964954208</c:v>
                </c:pt>
                <c:pt idx="19633">
                  <c:v>5.2266982972430851</c:v>
                </c:pt>
                <c:pt idx="19634">
                  <c:v>3.1247886390732513</c:v>
                </c:pt>
                <c:pt idx="19635">
                  <c:v>5.5770093034393318</c:v>
                </c:pt>
                <c:pt idx="19636">
                  <c:v>4.307110382461973</c:v>
                </c:pt>
                <c:pt idx="19637">
                  <c:v>1.5723025983647637E-2</c:v>
                </c:pt>
                <c:pt idx="19638">
                  <c:v>5.501781458369158</c:v>
                </c:pt>
                <c:pt idx="19639">
                  <c:v>18.638699029157419</c:v>
                </c:pt>
                <c:pt idx="19640">
                  <c:v>15.836165062753391</c:v>
                </c:pt>
                <c:pt idx="19641">
                  <c:v>14.259725357640479</c:v>
                </c:pt>
                <c:pt idx="19642">
                  <c:v>14.566220224941977</c:v>
                </c:pt>
                <c:pt idx="19643">
                  <c:v>17.062259324044511</c:v>
                </c:pt>
                <c:pt idx="19644">
                  <c:v>4.05672129468942</c:v>
                </c:pt>
                <c:pt idx="19645">
                  <c:v>5.8835386083663694</c:v>
                </c:pt>
                <c:pt idx="19646">
                  <c:v>6.4090108572649962</c:v>
                </c:pt>
                <c:pt idx="19647">
                  <c:v>9.0363950601751597</c:v>
                </c:pt>
                <c:pt idx="19648">
                  <c:v>11.401043138636009</c:v>
                </c:pt>
                <c:pt idx="19649">
                  <c:v>13.634326598634756</c:v>
                </c:pt>
                <c:pt idx="19650">
                  <c:v>8.686084053978913</c:v>
                </c:pt>
                <c:pt idx="19651">
                  <c:v>9.9121897944785466</c:v>
                </c:pt>
                <c:pt idx="19652">
                  <c:v>8.3357615685741511</c:v>
                </c:pt>
                <c:pt idx="19653">
                  <c:v>5.7959637266194344</c:v>
                </c:pt>
                <c:pt idx="19654">
                  <c:v>3.2123681125035901</c:v>
                </c:pt>
                <c:pt idx="19655">
                  <c:v>2.6992474919651279</c:v>
                </c:pt>
                <c:pt idx="19656">
                  <c:v>5.895885645043129</c:v>
                </c:pt>
                <c:pt idx="19657">
                  <c:v>1.9548208198863972</c:v>
                </c:pt>
                <c:pt idx="19658">
                  <c:v>0.36603396330464372</c:v>
                </c:pt>
                <c:pt idx="19659">
                  <c:v>5.895885645043129</c:v>
                </c:pt>
                <c:pt idx="19660">
                  <c:v>15.179324751630105</c:v>
                </c:pt>
                <c:pt idx="19661">
                  <c:v>2.8306155541897851</c:v>
                </c:pt>
                <c:pt idx="19662">
                  <c:v>1.0228858684285262</c:v>
                </c:pt>
                <c:pt idx="19663">
                  <c:v>0.93529950747307955</c:v>
                </c:pt>
                <c:pt idx="19664">
                  <c:v>0.84772462572614615</c:v>
                </c:pt>
                <c:pt idx="19665">
                  <c:v>1.3855553905100464</c:v>
                </c:pt>
                <c:pt idx="19666">
                  <c:v>3.6188239275377261</c:v>
                </c:pt>
                <c:pt idx="19667">
                  <c:v>3.8254198348325561</c:v>
                </c:pt>
                <c:pt idx="19668">
                  <c:v>5.9273317888440928</c:v>
                </c:pt>
                <c:pt idx="19669">
                  <c:v>10.481455223854896</c:v>
                </c:pt>
                <c:pt idx="19670">
                  <c:v>5.7521705461417119</c:v>
                </c:pt>
                <c:pt idx="19671">
                  <c:v>9.1239814211306065</c:v>
                </c:pt>
                <c:pt idx="19672">
                  <c:v>11.00693895196204</c:v>
                </c:pt>
                <c:pt idx="19673">
                  <c:v>11.225881895933627</c:v>
                </c:pt>
                <c:pt idx="19674">
                  <c:v>2.6431015352063882</c:v>
                </c:pt>
                <c:pt idx="19675">
                  <c:v>13.515298685561749</c:v>
                </c:pt>
                <c:pt idx="19676">
                  <c:v>25.032044210564496</c:v>
                </c:pt>
                <c:pt idx="19677">
                  <c:v>13.077366880784517</c:v>
                </c:pt>
                <c:pt idx="19678">
                  <c:v>6.5965306158526502</c:v>
                </c:pt>
                <c:pt idx="19679">
                  <c:v>4.9325160289928078</c:v>
                </c:pt>
                <c:pt idx="19680">
                  <c:v>8.0853724808015972</c:v>
                </c:pt>
                <c:pt idx="19681">
                  <c:v>7.5599002319029704</c:v>
                </c:pt>
                <c:pt idx="19682">
                  <c:v>6.9906348025266203</c:v>
                </c:pt>
                <c:pt idx="19683">
                  <c:v>0.20323135127962177</c:v>
                </c:pt>
                <c:pt idx="19684">
                  <c:v>12.189254955746502</c:v>
                </c:pt>
                <c:pt idx="19685">
                  <c:v>8.0292322636471134</c:v>
                </c:pt>
                <c:pt idx="19686">
                  <c:v>7.197230709821449</c:v>
                </c:pt>
                <c:pt idx="19687">
                  <c:v>10.481455223854896</c:v>
                </c:pt>
                <c:pt idx="19688">
                  <c:v>10.963145771484314</c:v>
                </c:pt>
                <c:pt idx="19689">
                  <c:v>0.54119520600702387</c:v>
                </c:pt>
                <c:pt idx="19690">
                  <c:v>13.471562901126594</c:v>
                </c:pt>
                <c:pt idx="19691">
                  <c:v>13.383976540171147</c:v>
                </c:pt>
                <c:pt idx="19692">
                  <c:v>0.19087272060226354</c:v>
                </c:pt>
                <c:pt idx="19693">
                  <c:v>2.730681008636727</c:v>
                </c:pt>
                <c:pt idx="19694">
                  <c:v>0.72870360017824909</c:v>
                </c:pt>
                <c:pt idx="19695">
                  <c:v>2.0738349579091859</c:v>
                </c:pt>
                <c:pt idx="19696">
                  <c:v>3.1247886390732513</c:v>
                </c:pt>
                <c:pt idx="19697">
                  <c:v>9.5180856078045757</c:v>
                </c:pt>
                <c:pt idx="19698">
                  <c:v>20.684477653539581</c:v>
                </c:pt>
                <c:pt idx="19699">
                  <c:v>21.034823097361365</c:v>
                </c:pt>
                <c:pt idx="19700">
                  <c:v>16.655849425844426</c:v>
                </c:pt>
                <c:pt idx="19701">
                  <c:v>8.8612338174727778</c:v>
                </c:pt>
                <c:pt idx="19702">
                  <c:v>6.6841066455204334</c:v>
                </c:pt>
                <c:pt idx="19703">
                  <c:v>6.9906348025266203</c:v>
                </c:pt>
                <c:pt idx="19704">
                  <c:v>4.8887228485150835</c:v>
                </c:pt>
                <c:pt idx="19705">
                  <c:v>16.974672963089063</c:v>
                </c:pt>
                <c:pt idx="19706">
                  <c:v>29.060672438259651</c:v>
                </c:pt>
                <c:pt idx="19707">
                  <c:v>17.587777489777192</c:v>
                </c:pt>
                <c:pt idx="19708">
                  <c:v>2.9619836164144417</c:v>
                </c:pt>
                <c:pt idx="19709">
                  <c:v>4.5260533264335638</c:v>
                </c:pt>
                <c:pt idx="19710">
                  <c:v>4.4384784446866306</c:v>
                </c:pt>
                <c:pt idx="19711">
                  <c:v>4.0881559592818695</c:v>
                </c:pt>
                <c:pt idx="19712">
                  <c:v>5.9711134901133018</c:v>
                </c:pt>
                <c:pt idx="19713">
                  <c:v>3.8254198348325561</c:v>
                </c:pt>
                <c:pt idx="19714">
                  <c:v>1.0666675696977364</c:v>
                </c:pt>
                <c:pt idx="19715">
                  <c:v>1.8986760110485084</c:v>
                </c:pt>
                <c:pt idx="19716">
                  <c:v>4.876375811838324</c:v>
                </c:pt>
                <c:pt idx="19717">
                  <c:v>1.9424657477636782</c:v>
                </c:pt>
                <c:pt idx="19718">
                  <c:v>4.6697799045434936</c:v>
                </c:pt>
                <c:pt idx="19719">
                  <c:v>3.2247197408637551</c:v>
                </c:pt>
                <c:pt idx="19720">
                  <c:v>5.3142731789900175</c:v>
                </c:pt>
                <c:pt idx="19721">
                  <c:v>2.0300452211940168</c:v>
                </c:pt>
                <c:pt idx="19722">
                  <c:v>4.1319491397595938</c:v>
                </c:pt>
                <c:pt idx="19723">
                  <c:v>7.7227029587200775</c:v>
                </c:pt>
                <c:pt idx="19724">
                  <c:v>1.9424657477636782</c:v>
                </c:pt>
                <c:pt idx="19725">
                  <c:v>0.67256338302376595</c:v>
                </c:pt>
                <c:pt idx="19726">
                  <c:v>0.90386484288062929</c:v>
                </c:pt>
                <c:pt idx="19727">
                  <c:v>8.3919029336494848</c:v>
                </c:pt>
                <c:pt idx="19728">
                  <c:v>6.3775761926725458</c:v>
                </c:pt>
                <c:pt idx="19729">
                  <c:v>5.0201023899482538</c:v>
                </c:pt>
                <c:pt idx="19730">
                  <c:v>1.4607797918176659</c:v>
                </c:pt>
                <c:pt idx="19731">
                  <c:v>5.4894344216923985</c:v>
                </c:pt>
                <c:pt idx="19732">
                  <c:v>7.5037600147484866</c:v>
                </c:pt>
                <c:pt idx="19733">
                  <c:v>4.1319491397595938</c:v>
                </c:pt>
                <c:pt idx="19734">
                  <c:v>0.90386484288062929</c:v>
                </c:pt>
                <c:pt idx="19735">
                  <c:v>5.8521039437739191</c:v>
                </c:pt>
                <c:pt idx="19736">
                  <c:v>3.7816381335633462</c:v>
                </c:pt>
                <c:pt idx="19737">
                  <c:v>5.5770093034393318</c:v>
                </c:pt>
                <c:pt idx="19738">
                  <c:v>7.7664961391978009</c:v>
                </c:pt>
                <c:pt idx="19739">
                  <c:v>10.963145771484314</c:v>
                </c:pt>
                <c:pt idx="19740">
                  <c:v>3.6188239275377261</c:v>
                </c:pt>
                <c:pt idx="19741">
                  <c:v>8.7860174516111194</c:v>
                </c:pt>
                <c:pt idx="19742">
                  <c:v>14.916565668763765</c:v>
                </c:pt>
                <c:pt idx="19743">
                  <c:v>25.426125438821444</c:v>
                </c:pt>
                <c:pt idx="19744">
                  <c:v>21.266060273650556</c:v>
                </c:pt>
                <c:pt idx="19745">
                  <c:v>2.1737637638579872</c:v>
                </c:pt>
                <c:pt idx="19746">
                  <c:v>7.3409469566437178</c:v>
                </c:pt>
                <c:pt idx="19747">
                  <c:v>6.3337830121948224</c:v>
                </c:pt>
                <c:pt idx="19748">
                  <c:v>0.11564499032417513</c:v>
                </c:pt>
                <c:pt idx="19749">
                  <c:v>3.4751053848737556</c:v>
                </c:pt>
                <c:pt idx="19750">
                  <c:v>15.704728125277652</c:v>
                </c:pt>
                <c:pt idx="19751">
                  <c:v>13.690471407472643</c:v>
                </c:pt>
                <c:pt idx="19752">
                  <c:v>9.1677631223998155</c:v>
                </c:pt>
                <c:pt idx="19753">
                  <c:v>16.480676703933533</c:v>
                </c:pt>
                <c:pt idx="19754">
                  <c:v>16.611998849324138</c:v>
                </c:pt>
                <c:pt idx="19755">
                  <c:v>19.633556114159351</c:v>
                </c:pt>
                <c:pt idx="19756">
                  <c:v>19.721142475114799</c:v>
                </c:pt>
                <c:pt idx="19757">
                  <c:v>18.276024915392494</c:v>
                </c:pt>
                <c:pt idx="19758">
                  <c:v>22.742584947864877</c:v>
                </c:pt>
                <c:pt idx="19759">
                  <c:v>13.108842870527615</c:v>
                </c:pt>
                <c:pt idx="19760">
                  <c:v>9.4305107260576424</c:v>
                </c:pt>
                <c:pt idx="19761">
                  <c:v>4.876375811838324</c:v>
                </c:pt>
                <c:pt idx="19762">
                  <c:v>4.4946186618411144</c:v>
                </c:pt>
                <c:pt idx="19763">
                  <c:v>13.515298685561749</c:v>
                </c:pt>
                <c:pt idx="19764">
                  <c:v>12.98978051982907</c:v>
                </c:pt>
                <c:pt idx="19765">
                  <c:v>0.77249678065597249</c:v>
                </c:pt>
                <c:pt idx="19766">
                  <c:v>10.393880342107964</c:v>
                </c:pt>
                <c:pt idx="19767">
                  <c:v>13.984637604831002</c:v>
                </c:pt>
                <c:pt idx="19768">
                  <c:v>10.700409647035</c:v>
                </c:pt>
                <c:pt idx="19769">
                  <c:v>3.3122946226106889</c:v>
                </c:pt>
                <c:pt idx="19770">
                  <c:v>12.026445341404289</c:v>
                </c:pt>
                <c:pt idx="19771">
                  <c:v>0.11564499032417513</c:v>
                </c:pt>
                <c:pt idx="19772">
                  <c:v>6.6841066455204334</c:v>
                </c:pt>
                <c:pt idx="19773">
                  <c:v>31.775620043708237</c:v>
                </c:pt>
                <c:pt idx="19774">
                  <c:v>32.60763307674241</c:v>
                </c:pt>
                <c:pt idx="19775">
                  <c:v>12.595699291572126</c:v>
                </c:pt>
                <c:pt idx="19776">
                  <c:v>3.2561567012979085</c:v>
                </c:pt>
                <c:pt idx="19777">
                  <c:v>1.7673068009030002</c:v>
                </c:pt>
                <c:pt idx="19778">
                  <c:v>5.9396788255208524</c:v>
                </c:pt>
                <c:pt idx="19779">
                  <c:v>14.916565668763765</c:v>
                </c:pt>
                <c:pt idx="19780">
                  <c:v>12.727136229047861</c:v>
                </c:pt>
                <c:pt idx="19781">
                  <c:v>9.211556302877538</c:v>
                </c:pt>
                <c:pt idx="19782">
                  <c:v>20.990972520841076</c:v>
                </c:pt>
                <c:pt idx="19783">
                  <c:v>19.852464620505401</c:v>
                </c:pt>
                <c:pt idx="19784">
                  <c:v>16.611998849324138</c:v>
                </c:pt>
                <c:pt idx="19785">
                  <c:v>12.320634497179672</c:v>
                </c:pt>
                <c:pt idx="19786">
                  <c:v>10.787984528781935</c:v>
                </c:pt>
                <c:pt idx="19787">
                  <c:v>4.4384784446866306</c:v>
                </c:pt>
                <c:pt idx="19788">
                  <c:v>1.5483592652480049</c:v>
                </c:pt>
                <c:pt idx="19789">
                  <c:v>3.9130061957880025</c:v>
                </c:pt>
                <c:pt idx="19790">
                  <c:v>1.6359375907574925</c:v>
                </c:pt>
                <c:pt idx="19791">
                  <c:v>4.0005810775349362</c:v>
                </c:pt>
                <c:pt idx="19792">
                  <c:v>3.0372091656429125</c:v>
                </c:pt>
                <c:pt idx="19793">
                  <c:v>0.45362032426009036</c:v>
                </c:pt>
                <c:pt idx="19794">
                  <c:v>1.0790259707909244</c:v>
                </c:pt>
                <c:pt idx="19795">
                  <c:v>3.2561567012979085</c:v>
                </c:pt>
                <c:pt idx="19796">
                  <c:v>0.29080623302655528</c:v>
                </c:pt>
                <c:pt idx="19797">
                  <c:v>14.478633863986531</c:v>
                </c:pt>
                <c:pt idx="19798">
                  <c:v>11.282022113088113</c:v>
                </c:pt>
                <c:pt idx="19799">
                  <c:v>5.5455746388468814</c:v>
                </c:pt>
                <c:pt idx="19800">
                  <c:v>1.0666675696977364</c:v>
                </c:pt>
                <c:pt idx="19801">
                  <c:v>5.1391119362876374</c:v>
                </c:pt>
                <c:pt idx="19802">
                  <c:v>3.2999464380130772</c:v>
                </c:pt>
                <c:pt idx="19803">
                  <c:v>5.501781458369158</c:v>
                </c:pt>
                <c:pt idx="19804">
                  <c:v>0.27845908155771026</c:v>
                </c:pt>
                <c:pt idx="19805">
                  <c:v>8.0853724808015972</c:v>
                </c:pt>
                <c:pt idx="19806">
                  <c:v>27.396646372191295</c:v>
                </c:pt>
                <c:pt idx="19807">
                  <c:v>15.179324751630105</c:v>
                </c:pt>
                <c:pt idx="19808">
                  <c:v>11.182088715455905</c:v>
                </c:pt>
                <c:pt idx="19809">
                  <c:v>8.3795547490518754</c:v>
                </c:pt>
                <c:pt idx="19810">
                  <c:v>10.612823286079553</c:v>
                </c:pt>
                <c:pt idx="19811">
                  <c:v>3.6064768908609657</c:v>
                </c:pt>
                <c:pt idx="19812">
                  <c:v>2.3365664906750947</c:v>
                </c:pt>
                <c:pt idx="19813">
                  <c:v>11.795150769072531</c:v>
                </c:pt>
                <c:pt idx="19814">
                  <c:v>11.970312011774913</c:v>
                </c:pt>
                <c:pt idx="19815">
                  <c:v>0.67256338302376595</c:v>
                </c:pt>
                <c:pt idx="19816">
                  <c:v>13.121217457304807</c:v>
                </c:pt>
                <c:pt idx="19817">
                  <c:v>10.231101721628736</c:v>
                </c:pt>
                <c:pt idx="19818">
                  <c:v>0.99143960983547785</c:v>
                </c:pt>
                <c:pt idx="19819">
                  <c:v>16.493005373876674</c:v>
                </c:pt>
                <c:pt idx="19820">
                  <c:v>25.557447584212046</c:v>
                </c:pt>
                <c:pt idx="19821">
                  <c:v>7.7350626225262022</c:v>
                </c:pt>
                <c:pt idx="19822">
                  <c:v>9.7808217322538908</c:v>
                </c:pt>
                <c:pt idx="19823">
                  <c:v>13.065049690049889</c:v>
                </c:pt>
                <c:pt idx="19824">
                  <c:v>14.334983048652788</c:v>
                </c:pt>
                <c:pt idx="19825">
                  <c:v>25.45753255331346</c:v>
                </c:pt>
                <c:pt idx="19826">
                  <c:v>22.830171308820326</c:v>
                </c:pt>
                <c:pt idx="19827">
                  <c:v>15.82383639281025</c:v>
                </c:pt>
                <c:pt idx="19828">
                  <c:v>0.24702453175734512</c:v>
                </c:pt>
                <c:pt idx="19829">
                  <c:v>8.567063028431015</c:v>
                </c:pt>
                <c:pt idx="19830">
                  <c:v>15.617256556407339</c:v>
                </c:pt>
                <c:pt idx="19831">
                  <c:v>22.404568173986231</c:v>
                </c:pt>
                <c:pt idx="19832">
                  <c:v>31.863206404663678</c:v>
                </c:pt>
                <c:pt idx="19833">
                  <c:v>21.835314223818393</c:v>
                </c:pt>
                <c:pt idx="19834">
                  <c:v>12.508112930616678</c:v>
                </c:pt>
                <c:pt idx="19835">
                  <c:v>5.7959637266194344</c:v>
                </c:pt>
                <c:pt idx="19836">
                  <c:v>25.107187109491676</c:v>
                </c:pt>
                <c:pt idx="19837">
                  <c:v>32.37628110836809</c:v>
                </c:pt>
                <c:pt idx="19838">
                  <c:v>26.902650113035765</c:v>
                </c:pt>
                <c:pt idx="19839">
                  <c:v>18.144702770001892</c:v>
                </c:pt>
                <c:pt idx="19840">
                  <c:v>12.8461067460783</c:v>
                </c:pt>
                <c:pt idx="19841">
                  <c:v>18.88912944208062</c:v>
                </c:pt>
                <c:pt idx="19842">
                  <c:v>14.159810326741894</c:v>
                </c:pt>
                <c:pt idx="19843">
                  <c:v>8.5547159917542537</c:v>
                </c:pt>
                <c:pt idx="19844">
                  <c:v>4.2195355007150406</c:v>
                </c:pt>
                <c:pt idx="19845">
                  <c:v>10.012077275276701</c:v>
                </c:pt>
                <c:pt idx="19846">
                  <c:v>24.900607273088763</c:v>
                </c:pt>
                <c:pt idx="19847">
                  <c:v>14.916565668763765</c:v>
                </c:pt>
                <c:pt idx="19848">
                  <c:v>8.172958841757044</c:v>
                </c:pt>
                <c:pt idx="19849">
                  <c:v>1.5607051540039136</c:v>
                </c:pt>
                <c:pt idx="19850">
                  <c:v>3.3437361747282472</c:v>
                </c:pt>
                <c:pt idx="19851">
                  <c:v>1.7673068009030002</c:v>
                </c:pt>
                <c:pt idx="19852">
                  <c:v>1.035232790313201</c:v>
                </c:pt>
                <c:pt idx="19853">
                  <c:v>0.72870360017824909</c:v>
                </c:pt>
                <c:pt idx="19854">
                  <c:v>0.71635656350148913</c:v>
                </c:pt>
                <c:pt idx="19855">
                  <c:v>5.1514704521729113</c:v>
                </c:pt>
                <c:pt idx="19856">
                  <c:v>9.048753576060431</c:v>
                </c:pt>
                <c:pt idx="19857">
                  <c:v>16.755764456743012</c:v>
                </c:pt>
                <c:pt idx="19858">
                  <c:v>16.31783265196578</c:v>
                </c:pt>
                <c:pt idx="19859">
                  <c:v>10.187249997187594</c:v>
                </c:pt>
                <c:pt idx="19860">
                  <c:v>6.3337830121948224</c:v>
                </c:pt>
                <c:pt idx="19861">
                  <c:v>1.9424657477636782</c:v>
                </c:pt>
                <c:pt idx="19862">
                  <c:v>0.14709101933305341</c:v>
                </c:pt>
                <c:pt idx="19863">
                  <c:v>4.701214569135943</c:v>
                </c:pt>
                <c:pt idx="19864">
                  <c:v>4.307110382461973</c:v>
                </c:pt>
                <c:pt idx="19865">
                  <c:v>3.2123681125035901</c:v>
                </c:pt>
                <c:pt idx="19866">
                  <c:v>9.7808217322538908</c:v>
                </c:pt>
                <c:pt idx="19867">
                  <c:v>8.8612338174727778</c:v>
                </c:pt>
                <c:pt idx="19868">
                  <c:v>1.0228858684285262</c:v>
                </c:pt>
                <c:pt idx="19869">
                  <c:v>4.1757423202373163</c:v>
                </c:pt>
                <c:pt idx="19870">
                  <c:v>1.8110965376181696</c:v>
                </c:pt>
                <c:pt idx="19871">
                  <c:v>8.567063028431015</c:v>
                </c:pt>
                <c:pt idx="19872">
                  <c:v>10.668917586399985</c:v>
                </c:pt>
                <c:pt idx="19873">
                  <c:v>8.260534871424829</c:v>
                </c:pt>
                <c:pt idx="19874">
                  <c:v>3.4874558653130689</c:v>
                </c:pt>
                <c:pt idx="19875">
                  <c:v>3.6940517726078994</c:v>
                </c:pt>
                <c:pt idx="19876">
                  <c:v>4.5698465069112872</c:v>
                </c:pt>
                <c:pt idx="19877">
                  <c:v>4.9639506935852582</c:v>
                </c:pt>
                <c:pt idx="19878">
                  <c:v>5.0515370545407041</c:v>
                </c:pt>
                <c:pt idx="19879">
                  <c:v>0.99143960983547785</c:v>
                </c:pt>
                <c:pt idx="19880">
                  <c:v>13.77805776842809</c:v>
                </c:pt>
                <c:pt idx="19881">
                  <c:v>4.876375811838324</c:v>
                </c:pt>
                <c:pt idx="19882">
                  <c:v>20.1589594878069</c:v>
                </c:pt>
                <c:pt idx="19883">
                  <c:v>13.984637604831002</c:v>
                </c:pt>
                <c:pt idx="19884">
                  <c:v>13.765694660859412</c:v>
                </c:pt>
                <c:pt idx="19885">
                  <c:v>19.15177373286183</c:v>
                </c:pt>
                <c:pt idx="19886">
                  <c:v>18.670106143649438</c:v>
                </c:pt>
                <c:pt idx="19887">
                  <c:v>9.9121897944785466</c:v>
                </c:pt>
                <c:pt idx="19888">
                  <c:v>5.5893678193246057</c:v>
                </c:pt>
                <c:pt idx="19889">
                  <c:v>9.6618466235400469</c:v>
                </c:pt>
                <c:pt idx="19890">
                  <c:v>5.4142065766222247</c:v>
                </c:pt>
                <c:pt idx="19891">
                  <c:v>12.114031702359734</c:v>
                </c:pt>
                <c:pt idx="19892">
                  <c:v>3.0933516786390984</c:v>
                </c:pt>
                <c:pt idx="19893">
                  <c:v>10.087351037180927</c:v>
                </c:pt>
                <c:pt idx="19894">
                  <c:v>12.495784260673542</c:v>
                </c:pt>
                <c:pt idx="19895">
                  <c:v>2.2489939047698639</c:v>
                </c:pt>
                <c:pt idx="19896">
                  <c:v>36.285915860615773</c:v>
                </c:pt>
                <c:pt idx="19897">
                  <c:v>40.75247589308816</c:v>
                </c:pt>
                <c:pt idx="19898">
                  <c:v>14.259725357640479</c:v>
                </c:pt>
                <c:pt idx="19899">
                  <c:v>13.164953241739962</c:v>
                </c:pt>
                <c:pt idx="19900">
                  <c:v>16.055073569099441</c:v>
                </c:pt>
                <c:pt idx="19901">
                  <c:v>4.4508254813633901</c:v>
                </c:pt>
                <c:pt idx="19902">
                  <c:v>10.919352591006591</c:v>
                </c:pt>
                <c:pt idx="19903">
                  <c:v>15.999009114721144</c:v>
                </c:pt>
                <c:pt idx="19904">
                  <c:v>20.027637342416295</c:v>
                </c:pt>
                <c:pt idx="19905">
                  <c:v>16.217917621067194</c:v>
                </c:pt>
                <c:pt idx="19906">
                  <c:v>12.145473254477293</c:v>
                </c:pt>
                <c:pt idx="19907">
                  <c:v>7.5037600147484866</c:v>
                </c:pt>
                <c:pt idx="19908">
                  <c:v>2.436499888307301</c:v>
                </c:pt>
                <c:pt idx="19909">
                  <c:v>7.2533709269759346</c:v>
                </c:pt>
                <c:pt idx="19910">
                  <c:v>8.8612338174727778</c:v>
                </c:pt>
                <c:pt idx="19911">
                  <c:v>2.862050218782235</c:v>
                </c:pt>
                <c:pt idx="19912">
                  <c:v>1.9548208198863972</c:v>
                </c:pt>
                <c:pt idx="19913">
                  <c:v>2.1737637638579872</c:v>
                </c:pt>
                <c:pt idx="19914">
                  <c:v>2.9058399554974046</c:v>
                </c:pt>
                <c:pt idx="19915">
                  <c:v>6.8469082244166897</c:v>
                </c:pt>
                <c:pt idx="19916">
                  <c:v>7.3723919525238299</c:v>
                </c:pt>
                <c:pt idx="19917">
                  <c:v>11.225881895933627</c:v>
                </c:pt>
                <c:pt idx="19918">
                  <c:v>11.444836319113731</c:v>
                </c:pt>
                <c:pt idx="19919">
                  <c:v>18.276024915392494</c:v>
                </c:pt>
                <c:pt idx="19920">
                  <c:v>9.1239814211306065</c:v>
                </c:pt>
                <c:pt idx="19921">
                  <c:v>1.5607051540039136</c:v>
                </c:pt>
                <c:pt idx="19922">
                  <c:v>5.6769427010715381</c:v>
                </c:pt>
                <c:pt idx="19923">
                  <c:v>7.4285321696783129</c:v>
                </c:pt>
                <c:pt idx="19924">
                  <c:v>22.448418750506519</c:v>
                </c:pt>
                <c:pt idx="19925">
                  <c:v>37.949941926684133</c:v>
                </c:pt>
                <c:pt idx="19926">
                  <c:v>25.294688501345707</c:v>
                </c:pt>
                <c:pt idx="19927">
                  <c:v>4.8011479667681503</c:v>
                </c:pt>
                <c:pt idx="19928">
                  <c:v>2.4241528516305415</c:v>
                </c:pt>
                <c:pt idx="19929">
                  <c:v>1.2418288124001164</c:v>
                </c:pt>
                <c:pt idx="19930">
                  <c:v>11.53241464462322</c:v>
                </c:pt>
                <c:pt idx="19931">
                  <c:v>13.371578994976929</c:v>
                </c:pt>
                <c:pt idx="19932">
                  <c:v>10.17492591892786</c:v>
                </c:pt>
                <c:pt idx="19933">
                  <c:v>10.612823286079553</c:v>
                </c:pt>
                <c:pt idx="19934">
                  <c:v>3.4751053848737556</c:v>
                </c:pt>
                <c:pt idx="19935">
                  <c:v>2.9058399554974046</c:v>
                </c:pt>
                <c:pt idx="19936">
                  <c:v>2.2175569443357106</c:v>
                </c:pt>
                <c:pt idx="19937">
                  <c:v>18.989044472979206</c:v>
                </c:pt>
                <c:pt idx="19938">
                  <c:v>15.967487208143993</c:v>
                </c:pt>
                <c:pt idx="19939">
                  <c:v>0.27845908155771026</c:v>
                </c:pt>
                <c:pt idx="19940">
                  <c:v>7.8102893196755243</c:v>
                </c:pt>
                <c:pt idx="19941">
                  <c:v>6.1462747328156828</c:v>
                </c:pt>
                <c:pt idx="19942">
                  <c:v>11.444836319113731</c:v>
                </c:pt>
                <c:pt idx="19943">
                  <c:v>9.4305107260576424</c:v>
                </c:pt>
                <c:pt idx="19944">
                  <c:v>7.3285987720461074</c:v>
                </c:pt>
                <c:pt idx="19945">
                  <c:v>6.1900679132934053</c:v>
                </c:pt>
                <c:pt idx="19946">
                  <c:v>0.27845908155771026</c:v>
                </c:pt>
                <c:pt idx="19947">
                  <c:v>16.711913880222724</c:v>
                </c:pt>
                <c:pt idx="19948">
                  <c:v>11.632364113147345</c:v>
                </c:pt>
                <c:pt idx="19949">
                  <c:v>10.481455223854896</c:v>
                </c:pt>
                <c:pt idx="19950">
                  <c:v>9.8684080932093377</c:v>
                </c:pt>
                <c:pt idx="19951">
                  <c:v>0.72870360017824909</c:v>
                </c:pt>
                <c:pt idx="19952">
                  <c:v>14.87282988432861</c:v>
                </c:pt>
                <c:pt idx="19953">
                  <c:v>22.579740895897125</c:v>
                </c:pt>
                <c:pt idx="19954">
                  <c:v>15.179324751630105</c:v>
                </c:pt>
                <c:pt idx="19955">
                  <c:v>4.8887228485150835</c:v>
                </c:pt>
                <c:pt idx="19956">
                  <c:v>0.24702453175734512</c:v>
                </c:pt>
                <c:pt idx="19957">
                  <c:v>0.58498838648474727</c:v>
                </c:pt>
                <c:pt idx="19958">
                  <c:v>1.8986760110485084</c:v>
                </c:pt>
                <c:pt idx="19959">
                  <c:v>12.145473254477293</c:v>
                </c:pt>
                <c:pt idx="19960">
                  <c:v>13.765694660859412</c:v>
                </c:pt>
                <c:pt idx="19961">
                  <c:v>15.56107730994391</c:v>
                </c:pt>
                <c:pt idx="19962">
                  <c:v>16.042744899156304</c:v>
                </c:pt>
                <c:pt idx="19963">
                  <c:v>13.721901480381687</c:v>
                </c:pt>
                <c:pt idx="19964">
                  <c:v>11.182088715455905</c:v>
                </c:pt>
                <c:pt idx="19965">
                  <c:v>8.2919683880964286</c:v>
                </c:pt>
                <c:pt idx="19966">
                  <c:v>6.6717584609228222</c:v>
                </c:pt>
                <c:pt idx="19967">
                  <c:v>5.9504715773649297E-2</c:v>
                </c:pt>
                <c:pt idx="19968">
                  <c:v>7.1863334971799017E-2</c:v>
                </c:pt>
                <c:pt idx="19969">
                  <c:v>1.5045695285328353</c:v>
                </c:pt>
                <c:pt idx="19970">
                  <c:v>3.049558498161375</c:v>
                </c:pt>
                <c:pt idx="19971">
                  <c:v>1.1666009673299429</c:v>
                </c:pt>
                <c:pt idx="19972">
                  <c:v>3.0933516786390984</c:v>
                </c:pt>
                <c:pt idx="19973">
                  <c:v>14.215874781120192</c:v>
                </c:pt>
                <c:pt idx="19974">
                  <c:v>7.9977987469755156</c:v>
                </c:pt>
                <c:pt idx="19975">
                  <c:v>8.2919683880964286</c:v>
                </c:pt>
                <c:pt idx="19976">
                  <c:v>11.576207825100942</c:v>
                </c:pt>
                <c:pt idx="19977">
                  <c:v>9.4866739016291515</c:v>
                </c:pt>
                <c:pt idx="19978">
                  <c:v>54.108305413985022</c:v>
                </c:pt>
                <c:pt idx="19979">
                  <c:v>35.89183463235883</c:v>
                </c:pt>
                <c:pt idx="19980">
                  <c:v>8.6108562089087393</c:v>
                </c:pt>
                <c:pt idx="19981">
                  <c:v>0.64112871843131558</c:v>
                </c:pt>
                <c:pt idx="19982">
                  <c:v>8.729865755248122</c:v>
                </c:pt>
                <c:pt idx="19983">
                  <c:v>9.605660489551509</c:v>
                </c:pt>
                <c:pt idx="19984">
                  <c:v>8.9050269979505021</c:v>
                </c:pt>
                <c:pt idx="19985">
                  <c:v>8.9926133589059489</c:v>
                </c:pt>
                <c:pt idx="19986">
                  <c:v>7.1096558280745166</c:v>
                </c:pt>
                <c:pt idx="19987">
                  <c:v>9.605660489551509</c:v>
                </c:pt>
                <c:pt idx="19988">
                  <c:v>10.700409647035</c:v>
                </c:pt>
                <c:pt idx="19989">
                  <c:v>10.043557856703202</c:v>
                </c:pt>
                <c:pt idx="19990">
                  <c:v>7.6351280769731442</c:v>
                </c:pt>
                <c:pt idx="19991">
                  <c:v>7.1096558280745166</c:v>
                </c:pt>
                <c:pt idx="19992">
                  <c:v>8.3357615685741511</c:v>
                </c:pt>
                <c:pt idx="19993">
                  <c:v>8.8612338174727778</c:v>
                </c:pt>
                <c:pt idx="19994">
                  <c:v>8.729865755248122</c:v>
                </c:pt>
                <c:pt idx="19995">
                  <c:v>4.5698465069112872</c:v>
                </c:pt>
                <c:pt idx="19996">
                  <c:v>0.45362032426009036</c:v>
                </c:pt>
                <c:pt idx="19997">
                  <c:v>6.5841720999673763</c:v>
                </c:pt>
                <c:pt idx="19998">
                  <c:v>3.8692130153102799</c:v>
                </c:pt>
                <c:pt idx="19999">
                  <c:v>4.9763092094705303</c:v>
                </c:pt>
                <c:pt idx="20000">
                  <c:v>4.5822050227965603</c:v>
                </c:pt>
                <c:pt idx="20001">
                  <c:v>9.8807562778069471</c:v>
                </c:pt>
                <c:pt idx="20002">
                  <c:v>9.968341490841544</c:v>
                </c:pt>
                <c:pt idx="20003">
                  <c:v>13.03363109634936</c:v>
                </c:pt>
                <c:pt idx="20004">
                  <c:v>21.134738128259951</c:v>
                </c:pt>
                <c:pt idx="20005">
                  <c:v>20.083701796794589</c:v>
                </c:pt>
                <c:pt idx="20006">
                  <c:v>8.4794881466840817</c:v>
                </c:pt>
                <c:pt idx="20007">
                  <c:v>2.5993117984912186</c:v>
                </c:pt>
                <c:pt idx="20008">
                  <c:v>2.6431015352063882</c:v>
                </c:pt>
                <c:pt idx="20009">
                  <c:v>2.2489939047698639</c:v>
                </c:pt>
                <c:pt idx="20010">
                  <c:v>5.5770093034393318</c:v>
                </c:pt>
                <c:pt idx="20011">
                  <c:v>2.8182604820670658</c:v>
                </c:pt>
                <c:pt idx="20012">
                  <c:v>8.0292322636471134</c:v>
                </c:pt>
                <c:pt idx="20013">
                  <c:v>13.984637604831002</c:v>
                </c:pt>
                <c:pt idx="20014">
                  <c:v>19.10803794842667</c:v>
                </c:pt>
                <c:pt idx="20015">
                  <c:v>8.3795547490518754</c:v>
                </c:pt>
                <c:pt idx="20016">
                  <c:v>0.42217429525121219</c:v>
                </c:pt>
                <c:pt idx="20017">
                  <c:v>6.496597218220443</c:v>
                </c:pt>
                <c:pt idx="20018">
                  <c:v>2.8070154494075697E-2</c:v>
                </c:pt>
                <c:pt idx="20019">
                  <c:v>20.302725095225775</c:v>
                </c:pt>
                <c:pt idx="20020">
                  <c:v>8.8297991528803284</c:v>
                </c:pt>
                <c:pt idx="20021">
                  <c:v>1.1104607501754598</c:v>
                </c:pt>
                <c:pt idx="20022">
                  <c:v>1.4607797918176659</c:v>
                </c:pt>
                <c:pt idx="20023">
                  <c:v>1.2856208449569886</c:v>
                </c:pt>
                <c:pt idx="20024">
                  <c:v>3.5626848583040935</c:v>
                </c:pt>
                <c:pt idx="20025">
                  <c:v>12.583370621628987</c:v>
                </c:pt>
                <c:pt idx="20026">
                  <c:v>12.670945503375922</c:v>
                </c:pt>
                <c:pt idx="20027">
                  <c:v>3.6188239275377261</c:v>
                </c:pt>
                <c:pt idx="20028">
                  <c:v>9.7494341324163436</c:v>
                </c:pt>
                <c:pt idx="20029">
                  <c:v>8.9611672151049859</c:v>
                </c:pt>
                <c:pt idx="20030">
                  <c:v>20.915714829828769</c:v>
                </c:pt>
                <c:pt idx="20031">
                  <c:v>21.309910850170848</c:v>
                </c:pt>
                <c:pt idx="20032">
                  <c:v>6.6279652804450997</c:v>
                </c:pt>
                <c:pt idx="20033">
                  <c:v>14.203546111177054</c:v>
                </c:pt>
                <c:pt idx="20034">
                  <c:v>1.4607797918176659</c:v>
                </c:pt>
                <c:pt idx="20035">
                  <c:v>4.9325160289928078</c:v>
                </c:pt>
                <c:pt idx="20036">
                  <c:v>7.8102893196755243</c:v>
                </c:pt>
                <c:pt idx="20037">
                  <c:v>10.35008716163024</c:v>
                </c:pt>
                <c:pt idx="20038">
                  <c:v>0.59733553795359229</c:v>
                </c:pt>
                <c:pt idx="20039">
                  <c:v>3.049558498161375</c:v>
                </c:pt>
                <c:pt idx="20040">
                  <c:v>3.431315648158586</c:v>
                </c:pt>
                <c:pt idx="20041">
                  <c:v>1.0228858684285262</c:v>
                </c:pt>
                <c:pt idx="20042">
                  <c:v>0.81628996113369579</c:v>
                </c:pt>
                <c:pt idx="20043">
                  <c:v>5.9273317888440928</c:v>
                </c:pt>
                <c:pt idx="20044">
                  <c:v>11.53241464462322</c:v>
                </c:pt>
                <c:pt idx="20045">
                  <c:v>0.97909268795080273</c:v>
                </c:pt>
                <c:pt idx="20046">
                  <c:v>4.9325160289928078</c:v>
                </c:pt>
                <c:pt idx="20047">
                  <c:v>1.5723025983647637E-2</c:v>
                </c:pt>
                <c:pt idx="20048">
                  <c:v>1.9424657477636782</c:v>
                </c:pt>
                <c:pt idx="20049">
                  <c:v>9.7808217322538908</c:v>
                </c:pt>
                <c:pt idx="20050">
                  <c:v>12.8461067460783</c:v>
                </c:pt>
                <c:pt idx="20051">
                  <c:v>8.4233479295295979</c:v>
                </c:pt>
                <c:pt idx="20052">
                  <c:v>6.0586998510687478</c:v>
                </c:pt>
                <c:pt idx="20053">
                  <c:v>8.5109228112765312</c:v>
                </c:pt>
                <c:pt idx="20054">
                  <c:v>1.2418288124001164</c:v>
                </c:pt>
                <c:pt idx="20055">
                  <c:v>12.420526569661233</c:v>
                </c:pt>
                <c:pt idx="20056">
                  <c:v>40.75247589308816</c:v>
                </c:pt>
                <c:pt idx="20057">
                  <c:v>39.745290138143083</c:v>
                </c:pt>
                <c:pt idx="20058">
                  <c:v>17.237432045955401</c:v>
                </c:pt>
                <c:pt idx="20059">
                  <c:v>5.8521039437739191</c:v>
                </c:pt>
                <c:pt idx="20060">
                  <c:v>2.2489939047698639</c:v>
                </c:pt>
                <c:pt idx="20061">
                  <c:v>11.926518831297189</c:v>
                </c:pt>
                <c:pt idx="20062">
                  <c:v>13.284004113229994</c:v>
                </c:pt>
                <c:pt idx="20063">
                  <c:v>11.269675076411351</c:v>
                </c:pt>
                <c:pt idx="20064">
                  <c:v>11.357249958158285</c:v>
                </c:pt>
                <c:pt idx="20065">
                  <c:v>13.590533418157033</c:v>
                </c:pt>
                <c:pt idx="20066">
                  <c:v>8.4671296307988086</c:v>
                </c:pt>
                <c:pt idx="20067">
                  <c:v>7.9416573819001819</c:v>
                </c:pt>
                <c:pt idx="20068">
                  <c:v>6.8907014048944131</c:v>
                </c:pt>
                <c:pt idx="20069">
                  <c:v>4.5698465069112872</c:v>
                </c:pt>
                <c:pt idx="20070">
                  <c:v>0.14709101933305341</c:v>
                </c:pt>
                <c:pt idx="20071">
                  <c:v>2.2175569443357106</c:v>
                </c:pt>
                <c:pt idx="20072">
                  <c:v>2.3051318260826443</c:v>
                </c:pt>
                <c:pt idx="20073">
                  <c:v>3.8377783507178291</c:v>
                </c:pt>
                <c:pt idx="20074">
                  <c:v>0.24702453175734512</c:v>
                </c:pt>
                <c:pt idx="20075">
                  <c:v>2.2175569443357106</c:v>
                </c:pt>
                <c:pt idx="20076">
                  <c:v>2.436499888307301</c:v>
                </c:pt>
                <c:pt idx="20077">
                  <c:v>5.9504715773649297E-2</c:v>
                </c:pt>
                <c:pt idx="20078">
                  <c:v>2.7744707453518962</c:v>
                </c:pt>
                <c:pt idx="20079">
                  <c:v>0.80393144524842264</c:v>
                </c:pt>
                <c:pt idx="20080">
                  <c:v>2.6868912719215579</c:v>
                </c:pt>
                <c:pt idx="20081">
                  <c:v>0.20323135127962177</c:v>
                </c:pt>
                <c:pt idx="20082">
                  <c:v>3.5626848583040935</c:v>
                </c:pt>
                <c:pt idx="20083">
                  <c:v>6.5403903986981664</c:v>
                </c:pt>
                <c:pt idx="20084">
                  <c:v>4.701214569135943</c:v>
                </c:pt>
                <c:pt idx="20085">
                  <c:v>9.6179960470197567</c:v>
                </c:pt>
                <c:pt idx="20086">
                  <c:v>8.567063028431015</c:v>
                </c:pt>
                <c:pt idx="20087">
                  <c:v>0.67256338302376595</c:v>
                </c:pt>
                <c:pt idx="20088">
                  <c:v>3.3122946226106889</c:v>
                </c:pt>
                <c:pt idx="20089">
                  <c:v>5.6769427010715381</c:v>
                </c:pt>
                <c:pt idx="20090">
                  <c:v>0.94765802335835259</c:v>
                </c:pt>
                <c:pt idx="20091">
                  <c:v>7.4723253501560363</c:v>
                </c:pt>
                <c:pt idx="20092">
                  <c:v>17.631513274212349</c:v>
                </c:pt>
                <c:pt idx="20093">
                  <c:v>8.3043269039817016</c:v>
                </c:pt>
                <c:pt idx="20094">
                  <c:v>1.7235170641878312</c:v>
                </c:pt>
                <c:pt idx="20095">
                  <c:v>2.6868912719215579</c:v>
                </c:pt>
                <c:pt idx="20096">
                  <c:v>2.8070154494075697E-2</c:v>
                </c:pt>
                <c:pt idx="20097">
                  <c:v>4.5698465069112872</c:v>
                </c:pt>
                <c:pt idx="20098">
                  <c:v>7.1096558280745166</c:v>
                </c:pt>
                <c:pt idx="20099">
                  <c:v>5.0077438740629807</c:v>
                </c:pt>
                <c:pt idx="20100">
                  <c:v>6.0149066705910252</c:v>
                </c:pt>
                <c:pt idx="20101">
                  <c:v>5.3580663594677409</c:v>
                </c:pt>
                <c:pt idx="20102">
                  <c:v>5.0515370545407041</c:v>
                </c:pt>
                <c:pt idx="20103">
                  <c:v>7.284805591568384</c:v>
                </c:pt>
                <c:pt idx="20104">
                  <c:v>4.5260533264335638</c:v>
                </c:pt>
                <c:pt idx="20105">
                  <c:v>4.3509035629396964</c:v>
                </c:pt>
                <c:pt idx="20106">
                  <c:v>8.9926133589059489</c:v>
                </c:pt>
                <c:pt idx="20107">
                  <c:v>2.862050218782235</c:v>
                </c:pt>
                <c:pt idx="20108">
                  <c:v>0.80393144524842264</c:v>
                </c:pt>
                <c:pt idx="20109">
                  <c:v>6.7278986780773069</c:v>
                </c:pt>
                <c:pt idx="20110">
                  <c:v>14.172138996685032</c:v>
                </c:pt>
                <c:pt idx="20111">
                  <c:v>12.858458374438463</c:v>
                </c:pt>
                <c:pt idx="20112">
                  <c:v>3.0933516786390984</c:v>
                </c:pt>
                <c:pt idx="20113">
                  <c:v>3.9130061957880025</c:v>
                </c:pt>
                <c:pt idx="20114">
                  <c:v>2.5993117984912186</c:v>
                </c:pt>
                <c:pt idx="20115">
                  <c:v>0.86007166240290611</c:v>
                </c:pt>
                <c:pt idx="20116">
                  <c:v>1.2856208449569886</c:v>
                </c:pt>
                <c:pt idx="20117">
                  <c:v>5.1391119362876374</c:v>
                </c:pt>
                <c:pt idx="20118">
                  <c:v>9.8246149127316116</c:v>
                </c:pt>
                <c:pt idx="20119">
                  <c:v>6.2338610937711287</c:v>
                </c:pt>
                <c:pt idx="20120">
                  <c:v>1.8110965376181696</c:v>
                </c:pt>
                <c:pt idx="20121">
                  <c:v>1.3855553905100464</c:v>
                </c:pt>
                <c:pt idx="20122">
                  <c:v>0.37839259398200198</c:v>
                </c:pt>
                <c:pt idx="20123">
                  <c:v>10.887940884831167</c:v>
                </c:pt>
                <c:pt idx="20124">
                  <c:v>22.098073306684736</c:v>
                </c:pt>
                <c:pt idx="20125">
                  <c:v>8.0853724808015972</c:v>
                </c:pt>
                <c:pt idx="20126">
                  <c:v>1.9424657477636782</c:v>
                </c:pt>
                <c:pt idx="20127">
                  <c:v>5.4456412412146751</c:v>
                </c:pt>
                <c:pt idx="20128">
                  <c:v>5.5770093034393318</c:v>
                </c:pt>
                <c:pt idx="20129">
                  <c:v>3.9567878970572132</c:v>
                </c:pt>
                <c:pt idx="20130">
                  <c:v>7.284805591568384</c:v>
                </c:pt>
                <c:pt idx="20131">
                  <c:v>5.9504715773649297E-2</c:v>
                </c:pt>
                <c:pt idx="20132">
                  <c:v>1.5483592652480049</c:v>
                </c:pt>
                <c:pt idx="20133">
                  <c:v>4.5260533264335638</c:v>
                </c:pt>
                <c:pt idx="20134">
                  <c:v>7.4161736537930398</c:v>
                </c:pt>
                <c:pt idx="20135">
                  <c:v>4.701214569135943</c:v>
                </c:pt>
                <c:pt idx="20136">
                  <c:v>4.3946852642089071</c:v>
                </c:pt>
                <c:pt idx="20137">
                  <c:v>7.284805591568384</c:v>
                </c:pt>
                <c:pt idx="20138">
                  <c:v>13.02126798878068</c:v>
                </c:pt>
                <c:pt idx="20139">
                  <c:v>9.0363950601751597</c:v>
                </c:pt>
                <c:pt idx="20140">
                  <c:v>1.1228076720601343</c:v>
                </c:pt>
                <c:pt idx="20141">
                  <c:v>11.676099897582501</c:v>
                </c:pt>
                <c:pt idx="20142">
                  <c:v>11.063113606742061</c:v>
                </c:pt>
                <c:pt idx="20143">
                  <c:v>6.5527385832957767</c:v>
                </c:pt>
                <c:pt idx="20144">
                  <c:v>7.5599002319029704</c:v>
                </c:pt>
                <c:pt idx="20145">
                  <c:v>7.2095788944190611</c:v>
                </c:pt>
                <c:pt idx="20146">
                  <c:v>3.1809265603860317</c:v>
                </c:pt>
                <c:pt idx="20147">
                  <c:v>2.5678679505319582</c:v>
                </c:pt>
                <c:pt idx="20148">
                  <c:v>2.0738349579091859</c:v>
                </c:pt>
                <c:pt idx="20149">
                  <c:v>0.93529950747307955</c:v>
                </c:pt>
                <c:pt idx="20150">
                  <c:v>0.80393144524842264</c:v>
                </c:pt>
                <c:pt idx="20151">
                  <c:v>1.8234527576617403</c:v>
                </c:pt>
                <c:pt idx="20152">
                  <c:v>2.555522061776049</c:v>
                </c:pt>
                <c:pt idx="20153">
                  <c:v>2.261350124813434</c:v>
                </c:pt>
                <c:pt idx="20154">
                  <c:v>3.049558498161375</c:v>
                </c:pt>
                <c:pt idx="20155">
                  <c:v>1.9548208198863972</c:v>
                </c:pt>
                <c:pt idx="20156">
                  <c:v>0.94765802335835259</c:v>
                </c:pt>
                <c:pt idx="20157">
                  <c:v>0.99143960983547785</c:v>
                </c:pt>
                <c:pt idx="20158">
                  <c:v>0.29080623302655528</c:v>
                </c:pt>
                <c:pt idx="20159">
                  <c:v>6.5403903986981664</c:v>
                </c:pt>
                <c:pt idx="20160">
                  <c:v>7.7664961391978009</c:v>
                </c:pt>
                <c:pt idx="20161">
                  <c:v>10.744191348304211</c:v>
                </c:pt>
                <c:pt idx="20162">
                  <c:v>14.597742131519128</c:v>
                </c:pt>
                <c:pt idx="20163">
                  <c:v>0.59733553795359229</c:v>
                </c:pt>
                <c:pt idx="20164">
                  <c:v>9.0925938212930593</c:v>
                </c:pt>
                <c:pt idx="20165">
                  <c:v>7.8226363563522829</c:v>
                </c:pt>
                <c:pt idx="20166">
                  <c:v>12.376790785226076</c:v>
                </c:pt>
                <c:pt idx="20167">
                  <c:v>4.1005144751671425</c:v>
                </c:pt>
                <c:pt idx="20168">
                  <c:v>12.858458374438463</c:v>
                </c:pt>
                <c:pt idx="20169">
                  <c:v>22.66732725685257</c:v>
                </c:pt>
                <c:pt idx="20170">
                  <c:v>7.6912682941276271</c:v>
                </c:pt>
                <c:pt idx="20171">
                  <c:v>2.2927836414850331</c:v>
                </c:pt>
                <c:pt idx="20172">
                  <c:v>8.1168186246025602</c:v>
                </c:pt>
                <c:pt idx="20173">
                  <c:v>16.436826127413244</c:v>
                </c:pt>
                <c:pt idx="20174">
                  <c:v>7.0220694671190698</c:v>
                </c:pt>
                <c:pt idx="20175">
                  <c:v>4.3632505996164559</c:v>
                </c:pt>
                <c:pt idx="20176">
                  <c:v>3.049558498161375</c:v>
                </c:pt>
                <c:pt idx="20177">
                  <c:v>1.7673068009030002</c:v>
                </c:pt>
                <c:pt idx="20178">
                  <c:v>12.364416198448884</c:v>
                </c:pt>
                <c:pt idx="20179">
                  <c:v>16.349239766457799</c:v>
                </c:pt>
                <c:pt idx="20180">
                  <c:v>15.035559144211231</c:v>
                </c:pt>
                <c:pt idx="20181">
                  <c:v>16.217917621067194</c:v>
                </c:pt>
                <c:pt idx="20182">
                  <c:v>11.225881895933627</c:v>
                </c:pt>
                <c:pt idx="20183">
                  <c:v>8.2043935063494935</c:v>
                </c:pt>
                <c:pt idx="20184">
                  <c:v>3.2123681125035901</c:v>
                </c:pt>
                <c:pt idx="20185">
                  <c:v>1.5921490019631743</c:v>
                </c:pt>
                <c:pt idx="20186">
                  <c:v>0.36603396330464372</c:v>
                </c:pt>
                <c:pt idx="20187">
                  <c:v>2.6116611310096816</c:v>
                </c:pt>
                <c:pt idx="20188">
                  <c:v>5.107677271695187</c:v>
                </c:pt>
                <c:pt idx="20189">
                  <c:v>0.37839259398200198</c:v>
                </c:pt>
                <c:pt idx="20190">
                  <c:v>5.4018480607369508</c:v>
                </c:pt>
                <c:pt idx="20191">
                  <c:v>3.8254198348325561</c:v>
                </c:pt>
                <c:pt idx="20192">
                  <c:v>2.2489939047698639</c:v>
                </c:pt>
                <c:pt idx="20193">
                  <c:v>2.3489250065603677</c:v>
                </c:pt>
                <c:pt idx="20194">
                  <c:v>3.7939851702401057</c:v>
                </c:pt>
                <c:pt idx="20195">
                  <c:v>9.3115011797182596</c:v>
                </c:pt>
                <c:pt idx="20196">
                  <c:v>18.288353585335631</c:v>
                </c:pt>
                <c:pt idx="20197">
                  <c:v>16.580591734832119</c:v>
                </c:pt>
                <c:pt idx="20198">
                  <c:v>14.128403212249877</c:v>
                </c:pt>
                <c:pt idx="20199">
                  <c:v>5.8083107632961948</c:v>
                </c:pt>
                <c:pt idx="20200">
                  <c:v>0.72870360017824909</c:v>
                </c:pt>
                <c:pt idx="20201">
                  <c:v>3.2685129213414785</c:v>
                </c:pt>
                <c:pt idx="20202">
                  <c:v>0.37839259398200198</c:v>
                </c:pt>
                <c:pt idx="20203">
                  <c:v>4.0443742580126596</c:v>
                </c:pt>
                <c:pt idx="20204">
                  <c:v>0.89151780620386945</c:v>
                </c:pt>
                <c:pt idx="20205">
                  <c:v>2.9619836164144417</c:v>
                </c:pt>
                <c:pt idx="20206">
                  <c:v>4.5822050227965603</c:v>
                </c:pt>
                <c:pt idx="20207">
                  <c:v>0.89151780620386945</c:v>
                </c:pt>
                <c:pt idx="20208">
                  <c:v>3.7378449530856228</c:v>
                </c:pt>
                <c:pt idx="20209">
                  <c:v>5.3580663594677409</c:v>
                </c:pt>
                <c:pt idx="20210">
                  <c:v>1.2418288124001164</c:v>
                </c:pt>
                <c:pt idx="20211">
                  <c:v>4.2633172019842496</c:v>
                </c:pt>
                <c:pt idx="20212">
                  <c:v>4.482271625164354</c:v>
                </c:pt>
                <c:pt idx="20213">
                  <c:v>4.7888009300913907</c:v>
                </c:pt>
                <c:pt idx="20214">
                  <c:v>6.3652291559957854</c:v>
                </c:pt>
                <c:pt idx="20215">
                  <c:v>5.0515370545407041</c:v>
                </c:pt>
                <c:pt idx="20216">
                  <c:v>7.8102893196755243</c:v>
                </c:pt>
                <c:pt idx="20217">
                  <c:v>8.0730254441248377</c:v>
                </c:pt>
                <c:pt idx="20218">
                  <c:v>4.8449411472458737</c:v>
                </c:pt>
                <c:pt idx="20219">
                  <c:v>12.98978051982907</c:v>
                </c:pt>
                <c:pt idx="20220">
                  <c:v>0.89151780620386945</c:v>
                </c:pt>
                <c:pt idx="20221">
                  <c:v>2.7744707453518962</c:v>
                </c:pt>
                <c:pt idx="20222">
                  <c:v>1.035232790313201</c:v>
                </c:pt>
                <c:pt idx="20223">
                  <c:v>0.76014974397921253</c:v>
                </c:pt>
                <c:pt idx="20224">
                  <c:v>2.555522061776049</c:v>
                </c:pt>
                <c:pt idx="20225">
                  <c:v>2.7744707453518962</c:v>
                </c:pt>
                <c:pt idx="20226">
                  <c:v>2.0738349579091859</c:v>
                </c:pt>
                <c:pt idx="20227">
                  <c:v>4.3946852642089071</c:v>
                </c:pt>
                <c:pt idx="20228">
                  <c:v>0.93529950747307955</c:v>
                </c:pt>
                <c:pt idx="20229">
                  <c:v>1.3732003183873274</c:v>
                </c:pt>
                <c:pt idx="20230">
                  <c:v>3.1247886390732513</c:v>
                </c:pt>
                <c:pt idx="20231">
                  <c:v>2.8182604820670658</c:v>
                </c:pt>
                <c:pt idx="20232">
                  <c:v>2.730681008636727</c:v>
                </c:pt>
                <c:pt idx="20233">
                  <c:v>3.8815600519870395</c:v>
                </c:pt>
                <c:pt idx="20234">
                  <c:v>0.46596747572893543</c:v>
                </c:pt>
                <c:pt idx="20235">
                  <c:v>2.5993117984912186</c:v>
                </c:pt>
                <c:pt idx="20236">
                  <c:v>0.42217429525121219</c:v>
                </c:pt>
                <c:pt idx="20237">
                  <c:v>10.887940884831167</c:v>
                </c:pt>
                <c:pt idx="20238">
                  <c:v>7.9102227173077315</c:v>
                </c:pt>
                <c:pt idx="20239">
                  <c:v>6.5089442548972034</c:v>
                </c:pt>
                <c:pt idx="20240">
                  <c:v>11.807536835058237</c:v>
                </c:pt>
                <c:pt idx="20241">
                  <c:v>11.238286328652954</c:v>
                </c:pt>
                <c:pt idx="20242">
                  <c:v>0.77249678065597249</c:v>
                </c:pt>
                <c:pt idx="20243">
                  <c:v>3.2999464380130772</c:v>
                </c:pt>
                <c:pt idx="20244">
                  <c:v>3.2561567012979085</c:v>
                </c:pt>
                <c:pt idx="20245">
                  <c:v>2.862050218782235</c:v>
                </c:pt>
                <c:pt idx="20246">
                  <c:v>3.387525911443416</c:v>
                </c:pt>
                <c:pt idx="20247">
                  <c:v>7.4161736537930398</c:v>
                </c:pt>
                <c:pt idx="20248">
                  <c:v>7.6789212574508676</c:v>
                </c:pt>
                <c:pt idx="20249">
                  <c:v>1.4169900551024965</c:v>
                </c:pt>
                <c:pt idx="20250">
                  <c:v>0.93529950747307955</c:v>
                </c:pt>
                <c:pt idx="20251">
                  <c:v>0.58498838648474727</c:v>
                </c:pt>
                <c:pt idx="20252">
                  <c:v>4.0005810775349362</c:v>
                </c:pt>
                <c:pt idx="20253">
                  <c:v>2.1614144313395247</c:v>
                </c:pt>
                <c:pt idx="20254">
                  <c:v>1.8672344589309504</c:v>
                </c:pt>
                <c:pt idx="20255">
                  <c:v>1.3732003183873274</c:v>
                </c:pt>
                <c:pt idx="20256">
                  <c:v>0.40982714378236712</c:v>
                </c:pt>
                <c:pt idx="20257">
                  <c:v>6.496597218220443</c:v>
                </c:pt>
                <c:pt idx="20258">
                  <c:v>1.0228858684285262</c:v>
                </c:pt>
                <c:pt idx="20259">
                  <c:v>10.80035452387572</c:v>
                </c:pt>
                <c:pt idx="20260">
                  <c:v>13.909379913818693</c:v>
                </c:pt>
                <c:pt idx="20261">
                  <c:v>3.2685129213414785</c:v>
                </c:pt>
                <c:pt idx="20262">
                  <c:v>1.2856208449569886</c:v>
                </c:pt>
                <c:pt idx="20263">
                  <c:v>4.2633172019842496</c:v>
                </c:pt>
                <c:pt idx="20264">
                  <c:v>6.9782877658498599</c:v>
                </c:pt>
                <c:pt idx="20265">
                  <c:v>10.700409647035</c:v>
                </c:pt>
                <c:pt idx="20266">
                  <c:v>6.5841720999673763</c:v>
                </c:pt>
                <c:pt idx="20267">
                  <c:v>5.0515370545407041</c:v>
                </c:pt>
                <c:pt idx="20268">
                  <c:v>2.7868223737120617</c:v>
                </c:pt>
                <c:pt idx="20269">
                  <c:v>21.6601415019075</c:v>
                </c:pt>
                <c:pt idx="20270">
                  <c:v>12.157767486794894</c:v>
                </c:pt>
                <c:pt idx="20271">
                  <c:v>0.94765802335835259</c:v>
                </c:pt>
                <c:pt idx="20272">
                  <c:v>3.7378449530856228</c:v>
                </c:pt>
                <c:pt idx="20273">
                  <c:v>9.211556302877538</c:v>
                </c:pt>
                <c:pt idx="20274">
                  <c:v>22.304653143087645</c:v>
                </c:pt>
                <c:pt idx="20275">
                  <c:v>17.619184604269208</c:v>
                </c:pt>
                <c:pt idx="20276">
                  <c:v>12.408209378926607</c:v>
                </c:pt>
                <c:pt idx="20277">
                  <c:v>4.6136396873890106</c:v>
                </c:pt>
                <c:pt idx="20278">
                  <c:v>1.4293370917792565</c:v>
                </c:pt>
                <c:pt idx="20279">
                  <c:v>8.6546390580988</c:v>
                </c:pt>
                <c:pt idx="20280">
                  <c:v>19.339275124715861</c:v>
                </c:pt>
                <c:pt idx="20281">
                  <c:v>15.529670195451892</c:v>
                </c:pt>
                <c:pt idx="20282">
                  <c:v>7.7350626225262022</c:v>
                </c:pt>
                <c:pt idx="20283">
                  <c:v>4.1005144751671425</c:v>
                </c:pt>
                <c:pt idx="20284">
                  <c:v>8.160600325871771</c:v>
                </c:pt>
                <c:pt idx="20285">
                  <c:v>8.6422908735011887</c:v>
                </c:pt>
                <c:pt idx="20286">
                  <c:v>4.3946852642089071</c:v>
                </c:pt>
                <c:pt idx="20287">
                  <c:v>3.1247886390732513</c:v>
                </c:pt>
                <c:pt idx="20288">
                  <c:v>3.7816381335633462</c:v>
                </c:pt>
                <c:pt idx="20289">
                  <c:v>13.427712324606302</c:v>
                </c:pt>
                <c:pt idx="20290">
                  <c:v>16.711913880222724</c:v>
                </c:pt>
                <c:pt idx="20291">
                  <c:v>1.5723025983647637E-2</c:v>
                </c:pt>
                <c:pt idx="20292">
                  <c:v>10.262512279883307</c:v>
                </c:pt>
                <c:pt idx="20293">
                  <c:v>6.9344945853721365</c:v>
                </c:pt>
                <c:pt idx="20294">
                  <c:v>0.72870360017824909</c:v>
                </c:pt>
                <c:pt idx="20295">
                  <c:v>1.8234527576617403</c:v>
                </c:pt>
                <c:pt idx="20296">
                  <c:v>6.102493031546472</c:v>
                </c:pt>
                <c:pt idx="20297">
                  <c:v>1.8110965376181696</c:v>
                </c:pt>
                <c:pt idx="20298">
                  <c:v>5.533227602170121</c:v>
                </c:pt>
                <c:pt idx="20299">
                  <c:v>6.5841720999673763</c:v>
                </c:pt>
                <c:pt idx="20300">
                  <c:v>5.4456412412146751</c:v>
                </c:pt>
                <c:pt idx="20301">
                  <c:v>7.1220028647512752</c:v>
                </c:pt>
                <c:pt idx="20302">
                  <c:v>9.9244909143212539</c:v>
                </c:pt>
                <c:pt idx="20303">
                  <c:v>1.9110276394086738</c:v>
                </c:pt>
                <c:pt idx="20304">
                  <c:v>2.0423957016333305</c:v>
                </c:pt>
                <c:pt idx="20305">
                  <c:v>2.436499888307301</c:v>
                </c:pt>
                <c:pt idx="20306">
                  <c:v>0.23466590107998689</c:v>
                </c:pt>
                <c:pt idx="20307">
                  <c:v>7.1863334971799017E-2</c:v>
                </c:pt>
                <c:pt idx="20308">
                  <c:v>1.6797273274726614</c:v>
                </c:pt>
                <c:pt idx="20309">
                  <c:v>0.80393144524842264</c:v>
                </c:pt>
                <c:pt idx="20310">
                  <c:v>7.6474751136499037</c:v>
                </c:pt>
                <c:pt idx="20311">
                  <c:v>1.9110276394086738</c:v>
                </c:pt>
                <c:pt idx="20312">
                  <c:v>1.1104607501754598</c:v>
                </c:pt>
                <c:pt idx="20313">
                  <c:v>2.5117392125859879</c:v>
                </c:pt>
                <c:pt idx="20314">
                  <c:v>5.3142731789900175</c:v>
                </c:pt>
                <c:pt idx="20315">
                  <c:v>3.3560878030884123</c:v>
                </c:pt>
                <c:pt idx="20316">
                  <c:v>26.082965749944726</c:v>
                </c:pt>
                <c:pt idx="20317">
                  <c:v>16.055073569099441</c:v>
                </c:pt>
                <c:pt idx="20318">
                  <c:v>5.2266982972430851</c:v>
                </c:pt>
                <c:pt idx="20319">
                  <c:v>17.531598243313763</c:v>
                </c:pt>
                <c:pt idx="20320">
                  <c:v>18.626370359214281</c:v>
                </c:pt>
                <c:pt idx="20321">
                  <c:v>18.057116409046444</c:v>
                </c:pt>
                <c:pt idx="20322">
                  <c:v>14.685328492474575</c:v>
                </c:pt>
                <c:pt idx="20323">
                  <c:v>9.605660489551509</c:v>
                </c:pt>
                <c:pt idx="20324">
                  <c:v>6.496597218220443</c:v>
                </c:pt>
                <c:pt idx="20325">
                  <c:v>1.1666009673299429</c:v>
                </c:pt>
                <c:pt idx="20326">
                  <c:v>6.7716803793465159</c:v>
                </c:pt>
                <c:pt idx="20327">
                  <c:v>8.6984310906556708</c:v>
                </c:pt>
                <c:pt idx="20328">
                  <c:v>6.2462081304478883</c:v>
                </c:pt>
                <c:pt idx="20329">
                  <c:v>1.3732003183873274</c:v>
                </c:pt>
                <c:pt idx="20330">
                  <c:v>0.89151780620386945</c:v>
                </c:pt>
                <c:pt idx="20331">
                  <c:v>0.76014974397921253</c:v>
                </c:pt>
                <c:pt idx="20332">
                  <c:v>0.15943817080189851</c:v>
                </c:pt>
                <c:pt idx="20333">
                  <c:v>1.6044983344816368</c:v>
                </c:pt>
                <c:pt idx="20334">
                  <c:v>1.5169234527347033</c:v>
                </c:pt>
                <c:pt idx="20335">
                  <c:v>0.24702453175734512</c:v>
                </c:pt>
                <c:pt idx="20336">
                  <c:v>2.8306155541897851</c:v>
                </c:pt>
                <c:pt idx="20337">
                  <c:v>3.3122946226106889</c:v>
                </c:pt>
                <c:pt idx="20338">
                  <c:v>0.40982714378236712</c:v>
                </c:pt>
                <c:pt idx="20339">
                  <c:v>0.50976065620665878</c:v>
                </c:pt>
                <c:pt idx="20340">
                  <c:v>0.15943817080189851</c:v>
                </c:pt>
                <c:pt idx="20341">
                  <c:v>2.5993117984912186</c:v>
                </c:pt>
                <c:pt idx="20342">
                  <c:v>4.8325826313606006</c:v>
                </c:pt>
                <c:pt idx="20343">
                  <c:v>10.481455223854896</c:v>
                </c:pt>
                <c:pt idx="20344">
                  <c:v>3.2123681125035901</c:v>
                </c:pt>
                <c:pt idx="20345">
                  <c:v>10.75650394735543</c:v>
                </c:pt>
                <c:pt idx="20346">
                  <c:v>15.660992340842494</c:v>
                </c:pt>
                <c:pt idx="20347">
                  <c:v>28.973086077304206</c:v>
                </c:pt>
                <c:pt idx="20348">
                  <c:v>29.104408222694811</c:v>
                </c:pt>
                <c:pt idx="20349">
                  <c:v>6.9906348025266203</c:v>
                </c:pt>
                <c:pt idx="20350">
                  <c:v>0.62877020254604254</c:v>
                </c:pt>
                <c:pt idx="20351">
                  <c:v>9.9121897944785466</c:v>
                </c:pt>
                <c:pt idx="20352">
                  <c:v>18.757692504604883</c:v>
                </c:pt>
                <c:pt idx="20353">
                  <c:v>12.714738683853643</c:v>
                </c:pt>
                <c:pt idx="20354">
                  <c:v>10.043557856703202</c:v>
                </c:pt>
                <c:pt idx="20355">
                  <c:v>8.686084053978913</c:v>
                </c:pt>
                <c:pt idx="20356">
                  <c:v>4.1319491397595938</c:v>
                </c:pt>
                <c:pt idx="20357">
                  <c:v>6.8031265231474807</c:v>
                </c:pt>
                <c:pt idx="20358">
                  <c:v>7.3723919525238299</c:v>
                </c:pt>
                <c:pt idx="20359">
                  <c:v>9.3867175455799181</c:v>
                </c:pt>
                <c:pt idx="20360">
                  <c:v>7.7664961391978009</c:v>
                </c:pt>
                <c:pt idx="20361">
                  <c:v>13.284004113229994</c:v>
                </c:pt>
                <c:pt idx="20362">
                  <c:v>10.700409647035</c:v>
                </c:pt>
                <c:pt idx="20363">
                  <c:v>10.831777709259658</c:v>
                </c:pt>
                <c:pt idx="20364">
                  <c:v>12.014105192252636</c:v>
                </c:pt>
                <c:pt idx="20365">
                  <c:v>2.9496296922125733</c:v>
                </c:pt>
                <c:pt idx="20366">
                  <c:v>26.039115173424438</c:v>
                </c:pt>
                <c:pt idx="20367">
                  <c:v>30.987342795109214</c:v>
                </c:pt>
                <c:pt idx="20368">
                  <c:v>18.682434813592579</c:v>
                </c:pt>
                <c:pt idx="20369">
                  <c:v>12.420526569661233</c:v>
                </c:pt>
                <c:pt idx="20370">
                  <c:v>16.53674115831183</c:v>
                </c:pt>
                <c:pt idx="20371">
                  <c:v>3.4874558653130689</c:v>
                </c:pt>
                <c:pt idx="20372">
                  <c:v>0.27845908155771026</c:v>
                </c:pt>
                <c:pt idx="20373">
                  <c:v>4.3509035629396964</c:v>
                </c:pt>
                <c:pt idx="20374">
                  <c:v>1.5723025983647637E-2</c:v>
                </c:pt>
                <c:pt idx="20375">
                  <c:v>4.1319491397595938</c:v>
                </c:pt>
                <c:pt idx="20376">
                  <c:v>9.3867175455799181</c:v>
                </c:pt>
                <c:pt idx="20377">
                  <c:v>4.9639506935852582</c:v>
                </c:pt>
                <c:pt idx="20378">
                  <c:v>1.4607797918176659</c:v>
                </c:pt>
                <c:pt idx="20379">
                  <c:v>5.5770093034393318</c:v>
                </c:pt>
                <c:pt idx="20380">
                  <c:v>7.1534375293437273</c:v>
                </c:pt>
                <c:pt idx="20381">
                  <c:v>8.5109228112765312</c:v>
                </c:pt>
                <c:pt idx="20382">
                  <c:v>7.5913348964954208</c:v>
                </c:pt>
                <c:pt idx="20383">
                  <c:v>6.0586998510687478</c:v>
                </c:pt>
                <c:pt idx="20384">
                  <c:v>3.6940517726078994</c:v>
                </c:pt>
                <c:pt idx="20385">
                  <c:v>0.84772462572614615</c:v>
                </c:pt>
                <c:pt idx="20386">
                  <c:v>3.7501919897623823</c:v>
                </c:pt>
                <c:pt idx="20387">
                  <c:v>4.2756757178695235</c:v>
                </c:pt>
                <c:pt idx="20388">
                  <c:v>4.6697799045434936</c:v>
                </c:pt>
                <c:pt idx="20389">
                  <c:v>3.1371448591168223</c:v>
                </c:pt>
                <c:pt idx="20390">
                  <c:v>2.0423957016333305</c:v>
                </c:pt>
                <c:pt idx="20391">
                  <c:v>0.64112871843131558</c:v>
                </c:pt>
                <c:pt idx="20392">
                  <c:v>0.90386484288062929</c:v>
                </c:pt>
                <c:pt idx="20393">
                  <c:v>1.6482915149593602</c:v>
                </c:pt>
                <c:pt idx="20394">
                  <c:v>1.035232790313201</c:v>
                </c:pt>
                <c:pt idx="20395">
                  <c:v>5.2266982972430851</c:v>
                </c:pt>
                <c:pt idx="20396">
                  <c:v>7.3285987720461074</c:v>
                </c:pt>
                <c:pt idx="20397">
                  <c:v>5.8835386083663694</c:v>
                </c:pt>
                <c:pt idx="20398">
                  <c:v>6.4528040377427196</c:v>
                </c:pt>
                <c:pt idx="20399">
                  <c:v>8.5547159917542537</c:v>
                </c:pt>
                <c:pt idx="20400">
                  <c:v>0.553542357475869</c:v>
                </c:pt>
                <c:pt idx="20401">
                  <c:v>16.27409686753062</c:v>
                </c:pt>
                <c:pt idx="20402">
                  <c:v>25.032044210564496</c:v>
                </c:pt>
                <c:pt idx="20403">
                  <c:v>15.135474175109815</c:v>
                </c:pt>
                <c:pt idx="20404">
                  <c:v>22.886350555283752</c:v>
                </c:pt>
                <c:pt idx="20405">
                  <c:v>21.266060273650556</c:v>
                </c:pt>
                <c:pt idx="20406">
                  <c:v>14.741392946852871</c:v>
                </c:pt>
                <c:pt idx="20407">
                  <c:v>8.0415907795323864</c:v>
                </c:pt>
                <c:pt idx="20408">
                  <c:v>9.8684080932093377</c:v>
                </c:pt>
                <c:pt idx="20409">
                  <c:v>11.882737130027978</c:v>
                </c:pt>
                <c:pt idx="20410">
                  <c:v>15.911422753765697</c:v>
                </c:pt>
                <c:pt idx="20411">
                  <c:v>18.88912944208062</c:v>
                </c:pt>
                <c:pt idx="20412">
                  <c:v>19.94005098146085</c:v>
                </c:pt>
                <c:pt idx="20413">
                  <c:v>26.158223440957034</c:v>
                </c:pt>
                <c:pt idx="20414">
                  <c:v>21.516490686573757</c:v>
                </c:pt>
                <c:pt idx="20415">
                  <c:v>9.0801882406528804</c:v>
                </c:pt>
                <c:pt idx="20416">
                  <c:v>5.7959637266194344</c:v>
                </c:pt>
                <c:pt idx="20417">
                  <c:v>6.4528040377427196</c:v>
                </c:pt>
                <c:pt idx="20418">
                  <c:v>6.102493031546472</c:v>
                </c:pt>
                <c:pt idx="20419">
                  <c:v>5.9273317888440928</c:v>
                </c:pt>
                <c:pt idx="20420">
                  <c:v>7.7788431758745595</c:v>
                </c:pt>
                <c:pt idx="20421">
                  <c:v>19.38312570123615</c:v>
                </c:pt>
                <c:pt idx="20422">
                  <c:v>9.9244909143212539</c:v>
                </c:pt>
                <c:pt idx="20423">
                  <c:v>12.420526569661233</c:v>
                </c:pt>
                <c:pt idx="20424">
                  <c:v>23.192845422585247</c:v>
                </c:pt>
                <c:pt idx="20425">
                  <c:v>11.632364113147345</c:v>
                </c:pt>
                <c:pt idx="20426">
                  <c:v>1.1228076720601343</c:v>
                </c:pt>
                <c:pt idx="20427">
                  <c:v>1.5045695285328353</c:v>
                </c:pt>
                <c:pt idx="20428">
                  <c:v>1.2541873282853895</c:v>
                </c:pt>
                <c:pt idx="20429">
                  <c:v>0.84772462572614615</c:v>
                </c:pt>
                <c:pt idx="20430">
                  <c:v>7.7227029587200775</c:v>
                </c:pt>
                <c:pt idx="20431">
                  <c:v>6.6279652804450997</c:v>
                </c:pt>
                <c:pt idx="20432">
                  <c:v>2.1176246946243555</c:v>
                </c:pt>
                <c:pt idx="20433">
                  <c:v>1.6359375907574925</c:v>
                </c:pt>
                <c:pt idx="20434">
                  <c:v>1.1666009673299429</c:v>
                </c:pt>
                <c:pt idx="20435">
                  <c:v>2.3365664906750947</c:v>
                </c:pt>
                <c:pt idx="20436">
                  <c:v>1.4293370917792565</c:v>
                </c:pt>
                <c:pt idx="20437">
                  <c:v>1.8986760110485084</c:v>
                </c:pt>
                <c:pt idx="20438">
                  <c:v>10.131144217658651</c:v>
                </c:pt>
                <c:pt idx="20439">
                  <c:v>8.9050269979505021</c:v>
                </c:pt>
                <c:pt idx="20440">
                  <c:v>11.926518831297189</c:v>
                </c:pt>
                <c:pt idx="20441">
                  <c:v>6.496597218220443</c:v>
                </c:pt>
                <c:pt idx="20442">
                  <c:v>5.9504715773649297E-2</c:v>
                </c:pt>
                <c:pt idx="20443">
                  <c:v>3.2123681125035901</c:v>
                </c:pt>
                <c:pt idx="20444">
                  <c:v>0.72870360017824909</c:v>
                </c:pt>
                <c:pt idx="20445">
                  <c:v>26.126701534379883</c:v>
                </c:pt>
                <c:pt idx="20446">
                  <c:v>25.426125438821444</c:v>
                </c:pt>
                <c:pt idx="20447">
                  <c:v>21.266060273650556</c:v>
                </c:pt>
                <c:pt idx="20448">
                  <c:v>10.581447165450522</c:v>
                </c:pt>
                <c:pt idx="20449">
                  <c:v>7.5913348964954208</c:v>
                </c:pt>
                <c:pt idx="20450">
                  <c:v>15.648663670899357</c:v>
                </c:pt>
                <c:pt idx="20451">
                  <c:v>8.8174521162035688</c:v>
                </c:pt>
                <c:pt idx="20452">
                  <c:v>0.94765802335835259</c:v>
                </c:pt>
                <c:pt idx="20453">
                  <c:v>1.2979690295545998</c:v>
                </c:pt>
                <c:pt idx="20454">
                  <c:v>4.1319491397595938</c:v>
                </c:pt>
                <c:pt idx="20455">
                  <c:v>3.2999464380130772</c:v>
                </c:pt>
                <c:pt idx="20456">
                  <c:v>5.0953302350184275</c:v>
                </c:pt>
                <c:pt idx="20457">
                  <c:v>2.0738349579091859</c:v>
                </c:pt>
                <c:pt idx="20458">
                  <c:v>5.3142731789900175</c:v>
                </c:pt>
                <c:pt idx="20459">
                  <c:v>6.6717584609228222</c:v>
                </c:pt>
                <c:pt idx="20460">
                  <c:v>6.0149066705910252</c:v>
                </c:pt>
                <c:pt idx="20461">
                  <c:v>5.533227602170121</c:v>
                </c:pt>
                <c:pt idx="20462">
                  <c:v>2.7744707453518962</c:v>
                </c:pt>
                <c:pt idx="20463">
                  <c:v>1.3855553905100464</c:v>
                </c:pt>
                <c:pt idx="20464">
                  <c:v>4.05672129468942</c:v>
                </c:pt>
                <c:pt idx="20465">
                  <c:v>4.713573085021217</c:v>
                </c:pt>
                <c:pt idx="20466">
                  <c:v>2.2489939047698639</c:v>
                </c:pt>
                <c:pt idx="20467">
                  <c:v>6.5841720999673763</c:v>
                </c:pt>
                <c:pt idx="20468">
                  <c:v>4.307110382461973</c:v>
                </c:pt>
                <c:pt idx="20469">
                  <c:v>1.3294105816721578</c:v>
                </c:pt>
                <c:pt idx="20470">
                  <c:v>0.49740202552930057</c:v>
                </c:pt>
                <c:pt idx="20471">
                  <c:v>2.7744707453518962</c:v>
                </c:pt>
                <c:pt idx="20472">
                  <c:v>1.3294105816721578</c:v>
                </c:pt>
                <c:pt idx="20473">
                  <c:v>6.5527385832957767</c:v>
                </c:pt>
                <c:pt idx="20474">
                  <c:v>9.7055835558960553</c:v>
                </c:pt>
                <c:pt idx="20475">
                  <c:v>9.136328457807366</c:v>
                </c:pt>
                <c:pt idx="20476">
                  <c:v>1.2979690295545998</c:v>
                </c:pt>
                <c:pt idx="20477">
                  <c:v>3.2561567012979085</c:v>
                </c:pt>
                <c:pt idx="20478">
                  <c:v>3.4751053848737556</c:v>
                </c:pt>
                <c:pt idx="20479">
                  <c:v>4.6697799045434936</c:v>
                </c:pt>
                <c:pt idx="20480">
                  <c:v>10.274836358143041</c:v>
                </c:pt>
                <c:pt idx="20481">
                  <c:v>4.2318825373918001</c:v>
                </c:pt>
                <c:pt idx="20482">
                  <c:v>1.5169234527347033</c:v>
                </c:pt>
                <c:pt idx="20483">
                  <c:v>12.595699291572126</c:v>
                </c:pt>
                <c:pt idx="20484">
                  <c:v>17.806685996123242</c:v>
                </c:pt>
                <c:pt idx="20485">
                  <c:v>5.7645175828184714</c:v>
                </c:pt>
                <c:pt idx="20486">
                  <c:v>5.533227602170121</c:v>
                </c:pt>
                <c:pt idx="20487">
                  <c:v>6.5841720999673763</c:v>
                </c:pt>
                <c:pt idx="20488">
                  <c:v>6.6279652804450997</c:v>
                </c:pt>
                <c:pt idx="20489">
                  <c:v>5.6208024839170543</c:v>
                </c:pt>
                <c:pt idx="20490">
                  <c:v>7.8102893196755243</c:v>
                </c:pt>
                <c:pt idx="20491">
                  <c:v>2.5993117984912186</c:v>
                </c:pt>
                <c:pt idx="20492">
                  <c:v>3.8692130153102799</c:v>
                </c:pt>
                <c:pt idx="20493">
                  <c:v>5.9711134901133018</c:v>
                </c:pt>
                <c:pt idx="20494">
                  <c:v>2.730681008636727</c:v>
                </c:pt>
                <c:pt idx="20495">
                  <c:v>4.307110382461973</c:v>
                </c:pt>
                <c:pt idx="20496">
                  <c:v>4.0005810775349362</c:v>
                </c:pt>
                <c:pt idx="20497">
                  <c:v>6.5841720999673763</c:v>
                </c:pt>
                <c:pt idx="20498">
                  <c:v>4.0443742580126596</c:v>
                </c:pt>
                <c:pt idx="20499">
                  <c:v>1.5921490019631743</c:v>
                </c:pt>
                <c:pt idx="20500">
                  <c:v>4.0881559592818695</c:v>
                </c:pt>
                <c:pt idx="20501">
                  <c:v>6.9782877658498599</c:v>
                </c:pt>
                <c:pt idx="20502">
                  <c:v>3.8692130153102799</c:v>
                </c:pt>
                <c:pt idx="20503">
                  <c:v>0.80393144524842264</c:v>
                </c:pt>
                <c:pt idx="20504">
                  <c:v>1.9986025211556073</c:v>
                </c:pt>
                <c:pt idx="20505">
                  <c:v>0.42217429525121219</c:v>
                </c:pt>
                <c:pt idx="20506">
                  <c:v>1.4607797918176659</c:v>
                </c:pt>
                <c:pt idx="20507">
                  <c:v>0.86007166240290611</c:v>
                </c:pt>
                <c:pt idx="20508">
                  <c:v>1.3417622100323232</c:v>
                </c:pt>
                <c:pt idx="20509">
                  <c:v>2.436499888307301</c:v>
                </c:pt>
                <c:pt idx="20510">
                  <c:v>3.3998809835661357</c:v>
                </c:pt>
                <c:pt idx="20511">
                  <c:v>3.1371448591168223</c:v>
                </c:pt>
                <c:pt idx="20512">
                  <c:v>1.7796595771840169</c:v>
                </c:pt>
                <c:pt idx="20513">
                  <c:v>1.6797273274726614</c:v>
                </c:pt>
                <c:pt idx="20514">
                  <c:v>3.4436626848353455</c:v>
                </c:pt>
                <c:pt idx="20515">
                  <c:v>1.2979690295545998</c:v>
                </c:pt>
                <c:pt idx="20516">
                  <c:v>9.6494536700292333</c:v>
                </c:pt>
                <c:pt idx="20517">
                  <c:v>12.014105192252636</c:v>
                </c:pt>
                <c:pt idx="20518">
                  <c:v>4.482271625164354</c:v>
                </c:pt>
                <c:pt idx="20519">
                  <c:v>0.27845908155771026</c:v>
                </c:pt>
                <c:pt idx="20520">
                  <c:v>0.97909268795080273</c:v>
                </c:pt>
                <c:pt idx="20521">
                  <c:v>6.7278986780773069</c:v>
                </c:pt>
                <c:pt idx="20522">
                  <c:v>27.046300928369511</c:v>
                </c:pt>
                <c:pt idx="20523">
                  <c:v>23.368018144496144</c:v>
                </c:pt>
                <c:pt idx="20524">
                  <c:v>20.346460879660931</c:v>
                </c:pt>
                <c:pt idx="20525">
                  <c:v>11.457194834999004</c:v>
                </c:pt>
                <c:pt idx="20526">
                  <c:v>17.281167830390562</c:v>
                </c:pt>
                <c:pt idx="20527">
                  <c:v>9.6179960470197567</c:v>
                </c:pt>
                <c:pt idx="20528">
                  <c:v>6.1900679132934053</c:v>
                </c:pt>
                <c:pt idx="20529">
                  <c:v>13.02126798878068</c:v>
                </c:pt>
                <c:pt idx="20530">
                  <c:v>14.028373389266157</c:v>
                </c:pt>
                <c:pt idx="20531">
                  <c:v>14.115959750221608</c:v>
                </c:pt>
                <c:pt idx="20532">
                  <c:v>12.189254955746502</c:v>
                </c:pt>
                <c:pt idx="20533">
                  <c:v>12.452002559404329</c:v>
                </c:pt>
                <c:pt idx="20534">
                  <c:v>12.889899926556023</c:v>
                </c:pt>
                <c:pt idx="20535">
                  <c:v>10.393880342107964</c:v>
                </c:pt>
                <c:pt idx="20536">
                  <c:v>8.4233479295295979</c:v>
                </c:pt>
                <c:pt idx="20537">
                  <c:v>5.7083773656639885</c:v>
                </c:pt>
                <c:pt idx="20538">
                  <c:v>7.8540710209447333</c:v>
                </c:pt>
                <c:pt idx="20539">
                  <c:v>8.686084053978913</c:v>
                </c:pt>
                <c:pt idx="20540">
                  <c:v>5.0077438740629807</c:v>
                </c:pt>
                <c:pt idx="20541">
                  <c:v>1.6797273274726614</c:v>
                </c:pt>
                <c:pt idx="20542">
                  <c:v>2.4678886360656986</c:v>
                </c:pt>
                <c:pt idx="20543">
                  <c:v>0.27845908155771026</c:v>
                </c:pt>
                <c:pt idx="20544">
                  <c:v>1.6044983344816368</c:v>
                </c:pt>
                <c:pt idx="20545">
                  <c:v>12.157767486794894</c:v>
                </c:pt>
                <c:pt idx="20546">
                  <c:v>15.398233257976157</c:v>
                </c:pt>
                <c:pt idx="20547">
                  <c:v>3.7939851702401057</c:v>
                </c:pt>
                <c:pt idx="20548">
                  <c:v>0.62877020254604254</c:v>
                </c:pt>
                <c:pt idx="20549">
                  <c:v>1.3417622100323232</c:v>
                </c:pt>
                <c:pt idx="20550">
                  <c:v>2.1614144313395247</c:v>
                </c:pt>
                <c:pt idx="20551">
                  <c:v>1.5607051540039136</c:v>
                </c:pt>
                <c:pt idx="20552">
                  <c:v>1.5169234527347033</c:v>
                </c:pt>
                <c:pt idx="20553">
                  <c:v>0.94765802335835259</c:v>
                </c:pt>
                <c:pt idx="20554">
                  <c:v>6.4651625536279917</c:v>
                </c:pt>
                <c:pt idx="20555">
                  <c:v>12.026445341404289</c:v>
                </c:pt>
                <c:pt idx="20556">
                  <c:v>16.449154797356385</c:v>
                </c:pt>
                <c:pt idx="20557">
                  <c:v>9.9244909143212539</c:v>
                </c:pt>
                <c:pt idx="20558">
                  <c:v>0.84772462572614615</c:v>
                </c:pt>
                <c:pt idx="20559">
                  <c:v>0.94765802335835259</c:v>
                </c:pt>
                <c:pt idx="20560">
                  <c:v>0.27845908155771026</c:v>
                </c:pt>
                <c:pt idx="20561">
                  <c:v>1.2103941478076663</c:v>
                </c:pt>
                <c:pt idx="20562">
                  <c:v>2.8743972554589949</c:v>
                </c:pt>
                <c:pt idx="20563">
                  <c:v>6.071046887745509</c:v>
                </c:pt>
                <c:pt idx="20564">
                  <c:v>2.7744707453518962</c:v>
                </c:pt>
                <c:pt idx="20565">
                  <c:v>2.9934194289277434</c:v>
                </c:pt>
                <c:pt idx="20566">
                  <c:v>2.5240862492627478</c:v>
                </c:pt>
                <c:pt idx="20567">
                  <c:v>7.5037600147484866</c:v>
                </c:pt>
                <c:pt idx="20568">
                  <c:v>14.378718833087945</c:v>
                </c:pt>
                <c:pt idx="20569">
                  <c:v>13.02126798878068</c:v>
                </c:pt>
                <c:pt idx="20570">
                  <c:v>15.079409720731521</c:v>
                </c:pt>
                <c:pt idx="20571">
                  <c:v>8.5984976930234644</c:v>
                </c:pt>
                <c:pt idx="20572">
                  <c:v>9.6494536700292333</c:v>
                </c:pt>
                <c:pt idx="20573">
                  <c:v>9.9121897944785466</c:v>
                </c:pt>
                <c:pt idx="20574">
                  <c:v>5.7083773656639885</c:v>
                </c:pt>
                <c:pt idx="20575">
                  <c:v>6.2338610937711287</c:v>
                </c:pt>
                <c:pt idx="20576">
                  <c:v>1.2103941478076663</c:v>
                </c:pt>
                <c:pt idx="20577">
                  <c:v>3.6188239275377261</c:v>
                </c:pt>
                <c:pt idx="20578">
                  <c:v>2.8743972554589949</c:v>
                </c:pt>
                <c:pt idx="20579">
                  <c:v>0.59733553795359229</c:v>
                </c:pt>
                <c:pt idx="20580">
                  <c:v>13.865644129383536</c:v>
                </c:pt>
                <c:pt idx="20581">
                  <c:v>19.164217194890099</c:v>
                </c:pt>
                <c:pt idx="20582">
                  <c:v>13.383976540171147</c:v>
                </c:pt>
                <c:pt idx="20583">
                  <c:v>8.4356949662063592</c:v>
                </c:pt>
                <c:pt idx="20584">
                  <c:v>0.33459941350427863</c:v>
                </c:pt>
                <c:pt idx="20585">
                  <c:v>7.0658626475967932</c:v>
                </c:pt>
                <c:pt idx="20586">
                  <c:v>1.8110965376181696</c:v>
                </c:pt>
                <c:pt idx="20587">
                  <c:v>4.7888009300913907</c:v>
                </c:pt>
                <c:pt idx="20588">
                  <c:v>2.0300452211940168</c:v>
                </c:pt>
                <c:pt idx="20589">
                  <c:v>1.7796595771840169</c:v>
                </c:pt>
                <c:pt idx="20590">
                  <c:v>11.063113606742061</c:v>
                </c:pt>
                <c:pt idx="20591">
                  <c:v>6.3775761926725458</c:v>
                </c:pt>
                <c:pt idx="20592">
                  <c:v>4.2195355007150406</c:v>
                </c:pt>
                <c:pt idx="20593">
                  <c:v>6.8031265231474807</c:v>
                </c:pt>
                <c:pt idx="20594">
                  <c:v>8.6422908735011887</c:v>
                </c:pt>
                <c:pt idx="20595">
                  <c:v>5.4894344216923985</c:v>
                </c:pt>
                <c:pt idx="20596">
                  <c:v>2.8182604820670658</c:v>
                </c:pt>
                <c:pt idx="20597">
                  <c:v>4.1757423202373163</c:v>
                </c:pt>
                <c:pt idx="20598">
                  <c:v>4.0881559592818695</c:v>
                </c:pt>
                <c:pt idx="20599">
                  <c:v>2.2927836414850331</c:v>
                </c:pt>
                <c:pt idx="20600">
                  <c:v>5.4018480607369508</c:v>
                </c:pt>
                <c:pt idx="20601">
                  <c:v>1.0666675696977364</c:v>
                </c:pt>
                <c:pt idx="20602">
                  <c:v>4.9201689923160474</c:v>
                </c:pt>
                <c:pt idx="20603">
                  <c:v>2.7744707453518962</c:v>
                </c:pt>
                <c:pt idx="20604">
                  <c:v>1.1104607501754598</c:v>
                </c:pt>
                <c:pt idx="20605">
                  <c:v>3.6188239275377261</c:v>
                </c:pt>
                <c:pt idx="20606">
                  <c:v>7.6474751136499037</c:v>
                </c:pt>
                <c:pt idx="20607">
                  <c:v>5.1952521534421212</c:v>
                </c:pt>
                <c:pt idx="20608">
                  <c:v>2.0861888821110539</c:v>
                </c:pt>
                <c:pt idx="20609">
                  <c:v>0.67256338302376595</c:v>
                </c:pt>
                <c:pt idx="20610">
                  <c:v>0.19087272060226354</c:v>
                </c:pt>
                <c:pt idx="20611">
                  <c:v>1.9986025211556073</c:v>
                </c:pt>
                <c:pt idx="20612">
                  <c:v>2.8182604820670658</c:v>
                </c:pt>
                <c:pt idx="20613">
                  <c:v>8.5109228112765312</c:v>
                </c:pt>
                <c:pt idx="20614">
                  <c:v>3.8254198348325561</c:v>
                </c:pt>
                <c:pt idx="20615">
                  <c:v>2.261350124813434</c:v>
                </c:pt>
                <c:pt idx="20616">
                  <c:v>2.8306155541897851</c:v>
                </c:pt>
                <c:pt idx="20617">
                  <c:v>0.29080623302655528</c:v>
                </c:pt>
                <c:pt idx="20618">
                  <c:v>1.7796595771840169</c:v>
                </c:pt>
                <c:pt idx="20619">
                  <c:v>3.0372091656429125</c:v>
                </c:pt>
                <c:pt idx="20620">
                  <c:v>0.553542357475869</c:v>
                </c:pt>
                <c:pt idx="20621">
                  <c:v>2.9619836164144417</c:v>
                </c:pt>
                <c:pt idx="20622">
                  <c:v>2.8306155541897851</c:v>
                </c:pt>
                <c:pt idx="20623">
                  <c:v>4.7573547862904269</c:v>
                </c:pt>
                <c:pt idx="20624">
                  <c:v>2.9619836164144417</c:v>
                </c:pt>
                <c:pt idx="20625">
                  <c:v>3.3122946226106889</c:v>
                </c:pt>
                <c:pt idx="20626">
                  <c:v>4.05672129468942</c:v>
                </c:pt>
                <c:pt idx="20627">
                  <c:v>0.67256338302376595</c:v>
                </c:pt>
                <c:pt idx="20628">
                  <c:v>2.7744707453518962</c:v>
                </c:pt>
                <c:pt idx="20629">
                  <c:v>7.1863334971799017E-2</c:v>
                </c:pt>
                <c:pt idx="20630">
                  <c:v>4.6574328678667332</c:v>
                </c:pt>
                <c:pt idx="20631">
                  <c:v>2.555522061776049</c:v>
                </c:pt>
                <c:pt idx="20632">
                  <c:v>0.40982714378236712</c:v>
                </c:pt>
                <c:pt idx="20633">
                  <c:v>4.307110382461973</c:v>
                </c:pt>
                <c:pt idx="20634">
                  <c:v>5.1829051167653617</c:v>
                </c:pt>
                <c:pt idx="20635">
                  <c:v>9.1239814211306065</c:v>
                </c:pt>
                <c:pt idx="20636">
                  <c:v>11.182088715455905</c:v>
                </c:pt>
                <c:pt idx="20637">
                  <c:v>6.6279652804450997</c:v>
                </c:pt>
                <c:pt idx="20638">
                  <c:v>2.0300452211940168</c:v>
                </c:pt>
                <c:pt idx="20639">
                  <c:v>2.3489250065603677</c:v>
                </c:pt>
                <c:pt idx="20640">
                  <c:v>7.5599002319029704</c:v>
                </c:pt>
                <c:pt idx="20641">
                  <c:v>15.31064689702071</c:v>
                </c:pt>
                <c:pt idx="20642">
                  <c:v>8.172958841757044</c:v>
                </c:pt>
                <c:pt idx="20643">
                  <c:v>13.471562901126594</c:v>
                </c:pt>
                <c:pt idx="20644">
                  <c:v>7.516107051425247</c:v>
                </c:pt>
                <c:pt idx="20645">
                  <c:v>6.4213693731502692</c:v>
                </c:pt>
                <c:pt idx="20646">
                  <c:v>1.1228076720601343</c:v>
                </c:pt>
                <c:pt idx="20647">
                  <c:v>5.4456412412146751</c:v>
                </c:pt>
                <c:pt idx="20648">
                  <c:v>7.5037600147484866</c:v>
                </c:pt>
                <c:pt idx="20649">
                  <c:v>7.1096558280745166</c:v>
                </c:pt>
                <c:pt idx="20650">
                  <c:v>7.5037600147484866</c:v>
                </c:pt>
                <c:pt idx="20651">
                  <c:v>5.2266982972430851</c:v>
                </c:pt>
                <c:pt idx="20652">
                  <c:v>0.20323135127962177</c:v>
                </c:pt>
                <c:pt idx="20653">
                  <c:v>1.2979690295545998</c:v>
                </c:pt>
                <c:pt idx="20654">
                  <c:v>0.19087272060226354</c:v>
                </c:pt>
                <c:pt idx="20655">
                  <c:v>2.1614144313395247</c:v>
                </c:pt>
                <c:pt idx="20656">
                  <c:v>3.6064768908609657</c:v>
                </c:pt>
                <c:pt idx="20657">
                  <c:v>1.5045695285328353</c:v>
                </c:pt>
                <c:pt idx="20658">
                  <c:v>0.32225226203543356</c:v>
                </c:pt>
                <c:pt idx="20659">
                  <c:v>1.4293370917792565</c:v>
                </c:pt>
                <c:pt idx="20660">
                  <c:v>1.6482915149593602</c:v>
                </c:pt>
                <c:pt idx="20661">
                  <c:v>1.8548862743333394</c:v>
                </c:pt>
                <c:pt idx="20662">
                  <c:v>0.23466590107998689</c:v>
                </c:pt>
                <c:pt idx="20663">
                  <c:v>1.4607797918176659</c:v>
                </c:pt>
                <c:pt idx="20664">
                  <c:v>1.5169234527347033</c:v>
                </c:pt>
                <c:pt idx="20665">
                  <c:v>1.6920846954370836</c:v>
                </c:pt>
                <c:pt idx="20666">
                  <c:v>1.6359375907574925</c:v>
                </c:pt>
                <c:pt idx="20667">
                  <c:v>0.33459941350427863</c:v>
                </c:pt>
                <c:pt idx="20668">
                  <c:v>2.2489939047698639</c:v>
                </c:pt>
                <c:pt idx="20669">
                  <c:v>4.0005810775349362</c:v>
                </c:pt>
                <c:pt idx="20670">
                  <c:v>0.80393144524842264</c:v>
                </c:pt>
                <c:pt idx="20671">
                  <c:v>1.2418288124001164</c:v>
                </c:pt>
                <c:pt idx="20672">
                  <c:v>1.6482915149593602</c:v>
                </c:pt>
                <c:pt idx="20673">
                  <c:v>2.555522061776049</c:v>
                </c:pt>
                <c:pt idx="20674">
                  <c:v>4.9201689923160474</c:v>
                </c:pt>
                <c:pt idx="20675">
                  <c:v>3.8254198348325561</c:v>
                </c:pt>
                <c:pt idx="20676">
                  <c:v>1.5483592652480049</c:v>
                </c:pt>
                <c:pt idx="20677">
                  <c:v>5.7083773656639885</c:v>
                </c:pt>
                <c:pt idx="20678">
                  <c:v>1.0228858684285262</c:v>
                </c:pt>
                <c:pt idx="20679">
                  <c:v>3.9130061957880025</c:v>
                </c:pt>
                <c:pt idx="20680">
                  <c:v>8.2167405430262548</c:v>
                </c:pt>
                <c:pt idx="20681">
                  <c:v>18.77002117454802</c:v>
                </c:pt>
                <c:pt idx="20682">
                  <c:v>17.719099635167794</c:v>
                </c:pt>
                <c:pt idx="20683">
                  <c:v>8.6108562089087393</c:v>
                </c:pt>
                <c:pt idx="20684">
                  <c:v>4.3632505996164559</c:v>
                </c:pt>
                <c:pt idx="20685">
                  <c:v>3.5750422262685162</c:v>
                </c:pt>
                <c:pt idx="20686">
                  <c:v>3.049558498161375</c:v>
                </c:pt>
                <c:pt idx="20687">
                  <c:v>4.3194574191387334</c:v>
                </c:pt>
                <c:pt idx="20688">
                  <c:v>2.8743972554589949</c:v>
                </c:pt>
                <c:pt idx="20689">
                  <c:v>8.9050269979505021</c:v>
                </c:pt>
                <c:pt idx="20690">
                  <c:v>10.218719099405584</c:v>
                </c:pt>
                <c:pt idx="20691">
                  <c:v>12.101680073999569</c:v>
                </c:pt>
                <c:pt idx="20692">
                  <c:v>11.444836319113731</c:v>
                </c:pt>
                <c:pt idx="20693">
                  <c:v>11.182088715455905</c:v>
                </c:pt>
                <c:pt idx="20694">
                  <c:v>5.8397454278886451</c:v>
                </c:pt>
                <c:pt idx="20695">
                  <c:v>2.9181904359367183</c:v>
                </c:pt>
                <c:pt idx="20696">
                  <c:v>8.172958841757044</c:v>
                </c:pt>
                <c:pt idx="20697">
                  <c:v>8.8735923333580526</c:v>
                </c:pt>
                <c:pt idx="20698">
                  <c:v>2.6554543114874045</c:v>
                </c:pt>
                <c:pt idx="20699">
                  <c:v>2.4241528516305415</c:v>
                </c:pt>
                <c:pt idx="20700">
                  <c:v>3.049558498161375</c:v>
                </c:pt>
                <c:pt idx="20701">
                  <c:v>3.2999464380130772</c:v>
                </c:pt>
                <c:pt idx="20702">
                  <c:v>3.1247886390732513</c:v>
                </c:pt>
                <c:pt idx="20703">
                  <c:v>5.8397454278886451</c:v>
                </c:pt>
                <c:pt idx="20704">
                  <c:v>6.8907014048944131</c:v>
                </c:pt>
                <c:pt idx="20705">
                  <c:v>4.7450077496136673</c:v>
                </c:pt>
                <c:pt idx="20706">
                  <c:v>4.701214569135943</c:v>
                </c:pt>
                <c:pt idx="20707">
                  <c:v>2.1614144313395247</c:v>
                </c:pt>
                <c:pt idx="20708">
                  <c:v>2.8070154494075697E-2</c:v>
                </c:pt>
                <c:pt idx="20709">
                  <c:v>0.19087272060226354</c:v>
                </c:pt>
                <c:pt idx="20710">
                  <c:v>1.2103941478076663</c:v>
                </c:pt>
                <c:pt idx="20711">
                  <c:v>4.4946186618411144</c:v>
                </c:pt>
                <c:pt idx="20712">
                  <c:v>6.2900013109256125</c:v>
                </c:pt>
                <c:pt idx="20713">
                  <c:v>3.8377783507178291</c:v>
                </c:pt>
                <c:pt idx="20714">
                  <c:v>1.1666009673299429</c:v>
                </c:pt>
                <c:pt idx="20715">
                  <c:v>2.436499888307301</c:v>
                </c:pt>
                <c:pt idx="20716">
                  <c:v>3.7378449530856228</c:v>
                </c:pt>
                <c:pt idx="20717">
                  <c:v>6.2776427950403395</c:v>
                </c:pt>
                <c:pt idx="20718">
                  <c:v>3.8254198348325561</c:v>
                </c:pt>
                <c:pt idx="20719">
                  <c:v>0.49740202552930057</c:v>
                </c:pt>
                <c:pt idx="20720">
                  <c:v>4.5822050227965603</c:v>
                </c:pt>
                <c:pt idx="20721">
                  <c:v>3.6188239275377261</c:v>
                </c:pt>
                <c:pt idx="20722">
                  <c:v>2.4802930687850244</c:v>
                </c:pt>
                <c:pt idx="20723">
                  <c:v>1.4731302722569799</c:v>
                </c:pt>
                <c:pt idx="20724">
                  <c:v>0.97909268795080273</c:v>
                </c:pt>
                <c:pt idx="20725">
                  <c:v>1.0228858684285262</c:v>
                </c:pt>
                <c:pt idx="20726">
                  <c:v>1.7796595771840169</c:v>
                </c:pt>
                <c:pt idx="20727">
                  <c:v>3.2247197408637551</c:v>
                </c:pt>
                <c:pt idx="20728">
                  <c:v>4.1443076556448668</c:v>
                </c:pt>
                <c:pt idx="20729">
                  <c:v>2.6992474919651279</c:v>
                </c:pt>
                <c:pt idx="20730">
                  <c:v>4.1443076556448668</c:v>
                </c:pt>
                <c:pt idx="20731">
                  <c:v>3.6188239275377261</c:v>
                </c:pt>
                <c:pt idx="20732">
                  <c:v>1.5045695285328353</c:v>
                </c:pt>
                <c:pt idx="20733">
                  <c:v>2.9496296922125733</c:v>
                </c:pt>
                <c:pt idx="20734">
                  <c:v>1.0666675696977364</c:v>
                </c:pt>
                <c:pt idx="20735">
                  <c:v>4.6136396873890106</c:v>
                </c:pt>
                <c:pt idx="20736">
                  <c:v>4.8325826313606006</c:v>
                </c:pt>
                <c:pt idx="20737">
                  <c:v>5.6208024839170543</c:v>
                </c:pt>
                <c:pt idx="20738">
                  <c:v>3.1685783757884209</c:v>
                </c:pt>
                <c:pt idx="20739">
                  <c:v>0.32225226203543356</c:v>
                </c:pt>
                <c:pt idx="20740">
                  <c:v>1.8110965376181696</c:v>
                </c:pt>
                <c:pt idx="20741">
                  <c:v>1.6359375907574925</c:v>
                </c:pt>
                <c:pt idx="20742">
                  <c:v>3.1685783757884209</c:v>
                </c:pt>
                <c:pt idx="20743">
                  <c:v>5.9504715773649297E-2</c:v>
                </c:pt>
                <c:pt idx="20744">
                  <c:v>1.0228858684285262</c:v>
                </c:pt>
                <c:pt idx="20745">
                  <c:v>1.6797273274726614</c:v>
                </c:pt>
                <c:pt idx="20746">
                  <c:v>1.3732003183873274</c:v>
                </c:pt>
                <c:pt idx="20747">
                  <c:v>1.7673068009030002</c:v>
                </c:pt>
                <c:pt idx="20748">
                  <c:v>1.6359375907574925</c:v>
                </c:pt>
                <c:pt idx="20749">
                  <c:v>2.2927836414850331</c:v>
                </c:pt>
                <c:pt idx="20750">
                  <c:v>5.6208024839170543</c:v>
                </c:pt>
                <c:pt idx="20751">
                  <c:v>1.2856208449569886</c:v>
                </c:pt>
                <c:pt idx="20752">
                  <c:v>0.23466590107998689</c:v>
                </c:pt>
                <c:pt idx="20753">
                  <c:v>0.94765802335835259</c:v>
                </c:pt>
                <c:pt idx="20754">
                  <c:v>6.815474707745091</c:v>
                </c:pt>
                <c:pt idx="20755">
                  <c:v>3.3998809835661357</c:v>
                </c:pt>
                <c:pt idx="20756">
                  <c:v>2.1737637638579872</c:v>
                </c:pt>
                <c:pt idx="20757">
                  <c:v>4.713573085021217</c:v>
                </c:pt>
                <c:pt idx="20758">
                  <c:v>1.5169234527347033</c:v>
                </c:pt>
                <c:pt idx="20759">
                  <c:v>1.2103941478076663</c:v>
                </c:pt>
                <c:pt idx="20760">
                  <c:v>1.6044983344816368</c:v>
                </c:pt>
                <c:pt idx="20761">
                  <c:v>0.94765802335835259</c:v>
                </c:pt>
                <c:pt idx="20762">
                  <c:v>0.46596747572893543</c:v>
                </c:pt>
                <c:pt idx="20763">
                  <c:v>0.50976065620665878</c:v>
                </c:pt>
                <c:pt idx="20764">
                  <c:v>0.20323135127962177</c:v>
                </c:pt>
                <c:pt idx="20765">
                  <c:v>2.1614144313395247</c:v>
                </c:pt>
                <c:pt idx="20766">
                  <c:v>4.2195355007150406</c:v>
                </c:pt>
                <c:pt idx="20767">
                  <c:v>4.2633172019842496</c:v>
                </c:pt>
                <c:pt idx="20768">
                  <c:v>3.4751053848737556</c:v>
                </c:pt>
                <c:pt idx="20769">
                  <c:v>2.3804170671953835</c:v>
                </c:pt>
                <c:pt idx="20770">
                  <c:v>2.9058399554974046</c:v>
                </c:pt>
                <c:pt idx="20771">
                  <c:v>1.0228858684285262</c:v>
                </c:pt>
                <c:pt idx="20772">
                  <c:v>1.1228076720601343</c:v>
                </c:pt>
                <c:pt idx="20773">
                  <c:v>0.97909268795080273</c:v>
                </c:pt>
                <c:pt idx="20774">
                  <c:v>0.27845908155771026</c:v>
                </c:pt>
                <c:pt idx="20775">
                  <c:v>0.32225226203543356</c:v>
                </c:pt>
                <c:pt idx="20776">
                  <c:v>2.4678886360656986</c:v>
                </c:pt>
                <c:pt idx="20777">
                  <c:v>0.23466590107998689</c:v>
                </c:pt>
                <c:pt idx="20778">
                  <c:v>1.4293370917792565</c:v>
                </c:pt>
                <c:pt idx="20779">
                  <c:v>0.15943817080189851</c:v>
                </c:pt>
                <c:pt idx="20780">
                  <c:v>1.7235170641878312</c:v>
                </c:pt>
                <c:pt idx="20781">
                  <c:v>1.5483592652480049</c:v>
                </c:pt>
                <c:pt idx="20782">
                  <c:v>2.5117392125859879</c:v>
                </c:pt>
                <c:pt idx="20783">
                  <c:v>0.71635656350148913</c:v>
                </c:pt>
                <c:pt idx="20784">
                  <c:v>0.93529950747307955</c:v>
                </c:pt>
                <c:pt idx="20785">
                  <c:v>0.45362032426009036</c:v>
                </c:pt>
                <c:pt idx="20786">
                  <c:v>0.36603396330464372</c:v>
                </c:pt>
                <c:pt idx="20787">
                  <c:v>2.4802930687850244</c:v>
                </c:pt>
                <c:pt idx="20788">
                  <c:v>1.0666675696977364</c:v>
                </c:pt>
                <c:pt idx="20789">
                  <c:v>0.15943817080189851</c:v>
                </c:pt>
                <c:pt idx="20790">
                  <c:v>3.0933516786390984</c:v>
                </c:pt>
                <c:pt idx="20791">
                  <c:v>3.4874558653130689</c:v>
                </c:pt>
                <c:pt idx="20792">
                  <c:v>1.7358663967062937</c:v>
                </c:pt>
                <c:pt idx="20793">
                  <c:v>2.5678679505319582</c:v>
                </c:pt>
                <c:pt idx="20794">
                  <c:v>1.3855553905100464</c:v>
                </c:pt>
                <c:pt idx="20795">
                  <c:v>1.5169234527347033</c:v>
                </c:pt>
                <c:pt idx="20796">
                  <c:v>2.730681008636727</c:v>
                </c:pt>
                <c:pt idx="20797">
                  <c:v>3.2561567012979085</c:v>
                </c:pt>
                <c:pt idx="20798">
                  <c:v>1.2856208449569886</c:v>
                </c:pt>
                <c:pt idx="20799">
                  <c:v>4.0443742580126596</c:v>
                </c:pt>
                <c:pt idx="20800">
                  <c:v>2.9058399554974046</c:v>
                </c:pt>
                <c:pt idx="20801">
                  <c:v>1.7673068009030002</c:v>
                </c:pt>
                <c:pt idx="20802">
                  <c:v>0.72870360017824909</c:v>
                </c:pt>
                <c:pt idx="20803">
                  <c:v>1.8234527576617403</c:v>
                </c:pt>
                <c:pt idx="20804">
                  <c:v>4.7573547862904269</c:v>
                </c:pt>
                <c:pt idx="20805">
                  <c:v>7.2533709269759346</c:v>
                </c:pt>
                <c:pt idx="20806">
                  <c:v>6.0272651864762983</c:v>
                </c:pt>
                <c:pt idx="20807">
                  <c:v>4.4946186618411144</c:v>
                </c:pt>
                <c:pt idx="20808">
                  <c:v>4.0129281142116957</c:v>
                </c:pt>
                <c:pt idx="20809">
                  <c:v>1.2103941478076663</c:v>
                </c:pt>
                <c:pt idx="20810">
                  <c:v>1.3294105816721578</c:v>
                </c:pt>
                <c:pt idx="20811">
                  <c:v>1.2856208449569886</c:v>
                </c:pt>
                <c:pt idx="20812">
                  <c:v>1.2856208449569886</c:v>
                </c:pt>
                <c:pt idx="20813">
                  <c:v>3.1247886390732513</c:v>
                </c:pt>
                <c:pt idx="20814">
                  <c:v>5.2266982972430851</c:v>
                </c:pt>
                <c:pt idx="20815">
                  <c:v>7.8540710209447333</c:v>
                </c:pt>
                <c:pt idx="20816">
                  <c:v>7.2410238902991741</c:v>
                </c:pt>
                <c:pt idx="20817">
                  <c:v>6.102493031546472</c:v>
                </c:pt>
                <c:pt idx="20818">
                  <c:v>4.4384784446866306</c:v>
                </c:pt>
                <c:pt idx="20819">
                  <c:v>1.5921490019631743</c:v>
                </c:pt>
                <c:pt idx="20820">
                  <c:v>1.3294105816721578</c:v>
                </c:pt>
                <c:pt idx="20821">
                  <c:v>0.27845908155771026</c:v>
                </c:pt>
                <c:pt idx="20822">
                  <c:v>2.2052041680546943</c:v>
                </c:pt>
                <c:pt idx="20823">
                  <c:v>2.8070154494075697E-2</c:v>
                </c:pt>
                <c:pt idx="20824">
                  <c:v>3.6502700713386891</c:v>
                </c:pt>
                <c:pt idx="20825">
                  <c:v>7.4161736537930398</c:v>
                </c:pt>
                <c:pt idx="20826">
                  <c:v>6.102493031546472</c:v>
                </c:pt>
                <c:pt idx="20827">
                  <c:v>1.8548862743333394</c:v>
                </c:pt>
                <c:pt idx="20828">
                  <c:v>3.2685129213414785</c:v>
                </c:pt>
                <c:pt idx="20829">
                  <c:v>0.93529950747307955</c:v>
                </c:pt>
                <c:pt idx="20830">
                  <c:v>0.97909268795080273</c:v>
                </c:pt>
                <c:pt idx="20831">
                  <c:v>9.8370193454509387</c:v>
                </c:pt>
                <c:pt idx="20832">
                  <c:v>17.762950211688082</c:v>
                </c:pt>
                <c:pt idx="20833">
                  <c:v>11.588513536627056</c:v>
                </c:pt>
                <c:pt idx="20834">
                  <c:v>2.4802930687850244</c:v>
                </c:pt>
                <c:pt idx="20835">
                  <c:v>0.64112871843131558</c:v>
                </c:pt>
                <c:pt idx="20836">
                  <c:v>4.2195355007150406</c:v>
                </c:pt>
                <c:pt idx="20837">
                  <c:v>5.6208024839170543</c:v>
                </c:pt>
                <c:pt idx="20838">
                  <c:v>3.0372091656429125</c:v>
                </c:pt>
                <c:pt idx="20839">
                  <c:v>3.1247886390732513</c:v>
                </c:pt>
                <c:pt idx="20840">
                  <c:v>1.6359375907574925</c:v>
                </c:pt>
                <c:pt idx="20841">
                  <c:v>9.0049603955827084</c:v>
                </c:pt>
                <c:pt idx="20842">
                  <c:v>14.478633863986531</c:v>
                </c:pt>
                <c:pt idx="20843">
                  <c:v>3.7378449530856228</c:v>
                </c:pt>
                <c:pt idx="20844">
                  <c:v>13.065049690049889</c:v>
                </c:pt>
                <c:pt idx="20845">
                  <c:v>10.218719099405584</c:v>
                </c:pt>
                <c:pt idx="20846">
                  <c:v>7.1096558280745166</c:v>
                </c:pt>
                <c:pt idx="20847">
                  <c:v>8.6422908735011887</c:v>
                </c:pt>
                <c:pt idx="20848">
                  <c:v>7.4599668342707632</c:v>
                </c:pt>
                <c:pt idx="20849">
                  <c:v>6.321435975518062</c:v>
                </c:pt>
                <c:pt idx="20850">
                  <c:v>0.20323135127962177</c:v>
                </c:pt>
                <c:pt idx="20851">
                  <c:v>7.866430684750858</c:v>
                </c:pt>
                <c:pt idx="20852">
                  <c:v>22.360832389551074</c:v>
                </c:pt>
                <c:pt idx="20853">
                  <c:v>21.134738128259951</c:v>
                </c:pt>
                <c:pt idx="20854">
                  <c:v>10.844090308310879</c:v>
                </c:pt>
                <c:pt idx="20855">
                  <c:v>3.2685129213414785</c:v>
                </c:pt>
                <c:pt idx="20856">
                  <c:v>0.71635656350148913</c:v>
                </c:pt>
                <c:pt idx="20857">
                  <c:v>3.5188951215889239</c:v>
                </c:pt>
                <c:pt idx="20858">
                  <c:v>4.2195355007150406</c:v>
                </c:pt>
                <c:pt idx="20859">
                  <c:v>0.37839259398200198</c:v>
                </c:pt>
                <c:pt idx="20860">
                  <c:v>0.89151780620386945</c:v>
                </c:pt>
                <c:pt idx="20861">
                  <c:v>6.6279652804450997</c:v>
                </c:pt>
                <c:pt idx="20862">
                  <c:v>5.3142731789900175</c:v>
                </c:pt>
                <c:pt idx="20863">
                  <c:v>7.6351280769731442</c:v>
                </c:pt>
                <c:pt idx="20864">
                  <c:v>8.8174521162035688</c:v>
                </c:pt>
                <c:pt idx="20865">
                  <c:v>5.9273317888440928</c:v>
                </c:pt>
                <c:pt idx="20866">
                  <c:v>8.9488201784282246</c:v>
                </c:pt>
                <c:pt idx="20867">
                  <c:v>13.108842870527615</c:v>
                </c:pt>
                <c:pt idx="20868">
                  <c:v>8.5547159917542537</c:v>
                </c:pt>
                <c:pt idx="20869">
                  <c:v>2.6116611310096816</c:v>
                </c:pt>
                <c:pt idx="20870">
                  <c:v>11.50092717567161</c:v>
                </c:pt>
                <c:pt idx="20871">
                  <c:v>10.450009080053933</c:v>
                </c:pt>
                <c:pt idx="20872">
                  <c:v>2.8743972554589949</c:v>
                </c:pt>
                <c:pt idx="20873">
                  <c:v>1.7358663967062937</c:v>
                </c:pt>
                <c:pt idx="20874">
                  <c:v>12.376790785226076</c:v>
                </c:pt>
                <c:pt idx="20875">
                  <c:v>25.338539077865995</c:v>
                </c:pt>
                <c:pt idx="20876">
                  <c:v>24.375089107356082</c:v>
                </c:pt>
                <c:pt idx="20877">
                  <c:v>6.8592667403019627</c:v>
                </c:pt>
                <c:pt idx="20878">
                  <c:v>1.198035631922393</c:v>
                </c:pt>
                <c:pt idx="20879">
                  <c:v>9.3429243651021974</c:v>
                </c:pt>
                <c:pt idx="20880">
                  <c:v>12.233048136224227</c:v>
                </c:pt>
                <c:pt idx="20881">
                  <c:v>17.312689736967712</c:v>
                </c:pt>
                <c:pt idx="20882">
                  <c:v>10.218719099405584</c:v>
                </c:pt>
                <c:pt idx="20883">
                  <c:v>1.6482915149593602</c:v>
                </c:pt>
                <c:pt idx="20884">
                  <c:v>1.1104607501754598</c:v>
                </c:pt>
                <c:pt idx="20885">
                  <c:v>5.6645956643947786</c:v>
                </c:pt>
                <c:pt idx="20886">
                  <c:v>8.5984976930234644</c:v>
                </c:pt>
                <c:pt idx="20887">
                  <c:v>10.437673522585687</c:v>
                </c:pt>
                <c:pt idx="20888">
                  <c:v>10.218719099405584</c:v>
                </c:pt>
                <c:pt idx="20889">
                  <c:v>6.9782877658498599</c:v>
                </c:pt>
                <c:pt idx="20890">
                  <c:v>7.284805591568384</c:v>
                </c:pt>
                <c:pt idx="20891">
                  <c:v>3.1247886390732513</c:v>
                </c:pt>
                <c:pt idx="20892">
                  <c:v>5.9504715773649297E-2</c:v>
                </c:pt>
                <c:pt idx="20893">
                  <c:v>2.1737637638579872</c:v>
                </c:pt>
                <c:pt idx="20894">
                  <c:v>1.0790259707909244</c:v>
                </c:pt>
                <c:pt idx="20895">
                  <c:v>0.64112871843131558</c:v>
                </c:pt>
                <c:pt idx="20896">
                  <c:v>5.9504715773649297E-2</c:v>
                </c:pt>
                <c:pt idx="20897">
                  <c:v>0.33459941350427863</c:v>
                </c:pt>
                <c:pt idx="20898">
                  <c:v>4.0129281142116957</c:v>
                </c:pt>
                <c:pt idx="20899">
                  <c:v>5.5455746388468814</c:v>
                </c:pt>
                <c:pt idx="20900">
                  <c:v>5.1514704521729113</c:v>
                </c:pt>
                <c:pt idx="20901">
                  <c:v>5.326620215666777</c:v>
                </c:pt>
                <c:pt idx="20902">
                  <c:v>5.8521039437739191</c:v>
                </c:pt>
                <c:pt idx="20903">
                  <c:v>9.1800653901633744</c:v>
                </c:pt>
                <c:pt idx="20904">
                  <c:v>0.24702453175734512</c:v>
                </c:pt>
                <c:pt idx="20905">
                  <c:v>0.19087272060226354</c:v>
                </c:pt>
                <c:pt idx="20906">
                  <c:v>0.81628996113369579</c:v>
                </c:pt>
                <c:pt idx="20907">
                  <c:v>4.1880893569140767</c:v>
                </c:pt>
                <c:pt idx="20908">
                  <c:v>1.8672344589309504</c:v>
                </c:pt>
                <c:pt idx="20909">
                  <c:v>0.80393144524842264</c:v>
                </c:pt>
                <c:pt idx="20910">
                  <c:v>0.45362032426009036</c:v>
                </c:pt>
                <c:pt idx="20911">
                  <c:v>3.9567878970572132</c:v>
                </c:pt>
                <c:pt idx="20912">
                  <c:v>8.2919683880964286</c:v>
                </c:pt>
                <c:pt idx="20913">
                  <c:v>3.431315648158586</c:v>
                </c:pt>
                <c:pt idx="20914">
                  <c:v>5.3580663594677409</c:v>
                </c:pt>
                <c:pt idx="20915">
                  <c:v>6.2776427950403395</c:v>
                </c:pt>
                <c:pt idx="20916">
                  <c:v>3.3998809835661357</c:v>
                </c:pt>
                <c:pt idx="20917">
                  <c:v>7.9977987469755156</c:v>
                </c:pt>
                <c:pt idx="20918">
                  <c:v>7.2533709269759346</c:v>
                </c:pt>
                <c:pt idx="20919">
                  <c:v>14.916565668763765</c:v>
                </c:pt>
                <c:pt idx="20920">
                  <c:v>19.032780257414363</c:v>
                </c:pt>
                <c:pt idx="20921">
                  <c:v>18.419790522811368</c:v>
                </c:pt>
                <c:pt idx="20922">
                  <c:v>23.586926650842194</c:v>
                </c:pt>
                <c:pt idx="20923">
                  <c:v>3.7064102884931724</c:v>
                </c:pt>
                <c:pt idx="20924">
                  <c:v>7.9416573819001819</c:v>
                </c:pt>
                <c:pt idx="20925">
                  <c:v>10.262512279883307</c:v>
                </c:pt>
                <c:pt idx="20926">
                  <c:v>13.284004113229994</c:v>
                </c:pt>
                <c:pt idx="20927">
                  <c:v>10.262512279883307</c:v>
                </c:pt>
                <c:pt idx="20928">
                  <c:v>10.35008716163024</c:v>
                </c:pt>
                <c:pt idx="20929">
                  <c:v>12.714738683853643</c:v>
                </c:pt>
                <c:pt idx="20930">
                  <c:v>8.5109228112765312</c:v>
                </c:pt>
                <c:pt idx="20931">
                  <c:v>16.086595475676589</c:v>
                </c:pt>
                <c:pt idx="20932">
                  <c:v>18.100852193481597</c:v>
                </c:pt>
                <c:pt idx="20933">
                  <c:v>16.787171571235032</c:v>
                </c:pt>
                <c:pt idx="20934">
                  <c:v>17.838093110615262</c:v>
                </c:pt>
                <c:pt idx="20935">
                  <c:v>21.866836130395541</c:v>
                </c:pt>
                <c:pt idx="20936">
                  <c:v>23.881092848200556</c:v>
                </c:pt>
                <c:pt idx="20937">
                  <c:v>12.495784260673542</c:v>
                </c:pt>
                <c:pt idx="20938">
                  <c:v>0.62877020254604254</c:v>
                </c:pt>
                <c:pt idx="20939">
                  <c:v>4.5822050227965603</c:v>
                </c:pt>
                <c:pt idx="20940">
                  <c:v>4.5384118423188369</c:v>
                </c:pt>
                <c:pt idx="20941">
                  <c:v>0.59733553795359229</c:v>
                </c:pt>
                <c:pt idx="20942">
                  <c:v>22.66732725685257</c:v>
                </c:pt>
                <c:pt idx="20943">
                  <c:v>60.063718790614871</c:v>
                </c:pt>
                <c:pt idx="20944">
                  <c:v>83.140945625055537</c:v>
                </c:pt>
                <c:pt idx="20945">
                  <c:v>32.60763307674241</c:v>
                </c:pt>
                <c:pt idx="20946">
                  <c:v>1.6044983344816368</c:v>
                </c:pt>
                <c:pt idx="20947">
                  <c:v>9.0801882406528804</c:v>
                </c:pt>
                <c:pt idx="20948">
                  <c:v>13.721901480381687</c:v>
                </c:pt>
                <c:pt idx="20949">
                  <c:v>14.77280006134489</c:v>
                </c:pt>
                <c:pt idx="20950">
                  <c:v>14.291132472132501</c:v>
                </c:pt>
                <c:pt idx="20951">
                  <c:v>11.138307014186694</c:v>
                </c:pt>
                <c:pt idx="20952">
                  <c:v>10.087351037180927</c:v>
                </c:pt>
                <c:pt idx="20953">
                  <c:v>11.182088715455905</c:v>
                </c:pt>
                <c:pt idx="20954">
                  <c:v>7.1096558280745166</c:v>
                </c:pt>
                <c:pt idx="20955">
                  <c:v>3.5626848583040935</c:v>
                </c:pt>
                <c:pt idx="20956">
                  <c:v>5.4018480607369508</c:v>
                </c:pt>
                <c:pt idx="20957">
                  <c:v>8.8174521162035688</c:v>
                </c:pt>
                <c:pt idx="20958">
                  <c:v>9.2991311846244713</c:v>
                </c:pt>
                <c:pt idx="20959">
                  <c:v>0.14709101933305341</c:v>
                </c:pt>
                <c:pt idx="20960">
                  <c:v>0.59733553795359229</c:v>
                </c:pt>
                <c:pt idx="20961">
                  <c:v>6.8031265231474807</c:v>
                </c:pt>
                <c:pt idx="20962">
                  <c:v>4.2633172019842496</c:v>
                </c:pt>
                <c:pt idx="20963">
                  <c:v>5.0515370545407041</c:v>
                </c:pt>
                <c:pt idx="20964">
                  <c:v>2.3804170671953835</c:v>
                </c:pt>
                <c:pt idx="20965">
                  <c:v>0.81628996113369579</c:v>
                </c:pt>
                <c:pt idx="20966">
                  <c:v>0.90386484288062929</c:v>
                </c:pt>
                <c:pt idx="20967">
                  <c:v>7.1863334971799017E-2</c:v>
                </c:pt>
                <c:pt idx="20968">
                  <c:v>5.7521705461417119</c:v>
                </c:pt>
                <c:pt idx="20969">
                  <c:v>3.7816381335633462</c:v>
                </c:pt>
                <c:pt idx="20970">
                  <c:v>0.32225226203543356</c:v>
                </c:pt>
                <c:pt idx="20971">
                  <c:v>2.8070154494075697E-2</c:v>
                </c:pt>
                <c:pt idx="20972">
                  <c:v>0.76014974397921253</c:v>
                </c:pt>
                <c:pt idx="20973">
                  <c:v>0.42217429525121219</c:v>
                </c:pt>
                <c:pt idx="20974">
                  <c:v>3.9253532324647629</c:v>
                </c:pt>
                <c:pt idx="20975">
                  <c:v>27.046300928369511</c:v>
                </c:pt>
                <c:pt idx="20976">
                  <c:v>40.708740108653004</c:v>
                </c:pt>
                <c:pt idx="20977">
                  <c:v>29.454753666516599</c:v>
                </c:pt>
                <c:pt idx="20978">
                  <c:v>20.43404724061638</c:v>
                </c:pt>
                <c:pt idx="20979">
                  <c:v>10.668917586399985</c:v>
                </c:pt>
                <c:pt idx="20980">
                  <c:v>1.1228076720601343</c:v>
                </c:pt>
                <c:pt idx="20981">
                  <c:v>11.269675076411351</c:v>
                </c:pt>
                <c:pt idx="20982">
                  <c:v>16.524412488368693</c:v>
                </c:pt>
                <c:pt idx="20983">
                  <c:v>18.845278865560331</c:v>
                </c:pt>
                <c:pt idx="20984">
                  <c:v>16.349239766457799</c:v>
                </c:pt>
                <c:pt idx="20985">
                  <c:v>15.736250031854803</c:v>
                </c:pt>
                <c:pt idx="20986">
                  <c:v>13.897062723084069</c:v>
                </c:pt>
                <c:pt idx="20987">
                  <c:v>10.306305460361029</c:v>
                </c:pt>
                <c:pt idx="20988">
                  <c:v>9.9121897944785466</c:v>
                </c:pt>
                <c:pt idx="20989">
                  <c:v>8.8174521162035688</c:v>
                </c:pt>
                <c:pt idx="20990">
                  <c:v>8.9050269979505021</c:v>
                </c:pt>
                <c:pt idx="20991">
                  <c:v>3.7816381335633462</c:v>
                </c:pt>
                <c:pt idx="20992">
                  <c:v>3.2123681125035901</c:v>
                </c:pt>
                <c:pt idx="20993">
                  <c:v>4.7450077496136673</c:v>
                </c:pt>
                <c:pt idx="20994">
                  <c:v>0.49740202552930057</c:v>
                </c:pt>
                <c:pt idx="20995">
                  <c:v>1.3732003183873274</c:v>
                </c:pt>
                <c:pt idx="20996">
                  <c:v>2.6431015352063882</c:v>
                </c:pt>
                <c:pt idx="20997">
                  <c:v>5.9273317888440928</c:v>
                </c:pt>
                <c:pt idx="20998">
                  <c:v>8.686084053978913</c:v>
                </c:pt>
                <c:pt idx="20999">
                  <c:v>0.45362032426009036</c:v>
                </c:pt>
                <c:pt idx="21000">
                  <c:v>4.6259867240657702</c:v>
                </c:pt>
                <c:pt idx="21001">
                  <c:v>3.9691464129424863</c:v>
                </c:pt>
                <c:pt idx="21002">
                  <c:v>4.4508254813633901</c:v>
                </c:pt>
                <c:pt idx="21003">
                  <c:v>10.80035452387572</c:v>
                </c:pt>
                <c:pt idx="21004">
                  <c:v>23.324167567975852</c:v>
                </c:pt>
                <c:pt idx="21005">
                  <c:v>31.118779732584951</c:v>
                </c:pt>
                <c:pt idx="21006">
                  <c:v>33.83372733803354</c:v>
                </c:pt>
                <c:pt idx="21007">
                  <c:v>27.177737865845248</c:v>
                </c:pt>
                <c:pt idx="21008">
                  <c:v>15.31064689702071</c:v>
                </c:pt>
                <c:pt idx="21009">
                  <c:v>2.730681008636727</c:v>
                </c:pt>
                <c:pt idx="21010">
                  <c:v>3.4751053848737556</c:v>
                </c:pt>
                <c:pt idx="21011">
                  <c:v>4.3946852642089071</c:v>
                </c:pt>
                <c:pt idx="21012">
                  <c:v>18.013265832526155</c:v>
                </c:pt>
                <c:pt idx="21013">
                  <c:v>18.407347060783096</c:v>
                </c:pt>
                <c:pt idx="21014">
                  <c:v>16.305503982022643</c:v>
                </c:pt>
                <c:pt idx="21015">
                  <c:v>16.393090342978091</c:v>
                </c:pt>
                <c:pt idx="21016">
                  <c:v>16.261653405502351</c:v>
                </c:pt>
                <c:pt idx="21017">
                  <c:v>14.028373389266157</c:v>
                </c:pt>
                <c:pt idx="21018">
                  <c:v>9.605660489551509</c:v>
                </c:pt>
                <c:pt idx="21019">
                  <c:v>10.787984528781935</c:v>
                </c:pt>
                <c:pt idx="21020">
                  <c:v>5.0077438740629807</c:v>
                </c:pt>
                <c:pt idx="21021">
                  <c:v>1.9986025211556073</c:v>
                </c:pt>
                <c:pt idx="21022">
                  <c:v>6.4090108572649962</c:v>
                </c:pt>
                <c:pt idx="21023">
                  <c:v>7.6351280769731442</c:v>
                </c:pt>
                <c:pt idx="21024">
                  <c:v>4.6574328678667332</c:v>
                </c:pt>
                <c:pt idx="21025">
                  <c:v>5.533227602170121</c:v>
                </c:pt>
                <c:pt idx="21026">
                  <c:v>1.6797273274726614</c:v>
                </c:pt>
                <c:pt idx="21027">
                  <c:v>1.4731302722569799</c:v>
                </c:pt>
                <c:pt idx="21028">
                  <c:v>2.0861888821110539</c:v>
                </c:pt>
                <c:pt idx="21029">
                  <c:v>6.815474707745091</c:v>
                </c:pt>
                <c:pt idx="21030">
                  <c:v>7.516107051425247</c:v>
                </c:pt>
                <c:pt idx="21031">
                  <c:v>2.3927181870380907</c:v>
                </c:pt>
                <c:pt idx="21032">
                  <c:v>3.5750422262685162</c:v>
                </c:pt>
                <c:pt idx="21033">
                  <c:v>4.0129281142116957</c:v>
                </c:pt>
                <c:pt idx="21034">
                  <c:v>4.05672129468942</c:v>
                </c:pt>
                <c:pt idx="21035">
                  <c:v>8.3919029336494848</c:v>
                </c:pt>
                <c:pt idx="21036">
                  <c:v>11.238286328652954</c:v>
                </c:pt>
                <c:pt idx="21037">
                  <c:v>12.332940208705786</c:v>
                </c:pt>
                <c:pt idx="21038">
                  <c:v>6.6403123171218592</c:v>
                </c:pt>
                <c:pt idx="21039">
                  <c:v>2.6554543114874045</c:v>
                </c:pt>
                <c:pt idx="21040">
                  <c:v>3.2685129213414785</c:v>
                </c:pt>
                <c:pt idx="21041">
                  <c:v>2.0423957016333305</c:v>
                </c:pt>
                <c:pt idx="21042">
                  <c:v>2.0423957016333305</c:v>
                </c:pt>
                <c:pt idx="21043">
                  <c:v>7.9977987469755156</c:v>
                </c:pt>
                <c:pt idx="21044">
                  <c:v>0.11564499032417513</c:v>
                </c:pt>
                <c:pt idx="21045">
                  <c:v>4.6136396873890106</c:v>
                </c:pt>
                <c:pt idx="21046">
                  <c:v>6.2776427950403395</c:v>
                </c:pt>
                <c:pt idx="21047">
                  <c:v>8.4233479295295979</c:v>
                </c:pt>
                <c:pt idx="21048">
                  <c:v>11.182088715455905</c:v>
                </c:pt>
                <c:pt idx="21049">
                  <c:v>3.2123681125035901</c:v>
                </c:pt>
                <c:pt idx="21050">
                  <c:v>3.2685129213414785</c:v>
                </c:pt>
                <c:pt idx="21051">
                  <c:v>4.876375811838324</c:v>
                </c:pt>
                <c:pt idx="21052">
                  <c:v>7.4161736537930398</c:v>
                </c:pt>
                <c:pt idx="21053">
                  <c:v>7.197230709821449</c:v>
                </c:pt>
                <c:pt idx="21054">
                  <c:v>3.431315648158586</c:v>
                </c:pt>
                <c:pt idx="21055">
                  <c:v>4.2633172019842496</c:v>
                </c:pt>
                <c:pt idx="21056">
                  <c:v>9.2553494833552623</c:v>
                </c:pt>
                <c:pt idx="21057">
                  <c:v>6.4090108572649962</c:v>
                </c:pt>
                <c:pt idx="21058">
                  <c:v>1.9110276394086738</c:v>
                </c:pt>
                <c:pt idx="21059">
                  <c:v>6.0272651864762983</c:v>
                </c:pt>
                <c:pt idx="21060">
                  <c:v>0.36603396330464372</c:v>
                </c:pt>
                <c:pt idx="21061">
                  <c:v>2.8182604820670658</c:v>
                </c:pt>
                <c:pt idx="21062">
                  <c:v>6.071046887745509</c:v>
                </c:pt>
                <c:pt idx="21063">
                  <c:v>16.31783265196578</c:v>
                </c:pt>
                <c:pt idx="21064">
                  <c:v>16.230246291010335</c:v>
                </c:pt>
                <c:pt idx="21065">
                  <c:v>10.099663636232147</c:v>
                </c:pt>
                <c:pt idx="21066">
                  <c:v>0.64112871843131558</c:v>
                </c:pt>
                <c:pt idx="21067">
                  <c:v>2.5240862492627478</c:v>
                </c:pt>
                <c:pt idx="21068">
                  <c:v>3.1371448591168223</c:v>
                </c:pt>
                <c:pt idx="21069">
                  <c:v>0.19087272060226354</c:v>
                </c:pt>
                <c:pt idx="21070">
                  <c:v>4.8325826313606006</c:v>
                </c:pt>
                <c:pt idx="21071">
                  <c:v>1.1104607501754598</c:v>
                </c:pt>
                <c:pt idx="21072">
                  <c:v>2.436499888307301</c:v>
                </c:pt>
                <c:pt idx="21073">
                  <c:v>3.8254198348325561</c:v>
                </c:pt>
                <c:pt idx="21074">
                  <c:v>8.0292322636471134</c:v>
                </c:pt>
                <c:pt idx="21075">
                  <c:v>8.9050269979505021</c:v>
                </c:pt>
                <c:pt idx="21076">
                  <c:v>5.7521705461417119</c:v>
                </c:pt>
                <c:pt idx="21077">
                  <c:v>3.0372091656429125</c:v>
                </c:pt>
                <c:pt idx="21078">
                  <c:v>0.45362032426009036</c:v>
                </c:pt>
                <c:pt idx="21079">
                  <c:v>1.5045695285328353</c:v>
                </c:pt>
                <c:pt idx="21080">
                  <c:v>2.9496296922125733</c:v>
                </c:pt>
                <c:pt idx="21081">
                  <c:v>12.933681627825235</c:v>
                </c:pt>
                <c:pt idx="21082">
                  <c:v>11.882737130027978</c:v>
                </c:pt>
                <c:pt idx="21083">
                  <c:v>6.496597218220443</c:v>
                </c:pt>
                <c:pt idx="21084">
                  <c:v>14.55389155499884</c:v>
                </c:pt>
                <c:pt idx="21085">
                  <c:v>14.947972783255784</c:v>
                </c:pt>
                <c:pt idx="21086">
                  <c:v>10.131144217658651</c:v>
                </c:pt>
                <c:pt idx="21087">
                  <c:v>1.0790259707909244</c:v>
                </c:pt>
                <c:pt idx="21088">
                  <c:v>3.4436626848353455</c:v>
                </c:pt>
                <c:pt idx="21089">
                  <c:v>4.6259867240657702</c:v>
                </c:pt>
                <c:pt idx="21090">
                  <c:v>20.915714829828769</c:v>
                </c:pt>
                <c:pt idx="21091">
                  <c:v>27.922164537923976</c:v>
                </c:pt>
                <c:pt idx="21092">
                  <c:v>26.082965749944726</c:v>
                </c:pt>
                <c:pt idx="21093">
                  <c:v>24.637848190222421</c:v>
                </c:pt>
                <c:pt idx="21094">
                  <c:v>12.814607797918177</c:v>
                </c:pt>
                <c:pt idx="21095">
                  <c:v>4.1005144751671425</c:v>
                </c:pt>
                <c:pt idx="21096">
                  <c:v>1.2103941478076663</c:v>
                </c:pt>
                <c:pt idx="21097">
                  <c:v>5.1391119362876374</c:v>
                </c:pt>
                <c:pt idx="21098">
                  <c:v>12.539577441151263</c:v>
                </c:pt>
                <c:pt idx="21099">
                  <c:v>8.9926133589059489</c:v>
                </c:pt>
                <c:pt idx="21100">
                  <c:v>5.9711134901133018</c:v>
                </c:pt>
                <c:pt idx="21101">
                  <c:v>7.5037600147484866</c:v>
                </c:pt>
                <c:pt idx="21102">
                  <c:v>2.0300452211940168</c:v>
                </c:pt>
                <c:pt idx="21103">
                  <c:v>3.0057653176836516</c:v>
                </c:pt>
                <c:pt idx="21104">
                  <c:v>4.2195355007150406</c:v>
                </c:pt>
                <c:pt idx="21105">
                  <c:v>8.729865755248122</c:v>
                </c:pt>
                <c:pt idx="21106">
                  <c:v>6.3652291559957854</c:v>
                </c:pt>
                <c:pt idx="21107">
                  <c:v>5.9504715773649297E-2</c:v>
                </c:pt>
                <c:pt idx="21108">
                  <c:v>4.0881559592818695</c:v>
                </c:pt>
                <c:pt idx="21109">
                  <c:v>4.9201689923160474</c:v>
                </c:pt>
                <c:pt idx="21110">
                  <c:v>3.4751053848737556</c:v>
                </c:pt>
                <c:pt idx="21111">
                  <c:v>2.2052041680546943</c:v>
                </c:pt>
                <c:pt idx="21112">
                  <c:v>1.6359375907574925</c:v>
                </c:pt>
                <c:pt idx="21113">
                  <c:v>0.81628996113369579</c:v>
                </c:pt>
                <c:pt idx="21114">
                  <c:v>0.54119520600702387</c:v>
                </c:pt>
                <c:pt idx="21115">
                  <c:v>0.29080623302655528</c:v>
                </c:pt>
                <c:pt idx="21116">
                  <c:v>3.7816381335633462</c:v>
                </c:pt>
                <c:pt idx="21117">
                  <c:v>2.5678679505319582</c:v>
                </c:pt>
                <c:pt idx="21118">
                  <c:v>0.97909268795080273</c:v>
                </c:pt>
                <c:pt idx="21119">
                  <c:v>1.035232790313201</c:v>
                </c:pt>
                <c:pt idx="21120">
                  <c:v>2.0423957016333305</c:v>
                </c:pt>
                <c:pt idx="21121">
                  <c:v>0.81628996113369579</c:v>
                </c:pt>
                <c:pt idx="21122">
                  <c:v>4.4946186618411144</c:v>
                </c:pt>
                <c:pt idx="21123">
                  <c:v>7.516107051425247</c:v>
                </c:pt>
                <c:pt idx="21124">
                  <c:v>6.9906348025266203</c:v>
                </c:pt>
                <c:pt idx="21125">
                  <c:v>3.2685129213414785</c:v>
                </c:pt>
                <c:pt idx="21126">
                  <c:v>1.2979690295545998</c:v>
                </c:pt>
                <c:pt idx="21127">
                  <c:v>1.7796595771840169</c:v>
                </c:pt>
                <c:pt idx="21128">
                  <c:v>2.6868912719215579</c:v>
                </c:pt>
                <c:pt idx="21129">
                  <c:v>6.5841720999673763</c:v>
                </c:pt>
                <c:pt idx="21130">
                  <c:v>5.4456412412146751</c:v>
                </c:pt>
                <c:pt idx="21131">
                  <c:v>0.67256338302376595</c:v>
                </c:pt>
                <c:pt idx="21132">
                  <c:v>1.7673068009030002</c:v>
                </c:pt>
                <c:pt idx="21133">
                  <c:v>1.5921490019631743</c:v>
                </c:pt>
                <c:pt idx="21134">
                  <c:v>4.9201689923160474</c:v>
                </c:pt>
                <c:pt idx="21135">
                  <c:v>2.730681008636727</c:v>
                </c:pt>
                <c:pt idx="21136">
                  <c:v>1.1104607501754598</c:v>
                </c:pt>
                <c:pt idx="21137">
                  <c:v>0.33459941350427863</c:v>
                </c:pt>
                <c:pt idx="21138">
                  <c:v>7.0344279830043437</c:v>
                </c:pt>
                <c:pt idx="21139">
                  <c:v>1.2103941478076663</c:v>
                </c:pt>
                <c:pt idx="21140">
                  <c:v>1.4293370917792565</c:v>
                </c:pt>
                <c:pt idx="21141">
                  <c:v>0.99143960983547785</c:v>
                </c:pt>
                <c:pt idx="21142">
                  <c:v>2.9181904359367183</c:v>
                </c:pt>
                <c:pt idx="21143">
                  <c:v>2.7430291932343382</c:v>
                </c:pt>
                <c:pt idx="21144">
                  <c:v>3.7501919897623823</c:v>
                </c:pt>
                <c:pt idx="21145">
                  <c:v>2.4802930687850244</c:v>
                </c:pt>
                <c:pt idx="21146">
                  <c:v>2.8070154494075697E-2</c:v>
                </c:pt>
                <c:pt idx="21147">
                  <c:v>3.431315648158586</c:v>
                </c:pt>
                <c:pt idx="21148">
                  <c:v>4.0005810775349362</c:v>
                </c:pt>
                <c:pt idx="21149">
                  <c:v>4.876375811838324</c:v>
                </c:pt>
                <c:pt idx="21150">
                  <c:v>2.0300452211940168</c:v>
                </c:pt>
                <c:pt idx="21151">
                  <c:v>2.4678886360656986</c:v>
                </c:pt>
                <c:pt idx="21152">
                  <c:v>1.2856208449569886</c:v>
                </c:pt>
                <c:pt idx="21153">
                  <c:v>7.1863334971799017E-2</c:v>
                </c:pt>
                <c:pt idx="21154">
                  <c:v>0.49740202552930057</c:v>
                </c:pt>
                <c:pt idx="21155">
                  <c:v>0.72870360017824909</c:v>
                </c:pt>
                <c:pt idx="21156">
                  <c:v>4.6697799045434936</c:v>
                </c:pt>
                <c:pt idx="21157">
                  <c:v>5.9396788255208524</c:v>
                </c:pt>
                <c:pt idx="21158">
                  <c:v>4.1880893569140767</c:v>
                </c:pt>
                <c:pt idx="21159">
                  <c:v>1.2979690295545998</c:v>
                </c:pt>
                <c:pt idx="21160">
                  <c:v>0.80393144524842264</c:v>
                </c:pt>
                <c:pt idx="21161">
                  <c:v>4.0005810775349362</c:v>
                </c:pt>
                <c:pt idx="21162">
                  <c:v>4.701214569135943</c:v>
                </c:pt>
                <c:pt idx="21163">
                  <c:v>2.2052041680546943</c:v>
                </c:pt>
                <c:pt idx="21164">
                  <c:v>3.1685783757884209</c:v>
                </c:pt>
                <c:pt idx="21165">
                  <c:v>3.7378449530856228</c:v>
                </c:pt>
                <c:pt idx="21166">
                  <c:v>2.9496296922125733</c:v>
                </c:pt>
                <c:pt idx="21167">
                  <c:v>1.8548862743333394</c:v>
                </c:pt>
                <c:pt idx="21168">
                  <c:v>0.10329789625137262</c:v>
                </c:pt>
                <c:pt idx="21169">
                  <c:v>1.9110276394086738</c:v>
                </c:pt>
                <c:pt idx="21170">
                  <c:v>5.9504715773649297E-2</c:v>
                </c:pt>
                <c:pt idx="21171">
                  <c:v>2.5993117984912186</c:v>
                </c:pt>
                <c:pt idx="21172">
                  <c:v>3.6502700713386891</c:v>
                </c:pt>
                <c:pt idx="21173">
                  <c:v>2.0738349579091859</c:v>
                </c:pt>
                <c:pt idx="21174">
                  <c:v>0.72870360017824909</c:v>
                </c:pt>
                <c:pt idx="21175">
                  <c:v>0.81628996113369579</c:v>
                </c:pt>
                <c:pt idx="21176">
                  <c:v>1.3294105816721578</c:v>
                </c:pt>
                <c:pt idx="21177">
                  <c:v>0.97909268795080273</c:v>
                </c:pt>
                <c:pt idx="21178">
                  <c:v>1.4293370917792565</c:v>
                </c:pt>
                <c:pt idx="21179">
                  <c:v>1.8986760110485084</c:v>
                </c:pt>
                <c:pt idx="21180">
                  <c:v>1.5045695285328353</c:v>
                </c:pt>
                <c:pt idx="21181">
                  <c:v>3.2561567012979085</c:v>
                </c:pt>
                <c:pt idx="21182">
                  <c:v>7.1863334971799017E-2</c:v>
                </c:pt>
                <c:pt idx="21183">
                  <c:v>1.6920846954370836</c:v>
                </c:pt>
                <c:pt idx="21184">
                  <c:v>0.15943817080189851</c:v>
                </c:pt>
                <c:pt idx="21185">
                  <c:v>0.67256338302376595</c:v>
                </c:pt>
                <c:pt idx="21186">
                  <c:v>1.0228858684285262</c:v>
                </c:pt>
                <c:pt idx="21187">
                  <c:v>2.8070154494075697E-2</c:v>
                </c:pt>
                <c:pt idx="21188">
                  <c:v>5.9504715773649297E-2</c:v>
                </c:pt>
                <c:pt idx="21189">
                  <c:v>0.23466590107998689</c:v>
                </c:pt>
                <c:pt idx="21190">
                  <c:v>3.5750422262685162</c:v>
                </c:pt>
                <c:pt idx="21191">
                  <c:v>0.72870360017824909</c:v>
                </c:pt>
                <c:pt idx="21192">
                  <c:v>1.7796595771840169</c:v>
                </c:pt>
                <c:pt idx="21193">
                  <c:v>0.553542357475869</c:v>
                </c:pt>
                <c:pt idx="21194">
                  <c:v>5.5893678193246057</c:v>
                </c:pt>
                <c:pt idx="21195">
                  <c:v>2.9619836164144417</c:v>
                </c:pt>
                <c:pt idx="21196">
                  <c:v>0.86007166240290611</c:v>
                </c:pt>
                <c:pt idx="21197">
                  <c:v>0.72870360017824909</c:v>
                </c:pt>
                <c:pt idx="21198">
                  <c:v>0.50976065620665878</c:v>
                </c:pt>
                <c:pt idx="21199">
                  <c:v>2.2052041680546943</c:v>
                </c:pt>
                <c:pt idx="21200">
                  <c:v>1.8548862743333394</c:v>
                </c:pt>
                <c:pt idx="21201">
                  <c:v>0.27845908155771026</c:v>
                </c:pt>
                <c:pt idx="21202">
                  <c:v>4.6574328678667332</c:v>
                </c:pt>
                <c:pt idx="21203">
                  <c:v>5.6645956643947786</c:v>
                </c:pt>
                <c:pt idx="21204">
                  <c:v>5.2704799985122941</c:v>
                </c:pt>
                <c:pt idx="21205">
                  <c:v>2.4241528516305415</c:v>
                </c:pt>
                <c:pt idx="21206">
                  <c:v>4.1319491397595938</c:v>
                </c:pt>
                <c:pt idx="21207">
                  <c:v>5.9504715773649297E-2</c:v>
                </c:pt>
                <c:pt idx="21208">
                  <c:v>5.1952521534421212</c:v>
                </c:pt>
                <c:pt idx="21209">
                  <c:v>4.8449411472458737</c:v>
                </c:pt>
                <c:pt idx="21210">
                  <c:v>14.960301453198923</c:v>
                </c:pt>
                <c:pt idx="21211">
                  <c:v>13.77805776842809</c:v>
                </c:pt>
                <c:pt idx="21212">
                  <c:v>1.3417622100323232</c:v>
                </c:pt>
                <c:pt idx="21213">
                  <c:v>2.3804170671953835</c:v>
                </c:pt>
                <c:pt idx="21214">
                  <c:v>4.5698465069112872</c:v>
                </c:pt>
                <c:pt idx="21215">
                  <c:v>3.1685783757884209</c:v>
                </c:pt>
                <c:pt idx="21216">
                  <c:v>7.0658626475967932</c:v>
                </c:pt>
                <c:pt idx="21217">
                  <c:v>4.5260533264335638</c:v>
                </c:pt>
                <c:pt idx="21218">
                  <c:v>2.9496296922125733</c:v>
                </c:pt>
                <c:pt idx="21219">
                  <c:v>5.0515370545407041</c:v>
                </c:pt>
                <c:pt idx="21220">
                  <c:v>2.6868912719215579</c:v>
                </c:pt>
                <c:pt idx="21221">
                  <c:v>4.307110382461973</c:v>
                </c:pt>
                <c:pt idx="21222">
                  <c:v>0.62877020254604254</c:v>
                </c:pt>
                <c:pt idx="21223">
                  <c:v>2.5117392125859879</c:v>
                </c:pt>
                <c:pt idx="21224">
                  <c:v>3.1809265603860317</c:v>
                </c:pt>
                <c:pt idx="21225">
                  <c:v>2.5240862492627478</c:v>
                </c:pt>
                <c:pt idx="21226">
                  <c:v>1.2103941478076663</c:v>
                </c:pt>
                <c:pt idx="21227">
                  <c:v>2.5678679505319582</c:v>
                </c:pt>
                <c:pt idx="21228">
                  <c:v>2.4802930687850244</c:v>
                </c:pt>
                <c:pt idx="21229">
                  <c:v>3.9253532324647629</c:v>
                </c:pt>
                <c:pt idx="21230">
                  <c:v>3.431315648158586</c:v>
                </c:pt>
                <c:pt idx="21231">
                  <c:v>2.2489939047698639</c:v>
                </c:pt>
                <c:pt idx="21232">
                  <c:v>0.64112871843131558</c:v>
                </c:pt>
                <c:pt idx="21233">
                  <c:v>2.8070154494075697E-2</c:v>
                </c:pt>
                <c:pt idx="21234">
                  <c:v>1.2979690295545998</c:v>
                </c:pt>
                <c:pt idx="21235">
                  <c:v>1.7796595771840169</c:v>
                </c:pt>
                <c:pt idx="21236">
                  <c:v>0.32225226203543356</c:v>
                </c:pt>
                <c:pt idx="21237">
                  <c:v>1.1542539306531829</c:v>
                </c:pt>
                <c:pt idx="21238">
                  <c:v>1.4169900551024965</c:v>
                </c:pt>
                <c:pt idx="21239">
                  <c:v>2.3489250065603677</c:v>
                </c:pt>
                <c:pt idx="21240">
                  <c:v>0.37839259398200198</c:v>
                </c:pt>
                <c:pt idx="21241">
                  <c:v>0.19087272060226354</c:v>
                </c:pt>
                <c:pt idx="21242">
                  <c:v>0.76014974397921253</c:v>
                </c:pt>
                <c:pt idx="21243">
                  <c:v>1.198035631922393</c:v>
                </c:pt>
                <c:pt idx="21244">
                  <c:v>0.49740202552930057</c:v>
                </c:pt>
                <c:pt idx="21245">
                  <c:v>1.7358663967062937</c:v>
                </c:pt>
                <c:pt idx="21246">
                  <c:v>0.58498838648474727</c:v>
                </c:pt>
                <c:pt idx="21247">
                  <c:v>1.4169900551024965</c:v>
                </c:pt>
                <c:pt idx="21248">
                  <c:v>3.6064768908609657</c:v>
                </c:pt>
                <c:pt idx="21249">
                  <c:v>2.3365664906750947</c:v>
                </c:pt>
                <c:pt idx="21250">
                  <c:v>1.5483592652480049</c:v>
                </c:pt>
                <c:pt idx="21251">
                  <c:v>3.9567878970572132</c:v>
                </c:pt>
                <c:pt idx="21252">
                  <c:v>6.8907014048944131</c:v>
                </c:pt>
                <c:pt idx="21253">
                  <c:v>3.5312490457907924</c:v>
                </c:pt>
                <c:pt idx="21254">
                  <c:v>12.902194158873623</c:v>
                </c:pt>
                <c:pt idx="21255">
                  <c:v>7.866430684750858</c:v>
                </c:pt>
                <c:pt idx="21256">
                  <c:v>0.36603396330464372</c:v>
                </c:pt>
                <c:pt idx="21257">
                  <c:v>4.1005144751671425</c:v>
                </c:pt>
                <c:pt idx="21258">
                  <c:v>9.3115011797182596</c:v>
                </c:pt>
                <c:pt idx="21259">
                  <c:v>3.3998809835661357</c:v>
                </c:pt>
                <c:pt idx="21260">
                  <c:v>2.2175569443357106</c:v>
                </c:pt>
                <c:pt idx="21261">
                  <c:v>2.4241528516305415</c:v>
                </c:pt>
                <c:pt idx="21262">
                  <c:v>5.9711134901133018</c:v>
                </c:pt>
                <c:pt idx="21263">
                  <c:v>4.5698465069112872</c:v>
                </c:pt>
                <c:pt idx="21264">
                  <c:v>5.0515370545407041</c:v>
                </c:pt>
                <c:pt idx="21265">
                  <c:v>6.9782877658498599</c:v>
                </c:pt>
                <c:pt idx="21266">
                  <c:v>4.4384784446866306</c:v>
                </c:pt>
                <c:pt idx="21267">
                  <c:v>1.8986760110485084</c:v>
                </c:pt>
                <c:pt idx="21268">
                  <c:v>1.2418288124001164</c:v>
                </c:pt>
                <c:pt idx="21269">
                  <c:v>7.1863334971799017E-2</c:v>
                </c:pt>
                <c:pt idx="21270">
                  <c:v>0.15943817080189851</c:v>
                </c:pt>
                <c:pt idx="21271">
                  <c:v>0.89151780620386945</c:v>
                </c:pt>
                <c:pt idx="21272">
                  <c:v>1.5607051540039136</c:v>
                </c:pt>
                <c:pt idx="21273">
                  <c:v>0.11564499032417513</c:v>
                </c:pt>
                <c:pt idx="21274">
                  <c:v>1.6359375907574925</c:v>
                </c:pt>
                <c:pt idx="21275">
                  <c:v>1.2856208449569886</c:v>
                </c:pt>
                <c:pt idx="21276">
                  <c:v>1.1542539306531829</c:v>
                </c:pt>
                <c:pt idx="21277">
                  <c:v>1.9110276394086738</c:v>
                </c:pt>
                <c:pt idx="21278">
                  <c:v>1.3732003183873274</c:v>
                </c:pt>
                <c:pt idx="21279">
                  <c:v>3.9567878970572132</c:v>
                </c:pt>
                <c:pt idx="21280">
                  <c:v>3.0809989023580822</c:v>
                </c:pt>
                <c:pt idx="21281">
                  <c:v>0.59733553795359229</c:v>
                </c:pt>
                <c:pt idx="21282">
                  <c:v>0.99143960983547785</c:v>
                </c:pt>
                <c:pt idx="21283">
                  <c:v>1.2856208449569886</c:v>
                </c:pt>
                <c:pt idx="21284">
                  <c:v>3.9130061957880025</c:v>
                </c:pt>
                <c:pt idx="21285">
                  <c:v>3.9130061957880025</c:v>
                </c:pt>
                <c:pt idx="21286">
                  <c:v>1.4607797918176659</c:v>
                </c:pt>
                <c:pt idx="21287">
                  <c:v>1.7796595771840169</c:v>
                </c:pt>
                <c:pt idx="21288">
                  <c:v>0.29080623302655528</c:v>
                </c:pt>
                <c:pt idx="21289">
                  <c:v>0.86007166240290611</c:v>
                </c:pt>
                <c:pt idx="21290">
                  <c:v>0.80393144524842264</c:v>
                </c:pt>
                <c:pt idx="21291">
                  <c:v>0.14709101933305341</c:v>
                </c:pt>
                <c:pt idx="21292">
                  <c:v>7.516107051425247</c:v>
                </c:pt>
                <c:pt idx="21293">
                  <c:v>7.1657960452289986</c:v>
                </c:pt>
                <c:pt idx="21294">
                  <c:v>4.4508254813633901</c:v>
                </c:pt>
                <c:pt idx="21295">
                  <c:v>0.94765802335835259</c:v>
                </c:pt>
                <c:pt idx="21296">
                  <c:v>3.0057653176836516</c:v>
                </c:pt>
                <c:pt idx="21297">
                  <c:v>3.049558498161375</c:v>
                </c:pt>
                <c:pt idx="21298">
                  <c:v>0.11564499032417513</c:v>
                </c:pt>
                <c:pt idx="21299">
                  <c:v>2.6868912719215579</c:v>
                </c:pt>
                <c:pt idx="21300">
                  <c:v>3.387525911443416</c:v>
                </c:pt>
                <c:pt idx="21301">
                  <c:v>3.5626848583040935</c:v>
                </c:pt>
                <c:pt idx="21302">
                  <c:v>3.7816381335633462</c:v>
                </c:pt>
                <c:pt idx="21303">
                  <c:v>1.1542539306531829</c:v>
                </c:pt>
                <c:pt idx="21304">
                  <c:v>5.0953302350184275</c:v>
                </c:pt>
                <c:pt idx="21305">
                  <c:v>2.5240862492627478</c:v>
                </c:pt>
                <c:pt idx="21306">
                  <c:v>4.4070437800941802</c:v>
                </c:pt>
                <c:pt idx="21307">
                  <c:v>2.8306155541897851</c:v>
                </c:pt>
                <c:pt idx="21308">
                  <c:v>2.2175569443357106</c:v>
                </c:pt>
                <c:pt idx="21309">
                  <c:v>0.89151780620386945</c:v>
                </c:pt>
                <c:pt idx="21310">
                  <c:v>1.8548862743333394</c:v>
                </c:pt>
                <c:pt idx="21311">
                  <c:v>1.8986760110485084</c:v>
                </c:pt>
                <c:pt idx="21312">
                  <c:v>4.6574328678667332</c:v>
                </c:pt>
                <c:pt idx="21313">
                  <c:v>8.160600325871771</c:v>
                </c:pt>
                <c:pt idx="21314">
                  <c:v>8.5984976930234644</c:v>
                </c:pt>
                <c:pt idx="21315">
                  <c:v>4.7888009300913907</c:v>
                </c:pt>
                <c:pt idx="21316">
                  <c:v>8.5547159917542537</c:v>
                </c:pt>
                <c:pt idx="21317">
                  <c:v>8.9488201784282246</c:v>
                </c:pt>
                <c:pt idx="21318">
                  <c:v>2.862050218782235</c:v>
                </c:pt>
                <c:pt idx="21319">
                  <c:v>15.135474175109815</c:v>
                </c:pt>
                <c:pt idx="21320">
                  <c:v>22.798764194328307</c:v>
                </c:pt>
                <c:pt idx="21321">
                  <c:v>21.134738128259951</c:v>
                </c:pt>
                <c:pt idx="21322">
                  <c:v>19.821057506013386</c:v>
                </c:pt>
                <c:pt idx="21323">
                  <c:v>13.252539602695409</c:v>
                </c:pt>
                <c:pt idx="21324">
                  <c:v>0.54119520600702387</c:v>
                </c:pt>
                <c:pt idx="21325">
                  <c:v>2.4241528516305415</c:v>
                </c:pt>
                <c:pt idx="21326">
                  <c:v>9.2553494833552623</c:v>
                </c:pt>
                <c:pt idx="21327">
                  <c:v>12.539577441151263</c:v>
                </c:pt>
                <c:pt idx="21328">
                  <c:v>7.5037600147484866</c:v>
                </c:pt>
                <c:pt idx="21329">
                  <c:v>10.963145771484314</c:v>
                </c:pt>
                <c:pt idx="21330">
                  <c:v>11.269675076411351</c:v>
                </c:pt>
                <c:pt idx="21331">
                  <c:v>11.269675076411351</c:v>
                </c:pt>
                <c:pt idx="21332">
                  <c:v>9.1677631223998155</c:v>
                </c:pt>
                <c:pt idx="21333">
                  <c:v>7.5913348964954208</c:v>
                </c:pt>
                <c:pt idx="21334">
                  <c:v>8.5984976930234644</c:v>
                </c:pt>
                <c:pt idx="21335">
                  <c:v>8.8174521162035688</c:v>
                </c:pt>
                <c:pt idx="21336">
                  <c:v>3.7816381335633462</c:v>
                </c:pt>
                <c:pt idx="21337">
                  <c:v>1.5483592652480049</c:v>
                </c:pt>
                <c:pt idx="21338">
                  <c:v>0.58498838648474727</c:v>
                </c:pt>
                <c:pt idx="21339">
                  <c:v>2.8070154494075697E-2</c:v>
                </c:pt>
                <c:pt idx="21340">
                  <c:v>5.5893678193246057</c:v>
                </c:pt>
                <c:pt idx="21341">
                  <c:v>7.9977987469755156</c:v>
                </c:pt>
                <c:pt idx="21342">
                  <c:v>4.4508254813633901</c:v>
                </c:pt>
                <c:pt idx="21343">
                  <c:v>5.5455746388468814</c:v>
                </c:pt>
                <c:pt idx="21344">
                  <c:v>3.2247197408637551</c:v>
                </c:pt>
                <c:pt idx="21345">
                  <c:v>0.64112871843131558</c:v>
                </c:pt>
                <c:pt idx="21346">
                  <c:v>2.3051318260826443</c:v>
                </c:pt>
                <c:pt idx="21347">
                  <c:v>4.713573085021217</c:v>
                </c:pt>
                <c:pt idx="21348">
                  <c:v>3.3122946226106889</c:v>
                </c:pt>
                <c:pt idx="21349">
                  <c:v>1.7796595771840169</c:v>
                </c:pt>
                <c:pt idx="21350">
                  <c:v>1.8110965376181696</c:v>
                </c:pt>
                <c:pt idx="21351">
                  <c:v>0.54119520600702387</c:v>
                </c:pt>
                <c:pt idx="21352">
                  <c:v>0.86007166240290611</c:v>
                </c:pt>
                <c:pt idx="21353">
                  <c:v>2.7868223737120617</c:v>
                </c:pt>
                <c:pt idx="21354">
                  <c:v>2.0738349579091859</c:v>
                </c:pt>
                <c:pt idx="21355">
                  <c:v>0.23466590107998689</c:v>
                </c:pt>
                <c:pt idx="21356">
                  <c:v>4.5822050227965603</c:v>
                </c:pt>
                <c:pt idx="21357">
                  <c:v>4.4946186618411144</c:v>
                </c:pt>
                <c:pt idx="21358">
                  <c:v>2.9181904359367183</c:v>
                </c:pt>
                <c:pt idx="21359">
                  <c:v>0.10329789625137262</c:v>
                </c:pt>
                <c:pt idx="21360">
                  <c:v>0.10329789625137262</c:v>
                </c:pt>
                <c:pt idx="21361">
                  <c:v>1.2541873282853895</c:v>
                </c:pt>
                <c:pt idx="21362">
                  <c:v>3.5188951215889239</c:v>
                </c:pt>
                <c:pt idx="21363">
                  <c:v>6.5403903986981664</c:v>
                </c:pt>
                <c:pt idx="21364">
                  <c:v>6.8907014048944131</c:v>
                </c:pt>
                <c:pt idx="21365">
                  <c:v>2.4678886360656986</c:v>
                </c:pt>
                <c:pt idx="21366">
                  <c:v>5.533227602170121</c:v>
                </c:pt>
                <c:pt idx="21367">
                  <c:v>5.1391119362876374</c:v>
                </c:pt>
                <c:pt idx="21368">
                  <c:v>2.2927836414850331</c:v>
                </c:pt>
                <c:pt idx="21369">
                  <c:v>0.86007166240290611</c:v>
                </c:pt>
                <c:pt idx="21370">
                  <c:v>0.59733553795359229</c:v>
                </c:pt>
                <c:pt idx="21371">
                  <c:v>0.58498838648474727</c:v>
                </c:pt>
                <c:pt idx="21372">
                  <c:v>2.1176246946243555</c:v>
                </c:pt>
                <c:pt idx="21373">
                  <c:v>1.2979690295545998</c:v>
                </c:pt>
                <c:pt idx="21374">
                  <c:v>4.1005144751671425</c:v>
                </c:pt>
                <c:pt idx="21375">
                  <c:v>3.7064102884931724</c:v>
                </c:pt>
                <c:pt idx="21376">
                  <c:v>3.2247197408637551</c:v>
                </c:pt>
                <c:pt idx="21377">
                  <c:v>3.4874558653130689</c:v>
                </c:pt>
                <c:pt idx="21378">
                  <c:v>2.2175569443357106</c:v>
                </c:pt>
                <c:pt idx="21379">
                  <c:v>2.5678679505319582</c:v>
                </c:pt>
                <c:pt idx="21380">
                  <c:v>1.9862554844788474</c:v>
                </c:pt>
                <c:pt idx="21381">
                  <c:v>2.1176246946243555</c:v>
                </c:pt>
                <c:pt idx="21382">
                  <c:v>4.6136396873890106</c:v>
                </c:pt>
                <c:pt idx="21383">
                  <c:v>4.1757423202373163</c:v>
                </c:pt>
                <c:pt idx="21384">
                  <c:v>3.7816381335633462</c:v>
                </c:pt>
                <c:pt idx="21385">
                  <c:v>2.1614144313395247</c:v>
                </c:pt>
                <c:pt idx="21386">
                  <c:v>2.0300452211940168</c:v>
                </c:pt>
                <c:pt idx="21387">
                  <c:v>3.9253532324647629</c:v>
                </c:pt>
                <c:pt idx="21388">
                  <c:v>3.7501919897623823</c:v>
                </c:pt>
                <c:pt idx="21389">
                  <c:v>3.7939851702401057</c:v>
                </c:pt>
                <c:pt idx="21390">
                  <c:v>0.59733553795359229</c:v>
                </c:pt>
                <c:pt idx="21391">
                  <c:v>1.8672344589309504</c:v>
                </c:pt>
                <c:pt idx="21392">
                  <c:v>1.9548208198863972</c:v>
                </c:pt>
                <c:pt idx="21393">
                  <c:v>0.11564499032417513</c:v>
                </c:pt>
                <c:pt idx="21394">
                  <c:v>0.19087272060226354</c:v>
                </c:pt>
                <c:pt idx="21395">
                  <c:v>2.6868912719215579</c:v>
                </c:pt>
                <c:pt idx="21396">
                  <c:v>3.8692130153102799</c:v>
                </c:pt>
                <c:pt idx="21397">
                  <c:v>3.5626848583040935</c:v>
                </c:pt>
                <c:pt idx="21398">
                  <c:v>2.5993117984912186</c:v>
                </c:pt>
                <c:pt idx="21399">
                  <c:v>5.0515370545407041</c:v>
                </c:pt>
                <c:pt idx="21400">
                  <c:v>3.431315648158586</c:v>
                </c:pt>
                <c:pt idx="21401">
                  <c:v>4.4384784446866306</c:v>
                </c:pt>
                <c:pt idx="21402">
                  <c:v>0.19087272060226354</c:v>
                </c:pt>
                <c:pt idx="21403">
                  <c:v>2.7430291932343382</c:v>
                </c:pt>
                <c:pt idx="21404">
                  <c:v>0.27845908155771026</c:v>
                </c:pt>
                <c:pt idx="21405">
                  <c:v>0.23466590107998689</c:v>
                </c:pt>
                <c:pt idx="21406">
                  <c:v>2.1299820625887773</c:v>
                </c:pt>
                <c:pt idx="21407">
                  <c:v>1.0790259707909244</c:v>
                </c:pt>
                <c:pt idx="21408">
                  <c:v>2.6992474919651279</c:v>
                </c:pt>
                <c:pt idx="21409">
                  <c:v>2.7868223737120617</c:v>
                </c:pt>
                <c:pt idx="21410">
                  <c:v>1.0666675696977364</c:v>
                </c:pt>
                <c:pt idx="21411">
                  <c:v>1.8986760110485084</c:v>
                </c:pt>
                <c:pt idx="21412">
                  <c:v>2.555522061776049</c:v>
                </c:pt>
                <c:pt idx="21413">
                  <c:v>1.8672344589309504</c:v>
                </c:pt>
                <c:pt idx="21414">
                  <c:v>2.3804170671953835</c:v>
                </c:pt>
                <c:pt idx="21415">
                  <c:v>1.7673068009030002</c:v>
                </c:pt>
                <c:pt idx="21416">
                  <c:v>1.4169900551024965</c:v>
                </c:pt>
                <c:pt idx="21417">
                  <c:v>1.3417622100323232</c:v>
                </c:pt>
                <c:pt idx="21418">
                  <c:v>4.2756757178695235</c:v>
                </c:pt>
                <c:pt idx="21419">
                  <c:v>4.9763092094705303</c:v>
                </c:pt>
                <c:pt idx="21420">
                  <c:v>3.8377783507178291</c:v>
                </c:pt>
                <c:pt idx="21421">
                  <c:v>3.7501919897623823</c:v>
                </c:pt>
                <c:pt idx="21422">
                  <c:v>1.4293370917792565</c:v>
                </c:pt>
                <c:pt idx="21423">
                  <c:v>2.8070154494075697E-2</c:v>
                </c:pt>
                <c:pt idx="21424">
                  <c:v>1.9862554844788474</c:v>
                </c:pt>
                <c:pt idx="21425">
                  <c:v>2.4241528516305415</c:v>
                </c:pt>
                <c:pt idx="21426">
                  <c:v>0.97909268795080273</c:v>
                </c:pt>
                <c:pt idx="21427">
                  <c:v>4.5698465069112872</c:v>
                </c:pt>
                <c:pt idx="21428">
                  <c:v>7.0658626475967932</c:v>
                </c:pt>
                <c:pt idx="21429">
                  <c:v>2.555522061776049</c:v>
                </c:pt>
                <c:pt idx="21430">
                  <c:v>1.4293370917792565</c:v>
                </c:pt>
                <c:pt idx="21431">
                  <c:v>0.90386484288062929</c:v>
                </c:pt>
                <c:pt idx="21432">
                  <c:v>1.1666009673299429</c:v>
                </c:pt>
                <c:pt idx="21433">
                  <c:v>0.80393144524842264</c:v>
                </c:pt>
                <c:pt idx="21434">
                  <c:v>0.42217429525121219</c:v>
                </c:pt>
                <c:pt idx="21435">
                  <c:v>2.2052041680546943</c:v>
                </c:pt>
                <c:pt idx="21436">
                  <c:v>1.1542539306531829</c:v>
                </c:pt>
                <c:pt idx="21437">
                  <c:v>2.3051318260826443</c:v>
                </c:pt>
                <c:pt idx="21438">
                  <c:v>1.7796595771840169</c:v>
                </c:pt>
                <c:pt idx="21439">
                  <c:v>1.8672344589309504</c:v>
                </c:pt>
                <c:pt idx="21440">
                  <c:v>6.1148400682232324</c:v>
                </c:pt>
                <c:pt idx="21441">
                  <c:v>3.3122946226106889</c:v>
                </c:pt>
                <c:pt idx="21442">
                  <c:v>1.9424657477636782</c:v>
                </c:pt>
                <c:pt idx="21443">
                  <c:v>2.1614144313395247</c:v>
                </c:pt>
                <c:pt idx="21444">
                  <c:v>2.1176246946243555</c:v>
                </c:pt>
                <c:pt idx="21445">
                  <c:v>0.84772462572614615</c:v>
                </c:pt>
                <c:pt idx="21446">
                  <c:v>3.8692130153102799</c:v>
                </c:pt>
                <c:pt idx="21447">
                  <c:v>6.8031265231474807</c:v>
                </c:pt>
                <c:pt idx="21448">
                  <c:v>4.7450077496136673</c:v>
                </c:pt>
                <c:pt idx="21449">
                  <c:v>3.7816381335633462</c:v>
                </c:pt>
                <c:pt idx="21450">
                  <c:v>3.2999464380130772</c:v>
                </c:pt>
                <c:pt idx="21451">
                  <c:v>1.6359375907574925</c:v>
                </c:pt>
                <c:pt idx="21452">
                  <c:v>1.3732003183873274</c:v>
                </c:pt>
                <c:pt idx="21453">
                  <c:v>2.730681008636727</c:v>
                </c:pt>
                <c:pt idx="21454">
                  <c:v>1.5723025983647637E-2</c:v>
                </c:pt>
                <c:pt idx="21455">
                  <c:v>0.11564499032417513</c:v>
                </c:pt>
                <c:pt idx="21456">
                  <c:v>0.14709101933305341</c:v>
                </c:pt>
                <c:pt idx="21457">
                  <c:v>1.5723025983647637E-2</c:v>
                </c:pt>
                <c:pt idx="21458">
                  <c:v>2.4802930687850244</c:v>
                </c:pt>
                <c:pt idx="21459">
                  <c:v>2.3489250065603677</c:v>
                </c:pt>
                <c:pt idx="21460">
                  <c:v>2.8306155541897851</c:v>
                </c:pt>
                <c:pt idx="21461">
                  <c:v>6.7278986780773069</c:v>
                </c:pt>
                <c:pt idx="21462">
                  <c:v>2.8743972554589949</c:v>
                </c:pt>
                <c:pt idx="21463">
                  <c:v>0.27845908155771026</c:v>
                </c:pt>
                <c:pt idx="21464">
                  <c:v>2.8743972554589949</c:v>
                </c:pt>
                <c:pt idx="21465">
                  <c:v>2.6554543114874045</c:v>
                </c:pt>
                <c:pt idx="21466">
                  <c:v>1.5483592652480049</c:v>
                </c:pt>
                <c:pt idx="21467">
                  <c:v>2.2927836414850331</c:v>
                </c:pt>
                <c:pt idx="21468">
                  <c:v>1.5045695285328353</c:v>
                </c:pt>
                <c:pt idx="21469">
                  <c:v>3.1247886390732513</c:v>
                </c:pt>
                <c:pt idx="21470">
                  <c:v>1.0666675696977364</c:v>
                </c:pt>
                <c:pt idx="21471">
                  <c:v>1.9110276394086738</c:v>
                </c:pt>
                <c:pt idx="21472">
                  <c:v>3.3437361747282472</c:v>
                </c:pt>
                <c:pt idx="21473">
                  <c:v>2.730681008636727</c:v>
                </c:pt>
                <c:pt idx="21474">
                  <c:v>11.50092717567161</c:v>
                </c:pt>
                <c:pt idx="21475">
                  <c:v>13.77805776842809</c:v>
                </c:pt>
                <c:pt idx="21476">
                  <c:v>2.1737637638579872</c:v>
                </c:pt>
                <c:pt idx="21477">
                  <c:v>4.9201689923160474</c:v>
                </c:pt>
                <c:pt idx="21478">
                  <c:v>8.1168186246025602</c:v>
                </c:pt>
                <c:pt idx="21479">
                  <c:v>8.9926133589059489</c:v>
                </c:pt>
                <c:pt idx="21480">
                  <c:v>3.9130061957880025</c:v>
                </c:pt>
                <c:pt idx="21481">
                  <c:v>2.3804170671953835</c:v>
                </c:pt>
                <c:pt idx="21482">
                  <c:v>1.6797273274726614</c:v>
                </c:pt>
                <c:pt idx="21483">
                  <c:v>2.436499888307301</c:v>
                </c:pt>
                <c:pt idx="21484">
                  <c:v>12.420526569661233</c:v>
                </c:pt>
                <c:pt idx="21485">
                  <c:v>19.120366618369811</c:v>
                </c:pt>
                <c:pt idx="21486">
                  <c:v>3.2685129213414785</c:v>
                </c:pt>
                <c:pt idx="21487">
                  <c:v>6.8469082244166897</c:v>
                </c:pt>
                <c:pt idx="21488">
                  <c:v>7.4161736537930398</c:v>
                </c:pt>
                <c:pt idx="21489">
                  <c:v>6.7593333426697555</c:v>
                </c:pt>
                <c:pt idx="21490">
                  <c:v>2.7744707453518962</c:v>
                </c:pt>
                <c:pt idx="21491">
                  <c:v>2.555522061776049</c:v>
                </c:pt>
                <c:pt idx="21492">
                  <c:v>2.9934194289277434</c:v>
                </c:pt>
                <c:pt idx="21493">
                  <c:v>7.9854505623779044</c:v>
                </c:pt>
                <c:pt idx="21494">
                  <c:v>7.2410238902991741</c:v>
                </c:pt>
                <c:pt idx="21495">
                  <c:v>6.496597218220443</c:v>
                </c:pt>
                <c:pt idx="21496">
                  <c:v>4.5260533264335638</c:v>
                </c:pt>
                <c:pt idx="21497">
                  <c:v>5.2266982972430851</c:v>
                </c:pt>
                <c:pt idx="21498">
                  <c:v>4.6136396873890106</c:v>
                </c:pt>
                <c:pt idx="21499">
                  <c:v>2.0738349579091859</c:v>
                </c:pt>
                <c:pt idx="21500">
                  <c:v>1.5169234527347033</c:v>
                </c:pt>
                <c:pt idx="21501">
                  <c:v>0.24702453175734512</c:v>
                </c:pt>
                <c:pt idx="21502">
                  <c:v>1.2979690295545998</c:v>
                </c:pt>
                <c:pt idx="21503">
                  <c:v>2.3489250065603677</c:v>
                </c:pt>
                <c:pt idx="21504">
                  <c:v>0.68492189890903887</c:v>
                </c:pt>
                <c:pt idx="21505">
                  <c:v>0.36603396330464372</c:v>
                </c:pt>
                <c:pt idx="21506">
                  <c:v>1.0228858684285262</c:v>
                </c:pt>
                <c:pt idx="21507">
                  <c:v>2.6554543114874045</c:v>
                </c:pt>
                <c:pt idx="21508">
                  <c:v>4.5384118423188369</c:v>
                </c:pt>
                <c:pt idx="21509">
                  <c:v>4.4946186618411144</c:v>
                </c:pt>
                <c:pt idx="21510">
                  <c:v>4.4946186618411144</c:v>
                </c:pt>
                <c:pt idx="21511">
                  <c:v>6.2900013109256125</c:v>
                </c:pt>
                <c:pt idx="21512">
                  <c:v>14.434898079551376</c:v>
                </c:pt>
                <c:pt idx="21513">
                  <c:v>20.258874518705483</c:v>
                </c:pt>
                <c:pt idx="21514">
                  <c:v>7.4723253501560363</c:v>
                </c:pt>
                <c:pt idx="21515">
                  <c:v>2.3489250065603677</c:v>
                </c:pt>
                <c:pt idx="21516">
                  <c:v>2.7744707453518962</c:v>
                </c:pt>
                <c:pt idx="21517">
                  <c:v>4.1757423202373163</c:v>
                </c:pt>
                <c:pt idx="21518">
                  <c:v>4.7888009300913907</c:v>
                </c:pt>
                <c:pt idx="21519">
                  <c:v>5.9273317888440928</c:v>
                </c:pt>
                <c:pt idx="21520">
                  <c:v>3.387525911443416</c:v>
                </c:pt>
                <c:pt idx="21521">
                  <c:v>3.6064768908609657</c:v>
                </c:pt>
                <c:pt idx="21522">
                  <c:v>4.876375811838324</c:v>
                </c:pt>
                <c:pt idx="21523">
                  <c:v>0.81628996113369579</c:v>
                </c:pt>
                <c:pt idx="21524">
                  <c:v>2.2489939047698639</c:v>
                </c:pt>
                <c:pt idx="21525">
                  <c:v>0.93529950747307955</c:v>
                </c:pt>
                <c:pt idx="21526">
                  <c:v>1.0790259707909244</c:v>
                </c:pt>
                <c:pt idx="21527">
                  <c:v>1.9424657477636782</c:v>
                </c:pt>
                <c:pt idx="21528">
                  <c:v>3.5188951215889239</c:v>
                </c:pt>
                <c:pt idx="21529">
                  <c:v>1.5045695285328353</c:v>
                </c:pt>
                <c:pt idx="21530">
                  <c:v>2.6431015352063882</c:v>
                </c:pt>
                <c:pt idx="21531">
                  <c:v>3.4751053848737556</c:v>
                </c:pt>
                <c:pt idx="21532">
                  <c:v>5.7083773656639885</c:v>
                </c:pt>
                <c:pt idx="21533">
                  <c:v>8.3795547490518754</c:v>
                </c:pt>
                <c:pt idx="21534">
                  <c:v>9.0801882406528804</c:v>
                </c:pt>
                <c:pt idx="21535">
                  <c:v>5.6645956643947786</c:v>
                </c:pt>
                <c:pt idx="21536">
                  <c:v>0.32225226203543356</c:v>
                </c:pt>
                <c:pt idx="21537">
                  <c:v>2.7868223737120617</c:v>
                </c:pt>
                <c:pt idx="21538">
                  <c:v>1.4293370917792565</c:v>
                </c:pt>
                <c:pt idx="21539">
                  <c:v>8.6108562089087393</c:v>
                </c:pt>
                <c:pt idx="21540">
                  <c:v>7.516107051425247</c:v>
                </c:pt>
                <c:pt idx="21541">
                  <c:v>4.8011479667681503</c:v>
                </c:pt>
                <c:pt idx="21542">
                  <c:v>5.7207358815492615</c:v>
                </c:pt>
                <c:pt idx="21543">
                  <c:v>0.99143960983547785</c:v>
                </c:pt>
                <c:pt idx="21544">
                  <c:v>1.1104607501754598</c:v>
                </c:pt>
                <c:pt idx="21545">
                  <c:v>1.6797273274726614</c:v>
                </c:pt>
                <c:pt idx="21546">
                  <c:v>4.0881559592818695</c:v>
                </c:pt>
                <c:pt idx="21547">
                  <c:v>1.8986760110485084</c:v>
                </c:pt>
                <c:pt idx="21548">
                  <c:v>4.0005810775349362</c:v>
                </c:pt>
                <c:pt idx="21549">
                  <c:v>9.2553494833552623</c:v>
                </c:pt>
                <c:pt idx="21550">
                  <c:v>7.4599668342707632</c:v>
                </c:pt>
                <c:pt idx="21551">
                  <c:v>7.5913348964954208</c:v>
                </c:pt>
                <c:pt idx="21552">
                  <c:v>5.1829051167653617</c:v>
                </c:pt>
                <c:pt idx="21553">
                  <c:v>2.0423957016333305</c:v>
                </c:pt>
                <c:pt idx="21554">
                  <c:v>4.4508254813633901</c:v>
                </c:pt>
                <c:pt idx="21555">
                  <c:v>5.282838514397568</c:v>
                </c:pt>
                <c:pt idx="21556">
                  <c:v>8.8735923333580526</c:v>
                </c:pt>
                <c:pt idx="21557">
                  <c:v>8.6108562089087393</c:v>
                </c:pt>
                <c:pt idx="21558">
                  <c:v>1.4293370917792565</c:v>
                </c:pt>
                <c:pt idx="21559">
                  <c:v>2.3804170671953835</c:v>
                </c:pt>
                <c:pt idx="21560">
                  <c:v>1.9424657477636782</c:v>
                </c:pt>
                <c:pt idx="21561">
                  <c:v>4.6259867240657702</c:v>
                </c:pt>
                <c:pt idx="21562">
                  <c:v>19.032780257414363</c:v>
                </c:pt>
                <c:pt idx="21563">
                  <c:v>11.369608474043558</c:v>
                </c:pt>
                <c:pt idx="21564">
                  <c:v>6.2338610937711287</c:v>
                </c:pt>
                <c:pt idx="21565">
                  <c:v>14.247396687697341</c:v>
                </c:pt>
                <c:pt idx="21566">
                  <c:v>13.897062723084069</c:v>
                </c:pt>
                <c:pt idx="21567">
                  <c:v>9.605660489551509</c:v>
                </c:pt>
                <c:pt idx="21568">
                  <c:v>3.8377783507178291</c:v>
                </c:pt>
                <c:pt idx="21569">
                  <c:v>4.2318825373918001</c:v>
                </c:pt>
                <c:pt idx="21570">
                  <c:v>3.3122946226106889</c:v>
                </c:pt>
                <c:pt idx="21571">
                  <c:v>22.098073306684736</c:v>
                </c:pt>
                <c:pt idx="21572">
                  <c:v>21.6601415019075</c:v>
                </c:pt>
                <c:pt idx="21573">
                  <c:v>15.135474175109815</c:v>
                </c:pt>
                <c:pt idx="21574">
                  <c:v>3.7378449530856228</c:v>
                </c:pt>
                <c:pt idx="21575">
                  <c:v>22.786320732300037</c:v>
                </c:pt>
                <c:pt idx="21576">
                  <c:v>25.545118914268912</c:v>
                </c:pt>
                <c:pt idx="21577">
                  <c:v>23.487011619943608</c:v>
                </c:pt>
                <c:pt idx="21578">
                  <c:v>8.2919683880964286</c:v>
                </c:pt>
                <c:pt idx="21579">
                  <c:v>6.9906348025266203</c:v>
                </c:pt>
                <c:pt idx="21580">
                  <c:v>14.084552635729588</c:v>
                </c:pt>
                <c:pt idx="21581">
                  <c:v>11.106849391177217</c:v>
                </c:pt>
                <c:pt idx="21582">
                  <c:v>1.3732003183873274</c:v>
                </c:pt>
                <c:pt idx="21583">
                  <c:v>3.3437361747282472</c:v>
                </c:pt>
                <c:pt idx="21584">
                  <c:v>3.1809265603860317</c:v>
                </c:pt>
                <c:pt idx="21585">
                  <c:v>4.3632505996164559</c:v>
                </c:pt>
                <c:pt idx="21586">
                  <c:v>4.4384784446866306</c:v>
                </c:pt>
                <c:pt idx="21587">
                  <c:v>5.3142731789900175</c:v>
                </c:pt>
                <c:pt idx="21588">
                  <c:v>6.8907014048944131</c:v>
                </c:pt>
                <c:pt idx="21589">
                  <c:v>4.701214569135943</c:v>
                </c:pt>
                <c:pt idx="21590">
                  <c:v>2.2927836414850331</c:v>
                </c:pt>
                <c:pt idx="21591">
                  <c:v>2.9058399554974046</c:v>
                </c:pt>
                <c:pt idx="21592">
                  <c:v>3.387525911443416</c:v>
                </c:pt>
                <c:pt idx="21593">
                  <c:v>1.6482915149593602</c:v>
                </c:pt>
                <c:pt idx="21594">
                  <c:v>1.3855553905100464</c:v>
                </c:pt>
                <c:pt idx="21595">
                  <c:v>0.10329789625137262</c:v>
                </c:pt>
                <c:pt idx="21596">
                  <c:v>2.3365664906750947</c:v>
                </c:pt>
                <c:pt idx="21597">
                  <c:v>5.8397454278886451</c:v>
                </c:pt>
                <c:pt idx="21598">
                  <c:v>3.1685783757884209</c:v>
                </c:pt>
                <c:pt idx="21599">
                  <c:v>0.68492189890903887</c:v>
                </c:pt>
                <c:pt idx="21600">
                  <c:v>0.20323135127962177</c:v>
                </c:pt>
                <c:pt idx="21601">
                  <c:v>0.90386484288062929</c:v>
                </c:pt>
                <c:pt idx="21602">
                  <c:v>3.1685783757884209</c:v>
                </c:pt>
                <c:pt idx="21603">
                  <c:v>0.99143960983547785</c:v>
                </c:pt>
                <c:pt idx="21604">
                  <c:v>2.1737637638579872</c:v>
                </c:pt>
                <c:pt idx="21605">
                  <c:v>4.05672129468942</c:v>
                </c:pt>
                <c:pt idx="21606">
                  <c:v>1.9110276394086738</c:v>
                </c:pt>
                <c:pt idx="21607">
                  <c:v>3.1809265603860317</c:v>
                </c:pt>
                <c:pt idx="21608">
                  <c:v>12.114031702359734</c:v>
                </c:pt>
                <c:pt idx="21609">
                  <c:v>6.5089442548972034</c:v>
                </c:pt>
                <c:pt idx="21610">
                  <c:v>8.1291668092001714</c:v>
                </c:pt>
                <c:pt idx="21611">
                  <c:v>14.434898079551376</c:v>
                </c:pt>
                <c:pt idx="21612">
                  <c:v>15.266911112585552</c:v>
                </c:pt>
                <c:pt idx="21613">
                  <c:v>1.7358663967062937</c:v>
                </c:pt>
                <c:pt idx="21614">
                  <c:v>8.3795547490518754</c:v>
                </c:pt>
                <c:pt idx="21615">
                  <c:v>5.7959637266194344</c:v>
                </c:pt>
                <c:pt idx="21616">
                  <c:v>6.6717584609228222</c:v>
                </c:pt>
                <c:pt idx="21617">
                  <c:v>10.831777709259658</c:v>
                </c:pt>
                <c:pt idx="21618">
                  <c:v>9.9997761554339935</c:v>
                </c:pt>
                <c:pt idx="21619">
                  <c:v>9.7370285517761648</c:v>
                </c:pt>
                <c:pt idx="21620">
                  <c:v>3.9130061957880025</c:v>
                </c:pt>
                <c:pt idx="21621">
                  <c:v>2.8182604820670658</c:v>
                </c:pt>
                <c:pt idx="21622">
                  <c:v>2.5117392125859879</c:v>
                </c:pt>
                <c:pt idx="21623">
                  <c:v>3.1809265603860317</c:v>
                </c:pt>
                <c:pt idx="21624">
                  <c:v>11.282022113088113</c:v>
                </c:pt>
                <c:pt idx="21625">
                  <c:v>10.537595441009382</c:v>
                </c:pt>
                <c:pt idx="21626">
                  <c:v>4.05672129468942</c:v>
                </c:pt>
                <c:pt idx="21627">
                  <c:v>4.3194574191387334</c:v>
                </c:pt>
                <c:pt idx="21628">
                  <c:v>3.6626171080154495</c:v>
                </c:pt>
                <c:pt idx="21629">
                  <c:v>2.3365664906750947</c:v>
                </c:pt>
                <c:pt idx="21630">
                  <c:v>9.8684080932093377</c:v>
                </c:pt>
                <c:pt idx="21631">
                  <c:v>10.043557856703202</c:v>
                </c:pt>
                <c:pt idx="21632">
                  <c:v>11.970312011774913</c:v>
                </c:pt>
                <c:pt idx="21633">
                  <c:v>8.2043935063494935</c:v>
                </c:pt>
                <c:pt idx="21634">
                  <c:v>2.0300452211940168</c:v>
                </c:pt>
                <c:pt idx="21635">
                  <c:v>7.5913348964954208</c:v>
                </c:pt>
                <c:pt idx="21636">
                  <c:v>5.7959637266194344</c:v>
                </c:pt>
                <c:pt idx="21637">
                  <c:v>2.1614144313395247</c:v>
                </c:pt>
                <c:pt idx="21638">
                  <c:v>0.67256338302376595</c:v>
                </c:pt>
                <c:pt idx="21639">
                  <c:v>1.5483592652480049</c:v>
                </c:pt>
                <c:pt idx="21640">
                  <c:v>8.4356949662063592</c:v>
                </c:pt>
                <c:pt idx="21641">
                  <c:v>13.121217457304807</c:v>
                </c:pt>
                <c:pt idx="21642">
                  <c:v>4.2756757178695235</c:v>
                </c:pt>
                <c:pt idx="21643">
                  <c:v>0.10329789625137262</c:v>
                </c:pt>
                <c:pt idx="21644">
                  <c:v>2.7430291932343382</c:v>
                </c:pt>
                <c:pt idx="21645">
                  <c:v>6.7716803793465159</c:v>
                </c:pt>
                <c:pt idx="21646">
                  <c:v>7.1220028647512752</c:v>
                </c:pt>
                <c:pt idx="21647">
                  <c:v>1.9110276394086738</c:v>
                </c:pt>
                <c:pt idx="21648">
                  <c:v>4.2633172019842496</c:v>
                </c:pt>
                <c:pt idx="21649">
                  <c:v>3.7816381335633462</c:v>
                </c:pt>
                <c:pt idx="21650">
                  <c:v>7.6789212574508676</c:v>
                </c:pt>
                <c:pt idx="21651">
                  <c:v>6.8031265231474807</c:v>
                </c:pt>
                <c:pt idx="21652">
                  <c:v>6.9344945853721365</c:v>
                </c:pt>
                <c:pt idx="21653">
                  <c:v>1.9424657477636782</c:v>
                </c:pt>
                <c:pt idx="21654">
                  <c:v>2.9181904359367183</c:v>
                </c:pt>
                <c:pt idx="21655">
                  <c:v>15.792314486233099</c:v>
                </c:pt>
                <c:pt idx="21656">
                  <c:v>17.675363850732637</c:v>
                </c:pt>
                <c:pt idx="21657">
                  <c:v>5.8083107632961948</c:v>
                </c:pt>
                <c:pt idx="21658">
                  <c:v>1.8548862743333394</c:v>
                </c:pt>
                <c:pt idx="21659">
                  <c:v>4.6136396873890106</c:v>
                </c:pt>
                <c:pt idx="21660">
                  <c:v>2.555522061776049</c:v>
                </c:pt>
                <c:pt idx="21661">
                  <c:v>9.1800653901633744</c:v>
                </c:pt>
                <c:pt idx="21662">
                  <c:v>7.2095788944190611</c:v>
                </c:pt>
                <c:pt idx="21663">
                  <c:v>9.5180856078045757</c:v>
                </c:pt>
                <c:pt idx="21664">
                  <c:v>18.144702770001892</c:v>
                </c:pt>
                <c:pt idx="21665">
                  <c:v>23.22425253707727</c:v>
                </c:pt>
                <c:pt idx="21666">
                  <c:v>18.232289130957334</c:v>
                </c:pt>
                <c:pt idx="21667">
                  <c:v>13.765694660859412</c:v>
                </c:pt>
                <c:pt idx="21668">
                  <c:v>6.3652291559957854</c:v>
                </c:pt>
                <c:pt idx="21669">
                  <c:v>8.3043269039817016</c:v>
                </c:pt>
                <c:pt idx="21670">
                  <c:v>8.6108562089087393</c:v>
                </c:pt>
                <c:pt idx="21671">
                  <c:v>9.7055835558960553</c:v>
                </c:pt>
                <c:pt idx="21672">
                  <c:v>19.996230227924279</c:v>
                </c:pt>
                <c:pt idx="21673">
                  <c:v>18.945193896458914</c:v>
                </c:pt>
                <c:pt idx="21674">
                  <c:v>6.5965306158526502</c:v>
                </c:pt>
                <c:pt idx="21675">
                  <c:v>7.0344279830043437</c:v>
                </c:pt>
                <c:pt idx="21676">
                  <c:v>6.5527385832957767</c:v>
                </c:pt>
                <c:pt idx="21677">
                  <c:v>0.19087272060226354</c:v>
                </c:pt>
                <c:pt idx="21678">
                  <c:v>8.4233479295295979</c:v>
                </c:pt>
                <c:pt idx="21679">
                  <c:v>5.5770093034393318</c:v>
                </c:pt>
                <c:pt idx="21680">
                  <c:v>1.2103941478076663</c:v>
                </c:pt>
                <c:pt idx="21681">
                  <c:v>2.9496296922125733</c:v>
                </c:pt>
                <c:pt idx="21682">
                  <c:v>16.042744899156304</c:v>
                </c:pt>
                <c:pt idx="21683">
                  <c:v>16.217917621067194</c:v>
                </c:pt>
                <c:pt idx="21684">
                  <c:v>18.232289130957334</c:v>
                </c:pt>
                <c:pt idx="21685">
                  <c:v>15.56107730994391</c:v>
                </c:pt>
                <c:pt idx="21686">
                  <c:v>3.0372091656429125</c:v>
                </c:pt>
                <c:pt idx="21687">
                  <c:v>9.048753576060431</c:v>
                </c:pt>
                <c:pt idx="21688">
                  <c:v>7.9540044185769405</c:v>
                </c:pt>
                <c:pt idx="21689">
                  <c:v>7.1863334971799017E-2</c:v>
                </c:pt>
                <c:pt idx="21690">
                  <c:v>1.3732003183873274</c:v>
                </c:pt>
                <c:pt idx="21691">
                  <c:v>1.5169234527347033</c:v>
                </c:pt>
                <c:pt idx="21692">
                  <c:v>1.3417622100323232</c:v>
                </c:pt>
                <c:pt idx="21693">
                  <c:v>3.8815600519870395</c:v>
                </c:pt>
                <c:pt idx="21694">
                  <c:v>3.9130061957880025</c:v>
                </c:pt>
                <c:pt idx="21695">
                  <c:v>0.32225226203543356</c:v>
                </c:pt>
                <c:pt idx="21696">
                  <c:v>3.3122946226106889</c:v>
                </c:pt>
                <c:pt idx="21697">
                  <c:v>1.7358663967062937</c:v>
                </c:pt>
                <c:pt idx="21698">
                  <c:v>1.7358663967062937</c:v>
                </c:pt>
                <c:pt idx="21699">
                  <c:v>5.8083107632961948</c:v>
                </c:pt>
                <c:pt idx="21700">
                  <c:v>2.3489250065603677</c:v>
                </c:pt>
                <c:pt idx="21701">
                  <c:v>11.063113606742061</c:v>
                </c:pt>
                <c:pt idx="21702">
                  <c:v>22.316981813030782</c:v>
                </c:pt>
                <c:pt idx="21703">
                  <c:v>8.172958841757044</c:v>
                </c:pt>
                <c:pt idx="21704">
                  <c:v>9.136328457807366</c:v>
                </c:pt>
                <c:pt idx="21705">
                  <c:v>9.355238112074268</c:v>
                </c:pt>
                <c:pt idx="21706">
                  <c:v>0.50976065620665878</c:v>
                </c:pt>
                <c:pt idx="21707">
                  <c:v>1.4169900551024965</c:v>
                </c:pt>
                <c:pt idx="21708">
                  <c:v>3.6940517726078994</c:v>
                </c:pt>
                <c:pt idx="21709">
                  <c:v>6.5403903986981664</c:v>
                </c:pt>
                <c:pt idx="21710">
                  <c:v>7.5913348964954208</c:v>
                </c:pt>
                <c:pt idx="21711">
                  <c:v>8.8612338174727778</c:v>
                </c:pt>
                <c:pt idx="21712">
                  <c:v>16.217917621067194</c:v>
                </c:pt>
                <c:pt idx="21713">
                  <c:v>19.414532815728165</c:v>
                </c:pt>
                <c:pt idx="21714">
                  <c:v>19.458383392248461</c:v>
                </c:pt>
                <c:pt idx="21715">
                  <c:v>14.77280006134489</c:v>
                </c:pt>
                <c:pt idx="21716">
                  <c:v>12.320634497179672</c:v>
                </c:pt>
                <c:pt idx="21717">
                  <c:v>7.2410238902991741</c:v>
                </c:pt>
                <c:pt idx="21718">
                  <c:v>7.5599002319029704</c:v>
                </c:pt>
                <c:pt idx="21719">
                  <c:v>28.929235500783911</c:v>
                </c:pt>
                <c:pt idx="21720">
                  <c:v>26.564633339157119</c:v>
                </c:pt>
                <c:pt idx="21721">
                  <c:v>21.090887551739662</c:v>
                </c:pt>
                <c:pt idx="21722">
                  <c:v>22.098073306684736</c:v>
                </c:pt>
                <c:pt idx="21723">
                  <c:v>3.7064102884931724</c:v>
                </c:pt>
                <c:pt idx="21724">
                  <c:v>6.6279652804450997</c:v>
                </c:pt>
                <c:pt idx="21725">
                  <c:v>8.2481866868272178</c:v>
                </c:pt>
                <c:pt idx="21726">
                  <c:v>5.0953302350184275</c:v>
                </c:pt>
                <c:pt idx="21727">
                  <c:v>6.5089442548972034</c:v>
                </c:pt>
                <c:pt idx="21728">
                  <c:v>3.4436626848353455</c:v>
                </c:pt>
                <c:pt idx="21729">
                  <c:v>13.678108299903965</c:v>
                </c:pt>
                <c:pt idx="21730">
                  <c:v>24.100116146631734</c:v>
                </c:pt>
                <c:pt idx="21731">
                  <c:v>14.422569409608235</c:v>
                </c:pt>
                <c:pt idx="21732">
                  <c:v>2.7744707453518962</c:v>
                </c:pt>
                <c:pt idx="21733">
                  <c:v>12.977474808302958</c:v>
                </c:pt>
                <c:pt idx="21734">
                  <c:v>0.97909268795080273</c:v>
                </c:pt>
                <c:pt idx="21735">
                  <c:v>18.33220416185592</c:v>
                </c:pt>
                <c:pt idx="21736">
                  <c:v>33.746140977078085</c:v>
                </c:pt>
                <c:pt idx="21737">
                  <c:v>22.886350555283752</c:v>
                </c:pt>
                <c:pt idx="21738">
                  <c:v>4.8011479667681503</c:v>
                </c:pt>
                <c:pt idx="21739">
                  <c:v>10.787984528781935</c:v>
                </c:pt>
                <c:pt idx="21740">
                  <c:v>20.11522370337174</c:v>
                </c:pt>
                <c:pt idx="21741">
                  <c:v>19.94005098146085</c:v>
                </c:pt>
                <c:pt idx="21742">
                  <c:v>12.276841316701951</c:v>
                </c:pt>
                <c:pt idx="21743">
                  <c:v>14.291132472132501</c:v>
                </c:pt>
                <c:pt idx="21744">
                  <c:v>7.9854505623779044</c:v>
                </c:pt>
                <c:pt idx="21745">
                  <c:v>2.6116611310096816</c:v>
                </c:pt>
                <c:pt idx="21746">
                  <c:v>10.668917586399985</c:v>
                </c:pt>
                <c:pt idx="21747">
                  <c:v>0.50976065620665878</c:v>
                </c:pt>
                <c:pt idx="21748">
                  <c:v>5.1829051167653617</c:v>
                </c:pt>
                <c:pt idx="21749">
                  <c:v>5.533227602170121</c:v>
                </c:pt>
                <c:pt idx="21750">
                  <c:v>10.744191348304211</c:v>
                </c:pt>
                <c:pt idx="21751">
                  <c:v>15.298318227077571</c:v>
                </c:pt>
                <c:pt idx="21752">
                  <c:v>0.45362032426009036</c:v>
                </c:pt>
                <c:pt idx="21753">
                  <c:v>17.938008141513848</c:v>
                </c:pt>
                <c:pt idx="21754">
                  <c:v>15.529670195451892</c:v>
                </c:pt>
                <c:pt idx="21755">
                  <c:v>3.6188239275377261</c:v>
                </c:pt>
                <c:pt idx="21756">
                  <c:v>7.9540044185769405</c:v>
                </c:pt>
                <c:pt idx="21757">
                  <c:v>7.8226363563522829</c:v>
                </c:pt>
                <c:pt idx="21758">
                  <c:v>1.2103941478076663</c:v>
                </c:pt>
                <c:pt idx="21759">
                  <c:v>1.6482915149593602</c:v>
                </c:pt>
                <c:pt idx="21760">
                  <c:v>3.431315648158586</c:v>
                </c:pt>
                <c:pt idx="21761">
                  <c:v>7.54755319522621</c:v>
                </c:pt>
                <c:pt idx="21762">
                  <c:v>4.701214569135943</c:v>
                </c:pt>
                <c:pt idx="21763">
                  <c:v>5.0515370545407041</c:v>
                </c:pt>
                <c:pt idx="21764">
                  <c:v>4.307110382461973</c:v>
                </c:pt>
                <c:pt idx="21765">
                  <c:v>8.4671296307988086</c:v>
                </c:pt>
                <c:pt idx="21766">
                  <c:v>1.6359375907574925</c:v>
                </c:pt>
                <c:pt idx="21767">
                  <c:v>10.887940884831167</c:v>
                </c:pt>
                <c:pt idx="21768">
                  <c:v>7.5599002319029704</c:v>
                </c:pt>
                <c:pt idx="21769">
                  <c:v>19.645884784102488</c:v>
                </c:pt>
                <c:pt idx="21770">
                  <c:v>18.157031439945026</c:v>
                </c:pt>
                <c:pt idx="21771">
                  <c:v>7.7350626225262022</c:v>
                </c:pt>
                <c:pt idx="21772">
                  <c:v>3.6502700713386891</c:v>
                </c:pt>
                <c:pt idx="21773">
                  <c:v>8.2043935063494935</c:v>
                </c:pt>
                <c:pt idx="21774">
                  <c:v>9.9559829749562692</c:v>
                </c:pt>
                <c:pt idx="21775">
                  <c:v>5.3580663594677409</c:v>
                </c:pt>
                <c:pt idx="21776">
                  <c:v>5.2266982972430851</c:v>
                </c:pt>
                <c:pt idx="21777">
                  <c:v>3.6064768908609657</c:v>
                </c:pt>
                <c:pt idx="21778">
                  <c:v>6.102493031546472</c:v>
                </c:pt>
                <c:pt idx="21779">
                  <c:v>14.159810326741894</c:v>
                </c:pt>
                <c:pt idx="21780">
                  <c:v>1.0666675696977364</c:v>
                </c:pt>
                <c:pt idx="21781">
                  <c:v>11.238286328652954</c:v>
                </c:pt>
                <c:pt idx="21782">
                  <c:v>15.617256556407339</c:v>
                </c:pt>
                <c:pt idx="21783">
                  <c:v>2.8070154494075697E-2</c:v>
                </c:pt>
                <c:pt idx="21784">
                  <c:v>14.860386422300337</c:v>
                </c:pt>
                <c:pt idx="21785">
                  <c:v>13.546740237679309</c:v>
                </c:pt>
                <c:pt idx="21786">
                  <c:v>7.1096558280745166</c:v>
                </c:pt>
                <c:pt idx="21787">
                  <c:v>8.2043935063494935</c:v>
                </c:pt>
                <c:pt idx="21788">
                  <c:v>6.496597218220443</c:v>
                </c:pt>
                <c:pt idx="21789">
                  <c:v>8.7860174516111194</c:v>
                </c:pt>
                <c:pt idx="21790">
                  <c:v>26.477046978201674</c:v>
                </c:pt>
                <c:pt idx="21791">
                  <c:v>11.413344258478714</c:v>
                </c:pt>
                <c:pt idx="21792">
                  <c:v>6.7278986780773069</c:v>
                </c:pt>
                <c:pt idx="21793">
                  <c:v>2.1614144313395247</c:v>
                </c:pt>
                <c:pt idx="21794">
                  <c:v>10.875570889737382</c:v>
                </c:pt>
                <c:pt idx="21795">
                  <c:v>13.809476362128622</c:v>
                </c:pt>
                <c:pt idx="21796">
                  <c:v>13.240210932752273</c:v>
                </c:pt>
                <c:pt idx="21797">
                  <c:v>17.531598243313763</c:v>
                </c:pt>
                <c:pt idx="21798">
                  <c:v>12.539577441151263</c:v>
                </c:pt>
                <c:pt idx="21799">
                  <c:v>8.3795547490518754</c:v>
                </c:pt>
                <c:pt idx="21800">
                  <c:v>16.405419012921225</c:v>
                </c:pt>
                <c:pt idx="21801">
                  <c:v>31.293952454495845</c:v>
                </c:pt>
                <c:pt idx="21802">
                  <c:v>12.070181125839445</c:v>
                </c:pt>
                <c:pt idx="21803">
                  <c:v>6.5965306158526502</c:v>
                </c:pt>
                <c:pt idx="21804">
                  <c:v>15.223060536065262</c:v>
                </c:pt>
                <c:pt idx="21805">
                  <c:v>8.8297991528803284</c:v>
                </c:pt>
                <c:pt idx="21806">
                  <c:v>2.4802930687850244</c:v>
                </c:pt>
                <c:pt idx="21807">
                  <c:v>5.5893678193246057</c:v>
                </c:pt>
                <c:pt idx="21808">
                  <c:v>7.866430684750858</c:v>
                </c:pt>
                <c:pt idx="21809">
                  <c:v>1.5607051540039136</c:v>
                </c:pt>
                <c:pt idx="21810">
                  <c:v>2.730681008636727</c:v>
                </c:pt>
                <c:pt idx="21811">
                  <c:v>3.7378449530856228</c:v>
                </c:pt>
                <c:pt idx="21812">
                  <c:v>8.5547159917542537</c:v>
                </c:pt>
                <c:pt idx="21813">
                  <c:v>15.955158538200855</c:v>
                </c:pt>
                <c:pt idx="21814">
                  <c:v>8.5984976930234644</c:v>
                </c:pt>
                <c:pt idx="21815">
                  <c:v>10.875570889737382</c:v>
                </c:pt>
                <c:pt idx="21816">
                  <c:v>9.0363950601751597</c:v>
                </c:pt>
                <c:pt idx="21817">
                  <c:v>5.3580663594677409</c:v>
                </c:pt>
                <c:pt idx="21818">
                  <c:v>8.9050269979505021</c:v>
                </c:pt>
                <c:pt idx="21819">
                  <c:v>10.306305460361029</c:v>
                </c:pt>
                <c:pt idx="21820">
                  <c:v>2.7744707453518962</c:v>
                </c:pt>
                <c:pt idx="21821">
                  <c:v>4.5384118423188369</c:v>
                </c:pt>
                <c:pt idx="21822">
                  <c:v>4.3632505996164559</c:v>
                </c:pt>
                <c:pt idx="21823">
                  <c:v>2.5117392125859879</c:v>
                </c:pt>
                <c:pt idx="21824">
                  <c:v>3.7378449530856228</c:v>
                </c:pt>
                <c:pt idx="21825">
                  <c:v>4.6136396873890106</c:v>
                </c:pt>
                <c:pt idx="21826">
                  <c:v>5.5770093034393318</c:v>
                </c:pt>
                <c:pt idx="21827">
                  <c:v>4.876375811838324</c:v>
                </c:pt>
                <c:pt idx="21828">
                  <c:v>1.4731302722569799</c:v>
                </c:pt>
                <c:pt idx="21829">
                  <c:v>0.90386484288062929</c:v>
                </c:pt>
                <c:pt idx="21830">
                  <c:v>3.2685129213414785</c:v>
                </c:pt>
                <c:pt idx="21831">
                  <c:v>0.36603396330464372</c:v>
                </c:pt>
                <c:pt idx="21832">
                  <c:v>7.6036945603015456</c:v>
                </c:pt>
                <c:pt idx="21833">
                  <c:v>21.484968779996606</c:v>
                </c:pt>
                <c:pt idx="21834">
                  <c:v>19.952379651403987</c:v>
                </c:pt>
                <c:pt idx="21835">
                  <c:v>8.4794881466840817</c:v>
                </c:pt>
                <c:pt idx="21836">
                  <c:v>0.553542357475869</c:v>
                </c:pt>
                <c:pt idx="21837">
                  <c:v>5.9504715773649297E-2</c:v>
                </c:pt>
                <c:pt idx="21838">
                  <c:v>0.36603396330464372</c:v>
                </c:pt>
                <c:pt idx="21839">
                  <c:v>1.4607797918176659</c:v>
                </c:pt>
                <c:pt idx="21840">
                  <c:v>0.23466590107998689</c:v>
                </c:pt>
                <c:pt idx="21841">
                  <c:v>3.8254198348325561</c:v>
                </c:pt>
                <c:pt idx="21842">
                  <c:v>3.3437361747282472</c:v>
                </c:pt>
                <c:pt idx="21843">
                  <c:v>3.5188951215889239</c:v>
                </c:pt>
                <c:pt idx="21844">
                  <c:v>0.46596747572893543</c:v>
                </c:pt>
                <c:pt idx="21845">
                  <c:v>1.4169900551024965</c:v>
                </c:pt>
                <c:pt idx="21846">
                  <c:v>7.7664961391978009</c:v>
                </c:pt>
                <c:pt idx="21847">
                  <c:v>10.481455223854896</c:v>
                </c:pt>
                <c:pt idx="21848">
                  <c:v>7.6351280769731442</c:v>
                </c:pt>
                <c:pt idx="21849">
                  <c:v>7.4161736537930398</c:v>
                </c:pt>
                <c:pt idx="21850">
                  <c:v>2.6431015352063882</c:v>
                </c:pt>
                <c:pt idx="21851">
                  <c:v>0.20323135127962177</c:v>
                </c:pt>
                <c:pt idx="21852">
                  <c:v>10.099663636232147</c:v>
                </c:pt>
                <c:pt idx="21853">
                  <c:v>18.200767224380186</c:v>
                </c:pt>
                <c:pt idx="21854">
                  <c:v>15.879900847188546</c:v>
                </c:pt>
                <c:pt idx="21855">
                  <c:v>7.6474751136499037</c:v>
                </c:pt>
                <c:pt idx="21856">
                  <c:v>1.0228858684285262</c:v>
                </c:pt>
                <c:pt idx="21857">
                  <c:v>6.1900679132934053</c:v>
                </c:pt>
                <c:pt idx="21858">
                  <c:v>0.93529950747307955</c:v>
                </c:pt>
                <c:pt idx="21859">
                  <c:v>0.94765802335835259</c:v>
                </c:pt>
                <c:pt idx="21860">
                  <c:v>3.0933516786390984</c:v>
                </c:pt>
                <c:pt idx="21861">
                  <c:v>1.4169900551024965</c:v>
                </c:pt>
                <c:pt idx="21862">
                  <c:v>9.8684080932093377</c:v>
                </c:pt>
                <c:pt idx="21863">
                  <c:v>12.758531864331365</c:v>
                </c:pt>
                <c:pt idx="21864">
                  <c:v>4.4384784446866306</c:v>
                </c:pt>
                <c:pt idx="21865">
                  <c:v>2.9058399554974046</c:v>
                </c:pt>
                <c:pt idx="21866">
                  <c:v>7.5037600147484866</c:v>
                </c:pt>
                <c:pt idx="21867">
                  <c:v>5.5770093034393318</c:v>
                </c:pt>
                <c:pt idx="21868">
                  <c:v>0.84772462572614615</c:v>
                </c:pt>
                <c:pt idx="21869">
                  <c:v>3.2561567012979085</c:v>
                </c:pt>
                <c:pt idx="21870">
                  <c:v>5.7083773656639885</c:v>
                </c:pt>
                <c:pt idx="21871">
                  <c:v>3.2999464380130772</c:v>
                </c:pt>
                <c:pt idx="21872">
                  <c:v>9.6494536700292333</c:v>
                </c:pt>
                <c:pt idx="21873">
                  <c:v>6.0149066705910252</c:v>
                </c:pt>
                <c:pt idx="21874">
                  <c:v>6.102493031546472</c:v>
                </c:pt>
                <c:pt idx="21875">
                  <c:v>1.198035631922393</c:v>
                </c:pt>
                <c:pt idx="21876">
                  <c:v>7.3847389892005904</c:v>
                </c:pt>
                <c:pt idx="21877">
                  <c:v>20.871979045393612</c:v>
                </c:pt>
                <c:pt idx="21878">
                  <c:v>16.843350817698461</c:v>
                </c:pt>
                <c:pt idx="21879">
                  <c:v>9.7931687689306486</c:v>
                </c:pt>
                <c:pt idx="21880">
                  <c:v>16.580591734832119</c:v>
                </c:pt>
                <c:pt idx="21881">
                  <c:v>5.107677271695187</c:v>
                </c:pt>
                <c:pt idx="21882">
                  <c:v>2.9496296922125733</c:v>
                </c:pt>
                <c:pt idx="21883">
                  <c:v>6.3652291559957854</c:v>
                </c:pt>
                <c:pt idx="21884">
                  <c:v>7.3285987720461074</c:v>
                </c:pt>
                <c:pt idx="21885">
                  <c:v>8.4233479295295979</c:v>
                </c:pt>
                <c:pt idx="21886">
                  <c:v>6.102493031546472</c:v>
                </c:pt>
                <c:pt idx="21887">
                  <c:v>9.1677631223998155</c:v>
                </c:pt>
                <c:pt idx="21888">
                  <c:v>8.3357615685741511</c:v>
                </c:pt>
                <c:pt idx="21889">
                  <c:v>7.197230709821449</c:v>
                </c:pt>
                <c:pt idx="21890">
                  <c:v>6.5965306158526502</c:v>
                </c:pt>
                <c:pt idx="21891">
                  <c:v>12.551963507136968</c:v>
                </c:pt>
                <c:pt idx="21892">
                  <c:v>2.7868223737120617</c:v>
                </c:pt>
                <c:pt idx="21893">
                  <c:v>3.8254198348325561</c:v>
                </c:pt>
                <c:pt idx="21894">
                  <c:v>2.1737637638579872</c:v>
                </c:pt>
                <c:pt idx="21895">
                  <c:v>9.8807562778069471</c:v>
                </c:pt>
                <c:pt idx="21896">
                  <c:v>17.938008141513848</c:v>
                </c:pt>
                <c:pt idx="21897">
                  <c:v>7.7350626225262022</c:v>
                </c:pt>
                <c:pt idx="21898">
                  <c:v>2.5117392125859879</c:v>
                </c:pt>
                <c:pt idx="21899">
                  <c:v>1.8110965376181696</c:v>
                </c:pt>
                <c:pt idx="21900">
                  <c:v>7.54755319522621</c:v>
                </c:pt>
                <c:pt idx="21901">
                  <c:v>8.2919683880964286</c:v>
                </c:pt>
                <c:pt idx="21902">
                  <c:v>2.9058399554974046</c:v>
                </c:pt>
                <c:pt idx="21903">
                  <c:v>5.4018480607369508</c:v>
                </c:pt>
                <c:pt idx="21904">
                  <c:v>7.54755319522621</c:v>
                </c:pt>
                <c:pt idx="21905">
                  <c:v>15.999009114721144</c:v>
                </c:pt>
                <c:pt idx="21906">
                  <c:v>6.0586998510687478</c:v>
                </c:pt>
                <c:pt idx="21907">
                  <c:v>11.50092717567161</c:v>
                </c:pt>
                <c:pt idx="21908">
                  <c:v>14.697657162417713</c:v>
                </c:pt>
                <c:pt idx="21909">
                  <c:v>15.967487208143993</c:v>
                </c:pt>
                <c:pt idx="21910">
                  <c:v>6.8592667403019627</c:v>
                </c:pt>
                <c:pt idx="21911">
                  <c:v>2.5678679505319582</c:v>
                </c:pt>
                <c:pt idx="21912">
                  <c:v>13.252539602695409</c:v>
                </c:pt>
                <c:pt idx="21913">
                  <c:v>7.7788431758745595</c:v>
                </c:pt>
                <c:pt idx="21914">
                  <c:v>1.6359375907574925</c:v>
                </c:pt>
                <c:pt idx="21915">
                  <c:v>8.4233479295295979</c:v>
                </c:pt>
                <c:pt idx="21916">
                  <c:v>11.7075758873256</c:v>
                </c:pt>
                <c:pt idx="21917">
                  <c:v>14.422569409608235</c:v>
                </c:pt>
                <c:pt idx="21918">
                  <c:v>12.057886893521847</c:v>
                </c:pt>
                <c:pt idx="21919">
                  <c:v>9.7370285517761648</c:v>
                </c:pt>
                <c:pt idx="21920">
                  <c:v>7.3285987720461074</c:v>
                </c:pt>
                <c:pt idx="21921">
                  <c:v>3.2561567012979085</c:v>
                </c:pt>
                <c:pt idx="21922">
                  <c:v>2.1176246946243555</c:v>
                </c:pt>
                <c:pt idx="21923">
                  <c:v>5.0077438740629807</c:v>
                </c:pt>
                <c:pt idx="21924">
                  <c:v>1.8110965376181696</c:v>
                </c:pt>
                <c:pt idx="21925">
                  <c:v>2.0861888821110539</c:v>
                </c:pt>
                <c:pt idx="21926">
                  <c:v>0.72870360017824909</c:v>
                </c:pt>
                <c:pt idx="21927">
                  <c:v>0.37839259398200198</c:v>
                </c:pt>
                <c:pt idx="21928">
                  <c:v>5.0077438740629807</c:v>
                </c:pt>
                <c:pt idx="21929">
                  <c:v>6.4090108572649962</c:v>
                </c:pt>
                <c:pt idx="21930">
                  <c:v>3.1247886390732513</c:v>
                </c:pt>
                <c:pt idx="21931">
                  <c:v>2.1176246946243555</c:v>
                </c:pt>
                <c:pt idx="21932">
                  <c:v>11.063113606742061</c:v>
                </c:pt>
                <c:pt idx="21933">
                  <c:v>25.732620306122943</c:v>
                </c:pt>
                <c:pt idx="21934">
                  <c:v>19.295539340280705</c:v>
                </c:pt>
                <c:pt idx="21935">
                  <c:v>21.090887551739662</c:v>
                </c:pt>
                <c:pt idx="21936">
                  <c:v>12.683285652527573</c:v>
                </c:pt>
                <c:pt idx="21937">
                  <c:v>6.6717584609228222</c:v>
                </c:pt>
                <c:pt idx="21938">
                  <c:v>7.1534375293437273</c:v>
                </c:pt>
                <c:pt idx="21939">
                  <c:v>11.269675076411351</c:v>
                </c:pt>
                <c:pt idx="21940">
                  <c:v>6.8907014048944131</c:v>
                </c:pt>
                <c:pt idx="21941">
                  <c:v>7.5913348964954208</c:v>
                </c:pt>
                <c:pt idx="21942">
                  <c:v>8.9926133589059489</c:v>
                </c:pt>
                <c:pt idx="21943">
                  <c:v>11.444836319113731</c:v>
                </c:pt>
                <c:pt idx="21944">
                  <c:v>5.0077438740629807</c:v>
                </c:pt>
                <c:pt idx="21945">
                  <c:v>10.931676669266325</c:v>
                </c:pt>
                <c:pt idx="21946">
                  <c:v>7.3409469566437178</c:v>
                </c:pt>
                <c:pt idx="21947">
                  <c:v>6.1900679132934053</c:v>
                </c:pt>
                <c:pt idx="21948">
                  <c:v>6.5841720999673763</c:v>
                </c:pt>
                <c:pt idx="21949">
                  <c:v>0.93529950747307955</c:v>
                </c:pt>
                <c:pt idx="21950">
                  <c:v>1.5045695285328353</c:v>
                </c:pt>
                <c:pt idx="21951">
                  <c:v>4.9201689923160474</c:v>
                </c:pt>
                <c:pt idx="21952">
                  <c:v>3.431315648158586</c:v>
                </c:pt>
                <c:pt idx="21953">
                  <c:v>5.3580663594677409</c:v>
                </c:pt>
                <c:pt idx="21954">
                  <c:v>0.46596747572893543</c:v>
                </c:pt>
                <c:pt idx="21955">
                  <c:v>0.77249678065597249</c:v>
                </c:pt>
                <c:pt idx="21956">
                  <c:v>1.8110965376181696</c:v>
                </c:pt>
                <c:pt idx="21957">
                  <c:v>3.9130061957880025</c:v>
                </c:pt>
                <c:pt idx="21958">
                  <c:v>15.660992340842494</c:v>
                </c:pt>
                <c:pt idx="21959">
                  <c:v>17.762950211688082</c:v>
                </c:pt>
                <c:pt idx="21960">
                  <c:v>2.9496296922125733</c:v>
                </c:pt>
                <c:pt idx="21961">
                  <c:v>14.947972783255784</c:v>
                </c:pt>
                <c:pt idx="21962">
                  <c:v>5.6208024839170543</c:v>
                </c:pt>
                <c:pt idx="21963">
                  <c:v>6.5965306158526502</c:v>
                </c:pt>
                <c:pt idx="21964">
                  <c:v>9.0049603955827084</c:v>
                </c:pt>
                <c:pt idx="21965">
                  <c:v>9.2239159666836628</c:v>
                </c:pt>
                <c:pt idx="21966">
                  <c:v>3.2247197408637551</c:v>
                </c:pt>
                <c:pt idx="21967">
                  <c:v>3.8254198348325561</c:v>
                </c:pt>
                <c:pt idx="21968">
                  <c:v>9.2553494833552623</c:v>
                </c:pt>
                <c:pt idx="21969">
                  <c:v>9.9997761554339935</c:v>
                </c:pt>
                <c:pt idx="21970">
                  <c:v>11.182088715455905</c:v>
                </c:pt>
                <c:pt idx="21971">
                  <c:v>10.919352591006591</c:v>
                </c:pt>
                <c:pt idx="21972">
                  <c:v>8.5984976930234644</c:v>
                </c:pt>
                <c:pt idx="21973">
                  <c:v>8.567063028431015</c:v>
                </c:pt>
                <c:pt idx="21974">
                  <c:v>17.062259324044511</c:v>
                </c:pt>
                <c:pt idx="21975">
                  <c:v>7.9977987469755156</c:v>
                </c:pt>
                <c:pt idx="21976">
                  <c:v>20.039966012359432</c:v>
                </c:pt>
                <c:pt idx="21977">
                  <c:v>22.054337522249575</c:v>
                </c:pt>
                <c:pt idx="21978">
                  <c:v>3.4436626848353455</c:v>
                </c:pt>
                <c:pt idx="21979">
                  <c:v>4.5260533264335638</c:v>
                </c:pt>
                <c:pt idx="21980">
                  <c:v>9.9121897944785466</c:v>
                </c:pt>
                <c:pt idx="21981">
                  <c:v>12.627152322898198</c:v>
                </c:pt>
                <c:pt idx="21982">
                  <c:v>8.2043935063494935</c:v>
                </c:pt>
                <c:pt idx="21983">
                  <c:v>9.0363950601751597</c:v>
                </c:pt>
                <c:pt idx="21984">
                  <c:v>7.54755319522621</c:v>
                </c:pt>
                <c:pt idx="21985">
                  <c:v>5.107677271695187</c:v>
                </c:pt>
                <c:pt idx="21986">
                  <c:v>6.9030599207796861</c:v>
                </c:pt>
                <c:pt idx="21987">
                  <c:v>3.0809989023580822</c:v>
                </c:pt>
                <c:pt idx="21988">
                  <c:v>2.5993117984912186</c:v>
                </c:pt>
                <c:pt idx="21989">
                  <c:v>8.0730254441248377</c:v>
                </c:pt>
                <c:pt idx="21990">
                  <c:v>9.7808217322538908</c:v>
                </c:pt>
                <c:pt idx="21991">
                  <c:v>3.0372091656429125</c:v>
                </c:pt>
                <c:pt idx="21992">
                  <c:v>0.76014974397921253</c:v>
                </c:pt>
                <c:pt idx="21993">
                  <c:v>1.1104607501754598</c:v>
                </c:pt>
                <c:pt idx="21994">
                  <c:v>1.2856208449569886</c:v>
                </c:pt>
                <c:pt idx="21995">
                  <c:v>5.501781458369158</c:v>
                </c:pt>
                <c:pt idx="21996">
                  <c:v>1.4607797918176659</c:v>
                </c:pt>
                <c:pt idx="21997">
                  <c:v>7.7664961391978009</c:v>
                </c:pt>
                <c:pt idx="21998">
                  <c:v>9.5180856078045757</c:v>
                </c:pt>
                <c:pt idx="21999">
                  <c:v>7.6789212574508676</c:v>
                </c:pt>
                <c:pt idx="22000">
                  <c:v>1.6359375907574925</c:v>
                </c:pt>
                <c:pt idx="22001">
                  <c:v>2.5993117984912186</c:v>
                </c:pt>
                <c:pt idx="22002">
                  <c:v>3.6940517726078994</c:v>
                </c:pt>
                <c:pt idx="22003">
                  <c:v>7.9977987469755156</c:v>
                </c:pt>
                <c:pt idx="22004">
                  <c:v>24.024858455619427</c:v>
                </c:pt>
                <c:pt idx="22005">
                  <c:v>31.031193371629506</c:v>
                </c:pt>
                <c:pt idx="22006">
                  <c:v>20.039966012359432</c:v>
                </c:pt>
                <c:pt idx="22007">
                  <c:v>4.8449411472458737</c:v>
                </c:pt>
                <c:pt idx="22008">
                  <c:v>5.8397454278886451</c:v>
                </c:pt>
                <c:pt idx="22009">
                  <c:v>6.6279652804450997</c:v>
                </c:pt>
                <c:pt idx="22010">
                  <c:v>11.238286328652954</c:v>
                </c:pt>
                <c:pt idx="22011">
                  <c:v>18.726285390112864</c:v>
                </c:pt>
                <c:pt idx="22012">
                  <c:v>3.7939851702401057</c:v>
                </c:pt>
                <c:pt idx="22013">
                  <c:v>7.1096558280745166</c:v>
                </c:pt>
                <c:pt idx="22014">
                  <c:v>4.7888009300913907</c:v>
                </c:pt>
                <c:pt idx="22015">
                  <c:v>8.5547159917542537</c:v>
                </c:pt>
                <c:pt idx="22016">
                  <c:v>16.217917621067194</c:v>
                </c:pt>
                <c:pt idx="22017">
                  <c:v>18.188438554437049</c:v>
                </c:pt>
                <c:pt idx="22018">
                  <c:v>15.999009114721144</c:v>
                </c:pt>
                <c:pt idx="22019">
                  <c:v>10.393880342107964</c:v>
                </c:pt>
                <c:pt idx="22020">
                  <c:v>9.3867175455799181</c:v>
                </c:pt>
                <c:pt idx="22021">
                  <c:v>6.8469082244166897</c:v>
                </c:pt>
                <c:pt idx="22022">
                  <c:v>7.3285987720461074</c:v>
                </c:pt>
                <c:pt idx="22023">
                  <c:v>5.4894344216923985</c:v>
                </c:pt>
                <c:pt idx="22024">
                  <c:v>3.3437361747282472</c:v>
                </c:pt>
                <c:pt idx="22025">
                  <c:v>0.20323135127962177</c:v>
                </c:pt>
                <c:pt idx="22026">
                  <c:v>1.0790259707909244</c:v>
                </c:pt>
                <c:pt idx="22027">
                  <c:v>0.81628996113369579</c:v>
                </c:pt>
                <c:pt idx="22028">
                  <c:v>1.2856208449569886</c:v>
                </c:pt>
                <c:pt idx="22029">
                  <c:v>0.15943817080189851</c:v>
                </c:pt>
                <c:pt idx="22030">
                  <c:v>1.4731302722569799</c:v>
                </c:pt>
                <c:pt idx="22031">
                  <c:v>2.436499888307301</c:v>
                </c:pt>
                <c:pt idx="22032">
                  <c:v>6.9030599207796861</c:v>
                </c:pt>
                <c:pt idx="22033">
                  <c:v>3.8815600519870395</c:v>
                </c:pt>
                <c:pt idx="22034">
                  <c:v>11.938858980448842</c:v>
                </c:pt>
                <c:pt idx="22035">
                  <c:v>15.879900847188546</c:v>
                </c:pt>
                <c:pt idx="22036">
                  <c:v>7.0782108321944053</c:v>
                </c:pt>
                <c:pt idx="22037">
                  <c:v>2.2052041680546943</c:v>
                </c:pt>
                <c:pt idx="22038">
                  <c:v>2.4678886360656986</c:v>
                </c:pt>
                <c:pt idx="22039">
                  <c:v>0.23466590107998689</c:v>
                </c:pt>
                <c:pt idx="22040">
                  <c:v>2.8070154494075697E-2</c:v>
                </c:pt>
                <c:pt idx="22041">
                  <c:v>9.1800653901633744</c:v>
                </c:pt>
                <c:pt idx="22042">
                  <c:v>15.266911112585552</c:v>
                </c:pt>
                <c:pt idx="22043">
                  <c:v>1.6044983344816368</c:v>
                </c:pt>
                <c:pt idx="22044">
                  <c:v>2.5117392125859879</c:v>
                </c:pt>
                <c:pt idx="22045">
                  <c:v>2.5117392125859879</c:v>
                </c:pt>
                <c:pt idx="22046">
                  <c:v>4.2756757178695235</c:v>
                </c:pt>
                <c:pt idx="22047">
                  <c:v>8.4794881466840817</c:v>
                </c:pt>
                <c:pt idx="22048">
                  <c:v>1.2103941478076663</c:v>
                </c:pt>
                <c:pt idx="22049">
                  <c:v>0.27845908155771026</c:v>
                </c:pt>
                <c:pt idx="22050">
                  <c:v>5.2266982972430851</c:v>
                </c:pt>
                <c:pt idx="22051">
                  <c:v>7.5037600147484866</c:v>
                </c:pt>
                <c:pt idx="22052">
                  <c:v>7.8102893196755243</c:v>
                </c:pt>
                <c:pt idx="22053">
                  <c:v>7.8978642014224567</c:v>
                </c:pt>
                <c:pt idx="22054">
                  <c:v>10.043557856703202</c:v>
                </c:pt>
                <c:pt idx="22055">
                  <c:v>15.648663670899357</c:v>
                </c:pt>
                <c:pt idx="22056">
                  <c:v>15.56107730994391</c:v>
                </c:pt>
                <c:pt idx="22057">
                  <c:v>13.897062723084069</c:v>
                </c:pt>
                <c:pt idx="22058">
                  <c:v>4.0005810775349362</c:v>
                </c:pt>
                <c:pt idx="22059">
                  <c:v>1.8548862743333394</c:v>
                </c:pt>
                <c:pt idx="22060">
                  <c:v>0.67256338302376595</c:v>
                </c:pt>
                <c:pt idx="22061">
                  <c:v>6.4213693731502692</c:v>
                </c:pt>
                <c:pt idx="22062">
                  <c:v>19.864793290448542</c:v>
                </c:pt>
                <c:pt idx="22063">
                  <c:v>23.937272094663982</c:v>
                </c:pt>
                <c:pt idx="22064">
                  <c:v>15.923751423708834</c:v>
                </c:pt>
                <c:pt idx="22065">
                  <c:v>4.1005144751671425</c:v>
                </c:pt>
                <c:pt idx="22066">
                  <c:v>2.3804170671953835</c:v>
                </c:pt>
                <c:pt idx="22067">
                  <c:v>1.2856208449569886</c:v>
                </c:pt>
                <c:pt idx="22068">
                  <c:v>9.5742614105054518</c:v>
                </c:pt>
                <c:pt idx="22069">
                  <c:v>11.763686258537948</c:v>
                </c:pt>
                <c:pt idx="22070">
                  <c:v>8.567063028431015</c:v>
                </c:pt>
                <c:pt idx="22071">
                  <c:v>1.3294105816721578</c:v>
                </c:pt>
                <c:pt idx="22072">
                  <c:v>5.0953302350184275</c:v>
                </c:pt>
                <c:pt idx="22073">
                  <c:v>0.84772462572614615</c:v>
                </c:pt>
                <c:pt idx="22074">
                  <c:v>6.7155401621920321</c:v>
                </c:pt>
                <c:pt idx="22075">
                  <c:v>11.094513833708971</c:v>
                </c:pt>
                <c:pt idx="22076">
                  <c:v>10.831777709259658</c:v>
                </c:pt>
                <c:pt idx="22077">
                  <c:v>13.721901480381687</c:v>
                </c:pt>
                <c:pt idx="22078">
                  <c:v>11.444836319113731</c:v>
                </c:pt>
                <c:pt idx="22079">
                  <c:v>9.4305107260576424</c:v>
                </c:pt>
                <c:pt idx="22080">
                  <c:v>10.393880342107964</c:v>
                </c:pt>
                <c:pt idx="22081">
                  <c:v>8.2919683880964286</c:v>
                </c:pt>
                <c:pt idx="22082">
                  <c:v>5.9273317888440928</c:v>
                </c:pt>
                <c:pt idx="22083">
                  <c:v>6.8907014048944131</c:v>
                </c:pt>
                <c:pt idx="22084">
                  <c:v>5.2266982972430851</c:v>
                </c:pt>
                <c:pt idx="22085">
                  <c:v>5.533227602170121</c:v>
                </c:pt>
                <c:pt idx="22086">
                  <c:v>5.3704133961445013</c:v>
                </c:pt>
                <c:pt idx="22087">
                  <c:v>14.566220224941977</c:v>
                </c:pt>
                <c:pt idx="22088">
                  <c:v>18.244617800900475</c:v>
                </c:pt>
                <c:pt idx="22089">
                  <c:v>10.450009080053933</c:v>
                </c:pt>
                <c:pt idx="22090">
                  <c:v>5.7645175828184714</c:v>
                </c:pt>
                <c:pt idx="22091">
                  <c:v>6.7278986780773069</c:v>
                </c:pt>
                <c:pt idx="22092">
                  <c:v>5.5893678193246057</c:v>
                </c:pt>
                <c:pt idx="22093">
                  <c:v>5.1514704521729113</c:v>
                </c:pt>
                <c:pt idx="22094">
                  <c:v>3.7939851702401057</c:v>
                </c:pt>
                <c:pt idx="22095">
                  <c:v>1.4293370917792565</c:v>
                </c:pt>
                <c:pt idx="22096">
                  <c:v>0.77249678065597249</c:v>
                </c:pt>
                <c:pt idx="22097">
                  <c:v>0.94765802335835259</c:v>
                </c:pt>
                <c:pt idx="22098">
                  <c:v>0.81628996113369579</c:v>
                </c:pt>
                <c:pt idx="22099">
                  <c:v>2.0300452211940168</c:v>
                </c:pt>
                <c:pt idx="22100">
                  <c:v>1.1666009673299429</c:v>
                </c:pt>
                <c:pt idx="22101">
                  <c:v>1.3294105816721578</c:v>
                </c:pt>
                <c:pt idx="22102">
                  <c:v>1.8110965376181696</c:v>
                </c:pt>
                <c:pt idx="22103">
                  <c:v>4.6136396873890106</c:v>
                </c:pt>
                <c:pt idx="22104">
                  <c:v>7.8540710209447333</c:v>
                </c:pt>
                <c:pt idx="22105">
                  <c:v>4.9201689923160474</c:v>
                </c:pt>
                <c:pt idx="22106">
                  <c:v>8.6422908735011887</c:v>
                </c:pt>
                <c:pt idx="22107">
                  <c:v>3.7378449530856228</c:v>
                </c:pt>
                <c:pt idx="22108">
                  <c:v>8.0853724808015972</c:v>
                </c:pt>
                <c:pt idx="22109">
                  <c:v>6.5089442548972034</c:v>
                </c:pt>
                <c:pt idx="22110">
                  <c:v>3.7064102884931724</c:v>
                </c:pt>
                <c:pt idx="22111">
                  <c:v>1.4731302722569799</c:v>
                </c:pt>
                <c:pt idx="22112">
                  <c:v>1.3732003183873274</c:v>
                </c:pt>
                <c:pt idx="22113">
                  <c:v>3.431315648158586</c:v>
                </c:pt>
                <c:pt idx="22114">
                  <c:v>2.9496296922125733</c:v>
                </c:pt>
                <c:pt idx="22115">
                  <c:v>0.40982714378236712</c:v>
                </c:pt>
                <c:pt idx="22116">
                  <c:v>3.5750422262685162</c:v>
                </c:pt>
                <c:pt idx="22117">
                  <c:v>7.7788431758745595</c:v>
                </c:pt>
                <c:pt idx="22118">
                  <c:v>2.6116611310096816</c:v>
                </c:pt>
                <c:pt idx="22119">
                  <c:v>2.9934194289277434</c:v>
                </c:pt>
                <c:pt idx="22120">
                  <c:v>4.482271625164354</c:v>
                </c:pt>
                <c:pt idx="22121">
                  <c:v>2.5117392125859879</c:v>
                </c:pt>
                <c:pt idx="22122">
                  <c:v>0.46596747572893543</c:v>
                </c:pt>
                <c:pt idx="22123">
                  <c:v>0.94765802335835259</c:v>
                </c:pt>
                <c:pt idx="22124">
                  <c:v>3.2123681125035901</c:v>
                </c:pt>
                <c:pt idx="22125">
                  <c:v>3.7378449530856228</c:v>
                </c:pt>
                <c:pt idx="22126">
                  <c:v>3.0809989023580822</c:v>
                </c:pt>
                <c:pt idx="22127">
                  <c:v>1.4607797918176659</c:v>
                </c:pt>
                <c:pt idx="22128">
                  <c:v>2.2052041680546943</c:v>
                </c:pt>
                <c:pt idx="22129">
                  <c:v>2.5117392125859879</c:v>
                </c:pt>
                <c:pt idx="22130">
                  <c:v>3.6064768908609657</c:v>
                </c:pt>
                <c:pt idx="22131">
                  <c:v>3.2123681125035901</c:v>
                </c:pt>
                <c:pt idx="22132">
                  <c:v>5.1829051167653617</c:v>
                </c:pt>
                <c:pt idx="22133">
                  <c:v>3.3437361747282472</c:v>
                </c:pt>
                <c:pt idx="22134">
                  <c:v>1.7796595771840169</c:v>
                </c:pt>
                <c:pt idx="22135">
                  <c:v>2.3804170671953835</c:v>
                </c:pt>
                <c:pt idx="22136">
                  <c:v>3.1247886390732513</c:v>
                </c:pt>
                <c:pt idx="22137">
                  <c:v>5.6645956643947786</c:v>
                </c:pt>
                <c:pt idx="22138">
                  <c:v>0.80393144524842264</c:v>
                </c:pt>
                <c:pt idx="22139">
                  <c:v>2.3804170671953835</c:v>
                </c:pt>
                <c:pt idx="22140">
                  <c:v>2.730681008636727</c:v>
                </c:pt>
                <c:pt idx="22141">
                  <c:v>5.6769427010715381</c:v>
                </c:pt>
                <c:pt idx="22142">
                  <c:v>35.453902827581601</c:v>
                </c:pt>
                <c:pt idx="22143">
                  <c:v>44.387022892526367</c:v>
                </c:pt>
                <c:pt idx="22144">
                  <c:v>23.061408485109514</c:v>
                </c:pt>
                <c:pt idx="22145">
                  <c:v>3.3437361747282472</c:v>
                </c:pt>
                <c:pt idx="22146">
                  <c:v>12.276841316701951</c:v>
                </c:pt>
                <c:pt idx="22147">
                  <c:v>16.217917621067194</c:v>
                </c:pt>
                <c:pt idx="22148">
                  <c:v>20.553040716063844</c:v>
                </c:pt>
                <c:pt idx="22149">
                  <c:v>18.626370359214281</c:v>
                </c:pt>
                <c:pt idx="22150">
                  <c:v>17.487862458878606</c:v>
                </c:pt>
                <c:pt idx="22151">
                  <c:v>15.736250031854803</c:v>
                </c:pt>
                <c:pt idx="22152">
                  <c:v>10.919352591006591</c:v>
                </c:pt>
                <c:pt idx="22153">
                  <c:v>5.533227602170121</c:v>
                </c:pt>
                <c:pt idx="22154">
                  <c:v>8.1291668092001714</c:v>
                </c:pt>
                <c:pt idx="22155">
                  <c:v>10.406274443539628</c:v>
                </c:pt>
                <c:pt idx="22156">
                  <c:v>4.7573547862904269</c:v>
                </c:pt>
                <c:pt idx="22157">
                  <c:v>1.3294105816721578</c:v>
                </c:pt>
                <c:pt idx="22158">
                  <c:v>4.8887228485150835</c:v>
                </c:pt>
                <c:pt idx="22159">
                  <c:v>8.3043269039817016</c:v>
                </c:pt>
                <c:pt idx="22160">
                  <c:v>2.3489250065603677</c:v>
                </c:pt>
                <c:pt idx="22161">
                  <c:v>1.5483592652480049</c:v>
                </c:pt>
                <c:pt idx="22162">
                  <c:v>0.20323135127962177</c:v>
                </c:pt>
                <c:pt idx="22163">
                  <c:v>0.62877020254604254</c:v>
                </c:pt>
                <c:pt idx="22164">
                  <c:v>2.8182604820670658</c:v>
                </c:pt>
                <c:pt idx="22165">
                  <c:v>3.431315648158586</c:v>
                </c:pt>
                <c:pt idx="22166">
                  <c:v>8.2919683880964286</c:v>
                </c:pt>
                <c:pt idx="22167">
                  <c:v>0.45362032426009036</c:v>
                </c:pt>
                <c:pt idx="22168">
                  <c:v>3.049558498161375</c:v>
                </c:pt>
                <c:pt idx="22169">
                  <c:v>4.307110382461973</c:v>
                </c:pt>
                <c:pt idx="22170">
                  <c:v>0.29080623302655528</c:v>
                </c:pt>
                <c:pt idx="22171">
                  <c:v>1.5607051540039136</c:v>
                </c:pt>
                <c:pt idx="22172">
                  <c:v>3.7378449530856228</c:v>
                </c:pt>
                <c:pt idx="22173">
                  <c:v>5.0953302350184275</c:v>
                </c:pt>
                <c:pt idx="22174">
                  <c:v>2.8070154494075697E-2</c:v>
                </c:pt>
                <c:pt idx="22175">
                  <c:v>8.7860174516111194</c:v>
                </c:pt>
                <c:pt idx="22176">
                  <c:v>13.909379913818693</c:v>
                </c:pt>
                <c:pt idx="22177">
                  <c:v>11.50092717567161</c:v>
                </c:pt>
                <c:pt idx="22178">
                  <c:v>4.3194574191387334</c:v>
                </c:pt>
                <c:pt idx="22179">
                  <c:v>10.406274443539628</c:v>
                </c:pt>
                <c:pt idx="22180">
                  <c:v>8.6108562089087393</c:v>
                </c:pt>
                <c:pt idx="22181">
                  <c:v>2.8182604820670658</c:v>
                </c:pt>
                <c:pt idx="22182">
                  <c:v>5.5770093034393318</c:v>
                </c:pt>
                <c:pt idx="22183">
                  <c:v>6.4528040377427196</c:v>
                </c:pt>
                <c:pt idx="22184">
                  <c:v>5.1829051167653617</c:v>
                </c:pt>
                <c:pt idx="22185">
                  <c:v>7.5913348964954208</c:v>
                </c:pt>
                <c:pt idx="22186">
                  <c:v>9.605660489551509</c:v>
                </c:pt>
                <c:pt idx="22187">
                  <c:v>7.8978642014224567</c:v>
                </c:pt>
                <c:pt idx="22188">
                  <c:v>5.6645956643947786</c:v>
                </c:pt>
                <c:pt idx="22189">
                  <c:v>5.3142731789900175</c:v>
                </c:pt>
                <c:pt idx="22190">
                  <c:v>5.533227602170121</c:v>
                </c:pt>
                <c:pt idx="22191">
                  <c:v>2.6431015352063882</c:v>
                </c:pt>
                <c:pt idx="22192">
                  <c:v>1.2856208449569886</c:v>
                </c:pt>
                <c:pt idx="22193">
                  <c:v>7.4161736537930398</c:v>
                </c:pt>
                <c:pt idx="22194">
                  <c:v>3.2561567012979085</c:v>
                </c:pt>
                <c:pt idx="22195">
                  <c:v>1.5723025983647637E-2</c:v>
                </c:pt>
                <c:pt idx="22196">
                  <c:v>3.9130061957880025</c:v>
                </c:pt>
                <c:pt idx="22197">
                  <c:v>3.9567878970572132</c:v>
                </c:pt>
                <c:pt idx="22198">
                  <c:v>6.8031265231474807</c:v>
                </c:pt>
                <c:pt idx="22199">
                  <c:v>5.7083773656639885</c:v>
                </c:pt>
                <c:pt idx="22200">
                  <c:v>2.2175569443357106</c:v>
                </c:pt>
                <c:pt idx="22201">
                  <c:v>19.777206929493094</c:v>
                </c:pt>
                <c:pt idx="22202">
                  <c:v>9.048753576060431</c:v>
                </c:pt>
                <c:pt idx="22203">
                  <c:v>3.6188239275377261</c:v>
                </c:pt>
                <c:pt idx="22204">
                  <c:v>4.4070437800941802</c:v>
                </c:pt>
                <c:pt idx="22205">
                  <c:v>1.3417622100323232</c:v>
                </c:pt>
                <c:pt idx="22206">
                  <c:v>3.8815600519870395</c:v>
                </c:pt>
                <c:pt idx="22207">
                  <c:v>4.8887228485150835</c:v>
                </c:pt>
                <c:pt idx="22208">
                  <c:v>3.6626171080154495</c:v>
                </c:pt>
                <c:pt idx="22209">
                  <c:v>1.5921490019631743</c:v>
                </c:pt>
                <c:pt idx="22210">
                  <c:v>2.9496296922125733</c:v>
                </c:pt>
                <c:pt idx="22211">
                  <c:v>4.0443742580126596</c:v>
                </c:pt>
                <c:pt idx="22212">
                  <c:v>3.9567878970572132</c:v>
                </c:pt>
                <c:pt idx="22213">
                  <c:v>0.62877020254604254</c:v>
                </c:pt>
                <c:pt idx="22214">
                  <c:v>0.97909268795080273</c:v>
                </c:pt>
                <c:pt idx="22215">
                  <c:v>2.0738349579091859</c:v>
                </c:pt>
                <c:pt idx="22216">
                  <c:v>4.2756757178695235</c:v>
                </c:pt>
                <c:pt idx="22217">
                  <c:v>9.3990886885945564</c:v>
                </c:pt>
                <c:pt idx="22218">
                  <c:v>7.9102227173077315</c:v>
                </c:pt>
                <c:pt idx="22219">
                  <c:v>0.72870360017824909</c:v>
                </c:pt>
                <c:pt idx="22220">
                  <c:v>1.9862554844788474</c:v>
                </c:pt>
                <c:pt idx="22221">
                  <c:v>5.8835386083663694</c:v>
                </c:pt>
                <c:pt idx="22222">
                  <c:v>4.701214569135943</c:v>
                </c:pt>
                <c:pt idx="22223">
                  <c:v>4.4384784446866306</c:v>
                </c:pt>
                <c:pt idx="22224">
                  <c:v>5.3580663594677409</c:v>
                </c:pt>
                <c:pt idx="22225">
                  <c:v>2.3804170671953835</c:v>
                </c:pt>
                <c:pt idx="22226">
                  <c:v>3.7378449530856228</c:v>
                </c:pt>
                <c:pt idx="22227">
                  <c:v>2.3365664906750947</c:v>
                </c:pt>
                <c:pt idx="22228">
                  <c:v>3.5626848583040935</c:v>
                </c:pt>
                <c:pt idx="22229">
                  <c:v>2.3804170671953835</c:v>
                </c:pt>
                <c:pt idx="22230">
                  <c:v>3.387525911443416</c:v>
                </c:pt>
                <c:pt idx="22231">
                  <c:v>1.2856208449569886</c:v>
                </c:pt>
                <c:pt idx="22232">
                  <c:v>0.11564499032417513</c:v>
                </c:pt>
                <c:pt idx="22233">
                  <c:v>0.20323135127962177</c:v>
                </c:pt>
                <c:pt idx="22234">
                  <c:v>0.94765802335835259</c:v>
                </c:pt>
                <c:pt idx="22235">
                  <c:v>2.6992474919651279</c:v>
                </c:pt>
                <c:pt idx="22236">
                  <c:v>2.9934194289277434</c:v>
                </c:pt>
                <c:pt idx="22237">
                  <c:v>4.2195355007150406</c:v>
                </c:pt>
                <c:pt idx="22238">
                  <c:v>2.2927836414850331</c:v>
                </c:pt>
                <c:pt idx="22239">
                  <c:v>1.035232790313201</c:v>
                </c:pt>
                <c:pt idx="22240">
                  <c:v>2.3489250065603677</c:v>
                </c:pt>
                <c:pt idx="22241">
                  <c:v>1.6482915149593602</c:v>
                </c:pt>
                <c:pt idx="22242">
                  <c:v>1.1542539306531829</c:v>
                </c:pt>
                <c:pt idx="22243">
                  <c:v>0.80393144524842264</c:v>
                </c:pt>
                <c:pt idx="22244">
                  <c:v>0.27845908155771026</c:v>
                </c:pt>
                <c:pt idx="22245">
                  <c:v>1.1666009673299429</c:v>
                </c:pt>
                <c:pt idx="22246">
                  <c:v>3.0933516786390984</c:v>
                </c:pt>
                <c:pt idx="22247">
                  <c:v>2.0861888821110539</c:v>
                </c:pt>
                <c:pt idx="22248">
                  <c:v>1.4293370917792565</c:v>
                </c:pt>
                <c:pt idx="22249">
                  <c:v>2.1737637638579872</c:v>
                </c:pt>
                <c:pt idx="22250">
                  <c:v>0.93529950747307955</c:v>
                </c:pt>
                <c:pt idx="22251">
                  <c:v>2.2052041680546943</c:v>
                </c:pt>
                <c:pt idx="22252">
                  <c:v>0.59733553795359229</c:v>
                </c:pt>
                <c:pt idx="22253">
                  <c:v>1.035232790313201</c:v>
                </c:pt>
                <c:pt idx="22254">
                  <c:v>3.5750422262685162</c:v>
                </c:pt>
                <c:pt idx="22255">
                  <c:v>0.90386484288062929</c:v>
                </c:pt>
                <c:pt idx="22256">
                  <c:v>0.77249678065597249</c:v>
                </c:pt>
                <c:pt idx="22257">
                  <c:v>0.94765802335835259</c:v>
                </c:pt>
                <c:pt idx="22258">
                  <c:v>1.198035631922393</c:v>
                </c:pt>
                <c:pt idx="22259">
                  <c:v>0.11564499032417513</c:v>
                </c:pt>
                <c:pt idx="22260">
                  <c:v>0.50976065620665878</c:v>
                </c:pt>
                <c:pt idx="22261">
                  <c:v>4.5260533264335638</c:v>
                </c:pt>
                <c:pt idx="22262">
                  <c:v>3.387525911443416</c:v>
                </c:pt>
                <c:pt idx="22263">
                  <c:v>5.4018480607369508</c:v>
                </c:pt>
                <c:pt idx="22264">
                  <c:v>4.8325826313606006</c:v>
                </c:pt>
                <c:pt idx="22265">
                  <c:v>6.5403903986981664</c:v>
                </c:pt>
                <c:pt idx="22266">
                  <c:v>8.0730254441248377</c:v>
                </c:pt>
                <c:pt idx="22267">
                  <c:v>12.057886893521847</c:v>
                </c:pt>
                <c:pt idx="22268">
                  <c:v>16.042744899156304</c:v>
                </c:pt>
                <c:pt idx="22269">
                  <c:v>10.393880342107964</c:v>
                </c:pt>
                <c:pt idx="22270">
                  <c:v>3.6064768908609657</c:v>
                </c:pt>
                <c:pt idx="22271">
                  <c:v>4.1319491397595938</c:v>
                </c:pt>
                <c:pt idx="22272">
                  <c:v>6.7716803793465159</c:v>
                </c:pt>
                <c:pt idx="22273">
                  <c:v>9.2676506031979695</c:v>
                </c:pt>
                <c:pt idx="22274">
                  <c:v>31.469125176406738</c:v>
                </c:pt>
                <c:pt idx="22275">
                  <c:v>47.933983531009126</c:v>
                </c:pt>
                <c:pt idx="22276">
                  <c:v>31.162515517020111</c:v>
                </c:pt>
                <c:pt idx="22277">
                  <c:v>16.580591734832119</c:v>
                </c:pt>
                <c:pt idx="22278">
                  <c:v>5.0638840912174636</c:v>
                </c:pt>
                <c:pt idx="22279">
                  <c:v>3.5188951215889239</c:v>
                </c:pt>
                <c:pt idx="22280">
                  <c:v>7.54755319522621</c:v>
                </c:pt>
                <c:pt idx="22281">
                  <c:v>13.678108299903965</c:v>
                </c:pt>
                <c:pt idx="22282">
                  <c:v>17.487862458878606</c:v>
                </c:pt>
                <c:pt idx="22283">
                  <c:v>22.479825864998539</c:v>
                </c:pt>
                <c:pt idx="22284">
                  <c:v>19.633556114159351</c:v>
                </c:pt>
                <c:pt idx="22285">
                  <c:v>18.88912944208062</c:v>
                </c:pt>
                <c:pt idx="22286">
                  <c:v>13.371578994976929</c:v>
                </c:pt>
                <c:pt idx="22287">
                  <c:v>10.35008716163024</c:v>
                </c:pt>
                <c:pt idx="22288">
                  <c:v>10.17492591892786</c:v>
                </c:pt>
                <c:pt idx="22289">
                  <c:v>7.9416573819001819</c:v>
                </c:pt>
                <c:pt idx="22290">
                  <c:v>3.9691464129424863</c:v>
                </c:pt>
                <c:pt idx="22291">
                  <c:v>12.026445341404289</c:v>
                </c:pt>
                <c:pt idx="22292">
                  <c:v>22.973822124154069</c:v>
                </c:pt>
                <c:pt idx="22293">
                  <c:v>17.105995108479668</c:v>
                </c:pt>
                <c:pt idx="22294">
                  <c:v>4.3632505996164559</c:v>
                </c:pt>
                <c:pt idx="22295">
                  <c:v>6.3775761926725458</c:v>
                </c:pt>
                <c:pt idx="22296">
                  <c:v>2.0300452211940168</c:v>
                </c:pt>
                <c:pt idx="22297">
                  <c:v>6.8031265231474807</c:v>
                </c:pt>
                <c:pt idx="22298">
                  <c:v>10.875570889737382</c:v>
                </c:pt>
                <c:pt idx="22299">
                  <c:v>8.2043935063494935</c:v>
                </c:pt>
                <c:pt idx="22300">
                  <c:v>5.2266982972430851</c:v>
                </c:pt>
                <c:pt idx="22301">
                  <c:v>1.8672344589309504</c:v>
                </c:pt>
                <c:pt idx="22302">
                  <c:v>2.9181904359367183</c:v>
                </c:pt>
                <c:pt idx="22303">
                  <c:v>1.3855553905100464</c:v>
                </c:pt>
                <c:pt idx="22304">
                  <c:v>0.54119520600702387</c:v>
                </c:pt>
                <c:pt idx="22305">
                  <c:v>3.2123681125035901</c:v>
                </c:pt>
                <c:pt idx="22306">
                  <c:v>1.8110965376181696</c:v>
                </c:pt>
                <c:pt idx="22307">
                  <c:v>0.94765802335835259</c:v>
                </c:pt>
                <c:pt idx="22308">
                  <c:v>1.7358663967062937</c:v>
                </c:pt>
                <c:pt idx="22309">
                  <c:v>1.8672344589309504</c:v>
                </c:pt>
                <c:pt idx="22310">
                  <c:v>2.261350124813434</c:v>
                </c:pt>
                <c:pt idx="22311">
                  <c:v>3.2685129213414785</c:v>
                </c:pt>
                <c:pt idx="22312">
                  <c:v>2.9181904359367183</c:v>
                </c:pt>
                <c:pt idx="22313">
                  <c:v>0.15943817080189851</c:v>
                </c:pt>
                <c:pt idx="22314">
                  <c:v>1.4607797918176659</c:v>
                </c:pt>
                <c:pt idx="22315">
                  <c:v>1.8986760110485084</c:v>
                </c:pt>
                <c:pt idx="22316">
                  <c:v>1.3732003183873274</c:v>
                </c:pt>
                <c:pt idx="22317">
                  <c:v>1.0228858684285262</c:v>
                </c:pt>
                <c:pt idx="22318">
                  <c:v>1.7673068009030002</c:v>
                </c:pt>
                <c:pt idx="22319">
                  <c:v>1.6920846954370836</c:v>
                </c:pt>
                <c:pt idx="22320">
                  <c:v>5.5893678193246057</c:v>
                </c:pt>
                <c:pt idx="22321">
                  <c:v>3.4436626848353455</c:v>
                </c:pt>
                <c:pt idx="22322">
                  <c:v>0.90386484288062929</c:v>
                </c:pt>
                <c:pt idx="22323">
                  <c:v>0.15943817080189851</c:v>
                </c:pt>
                <c:pt idx="22324">
                  <c:v>0.64112871843131558</c:v>
                </c:pt>
                <c:pt idx="22325">
                  <c:v>1.4169900551024965</c:v>
                </c:pt>
                <c:pt idx="22326">
                  <c:v>1.7673068009030002</c:v>
                </c:pt>
                <c:pt idx="22327">
                  <c:v>2.2052041680546943</c:v>
                </c:pt>
                <c:pt idx="22328">
                  <c:v>1.1104607501754598</c:v>
                </c:pt>
                <c:pt idx="22329">
                  <c:v>1.3732003183873274</c:v>
                </c:pt>
                <c:pt idx="22330">
                  <c:v>0.72870360017824909</c:v>
                </c:pt>
                <c:pt idx="22331">
                  <c:v>3.2561567012979085</c:v>
                </c:pt>
                <c:pt idx="22332">
                  <c:v>2.5993117984912186</c:v>
                </c:pt>
                <c:pt idx="22333">
                  <c:v>2.2489939047698639</c:v>
                </c:pt>
                <c:pt idx="22334">
                  <c:v>0.46596747572893543</c:v>
                </c:pt>
                <c:pt idx="22335">
                  <c:v>4.1443076556448668</c:v>
                </c:pt>
                <c:pt idx="22336">
                  <c:v>5.5893678193246057</c:v>
                </c:pt>
                <c:pt idx="22337">
                  <c:v>0.86007166240290611</c:v>
                </c:pt>
                <c:pt idx="22338">
                  <c:v>5.4018480607369508</c:v>
                </c:pt>
                <c:pt idx="22339">
                  <c:v>2.9058399554974046</c:v>
                </c:pt>
                <c:pt idx="22340">
                  <c:v>0.37839259398200198</c:v>
                </c:pt>
                <c:pt idx="22341">
                  <c:v>1.5169234527347033</c:v>
                </c:pt>
                <c:pt idx="22342">
                  <c:v>3.6188239275377261</c:v>
                </c:pt>
                <c:pt idx="22343">
                  <c:v>1.198035631922393</c:v>
                </c:pt>
                <c:pt idx="22344">
                  <c:v>1.7235170641878312</c:v>
                </c:pt>
                <c:pt idx="22345">
                  <c:v>3.5188951215889239</c:v>
                </c:pt>
                <c:pt idx="22346">
                  <c:v>7.4161736537930398</c:v>
                </c:pt>
                <c:pt idx="22347">
                  <c:v>2.9496296922125733</c:v>
                </c:pt>
                <c:pt idx="22348">
                  <c:v>6.5403903986981664</c:v>
                </c:pt>
                <c:pt idx="22349">
                  <c:v>4.9639506935852582</c:v>
                </c:pt>
                <c:pt idx="22350">
                  <c:v>4.0881559592818695</c:v>
                </c:pt>
                <c:pt idx="22351">
                  <c:v>2.7744707453518962</c:v>
                </c:pt>
                <c:pt idx="22352">
                  <c:v>2.730681008636727</c:v>
                </c:pt>
                <c:pt idx="22353">
                  <c:v>1.4607797918176659</c:v>
                </c:pt>
                <c:pt idx="22354">
                  <c:v>0.68492189890903887</c:v>
                </c:pt>
                <c:pt idx="22355">
                  <c:v>1.9110276394086738</c:v>
                </c:pt>
                <c:pt idx="22356">
                  <c:v>1.9548208198863972</c:v>
                </c:pt>
                <c:pt idx="22357">
                  <c:v>4.6697799045434936</c:v>
                </c:pt>
                <c:pt idx="22358">
                  <c:v>7.2971641074536562</c:v>
                </c:pt>
                <c:pt idx="22359">
                  <c:v>4.3194574191387334</c:v>
                </c:pt>
                <c:pt idx="22360">
                  <c:v>5.3704133961445013</c:v>
                </c:pt>
                <c:pt idx="22361">
                  <c:v>2.2175569443357106</c:v>
                </c:pt>
                <c:pt idx="22362">
                  <c:v>2.0861888821110539</c:v>
                </c:pt>
                <c:pt idx="22363">
                  <c:v>2.1299820625887773</c:v>
                </c:pt>
                <c:pt idx="22364">
                  <c:v>0.94765802335835259</c:v>
                </c:pt>
                <c:pt idx="22365">
                  <c:v>1.3732003183873274</c:v>
                </c:pt>
                <c:pt idx="22366">
                  <c:v>4.4384784446866306</c:v>
                </c:pt>
                <c:pt idx="22367">
                  <c:v>3.8254198348325561</c:v>
                </c:pt>
                <c:pt idx="22368">
                  <c:v>1.5045695285328353</c:v>
                </c:pt>
                <c:pt idx="22369">
                  <c:v>5.1391119362876374</c:v>
                </c:pt>
                <c:pt idx="22370">
                  <c:v>4.876375811838324</c:v>
                </c:pt>
                <c:pt idx="22371">
                  <c:v>3.5626848583040935</c:v>
                </c:pt>
                <c:pt idx="22372">
                  <c:v>1.9862554844788474</c:v>
                </c:pt>
                <c:pt idx="22373">
                  <c:v>4.6136396873890106</c:v>
                </c:pt>
                <c:pt idx="22374">
                  <c:v>2.9934194289277434</c:v>
                </c:pt>
                <c:pt idx="22375">
                  <c:v>0.20323135127962177</c:v>
                </c:pt>
                <c:pt idx="22376">
                  <c:v>1.9424657477636782</c:v>
                </c:pt>
                <c:pt idx="22377">
                  <c:v>0.33459941350427863</c:v>
                </c:pt>
                <c:pt idx="22378">
                  <c:v>0.72870360017824909</c:v>
                </c:pt>
                <c:pt idx="22379">
                  <c:v>1.9424657477636782</c:v>
                </c:pt>
                <c:pt idx="22380">
                  <c:v>1.4169900551024965</c:v>
                </c:pt>
                <c:pt idx="22381">
                  <c:v>3.1371448591168223</c:v>
                </c:pt>
                <c:pt idx="22382">
                  <c:v>1.1104607501754598</c:v>
                </c:pt>
                <c:pt idx="22383">
                  <c:v>3.387525911443416</c:v>
                </c:pt>
                <c:pt idx="22384">
                  <c:v>0.99143960983547785</c:v>
                </c:pt>
                <c:pt idx="22385">
                  <c:v>0.11564499032417513</c:v>
                </c:pt>
                <c:pt idx="22386">
                  <c:v>5.1514704521729113</c:v>
                </c:pt>
                <c:pt idx="22387">
                  <c:v>3.8815600519870395</c:v>
                </c:pt>
                <c:pt idx="22388">
                  <c:v>1.6482915149593602</c:v>
                </c:pt>
                <c:pt idx="22389">
                  <c:v>0.86007166240290611</c:v>
                </c:pt>
                <c:pt idx="22390">
                  <c:v>2.3927181870380907</c:v>
                </c:pt>
                <c:pt idx="22391">
                  <c:v>3.9691464129424863</c:v>
                </c:pt>
                <c:pt idx="22392">
                  <c:v>2.5240862492627478</c:v>
                </c:pt>
                <c:pt idx="22393">
                  <c:v>0.76014974397921253</c:v>
                </c:pt>
                <c:pt idx="22394">
                  <c:v>0.37839259398200198</c:v>
                </c:pt>
                <c:pt idx="22395">
                  <c:v>1.9424657477636782</c:v>
                </c:pt>
                <c:pt idx="22396">
                  <c:v>0.62877020254604254</c:v>
                </c:pt>
                <c:pt idx="22397">
                  <c:v>1.5045695285328353</c:v>
                </c:pt>
                <c:pt idx="22398">
                  <c:v>3.4751053848737556</c:v>
                </c:pt>
                <c:pt idx="22399">
                  <c:v>1.5723025983647637E-2</c:v>
                </c:pt>
                <c:pt idx="22400">
                  <c:v>0.10329789625137262</c:v>
                </c:pt>
                <c:pt idx="22401">
                  <c:v>2.862050218782235</c:v>
                </c:pt>
                <c:pt idx="22402">
                  <c:v>1.8110965376181696</c:v>
                </c:pt>
                <c:pt idx="22403">
                  <c:v>1.3732003183873274</c:v>
                </c:pt>
                <c:pt idx="22404">
                  <c:v>0.45362032426009036</c:v>
                </c:pt>
                <c:pt idx="22405">
                  <c:v>4.0881559592818695</c:v>
                </c:pt>
                <c:pt idx="22406">
                  <c:v>1.9862554844788474</c:v>
                </c:pt>
                <c:pt idx="22407">
                  <c:v>1.7796595771840169</c:v>
                </c:pt>
                <c:pt idx="22408">
                  <c:v>2.9619836164144417</c:v>
                </c:pt>
                <c:pt idx="22409">
                  <c:v>1.6359375907574925</c:v>
                </c:pt>
                <c:pt idx="22410">
                  <c:v>0.20323135127962177</c:v>
                </c:pt>
                <c:pt idx="22411">
                  <c:v>2.4802930687850244</c:v>
                </c:pt>
                <c:pt idx="22412">
                  <c:v>3.8377783507178291</c:v>
                </c:pt>
                <c:pt idx="22413">
                  <c:v>2.5240862492627478</c:v>
                </c:pt>
                <c:pt idx="22414">
                  <c:v>0.97909268795080273</c:v>
                </c:pt>
                <c:pt idx="22415">
                  <c:v>2.5993117984912186</c:v>
                </c:pt>
                <c:pt idx="22416">
                  <c:v>4.701214569135943</c:v>
                </c:pt>
                <c:pt idx="22417">
                  <c:v>0.76014974397921253</c:v>
                </c:pt>
                <c:pt idx="22418">
                  <c:v>2.7430291932343382</c:v>
                </c:pt>
                <c:pt idx="22419">
                  <c:v>1.4731302722569799</c:v>
                </c:pt>
                <c:pt idx="22420">
                  <c:v>2.6554543114874045</c:v>
                </c:pt>
                <c:pt idx="22421">
                  <c:v>0.99143960983547785</c:v>
                </c:pt>
                <c:pt idx="22422">
                  <c:v>0.29080623302655528</c:v>
                </c:pt>
                <c:pt idx="22423">
                  <c:v>0.84772462572614615</c:v>
                </c:pt>
                <c:pt idx="22424">
                  <c:v>1.3855553905100464</c:v>
                </c:pt>
                <c:pt idx="22425">
                  <c:v>0.77249678065597249</c:v>
                </c:pt>
                <c:pt idx="22426">
                  <c:v>0.77249678065597249</c:v>
                </c:pt>
                <c:pt idx="22427">
                  <c:v>1.198035631922393</c:v>
                </c:pt>
                <c:pt idx="22428">
                  <c:v>0.23466590107998689</c:v>
                </c:pt>
                <c:pt idx="22429">
                  <c:v>4.0443742580126596</c:v>
                </c:pt>
                <c:pt idx="22430">
                  <c:v>2.6431015352063882</c:v>
                </c:pt>
                <c:pt idx="22431">
                  <c:v>3.7816381335633462</c:v>
                </c:pt>
                <c:pt idx="22432">
                  <c:v>5.8835386083663694</c:v>
                </c:pt>
                <c:pt idx="22433">
                  <c:v>1.6359375907574925</c:v>
                </c:pt>
                <c:pt idx="22434">
                  <c:v>3.431315648158586</c:v>
                </c:pt>
                <c:pt idx="22435">
                  <c:v>0.23466590107998689</c:v>
                </c:pt>
                <c:pt idx="22436">
                  <c:v>1.7235170641878312</c:v>
                </c:pt>
                <c:pt idx="22437">
                  <c:v>4.307110382461973</c:v>
                </c:pt>
                <c:pt idx="22438">
                  <c:v>1.1666009673299429</c:v>
                </c:pt>
                <c:pt idx="22439">
                  <c:v>3.0057653176836516</c:v>
                </c:pt>
                <c:pt idx="22440">
                  <c:v>0.42217429525121219</c:v>
                </c:pt>
                <c:pt idx="22441">
                  <c:v>0.29080623302655528</c:v>
                </c:pt>
                <c:pt idx="22442">
                  <c:v>3.049558498161375</c:v>
                </c:pt>
                <c:pt idx="22443">
                  <c:v>1.2418288124001164</c:v>
                </c:pt>
                <c:pt idx="22444">
                  <c:v>1.6359375907574925</c:v>
                </c:pt>
                <c:pt idx="22445">
                  <c:v>0.64112871843131558</c:v>
                </c:pt>
                <c:pt idx="22446">
                  <c:v>7.1863334971799017E-2</c:v>
                </c:pt>
                <c:pt idx="22447">
                  <c:v>0.14709101933305341</c:v>
                </c:pt>
                <c:pt idx="22448">
                  <c:v>1.3855553905100464</c:v>
                </c:pt>
                <c:pt idx="22449">
                  <c:v>0.19087272060226354</c:v>
                </c:pt>
                <c:pt idx="22450">
                  <c:v>7.1863334971799017E-2</c:v>
                </c:pt>
                <c:pt idx="22451">
                  <c:v>3.0933516786390984</c:v>
                </c:pt>
                <c:pt idx="22452">
                  <c:v>4.05672129468942</c:v>
                </c:pt>
                <c:pt idx="22453">
                  <c:v>2.1737637638579872</c:v>
                </c:pt>
                <c:pt idx="22454">
                  <c:v>3.4874558653130689</c:v>
                </c:pt>
                <c:pt idx="22455">
                  <c:v>1.4169900551024965</c:v>
                </c:pt>
                <c:pt idx="22456">
                  <c:v>1.1104607501754598</c:v>
                </c:pt>
                <c:pt idx="22457">
                  <c:v>0.59733553795359229</c:v>
                </c:pt>
                <c:pt idx="22458">
                  <c:v>0.45362032426009036</c:v>
                </c:pt>
                <c:pt idx="22459">
                  <c:v>3.7816381335633462</c:v>
                </c:pt>
                <c:pt idx="22460">
                  <c:v>0.77249678065597249</c:v>
                </c:pt>
                <c:pt idx="22461">
                  <c:v>0.93529950747307955</c:v>
                </c:pt>
                <c:pt idx="22462">
                  <c:v>4.7450077496136673</c:v>
                </c:pt>
                <c:pt idx="22463">
                  <c:v>1.1104607501754598</c:v>
                </c:pt>
                <c:pt idx="22464">
                  <c:v>1.7235170641878312</c:v>
                </c:pt>
                <c:pt idx="22465">
                  <c:v>3.6502700713386891</c:v>
                </c:pt>
                <c:pt idx="22466">
                  <c:v>0.553542357475869</c:v>
                </c:pt>
                <c:pt idx="22467">
                  <c:v>2.8070154494075697E-2</c:v>
                </c:pt>
                <c:pt idx="22468">
                  <c:v>1.4607797918176659</c:v>
                </c:pt>
                <c:pt idx="22469">
                  <c:v>0.10329789625137262</c:v>
                </c:pt>
                <c:pt idx="22470">
                  <c:v>1.4293370917792565</c:v>
                </c:pt>
                <c:pt idx="22471">
                  <c:v>0.40982714378236712</c:v>
                </c:pt>
                <c:pt idx="22472">
                  <c:v>0.45362032426009036</c:v>
                </c:pt>
                <c:pt idx="22473">
                  <c:v>0.71635656350148913</c:v>
                </c:pt>
                <c:pt idx="22474">
                  <c:v>0.68492189890903887</c:v>
                </c:pt>
                <c:pt idx="22475">
                  <c:v>2.862050218782235</c:v>
                </c:pt>
                <c:pt idx="22476">
                  <c:v>0.49740202552930057</c:v>
                </c:pt>
                <c:pt idx="22477">
                  <c:v>0.27845908155771026</c:v>
                </c:pt>
                <c:pt idx="22478">
                  <c:v>1.2856208449569886</c:v>
                </c:pt>
                <c:pt idx="22479">
                  <c:v>1.4607797918176659</c:v>
                </c:pt>
                <c:pt idx="22480">
                  <c:v>1.4169900551024965</c:v>
                </c:pt>
                <c:pt idx="22481">
                  <c:v>1.3732003183873274</c:v>
                </c:pt>
                <c:pt idx="22482">
                  <c:v>1.2979690295545998</c:v>
                </c:pt>
                <c:pt idx="22483">
                  <c:v>2.3489250065603677</c:v>
                </c:pt>
                <c:pt idx="22484">
                  <c:v>0.27845908155771026</c:v>
                </c:pt>
                <c:pt idx="22485">
                  <c:v>1.035232790313201</c:v>
                </c:pt>
                <c:pt idx="22486">
                  <c:v>1.2541873282853895</c:v>
                </c:pt>
                <c:pt idx="22487">
                  <c:v>0.20323135127962177</c:v>
                </c:pt>
                <c:pt idx="22488">
                  <c:v>0.49740202552930057</c:v>
                </c:pt>
                <c:pt idx="22489">
                  <c:v>2.5678679505319582</c:v>
                </c:pt>
                <c:pt idx="22490">
                  <c:v>0.62877020254604254</c:v>
                </c:pt>
                <c:pt idx="22491">
                  <c:v>0.36603396330464372</c:v>
                </c:pt>
                <c:pt idx="22492">
                  <c:v>1.2856208449569886</c:v>
                </c:pt>
                <c:pt idx="22493">
                  <c:v>2.8182604820670658</c:v>
                </c:pt>
                <c:pt idx="22494">
                  <c:v>2.3489250065603677</c:v>
                </c:pt>
                <c:pt idx="22495">
                  <c:v>1.1228076720601343</c:v>
                </c:pt>
                <c:pt idx="22496">
                  <c:v>5.1391119362876374</c:v>
                </c:pt>
                <c:pt idx="22497">
                  <c:v>0.37839259398200198</c:v>
                </c:pt>
                <c:pt idx="22498">
                  <c:v>1.8110965376181696</c:v>
                </c:pt>
                <c:pt idx="22499">
                  <c:v>1.7235170641878312</c:v>
                </c:pt>
                <c:pt idx="22500">
                  <c:v>0.99143960983547785</c:v>
                </c:pt>
                <c:pt idx="22501">
                  <c:v>1.4293370917792565</c:v>
                </c:pt>
                <c:pt idx="22502">
                  <c:v>0.553542357475869</c:v>
                </c:pt>
                <c:pt idx="22503">
                  <c:v>1.4607797918176659</c:v>
                </c:pt>
                <c:pt idx="22504">
                  <c:v>2.2052041680546943</c:v>
                </c:pt>
                <c:pt idx="22505">
                  <c:v>4.0443742580126596</c:v>
                </c:pt>
                <c:pt idx="22506">
                  <c:v>0.24702453175734512</c:v>
                </c:pt>
                <c:pt idx="22507">
                  <c:v>2.7868223737120617</c:v>
                </c:pt>
                <c:pt idx="22508">
                  <c:v>4.4070437800941802</c:v>
                </c:pt>
                <c:pt idx="22509">
                  <c:v>0.94765802335835259</c:v>
                </c:pt>
                <c:pt idx="22510">
                  <c:v>2.9181904359367183</c:v>
                </c:pt>
                <c:pt idx="22511">
                  <c:v>2.3927181870380907</c:v>
                </c:pt>
                <c:pt idx="22512">
                  <c:v>1.4293370917792565</c:v>
                </c:pt>
                <c:pt idx="22513">
                  <c:v>2.0300452211940168</c:v>
                </c:pt>
                <c:pt idx="22514">
                  <c:v>2.7744707453518962</c:v>
                </c:pt>
                <c:pt idx="22515">
                  <c:v>2.555522061776049</c:v>
                </c:pt>
                <c:pt idx="22516">
                  <c:v>4.307110382461973</c:v>
                </c:pt>
                <c:pt idx="22517">
                  <c:v>2.6431015352063882</c:v>
                </c:pt>
                <c:pt idx="22518">
                  <c:v>1.5921490019631743</c:v>
                </c:pt>
                <c:pt idx="22519">
                  <c:v>6.321435975518062</c:v>
                </c:pt>
                <c:pt idx="22520">
                  <c:v>0.84772462572614615</c:v>
                </c:pt>
                <c:pt idx="22521">
                  <c:v>1.0228858684285262</c:v>
                </c:pt>
                <c:pt idx="22522">
                  <c:v>1.198035631922393</c:v>
                </c:pt>
                <c:pt idx="22523">
                  <c:v>1.5723025983647637E-2</c:v>
                </c:pt>
                <c:pt idx="22524">
                  <c:v>1.6482915149593602</c:v>
                </c:pt>
                <c:pt idx="22525">
                  <c:v>0.71635656350148913</c:v>
                </c:pt>
                <c:pt idx="22526">
                  <c:v>0.99143960983547785</c:v>
                </c:pt>
                <c:pt idx="22527">
                  <c:v>3.1371448591168223</c:v>
                </c:pt>
                <c:pt idx="22528">
                  <c:v>1.7796595771840169</c:v>
                </c:pt>
                <c:pt idx="22529">
                  <c:v>1.6797273274726614</c:v>
                </c:pt>
                <c:pt idx="22530">
                  <c:v>0.84772462572614615</c:v>
                </c:pt>
                <c:pt idx="22531">
                  <c:v>2.2927836414850331</c:v>
                </c:pt>
                <c:pt idx="22532">
                  <c:v>2.0738349579091859</c:v>
                </c:pt>
                <c:pt idx="22533">
                  <c:v>3.387525911443416</c:v>
                </c:pt>
                <c:pt idx="22534">
                  <c:v>3.0809989023580822</c:v>
                </c:pt>
                <c:pt idx="22535">
                  <c:v>1.0228858684285262</c:v>
                </c:pt>
                <c:pt idx="22536">
                  <c:v>2.6116611310096816</c:v>
                </c:pt>
                <c:pt idx="22537">
                  <c:v>0.64112871843131558</c:v>
                </c:pt>
                <c:pt idx="22538">
                  <c:v>0.72870360017824909</c:v>
                </c:pt>
                <c:pt idx="22539">
                  <c:v>1.4293370917792565</c:v>
                </c:pt>
                <c:pt idx="22540">
                  <c:v>3.3560878030884123</c:v>
                </c:pt>
                <c:pt idx="22541">
                  <c:v>0.94765802335835259</c:v>
                </c:pt>
                <c:pt idx="22542">
                  <c:v>0.40982714378236712</c:v>
                </c:pt>
                <c:pt idx="22543">
                  <c:v>2.1299820625887773</c:v>
                </c:pt>
                <c:pt idx="22544">
                  <c:v>1.6359375907574925</c:v>
                </c:pt>
                <c:pt idx="22545">
                  <c:v>2.5117392125859879</c:v>
                </c:pt>
                <c:pt idx="22546">
                  <c:v>0.40982714378236712</c:v>
                </c:pt>
                <c:pt idx="22547">
                  <c:v>1.0790259707909244</c:v>
                </c:pt>
                <c:pt idx="22548">
                  <c:v>0.76014974397921253</c:v>
                </c:pt>
                <c:pt idx="22549">
                  <c:v>0.14709101933305341</c:v>
                </c:pt>
                <c:pt idx="22550">
                  <c:v>1.6044983344816368</c:v>
                </c:pt>
                <c:pt idx="22551">
                  <c:v>2.3489250065603677</c:v>
                </c:pt>
                <c:pt idx="22552">
                  <c:v>3.2685129213414785</c:v>
                </c:pt>
                <c:pt idx="22553">
                  <c:v>2.8306155541897851</c:v>
                </c:pt>
                <c:pt idx="22554">
                  <c:v>3.9691464129424863</c:v>
                </c:pt>
                <c:pt idx="22555">
                  <c:v>1.4731302722569799</c:v>
                </c:pt>
                <c:pt idx="22556">
                  <c:v>0.36603396330464372</c:v>
                </c:pt>
                <c:pt idx="22557">
                  <c:v>2.862050218782235</c:v>
                </c:pt>
                <c:pt idx="22558">
                  <c:v>0.36603396330464372</c:v>
                </c:pt>
                <c:pt idx="22559">
                  <c:v>3.1247886390732513</c:v>
                </c:pt>
                <c:pt idx="22560">
                  <c:v>3.0809989023580822</c:v>
                </c:pt>
                <c:pt idx="22561">
                  <c:v>1.7673068009030002</c:v>
                </c:pt>
                <c:pt idx="22562">
                  <c:v>1.198035631922393</c:v>
                </c:pt>
                <c:pt idx="22563">
                  <c:v>1.5723025983647637E-2</c:v>
                </c:pt>
                <c:pt idx="22564">
                  <c:v>0.97909268795080273</c:v>
                </c:pt>
                <c:pt idx="22565">
                  <c:v>1.7673068009030002</c:v>
                </c:pt>
                <c:pt idx="22566">
                  <c:v>2.4241528516305415</c:v>
                </c:pt>
                <c:pt idx="22567">
                  <c:v>2.2052041680546943</c:v>
                </c:pt>
                <c:pt idx="22568">
                  <c:v>4.307110382461973</c:v>
                </c:pt>
                <c:pt idx="22569">
                  <c:v>0.67256338302376595</c:v>
                </c:pt>
                <c:pt idx="22570">
                  <c:v>5.533227602170121</c:v>
                </c:pt>
                <c:pt idx="22571">
                  <c:v>2.8182604820670658</c:v>
                </c:pt>
                <c:pt idx="22572">
                  <c:v>1.1104607501754598</c:v>
                </c:pt>
                <c:pt idx="22573">
                  <c:v>0.29080623302655528</c:v>
                </c:pt>
                <c:pt idx="22574">
                  <c:v>1.4607797918176659</c:v>
                </c:pt>
                <c:pt idx="22575">
                  <c:v>0.11564499032417513</c:v>
                </c:pt>
                <c:pt idx="22576">
                  <c:v>5.501781458369158</c:v>
                </c:pt>
                <c:pt idx="22577">
                  <c:v>1.5607051540039136</c:v>
                </c:pt>
                <c:pt idx="22578">
                  <c:v>1.7796595771840169</c:v>
                </c:pt>
                <c:pt idx="22579">
                  <c:v>5.9504715773649297E-2</c:v>
                </c:pt>
                <c:pt idx="22580">
                  <c:v>0.62877020254604254</c:v>
                </c:pt>
                <c:pt idx="22581">
                  <c:v>1.8548862743333394</c:v>
                </c:pt>
                <c:pt idx="22582">
                  <c:v>0.86007166240290611</c:v>
                </c:pt>
                <c:pt idx="22583">
                  <c:v>0.80393144524842264</c:v>
                </c:pt>
                <c:pt idx="22584">
                  <c:v>0.50976065620665878</c:v>
                </c:pt>
                <c:pt idx="22585">
                  <c:v>0.14709101933305341</c:v>
                </c:pt>
                <c:pt idx="22586">
                  <c:v>1.5723025983647637E-2</c:v>
                </c:pt>
                <c:pt idx="22587">
                  <c:v>2.0861888821110539</c:v>
                </c:pt>
                <c:pt idx="22588">
                  <c:v>0.90386484288062929</c:v>
                </c:pt>
                <c:pt idx="22589">
                  <c:v>1.5169234527347033</c:v>
                </c:pt>
                <c:pt idx="22590">
                  <c:v>3.1809265603860317</c:v>
                </c:pt>
                <c:pt idx="22591">
                  <c:v>1.035232790313201</c:v>
                </c:pt>
                <c:pt idx="22592">
                  <c:v>1.6044983344816368</c:v>
                </c:pt>
                <c:pt idx="22593">
                  <c:v>0.553542357475869</c:v>
                </c:pt>
                <c:pt idx="22594">
                  <c:v>2.0861888821110539</c:v>
                </c:pt>
                <c:pt idx="22595">
                  <c:v>0.71635656350148913</c:v>
                </c:pt>
                <c:pt idx="22596">
                  <c:v>0.42217429525121219</c:v>
                </c:pt>
                <c:pt idx="22597">
                  <c:v>3.0372091656429125</c:v>
                </c:pt>
                <c:pt idx="22598">
                  <c:v>1.6797273274726614</c:v>
                </c:pt>
                <c:pt idx="22599">
                  <c:v>1.9424657477636782</c:v>
                </c:pt>
                <c:pt idx="22600">
                  <c:v>5.6645956643947786</c:v>
                </c:pt>
                <c:pt idx="22601">
                  <c:v>5.4456412412146751</c:v>
                </c:pt>
                <c:pt idx="22602">
                  <c:v>0.11564499032417513</c:v>
                </c:pt>
                <c:pt idx="22603">
                  <c:v>2.1614144313395247</c:v>
                </c:pt>
                <c:pt idx="22604">
                  <c:v>3.387525911443416</c:v>
                </c:pt>
                <c:pt idx="22605">
                  <c:v>2.8070154494075697E-2</c:v>
                </c:pt>
                <c:pt idx="22606">
                  <c:v>0.81628996113369579</c:v>
                </c:pt>
                <c:pt idx="22607">
                  <c:v>0.99143960983547785</c:v>
                </c:pt>
                <c:pt idx="22608">
                  <c:v>1.5483592652480049</c:v>
                </c:pt>
                <c:pt idx="22609">
                  <c:v>1.0790259707909244</c:v>
                </c:pt>
                <c:pt idx="22610">
                  <c:v>3.7064102884931724</c:v>
                </c:pt>
                <c:pt idx="22611">
                  <c:v>2.7868223737120617</c:v>
                </c:pt>
                <c:pt idx="22612">
                  <c:v>2.6868912719215579</c:v>
                </c:pt>
                <c:pt idx="22613">
                  <c:v>2.3804170671953835</c:v>
                </c:pt>
                <c:pt idx="22614">
                  <c:v>1.4169900551024965</c:v>
                </c:pt>
                <c:pt idx="22615">
                  <c:v>1.1228076720601343</c:v>
                </c:pt>
                <c:pt idx="22616">
                  <c:v>1.8110965376181696</c:v>
                </c:pt>
                <c:pt idx="22617">
                  <c:v>0.32225226203543356</c:v>
                </c:pt>
                <c:pt idx="22618">
                  <c:v>2.0423957016333305</c:v>
                </c:pt>
                <c:pt idx="22619">
                  <c:v>0.72870360017824909</c:v>
                </c:pt>
                <c:pt idx="22620">
                  <c:v>1.4293370917792565</c:v>
                </c:pt>
                <c:pt idx="22621">
                  <c:v>2.5117392125859879</c:v>
                </c:pt>
                <c:pt idx="22622">
                  <c:v>1.1542539306531829</c:v>
                </c:pt>
                <c:pt idx="22623">
                  <c:v>0.90386484288062929</c:v>
                </c:pt>
                <c:pt idx="22624">
                  <c:v>0.68492189890903887</c:v>
                </c:pt>
                <c:pt idx="22625">
                  <c:v>1.1542539306531829</c:v>
                </c:pt>
                <c:pt idx="22626">
                  <c:v>1.4607797918176659</c:v>
                </c:pt>
                <c:pt idx="22627">
                  <c:v>1.5169234527347033</c:v>
                </c:pt>
                <c:pt idx="22628">
                  <c:v>0.32225226203543356</c:v>
                </c:pt>
                <c:pt idx="22629">
                  <c:v>0.76014974397921253</c:v>
                </c:pt>
                <c:pt idx="22630">
                  <c:v>0.20323135127962177</c:v>
                </c:pt>
                <c:pt idx="22631">
                  <c:v>0.42217429525121219</c:v>
                </c:pt>
                <c:pt idx="22632">
                  <c:v>0.94765802335835259</c:v>
                </c:pt>
                <c:pt idx="22633">
                  <c:v>1.5607051540039136</c:v>
                </c:pt>
                <c:pt idx="22634">
                  <c:v>1.2418288124001164</c:v>
                </c:pt>
                <c:pt idx="22635">
                  <c:v>2.6431015352063882</c:v>
                </c:pt>
                <c:pt idx="22636">
                  <c:v>0.49740202552930057</c:v>
                </c:pt>
                <c:pt idx="22637">
                  <c:v>0.37839259398200198</c:v>
                </c:pt>
                <c:pt idx="22638">
                  <c:v>2.5678679505319582</c:v>
                </c:pt>
                <c:pt idx="22639">
                  <c:v>0.80393144524842264</c:v>
                </c:pt>
                <c:pt idx="22640">
                  <c:v>2.3927181870380907</c:v>
                </c:pt>
                <c:pt idx="22641">
                  <c:v>0.80393144524842264</c:v>
                </c:pt>
                <c:pt idx="22642">
                  <c:v>1.2979690295545998</c:v>
                </c:pt>
                <c:pt idx="22643">
                  <c:v>3.6626171080154495</c:v>
                </c:pt>
                <c:pt idx="22644">
                  <c:v>0.553542357475869</c:v>
                </c:pt>
                <c:pt idx="22645">
                  <c:v>0.46596747572893543</c:v>
                </c:pt>
                <c:pt idx="22646">
                  <c:v>0.97909268795080273</c:v>
                </c:pt>
                <c:pt idx="22647">
                  <c:v>0.23466590107998689</c:v>
                </c:pt>
                <c:pt idx="22648">
                  <c:v>1.8110965376181696</c:v>
                </c:pt>
                <c:pt idx="22649">
                  <c:v>3.6940517726078994</c:v>
                </c:pt>
                <c:pt idx="22650">
                  <c:v>1.6359375907574925</c:v>
                </c:pt>
                <c:pt idx="22651">
                  <c:v>2.9934194289277434</c:v>
                </c:pt>
                <c:pt idx="22652">
                  <c:v>1.7673068009030002</c:v>
                </c:pt>
                <c:pt idx="22653">
                  <c:v>3.6502700713386891</c:v>
                </c:pt>
                <c:pt idx="22654">
                  <c:v>6.7593333426697555</c:v>
                </c:pt>
                <c:pt idx="22655">
                  <c:v>2.8182604820670658</c:v>
                </c:pt>
                <c:pt idx="22656">
                  <c:v>1.035232790313201</c:v>
                </c:pt>
                <c:pt idx="22657">
                  <c:v>1.9110276394086738</c:v>
                </c:pt>
                <c:pt idx="22658">
                  <c:v>2.436499888307301</c:v>
                </c:pt>
                <c:pt idx="22659">
                  <c:v>0.59733553795359229</c:v>
                </c:pt>
                <c:pt idx="22660">
                  <c:v>0.15943817080189851</c:v>
                </c:pt>
                <c:pt idx="22661">
                  <c:v>0.49740202552930057</c:v>
                </c:pt>
                <c:pt idx="22662">
                  <c:v>5.7959637266194344</c:v>
                </c:pt>
                <c:pt idx="22663">
                  <c:v>5.1829051167653617</c:v>
                </c:pt>
                <c:pt idx="22664">
                  <c:v>2.5993117984912186</c:v>
                </c:pt>
                <c:pt idx="22665">
                  <c:v>0.84772462572614615</c:v>
                </c:pt>
                <c:pt idx="22666">
                  <c:v>0.20323135127962177</c:v>
                </c:pt>
                <c:pt idx="22667">
                  <c:v>0.93529950747307955</c:v>
                </c:pt>
                <c:pt idx="22668">
                  <c:v>0.89151780620386945</c:v>
                </c:pt>
                <c:pt idx="22669">
                  <c:v>1.1542539306531829</c:v>
                </c:pt>
                <c:pt idx="22670">
                  <c:v>3.1685783757884209</c:v>
                </c:pt>
                <c:pt idx="22671">
                  <c:v>2.8182604820670658</c:v>
                </c:pt>
                <c:pt idx="22672">
                  <c:v>2.8743972554589949</c:v>
                </c:pt>
                <c:pt idx="22673">
                  <c:v>5.895885645043129</c:v>
                </c:pt>
                <c:pt idx="22674">
                  <c:v>6.2024149499701657</c:v>
                </c:pt>
                <c:pt idx="22675">
                  <c:v>2.1299820625887773</c:v>
                </c:pt>
                <c:pt idx="22676">
                  <c:v>6.0272651864762983</c:v>
                </c:pt>
                <c:pt idx="22677">
                  <c:v>3.3122946226106889</c:v>
                </c:pt>
                <c:pt idx="22678">
                  <c:v>1.2103941478076663</c:v>
                </c:pt>
                <c:pt idx="22679">
                  <c:v>0.45362032426009036</c:v>
                </c:pt>
                <c:pt idx="22680">
                  <c:v>0.45362032426009036</c:v>
                </c:pt>
                <c:pt idx="22681">
                  <c:v>0.93529950747307955</c:v>
                </c:pt>
                <c:pt idx="22682">
                  <c:v>2.2489939047698639</c:v>
                </c:pt>
                <c:pt idx="22683">
                  <c:v>1.0228858684285262</c:v>
                </c:pt>
                <c:pt idx="22684">
                  <c:v>0.553542357475869</c:v>
                </c:pt>
                <c:pt idx="22685">
                  <c:v>4.2195355007150406</c:v>
                </c:pt>
                <c:pt idx="22686">
                  <c:v>1.0790259707909244</c:v>
                </c:pt>
                <c:pt idx="22687">
                  <c:v>0.24702453175734512</c:v>
                </c:pt>
                <c:pt idx="22688">
                  <c:v>2.6868912719215579</c:v>
                </c:pt>
                <c:pt idx="22689">
                  <c:v>1.4607797918176659</c:v>
                </c:pt>
                <c:pt idx="22690">
                  <c:v>0.67256338302376595</c:v>
                </c:pt>
                <c:pt idx="22691">
                  <c:v>2.261350124813434</c:v>
                </c:pt>
                <c:pt idx="22692">
                  <c:v>2.6554543114874045</c:v>
                </c:pt>
                <c:pt idx="22693">
                  <c:v>1.2979690295545998</c:v>
                </c:pt>
                <c:pt idx="22694">
                  <c:v>2.0300452211940168</c:v>
                </c:pt>
                <c:pt idx="22695">
                  <c:v>1.2856208449569886</c:v>
                </c:pt>
                <c:pt idx="22696">
                  <c:v>4.876375811838324</c:v>
                </c:pt>
                <c:pt idx="22697">
                  <c:v>3.8692130153102799</c:v>
                </c:pt>
                <c:pt idx="22698">
                  <c:v>3.9567878970572132</c:v>
                </c:pt>
                <c:pt idx="22699">
                  <c:v>3.8254198348325561</c:v>
                </c:pt>
                <c:pt idx="22700">
                  <c:v>3.1685783757884209</c:v>
                </c:pt>
                <c:pt idx="22701">
                  <c:v>2.3804170671953835</c:v>
                </c:pt>
                <c:pt idx="22702">
                  <c:v>4.0443742580126596</c:v>
                </c:pt>
                <c:pt idx="22703">
                  <c:v>4.0881559592818695</c:v>
                </c:pt>
                <c:pt idx="22704">
                  <c:v>1.3732003183873274</c:v>
                </c:pt>
                <c:pt idx="22705">
                  <c:v>1.7673068009030002</c:v>
                </c:pt>
                <c:pt idx="22706">
                  <c:v>2.3804170671953835</c:v>
                </c:pt>
                <c:pt idx="22707">
                  <c:v>1.9986025211556073</c:v>
                </c:pt>
                <c:pt idx="22708">
                  <c:v>3.6188239275377261</c:v>
                </c:pt>
                <c:pt idx="22709">
                  <c:v>4.5822050227965603</c:v>
                </c:pt>
                <c:pt idx="22710">
                  <c:v>1.1228076720601343</c:v>
                </c:pt>
                <c:pt idx="22711">
                  <c:v>0.40982714378236712</c:v>
                </c:pt>
                <c:pt idx="22712">
                  <c:v>0.23466590107998689</c:v>
                </c:pt>
                <c:pt idx="22713">
                  <c:v>0.37839259398200198</c:v>
                </c:pt>
                <c:pt idx="22714">
                  <c:v>2.7744707453518962</c:v>
                </c:pt>
                <c:pt idx="22715">
                  <c:v>1.4607797918176659</c:v>
                </c:pt>
                <c:pt idx="22716">
                  <c:v>0.58498838648474727</c:v>
                </c:pt>
                <c:pt idx="22717">
                  <c:v>1.4169900551024965</c:v>
                </c:pt>
                <c:pt idx="22718">
                  <c:v>0.37839259398200198</c:v>
                </c:pt>
                <c:pt idx="22719">
                  <c:v>2.9181904359367183</c:v>
                </c:pt>
                <c:pt idx="22720">
                  <c:v>5.7207358815492615</c:v>
                </c:pt>
                <c:pt idx="22721">
                  <c:v>3.3560878030884123</c:v>
                </c:pt>
                <c:pt idx="22722">
                  <c:v>3.049558498161375</c:v>
                </c:pt>
                <c:pt idx="22723">
                  <c:v>2.6116611310096816</c:v>
                </c:pt>
                <c:pt idx="22724">
                  <c:v>2.0738349579091859</c:v>
                </c:pt>
                <c:pt idx="22725">
                  <c:v>1.9424657477636782</c:v>
                </c:pt>
                <c:pt idx="22726">
                  <c:v>0.42217429525121219</c:v>
                </c:pt>
                <c:pt idx="22727">
                  <c:v>0.59733553795359229</c:v>
                </c:pt>
                <c:pt idx="22728">
                  <c:v>1.2856208449569886</c:v>
                </c:pt>
                <c:pt idx="22729">
                  <c:v>0.89151780620386945</c:v>
                </c:pt>
                <c:pt idx="22730">
                  <c:v>2.9934194289277434</c:v>
                </c:pt>
                <c:pt idx="22731">
                  <c:v>2.5240862492627478</c:v>
                </c:pt>
                <c:pt idx="22732">
                  <c:v>0.76014974397921253</c:v>
                </c:pt>
                <c:pt idx="22733">
                  <c:v>2.9058399554974046</c:v>
                </c:pt>
                <c:pt idx="22734">
                  <c:v>2.730681008636727</c:v>
                </c:pt>
                <c:pt idx="22735">
                  <c:v>0.40982714378236712</c:v>
                </c:pt>
                <c:pt idx="22736">
                  <c:v>1.8672344589309504</c:v>
                </c:pt>
                <c:pt idx="22737">
                  <c:v>1.7673068009030002</c:v>
                </c:pt>
                <c:pt idx="22738">
                  <c:v>0.89151780620386945</c:v>
                </c:pt>
                <c:pt idx="22739">
                  <c:v>4.2195355007150406</c:v>
                </c:pt>
                <c:pt idx="22740">
                  <c:v>1.7673068009030002</c:v>
                </c:pt>
                <c:pt idx="22741">
                  <c:v>3.8692130153102799</c:v>
                </c:pt>
                <c:pt idx="22742">
                  <c:v>3.6502700713386891</c:v>
                </c:pt>
                <c:pt idx="22743">
                  <c:v>2.1176246946243555</c:v>
                </c:pt>
                <c:pt idx="22744">
                  <c:v>1.2856208449569886</c:v>
                </c:pt>
                <c:pt idx="22745">
                  <c:v>1.7235170641878312</c:v>
                </c:pt>
                <c:pt idx="22746">
                  <c:v>2.8070154494075697E-2</c:v>
                </c:pt>
                <c:pt idx="22747">
                  <c:v>1.9862554844788474</c:v>
                </c:pt>
                <c:pt idx="22748">
                  <c:v>0.90386484288062929</c:v>
                </c:pt>
                <c:pt idx="22749">
                  <c:v>2.5993117984912186</c:v>
                </c:pt>
                <c:pt idx="22750">
                  <c:v>2.2175569443357106</c:v>
                </c:pt>
                <c:pt idx="22751">
                  <c:v>3.3560878030884123</c:v>
                </c:pt>
                <c:pt idx="22752">
                  <c:v>3.7939851702401057</c:v>
                </c:pt>
                <c:pt idx="22753">
                  <c:v>3.4436626848353455</c:v>
                </c:pt>
                <c:pt idx="22754">
                  <c:v>4.9325160289928078</c:v>
                </c:pt>
                <c:pt idx="22755">
                  <c:v>4.9325160289928078</c:v>
                </c:pt>
                <c:pt idx="22756">
                  <c:v>3.049558498161375</c:v>
                </c:pt>
                <c:pt idx="22757">
                  <c:v>1.8986760110485084</c:v>
                </c:pt>
                <c:pt idx="22758">
                  <c:v>2.4678886360656986</c:v>
                </c:pt>
                <c:pt idx="22759">
                  <c:v>1.2856208449569886</c:v>
                </c:pt>
                <c:pt idx="22760">
                  <c:v>2.8070154494075697E-2</c:v>
                </c:pt>
                <c:pt idx="22761">
                  <c:v>0.20323135127962177</c:v>
                </c:pt>
                <c:pt idx="22762">
                  <c:v>0.46596747572893543</c:v>
                </c:pt>
                <c:pt idx="22763">
                  <c:v>0.10329789625137262</c:v>
                </c:pt>
                <c:pt idx="22764">
                  <c:v>2.9934194289277434</c:v>
                </c:pt>
                <c:pt idx="22765">
                  <c:v>3.9130061957880025</c:v>
                </c:pt>
                <c:pt idx="22766">
                  <c:v>4.7888009300913907</c:v>
                </c:pt>
                <c:pt idx="22767">
                  <c:v>2.0300452211940168</c:v>
                </c:pt>
                <c:pt idx="22768">
                  <c:v>2.9496296922125733</c:v>
                </c:pt>
                <c:pt idx="22769">
                  <c:v>1.9424657477636782</c:v>
                </c:pt>
                <c:pt idx="22770">
                  <c:v>2.6992474919651279</c:v>
                </c:pt>
                <c:pt idx="22771">
                  <c:v>3.9691464129424863</c:v>
                </c:pt>
                <c:pt idx="22772">
                  <c:v>4.3194574191387334</c:v>
                </c:pt>
                <c:pt idx="22773">
                  <c:v>2.0423957016333305</c:v>
                </c:pt>
                <c:pt idx="22774">
                  <c:v>1.1104607501754598</c:v>
                </c:pt>
                <c:pt idx="22775">
                  <c:v>0.64112871843131558</c:v>
                </c:pt>
                <c:pt idx="22776">
                  <c:v>0.76014974397921253</c:v>
                </c:pt>
                <c:pt idx="22777">
                  <c:v>3.5188951215889239</c:v>
                </c:pt>
                <c:pt idx="22778">
                  <c:v>1.3855553905100464</c:v>
                </c:pt>
                <c:pt idx="22779">
                  <c:v>1.1228076720601343</c:v>
                </c:pt>
                <c:pt idx="22780">
                  <c:v>0.97909268795080273</c:v>
                </c:pt>
                <c:pt idx="22781">
                  <c:v>0.68492189890903887</c:v>
                </c:pt>
                <c:pt idx="22782">
                  <c:v>1.1666009673299429</c:v>
                </c:pt>
                <c:pt idx="22783">
                  <c:v>1.4169900551024965</c:v>
                </c:pt>
                <c:pt idx="22784">
                  <c:v>3.387525911443416</c:v>
                </c:pt>
                <c:pt idx="22785">
                  <c:v>4.7888009300913907</c:v>
                </c:pt>
                <c:pt idx="22786">
                  <c:v>4.0005810775349362</c:v>
                </c:pt>
                <c:pt idx="22787">
                  <c:v>0.36603396330464372</c:v>
                </c:pt>
                <c:pt idx="22788">
                  <c:v>0.62877020254604254</c:v>
                </c:pt>
                <c:pt idx="22789">
                  <c:v>0.72870360017824909</c:v>
                </c:pt>
                <c:pt idx="22790">
                  <c:v>2.5240862492627478</c:v>
                </c:pt>
                <c:pt idx="22791">
                  <c:v>1.6482915149593602</c:v>
                </c:pt>
                <c:pt idx="22792">
                  <c:v>0.24702453175734512</c:v>
                </c:pt>
                <c:pt idx="22793">
                  <c:v>3.7501919897623823</c:v>
                </c:pt>
                <c:pt idx="22794">
                  <c:v>1.198035631922393</c:v>
                </c:pt>
                <c:pt idx="22795">
                  <c:v>1.198035631922393</c:v>
                </c:pt>
                <c:pt idx="22796">
                  <c:v>0.15943817080189851</c:v>
                </c:pt>
                <c:pt idx="22797">
                  <c:v>1.198035631922393</c:v>
                </c:pt>
                <c:pt idx="22798">
                  <c:v>1.8986760110485084</c:v>
                </c:pt>
                <c:pt idx="22799">
                  <c:v>0.80393144524842264</c:v>
                </c:pt>
                <c:pt idx="22800">
                  <c:v>0.15943817080189851</c:v>
                </c:pt>
                <c:pt idx="22801">
                  <c:v>0.29080623302655528</c:v>
                </c:pt>
                <c:pt idx="22802">
                  <c:v>0.19087272060226354</c:v>
                </c:pt>
                <c:pt idx="22803">
                  <c:v>0.14709101933305341</c:v>
                </c:pt>
                <c:pt idx="22804">
                  <c:v>2.0423957016333305</c:v>
                </c:pt>
                <c:pt idx="22805">
                  <c:v>1.3294105816721578</c:v>
                </c:pt>
                <c:pt idx="22806">
                  <c:v>0.36603396330464372</c:v>
                </c:pt>
                <c:pt idx="22807">
                  <c:v>0.89151780620386945</c:v>
                </c:pt>
                <c:pt idx="22808">
                  <c:v>1.198035631922393</c:v>
                </c:pt>
                <c:pt idx="22809">
                  <c:v>1.6044983344816368</c:v>
                </c:pt>
                <c:pt idx="22810">
                  <c:v>0.27845908155771026</c:v>
                </c:pt>
                <c:pt idx="22811">
                  <c:v>1.4607797918176659</c:v>
                </c:pt>
                <c:pt idx="22812">
                  <c:v>0.10329789625137262</c:v>
                </c:pt>
                <c:pt idx="22813">
                  <c:v>0.11564499032417513</c:v>
                </c:pt>
                <c:pt idx="22814">
                  <c:v>3.7378449530856228</c:v>
                </c:pt>
                <c:pt idx="22815">
                  <c:v>4.1757423202373163</c:v>
                </c:pt>
                <c:pt idx="22816">
                  <c:v>1.5921490019631743</c:v>
                </c:pt>
                <c:pt idx="22817">
                  <c:v>0.64112871843131558</c:v>
                </c:pt>
                <c:pt idx="22818">
                  <c:v>0.71635656350148913</c:v>
                </c:pt>
                <c:pt idx="22819">
                  <c:v>0.37839259398200198</c:v>
                </c:pt>
                <c:pt idx="22820">
                  <c:v>3.6502700713386891</c:v>
                </c:pt>
                <c:pt idx="22821">
                  <c:v>2.1176246946243555</c:v>
                </c:pt>
                <c:pt idx="22822">
                  <c:v>0.49740202552930057</c:v>
                </c:pt>
                <c:pt idx="22823">
                  <c:v>2.3051318260826443</c:v>
                </c:pt>
                <c:pt idx="22824">
                  <c:v>7.9977987469755156</c:v>
                </c:pt>
                <c:pt idx="22825">
                  <c:v>7.9540044185769405</c:v>
                </c:pt>
                <c:pt idx="22826">
                  <c:v>6.7716803793465159</c:v>
                </c:pt>
                <c:pt idx="22827">
                  <c:v>2.3051318260826443</c:v>
                </c:pt>
                <c:pt idx="22828">
                  <c:v>1.0228858684285262</c:v>
                </c:pt>
                <c:pt idx="22829">
                  <c:v>0.77249678065597249</c:v>
                </c:pt>
                <c:pt idx="22830">
                  <c:v>5.0515370545407041</c:v>
                </c:pt>
                <c:pt idx="22831">
                  <c:v>3.9130061957880025</c:v>
                </c:pt>
                <c:pt idx="22832">
                  <c:v>8.1168186246025602</c:v>
                </c:pt>
                <c:pt idx="22833">
                  <c:v>5.8835386083663694</c:v>
                </c:pt>
                <c:pt idx="22834">
                  <c:v>2.9496296922125733</c:v>
                </c:pt>
                <c:pt idx="22835">
                  <c:v>1.8110965376181696</c:v>
                </c:pt>
                <c:pt idx="22836">
                  <c:v>5.8835386083663694</c:v>
                </c:pt>
                <c:pt idx="22837">
                  <c:v>4.701214569135943</c:v>
                </c:pt>
                <c:pt idx="22838">
                  <c:v>0.81628996113369579</c:v>
                </c:pt>
                <c:pt idx="22839">
                  <c:v>2.6116611310096816</c:v>
                </c:pt>
                <c:pt idx="22840">
                  <c:v>0.15943817080189851</c:v>
                </c:pt>
                <c:pt idx="22841">
                  <c:v>0.40982714378236712</c:v>
                </c:pt>
                <c:pt idx="22842">
                  <c:v>0.33459941350427863</c:v>
                </c:pt>
                <c:pt idx="22843">
                  <c:v>1.9110276394086738</c:v>
                </c:pt>
                <c:pt idx="22844">
                  <c:v>0.24702453175734512</c:v>
                </c:pt>
                <c:pt idx="22845">
                  <c:v>2.436499888307301</c:v>
                </c:pt>
                <c:pt idx="22846">
                  <c:v>0.40982714378236712</c:v>
                </c:pt>
                <c:pt idx="22847">
                  <c:v>3.9130061957880025</c:v>
                </c:pt>
                <c:pt idx="22848">
                  <c:v>0.93529950747307955</c:v>
                </c:pt>
                <c:pt idx="22849">
                  <c:v>0.20323135127962177</c:v>
                </c:pt>
                <c:pt idx="22850">
                  <c:v>2.3489250065603677</c:v>
                </c:pt>
                <c:pt idx="22851">
                  <c:v>5.5455746388468814</c:v>
                </c:pt>
                <c:pt idx="22852">
                  <c:v>3.1809265603860317</c:v>
                </c:pt>
                <c:pt idx="22853">
                  <c:v>0.49740202552930057</c:v>
                </c:pt>
                <c:pt idx="22854">
                  <c:v>2.1299820625887773</c:v>
                </c:pt>
                <c:pt idx="22855">
                  <c:v>0.19087272060226354</c:v>
                </c:pt>
                <c:pt idx="22856">
                  <c:v>3.2561567012979085</c:v>
                </c:pt>
                <c:pt idx="22857">
                  <c:v>0.76014974397921253</c:v>
                </c:pt>
                <c:pt idx="22858">
                  <c:v>1.9986025211556073</c:v>
                </c:pt>
                <c:pt idx="22859">
                  <c:v>2.5678679505319582</c:v>
                </c:pt>
                <c:pt idx="22860">
                  <c:v>2.8306155541897851</c:v>
                </c:pt>
                <c:pt idx="22861">
                  <c:v>1.2103941478076663</c:v>
                </c:pt>
                <c:pt idx="22862">
                  <c:v>1.5921490019631743</c:v>
                </c:pt>
                <c:pt idx="22863">
                  <c:v>0.49740202552930057</c:v>
                </c:pt>
                <c:pt idx="22864">
                  <c:v>0.64112871843131558</c:v>
                </c:pt>
                <c:pt idx="22865">
                  <c:v>3.387525911443416</c:v>
                </c:pt>
                <c:pt idx="22866">
                  <c:v>1.2856208449569886</c:v>
                </c:pt>
                <c:pt idx="22867">
                  <c:v>0.27845908155771026</c:v>
                </c:pt>
                <c:pt idx="22868">
                  <c:v>3.2123681125035901</c:v>
                </c:pt>
                <c:pt idx="22869">
                  <c:v>3.2999464380130772</c:v>
                </c:pt>
                <c:pt idx="22870">
                  <c:v>1.4169900551024965</c:v>
                </c:pt>
                <c:pt idx="22871">
                  <c:v>4.0005810775349362</c:v>
                </c:pt>
                <c:pt idx="22872">
                  <c:v>0.23466590107998689</c:v>
                </c:pt>
                <c:pt idx="22873">
                  <c:v>1.9548208198863972</c:v>
                </c:pt>
                <c:pt idx="22874">
                  <c:v>1.3417622100323232</c:v>
                </c:pt>
                <c:pt idx="22875">
                  <c:v>0.10329789625137262</c:v>
                </c:pt>
                <c:pt idx="22876">
                  <c:v>0.37839259398200198</c:v>
                </c:pt>
                <c:pt idx="22877">
                  <c:v>0.553542357475869</c:v>
                </c:pt>
                <c:pt idx="22878">
                  <c:v>1.6359375907574925</c:v>
                </c:pt>
                <c:pt idx="22879">
                  <c:v>4.5260533264335638</c:v>
                </c:pt>
                <c:pt idx="22880">
                  <c:v>3.8254198348325561</c:v>
                </c:pt>
                <c:pt idx="22881">
                  <c:v>3.6502700713386891</c:v>
                </c:pt>
                <c:pt idx="22882">
                  <c:v>2.1176246946243555</c:v>
                </c:pt>
                <c:pt idx="22883">
                  <c:v>0.58498838648474727</c:v>
                </c:pt>
                <c:pt idx="22884">
                  <c:v>1.8110965376181696</c:v>
                </c:pt>
                <c:pt idx="22885">
                  <c:v>2.6868912719215579</c:v>
                </c:pt>
                <c:pt idx="22886">
                  <c:v>1.2541873282853895</c:v>
                </c:pt>
                <c:pt idx="22887">
                  <c:v>2.3489250065603677</c:v>
                </c:pt>
                <c:pt idx="22888">
                  <c:v>2.3927181870380907</c:v>
                </c:pt>
                <c:pt idx="22889">
                  <c:v>7.1657960452289986</c:v>
                </c:pt>
                <c:pt idx="22890">
                  <c:v>4.713573085021217</c:v>
                </c:pt>
                <c:pt idx="22891">
                  <c:v>2.8306155541897851</c:v>
                </c:pt>
                <c:pt idx="22892">
                  <c:v>0.62877020254604254</c:v>
                </c:pt>
                <c:pt idx="22893">
                  <c:v>2.3804170671953835</c:v>
                </c:pt>
                <c:pt idx="22894">
                  <c:v>4.876375811838324</c:v>
                </c:pt>
                <c:pt idx="22895">
                  <c:v>0.54119520600702387</c:v>
                </c:pt>
                <c:pt idx="22896">
                  <c:v>0.10329789625137262</c:v>
                </c:pt>
                <c:pt idx="22897">
                  <c:v>0.23466590107998689</c:v>
                </c:pt>
                <c:pt idx="22898">
                  <c:v>0.32225226203543356</c:v>
                </c:pt>
                <c:pt idx="22899">
                  <c:v>3.0809989023580822</c:v>
                </c:pt>
                <c:pt idx="22900">
                  <c:v>4.7450077496136673</c:v>
                </c:pt>
                <c:pt idx="22901">
                  <c:v>2.1614144313395247</c:v>
                </c:pt>
                <c:pt idx="22902">
                  <c:v>2.1614144313395247</c:v>
                </c:pt>
                <c:pt idx="22903">
                  <c:v>4.2195355007150406</c:v>
                </c:pt>
                <c:pt idx="22904">
                  <c:v>0.89151780620386945</c:v>
                </c:pt>
                <c:pt idx="22905">
                  <c:v>2.1299820625887773</c:v>
                </c:pt>
                <c:pt idx="22906">
                  <c:v>1.2541873282853895</c:v>
                </c:pt>
                <c:pt idx="22907">
                  <c:v>4.9325160289928078</c:v>
                </c:pt>
                <c:pt idx="22908">
                  <c:v>5.1952521534421212</c:v>
                </c:pt>
                <c:pt idx="22909">
                  <c:v>2.0423957016333305</c:v>
                </c:pt>
                <c:pt idx="22910">
                  <c:v>1.2103941478076663</c:v>
                </c:pt>
                <c:pt idx="22911">
                  <c:v>1.5607051540039136</c:v>
                </c:pt>
                <c:pt idx="22912">
                  <c:v>3.6064768908609657</c:v>
                </c:pt>
                <c:pt idx="22913">
                  <c:v>7.1863334971799017E-2</c:v>
                </c:pt>
                <c:pt idx="22914">
                  <c:v>1.0790259707909244</c:v>
                </c:pt>
                <c:pt idx="22915">
                  <c:v>2.9181904359367183</c:v>
                </c:pt>
                <c:pt idx="22916">
                  <c:v>2.261350124813434</c:v>
                </c:pt>
                <c:pt idx="22917">
                  <c:v>1.7673068009030002</c:v>
                </c:pt>
                <c:pt idx="22918">
                  <c:v>0.93529950747307955</c:v>
                </c:pt>
                <c:pt idx="22919">
                  <c:v>0.23466590107998689</c:v>
                </c:pt>
                <c:pt idx="22920">
                  <c:v>1.8672344589309504</c:v>
                </c:pt>
                <c:pt idx="22921">
                  <c:v>2.6554543114874045</c:v>
                </c:pt>
                <c:pt idx="22922">
                  <c:v>1.5607051540039136</c:v>
                </c:pt>
                <c:pt idx="22923">
                  <c:v>1.5723025983647637E-2</c:v>
                </c:pt>
                <c:pt idx="22924">
                  <c:v>3.0933516786390984</c:v>
                </c:pt>
                <c:pt idx="22925">
                  <c:v>1.6044983344816368</c:v>
                </c:pt>
                <c:pt idx="22926">
                  <c:v>1.9548208198863972</c:v>
                </c:pt>
                <c:pt idx="22927">
                  <c:v>0.24702453175734512</c:v>
                </c:pt>
                <c:pt idx="22928">
                  <c:v>3.3437361747282472</c:v>
                </c:pt>
                <c:pt idx="22929">
                  <c:v>2.3365664906750947</c:v>
                </c:pt>
                <c:pt idx="22930">
                  <c:v>4.9639506935852582</c:v>
                </c:pt>
                <c:pt idx="22931">
                  <c:v>2.4241528516305415</c:v>
                </c:pt>
                <c:pt idx="22932">
                  <c:v>3.6940517726078994</c:v>
                </c:pt>
                <c:pt idx="22933">
                  <c:v>6.0149066705910252</c:v>
                </c:pt>
                <c:pt idx="22934">
                  <c:v>4.6574328678667332</c:v>
                </c:pt>
                <c:pt idx="22935">
                  <c:v>2.5993117984912186</c:v>
                </c:pt>
                <c:pt idx="22936">
                  <c:v>0.23466590107998689</c:v>
                </c:pt>
                <c:pt idx="22937">
                  <c:v>1.4169900551024965</c:v>
                </c:pt>
                <c:pt idx="22938">
                  <c:v>1.2856208449569886</c:v>
                </c:pt>
                <c:pt idx="22939">
                  <c:v>1.6359375907574925</c:v>
                </c:pt>
                <c:pt idx="22940">
                  <c:v>0.11564499032417513</c:v>
                </c:pt>
                <c:pt idx="22941">
                  <c:v>0.19087272060226354</c:v>
                </c:pt>
                <c:pt idx="22942">
                  <c:v>2.4678886360656986</c:v>
                </c:pt>
                <c:pt idx="22943">
                  <c:v>1.5483592652480049</c:v>
                </c:pt>
                <c:pt idx="22944">
                  <c:v>1.6482915149593602</c:v>
                </c:pt>
                <c:pt idx="22945">
                  <c:v>1.3417622100323232</c:v>
                </c:pt>
                <c:pt idx="22946">
                  <c:v>2.4678886360656986</c:v>
                </c:pt>
                <c:pt idx="22947">
                  <c:v>0.14709101933305341</c:v>
                </c:pt>
                <c:pt idx="22948">
                  <c:v>0.72870360017824909</c:v>
                </c:pt>
                <c:pt idx="22949">
                  <c:v>3.0933516786390984</c:v>
                </c:pt>
                <c:pt idx="22950">
                  <c:v>1.7358663967062937</c:v>
                </c:pt>
                <c:pt idx="22951">
                  <c:v>1.2856208449569886</c:v>
                </c:pt>
                <c:pt idx="22952">
                  <c:v>3.2561567012979085</c:v>
                </c:pt>
                <c:pt idx="22953">
                  <c:v>0.23466590107998689</c:v>
                </c:pt>
                <c:pt idx="22954">
                  <c:v>3.0057653176836516</c:v>
                </c:pt>
                <c:pt idx="22955">
                  <c:v>0.59733553795359229</c:v>
                </c:pt>
                <c:pt idx="22956">
                  <c:v>1.5483592652480049</c:v>
                </c:pt>
                <c:pt idx="22957">
                  <c:v>4.4508254813633901</c:v>
                </c:pt>
                <c:pt idx="22958">
                  <c:v>4.3632505996164559</c:v>
                </c:pt>
                <c:pt idx="22959">
                  <c:v>0.81628996113369579</c:v>
                </c:pt>
                <c:pt idx="22960">
                  <c:v>1.9862554844788474</c:v>
                </c:pt>
                <c:pt idx="22961">
                  <c:v>4.3194574191387334</c:v>
                </c:pt>
                <c:pt idx="22962">
                  <c:v>3.2247197408637551</c:v>
                </c:pt>
                <c:pt idx="22963">
                  <c:v>1.0666675696977364</c:v>
                </c:pt>
                <c:pt idx="22964">
                  <c:v>0.36603396330464372</c:v>
                </c:pt>
                <c:pt idx="22965">
                  <c:v>1.6044983344816368</c:v>
                </c:pt>
                <c:pt idx="22966">
                  <c:v>1.1228076720601343</c:v>
                </c:pt>
                <c:pt idx="22967">
                  <c:v>0.11564499032417513</c:v>
                </c:pt>
                <c:pt idx="22968">
                  <c:v>1.4607797918176659</c:v>
                </c:pt>
                <c:pt idx="22969">
                  <c:v>5.9504715773649297E-2</c:v>
                </c:pt>
                <c:pt idx="22970">
                  <c:v>3.0372091656429125</c:v>
                </c:pt>
                <c:pt idx="22971">
                  <c:v>3.2561567012979085</c:v>
                </c:pt>
                <c:pt idx="22972">
                  <c:v>2.0738349579091859</c:v>
                </c:pt>
                <c:pt idx="22973">
                  <c:v>0.11564499032417513</c:v>
                </c:pt>
                <c:pt idx="22974">
                  <c:v>1.6797273274726614</c:v>
                </c:pt>
                <c:pt idx="22975">
                  <c:v>2.436499888307301</c:v>
                </c:pt>
                <c:pt idx="22976">
                  <c:v>0.58498838648474727</c:v>
                </c:pt>
                <c:pt idx="22977">
                  <c:v>1.2103941478076663</c:v>
                </c:pt>
                <c:pt idx="22978">
                  <c:v>1.5169234527347033</c:v>
                </c:pt>
                <c:pt idx="22979">
                  <c:v>1.3855553905100464</c:v>
                </c:pt>
                <c:pt idx="22980">
                  <c:v>1.4293370917792565</c:v>
                </c:pt>
                <c:pt idx="22981">
                  <c:v>2.8070154494075697E-2</c:v>
                </c:pt>
                <c:pt idx="22982">
                  <c:v>1.198035631922393</c:v>
                </c:pt>
                <c:pt idx="22983">
                  <c:v>3.0372091656429125</c:v>
                </c:pt>
                <c:pt idx="22984">
                  <c:v>1.7235170641878312</c:v>
                </c:pt>
                <c:pt idx="22985">
                  <c:v>3.5626848583040935</c:v>
                </c:pt>
                <c:pt idx="22986">
                  <c:v>0.20323135127962177</c:v>
                </c:pt>
                <c:pt idx="22987">
                  <c:v>4.701214569135943</c:v>
                </c:pt>
                <c:pt idx="22988">
                  <c:v>3.1685783757884209</c:v>
                </c:pt>
                <c:pt idx="22989">
                  <c:v>0.19087272060226354</c:v>
                </c:pt>
                <c:pt idx="22990">
                  <c:v>0.42217429525121219</c:v>
                </c:pt>
                <c:pt idx="22991">
                  <c:v>2.3051318260826443</c:v>
                </c:pt>
                <c:pt idx="22992">
                  <c:v>0.81628996113369579</c:v>
                </c:pt>
                <c:pt idx="22993">
                  <c:v>1.7796595771840169</c:v>
                </c:pt>
                <c:pt idx="22994">
                  <c:v>0.32225226203543356</c:v>
                </c:pt>
                <c:pt idx="22995">
                  <c:v>5.3142731789900175</c:v>
                </c:pt>
                <c:pt idx="22996">
                  <c:v>7.197230709821449</c:v>
                </c:pt>
                <c:pt idx="22997">
                  <c:v>4.8325826313606006</c:v>
                </c:pt>
                <c:pt idx="22998">
                  <c:v>3.0372091656429125</c:v>
                </c:pt>
                <c:pt idx="22999">
                  <c:v>2.2927836414850331</c:v>
                </c:pt>
                <c:pt idx="23000">
                  <c:v>2.9496296922125733</c:v>
                </c:pt>
                <c:pt idx="23001">
                  <c:v>2.6868912719215579</c:v>
                </c:pt>
                <c:pt idx="23002">
                  <c:v>1.1666009673299429</c:v>
                </c:pt>
                <c:pt idx="23003">
                  <c:v>3.3998809835661357</c:v>
                </c:pt>
                <c:pt idx="23004">
                  <c:v>6.071046887745509</c:v>
                </c:pt>
                <c:pt idx="23005">
                  <c:v>3.4436626848353455</c:v>
                </c:pt>
                <c:pt idx="23006">
                  <c:v>5.6331495205938147</c:v>
                </c:pt>
                <c:pt idx="23007">
                  <c:v>4.5822050227965603</c:v>
                </c:pt>
                <c:pt idx="23008">
                  <c:v>0.37839259398200198</c:v>
                </c:pt>
                <c:pt idx="23009">
                  <c:v>1.7358663967062937</c:v>
                </c:pt>
                <c:pt idx="23010">
                  <c:v>1.6920846954370836</c:v>
                </c:pt>
                <c:pt idx="23011">
                  <c:v>2.0300452211940168</c:v>
                </c:pt>
                <c:pt idx="23012">
                  <c:v>0.93529950747307955</c:v>
                </c:pt>
                <c:pt idx="23013">
                  <c:v>0.27845908155771026</c:v>
                </c:pt>
                <c:pt idx="23014">
                  <c:v>1.6797273274726614</c:v>
                </c:pt>
                <c:pt idx="23015">
                  <c:v>2.3804170671953835</c:v>
                </c:pt>
                <c:pt idx="23016">
                  <c:v>2.2927836414850331</c:v>
                </c:pt>
                <c:pt idx="23017">
                  <c:v>2.8070154494075697E-2</c:v>
                </c:pt>
                <c:pt idx="23018">
                  <c:v>1.3294105816721578</c:v>
                </c:pt>
                <c:pt idx="23019">
                  <c:v>3.8692130153102799</c:v>
                </c:pt>
                <c:pt idx="23020">
                  <c:v>1.7235170641878312</c:v>
                </c:pt>
                <c:pt idx="23021">
                  <c:v>1.9424657477636782</c:v>
                </c:pt>
                <c:pt idx="23022">
                  <c:v>3.6064768908609657</c:v>
                </c:pt>
                <c:pt idx="23023">
                  <c:v>1.6359375907574925</c:v>
                </c:pt>
                <c:pt idx="23024">
                  <c:v>2.436499888307301</c:v>
                </c:pt>
                <c:pt idx="23025">
                  <c:v>0.72870360017824909</c:v>
                </c:pt>
                <c:pt idx="23026">
                  <c:v>2.0423957016333305</c:v>
                </c:pt>
                <c:pt idx="23027">
                  <c:v>1.1666009673299429</c:v>
                </c:pt>
                <c:pt idx="23028">
                  <c:v>0.37839259398200198</c:v>
                </c:pt>
                <c:pt idx="23029">
                  <c:v>1.3294105816721578</c:v>
                </c:pt>
                <c:pt idx="23030">
                  <c:v>2.1176246946243555</c:v>
                </c:pt>
                <c:pt idx="23031">
                  <c:v>3.2123681125035901</c:v>
                </c:pt>
                <c:pt idx="23032">
                  <c:v>3.2561567012979085</c:v>
                </c:pt>
                <c:pt idx="23033">
                  <c:v>2.7744707453518962</c:v>
                </c:pt>
                <c:pt idx="23034">
                  <c:v>4.2633172019842496</c:v>
                </c:pt>
                <c:pt idx="23035">
                  <c:v>1.7673068009030002</c:v>
                </c:pt>
                <c:pt idx="23036">
                  <c:v>1.4731302722569799</c:v>
                </c:pt>
                <c:pt idx="23037">
                  <c:v>0.27845908155771026</c:v>
                </c:pt>
                <c:pt idx="23038">
                  <c:v>2.5678679505319582</c:v>
                </c:pt>
                <c:pt idx="23039">
                  <c:v>4.8449411472458737</c:v>
                </c:pt>
                <c:pt idx="23040">
                  <c:v>3.9691464129424863</c:v>
                </c:pt>
                <c:pt idx="23041">
                  <c:v>3.049558498161375</c:v>
                </c:pt>
                <c:pt idx="23042">
                  <c:v>0.94765802335835259</c:v>
                </c:pt>
                <c:pt idx="23043">
                  <c:v>0.24702453175734512</c:v>
                </c:pt>
                <c:pt idx="23044">
                  <c:v>1.0228858684285262</c:v>
                </c:pt>
                <c:pt idx="23045">
                  <c:v>0.29080623302655528</c:v>
                </c:pt>
                <c:pt idx="23046">
                  <c:v>0.64112871843131558</c:v>
                </c:pt>
                <c:pt idx="23047">
                  <c:v>3.6502700713386891</c:v>
                </c:pt>
                <c:pt idx="23048">
                  <c:v>3.7378449530856228</c:v>
                </c:pt>
                <c:pt idx="23049">
                  <c:v>2.1614144313395247</c:v>
                </c:pt>
                <c:pt idx="23050">
                  <c:v>0.71635656350148913</c:v>
                </c:pt>
                <c:pt idx="23051">
                  <c:v>0.24702453175734512</c:v>
                </c:pt>
                <c:pt idx="23052">
                  <c:v>3.2123681125035901</c:v>
                </c:pt>
                <c:pt idx="23053">
                  <c:v>0.62877020254604254</c:v>
                </c:pt>
                <c:pt idx="23054">
                  <c:v>2.1176246946243555</c:v>
                </c:pt>
                <c:pt idx="23055">
                  <c:v>2.3804170671953835</c:v>
                </c:pt>
                <c:pt idx="23056">
                  <c:v>0.89151780620386945</c:v>
                </c:pt>
                <c:pt idx="23057">
                  <c:v>0.33459941350427863</c:v>
                </c:pt>
                <c:pt idx="23058">
                  <c:v>3.5312490457907924</c:v>
                </c:pt>
                <c:pt idx="23059">
                  <c:v>3.1809265603860317</c:v>
                </c:pt>
                <c:pt idx="23060">
                  <c:v>2.0423957016333305</c:v>
                </c:pt>
                <c:pt idx="23061">
                  <c:v>4.8449411472458737</c:v>
                </c:pt>
                <c:pt idx="23062">
                  <c:v>4.4070437800941802</c:v>
                </c:pt>
                <c:pt idx="23063">
                  <c:v>2.6868912719215579</c:v>
                </c:pt>
                <c:pt idx="23064">
                  <c:v>1.198035631922393</c:v>
                </c:pt>
                <c:pt idx="23065">
                  <c:v>2.0738349579091859</c:v>
                </c:pt>
                <c:pt idx="23066">
                  <c:v>3.6502700713386891</c:v>
                </c:pt>
                <c:pt idx="23067">
                  <c:v>2.3804170671953835</c:v>
                </c:pt>
                <c:pt idx="23068">
                  <c:v>0.84772462572614615</c:v>
                </c:pt>
                <c:pt idx="23069">
                  <c:v>3.9691464129424863</c:v>
                </c:pt>
                <c:pt idx="23070">
                  <c:v>1.6920846954370836</c:v>
                </c:pt>
                <c:pt idx="23071">
                  <c:v>0.553542357475869</c:v>
                </c:pt>
                <c:pt idx="23072">
                  <c:v>1.1666009673299429</c:v>
                </c:pt>
                <c:pt idx="23073">
                  <c:v>0.99143960983547785</c:v>
                </c:pt>
                <c:pt idx="23074">
                  <c:v>0.62877020254604254</c:v>
                </c:pt>
                <c:pt idx="23075">
                  <c:v>0.76014974397921253</c:v>
                </c:pt>
                <c:pt idx="23076">
                  <c:v>1.4293370917792565</c:v>
                </c:pt>
                <c:pt idx="23077">
                  <c:v>1.8672344589309504</c:v>
                </c:pt>
                <c:pt idx="23078">
                  <c:v>0.93529950747307955</c:v>
                </c:pt>
                <c:pt idx="23079">
                  <c:v>5.8835386083663694</c:v>
                </c:pt>
                <c:pt idx="23080">
                  <c:v>4.3509035629396964</c:v>
                </c:pt>
                <c:pt idx="23081">
                  <c:v>4.5698465069112872</c:v>
                </c:pt>
                <c:pt idx="23082">
                  <c:v>3.2123681125035901</c:v>
                </c:pt>
                <c:pt idx="23083">
                  <c:v>1.3732003183873274</c:v>
                </c:pt>
                <c:pt idx="23084">
                  <c:v>0.20323135127962177</c:v>
                </c:pt>
                <c:pt idx="23085">
                  <c:v>0.94765802335835259</c:v>
                </c:pt>
                <c:pt idx="23086">
                  <c:v>0.62877020254604254</c:v>
                </c:pt>
                <c:pt idx="23087">
                  <c:v>1.198035631922393</c:v>
                </c:pt>
                <c:pt idx="23088">
                  <c:v>2.436499888307301</c:v>
                </c:pt>
                <c:pt idx="23089">
                  <c:v>0.46596747572893543</c:v>
                </c:pt>
                <c:pt idx="23090">
                  <c:v>0.81628996113369579</c:v>
                </c:pt>
                <c:pt idx="23091">
                  <c:v>5.9834720059985749</c:v>
                </c:pt>
                <c:pt idx="23092">
                  <c:v>5.2390453339198446</c:v>
                </c:pt>
                <c:pt idx="23093">
                  <c:v>4.6259867240657702</c:v>
                </c:pt>
                <c:pt idx="23094">
                  <c:v>0.29080623302655528</c:v>
                </c:pt>
                <c:pt idx="23095">
                  <c:v>0.71635656350148913</c:v>
                </c:pt>
                <c:pt idx="23096">
                  <c:v>5.0077438740629807</c:v>
                </c:pt>
                <c:pt idx="23097">
                  <c:v>9.0363950601751597</c:v>
                </c:pt>
                <c:pt idx="23098">
                  <c:v>6.6279652804450997</c:v>
                </c:pt>
                <c:pt idx="23099">
                  <c:v>4.0881559592818695</c:v>
                </c:pt>
                <c:pt idx="23100">
                  <c:v>1.8110965376181696</c:v>
                </c:pt>
                <c:pt idx="23101">
                  <c:v>2.862050218782235</c:v>
                </c:pt>
                <c:pt idx="23102">
                  <c:v>0.50976065620665878</c:v>
                </c:pt>
                <c:pt idx="23103">
                  <c:v>1.6359375907574925</c:v>
                </c:pt>
                <c:pt idx="23104">
                  <c:v>2.436499888307301</c:v>
                </c:pt>
                <c:pt idx="23105">
                  <c:v>0.553542357475869</c:v>
                </c:pt>
                <c:pt idx="23106">
                  <c:v>2.3051318260826443</c:v>
                </c:pt>
                <c:pt idx="23107">
                  <c:v>2.4802930687850244</c:v>
                </c:pt>
                <c:pt idx="23108">
                  <c:v>0.67256338302376595</c:v>
                </c:pt>
                <c:pt idx="23109">
                  <c:v>4.3194574191387334</c:v>
                </c:pt>
                <c:pt idx="23110">
                  <c:v>5.0201023899482538</c:v>
                </c:pt>
                <c:pt idx="23111">
                  <c:v>1.9862554844788474</c:v>
                </c:pt>
                <c:pt idx="23112">
                  <c:v>0.27845908155771026</c:v>
                </c:pt>
                <c:pt idx="23113">
                  <c:v>1.9424657477636782</c:v>
                </c:pt>
                <c:pt idx="23114">
                  <c:v>1.6920846954370836</c:v>
                </c:pt>
                <c:pt idx="23115">
                  <c:v>1.1666009673299429</c:v>
                </c:pt>
                <c:pt idx="23116">
                  <c:v>0.86007166240290611</c:v>
                </c:pt>
                <c:pt idx="23117">
                  <c:v>0.67256338302376595</c:v>
                </c:pt>
                <c:pt idx="23118">
                  <c:v>1.5921490019631743</c:v>
                </c:pt>
                <c:pt idx="23119">
                  <c:v>2.1176246946243555</c:v>
                </c:pt>
                <c:pt idx="23120">
                  <c:v>2.730681008636727</c:v>
                </c:pt>
                <c:pt idx="23121">
                  <c:v>0.81628996113369579</c:v>
                </c:pt>
                <c:pt idx="23122">
                  <c:v>1.9548208198863972</c:v>
                </c:pt>
                <c:pt idx="23123">
                  <c:v>2.9619836164144417</c:v>
                </c:pt>
                <c:pt idx="23124">
                  <c:v>0.14709101933305341</c:v>
                </c:pt>
                <c:pt idx="23125">
                  <c:v>0.32225226203543356</c:v>
                </c:pt>
                <c:pt idx="23126">
                  <c:v>1.4607797918176659</c:v>
                </c:pt>
                <c:pt idx="23127">
                  <c:v>1.7673068009030002</c:v>
                </c:pt>
                <c:pt idx="23128">
                  <c:v>2.862050218782235</c:v>
                </c:pt>
                <c:pt idx="23129">
                  <c:v>2.5993117984912186</c:v>
                </c:pt>
                <c:pt idx="23130">
                  <c:v>0.27845908155771026</c:v>
                </c:pt>
                <c:pt idx="23131">
                  <c:v>1.8110965376181696</c:v>
                </c:pt>
                <c:pt idx="23132">
                  <c:v>2.0300452211940168</c:v>
                </c:pt>
                <c:pt idx="23133">
                  <c:v>1.9424657477636782</c:v>
                </c:pt>
                <c:pt idx="23134">
                  <c:v>0.71635656350148913</c:v>
                </c:pt>
                <c:pt idx="23135">
                  <c:v>0.89151780620386945</c:v>
                </c:pt>
                <c:pt idx="23136">
                  <c:v>2.6868912719215579</c:v>
                </c:pt>
                <c:pt idx="23137">
                  <c:v>2.2175569443357106</c:v>
                </c:pt>
                <c:pt idx="23138">
                  <c:v>0.32225226203543356</c:v>
                </c:pt>
                <c:pt idx="23139">
                  <c:v>0.94765802335835259</c:v>
                </c:pt>
                <c:pt idx="23140">
                  <c:v>1.8672344589309504</c:v>
                </c:pt>
                <c:pt idx="23141">
                  <c:v>2.5240862492627478</c:v>
                </c:pt>
                <c:pt idx="23142">
                  <c:v>0.93529950747307955</c:v>
                </c:pt>
                <c:pt idx="23143">
                  <c:v>1.8672344589309504</c:v>
                </c:pt>
                <c:pt idx="23144">
                  <c:v>3.0933516786390984</c:v>
                </c:pt>
                <c:pt idx="23145">
                  <c:v>1.4731302722569799</c:v>
                </c:pt>
                <c:pt idx="23146">
                  <c:v>0.64112871843131558</c:v>
                </c:pt>
                <c:pt idx="23147">
                  <c:v>2.7430291932343382</c:v>
                </c:pt>
                <c:pt idx="23148">
                  <c:v>0.15943817080189851</c:v>
                </c:pt>
                <c:pt idx="23149">
                  <c:v>0.84772462572614615</c:v>
                </c:pt>
                <c:pt idx="23150">
                  <c:v>1.0666675696977364</c:v>
                </c:pt>
                <c:pt idx="23151">
                  <c:v>2.4678886360656986</c:v>
                </c:pt>
                <c:pt idx="23152">
                  <c:v>0.62877020254604254</c:v>
                </c:pt>
                <c:pt idx="23153">
                  <c:v>1.0666675696977364</c:v>
                </c:pt>
                <c:pt idx="23154">
                  <c:v>2.5993117984912186</c:v>
                </c:pt>
                <c:pt idx="23155">
                  <c:v>2.8070154494075697E-2</c:v>
                </c:pt>
                <c:pt idx="23156">
                  <c:v>0.59733553795359229</c:v>
                </c:pt>
                <c:pt idx="23157">
                  <c:v>2.2489939047698639</c:v>
                </c:pt>
                <c:pt idx="23158">
                  <c:v>2.2489939047698639</c:v>
                </c:pt>
                <c:pt idx="23159">
                  <c:v>1.1542539306531829</c:v>
                </c:pt>
                <c:pt idx="23160">
                  <c:v>4.1005144751671425</c:v>
                </c:pt>
                <c:pt idx="23161">
                  <c:v>1.0228858684285262</c:v>
                </c:pt>
                <c:pt idx="23162">
                  <c:v>1.0666675696977364</c:v>
                </c:pt>
                <c:pt idx="23163">
                  <c:v>3.387525911443416</c:v>
                </c:pt>
                <c:pt idx="23164">
                  <c:v>3.8692130153102799</c:v>
                </c:pt>
                <c:pt idx="23165">
                  <c:v>4.6574328678667332</c:v>
                </c:pt>
                <c:pt idx="23166">
                  <c:v>4.2195355007150406</c:v>
                </c:pt>
                <c:pt idx="23167">
                  <c:v>2.6431015352063882</c:v>
                </c:pt>
                <c:pt idx="23168">
                  <c:v>2.5117392125859879</c:v>
                </c:pt>
                <c:pt idx="23169">
                  <c:v>2.8070154494075697E-2</c:v>
                </c:pt>
                <c:pt idx="23170">
                  <c:v>0.45362032426009036</c:v>
                </c:pt>
                <c:pt idx="23171">
                  <c:v>3.6188239275377261</c:v>
                </c:pt>
                <c:pt idx="23172">
                  <c:v>1.9986025211556073</c:v>
                </c:pt>
                <c:pt idx="23173">
                  <c:v>1.2103941478076663</c:v>
                </c:pt>
                <c:pt idx="23174">
                  <c:v>3.049558498161375</c:v>
                </c:pt>
                <c:pt idx="23175">
                  <c:v>2.1299820625887773</c:v>
                </c:pt>
                <c:pt idx="23176">
                  <c:v>2.1737637638579872</c:v>
                </c:pt>
                <c:pt idx="23177">
                  <c:v>1.2979690295545998</c:v>
                </c:pt>
                <c:pt idx="23178">
                  <c:v>4.1005144751671425</c:v>
                </c:pt>
                <c:pt idx="23179">
                  <c:v>1.1228076720601343</c:v>
                </c:pt>
                <c:pt idx="23180">
                  <c:v>2.2927836414850331</c:v>
                </c:pt>
                <c:pt idx="23181">
                  <c:v>1.4731302722569799</c:v>
                </c:pt>
                <c:pt idx="23182">
                  <c:v>0.20323135127962177</c:v>
                </c:pt>
                <c:pt idx="23183">
                  <c:v>2.1176246946243555</c:v>
                </c:pt>
                <c:pt idx="23184">
                  <c:v>2.4241528516305415</c:v>
                </c:pt>
                <c:pt idx="23185">
                  <c:v>3.2999464380130772</c:v>
                </c:pt>
                <c:pt idx="23186">
                  <c:v>2.2927836414850331</c:v>
                </c:pt>
                <c:pt idx="23187">
                  <c:v>2.862050218782235</c:v>
                </c:pt>
                <c:pt idx="23188">
                  <c:v>1.7673068009030002</c:v>
                </c:pt>
                <c:pt idx="23189">
                  <c:v>0.54119520600702387</c:v>
                </c:pt>
                <c:pt idx="23190">
                  <c:v>0.42217429525121219</c:v>
                </c:pt>
                <c:pt idx="23191">
                  <c:v>1.2856208449569886</c:v>
                </c:pt>
                <c:pt idx="23192">
                  <c:v>3.0809989023580822</c:v>
                </c:pt>
                <c:pt idx="23193">
                  <c:v>0.97909268795080273</c:v>
                </c:pt>
                <c:pt idx="23194">
                  <c:v>0.50976065620665878</c:v>
                </c:pt>
                <c:pt idx="23195">
                  <c:v>1.9548208198863972</c:v>
                </c:pt>
                <c:pt idx="23196">
                  <c:v>3.8815600519870395</c:v>
                </c:pt>
                <c:pt idx="23197">
                  <c:v>0.64112871843131558</c:v>
                </c:pt>
                <c:pt idx="23198">
                  <c:v>3.431315648158586</c:v>
                </c:pt>
                <c:pt idx="23199">
                  <c:v>6.9344945853721365</c:v>
                </c:pt>
                <c:pt idx="23200">
                  <c:v>3.6940517726078994</c:v>
                </c:pt>
                <c:pt idx="23201">
                  <c:v>1.7673068009030002</c:v>
                </c:pt>
                <c:pt idx="23202">
                  <c:v>2.7868223737120617</c:v>
                </c:pt>
                <c:pt idx="23203">
                  <c:v>1.6482915149593602</c:v>
                </c:pt>
                <c:pt idx="23204">
                  <c:v>0.45362032426009036</c:v>
                </c:pt>
                <c:pt idx="23205">
                  <c:v>1.198035631922393</c:v>
                </c:pt>
                <c:pt idx="23206">
                  <c:v>1.0790259707909244</c:v>
                </c:pt>
                <c:pt idx="23207">
                  <c:v>3.6188239275377261</c:v>
                </c:pt>
                <c:pt idx="23208">
                  <c:v>2.2175569443357106</c:v>
                </c:pt>
                <c:pt idx="23209">
                  <c:v>7.1863334971799017E-2</c:v>
                </c:pt>
                <c:pt idx="23210">
                  <c:v>1.2541873282853895</c:v>
                </c:pt>
                <c:pt idx="23211">
                  <c:v>0.553542357475869</c:v>
                </c:pt>
                <c:pt idx="23212">
                  <c:v>1.1666009673299429</c:v>
                </c:pt>
                <c:pt idx="23213">
                  <c:v>2.5117392125859879</c:v>
                </c:pt>
                <c:pt idx="23214">
                  <c:v>2.555522061776049</c:v>
                </c:pt>
                <c:pt idx="23215">
                  <c:v>2.3365664906750947</c:v>
                </c:pt>
                <c:pt idx="23216">
                  <c:v>1.4169900551024965</c:v>
                </c:pt>
                <c:pt idx="23217">
                  <c:v>2.862050218782235</c:v>
                </c:pt>
                <c:pt idx="23218">
                  <c:v>3.431315648158586</c:v>
                </c:pt>
                <c:pt idx="23219">
                  <c:v>3.2561567012979085</c:v>
                </c:pt>
                <c:pt idx="23220">
                  <c:v>3.0372091656429125</c:v>
                </c:pt>
                <c:pt idx="23221">
                  <c:v>1.1542539306531829</c:v>
                </c:pt>
                <c:pt idx="23222">
                  <c:v>0.77249678065597249</c:v>
                </c:pt>
                <c:pt idx="23223">
                  <c:v>3.1371448591168223</c:v>
                </c:pt>
                <c:pt idx="23224">
                  <c:v>5.4142065766222247</c:v>
                </c:pt>
                <c:pt idx="23225">
                  <c:v>3.1371448591168223</c:v>
                </c:pt>
                <c:pt idx="23226">
                  <c:v>0.81628996113369579</c:v>
                </c:pt>
                <c:pt idx="23227">
                  <c:v>0.37839259398200198</c:v>
                </c:pt>
                <c:pt idx="23228">
                  <c:v>1.8234527576617403</c:v>
                </c:pt>
                <c:pt idx="23229">
                  <c:v>0.32225226203543356</c:v>
                </c:pt>
                <c:pt idx="23230">
                  <c:v>0.15943817080189851</c:v>
                </c:pt>
                <c:pt idx="23231">
                  <c:v>1.6482915149593602</c:v>
                </c:pt>
                <c:pt idx="23232">
                  <c:v>3.5188951215889239</c:v>
                </c:pt>
                <c:pt idx="23233">
                  <c:v>0.29080623302655528</c:v>
                </c:pt>
                <c:pt idx="23234">
                  <c:v>0.58498838648474727</c:v>
                </c:pt>
                <c:pt idx="23235">
                  <c:v>0.10329789625137262</c:v>
                </c:pt>
                <c:pt idx="23236">
                  <c:v>3.4751053848737556</c:v>
                </c:pt>
                <c:pt idx="23237">
                  <c:v>2.2489939047698639</c:v>
                </c:pt>
                <c:pt idx="23238">
                  <c:v>0.32225226203543356</c:v>
                </c:pt>
                <c:pt idx="23239">
                  <c:v>0.49740202552930057</c:v>
                </c:pt>
                <c:pt idx="23240">
                  <c:v>0.59733553795359229</c:v>
                </c:pt>
                <c:pt idx="23241">
                  <c:v>1.2979690295545998</c:v>
                </c:pt>
                <c:pt idx="23242">
                  <c:v>5.2390453339198446</c:v>
                </c:pt>
                <c:pt idx="23243">
                  <c:v>5.2390453339198446</c:v>
                </c:pt>
                <c:pt idx="23244">
                  <c:v>0.10329789625137262</c:v>
                </c:pt>
                <c:pt idx="23245">
                  <c:v>3.6064768908609657</c:v>
                </c:pt>
                <c:pt idx="23246">
                  <c:v>2.9058399554974046</c:v>
                </c:pt>
                <c:pt idx="23247">
                  <c:v>4.6136396873890106</c:v>
                </c:pt>
                <c:pt idx="23248">
                  <c:v>3.9567878970572132</c:v>
                </c:pt>
                <c:pt idx="23249">
                  <c:v>2.730681008636727</c:v>
                </c:pt>
                <c:pt idx="23250">
                  <c:v>3.2561567012979085</c:v>
                </c:pt>
                <c:pt idx="23251">
                  <c:v>1.7235170641878312</c:v>
                </c:pt>
                <c:pt idx="23252">
                  <c:v>0.99143960983547785</c:v>
                </c:pt>
                <c:pt idx="23253">
                  <c:v>2.2489939047698639</c:v>
                </c:pt>
                <c:pt idx="23254">
                  <c:v>1.5921490019631743</c:v>
                </c:pt>
                <c:pt idx="23255">
                  <c:v>1.5483592652480049</c:v>
                </c:pt>
                <c:pt idx="23256">
                  <c:v>2.2927836414850331</c:v>
                </c:pt>
                <c:pt idx="23257">
                  <c:v>5.5770093034393318</c:v>
                </c:pt>
                <c:pt idx="23258">
                  <c:v>1.7673068009030002</c:v>
                </c:pt>
                <c:pt idx="23259">
                  <c:v>1.9110276394086738</c:v>
                </c:pt>
                <c:pt idx="23260">
                  <c:v>1.1228076720601343</c:v>
                </c:pt>
                <c:pt idx="23261">
                  <c:v>0.54119520600702387</c:v>
                </c:pt>
                <c:pt idx="23262">
                  <c:v>0.58498838648474727</c:v>
                </c:pt>
                <c:pt idx="23263">
                  <c:v>3.3560878030884123</c:v>
                </c:pt>
                <c:pt idx="23264">
                  <c:v>3.0057653176836516</c:v>
                </c:pt>
                <c:pt idx="23265">
                  <c:v>0.14709101933305341</c:v>
                </c:pt>
                <c:pt idx="23266">
                  <c:v>2.1176246946243555</c:v>
                </c:pt>
                <c:pt idx="23267">
                  <c:v>0.27845908155771026</c:v>
                </c:pt>
                <c:pt idx="23268">
                  <c:v>1.4607797918176659</c:v>
                </c:pt>
                <c:pt idx="23269">
                  <c:v>1.5921490019631743</c:v>
                </c:pt>
                <c:pt idx="23270">
                  <c:v>2.3927181870380907</c:v>
                </c:pt>
                <c:pt idx="23271">
                  <c:v>0.81628996113369579</c:v>
                </c:pt>
                <c:pt idx="23272">
                  <c:v>1.1666009673299429</c:v>
                </c:pt>
                <c:pt idx="23273">
                  <c:v>0.20323135127962177</c:v>
                </c:pt>
                <c:pt idx="23274">
                  <c:v>5.0201023899482538</c:v>
                </c:pt>
                <c:pt idx="23275">
                  <c:v>2.261350124813434</c:v>
                </c:pt>
                <c:pt idx="23276">
                  <c:v>2.7430291932343382</c:v>
                </c:pt>
                <c:pt idx="23277">
                  <c:v>3.4436626848353455</c:v>
                </c:pt>
                <c:pt idx="23278">
                  <c:v>2.6992474919651279</c:v>
                </c:pt>
                <c:pt idx="23279">
                  <c:v>2.9619836164144417</c:v>
                </c:pt>
                <c:pt idx="23280">
                  <c:v>0.54119520600702387</c:v>
                </c:pt>
                <c:pt idx="23281">
                  <c:v>1.8234527576617403</c:v>
                </c:pt>
                <c:pt idx="23282">
                  <c:v>1.035232790313201</c:v>
                </c:pt>
                <c:pt idx="23283">
                  <c:v>2.9496296922125733</c:v>
                </c:pt>
                <c:pt idx="23284">
                  <c:v>3.2999464380130772</c:v>
                </c:pt>
                <c:pt idx="23285">
                  <c:v>2.2489939047698639</c:v>
                </c:pt>
                <c:pt idx="23286">
                  <c:v>4.0005810775349362</c:v>
                </c:pt>
                <c:pt idx="23287">
                  <c:v>0.71635656350148913</c:v>
                </c:pt>
                <c:pt idx="23288">
                  <c:v>1.1542539306531829</c:v>
                </c:pt>
                <c:pt idx="23289">
                  <c:v>1.2856208449569886</c:v>
                </c:pt>
                <c:pt idx="23290">
                  <c:v>3.0372091656429125</c:v>
                </c:pt>
                <c:pt idx="23291">
                  <c:v>1.0790259707909244</c:v>
                </c:pt>
                <c:pt idx="23292">
                  <c:v>3.2561567012979085</c:v>
                </c:pt>
                <c:pt idx="23293">
                  <c:v>3.2123681125035901</c:v>
                </c:pt>
                <c:pt idx="23294">
                  <c:v>3.2561567012979085</c:v>
                </c:pt>
                <c:pt idx="23295">
                  <c:v>0.29080623302655528</c:v>
                </c:pt>
                <c:pt idx="23296">
                  <c:v>0.58498838648474727</c:v>
                </c:pt>
                <c:pt idx="23297">
                  <c:v>1.2541873282853895</c:v>
                </c:pt>
                <c:pt idx="23298">
                  <c:v>0.37839259398200198</c:v>
                </c:pt>
                <c:pt idx="23299">
                  <c:v>0.84772462572614615</c:v>
                </c:pt>
                <c:pt idx="23300">
                  <c:v>2.6868912719215579</c:v>
                </c:pt>
                <c:pt idx="23301">
                  <c:v>0.81628996113369579</c:v>
                </c:pt>
                <c:pt idx="23302">
                  <c:v>0.54119520600702387</c:v>
                </c:pt>
                <c:pt idx="23303">
                  <c:v>1.6359375907574925</c:v>
                </c:pt>
                <c:pt idx="23304">
                  <c:v>1.8234527576617403</c:v>
                </c:pt>
                <c:pt idx="23305">
                  <c:v>0.89151780620386945</c:v>
                </c:pt>
                <c:pt idx="23306">
                  <c:v>0.93529950747307955</c:v>
                </c:pt>
                <c:pt idx="23307">
                  <c:v>0.40982714378236712</c:v>
                </c:pt>
                <c:pt idx="23308">
                  <c:v>1.2541873282853895</c:v>
                </c:pt>
                <c:pt idx="23309">
                  <c:v>1.9110276394086738</c:v>
                </c:pt>
                <c:pt idx="23310">
                  <c:v>0.40982714378236712</c:v>
                </c:pt>
                <c:pt idx="23311">
                  <c:v>0.93529950747307955</c:v>
                </c:pt>
                <c:pt idx="23312">
                  <c:v>1.4169900551024965</c:v>
                </c:pt>
                <c:pt idx="23313">
                  <c:v>0.77249678065597249</c:v>
                </c:pt>
                <c:pt idx="23314">
                  <c:v>1.3417622100323232</c:v>
                </c:pt>
                <c:pt idx="23315">
                  <c:v>0.58498838648474727</c:v>
                </c:pt>
                <c:pt idx="23316">
                  <c:v>1.7796595771840169</c:v>
                </c:pt>
                <c:pt idx="23317">
                  <c:v>0.99143960983547785</c:v>
                </c:pt>
                <c:pt idx="23318">
                  <c:v>2.0738349579091859</c:v>
                </c:pt>
                <c:pt idx="23319">
                  <c:v>0.46596747572893543</c:v>
                </c:pt>
                <c:pt idx="23320">
                  <c:v>0.81628996113369579</c:v>
                </c:pt>
                <c:pt idx="23321">
                  <c:v>0.76014974397921253</c:v>
                </c:pt>
                <c:pt idx="23322">
                  <c:v>2.0423957016333305</c:v>
                </c:pt>
                <c:pt idx="23323">
                  <c:v>2.261350124813434</c:v>
                </c:pt>
                <c:pt idx="23324">
                  <c:v>1.7235170641878312</c:v>
                </c:pt>
                <c:pt idx="23325">
                  <c:v>2.4241528516305415</c:v>
                </c:pt>
                <c:pt idx="23326">
                  <c:v>1.5921490019631743</c:v>
                </c:pt>
                <c:pt idx="23327">
                  <c:v>0.72870360017824909</c:v>
                </c:pt>
                <c:pt idx="23328">
                  <c:v>0.72870360017824909</c:v>
                </c:pt>
                <c:pt idx="23329">
                  <c:v>0.81628996113369579</c:v>
                </c:pt>
                <c:pt idx="23330">
                  <c:v>0.20323135127962177</c:v>
                </c:pt>
                <c:pt idx="23331">
                  <c:v>2.2927836414850331</c:v>
                </c:pt>
                <c:pt idx="23332">
                  <c:v>0.27845908155771026</c:v>
                </c:pt>
                <c:pt idx="23333">
                  <c:v>2.555522061776049</c:v>
                </c:pt>
                <c:pt idx="23334">
                  <c:v>1.3294105816721578</c:v>
                </c:pt>
                <c:pt idx="23335">
                  <c:v>1.7235170641878312</c:v>
                </c:pt>
                <c:pt idx="23336">
                  <c:v>1.9110276394086738</c:v>
                </c:pt>
                <c:pt idx="23337">
                  <c:v>3.0933516786390984</c:v>
                </c:pt>
                <c:pt idx="23338">
                  <c:v>0.84772462572614615</c:v>
                </c:pt>
                <c:pt idx="23339">
                  <c:v>0.24702453175734512</c:v>
                </c:pt>
                <c:pt idx="23340">
                  <c:v>0.59733553795359229</c:v>
                </c:pt>
                <c:pt idx="23341">
                  <c:v>2.8306155541897851</c:v>
                </c:pt>
                <c:pt idx="23342">
                  <c:v>0.32225226203543356</c:v>
                </c:pt>
                <c:pt idx="23343">
                  <c:v>0.37839259398200198</c:v>
                </c:pt>
                <c:pt idx="23344">
                  <c:v>0.90386484288062929</c:v>
                </c:pt>
                <c:pt idx="23345">
                  <c:v>1.5045695285328353</c:v>
                </c:pt>
                <c:pt idx="23346">
                  <c:v>3.8692130153102799</c:v>
                </c:pt>
                <c:pt idx="23347">
                  <c:v>4.4384784446866306</c:v>
                </c:pt>
                <c:pt idx="23348">
                  <c:v>6.4090108572649962</c:v>
                </c:pt>
                <c:pt idx="23349">
                  <c:v>3.6502700713386891</c:v>
                </c:pt>
                <c:pt idx="23350">
                  <c:v>1.4607797918176659</c:v>
                </c:pt>
                <c:pt idx="23351">
                  <c:v>1.0666675696977364</c:v>
                </c:pt>
                <c:pt idx="23352">
                  <c:v>1.7235170641878312</c:v>
                </c:pt>
                <c:pt idx="23353">
                  <c:v>0.90386484288062929</c:v>
                </c:pt>
                <c:pt idx="23354">
                  <c:v>0.23466590107998689</c:v>
                </c:pt>
                <c:pt idx="23355">
                  <c:v>2.4241528516305415</c:v>
                </c:pt>
                <c:pt idx="23356">
                  <c:v>0.49740202552930057</c:v>
                </c:pt>
                <c:pt idx="23357">
                  <c:v>7.1863334971799017E-2</c:v>
                </c:pt>
                <c:pt idx="23358">
                  <c:v>1.5921490019631743</c:v>
                </c:pt>
                <c:pt idx="23359">
                  <c:v>1.5607051540039136</c:v>
                </c:pt>
                <c:pt idx="23360">
                  <c:v>3.0057653176836516</c:v>
                </c:pt>
                <c:pt idx="23361">
                  <c:v>1.3855553905100464</c:v>
                </c:pt>
                <c:pt idx="23362">
                  <c:v>2.1299820625887773</c:v>
                </c:pt>
                <c:pt idx="23363">
                  <c:v>3.4874558653130689</c:v>
                </c:pt>
                <c:pt idx="23364">
                  <c:v>1.4293370917792565</c:v>
                </c:pt>
                <c:pt idx="23365">
                  <c:v>0.99143960983547785</c:v>
                </c:pt>
                <c:pt idx="23366">
                  <c:v>0.77249678065597249</c:v>
                </c:pt>
                <c:pt idx="23367">
                  <c:v>1.5169234527347033</c:v>
                </c:pt>
                <c:pt idx="23368">
                  <c:v>0.15943817080189851</c:v>
                </c:pt>
                <c:pt idx="23369">
                  <c:v>3.8692130153102799</c:v>
                </c:pt>
                <c:pt idx="23370">
                  <c:v>0.553542357475869</c:v>
                </c:pt>
                <c:pt idx="23371">
                  <c:v>0.59733553795359229</c:v>
                </c:pt>
                <c:pt idx="23372">
                  <c:v>0.36603396330464372</c:v>
                </c:pt>
                <c:pt idx="23373">
                  <c:v>0.33459941350427863</c:v>
                </c:pt>
                <c:pt idx="23374">
                  <c:v>0.42217429525121219</c:v>
                </c:pt>
                <c:pt idx="23375">
                  <c:v>2.0423957016333305</c:v>
                </c:pt>
                <c:pt idx="23376">
                  <c:v>1.6044983344816368</c:v>
                </c:pt>
                <c:pt idx="23377">
                  <c:v>0.58498838648474727</c:v>
                </c:pt>
                <c:pt idx="23378">
                  <c:v>0.64112871843131558</c:v>
                </c:pt>
                <c:pt idx="23379">
                  <c:v>1.8548862743333394</c:v>
                </c:pt>
                <c:pt idx="23380">
                  <c:v>3.2123681125035901</c:v>
                </c:pt>
                <c:pt idx="23381">
                  <c:v>2.9496296922125733</c:v>
                </c:pt>
                <c:pt idx="23382">
                  <c:v>2.0300452211940168</c:v>
                </c:pt>
                <c:pt idx="23383">
                  <c:v>3.1685783757884209</c:v>
                </c:pt>
                <c:pt idx="23384">
                  <c:v>2.2052041680546943</c:v>
                </c:pt>
                <c:pt idx="23385">
                  <c:v>4.5260533264335638</c:v>
                </c:pt>
                <c:pt idx="23386">
                  <c:v>2.2052041680546943</c:v>
                </c:pt>
                <c:pt idx="23387">
                  <c:v>0.14709101933305341</c:v>
                </c:pt>
                <c:pt idx="23388">
                  <c:v>0.68492189890903887</c:v>
                </c:pt>
                <c:pt idx="23389">
                  <c:v>0.86007166240290611</c:v>
                </c:pt>
                <c:pt idx="23390">
                  <c:v>3.0933516786390984</c:v>
                </c:pt>
                <c:pt idx="23391">
                  <c:v>2.7868223737120617</c:v>
                </c:pt>
                <c:pt idx="23392">
                  <c:v>3.049558498161375</c:v>
                </c:pt>
                <c:pt idx="23393">
                  <c:v>3.5312490457907924</c:v>
                </c:pt>
                <c:pt idx="23394">
                  <c:v>1.8672344589309504</c:v>
                </c:pt>
                <c:pt idx="23395">
                  <c:v>3.3560878030884123</c:v>
                </c:pt>
                <c:pt idx="23396">
                  <c:v>1.6797273274726614</c:v>
                </c:pt>
                <c:pt idx="23397">
                  <c:v>0.11564499032417513</c:v>
                </c:pt>
                <c:pt idx="23398">
                  <c:v>1.0666675696977364</c:v>
                </c:pt>
                <c:pt idx="23399">
                  <c:v>1.198035631922393</c:v>
                </c:pt>
                <c:pt idx="23400">
                  <c:v>1.6482915149593602</c:v>
                </c:pt>
                <c:pt idx="23401">
                  <c:v>0.11564499032417513</c:v>
                </c:pt>
                <c:pt idx="23402">
                  <c:v>0.62877020254604254</c:v>
                </c:pt>
                <c:pt idx="23403">
                  <c:v>0.42217429525121219</c:v>
                </c:pt>
                <c:pt idx="23404">
                  <c:v>0.11564499032417513</c:v>
                </c:pt>
                <c:pt idx="23405">
                  <c:v>0.72870360017824909</c:v>
                </c:pt>
                <c:pt idx="23406">
                  <c:v>0.37839259398200198</c:v>
                </c:pt>
                <c:pt idx="23407">
                  <c:v>0.33459941350427863</c:v>
                </c:pt>
                <c:pt idx="23408">
                  <c:v>2.0738349579091859</c:v>
                </c:pt>
                <c:pt idx="23409">
                  <c:v>3.9567878970572132</c:v>
                </c:pt>
                <c:pt idx="23410">
                  <c:v>4.0005810775349362</c:v>
                </c:pt>
                <c:pt idx="23411">
                  <c:v>1.5169234527347033</c:v>
                </c:pt>
                <c:pt idx="23412">
                  <c:v>1.2541873282853895</c:v>
                </c:pt>
                <c:pt idx="23413">
                  <c:v>2.3365664906750947</c:v>
                </c:pt>
                <c:pt idx="23414">
                  <c:v>0.72870360017824909</c:v>
                </c:pt>
                <c:pt idx="23415">
                  <c:v>2.0300452211940168</c:v>
                </c:pt>
                <c:pt idx="23416">
                  <c:v>1.1104607501754598</c:v>
                </c:pt>
                <c:pt idx="23417">
                  <c:v>2.2052041680546943</c:v>
                </c:pt>
                <c:pt idx="23418">
                  <c:v>2.6431015352063882</c:v>
                </c:pt>
                <c:pt idx="23419">
                  <c:v>0.62877020254604254</c:v>
                </c:pt>
                <c:pt idx="23420">
                  <c:v>0.49740202552930057</c:v>
                </c:pt>
                <c:pt idx="23421">
                  <c:v>2.4241528516305415</c:v>
                </c:pt>
                <c:pt idx="23422">
                  <c:v>3.0933516786390984</c:v>
                </c:pt>
                <c:pt idx="23423">
                  <c:v>2.862050218782235</c:v>
                </c:pt>
                <c:pt idx="23424">
                  <c:v>0.45362032426009036</c:v>
                </c:pt>
                <c:pt idx="23425">
                  <c:v>1.5723025983647637E-2</c:v>
                </c:pt>
                <c:pt idx="23426">
                  <c:v>1.8110965376181696</c:v>
                </c:pt>
                <c:pt idx="23427">
                  <c:v>1.2856208449569886</c:v>
                </c:pt>
                <c:pt idx="23428">
                  <c:v>4.2195355007150406</c:v>
                </c:pt>
                <c:pt idx="23429">
                  <c:v>2.862050218782235</c:v>
                </c:pt>
                <c:pt idx="23430">
                  <c:v>0.62877020254604254</c:v>
                </c:pt>
                <c:pt idx="23431">
                  <c:v>0.59733553795359229</c:v>
                </c:pt>
                <c:pt idx="23432">
                  <c:v>0.45362032426009036</c:v>
                </c:pt>
                <c:pt idx="23433">
                  <c:v>1.4293370917792565</c:v>
                </c:pt>
                <c:pt idx="23434">
                  <c:v>0.32225226203543356</c:v>
                </c:pt>
                <c:pt idx="23435">
                  <c:v>1.7235170641878312</c:v>
                </c:pt>
                <c:pt idx="23436">
                  <c:v>1.9986025211556073</c:v>
                </c:pt>
                <c:pt idx="23437">
                  <c:v>0.37839259398200198</c:v>
                </c:pt>
                <c:pt idx="23438">
                  <c:v>3.3560878030884123</c:v>
                </c:pt>
                <c:pt idx="23439">
                  <c:v>4.8887228485150835</c:v>
                </c:pt>
                <c:pt idx="23440">
                  <c:v>4.1443076556448668</c:v>
                </c:pt>
                <c:pt idx="23441">
                  <c:v>2.7868223737120617</c:v>
                </c:pt>
                <c:pt idx="23442">
                  <c:v>3.2685129213414785</c:v>
                </c:pt>
                <c:pt idx="23443">
                  <c:v>1.7796595771840169</c:v>
                </c:pt>
                <c:pt idx="23444">
                  <c:v>0.49740202552930057</c:v>
                </c:pt>
                <c:pt idx="23445">
                  <c:v>2.3489250065603677</c:v>
                </c:pt>
                <c:pt idx="23446">
                  <c:v>1.2541873282853895</c:v>
                </c:pt>
                <c:pt idx="23447">
                  <c:v>4.5698465069112872</c:v>
                </c:pt>
                <c:pt idx="23448">
                  <c:v>0.64112871843131558</c:v>
                </c:pt>
                <c:pt idx="23449">
                  <c:v>4.0881559592818695</c:v>
                </c:pt>
                <c:pt idx="23450">
                  <c:v>3.4751053848737556</c:v>
                </c:pt>
                <c:pt idx="23451">
                  <c:v>2.5117392125859879</c:v>
                </c:pt>
                <c:pt idx="23452">
                  <c:v>3.7378449530856228</c:v>
                </c:pt>
                <c:pt idx="23453">
                  <c:v>0.81628996113369579</c:v>
                </c:pt>
                <c:pt idx="23454">
                  <c:v>0.553542357475869</c:v>
                </c:pt>
                <c:pt idx="23455">
                  <c:v>0.32225226203543356</c:v>
                </c:pt>
                <c:pt idx="23456">
                  <c:v>0.81628996113369579</c:v>
                </c:pt>
                <c:pt idx="23457">
                  <c:v>0.46596747572893543</c:v>
                </c:pt>
                <c:pt idx="23458">
                  <c:v>2.0423957016333305</c:v>
                </c:pt>
                <c:pt idx="23459">
                  <c:v>1.7358663967062937</c:v>
                </c:pt>
                <c:pt idx="23460">
                  <c:v>1.6482915149593602</c:v>
                </c:pt>
                <c:pt idx="23461">
                  <c:v>0.64112871843131558</c:v>
                </c:pt>
                <c:pt idx="23462">
                  <c:v>0.23466590107998689</c:v>
                </c:pt>
                <c:pt idx="23463">
                  <c:v>0.77249678065597249</c:v>
                </c:pt>
                <c:pt idx="23464">
                  <c:v>0.93529950747307955</c:v>
                </c:pt>
                <c:pt idx="23465">
                  <c:v>1.1104607501754598</c:v>
                </c:pt>
                <c:pt idx="23466">
                  <c:v>2.8182604820670658</c:v>
                </c:pt>
                <c:pt idx="23467">
                  <c:v>0.93529950747307955</c:v>
                </c:pt>
                <c:pt idx="23468">
                  <c:v>2.0300452211940168</c:v>
                </c:pt>
                <c:pt idx="23469">
                  <c:v>1.4607797918176659</c:v>
                </c:pt>
                <c:pt idx="23470">
                  <c:v>3.6064768908609657</c:v>
                </c:pt>
                <c:pt idx="23471">
                  <c:v>1.198035631922393</c:v>
                </c:pt>
                <c:pt idx="23472">
                  <c:v>2.5117392125859879</c:v>
                </c:pt>
                <c:pt idx="23473">
                  <c:v>3.8254198348325561</c:v>
                </c:pt>
                <c:pt idx="23474">
                  <c:v>0.40982714378236712</c:v>
                </c:pt>
                <c:pt idx="23475">
                  <c:v>0.81628996113369579</c:v>
                </c:pt>
                <c:pt idx="23476">
                  <c:v>0.68492189890903887</c:v>
                </c:pt>
                <c:pt idx="23477">
                  <c:v>1.0228858684285262</c:v>
                </c:pt>
                <c:pt idx="23478">
                  <c:v>0.37839259398200198</c:v>
                </c:pt>
                <c:pt idx="23479">
                  <c:v>1.4169900551024965</c:v>
                </c:pt>
                <c:pt idx="23480">
                  <c:v>3.7378449530856228</c:v>
                </c:pt>
                <c:pt idx="23481">
                  <c:v>7.1863334971799017E-2</c:v>
                </c:pt>
                <c:pt idx="23482">
                  <c:v>0.67256338302376595</c:v>
                </c:pt>
                <c:pt idx="23483">
                  <c:v>3.5626848583040935</c:v>
                </c:pt>
                <c:pt idx="23484">
                  <c:v>2.0738349579091859</c:v>
                </c:pt>
                <c:pt idx="23485">
                  <c:v>2.8182604820670658</c:v>
                </c:pt>
                <c:pt idx="23486">
                  <c:v>2.4241528516305415</c:v>
                </c:pt>
                <c:pt idx="23487">
                  <c:v>2.0861888821110539</c:v>
                </c:pt>
                <c:pt idx="23488">
                  <c:v>2.3489250065603677</c:v>
                </c:pt>
                <c:pt idx="23489">
                  <c:v>2.261350124813434</c:v>
                </c:pt>
                <c:pt idx="23490">
                  <c:v>2.9181904359367183</c:v>
                </c:pt>
                <c:pt idx="23491">
                  <c:v>0.50976065620665878</c:v>
                </c:pt>
                <c:pt idx="23492">
                  <c:v>3.2685129213414785</c:v>
                </c:pt>
                <c:pt idx="23493">
                  <c:v>3.6626171080154495</c:v>
                </c:pt>
                <c:pt idx="23494">
                  <c:v>5.4142065766222247</c:v>
                </c:pt>
                <c:pt idx="23495">
                  <c:v>2.9619836164144417</c:v>
                </c:pt>
                <c:pt idx="23496">
                  <c:v>3.3998809835661357</c:v>
                </c:pt>
                <c:pt idx="23497">
                  <c:v>0.36603396330464372</c:v>
                </c:pt>
                <c:pt idx="23498">
                  <c:v>1.1104607501754598</c:v>
                </c:pt>
                <c:pt idx="23499">
                  <c:v>0.10329789625137262</c:v>
                </c:pt>
                <c:pt idx="23500">
                  <c:v>1.035232790313201</c:v>
                </c:pt>
                <c:pt idx="23501">
                  <c:v>0.50976065620665878</c:v>
                </c:pt>
                <c:pt idx="23502">
                  <c:v>1.2856208449569886</c:v>
                </c:pt>
                <c:pt idx="23503">
                  <c:v>3.9567878970572132</c:v>
                </c:pt>
                <c:pt idx="23504">
                  <c:v>0.24702453175734512</c:v>
                </c:pt>
                <c:pt idx="23505">
                  <c:v>0.11564499032417513</c:v>
                </c:pt>
                <c:pt idx="23506">
                  <c:v>2.3365664906750947</c:v>
                </c:pt>
                <c:pt idx="23507">
                  <c:v>3.0809989023580822</c:v>
                </c:pt>
                <c:pt idx="23508">
                  <c:v>0.20323135127962177</c:v>
                </c:pt>
                <c:pt idx="23509">
                  <c:v>2.4678886360656986</c:v>
                </c:pt>
                <c:pt idx="23510">
                  <c:v>2.730681008636727</c:v>
                </c:pt>
                <c:pt idx="23511">
                  <c:v>2.9496296922125733</c:v>
                </c:pt>
                <c:pt idx="23512">
                  <c:v>1.4607797918176659</c:v>
                </c:pt>
                <c:pt idx="23513">
                  <c:v>5.1391119362876374</c:v>
                </c:pt>
                <c:pt idx="23514">
                  <c:v>5.9504715773649297E-2</c:v>
                </c:pt>
                <c:pt idx="23515">
                  <c:v>5.4456412412146751</c:v>
                </c:pt>
                <c:pt idx="23516">
                  <c:v>1.5921490019631743</c:v>
                </c:pt>
                <c:pt idx="23517">
                  <c:v>1.8548862743333394</c:v>
                </c:pt>
                <c:pt idx="23518">
                  <c:v>0.90386484288062929</c:v>
                </c:pt>
                <c:pt idx="23519">
                  <c:v>2.6116611310096816</c:v>
                </c:pt>
                <c:pt idx="23520">
                  <c:v>2.3489250065603677</c:v>
                </c:pt>
                <c:pt idx="23521">
                  <c:v>1.9110276394086738</c:v>
                </c:pt>
                <c:pt idx="23522">
                  <c:v>1.2103941478076663</c:v>
                </c:pt>
                <c:pt idx="23523">
                  <c:v>0.64112871843131558</c:v>
                </c:pt>
                <c:pt idx="23524">
                  <c:v>0.11564499032417513</c:v>
                </c:pt>
                <c:pt idx="23525">
                  <c:v>0.10329789625137262</c:v>
                </c:pt>
                <c:pt idx="23526">
                  <c:v>2.0861888821110539</c:v>
                </c:pt>
                <c:pt idx="23527">
                  <c:v>1.035232790313201</c:v>
                </c:pt>
                <c:pt idx="23528">
                  <c:v>1.5607051540039136</c:v>
                </c:pt>
                <c:pt idx="23529">
                  <c:v>0.29080623302655528</c:v>
                </c:pt>
                <c:pt idx="23530">
                  <c:v>1.5921490019631743</c:v>
                </c:pt>
                <c:pt idx="23531">
                  <c:v>1.0228858684285262</c:v>
                </c:pt>
                <c:pt idx="23532">
                  <c:v>0.72870360017824909</c:v>
                </c:pt>
                <c:pt idx="23533">
                  <c:v>0.89151780620386945</c:v>
                </c:pt>
                <c:pt idx="23534">
                  <c:v>0.54119520600702387</c:v>
                </c:pt>
                <c:pt idx="23535">
                  <c:v>2.6868912719215579</c:v>
                </c:pt>
                <c:pt idx="23536">
                  <c:v>4.6136396873890106</c:v>
                </c:pt>
                <c:pt idx="23537">
                  <c:v>4.7450077496136673</c:v>
                </c:pt>
                <c:pt idx="23538">
                  <c:v>0.24702453175734512</c:v>
                </c:pt>
                <c:pt idx="23539">
                  <c:v>2.2175569443357106</c:v>
                </c:pt>
                <c:pt idx="23540">
                  <c:v>4.3632505996164559</c:v>
                </c:pt>
                <c:pt idx="23541">
                  <c:v>4.8449411472458737</c:v>
                </c:pt>
                <c:pt idx="23542">
                  <c:v>0.50976065620665878</c:v>
                </c:pt>
                <c:pt idx="23543">
                  <c:v>2.7744707453518962</c:v>
                </c:pt>
                <c:pt idx="23544">
                  <c:v>2.2052041680546943</c:v>
                </c:pt>
                <c:pt idx="23545">
                  <c:v>1.9548208198863972</c:v>
                </c:pt>
                <c:pt idx="23546">
                  <c:v>0.36603396330464372</c:v>
                </c:pt>
                <c:pt idx="23547">
                  <c:v>3.387525911443416</c:v>
                </c:pt>
                <c:pt idx="23548">
                  <c:v>1.5483592652480049</c:v>
                </c:pt>
                <c:pt idx="23549">
                  <c:v>3.3437361747282472</c:v>
                </c:pt>
                <c:pt idx="23550">
                  <c:v>6.2338610937711287</c:v>
                </c:pt>
                <c:pt idx="23551">
                  <c:v>2.5993117984912186</c:v>
                </c:pt>
                <c:pt idx="23552">
                  <c:v>2.555522061776049</c:v>
                </c:pt>
                <c:pt idx="23553">
                  <c:v>1.5723025983647637E-2</c:v>
                </c:pt>
                <c:pt idx="23554">
                  <c:v>2.9619836164144417</c:v>
                </c:pt>
                <c:pt idx="23555">
                  <c:v>7.9102227173077315</c:v>
                </c:pt>
                <c:pt idx="23556">
                  <c:v>5.1514704521729113</c:v>
                </c:pt>
                <c:pt idx="23557">
                  <c:v>0.86007166240290611</c:v>
                </c:pt>
                <c:pt idx="23558">
                  <c:v>3.0933516786390984</c:v>
                </c:pt>
                <c:pt idx="23559">
                  <c:v>1.5169234527347033</c:v>
                </c:pt>
                <c:pt idx="23560">
                  <c:v>2.9181904359367183</c:v>
                </c:pt>
                <c:pt idx="23561">
                  <c:v>2.7430291932343382</c:v>
                </c:pt>
                <c:pt idx="23562">
                  <c:v>1.035232790313201</c:v>
                </c:pt>
                <c:pt idx="23563">
                  <c:v>7.1863334971799017E-2</c:v>
                </c:pt>
                <c:pt idx="23564">
                  <c:v>2.6431015352063882</c:v>
                </c:pt>
                <c:pt idx="23565">
                  <c:v>2.9058399554974046</c:v>
                </c:pt>
                <c:pt idx="23566">
                  <c:v>2.9058399554974046</c:v>
                </c:pt>
                <c:pt idx="23567">
                  <c:v>5.1829051167653617</c:v>
                </c:pt>
                <c:pt idx="23568">
                  <c:v>7.7227029587200775</c:v>
                </c:pt>
                <c:pt idx="23569">
                  <c:v>13.678108299903965</c:v>
                </c:pt>
                <c:pt idx="23570">
                  <c:v>9.2991311846244713</c:v>
                </c:pt>
                <c:pt idx="23571">
                  <c:v>4.701214569135943</c:v>
                </c:pt>
                <c:pt idx="23572">
                  <c:v>3.7816381335633462</c:v>
                </c:pt>
                <c:pt idx="23573">
                  <c:v>1.4607797918176659</c:v>
                </c:pt>
                <c:pt idx="23574">
                  <c:v>1.6359375907574925</c:v>
                </c:pt>
                <c:pt idx="23575">
                  <c:v>6.3775761926725458</c:v>
                </c:pt>
                <c:pt idx="23576">
                  <c:v>15.31064689702071</c:v>
                </c:pt>
                <c:pt idx="23577">
                  <c:v>25.688884521687783</c:v>
                </c:pt>
                <c:pt idx="23578">
                  <c:v>21.616405717472343</c:v>
                </c:pt>
                <c:pt idx="23579">
                  <c:v>12.98978051982907</c:v>
                </c:pt>
                <c:pt idx="23580">
                  <c:v>5.3704133961445013</c:v>
                </c:pt>
                <c:pt idx="23581">
                  <c:v>5.9504715773649297E-2</c:v>
                </c:pt>
                <c:pt idx="23582">
                  <c:v>8.5109228112765312</c:v>
                </c:pt>
                <c:pt idx="23583">
                  <c:v>15.429755164553308</c:v>
                </c:pt>
                <c:pt idx="23584">
                  <c:v>14.334983048652788</c:v>
                </c:pt>
                <c:pt idx="23585">
                  <c:v>17.268839160447424</c:v>
                </c:pt>
                <c:pt idx="23586">
                  <c:v>18.494933421738544</c:v>
                </c:pt>
                <c:pt idx="23587">
                  <c:v>14.159810326741894</c:v>
                </c:pt>
                <c:pt idx="23588">
                  <c:v>6.0149066705910252</c:v>
                </c:pt>
                <c:pt idx="23589">
                  <c:v>0.67256338302376595</c:v>
                </c:pt>
                <c:pt idx="23590">
                  <c:v>14.084552635729588</c:v>
                </c:pt>
                <c:pt idx="23591">
                  <c:v>21.353646634606001</c:v>
                </c:pt>
                <c:pt idx="23592">
                  <c:v>7.2095788944190611</c:v>
                </c:pt>
                <c:pt idx="23593">
                  <c:v>0.97909268795080273</c:v>
                </c:pt>
                <c:pt idx="23594">
                  <c:v>1.1542539306531829</c:v>
                </c:pt>
                <c:pt idx="23595">
                  <c:v>1.7673068009030002</c:v>
                </c:pt>
                <c:pt idx="23596">
                  <c:v>1.8986760110485084</c:v>
                </c:pt>
                <c:pt idx="23597">
                  <c:v>4.0443742580126596</c:v>
                </c:pt>
                <c:pt idx="23598">
                  <c:v>5.3142731789900175</c:v>
                </c:pt>
                <c:pt idx="23599">
                  <c:v>3.7816381335633462</c:v>
                </c:pt>
                <c:pt idx="23600">
                  <c:v>3.2123681125035901</c:v>
                </c:pt>
                <c:pt idx="23601">
                  <c:v>2.3804170671953835</c:v>
                </c:pt>
                <c:pt idx="23602">
                  <c:v>6.102493031546472</c:v>
                </c:pt>
                <c:pt idx="23603">
                  <c:v>4.3509035629396964</c:v>
                </c:pt>
                <c:pt idx="23604">
                  <c:v>2.6868912719215579</c:v>
                </c:pt>
                <c:pt idx="23605">
                  <c:v>4.713573085021217</c:v>
                </c:pt>
                <c:pt idx="23606">
                  <c:v>6.3775761926725458</c:v>
                </c:pt>
                <c:pt idx="23607">
                  <c:v>9.6179960470197567</c:v>
                </c:pt>
                <c:pt idx="23608">
                  <c:v>8.9611672151049859</c:v>
                </c:pt>
                <c:pt idx="23609">
                  <c:v>9.0925938212930593</c:v>
                </c:pt>
                <c:pt idx="23610">
                  <c:v>13.646620830952354</c:v>
                </c:pt>
                <c:pt idx="23611">
                  <c:v>8.7422242711333951</c:v>
                </c:pt>
                <c:pt idx="23612">
                  <c:v>1.035232790313201</c:v>
                </c:pt>
                <c:pt idx="23613">
                  <c:v>1.198035631922393</c:v>
                </c:pt>
                <c:pt idx="23614">
                  <c:v>3.2999464380130772</c:v>
                </c:pt>
                <c:pt idx="23615">
                  <c:v>1.5045695285328353</c:v>
                </c:pt>
                <c:pt idx="23616">
                  <c:v>4.1757423202373163</c:v>
                </c:pt>
                <c:pt idx="23617">
                  <c:v>2.5993117984912186</c:v>
                </c:pt>
                <c:pt idx="23618">
                  <c:v>6.6717584609228222</c:v>
                </c:pt>
                <c:pt idx="23619">
                  <c:v>9.2553494833552623</c:v>
                </c:pt>
                <c:pt idx="23620">
                  <c:v>8.160600325871771</c:v>
                </c:pt>
                <c:pt idx="23621">
                  <c:v>2.555522061776049</c:v>
                </c:pt>
                <c:pt idx="23622">
                  <c:v>3.2561567012979085</c:v>
                </c:pt>
                <c:pt idx="23623">
                  <c:v>2.9058399554974046</c:v>
                </c:pt>
                <c:pt idx="23624">
                  <c:v>1.1666009673299429</c:v>
                </c:pt>
                <c:pt idx="23625">
                  <c:v>2.436499888307301</c:v>
                </c:pt>
                <c:pt idx="23626">
                  <c:v>2.8070154494075697E-2</c:v>
                </c:pt>
                <c:pt idx="23627">
                  <c:v>0.19087272060226354</c:v>
                </c:pt>
                <c:pt idx="23628">
                  <c:v>2.4241528516305415</c:v>
                </c:pt>
                <c:pt idx="23629">
                  <c:v>5.3580663594677409</c:v>
                </c:pt>
                <c:pt idx="23630">
                  <c:v>4.6574328678667332</c:v>
                </c:pt>
                <c:pt idx="23631">
                  <c:v>4.7888009300913907</c:v>
                </c:pt>
                <c:pt idx="23632">
                  <c:v>5.0077438740629807</c:v>
                </c:pt>
                <c:pt idx="23633">
                  <c:v>4.2195355007150406</c:v>
                </c:pt>
                <c:pt idx="23634">
                  <c:v>6.102493031546472</c:v>
                </c:pt>
                <c:pt idx="23635">
                  <c:v>2.9934194289277434</c:v>
                </c:pt>
                <c:pt idx="23636">
                  <c:v>0.80393144524842264</c:v>
                </c:pt>
                <c:pt idx="23637">
                  <c:v>3.049558498161375</c:v>
                </c:pt>
                <c:pt idx="23638">
                  <c:v>1.9548208198863972</c:v>
                </c:pt>
                <c:pt idx="23639">
                  <c:v>10.406274443539628</c:v>
                </c:pt>
                <c:pt idx="23640">
                  <c:v>5.0638840912174636</c:v>
                </c:pt>
                <c:pt idx="23641">
                  <c:v>9.136328457807366</c:v>
                </c:pt>
                <c:pt idx="23642">
                  <c:v>0.94765802335835259</c:v>
                </c:pt>
                <c:pt idx="23643">
                  <c:v>5.9273317888440928</c:v>
                </c:pt>
                <c:pt idx="23644">
                  <c:v>3.6064768908609657</c:v>
                </c:pt>
                <c:pt idx="23645">
                  <c:v>2.1176246946243555</c:v>
                </c:pt>
                <c:pt idx="23646">
                  <c:v>0.80393144524842264</c:v>
                </c:pt>
                <c:pt idx="23647">
                  <c:v>0.80393144524842264</c:v>
                </c:pt>
                <c:pt idx="23648">
                  <c:v>0.76014974397921253</c:v>
                </c:pt>
                <c:pt idx="23649">
                  <c:v>5.4579997570999472</c:v>
                </c:pt>
                <c:pt idx="23650">
                  <c:v>6.6841066455204334</c:v>
                </c:pt>
                <c:pt idx="23651">
                  <c:v>11.938858980448842</c:v>
                </c:pt>
                <c:pt idx="23652">
                  <c:v>8.5232709958741424</c:v>
                </c:pt>
                <c:pt idx="23653">
                  <c:v>1.6920846954370836</c:v>
                </c:pt>
                <c:pt idx="23654">
                  <c:v>0.58498838648474727</c:v>
                </c:pt>
                <c:pt idx="23655">
                  <c:v>4.0881559592818695</c:v>
                </c:pt>
                <c:pt idx="23656">
                  <c:v>2.8182604820670658</c:v>
                </c:pt>
                <c:pt idx="23657">
                  <c:v>0.15943817080189851</c:v>
                </c:pt>
                <c:pt idx="23658">
                  <c:v>1.5483592652480049</c:v>
                </c:pt>
                <c:pt idx="23659">
                  <c:v>0.24702453175734512</c:v>
                </c:pt>
                <c:pt idx="23660">
                  <c:v>1.9548208198863972</c:v>
                </c:pt>
                <c:pt idx="23661">
                  <c:v>2.730681008636727</c:v>
                </c:pt>
                <c:pt idx="23662">
                  <c:v>0.27845908155771026</c:v>
                </c:pt>
                <c:pt idx="23663">
                  <c:v>1.9862554844788474</c:v>
                </c:pt>
                <c:pt idx="23664">
                  <c:v>6.5403903986981664</c:v>
                </c:pt>
                <c:pt idx="23665">
                  <c:v>7.5037600147484866</c:v>
                </c:pt>
                <c:pt idx="23666">
                  <c:v>4.701214569135943</c:v>
                </c:pt>
                <c:pt idx="23667">
                  <c:v>8.0730254441248377</c:v>
                </c:pt>
                <c:pt idx="23668">
                  <c:v>7.54755319522621</c:v>
                </c:pt>
                <c:pt idx="23669">
                  <c:v>0.24702453175734512</c:v>
                </c:pt>
                <c:pt idx="23670">
                  <c:v>0.50976065620665878</c:v>
                </c:pt>
                <c:pt idx="23671">
                  <c:v>0.58498838648474727</c:v>
                </c:pt>
                <c:pt idx="23672">
                  <c:v>0.15943817080189851</c:v>
                </c:pt>
                <c:pt idx="23673">
                  <c:v>0.99143960983547785</c:v>
                </c:pt>
                <c:pt idx="23674">
                  <c:v>3.9130061957880025</c:v>
                </c:pt>
                <c:pt idx="23675">
                  <c:v>0.40982714378236712</c:v>
                </c:pt>
                <c:pt idx="23676">
                  <c:v>2.7430291932343382</c:v>
                </c:pt>
                <c:pt idx="23677">
                  <c:v>1.7796595771840169</c:v>
                </c:pt>
                <c:pt idx="23678">
                  <c:v>0.37839259398200198</c:v>
                </c:pt>
                <c:pt idx="23679">
                  <c:v>0.27845908155771026</c:v>
                </c:pt>
                <c:pt idx="23680">
                  <c:v>4.9325160289928078</c:v>
                </c:pt>
                <c:pt idx="23681">
                  <c:v>10.450009080053933</c:v>
                </c:pt>
                <c:pt idx="23682">
                  <c:v>6.9030599207796861</c:v>
                </c:pt>
                <c:pt idx="23683">
                  <c:v>0.68492189890903887</c:v>
                </c:pt>
                <c:pt idx="23684">
                  <c:v>4.2633172019842496</c:v>
                </c:pt>
                <c:pt idx="23685">
                  <c:v>0.37839259398200198</c:v>
                </c:pt>
                <c:pt idx="23686">
                  <c:v>1.8986760110485084</c:v>
                </c:pt>
                <c:pt idx="23687">
                  <c:v>0.40982714378236712</c:v>
                </c:pt>
                <c:pt idx="23688">
                  <c:v>0.50976065620665878</c:v>
                </c:pt>
                <c:pt idx="23689">
                  <c:v>1.2856208449569886</c:v>
                </c:pt>
                <c:pt idx="23690">
                  <c:v>1.4169900551024965</c:v>
                </c:pt>
                <c:pt idx="23691">
                  <c:v>4.307110382461973</c:v>
                </c:pt>
                <c:pt idx="23692">
                  <c:v>4.3946852642089071</c:v>
                </c:pt>
                <c:pt idx="23693">
                  <c:v>0.72870360017824909</c:v>
                </c:pt>
                <c:pt idx="23694">
                  <c:v>2.3927181870380907</c:v>
                </c:pt>
                <c:pt idx="23695">
                  <c:v>1.5723025983647637E-2</c:v>
                </c:pt>
                <c:pt idx="23696">
                  <c:v>2.2927836414850331</c:v>
                </c:pt>
                <c:pt idx="23697">
                  <c:v>4.9201689923160474</c:v>
                </c:pt>
                <c:pt idx="23698">
                  <c:v>7.8102893196755243</c:v>
                </c:pt>
                <c:pt idx="23699">
                  <c:v>10.612823286079553</c:v>
                </c:pt>
                <c:pt idx="23700">
                  <c:v>8.4671296307988086</c:v>
                </c:pt>
                <c:pt idx="23701">
                  <c:v>5.6645956643947786</c:v>
                </c:pt>
                <c:pt idx="23702">
                  <c:v>3.0933516786390984</c:v>
                </c:pt>
                <c:pt idx="23703">
                  <c:v>19.032780257414363</c:v>
                </c:pt>
                <c:pt idx="23704">
                  <c:v>8.3481200844594241</c:v>
                </c:pt>
                <c:pt idx="23705">
                  <c:v>7.2971641074536562</c:v>
                </c:pt>
                <c:pt idx="23706">
                  <c:v>9.2239159666836628</c:v>
                </c:pt>
                <c:pt idx="23707">
                  <c:v>10.362422719098486</c:v>
                </c:pt>
                <c:pt idx="23708">
                  <c:v>6.9468427699697477</c:v>
                </c:pt>
                <c:pt idx="23709">
                  <c:v>2.0861888821110539</c:v>
                </c:pt>
                <c:pt idx="23710">
                  <c:v>1.0666675696977364</c:v>
                </c:pt>
                <c:pt idx="23711">
                  <c:v>0.89151780620386945</c:v>
                </c:pt>
                <c:pt idx="23712">
                  <c:v>6.496597218220443</c:v>
                </c:pt>
                <c:pt idx="23713">
                  <c:v>6.7155401621920321</c:v>
                </c:pt>
                <c:pt idx="23714">
                  <c:v>6.102493031546472</c:v>
                </c:pt>
                <c:pt idx="23715">
                  <c:v>7.8978642014224567</c:v>
                </c:pt>
                <c:pt idx="23716">
                  <c:v>6.1462747328156828</c:v>
                </c:pt>
                <c:pt idx="23717">
                  <c:v>3.5626848583040935</c:v>
                </c:pt>
                <c:pt idx="23718">
                  <c:v>2.9058399554974046</c:v>
                </c:pt>
                <c:pt idx="23719">
                  <c:v>7.197230709821449</c:v>
                </c:pt>
                <c:pt idx="23720">
                  <c:v>8.160600325871771</c:v>
                </c:pt>
                <c:pt idx="23721">
                  <c:v>2.2489939047698639</c:v>
                </c:pt>
                <c:pt idx="23722">
                  <c:v>4.1757423202373163</c:v>
                </c:pt>
                <c:pt idx="23723">
                  <c:v>2.3804170671953835</c:v>
                </c:pt>
                <c:pt idx="23724">
                  <c:v>1.2418288124001164</c:v>
                </c:pt>
                <c:pt idx="23725">
                  <c:v>0.11564499032417513</c:v>
                </c:pt>
                <c:pt idx="23726">
                  <c:v>1.2541873282853895</c:v>
                </c:pt>
                <c:pt idx="23727">
                  <c:v>10.406274443539628</c:v>
                </c:pt>
                <c:pt idx="23728">
                  <c:v>12.332940208705786</c:v>
                </c:pt>
                <c:pt idx="23729">
                  <c:v>3.6626171080154495</c:v>
                </c:pt>
                <c:pt idx="23730">
                  <c:v>1.4169900551024965</c:v>
                </c:pt>
                <c:pt idx="23731">
                  <c:v>1.2979690295545998</c:v>
                </c:pt>
                <c:pt idx="23732">
                  <c:v>0.15943817080189851</c:v>
                </c:pt>
                <c:pt idx="23733">
                  <c:v>2.9058399554974046</c:v>
                </c:pt>
                <c:pt idx="23734">
                  <c:v>1.0228858684285262</c:v>
                </c:pt>
                <c:pt idx="23735">
                  <c:v>1.5045695285328353</c:v>
                </c:pt>
                <c:pt idx="23736">
                  <c:v>1.7673068009030002</c:v>
                </c:pt>
                <c:pt idx="23737">
                  <c:v>2.6868912719215579</c:v>
                </c:pt>
                <c:pt idx="23738">
                  <c:v>1.1542539306531829</c:v>
                </c:pt>
                <c:pt idx="23739">
                  <c:v>3.2561567012979085</c:v>
                </c:pt>
                <c:pt idx="23740">
                  <c:v>2.5240862492627478</c:v>
                </c:pt>
                <c:pt idx="23741">
                  <c:v>0.64112871843131558</c:v>
                </c:pt>
                <c:pt idx="23742">
                  <c:v>1.3417622100323232</c:v>
                </c:pt>
                <c:pt idx="23743">
                  <c:v>0.64112871843131558</c:v>
                </c:pt>
                <c:pt idx="23744">
                  <c:v>0.77249678065597249</c:v>
                </c:pt>
                <c:pt idx="23745">
                  <c:v>3.6626171080154495</c:v>
                </c:pt>
                <c:pt idx="23746">
                  <c:v>5.0638840912174636</c:v>
                </c:pt>
                <c:pt idx="23747">
                  <c:v>1.2103941478076663</c:v>
                </c:pt>
                <c:pt idx="23748">
                  <c:v>3.3122946226106889</c:v>
                </c:pt>
                <c:pt idx="23749">
                  <c:v>1.7796595771840169</c:v>
                </c:pt>
                <c:pt idx="23750">
                  <c:v>1.035232790313201</c:v>
                </c:pt>
                <c:pt idx="23751">
                  <c:v>2.6868912719215579</c:v>
                </c:pt>
                <c:pt idx="23752">
                  <c:v>12.670945503375922</c:v>
                </c:pt>
                <c:pt idx="23753">
                  <c:v>9.7370285517761648</c:v>
                </c:pt>
                <c:pt idx="23754">
                  <c:v>10.131144217658651</c:v>
                </c:pt>
                <c:pt idx="23755">
                  <c:v>7.54755319522621</c:v>
                </c:pt>
                <c:pt idx="23756">
                  <c:v>4.6136396873890106</c:v>
                </c:pt>
                <c:pt idx="23757">
                  <c:v>2.1614144313395247</c:v>
                </c:pt>
                <c:pt idx="23758">
                  <c:v>7.5599002319029704</c:v>
                </c:pt>
                <c:pt idx="23759">
                  <c:v>24.769285127698161</c:v>
                </c:pt>
                <c:pt idx="23760">
                  <c:v>27.703141239492794</c:v>
                </c:pt>
                <c:pt idx="23761">
                  <c:v>10.099663636232147</c:v>
                </c:pt>
                <c:pt idx="23762">
                  <c:v>8.3043269039817016</c:v>
                </c:pt>
                <c:pt idx="23763">
                  <c:v>5.0077438740629807</c:v>
                </c:pt>
                <c:pt idx="23764">
                  <c:v>15.385904588033018</c:v>
                </c:pt>
                <c:pt idx="23765">
                  <c:v>12.670945503375922</c:v>
                </c:pt>
                <c:pt idx="23766">
                  <c:v>1.8986760110485084</c:v>
                </c:pt>
                <c:pt idx="23767">
                  <c:v>5.4579997570999472</c:v>
                </c:pt>
                <c:pt idx="23768">
                  <c:v>0.54119520600702387</c:v>
                </c:pt>
                <c:pt idx="23769">
                  <c:v>1.3294105816721578</c:v>
                </c:pt>
                <c:pt idx="23770">
                  <c:v>6.5527385832957767</c:v>
                </c:pt>
                <c:pt idx="23771">
                  <c:v>4.3194574191387334</c:v>
                </c:pt>
                <c:pt idx="23772">
                  <c:v>2.862050218782235</c:v>
                </c:pt>
                <c:pt idx="23773">
                  <c:v>10.875570889737382</c:v>
                </c:pt>
                <c:pt idx="23774">
                  <c:v>12.233048136224227</c:v>
                </c:pt>
                <c:pt idx="23775">
                  <c:v>7.7227029587200775</c:v>
                </c:pt>
                <c:pt idx="23776">
                  <c:v>10.17492591892786</c:v>
                </c:pt>
                <c:pt idx="23777">
                  <c:v>11.138307014186694</c:v>
                </c:pt>
                <c:pt idx="23778">
                  <c:v>10.087351037180927</c:v>
                </c:pt>
                <c:pt idx="23779">
                  <c:v>7.1534375293437273</c:v>
                </c:pt>
                <c:pt idx="23780">
                  <c:v>3.1809265603860317</c:v>
                </c:pt>
                <c:pt idx="23781">
                  <c:v>6.815474707745091</c:v>
                </c:pt>
                <c:pt idx="23782">
                  <c:v>11.588513536627056</c:v>
                </c:pt>
                <c:pt idx="23783">
                  <c:v>9.4428233251088631</c:v>
                </c:pt>
                <c:pt idx="23784">
                  <c:v>4.8011479667681503</c:v>
                </c:pt>
                <c:pt idx="23785">
                  <c:v>0.27845908155771026</c:v>
                </c:pt>
                <c:pt idx="23786">
                  <c:v>0.10329789625137262</c:v>
                </c:pt>
                <c:pt idx="23787">
                  <c:v>3.0933516786390984</c:v>
                </c:pt>
                <c:pt idx="23788">
                  <c:v>0.14709101933305341</c:v>
                </c:pt>
                <c:pt idx="23789">
                  <c:v>0.62877020254604254</c:v>
                </c:pt>
                <c:pt idx="23790">
                  <c:v>2.4241528516305415</c:v>
                </c:pt>
                <c:pt idx="23791">
                  <c:v>0.40982714378236712</c:v>
                </c:pt>
                <c:pt idx="23792">
                  <c:v>5.9504715773649297E-2</c:v>
                </c:pt>
                <c:pt idx="23793">
                  <c:v>2.4802930687850244</c:v>
                </c:pt>
                <c:pt idx="23794">
                  <c:v>0.97909268795080273</c:v>
                </c:pt>
                <c:pt idx="23795">
                  <c:v>5.4142065766222247</c:v>
                </c:pt>
                <c:pt idx="23796">
                  <c:v>12.070181125839445</c:v>
                </c:pt>
                <c:pt idx="23797">
                  <c:v>17.981858718034136</c:v>
                </c:pt>
                <c:pt idx="23798">
                  <c:v>3.3998809835661357</c:v>
                </c:pt>
                <c:pt idx="23799">
                  <c:v>11.00693895196204</c:v>
                </c:pt>
                <c:pt idx="23800">
                  <c:v>17.268839160447424</c:v>
                </c:pt>
                <c:pt idx="23801">
                  <c:v>12.495784260673542</c:v>
                </c:pt>
                <c:pt idx="23802">
                  <c:v>6.1900679132934053</c:v>
                </c:pt>
                <c:pt idx="23803">
                  <c:v>2.9496296922125733</c:v>
                </c:pt>
                <c:pt idx="23804">
                  <c:v>2.1614144313395247</c:v>
                </c:pt>
                <c:pt idx="23805">
                  <c:v>0.15943817080189851</c:v>
                </c:pt>
                <c:pt idx="23806">
                  <c:v>2.0423957016333305</c:v>
                </c:pt>
                <c:pt idx="23807">
                  <c:v>4.9763092094705303</c:v>
                </c:pt>
                <c:pt idx="23808">
                  <c:v>6.4213693731502692</c:v>
                </c:pt>
                <c:pt idx="23809">
                  <c:v>1.9986025211556073</c:v>
                </c:pt>
                <c:pt idx="23810">
                  <c:v>2.3489250065603677</c:v>
                </c:pt>
                <c:pt idx="23811">
                  <c:v>4.701214569135943</c:v>
                </c:pt>
                <c:pt idx="23812">
                  <c:v>9.5618787882823</c:v>
                </c:pt>
                <c:pt idx="23813">
                  <c:v>12.627152322898198</c:v>
                </c:pt>
                <c:pt idx="23814">
                  <c:v>8.3357615685741511</c:v>
                </c:pt>
                <c:pt idx="23815">
                  <c:v>4.3946852642089071</c:v>
                </c:pt>
                <c:pt idx="23816">
                  <c:v>5.1391119362876374</c:v>
                </c:pt>
                <c:pt idx="23817">
                  <c:v>5.4456412412146751</c:v>
                </c:pt>
                <c:pt idx="23818">
                  <c:v>4.701214569135943</c:v>
                </c:pt>
                <c:pt idx="23819">
                  <c:v>3.6626171080154495</c:v>
                </c:pt>
                <c:pt idx="23820">
                  <c:v>10.362422719098486</c:v>
                </c:pt>
                <c:pt idx="23821">
                  <c:v>19.645884784102488</c:v>
                </c:pt>
                <c:pt idx="23822">
                  <c:v>16.887086602133618</c:v>
                </c:pt>
                <c:pt idx="23823">
                  <c:v>4.3194574191387334</c:v>
                </c:pt>
                <c:pt idx="23824">
                  <c:v>0.23466590107998689</c:v>
                </c:pt>
                <c:pt idx="23825">
                  <c:v>1.1542539306531829</c:v>
                </c:pt>
                <c:pt idx="23826">
                  <c:v>3.1685783757884209</c:v>
                </c:pt>
                <c:pt idx="23827">
                  <c:v>4.7450077496136673</c:v>
                </c:pt>
                <c:pt idx="23828">
                  <c:v>4.0005810775349362</c:v>
                </c:pt>
                <c:pt idx="23829">
                  <c:v>8.1291668092001714</c:v>
                </c:pt>
                <c:pt idx="23830">
                  <c:v>14.522484440506823</c:v>
                </c:pt>
                <c:pt idx="23831">
                  <c:v>13.734207191907801</c:v>
                </c:pt>
                <c:pt idx="23832">
                  <c:v>13.252539602695409</c:v>
                </c:pt>
                <c:pt idx="23833">
                  <c:v>1.5045695285328353</c:v>
                </c:pt>
                <c:pt idx="23834">
                  <c:v>3.9567878970572132</c:v>
                </c:pt>
                <c:pt idx="23835">
                  <c:v>11.838943949550258</c:v>
                </c:pt>
                <c:pt idx="23836">
                  <c:v>12.933681627825235</c:v>
                </c:pt>
                <c:pt idx="23837">
                  <c:v>11.882737130027978</c:v>
                </c:pt>
                <c:pt idx="23838">
                  <c:v>9.1677631223998155</c:v>
                </c:pt>
                <c:pt idx="23839">
                  <c:v>9.4305107260576424</c:v>
                </c:pt>
                <c:pt idx="23840">
                  <c:v>9.0801882406528804</c:v>
                </c:pt>
                <c:pt idx="23841">
                  <c:v>9.1239814211306065</c:v>
                </c:pt>
                <c:pt idx="23842">
                  <c:v>1.2856208449569886</c:v>
                </c:pt>
                <c:pt idx="23843">
                  <c:v>1.4607797918176659</c:v>
                </c:pt>
                <c:pt idx="23844">
                  <c:v>2.9058399554974046</c:v>
                </c:pt>
                <c:pt idx="23845">
                  <c:v>9.4305107260576424</c:v>
                </c:pt>
                <c:pt idx="23846">
                  <c:v>8.5547159917542537</c:v>
                </c:pt>
                <c:pt idx="23847">
                  <c:v>3.9567878970572132</c:v>
                </c:pt>
                <c:pt idx="23848">
                  <c:v>4.4384784446866306</c:v>
                </c:pt>
                <c:pt idx="23849">
                  <c:v>2.3804170671953835</c:v>
                </c:pt>
                <c:pt idx="23850">
                  <c:v>2.7430291932343382</c:v>
                </c:pt>
                <c:pt idx="23851">
                  <c:v>6.0272651864762983</c:v>
                </c:pt>
                <c:pt idx="23852">
                  <c:v>11.01926303022177</c:v>
                </c:pt>
                <c:pt idx="23853">
                  <c:v>14.303461142075639</c:v>
                </c:pt>
                <c:pt idx="23854">
                  <c:v>5.282838514397568</c:v>
                </c:pt>
                <c:pt idx="23855">
                  <c:v>6.5089442548972034</c:v>
                </c:pt>
                <c:pt idx="23856">
                  <c:v>7.2971641074536562</c:v>
                </c:pt>
                <c:pt idx="23857">
                  <c:v>5.1514704521729113</c:v>
                </c:pt>
                <c:pt idx="23858">
                  <c:v>3.0933516786390984</c:v>
                </c:pt>
                <c:pt idx="23859">
                  <c:v>1.9110276394086738</c:v>
                </c:pt>
                <c:pt idx="23860">
                  <c:v>2.3927181870380907</c:v>
                </c:pt>
                <c:pt idx="23861">
                  <c:v>4.05672129468942</c:v>
                </c:pt>
                <c:pt idx="23862">
                  <c:v>1.035232790313201</c:v>
                </c:pt>
                <c:pt idx="23863">
                  <c:v>1.5723025983647637E-2</c:v>
                </c:pt>
                <c:pt idx="23864">
                  <c:v>1.5921490019631743</c:v>
                </c:pt>
                <c:pt idx="23865">
                  <c:v>3.4751053848737556</c:v>
                </c:pt>
                <c:pt idx="23866">
                  <c:v>5.6645956643947786</c:v>
                </c:pt>
                <c:pt idx="23867">
                  <c:v>4.482271625164354</c:v>
                </c:pt>
                <c:pt idx="23868">
                  <c:v>3.7378449530856228</c:v>
                </c:pt>
                <c:pt idx="23869">
                  <c:v>1.6359375907574925</c:v>
                </c:pt>
                <c:pt idx="23870">
                  <c:v>5.2704799985122941</c:v>
                </c:pt>
                <c:pt idx="23871">
                  <c:v>12.452002559404329</c:v>
                </c:pt>
                <c:pt idx="23872">
                  <c:v>8.7736589357258445</c:v>
                </c:pt>
                <c:pt idx="23873">
                  <c:v>4.0443742580126596</c:v>
                </c:pt>
                <c:pt idx="23874">
                  <c:v>1.4169900551024965</c:v>
                </c:pt>
                <c:pt idx="23875">
                  <c:v>0.76014974397921253</c:v>
                </c:pt>
                <c:pt idx="23876">
                  <c:v>1.3855553905100464</c:v>
                </c:pt>
                <c:pt idx="23877">
                  <c:v>14.741392946852871</c:v>
                </c:pt>
                <c:pt idx="23878">
                  <c:v>32.738955222133015</c:v>
                </c:pt>
                <c:pt idx="23879">
                  <c:v>19.558298423147043</c:v>
                </c:pt>
                <c:pt idx="23880">
                  <c:v>1.1666009673299429</c:v>
                </c:pt>
                <c:pt idx="23881">
                  <c:v>8.8612338174727778</c:v>
                </c:pt>
                <c:pt idx="23882">
                  <c:v>8.3795547490518754</c:v>
                </c:pt>
                <c:pt idx="23883">
                  <c:v>8.6422908735011887</c:v>
                </c:pt>
                <c:pt idx="23884">
                  <c:v>13.984637604831002</c:v>
                </c:pt>
                <c:pt idx="23885">
                  <c:v>12.627152322898198</c:v>
                </c:pt>
                <c:pt idx="23886">
                  <c:v>9.9559829749562692</c:v>
                </c:pt>
                <c:pt idx="23887">
                  <c:v>3.0809989023580822</c:v>
                </c:pt>
                <c:pt idx="23888">
                  <c:v>5.3704133961445013</c:v>
                </c:pt>
                <c:pt idx="23889">
                  <c:v>2.9181904359367183</c:v>
                </c:pt>
                <c:pt idx="23890">
                  <c:v>2.0861888821110539</c:v>
                </c:pt>
                <c:pt idx="23891">
                  <c:v>1.3294105816721578</c:v>
                </c:pt>
                <c:pt idx="23892">
                  <c:v>1.3294105816721578</c:v>
                </c:pt>
                <c:pt idx="23893">
                  <c:v>0.37839259398200198</c:v>
                </c:pt>
                <c:pt idx="23894">
                  <c:v>3.7378449530856228</c:v>
                </c:pt>
                <c:pt idx="23895">
                  <c:v>6.7155401621920321</c:v>
                </c:pt>
                <c:pt idx="23896">
                  <c:v>2.4678886360656986</c:v>
                </c:pt>
                <c:pt idx="23897">
                  <c:v>3.0372091656429125</c:v>
                </c:pt>
                <c:pt idx="23898">
                  <c:v>5.6208024839170543</c:v>
                </c:pt>
                <c:pt idx="23899">
                  <c:v>2.3365664906750947</c:v>
                </c:pt>
                <c:pt idx="23900">
                  <c:v>3.4751053848737556</c:v>
                </c:pt>
                <c:pt idx="23901">
                  <c:v>3.3560878030884123</c:v>
                </c:pt>
                <c:pt idx="23902">
                  <c:v>19.6020342075822</c:v>
                </c:pt>
                <c:pt idx="23903">
                  <c:v>9.0049603955827084</c:v>
                </c:pt>
                <c:pt idx="23904">
                  <c:v>5.9504715773649297E-2</c:v>
                </c:pt>
                <c:pt idx="23905">
                  <c:v>1.9424657477636782</c:v>
                </c:pt>
                <c:pt idx="23906">
                  <c:v>2.4802930687850244</c:v>
                </c:pt>
                <c:pt idx="23907">
                  <c:v>0.99143960983547785</c:v>
                </c:pt>
                <c:pt idx="23908">
                  <c:v>1.8110965376181696</c:v>
                </c:pt>
                <c:pt idx="23909">
                  <c:v>1.4169900551024965</c:v>
                </c:pt>
                <c:pt idx="23910">
                  <c:v>2.9934194289277434</c:v>
                </c:pt>
                <c:pt idx="23911">
                  <c:v>3.9567878970572132</c:v>
                </c:pt>
                <c:pt idx="23912">
                  <c:v>3.3437361747282472</c:v>
                </c:pt>
                <c:pt idx="23913">
                  <c:v>1.5045695285328353</c:v>
                </c:pt>
                <c:pt idx="23914">
                  <c:v>1.035232790313201</c:v>
                </c:pt>
                <c:pt idx="23915">
                  <c:v>0.33459941350427863</c:v>
                </c:pt>
                <c:pt idx="23916">
                  <c:v>3.7064102884931724</c:v>
                </c:pt>
                <c:pt idx="23917">
                  <c:v>7.3409469566437178</c:v>
                </c:pt>
                <c:pt idx="23918">
                  <c:v>10.362422719098486</c:v>
                </c:pt>
                <c:pt idx="23919">
                  <c:v>0.46596747572893543</c:v>
                </c:pt>
                <c:pt idx="23920">
                  <c:v>8.0292322636471134</c:v>
                </c:pt>
                <c:pt idx="23921">
                  <c:v>11.619989526370153</c:v>
                </c:pt>
                <c:pt idx="23922">
                  <c:v>9.3429243651021974</c:v>
                </c:pt>
                <c:pt idx="23923">
                  <c:v>4.482271625164354</c:v>
                </c:pt>
                <c:pt idx="23924">
                  <c:v>1.9862554844788474</c:v>
                </c:pt>
                <c:pt idx="23925">
                  <c:v>3.1685783757884209</c:v>
                </c:pt>
                <c:pt idx="23926">
                  <c:v>5.8083107632961948</c:v>
                </c:pt>
                <c:pt idx="23927">
                  <c:v>12.289204424270629</c:v>
                </c:pt>
                <c:pt idx="23928">
                  <c:v>10.012077275276701</c:v>
                </c:pt>
                <c:pt idx="23929">
                  <c:v>2.7868223737120617</c:v>
                </c:pt>
                <c:pt idx="23930">
                  <c:v>1.3294105816721578</c:v>
                </c:pt>
                <c:pt idx="23931">
                  <c:v>5.1391119362876374</c:v>
                </c:pt>
                <c:pt idx="23932">
                  <c:v>5.4456412412146751</c:v>
                </c:pt>
                <c:pt idx="23933">
                  <c:v>4.876375811838324</c:v>
                </c:pt>
                <c:pt idx="23934">
                  <c:v>5.2266982972430851</c:v>
                </c:pt>
                <c:pt idx="23935">
                  <c:v>6.102493031546472</c:v>
                </c:pt>
                <c:pt idx="23936">
                  <c:v>10.875570889737382</c:v>
                </c:pt>
                <c:pt idx="23937">
                  <c:v>6.496597218220443</c:v>
                </c:pt>
                <c:pt idx="23938">
                  <c:v>2.6868912719215579</c:v>
                </c:pt>
                <c:pt idx="23939">
                  <c:v>5.0515370545407041</c:v>
                </c:pt>
                <c:pt idx="23940">
                  <c:v>2.7744707453518962</c:v>
                </c:pt>
                <c:pt idx="23941">
                  <c:v>1.2856208449569886</c:v>
                </c:pt>
                <c:pt idx="23942">
                  <c:v>7.9102227173077315</c:v>
                </c:pt>
                <c:pt idx="23943">
                  <c:v>23.061408485109514</c:v>
                </c:pt>
                <c:pt idx="23944">
                  <c:v>16.799500241178173</c:v>
                </c:pt>
                <c:pt idx="23945">
                  <c:v>5.3704133961445013</c:v>
                </c:pt>
                <c:pt idx="23946">
                  <c:v>5.282838514397568</c:v>
                </c:pt>
                <c:pt idx="23947">
                  <c:v>4.5822050227965603</c:v>
                </c:pt>
                <c:pt idx="23948">
                  <c:v>2.8182604820670658</c:v>
                </c:pt>
                <c:pt idx="23949">
                  <c:v>3.1685783757884209</c:v>
                </c:pt>
                <c:pt idx="23950">
                  <c:v>5.8835386083663694</c:v>
                </c:pt>
                <c:pt idx="23951">
                  <c:v>6.2338610937711287</c:v>
                </c:pt>
                <c:pt idx="23952">
                  <c:v>10.744191348304211</c:v>
                </c:pt>
                <c:pt idx="23953">
                  <c:v>9.5180856078045757</c:v>
                </c:pt>
                <c:pt idx="23954">
                  <c:v>3.9130061957880025</c:v>
                </c:pt>
                <c:pt idx="23955">
                  <c:v>1.6482915149593602</c:v>
                </c:pt>
                <c:pt idx="23956">
                  <c:v>2.3927181870380907</c:v>
                </c:pt>
                <c:pt idx="23957">
                  <c:v>5.6331495205938147</c:v>
                </c:pt>
                <c:pt idx="23958">
                  <c:v>5.9504715773649297E-2</c:v>
                </c:pt>
                <c:pt idx="23959">
                  <c:v>3.7816381335633462</c:v>
                </c:pt>
                <c:pt idx="23960">
                  <c:v>3.8692130153102799</c:v>
                </c:pt>
                <c:pt idx="23961">
                  <c:v>2.0738349579091859</c:v>
                </c:pt>
                <c:pt idx="23962">
                  <c:v>2.6554543114874045</c:v>
                </c:pt>
                <c:pt idx="23963">
                  <c:v>1.3294105816721578</c:v>
                </c:pt>
                <c:pt idx="23964">
                  <c:v>0.24702453175734512</c:v>
                </c:pt>
                <c:pt idx="23965">
                  <c:v>1.5921490019631743</c:v>
                </c:pt>
                <c:pt idx="23966">
                  <c:v>1.198035631922393</c:v>
                </c:pt>
                <c:pt idx="23967">
                  <c:v>4.8325826313606006</c:v>
                </c:pt>
                <c:pt idx="23968">
                  <c:v>1.8548862743333394</c:v>
                </c:pt>
                <c:pt idx="23969">
                  <c:v>1.1542539306531829</c:v>
                </c:pt>
                <c:pt idx="23970">
                  <c:v>0.89151780620386945</c:v>
                </c:pt>
                <c:pt idx="23971">
                  <c:v>2.0738349579091859</c:v>
                </c:pt>
                <c:pt idx="23972">
                  <c:v>0.42217429525121219</c:v>
                </c:pt>
                <c:pt idx="23973">
                  <c:v>2.7868223737120617</c:v>
                </c:pt>
                <c:pt idx="23974">
                  <c:v>0.89151780620386945</c:v>
                </c:pt>
                <c:pt idx="23975">
                  <c:v>0.99143960983547785</c:v>
                </c:pt>
                <c:pt idx="23976">
                  <c:v>2.1176246946243555</c:v>
                </c:pt>
                <c:pt idx="23977">
                  <c:v>3.0372091656429125</c:v>
                </c:pt>
                <c:pt idx="23978">
                  <c:v>3.0809989023580822</c:v>
                </c:pt>
                <c:pt idx="23979">
                  <c:v>0.58498838648474727</c:v>
                </c:pt>
                <c:pt idx="23980">
                  <c:v>2.0300452211940168</c:v>
                </c:pt>
                <c:pt idx="23981">
                  <c:v>0.49740202552930057</c:v>
                </c:pt>
                <c:pt idx="23982">
                  <c:v>10.625181801964828</c:v>
                </c:pt>
                <c:pt idx="23983">
                  <c:v>14.172138996685032</c:v>
                </c:pt>
                <c:pt idx="23984">
                  <c:v>6.5089442548972034</c:v>
                </c:pt>
                <c:pt idx="23985">
                  <c:v>0.86007166240290611</c:v>
                </c:pt>
                <c:pt idx="23986">
                  <c:v>4.7888009300913907</c:v>
                </c:pt>
                <c:pt idx="23987">
                  <c:v>0.89151780620386945</c:v>
                </c:pt>
                <c:pt idx="23988">
                  <c:v>1.5169234527347033</c:v>
                </c:pt>
                <c:pt idx="23989">
                  <c:v>1.4731302722569799</c:v>
                </c:pt>
                <c:pt idx="23990">
                  <c:v>4.876375811838324</c:v>
                </c:pt>
                <c:pt idx="23991">
                  <c:v>2.5993117984912186</c:v>
                </c:pt>
                <c:pt idx="23992">
                  <c:v>2.2489939047698639</c:v>
                </c:pt>
                <c:pt idx="23993">
                  <c:v>6.321435975518062</c:v>
                </c:pt>
                <c:pt idx="23994">
                  <c:v>3.387525911443416</c:v>
                </c:pt>
                <c:pt idx="23995">
                  <c:v>2.9058399554974046</c:v>
                </c:pt>
                <c:pt idx="23996">
                  <c:v>2.555522061776049</c:v>
                </c:pt>
                <c:pt idx="23997">
                  <c:v>2.862050218782235</c:v>
                </c:pt>
                <c:pt idx="23998">
                  <c:v>2.862050218782235</c:v>
                </c:pt>
                <c:pt idx="23999">
                  <c:v>1.8548862743333394</c:v>
                </c:pt>
                <c:pt idx="24000">
                  <c:v>1.9424657477636782</c:v>
                </c:pt>
                <c:pt idx="24001">
                  <c:v>3.6064768908609657</c:v>
                </c:pt>
                <c:pt idx="24002">
                  <c:v>2.4241528516305415</c:v>
                </c:pt>
                <c:pt idx="24003">
                  <c:v>0.68492189890903887</c:v>
                </c:pt>
                <c:pt idx="24004">
                  <c:v>0.46596747572893543</c:v>
                </c:pt>
                <c:pt idx="24005">
                  <c:v>3.7064102884931724</c:v>
                </c:pt>
                <c:pt idx="24006">
                  <c:v>10.143514212752436</c:v>
                </c:pt>
                <c:pt idx="24007">
                  <c:v>11.588513536627056</c:v>
                </c:pt>
                <c:pt idx="24008">
                  <c:v>5.8083107632961948</c:v>
                </c:pt>
                <c:pt idx="24009">
                  <c:v>4.6697799045434936</c:v>
                </c:pt>
                <c:pt idx="24010">
                  <c:v>3.049558498161375</c:v>
                </c:pt>
                <c:pt idx="24011">
                  <c:v>1.3855553905100464</c:v>
                </c:pt>
                <c:pt idx="24012">
                  <c:v>4.701214569135943</c:v>
                </c:pt>
                <c:pt idx="24013">
                  <c:v>11.138307014186694</c:v>
                </c:pt>
                <c:pt idx="24014">
                  <c:v>15.648663670899357</c:v>
                </c:pt>
                <c:pt idx="24015">
                  <c:v>10.481455223854896</c:v>
                </c:pt>
                <c:pt idx="24016">
                  <c:v>8.9926133589059489</c:v>
                </c:pt>
                <c:pt idx="24017">
                  <c:v>6.0149066705910252</c:v>
                </c:pt>
                <c:pt idx="24018">
                  <c:v>1.1542539306531829</c:v>
                </c:pt>
                <c:pt idx="24019">
                  <c:v>0.49740202552930057</c:v>
                </c:pt>
                <c:pt idx="24020">
                  <c:v>6.9906348025266203</c:v>
                </c:pt>
                <c:pt idx="24021">
                  <c:v>14.084552635729588</c:v>
                </c:pt>
                <c:pt idx="24022">
                  <c:v>11.588513536627056</c:v>
                </c:pt>
                <c:pt idx="24023">
                  <c:v>1.5723025983647637E-2</c:v>
                </c:pt>
                <c:pt idx="24024">
                  <c:v>2.5678679505319582</c:v>
                </c:pt>
                <c:pt idx="24025">
                  <c:v>0.90386484288062929</c:v>
                </c:pt>
                <c:pt idx="24026">
                  <c:v>0.49740202552930057</c:v>
                </c:pt>
                <c:pt idx="24027">
                  <c:v>4.1757423202373163</c:v>
                </c:pt>
                <c:pt idx="24028">
                  <c:v>2.9058399554974046</c:v>
                </c:pt>
                <c:pt idx="24029">
                  <c:v>3.0809989023580822</c:v>
                </c:pt>
                <c:pt idx="24030">
                  <c:v>3.7378449530856228</c:v>
                </c:pt>
                <c:pt idx="24031">
                  <c:v>0.14709101933305341</c:v>
                </c:pt>
                <c:pt idx="24032">
                  <c:v>0.46596747572893543</c:v>
                </c:pt>
                <c:pt idx="24033">
                  <c:v>3.0933516786390984</c:v>
                </c:pt>
                <c:pt idx="24034">
                  <c:v>1.3417622100323232</c:v>
                </c:pt>
                <c:pt idx="24035">
                  <c:v>0.15943817080189851</c:v>
                </c:pt>
                <c:pt idx="24036">
                  <c:v>2.0738349579091859</c:v>
                </c:pt>
                <c:pt idx="24037">
                  <c:v>4.2195355007150406</c:v>
                </c:pt>
                <c:pt idx="24038">
                  <c:v>1.198035631922393</c:v>
                </c:pt>
                <c:pt idx="24039">
                  <c:v>2.4241528516305415</c:v>
                </c:pt>
                <c:pt idx="24040">
                  <c:v>3.0372091656429125</c:v>
                </c:pt>
                <c:pt idx="24041">
                  <c:v>1.1104607501754598</c:v>
                </c:pt>
                <c:pt idx="24042">
                  <c:v>7.0782108321944053</c:v>
                </c:pt>
                <c:pt idx="24043">
                  <c:v>13.208803818260254</c:v>
                </c:pt>
                <c:pt idx="24044">
                  <c:v>3.3560878030884123</c:v>
                </c:pt>
                <c:pt idx="24045">
                  <c:v>0.62877020254604254</c:v>
                </c:pt>
                <c:pt idx="24046">
                  <c:v>5.533227602170121</c:v>
                </c:pt>
                <c:pt idx="24047">
                  <c:v>5.3580663594677409</c:v>
                </c:pt>
                <c:pt idx="24048">
                  <c:v>10.131144217658651</c:v>
                </c:pt>
                <c:pt idx="24049">
                  <c:v>5.7083773656639885</c:v>
                </c:pt>
                <c:pt idx="24050">
                  <c:v>1.3294105816721578</c:v>
                </c:pt>
                <c:pt idx="24051">
                  <c:v>2.5117392125859879</c:v>
                </c:pt>
                <c:pt idx="24052">
                  <c:v>3.8254198348325561</c:v>
                </c:pt>
                <c:pt idx="24053">
                  <c:v>0.86007166240290611</c:v>
                </c:pt>
                <c:pt idx="24054">
                  <c:v>0.64112871843131558</c:v>
                </c:pt>
                <c:pt idx="24055">
                  <c:v>2.1299820625887773</c:v>
                </c:pt>
                <c:pt idx="24056">
                  <c:v>0.90386484288062929</c:v>
                </c:pt>
                <c:pt idx="24057">
                  <c:v>3.0057653176836516</c:v>
                </c:pt>
                <c:pt idx="24058">
                  <c:v>0.72870360017824909</c:v>
                </c:pt>
                <c:pt idx="24059">
                  <c:v>0.32225226203543356</c:v>
                </c:pt>
                <c:pt idx="24060">
                  <c:v>2.8743972554589949</c:v>
                </c:pt>
                <c:pt idx="24061">
                  <c:v>3.0057653176836516</c:v>
                </c:pt>
                <c:pt idx="24062">
                  <c:v>3.3122946226106889</c:v>
                </c:pt>
                <c:pt idx="24063">
                  <c:v>5.1952521534421212</c:v>
                </c:pt>
                <c:pt idx="24064">
                  <c:v>0.42217429525121219</c:v>
                </c:pt>
                <c:pt idx="24065">
                  <c:v>5.4018480607369508</c:v>
                </c:pt>
                <c:pt idx="24066">
                  <c:v>2.2052041680546943</c:v>
                </c:pt>
                <c:pt idx="24067">
                  <c:v>0.49740202552930057</c:v>
                </c:pt>
                <c:pt idx="24068">
                  <c:v>0.23466590107998689</c:v>
                </c:pt>
                <c:pt idx="24069">
                  <c:v>0.14709101933305341</c:v>
                </c:pt>
                <c:pt idx="24070">
                  <c:v>1.7673068009030002</c:v>
                </c:pt>
                <c:pt idx="24071">
                  <c:v>3.9567878970572132</c:v>
                </c:pt>
                <c:pt idx="24072">
                  <c:v>1.6359375907574925</c:v>
                </c:pt>
                <c:pt idx="24073">
                  <c:v>0.86007166240290611</c:v>
                </c:pt>
                <c:pt idx="24074">
                  <c:v>2.3804170671953835</c:v>
                </c:pt>
                <c:pt idx="24075">
                  <c:v>5.5770093034393318</c:v>
                </c:pt>
                <c:pt idx="24076">
                  <c:v>8.0292322636471134</c:v>
                </c:pt>
                <c:pt idx="24077">
                  <c:v>4.4384784446866306</c:v>
                </c:pt>
                <c:pt idx="24078">
                  <c:v>0.15943817080189851</c:v>
                </c:pt>
                <c:pt idx="24079">
                  <c:v>1.9986025211556073</c:v>
                </c:pt>
                <c:pt idx="24080">
                  <c:v>1.2541873282853895</c:v>
                </c:pt>
                <c:pt idx="24081">
                  <c:v>6.5089442548972034</c:v>
                </c:pt>
                <c:pt idx="24082">
                  <c:v>16.230246291010335</c:v>
                </c:pt>
                <c:pt idx="24083">
                  <c:v>16.31783265196578</c:v>
                </c:pt>
                <c:pt idx="24084">
                  <c:v>11.938858980448842</c:v>
                </c:pt>
                <c:pt idx="24085">
                  <c:v>3.3122946226106889</c:v>
                </c:pt>
                <c:pt idx="24086">
                  <c:v>3.387525911443416</c:v>
                </c:pt>
                <c:pt idx="24087">
                  <c:v>11.050720653231249</c:v>
                </c:pt>
                <c:pt idx="24088">
                  <c:v>10.043557856703202</c:v>
                </c:pt>
                <c:pt idx="24089">
                  <c:v>7.3723919525238299</c:v>
                </c:pt>
                <c:pt idx="24090">
                  <c:v>6.5403903986981664</c:v>
                </c:pt>
                <c:pt idx="24091">
                  <c:v>10.875570889737382</c:v>
                </c:pt>
                <c:pt idx="24092">
                  <c:v>11.050720653231249</c:v>
                </c:pt>
                <c:pt idx="24093">
                  <c:v>8.7736589357258445</c:v>
                </c:pt>
                <c:pt idx="24094">
                  <c:v>4.8011479667681503</c:v>
                </c:pt>
                <c:pt idx="24095">
                  <c:v>7.4723253501560363</c:v>
                </c:pt>
                <c:pt idx="24096">
                  <c:v>8.2167405430262548</c:v>
                </c:pt>
                <c:pt idx="24097">
                  <c:v>11.194435752132664</c:v>
                </c:pt>
                <c:pt idx="24098">
                  <c:v>5.1514704521729113</c:v>
                </c:pt>
                <c:pt idx="24099">
                  <c:v>4.713573085021217</c:v>
                </c:pt>
                <c:pt idx="24100">
                  <c:v>1.3855553905100464</c:v>
                </c:pt>
                <c:pt idx="24101">
                  <c:v>8.5984976930234644</c:v>
                </c:pt>
                <c:pt idx="24102">
                  <c:v>7.54755319522621</c:v>
                </c:pt>
                <c:pt idx="24103">
                  <c:v>8.0730254441248377</c:v>
                </c:pt>
                <c:pt idx="24104">
                  <c:v>7.8102893196755243</c:v>
                </c:pt>
                <c:pt idx="24105">
                  <c:v>7.9416573819001819</c:v>
                </c:pt>
                <c:pt idx="24106">
                  <c:v>7.197230709821449</c:v>
                </c:pt>
                <c:pt idx="24107">
                  <c:v>7.1096558280745166</c:v>
                </c:pt>
                <c:pt idx="24108">
                  <c:v>5.7083773656639885</c:v>
                </c:pt>
                <c:pt idx="24109">
                  <c:v>4.2633172019842496</c:v>
                </c:pt>
                <c:pt idx="24110">
                  <c:v>4.2195355007150406</c:v>
                </c:pt>
                <c:pt idx="24111">
                  <c:v>1.8234527576617403</c:v>
                </c:pt>
                <c:pt idx="24112">
                  <c:v>9.4866739016291515</c:v>
                </c:pt>
                <c:pt idx="24113">
                  <c:v>7.9540044185769405</c:v>
                </c:pt>
                <c:pt idx="24114">
                  <c:v>6.6841066455204334</c:v>
                </c:pt>
                <c:pt idx="24115">
                  <c:v>3.1371448591168223</c:v>
                </c:pt>
                <c:pt idx="24116">
                  <c:v>0.76014974397921253</c:v>
                </c:pt>
                <c:pt idx="24117">
                  <c:v>2.9058399554974046</c:v>
                </c:pt>
                <c:pt idx="24118">
                  <c:v>2.1176246946243555</c:v>
                </c:pt>
                <c:pt idx="24119">
                  <c:v>2.9496296922125733</c:v>
                </c:pt>
                <c:pt idx="24120">
                  <c:v>6.0272651864762983</c:v>
                </c:pt>
                <c:pt idx="24121">
                  <c:v>13.734207191907801</c:v>
                </c:pt>
                <c:pt idx="24122">
                  <c:v>12.376790785226076</c:v>
                </c:pt>
                <c:pt idx="24123">
                  <c:v>6.2900013109256125</c:v>
                </c:pt>
                <c:pt idx="24124">
                  <c:v>1.3855553905100464</c:v>
                </c:pt>
                <c:pt idx="24125">
                  <c:v>3.9130061957880025</c:v>
                </c:pt>
                <c:pt idx="24126">
                  <c:v>5.7083773656639885</c:v>
                </c:pt>
                <c:pt idx="24127">
                  <c:v>4.7450077496136673</c:v>
                </c:pt>
                <c:pt idx="24128">
                  <c:v>1.9424657477636782</c:v>
                </c:pt>
                <c:pt idx="24129">
                  <c:v>5.9504715773649297E-2</c:v>
                </c:pt>
                <c:pt idx="24130">
                  <c:v>1.4607797918176659</c:v>
                </c:pt>
                <c:pt idx="24131">
                  <c:v>2.2052041680546943</c:v>
                </c:pt>
                <c:pt idx="24132">
                  <c:v>5.3704133961445013</c:v>
                </c:pt>
                <c:pt idx="24133">
                  <c:v>5.6769427010715381</c:v>
                </c:pt>
                <c:pt idx="24134">
                  <c:v>0.27845908155771026</c:v>
                </c:pt>
                <c:pt idx="24135">
                  <c:v>6.5841720999673763</c:v>
                </c:pt>
                <c:pt idx="24136">
                  <c:v>5.0515370545407041</c:v>
                </c:pt>
                <c:pt idx="24137">
                  <c:v>5.3142731789900175</c:v>
                </c:pt>
                <c:pt idx="24138">
                  <c:v>5.7959637266194344</c:v>
                </c:pt>
                <c:pt idx="24139">
                  <c:v>7.4161736537930398</c:v>
                </c:pt>
                <c:pt idx="24140">
                  <c:v>0.54119520600702387</c:v>
                </c:pt>
                <c:pt idx="24141">
                  <c:v>2.0300452211940168</c:v>
                </c:pt>
                <c:pt idx="24142">
                  <c:v>1.2979690295545998</c:v>
                </c:pt>
                <c:pt idx="24143">
                  <c:v>4.1319491397595938</c:v>
                </c:pt>
                <c:pt idx="24144">
                  <c:v>2.7744707453518962</c:v>
                </c:pt>
                <c:pt idx="24145">
                  <c:v>5.1952521534421212</c:v>
                </c:pt>
                <c:pt idx="24146">
                  <c:v>13.296390179215697</c:v>
                </c:pt>
                <c:pt idx="24147">
                  <c:v>6.6403123171218592</c:v>
                </c:pt>
                <c:pt idx="24148">
                  <c:v>2.5678679505319582</c:v>
                </c:pt>
                <c:pt idx="24149">
                  <c:v>0.50976065620665878</c:v>
                </c:pt>
                <c:pt idx="24150">
                  <c:v>1.6797273274726614</c:v>
                </c:pt>
                <c:pt idx="24151">
                  <c:v>4.2633172019842496</c:v>
                </c:pt>
                <c:pt idx="24152">
                  <c:v>5.0953302350184275</c:v>
                </c:pt>
                <c:pt idx="24153">
                  <c:v>4.1757423202373163</c:v>
                </c:pt>
                <c:pt idx="24154">
                  <c:v>4.5260533264335638</c:v>
                </c:pt>
                <c:pt idx="24155">
                  <c:v>2.5993117984912186</c:v>
                </c:pt>
                <c:pt idx="24156">
                  <c:v>0.86007166240290611</c:v>
                </c:pt>
                <c:pt idx="24157">
                  <c:v>1.7358663967062937</c:v>
                </c:pt>
                <c:pt idx="24158">
                  <c:v>1.2979690295545998</c:v>
                </c:pt>
                <c:pt idx="24159">
                  <c:v>0.67256338302376595</c:v>
                </c:pt>
                <c:pt idx="24160">
                  <c:v>1.6482915149593602</c:v>
                </c:pt>
                <c:pt idx="24161">
                  <c:v>0.19087272060226354</c:v>
                </c:pt>
                <c:pt idx="24162">
                  <c:v>4.8325826313606006</c:v>
                </c:pt>
                <c:pt idx="24163">
                  <c:v>4.5698465069112872</c:v>
                </c:pt>
                <c:pt idx="24164">
                  <c:v>4.1319491397595938</c:v>
                </c:pt>
                <c:pt idx="24165">
                  <c:v>1.9862554844788474</c:v>
                </c:pt>
                <c:pt idx="24166">
                  <c:v>1.7673068009030002</c:v>
                </c:pt>
                <c:pt idx="24167">
                  <c:v>2.3927181870380907</c:v>
                </c:pt>
                <c:pt idx="24168">
                  <c:v>1.3732003183873274</c:v>
                </c:pt>
                <c:pt idx="24169">
                  <c:v>1.9548208198863972</c:v>
                </c:pt>
                <c:pt idx="24170">
                  <c:v>4.1443076556448668</c:v>
                </c:pt>
                <c:pt idx="24171">
                  <c:v>5.5455746388468814</c:v>
                </c:pt>
                <c:pt idx="24172">
                  <c:v>4.1443076556448668</c:v>
                </c:pt>
                <c:pt idx="24173">
                  <c:v>5.0638840912174636</c:v>
                </c:pt>
                <c:pt idx="24174">
                  <c:v>0.62877020254604254</c:v>
                </c:pt>
                <c:pt idx="24175">
                  <c:v>0.553542357475869</c:v>
                </c:pt>
                <c:pt idx="24176">
                  <c:v>0.72870360017824909</c:v>
                </c:pt>
                <c:pt idx="24177">
                  <c:v>1.035232790313201</c:v>
                </c:pt>
                <c:pt idx="24178">
                  <c:v>2.8070154494075697E-2</c:v>
                </c:pt>
                <c:pt idx="24179">
                  <c:v>1.1542539306531829</c:v>
                </c:pt>
                <c:pt idx="24180">
                  <c:v>1.7673068009030002</c:v>
                </c:pt>
                <c:pt idx="24181">
                  <c:v>1.4731302722569799</c:v>
                </c:pt>
                <c:pt idx="24182">
                  <c:v>6.9030599207796861</c:v>
                </c:pt>
                <c:pt idx="24183">
                  <c:v>2.2052041680546943</c:v>
                </c:pt>
                <c:pt idx="24184">
                  <c:v>7.8978642014224567</c:v>
                </c:pt>
                <c:pt idx="24185">
                  <c:v>6.0149066705910252</c:v>
                </c:pt>
                <c:pt idx="24186">
                  <c:v>6.9344945853721365</c:v>
                </c:pt>
                <c:pt idx="24187">
                  <c:v>5.4456412412146751</c:v>
                </c:pt>
                <c:pt idx="24188">
                  <c:v>2.3804170671953835</c:v>
                </c:pt>
                <c:pt idx="24189">
                  <c:v>2.862050218782235</c:v>
                </c:pt>
                <c:pt idx="24190">
                  <c:v>2.4241528516305415</c:v>
                </c:pt>
                <c:pt idx="24191">
                  <c:v>0.62877020254604254</c:v>
                </c:pt>
                <c:pt idx="24192">
                  <c:v>2.0300452211940168</c:v>
                </c:pt>
                <c:pt idx="24193">
                  <c:v>2.1614144313395247</c:v>
                </c:pt>
                <c:pt idx="24194">
                  <c:v>5.7083773656639885</c:v>
                </c:pt>
                <c:pt idx="24195">
                  <c:v>6.1462747328156828</c:v>
                </c:pt>
                <c:pt idx="24196">
                  <c:v>2.1176246946243555</c:v>
                </c:pt>
                <c:pt idx="24197">
                  <c:v>0.46596747572893543</c:v>
                </c:pt>
                <c:pt idx="24198">
                  <c:v>5.3704133961445013</c:v>
                </c:pt>
                <c:pt idx="24199">
                  <c:v>2.0861888821110539</c:v>
                </c:pt>
                <c:pt idx="24200">
                  <c:v>2.2927836414850331</c:v>
                </c:pt>
                <c:pt idx="24201">
                  <c:v>5.9834720059985749</c:v>
                </c:pt>
                <c:pt idx="24202">
                  <c:v>6.4651625536279917</c:v>
                </c:pt>
                <c:pt idx="24203">
                  <c:v>2.7744707453518962</c:v>
                </c:pt>
                <c:pt idx="24204">
                  <c:v>2.2927836414850331</c:v>
                </c:pt>
                <c:pt idx="24205">
                  <c:v>0.97909268795080273</c:v>
                </c:pt>
                <c:pt idx="24206">
                  <c:v>2.3927181870380907</c:v>
                </c:pt>
                <c:pt idx="24207">
                  <c:v>11.938858980448842</c:v>
                </c:pt>
                <c:pt idx="24208">
                  <c:v>22.010486945729284</c:v>
                </c:pt>
                <c:pt idx="24209">
                  <c:v>22.623591472417417</c:v>
                </c:pt>
                <c:pt idx="24210">
                  <c:v>18.157031439945026</c:v>
                </c:pt>
                <c:pt idx="24211">
                  <c:v>8.3481200844594241</c:v>
                </c:pt>
                <c:pt idx="24212">
                  <c:v>0.80393144524842264</c:v>
                </c:pt>
                <c:pt idx="24213">
                  <c:v>6.102493031546472</c:v>
                </c:pt>
                <c:pt idx="24214">
                  <c:v>11.094513833708971</c:v>
                </c:pt>
                <c:pt idx="24215">
                  <c:v>11.050720653231249</c:v>
                </c:pt>
                <c:pt idx="24216">
                  <c:v>13.940901820395842</c:v>
                </c:pt>
                <c:pt idx="24217">
                  <c:v>10.481455223854896</c:v>
                </c:pt>
                <c:pt idx="24218">
                  <c:v>7.6351280769731442</c:v>
                </c:pt>
                <c:pt idx="24219">
                  <c:v>9.3429243651021974</c:v>
                </c:pt>
                <c:pt idx="24220">
                  <c:v>7.9854505623779044</c:v>
                </c:pt>
                <c:pt idx="24221">
                  <c:v>9.0801882406528804</c:v>
                </c:pt>
                <c:pt idx="24222">
                  <c:v>5.0515370545407041</c:v>
                </c:pt>
                <c:pt idx="24223">
                  <c:v>6.0149066705910252</c:v>
                </c:pt>
                <c:pt idx="24224">
                  <c:v>5.1391119362876374</c:v>
                </c:pt>
                <c:pt idx="24225">
                  <c:v>5.3580663594677409</c:v>
                </c:pt>
                <c:pt idx="24226">
                  <c:v>4.1319491397595938</c:v>
                </c:pt>
                <c:pt idx="24227">
                  <c:v>3.2123681125035901</c:v>
                </c:pt>
                <c:pt idx="24228">
                  <c:v>4.6574328678667332</c:v>
                </c:pt>
                <c:pt idx="24229">
                  <c:v>0.14709101933305341</c:v>
                </c:pt>
                <c:pt idx="24230">
                  <c:v>5.282838514397568</c:v>
                </c:pt>
                <c:pt idx="24231">
                  <c:v>10.143514212752436</c:v>
                </c:pt>
                <c:pt idx="24232">
                  <c:v>3.6626171080154495</c:v>
                </c:pt>
                <c:pt idx="24233">
                  <c:v>1.8548862743333394</c:v>
                </c:pt>
                <c:pt idx="24234">
                  <c:v>1.0666675696977364</c:v>
                </c:pt>
                <c:pt idx="24235">
                  <c:v>3.1809265603860317</c:v>
                </c:pt>
                <c:pt idx="24236">
                  <c:v>8.4356949662063592</c:v>
                </c:pt>
                <c:pt idx="24237">
                  <c:v>12.464377146181521</c:v>
                </c:pt>
                <c:pt idx="24238">
                  <c:v>16.27409686753062</c:v>
                </c:pt>
                <c:pt idx="24239">
                  <c:v>12.98978051982907</c:v>
                </c:pt>
                <c:pt idx="24240">
                  <c:v>4.713573085021217</c:v>
                </c:pt>
                <c:pt idx="24241">
                  <c:v>6.5965306158526502</c:v>
                </c:pt>
                <c:pt idx="24242">
                  <c:v>1.5607051540039136</c:v>
                </c:pt>
                <c:pt idx="24243">
                  <c:v>5.1391119362876374</c:v>
                </c:pt>
                <c:pt idx="24244">
                  <c:v>7.6789212574508676</c:v>
                </c:pt>
                <c:pt idx="24245">
                  <c:v>8.8612338174727778</c:v>
                </c:pt>
                <c:pt idx="24246">
                  <c:v>9.5618787882823</c:v>
                </c:pt>
                <c:pt idx="24247">
                  <c:v>7.7664961391978009</c:v>
                </c:pt>
                <c:pt idx="24248">
                  <c:v>8.9050269979505021</c:v>
                </c:pt>
                <c:pt idx="24249">
                  <c:v>8.0292322636471134</c:v>
                </c:pt>
                <c:pt idx="24250">
                  <c:v>7.1534375293437273</c:v>
                </c:pt>
                <c:pt idx="24251">
                  <c:v>6.1900679132934053</c:v>
                </c:pt>
                <c:pt idx="24252">
                  <c:v>2.4678886360656986</c:v>
                </c:pt>
                <c:pt idx="24253">
                  <c:v>3.9130061957880025</c:v>
                </c:pt>
                <c:pt idx="24254">
                  <c:v>0.29080623302655528</c:v>
                </c:pt>
                <c:pt idx="24255">
                  <c:v>7.4723253501560363</c:v>
                </c:pt>
                <c:pt idx="24256">
                  <c:v>2.1737637638579872</c:v>
                </c:pt>
                <c:pt idx="24257">
                  <c:v>3.7501919897623823</c:v>
                </c:pt>
                <c:pt idx="24258">
                  <c:v>0.33459941350427863</c:v>
                </c:pt>
                <c:pt idx="24259">
                  <c:v>2.0738349579091859</c:v>
                </c:pt>
                <c:pt idx="24260">
                  <c:v>0.45362032426009036</c:v>
                </c:pt>
                <c:pt idx="24261">
                  <c:v>9.1800653901633744</c:v>
                </c:pt>
                <c:pt idx="24262">
                  <c:v>11.063113606742061</c:v>
                </c:pt>
                <c:pt idx="24263">
                  <c:v>2.1299820625887773</c:v>
                </c:pt>
                <c:pt idx="24264">
                  <c:v>0.36603396330464372</c:v>
                </c:pt>
                <c:pt idx="24265">
                  <c:v>3.6064768908609657</c:v>
                </c:pt>
                <c:pt idx="24266">
                  <c:v>3.2999464380130772</c:v>
                </c:pt>
                <c:pt idx="24267">
                  <c:v>1.198035631922393</c:v>
                </c:pt>
                <c:pt idx="24268">
                  <c:v>1.6044983344816368</c:v>
                </c:pt>
                <c:pt idx="24269">
                  <c:v>4.876375811838324</c:v>
                </c:pt>
                <c:pt idx="24270">
                  <c:v>3.8692130153102799</c:v>
                </c:pt>
                <c:pt idx="24271">
                  <c:v>3.6940517726078994</c:v>
                </c:pt>
                <c:pt idx="24272">
                  <c:v>2.2489939047698639</c:v>
                </c:pt>
                <c:pt idx="24273">
                  <c:v>0.23466590107998689</c:v>
                </c:pt>
                <c:pt idx="24274">
                  <c:v>2.0738349579091859</c:v>
                </c:pt>
                <c:pt idx="24275">
                  <c:v>5.9504715773649297E-2</c:v>
                </c:pt>
                <c:pt idx="24276">
                  <c:v>14.347311718595929</c:v>
                </c:pt>
                <c:pt idx="24277">
                  <c:v>7.7788431758745595</c:v>
                </c:pt>
                <c:pt idx="24278">
                  <c:v>2.5993117984912186</c:v>
                </c:pt>
                <c:pt idx="24279">
                  <c:v>1.4731302722569799</c:v>
                </c:pt>
                <c:pt idx="24280">
                  <c:v>5.0638840912174636</c:v>
                </c:pt>
                <c:pt idx="24281">
                  <c:v>8.8735923333580526</c:v>
                </c:pt>
                <c:pt idx="24282">
                  <c:v>3.049558498161375</c:v>
                </c:pt>
                <c:pt idx="24283">
                  <c:v>4.6136396873890106</c:v>
                </c:pt>
                <c:pt idx="24284">
                  <c:v>8.8174521162035688</c:v>
                </c:pt>
                <c:pt idx="24285">
                  <c:v>9.5180856078045757</c:v>
                </c:pt>
                <c:pt idx="24286">
                  <c:v>3.7816381335633462</c:v>
                </c:pt>
                <c:pt idx="24287">
                  <c:v>6.9782877658498599</c:v>
                </c:pt>
                <c:pt idx="24288">
                  <c:v>4.1319491397595938</c:v>
                </c:pt>
                <c:pt idx="24289">
                  <c:v>2.2489939047698639</c:v>
                </c:pt>
                <c:pt idx="24290">
                  <c:v>0.58498838648474727</c:v>
                </c:pt>
                <c:pt idx="24291">
                  <c:v>7.3847389892005904</c:v>
                </c:pt>
                <c:pt idx="24292">
                  <c:v>9.5304108339851599</c:v>
                </c:pt>
                <c:pt idx="24293">
                  <c:v>1.1228076720601343</c:v>
                </c:pt>
                <c:pt idx="24294">
                  <c:v>4.9639506935852582</c:v>
                </c:pt>
                <c:pt idx="24295">
                  <c:v>8.9050269979505021</c:v>
                </c:pt>
                <c:pt idx="24296">
                  <c:v>10.393880342107964</c:v>
                </c:pt>
                <c:pt idx="24297">
                  <c:v>11.576207825100942</c:v>
                </c:pt>
                <c:pt idx="24298">
                  <c:v>7.284805591568384</c:v>
                </c:pt>
                <c:pt idx="24299">
                  <c:v>6.2338610937711287</c:v>
                </c:pt>
                <c:pt idx="24300">
                  <c:v>3.2999464380130772</c:v>
                </c:pt>
                <c:pt idx="24301">
                  <c:v>3.7064102884931724</c:v>
                </c:pt>
                <c:pt idx="24302">
                  <c:v>14.522484440506823</c:v>
                </c:pt>
                <c:pt idx="24303">
                  <c:v>15.792314486233099</c:v>
                </c:pt>
                <c:pt idx="24304">
                  <c:v>6.9468427699697477</c:v>
                </c:pt>
                <c:pt idx="24305">
                  <c:v>4.0129281142116957</c:v>
                </c:pt>
                <c:pt idx="24306">
                  <c:v>1.2418288124001164</c:v>
                </c:pt>
                <c:pt idx="24307">
                  <c:v>4.5260533264335638</c:v>
                </c:pt>
                <c:pt idx="24308">
                  <c:v>4.2633172019842496</c:v>
                </c:pt>
                <c:pt idx="24309">
                  <c:v>2.6868912719215579</c:v>
                </c:pt>
                <c:pt idx="24310">
                  <c:v>4.2633172019842496</c:v>
                </c:pt>
                <c:pt idx="24311">
                  <c:v>2.9934194289277434</c:v>
                </c:pt>
                <c:pt idx="24312">
                  <c:v>2.555522061776049</c:v>
                </c:pt>
                <c:pt idx="24313">
                  <c:v>3.9130061957880025</c:v>
                </c:pt>
                <c:pt idx="24314">
                  <c:v>0.68492189890903887</c:v>
                </c:pt>
                <c:pt idx="24315">
                  <c:v>12.464377146181521</c:v>
                </c:pt>
                <c:pt idx="24316">
                  <c:v>7.2971641074536562</c:v>
                </c:pt>
                <c:pt idx="24317">
                  <c:v>4.1443076556448668</c:v>
                </c:pt>
                <c:pt idx="24318">
                  <c:v>3.2561567012979085</c:v>
                </c:pt>
                <c:pt idx="24319">
                  <c:v>7.3723919525238299</c:v>
                </c:pt>
                <c:pt idx="24320">
                  <c:v>6.2338610937711287</c:v>
                </c:pt>
                <c:pt idx="24321">
                  <c:v>5.3580663594677409</c:v>
                </c:pt>
                <c:pt idx="24322">
                  <c:v>6.6279652804450997</c:v>
                </c:pt>
                <c:pt idx="24323">
                  <c:v>4.4384784446866306</c:v>
                </c:pt>
                <c:pt idx="24324">
                  <c:v>1.8548862743333394</c:v>
                </c:pt>
                <c:pt idx="24325">
                  <c:v>1.6920846954370836</c:v>
                </c:pt>
                <c:pt idx="24326">
                  <c:v>2.6116611310096816</c:v>
                </c:pt>
                <c:pt idx="24327">
                  <c:v>1.3855553905100464</c:v>
                </c:pt>
                <c:pt idx="24328">
                  <c:v>0.77249678065597249</c:v>
                </c:pt>
                <c:pt idx="24329">
                  <c:v>2.9496296922125733</c:v>
                </c:pt>
                <c:pt idx="24330">
                  <c:v>0.27845908155771026</c:v>
                </c:pt>
                <c:pt idx="24331">
                  <c:v>2.9058399554974046</c:v>
                </c:pt>
                <c:pt idx="24332">
                  <c:v>6.4090108572649962</c:v>
                </c:pt>
                <c:pt idx="24333">
                  <c:v>4.307110382461973</c:v>
                </c:pt>
                <c:pt idx="24334">
                  <c:v>3.5312490457907924</c:v>
                </c:pt>
                <c:pt idx="24335">
                  <c:v>12.98978051982907</c:v>
                </c:pt>
                <c:pt idx="24336">
                  <c:v>18.37593994629108</c:v>
                </c:pt>
                <c:pt idx="24337">
                  <c:v>22.886350555283752</c:v>
                </c:pt>
                <c:pt idx="24338">
                  <c:v>13.164953241739962</c:v>
                </c:pt>
                <c:pt idx="24339">
                  <c:v>0.36603396330464372</c:v>
                </c:pt>
                <c:pt idx="24340">
                  <c:v>3.7816381335633462</c:v>
                </c:pt>
                <c:pt idx="24341">
                  <c:v>6.5841720999673763</c:v>
                </c:pt>
                <c:pt idx="24342">
                  <c:v>6.7155401621920321</c:v>
                </c:pt>
                <c:pt idx="24343">
                  <c:v>7.8102893196755243</c:v>
                </c:pt>
                <c:pt idx="24344">
                  <c:v>6.9782877658498599</c:v>
                </c:pt>
                <c:pt idx="24345">
                  <c:v>6.321435975518062</c:v>
                </c:pt>
                <c:pt idx="24346">
                  <c:v>10.043557856703202</c:v>
                </c:pt>
                <c:pt idx="24347">
                  <c:v>9.0363950601751597</c:v>
                </c:pt>
                <c:pt idx="24348">
                  <c:v>8.5547159917542537</c:v>
                </c:pt>
                <c:pt idx="24349">
                  <c:v>10.393880342107964</c:v>
                </c:pt>
                <c:pt idx="24350">
                  <c:v>7.4161736537930398</c:v>
                </c:pt>
                <c:pt idx="24351">
                  <c:v>7.5037600147484866</c:v>
                </c:pt>
                <c:pt idx="24352">
                  <c:v>7.3285987720461074</c:v>
                </c:pt>
                <c:pt idx="24353">
                  <c:v>3.1247886390732513</c:v>
                </c:pt>
                <c:pt idx="24354">
                  <c:v>3.6626171080154495</c:v>
                </c:pt>
                <c:pt idx="24355">
                  <c:v>4.6259867240657702</c:v>
                </c:pt>
                <c:pt idx="24356">
                  <c:v>0.49740202552930057</c:v>
                </c:pt>
                <c:pt idx="24357">
                  <c:v>1.3732003183873274</c:v>
                </c:pt>
                <c:pt idx="24358">
                  <c:v>8.8735923333580526</c:v>
                </c:pt>
                <c:pt idx="24359">
                  <c:v>15.31064689702071</c:v>
                </c:pt>
                <c:pt idx="24360">
                  <c:v>14.434898079551376</c:v>
                </c:pt>
                <c:pt idx="24361">
                  <c:v>6.4651625536279917</c:v>
                </c:pt>
                <c:pt idx="24362">
                  <c:v>3.2685129213414785</c:v>
                </c:pt>
                <c:pt idx="24363">
                  <c:v>3.3560878030884123</c:v>
                </c:pt>
                <c:pt idx="24364">
                  <c:v>1.9862554844788474</c:v>
                </c:pt>
                <c:pt idx="24365">
                  <c:v>6.0586998510687478</c:v>
                </c:pt>
                <c:pt idx="24366">
                  <c:v>6.102493031546472</c:v>
                </c:pt>
                <c:pt idx="24367">
                  <c:v>9.5618787882823</c:v>
                </c:pt>
                <c:pt idx="24368">
                  <c:v>7.8540710209447333</c:v>
                </c:pt>
                <c:pt idx="24369">
                  <c:v>3.0372091656429125</c:v>
                </c:pt>
                <c:pt idx="24370">
                  <c:v>9.8807562778069471</c:v>
                </c:pt>
                <c:pt idx="24371">
                  <c:v>13.121217457304807</c:v>
                </c:pt>
                <c:pt idx="24372">
                  <c:v>15.398233257976157</c:v>
                </c:pt>
                <c:pt idx="24373">
                  <c:v>6.7716803793465159</c:v>
                </c:pt>
                <c:pt idx="24374">
                  <c:v>12.332940208705786</c:v>
                </c:pt>
                <c:pt idx="24375">
                  <c:v>20.915714829828769</c:v>
                </c:pt>
                <c:pt idx="24376">
                  <c:v>9.048753576060431</c:v>
                </c:pt>
                <c:pt idx="24377">
                  <c:v>10.35008716163024</c:v>
                </c:pt>
                <c:pt idx="24378">
                  <c:v>10.17492591892786</c:v>
                </c:pt>
                <c:pt idx="24379">
                  <c:v>14.991823359776074</c:v>
                </c:pt>
                <c:pt idx="24380">
                  <c:v>17.225103376012267</c:v>
                </c:pt>
                <c:pt idx="24381">
                  <c:v>18.276024915392494</c:v>
                </c:pt>
                <c:pt idx="24382">
                  <c:v>15.385904588033018</c:v>
                </c:pt>
                <c:pt idx="24383">
                  <c:v>11.751369067803322</c:v>
                </c:pt>
                <c:pt idx="24384">
                  <c:v>9.211556302877538</c:v>
                </c:pt>
                <c:pt idx="24385">
                  <c:v>2.7744707453518962</c:v>
                </c:pt>
                <c:pt idx="24386">
                  <c:v>1.6482915149593602</c:v>
                </c:pt>
                <c:pt idx="24387">
                  <c:v>8.8174521162035688</c:v>
                </c:pt>
                <c:pt idx="24388">
                  <c:v>8.160600325871771</c:v>
                </c:pt>
                <c:pt idx="24389">
                  <c:v>4.6574328678667332</c:v>
                </c:pt>
                <c:pt idx="24390">
                  <c:v>1.9862554844788474</c:v>
                </c:pt>
                <c:pt idx="24391">
                  <c:v>2.9496296922125733</c:v>
                </c:pt>
                <c:pt idx="24392">
                  <c:v>5.9504715773649297E-2</c:v>
                </c:pt>
                <c:pt idx="24393">
                  <c:v>1.1228076720601343</c:v>
                </c:pt>
                <c:pt idx="24394">
                  <c:v>10.493859656574223</c:v>
                </c:pt>
                <c:pt idx="24395">
                  <c:v>19.821057506013386</c:v>
                </c:pt>
                <c:pt idx="24396">
                  <c:v>23.849685733708537</c:v>
                </c:pt>
                <c:pt idx="24397">
                  <c:v>13.77805776842809</c:v>
                </c:pt>
                <c:pt idx="24398">
                  <c:v>5.4579997570999472</c:v>
                </c:pt>
                <c:pt idx="24399">
                  <c:v>6.071046887745509</c:v>
                </c:pt>
                <c:pt idx="24400">
                  <c:v>3.3998809835661357</c:v>
                </c:pt>
                <c:pt idx="24401">
                  <c:v>3.5626848583040935</c:v>
                </c:pt>
                <c:pt idx="24402">
                  <c:v>12.8461067460783</c:v>
                </c:pt>
                <c:pt idx="24403">
                  <c:v>11.444836319113731</c:v>
                </c:pt>
                <c:pt idx="24404">
                  <c:v>1.4731302722569799</c:v>
                </c:pt>
                <c:pt idx="24405">
                  <c:v>9.1800653901633744</c:v>
                </c:pt>
                <c:pt idx="24406">
                  <c:v>5.326620215666777</c:v>
                </c:pt>
                <c:pt idx="24407">
                  <c:v>12.026445341404289</c:v>
                </c:pt>
                <c:pt idx="24408">
                  <c:v>21.572555140952051</c:v>
                </c:pt>
                <c:pt idx="24409">
                  <c:v>14.347311718595929</c:v>
                </c:pt>
                <c:pt idx="24410">
                  <c:v>6.9906348025266203</c:v>
                </c:pt>
                <c:pt idx="24411">
                  <c:v>8.4671296307988086</c:v>
                </c:pt>
                <c:pt idx="24412">
                  <c:v>13.765694660859412</c:v>
                </c:pt>
                <c:pt idx="24413">
                  <c:v>15.77998581628996</c:v>
                </c:pt>
                <c:pt idx="24414">
                  <c:v>15.342168803597861</c:v>
                </c:pt>
                <c:pt idx="24415">
                  <c:v>17.925679471570707</c:v>
                </c:pt>
                <c:pt idx="24416">
                  <c:v>15.60481309437907</c:v>
                </c:pt>
                <c:pt idx="24417">
                  <c:v>16.743435786799875</c:v>
                </c:pt>
                <c:pt idx="24418">
                  <c:v>12.539577441151263</c:v>
                </c:pt>
                <c:pt idx="24419">
                  <c:v>14.422569409608235</c:v>
                </c:pt>
                <c:pt idx="24420">
                  <c:v>14.466305194043391</c:v>
                </c:pt>
                <c:pt idx="24421">
                  <c:v>7.3285987720461074</c:v>
                </c:pt>
                <c:pt idx="24422">
                  <c:v>4.0881559592818695</c:v>
                </c:pt>
                <c:pt idx="24423">
                  <c:v>3.8254198348325561</c:v>
                </c:pt>
                <c:pt idx="24424">
                  <c:v>1.6044983344816368</c:v>
                </c:pt>
                <c:pt idx="24425">
                  <c:v>6.071046887745509</c:v>
                </c:pt>
                <c:pt idx="24426">
                  <c:v>13.602885046517196</c:v>
                </c:pt>
                <c:pt idx="24427">
                  <c:v>17.412604767866295</c:v>
                </c:pt>
                <c:pt idx="24428">
                  <c:v>24.287617538485769</c:v>
                </c:pt>
                <c:pt idx="24429">
                  <c:v>16.799500241178173</c:v>
                </c:pt>
                <c:pt idx="24430">
                  <c:v>5.8521039437739191</c:v>
                </c:pt>
                <c:pt idx="24431">
                  <c:v>4.0005810775349362</c:v>
                </c:pt>
                <c:pt idx="24432">
                  <c:v>10.35008716163024</c:v>
                </c:pt>
                <c:pt idx="24433">
                  <c:v>6.8469082244166897</c:v>
                </c:pt>
                <c:pt idx="24434">
                  <c:v>5.0953302350184275</c:v>
                </c:pt>
                <c:pt idx="24435">
                  <c:v>4.876375811838324</c:v>
                </c:pt>
                <c:pt idx="24436">
                  <c:v>8.7422242711333951</c:v>
                </c:pt>
                <c:pt idx="24437">
                  <c:v>18.682434813592579</c:v>
                </c:pt>
                <c:pt idx="24438">
                  <c:v>23.7182487962328</c:v>
                </c:pt>
                <c:pt idx="24439">
                  <c:v>9.3115011797182596</c:v>
                </c:pt>
                <c:pt idx="24440">
                  <c:v>1.5921490019631743</c:v>
                </c:pt>
                <c:pt idx="24441">
                  <c:v>8.3357615685741511</c:v>
                </c:pt>
                <c:pt idx="24442">
                  <c:v>11.357249958158285</c:v>
                </c:pt>
                <c:pt idx="24443">
                  <c:v>11.138307014186694</c:v>
                </c:pt>
                <c:pt idx="24444">
                  <c:v>11.576207825100942</c:v>
                </c:pt>
                <c:pt idx="24445">
                  <c:v>5.7959637266194344</c:v>
                </c:pt>
                <c:pt idx="24446">
                  <c:v>4.9639506935852582</c:v>
                </c:pt>
                <c:pt idx="24447">
                  <c:v>6.158633248700955</c:v>
                </c:pt>
                <c:pt idx="24448">
                  <c:v>19.032780257414363</c:v>
                </c:pt>
                <c:pt idx="24449">
                  <c:v>13.996966274774142</c:v>
                </c:pt>
                <c:pt idx="24450">
                  <c:v>0.33459941350427863</c:v>
                </c:pt>
                <c:pt idx="24451">
                  <c:v>9.4742924273268532</c:v>
                </c:pt>
                <c:pt idx="24452">
                  <c:v>10.525248404332622</c:v>
                </c:pt>
                <c:pt idx="24453">
                  <c:v>11.926518831297189</c:v>
                </c:pt>
                <c:pt idx="24454">
                  <c:v>15.385904588033018</c:v>
                </c:pt>
                <c:pt idx="24455">
                  <c:v>17.662920388704368</c:v>
                </c:pt>
                <c:pt idx="24456">
                  <c:v>14.816650637865179</c:v>
                </c:pt>
                <c:pt idx="24457">
                  <c:v>6.9344945853721365</c:v>
                </c:pt>
                <c:pt idx="24458">
                  <c:v>3.8815600519870395</c:v>
                </c:pt>
                <c:pt idx="24459">
                  <c:v>18.113180863424741</c:v>
                </c:pt>
                <c:pt idx="24460">
                  <c:v>14.741392946852871</c:v>
                </c:pt>
                <c:pt idx="24461">
                  <c:v>5.501781458369158</c:v>
                </c:pt>
                <c:pt idx="24462">
                  <c:v>7.2095788944190611</c:v>
                </c:pt>
                <c:pt idx="24463">
                  <c:v>0.80393144524842264</c:v>
                </c:pt>
                <c:pt idx="24464">
                  <c:v>10.306305460361029</c:v>
                </c:pt>
                <c:pt idx="24465">
                  <c:v>15.517226733423623</c:v>
                </c:pt>
                <c:pt idx="24466">
                  <c:v>15.648663670899357</c:v>
                </c:pt>
                <c:pt idx="24467">
                  <c:v>13.721901480381687</c:v>
                </c:pt>
                <c:pt idx="24468">
                  <c:v>7.9416573819001819</c:v>
                </c:pt>
                <c:pt idx="24469">
                  <c:v>3.0057653176836516</c:v>
                </c:pt>
                <c:pt idx="24470">
                  <c:v>11.632364113147345</c:v>
                </c:pt>
                <c:pt idx="24471">
                  <c:v>19.6020342075822</c:v>
                </c:pt>
                <c:pt idx="24472">
                  <c:v>15.442083834496446</c:v>
                </c:pt>
                <c:pt idx="24473">
                  <c:v>6.2462081304478883</c:v>
                </c:pt>
                <c:pt idx="24474">
                  <c:v>7.0782108321944053</c:v>
                </c:pt>
                <c:pt idx="24475">
                  <c:v>10.450009080053933</c:v>
                </c:pt>
                <c:pt idx="24476">
                  <c:v>2.862050218782235</c:v>
                </c:pt>
                <c:pt idx="24477">
                  <c:v>11.795150769072531</c:v>
                </c:pt>
                <c:pt idx="24478">
                  <c:v>9.9997761554339935</c:v>
                </c:pt>
                <c:pt idx="24479">
                  <c:v>1.4731302722569799</c:v>
                </c:pt>
                <c:pt idx="24480">
                  <c:v>16.361683228486068</c:v>
                </c:pt>
                <c:pt idx="24481">
                  <c:v>14.785243523373163</c:v>
                </c:pt>
                <c:pt idx="24482">
                  <c:v>4.5822050227965603</c:v>
                </c:pt>
                <c:pt idx="24483">
                  <c:v>9.968341490841544</c:v>
                </c:pt>
                <c:pt idx="24484">
                  <c:v>17.456340552301455</c:v>
                </c:pt>
                <c:pt idx="24485">
                  <c:v>12.98978051982907</c:v>
                </c:pt>
                <c:pt idx="24486">
                  <c:v>6.496597218220443</c:v>
                </c:pt>
                <c:pt idx="24487">
                  <c:v>10.218719099405584</c:v>
                </c:pt>
                <c:pt idx="24488">
                  <c:v>7.8978642014224567</c:v>
                </c:pt>
                <c:pt idx="24489">
                  <c:v>7.5037600147484866</c:v>
                </c:pt>
                <c:pt idx="24490">
                  <c:v>11.970312011774913</c:v>
                </c:pt>
                <c:pt idx="24491">
                  <c:v>12.933681627825235</c:v>
                </c:pt>
                <c:pt idx="24492">
                  <c:v>12.933681627825235</c:v>
                </c:pt>
                <c:pt idx="24493">
                  <c:v>20.246545848762345</c:v>
                </c:pt>
                <c:pt idx="24494">
                  <c:v>16.87475793219048</c:v>
                </c:pt>
                <c:pt idx="24495">
                  <c:v>12.101680073999569</c:v>
                </c:pt>
                <c:pt idx="24496">
                  <c:v>11.663782706847876</c:v>
                </c:pt>
                <c:pt idx="24497">
                  <c:v>11.926518831297189</c:v>
                </c:pt>
                <c:pt idx="24498">
                  <c:v>11.882737130027978</c:v>
                </c:pt>
                <c:pt idx="24499">
                  <c:v>12.320634497179672</c:v>
                </c:pt>
                <c:pt idx="24500">
                  <c:v>12.495784260673542</c:v>
                </c:pt>
                <c:pt idx="24501">
                  <c:v>0.67256338302376595</c:v>
                </c:pt>
                <c:pt idx="24502">
                  <c:v>6.4651625536279917</c:v>
                </c:pt>
                <c:pt idx="24503">
                  <c:v>6.3775761926725458</c:v>
                </c:pt>
                <c:pt idx="24504">
                  <c:v>14.828979307808318</c:v>
                </c:pt>
                <c:pt idx="24505">
                  <c:v>27.922164537923976</c:v>
                </c:pt>
                <c:pt idx="24506">
                  <c:v>27.133887289324953</c:v>
                </c:pt>
                <c:pt idx="24507">
                  <c:v>18.989044472979206</c:v>
                </c:pt>
                <c:pt idx="24508">
                  <c:v>8.0415907795323864</c:v>
                </c:pt>
                <c:pt idx="24509">
                  <c:v>0.62877020254604254</c:v>
                </c:pt>
                <c:pt idx="24510">
                  <c:v>4.2633172019842496</c:v>
                </c:pt>
                <c:pt idx="24511">
                  <c:v>5.8835386083663694</c:v>
                </c:pt>
                <c:pt idx="24512">
                  <c:v>8.729865755248122</c:v>
                </c:pt>
                <c:pt idx="24513">
                  <c:v>8.8612338174727778</c:v>
                </c:pt>
                <c:pt idx="24514">
                  <c:v>0.54119520600702387</c:v>
                </c:pt>
                <c:pt idx="24515">
                  <c:v>23.324167567975852</c:v>
                </c:pt>
                <c:pt idx="24516">
                  <c:v>26.958714567414059</c:v>
                </c:pt>
                <c:pt idx="24517">
                  <c:v>13.559034469996908</c:v>
                </c:pt>
                <c:pt idx="24518">
                  <c:v>4.8449411472458737</c:v>
                </c:pt>
                <c:pt idx="24519">
                  <c:v>1.1104607501754598</c:v>
                </c:pt>
                <c:pt idx="24520">
                  <c:v>7.284805591568384</c:v>
                </c:pt>
                <c:pt idx="24521">
                  <c:v>11.269675076411351</c:v>
                </c:pt>
                <c:pt idx="24522">
                  <c:v>8.0730254441248377</c:v>
                </c:pt>
                <c:pt idx="24523">
                  <c:v>13.765694660859412</c:v>
                </c:pt>
                <c:pt idx="24524">
                  <c:v>11.488621464145496</c:v>
                </c:pt>
                <c:pt idx="24525">
                  <c:v>7.1096558280745166</c:v>
                </c:pt>
                <c:pt idx="24526">
                  <c:v>11.269675076411351</c:v>
                </c:pt>
                <c:pt idx="24527">
                  <c:v>11.576207825100942</c:v>
                </c:pt>
                <c:pt idx="24528">
                  <c:v>8.729865755248122</c:v>
                </c:pt>
                <c:pt idx="24529">
                  <c:v>1.2856208449569886</c:v>
                </c:pt>
                <c:pt idx="24530">
                  <c:v>0.72870360017824909</c:v>
                </c:pt>
                <c:pt idx="24531">
                  <c:v>0.23466590107998689</c:v>
                </c:pt>
                <c:pt idx="24532">
                  <c:v>2.2927836414850331</c:v>
                </c:pt>
                <c:pt idx="24533">
                  <c:v>6.102493031546472</c:v>
                </c:pt>
                <c:pt idx="24534">
                  <c:v>3.5626848583040935</c:v>
                </c:pt>
                <c:pt idx="24535">
                  <c:v>4.8325826313606006</c:v>
                </c:pt>
                <c:pt idx="24536">
                  <c:v>7.8978642014224567</c:v>
                </c:pt>
                <c:pt idx="24537">
                  <c:v>1.5045695285328353</c:v>
                </c:pt>
                <c:pt idx="24538">
                  <c:v>4.5822050227965603</c:v>
                </c:pt>
                <c:pt idx="24539">
                  <c:v>6.0272651864762983</c:v>
                </c:pt>
                <c:pt idx="24540">
                  <c:v>4.1005144751671425</c:v>
                </c:pt>
                <c:pt idx="24541">
                  <c:v>5.107677271695187</c:v>
                </c:pt>
                <c:pt idx="24542">
                  <c:v>11.063113606742061</c:v>
                </c:pt>
                <c:pt idx="24543">
                  <c:v>9.7931687689306486</c:v>
                </c:pt>
                <c:pt idx="24544">
                  <c:v>7.516107051425247</c:v>
                </c:pt>
                <c:pt idx="24545">
                  <c:v>3.7501919897623823</c:v>
                </c:pt>
                <c:pt idx="24546">
                  <c:v>2.8306155541897851</c:v>
                </c:pt>
                <c:pt idx="24547">
                  <c:v>16.930937178653906</c:v>
                </c:pt>
                <c:pt idx="24548">
                  <c:v>28.535154272526974</c:v>
                </c:pt>
                <c:pt idx="24549">
                  <c:v>15.398233257976157</c:v>
                </c:pt>
                <c:pt idx="24550">
                  <c:v>0.71635656350148913</c:v>
                </c:pt>
                <c:pt idx="24551">
                  <c:v>12.320634497179672</c:v>
                </c:pt>
                <c:pt idx="24552">
                  <c:v>15.77998581628996</c:v>
                </c:pt>
                <c:pt idx="24553">
                  <c:v>15.298318227077571</c:v>
                </c:pt>
                <c:pt idx="24554">
                  <c:v>8.0730254441248377</c:v>
                </c:pt>
                <c:pt idx="24555">
                  <c:v>12.320634497179672</c:v>
                </c:pt>
                <c:pt idx="24556">
                  <c:v>10.744191348304211</c:v>
                </c:pt>
                <c:pt idx="24557">
                  <c:v>5.7521705461417119</c:v>
                </c:pt>
                <c:pt idx="24558">
                  <c:v>2.3365664906750947</c:v>
                </c:pt>
                <c:pt idx="24559">
                  <c:v>3.1247886390732513</c:v>
                </c:pt>
                <c:pt idx="24560">
                  <c:v>4.5260533264335638</c:v>
                </c:pt>
                <c:pt idx="24561">
                  <c:v>6.3652291559957854</c:v>
                </c:pt>
                <c:pt idx="24562">
                  <c:v>7.3285987720461074</c:v>
                </c:pt>
                <c:pt idx="24563">
                  <c:v>6.9344945853721365</c:v>
                </c:pt>
                <c:pt idx="24564">
                  <c:v>1.3732003183873274</c:v>
                </c:pt>
                <c:pt idx="24565">
                  <c:v>3.7064102884931724</c:v>
                </c:pt>
                <c:pt idx="24566">
                  <c:v>9.048753576060431</c:v>
                </c:pt>
                <c:pt idx="24567">
                  <c:v>4.8887228485150835</c:v>
                </c:pt>
                <c:pt idx="24568">
                  <c:v>2.1299820625887773</c:v>
                </c:pt>
                <c:pt idx="24569">
                  <c:v>0.90386484288062929</c:v>
                </c:pt>
                <c:pt idx="24570">
                  <c:v>2.0738349579091859</c:v>
                </c:pt>
                <c:pt idx="24571">
                  <c:v>0.93529950747307955</c:v>
                </c:pt>
                <c:pt idx="24572">
                  <c:v>3.1809265603860317</c:v>
                </c:pt>
                <c:pt idx="24573">
                  <c:v>22.098073306684736</c:v>
                </c:pt>
                <c:pt idx="24574">
                  <c:v>22.49215453494168</c:v>
                </c:pt>
                <c:pt idx="24575">
                  <c:v>1.2979690295545998</c:v>
                </c:pt>
                <c:pt idx="24576">
                  <c:v>2.6868912719215579</c:v>
                </c:pt>
                <c:pt idx="24577">
                  <c:v>4.876375811838324</c:v>
                </c:pt>
                <c:pt idx="24578">
                  <c:v>8.0730254441248377</c:v>
                </c:pt>
                <c:pt idx="24579">
                  <c:v>8.4671296307988086</c:v>
                </c:pt>
                <c:pt idx="24580">
                  <c:v>6.4090108572649962</c:v>
                </c:pt>
                <c:pt idx="24581">
                  <c:v>10.218719099405584</c:v>
                </c:pt>
                <c:pt idx="24582">
                  <c:v>15.035559144211231</c:v>
                </c:pt>
                <c:pt idx="24583">
                  <c:v>2.555522061776049</c:v>
                </c:pt>
                <c:pt idx="24584">
                  <c:v>4.8887228485150835</c:v>
                </c:pt>
                <c:pt idx="24585">
                  <c:v>2.4241528516305415</c:v>
                </c:pt>
                <c:pt idx="24586">
                  <c:v>2.7744707453518962</c:v>
                </c:pt>
                <c:pt idx="24587">
                  <c:v>2.2489939047698639</c:v>
                </c:pt>
                <c:pt idx="24588">
                  <c:v>1.2103941478076663</c:v>
                </c:pt>
                <c:pt idx="24589">
                  <c:v>6.4213693731502692</c:v>
                </c:pt>
                <c:pt idx="24590">
                  <c:v>3.7501919897623823</c:v>
                </c:pt>
                <c:pt idx="24591">
                  <c:v>1.3294105816721578</c:v>
                </c:pt>
                <c:pt idx="24592">
                  <c:v>0.84772462572614615</c:v>
                </c:pt>
                <c:pt idx="24593">
                  <c:v>2.3365664906750947</c:v>
                </c:pt>
                <c:pt idx="24594">
                  <c:v>5.1952521534421212</c:v>
                </c:pt>
                <c:pt idx="24595">
                  <c:v>27.309060011235847</c:v>
                </c:pt>
                <c:pt idx="24596">
                  <c:v>27.703141239492794</c:v>
                </c:pt>
                <c:pt idx="24597">
                  <c:v>11.238286328652954</c:v>
                </c:pt>
                <c:pt idx="24598">
                  <c:v>3.6502700713386891</c:v>
                </c:pt>
                <c:pt idx="24599">
                  <c:v>12.977474808302958</c:v>
                </c:pt>
                <c:pt idx="24600">
                  <c:v>15.210731866122124</c:v>
                </c:pt>
                <c:pt idx="24601">
                  <c:v>12.977474808302958</c:v>
                </c:pt>
                <c:pt idx="24602">
                  <c:v>13.546740237679309</c:v>
                </c:pt>
                <c:pt idx="24603">
                  <c:v>11.094513833708971</c:v>
                </c:pt>
                <c:pt idx="24604">
                  <c:v>5.6645956643947786</c:v>
                </c:pt>
                <c:pt idx="24605">
                  <c:v>1.6797273274726614</c:v>
                </c:pt>
                <c:pt idx="24606">
                  <c:v>3.1247886390732513</c:v>
                </c:pt>
                <c:pt idx="24607">
                  <c:v>5.4894344216923985</c:v>
                </c:pt>
                <c:pt idx="24608">
                  <c:v>6.7155401621920321</c:v>
                </c:pt>
                <c:pt idx="24609">
                  <c:v>8.8612338174727778</c:v>
                </c:pt>
                <c:pt idx="24610">
                  <c:v>6.7593333426697555</c:v>
                </c:pt>
                <c:pt idx="24611">
                  <c:v>0.86007166240290611</c:v>
                </c:pt>
                <c:pt idx="24612">
                  <c:v>6.5089442548972034</c:v>
                </c:pt>
                <c:pt idx="24613">
                  <c:v>4.5384118423188369</c:v>
                </c:pt>
                <c:pt idx="24614">
                  <c:v>2.6116611310096816</c:v>
                </c:pt>
                <c:pt idx="24615">
                  <c:v>2.3927181870380907</c:v>
                </c:pt>
                <c:pt idx="24616">
                  <c:v>5.1514704521729113</c:v>
                </c:pt>
                <c:pt idx="24617">
                  <c:v>1.2979690295545998</c:v>
                </c:pt>
                <c:pt idx="24618">
                  <c:v>3.2247197408637551</c:v>
                </c:pt>
                <c:pt idx="24619">
                  <c:v>1.6482915149593602</c:v>
                </c:pt>
                <c:pt idx="24620">
                  <c:v>0.10329789625137262</c:v>
                </c:pt>
                <c:pt idx="24621">
                  <c:v>2.5993117984912186</c:v>
                </c:pt>
                <c:pt idx="24622">
                  <c:v>2.8182604820670658</c:v>
                </c:pt>
                <c:pt idx="24623">
                  <c:v>1.0666675696977364</c:v>
                </c:pt>
                <c:pt idx="24624">
                  <c:v>2.261350124813434</c:v>
                </c:pt>
                <c:pt idx="24625">
                  <c:v>2.6116611310096816</c:v>
                </c:pt>
                <c:pt idx="24626">
                  <c:v>3.9691464129424863</c:v>
                </c:pt>
                <c:pt idx="24627">
                  <c:v>14.916565668763765</c:v>
                </c:pt>
                <c:pt idx="24628">
                  <c:v>6.5089442548972034</c:v>
                </c:pt>
                <c:pt idx="24629">
                  <c:v>0.19087272060226354</c:v>
                </c:pt>
                <c:pt idx="24630">
                  <c:v>1.1666009673299429</c:v>
                </c:pt>
                <c:pt idx="24631">
                  <c:v>8.260534871424829</c:v>
                </c:pt>
                <c:pt idx="24632">
                  <c:v>9.5742614105054518</c:v>
                </c:pt>
                <c:pt idx="24633">
                  <c:v>1.7796595771840169</c:v>
                </c:pt>
                <c:pt idx="24634">
                  <c:v>0.14709101933305341</c:v>
                </c:pt>
                <c:pt idx="24635">
                  <c:v>2.1614144313395247</c:v>
                </c:pt>
                <c:pt idx="24636">
                  <c:v>2.5993117984912186</c:v>
                </c:pt>
                <c:pt idx="24637">
                  <c:v>6.496597218220443</c:v>
                </c:pt>
                <c:pt idx="24638">
                  <c:v>3.6940517726078994</c:v>
                </c:pt>
                <c:pt idx="24639">
                  <c:v>8.160600325871771</c:v>
                </c:pt>
                <c:pt idx="24640">
                  <c:v>3.8254198348325561</c:v>
                </c:pt>
                <c:pt idx="24641">
                  <c:v>11.970312011774913</c:v>
                </c:pt>
                <c:pt idx="24642">
                  <c:v>11.7075758873256</c:v>
                </c:pt>
                <c:pt idx="24643">
                  <c:v>7.5037600147484866</c:v>
                </c:pt>
                <c:pt idx="24644">
                  <c:v>5.5770093034393318</c:v>
                </c:pt>
                <c:pt idx="24645">
                  <c:v>6.0586998510687478</c:v>
                </c:pt>
                <c:pt idx="24646">
                  <c:v>1.1104607501754598</c:v>
                </c:pt>
                <c:pt idx="24647">
                  <c:v>0.93529950747307955</c:v>
                </c:pt>
                <c:pt idx="24648">
                  <c:v>1.2418288124001164</c:v>
                </c:pt>
                <c:pt idx="24649">
                  <c:v>2.9181904359367183</c:v>
                </c:pt>
                <c:pt idx="24650">
                  <c:v>0.45362032426009036</c:v>
                </c:pt>
                <c:pt idx="24651">
                  <c:v>1.7673068009030002</c:v>
                </c:pt>
                <c:pt idx="24652">
                  <c:v>5.2704799985122941</c:v>
                </c:pt>
                <c:pt idx="24653">
                  <c:v>0.49740202552930057</c:v>
                </c:pt>
                <c:pt idx="24654">
                  <c:v>0.68492189890903887</c:v>
                </c:pt>
                <c:pt idx="24655">
                  <c:v>0.45362032426009036</c:v>
                </c:pt>
                <c:pt idx="24656">
                  <c:v>2.8306155541897851</c:v>
                </c:pt>
                <c:pt idx="24657">
                  <c:v>3.3122946226106889</c:v>
                </c:pt>
                <c:pt idx="24658">
                  <c:v>4.6697799045434936</c:v>
                </c:pt>
                <c:pt idx="24659">
                  <c:v>5.326620215666777</c:v>
                </c:pt>
                <c:pt idx="24660">
                  <c:v>0.59733553795359229</c:v>
                </c:pt>
                <c:pt idx="24661">
                  <c:v>7.1863334971799017E-2</c:v>
                </c:pt>
                <c:pt idx="24662">
                  <c:v>1.6920846954370836</c:v>
                </c:pt>
                <c:pt idx="24663">
                  <c:v>0.62877020254604254</c:v>
                </c:pt>
                <c:pt idx="24664">
                  <c:v>3.6502700713386891</c:v>
                </c:pt>
                <c:pt idx="24665">
                  <c:v>2.3804170671953835</c:v>
                </c:pt>
                <c:pt idx="24666">
                  <c:v>0.40982714378236712</c:v>
                </c:pt>
                <c:pt idx="24667">
                  <c:v>0.86007166240290611</c:v>
                </c:pt>
                <c:pt idx="24668">
                  <c:v>0.94765802335835259</c:v>
                </c:pt>
                <c:pt idx="24669">
                  <c:v>0.14709101933305341</c:v>
                </c:pt>
                <c:pt idx="24670">
                  <c:v>1.7358663967062937</c:v>
                </c:pt>
                <c:pt idx="24671">
                  <c:v>15.091738390674658</c:v>
                </c:pt>
                <c:pt idx="24672">
                  <c:v>13.602885046517196</c:v>
                </c:pt>
                <c:pt idx="24673">
                  <c:v>3.4874558653130689</c:v>
                </c:pt>
                <c:pt idx="24674">
                  <c:v>2.3365664906750947</c:v>
                </c:pt>
                <c:pt idx="24675">
                  <c:v>0.72870360017824909</c:v>
                </c:pt>
                <c:pt idx="24676">
                  <c:v>0.58498838648474727</c:v>
                </c:pt>
                <c:pt idx="24677">
                  <c:v>2.8182604820670658</c:v>
                </c:pt>
                <c:pt idx="24678">
                  <c:v>4.701214569135943</c:v>
                </c:pt>
                <c:pt idx="24679">
                  <c:v>9.9559829749562692</c:v>
                </c:pt>
                <c:pt idx="24680">
                  <c:v>2.5117392125859879</c:v>
                </c:pt>
                <c:pt idx="24681">
                  <c:v>12.98978051982907</c:v>
                </c:pt>
                <c:pt idx="24682">
                  <c:v>0.90386484288062929</c:v>
                </c:pt>
                <c:pt idx="24683">
                  <c:v>10.306305460361029</c:v>
                </c:pt>
                <c:pt idx="24684">
                  <c:v>8.8612338174727778</c:v>
                </c:pt>
                <c:pt idx="24685">
                  <c:v>14.597742131519128</c:v>
                </c:pt>
                <c:pt idx="24686">
                  <c:v>11.926518831297189</c:v>
                </c:pt>
                <c:pt idx="24687">
                  <c:v>7.8540710209447333</c:v>
                </c:pt>
                <c:pt idx="24688">
                  <c:v>1.6359375907574925</c:v>
                </c:pt>
                <c:pt idx="24689">
                  <c:v>17.281167830390562</c:v>
                </c:pt>
                <c:pt idx="24690">
                  <c:v>32.125965487530017</c:v>
                </c:pt>
                <c:pt idx="24691">
                  <c:v>13.427712324606302</c:v>
                </c:pt>
                <c:pt idx="24692">
                  <c:v>3.9567878970572132</c:v>
                </c:pt>
                <c:pt idx="24693">
                  <c:v>5.2704799985122941</c:v>
                </c:pt>
                <c:pt idx="24694">
                  <c:v>5.4018480607369508</c:v>
                </c:pt>
                <c:pt idx="24695">
                  <c:v>6.2776427950403395</c:v>
                </c:pt>
                <c:pt idx="24696">
                  <c:v>8.729865755248122</c:v>
                </c:pt>
                <c:pt idx="24697">
                  <c:v>7.6789212574508676</c:v>
                </c:pt>
                <c:pt idx="24698">
                  <c:v>5.5770093034393318</c:v>
                </c:pt>
                <c:pt idx="24699">
                  <c:v>7.1096558280745166</c:v>
                </c:pt>
                <c:pt idx="24700">
                  <c:v>7.1096558280745166</c:v>
                </c:pt>
                <c:pt idx="24701">
                  <c:v>5.3142731789900175</c:v>
                </c:pt>
                <c:pt idx="24702">
                  <c:v>3.4751053848737556</c:v>
                </c:pt>
                <c:pt idx="24703">
                  <c:v>0.89151780620386945</c:v>
                </c:pt>
                <c:pt idx="24704">
                  <c:v>1.8672344589309504</c:v>
                </c:pt>
                <c:pt idx="24705">
                  <c:v>2.7868223737120617</c:v>
                </c:pt>
                <c:pt idx="24706">
                  <c:v>3.8377783507178291</c:v>
                </c:pt>
                <c:pt idx="24707">
                  <c:v>3.7064102884931724</c:v>
                </c:pt>
                <c:pt idx="24708">
                  <c:v>4.5822050227965603</c:v>
                </c:pt>
                <c:pt idx="24709">
                  <c:v>5.6331495205938147</c:v>
                </c:pt>
                <c:pt idx="24710">
                  <c:v>4.4070437800941802</c:v>
                </c:pt>
                <c:pt idx="24711">
                  <c:v>3.3560878030884123</c:v>
                </c:pt>
                <c:pt idx="24712">
                  <c:v>0.42217429525121219</c:v>
                </c:pt>
                <c:pt idx="24713">
                  <c:v>1.0228858684285262</c:v>
                </c:pt>
                <c:pt idx="24714">
                  <c:v>1.198035631922393</c:v>
                </c:pt>
                <c:pt idx="24715">
                  <c:v>0.68492189890903887</c:v>
                </c:pt>
                <c:pt idx="24716">
                  <c:v>3.7816381335633462</c:v>
                </c:pt>
                <c:pt idx="24717">
                  <c:v>3.3437361747282472</c:v>
                </c:pt>
                <c:pt idx="24718">
                  <c:v>1.8110965376181696</c:v>
                </c:pt>
                <c:pt idx="24719">
                  <c:v>1.3294105816721578</c:v>
                </c:pt>
                <c:pt idx="24720">
                  <c:v>3.8692130153102799</c:v>
                </c:pt>
                <c:pt idx="24721">
                  <c:v>5.3580663594677409</c:v>
                </c:pt>
                <c:pt idx="24722">
                  <c:v>1.8548862743333394</c:v>
                </c:pt>
                <c:pt idx="24723">
                  <c:v>4.1005144751671425</c:v>
                </c:pt>
                <c:pt idx="24724">
                  <c:v>3.3998809835661357</c:v>
                </c:pt>
                <c:pt idx="24725">
                  <c:v>3.2685129213414785</c:v>
                </c:pt>
                <c:pt idx="24726">
                  <c:v>3.8377783507178291</c:v>
                </c:pt>
                <c:pt idx="24727">
                  <c:v>2.3927181870380907</c:v>
                </c:pt>
                <c:pt idx="24728">
                  <c:v>8.6984310906556708</c:v>
                </c:pt>
                <c:pt idx="24729">
                  <c:v>7.7788431758745595</c:v>
                </c:pt>
                <c:pt idx="24730">
                  <c:v>4.3632505996164559</c:v>
                </c:pt>
                <c:pt idx="24731">
                  <c:v>1.6482915149593602</c:v>
                </c:pt>
                <c:pt idx="24732">
                  <c:v>3.0372091656429125</c:v>
                </c:pt>
                <c:pt idx="24733">
                  <c:v>3.2999464380130772</c:v>
                </c:pt>
                <c:pt idx="24734">
                  <c:v>7.2410238902991741</c:v>
                </c:pt>
                <c:pt idx="24735">
                  <c:v>5.0515370545407041</c:v>
                </c:pt>
                <c:pt idx="24736">
                  <c:v>3.8254198348325561</c:v>
                </c:pt>
                <c:pt idx="24737">
                  <c:v>4.0881559592818695</c:v>
                </c:pt>
                <c:pt idx="24738">
                  <c:v>3.4751053848737556</c:v>
                </c:pt>
                <c:pt idx="24739">
                  <c:v>4.3946852642089071</c:v>
                </c:pt>
                <c:pt idx="24740">
                  <c:v>4.0881559592818695</c:v>
                </c:pt>
                <c:pt idx="24741">
                  <c:v>2.6431015352063882</c:v>
                </c:pt>
                <c:pt idx="24742">
                  <c:v>1.8986760110485084</c:v>
                </c:pt>
                <c:pt idx="24743">
                  <c:v>0.67256338302376595</c:v>
                </c:pt>
                <c:pt idx="24744">
                  <c:v>1.6482915149593602</c:v>
                </c:pt>
                <c:pt idx="24745">
                  <c:v>2.3927181870380907</c:v>
                </c:pt>
                <c:pt idx="24746">
                  <c:v>0.45362032426009036</c:v>
                </c:pt>
                <c:pt idx="24747">
                  <c:v>2.6554543114874045</c:v>
                </c:pt>
                <c:pt idx="24748">
                  <c:v>3.9253532324647629</c:v>
                </c:pt>
                <c:pt idx="24749">
                  <c:v>2.2927836414850331</c:v>
                </c:pt>
                <c:pt idx="24750">
                  <c:v>1.0228858684285262</c:v>
                </c:pt>
                <c:pt idx="24751">
                  <c:v>3.0372091656429125</c:v>
                </c:pt>
                <c:pt idx="24752">
                  <c:v>4.2318825373918001</c:v>
                </c:pt>
                <c:pt idx="24753">
                  <c:v>2.0423957016333305</c:v>
                </c:pt>
                <c:pt idx="24754">
                  <c:v>1.8672344589309504</c:v>
                </c:pt>
                <c:pt idx="24755">
                  <c:v>2.9181904359367183</c:v>
                </c:pt>
                <c:pt idx="24756">
                  <c:v>0.84772462572614615</c:v>
                </c:pt>
                <c:pt idx="24757">
                  <c:v>0.58498838648474727</c:v>
                </c:pt>
                <c:pt idx="24758">
                  <c:v>0.46596747572893543</c:v>
                </c:pt>
                <c:pt idx="24759">
                  <c:v>1.4293370917792565</c:v>
                </c:pt>
                <c:pt idx="24760">
                  <c:v>0.42217429525121219</c:v>
                </c:pt>
                <c:pt idx="24761">
                  <c:v>2.2052041680546943</c:v>
                </c:pt>
                <c:pt idx="24762">
                  <c:v>2.2489939047698639</c:v>
                </c:pt>
                <c:pt idx="24763">
                  <c:v>4.2195355007150406</c:v>
                </c:pt>
                <c:pt idx="24764">
                  <c:v>2.2052041680546943</c:v>
                </c:pt>
                <c:pt idx="24765">
                  <c:v>2.5993117984912186</c:v>
                </c:pt>
                <c:pt idx="24766">
                  <c:v>0.81628996113369579</c:v>
                </c:pt>
                <c:pt idx="24767">
                  <c:v>3.7939851702401057</c:v>
                </c:pt>
                <c:pt idx="24768">
                  <c:v>0.59733553795359229</c:v>
                </c:pt>
                <c:pt idx="24769">
                  <c:v>3.7816381335633462</c:v>
                </c:pt>
                <c:pt idx="24770">
                  <c:v>0.64112871843131558</c:v>
                </c:pt>
                <c:pt idx="24771">
                  <c:v>0.76014974397921253</c:v>
                </c:pt>
                <c:pt idx="24772">
                  <c:v>1.3855553905100464</c:v>
                </c:pt>
                <c:pt idx="24773">
                  <c:v>1.3294105816721578</c:v>
                </c:pt>
                <c:pt idx="24774">
                  <c:v>2.3365664906750947</c:v>
                </c:pt>
                <c:pt idx="24775">
                  <c:v>1.7358663967062937</c:v>
                </c:pt>
                <c:pt idx="24776">
                  <c:v>0.32225226203543356</c:v>
                </c:pt>
                <c:pt idx="24777">
                  <c:v>0.80393144524842264</c:v>
                </c:pt>
                <c:pt idx="24778">
                  <c:v>2.555522061776049</c:v>
                </c:pt>
                <c:pt idx="24779">
                  <c:v>4.0881559592818695</c:v>
                </c:pt>
                <c:pt idx="24780">
                  <c:v>6.2776427950403395</c:v>
                </c:pt>
                <c:pt idx="24781">
                  <c:v>6.1462747328156828</c:v>
                </c:pt>
                <c:pt idx="24782">
                  <c:v>7.5913348964954208</c:v>
                </c:pt>
                <c:pt idx="24783">
                  <c:v>4.8325826313606006</c:v>
                </c:pt>
                <c:pt idx="24784">
                  <c:v>1.3855553905100464</c:v>
                </c:pt>
                <c:pt idx="24785">
                  <c:v>7.5599002319029704</c:v>
                </c:pt>
                <c:pt idx="24786">
                  <c:v>14.87282988432861</c:v>
                </c:pt>
                <c:pt idx="24787">
                  <c:v>9.9244909143212539</c:v>
                </c:pt>
                <c:pt idx="24788">
                  <c:v>11.938858980448842</c:v>
                </c:pt>
                <c:pt idx="24789">
                  <c:v>21.6601415019075</c:v>
                </c:pt>
                <c:pt idx="24790">
                  <c:v>14.566220224941977</c:v>
                </c:pt>
                <c:pt idx="24791">
                  <c:v>1.9986025211556073</c:v>
                </c:pt>
                <c:pt idx="24792">
                  <c:v>4.4384784446866306</c:v>
                </c:pt>
                <c:pt idx="24793">
                  <c:v>7.4161736537930398</c:v>
                </c:pt>
                <c:pt idx="24794">
                  <c:v>9.211556302877538</c:v>
                </c:pt>
                <c:pt idx="24795">
                  <c:v>8.5984976930234644</c:v>
                </c:pt>
                <c:pt idx="24796">
                  <c:v>10.131144217658651</c:v>
                </c:pt>
                <c:pt idx="24797">
                  <c:v>6.8907014048944131</c:v>
                </c:pt>
                <c:pt idx="24798">
                  <c:v>9.3867175455799181</c:v>
                </c:pt>
                <c:pt idx="24799">
                  <c:v>7.5037600147484866</c:v>
                </c:pt>
                <c:pt idx="24800">
                  <c:v>5.7521705461417119</c:v>
                </c:pt>
                <c:pt idx="24801">
                  <c:v>6.6279652804450997</c:v>
                </c:pt>
                <c:pt idx="24802">
                  <c:v>4.3946852642089071</c:v>
                </c:pt>
                <c:pt idx="24803">
                  <c:v>3.1685783757884209</c:v>
                </c:pt>
                <c:pt idx="24804">
                  <c:v>2.0300452211940168</c:v>
                </c:pt>
                <c:pt idx="24805">
                  <c:v>2.5117392125859879</c:v>
                </c:pt>
                <c:pt idx="24806">
                  <c:v>0.59733553795359229</c:v>
                </c:pt>
                <c:pt idx="24807">
                  <c:v>2.8070154494075697E-2</c:v>
                </c:pt>
                <c:pt idx="24808">
                  <c:v>2.4241528516305415</c:v>
                </c:pt>
                <c:pt idx="24809">
                  <c:v>0.84772462572614615</c:v>
                </c:pt>
                <c:pt idx="24810">
                  <c:v>0.97909268795080273</c:v>
                </c:pt>
                <c:pt idx="24811">
                  <c:v>2.1737637638579872</c:v>
                </c:pt>
                <c:pt idx="24812">
                  <c:v>3.9253532324647629</c:v>
                </c:pt>
                <c:pt idx="24813">
                  <c:v>0.37839259398200198</c:v>
                </c:pt>
                <c:pt idx="24814">
                  <c:v>1.9548208198863972</c:v>
                </c:pt>
                <c:pt idx="24815">
                  <c:v>1.6920846954370836</c:v>
                </c:pt>
                <c:pt idx="24816">
                  <c:v>0.90386484288062929</c:v>
                </c:pt>
                <c:pt idx="24817">
                  <c:v>0.64112871843131558</c:v>
                </c:pt>
                <c:pt idx="24818">
                  <c:v>3.0057653176836516</c:v>
                </c:pt>
                <c:pt idx="24819">
                  <c:v>2.9181904359367183</c:v>
                </c:pt>
                <c:pt idx="24820">
                  <c:v>4.1005144751671425</c:v>
                </c:pt>
                <c:pt idx="24821">
                  <c:v>4.4946186618411144</c:v>
                </c:pt>
                <c:pt idx="24822">
                  <c:v>1.1666009673299429</c:v>
                </c:pt>
                <c:pt idx="24823">
                  <c:v>3.3122946226106889</c:v>
                </c:pt>
                <c:pt idx="24824">
                  <c:v>3.4436626848353455</c:v>
                </c:pt>
                <c:pt idx="24825">
                  <c:v>2.7430291932343382</c:v>
                </c:pt>
                <c:pt idx="24826">
                  <c:v>1.2541873282853895</c:v>
                </c:pt>
                <c:pt idx="24827">
                  <c:v>1.6044983344816368</c:v>
                </c:pt>
                <c:pt idx="24828">
                  <c:v>0.49740202552930057</c:v>
                </c:pt>
                <c:pt idx="24829">
                  <c:v>0.89151780620386945</c:v>
                </c:pt>
                <c:pt idx="24830">
                  <c:v>2.9934194289277434</c:v>
                </c:pt>
                <c:pt idx="24831">
                  <c:v>0.10329789625137262</c:v>
                </c:pt>
                <c:pt idx="24832">
                  <c:v>1.5723025983647637E-2</c:v>
                </c:pt>
                <c:pt idx="24833">
                  <c:v>1.5483592652480049</c:v>
                </c:pt>
                <c:pt idx="24834">
                  <c:v>0.46596747572893543</c:v>
                </c:pt>
                <c:pt idx="24835">
                  <c:v>12.332940208705786</c:v>
                </c:pt>
                <c:pt idx="24836">
                  <c:v>4.0129281142116957</c:v>
                </c:pt>
                <c:pt idx="24837">
                  <c:v>6.5841720999673763</c:v>
                </c:pt>
                <c:pt idx="24838">
                  <c:v>9.0801882406528804</c:v>
                </c:pt>
                <c:pt idx="24839">
                  <c:v>6.4528040377427196</c:v>
                </c:pt>
                <c:pt idx="24840">
                  <c:v>6.496597218220443</c:v>
                </c:pt>
                <c:pt idx="24841">
                  <c:v>5.1829051167653617</c:v>
                </c:pt>
                <c:pt idx="24842">
                  <c:v>6.9344945853721365</c:v>
                </c:pt>
                <c:pt idx="24843">
                  <c:v>10.043557856703202</c:v>
                </c:pt>
                <c:pt idx="24844">
                  <c:v>6.8469082244166897</c:v>
                </c:pt>
                <c:pt idx="24845">
                  <c:v>10.656616466557278</c:v>
                </c:pt>
                <c:pt idx="24846">
                  <c:v>10.919352591006591</c:v>
                </c:pt>
                <c:pt idx="24847">
                  <c:v>5.3580663594677409</c:v>
                </c:pt>
                <c:pt idx="24848">
                  <c:v>3.0372091656429125</c:v>
                </c:pt>
                <c:pt idx="24849">
                  <c:v>3.0372091656429125</c:v>
                </c:pt>
                <c:pt idx="24850">
                  <c:v>2.7868223737120617</c:v>
                </c:pt>
                <c:pt idx="24851">
                  <c:v>14.828979307808318</c:v>
                </c:pt>
                <c:pt idx="24852">
                  <c:v>23.937272094663982</c:v>
                </c:pt>
                <c:pt idx="24853">
                  <c:v>16.055073569099441</c:v>
                </c:pt>
                <c:pt idx="24854">
                  <c:v>5.282838514397568</c:v>
                </c:pt>
                <c:pt idx="24855">
                  <c:v>0.81628996113369579</c:v>
                </c:pt>
                <c:pt idx="24856">
                  <c:v>1.0790259707909244</c:v>
                </c:pt>
                <c:pt idx="24857">
                  <c:v>0.36603396330464372</c:v>
                </c:pt>
                <c:pt idx="24858">
                  <c:v>0.32225226203543356</c:v>
                </c:pt>
                <c:pt idx="24859">
                  <c:v>0.45362032426009036</c:v>
                </c:pt>
                <c:pt idx="24860">
                  <c:v>2.3804170671953835</c:v>
                </c:pt>
                <c:pt idx="24861">
                  <c:v>2.2489939047698639</c:v>
                </c:pt>
                <c:pt idx="24862">
                  <c:v>3.431315648158586</c:v>
                </c:pt>
                <c:pt idx="24863">
                  <c:v>4.307110382461973</c:v>
                </c:pt>
                <c:pt idx="24864">
                  <c:v>5.6645956643947786</c:v>
                </c:pt>
                <c:pt idx="24865">
                  <c:v>4.9639506935852582</c:v>
                </c:pt>
                <c:pt idx="24866">
                  <c:v>1.8110965376181696</c:v>
                </c:pt>
                <c:pt idx="24867">
                  <c:v>0.23466590107998689</c:v>
                </c:pt>
                <c:pt idx="24868">
                  <c:v>2.5993117984912186</c:v>
                </c:pt>
                <c:pt idx="24869">
                  <c:v>3.9130061957880025</c:v>
                </c:pt>
                <c:pt idx="24870">
                  <c:v>1.4607797918176659</c:v>
                </c:pt>
                <c:pt idx="24871">
                  <c:v>1.5483592652480049</c:v>
                </c:pt>
                <c:pt idx="24872">
                  <c:v>0.77249678065597249</c:v>
                </c:pt>
                <c:pt idx="24873">
                  <c:v>3.5312490457907924</c:v>
                </c:pt>
                <c:pt idx="24874">
                  <c:v>5.0201023899482538</c:v>
                </c:pt>
                <c:pt idx="24875">
                  <c:v>3.0933516786390984</c:v>
                </c:pt>
                <c:pt idx="24876">
                  <c:v>1.9986025211556073</c:v>
                </c:pt>
                <c:pt idx="24877">
                  <c:v>0.68492189890903887</c:v>
                </c:pt>
                <c:pt idx="24878">
                  <c:v>5.0201023899482538</c:v>
                </c:pt>
                <c:pt idx="24879">
                  <c:v>1.0790259707909244</c:v>
                </c:pt>
                <c:pt idx="24880">
                  <c:v>5.5770093034393318</c:v>
                </c:pt>
                <c:pt idx="24881">
                  <c:v>6.7593333426697555</c:v>
                </c:pt>
                <c:pt idx="24882">
                  <c:v>7.0658626475967932</c:v>
                </c:pt>
                <c:pt idx="24883">
                  <c:v>7.54755319522621</c:v>
                </c:pt>
                <c:pt idx="24884">
                  <c:v>8.6422908735011887</c:v>
                </c:pt>
                <c:pt idx="24885">
                  <c:v>7.6351280769731442</c:v>
                </c:pt>
                <c:pt idx="24886">
                  <c:v>3.2999464380130772</c:v>
                </c:pt>
                <c:pt idx="24887">
                  <c:v>10.012077275276701</c:v>
                </c:pt>
                <c:pt idx="24888">
                  <c:v>22.448418750506519</c:v>
                </c:pt>
                <c:pt idx="24889">
                  <c:v>13.909379913818693</c:v>
                </c:pt>
                <c:pt idx="24890">
                  <c:v>1.3855553905100464</c:v>
                </c:pt>
                <c:pt idx="24891">
                  <c:v>3.4874558653130689</c:v>
                </c:pt>
                <c:pt idx="24892">
                  <c:v>6.815474707745091</c:v>
                </c:pt>
                <c:pt idx="24893">
                  <c:v>4.4946186618411144</c:v>
                </c:pt>
                <c:pt idx="24894">
                  <c:v>2.6992474919651279</c:v>
                </c:pt>
                <c:pt idx="24895">
                  <c:v>4.701214569135943</c:v>
                </c:pt>
                <c:pt idx="24896">
                  <c:v>5.4018480607369508</c:v>
                </c:pt>
                <c:pt idx="24897">
                  <c:v>1.9862554844788474</c:v>
                </c:pt>
                <c:pt idx="24898">
                  <c:v>7.8102893196755243</c:v>
                </c:pt>
                <c:pt idx="24899">
                  <c:v>11.619989526370153</c:v>
                </c:pt>
                <c:pt idx="24900">
                  <c:v>10.481455223854896</c:v>
                </c:pt>
                <c:pt idx="24901">
                  <c:v>12.014105192252636</c:v>
                </c:pt>
                <c:pt idx="24902">
                  <c:v>10.787984528781935</c:v>
                </c:pt>
                <c:pt idx="24903">
                  <c:v>9.3867175455799181</c:v>
                </c:pt>
                <c:pt idx="24904">
                  <c:v>0.32225226203543356</c:v>
                </c:pt>
                <c:pt idx="24905">
                  <c:v>13.340125963650856</c:v>
                </c:pt>
                <c:pt idx="24906">
                  <c:v>18.551112668201974</c:v>
                </c:pt>
                <c:pt idx="24907">
                  <c:v>8.3919029336494848</c:v>
                </c:pt>
                <c:pt idx="24908">
                  <c:v>1.6920846954370836</c:v>
                </c:pt>
                <c:pt idx="24909">
                  <c:v>4.3194574191387334</c:v>
                </c:pt>
                <c:pt idx="24910">
                  <c:v>0.49740202552930057</c:v>
                </c:pt>
                <c:pt idx="24911">
                  <c:v>4.7450077496136673</c:v>
                </c:pt>
                <c:pt idx="24912">
                  <c:v>1.7673068009030002</c:v>
                </c:pt>
                <c:pt idx="24913">
                  <c:v>1.8110965376181696</c:v>
                </c:pt>
                <c:pt idx="24914">
                  <c:v>5.0077438740629807</c:v>
                </c:pt>
                <c:pt idx="24915">
                  <c:v>8.160600325871771</c:v>
                </c:pt>
                <c:pt idx="24916">
                  <c:v>3.7378449530856228</c:v>
                </c:pt>
                <c:pt idx="24917">
                  <c:v>1.2856208449569886</c:v>
                </c:pt>
                <c:pt idx="24918">
                  <c:v>1.1542539306531829</c:v>
                </c:pt>
                <c:pt idx="24919">
                  <c:v>1.5483592652480049</c:v>
                </c:pt>
                <c:pt idx="24920">
                  <c:v>1.4293370917792565</c:v>
                </c:pt>
                <c:pt idx="24921">
                  <c:v>2.436499888307301</c:v>
                </c:pt>
                <c:pt idx="24922">
                  <c:v>6.9468427699697477</c:v>
                </c:pt>
                <c:pt idx="24923">
                  <c:v>9.968341490841544</c:v>
                </c:pt>
                <c:pt idx="24924">
                  <c:v>5.7645175828184714</c:v>
                </c:pt>
                <c:pt idx="24925">
                  <c:v>8.6108562089087393</c:v>
                </c:pt>
                <c:pt idx="24926">
                  <c:v>7.3409469566437178</c:v>
                </c:pt>
                <c:pt idx="24927">
                  <c:v>2.5993117984912186</c:v>
                </c:pt>
                <c:pt idx="24928">
                  <c:v>7.9416573819001819</c:v>
                </c:pt>
                <c:pt idx="24929">
                  <c:v>7.8540710209447333</c:v>
                </c:pt>
                <c:pt idx="24930">
                  <c:v>8.4671296307988086</c:v>
                </c:pt>
                <c:pt idx="24931">
                  <c:v>2.6868912719215579</c:v>
                </c:pt>
                <c:pt idx="24932">
                  <c:v>0.84772462572614615</c:v>
                </c:pt>
                <c:pt idx="24933">
                  <c:v>3.9130061957880025</c:v>
                </c:pt>
                <c:pt idx="24934">
                  <c:v>1.0228858684285262</c:v>
                </c:pt>
                <c:pt idx="24935">
                  <c:v>2.4678886360656986</c:v>
                </c:pt>
                <c:pt idx="24936">
                  <c:v>0.49740202552930057</c:v>
                </c:pt>
                <c:pt idx="24937">
                  <c:v>2.9058399554974046</c:v>
                </c:pt>
                <c:pt idx="24938">
                  <c:v>7.3285987720461074</c:v>
                </c:pt>
                <c:pt idx="24939">
                  <c:v>5.2704799985122941</c:v>
                </c:pt>
                <c:pt idx="24940">
                  <c:v>2.5117392125859879</c:v>
                </c:pt>
                <c:pt idx="24941">
                  <c:v>0.40982714378236712</c:v>
                </c:pt>
                <c:pt idx="24942">
                  <c:v>0.54119520600702387</c:v>
                </c:pt>
                <c:pt idx="24943">
                  <c:v>0.32225226203543356</c:v>
                </c:pt>
                <c:pt idx="24944">
                  <c:v>0.67256338302376595</c:v>
                </c:pt>
                <c:pt idx="24945">
                  <c:v>1.6920846954370836</c:v>
                </c:pt>
                <c:pt idx="24946">
                  <c:v>1.6920846954370836</c:v>
                </c:pt>
                <c:pt idx="24947">
                  <c:v>4.4508254813633901</c:v>
                </c:pt>
                <c:pt idx="24948">
                  <c:v>14.128403212249877</c:v>
                </c:pt>
                <c:pt idx="24949">
                  <c:v>10.668917586399985</c:v>
                </c:pt>
                <c:pt idx="24950">
                  <c:v>2.8070154494075697E-2</c:v>
                </c:pt>
                <c:pt idx="24951">
                  <c:v>2.3051318260826443</c:v>
                </c:pt>
                <c:pt idx="24952">
                  <c:v>3.9691464129424863</c:v>
                </c:pt>
                <c:pt idx="24953">
                  <c:v>1.5921490019631743</c:v>
                </c:pt>
                <c:pt idx="24954">
                  <c:v>1.8110965376181696</c:v>
                </c:pt>
                <c:pt idx="24955">
                  <c:v>1.4607797918176659</c:v>
                </c:pt>
                <c:pt idx="24956">
                  <c:v>0.97909268795080273</c:v>
                </c:pt>
                <c:pt idx="24957">
                  <c:v>0.86007166240290611</c:v>
                </c:pt>
                <c:pt idx="24958">
                  <c:v>0.80393144524842264</c:v>
                </c:pt>
                <c:pt idx="24959">
                  <c:v>0.81628996113369579</c:v>
                </c:pt>
                <c:pt idx="24960">
                  <c:v>0.54119520600702387</c:v>
                </c:pt>
                <c:pt idx="24961">
                  <c:v>4.9639506935852582</c:v>
                </c:pt>
                <c:pt idx="24962">
                  <c:v>5.8835386083663694</c:v>
                </c:pt>
                <c:pt idx="24963">
                  <c:v>9.7370285517761648</c:v>
                </c:pt>
                <c:pt idx="24964">
                  <c:v>5.7521705461417119</c:v>
                </c:pt>
                <c:pt idx="24965">
                  <c:v>3.0809989023580822</c:v>
                </c:pt>
                <c:pt idx="24966">
                  <c:v>6.8907014048944131</c:v>
                </c:pt>
                <c:pt idx="24967">
                  <c:v>4.0443742580126596</c:v>
                </c:pt>
                <c:pt idx="24968">
                  <c:v>0.50976065620665878</c:v>
                </c:pt>
                <c:pt idx="24969">
                  <c:v>12.376790785226076</c:v>
                </c:pt>
                <c:pt idx="24970">
                  <c:v>19.164217194890099</c:v>
                </c:pt>
                <c:pt idx="24971">
                  <c:v>8.6546390580988</c:v>
                </c:pt>
                <c:pt idx="24972">
                  <c:v>2.3051318260826443</c:v>
                </c:pt>
                <c:pt idx="24973">
                  <c:v>1.7235170641878312</c:v>
                </c:pt>
                <c:pt idx="24974">
                  <c:v>1.6359375907574925</c:v>
                </c:pt>
                <c:pt idx="24975">
                  <c:v>4.0005810775349362</c:v>
                </c:pt>
                <c:pt idx="24976">
                  <c:v>2.862050218782235</c:v>
                </c:pt>
                <c:pt idx="24977">
                  <c:v>7.2410238902991741</c:v>
                </c:pt>
                <c:pt idx="24978">
                  <c:v>6.0149066705910252</c:v>
                </c:pt>
                <c:pt idx="24979">
                  <c:v>5.8397454278886451</c:v>
                </c:pt>
                <c:pt idx="24980">
                  <c:v>3.4751053848737556</c:v>
                </c:pt>
                <c:pt idx="24981">
                  <c:v>3.0809989023580822</c:v>
                </c:pt>
                <c:pt idx="24982">
                  <c:v>4.3509035629396964</c:v>
                </c:pt>
                <c:pt idx="24983">
                  <c:v>7.7664961391978009</c:v>
                </c:pt>
                <c:pt idx="24984">
                  <c:v>5.0515370545407041</c:v>
                </c:pt>
                <c:pt idx="24985">
                  <c:v>5.3580663594677409</c:v>
                </c:pt>
                <c:pt idx="24986">
                  <c:v>1.198035631922393</c:v>
                </c:pt>
                <c:pt idx="24987">
                  <c:v>0.42217429525121219</c:v>
                </c:pt>
                <c:pt idx="24988">
                  <c:v>0.97909268795080273</c:v>
                </c:pt>
                <c:pt idx="24989">
                  <c:v>11.413344258478714</c:v>
                </c:pt>
                <c:pt idx="24990">
                  <c:v>10.537595441009382</c:v>
                </c:pt>
                <c:pt idx="24991">
                  <c:v>4.6697799045434936</c:v>
                </c:pt>
                <c:pt idx="24992">
                  <c:v>5.7645175828184714</c:v>
                </c:pt>
                <c:pt idx="24993">
                  <c:v>3.2247197408637551</c:v>
                </c:pt>
                <c:pt idx="24994">
                  <c:v>1.5723025983647637E-2</c:v>
                </c:pt>
                <c:pt idx="24995">
                  <c:v>1.6482915149593602</c:v>
                </c:pt>
                <c:pt idx="24996">
                  <c:v>0.90386484288062929</c:v>
                </c:pt>
                <c:pt idx="24997">
                  <c:v>1.4293370917792565</c:v>
                </c:pt>
                <c:pt idx="24998">
                  <c:v>0.23466590107998689</c:v>
                </c:pt>
                <c:pt idx="24999">
                  <c:v>6.4090108572649962</c:v>
                </c:pt>
                <c:pt idx="25000">
                  <c:v>5.9711134901133018</c:v>
                </c:pt>
                <c:pt idx="25001">
                  <c:v>3.8692130153102799</c:v>
                </c:pt>
                <c:pt idx="25002">
                  <c:v>4.3946852642089071</c:v>
                </c:pt>
                <c:pt idx="25003">
                  <c:v>1.9424657477636782</c:v>
                </c:pt>
                <c:pt idx="25004">
                  <c:v>2.862050218782235</c:v>
                </c:pt>
                <c:pt idx="25005">
                  <c:v>2.3804170671953835</c:v>
                </c:pt>
                <c:pt idx="25006">
                  <c:v>1.5723025983647637E-2</c:v>
                </c:pt>
                <c:pt idx="25007">
                  <c:v>1.8672344589309504</c:v>
                </c:pt>
                <c:pt idx="25008">
                  <c:v>2.3489250065603677</c:v>
                </c:pt>
                <c:pt idx="25009">
                  <c:v>3.3998809835661357</c:v>
                </c:pt>
                <c:pt idx="25010">
                  <c:v>2.0423957016333305</c:v>
                </c:pt>
                <c:pt idx="25011">
                  <c:v>1.7796595771840169</c:v>
                </c:pt>
                <c:pt idx="25012">
                  <c:v>0.67256338302376595</c:v>
                </c:pt>
                <c:pt idx="25013">
                  <c:v>1.4731302722569799</c:v>
                </c:pt>
                <c:pt idx="25014">
                  <c:v>2.3051318260826443</c:v>
                </c:pt>
                <c:pt idx="25015">
                  <c:v>2.2052041680546943</c:v>
                </c:pt>
                <c:pt idx="25016">
                  <c:v>0.27845908155771026</c:v>
                </c:pt>
                <c:pt idx="25017">
                  <c:v>2.555522061776049</c:v>
                </c:pt>
                <c:pt idx="25018">
                  <c:v>0.58498838648474727</c:v>
                </c:pt>
                <c:pt idx="25019">
                  <c:v>4.9201689923160474</c:v>
                </c:pt>
                <c:pt idx="25020">
                  <c:v>2.9058399554974046</c:v>
                </c:pt>
                <c:pt idx="25021">
                  <c:v>0.71635656350148913</c:v>
                </c:pt>
                <c:pt idx="25022">
                  <c:v>0.33459941350427863</c:v>
                </c:pt>
                <c:pt idx="25023">
                  <c:v>3.8815600519870395</c:v>
                </c:pt>
                <c:pt idx="25024">
                  <c:v>3.4436626848353455</c:v>
                </c:pt>
                <c:pt idx="25025">
                  <c:v>2.1614144313395247</c:v>
                </c:pt>
                <c:pt idx="25026">
                  <c:v>1.9424657477636782</c:v>
                </c:pt>
                <c:pt idx="25027">
                  <c:v>3.1371448591168223</c:v>
                </c:pt>
                <c:pt idx="25028">
                  <c:v>11.063113606742061</c:v>
                </c:pt>
                <c:pt idx="25029">
                  <c:v>5.1514704521729113</c:v>
                </c:pt>
                <c:pt idx="25030">
                  <c:v>3.6940517726078994</c:v>
                </c:pt>
                <c:pt idx="25031">
                  <c:v>7.8102893196755243</c:v>
                </c:pt>
                <c:pt idx="25032">
                  <c:v>9.9121897944785466</c:v>
                </c:pt>
                <c:pt idx="25033">
                  <c:v>5.6645956643947786</c:v>
                </c:pt>
                <c:pt idx="25034">
                  <c:v>2.3365664906750947</c:v>
                </c:pt>
                <c:pt idx="25035">
                  <c:v>4.1757423202373163</c:v>
                </c:pt>
                <c:pt idx="25036">
                  <c:v>1.4731302722569799</c:v>
                </c:pt>
                <c:pt idx="25037">
                  <c:v>1.5169234527347033</c:v>
                </c:pt>
                <c:pt idx="25038">
                  <c:v>1.198035631922393</c:v>
                </c:pt>
                <c:pt idx="25039">
                  <c:v>0.32225226203543356</c:v>
                </c:pt>
                <c:pt idx="25040">
                  <c:v>0.14709101933305341</c:v>
                </c:pt>
                <c:pt idx="25041">
                  <c:v>1.8986760110485084</c:v>
                </c:pt>
                <c:pt idx="25042">
                  <c:v>5.9504715773649297E-2</c:v>
                </c:pt>
                <c:pt idx="25043">
                  <c:v>0.81628996113369579</c:v>
                </c:pt>
                <c:pt idx="25044">
                  <c:v>3.0933516786390984</c:v>
                </c:pt>
                <c:pt idx="25045">
                  <c:v>6.2024149499701657</c:v>
                </c:pt>
                <c:pt idx="25046">
                  <c:v>0.93529950747307955</c:v>
                </c:pt>
                <c:pt idx="25047">
                  <c:v>1.9424657477636782</c:v>
                </c:pt>
                <c:pt idx="25048">
                  <c:v>0.76014974397921253</c:v>
                </c:pt>
                <c:pt idx="25049">
                  <c:v>4.4384784446866306</c:v>
                </c:pt>
                <c:pt idx="25050">
                  <c:v>4.7888009300913907</c:v>
                </c:pt>
                <c:pt idx="25051">
                  <c:v>0.93529950747307955</c:v>
                </c:pt>
                <c:pt idx="25052">
                  <c:v>0.72870360017824909</c:v>
                </c:pt>
                <c:pt idx="25053">
                  <c:v>3.2685129213414785</c:v>
                </c:pt>
                <c:pt idx="25054">
                  <c:v>1.5169234527347033</c:v>
                </c:pt>
                <c:pt idx="25055">
                  <c:v>3.7816381335633462</c:v>
                </c:pt>
                <c:pt idx="25056">
                  <c:v>2.555522061776049</c:v>
                </c:pt>
                <c:pt idx="25057">
                  <c:v>0.64112871843131558</c:v>
                </c:pt>
                <c:pt idx="25058">
                  <c:v>0.36603396330464372</c:v>
                </c:pt>
                <c:pt idx="25059">
                  <c:v>0.80393144524842264</c:v>
                </c:pt>
                <c:pt idx="25060">
                  <c:v>0.33459941350427863</c:v>
                </c:pt>
                <c:pt idx="25061">
                  <c:v>2.6992474919651279</c:v>
                </c:pt>
                <c:pt idx="25062">
                  <c:v>0.32225226203543356</c:v>
                </c:pt>
                <c:pt idx="25063">
                  <c:v>1.7796595771840169</c:v>
                </c:pt>
                <c:pt idx="25064">
                  <c:v>0.58498838648474727</c:v>
                </c:pt>
                <c:pt idx="25065">
                  <c:v>2.0738349579091859</c:v>
                </c:pt>
                <c:pt idx="25066">
                  <c:v>1.5045695285328353</c:v>
                </c:pt>
                <c:pt idx="25067">
                  <c:v>1.4607797918176659</c:v>
                </c:pt>
                <c:pt idx="25068">
                  <c:v>0.67256338302376595</c:v>
                </c:pt>
                <c:pt idx="25069">
                  <c:v>2.5678679505319582</c:v>
                </c:pt>
                <c:pt idx="25070">
                  <c:v>0.50976065620665878</c:v>
                </c:pt>
                <c:pt idx="25071">
                  <c:v>1.7796595771840169</c:v>
                </c:pt>
                <c:pt idx="25072">
                  <c:v>0.71635656350148913</c:v>
                </c:pt>
                <c:pt idx="25073">
                  <c:v>2.3804170671953835</c:v>
                </c:pt>
                <c:pt idx="25074">
                  <c:v>2.1614144313395247</c:v>
                </c:pt>
                <c:pt idx="25075">
                  <c:v>0.99143960983547785</c:v>
                </c:pt>
                <c:pt idx="25076">
                  <c:v>0.32225226203543356</c:v>
                </c:pt>
                <c:pt idx="25077">
                  <c:v>7.1863334971799017E-2</c:v>
                </c:pt>
                <c:pt idx="25078">
                  <c:v>1.3732003183873274</c:v>
                </c:pt>
                <c:pt idx="25079">
                  <c:v>1.4293370917792565</c:v>
                </c:pt>
                <c:pt idx="25080">
                  <c:v>3.5750422262685162</c:v>
                </c:pt>
                <c:pt idx="25081">
                  <c:v>1.2979690295545998</c:v>
                </c:pt>
                <c:pt idx="25082">
                  <c:v>0.50976065620665878</c:v>
                </c:pt>
                <c:pt idx="25083">
                  <c:v>3.1247886390732513</c:v>
                </c:pt>
                <c:pt idx="25084">
                  <c:v>1.8548862743333394</c:v>
                </c:pt>
                <c:pt idx="25085">
                  <c:v>4.1757423202373163</c:v>
                </c:pt>
                <c:pt idx="25086">
                  <c:v>1.2103941478076663</c:v>
                </c:pt>
                <c:pt idx="25087">
                  <c:v>0.11564499032417513</c:v>
                </c:pt>
                <c:pt idx="25088">
                  <c:v>0.33459941350427863</c:v>
                </c:pt>
                <c:pt idx="25089">
                  <c:v>0.93529950747307955</c:v>
                </c:pt>
                <c:pt idx="25090">
                  <c:v>1.4607797918176659</c:v>
                </c:pt>
                <c:pt idx="25091">
                  <c:v>1.9110276394086738</c:v>
                </c:pt>
                <c:pt idx="25092">
                  <c:v>0.94765802335835259</c:v>
                </c:pt>
                <c:pt idx="25093">
                  <c:v>0.11564499032417513</c:v>
                </c:pt>
                <c:pt idx="25094">
                  <c:v>0.81628996113369579</c:v>
                </c:pt>
                <c:pt idx="25095">
                  <c:v>0.45362032426009036</c:v>
                </c:pt>
                <c:pt idx="25096">
                  <c:v>3.2999464380130772</c:v>
                </c:pt>
                <c:pt idx="25097">
                  <c:v>6.0586998510687478</c:v>
                </c:pt>
                <c:pt idx="25098">
                  <c:v>3.1247886390732513</c:v>
                </c:pt>
                <c:pt idx="25099">
                  <c:v>1.8110965376181696</c:v>
                </c:pt>
                <c:pt idx="25100">
                  <c:v>0.11564499032417513</c:v>
                </c:pt>
                <c:pt idx="25101">
                  <c:v>1.5169234527347033</c:v>
                </c:pt>
                <c:pt idx="25102">
                  <c:v>0.553542357475869</c:v>
                </c:pt>
                <c:pt idx="25103">
                  <c:v>0.93529950747307955</c:v>
                </c:pt>
                <c:pt idx="25104">
                  <c:v>0.90386484288062929</c:v>
                </c:pt>
                <c:pt idx="25105">
                  <c:v>3.8377783507178291</c:v>
                </c:pt>
                <c:pt idx="25106">
                  <c:v>4.4508254813633901</c:v>
                </c:pt>
                <c:pt idx="25107">
                  <c:v>3.4436626848353455</c:v>
                </c:pt>
                <c:pt idx="25108">
                  <c:v>1.2103941478076663</c:v>
                </c:pt>
                <c:pt idx="25109">
                  <c:v>1.8548862743333394</c:v>
                </c:pt>
                <c:pt idx="25110">
                  <c:v>0.40982714378236712</c:v>
                </c:pt>
                <c:pt idx="25111">
                  <c:v>0.50976065620665878</c:v>
                </c:pt>
                <c:pt idx="25112">
                  <c:v>1.5607051540039136</c:v>
                </c:pt>
                <c:pt idx="25113">
                  <c:v>0.14709101933305341</c:v>
                </c:pt>
                <c:pt idx="25114">
                  <c:v>4.0881559592818695</c:v>
                </c:pt>
                <c:pt idx="25115">
                  <c:v>6.0586998510687478</c:v>
                </c:pt>
                <c:pt idx="25116">
                  <c:v>2.555522061776049</c:v>
                </c:pt>
                <c:pt idx="25117">
                  <c:v>4.3509035629396964</c:v>
                </c:pt>
                <c:pt idx="25118">
                  <c:v>1.3732003183873274</c:v>
                </c:pt>
                <c:pt idx="25119">
                  <c:v>1.5607051540039136</c:v>
                </c:pt>
                <c:pt idx="25120">
                  <c:v>2.2489939047698639</c:v>
                </c:pt>
                <c:pt idx="25121">
                  <c:v>2.0861888821110539</c:v>
                </c:pt>
                <c:pt idx="25122">
                  <c:v>7.1863334971799017E-2</c:v>
                </c:pt>
                <c:pt idx="25123">
                  <c:v>1.9986025211556073</c:v>
                </c:pt>
                <c:pt idx="25124">
                  <c:v>2.7868223737120617</c:v>
                </c:pt>
                <c:pt idx="25125">
                  <c:v>3.5750422262685162</c:v>
                </c:pt>
                <c:pt idx="25126">
                  <c:v>1.9548208198863972</c:v>
                </c:pt>
                <c:pt idx="25127">
                  <c:v>0.36603396330464372</c:v>
                </c:pt>
                <c:pt idx="25128">
                  <c:v>0.89151780620386945</c:v>
                </c:pt>
                <c:pt idx="25129">
                  <c:v>1.8986760110485084</c:v>
                </c:pt>
                <c:pt idx="25130">
                  <c:v>0.80393144524842264</c:v>
                </c:pt>
                <c:pt idx="25131">
                  <c:v>1.7358663967062937</c:v>
                </c:pt>
                <c:pt idx="25132">
                  <c:v>2.4241528516305415</c:v>
                </c:pt>
                <c:pt idx="25133">
                  <c:v>1.3294105816721578</c:v>
                </c:pt>
                <c:pt idx="25134">
                  <c:v>4.6574328678667332</c:v>
                </c:pt>
                <c:pt idx="25135">
                  <c:v>2.862050218782235</c:v>
                </c:pt>
                <c:pt idx="25136">
                  <c:v>3.4751053848737556</c:v>
                </c:pt>
                <c:pt idx="25137">
                  <c:v>1.8548862743333394</c:v>
                </c:pt>
                <c:pt idx="25138">
                  <c:v>0.42217429525121219</c:v>
                </c:pt>
                <c:pt idx="25139">
                  <c:v>1.035232790313201</c:v>
                </c:pt>
                <c:pt idx="25140">
                  <c:v>2.7868223737120617</c:v>
                </c:pt>
                <c:pt idx="25141">
                  <c:v>2.2175569443357106</c:v>
                </c:pt>
                <c:pt idx="25142">
                  <c:v>3.7939851702401057</c:v>
                </c:pt>
                <c:pt idx="25143">
                  <c:v>0.23466590107998689</c:v>
                </c:pt>
                <c:pt idx="25144">
                  <c:v>1.4169900551024965</c:v>
                </c:pt>
                <c:pt idx="25145">
                  <c:v>1.2856208449569886</c:v>
                </c:pt>
                <c:pt idx="25146">
                  <c:v>1.3417622100323232</c:v>
                </c:pt>
                <c:pt idx="25147">
                  <c:v>0.84772462572614615</c:v>
                </c:pt>
                <c:pt idx="25148">
                  <c:v>2.9934194289277434</c:v>
                </c:pt>
                <c:pt idx="25149">
                  <c:v>4.1757423202373163</c:v>
                </c:pt>
                <c:pt idx="25150">
                  <c:v>3.2999464380130772</c:v>
                </c:pt>
                <c:pt idx="25151">
                  <c:v>4.2633172019842496</c:v>
                </c:pt>
                <c:pt idx="25152">
                  <c:v>3.2561567012979085</c:v>
                </c:pt>
                <c:pt idx="25153">
                  <c:v>0.97909268795080273</c:v>
                </c:pt>
                <c:pt idx="25154">
                  <c:v>0.29080623302655528</c:v>
                </c:pt>
                <c:pt idx="25155">
                  <c:v>1.5607051540039136</c:v>
                </c:pt>
                <c:pt idx="25156">
                  <c:v>2.0423957016333305</c:v>
                </c:pt>
                <c:pt idx="25157">
                  <c:v>1.1228076720601343</c:v>
                </c:pt>
                <c:pt idx="25158">
                  <c:v>1.1228076720601343</c:v>
                </c:pt>
                <c:pt idx="25159">
                  <c:v>1.8672344589309504</c:v>
                </c:pt>
                <c:pt idx="25160">
                  <c:v>3.6188239275377261</c:v>
                </c:pt>
                <c:pt idx="25161">
                  <c:v>2.862050218782235</c:v>
                </c:pt>
                <c:pt idx="25162">
                  <c:v>2.5117392125859879</c:v>
                </c:pt>
                <c:pt idx="25163">
                  <c:v>0.29080623302655528</c:v>
                </c:pt>
                <c:pt idx="25164">
                  <c:v>0.50976065620665878</c:v>
                </c:pt>
                <c:pt idx="25165">
                  <c:v>2.8306155541897851</c:v>
                </c:pt>
                <c:pt idx="25166">
                  <c:v>1.4293370917792565</c:v>
                </c:pt>
                <c:pt idx="25167">
                  <c:v>0.90386484288062929</c:v>
                </c:pt>
                <c:pt idx="25168">
                  <c:v>0.58498838648474727</c:v>
                </c:pt>
                <c:pt idx="25169">
                  <c:v>0.86007166240290611</c:v>
                </c:pt>
                <c:pt idx="25170">
                  <c:v>1.8548862743333394</c:v>
                </c:pt>
                <c:pt idx="25171">
                  <c:v>1.6359375907574925</c:v>
                </c:pt>
                <c:pt idx="25172">
                  <c:v>0.97909268795080273</c:v>
                </c:pt>
                <c:pt idx="25173">
                  <c:v>2.4241528516305415</c:v>
                </c:pt>
                <c:pt idx="25174">
                  <c:v>0.50976065620665878</c:v>
                </c:pt>
                <c:pt idx="25175">
                  <c:v>6.1148400682232324</c:v>
                </c:pt>
                <c:pt idx="25176">
                  <c:v>2.261350124813434</c:v>
                </c:pt>
                <c:pt idx="25177">
                  <c:v>4.0881559592818695</c:v>
                </c:pt>
                <c:pt idx="25178">
                  <c:v>3.9130061957880025</c:v>
                </c:pt>
                <c:pt idx="25179">
                  <c:v>1.8986760110485084</c:v>
                </c:pt>
                <c:pt idx="25180">
                  <c:v>1.8110965376181696</c:v>
                </c:pt>
                <c:pt idx="25181">
                  <c:v>4.9201689923160474</c:v>
                </c:pt>
                <c:pt idx="25182">
                  <c:v>1.8110965376181696</c:v>
                </c:pt>
                <c:pt idx="25183">
                  <c:v>2.0738349579091859</c:v>
                </c:pt>
                <c:pt idx="25184">
                  <c:v>2.4241528516305415</c:v>
                </c:pt>
                <c:pt idx="25185">
                  <c:v>1.9424657477636782</c:v>
                </c:pt>
                <c:pt idx="25186">
                  <c:v>2.5678679505319582</c:v>
                </c:pt>
                <c:pt idx="25187">
                  <c:v>0.50976065620665878</c:v>
                </c:pt>
                <c:pt idx="25188">
                  <c:v>2.1299820625887773</c:v>
                </c:pt>
                <c:pt idx="25189">
                  <c:v>1.1542539306531829</c:v>
                </c:pt>
                <c:pt idx="25190">
                  <c:v>1.6482915149593602</c:v>
                </c:pt>
                <c:pt idx="25191">
                  <c:v>2.261350124813434</c:v>
                </c:pt>
                <c:pt idx="25192">
                  <c:v>0.94765802335835259</c:v>
                </c:pt>
                <c:pt idx="25193">
                  <c:v>3.0933516786390984</c:v>
                </c:pt>
                <c:pt idx="25194">
                  <c:v>1.2856208449569886</c:v>
                </c:pt>
                <c:pt idx="25195">
                  <c:v>1.1228076720601343</c:v>
                </c:pt>
                <c:pt idx="25196">
                  <c:v>1.9986025211556073</c:v>
                </c:pt>
                <c:pt idx="25197">
                  <c:v>2.8743972554589949</c:v>
                </c:pt>
                <c:pt idx="25198">
                  <c:v>1.035232790313201</c:v>
                </c:pt>
                <c:pt idx="25199">
                  <c:v>1.0790259707909244</c:v>
                </c:pt>
                <c:pt idx="25200">
                  <c:v>0.77249678065597249</c:v>
                </c:pt>
                <c:pt idx="25201">
                  <c:v>1.2418288124001164</c:v>
                </c:pt>
                <c:pt idx="25202">
                  <c:v>0.23466590107998689</c:v>
                </c:pt>
                <c:pt idx="25203">
                  <c:v>2.5117392125859879</c:v>
                </c:pt>
                <c:pt idx="25204">
                  <c:v>0.40982714378236712</c:v>
                </c:pt>
                <c:pt idx="25205">
                  <c:v>0.64112871843131558</c:v>
                </c:pt>
                <c:pt idx="25206">
                  <c:v>0.10329789625137262</c:v>
                </c:pt>
                <c:pt idx="25207">
                  <c:v>0.97909268795080273</c:v>
                </c:pt>
                <c:pt idx="25208">
                  <c:v>2.1737637638579872</c:v>
                </c:pt>
                <c:pt idx="25209">
                  <c:v>5.9504715773649297E-2</c:v>
                </c:pt>
                <c:pt idx="25210">
                  <c:v>1.3417622100323232</c:v>
                </c:pt>
                <c:pt idx="25211">
                  <c:v>2.436499888307301</c:v>
                </c:pt>
                <c:pt idx="25212">
                  <c:v>1.9862554844788474</c:v>
                </c:pt>
                <c:pt idx="25213">
                  <c:v>7.7664961391978009</c:v>
                </c:pt>
                <c:pt idx="25214">
                  <c:v>5.6208024839170543</c:v>
                </c:pt>
                <c:pt idx="25215">
                  <c:v>2.0300452211940168</c:v>
                </c:pt>
                <c:pt idx="25216">
                  <c:v>1.8110965376181696</c:v>
                </c:pt>
                <c:pt idx="25217">
                  <c:v>1.4607797918176659</c:v>
                </c:pt>
                <c:pt idx="25218">
                  <c:v>3.1685783757884209</c:v>
                </c:pt>
                <c:pt idx="25219">
                  <c:v>0.89151780620386945</c:v>
                </c:pt>
                <c:pt idx="25220">
                  <c:v>0.10329789625137262</c:v>
                </c:pt>
                <c:pt idx="25221">
                  <c:v>0.32225226203543356</c:v>
                </c:pt>
                <c:pt idx="25222">
                  <c:v>3.3560878030884123</c:v>
                </c:pt>
                <c:pt idx="25223">
                  <c:v>1.5723025983647637E-2</c:v>
                </c:pt>
                <c:pt idx="25224">
                  <c:v>0.68492189890903887</c:v>
                </c:pt>
                <c:pt idx="25225">
                  <c:v>0.40982714378236712</c:v>
                </c:pt>
                <c:pt idx="25226">
                  <c:v>0.90386484288062929</c:v>
                </c:pt>
                <c:pt idx="25227">
                  <c:v>1.8548862743333394</c:v>
                </c:pt>
                <c:pt idx="25228">
                  <c:v>0.64112871843131558</c:v>
                </c:pt>
                <c:pt idx="25229">
                  <c:v>0.76014974397921253</c:v>
                </c:pt>
                <c:pt idx="25230">
                  <c:v>0.93529950747307955</c:v>
                </c:pt>
                <c:pt idx="25231">
                  <c:v>0.67256338302376595</c:v>
                </c:pt>
                <c:pt idx="25232">
                  <c:v>1.5723025983647637E-2</c:v>
                </c:pt>
                <c:pt idx="25233">
                  <c:v>0.97909268795080273</c:v>
                </c:pt>
                <c:pt idx="25234">
                  <c:v>1.9862554844788474</c:v>
                </c:pt>
                <c:pt idx="25235">
                  <c:v>1.4607797918176659</c:v>
                </c:pt>
                <c:pt idx="25236">
                  <c:v>0.93529950747307955</c:v>
                </c:pt>
                <c:pt idx="25237">
                  <c:v>0.40982714378236712</c:v>
                </c:pt>
                <c:pt idx="25238">
                  <c:v>0.15943817080189851</c:v>
                </c:pt>
                <c:pt idx="25239">
                  <c:v>2.436499888307301</c:v>
                </c:pt>
                <c:pt idx="25240">
                  <c:v>2.7430291932343382</c:v>
                </c:pt>
                <c:pt idx="25241">
                  <c:v>4.4946186618411144</c:v>
                </c:pt>
                <c:pt idx="25242">
                  <c:v>1.3732003183873274</c:v>
                </c:pt>
                <c:pt idx="25243">
                  <c:v>2.3489250065603677</c:v>
                </c:pt>
                <c:pt idx="25244">
                  <c:v>0.59733553795359229</c:v>
                </c:pt>
                <c:pt idx="25245">
                  <c:v>0.90386484288062929</c:v>
                </c:pt>
                <c:pt idx="25246">
                  <c:v>3.2561567012979085</c:v>
                </c:pt>
                <c:pt idx="25247">
                  <c:v>1.1542539306531829</c:v>
                </c:pt>
                <c:pt idx="25248">
                  <c:v>1.9986025211556073</c:v>
                </c:pt>
                <c:pt idx="25249">
                  <c:v>1.0666675696977364</c:v>
                </c:pt>
                <c:pt idx="25250">
                  <c:v>0.45362032426009036</c:v>
                </c:pt>
                <c:pt idx="25251">
                  <c:v>3.3437361747282472</c:v>
                </c:pt>
                <c:pt idx="25252">
                  <c:v>1.0666675696977364</c:v>
                </c:pt>
                <c:pt idx="25253">
                  <c:v>0.23466590107998689</c:v>
                </c:pt>
                <c:pt idx="25254">
                  <c:v>2.9619836164144417</c:v>
                </c:pt>
                <c:pt idx="25255">
                  <c:v>7.1863334971799017E-2</c:v>
                </c:pt>
                <c:pt idx="25256">
                  <c:v>1.7235170641878312</c:v>
                </c:pt>
                <c:pt idx="25257">
                  <c:v>1.3417622100323232</c:v>
                </c:pt>
                <c:pt idx="25258">
                  <c:v>1.8548862743333394</c:v>
                </c:pt>
                <c:pt idx="25259">
                  <c:v>1.198035631922393</c:v>
                </c:pt>
                <c:pt idx="25260">
                  <c:v>0.67256338302376595</c:v>
                </c:pt>
                <c:pt idx="25261">
                  <c:v>0.59733553795359229</c:v>
                </c:pt>
                <c:pt idx="25262">
                  <c:v>5.9504715773649297E-2</c:v>
                </c:pt>
                <c:pt idx="25263">
                  <c:v>3.6502700713386891</c:v>
                </c:pt>
                <c:pt idx="25264">
                  <c:v>0.10329789625137262</c:v>
                </c:pt>
                <c:pt idx="25265">
                  <c:v>3.3437361747282472</c:v>
                </c:pt>
                <c:pt idx="25266">
                  <c:v>3.2123681125035901</c:v>
                </c:pt>
                <c:pt idx="25267">
                  <c:v>1.8110965376181696</c:v>
                </c:pt>
                <c:pt idx="25268">
                  <c:v>1.4607797918176659</c:v>
                </c:pt>
                <c:pt idx="25269">
                  <c:v>2.555522061776049</c:v>
                </c:pt>
                <c:pt idx="25270">
                  <c:v>2.4802930687850244</c:v>
                </c:pt>
                <c:pt idx="25271">
                  <c:v>0.71635656350148913</c:v>
                </c:pt>
                <c:pt idx="25272">
                  <c:v>1.8234527576617403</c:v>
                </c:pt>
                <c:pt idx="25273">
                  <c:v>2.3051318260826443</c:v>
                </c:pt>
                <c:pt idx="25274">
                  <c:v>3.8815600519870395</c:v>
                </c:pt>
                <c:pt idx="25275">
                  <c:v>0.27845908155771026</c:v>
                </c:pt>
                <c:pt idx="25276">
                  <c:v>0.76014974397921253</c:v>
                </c:pt>
                <c:pt idx="25277">
                  <c:v>0.29080623302655528</c:v>
                </c:pt>
                <c:pt idx="25278">
                  <c:v>1.6920846954370836</c:v>
                </c:pt>
                <c:pt idx="25279">
                  <c:v>0.19087272060226354</c:v>
                </c:pt>
                <c:pt idx="25280">
                  <c:v>5.7083773656639885</c:v>
                </c:pt>
                <c:pt idx="25281">
                  <c:v>5.4018480607369508</c:v>
                </c:pt>
                <c:pt idx="25282">
                  <c:v>1.8548862743333394</c:v>
                </c:pt>
                <c:pt idx="25283">
                  <c:v>2.3804170671953835</c:v>
                </c:pt>
                <c:pt idx="25284">
                  <c:v>1.8110965376181696</c:v>
                </c:pt>
                <c:pt idx="25285">
                  <c:v>1.0666675696977364</c:v>
                </c:pt>
                <c:pt idx="25286">
                  <c:v>0.67256338302376595</c:v>
                </c:pt>
                <c:pt idx="25287">
                  <c:v>0.67256338302376595</c:v>
                </c:pt>
                <c:pt idx="25288">
                  <c:v>3.5750422262685162</c:v>
                </c:pt>
                <c:pt idx="25289">
                  <c:v>4.1443076556448668</c:v>
                </c:pt>
                <c:pt idx="25290">
                  <c:v>6.1148400682232324</c:v>
                </c:pt>
                <c:pt idx="25291">
                  <c:v>2.5678679505319582</c:v>
                </c:pt>
                <c:pt idx="25292">
                  <c:v>2.7868223737120617</c:v>
                </c:pt>
                <c:pt idx="25293">
                  <c:v>2.1299820625887773</c:v>
                </c:pt>
                <c:pt idx="25294">
                  <c:v>3.6626171080154495</c:v>
                </c:pt>
                <c:pt idx="25295">
                  <c:v>1.5045695285328353</c:v>
                </c:pt>
                <c:pt idx="25296">
                  <c:v>2.7744707453518962</c:v>
                </c:pt>
                <c:pt idx="25297">
                  <c:v>0.14709101933305341</c:v>
                </c:pt>
                <c:pt idx="25298">
                  <c:v>1.0228858684285262</c:v>
                </c:pt>
                <c:pt idx="25299">
                  <c:v>3.5626848583040935</c:v>
                </c:pt>
                <c:pt idx="25300">
                  <c:v>3.431315648158586</c:v>
                </c:pt>
                <c:pt idx="25301">
                  <c:v>4.307110382461973</c:v>
                </c:pt>
                <c:pt idx="25302">
                  <c:v>5.4456412412146751</c:v>
                </c:pt>
                <c:pt idx="25303">
                  <c:v>6.321435975518062</c:v>
                </c:pt>
                <c:pt idx="25304">
                  <c:v>4.2195355007150406</c:v>
                </c:pt>
                <c:pt idx="25305">
                  <c:v>0.24702453175734512</c:v>
                </c:pt>
                <c:pt idx="25306">
                  <c:v>0.90386484288062929</c:v>
                </c:pt>
                <c:pt idx="25307">
                  <c:v>4.1443076556448668</c:v>
                </c:pt>
                <c:pt idx="25308">
                  <c:v>0.29080623302655528</c:v>
                </c:pt>
                <c:pt idx="25309">
                  <c:v>0.42217429525121219</c:v>
                </c:pt>
                <c:pt idx="25310">
                  <c:v>0.86007166240290611</c:v>
                </c:pt>
                <c:pt idx="25311">
                  <c:v>1.5483592652480049</c:v>
                </c:pt>
                <c:pt idx="25312">
                  <c:v>1.5045695285328353</c:v>
                </c:pt>
                <c:pt idx="25313">
                  <c:v>2.2052041680546943</c:v>
                </c:pt>
                <c:pt idx="25314">
                  <c:v>0.71635656350148913</c:v>
                </c:pt>
                <c:pt idx="25315">
                  <c:v>1.198035631922393</c:v>
                </c:pt>
                <c:pt idx="25316">
                  <c:v>1.0790259707909244</c:v>
                </c:pt>
                <c:pt idx="25317">
                  <c:v>3.387525911443416</c:v>
                </c:pt>
                <c:pt idx="25318">
                  <c:v>5.7083773656639885</c:v>
                </c:pt>
                <c:pt idx="25319">
                  <c:v>0.10329789625137262</c:v>
                </c:pt>
                <c:pt idx="25320">
                  <c:v>0.76014974397921253</c:v>
                </c:pt>
                <c:pt idx="25321">
                  <c:v>3.3560878030884123</c:v>
                </c:pt>
                <c:pt idx="25322">
                  <c:v>5.4579997570999472</c:v>
                </c:pt>
                <c:pt idx="25323">
                  <c:v>2.3489250065603677</c:v>
                </c:pt>
                <c:pt idx="25324">
                  <c:v>2.4802930687850244</c:v>
                </c:pt>
                <c:pt idx="25325">
                  <c:v>1.8672344589309504</c:v>
                </c:pt>
                <c:pt idx="25326">
                  <c:v>7.1863334971799017E-2</c:v>
                </c:pt>
                <c:pt idx="25327">
                  <c:v>1.3294105816721578</c:v>
                </c:pt>
                <c:pt idx="25328">
                  <c:v>2.0300452211940168</c:v>
                </c:pt>
                <c:pt idx="25329">
                  <c:v>0.14709101933305341</c:v>
                </c:pt>
                <c:pt idx="25330">
                  <c:v>4.307110382461973</c:v>
                </c:pt>
                <c:pt idx="25331">
                  <c:v>1.9862554844788474</c:v>
                </c:pt>
                <c:pt idx="25332">
                  <c:v>0.50976065620665878</c:v>
                </c:pt>
                <c:pt idx="25333">
                  <c:v>1.3732003183873274</c:v>
                </c:pt>
                <c:pt idx="25334">
                  <c:v>2.3365664906750947</c:v>
                </c:pt>
                <c:pt idx="25335">
                  <c:v>1.8672344589309504</c:v>
                </c:pt>
                <c:pt idx="25336">
                  <c:v>1.9986025211556073</c:v>
                </c:pt>
                <c:pt idx="25337">
                  <c:v>2.5678679505319582</c:v>
                </c:pt>
                <c:pt idx="25338">
                  <c:v>0.90386484288062929</c:v>
                </c:pt>
                <c:pt idx="25339">
                  <c:v>2.6554543114874045</c:v>
                </c:pt>
                <c:pt idx="25340">
                  <c:v>0.90386484288062929</c:v>
                </c:pt>
                <c:pt idx="25341">
                  <c:v>0.68492189890903887</c:v>
                </c:pt>
                <c:pt idx="25342">
                  <c:v>1.4169900551024965</c:v>
                </c:pt>
                <c:pt idx="25343">
                  <c:v>0.14709101933305341</c:v>
                </c:pt>
                <c:pt idx="25344">
                  <c:v>0.76014974397921253</c:v>
                </c:pt>
                <c:pt idx="25345">
                  <c:v>3.4751053848737556</c:v>
                </c:pt>
                <c:pt idx="25346">
                  <c:v>1.8986760110485084</c:v>
                </c:pt>
                <c:pt idx="25347">
                  <c:v>3.6940517726078994</c:v>
                </c:pt>
                <c:pt idx="25348">
                  <c:v>4.9201689923160474</c:v>
                </c:pt>
                <c:pt idx="25349">
                  <c:v>3.3437361747282472</c:v>
                </c:pt>
                <c:pt idx="25350">
                  <c:v>4.1319491397595938</c:v>
                </c:pt>
                <c:pt idx="25351">
                  <c:v>3.2561567012979085</c:v>
                </c:pt>
                <c:pt idx="25352">
                  <c:v>1.6359375907574925</c:v>
                </c:pt>
                <c:pt idx="25353">
                  <c:v>1.3417622100323232</c:v>
                </c:pt>
                <c:pt idx="25354">
                  <c:v>2.6554543114874045</c:v>
                </c:pt>
                <c:pt idx="25355">
                  <c:v>1.6482915149593602</c:v>
                </c:pt>
                <c:pt idx="25356">
                  <c:v>1.7358663967062937</c:v>
                </c:pt>
                <c:pt idx="25357">
                  <c:v>0.67256338302376595</c:v>
                </c:pt>
                <c:pt idx="25358">
                  <c:v>6.2024149499701657</c:v>
                </c:pt>
                <c:pt idx="25359">
                  <c:v>4.1880893569140767</c:v>
                </c:pt>
                <c:pt idx="25360">
                  <c:v>0.50976065620665878</c:v>
                </c:pt>
                <c:pt idx="25361">
                  <c:v>2.1737637638579872</c:v>
                </c:pt>
                <c:pt idx="25362">
                  <c:v>1.5607051540039136</c:v>
                </c:pt>
                <c:pt idx="25363">
                  <c:v>3.9130061957880025</c:v>
                </c:pt>
                <c:pt idx="25364">
                  <c:v>2.6868912719215579</c:v>
                </c:pt>
                <c:pt idx="25365">
                  <c:v>3.431315648158586</c:v>
                </c:pt>
                <c:pt idx="25366">
                  <c:v>2.9496296922125733</c:v>
                </c:pt>
                <c:pt idx="25367">
                  <c:v>0.50976065620665878</c:v>
                </c:pt>
                <c:pt idx="25368">
                  <c:v>0.42217429525121219</c:v>
                </c:pt>
                <c:pt idx="25369">
                  <c:v>1.3855553905100464</c:v>
                </c:pt>
                <c:pt idx="25370">
                  <c:v>1.1666009673299429</c:v>
                </c:pt>
                <c:pt idx="25371">
                  <c:v>0.49740202552930057</c:v>
                </c:pt>
                <c:pt idx="25372">
                  <c:v>0.58498838648474727</c:v>
                </c:pt>
                <c:pt idx="25373">
                  <c:v>1.9548208198863972</c:v>
                </c:pt>
                <c:pt idx="25374">
                  <c:v>0.42217429525121219</c:v>
                </c:pt>
                <c:pt idx="25375">
                  <c:v>0.86007166240290611</c:v>
                </c:pt>
                <c:pt idx="25376">
                  <c:v>0.86007166240290611</c:v>
                </c:pt>
                <c:pt idx="25377">
                  <c:v>1.2541873282853895</c:v>
                </c:pt>
                <c:pt idx="25378">
                  <c:v>1.7358663967062937</c:v>
                </c:pt>
                <c:pt idx="25379">
                  <c:v>2.9181904359367183</c:v>
                </c:pt>
                <c:pt idx="25380">
                  <c:v>1.0228858684285262</c:v>
                </c:pt>
                <c:pt idx="25381">
                  <c:v>4.0443742580126596</c:v>
                </c:pt>
                <c:pt idx="25382">
                  <c:v>3.7378449530856228</c:v>
                </c:pt>
                <c:pt idx="25383">
                  <c:v>1.6359375907574925</c:v>
                </c:pt>
                <c:pt idx="25384">
                  <c:v>2.0738349579091859</c:v>
                </c:pt>
                <c:pt idx="25385">
                  <c:v>3.4751053848737556</c:v>
                </c:pt>
                <c:pt idx="25386">
                  <c:v>1.3294105816721578</c:v>
                </c:pt>
                <c:pt idx="25387">
                  <c:v>1.1542539306531829</c:v>
                </c:pt>
                <c:pt idx="25388">
                  <c:v>2.8182604820670658</c:v>
                </c:pt>
                <c:pt idx="25389">
                  <c:v>1.9424657477636782</c:v>
                </c:pt>
                <c:pt idx="25390">
                  <c:v>1.5045695285328353</c:v>
                </c:pt>
                <c:pt idx="25391">
                  <c:v>1.035232790313201</c:v>
                </c:pt>
                <c:pt idx="25392">
                  <c:v>2.1737637638579872</c:v>
                </c:pt>
                <c:pt idx="25393">
                  <c:v>0.67256338302376595</c:v>
                </c:pt>
                <c:pt idx="25394">
                  <c:v>1.8234527576617403</c:v>
                </c:pt>
                <c:pt idx="25395">
                  <c:v>3.6626171080154495</c:v>
                </c:pt>
                <c:pt idx="25396">
                  <c:v>1.7358663967062937</c:v>
                </c:pt>
                <c:pt idx="25397">
                  <c:v>0.99143960983547785</c:v>
                </c:pt>
                <c:pt idx="25398">
                  <c:v>7.1863334971799017E-2</c:v>
                </c:pt>
                <c:pt idx="25399">
                  <c:v>4.4384784446866306</c:v>
                </c:pt>
                <c:pt idx="25400">
                  <c:v>2.9496296922125733</c:v>
                </c:pt>
                <c:pt idx="25401">
                  <c:v>3.1685783757884209</c:v>
                </c:pt>
                <c:pt idx="25402">
                  <c:v>2.3804170671953835</c:v>
                </c:pt>
                <c:pt idx="25403">
                  <c:v>1.198035631922393</c:v>
                </c:pt>
                <c:pt idx="25404">
                  <c:v>2.5993117984912186</c:v>
                </c:pt>
                <c:pt idx="25405">
                  <c:v>1.035232790313201</c:v>
                </c:pt>
                <c:pt idx="25406">
                  <c:v>3.7501919897623823</c:v>
                </c:pt>
                <c:pt idx="25407">
                  <c:v>1.1542539306531829</c:v>
                </c:pt>
                <c:pt idx="25408">
                  <c:v>1.3855553905100464</c:v>
                </c:pt>
                <c:pt idx="25409">
                  <c:v>1.8672344589309504</c:v>
                </c:pt>
                <c:pt idx="25410">
                  <c:v>1.8234527576617403</c:v>
                </c:pt>
                <c:pt idx="25411">
                  <c:v>5.1952521534421212</c:v>
                </c:pt>
                <c:pt idx="25412">
                  <c:v>0.81628996113369579</c:v>
                </c:pt>
                <c:pt idx="25413">
                  <c:v>1.7673068009030002</c:v>
                </c:pt>
                <c:pt idx="25414">
                  <c:v>1.4607797918176659</c:v>
                </c:pt>
                <c:pt idx="25415">
                  <c:v>2.8182604820670658</c:v>
                </c:pt>
                <c:pt idx="25416">
                  <c:v>2.0738349579091859</c:v>
                </c:pt>
                <c:pt idx="25417">
                  <c:v>1.3417622100323232</c:v>
                </c:pt>
                <c:pt idx="25418">
                  <c:v>2.8182604820670658</c:v>
                </c:pt>
                <c:pt idx="25419">
                  <c:v>2.730681008636727</c:v>
                </c:pt>
                <c:pt idx="25420">
                  <c:v>1.5921490019631743</c:v>
                </c:pt>
                <c:pt idx="25421">
                  <c:v>1.198035631922393</c:v>
                </c:pt>
                <c:pt idx="25422">
                  <c:v>0.64112871843131558</c:v>
                </c:pt>
                <c:pt idx="25423">
                  <c:v>1.1228076720601343</c:v>
                </c:pt>
                <c:pt idx="25424">
                  <c:v>0.86007166240290611</c:v>
                </c:pt>
                <c:pt idx="25425">
                  <c:v>0.24702453175734512</c:v>
                </c:pt>
                <c:pt idx="25426">
                  <c:v>1.2856208449569886</c:v>
                </c:pt>
                <c:pt idx="25427">
                  <c:v>2.6992474919651279</c:v>
                </c:pt>
                <c:pt idx="25428">
                  <c:v>7.1863334971799017E-2</c:v>
                </c:pt>
                <c:pt idx="25429">
                  <c:v>1.198035631922393</c:v>
                </c:pt>
                <c:pt idx="25430">
                  <c:v>1.4169900551024965</c:v>
                </c:pt>
                <c:pt idx="25431">
                  <c:v>0.67256338302376595</c:v>
                </c:pt>
                <c:pt idx="25432">
                  <c:v>4.2633172019842496</c:v>
                </c:pt>
                <c:pt idx="25433">
                  <c:v>2.4241528516305415</c:v>
                </c:pt>
                <c:pt idx="25434">
                  <c:v>4.5698465069112872</c:v>
                </c:pt>
                <c:pt idx="25435">
                  <c:v>2.8182604820670658</c:v>
                </c:pt>
                <c:pt idx="25436">
                  <c:v>1.1542539306531829</c:v>
                </c:pt>
                <c:pt idx="25437">
                  <c:v>0.58498838648474727</c:v>
                </c:pt>
                <c:pt idx="25438">
                  <c:v>3.8815600519870395</c:v>
                </c:pt>
                <c:pt idx="25439">
                  <c:v>0.86007166240290611</c:v>
                </c:pt>
                <c:pt idx="25440">
                  <c:v>3.049558498161375</c:v>
                </c:pt>
                <c:pt idx="25441">
                  <c:v>1.3855553905100464</c:v>
                </c:pt>
                <c:pt idx="25442">
                  <c:v>3.2685129213414785</c:v>
                </c:pt>
                <c:pt idx="25443">
                  <c:v>2.1737637638579872</c:v>
                </c:pt>
                <c:pt idx="25444">
                  <c:v>2.5678679505319582</c:v>
                </c:pt>
                <c:pt idx="25445">
                  <c:v>4.4070437800941802</c:v>
                </c:pt>
                <c:pt idx="25446">
                  <c:v>5.5455746388468814</c:v>
                </c:pt>
                <c:pt idx="25447">
                  <c:v>1.6920846954370836</c:v>
                </c:pt>
                <c:pt idx="25448">
                  <c:v>3.6064768908609657</c:v>
                </c:pt>
                <c:pt idx="25449">
                  <c:v>2.862050218782235</c:v>
                </c:pt>
                <c:pt idx="25450">
                  <c:v>4.8325826313606006</c:v>
                </c:pt>
                <c:pt idx="25451">
                  <c:v>4.0005810775349362</c:v>
                </c:pt>
                <c:pt idx="25452">
                  <c:v>3.9130061957880025</c:v>
                </c:pt>
                <c:pt idx="25453">
                  <c:v>5.7521705461417119</c:v>
                </c:pt>
                <c:pt idx="25454">
                  <c:v>1.198035631922393</c:v>
                </c:pt>
                <c:pt idx="25455">
                  <c:v>0.11564499032417513</c:v>
                </c:pt>
                <c:pt idx="25456">
                  <c:v>0.11564499032417513</c:v>
                </c:pt>
                <c:pt idx="25457">
                  <c:v>1.0790259707909244</c:v>
                </c:pt>
                <c:pt idx="25458">
                  <c:v>1.3855553905100464</c:v>
                </c:pt>
                <c:pt idx="25459">
                  <c:v>1.6044983344816368</c:v>
                </c:pt>
                <c:pt idx="25460">
                  <c:v>2.6116611310096816</c:v>
                </c:pt>
                <c:pt idx="25461">
                  <c:v>1.5483592652480049</c:v>
                </c:pt>
                <c:pt idx="25462">
                  <c:v>4.4384784446866306</c:v>
                </c:pt>
                <c:pt idx="25463">
                  <c:v>2.5993117984912186</c:v>
                </c:pt>
                <c:pt idx="25464">
                  <c:v>3.0372091656429125</c:v>
                </c:pt>
                <c:pt idx="25465">
                  <c:v>0.89151780620386945</c:v>
                </c:pt>
                <c:pt idx="25466">
                  <c:v>2.3804170671953835</c:v>
                </c:pt>
                <c:pt idx="25467">
                  <c:v>2.8070154494075697E-2</c:v>
                </c:pt>
                <c:pt idx="25468">
                  <c:v>0.46596747572893543</c:v>
                </c:pt>
                <c:pt idx="25469">
                  <c:v>1.9110276394086738</c:v>
                </c:pt>
                <c:pt idx="25470">
                  <c:v>0.72870360017824909</c:v>
                </c:pt>
                <c:pt idx="25471">
                  <c:v>4.5260533264335638</c:v>
                </c:pt>
                <c:pt idx="25472">
                  <c:v>0.84772462572614615</c:v>
                </c:pt>
                <c:pt idx="25473">
                  <c:v>0.50976065620665878</c:v>
                </c:pt>
                <c:pt idx="25474">
                  <c:v>2.3489250065603677</c:v>
                </c:pt>
                <c:pt idx="25475">
                  <c:v>3.2247197408637551</c:v>
                </c:pt>
                <c:pt idx="25476">
                  <c:v>3.6626171080154495</c:v>
                </c:pt>
                <c:pt idx="25477">
                  <c:v>0.42217429525121219</c:v>
                </c:pt>
                <c:pt idx="25478">
                  <c:v>1.8110965376181696</c:v>
                </c:pt>
                <c:pt idx="25479">
                  <c:v>2.7868223737120617</c:v>
                </c:pt>
                <c:pt idx="25480">
                  <c:v>0.64112871843131558</c:v>
                </c:pt>
                <c:pt idx="25481">
                  <c:v>1.4731302722569799</c:v>
                </c:pt>
                <c:pt idx="25482">
                  <c:v>2.0861888821110539</c:v>
                </c:pt>
                <c:pt idx="25483">
                  <c:v>2.5993117984912186</c:v>
                </c:pt>
                <c:pt idx="25484">
                  <c:v>1.4169900551024965</c:v>
                </c:pt>
                <c:pt idx="25485">
                  <c:v>1.2418288124001164</c:v>
                </c:pt>
                <c:pt idx="25486">
                  <c:v>3.1685783757884209</c:v>
                </c:pt>
                <c:pt idx="25487">
                  <c:v>1.5723025983647637E-2</c:v>
                </c:pt>
                <c:pt idx="25488">
                  <c:v>1.7235170641878312</c:v>
                </c:pt>
                <c:pt idx="25489">
                  <c:v>0.99143960983547785</c:v>
                </c:pt>
                <c:pt idx="25490">
                  <c:v>4.6259867240657702</c:v>
                </c:pt>
                <c:pt idx="25491">
                  <c:v>6.4651625536279917</c:v>
                </c:pt>
                <c:pt idx="25492">
                  <c:v>5.4142065766222247</c:v>
                </c:pt>
                <c:pt idx="25493">
                  <c:v>0.99143960983547785</c:v>
                </c:pt>
                <c:pt idx="25494">
                  <c:v>3.1247886390732513</c:v>
                </c:pt>
                <c:pt idx="25495">
                  <c:v>2.1614144313395247</c:v>
                </c:pt>
                <c:pt idx="25496">
                  <c:v>1.1542539306531829</c:v>
                </c:pt>
                <c:pt idx="25497">
                  <c:v>4.0005810775349362</c:v>
                </c:pt>
                <c:pt idx="25498">
                  <c:v>4.3509035629396964</c:v>
                </c:pt>
                <c:pt idx="25499">
                  <c:v>4.307110382461973</c:v>
                </c:pt>
                <c:pt idx="25500">
                  <c:v>6.7593333426697555</c:v>
                </c:pt>
                <c:pt idx="25501">
                  <c:v>4.1319491397595938</c:v>
                </c:pt>
                <c:pt idx="25502">
                  <c:v>5.1391119362876374</c:v>
                </c:pt>
                <c:pt idx="25503">
                  <c:v>5.0953302350184275</c:v>
                </c:pt>
                <c:pt idx="25504">
                  <c:v>2.2489939047698639</c:v>
                </c:pt>
                <c:pt idx="25505">
                  <c:v>1.7235170641878312</c:v>
                </c:pt>
                <c:pt idx="25506">
                  <c:v>0.71635656350148913</c:v>
                </c:pt>
                <c:pt idx="25507">
                  <c:v>2.4802930687850244</c:v>
                </c:pt>
                <c:pt idx="25508">
                  <c:v>3.4436626848353455</c:v>
                </c:pt>
                <c:pt idx="25509">
                  <c:v>0.64112871843131558</c:v>
                </c:pt>
                <c:pt idx="25510">
                  <c:v>0.86007166240290611</c:v>
                </c:pt>
                <c:pt idx="25511">
                  <c:v>2.9496296922125733</c:v>
                </c:pt>
                <c:pt idx="25512">
                  <c:v>0.24702453175734512</c:v>
                </c:pt>
                <c:pt idx="25513">
                  <c:v>2.0423957016333305</c:v>
                </c:pt>
                <c:pt idx="25514">
                  <c:v>2.1299820625887773</c:v>
                </c:pt>
                <c:pt idx="25515">
                  <c:v>1.2103941478076663</c:v>
                </c:pt>
                <c:pt idx="25516">
                  <c:v>0.50976065620665878</c:v>
                </c:pt>
                <c:pt idx="25517">
                  <c:v>2.3489250065603677</c:v>
                </c:pt>
                <c:pt idx="25518">
                  <c:v>1.035232790313201</c:v>
                </c:pt>
                <c:pt idx="25519">
                  <c:v>1.8672344589309504</c:v>
                </c:pt>
                <c:pt idx="25520">
                  <c:v>1.7358663967062937</c:v>
                </c:pt>
                <c:pt idx="25521">
                  <c:v>3.9691464129424863</c:v>
                </c:pt>
                <c:pt idx="25522">
                  <c:v>5.4142065766222247</c:v>
                </c:pt>
                <c:pt idx="25523">
                  <c:v>3.8815600519870395</c:v>
                </c:pt>
                <c:pt idx="25524">
                  <c:v>0.20323135127962177</c:v>
                </c:pt>
                <c:pt idx="25525">
                  <c:v>2.3365664906750947</c:v>
                </c:pt>
                <c:pt idx="25526">
                  <c:v>1.0666675696977364</c:v>
                </c:pt>
                <c:pt idx="25527">
                  <c:v>0.14709101933305341</c:v>
                </c:pt>
                <c:pt idx="25528">
                  <c:v>2.8070154494075697E-2</c:v>
                </c:pt>
                <c:pt idx="25529">
                  <c:v>2.7868223737120617</c:v>
                </c:pt>
                <c:pt idx="25530">
                  <c:v>3.0057653176836516</c:v>
                </c:pt>
                <c:pt idx="25531">
                  <c:v>0.553542357475869</c:v>
                </c:pt>
                <c:pt idx="25532">
                  <c:v>2.2052041680546943</c:v>
                </c:pt>
                <c:pt idx="25533">
                  <c:v>6.0149066705910252</c:v>
                </c:pt>
                <c:pt idx="25534">
                  <c:v>2.7744707453518962</c:v>
                </c:pt>
                <c:pt idx="25535">
                  <c:v>3.3437361747282472</c:v>
                </c:pt>
                <c:pt idx="25536">
                  <c:v>3.6940517726078994</c:v>
                </c:pt>
                <c:pt idx="25537">
                  <c:v>3.2561567012979085</c:v>
                </c:pt>
                <c:pt idx="25538">
                  <c:v>3.1247886390732513</c:v>
                </c:pt>
                <c:pt idx="25539">
                  <c:v>2.2052041680546943</c:v>
                </c:pt>
                <c:pt idx="25540">
                  <c:v>0.71635656350148913</c:v>
                </c:pt>
                <c:pt idx="25541">
                  <c:v>0.71635656350148913</c:v>
                </c:pt>
                <c:pt idx="25542">
                  <c:v>1.1228076720601343</c:v>
                </c:pt>
                <c:pt idx="25543">
                  <c:v>2.0738349579091859</c:v>
                </c:pt>
                <c:pt idx="25544">
                  <c:v>1.2418288124001164</c:v>
                </c:pt>
                <c:pt idx="25545">
                  <c:v>2.0738349579091859</c:v>
                </c:pt>
                <c:pt idx="25546">
                  <c:v>3.7816381335633462</c:v>
                </c:pt>
                <c:pt idx="25547">
                  <c:v>1.9862554844788474</c:v>
                </c:pt>
                <c:pt idx="25548">
                  <c:v>0.45362032426009036</c:v>
                </c:pt>
                <c:pt idx="25549">
                  <c:v>0.67256338302376595</c:v>
                </c:pt>
                <c:pt idx="25550">
                  <c:v>1.7796595771840169</c:v>
                </c:pt>
                <c:pt idx="25551">
                  <c:v>1.1666009673299429</c:v>
                </c:pt>
                <c:pt idx="25552">
                  <c:v>2.0300452211940168</c:v>
                </c:pt>
                <c:pt idx="25553">
                  <c:v>0.54119520600702387</c:v>
                </c:pt>
                <c:pt idx="25554">
                  <c:v>2.6554543114874045</c:v>
                </c:pt>
                <c:pt idx="25555">
                  <c:v>5.5455746388468814</c:v>
                </c:pt>
                <c:pt idx="25556">
                  <c:v>5.6769427010715381</c:v>
                </c:pt>
                <c:pt idx="25557">
                  <c:v>3.7939851702401057</c:v>
                </c:pt>
                <c:pt idx="25558">
                  <c:v>3.6626171080154495</c:v>
                </c:pt>
                <c:pt idx="25559">
                  <c:v>3.7939851702401057</c:v>
                </c:pt>
                <c:pt idx="25560">
                  <c:v>0.58498838648474727</c:v>
                </c:pt>
                <c:pt idx="25561">
                  <c:v>1.7235170641878312</c:v>
                </c:pt>
                <c:pt idx="25562">
                  <c:v>0.553542357475869</c:v>
                </c:pt>
                <c:pt idx="25563">
                  <c:v>1.5483592652480049</c:v>
                </c:pt>
                <c:pt idx="25564">
                  <c:v>0.67256338302376595</c:v>
                </c:pt>
                <c:pt idx="25565">
                  <c:v>2.3365664906750947</c:v>
                </c:pt>
                <c:pt idx="25566">
                  <c:v>1.9424657477636782</c:v>
                </c:pt>
                <c:pt idx="25567">
                  <c:v>4.482271625164354</c:v>
                </c:pt>
                <c:pt idx="25568">
                  <c:v>2.6431015352063882</c:v>
                </c:pt>
                <c:pt idx="25569">
                  <c:v>1.4169900551024965</c:v>
                </c:pt>
                <c:pt idx="25570">
                  <c:v>0.19087272060226354</c:v>
                </c:pt>
                <c:pt idx="25571">
                  <c:v>2.4678886360656986</c:v>
                </c:pt>
                <c:pt idx="25572">
                  <c:v>1.1542539306531829</c:v>
                </c:pt>
                <c:pt idx="25573">
                  <c:v>1.0790259707909244</c:v>
                </c:pt>
                <c:pt idx="25574">
                  <c:v>2.1737637638579872</c:v>
                </c:pt>
                <c:pt idx="25575">
                  <c:v>5.5893678193246057</c:v>
                </c:pt>
                <c:pt idx="25576">
                  <c:v>1.9110276394086738</c:v>
                </c:pt>
                <c:pt idx="25577">
                  <c:v>0.19087272060226354</c:v>
                </c:pt>
                <c:pt idx="25578">
                  <c:v>0.80393144524842264</c:v>
                </c:pt>
                <c:pt idx="25579">
                  <c:v>0.50976065620665878</c:v>
                </c:pt>
                <c:pt idx="25580">
                  <c:v>1.8672344589309504</c:v>
                </c:pt>
                <c:pt idx="25581">
                  <c:v>0.32225226203543356</c:v>
                </c:pt>
                <c:pt idx="25582">
                  <c:v>1.5921490019631743</c:v>
                </c:pt>
                <c:pt idx="25583">
                  <c:v>0.62877020254604254</c:v>
                </c:pt>
                <c:pt idx="25584">
                  <c:v>0.40982714378236712</c:v>
                </c:pt>
                <c:pt idx="25585">
                  <c:v>1.7235170641878312</c:v>
                </c:pt>
                <c:pt idx="25586">
                  <c:v>2.4678886360656986</c:v>
                </c:pt>
                <c:pt idx="25587">
                  <c:v>0.49740202552930057</c:v>
                </c:pt>
                <c:pt idx="25588">
                  <c:v>2.3365664906750947</c:v>
                </c:pt>
                <c:pt idx="25589">
                  <c:v>1.2541873282853895</c:v>
                </c:pt>
                <c:pt idx="25590">
                  <c:v>0.81628996113369579</c:v>
                </c:pt>
                <c:pt idx="25591">
                  <c:v>2.3489250065603677</c:v>
                </c:pt>
                <c:pt idx="25592">
                  <c:v>2.7744707453518962</c:v>
                </c:pt>
                <c:pt idx="25593">
                  <c:v>2.9934194289277434</c:v>
                </c:pt>
                <c:pt idx="25594">
                  <c:v>0.90386484288062929</c:v>
                </c:pt>
                <c:pt idx="25595">
                  <c:v>0.27845908155771026</c:v>
                </c:pt>
                <c:pt idx="25596">
                  <c:v>2.2052041680546943</c:v>
                </c:pt>
                <c:pt idx="25597">
                  <c:v>4.6136396873890106</c:v>
                </c:pt>
                <c:pt idx="25598">
                  <c:v>1.8548862743333394</c:v>
                </c:pt>
                <c:pt idx="25599">
                  <c:v>0.10329789625137262</c:v>
                </c:pt>
                <c:pt idx="25600">
                  <c:v>1.5483592652480049</c:v>
                </c:pt>
                <c:pt idx="25601">
                  <c:v>1.3294105816721578</c:v>
                </c:pt>
                <c:pt idx="25602">
                  <c:v>2.5993117984912186</c:v>
                </c:pt>
                <c:pt idx="25603">
                  <c:v>2.9058399554974046</c:v>
                </c:pt>
                <c:pt idx="25604">
                  <c:v>1.1104607501754598</c:v>
                </c:pt>
                <c:pt idx="25605">
                  <c:v>0.62877020254604254</c:v>
                </c:pt>
                <c:pt idx="25606">
                  <c:v>1.0666675696977364</c:v>
                </c:pt>
                <c:pt idx="25607">
                  <c:v>0.77249678065597249</c:v>
                </c:pt>
                <c:pt idx="25608">
                  <c:v>2.0861888821110539</c:v>
                </c:pt>
                <c:pt idx="25609">
                  <c:v>0.64112871843131558</c:v>
                </c:pt>
                <c:pt idx="25610">
                  <c:v>1.7358663967062937</c:v>
                </c:pt>
                <c:pt idx="25611">
                  <c:v>0.84772462572614615</c:v>
                </c:pt>
                <c:pt idx="25612">
                  <c:v>1.1666009673299429</c:v>
                </c:pt>
                <c:pt idx="25613">
                  <c:v>2.5678679505319582</c:v>
                </c:pt>
                <c:pt idx="25614">
                  <c:v>2.5678679505319582</c:v>
                </c:pt>
                <c:pt idx="25615">
                  <c:v>0.11564499032417513</c:v>
                </c:pt>
                <c:pt idx="25616">
                  <c:v>2.5993117984912186</c:v>
                </c:pt>
                <c:pt idx="25617">
                  <c:v>2.1737637638579872</c:v>
                </c:pt>
                <c:pt idx="25618">
                  <c:v>1.8672344589309504</c:v>
                </c:pt>
                <c:pt idx="25619">
                  <c:v>3.9253532324647629</c:v>
                </c:pt>
                <c:pt idx="25620">
                  <c:v>2.0423957016333305</c:v>
                </c:pt>
                <c:pt idx="25621">
                  <c:v>0.84772462572614615</c:v>
                </c:pt>
                <c:pt idx="25622">
                  <c:v>2.3927181870380907</c:v>
                </c:pt>
                <c:pt idx="25623">
                  <c:v>0.94765802335835259</c:v>
                </c:pt>
                <c:pt idx="25624">
                  <c:v>0.46596747572893543</c:v>
                </c:pt>
                <c:pt idx="25625">
                  <c:v>0.45362032426009036</c:v>
                </c:pt>
                <c:pt idx="25626">
                  <c:v>1.9548208198863972</c:v>
                </c:pt>
                <c:pt idx="25627">
                  <c:v>0.33459941350427863</c:v>
                </c:pt>
                <c:pt idx="25628">
                  <c:v>0.68492189890903887</c:v>
                </c:pt>
                <c:pt idx="25629">
                  <c:v>1.8110965376181696</c:v>
                </c:pt>
                <c:pt idx="25630">
                  <c:v>3.0809989023580822</c:v>
                </c:pt>
                <c:pt idx="25631">
                  <c:v>2.1176246946243555</c:v>
                </c:pt>
                <c:pt idx="25632">
                  <c:v>1.8986760110485084</c:v>
                </c:pt>
                <c:pt idx="25633">
                  <c:v>1.198035631922393</c:v>
                </c:pt>
                <c:pt idx="25634">
                  <c:v>5.3142731789900175</c:v>
                </c:pt>
                <c:pt idx="25635">
                  <c:v>5.4018480607369508</c:v>
                </c:pt>
                <c:pt idx="25636">
                  <c:v>4.3946852642089071</c:v>
                </c:pt>
                <c:pt idx="25637">
                  <c:v>1.1542539306531829</c:v>
                </c:pt>
                <c:pt idx="25638">
                  <c:v>2.6431015352063882</c:v>
                </c:pt>
                <c:pt idx="25639">
                  <c:v>1.1542539306531829</c:v>
                </c:pt>
                <c:pt idx="25640">
                  <c:v>1.9986025211556073</c:v>
                </c:pt>
                <c:pt idx="25641">
                  <c:v>3.3998809835661357</c:v>
                </c:pt>
                <c:pt idx="25642">
                  <c:v>1.2541873282853895</c:v>
                </c:pt>
                <c:pt idx="25643">
                  <c:v>1.1666009673299429</c:v>
                </c:pt>
                <c:pt idx="25644">
                  <c:v>0.58498838648474727</c:v>
                </c:pt>
                <c:pt idx="25645">
                  <c:v>0.93529950747307955</c:v>
                </c:pt>
                <c:pt idx="25646">
                  <c:v>7.1863334971799017E-2</c:v>
                </c:pt>
                <c:pt idx="25647">
                  <c:v>0.32225226203543356</c:v>
                </c:pt>
                <c:pt idx="25648">
                  <c:v>3.0372091656429125</c:v>
                </c:pt>
                <c:pt idx="25649">
                  <c:v>1.3294105816721578</c:v>
                </c:pt>
                <c:pt idx="25650">
                  <c:v>1.8548862743333394</c:v>
                </c:pt>
                <c:pt idx="25651">
                  <c:v>1.8548862743333394</c:v>
                </c:pt>
                <c:pt idx="25652">
                  <c:v>0.11564499032417513</c:v>
                </c:pt>
                <c:pt idx="25653">
                  <c:v>0.50976065620665878</c:v>
                </c:pt>
                <c:pt idx="25654">
                  <c:v>0.86007166240290611</c:v>
                </c:pt>
                <c:pt idx="25655">
                  <c:v>4.6259867240657702</c:v>
                </c:pt>
                <c:pt idx="25656">
                  <c:v>2.9619836164144417</c:v>
                </c:pt>
                <c:pt idx="25657">
                  <c:v>4.5822050227965603</c:v>
                </c:pt>
                <c:pt idx="25658">
                  <c:v>5.9834720059985749</c:v>
                </c:pt>
                <c:pt idx="25659">
                  <c:v>3.8815600519870395</c:v>
                </c:pt>
                <c:pt idx="25660">
                  <c:v>2.6554543114874045</c:v>
                </c:pt>
                <c:pt idx="25661">
                  <c:v>7.1863334971799017E-2</c:v>
                </c:pt>
                <c:pt idx="25662">
                  <c:v>0.64112871843131558</c:v>
                </c:pt>
                <c:pt idx="25663">
                  <c:v>0.37839259398200198</c:v>
                </c:pt>
                <c:pt idx="25664">
                  <c:v>1.4607797918176659</c:v>
                </c:pt>
                <c:pt idx="25665">
                  <c:v>2.6431015352063882</c:v>
                </c:pt>
                <c:pt idx="25666">
                  <c:v>5.1391119362876374</c:v>
                </c:pt>
                <c:pt idx="25667">
                  <c:v>2.555522061776049</c:v>
                </c:pt>
                <c:pt idx="25668">
                  <c:v>5.9273317888440928</c:v>
                </c:pt>
                <c:pt idx="25669">
                  <c:v>0.84772462572614615</c:v>
                </c:pt>
                <c:pt idx="25670">
                  <c:v>2.3804170671953835</c:v>
                </c:pt>
                <c:pt idx="25671">
                  <c:v>3.0372091656429125</c:v>
                </c:pt>
                <c:pt idx="25672">
                  <c:v>2.1614144313395247</c:v>
                </c:pt>
                <c:pt idx="25673">
                  <c:v>2.1299820625887773</c:v>
                </c:pt>
                <c:pt idx="25674">
                  <c:v>1.2979690295545998</c:v>
                </c:pt>
                <c:pt idx="25675">
                  <c:v>0.32225226203543356</c:v>
                </c:pt>
                <c:pt idx="25676">
                  <c:v>1.9424657477636782</c:v>
                </c:pt>
                <c:pt idx="25677">
                  <c:v>0.62877020254604254</c:v>
                </c:pt>
                <c:pt idx="25678">
                  <c:v>0.11564499032417513</c:v>
                </c:pt>
                <c:pt idx="25679">
                  <c:v>2.2175569443357106</c:v>
                </c:pt>
                <c:pt idx="25680">
                  <c:v>0.49740202552930057</c:v>
                </c:pt>
                <c:pt idx="25681">
                  <c:v>0.14709101933305341</c:v>
                </c:pt>
                <c:pt idx="25682">
                  <c:v>1.9548208198863972</c:v>
                </c:pt>
                <c:pt idx="25683">
                  <c:v>0.49740202552930057</c:v>
                </c:pt>
                <c:pt idx="25684">
                  <c:v>1.5723025983647637E-2</c:v>
                </c:pt>
                <c:pt idx="25685">
                  <c:v>1.7796595771840169</c:v>
                </c:pt>
                <c:pt idx="25686">
                  <c:v>0.10329789625137262</c:v>
                </c:pt>
                <c:pt idx="25687">
                  <c:v>2.4241528516305415</c:v>
                </c:pt>
                <c:pt idx="25688">
                  <c:v>2.862050218782235</c:v>
                </c:pt>
                <c:pt idx="25689">
                  <c:v>0.23466590107998689</c:v>
                </c:pt>
                <c:pt idx="25690">
                  <c:v>1.2418288124001164</c:v>
                </c:pt>
                <c:pt idx="25691">
                  <c:v>0.19087272060226354</c:v>
                </c:pt>
                <c:pt idx="25692">
                  <c:v>0.46596747572893543</c:v>
                </c:pt>
                <c:pt idx="25693">
                  <c:v>4.5260533264335638</c:v>
                </c:pt>
                <c:pt idx="25694">
                  <c:v>2.8182604820670658</c:v>
                </c:pt>
                <c:pt idx="25695">
                  <c:v>3.431315648158586</c:v>
                </c:pt>
                <c:pt idx="25696">
                  <c:v>0.23466590107998689</c:v>
                </c:pt>
                <c:pt idx="25697">
                  <c:v>2.1299820625887773</c:v>
                </c:pt>
                <c:pt idx="25698">
                  <c:v>0.93529950747307955</c:v>
                </c:pt>
                <c:pt idx="25699">
                  <c:v>0.67256338302376595</c:v>
                </c:pt>
                <c:pt idx="25700">
                  <c:v>1.6797273274726614</c:v>
                </c:pt>
                <c:pt idx="25701">
                  <c:v>2.2175569443357106</c:v>
                </c:pt>
                <c:pt idx="25702">
                  <c:v>0.46596747572893543</c:v>
                </c:pt>
                <c:pt idx="25703">
                  <c:v>0.553542357475869</c:v>
                </c:pt>
                <c:pt idx="25704">
                  <c:v>3.3560878030884123</c:v>
                </c:pt>
                <c:pt idx="25705">
                  <c:v>3.0933516786390984</c:v>
                </c:pt>
                <c:pt idx="25706">
                  <c:v>4.9325160289928078</c:v>
                </c:pt>
                <c:pt idx="25707">
                  <c:v>4.1443076556448668</c:v>
                </c:pt>
                <c:pt idx="25708">
                  <c:v>1.5169234527347033</c:v>
                </c:pt>
                <c:pt idx="25709">
                  <c:v>0.49740202552930057</c:v>
                </c:pt>
                <c:pt idx="25710">
                  <c:v>2.2927836414850331</c:v>
                </c:pt>
                <c:pt idx="25711">
                  <c:v>0.24702453175734512</c:v>
                </c:pt>
                <c:pt idx="25712">
                  <c:v>1.6044983344816368</c:v>
                </c:pt>
                <c:pt idx="25713">
                  <c:v>0.94765802335835259</c:v>
                </c:pt>
                <c:pt idx="25714">
                  <c:v>2.6868912719215579</c:v>
                </c:pt>
                <c:pt idx="25715">
                  <c:v>1.6797273274726614</c:v>
                </c:pt>
                <c:pt idx="25716">
                  <c:v>0.36603396330464372</c:v>
                </c:pt>
                <c:pt idx="25717">
                  <c:v>3.387525911443416</c:v>
                </c:pt>
                <c:pt idx="25718">
                  <c:v>3.7378449530856228</c:v>
                </c:pt>
                <c:pt idx="25719">
                  <c:v>0.40982714378236712</c:v>
                </c:pt>
                <c:pt idx="25720">
                  <c:v>2.3804170671953835</c:v>
                </c:pt>
                <c:pt idx="25721">
                  <c:v>3.8254198348325561</c:v>
                </c:pt>
                <c:pt idx="25722">
                  <c:v>0.71635656350148913</c:v>
                </c:pt>
                <c:pt idx="25723">
                  <c:v>1.6044983344816368</c:v>
                </c:pt>
                <c:pt idx="25724">
                  <c:v>2.1737637638579872</c:v>
                </c:pt>
                <c:pt idx="25725">
                  <c:v>2.261350124813434</c:v>
                </c:pt>
                <c:pt idx="25726">
                  <c:v>2.2175569443357106</c:v>
                </c:pt>
                <c:pt idx="25727">
                  <c:v>1.4731302722569799</c:v>
                </c:pt>
                <c:pt idx="25728">
                  <c:v>0.68492189890903887</c:v>
                </c:pt>
                <c:pt idx="25729">
                  <c:v>2.0738349579091859</c:v>
                </c:pt>
                <c:pt idx="25730">
                  <c:v>5.533227602170121</c:v>
                </c:pt>
                <c:pt idx="25731">
                  <c:v>2.0738349579091859</c:v>
                </c:pt>
                <c:pt idx="25732">
                  <c:v>2.4678886360656986</c:v>
                </c:pt>
                <c:pt idx="25733">
                  <c:v>4.1319491397595938</c:v>
                </c:pt>
                <c:pt idx="25734">
                  <c:v>3.2123681125035901</c:v>
                </c:pt>
                <c:pt idx="25735">
                  <c:v>3.2123681125035901</c:v>
                </c:pt>
                <c:pt idx="25736">
                  <c:v>2.555522061776049</c:v>
                </c:pt>
                <c:pt idx="25737">
                  <c:v>1.1542539306531829</c:v>
                </c:pt>
                <c:pt idx="25738">
                  <c:v>2.2052041680546943</c:v>
                </c:pt>
                <c:pt idx="25739">
                  <c:v>1.5607051540039136</c:v>
                </c:pt>
                <c:pt idx="25740">
                  <c:v>0.86007166240290611</c:v>
                </c:pt>
                <c:pt idx="25741">
                  <c:v>1.4293370917792565</c:v>
                </c:pt>
                <c:pt idx="25742">
                  <c:v>0.72870360017824909</c:v>
                </c:pt>
                <c:pt idx="25743">
                  <c:v>4.1005144751671425</c:v>
                </c:pt>
                <c:pt idx="25744">
                  <c:v>4.4946186618411144</c:v>
                </c:pt>
                <c:pt idx="25745">
                  <c:v>4.4070437800941802</c:v>
                </c:pt>
                <c:pt idx="25746">
                  <c:v>5.6331495205938147</c:v>
                </c:pt>
                <c:pt idx="25747">
                  <c:v>6.5965306158526502</c:v>
                </c:pt>
                <c:pt idx="25748">
                  <c:v>5.8521039437739191</c:v>
                </c:pt>
                <c:pt idx="25749">
                  <c:v>1.7796595771840169</c:v>
                </c:pt>
                <c:pt idx="25750">
                  <c:v>0.54119520600702387</c:v>
                </c:pt>
                <c:pt idx="25751">
                  <c:v>1.9424657477636782</c:v>
                </c:pt>
                <c:pt idx="25752">
                  <c:v>1.9862554844788474</c:v>
                </c:pt>
                <c:pt idx="25753">
                  <c:v>0.62877020254604254</c:v>
                </c:pt>
                <c:pt idx="25754">
                  <c:v>4.5698465069112872</c:v>
                </c:pt>
                <c:pt idx="25755">
                  <c:v>0.80393144524842264</c:v>
                </c:pt>
                <c:pt idx="25756">
                  <c:v>1.1542539306531829</c:v>
                </c:pt>
                <c:pt idx="25757">
                  <c:v>0.93529950747307955</c:v>
                </c:pt>
                <c:pt idx="25758">
                  <c:v>2.5993117984912186</c:v>
                </c:pt>
                <c:pt idx="25759">
                  <c:v>5.1829051167653617</c:v>
                </c:pt>
                <c:pt idx="25760">
                  <c:v>2.1614144313395247</c:v>
                </c:pt>
                <c:pt idx="25761">
                  <c:v>2.7744707453518962</c:v>
                </c:pt>
                <c:pt idx="25762">
                  <c:v>2.9496296922125733</c:v>
                </c:pt>
                <c:pt idx="25763">
                  <c:v>2.3365664906750947</c:v>
                </c:pt>
                <c:pt idx="25764">
                  <c:v>2.1614144313395247</c:v>
                </c:pt>
                <c:pt idx="25765">
                  <c:v>1.4293370917792565</c:v>
                </c:pt>
                <c:pt idx="25766">
                  <c:v>2.1176246946243555</c:v>
                </c:pt>
                <c:pt idx="25767">
                  <c:v>1.4169900551024965</c:v>
                </c:pt>
                <c:pt idx="25768">
                  <c:v>3.2999464380130772</c:v>
                </c:pt>
                <c:pt idx="25769">
                  <c:v>0.72870360017824909</c:v>
                </c:pt>
                <c:pt idx="25770">
                  <c:v>3.3560878030884123</c:v>
                </c:pt>
                <c:pt idx="25771">
                  <c:v>1.2103941478076663</c:v>
                </c:pt>
                <c:pt idx="25772">
                  <c:v>2.0423957016333305</c:v>
                </c:pt>
                <c:pt idx="25773">
                  <c:v>1.9986025211556073</c:v>
                </c:pt>
                <c:pt idx="25774">
                  <c:v>1.5607051540039136</c:v>
                </c:pt>
                <c:pt idx="25775">
                  <c:v>2.0861888821110539</c:v>
                </c:pt>
                <c:pt idx="25776">
                  <c:v>0.32225226203543356</c:v>
                </c:pt>
                <c:pt idx="25777">
                  <c:v>2.2927836414850331</c:v>
                </c:pt>
                <c:pt idx="25778">
                  <c:v>2.2052041680546943</c:v>
                </c:pt>
                <c:pt idx="25779">
                  <c:v>1.6797273274726614</c:v>
                </c:pt>
                <c:pt idx="25780">
                  <c:v>0.80393144524842264</c:v>
                </c:pt>
                <c:pt idx="25781">
                  <c:v>1.8548862743333394</c:v>
                </c:pt>
                <c:pt idx="25782">
                  <c:v>1.9862554844788474</c:v>
                </c:pt>
                <c:pt idx="25783">
                  <c:v>1.0228858684285262</c:v>
                </c:pt>
                <c:pt idx="25784">
                  <c:v>3.7378449530856228</c:v>
                </c:pt>
                <c:pt idx="25785">
                  <c:v>1.6920846954370836</c:v>
                </c:pt>
                <c:pt idx="25786">
                  <c:v>0.49740202552930057</c:v>
                </c:pt>
                <c:pt idx="25787">
                  <c:v>1.8986760110485084</c:v>
                </c:pt>
                <c:pt idx="25788">
                  <c:v>0.23466590107998689</c:v>
                </c:pt>
                <c:pt idx="25789">
                  <c:v>0.33459941350427863</c:v>
                </c:pt>
                <c:pt idx="25790">
                  <c:v>3.9253532324647629</c:v>
                </c:pt>
                <c:pt idx="25791">
                  <c:v>4.8449411472458737</c:v>
                </c:pt>
                <c:pt idx="25792">
                  <c:v>2.6116611310096816</c:v>
                </c:pt>
                <c:pt idx="25793">
                  <c:v>2.3051318260826443</c:v>
                </c:pt>
                <c:pt idx="25794">
                  <c:v>4.4946186618411144</c:v>
                </c:pt>
                <c:pt idx="25795">
                  <c:v>0.54119520600702387</c:v>
                </c:pt>
                <c:pt idx="25796">
                  <c:v>1.3732003183873274</c:v>
                </c:pt>
                <c:pt idx="25797">
                  <c:v>3.5626848583040935</c:v>
                </c:pt>
                <c:pt idx="25798">
                  <c:v>3.2561567012979085</c:v>
                </c:pt>
                <c:pt idx="25799">
                  <c:v>6.0586998510687478</c:v>
                </c:pt>
                <c:pt idx="25800">
                  <c:v>2.9496296922125733</c:v>
                </c:pt>
                <c:pt idx="25801">
                  <c:v>0.97909268795080273</c:v>
                </c:pt>
                <c:pt idx="25802">
                  <c:v>3.3560878030884123</c:v>
                </c:pt>
                <c:pt idx="25803">
                  <c:v>4.4508254813633901</c:v>
                </c:pt>
                <c:pt idx="25804">
                  <c:v>2.3051318260826443</c:v>
                </c:pt>
                <c:pt idx="25805">
                  <c:v>2.436499888307301</c:v>
                </c:pt>
                <c:pt idx="25806">
                  <c:v>1.9548208198863972</c:v>
                </c:pt>
                <c:pt idx="25807">
                  <c:v>1.4731302722569799</c:v>
                </c:pt>
                <c:pt idx="25808">
                  <c:v>0.32225226203543356</c:v>
                </c:pt>
                <c:pt idx="25809">
                  <c:v>3.387525911443416</c:v>
                </c:pt>
                <c:pt idx="25810">
                  <c:v>5.9504715773649297E-2</c:v>
                </c:pt>
                <c:pt idx="25811">
                  <c:v>0.32225226203543356</c:v>
                </c:pt>
                <c:pt idx="25812">
                  <c:v>3.6940517726078994</c:v>
                </c:pt>
                <c:pt idx="25813">
                  <c:v>6.2776427950403395</c:v>
                </c:pt>
                <c:pt idx="25814">
                  <c:v>7.1096558280745166</c:v>
                </c:pt>
                <c:pt idx="25815">
                  <c:v>3.387525911443416</c:v>
                </c:pt>
                <c:pt idx="25816">
                  <c:v>6.0149066705910252</c:v>
                </c:pt>
                <c:pt idx="25817">
                  <c:v>2.9496296922125733</c:v>
                </c:pt>
                <c:pt idx="25818">
                  <c:v>0.29080623302655528</c:v>
                </c:pt>
                <c:pt idx="25819">
                  <c:v>5.2390453339198446</c:v>
                </c:pt>
                <c:pt idx="25820">
                  <c:v>4.8887228485150835</c:v>
                </c:pt>
                <c:pt idx="25821">
                  <c:v>4.9763092094705303</c:v>
                </c:pt>
                <c:pt idx="25822">
                  <c:v>4.8887228485150835</c:v>
                </c:pt>
                <c:pt idx="25823">
                  <c:v>2.0423957016333305</c:v>
                </c:pt>
                <c:pt idx="25824">
                  <c:v>1.6482915149593602</c:v>
                </c:pt>
                <c:pt idx="25825">
                  <c:v>2.8070154494075697E-2</c:v>
                </c:pt>
                <c:pt idx="25826">
                  <c:v>1.7796595771840169</c:v>
                </c:pt>
                <c:pt idx="25827">
                  <c:v>1.7796595771840169</c:v>
                </c:pt>
                <c:pt idx="25828">
                  <c:v>1.8548862743333394</c:v>
                </c:pt>
                <c:pt idx="25829">
                  <c:v>1.0666675696977364</c:v>
                </c:pt>
                <c:pt idx="25830">
                  <c:v>3.0372091656429125</c:v>
                </c:pt>
                <c:pt idx="25831">
                  <c:v>4.0005810775349362</c:v>
                </c:pt>
                <c:pt idx="25832">
                  <c:v>1.8110965376181696</c:v>
                </c:pt>
                <c:pt idx="25833">
                  <c:v>1.2856208449569886</c:v>
                </c:pt>
                <c:pt idx="25834">
                  <c:v>3.387525911443416</c:v>
                </c:pt>
                <c:pt idx="25835">
                  <c:v>0.45362032426009036</c:v>
                </c:pt>
                <c:pt idx="25836">
                  <c:v>0.97909268795080273</c:v>
                </c:pt>
                <c:pt idx="25837">
                  <c:v>7.1863334971799017E-2</c:v>
                </c:pt>
                <c:pt idx="25838">
                  <c:v>0.50976065620665878</c:v>
                </c:pt>
                <c:pt idx="25839">
                  <c:v>4.6259867240657702</c:v>
                </c:pt>
                <c:pt idx="25840">
                  <c:v>2.8306155541897851</c:v>
                </c:pt>
                <c:pt idx="25841">
                  <c:v>2.9619836164144417</c:v>
                </c:pt>
                <c:pt idx="25842">
                  <c:v>1.1228076720601343</c:v>
                </c:pt>
                <c:pt idx="25843">
                  <c:v>3.049558498161375</c:v>
                </c:pt>
                <c:pt idx="25844">
                  <c:v>2.3927181870380907</c:v>
                </c:pt>
                <c:pt idx="25845">
                  <c:v>2.0861888821110539</c:v>
                </c:pt>
                <c:pt idx="25846">
                  <c:v>3.5626848583040935</c:v>
                </c:pt>
                <c:pt idx="25847">
                  <c:v>1.6797273274726614</c:v>
                </c:pt>
                <c:pt idx="25848">
                  <c:v>1.8986760110485084</c:v>
                </c:pt>
                <c:pt idx="25849">
                  <c:v>5.9504715773649297E-2</c:v>
                </c:pt>
                <c:pt idx="25850">
                  <c:v>1.0666675696977364</c:v>
                </c:pt>
                <c:pt idx="25851">
                  <c:v>4.0005810775349362</c:v>
                </c:pt>
                <c:pt idx="25852">
                  <c:v>2.0738349579091859</c:v>
                </c:pt>
                <c:pt idx="25853">
                  <c:v>2.261350124813434</c:v>
                </c:pt>
                <c:pt idx="25854">
                  <c:v>3.2561567012979085</c:v>
                </c:pt>
                <c:pt idx="25855">
                  <c:v>0.40982714378236712</c:v>
                </c:pt>
                <c:pt idx="25856">
                  <c:v>4.2633172019842496</c:v>
                </c:pt>
                <c:pt idx="25857">
                  <c:v>6.4090108572649962</c:v>
                </c:pt>
                <c:pt idx="25858">
                  <c:v>3.6940517726078994</c:v>
                </c:pt>
                <c:pt idx="25859">
                  <c:v>5.1391119362876374</c:v>
                </c:pt>
                <c:pt idx="25860">
                  <c:v>1.9424657477636782</c:v>
                </c:pt>
                <c:pt idx="25861">
                  <c:v>2.2052041680546943</c:v>
                </c:pt>
                <c:pt idx="25862">
                  <c:v>5.9273317888440928</c:v>
                </c:pt>
                <c:pt idx="25863">
                  <c:v>0.58498838648474727</c:v>
                </c:pt>
                <c:pt idx="25864">
                  <c:v>10.406274443539628</c:v>
                </c:pt>
                <c:pt idx="25865">
                  <c:v>10.055928999717841</c:v>
                </c:pt>
                <c:pt idx="25866">
                  <c:v>5.4142065766222247</c:v>
                </c:pt>
                <c:pt idx="25867">
                  <c:v>1.2103941478076663</c:v>
                </c:pt>
                <c:pt idx="25868">
                  <c:v>3.049558498161375</c:v>
                </c:pt>
                <c:pt idx="25869">
                  <c:v>14.828979307808318</c:v>
                </c:pt>
                <c:pt idx="25870">
                  <c:v>26.345724832811069</c:v>
                </c:pt>
                <c:pt idx="25871">
                  <c:v>16.186510506575178</c:v>
                </c:pt>
                <c:pt idx="25872">
                  <c:v>7.3847389892005904</c:v>
                </c:pt>
                <c:pt idx="25873">
                  <c:v>4.8325826313606006</c:v>
                </c:pt>
                <c:pt idx="25874">
                  <c:v>3.7378449530856228</c:v>
                </c:pt>
                <c:pt idx="25875">
                  <c:v>5.3580663594677409</c:v>
                </c:pt>
                <c:pt idx="25876">
                  <c:v>14.291132472132501</c:v>
                </c:pt>
                <c:pt idx="25877">
                  <c:v>16.042744899156304</c:v>
                </c:pt>
                <c:pt idx="25878">
                  <c:v>8.5547159917542537</c:v>
                </c:pt>
                <c:pt idx="25879">
                  <c:v>4.7888009300913907</c:v>
                </c:pt>
                <c:pt idx="25880">
                  <c:v>8.9050269979505021</c:v>
                </c:pt>
                <c:pt idx="25881">
                  <c:v>7.3285987720461074</c:v>
                </c:pt>
                <c:pt idx="25882">
                  <c:v>9.211556302877538</c:v>
                </c:pt>
                <c:pt idx="25883">
                  <c:v>9.3867175455799181</c:v>
                </c:pt>
                <c:pt idx="25884">
                  <c:v>11.050720653231249</c:v>
                </c:pt>
                <c:pt idx="25885">
                  <c:v>8.2919683880964286</c:v>
                </c:pt>
                <c:pt idx="25886">
                  <c:v>5.2266982972430851</c:v>
                </c:pt>
                <c:pt idx="25887">
                  <c:v>0.11564499032417513</c:v>
                </c:pt>
                <c:pt idx="25888">
                  <c:v>6.6841066455204334</c:v>
                </c:pt>
                <c:pt idx="25889">
                  <c:v>16.493005373876674</c:v>
                </c:pt>
                <c:pt idx="25890">
                  <c:v>11.719950474102792</c:v>
                </c:pt>
                <c:pt idx="25891">
                  <c:v>9.355238112074268</c:v>
                </c:pt>
                <c:pt idx="25892">
                  <c:v>0.93529950747307955</c:v>
                </c:pt>
                <c:pt idx="25893">
                  <c:v>2.555522061776049</c:v>
                </c:pt>
                <c:pt idx="25894">
                  <c:v>3.5626848583040935</c:v>
                </c:pt>
                <c:pt idx="25895">
                  <c:v>1.1104607501754598</c:v>
                </c:pt>
                <c:pt idx="25896">
                  <c:v>0.93529950747307955</c:v>
                </c:pt>
                <c:pt idx="25897">
                  <c:v>3.5626848583040935</c:v>
                </c:pt>
                <c:pt idx="25898">
                  <c:v>2.8182604820670658</c:v>
                </c:pt>
                <c:pt idx="25899">
                  <c:v>8.9926133589059489</c:v>
                </c:pt>
                <c:pt idx="25900">
                  <c:v>11.269675076411351</c:v>
                </c:pt>
                <c:pt idx="25901">
                  <c:v>13.502947057201583</c:v>
                </c:pt>
                <c:pt idx="25902">
                  <c:v>5.7959637266194344</c:v>
                </c:pt>
                <c:pt idx="25903">
                  <c:v>2.6868912719215579</c:v>
                </c:pt>
                <c:pt idx="25904">
                  <c:v>0.58498838648474727</c:v>
                </c:pt>
                <c:pt idx="25905">
                  <c:v>10.406274443539628</c:v>
                </c:pt>
                <c:pt idx="25906">
                  <c:v>11.150699967697507</c:v>
                </c:pt>
                <c:pt idx="25907">
                  <c:v>8.6546390580988</c:v>
                </c:pt>
                <c:pt idx="25908">
                  <c:v>10.931676669266325</c:v>
                </c:pt>
                <c:pt idx="25909">
                  <c:v>12.464377146181521</c:v>
                </c:pt>
                <c:pt idx="25910">
                  <c:v>21.353646634606001</c:v>
                </c:pt>
                <c:pt idx="25911">
                  <c:v>9.0925938212930593</c:v>
                </c:pt>
                <c:pt idx="25912">
                  <c:v>3.2685129213414785</c:v>
                </c:pt>
                <c:pt idx="25913">
                  <c:v>8.3043269039817016</c:v>
                </c:pt>
                <c:pt idx="25914">
                  <c:v>11.413344258478714</c:v>
                </c:pt>
                <c:pt idx="25915">
                  <c:v>0.68492189890903887</c:v>
                </c:pt>
                <c:pt idx="25916">
                  <c:v>11.094513833708971</c:v>
                </c:pt>
                <c:pt idx="25917">
                  <c:v>10.393880342107964</c:v>
                </c:pt>
                <c:pt idx="25918">
                  <c:v>8.3919029336494848</c:v>
                </c:pt>
                <c:pt idx="25919">
                  <c:v>0.97909268795080273</c:v>
                </c:pt>
                <c:pt idx="25920">
                  <c:v>7.8102893196755243</c:v>
                </c:pt>
                <c:pt idx="25921">
                  <c:v>0.58498838648474727</c:v>
                </c:pt>
                <c:pt idx="25922">
                  <c:v>2.1614144313395247</c:v>
                </c:pt>
                <c:pt idx="25923">
                  <c:v>4.1319491397595938</c:v>
                </c:pt>
                <c:pt idx="25924">
                  <c:v>9.8684080932093377</c:v>
                </c:pt>
                <c:pt idx="25925">
                  <c:v>10.525248404332622</c:v>
                </c:pt>
                <c:pt idx="25926">
                  <c:v>11.795150769072531</c:v>
                </c:pt>
                <c:pt idx="25927">
                  <c:v>12.583370621628987</c:v>
                </c:pt>
                <c:pt idx="25928">
                  <c:v>15.60481309437907</c:v>
                </c:pt>
                <c:pt idx="25929">
                  <c:v>17.88194368713555</c:v>
                </c:pt>
                <c:pt idx="25930">
                  <c:v>17.969530048090999</c:v>
                </c:pt>
                <c:pt idx="25931">
                  <c:v>3.4751053848737556</c:v>
                </c:pt>
                <c:pt idx="25932">
                  <c:v>8.8735923333580526</c:v>
                </c:pt>
                <c:pt idx="25933">
                  <c:v>12.94604473539391</c:v>
                </c:pt>
                <c:pt idx="25934">
                  <c:v>18.682434813592579</c:v>
                </c:pt>
                <c:pt idx="25935">
                  <c:v>10.187249997187594</c:v>
                </c:pt>
                <c:pt idx="25936">
                  <c:v>3.5312490457907924</c:v>
                </c:pt>
                <c:pt idx="25937">
                  <c:v>8.3481200844594241</c:v>
                </c:pt>
                <c:pt idx="25938">
                  <c:v>18.989044472979206</c:v>
                </c:pt>
                <c:pt idx="25939">
                  <c:v>10.362422719098486</c:v>
                </c:pt>
                <c:pt idx="25940">
                  <c:v>4.3194574191387334</c:v>
                </c:pt>
                <c:pt idx="25941">
                  <c:v>3.1247886390732513</c:v>
                </c:pt>
                <c:pt idx="25942">
                  <c:v>8.0292322636471134</c:v>
                </c:pt>
                <c:pt idx="25943">
                  <c:v>16.524412488368693</c:v>
                </c:pt>
                <c:pt idx="25944">
                  <c:v>13.152636051005336</c:v>
                </c:pt>
                <c:pt idx="25945">
                  <c:v>11.138307014186694</c:v>
                </c:pt>
                <c:pt idx="25946">
                  <c:v>12.014105192252636</c:v>
                </c:pt>
                <c:pt idx="25947">
                  <c:v>6.496597218220443</c:v>
                </c:pt>
                <c:pt idx="25948">
                  <c:v>1.3732003183873274</c:v>
                </c:pt>
                <c:pt idx="25949">
                  <c:v>8.4356949662063592</c:v>
                </c:pt>
                <c:pt idx="25950">
                  <c:v>7.9977987469755156</c:v>
                </c:pt>
                <c:pt idx="25951">
                  <c:v>4.1880893569140767</c:v>
                </c:pt>
                <c:pt idx="25952">
                  <c:v>3.6064768908609657</c:v>
                </c:pt>
                <c:pt idx="25953">
                  <c:v>2.6868912719215579</c:v>
                </c:pt>
                <c:pt idx="25954">
                  <c:v>6.1148400682232324</c:v>
                </c:pt>
                <c:pt idx="25955">
                  <c:v>11.807536835058237</c:v>
                </c:pt>
                <c:pt idx="25956">
                  <c:v>7.6474751136499037</c:v>
                </c:pt>
                <c:pt idx="25957">
                  <c:v>10.231101721628736</c:v>
                </c:pt>
                <c:pt idx="25958">
                  <c:v>15.398233257976157</c:v>
                </c:pt>
                <c:pt idx="25959">
                  <c:v>8.9173855138357752</c:v>
                </c:pt>
                <c:pt idx="25960">
                  <c:v>1.8234527576617403</c:v>
                </c:pt>
                <c:pt idx="25961">
                  <c:v>0.68492189890903887</c:v>
                </c:pt>
                <c:pt idx="25962">
                  <c:v>0.54119520600702387</c:v>
                </c:pt>
                <c:pt idx="25963">
                  <c:v>6.6279652804450997</c:v>
                </c:pt>
                <c:pt idx="25964">
                  <c:v>6.5841720999673763</c:v>
                </c:pt>
                <c:pt idx="25965">
                  <c:v>4.2195355007150406</c:v>
                </c:pt>
                <c:pt idx="25966">
                  <c:v>3.7816381335633462</c:v>
                </c:pt>
                <c:pt idx="25967">
                  <c:v>3.6940517726078994</c:v>
                </c:pt>
                <c:pt idx="25968">
                  <c:v>7.5037600147484866</c:v>
                </c:pt>
                <c:pt idx="25969">
                  <c:v>9.605660489551509</c:v>
                </c:pt>
                <c:pt idx="25970">
                  <c:v>11.182088715455905</c:v>
                </c:pt>
                <c:pt idx="25971">
                  <c:v>12.364416198448884</c:v>
                </c:pt>
                <c:pt idx="25972">
                  <c:v>2.9496296922125733</c:v>
                </c:pt>
                <c:pt idx="25973">
                  <c:v>3.4751053848737556</c:v>
                </c:pt>
                <c:pt idx="25974">
                  <c:v>3.4436626848353455</c:v>
                </c:pt>
                <c:pt idx="25975">
                  <c:v>20.127552373314884</c:v>
                </c:pt>
                <c:pt idx="25976">
                  <c:v>32.257287632920622</c:v>
                </c:pt>
                <c:pt idx="25977">
                  <c:v>18.33220416185592</c:v>
                </c:pt>
                <c:pt idx="25978">
                  <c:v>13.865644129383536</c:v>
                </c:pt>
                <c:pt idx="25979">
                  <c:v>1.5169234527347033</c:v>
                </c:pt>
                <c:pt idx="25980">
                  <c:v>7.9854505623779044</c:v>
                </c:pt>
                <c:pt idx="25981">
                  <c:v>10.612823286079553</c:v>
                </c:pt>
                <c:pt idx="25982">
                  <c:v>8.9050269979505021</c:v>
                </c:pt>
                <c:pt idx="25983">
                  <c:v>10.700409647035</c:v>
                </c:pt>
                <c:pt idx="25984">
                  <c:v>13.415372175454651</c:v>
                </c:pt>
                <c:pt idx="25985">
                  <c:v>19.15177373286183</c:v>
                </c:pt>
                <c:pt idx="25986">
                  <c:v>21.472640110053469</c:v>
                </c:pt>
                <c:pt idx="25987">
                  <c:v>12.583370621628987</c:v>
                </c:pt>
                <c:pt idx="25988">
                  <c:v>0.99143960983547785</c:v>
                </c:pt>
                <c:pt idx="25989">
                  <c:v>19.996230227924279</c:v>
                </c:pt>
                <c:pt idx="25990">
                  <c:v>14.610070801462266</c:v>
                </c:pt>
                <c:pt idx="25991">
                  <c:v>6.071046887745509</c:v>
                </c:pt>
                <c:pt idx="25992">
                  <c:v>3.7378449530856228</c:v>
                </c:pt>
                <c:pt idx="25993">
                  <c:v>5.9273317888440928</c:v>
                </c:pt>
                <c:pt idx="25994">
                  <c:v>9.3867175455799181</c:v>
                </c:pt>
                <c:pt idx="25995">
                  <c:v>11.53241464462322</c:v>
                </c:pt>
                <c:pt idx="25996">
                  <c:v>9.4742924273268532</c:v>
                </c:pt>
                <c:pt idx="25997">
                  <c:v>6.1900679132934053</c:v>
                </c:pt>
                <c:pt idx="25998">
                  <c:v>4.876375811838324</c:v>
                </c:pt>
                <c:pt idx="25999">
                  <c:v>5.6645956643947786</c:v>
                </c:pt>
                <c:pt idx="26000">
                  <c:v>1.9548208198863972</c:v>
                </c:pt>
                <c:pt idx="26001">
                  <c:v>13.646620830952354</c:v>
                </c:pt>
                <c:pt idx="26002">
                  <c:v>34.140222205335029</c:v>
                </c:pt>
                <c:pt idx="26003">
                  <c:v>31.118779732584951</c:v>
                </c:pt>
                <c:pt idx="26004">
                  <c:v>21.222324489215396</c:v>
                </c:pt>
                <c:pt idx="26005">
                  <c:v>11.457194834999004</c:v>
                </c:pt>
                <c:pt idx="26006">
                  <c:v>4.5822050227965603</c:v>
                </c:pt>
                <c:pt idx="26007">
                  <c:v>0.80393144524842264</c:v>
                </c:pt>
                <c:pt idx="26008">
                  <c:v>3.7378449530856228</c:v>
                </c:pt>
                <c:pt idx="26009">
                  <c:v>6.9344945853721365</c:v>
                </c:pt>
                <c:pt idx="26010">
                  <c:v>11.094513833708971</c:v>
                </c:pt>
                <c:pt idx="26011">
                  <c:v>1.7673068009030002</c:v>
                </c:pt>
                <c:pt idx="26012">
                  <c:v>4.4384784446866306</c:v>
                </c:pt>
                <c:pt idx="26013">
                  <c:v>8.5109228112765312</c:v>
                </c:pt>
                <c:pt idx="26014">
                  <c:v>11.882737130027978</c:v>
                </c:pt>
                <c:pt idx="26015">
                  <c:v>9.5180856078045757</c:v>
                </c:pt>
                <c:pt idx="26016">
                  <c:v>7.4161736537930398</c:v>
                </c:pt>
                <c:pt idx="26017">
                  <c:v>8.9050269979505021</c:v>
                </c:pt>
                <c:pt idx="26018">
                  <c:v>13.634326598634756</c:v>
                </c:pt>
                <c:pt idx="26019">
                  <c:v>20.202810064327188</c:v>
                </c:pt>
                <c:pt idx="26020">
                  <c:v>8.729865755248122</c:v>
                </c:pt>
                <c:pt idx="26021">
                  <c:v>11.369608474043558</c:v>
                </c:pt>
                <c:pt idx="26022">
                  <c:v>13.164953241739962</c:v>
                </c:pt>
                <c:pt idx="26023">
                  <c:v>7.1220028647512752</c:v>
                </c:pt>
                <c:pt idx="26024">
                  <c:v>4.0129281142116957</c:v>
                </c:pt>
                <c:pt idx="26025">
                  <c:v>11.194435752132664</c:v>
                </c:pt>
                <c:pt idx="26026">
                  <c:v>12.98978051982907</c:v>
                </c:pt>
                <c:pt idx="26027">
                  <c:v>6.5527385832957767</c:v>
                </c:pt>
                <c:pt idx="26028">
                  <c:v>0.77249678065597249</c:v>
                </c:pt>
                <c:pt idx="26029">
                  <c:v>6.6279652804450997</c:v>
                </c:pt>
                <c:pt idx="26030">
                  <c:v>10.393880342107964</c:v>
                </c:pt>
                <c:pt idx="26031">
                  <c:v>8.4671296307988086</c:v>
                </c:pt>
                <c:pt idx="26032">
                  <c:v>3.2123681125035901</c:v>
                </c:pt>
                <c:pt idx="26033">
                  <c:v>2.0300452211940168</c:v>
                </c:pt>
                <c:pt idx="26034">
                  <c:v>0.76014974397921253</c:v>
                </c:pt>
                <c:pt idx="26035">
                  <c:v>7.6912682941276271</c:v>
                </c:pt>
                <c:pt idx="26036">
                  <c:v>17.018523539609355</c:v>
                </c:pt>
                <c:pt idx="26037">
                  <c:v>19.38312570123615</c:v>
                </c:pt>
                <c:pt idx="26038">
                  <c:v>13.208803818260254</c:v>
                </c:pt>
                <c:pt idx="26039">
                  <c:v>1.5169234527347033</c:v>
                </c:pt>
                <c:pt idx="26040">
                  <c:v>0.99143960983547785</c:v>
                </c:pt>
                <c:pt idx="26041">
                  <c:v>2.555522061776049</c:v>
                </c:pt>
                <c:pt idx="26042">
                  <c:v>9.211556302877538</c:v>
                </c:pt>
                <c:pt idx="26043">
                  <c:v>10.656616466557278</c:v>
                </c:pt>
                <c:pt idx="26044">
                  <c:v>8.686084053978913</c:v>
                </c:pt>
                <c:pt idx="26045">
                  <c:v>4.2633172019842496</c:v>
                </c:pt>
                <c:pt idx="26046">
                  <c:v>11.488621464145496</c:v>
                </c:pt>
                <c:pt idx="26047">
                  <c:v>22.392239504043093</c:v>
                </c:pt>
                <c:pt idx="26048">
                  <c:v>14.159810326741894</c:v>
                </c:pt>
                <c:pt idx="26049">
                  <c:v>9.6932468505069558</c:v>
                </c:pt>
                <c:pt idx="26050">
                  <c:v>0.15943817080189851</c:v>
                </c:pt>
                <c:pt idx="26051">
                  <c:v>12.639549868092415</c:v>
                </c:pt>
                <c:pt idx="26052">
                  <c:v>12.727136229047861</c:v>
                </c:pt>
                <c:pt idx="26053">
                  <c:v>22.360832389551074</c:v>
                </c:pt>
                <c:pt idx="26054">
                  <c:v>27.177737865845248</c:v>
                </c:pt>
                <c:pt idx="26055">
                  <c:v>19.689620568537649</c:v>
                </c:pt>
                <c:pt idx="26056">
                  <c:v>11.150699967697507</c:v>
                </c:pt>
                <c:pt idx="26057">
                  <c:v>3.5188951215889239</c:v>
                </c:pt>
                <c:pt idx="26058">
                  <c:v>7.7227029587200775</c:v>
                </c:pt>
                <c:pt idx="26059">
                  <c:v>9.3429243651021974</c:v>
                </c:pt>
                <c:pt idx="26060">
                  <c:v>14.55389155499884</c:v>
                </c:pt>
                <c:pt idx="26061">
                  <c:v>16.524412488368693</c:v>
                </c:pt>
                <c:pt idx="26062">
                  <c:v>14.115959750221608</c:v>
                </c:pt>
                <c:pt idx="26063">
                  <c:v>15.079409720731521</c:v>
                </c:pt>
                <c:pt idx="26064">
                  <c:v>13.196429231483062</c:v>
                </c:pt>
                <c:pt idx="26065">
                  <c:v>9.4742924273268532</c:v>
                </c:pt>
                <c:pt idx="26066">
                  <c:v>2.0861888821110539</c:v>
                </c:pt>
                <c:pt idx="26067">
                  <c:v>16.186510506575178</c:v>
                </c:pt>
                <c:pt idx="26068">
                  <c:v>10.625181801964828</c:v>
                </c:pt>
                <c:pt idx="26069">
                  <c:v>0.90386484288062929</c:v>
                </c:pt>
                <c:pt idx="26070">
                  <c:v>8.4671296307988086</c:v>
                </c:pt>
                <c:pt idx="26071">
                  <c:v>9.4305107260576424</c:v>
                </c:pt>
                <c:pt idx="26072">
                  <c:v>2.4241528516305415</c:v>
                </c:pt>
                <c:pt idx="26073">
                  <c:v>2.3489250065603677</c:v>
                </c:pt>
                <c:pt idx="26074">
                  <c:v>7.3847389892005904</c:v>
                </c:pt>
                <c:pt idx="26075">
                  <c:v>5.7645175828184714</c:v>
                </c:pt>
                <c:pt idx="26076">
                  <c:v>0.77249678065597249</c:v>
                </c:pt>
                <c:pt idx="26077">
                  <c:v>6.8592667403019627</c:v>
                </c:pt>
                <c:pt idx="26078">
                  <c:v>5.8083107632961948</c:v>
                </c:pt>
                <c:pt idx="26079">
                  <c:v>2.8070154494075697E-2</c:v>
                </c:pt>
                <c:pt idx="26080">
                  <c:v>0.15943817080189851</c:v>
                </c:pt>
                <c:pt idx="26081">
                  <c:v>3.6502700713386891</c:v>
                </c:pt>
                <c:pt idx="26082">
                  <c:v>5.3142731789900175</c:v>
                </c:pt>
                <c:pt idx="26083">
                  <c:v>16.449154797356385</c:v>
                </c:pt>
                <c:pt idx="26084">
                  <c:v>23.7182487962328</c:v>
                </c:pt>
                <c:pt idx="26085">
                  <c:v>4.6259867240657702</c:v>
                </c:pt>
                <c:pt idx="26086">
                  <c:v>4.307110382461973</c:v>
                </c:pt>
                <c:pt idx="26087">
                  <c:v>9.8684080932093377</c:v>
                </c:pt>
                <c:pt idx="26088">
                  <c:v>5.2266982972430851</c:v>
                </c:pt>
                <c:pt idx="26089">
                  <c:v>4.9639506935852582</c:v>
                </c:pt>
                <c:pt idx="26090">
                  <c:v>4.5260533264335638</c:v>
                </c:pt>
                <c:pt idx="26091">
                  <c:v>6.5403903986981664</c:v>
                </c:pt>
                <c:pt idx="26092">
                  <c:v>6.8031265231474807</c:v>
                </c:pt>
                <c:pt idx="26093">
                  <c:v>1.6482915149593602</c:v>
                </c:pt>
                <c:pt idx="26094">
                  <c:v>20.784392684438167</c:v>
                </c:pt>
                <c:pt idx="26095">
                  <c:v>6.9030599207796861</c:v>
                </c:pt>
                <c:pt idx="26096">
                  <c:v>0.42217429525121219</c:v>
                </c:pt>
                <c:pt idx="26097">
                  <c:v>1.7673068009030002</c:v>
                </c:pt>
                <c:pt idx="26098">
                  <c:v>2.2927836414850331</c:v>
                </c:pt>
                <c:pt idx="26099">
                  <c:v>2.6431015352063882</c:v>
                </c:pt>
                <c:pt idx="26100">
                  <c:v>4.307110382461973</c:v>
                </c:pt>
                <c:pt idx="26101">
                  <c:v>7.0658626475967932</c:v>
                </c:pt>
                <c:pt idx="26102">
                  <c:v>13.196429231483062</c:v>
                </c:pt>
                <c:pt idx="26103">
                  <c:v>15.77998581628996</c:v>
                </c:pt>
                <c:pt idx="26104">
                  <c:v>5.8835386083663694</c:v>
                </c:pt>
                <c:pt idx="26105">
                  <c:v>10.218719099405584</c:v>
                </c:pt>
                <c:pt idx="26106">
                  <c:v>7.2410238902991741</c:v>
                </c:pt>
                <c:pt idx="26107">
                  <c:v>8.8297991528803284</c:v>
                </c:pt>
                <c:pt idx="26108">
                  <c:v>6.071046887745509</c:v>
                </c:pt>
                <c:pt idx="26109">
                  <c:v>13.515298685561749</c:v>
                </c:pt>
                <c:pt idx="26110">
                  <c:v>27.790727600448239</c:v>
                </c:pt>
                <c:pt idx="26111">
                  <c:v>30.330502483985931</c:v>
                </c:pt>
                <c:pt idx="26112">
                  <c:v>21.309910850170848</c:v>
                </c:pt>
                <c:pt idx="26113">
                  <c:v>2.1737637638579872</c:v>
                </c:pt>
                <c:pt idx="26114">
                  <c:v>6.6279652804450997</c:v>
                </c:pt>
                <c:pt idx="26115">
                  <c:v>13.415372175454651</c:v>
                </c:pt>
                <c:pt idx="26116">
                  <c:v>20.027637342416295</c:v>
                </c:pt>
                <c:pt idx="26117">
                  <c:v>22.085744636741598</c:v>
                </c:pt>
                <c:pt idx="26118">
                  <c:v>21.38505374909802</c:v>
                </c:pt>
                <c:pt idx="26119">
                  <c:v>12.364416198448884</c:v>
                </c:pt>
                <c:pt idx="26120">
                  <c:v>5.0953302350184275</c:v>
                </c:pt>
                <c:pt idx="26121">
                  <c:v>5.0077438740629807</c:v>
                </c:pt>
                <c:pt idx="26122">
                  <c:v>3.4436626848353455</c:v>
                </c:pt>
                <c:pt idx="26123">
                  <c:v>11.938858980448842</c:v>
                </c:pt>
                <c:pt idx="26124">
                  <c:v>12.420526569661233</c:v>
                </c:pt>
                <c:pt idx="26125">
                  <c:v>5.1952521534421212</c:v>
                </c:pt>
                <c:pt idx="26126">
                  <c:v>0.19087272060226354</c:v>
                </c:pt>
                <c:pt idx="26127">
                  <c:v>0.97909268795080273</c:v>
                </c:pt>
                <c:pt idx="26128">
                  <c:v>4.701214569135943</c:v>
                </c:pt>
                <c:pt idx="26129">
                  <c:v>2.5117392125859879</c:v>
                </c:pt>
                <c:pt idx="26130">
                  <c:v>5.4894344216923985</c:v>
                </c:pt>
                <c:pt idx="26131">
                  <c:v>6.1900679132934053</c:v>
                </c:pt>
                <c:pt idx="26132">
                  <c:v>0.46596747572893543</c:v>
                </c:pt>
                <c:pt idx="26133">
                  <c:v>1.5169234527347033</c:v>
                </c:pt>
                <c:pt idx="26134">
                  <c:v>1.9110276394086738</c:v>
                </c:pt>
                <c:pt idx="26135">
                  <c:v>12.727136229047861</c:v>
                </c:pt>
                <c:pt idx="26136">
                  <c:v>9.7931687689306486</c:v>
                </c:pt>
                <c:pt idx="26137">
                  <c:v>4.0881559592818695</c:v>
                </c:pt>
                <c:pt idx="26138">
                  <c:v>3.2999464380130772</c:v>
                </c:pt>
                <c:pt idx="26139">
                  <c:v>1.5483592652480049</c:v>
                </c:pt>
                <c:pt idx="26140">
                  <c:v>8.260534871424829</c:v>
                </c:pt>
                <c:pt idx="26141">
                  <c:v>10.625181801964828</c:v>
                </c:pt>
                <c:pt idx="26142">
                  <c:v>7.2533709269759346</c:v>
                </c:pt>
                <c:pt idx="26143">
                  <c:v>0.46596747572893543</c:v>
                </c:pt>
                <c:pt idx="26144">
                  <c:v>5.0953302350184275</c:v>
                </c:pt>
                <c:pt idx="26145">
                  <c:v>4.0881559592818695</c:v>
                </c:pt>
                <c:pt idx="26146">
                  <c:v>5.7521705461417119</c:v>
                </c:pt>
                <c:pt idx="26147">
                  <c:v>14.466305194043391</c:v>
                </c:pt>
                <c:pt idx="26148">
                  <c:v>12.495784260673542</c:v>
                </c:pt>
                <c:pt idx="26149">
                  <c:v>8.0730254441248377</c:v>
                </c:pt>
                <c:pt idx="26150">
                  <c:v>5.0515370545407041</c:v>
                </c:pt>
                <c:pt idx="26151">
                  <c:v>7.6036945603015456</c:v>
                </c:pt>
                <c:pt idx="26152">
                  <c:v>17.762950211688082</c:v>
                </c:pt>
                <c:pt idx="26153">
                  <c:v>8.7422242711333951</c:v>
                </c:pt>
                <c:pt idx="26154">
                  <c:v>7.516107051425247</c:v>
                </c:pt>
                <c:pt idx="26155">
                  <c:v>2.8743972554589949</c:v>
                </c:pt>
                <c:pt idx="26156">
                  <c:v>7.3723919525238299</c:v>
                </c:pt>
                <c:pt idx="26157">
                  <c:v>6.1900679132934053</c:v>
                </c:pt>
                <c:pt idx="26158">
                  <c:v>4.1319491397595938</c:v>
                </c:pt>
                <c:pt idx="26159">
                  <c:v>7.3723919525238299</c:v>
                </c:pt>
                <c:pt idx="26160">
                  <c:v>5.4894344216923985</c:v>
                </c:pt>
                <c:pt idx="26161">
                  <c:v>4.2756757178695235</c:v>
                </c:pt>
                <c:pt idx="26162">
                  <c:v>4.3632505996164559</c:v>
                </c:pt>
                <c:pt idx="26163">
                  <c:v>2.7868223737120617</c:v>
                </c:pt>
                <c:pt idx="26164">
                  <c:v>1.9986025211556073</c:v>
                </c:pt>
                <c:pt idx="26165">
                  <c:v>9.2991311846244713</c:v>
                </c:pt>
                <c:pt idx="26166">
                  <c:v>0.58498838648474727</c:v>
                </c:pt>
                <c:pt idx="26167">
                  <c:v>8.4794881466840817</c:v>
                </c:pt>
                <c:pt idx="26168">
                  <c:v>7.4161736537930398</c:v>
                </c:pt>
                <c:pt idx="26169">
                  <c:v>15.648663670899357</c:v>
                </c:pt>
                <c:pt idx="26170">
                  <c:v>2.9058399554974046</c:v>
                </c:pt>
                <c:pt idx="26171">
                  <c:v>16.142659930054887</c:v>
                </c:pt>
                <c:pt idx="26172">
                  <c:v>21.178473912695111</c:v>
                </c:pt>
                <c:pt idx="26173">
                  <c:v>12.858458374438463</c:v>
                </c:pt>
                <c:pt idx="26174">
                  <c:v>2.3489250065603677</c:v>
                </c:pt>
                <c:pt idx="26175">
                  <c:v>6.2900013109256125</c:v>
                </c:pt>
                <c:pt idx="26176">
                  <c:v>5.1514704521729113</c:v>
                </c:pt>
                <c:pt idx="26177">
                  <c:v>10.17492591892786</c:v>
                </c:pt>
                <c:pt idx="26178">
                  <c:v>6.0149066705910252</c:v>
                </c:pt>
                <c:pt idx="26179">
                  <c:v>7.1220028647512752</c:v>
                </c:pt>
                <c:pt idx="26180">
                  <c:v>5.7083773656639885</c:v>
                </c:pt>
                <c:pt idx="26181">
                  <c:v>6.5403903986981664</c:v>
                </c:pt>
                <c:pt idx="26182">
                  <c:v>15.210731866122124</c:v>
                </c:pt>
                <c:pt idx="26183">
                  <c:v>12.714738683853643</c:v>
                </c:pt>
                <c:pt idx="26184">
                  <c:v>8.5109228112765312</c:v>
                </c:pt>
                <c:pt idx="26185">
                  <c:v>4.0881559592818695</c:v>
                </c:pt>
                <c:pt idx="26186">
                  <c:v>3.8815600519870395</c:v>
                </c:pt>
                <c:pt idx="26187">
                  <c:v>9.7931687689306486</c:v>
                </c:pt>
                <c:pt idx="26188">
                  <c:v>8.0415907795323864</c:v>
                </c:pt>
                <c:pt idx="26189">
                  <c:v>4.1319491397595938</c:v>
                </c:pt>
                <c:pt idx="26190">
                  <c:v>11.00693895196204</c:v>
                </c:pt>
                <c:pt idx="26191">
                  <c:v>3.8692130153102799</c:v>
                </c:pt>
                <c:pt idx="26192">
                  <c:v>5.2390453339198446</c:v>
                </c:pt>
                <c:pt idx="26193">
                  <c:v>5.326620215666777</c:v>
                </c:pt>
                <c:pt idx="26194">
                  <c:v>2.4241528516305415</c:v>
                </c:pt>
                <c:pt idx="26195">
                  <c:v>3.9567878970572132</c:v>
                </c:pt>
                <c:pt idx="26196">
                  <c:v>2.2052041680546943</c:v>
                </c:pt>
                <c:pt idx="26197">
                  <c:v>2.2927836414850331</c:v>
                </c:pt>
                <c:pt idx="26198">
                  <c:v>5.7521705461417119</c:v>
                </c:pt>
                <c:pt idx="26199">
                  <c:v>2.0300452211940168</c:v>
                </c:pt>
                <c:pt idx="26200">
                  <c:v>1.5723025983647637E-2</c:v>
                </c:pt>
                <c:pt idx="26201">
                  <c:v>2.7744707453518962</c:v>
                </c:pt>
                <c:pt idx="26202">
                  <c:v>2.1614144313395247</c:v>
                </c:pt>
                <c:pt idx="26203">
                  <c:v>2.2175569443357106</c:v>
                </c:pt>
                <c:pt idx="26204">
                  <c:v>3.7816381335633462</c:v>
                </c:pt>
                <c:pt idx="26205">
                  <c:v>0.19087272060226354</c:v>
                </c:pt>
                <c:pt idx="26206">
                  <c:v>0.10329789625137262</c:v>
                </c:pt>
                <c:pt idx="26207">
                  <c:v>13.559034469996908</c:v>
                </c:pt>
                <c:pt idx="26208">
                  <c:v>29.673662172862642</c:v>
                </c:pt>
                <c:pt idx="26209">
                  <c:v>11.588513536627056</c:v>
                </c:pt>
                <c:pt idx="26210">
                  <c:v>0.553542357475869</c:v>
                </c:pt>
                <c:pt idx="26211">
                  <c:v>2.2489939047698639</c:v>
                </c:pt>
                <c:pt idx="26212">
                  <c:v>3.7378449530856228</c:v>
                </c:pt>
                <c:pt idx="26213">
                  <c:v>7.7664961391978009</c:v>
                </c:pt>
                <c:pt idx="26214">
                  <c:v>6.8469082244166897</c:v>
                </c:pt>
                <c:pt idx="26215">
                  <c:v>2.7744707453518962</c:v>
                </c:pt>
                <c:pt idx="26216">
                  <c:v>3.7816381335633462</c:v>
                </c:pt>
                <c:pt idx="26217">
                  <c:v>5.3580663594677409</c:v>
                </c:pt>
                <c:pt idx="26218">
                  <c:v>6.8907014048944131</c:v>
                </c:pt>
                <c:pt idx="26219">
                  <c:v>0.71635656350148913</c:v>
                </c:pt>
                <c:pt idx="26220">
                  <c:v>3.1371448591168223</c:v>
                </c:pt>
                <c:pt idx="26221">
                  <c:v>9.7931687689306486</c:v>
                </c:pt>
                <c:pt idx="26222">
                  <c:v>23.192845422585247</c:v>
                </c:pt>
                <c:pt idx="26223">
                  <c:v>18.682434813592579</c:v>
                </c:pt>
                <c:pt idx="26224">
                  <c:v>0.49740202552930057</c:v>
                </c:pt>
                <c:pt idx="26225">
                  <c:v>6.8031265231474807</c:v>
                </c:pt>
                <c:pt idx="26226">
                  <c:v>10.612823286079553</c:v>
                </c:pt>
                <c:pt idx="26227">
                  <c:v>8.0292322636471134</c:v>
                </c:pt>
                <c:pt idx="26228">
                  <c:v>0.27845908155771026</c:v>
                </c:pt>
                <c:pt idx="26229">
                  <c:v>2.6868912719215579</c:v>
                </c:pt>
                <c:pt idx="26230">
                  <c:v>6.3652291559957854</c:v>
                </c:pt>
                <c:pt idx="26231">
                  <c:v>7.6351280769731442</c:v>
                </c:pt>
                <c:pt idx="26232">
                  <c:v>5.5770093034393318</c:v>
                </c:pt>
                <c:pt idx="26233">
                  <c:v>5.1829051167653617</c:v>
                </c:pt>
                <c:pt idx="26234">
                  <c:v>5.8397454278886451</c:v>
                </c:pt>
                <c:pt idx="26235">
                  <c:v>2.3804170671953835</c:v>
                </c:pt>
                <c:pt idx="26236">
                  <c:v>1.8672344589309504</c:v>
                </c:pt>
                <c:pt idx="26237">
                  <c:v>11.895123196013683</c:v>
                </c:pt>
                <c:pt idx="26238">
                  <c:v>11.938858980448842</c:v>
                </c:pt>
                <c:pt idx="26239">
                  <c:v>0.33459941350427863</c:v>
                </c:pt>
                <c:pt idx="26240">
                  <c:v>0.97909268795080273</c:v>
                </c:pt>
                <c:pt idx="26241">
                  <c:v>6.4528040377427196</c:v>
                </c:pt>
                <c:pt idx="26242">
                  <c:v>10.35008716163024</c:v>
                </c:pt>
                <c:pt idx="26243">
                  <c:v>12.495784260673542</c:v>
                </c:pt>
                <c:pt idx="26244">
                  <c:v>10.963145771484314</c:v>
                </c:pt>
                <c:pt idx="26245">
                  <c:v>13.152636051005336</c:v>
                </c:pt>
                <c:pt idx="26246">
                  <c:v>6.5403903986981664</c:v>
                </c:pt>
                <c:pt idx="26247">
                  <c:v>1.4607797918176659</c:v>
                </c:pt>
                <c:pt idx="26248">
                  <c:v>19.251803555845548</c:v>
                </c:pt>
                <c:pt idx="26249">
                  <c:v>19.558298423147043</c:v>
                </c:pt>
                <c:pt idx="26250">
                  <c:v>7.1657960452289986</c:v>
                </c:pt>
                <c:pt idx="26251">
                  <c:v>1.8110965376181696</c:v>
                </c:pt>
                <c:pt idx="26252">
                  <c:v>7.9854505623779044</c:v>
                </c:pt>
                <c:pt idx="26253">
                  <c:v>10.262512279883307</c:v>
                </c:pt>
                <c:pt idx="26254">
                  <c:v>17.281167830390562</c:v>
                </c:pt>
                <c:pt idx="26255">
                  <c:v>31.512860960841891</c:v>
                </c:pt>
                <c:pt idx="26256">
                  <c:v>5.895885645043129</c:v>
                </c:pt>
                <c:pt idx="26257">
                  <c:v>2.8743972554589949</c:v>
                </c:pt>
                <c:pt idx="26258">
                  <c:v>15.354497473540999</c:v>
                </c:pt>
                <c:pt idx="26259">
                  <c:v>13.77805776842809</c:v>
                </c:pt>
                <c:pt idx="26260">
                  <c:v>2.7430291932343382</c:v>
                </c:pt>
                <c:pt idx="26261">
                  <c:v>4.0443742580126596</c:v>
                </c:pt>
                <c:pt idx="26262">
                  <c:v>6.1462747328156828</c:v>
                </c:pt>
                <c:pt idx="26263">
                  <c:v>8.9050269979505021</c:v>
                </c:pt>
                <c:pt idx="26264">
                  <c:v>8.729865755248122</c:v>
                </c:pt>
                <c:pt idx="26265">
                  <c:v>13.02126798878068</c:v>
                </c:pt>
                <c:pt idx="26266">
                  <c:v>20.11522370337174</c:v>
                </c:pt>
                <c:pt idx="26267">
                  <c:v>15.648663670899357</c:v>
                </c:pt>
                <c:pt idx="26268">
                  <c:v>2.2052041680546943</c:v>
                </c:pt>
                <c:pt idx="26269">
                  <c:v>2.6868912719215579</c:v>
                </c:pt>
                <c:pt idx="26270">
                  <c:v>7.9416573819001819</c:v>
                </c:pt>
                <c:pt idx="26271">
                  <c:v>14.291132472132501</c:v>
                </c:pt>
                <c:pt idx="26272">
                  <c:v>18.276024915392494</c:v>
                </c:pt>
                <c:pt idx="26273">
                  <c:v>15.60481309437907</c:v>
                </c:pt>
                <c:pt idx="26274">
                  <c:v>17.400276097923157</c:v>
                </c:pt>
                <c:pt idx="26275">
                  <c:v>6.4528040377427196</c:v>
                </c:pt>
                <c:pt idx="26276">
                  <c:v>5.501781458369158</c:v>
                </c:pt>
                <c:pt idx="26277">
                  <c:v>18.025594502469293</c:v>
                </c:pt>
                <c:pt idx="26278">
                  <c:v>14.741392946852871</c:v>
                </c:pt>
                <c:pt idx="26279">
                  <c:v>38.387873731461362</c:v>
                </c:pt>
                <c:pt idx="26280">
                  <c:v>39.701554353707927</c:v>
                </c:pt>
                <c:pt idx="26281">
                  <c:v>19.207952979325256</c:v>
                </c:pt>
                <c:pt idx="26282">
                  <c:v>12.420526569661233</c:v>
                </c:pt>
                <c:pt idx="26283">
                  <c:v>20.828128468873324</c:v>
                </c:pt>
                <c:pt idx="26284">
                  <c:v>1.3855553905100464</c:v>
                </c:pt>
                <c:pt idx="26285">
                  <c:v>14.334983048652788</c:v>
                </c:pt>
                <c:pt idx="26286">
                  <c:v>11.444836319113731</c:v>
                </c:pt>
                <c:pt idx="26287">
                  <c:v>13.721901480381687</c:v>
                </c:pt>
                <c:pt idx="26288">
                  <c:v>11.619989526370153</c:v>
                </c:pt>
                <c:pt idx="26289">
                  <c:v>11.138307014186694</c:v>
                </c:pt>
                <c:pt idx="26290">
                  <c:v>12.014105192252636</c:v>
                </c:pt>
                <c:pt idx="26291">
                  <c:v>13.765694660859412</c:v>
                </c:pt>
                <c:pt idx="26292">
                  <c:v>9.1239814211306065</c:v>
                </c:pt>
                <c:pt idx="26293">
                  <c:v>7.9416573819001819</c:v>
                </c:pt>
                <c:pt idx="26294">
                  <c:v>2.4241528516305415</c:v>
                </c:pt>
                <c:pt idx="26295">
                  <c:v>4.307110382461973</c:v>
                </c:pt>
                <c:pt idx="26296">
                  <c:v>3.5626848583040935</c:v>
                </c:pt>
                <c:pt idx="26297">
                  <c:v>1.2103941478076663</c:v>
                </c:pt>
                <c:pt idx="26298">
                  <c:v>4.7573547862904269</c:v>
                </c:pt>
                <c:pt idx="26299">
                  <c:v>4.0129281142116957</c:v>
                </c:pt>
                <c:pt idx="26300">
                  <c:v>3.2685129213414785</c:v>
                </c:pt>
                <c:pt idx="26301">
                  <c:v>3.049558498161375</c:v>
                </c:pt>
                <c:pt idx="26302">
                  <c:v>2.2052041680546943</c:v>
                </c:pt>
                <c:pt idx="26303">
                  <c:v>0.45362032426009036</c:v>
                </c:pt>
                <c:pt idx="26304">
                  <c:v>5.3704133961445013</c:v>
                </c:pt>
                <c:pt idx="26305">
                  <c:v>10.668917586399985</c:v>
                </c:pt>
                <c:pt idx="26306">
                  <c:v>3.3122946226106889</c:v>
                </c:pt>
                <c:pt idx="26307">
                  <c:v>0.20323135127962177</c:v>
                </c:pt>
                <c:pt idx="26308">
                  <c:v>2.2175569443357106</c:v>
                </c:pt>
                <c:pt idx="26309">
                  <c:v>1.5169234527347033</c:v>
                </c:pt>
                <c:pt idx="26310">
                  <c:v>3.2999464380130772</c:v>
                </c:pt>
                <c:pt idx="26311">
                  <c:v>5.3580663594677409</c:v>
                </c:pt>
                <c:pt idx="26312">
                  <c:v>7.8102893196755243</c:v>
                </c:pt>
                <c:pt idx="26313">
                  <c:v>7.1096558280745166</c:v>
                </c:pt>
                <c:pt idx="26314">
                  <c:v>7.5913348964954208</c:v>
                </c:pt>
                <c:pt idx="26315">
                  <c:v>4.4384784446866306</c:v>
                </c:pt>
                <c:pt idx="26316">
                  <c:v>3.7816381335633462</c:v>
                </c:pt>
                <c:pt idx="26317">
                  <c:v>6.2024149499701657</c:v>
                </c:pt>
                <c:pt idx="26318">
                  <c:v>23.543190866407038</c:v>
                </c:pt>
                <c:pt idx="26319">
                  <c:v>27.484232733146747</c:v>
                </c:pt>
                <c:pt idx="26320">
                  <c:v>15.31064689702071</c:v>
                </c:pt>
                <c:pt idx="26321">
                  <c:v>4.3194574191387334</c:v>
                </c:pt>
                <c:pt idx="26322">
                  <c:v>1.4607797918176659</c:v>
                </c:pt>
                <c:pt idx="26323">
                  <c:v>13.415372175454651</c:v>
                </c:pt>
                <c:pt idx="26324">
                  <c:v>20.334132209717794</c:v>
                </c:pt>
                <c:pt idx="26325">
                  <c:v>21.122409458316813</c:v>
                </c:pt>
                <c:pt idx="26326">
                  <c:v>25.45753255331346</c:v>
                </c:pt>
                <c:pt idx="26327">
                  <c:v>16.393090342978091</c:v>
                </c:pt>
                <c:pt idx="26328">
                  <c:v>6.102493031546472</c:v>
                </c:pt>
                <c:pt idx="26329">
                  <c:v>11.851272619493395</c:v>
                </c:pt>
                <c:pt idx="26330">
                  <c:v>43.686446796967928</c:v>
                </c:pt>
                <c:pt idx="26331">
                  <c:v>49.46668745168688</c:v>
                </c:pt>
                <c:pt idx="26332">
                  <c:v>23.849685733708537</c:v>
                </c:pt>
                <c:pt idx="26333">
                  <c:v>7.2095788944190611</c:v>
                </c:pt>
                <c:pt idx="26334">
                  <c:v>4.6697799045434936</c:v>
                </c:pt>
                <c:pt idx="26335">
                  <c:v>8.5109228112765312</c:v>
                </c:pt>
                <c:pt idx="26336">
                  <c:v>0.99143960983547785</c:v>
                </c:pt>
                <c:pt idx="26337">
                  <c:v>0.93529950747307955</c:v>
                </c:pt>
                <c:pt idx="26338">
                  <c:v>15.736250031854803</c:v>
                </c:pt>
                <c:pt idx="26339">
                  <c:v>17.225103376012267</c:v>
                </c:pt>
                <c:pt idx="26340">
                  <c:v>18.013265832526155</c:v>
                </c:pt>
                <c:pt idx="26341">
                  <c:v>25.326210407922861</c:v>
                </c:pt>
                <c:pt idx="26342">
                  <c:v>26.727477391124872</c:v>
                </c:pt>
                <c:pt idx="26343">
                  <c:v>24.756956457755024</c:v>
                </c:pt>
                <c:pt idx="26344">
                  <c:v>23.355689474553003</c:v>
                </c:pt>
                <c:pt idx="26345">
                  <c:v>13.721901480381687</c:v>
                </c:pt>
                <c:pt idx="26346">
                  <c:v>2.862050218782235</c:v>
                </c:pt>
                <c:pt idx="26347">
                  <c:v>0.84772462572614615</c:v>
                </c:pt>
                <c:pt idx="26348">
                  <c:v>3.8377783507178291</c:v>
                </c:pt>
                <c:pt idx="26349">
                  <c:v>7.4723253501560363</c:v>
                </c:pt>
                <c:pt idx="26350">
                  <c:v>23.7182487962328</c:v>
                </c:pt>
                <c:pt idx="26351">
                  <c:v>47.539902302752182</c:v>
                </c:pt>
                <c:pt idx="26352">
                  <c:v>18.025594502469293</c:v>
                </c:pt>
                <c:pt idx="26353">
                  <c:v>6.2024149499701657</c:v>
                </c:pt>
                <c:pt idx="26354">
                  <c:v>6.7716803793465159</c:v>
                </c:pt>
                <c:pt idx="26355">
                  <c:v>5.4142065766222247</c:v>
                </c:pt>
                <c:pt idx="26356">
                  <c:v>1.8548862743333394</c:v>
                </c:pt>
                <c:pt idx="26357">
                  <c:v>2.6868912719215579</c:v>
                </c:pt>
                <c:pt idx="26358">
                  <c:v>2.5993117984912186</c:v>
                </c:pt>
                <c:pt idx="26359">
                  <c:v>3.1247886390732513</c:v>
                </c:pt>
                <c:pt idx="26360">
                  <c:v>3.431315648158586</c:v>
                </c:pt>
                <c:pt idx="26361">
                  <c:v>0.24702453175734512</c:v>
                </c:pt>
                <c:pt idx="26362">
                  <c:v>0.64112871843131558</c:v>
                </c:pt>
                <c:pt idx="26363">
                  <c:v>2.1614144313395247</c:v>
                </c:pt>
                <c:pt idx="26364">
                  <c:v>5.6208024839170543</c:v>
                </c:pt>
                <c:pt idx="26365">
                  <c:v>11.269675076411351</c:v>
                </c:pt>
                <c:pt idx="26366">
                  <c:v>9.8684080932093377</c:v>
                </c:pt>
                <c:pt idx="26367">
                  <c:v>4.2195355007150406</c:v>
                </c:pt>
                <c:pt idx="26368">
                  <c:v>2.7744707453518962</c:v>
                </c:pt>
                <c:pt idx="26369">
                  <c:v>2.0300452211940168</c:v>
                </c:pt>
                <c:pt idx="26370">
                  <c:v>2.4802930687850244</c:v>
                </c:pt>
                <c:pt idx="26371">
                  <c:v>1.9548208198863972</c:v>
                </c:pt>
                <c:pt idx="26372">
                  <c:v>0.46596747572893543</c:v>
                </c:pt>
                <c:pt idx="26373">
                  <c:v>1.5723025983647637E-2</c:v>
                </c:pt>
                <c:pt idx="26374">
                  <c:v>3.1247886390732513</c:v>
                </c:pt>
                <c:pt idx="26375">
                  <c:v>4.6574328678667332</c:v>
                </c:pt>
                <c:pt idx="26376">
                  <c:v>4.9201689923160474</c:v>
                </c:pt>
                <c:pt idx="26377">
                  <c:v>5.6645956643947786</c:v>
                </c:pt>
                <c:pt idx="26378">
                  <c:v>2.4241528516305415</c:v>
                </c:pt>
                <c:pt idx="26379">
                  <c:v>8.7422242711333951</c:v>
                </c:pt>
                <c:pt idx="26380">
                  <c:v>16.580591734832119</c:v>
                </c:pt>
                <c:pt idx="26381">
                  <c:v>1.6482915149593602</c:v>
                </c:pt>
                <c:pt idx="26382">
                  <c:v>4.4946186618411144</c:v>
                </c:pt>
                <c:pt idx="26383">
                  <c:v>0.64112871843131558</c:v>
                </c:pt>
                <c:pt idx="26384">
                  <c:v>7.5913348964954208</c:v>
                </c:pt>
                <c:pt idx="26385">
                  <c:v>9.9559829749562692</c:v>
                </c:pt>
                <c:pt idx="26386">
                  <c:v>9.605660489551509</c:v>
                </c:pt>
                <c:pt idx="26387">
                  <c:v>8.2043935063494935</c:v>
                </c:pt>
                <c:pt idx="26388">
                  <c:v>7.4285321696783129</c:v>
                </c:pt>
                <c:pt idx="26389">
                  <c:v>57.567794483597467</c:v>
                </c:pt>
                <c:pt idx="26390">
                  <c:v>64.486543038652101</c:v>
                </c:pt>
                <c:pt idx="26391">
                  <c:v>35.05982159932465</c:v>
                </c:pt>
                <c:pt idx="26392">
                  <c:v>9.6618466235400469</c:v>
                </c:pt>
                <c:pt idx="26393">
                  <c:v>12.758531864331365</c:v>
                </c:pt>
                <c:pt idx="26394">
                  <c:v>17.006080077581082</c:v>
                </c:pt>
                <c:pt idx="26395">
                  <c:v>18.626370359214281</c:v>
                </c:pt>
                <c:pt idx="26396">
                  <c:v>21.209995819272258</c:v>
                </c:pt>
                <c:pt idx="26397">
                  <c:v>11.401043138636009</c:v>
                </c:pt>
                <c:pt idx="26398">
                  <c:v>11.357249958158285</c:v>
                </c:pt>
                <c:pt idx="26399">
                  <c:v>19.239360093817275</c:v>
                </c:pt>
                <c:pt idx="26400">
                  <c:v>25.588854698704068</c:v>
                </c:pt>
                <c:pt idx="26401">
                  <c:v>21.866836130395541</c:v>
                </c:pt>
                <c:pt idx="26402">
                  <c:v>20.027637342416295</c:v>
                </c:pt>
                <c:pt idx="26403">
                  <c:v>17.093666438536527</c:v>
                </c:pt>
                <c:pt idx="26404">
                  <c:v>14.334983048652788</c:v>
                </c:pt>
                <c:pt idx="26405">
                  <c:v>12.364416198448884</c:v>
                </c:pt>
                <c:pt idx="26406">
                  <c:v>6.2776427950403395</c:v>
                </c:pt>
                <c:pt idx="26407">
                  <c:v>5.1391119362876374</c:v>
                </c:pt>
                <c:pt idx="26408">
                  <c:v>7.1863334971799017E-2</c:v>
                </c:pt>
                <c:pt idx="26409">
                  <c:v>0.40982714378236712</c:v>
                </c:pt>
                <c:pt idx="26410">
                  <c:v>7.7350626225262022</c:v>
                </c:pt>
                <c:pt idx="26411">
                  <c:v>9.3115011797182596</c:v>
                </c:pt>
                <c:pt idx="26412">
                  <c:v>6.5527385832957767</c:v>
                </c:pt>
                <c:pt idx="26413">
                  <c:v>3.8377783507178291</c:v>
                </c:pt>
                <c:pt idx="26414">
                  <c:v>5.8083107632961948</c:v>
                </c:pt>
                <c:pt idx="26415">
                  <c:v>4.5384118423188369</c:v>
                </c:pt>
                <c:pt idx="26416">
                  <c:v>2.261350124813434</c:v>
                </c:pt>
                <c:pt idx="26417">
                  <c:v>3.7064102884931724</c:v>
                </c:pt>
                <c:pt idx="26418">
                  <c:v>14.960301453198923</c:v>
                </c:pt>
                <c:pt idx="26419">
                  <c:v>24.112444816574875</c:v>
                </c:pt>
                <c:pt idx="26420">
                  <c:v>22.579740895897125</c:v>
                </c:pt>
                <c:pt idx="26421">
                  <c:v>4.9763092094705303</c:v>
                </c:pt>
                <c:pt idx="26422">
                  <c:v>5.1952521534421212</c:v>
                </c:pt>
                <c:pt idx="26423">
                  <c:v>4.7573547862904269</c:v>
                </c:pt>
                <c:pt idx="26424">
                  <c:v>0.11564499032417513</c:v>
                </c:pt>
                <c:pt idx="26425">
                  <c:v>8.1168186246025602</c:v>
                </c:pt>
                <c:pt idx="26426">
                  <c:v>3.4874558653130689</c:v>
                </c:pt>
                <c:pt idx="26427">
                  <c:v>28.35998155061608</c:v>
                </c:pt>
                <c:pt idx="26428">
                  <c:v>29.892685471293827</c:v>
                </c:pt>
                <c:pt idx="26429">
                  <c:v>1.5169234527347033</c:v>
                </c:pt>
                <c:pt idx="26430">
                  <c:v>8.8174521162035688</c:v>
                </c:pt>
                <c:pt idx="26431">
                  <c:v>12.101680073999569</c:v>
                </c:pt>
                <c:pt idx="26432">
                  <c:v>5.0515370545407041</c:v>
                </c:pt>
                <c:pt idx="26433">
                  <c:v>5.0953302350184275</c:v>
                </c:pt>
                <c:pt idx="26434">
                  <c:v>12.539577441151263</c:v>
                </c:pt>
                <c:pt idx="26435">
                  <c:v>2.0738349579091859</c:v>
                </c:pt>
                <c:pt idx="26436">
                  <c:v>3.6502700713386891</c:v>
                </c:pt>
                <c:pt idx="26437">
                  <c:v>13.152636051005336</c:v>
                </c:pt>
                <c:pt idx="26438">
                  <c:v>12.889899926556023</c:v>
                </c:pt>
                <c:pt idx="26439">
                  <c:v>6.8031265231474807</c:v>
                </c:pt>
                <c:pt idx="26440">
                  <c:v>9.0363950601751597</c:v>
                </c:pt>
                <c:pt idx="26441">
                  <c:v>5.5770093034393318</c:v>
                </c:pt>
                <c:pt idx="26442">
                  <c:v>2.7744707453518962</c:v>
                </c:pt>
                <c:pt idx="26443">
                  <c:v>6.0586998510687478</c:v>
                </c:pt>
                <c:pt idx="26444">
                  <c:v>8.2043935063494935</c:v>
                </c:pt>
                <c:pt idx="26445">
                  <c:v>12.495784260673542</c:v>
                </c:pt>
                <c:pt idx="26446">
                  <c:v>9.6932468505069558</c:v>
                </c:pt>
                <c:pt idx="26447">
                  <c:v>3.2561567012979085</c:v>
                </c:pt>
                <c:pt idx="26448">
                  <c:v>3.431315648158586</c:v>
                </c:pt>
                <c:pt idx="26449">
                  <c:v>0.46596747572893543</c:v>
                </c:pt>
                <c:pt idx="26450">
                  <c:v>1.4293370917792565</c:v>
                </c:pt>
                <c:pt idx="26451">
                  <c:v>3.1371448591168223</c:v>
                </c:pt>
                <c:pt idx="26452">
                  <c:v>3.3998809835661357</c:v>
                </c:pt>
                <c:pt idx="26453">
                  <c:v>6.158633248700955</c:v>
                </c:pt>
                <c:pt idx="26454">
                  <c:v>7.1220028647512752</c:v>
                </c:pt>
                <c:pt idx="26455">
                  <c:v>6.4213693731502692</c:v>
                </c:pt>
                <c:pt idx="26456">
                  <c:v>3.5750422262685162</c:v>
                </c:pt>
                <c:pt idx="26457">
                  <c:v>2.261350124813434</c:v>
                </c:pt>
                <c:pt idx="26458">
                  <c:v>0.14709101933305341</c:v>
                </c:pt>
                <c:pt idx="26459">
                  <c:v>4.2318825373918001</c:v>
                </c:pt>
                <c:pt idx="26460">
                  <c:v>3.4874558653130689</c:v>
                </c:pt>
                <c:pt idx="26461">
                  <c:v>2.2175569443357106</c:v>
                </c:pt>
                <c:pt idx="26462">
                  <c:v>3.9691464129424863</c:v>
                </c:pt>
                <c:pt idx="26463">
                  <c:v>3.6626171080154495</c:v>
                </c:pt>
                <c:pt idx="26464">
                  <c:v>9.8370193454509387</c:v>
                </c:pt>
                <c:pt idx="26465">
                  <c:v>16.186510506575178</c:v>
                </c:pt>
                <c:pt idx="26466">
                  <c:v>10.187249997187594</c:v>
                </c:pt>
                <c:pt idx="26467">
                  <c:v>1.8986760110485084</c:v>
                </c:pt>
                <c:pt idx="26468">
                  <c:v>8.0292322636471134</c:v>
                </c:pt>
                <c:pt idx="26469">
                  <c:v>11.444836319113731</c:v>
                </c:pt>
                <c:pt idx="26470">
                  <c:v>7.284805591568384</c:v>
                </c:pt>
                <c:pt idx="26471">
                  <c:v>10.612823286079553</c:v>
                </c:pt>
                <c:pt idx="26472">
                  <c:v>9.4305107260576424</c:v>
                </c:pt>
                <c:pt idx="26473">
                  <c:v>9.4305107260576424</c:v>
                </c:pt>
                <c:pt idx="26474">
                  <c:v>4.0881559592818695</c:v>
                </c:pt>
                <c:pt idx="26475">
                  <c:v>2.5678679505319582</c:v>
                </c:pt>
                <c:pt idx="26476">
                  <c:v>4.05672129468942</c:v>
                </c:pt>
                <c:pt idx="26477">
                  <c:v>5.3704133961445013</c:v>
                </c:pt>
                <c:pt idx="26478">
                  <c:v>16.580591734832119</c:v>
                </c:pt>
                <c:pt idx="26479">
                  <c:v>17.018523539609355</c:v>
                </c:pt>
                <c:pt idx="26480">
                  <c:v>7.5599002319029704</c:v>
                </c:pt>
                <c:pt idx="26481">
                  <c:v>0.27845908155771026</c:v>
                </c:pt>
                <c:pt idx="26482">
                  <c:v>7.6351280769731442</c:v>
                </c:pt>
                <c:pt idx="26483">
                  <c:v>12.320634497179672</c:v>
                </c:pt>
                <c:pt idx="26484">
                  <c:v>13.590533418157033</c:v>
                </c:pt>
                <c:pt idx="26485">
                  <c:v>12.758531864331365</c:v>
                </c:pt>
                <c:pt idx="26486">
                  <c:v>10.17492591892786</c:v>
                </c:pt>
                <c:pt idx="26487">
                  <c:v>2.6431015352063882</c:v>
                </c:pt>
                <c:pt idx="26488">
                  <c:v>2.6554543114874045</c:v>
                </c:pt>
                <c:pt idx="26489">
                  <c:v>1.8548862743333394</c:v>
                </c:pt>
                <c:pt idx="26490">
                  <c:v>0.29080623302655528</c:v>
                </c:pt>
                <c:pt idx="26491">
                  <c:v>1.0228858684285262</c:v>
                </c:pt>
                <c:pt idx="26492">
                  <c:v>3.7378449530856228</c:v>
                </c:pt>
                <c:pt idx="26493">
                  <c:v>3.8254198348325561</c:v>
                </c:pt>
                <c:pt idx="26494">
                  <c:v>2.5993117984912186</c:v>
                </c:pt>
                <c:pt idx="26495">
                  <c:v>1.3732003183873274</c:v>
                </c:pt>
                <c:pt idx="26496">
                  <c:v>0.42217429525121219</c:v>
                </c:pt>
                <c:pt idx="26497">
                  <c:v>3.4436626848353455</c:v>
                </c:pt>
                <c:pt idx="26498">
                  <c:v>6.9906348025266203</c:v>
                </c:pt>
                <c:pt idx="26499">
                  <c:v>1.4293370917792565</c:v>
                </c:pt>
                <c:pt idx="26500">
                  <c:v>5.2704799985122941</c:v>
                </c:pt>
                <c:pt idx="26501">
                  <c:v>7.5913348964954208</c:v>
                </c:pt>
                <c:pt idx="26502">
                  <c:v>2.8182604820670658</c:v>
                </c:pt>
                <c:pt idx="26503">
                  <c:v>3.5626848583040935</c:v>
                </c:pt>
                <c:pt idx="26504">
                  <c:v>0.90386484288062929</c:v>
                </c:pt>
                <c:pt idx="26505">
                  <c:v>0.80393144524842264</c:v>
                </c:pt>
                <c:pt idx="26506">
                  <c:v>3.7501919897623823</c:v>
                </c:pt>
                <c:pt idx="26507">
                  <c:v>3.6626171080154495</c:v>
                </c:pt>
                <c:pt idx="26508">
                  <c:v>5.5893678193246057</c:v>
                </c:pt>
                <c:pt idx="26509">
                  <c:v>7.0344279830043437</c:v>
                </c:pt>
                <c:pt idx="26510">
                  <c:v>7.1220028647512752</c:v>
                </c:pt>
                <c:pt idx="26511">
                  <c:v>4.1880893569140767</c:v>
                </c:pt>
                <c:pt idx="26512">
                  <c:v>2.6554543114874045</c:v>
                </c:pt>
                <c:pt idx="26513">
                  <c:v>1.9986025211556073</c:v>
                </c:pt>
                <c:pt idx="26514">
                  <c:v>9.6179960470197567</c:v>
                </c:pt>
                <c:pt idx="26515">
                  <c:v>8.3481200844594241</c:v>
                </c:pt>
                <c:pt idx="26516">
                  <c:v>2.3804170671953835</c:v>
                </c:pt>
                <c:pt idx="26517">
                  <c:v>8.6422908735011887</c:v>
                </c:pt>
                <c:pt idx="26518">
                  <c:v>11.225881895933627</c:v>
                </c:pt>
                <c:pt idx="26519">
                  <c:v>9.0801882406528804</c:v>
                </c:pt>
                <c:pt idx="26520">
                  <c:v>6.9344945853721365</c:v>
                </c:pt>
                <c:pt idx="26521">
                  <c:v>8.1168186246025602</c:v>
                </c:pt>
                <c:pt idx="26522">
                  <c:v>1.1542539306531829</c:v>
                </c:pt>
                <c:pt idx="26523">
                  <c:v>6.1148400682232324</c:v>
                </c:pt>
                <c:pt idx="26524">
                  <c:v>5.9273317888440928</c:v>
                </c:pt>
                <c:pt idx="26525">
                  <c:v>11.106849391177217</c:v>
                </c:pt>
                <c:pt idx="26526">
                  <c:v>18.244617800900475</c:v>
                </c:pt>
                <c:pt idx="26527">
                  <c:v>5.107677271695187</c:v>
                </c:pt>
                <c:pt idx="26528">
                  <c:v>7.5913348964954208</c:v>
                </c:pt>
                <c:pt idx="26529">
                  <c:v>9.1677631223998155</c:v>
                </c:pt>
                <c:pt idx="26530">
                  <c:v>4.4946186618411144</c:v>
                </c:pt>
                <c:pt idx="26531">
                  <c:v>19.470712062191598</c:v>
                </c:pt>
                <c:pt idx="26532">
                  <c:v>15.04788781415437</c:v>
                </c:pt>
                <c:pt idx="26533">
                  <c:v>3.5312490457907924</c:v>
                </c:pt>
                <c:pt idx="26534">
                  <c:v>8.2481866868272178</c:v>
                </c:pt>
                <c:pt idx="26535">
                  <c:v>10.393880342107964</c:v>
                </c:pt>
                <c:pt idx="26536">
                  <c:v>8.8612338174727778</c:v>
                </c:pt>
                <c:pt idx="26537">
                  <c:v>16.568263064888981</c:v>
                </c:pt>
                <c:pt idx="26538">
                  <c:v>17.619184604269208</c:v>
                </c:pt>
                <c:pt idx="26539">
                  <c:v>15.123145505166677</c:v>
                </c:pt>
                <c:pt idx="26540">
                  <c:v>5.0515370545407041</c:v>
                </c:pt>
                <c:pt idx="26541">
                  <c:v>1.7796595771840169</c:v>
                </c:pt>
                <c:pt idx="26542">
                  <c:v>2.3804170671953835</c:v>
                </c:pt>
                <c:pt idx="26543">
                  <c:v>4.5260533264335638</c:v>
                </c:pt>
                <c:pt idx="26544">
                  <c:v>3.2123681125035901</c:v>
                </c:pt>
                <c:pt idx="26545">
                  <c:v>2.3489250065603677</c:v>
                </c:pt>
                <c:pt idx="26546">
                  <c:v>6.9030599207796861</c:v>
                </c:pt>
                <c:pt idx="26547">
                  <c:v>5.9396788255208524</c:v>
                </c:pt>
                <c:pt idx="26548">
                  <c:v>4.9639506935852582</c:v>
                </c:pt>
                <c:pt idx="26549">
                  <c:v>19.15177373286183</c:v>
                </c:pt>
                <c:pt idx="26550">
                  <c:v>20.553040716063844</c:v>
                </c:pt>
                <c:pt idx="26551">
                  <c:v>7.7227029587200775</c:v>
                </c:pt>
                <c:pt idx="26552">
                  <c:v>7.5913348964954208</c:v>
                </c:pt>
                <c:pt idx="26553">
                  <c:v>7.1534375293437273</c:v>
                </c:pt>
                <c:pt idx="26554">
                  <c:v>5.4456412412146751</c:v>
                </c:pt>
                <c:pt idx="26555">
                  <c:v>20.039966012359432</c:v>
                </c:pt>
                <c:pt idx="26556">
                  <c:v>63.041425478929803</c:v>
                </c:pt>
                <c:pt idx="26557">
                  <c:v>56.954689956909355</c:v>
                </c:pt>
                <c:pt idx="26558">
                  <c:v>26.477046978201674</c:v>
                </c:pt>
                <c:pt idx="26559">
                  <c:v>1.2979690295545998</c:v>
                </c:pt>
                <c:pt idx="26560">
                  <c:v>5.7959637266194344</c:v>
                </c:pt>
                <c:pt idx="26561">
                  <c:v>8.8612338174727778</c:v>
                </c:pt>
                <c:pt idx="26562">
                  <c:v>7.3285987720461074</c:v>
                </c:pt>
                <c:pt idx="26563">
                  <c:v>12.189254955746502</c:v>
                </c:pt>
                <c:pt idx="26564">
                  <c:v>15.166996081686964</c:v>
                </c:pt>
                <c:pt idx="26565">
                  <c:v>15.911422753765697</c:v>
                </c:pt>
                <c:pt idx="26566">
                  <c:v>16.699585210279587</c:v>
                </c:pt>
                <c:pt idx="26567">
                  <c:v>14.422569409608235</c:v>
                </c:pt>
                <c:pt idx="26568">
                  <c:v>9.2553494833552623</c:v>
                </c:pt>
                <c:pt idx="26569">
                  <c:v>6.8031265231474807</c:v>
                </c:pt>
                <c:pt idx="26570">
                  <c:v>3.0809989023580822</c:v>
                </c:pt>
                <c:pt idx="26571">
                  <c:v>1.3294105816721578</c:v>
                </c:pt>
                <c:pt idx="26572">
                  <c:v>2.0423957016333305</c:v>
                </c:pt>
                <c:pt idx="26573">
                  <c:v>8.6984310906556708</c:v>
                </c:pt>
                <c:pt idx="26574">
                  <c:v>8.3919029336494848</c:v>
                </c:pt>
                <c:pt idx="26575">
                  <c:v>7.1220028647512752</c:v>
                </c:pt>
                <c:pt idx="26576">
                  <c:v>2.3489250065603677</c:v>
                </c:pt>
                <c:pt idx="26577">
                  <c:v>1.6920846954370836</c:v>
                </c:pt>
                <c:pt idx="26578">
                  <c:v>2.7430291932343382</c:v>
                </c:pt>
                <c:pt idx="26579">
                  <c:v>0.67256338302376595</c:v>
                </c:pt>
                <c:pt idx="26580">
                  <c:v>1.5169234527347033</c:v>
                </c:pt>
                <c:pt idx="26581">
                  <c:v>0.76014974397921253</c:v>
                </c:pt>
                <c:pt idx="26582">
                  <c:v>1.6359375907574925</c:v>
                </c:pt>
                <c:pt idx="26583">
                  <c:v>1.8986760110485084</c:v>
                </c:pt>
                <c:pt idx="26584">
                  <c:v>0.32225226203543356</c:v>
                </c:pt>
                <c:pt idx="26585">
                  <c:v>3.3998809835661357</c:v>
                </c:pt>
                <c:pt idx="26586">
                  <c:v>1.4607797918176659</c:v>
                </c:pt>
                <c:pt idx="26587">
                  <c:v>0.50976065620665878</c:v>
                </c:pt>
                <c:pt idx="26588">
                  <c:v>0.23466590107998689</c:v>
                </c:pt>
                <c:pt idx="26589">
                  <c:v>2.261350124813434</c:v>
                </c:pt>
                <c:pt idx="26590">
                  <c:v>3.6188239275377261</c:v>
                </c:pt>
                <c:pt idx="26591">
                  <c:v>2.5117392125859879</c:v>
                </c:pt>
                <c:pt idx="26592">
                  <c:v>3.0372091656429125</c:v>
                </c:pt>
                <c:pt idx="26593">
                  <c:v>1.8548862743333394</c:v>
                </c:pt>
                <c:pt idx="26594">
                  <c:v>1.9862554844788474</c:v>
                </c:pt>
                <c:pt idx="26595">
                  <c:v>1.1542539306531829</c:v>
                </c:pt>
                <c:pt idx="26596">
                  <c:v>7.4161736537930398</c:v>
                </c:pt>
                <c:pt idx="26597">
                  <c:v>0.86007166240290611</c:v>
                </c:pt>
                <c:pt idx="26598">
                  <c:v>19.164217194890099</c:v>
                </c:pt>
                <c:pt idx="26599">
                  <c:v>12.98978051982907</c:v>
                </c:pt>
                <c:pt idx="26600">
                  <c:v>12.508112930616678</c:v>
                </c:pt>
                <c:pt idx="26601">
                  <c:v>4.3194574191387334</c:v>
                </c:pt>
                <c:pt idx="26602">
                  <c:v>6.5403903986981664</c:v>
                </c:pt>
                <c:pt idx="26603">
                  <c:v>0.36603396330464372</c:v>
                </c:pt>
                <c:pt idx="26604">
                  <c:v>8.5109228112765312</c:v>
                </c:pt>
                <c:pt idx="26605">
                  <c:v>11.138307014186694</c:v>
                </c:pt>
                <c:pt idx="26606">
                  <c:v>8.0292322636471134</c:v>
                </c:pt>
                <c:pt idx="26607">
                  <c:v>3.9567878970572132</c:v>
                </c:pt>
                <c:pt idx="26608">
                  <c:v>8.729865755248122</c:v>
                </c:pt>
                <c:pt idx="26609">
                  <c:v>5.7959637266194344</c:v>
                </c:pt>
                <c:pt idx="26610">
                  <c:v>6.102493031546472</c:v>
                </c:pt>
                <c:pt idx="26611">
                  <c:v>5.2704799985122941</c:v>
                </c:pt>
                <c:pt idx="26612">
                  <c:v>6.8469082244166897</c:v>
                </c:pt>
                <c:pt idx="26613">
                  <c:v>3.0809989023580822</c:v>
                </c:pt>
                <c:pt idx="26614">
                  <c:v>4.8325826313606006</c:v>
                </c:pt>
                <c:pt idx="26615">
                  <c:v>0.81628996113369579</c:v>
                </c:pt>
                <c:pt idx="26616">
                  <c:v>0.46596747572893543</c:v>
                </c:pt>
                <c:pt idx="26617">
                  <c:v>2.0300452211940168</c:v>
                </c:pt>
                <c:pt idx="26618">
                  <c:v>5.6645956643947786</c:v>
                </c:pt>
                <c:pt idx="26619">
                  <c:v>5.9504715773649297E-2</c:v>
                </c:pt>
                <c:pt idx="26620">
                  <c:v>2.5240862492627478</c:v>
                </c:pt>
                <c:pt idx="26621">
                  <c:v>3.4874558653130689</c:v>
                </c:pt>
                <c:pt idx="26622">
                  <c:v>3.3998809835661357</c:v>
                </c:pt>
                <c:pt idx="26623">
                  <c:v>5.3704133961445013</c:v>
                </c:pt>
                <c:pt idx="26624">
                  <c:v>7.0344279830043437</c:v>
                </c:pt>
                <c:pt idx="26625">
                  <c:v>4.4508254813633901</c:v>
                </c:pt>
                <c:pt idx="26626">
                  <c:v>2.3927181870380907</c:v>
                </c:pt>
                <c:pt idx="26627">
                  <c:v>1.6044983344816368</c:v>
                </c:pt>
                <c:pt idx="26628">
                  <c:v>1.9548208198863972</c:v>
                </c:pt>
                <c:pt idx="26629">
                  <c:v>2.3365664906750947</c:v>
                </c:pt>
                <c:pt idx="26630">
                  <c:v>6.7593333426697555</c:v>
                </c:pt>
                <c:pt idx="26631">
                  <c:v>3.6940517726078994</c:v>
                </c:pt>
                <c:pt idx="26632">
                  <c:v>2.2175569443357106</c:v>
                </c:pt>
                <c:pt idx="26633">
                  <c:v>7.1657960452289986</c:v>
                </c:pt>
                <c:pt idx="26634">
                  <c:v>0.59733553795359229</c:v>
                </c:pt>
                <c:pt idx="26635">
                  <c:v>1.2856208449569886</c:v>
                </c:pt>
                <c:pt idx="26636">
                  <c:v>1.5169234527347033</c:v>
                </c:pt>
                <c:pt idx="26637">
                  <c:v>12.420526569661233</c:v>
                </c:pt>
                <c:pt idx="26638">
                  <c:v>11.413344258478714</c:v>
                </c:pt>
                <c:pt idx="26639">
                  <c:v>8.567063028431015</c:v>
                </c:pt>
                <c:pt idx="26640">
                  <c:v>10.625181801964828</c:v>
                </c:pt>
                <c:pt idx="26641">
                  <c:v>3.9691464129424863</c:v>
                </c:pt>
                <c:pt idx="26642">
                  <c:v>4.4508254813633901</c:v>
                </c:pt>
                <c:pt idx="26643">
                  <c:v>0.20323135127962177</c:v>
                </c:pt>
                <c:pt idx="26644">
                  <c:v>2.261350124813434</c:v>
                </c:pt>
                <c:pt idx="26645">
                  <c:v>2.7744707453518962</c:v>
                </c:pt>
                <c:pt idx="26646">
                  <c:v>13.853269542606345</c:v>
                </c:pt>
                <c:pt idx="26647">
                  <c:v>22.17333099769704</c:v>
                </c:pt>
                <c:pt idx="26648">
                  <c:v>19.852464620505401</c:v>
                </c:pt>
                <c:pt idx="26649">
                  <c:v>12.276841316701951</c:v>
                </c:pt>
                <c:pt idx="26650">
                  <c:v>3.8692130153102799</c:v>
                </c:pt>
                <c:pt idx="26651">
                  <c:v>4.6574328678667332</c:v>
                </c:pt>
                <c:pt idx="26652">
                  <c:v>10.262512279883307</c:v>
                </c:pt>
                <c:pt idx="26653">
                  <c:v>0.90386484288062929</c:v>
                </c:pt>
                <c:pt idx="26654">
                  <c:v>18.200767224380186</c:v>
                </c:pt>
                <c:pt idx="26655">
                  <c:v>25.951528812468993</c:v>
                </c:pt>
                <c:pt idx="26656">
                  <c:v>17.062259324044511</c:v>
                </c:pt>
                <c:pt idx="26657">
                  <c:v>0.89151780620386945</c:v>
                </c:pt>
                <c:pt idx="26658">
                  <c:v>6.1900679132934053</c:v>
                </c:pt>
                <c:pt idx="26659">
                  <c:v>6.8592667403019627</c:v>
                </c:pt>
                <c:pt idx="26660">
                  <c:v>3.4436626848353455</c:v>
                </c:pt>
                <c:pt idx="26661">
                  <c:v>5.7521705461417119</c:v>
                </c:pt>
                <c:pt idx="26662">
                  <c:v>14.904236998820625</c:v>
                </c:pt>
                <c:pt idx="26663">
                  <c:v>16.349239766457799</c:v>
                </c:pt>
                <c:pt idx="26664">
                  <c:v>17.400276097923157</c:v>
                </c:pt>
                <c:pt idx="26665">
                  <c:v>8.160600325871771</c:v>
                </c:pt>
                <c:pt idx="26666">
                  <c:v>3.6064768908609657</c:v>
                </c:pt>
                <c:pt idx="26667">
                  <c:v>4.7450077496136673</c:v>
                </c:pt>
                <c:pt idx="26668">
                  <c:v>2.9496296922125733</c:v>
                </c:pt>
                <c:pt idx="26669">
                  <c:v>2.6868912719215579</c:v>
                </c:pt>
                <c:pt idx="26670">
                  <c:v>5.107677271695187</c:v>
                </c:pt>
                <c:pt idx="26671">
                  <c:v>8.7860174516111194</c:v>
                </c:pt>
                <c:pt idx="26672">
                  <c:v>7.3409469566437178</c:v>
                </c:pt>
                <c:pt idx="26673">
                  <c:v>4.713573085021217</c:v>
                </c:pt>
                <c:pt idx="26674">
                  <c:v>5.5893678193246057</c:v>
                </c:pt>
                <c:pt idx="26675">
                  <c:v>1.4731302722569799</c:v>
                </c:pt>
                <c:pt idx="26676">
                  <c:v>2.8070154494075697E-2</c:v>
                </c:pt>
                <c:pt idx="26677">
                  <c:v>0.68492189890903887</c:v>
                </c:pt>
                <c:pt idx="26678">
                  <c:v>0.84772462572614615</c:v>
                </c:pt>
                <c:pt idx="26679">
                  <c:v>1.035232790313201</c:v>
                </c:pt>
                <c:pt idx="26680">
                  <c:v>3.1247886390732513</c:v>
                </c:pt>
                <c:pt idx="26681">
                  <c:v>8.9050269979505021</c:v>
                </c:pt>
                <c:pt idx="26682">
                  <c:v>7.284805591568384</c:v>
                </c:pt>
                <c:pt idx="26683">
                  <c:v>13.602885046517196</c:v>
                </c:pt>
                <c:pt idx="26684">
                  <c:v>29.673662172862642</c:v>
                </c:pt>
                <c:pt idx="26685">
                  <c:v>32.082114911009732</c:v>
                </c:pt>
                <c:pt idx="26686">
                  <c:v>23.937272094663982</c:v>
                </c:pt>
                <c:pt idx="26687">
                  <c:v>7.1657960452289986</c:v>
                </c:pt>
                <c:pt idx="26688">
                  <c:v>3.4751053848737556</c:v>
                </c:pt>
                <c:pt idx="26689">
                  <c:v>9.0363950601751597</c:v>
                </c:pt>
                <c:pt idx="26690">
                  <c:v>13.897062723084069</c:v>
                </c:pt>
                <c:pt idx="26691">
                  <c:v>9.4742924273268532</c:v>
                </c:pt>
                <c:pt idx="26692">
                  <c:v>11.225881895933627</c:v>
                </c:pt>
                <c:pt idx="26693">
                  <c:v>9.9121897944785466</c:v>
                </c:pt>
                <c:pt idx="26694">
                  <c:v>11.444836319113731</c:v>
                </c:pt>
                <c:pt idx="26695">
                  <c:v>14.510155770563681</c:v>
                </c:pt>
                <c:pt idx="26696">
                  <c:v>10.17492591892786</c:v>
                </c:pt>
                <c:pt idx="26697">
                  <c:v>0.71635656350148913</c:v>
                </c:pt>
                <c:pt idx="26698">
                  <c:v>1.1104607501754598</c:v>
                </c:pt>
                <c:pt idx="26699">
                  <c:v>1.9862554844788474</c:v>
                </c:pt>
                <c:pt idx="26700">
                  <c:v>5.4894344216923985</c:v>
                </c:pt>
                <c:pt idx="26701">
                  <c:v>4.5698465069112872</c:v>
                </c:pt>
                <c:pt idx="26702">
                  <c:v>2.3804170671953835</c:v>
                </c:pt>
                <c:pt idx="26703">
                  <c:v>0.23466590107998689</c:v>
                </c:pt>
                <c:pt idx="26704">
                  <c:v>1.8672344589309504</c:v>
                </c:pt>
                <c:pt idx="26705">
                  <c:v>2.0861888821110539</c:v>
                </c:pt>
                <c:pt idx="26706">
                  <c:v>1.3855553905100464</c:v>
                </c:pt>
                <c:pt idx="26707">
                  <c:v>2.7868223737120617</c:v>
                </c:pt>
                <c:pt idx="26708">
                  <c:v>2.436499888307301</c:v>
                </c:pt>
                <c:pt idx="26709">
                  <c:v>0.86007166240290611</c:v>
                </c:pt>
                <c:pt idx="26710">
                  <c:v>4.4070437800941802</c:v>
                </c:pt>
                <c:pt idx="26711">
                  <c:v>3.4874558653130689</c:v>
                </c:pt>
                <c:pt idx="26712">
                  <c:v>0.77249678065597249</c:v>
                </c:pt>
                <c:pt idx="26713">
                  <c:v>2.8182604820670658</c:v>
                </c:pt>
                <c:pt idx="26714">
                  <c:v>6.8031265231474807</c:v>
                </c:pt>
                <c:pt idx="26715">
                  <c:v>2.730681008636727</c:v>
                </c:pt>
                <c:pt idx="26716">
                  <c:v>0.77249678065597249</c:v>
                </c:pt>
                <c:pt idx="26717">
                  <c:v>4.2318825373918001</c:v>
                </c:pt>
                <c:pt idx="26718">
                  <c:v>2.1176246946243555</c:v>
                </c:pt>
                <c:pt idx="26719">
                  <c:v>4.2633172019842496</c:v>
                </c:pt>
                <c:pt idx="26720">
                  <c:v>7.9977987469755156</c:v>
                </c:pt>
                <c:pt idx="26721">
                  <c:v>9.048753576060431</c:v>
                </c:pt>
                <c:pt idx="26722">
                  <c:v>3.6626171080154495</c:v>
                </c:pt>
                <c:pt idx="26723">
                  <c:v>0.20323135127962177</c:v>
                </c:pt>
                <c:pt idx="26724">
                  <c:v>2.1737637638579872</c:v>
                </c:pt>
                <c:pt idx="26725">
                  <c:v>3.7378449530856228</c:v>
                </c:pt>
                <c:pt idx="26726">
                  <c:v>3.6064768908609657</c:v>
                </c:pt>
                <c:pt idx="26727">
                  <c:v>2.436499888307301</c:v>
                </c:pt>
                <c:pt idx="26728">
                  <c:v>4.8449411472458737</c:v>
                </c:pt>
                <c:pt idx="26729">
                  <c:v>2.8070154494075697E-2</c:v>
                </c:pt>
                <c:pt idx="26730">
                  <c:v>6.496597218220443</c:v>
                </c:pt>
                <c:pt idx="26731">
                  <c:v>2.7744707453518962</c:v>
                </c:pt>
                <c:pt idx="26732">
                  <c:v>9.9244909143212539</c:v>
                </c:pt>
                <c:pt idx="26733">
                  <c:v>19.821057506013386</c:v>
                </c:pt>
                <c:pt idx="26734">
                  <c:v>12.508112930616678</c:v>
                </c:pt>
                <c:pt idx="26735">
                  <c:v>3.6626171080154495</c:v>
                </c:pt>
                <c:pt idx="26736">
                  <c:v>8.3357615685741511</c:v>
                </c:pt>
                <c:pt idx="26737">
                  <c:v>10.393880342107964</c:v>
                </c:pt>
                <c:pt idx="26738">
                  <c:v>8.3795547490518754</c:v>
                </c:pt>
                <c:pt idx="26739">
                  <c:v>7.6351280769731442</c:v>
                </c:pt>
                <c:pt idx="26740">
                  <c:v>10.963145771484314</c:v>
                </c:pt>
                <c:pt idx="26741">
                  <c:v>9.4305107260576424</c:v>
                </c:pt>
                <c:pt idx="26742">
                  <c:v>12.145473254477293</c:v>
                </c:pt>
                <c:pt idx="26743">
                  <c:v>8.3795547490518754</c:v>
                </c:pt>
                <c:pt idx="26744">
                  <c:v>6.0272651864762983</c:v>
                </c:pt>
                <c:pt idx="26745">
                  <c:v>5.4142065766222247</c:v>
                </c:pt>
                <c:pt idx="26746">
                  <c:v>2.555522061776049</c:v>
                </c:pt>
                <c:pt idx="26747">
                  <c:v>5.4018480607369508</c:v>
                </c:pt>
                <c:pt idx="26748">
                  <c:v>6.1900679132934053</c:v>
                </c:pt>
                <c:pt idx="26749">
                  <c:v>6.6279652804450997</c:v>
                </c:pt>
                <c:pt idx="26750">
                  <c:v>7.8102893196755243</c:v>
                </c:pt>
                <c:pt idx="26751">
                  <c:v>4.0881559592818695</c:v>
                </c:pt>
                <c:pt idx="26752">
                  <c:v>0.36603396330464372</c:v>
                </c:pt>
                <c:pt idx="26753">
                  <c:v>0.68492189890903887</c:v>
                </c:pt>
                <c:pt idx="26754">
                  <c:v>5.8521039437739191</c:v>
                </c:pt>
                <c:pt idx="26755">
                  <c:v>19.164217194890099</c:v>
                </c:pt>
                <c:pt idx="26756">
                  <c:v>18.551112668201974</c:v>
                </c:pt>
                <c:pt idx="26757">
                  <c:v>15.004152029719211</c:v>
                </c:pt>
                <c:pt idx="26758">
                  <c:v>6.3337830121948224</c:v>
                </c:pt>
                <c:pt idx="26759">
                  <c:v>0.97909268795080273</c:v>
                </c:pt>
                <c:pt idx="26760">
                  <c:v>1.7235170641878312</c:v>
                </c:pt>
                <c:pt idx="26761">
                  <c:v>2.2489939047698639</c:v>
                </c:pt>
                <c:pt idx="26762">
                  <c:v>5.3142731789900175</c:v>
                </c:pt>
                <c:pt idx="26763">
                  <c:v>7.1534375293437273</c:v>
                </c:pt>
                <c:pt idx="26764">
                  <c:v>7.7227029587200775</c:v>
                </c:pt>
                <c:pt idx="26765">
                  <c:v>8.5109228112765312</c:v>
                </c:pt>
                <c:pt idx="26766">
                  <c:v>5.0515370545407041</c:v>
                </c:pt>
                <c:pt idx="26767">
                  <c:v>8.4794881466840817</c:v>
                </c:pt>
                <c:pt idx="26768">
                  <c:v>5.107677271695187</c:v>
                </c:pt>
                <c:pt idx="26769">
                  <c:v>20.653070539047562</c:v>
                </c:pt>
                <c:pt idx="26770">
                  <c:v>21.835314223818393</c:v>
                </c:pt>
                <c:pt idx="26771">
                  <c:v>1.5607051540039136</c:v>
                </c:pt>
                <c:pt idx="26772">
                  <c:v>1.7673068009030002</c:v>
                </c:pt>
                <c:pt idx="26773">
                  <c:v>4.1005144751671425</c:v>
                </c:pt>
                <c:pt idx="26774">
                  <c:v>1.4607797918176659</c:v>
                </c:pt>
                <c:pt idx="26775">
                  <c:v>7.1534375293437273</c:v>
                </c:pt>
                <c:pt idx="26776">
                  <c:v>10.569041584810345</c:v>
                </c:pt>
                <c:pt idx="26777">
                  <c:v>9.3429243651021974</c:v>
                </c:pt>
                <c:pt idx="26778">
                  <c:v>7.54755319522621</c:v>
                </c:pt>
                <c:pt idx="26779">
                  <c:v>8.9488201784282246</c:v>
                </c:pt>
                <c:pt idx="26780">
                  <c:v>6.3652291559957854</c:v>
                </c:pt>
                <c:pt idx="26781">
                  <c:v>8.2919683880964286</c:v>
                </c:pt>
                <c:pt idx="26782">
                  <c:v>7.7227029587200775</c:v>
                </c:pt>
                <c:pt idx="26783">
                  <c:v>6.2776427950403395</c:v>
                </c:pt>
                <c:pt idx="26784">
                  <c:v>6.4090108572649962</c:v>
                </c:pt>
                <c:pt idx="26785">
                  <c:v>3.9567878970572132</c:v>
                </c:pt>
                <c:pt idx="26786">
                  <c:v>1.9862554844788474</c:v>
                </c:pt>
                <c:pt idx="26787">
                  <c:v>0.19087272060226354</c:v>
                </c:pt>
                <c:pt idx="26788">
                  <c:v>7.6036945603015456</c:v>
                </c:pt>
                <c:pt idx="26789">
                  <c:v>14.391047503031086</c:v>
                </c:pt>
                <c:pt idx="26790">
                  <c:v>3.7501919897623823</c:v>
                </c:pt>
                <c:pt idx="26791">
                  <c:v>1.0666675696977364</c:v>
                </c:pt>
                <c:pt idx="26792">
                  <c:v>0.81628996113369579</c:v>
                </c:pt>
                <c:pt idx="26793">
                  <c:v>3.2561567012979085</c:v>
                </c:pt>
                <c:pt idx="26794">
                  <c:v>2.0738349579091859</c:v>
                </c:pt>
                <c:pt idx="26795">
                  <c:v>4.3509035629396964</c:v>
                </c:pt>
                <c:pt idx="26796">
                  <c:v>2.7430291932343382</c:v>
                </c:pt>
                <c:pt idx="26797">
                  <c:v>3.0933516786390984</c:v>
                </c:pt>
                <c:pt idx="26798">
                  <c:v>5.6331495205938147</c:v>
                </c:pt>
                <c:pt idx="26799">
                  <c:v>4.6259867240657702</c:v>
                </c:pt>
                <c:pt idx="26800">
                  <c:v>8.9173855138357752</c:v>
                </c:pt>
                <c:pt idx="26801">
                  <c:v>9.0925938212930593</c:v>
                </c:pt>
                <c:pt idx="26802">
                  <c:v>5.4142065766222247</c:v>
                </c:pt>
                <c:pt idx="26803">
                  <c:v>5.1514704521729113</c:v>
                </c:pt>
                <c:pt idx="26804">
                  <c:v>12.77087201348302</c:v>
                </c:pt>
                <c:pt idx="26805">
                  <c:v>6.2024149499701657</c:v>
                </c:pt>
                <c:pt idx="26806">
                  <c:v>1.6797273274726614</c:v>
                </c:pt>
                <c:pt idx="26807">
                  <c:v>7.6789212574508676</c:v>
                </c:pt>
                <c:pt idx="26808">
                  <c:v>6.7593333426697555</c:v>
                </c:pt>
                <c:pt idx="26809">
                  <c:v>13.765694660859412</c:v>
                </c:pt>
                <c:pt idx="26810">
                  <c:v>14.247396687697341</c:v>
                </c:pt>
                <c:pt idx="26811">
                  <c:v>16.699585210279587</c:v>
                </c:pt>
                <c:pt idx="26812">
                  <c:v>13.065049690049889</c:v>
                </c:pt>
                <c:pt idx="26813">
                  <c:v>5.4894344216923985</c:v>
                </c:pt>
                <c:pt idx="26814">
                  <c:v>6.8907014048944131</c:v>
                </c:pt>
                <c:pt idx="26815">
                  <c:v>5.7959637266194344</c:v>
                </c:pt>
                <c:pt idx="26816">
                  <c:v>2.9934194289277434</c:v>
                </c:pt>
                <c:pt idx="26817">
                  <c:v>0.15943817080189851</c:v>
                </c:pt>
                <c:pt idx="26818">
                  <c:v>2.9619836164144417</c:v>
                </c:pt>
                <c:pt idx="26819">
                  <c:v>0.45362032426009036</c:v>
                </c:pt>
                <c:pt idx="26820">
                  <c:v>2.730681008636727</c:v>
                </c:pt>
                <c:pt idx="26821">
                  <c:v>7.5913348964954208</c:v>
                </c:pt>
                <c:pt idx="26822">
                  <c:v>3.6188239275377261</c:v>
                </c:pt>
                <c:pt idx="26823">
                  <c:v>3.7064102884931724</c:v>
                </c:pt>
                <c:pt idx="26824">
                  <c:v>2.8743972554589949</c:v>
                </c:pt>
                <c:pt idx="26825">
                  <c:v>3.6188239275377261</c:v>
                </c:pt>
                <c:pt idx="26826">
                  <c:v>5.2390453339198446</c:v>
                </c:pt>
                <c:pt idx="26827">
                  <c:v>18.59484845263713</c:v>
                </c:pt>
                <c:pt idx="26828">
                  <c:v>26.170552110900175</c:v>
                </c:pt>
                <c:pt idx="26829">
                  <c:v>14.215874781120192</c:v>
                </c:pt>
                <c:pt idx="26830">
                  <c:v>6.2024149499701657</c:v>
                </c:pt>
                <c:pt idx="26831">
                  <c:v>1.4731302722569799</c:v>
                </c:pt>
                <c:pt idx="26832">
                  <c:v>2.4802930687850244</c:v>
                </c:pt>
                <c:pt idx="26833">
                  <c:v>1.9986025211556073</c:v>
                </c:pt>
                <c:pt idx="26834">
                  <c:v>3.2123681125035901</c:v>
                </c:pt>
                <c:pt idx="26835">
                  <c:v>3.2999464380130772</c:v>
                </c:pt>
                <c:pt idx="26836">
                  <c:v>6.3652291559957854</c:v>
                </c:pt>
                <c:pt idx="26837">
                  <c:v>14.729064276909732</c:v>
                </c:pt>
                <c:pt idx="26838">
                  <c:v>15.342168803597861</c:v>
                </c:pt>
                <c:pt idx="26839">
                  <c:v>9.8684080932093377</c:v>
                </c:pt>
                <c:pt idx="26840">
                  <c:v>4.3946852642089071</c:v>
                </c:pt>
                <c:pt idx="26841">
                  <c:v>7.1863334971799017E-2</c:v>
                </c:pt>
                <c:pt idx="26842">
                  <c:v>7.5037600147484866</c:v>
                </c:pt>
                <c:pt idx="26843">
                  <c:v>5.2266982972430851</c:v>
                </c:pt>
                <c:pt idx="26844">
                  <c:v>11.544777752191896</c:v>
                </c:pt>
                <c:pt idx="26845">
                  <c:v>11.938858980448842</c:v>
                </c:pt>
                <c:pt idx="26846">
                  <c:v>1.6797273274726614</c:v>
                </c:pt>
                <c:pt idx="26847">
                  <c:v>6.2776427950403395</c:v>
                </c:pt>
                <c:pt idx="26848">
                  <c:v>0.94765802335835259</c:v>
                </c:pt>
                <c:pt idx="26849">
                  <c:v>19.514447846626755</c:v>
                </c:pt>
                <c:pt idx="26850">
                  <c:v>30.199180338595326</c:v>
                </c:pt>
                <c:pt idx="26851">
                  <c:v>7.2971641074536562</c:v>
                </c:pt>
                <c:pt idx="26852">
                  <c:v>2.8182604820670658</c:v>
                </c:pt>
                <c:pt idx="26853">
                  <c:v>10.262512279883307</c:v>
                </c:pt>
                <c:pt idx="26854">
                  <c:v>17.356425521402873</c:v>
                </c:pt>
                <c:pt idx="26855">
                  <c:v>3.6502700713386891</c:v>
                </c:pt>
                <c:pt idx="26856">
                  <c:v>3.0372091656429125</c:v>
                </c:pt>
                <c:pt idx="26857">
                  <c:v>16.611998849324138</c:v>
                </c:pt>
                <c:pt idx="26858">
                  <c:v>17.181252799491975</c:v>
                </c:pt>
                <c:pt idx="26859">
                  <c:v>12.758531864331365</c:v>
                </c:pt>
                <c:pt idx="26860">
                  <c:v>4.9201689923160474</c:v>
                </c:pt>
                <c:pt idx="26861">
                  <c:v>9.5180856078045757</c:v>
                </c:pt>
                <c:pt idx="26862">
                  <c:v>5.2266982972430851</c:v>
                </c:pt>
                <c:pt idx="26863">
                  <c:v>6.0272651864762983</c:v>
                </c:pt>
                <c:pt idx="26864">
                  <c:v>13.646620830952354</c:v>
                </c:pt>
                <c:pt idx="26865">
                  <c:v>2.6554543114874045</c:v>
                </c:pt>
                <c:pt idx="26866">
                  <c:v>2.6431015352063882</c:v>
                </c:pt>
                <c:pt idx="26867">
                  <c:v>2.2052041680546943</c:v>
                </c:pt>
                <c:pt idx="26868">
                  <c:v>11.676099897582501</c:v>
                </c:pt>
                <c:pt idx="26869">
                  <c:v>12.508112930616678</c:v>
                </c:pt>
                <c:pt idx="26870">
                  <c:v>5.895885645043129</c:v>
                </c:pt>
                <c:pt idx="26871">
                  <c:v>2.2927836414850331</c:v>
                </c:pt>
                <c:pt idx="26872">
                  <c:v>0.72870360017824909</c:v>
                </c:pt>
                <c:pt idx="26873">
                  <c:v>0.76014974397921253</c:v>
                </c:pt>
                <c:pt idx="26874">
                  <c:v>4.7450077496136673</c:v>
                </c:pt>
                <c:pt idx="26875">
                  <c:v>0.46596747572893543</c:v>
                </c:pt>
                <c:pt idx="26876">
                  <c:v>12.201618063315181</c:v>
                </c:pt>
                <c:pt idx="26877">
                  <c:v>4.9763092094705303</c:v>
                </c:pt>
                <c:pt idx="26878">
                  <c:v>0.40982714378236712</c:v>
                </c:pt>
                <c:pt idx="26879">
                  <c:v>5.0515370545407041</c:v>
                </c:pt>
                <c:pt idx="26880">
                  <c:v>7.6789212574508676</c:v>
                </c:pt>
                <c:pt idx="26881">
                  <c:v>0.32225226203543356</c:v>
                </c:pt>
                <c:pt idx="26882">
                  <c:v>3.3998809835661357</c:v>
                </c:pt>
                <c:pt idx="26883">
                  <c:v>0.27845908155771026</c:v>
                </c:pt>
                <c:pt idx="26884">
                  <c:v>3.387525911443416</c:v>
                </c:pt>
                <c:pt idx="26885">
                  <c:v>1.8986760110485084</c:v>
                </c:pt>
                <c:pt idx="26886">
                  <c:v>4.4384784446866306</c:v>
                </c:pt>
                <c:pt idx="26887">
                  <c:v>5.0077438740629807</c:v>
                </c:pt>
                <c:pt idx="26888">
                  <c:v>5.7083773656639885</c:v>
                </c:pt>
                <c:pt idx="26889">
                  <c:v>3.1685783757884209</c:v>
                </c:pt>
                <c:pt idx="26890">
                  <c:v>7.6789212574508676</c:v>
                </c:pt>
                <c:pt idx="26891">
                  <c:v>5.8397454278886451</c:v>
                </c:pt>
                <c:pt idx="26892">
                  <c:v>1.9862554844788474</c:v>
                </c:pt>
                <c:pt idx="26893">
                  <c:v>8.0853724808015972</c:v>
                </c:pt>
                <c:pt idx="26894">
                  <c:v>10.318686934663331</c:v>
                </c:pt>
                <c:pt idx="26895">
                  <c:v>12.77087201348302</c:v>
                </c:pt>
                <c:pt idx="26896">
                  <c:v>4.2756757178695235</c:v>
                </c:pt>
                <c:pt idx="26897">
                  <c:v>1.5169234527347033</c:v>
                </c:pt>
                <c:pt idx="26898">
                  <c:v>2.7430291932343382</c:v>
                </c:pt>
                <c:pt idx="26899">
                  <c:v>0.20323135127962177</c:v>
                </c:pt>
                <c:pt idx="26900">
                  <c:v>2.2489939047698639</c:v>
                </c:pt>
                <c:pt idx="26901">
                  <c:v>0.64112871843131558</c:v>
                </c:pt>
                <c:pt idx="26902">
                  <c:v>15.573405979887047</c:v>
                </c:pt>
                <c:pt idx="26903">
                  <c:v>18.726285390112864</c:v>
                </c:pt>
                <c:pt idx="26904">
                  <c:v>4.9763092094705303</c:v>
                </c:pt>
                <c:pt idx="26905">
                  <c:v>5.7083773656639885</c:v>
                </c:pt>
                <c:pt idx="26906">
                  <c:v>7.3285987720461074</c:v>
                </c:pt>
                <c:pt idx="26907">
                  <c:v>1.9110276394086738</c:v>
                </c:pt>
                <c:pt idx="26908">
                  <c:v>0.64112871843131558</c:v>
                </c:pt>
                <c:pt idx="26909">
                  <c:v>8.8612338174727778</c:v>
                </c:pt>
                <c:pt idx="26910">
                  <c:v>14.115959750221608</c:v>
                </c:pt>
                <c:pt idx="26911">
                  <c:v>14.247396687697341</c:v>
                </c:pt>
                <c:pt idx="26912">
                  <c:v>10.043557856703202</c:v>
                </c:pt>
                <c:pt idx="26913">
                  <c:v>9.9121897944785466</c:v>
                </c:pt>
                <c:pt idx="26914">
                  <c:v>10.437673522585687</c:v>
                </c:pt>
                <c:pt idx="26915">
                  <c:v>8.7736589357258445</c:v>
                </c:pt>
                <c:pt idx="26916">
                  <c:v>7.3285987720461074</c:v>
                </c:pt>
                <c:pt idx="26917">
                  <c:v>1.6359375907574925</c:v>
                </c:pt>
                <c:pt idx="26918">
                  <c:v>4.4946186618411144</c:v>
                </c:pt>
                <c:pt idx="26919">
                  <c:v>1.0790259707909244</c:v>
                </c:pt>
                <c:pt idx="26920">
                  <c:v>0.84772462572614615</c:v>
                </c:pt>
                <c:pt idx="26921">
                  <c:v>0.11564499032417513</c:v>
                </c:pt>
                <c:pt idx="26922">
                  <c:v>1.7796595771840169</c:v>
                </c:pt>
                <c:pt idx="26923">
                  <c:v>2.0423957016333305</c:v>
                </c:pt>
                <c:pt idx="26924">
                  <c:v>1.6044983344816368</c:v>
                </c:pt>
                <c:pt idx="26925">
                  <c:v>9.0049603955827084</c:v>
                </c:pt>
                <c:pt idx="26926">
                  <c:v>11.325757897523268</c:v>
                </c:pt>
                <c:pt idx="26927">
                  <c:v>6.1148400682232324</c:v>
                </c:pt>
                <c:pt idx="26928">
                  <c:v>8.6984310906556708</c:v>
                </c:pt>
                <c:pt idx="26929">
                  <c:v>6.4213693731502692</c:v>
                </c:pt>
                <c:pt idx="26930">
                  <c:v>3.1371448591168223</c:v>
                </c:pt>
                <c:pt idx="26931">
                  <c:v>0.58498838648474727</c:v>
                </c:pt>
                <c:pt idx="26932">
                  <c:v>6.6841066455204334</c:v>
                </c:pt>
                <c:pt idx="26933">
                  <c:v>12.157767486794894</c:v>
                </c:pt>
                <c:pt idx="26934">
                  <c:v>5.9504715773649297E-2</c:v>
                </c:pt>
                <c:pt idx="26935">
                  <c:v>4.6136396873890106</c:v>
                </c:pt>
                <c:pt idx="26936">
                  <c:v>4.876375811838324</c:v>
                </c:pt>
                <c:pt idx="26937">
                  <c:v>6.321435975518062</c:v>
                </c:pt>
                <c:pt idx="26938">
                  <c:v>6.0149066705910252</c:v>
                </c:pt>
                <c:pt idx="26939">
                  <c:v>2.9934194289277434</c:v>
                </c:pt>
                <c:pt idx="26940">
                  <c:v>1.7673068009030002</c:v>
                </c:pt>
                <c:pt idx="26941">
                  <c:v>1.9424657477636782</c:v>
                </c:pt>
                <c:pt idx="26942">
                  <c:v>5.1391119362876374</c:v>
                </c:pt>
                <c:pt idx="26943">
                  <c:v>3.4751053848737556</c:v>
                </c:pt>
                <c:pt idx="26944">
                  <c:v>1.5723025983647637E-2</c:v>
                </c:pt>
                <c:pt idx="26945">
                  <c:v>1.9862554844788474</c:v>
                </c:pt>
                <c:pt idx="26946">
                  <c:v>1.5921490019631743</c:v>
                </c:pt>
                <c:pt idx="26947">
                  <c:v>5.5770093034393318</c:v>
                </c:pt>
                <c:pt idx="26948">
                  <c:v>9.1677631223998155</c:v>
                </c:pt>
                <c:pt idx="26949">
                  <c:v>8.686084053978913</c:v>
                </c:pt>
                <c:pt idx="26950">
                  <c:v>5.7083773656639885</c:v>
                </c:pt>
                <c:pt idx="26951">
                  <c:v>0.11564499032417513</c:v>
                </c:pt>
                <c:pt idx="26952">
                  <c:v>2.5678679505319582</c:v>
                </c:pt>
                <c:pt idx="26953">
                  <c:v>2.0423957016333305</c:v>
                </c:pt>
                <c:pt idx="26954">
                  <c:v>1.6044983344816368</c:v>
                </c:pt>
                <c:pt idx="26955">
                  <c:v>1.5921490019631743</c:v>
                </c:pt>
                <c:pt idx="26956">
                  <c:v>0.33459941350427863</c:v>
                </c:pt>
                <c:pt idx="26957">
                  <c:v>3.5750422262685162</c:v>
                </c:pt>
                <c:pt idx="26958">
                  <c:v>3.0057653176836516</c:v>
                </c:pt>
                <c:pt idx="26959">
                  <c:v>0.24702453175734512</c:v>
                </c:pt>
                <c:pt idx="26960">
                  <c:v>0.76014974397921253</c:v>
                </c:pt>
                <c:pt idx="26961">
                  <c:v>1.9110276394086738</c:v>
                </c:pt>
                <c:pt idx="26962">
                  <c:v>6.7716803793465159</c:v>
                </c:pt>
                <c:pt idx="26963">
                  <c:v>7.5599002319029704</c:v>
                </c:pt>
                <c:pt idx="26964">
                  <c:v>11.807536835058237</c:v>
                </c:pt>
                <c:pt idx="26965">
                  <c:v>14.215874781120192</c:v>
                </c:pt>
                <c:pt idx="26966">
                  <c:v>9.3115011797182596</c:v>
                </c:pt>
                <c:pt idx="26967">
                  <c:v>6.071046887745509</c:v>
                </c:pt>
                <c:pt idx="26968">
                  <c:v>7.4285321696783129</c:v>
                </c:pt>
                <c:pt idx="26969">
                  <c:v>0.80393144524842264</c:v>
                </c:pt>
                <c:pt idx="26970">
                  <c:v>2.3051318260826443</c:v>
                </c:pt>
                <c:pt idx="26971">
                  <c:v>4.1880893569140767</c:v>
                </c:pt>
                <c:pt idx="26972">
                  <c:v>1.9986025211556073</c:v>
                </c:pt>
                <c:pt idx="26973">
                  <c:v>2.2489939047698639</c:v>
                </c:pt>
                <c:pt idx="26974">
                  <c:v>14.55389155499884</c:v>
                </c:pt>
                <c:pt idx="26975">
                  <c:v>14.77280006134489</c:v>
                </c:pt>
                <c:pt idx="26976">
                  <c:v>9.605660489551509</c:v>
                </c:pt>
                <c:pt idx="26977">
                  <c:v>17.838093110615262</c:v>
                </c:pt>
                <c:pt idx="26978">
                  <c:v>6.6717584609228222</c:v>
                </c:pt>
                <c:pt idx="26979">
                  <c:v>7.5599002319029704</c:v>
                </c:pt>
                <c:pt idx="26980">
                  <c:v>1.3294105816721578</c:v>
                </c:pt>
                <c:pt idx="26981">
                  <c:v>9.7808217322538908</c:v>
                </c:pt>
                <c:pt idx="26982">
                  <c:v>20.071373126851451</c:v>
                </c:pt>
                <c:pt idx="26983">
                  <c:v>19.370797031293012</c:v>
                </c:pt>
                <c:pt idx="26984">
                  <c:v>11.182088715455905</c:v>
                </c:pt>
                <c:pt idx="26985">
                  <c:v>9.605660489551509</c:v>
                </c:pt>
                <c:pt idx="26986">
                  <c:v>2.5117392125859879</c:v>
                </c:pt>
                <c:pt idx="26987">
                  <c:v>10.581447165450522</c:v>
                </c:pt>
                <c:pt idx="26988">
                  <c:v>21.134738128259951</c:v>
                </c:pt>
                <c:pt idx="26989">
                  <c:v>20.740542107917879</c:v>
                </c:pt>
                <c:pt idx="26990">
                  <c:v>13.383976540171147</c:v>
                </c:pt>
                <c:pt idx="26991">
                  <c:v>5.5893678193246057</c:v>
                </c:pt>
                <c:pt idx="26992">
                  <c:v>8.9173855138357752</c:v>
                </c:pt>
                <c:pt idx="26993">
                  <c:v>7.5599002319029704</c:v>
                </c:pt>
                <c:pt idx="26994">
                  <c:v>2.5993117984912186</c:v>
                </c:pt>
                <c:pt idx="26995">
                  <c:v>4.1757423202373163</c:v>
                </c:pt>
                <c:pt idx="26996">
                  <c:v>4.876375811838324</c:v>
                </c:pt>
                <c:pt idx="26997">
                  <c:v>5.7521705461417119</c:v>
                </c:pt>
                <c:pt idx="26998">
                  <c:v>6.2776427950403395</c:v>
                </c:pt>
                <c:pt idx="26999">
                  <c:v>4.307110382461973</c:v>
                </c:pt>
                <c:pt idx="27000">
                  <c:v>1.9986025211556073</c:v>
                </c:pt>
                <c:pt idx="27001">
                  <c:v>10.055928999717841</c:v>
                </c:pt>
                <c:pt idx="27002">
                  <c:v>9.7931687689306486</c:v>
                </c:pt>
                <c:pt idx="27003">
                  <c:v>3.2247197408637551</c:v>
                </c:pt>
                <c:pt idx="27004">
                  <c:v>3.6502700713386891</c:v>
                </c:pt>
                <c:pt idx="27005">
                  <c:v>4.3509035629396964</c:v>
                </c:pt>
                <c:pt idx="27006">
                  <c:v>3.5626848583040935</c:v>
                </c:pt>
                <c:pt idx="27007">
                  <c:v>1.5921490019631743</c:v>
                </c:pt>
                <c:pt idx="27008">
                  <c:v>0.67256338302376595</c:v>
                </c:pt>
                <c:pt idx="27009">
                  <c:v>1.5921490019631743</c:v>
                </c:pt>
                <c:pt idx="27010">
                  <c:v>3.7816381335633462</c:v>
                </c:pt>
                <c:pt idx="27011">
                  <c:v>1.0790259707909244</c:v>
                </c:pt>
                <c:pt idx="27012">
                  <c:v>3.049558498161375</c:v>
                </c:pt>
                <c:pt idx="27013">
                  <c:v>7.866430684750858</c:v>
                </c:pt>
                <c:pt idx="27014">
                  <c:v>3.9567878970572132</c:v>
                </c:pt>
                <c:pt idx="27015">
                  <c:v>11.225881895933627</c:v>
                </c:pt>
                <c:pt idx="27016">
                  <c:v>3.4751053848737556</c:v>
                </c:pt>
                <c:pt idx="27017">
                  <c:v>0.11564499032417513</c:v>
                </c:pt>
                <c:pt idx="27018">
                  <c:v>0.36603396330464372</c:v>
                </c:pt>
                <c:pt idx="27019">
                  <c:v>1.8110965376181696</c:v>
                </c:pt>
                <c:pt idx="27020">
                  <c:v>1.8986760110485084</c:v>
                </c:pt>
                <c:pt idx="27021">
                  <c:v>1.9986025211556073</c:v>
                </c:pt>
                <c:pt idx="27022">
                  <c:v>12.902194158873623</c:v>
                </c:pt>
                <c:pt idx="27023">
                  <c:v>11.676099897582501</c:v>
                </c:pt>
                <c:pt idx="27024">
                  <c:v>5.0638840912174636</c:v>
                </c:pt>
                <c:pt idx="27025">
                  <c:v>2.0738349579091859</c:v>
                </c:pt>
                <c:pt idx="27026">
                  <c:v>3.0809989023580822</c:v>
                </c:pt>
                <c:pt idx="27027">
                  <c:v>5.501781458369158</c:v>
                </c:pt>
                <c:pt idx="27028">
                  <c:v>5.9504715773649297E-2</c:v>
                </c:pt>
                <c:pt idx="27029">
                  <c:v>4.1757423202373163</c:v>
                </c:pt>
                <c:pt idx="27030">
                  <c:v>5.9273317888440928</c:v>
                </c:pt>
                <c:pt idx="27031">
                  <c:v>7.5913348964954208</c:v>
                </c:pt>
                <c:pt idx="27032">
                  <c:v>5.6645956643947786</c:v>
                </c:pt>
                <c:pt idx="27033">
                  <c:v>6.4528040377427196</c:v>
                </c:pt>
                <c:pt idx="27034">
                  <c:v>8.2919683880964286</c:v>
                </c:pt>
                <c:pt idx="27035">
                  <c:v>8.2043935063494935</c:v>
                </c:pt>
                <c:pt idx="27036">
                  <c:v>4.6136396873890106</c:v>
                </c:pt>
                <c:pt idx="27037">
                  <c:v>0.93529950747307955</c:v>
                </c:pt>
                <c:pt idx="27038">
                  <c:v>1.2541873282853895</c:v>
                </c:pt>
                <c:pt idx="27039">
                  <c:v>2.6554543114874045</c:v>
                </c:pt>
                <c:pt idx="27040">
                  <c:v>4.0129281142116957</c:v>
                </c:pt>
                <c:pt idx="27041">
                  <c:v>3.7064102884931724</c:v>
                </c:pt>
                <c:pt idx="27042">
                  <c:v>1.6044983344816368</c:v>
                </c:pt>
                <c:pt idx="27043">
                  <c:v>2.0861888821110539</c:v>
                </c:pt>
                <c:pt idx="27044">
                  <c:v>4.6259867240657702</c:v>
                </c:pt>
                <c:pt idx="27045">
                  <c:v>3.0372091656429125</c:v>
                </c:pt>
                <c:pt idx="27046">
                  <c:v>2.0738349579091859</c:v>
                </c:pt>
                <c:pt idx="27047">
                  <c:v>2.3365664906750947</c:v>
                </c:pt>
                <c:pt idx="27048">
                  <c:v>4.6697799045434936</c:v>
                </c:pt>
                <c:pt idx="27049">
                  <c:v>2.0861888821110539</c:v>
                </c:pt>
                <c:pt idx="27050">
                  <c:v>2.8070154494075697E-2</c:v>
                </c:pt>
                <c:pt idx="27051">
                  <c:v>0.24702453175734512</c:v>
                </c:pt>
                <c:pt idx="27052">
                  <c:v>2.2052041680546943</c:v>
                </c:pt>
                <c:pt idx="27053">
                  <c:v>2.5993117984912186</c:v>
                </c:pt>
                <c:pt idx="27054">
                  <c:v>2.9934194289277434</c:v>
                </c:pt>
                <c:pt idx="27055">
                  <c:v>0.86007166240290611</c:v>
                </c:pt>
                <c:pt idx="27056">
                  <c:v>1.1228076720601343</c:v>
                </c:pt>
                <c:pt idx="27057">
                  <c:v>2.4802930687850244</c:v>
                </c:pt>
                <c:pt idx="27058">
                  <c:v>14.522484440506823</c:v>
                </c:pt>
                <c:pt idx="27059">
                  <c:v>13.121217457304807</c:v>
                </c:pt>
                <c:pt idx="27060">
                  <c:v>7.866430684750858</c:v>
                </c:pt>
                <c:pt idx="27061">
                  <c:v>3.4874558653130689</c:v>
                </c:pt>
                <c:pt idx="27062">
                  <c:v>0.64112871843131558</c:v>
                </c:pt>
                <c:pt idx="27063">
                  <c:v>8.160600325871771</c:v>
                </c:pt>
                <c:pt idx="27064">
                  <c:v>8.0292322636471134</c:v>
                </c:pt>
                <c:pt idx="27065">
                  <c:v>7.197230709821449</c:v>
                </c:pt>
                <c:pt idx="27066">
                  <c:v>0.45362032426009036</c:v>
                </c:pt>
                <c:pt idx="27067">
                  <c:v>3.431315648158586</c:v>
                </c:pt>
                <c:pt idx="27068">
                  <c:v>7.9854505623779044</c:v>
                </c:pt>
                <c:pt idx="27069">
                  <c:v>8.3357615685741511</c:v>
                </c:pt>
                <c:pt idx="27070">
                  <c:v>1.8548862743333394</c:v>
                </c:pt>
                <c:pt idx="27071">
                  <c:v>1.9110276394086738</c:v>
                </c:pt>
                <c:pt idx="27072">
                  <c:v>0.99143960983547785</c:v>
                </c:pt>
                <c:pt idx="27073">
                  <c:v>0.71635656350148913</c:v>
                </c:pt>
                <c:pt idx="27074">
                  <c:v>0.94765802335835259</c:v>
                </c:pt>
                <c:pt idx="27075">
                  <c:v>7.1863334971799017E-2</c:v>
                </c:pt>
                <c:pt idx="27076">
                  <c:v>2.5678679505319582</c:v>
                </c:pt>
                <c:pt idx="27077">
                  <c:v>1.4607797918176659</c:v>
                </c:pt>
                <c:pt idx="27078">
                  <c:v>8.0292322636471134</c:v>
                </c:pt>
                <c:pt idx="27079">
                  <c:v>4.5260533264335638</c:v>
                </c:pt>
                <c:pt idx="27080">
                  <c:v>2.2052041680546943</c:v>
                </c:pt>
                <c:pt idx="27081">
                  <c:v>0.33459941350427863</c:v>
                </c:pt>
                <c:pt idx="27082">
                  <c:v>0.68492189890903887</c:v>
                </c:pt>
                <c:pt idx="27083">
                  <c:v>0.64112871843131558</c:v>
                </c:pt>
                <c:pt idx="27084">
                  <c:v>0.24702453175734512</c:v>
                </c:pt>
                <c:pt idx="27085">
                  <c:v>14.916565668763765</c:v>
                </c:pt>
                <c:pt idx="27086">
                  <c:v>17.850421780558399</c:v>
                </c:pt>
                <c:pt idx="27087">
                  <c:v>2.5678679505319582</c:v>
                </c:pt>
                <c:pt idx="27088">
                  <c:v>1.4607797918176659</c:v>
                </c:pt>
                <c:pt idx="27089">
                  <c:v>0.90386484288062929</c:v>
                </c:pt>
                <c:pt idx="27090">
                  <c:v>2.4241528516305415</c:v>
                </c:pt>
                <c:pt idx="27091">
                  <c:v>6.4090108572649962</c:v>
                </c:pt>
                <c:pt idx="27092">
                  <c:v>2.862050218782235</c:v>
                </c:pt>
                <c:pt idx="27093">
                  <c:v>4.4946186618411144</c:v>
                </c:pt>
                <c:pt idx="27094">
                  <c:v>18.419790522811368</c:v>
                </c:pt>
                <c:pt idx="27095">
                  <c:v>14.522484440506823</c:v>
                </c:pt>
                <c:pt idx="27096">
                  <c:v>0.59733553795359229</c:v>
                </c:pt>
                <c:pt idx="27097">
                  <c:v>7.4161736537930398</c:v>
                </c:pt>
                <c:pt idx="27098">
                  <c:v>8.9488201784282246</c:v>
                </c:pt>
                <c:pt idx="27099">
                  <c:v>6.9344945853721365</c:v>
                </c:pt>
                <c:pt idx="27100">
                  <c:v>6.3652291559957854</c:v>
                </c:pt>
                <c:pt idx="27101">
                  <c:v>7.3723919525238299</c:v>
                </c:pt>
                <c:pt idx="27102">
                  <c:v>4.2633172019842496</c:v>
                </c:pt>
                <c:pt idx="27103">
                  <c:v>1.3732003183873274</c:v>
                </c:pt>
                <c:pt idx="27104">
                  <c:v>1.8110965376181696</c:v>
                </c:pt>
                <c:pt idx="27105">
                  <c:v>4.5260533264335638</c:v>
                </c:pt>
                <c:pt idx="27106">
                  <c:v>4.5260533264335638</c:v>
                </c:pt>
                <c:pt idx="27107">
                  <c:v>3.2561567012979085</c:v>
                </c:pt>
                <c:pt idx="27108">
                  <c:v>1.9862554844788474</c:v>
                </c:pt>
                <c:pt idx="27109">
                  <c:v>3.2999464380130772</c:v>
                </c:pt>
                <c:pt idx="27110">
                  <c:v>2.4678886360656986</c:v>
                </c:pt>
                <c:pt idx="27111">
                  <c:v>5.0953302350184275</c:v>
                </c:pt>
                <c:pt idx="27112">
                  <c:v>1.5483592652480049</c:v>
                </c:pt>
                <c:pt idx="27113">
                  <c:v>0.15943817080189851</c:v>
                </c:pt>
                <c:pt idx="27114">
                  <c:v>1.4731302722569799</c:v>
                </c:pt>
                <c:pt idx="27115">
                  <c:v>1.6920846954370836</c:v>
                </c:pt>
                <c:pt idx="27116">
                  <c:v>1.0790259707909244</c:v>
                </c:pt>
                <c:pt idx="27117">
                  <c:v>6.9468427699697477</c:v>
                </c:pt>
                <c:pt idx="27118">
                  <c:v>13.296390179215697</c:v>
                </c:pt>
                <c:pt idx="27119">
                  <c:v>4.5822050227965603</c:v>
                </c:pt>
                <c:pt idx="27120">
                  <c:v>1.6920846954370836</c:v>
                </c:pt>
                <c:pt idx="27121">
                  <c:v>1.5045695285328353</c:v>
                </c:pt>
                <c:pt idx="27122">
                  <c:v>1.8986760110485084</c:v>
                </c:pt>
                <c:pt idx="27123">
                  <c:v>4.6136396873890106</c:v>
                </c:pt>
                <c:pt idx="27124">
                  <c:v>3.7816381335633462</c:v>
                </c:pt>
                <c:pt idx="27125">
                  <c:v>1.9110276394086738</c:v>
                </c:pt>
                <c:pt idx="27126">
                  <c:v>4.3194574191387334</c:v>
                </c:pt>
                <c:pt idx="27127">
                  <c:v>8.8735923333580526</c:v>
                </c:pt>
                <c:pt idx="27128">
                  <c:v>6.2024149499701657</c:v>
                </c:pt>
                <c:pt idx="27129">
                  <c:v>3.3437361747282472</c:v>
                </c:pt>
                <c:pt idx="27130">
                  <c:v>5.7083773656639885</c:v>
                </c:pt>
                <c:pt idx="27131">
                  <c:v>3.431315648158586</c:v>
                </c:pt>
                <c:pt idx="27132">
                  <c:v>4.7888009300913907</c:v>
                </c:pt>
                <c:pt idx="27133">
                  <c:v>8.5547159917542537</c:v>
                </c:pt>
                <c:pt idx="27134">
                  <c:v>5.4456412412146751</c:v>
                </c:pt>
                <c:pt idx="27135">
                  <c:v>2.9058399554974046</c:v>
                </c:pt>
                <c:pt idx="27136">
                  <c:v>2.862050218782235</c:v>
                </c:pt>
                <c:pt idx="27137">
                  <c:v>2.4241528516305415</c:v>
                </c:pt>
                <c:pt idx="27138">
                  <c:v>1.9862554844788474</c:v>
                </c:pt>
                <c:pt idx="27139">
                  <c:v>0.32225226203543356</c:v>
                </c:pt>
                <c:pt idx="27140">
                  <c:v>2.4802930687850244</c:v>
                </c:pt>
                <c:pt idx="27141">
                  <c:v>0.68492189890903887</c:v>
                </c:pt>
                <c:pt idx="27142">
                  <c:v>0.84772462572614615</c:v>
                </c:pt>
                <c:pt idx="27143">
                  <c:v>5.9504715773649297E-2</c:v>
                </c:pt>
                <c:pt idx="27144">
                  <c:v>3.2247197408637551</c:v>
                </c:pt>
                <c:pt idx="27145">
                  <c:v>11.763686258537948</c:v>
                </c:pt>
                <c:pt idx="27146">
                  <c:v>10.362422719098486</c:v>
                </c:pt>
                <c:pt idx="27147">
                  <c:v>2.7868223737120617</c:v>
                </c:pt>
                <c:pt idx="27148">
                  <c:v>3.2561567012979085</c:v>
                </c:pt>
                <c:pt idx="27149">
                  <c:v>6.2776427950403395</c:v>
                </c:pt>
                <c:pt idx="27150">
                  <c:v>3.6502700713386891</c:v>
                </c:pt>
                <c:pt idx="27151">
                  <c:v>4.2633172019842496</c:v>
                </c:pt>
                <c:pt idx="27152">
                  <c:v>3.5626848583040935</c:v>
                </c:pt>
                <c:pt idx="27153">
                  <c:v>0.42217429525121219</c:v>
                </c:pt>
                <c:pt idx="27154">
                  <c:v>1.0790259707909244</c:v>
                </c:pt>
                <c:pt idx="27155">
                  <c:v>16.843350817698461</c:v>
                </c:pt>
                <c:pt idx="27156">
                  <c:v>7.9102227173077315</c:v>
                </c:pt>
                <c:pt idx="27157">
                  <c:v>1.8986760110485084</c:v>
                </c:pt>
                <c:pt idx="27158">
                  <c:v>1.5045695285328353</c:v>
                </c:pt>
                <c:pt idx="27159">
                  <c:v>2.9934194289277434</c:v>
                </c:pt>
                <c:pt idx="27160">
                  <c:v>4.3946852642089071</c:v>
                </c:pt>
                <c:pt idx="27161">
                  <c:v>2.8743972554589949</c:v>
                </c:pt>
                <c:pt idx="27162">
                  <c:v>0.71635656350148913</c:v>
                </c:pt>
                <c:pt idx="27163">
                  <c:v>0.11564499032417513</c:v>
                </c:pt>
                <c:pt idx="27164">
                  <c:v>2.1176246946243555</c:v>
                </c:pt>
                <c:pt idx="27165">
                  <c:v>5.7521705461417119</c:v>
                </c:pt>
                <c:pt idx="27166">
                  <c:v>4.0443742580126596</c:v>
                </c:pt>
                <c:pt idx="27167">
                  <c:v>4.482271625164354</c:v>
                </c:pt>
                <c:pt idx="27168">
                  <c:v>1.4169900551024965</c:v>
                </c:pt>
                <c:pt idx="27169">
                  <c:v>2.8070154494075697E-2</c:v>
                </c:pt>
                <c:pt idx="27170">
                  <c:v>2.0738349579091859</c:v>
                </c:pt>
                <c:pt idx="27171">
                  <c:v>3.5626848583040935</c:v>
                </c:pt>
                <c:pt idx="27172">
                  <c:v>2.0738349579091859</c:v>
                </c:pt>
                <c:pt idx="27173">
                  <c:v>0.11564499032417513</c:v>
                </c:pt>
                <c:pt idx="27174">
                  <c:v>3.2999464380130772</c:v>
                </c:pt>
                <c:pt idx="27175">
                  <c:v>1.8234527576617403</c:v>
                </c:pt>
                <c:pt idx="27176">
                  <c:v>0.29080623302655528</c:v>
                </c:pt>
                <c:pt idx="27177">
                  <c:v>1.4731302722569799</c:v>
                </c:pt>
                <c:pt idx="27178">
                  <c:v>2.0423957016333305</c:v>
                </c:pt>
                <c:pt idx="27179">
                  <c:v>1.8548862743333394</c:v>
                </c:pt>
                <c:pt idx="27180">
                  <c:v>1.8110965376181696</c:v>
                </c:pt>
                <c:pt idx="27181">
                  <c:v>1.3732003183873274</c:v>
                </c:pt>
                <c:pt idx="27182">
                  <c:v>2.261350124813434</c:v>
                </c:pt>
                <c:pt idx="27183">
                  <c:v>0.72870360017824909</c:v>
                </c:pt>
                <c:pt idx="27184">
                  <c:v>0.80393144524842264</c:v>
                </c:pt>
                <c:pt idx="27185">
                  <c:v>0.59733553795359229</c:v>
                </c:pt>
                <c:pt idx="27186">
                  <c:v>5.1952521534421212</c:v>
                </c:pt>
                <c:pt idx="27187">
                  <c:v>4.7573547862904269</c:v>
                </c:pt>
                <c:pt idx="27188">
                  <c:v>6.2900013109256125</c:v>
                </c:pt>
                <c:pt idx="27189">
                  <c:v>2.7430291932343382</c:v>
                </c:pt>
                <c:pt idx="27190">
                  <c:v>1.0228858684285262</c:v>
                </c:pt>
                <c:pt idx="27191">
                  <c:v>0.10329789625137262</c:v>
                </c:pt>
                <c:pt idx="27192">
                  <c:v>1.2856208449569886</c:v>
                </c:pt>
                <c:pt idx="27193">
                  <c:v>0.24702453175734512</c:v>
                </c:pt>
                <c:pt idx="27194">
                  <c:v>0.76014974397921253</c:v>
                </c:pt>
                <c:pt idx="27195">
                  <c:v>3.2123681125035901</c:v>
                </c:pt>
                <c:pt idx="27196">
                  <c:v>0.97909268795080273</c:v>
                </c:pt>
                <c:pt idx="27197">
                  <c:v>1.5169234527347033</c:v>
                </c:pt>
                <c:pt idx="27198">
                  <c:v>1.1542539306531829</c:v>
                </c:pt>
                <c:pt idx="27199">
                  <c:v>1.198035631922393</c:v>
                </c:pt>
                <c:pt idx="27200">
                  <c:v>2.8070154494075697E-2</c:v>
                </c:pt>
                <c:pt idx="27201">
                  <c:v>0.89151780620386945</c:v>
                </c:pt>
                <c:pt idx="27202">
                  <c:v>3.0809989023580822</c:v>
                </c:pt>
                <c:pt idx="27203">
                  <c:v>0.64112871843131558</c:v>
                </c:pt>
                <c:pt idx="27204">
                  <c:v>1.1666009673299429</c:v>
                </c:pt>
                <c:pt idx="27205">
                  <c:v>0.62877020254604254</c:v>
                </c:pt>
                <c:pt idx="27206">
                  <c:v>3.3998809835661357</c:v>
                </c:pt>
                <c:pt idx="27207">
                  <c:v>1.198035631922393</c:v>
                </c:pt>
                <c:pt idx="27208">
                  <c:v>0.33459941350427863</c:v>
                </c:pt>
                <c:pt idx="27209">
                  <c:v>1.0790259707909244</c:v>
                </c:pt>
                <c:pt idx="27210">
                  <c:v>1.7358663967062937</c:v>
                </c:pt>
                <c:pt idx="27211">
                  <c:v>2.1299820625887773</c:v>
                </c:pt>
                <c:pt idx="27212">
                  <c:v>1.1542539306531829</c:v>
                </c:pt>
                <c:pt idx="27213">
                  <c:v>3.9567878970572132</c:v>
                </c:pt>
                <c:pt idx="27214">
                  <c:v>5.4018480607369508</c:v>
                </c:pt>
                <c:pt idx="27215">
                  <c:v>5.8397454278886451</c:v>
                </c:pt>
                <c:pt idx="27216">
                  <c:v>8.2043935063494935</c:v>
                </c:pt>
                <c:pt idx="27217">
                  <c:v>2.4678886360656986</c:v>
                </c:pt>
                <c:pt idx="27218">
                  <c:v>0.93529950747307955</c:v>
                </c:pt>
                <c:pt idx="27219">
                  <c:v>4.8887228485150835</c:v>
                </c:pt>
                <c:pt idx="27220">
                  <c:v>13.296390179215697</c:v>
                </c:pt>
                <c:pt idx="27221">
                  <c:v>2.6554543114874045</c:v>
                </c:pt>
                <c:pt idx="27222">
                  <c:v>2.0738349579091859</c:v>
                </c:pt>
                <c:pt idx="27223">
                  <c:v>0.62877020254604254</c:v>
                </c:pt>
                <c:pt idx="27224">
                  <c:v>0.553542357475869</c:v>
                </c:pt>
                <c:pt idx="27225">
                  <c:v>0.71635656350148913</c:v>
                </c:pt>
                <c:pt idx="27226">
                  <c:v>0.24702453175734512</c:v>
                </c:pt>
                <c:pt idx="27227">
                  <c:v>5.4142065766222247</c:v>
                </c:pt>
                <c:pt idx="27228">
                  <c:v>1.8110965376181696</c:v>
                </c:pt>
                <c:pt idx="27229">
                  <c:v>0.24702453175734512</c:v>
                </c:pt>
                <c:pt idx="27230">
                  <c:v>3.4751053848737556</c:v>
                </c:pt>
                <c:pt idx="27231">
                  <c:v>0.62877020254604254</c:v>
                </c:pt>
                <c:pt idx="27232">
                  <c:v>4.6136396873890106</c:v>
                </c:pt>
                <c:pt idx="27233">
                  <c:v>5.9711134901133018</c:v>
                </c:pt>
                <c:pt idx="27234">
                  <c:v>0.89151780620386945</c:v>
                </c:pt>
                <c:pt idx="27235">
                  <c:v>0.68492189890903887</c:v>
                </c:pt>
                <c:pt idx="27236">
                  <c:v>1.2103941478076663</c:v>
                </c:pt>
                <c:pt idx="27237">
                  <c:v>3.6626171080154495</c:v>
                </c:pt>
                <c:pt idx="27238">
                  <c:v>0.77249678065597249</c:v>
                </c:pt>
                <c:pt idx="27239">
                  <c:v>0.77249678065597249</c:v>
                </c:pt>
                <c:pt idx="27240">
                  <c:v>1.0666675696977364</c:v>
                </c:pt>
                <c:pt idx="27241">
                  <c:v>1.9110276394086738</c:v>
                </c:pt>
                <c:pt idx="27242">
                  <c:v>3.4436626848353455</c:v>
                </c:pt>
                <c:pt idx="27243">
                  <c:v>1.5723025983647637E-2</c:v>
                </c:pt>
                <c:pt idx="27244">
                  <c:v>3.2685129213414785</c:v>
                </c:pt>
                <c:pt idx="27245">
                  <c:v>4.8449411472458737</c:v>
                </c:pt>
                <c:pt idx="27246">
                  <c:v>2.6992474919651279</c:v>
                </c:pt>
                <c:pt idx="27247">
                  <c:v>3.6502700713386891</c:v>
                </c:pt>
                <c:pt idx="27248">
                  <c:v>1.2418288124001164</c:v>
                </c:pt>
                <c:pt idx="27249">
                  <c:v>1.4169900551024965</c:v>
                </c:pt>
                <c:pt idx="27250">
                  <c:v>1.9862554844788474</c:v>
                </c:pt>
                <c:pt idx="27251">
                  <c:v>9.0801882406528804</c:v>
                </c:pt>
                <c:pt idx="27252">
                  <c:v>7.4161736537930398</c:v>
                </c:pt>
                <c:pt idx="27253">
                  <c:v>6.0586998510687478</c:v>
                </c:pt>
                <c:pt idx="27254">
                  <c:v>1.6359375907574925</c:v>
                </c:pt>
                <c:pt idx="27255">
                  <c:v>2.3804170671953835</c:v>
                </c:pt>
                <c:pt idx="27256">
                  <c:v>0.33459941350427863</c:v>
                </c:pt>
                <c:pt idx="27257">
                  <c:v>7.0782108321944053</c:v>
                </c:pt>
                <c:pt idx="27258">
                  <c:v>18.288353585335631</c:v>
                </c:pt>
                <c:pt idx="27259">
                  <c:v>20.258874518705483</c:v>
                </c:pt>
                <c:pt idx="27260">
                  <c:v>11.194435752132664</c:v>
                </c:pt>
                <c:pt idx="27261">
                  <c:v>2.1299820625887773</c:v>
                </c:pt>
                <c:pt idx="27262">
                  <c:v>3.9567878970572132</c:v>
                </c:pt>
                <c:pt idx="27263">
                  <c:v>8.5109228112765312</c:v>
                </c:pt>
                <c:pt idx="27264">
                  <c:v>9.1239814211306065</c:v>
                </c:pt>
                <c:pt idx="27265">
                  <c:v>11.795150769072531</c:v>
                </c:pt>
                <c:pt idx="27266">
                  <c:v>8.5547159917542537</c:v>
                </c:pt>
                <c:pt idx="27267">
                  <c:v>8.2919683880964286</c:v>
                </c:pt>
                <c:pt idx="27268">
                  <c:v>5.2266982972430851</c:v>
                </c:pt>
                <c:pt idx="27269">
                  <c:v>2.862050218782235</c:v>
                </c:pt>
                <c:pt idx="27270">
                  <c:v>1.5483592652480049</c:v>
                </c:pt>
                <c:pt idx="27271">
                  <c:v>1.3417622100323232</c:v>
                </c:pt>
                <c:pt idx="27272">
                  <c:v>1.6359375907574925</c:v>
                </c:pt>
                <c:pt idx="27273">
                  <c:v>1.2541873282853895</c:v>
                </c:pt>
                <c:pt idx="27274">
                  <c:v>0.94765802335835259</c:v>
                </c:pt>
                <c:pt idx="27275">
                  <c:v>0.10329789625137262</c:v>
                </c:pt>
                <c:pt idx="27276">
                  <c:v>2.9934194289277434</c:v>
                </c:pt>
                <c:pt idx="27277">
                  <c:v>1.9862554844788474</c:v>
                </c:pt>
                <c:pt idx="27278">
                  <c:v>2.7430291932343382</c:v>
                </c:pt>
                <c:pt idx="27279">
                  <c:v>3.4874558653130689</c:v>
                </c:pt>
                <c:pt idx="27280">
                  <c:v>7.516107051425247</c:v>
                </c:pt>
                <c:pt idx="27281">
                  <c:v>3.8815600519870395</c:v>
                </c:pt>
                <c:pt idx="27282">
                  <c:v>0.77249678065597249</c:v>
                </c:pt>
                <c:pt idx="27283">
                  <c:v>0.24702453175734512</c:v>
                </c:pt>
                <c:pt idx="27284">
                  <c:v>1.9548208198863972</c:v>
                </c:pt>
                <c:pt idx="27285">
                  <c:v>0.29080623302655528</c:v>
                </c:pt>
                <c:pt idx="27286">
                  <c:v>2.1176246946243555</c:v>
                </c:pt>
                <c:pt idx="27287">
                  <c:v>4.1319491397595938</c:v>
                </c:pt>
                <c:pt idx="27288">
                  <c:v>3.0372091656429125</c:v>
                </c:pt>
                <c:pt idx="27289">
                  <c:v>2.0861888821110539</c:v>
                </c:pt>
                <c:pt idx="27290">
                  <c:v>0.72870360017824909</c:v>
                </c:pt>
                <c:pt idx="27291">
                  <c:v>1.1228076720601343</c:v>
                </c:pt>
                <c:pt idx="27292">
                  <c:v>1.5607051540039136</c:v>
                </c:pt>
                <c:pt idx="27293">
                  <c:v>0.15943817080189851</c:v>
                </c:pt>
                <c:pt idx="27294">
                  <c:v>2.9934194289277434</c:v>
                </c:pt>
                <c:pt idx="27295">
                  <c:v>0.46596747572893543</c:v>
                </c:pt>
                <c:pt idx="27296">
                  <c:v>0.37839259398200198</c:v>
                </c:pt>
                <c:pt idx="27297">
                  <c:v>1.1228076720601343</c:v>
                </c:pt>
                <c:pt idx="27298">
                  <c:v>0.24702453175734512</c:v>
                </c:pt>
                <c:pt idx="27299">
                  <c:v>3.2999464380130772</c:v>
                </c:pt>
                <c:pt idx="27300">
                  <c:v>3.2123681125035901</c:v>
                </c:pt>
                <c:pt idx="27301">
                  <c:v>3.8254198348325561</c:v>
                </c:pt>
                <c:pt idx="27302">
                  <c:v>2.1176246946243555</c:v>
                </c:pt>
                <c:pt idx="27303">
                  <c:v>3.1371448591168223</c:v>
                </c:pt>
                <c:pt idx="27304">
                  <c:v>1.0228858684285262</c:v>
                </c:pt>
                <c:pt idx="27305">
                  <c:v>0.20323135127962177</c:v>
                </c:pt>
                <c:pt idx="27306">
                  <c:v>0.90386484288062929</c:v>
                </c:pt>
                <c:pt idx="27307">
                  <c:v>1.3417622100323232</c:v>
                </c:pt>
                <c:pt idx="27308">
                  <c:v>3.9253532324647629</c:v>
                </c:pt>
                <c:pt idx="27309">
                  <c:v>1.9424657477636782</c:v>
                </c:pt>
                <c:pt idx="27310">
                  <c:v>1.3294105816721578</c:v>
                </c:pt>
                <c:pt idx="27311">
                  <c:v>1.3417622100323232</c:v>
                </c:pt>
                <c:pt idx="27312">
                  <c:v>1.1104607501754598</c:v>
                </c:pt>
                <c:pt idx="27313">
                  <c:v>4.9639506935852582</c:v>
                </c:pt>
                <c:pt idx="27314">
                  <c:v>2.1614144313395247</c:v>
                </c:pt>
                <c:pt idx="27315">
                  <c:v>1.5483592652480049</c:v>
                </c:pt>
                <c:pt idx="27316">
                  <c:v>1.6359375907574925</c:v>
                </c:pt>
                <c:pt idx="27317">
                  <c:v>2.0861888821110539</c:v>
                </c:pt>
                <c:pt idx="27318">
                  <c:v>1.4731302722569799</c:v>
                </c:pt>
                <c:pt idx="27319">
                  <c:v>0.77249678065597249</c:v>
                </c:pt>
                <c:pt idx="27320">
                  <c:v>4.9325160289928078</c:v>
                </c:pt>
                <c:pt idx="27321">
                  <c:v>5.895885645043129</c:v>
                </c:pt>
                <c:pt idx="27322">
                  <c:v>1.2979690295545998</c:v>
                </c:pt>
                <c:pt idx="27323">
                  <c:v>2.0423957016333305</c:v>
                </c:pt>
                <c:pt idx="27324">
                  <c:v>0.33459941350427863</c:v>
                </c:pt>
                <c:pt idx="27325">
                  <c:v>0.90386484288062929</c:v>
                </c:pt>
                <c:pt idx="27326">
                  <c:v>1.3417622100323232</c:v>
                </c:pt>
                <c:pt idx="27327">
                  <c:v>1.9862554844788474</c:v>
                </c:pt>
                <c:pt idx="27328">
                  <c:v>2.9496296922125733</c:v>
                </c:pt>
                <c:pt idx="27329">
                  <c:v>1.6797273274726614</c:v>
                </c:pt>
                <c:pt idx="27330">
                  <c:v>3.4751053848737556</c:v>
                </c:pt>
                <c:pt idx="27331">
                  <c:v>3.1247886390732513</c:v>
                </c:pt>
                <c:pt idx="27332">
                  <c:v>0.553542357475869</c:v>
                </c:pt>
                <c:pt idx="27333">
                  <c:v>4.482271625164354</c:v>
                </c:pt>
                <c:pt idx="27334">
                  <c:v>4.5698465069112872</c:v>
                </c:pt>
                <c:pt idx="27335">
                  <c:v>3.3437361747282472</c:v>
                </c:pt>
                <c:pt idx="27336">
                  <c:v>2.5993117984912186</c:v>
                </c:pt>
                <c:pt idx="27337">
                  <c:v>3.2123681125035901</c:v>
                </c:pt>
                <c:pt idx="27338">
                  <c:v>4.9639506935852582</c:v>
                </c:pt>
                <c:pt idx="27339">
                  <c:v>1.6797273274726614</c:v>
                </c:pt>
                <c:pt idx="27340">
                  <c:v>0.49740202552930057</c:v>
                </c:pt>
                <c:pt idx="27341">
                  <c:v>0.32225226203543356</c:v>
                </c:pt>
                <c:pt idx="27342">
                  <c:v>0.99143960983547785</c:v>
                </c:pt>
                <c:pt idx="27343">
                  <c:v>1.6482915149593602</c:v>
                </c:pt>
                <c:pt idx="27344">
                  <c:v>0.23466590107998689</c:v>
                </c:pt>
                <c:pt idx="27345">
                  <c:v>0.29080623302655528</c:v>
                </c:pt>
                <c:pt idx="27346">
                  <c:v>0.71635656350148913</c:v>
                </c:pt>
                <c:pt idx="27347">
                  <c:v>2.436499888307301</c:v>
                </c:pt>
                <c:pt idx="27348">
                  <c:v>5.5455746388468814</c:v>
                </c:pt>
                <c:pt idx="27349">
                  <c:v>4.5384118423188369</c:v>
                </c:pt>
                <c:pt idx="27350">
                  <c:v>5.7207358815492615</c:v>
                </c:pt>
                <c:pt idx="27351">
                  <c:v>4.3194574191387334</c:v>
                </c:pt>
                <c:pt idx="27352">
                  <c:v>3.2247197408637551</c:v>
                </c:pt>
                <c:pt idx="27353">
                  <c:v>1.5607051540039136</c:v>
                </c:pt>
                <c:pt idx="27354">
                  <c:v>1.1228076720601343</c:v>
                </c:pt>
                <c:pt idx="27355">
                  <c:v>0.33459941350427863</c:v>
                </c:pt>
                <c:pt idx="27356">
                  <c:v>0.36603396330464372</c:v>
                </c:pt>
                <c:pt idx="27357">
                  <c:v>1.8110965376181696</c:v>
                </c:pt>
                <c:pt idx="27358">
                  <c:v>4.8325826313606006</c:v>
                </c:pt>
                <c:pt idx="27359">
                  <c:v>5.4018480607369508</c:v>
                </c:pt>
                <c:pt idx="27360">
                  <c:v>3.5626848583040935</c:v>
                </c:pt>
                <c:pt idx="27361">
                  <c:v>3.3437361747282472</c:v>
                </c:pt>
                <c:pt idx="27362">
                  <c:v>3.0809989023580822</c:v>
                </c:pt>
                <c:pt idx="27363">
                  <c:v>4.7888009300913907</c:v>
                </c:pt>
                <c:pt idx="27364">
                  <c:v>4.1757423202373163</c:v>
                </c:pt>
                <c:pt idx="27365">
                  <c:v>4.1319491397595938</c:v>
                </c:pt>
                <c:pt idx="27366">
                  <c:v>6.4528040377427196</c:v>
                </c:pt>
                <c:pt idx="27367">
                  <c:v>1.7235170641878312</c:v>
                </c:pt>
                <c:pt idx="27368">
                  <c:v>0.27845908155771026</c:v>
                </c:pt>
                <c:pt idx="27369">
                  <c:v>11.544777752191896</c:v>
                </c:pt>
                <c:pt idx="27370">
                  <c:v>15.573405979887047</c:v>
                </c:pt>
                <c:pt idx="27371">
                  <c:v>18.507376883766817</c:v>
                </c:pt>
                <c:pt idx="27372">
                  <c:v>11.369608474043558</c:v>
                </c:pt>
                <c:pt idx="27373">
                  <c:v>0.99143960983547785</c:v>
                </c:pt>
                <c:pt idx="27374">
                  <c:v>1.9110276394086738</c:v>
                </c:pt>
                <c:pt idx="27375">
                  <c:v>0.32225226203543356</c:v>
                </c:pt>
                <c:pt idx="27376">
                  <c:v>4.3946852642089071</c:v>
                </c:pt>
                <c:pt idx="27377">
                  <c:v>5.1391119362876374</c:v>
                </c:pt>
                <c:pt idx="27378">
                  <c:v>3.9130061957880025</c:v>
                </c:pt>
                <c:pt idx="27379">
                  <c:v>5.3580663594677409</c:v>
                </c:pt>
                <c:pt idx="27380">
                  <c:v>5.4894344216923985</c:v>
                </c:pt>
                <c:pt idx="27381">
                  <c:v>4.3946852642089071</c:v>
                </c:pt>
                <c:pt idx="27382">
                  <c:v>7.9854505623779044</c:v>
                </c:pt>
                <c:pt idx="27383">
                  <c:v>6.102493031546472</c:v>
                </c:pt>
                <c:pt idx="27384">
                  <c:v>3.3437361747282472</c:v>
                </c:pt>
                <c:pt idx="27385">
                  <c:v>2.2489939047698639</c:v>
                </c:pt>
                <c:pt idx="27386">
                  <c:v>1.5921490019631743</c:v>
                </c:pt>
                <c:pt idx="27387">
                  <c:v>2.1614144313395247</c:v>
                </c:pt>
                <c:pt idx="27388">
                  <c:v>2.5117392125859879</c:v>
                </c:pt>
                <c:pt idx="27389">
                  <c:v>2.9934194289277434</c:v>
                </c:pt>
                <c:pt idx="27390">
                  <c:v>3.8377783507178291</c:v>
                </c:pt>
                <c:pt idx="27391">
                  <c:v>4.5384118423188369</c:v>
                </c:pt>
                <c:pt idx="27392">
                  <c:v>5.0201023899482538</c:v>
                </c:pt>
                <c:pt idx="27393">
                  <c:v>3.049558498161375</c:v>
                </c:pt>
                <c:pt idx="27394">
                  <c:v>3.0933516786390984</c:v>
                </c:pt>
                <c:pt idx="27395">
                  <c:v>0.20323135127962177</c:v>
                </c:pt>
                <c:pt idx="27396">
                  <c:v>0.11564499032417513</c:v>
                </c:pt>
                <c:pt idx="27397">
                  <c:v>0.29080623302655528</c:v>
                </c:pt>
                <c:pt idx="27398">
                  <c:v>0.58498838648474727</c:v>
                </c:pt>
                <c:pt idx="27399">
                  <c:v>0.62877020254604254</c:v>
                </c:pt>
                <c:pt idx="27400">
                  <c:v>3.0372091656429125</c:v>
                </c:pt>
                <c:pt idx="27401">
                  <c:v>1.4607797918176659</c:v>
                </c:pt>
                <c:pt idx="27402">
                  <c:v>2.0738349579091859</c:v>
                </c:pt>
                <c:pt idx="27403">
                  <c:v>0.76014974397921253</c:v>
                </c:pt>
                <c:pt idx="27404">
                  <c:v>0.58498838648474727</c:v>
                </c:pt>
                <c:pt idx="27405">
                  <c:v>3.3998809835661357</c:v>
                </c:pt>
                <c:pt idx="27406">
                  <c:v>0.90386484288062929</c:v>
                </c:pt>
                <c:pt idx="27407">
                  <c:v>1.7796595771840169</c:v>
                </c:pt>
                <c:pt idx="27408">
                  <c:v>1.2979690295545998</c:v>
                </c:pt>
                <c:pt idx="27409">
                  <c:v>0.37839259398200198</c:v>
                </c:pt>
                <c:pt idx="27410">
                  <c:v>1.8110965376181696</c:v>
                </c:pt>
                <c:pt idx="27411">
                  <c:v>0.54119520600702387</c:v>
                </c:pt>
                <c:pt idx="27412">
                  <c:v>1.1666009673299429</c:v>
                </c:pt>
                <c:pt idx="27413">
                  <c:v>3.1247886390732513</c:v>
                </c:pt>
                <c:pt idx="27414">
                  <c:v>4.3509035629396964</c:v>
                </c:pt>
                <c:pt idx="27415">
                  <c:v>1.5723025983647637E-2</c:v>
                </c:pt>
                <c:pt idx="27416">
                  <c:v>3.0809989023580822</c:v>
                </c:pt>
                <c:pt idx="27417">
                  <c:v>1.6920846954370836</c:v>
                </c:pt>
                <c:pt idx="27418">
                  <c:v>1.6359375907574925</c:v>
                </c:pt>
                <c:pt idx="27419">
                  <c:v>2.0423957016333305</c:v>
                </c:pt>
                <c:pt idx="27420">
                  <c:v>2.9619836164144417</c:v>
                </c:pt>
                <c:pt idx="27421">
                  <c:v>6.4213693731502692</c:v>
                </c:pt>
                <c:pt idx="27422">
                  <c:v>4.1880893569140767</c:v>
                </c:pt>
                <c:pt idx="27423">
                  <c:v>2.5678679505319582</c:v>
                </c:pt>
                <c:pt idx="27424">
                  <c:v>4.8011479667681503</c:v>
                </c:pt>
                <c:pt idx="27425">
                  <c:v>3.2247197408637551</c:v>
                </c:pt>
                <c:pt idx="27426">
                  <c:v>2.5240862492627478</c:v>
                </c:pt>
                <c:pt idx="27427">
                  <c:v>1.4731302722569799</c:v>
                </c:pt>
                <c:pt idx="27428">
                  <c:v>0.58498838648474727</c:v>
                </c:pt>
                <c:pt idx="27429">
                  <c:v>2.0738349579091859</c:v>
                </c:pt>
                <c:pt idx="27430">
                  <c:v>3.0372091656429125</c:v>
                </c:pt>
                <c:pt idx="27431">
                  <c:v>5.9504715773649297E-2</c:v>
                </c:pt>
                <c:pt idx="27432">
                  <c:v>2.9934194289277434</c:v>
                </c:pt>
                <c:pt idx="27433">
                  <c:v>3.3437361747282472</c:v>
                </c:pt>
                <c:pt idx="27434">
                  <c:v>2.4241528516305415</c:v>
                </c:pt>
                <c:pt idx="27435">
                  <c:v>0.68492189890903887</c:v>
                </c:pt>
                <c:pt idx="27436">
                  <c:v>3.7378449530856228</c:v>
                </c:pt>
                <c:pt idx="27437">
                  <c:v>3.2123681125035901</c:v>
                </c:pt>
                <c:pt idx="27438">
                  <c:v>2.2052041680546943</c:v>
                </c:pt>
                <c:pt idx="27439">
                  <c:v>7.1096558280745166</c:v>
                </c:pt>
                <c:pt idx="27440">
                  <c:v>9.3867175455799181</c:v>
                </c:pt>
                <c:pt idx="27441">
                  <c:v>8.3795547490518754</c:v>
                </c:pt>
                <c:pt idx="27442">
                  <c:v>4.1757423202373163</c:v>
                </c:pt>
                <c:pt idx="27443">
                  <c:v>1.1542539306531829</c:v>
                </c:pt>
                <c:pt idx="27444">
                  <c:v>2.3489250065603677</c:v>
                </c:pt>
                <c:pt idx="27445">
                  <c:v>0.46596747572893543</c:v>
                </c:pt>
                <c:pt idx="27446">
                  <c:v>3.1371448591168223</c:v>
                </c:pt>
                <c:pt idx="27447">
                  <c:v>10.055928999717841</c:v>
                </c:pt>
                <c:pt idx="27448">
                  <c:v>16.755764456743012</c:v>
                </c:pt>
                <c:pt idx="27449">
                  <c:v>17.412604767866295</c:v>
                </c:pt>
                <c:pt idx="27450">
                  <c:v>6.5527385832957767</c:v>
                </c:pt>
                <c:pt idx="27451">
                  <c:v>0.97909268795080273</c:v>
                </c:pt>
                <c:pt idx="27452">
                  <c:v>4.8325826313606006</c:v>
                </c:pt>
                <c:pt idx="27453">
                  <c:v>2.0738349579091859</c:v>
                </c:pt>
                <c:pt idx="27454">
                  <c:v>3.387525911443416</c:v>
                </c:pt>
                <c:pt idx="27455">
                  <c:v>3.1247886390732513</c:v>
                </c:pt>
                <c:pt idx="27456">
                  <c:v>2.9619836164144417</c:v>
                </c:pt>
                <c:pt idx="27457">
                  <c:v>1.3417622100323232</c:v>
                </c:pt>
                <c:pt idx="27458">
                  <c:v>1.9862554844788474</c:v>
                </c:pt>
                <c:pt idx="27459">
                  <c:v>7.0658626475967932</c:v>
                </c:pt>
                <c:pt idx="27460">
                  <c:v>10.35008716163024</c:v>
                </c:pt>
                <c:pt idx="27461">
                  <c:v>7.8540710209447333</c:v>
                </c:pt>
                <c:pt idx="27462">
                  <c:v>4.9201689923160474</c:v>
                </c:pt>
                <c:pt idx="27463">
                  <c:v>6.1900679132934053</c:v>
                </c:pt>
                <c:pt idx="27464">
                  <c:v>1.5921490019631743</c:v>
                </c:pt>
                <c:pt idx="27465">
                  <c:v>8.8297991528803284</c:v>
                </c:pt>
                <c:pt idx="27466">
                  <c:v>10.75650394735543</c:v>
                </c:pt>
                <c:pt idx="27467">
                  <c:v>1.7358663967062937</c:v>
                </c:pt>
                <c:pt idx="27468">
                  <c:v>0.76014974397921253</c:v>
                </c:pt>
                <c:pt idx="27469">
                  <c:v>3.8692130153102799</c:v>
                </c:pt>
                <c:pt idx="27470">
                  <c:v>0.67256338302376595</c:v>
                </c:pt>
                <c:pt idx="27471">
                  <c:v>1.4169900551024965</c:v>
                </c:pt>
                <c:pt idx="27472">
                  <c:v>4.0881559592818695</c:v>
                </c:pt>
                <c:pt idx="27473">
                  <c:v>1.1104607501754598</c:v>
                </c:pt>
                <c:pt idx="27474">
                  <c:v>0.80393144524842264</c:v>
                </c:pt>
                <c:pt idx="27475">
                  <c:v>3.2561567012979085</c:v>
                </c:pt>
                <c:pt idx="27476">
                  <c:v>4.701214569135943</c:v>
                </c:pt>
                <c:pt idx="27477">
                  <c:v>1.5045695285328353</c:v>
                </c:pt>
                <c:pt idx="27478">
                  <c:v>3.5188951215889239</c:v>
                </c:pt>
                <c:pt idx="27479">
                  <c:v>3.9567878970572132</c:v>
                </c:pt>
                <c:pt idx="27480">
                  <c:v>0.40982714378236712</c:v>
                </c:pt>
                <c:pt idx="27481">
                  <c:v>2.4802930687850244</c:v>
                </c:pt>
                <c:pt idx="27482">
                  <c:v>3.7501919897623823</c:v>
                </c:pt>
                <c:pt idx="27483">
                  <c:v>1.9986025211556073</c:v>
                </c:pt>
                <c:pt idx="27484">
                  <c:v>3.1371448591168223</c:v>
                </c:pt>
                <c:pt idx="27485">
                  <c:v>2.6992474919651279</c:v>
                </c:pt>
                <c:pt idx="27486">
                  <c:v>0.64112871843131558</c:v>
                </c:pt>
                <c:pt idx="27487">
                  <c:v>1.6920846954370836</c:v>
                </c:pt>
                <c:pt idx="27488">
                  <c:v>2.7430291932343382</c:v>
                </c:pt>
                <c:pt idx="27489">
                  <c:v>0.90386484288062929</c:v>
                </c:pt>
                <c:pt idx="27490">
                  <c:v>2.5678679505319582</c:v>
                </c:pt>
                <c:pt idx="27491">
                  <c:v>3.7939851702401057</c:v>
                </c:pt>
                <c:pt idx="27492">
                  <c:v>3.9253532324647629</c:v>
                </c:pt>
                <c:pt idx="27493">
                  <c:v>1.5607051540039136</c:v>
                </c:pt>
                <c:pt idx="27494">
                  <c:v>2.8743972554589949</c:v>
                </c:pt>
                <c:pt idx="27495">
                  <c:v>0.20323135127962177</c:v>
                </c:pt>
                <c:pt idx="27496">
                  <c:v>1.6482915149593602</c:v>
                </c:pt>
                <c:pt idx="27497">
                  <c:v>1.5483592652480049</c:v>
                </c:pt>
                <c:pt idx="27498">
                  <c:v>0.58498838648474727</c:v>
                </c:pt>
                <c:pt idx="27499">
                  <c:v>0.29080623302655528</c:v>
                </c:pt>
                <c:pt idx="27500">
                  <c:v>1.3732003183873274</c:v>
                </c:pt>
                <c:pt idx="27501">
                  <c:v>5.7521705461417119</c:v>
                </c:pt>
                <c:pt idx="27502">
                  <c:v>2.0300452211940168</c:v>
                </c:pt>
                <c:pt idx="27503">
                  <c:v>1.4607797918176659</c:v>
                </c:pt>
                <c:pt idx="27504">
                  <c:v>1.2418288124001164</c:v>
                </c:pt>
                <c:pt idx="27505">
                  <c:v>3.431315648158586</c:v>
                </c:pt>
                <c:pt idx="27506">
                  <c:v>3.0809989023580822</c:v>
                </c:pt>
                <c:pt idx="27507">
                  <c:v>2.9496296922125733</c:v>
                </c:pt>
                <c:pt idx="27508">
                  <c:v>1.2418288124001164</c:v>
                </c:pt>
                <c:pt idx="27509">
                  <c:v>2.730681008636727</c:v>
                </c:pt>
                <c:pt idx="27510">
                  <c:v>0.54119520600702387</c:v>
                </c:pt>
                <c:pt idx="27511">
                  <c:v>3.2123681125035901</c:v>
                </c:pt>
                <c:pt idx="27512">
                  <c:v>2.2489939047698639</c:v>
                </c:pt>
                <c:pt idx="27513">
                  <c:v>1.0228858684285262</c:v>
                </c:pt>
                <c:pt idx="27514">
                  <c:v>7.5599002319029704</c:v>
                </c:pt>
                <c:pt idx="27515">
                  <c:v>8.3043269039817016</c:v>
                </c:pt>
                <c:pt idx="27516">
                  <c:v>0.29080623302655528</c:v>
                </c:pt>
                <c:pt idx="27517">
                  <c:v>1.5483592652480049</c:v>
                </c:pt>
                <c:pt idx="27518">
                  <c:v>2.730681008636727</c:v>
                </c:pt>
                <c:pt idx="27519">
                  <c:v>4.0881559592818695</c:v>
                </c:pt>
                <c:pt idx="27520">
                  <c:v>1.3732003183873274</c:v>
                </c:pt>
                <c:pt idx="27521">
                  <c:v>3.2999464380130772</c:v>
                </c:pt>
                <c:pt idx="27522">
                  <c:v>4.482271625164354</c:v>
                </c:pt>
                <c:pt idx="27523">
                  <c:v>1.6359375907574925</c:v>
                </c:pt>
                <c:pt idx="27524">
                  <c:v>2.8306155541897851</c:v>
                </c:pt>
                <c:pt idx="27525">
                  <c:v>15.266911112585552</c:v>
                </c:pt>
                <c:pt idx="27526">
                  <c:v>7.516107051425247</c:v>
                </c:pt>
                <c:pt idx="27527">
                  <c:v>1.1542539306531829</c:v>
                </c:pt>
                <c:pt idx="27528">
                  <c:v>3.1247886390732513</c:v>
                </c:pt>
                <c:pt idx="27529">
                  <c:v>3.1247886390732513</c:v>
                </c:pt>
                <c:pt idx="27530">
                  <c:v>2.555522061776049</c:v>
                </c:pt>
                <c:pt idx="27531">
                  <c:v>3.1247886390732513</c:v>
                </c:pt>
                <c:pt idx="27532">
                  <c:v>3.7816381335633462</c:v>
                </c:pt>
                <c:pt idx="27533">
                  <c:v>0.27845908155771026</c:v>
                </c:pt>
                <c:pt idx="27534">
                  <c:v>0.90386484288062929</c:v>
                </c:pt>
                <c:pt idx="27535">
                  <c:v>0.97909268795080273</c:v>
                </c:pt>
                <c:pt idx="27536">
                  <c:v>0.68492189890903887</c:v>
                </c:pt>
                <c:pt idx="27537">
                  <c:v>0.76014974397921253</c:v>
                </c:pt>
                <c:pt idx="27538">
                  <c:v>5.4456412412146751</c:v>
                </c:pt>
                <c:pt idx="27539">
                  <c:v>1.5045695285328353</c:v>
                </c:pt>
                <c:pt idx="27540">
                  <c:v>5.5455746388468814</c:v>
                </c:pt>
                <c:pt idx="27541">
                  <c:v>2.0300452211940168</c:v>
                </c:pt>
                <c:pt idx="27542">
                  <c:v>1.3732003183873274</c:v>
                </c:pt>
                <c:pt idx="27543">
                  <c:v>2.2175569443357106</c:v>
                </c:pt>
                <c:pt idx="27544">
                  <c:v>4.05672129468942</c:v>
                </c:pt>
                <c:pt idx="27545">
                  <c:v>16.53674115831183</c:v>
                </c:pt>
                <c:pt idx="27546">
                  <c:v>21.835314223818393</c:v>
                </c:pt>
                <c:pt idx="27547">
                  <c:v>15.004152029719211</c:v>
                </c:pt>
                <c:pt idx="27548">
                  <c:v>3.5312490457907924</c:v>
                </c:pt>
                <c:pt idx="27549">
                  <c:v>7.1096558280745166</c:v>
                </c:pt>
                <c:pt idx="27550">
                  <c:v>13.634326598634756</c:v>
                </c:pt>
                <c:pt idx="27551">
                  <c:v>14.291132472132501</c:v>
                </c:pt>
                <c:pt idx="27552">
                  <c:v>10.131144217658651</c:v>
                </c:pt>
                <c:pt idx="27553">
                  <c:v>12.583370621628987</c:v>
                </c:pt>
                <c:pt idx="27554">
                  <c:v>5.9273317888440928</c:v>
                </c:pt>
                <c:pt idx="27555">
                  <c:v>9.6932468505069558</c:v>
                </c:pt>
                <c:pt idx="27556">
                  <c:v>5.6645956643947786</c:v>
                </c:pt>
                <c:pt idx="27557">
                  <c:v>7.4599668342707632</c:v>
                </c:pt>
                <c:pt idx="27558">
                  <c:v>5.4456412412146751</c:v>
                </c:pt>
                <c:pt idx="27559">
                  <c:v>3.9567878970572132</c:v>
                </c:pt>
                <c:pt idx="27560">
                  <c:v>0.32225226203543356</c:v>
                </c:pt>
                <c:pt idx="27561">
                  <c:v>3.7939851702401057</c:v>
                </c:pt>
                <c:pt idx="27562">
                  <c:v>9.3990886885945564</c:v>
                </c:pt>
                <c:pt idx="27563">
                  <c:v>8.6108562089087393</c:v>
                </c:pt>
                <c:pt idx="27564">
                  <c:v>1.6482915149593602</c:v>
                </c:pt>
                <c:pt idx="27565">
                  <c:v>0.99143960983547785</c:v>
                </c:pt>
                <c:pt idx="27566">
                  <c:v>2.1299820625887773</c:v>
                </c:pt>
                <c:pt idx="27567">
                  <c:v>0.71635656350148913</c:v>
                </c:pt>
                <c:pt idx="27568">
                  <c:v>0.49740202552930057</c:v>
                </c:pt>
                <c:pt idx="27569">
                  <c:v>3.1247886390732513</c:v>
                </c:pt>
                <c:pt idx="27570">
                  <c:v>0.64112871843131558</c:v>
                </c:pt>
                <c:pt idx="27571">
                  <c:v>2.8070154494075697E-2</c:v>
                </c:pt>
                <c:pt idx="27572">
                  <c:v>3.2999464380130772</c:v>
                </c:pt>
                <c:pt idx="27573">
                  <c:v>2.3804170671953835</c:v>
                </c:pt>
                <c:pt idx="27574">
                  <c:v>0.40982714378236712</c:v>
                </c:pt>
                <c:pt idx="27575">
                  <c:v>2.2927836414850331</c:v>
                </c:pt>
                <c:pt idx="27576">
                  <c:v>2.5240862492627478</c:v>
                </c:pt>
                <c:pt idx="27577">
                  <c:v>0.86007166240290611</c:v>
                </c:pt>
                <c:pt idx="27578">
                  <c:v>7.1863334971799017E-2</c:v>
                </c:pt>
                <c:pt idx="27579">
                  <c:v>10.450009080053933</c:v>
                </c:pt>
                <c:pt idx="27580">
                  <c:v>18.33220416185592</c:v>
                </c:pt>
                <c:pt idx="27581">
                  <c:v>15.354497473540999</c:v>
                </c:pt>
                <c:pt idx="27582">
                  <c:v>6.5527385832957767</c:v>
                </c:pt>
                <c:pt idx="27583">
                  <c:v>1.1666009673299429</c:v>
                </c:pt>
                <c:pt idx="27584">
                  <c:v>2.862050218782235</c:v>
                </c:pt>
                <c:pt idx="27585">
                  <c:v>7.8978642014224567</c:v>
                </c:pt>
                <c:pt idx="27586">
                  <c:v>8.0292322636471134</c:v>
                </c:pt>
                <c:pt idx="27587">
                  <c:v>7.5913348964954208</c:v>
                </c:pt>
                <c:pt idx="27588">
                  <c:v>7.5037600147484866</c:v>
                </c:pt>
                <c:pt idx="27589">
                  <c:v>3.6940517726078994</c:v>
                </c:pt>
                <c:pt idx="27590">
                  <c:v>1.8986760110485084</c:v>
                </c:pt>
                <c:pt idx="27591">
                  <c:v>1.198035631922393</c:v>
                </c:pt>
                <c:pt idx="27592">
                  <c:v>1.3732003183873274</c:v>
                </c:pt>
                <c:pt idx="27593">
                  <c:v>0.89151780620386945</c:v>
                </c:pt>
                <c:pt idx="27594">
                  <c:v>1.7235170641878312</c:v>
                </c:pt>
                <c:pt idx="27595">
                  <c:v>1.1542539306531829</c:v>
                </c:pt>
                <c:pt idx="27596">
                  <c:v>4.6574328678667332</c:v>
                </c:pt>
                <c:pt idx="27597">
                  <c:v>4.8325826313606006</c:v>
                </c:pt>
                <c:pt idx="27598">
                  <c:v>3.3437361747282472</c:v>
                </c:pt>
                <c:pt idx="27599">
                  <c:v>1.8548862743333394</c:v>
                </c:pt>
                <c:pt idx="27600">
                  <c:v>3.5188951215889239</c:v>
                </c:pt>
                <c:pt idx="27601">
                  <c:v>1.8672344589309504</c:v>
                </c:pt>
                <c:pt idx="27602">
                  <c:v>0.77249678065597249</c:v>
                </c:pt>
                <c:pt idx="27603">
                  <c:v>2.730681008636727</c:v>
                </c:pt>
                <c:pt idx="27604">
                  <c:v>3.2999464380130772</c:v>
                </c:pt>
                <c:pt idx="27605">
                  <c:v>2.9058399554974046</c:v>
                </c:pt>
                <c:pt idx="27606">
                  <c:v>0.32225226203543356</c:v>
                </c:pt>
                <c:pt idx="27607">
                  <c:v>1.2856208449569886</c:v>
                </c:pt>
                <c:pt idx="27608">
                  <c:v>1.9424657477636782</c:v>
                </c:pt>
                <c:pt idx="27609">
                  <c:v>3.1809265603860317</c:v>
                </c:pt>
                <c:pt idx="27610">
                  <c:v>5.6331495205938147</c:v>
                </c:pt>
                <c:pt idx="27611">
                  <c:v>4.3632505996164559</c:v>
                </c:pt>
                <c:pt idx="27612">
                  <c:v>9.3990886885945564</c:v>
                </c:pt>
                <c:pt idx="27613">
                  <c:v>11.938858980448842</c:v>
                </c:pt>
                <c:pt idx="27614">
                  <c:v>12.98978051982907</c:v>
                </c:pt>
                <c:pt idx="27615">
                  <c:v>6.9906348025266203</c:v>
                </c:pt>
                <c:pt idx="27616">
                  <c:v>1.1104607501754598</c:v>
                </c:pt>
                <c:pt idx="27617">
                  <c:v>9.9997761554339935</c:v>
                </c:pt>
                <c:pt idx="27618">
                  <c:v>10.262512279883307</c:v>
                </c:pt>
                <c:pt idx="27619">
                  <c:v>8.7736589357258445</c:v>
                </c:pt>
                <c:pt idx="27620">
                  <c:v>5.0515370545407041</c:v>
                </c:pt>
                <c:pt idx="27621">
                  <c:v>6.6717584609228222</c:v>
                </c:pt>
                <c:pt idx="27622">
                  <c:v>7.4161736537930398</c:v>
                </c:pt>
                <c:pt idx="27623">
                  <c:v>3.6502700713386891</c:v>
                </c:pt>
                <c:pt idx="27624">
                  <c:v>28.228659405225475</c:v>
                </c:pt>
                <c:pt idx="27625">
                  <c:v>31.731769467187942</c:v>
                </c:pt>
                <c:pt idx="27626">
                  <c:v>5.9834720059985749</c:v>
                </c:pt>
                <c:pt idx="27627">
                  <c:v>1.5045695285328353</c:v>
                </c:pt>
                <c:pt idx="27628">
                  <c:v>4.9763092094705303</c:v>
                </c:pt>
                <c:pt idx="27629">
                  <c:v>11.413344258478714</c:v>
                </c:pt>
                <c:pt idx="27630">
                  <c:v>2.1299820625887773</c:v>
                </c:pt>
                <c:pt idx="27631">
                  <c:v>5.7959637266194344</c:v>
                </c:pt>
                <c:pt idx="27632">
                  <c:v>16.743435786799875</c:v>
                </c:pt>
                <c:pt idx="27633">
                  <c:v>16.87475793219048</c:v>
                </c:pt>
                <c:pt idx="27634">
                  <c:v>13.108842870527615</c:v>
                </c:pt>
                <c:pt idx="27635">
                  <c:v>11.576207825100942</c:v>
                </c:pt>
                <c:pt idx="27636">
                  <c:v>11.225881895933627</c:v>
                </c:pt>
                <c:pt idx="27637">
                  <c:v>10.656616466557278</c:v>
                </c:pt>
                <c:pt idx="27638">
                  <c:v>4.8325826313606006</c:v>
                </c:pt>
                <c:pt idx="27639">
                  <c:v>2.8182604820670658</c:v>
                </c:pt>
                <c:pt idx="27640">
                  <c:v>1.9862554844788474</c:v>
                </c:pt>
                <c:pt idx="27641">
                  <c:v>4.2633172019842496</c:v>
                </c:pt>
                <c:pt idx="27642">
                  <c:v>1.8110965376181696</c:v>
                </c:pt>
                <c:pt idx="27643">
                  <c:v>0.62877020254604254</c:v>
                </c:pt>
                <c:pt idx="27644">
                  <c:v>0.36603396330464372</c:v>
                </c:pt>
                <c:pt idx="27645">
                  <c:v>2.0423957016333305</c:v>
                </c:pt>
                <c:pt idx="27646">
                  <c:v>0.80393144524842264</c:v>
                </c:pt>
                <c:pt idx="27647">
                  <c:v>1.8672344589309504</c:v>
                </c:pt>
                <c:pt idx="27648">
                  <c:v>1.9986025211556073</c:v>
                </c:pt>
                <c:pt idx="27649">
                  <c:v>3.2247197408637551</c:v>
                </c:pt>
                <c:pt idx="27650">
                  <c:v>0.90386484288062929</c:v>
                </c:pt>
                <c:pt idx="27651">
                  <c:v>0.94765802335835259</c:v>
                </c:pt>
                <c:pt idx="27652">
                  <c:v>2.6992474919651279</c:v>
                </c:pt>
                <c:pt idx="27653">
                  <c:v>2.9181904359367183</c:v>
                </c:pt>
                <c:pt idx="27654">
                  <c:v>5.895885645043129</c:v>
                </c:pt>
                <c:pt idx="27655">
                  <c:v>5.282838514397568</c:v>
                </c:pt>
                <c:pt idx="27656">
                  <c:v>0.77249678065597249</c:v>
                </c:pt>
                <c:pt idx="27657">
                  <c:v>5.2390453339198446</c:v>
                </c:pt>
                <c:pt idx="27658">
                  <c:v>2.9181904359367183</c:v>
                </c:pt>
                <c:pt idx="27659">
                  <c:v>1.0790259707909244</c:v>
                </c:pt>
                <c:pt idx="27660">
                  <c:v>2.261350124813434</c:v>
                </c:pt>
                <c:pt idx="27661">
                  <c:v>5.326620215666777</c:v>
                </c:pt>
                <c:pt idx="27662">
                  <c:v>3.3122946226106889</c:v>
                </c:pt>
                <c:pt idx="27663">
                  <c:v>0.99143960983547785</c:v>
                </c:pt>
                <c:pt idx="27664">
                  <c:v>1.0666675696977364</c:v>
                </c:pt>
                <c:pt idx="27665">
                  <c:v>0.86007166240290611</c:v>
                </c:pt>
                <c:pt idx="27666">
                  <c:v>2.3051318260826443</c:v>
                </c:pt>
                <c:pt idx="27667">
                  <c:v>0.46596747572893543</c:v>
                </c:pt>
                <c:pt idx="27668">
                  <c:v>0.29080623302655528</c:v>
                </c:pt>
                <c:pt idx="27669">
                  <c:v>4.3509035629396964</c:v>
                </c:pt>
                <c:pt idx="27670">
                  <c:v>2.9934194289277434</c:v>
                </c:pt>
                <c:pt idx="27671">
                  <c:v>4.3946852642089071</c:v>
                </c:pt>
                <c:pt idx="27672">
                  <c:v>3.2123681125035901</c:v>
                </c:pt>
                <c:pt idx="27673">
                  <c:v>1.6044983344816368</c:v>
                </c:pt>
                <c:pt idx="27674">
                  <c:v>1.8672344589309504</c:v>
                </c:pt>
                <c:pt idx="27675">
                  <c:v>0.37839259398200198</c:v>
                </c:pt>
                <c:pt idx="27676">
                  <c:v>3.1809265603860317</c:v>
                </c:pt>
                <c:pt idx="27677">
                  <c:v>0.19087272060226354</c:v>
                </c:pt>
                <c:pt idx="27678">
                  <c:v>0.20323135127962177</c:v>
                </c:pt>
                <c:pt idx="27679">
                  <c:v>2.9058399554974046</c:v>
                </c:pt>
                <c:pt idx="27680">
                  <c:v>6.2776427950403395</c:v>
                </c:pt>
                <c:pt idx="27681">
                  <c:v>4.0881559592818695</c:v>
                </c:pt>
                <c:pt idx="27682">
                  <c:v>3.6502700713386891</c:v>
                </c:pt>
                <c:pt idx="27683">
                  <c:v>4.0881559592818695</c:v>
                </c:pt>
                <c:pt idx="27684">
                  <c:v>1.8548862743333394</c:v>
                </c:pt>
                <c:pt idx="27685">
                  <c:v>3.2123681125035901</c:v>
                </c:pt>
                <c:pt idx="27686">
                  <c:v>4.2195355007150406</c:v>
                </c:pt>
                <c:pt idx="27687">
                  <c:v>6.5841720999673763</c:v>
                </c:pt>
                <c:pt idx="27688">
                  <c:v>2.6992474919651279</c:v>
                </c:pt>
                <c:pt idx="27689">
                  <c:v>1.6920846954370836</c:v>
                </c:pt>
                <c:pt idx="27690">
                  <c:v>0.99143960983547785</c:v>
                </c:pt>
                <c:pt idx="27691">
                  <c:v>0.90386484288062929</c:v>
                </c:pt>
                <c:pt idx="27692">
                  <c:v>4.6259867240657702</c:v>
                </c:pt>
                <c:pt idx="27693">
                  <c:v>10.099663636232147</c:v>
                </c:pt>
                <c:pt idx="27694">
                  <c:v>10.844090308310879</c:v>
                </c:pt>
                <c:pt idx="27695">
                  <c:v>5.3704133961445013</c:v>
                </c:pt>
                <c:pt idx="27696">
                  <c:v>5.2704799985122941</c:v>
                </c:pt>
                <c:pt idx="27697">
                  <c:v>2.4678886360656986</c:v>
                </c:pt>
                <c:pt idx="27698">
                  <c:v>3.3437361747282472</c:v>
                </c:pt>
                <c:pt idx="27699">
                  <c:v>1.4169900551024965</c:v>
                </c:pt>
                <c:pt idx="27700">
                  <c:v>3.5626848583040935</c:v>
                </c:pt>
                <c:pt idx="27701">
                  <c:v>0.67256338302376595</c:v>
                </c:pt>
                <c:pt idx="27702">
                  <c:v>4.9201689923160474</c:v>
                </c:pt>
                <c:pt idx="27703">
                  <c:v>1.198035631922393</c:v>
                </c:pt>
                <c:pt idx="27704">
                  <c:v>0.62877020254604254</c:v>
                </c:pt>
                <c:pt idx="27705">
                  <c:v>0.90386484288062929</c:v>
                </c:pt>
                <c:pt idx="27706">
                  <c:v>0.14709101933305341</c:v>
                </c:pt>
                <c:pt idx="27707">
                  <c:v>0.77249678065597249</c:v>
                </c:pt>
                <c:pt idx="27708">
                  <c:v>0.14709101933305341</c:v>
                </c:pt>
                <c:pt idx="27709">
                  <c:v>3.6064768908609657</c:v>
                </c:pt>
                <c:pt idx="27710">
                  <c:v>2.5117392125859879</c:v>
                </c:pt>
                <c:pt idx="27711">
                  <c:v>0.45362032426009036</c:v>
                </c:pt>
                <c:pt idx="27712">
                  <c:v>0.33459941350427863</c:v>
                </c:pt>
                <c:pt idx="27713">
                  <c:v>0.19087272060226354</c:v>
                </c:pt>
                <c:pt idx="27714">
                  <c:v>2.555522061776049</c:v>
                </c:pt>
                <c:pt idx="27715">
                  <c:v>2.0738349579091859</c:v>
                </c:pt>
                <c:pt idx="27716">
                  <c:v>0.33459941350427863</c:v>
                </c:pt>
                <c:pt idx="27717">
                  <c:v>6.0272651864762983</c:v>
                </c:pt>
                <c:pt idx="27718">
                  <c:v>1.8548862743333394</c:v>
                </c:pt>
                <c:pt idx="27719">
                  <c:v>11.182088715455905</c:v>
                </c:pt>
                <c:pt idx="27720">
                  <c:v>10.35008716163024</c:v>
                </c:pt>
                <c:pt idx="27721">
                  <c:v>9.605660489551509</c:v>
                </c:pt>
                <c:pt idx="27722">
                  <c:v>2.0300452211940168</c:v>
                </c:pt>
                <c:pt idx="27723">
                  <c:v>6.4213693731502692</c:v>
                </c:pt>
                <c:pt idx="27724">
                  <c:v>10.668917586399985</c:v>
                </c:pt>
                <c:pt idx="27725">
                  <c:v>25.732620306122943</c:v>
                </c:pt>
                <c:pt idx="27726">
                  <c:v>29.936421255728984</c:v>
                </c:pt>
                <c:pt idx="27727">
                  <c:v>9.2676506031979695</c:v>
                </c:pt>
                <c:pt idx="27728">
                  <c:v>1.5483592652480049</c:v>
                </c:pt>
                <c:pt idx="27729">
                  <c:v>5.4142065766222247</c:v>
                </c:pt>
                <c:pt idx="27730">
                  <c:v>13.646620830952354</c:v>
                </c:pt>
                <c:pt idx="27731">
                  <c:v>6.071046887745509</c:v>
                </c:pt>
                <c:pt idx="27732">
                  <c:v>4.2633172019842496</c:v>
                </c:pt>
                <c:pt idx="27733">
                  <c:v>14.291132472132501</c:v>
                </c:pt>
                <c:pt idx="27734">
                  <c:v>12.80231356560058</c:v>
                </c:pt>
                <c:pt idx="27735">
                  <c:v>16.568263064888981</c:v>
                </c:pt>
                <c:pt idx="27736">
                  <c:v>18.144702770001892</c:v>
                </c:pt>
                <c:pt idx="27737">
                  <c:v>11.576207825100942</c:v>
                </c:pt>
                <c:pt idx="27738">
                  <c:v>13.284004113229994</c:v>
                </c:pt>
                <c:pt idx="27739">
                  <c:v>7.197230709821449</c:v>
                </c:pt>
                <c:pt idx="27740">
                  <c:v>3.7816381335633462</c:v>
                </c:pt>
                <c:pt idx="27741">
                  <c:v>6.321435975518062</c:v>
                </c:pt>
                <c:pt idx="27742">
                  <c:v>3.2561567012979085</c:v>
                </c:pt>
                <c:pt idx="27743">
                  <c:v>5.2704799985122941</c:v>
                </c:pt>
                <c:pt idx="27744">
                  <c:v>2.3365664906750947</c:v>
                </c:pt>
                <c:pt idx="27745">
                  <c:v>0.20323135127962177</c:v>
                </c:pt>
                <c:pt idx="27746">
                  <c:v>1.198035631922393</c:v>
                </c:pt>
                <c:pt idx="27747">
                  <c:v>0.11564499032417513</c:v>
                </c:pt>
                <c:pt idx="27748">
                  <c:v>0.94765802335835259</c:v>
                </c:pt>
                <c:pt idx="27749">
                  <c:v>1.2979690295545998</c:v>
                </c:pt>
                <c:pt idx="27750">
                  <c:v>4.5822050227965603</c:v>
                </c:pt>
                <c:pt idx="27751">
                  <c:v>1.6920846954370836</c:v>
                </c:pt>
                <c:pt idx="27752">
                  <c:v>6.0272651864762983</c:v>
                </c:pt>
                <c:pt idx="27753">
                  <c:v>7.1220028647512752</c:v>
                </c:pt>
                <c:pt idx="27754">
                  <c:v>2.5678679505319582</c:v>
                </c:pt>
                <c:pt idx="27755">
                  <c:v>3.3122946226106889</c:v>
                </c:pt>
                <c:pt idx="27756">
                  <c:v>11.457194834999004</c:v>
                </c:pt>
                <c:pt idx="27757">
                  <c:v>16.493005373876674</c:v>
                </c:pt>
                <c:pt idx="27758">
                  <c:v>17.281167830390562</c:v>
                </c:pt>
                <c:pt idx="27759">
                  <c:v>5.0201023899482538</c:v>
                </c:pt>
                <c:pt idx="27760">
                  <c:v>3.4874558653130689</c:v>
                </c:pt>
                <c:pt idx="27761">
                  <c:v>2.8306155541897851</c:v>
                </c:pt>
                <c:pt idx="27762">
                  <c:v>3.2247197408637551</c:v>
                </c:pt>
                <c:pt idx="27763">
                  <c:v>3.3122946226106889</c:v>
                </c:pt>
                <c:pt idx="27764">
                  <c:v>5.5455746388468814</c:v>
                </c:pt>
                <c:pt idx="27765">
                  <c:v>0.45362032426009036</c:v>
                </c:pt>
                <c:pt idx="27766">
                  <c:v>8.2481866868272178</c:v>
                </c:pt>
                <c:pt idx="27767">
                  <c:v>7.1096558280745166</c:v>
                </c:pt>
                <c:pt idx="27768">
                  <c:v>6.9782877658498599</c:v>
                </c:pt>
                <c:pt idx="27769">
                  <c:v>8.2043935063494935</c:v>
                </c:pt>
                <c:pt idx="27770">
                  <c:v>10.306305460361029</c:v>
                </c:pt>
                <c:pt idx="27771">
                  <c:v>5.3580663594677409</c:v>
                </c:pt>
                <c:pt idx="27772">
                  <c:v>9.9997761554339935</c:v>
                </c:pt>
                <c:pt idx="27773">
                  <c:v>10.875570889737382</c:v>
                </c:pt>
                <c:pt idx="27774">
                  <c:v>4.3509035629396964</c:v>
                </c:pt>
                <c:pt idx="27775">
                  <c:v>3.2123681125035901</c:v>
                </c:pt>
                <c:pt idx="27776">
                  <c:v>0.80393144524842264</c:v>
                </c:pt>
                <c:pt idx="27777">
                  <c:v>3.4436626848353455</c:v>
                </c:pt>
                <c:pt idx="27778">
                  <c:v>2.8743972554589949</c:v>
                </c:pt>
                <c:pt idx="27779">
                  <c:v>1.2103941478076663</c:v>
                </c:pt>
                <c:pt idx="27780">
                  <c:v>1.8110965376181696</c:v>
                </c:pt>
                <c:pt idx="27781">
                  <c:v>1.3294105816721578</c:v>
                </c:pt>
                <c:pt idx="27782">
                  <c:v>6.1900679132934053</c:v>
                </c:pt>
                <c:pt idx="27783">
                  <c:v>5.3142731789900175</c:v>
                </c:pt>
                <c:pt idx="27784">
                  <c:v>0.40982714378236712</c:v>
                </c:pt>
                <c:pt idx="27785">
                  <c:v>2.3489250065603677</c:v>
                </c:pt>
                <c:pt idx="27786">
                  <c:v>1.8234527576617403</c:v>
                </c:pt>
                <c:pt idx="27787">
                  <c:v>4.2318825373918001</c:v>
                </c:pt>
                <c:pt idx="27788">
                  <c:v>1.3294105816721578</c:v>
                </c:pt>
                <c:pt idx="27789">
                  <c:v>1.6920846954370836</c:v>
                </c:pt>
                <c:pt idx="27790">
                  <c:v>1.4731302722569799</c:v>
                </c:pt>
                <c:pt idx="27791">
                  <c:v>1.6482915149593602</c:v>
                </c:pt>
                <c:pt idx="27792">
                  <c:v>3.0809989023580822</c:v>
                </c:pt>
                <c:pt idx="27793">
                  <c:v>3.9130061957880025</c:v>
                </c:pt>
                <c:pt idx="27794">
                  <c:v>2.8070154494075697E-2</c:v>
                </c:pt>
                <c:pt idx="27795">
                  <c:v>1.7673068009030002</c:v>
                </c:pt>
                <c:pt idx="27796">
                  <c:v>1.6482915149593602</c:v>
                </c:pt>
                <c:pt idx="27797">
                  <c:v>0.46596747572893543</c:v>
                </c:pt>
                <c:pt idx="27798">
                  <c:v>3.2685129213414785</c:v>
                </c:pt>
                <c:pt idx="27799">
                  <c:v>2.3489250065603677</c:v>
                </c:pt>
                <c:pt idx="27800">
                  <c:v>4.0129281142116957</c:v>
                </c:pt>
                <c:pt idx="27801">
                  <c:v>7.7350626225262022</c:v>
                </c:pt>
                <c:pt idx="27802">
                  <c:v>7.1657960452289986</c:v>
                </c:pt>
                <c:pt idx="27803">
                  <c:v>1.9110276394086738</c:v>
                </c:pt>
                <c:pt idx="27804">
                  <c:v>14.128403212249877</c:v>
                </c:pt>
                <c:pt idx="27805">
                  <c:v>12.508112930616678</c:v>
                </c:pt>
                <c:pt idx="27806">
                  <c:v>2.0738349579091859</c:v>
                </c:pt>
                <c:pt idx="27807">
                  <c:v>1.9424657477636782</c:v>
                </c:pt>
                <c:pt idx="27808">
                  <c:v>0.80393144524842264</c:v>
                </c:pt>
                <c:pt idx="27809">
                  <c:v>4.876375811838324</c:v>
                </c:pt>
                <c:pt idx="27810">
                  <c:v>2.1299820625887773</c:v>
                </c:pt>
                <c:pt idx="27811">
                  <c:v>11.369608474043558</c:v>
                </c:pt>
                <c:pt idx="27812">
                  <c:v>8.3481200844594241</c:v>
                </c:pt>
                <c:pt idx="27813">
                  <c:v>3.3560878030884123</c:v>
                </c:pt>
                <c:pt idx="27814">
                  <c:v>9.1677631223998155</c:v>
                </c:pt>
                <c:pt idx="27815">
                  <c:v>20.202810064327188</c:v>
                </c:pt>
                <c:pt idx="27816">
                  <c:v>12.758531864331365</c:v>
                </c:pt>
                <c:pt idx="27817">
                  <c:v>3.6940517726078994</c:v>
                </c:pt>
                <c:pt idx="27818">
                  <c:v>11.838943949550258</c:v>
                </c:pt>
                <c:pt idx="27819">
                  <c:v>13.634326598634756</c:v>
                </c:pt>
                <c:pt idx="27820">
                  <c:v>10.963145771484314</c:v>
                </c:pt>
                <c:pt idx="27821">
                  <c:v>9.2553494833552623</c:v>
                </c:pt>
                <c:pt idx="27822">
                  <c:v>8.5109228112765312</c:v>
                </c:pt>
                <c:pt idx="27823">
                  <c:v>9.1677631223998155</c:v>
                </c:pt>
                <c:pt idx="27824">
                  <c:v>3.9567878970572132</c:v>
                </c:pt>
                <c:pt idx="27825">
                  <c:v>4.4070437800941802</c:v>
                </c:pt>
                <c:pt idx="27826">
                  <c:v>7.4723253501560363</c:v>
                </c:pt>
                <c:pt idx="27827">
                  <c:v>8.0853724808015972</c:v>
                </c:pt>
                <c:pt idx="27828">
                  <c:v>7.9540044185769405</c:v>
                </c:pt>
                <c:pt idx="27829">
                  <c:v>6.2462081304478883</c:v>
                </c:pt>
                <c:pt idx="27830">
                  <c:v>7.2095788944190611</c:v>
                </c:pt>
                <c:pt idx="27831">
                  <c:v>6.6403123171218592</c:v>
                </c:pt>
                <c:pt idx="27832">
                  <c:v>1.6482915149593602</c:v>
                </c:pt>
                <c:pt idx="27833">
                  <c:v>0.68492189890903887</c:v>
                </c:pt>
                <c:pt idx="27834">
                  <c:v>0.86007166240290611</c:v>
                </c:pt>
                <c:pt idx="27835">
                  <c:v>3.7378449530856228</c:v>
                </c:pt>
                <c:pt idx="27836">
                  <c:v>4.2633172019842496</c:v>
                </c:pt>
                <c:pt idx="27837">
                  <c:v>1.6482915149593602</c:v>
                </c:pt>
                <c:pt idx="27838">
                  <c:v>1.7796595771840169</c:v>
                </c:pt>
                <c:pt idx="27839">
                  <c:v>3.6188239275377261</c:v>
                </c:pt>
                <c:pt idx="27840">
                  <c:v>8.0415907795323864</c:v>
                </c:pt>
                <c:pt idx="27841">
                  <c:v>3.3122946226106889</c:v>
                </c:pt>
                <c:pt idx="27842">
                  <c:v>2.5678679505319582</c:v>
                </c:pt>
                <c:pt idx="27843">
                  <c:v>0.14709101933305341</c:v>
                </c:pt>
                <c:pt idx="27844">
                  <c:v>3.7064102884931724</c:v>
                </c:pt>
                <c:pt idx="27845">
                  <c:v>3.7501919897623823</c:v>
                </c:pt>
                <c:pt idx="27846">
                  <c:v>3.8254198348325561</c:v>
                </c:pt>
                <c:pt idx="27847">
                  <c:v>4.3946852642089071</c:v>
                </c:pt>
                <c:pt idx="27848">
                  <c:v>3.6502700713386891</c:v>
                </c:pt>
                <c:pt idx="27849">
                  <c:v>1.3732003183873274</c:v>
                </c:pt>
                <c:pt idx="27850">
                  <c:v>1.9424657477636782</c:v>
                </c:pt>
                <c:pt idx="27851">
                  <c:v>1.6797273274726614</c:v>
                </c:pt>
                <c:pt idx="27852">
                  <c:v>3.7378449530856228</c:v>
                </c:pt>
                <c:pt idx="27853">
                  <c:v>0.89151780620386945</c:v>
                </c:pt>
                <c:pt idx="27854">
                  <c:v>1.1228076720601343</c:v>
                </c:pt>
                <c:pt idx="27855">
                  <c:v>1.7673068009030002</c:v>
                </c:pt>
                <c:pt idx="27856">
                  <c:v>0.50976065620665878</c:v>
                </c:pt>
                <c:pt idx="27857">
                  <c:v>4.0881559592818695</c:v>
                </c:pt>
                <c:pt idx="27858">
                  <c:v>1.3294105816721578</c:v>
                </c:pt>
                <c:pt idx="27859">
                  <c:v>0.62877020254604254</c:v>
                </c:pt>
                <c:pt idx="27860">
                  <c:v>0.49740202552930057</c:v>
                </c:pt>
                <c:pt idx="27861">
                  <c:v>4.482271625164354</c:v>
                </c:pt>
                <c:pt idx="27862">
                  <c:v>1.5483592652480049</c:v>
                </c:pt>
                <c:pt idx="27863">
                  <c:v>1.4607797918176659</c:v>
                </c:pt>
                <c:pt idx="27864">
                  <c:v>1.5483592652480049</c:v>
                </c:pt>
                <c:pt idx="27865">
                  <c:v>2.8182604820670658</c:v>
                </c:pt>
                <c:pt idx="27866">
                  <c:v>1.9862554844788474</c:v>
                </c:pt>
                <c:pt idx="27867">
                  <c:v>1.3732003183873274</c:v>
                </c:pt>
                <c:pt idx="27868">
                  <c:v>1.0228858684285262</c:v>
                </c:pt>
                <c:pt idx="27869">
                  <c:v>0.94765802335835259</c:v>
                </c:pt>
                <c:pt idx="27870">
                  <c:v>3.7501919897623823</c:v>
                </c:pt>
                <c:pt idx="27871">
                  <c:v>0.59733553795359229</c:v>
                </c:pt>
                <c:pt idx="27872">
                  <c:v>7.1863334971799017E-2</c:v>
                </c:pt>
                <c:pt idx="27873">
                  <c:v>3.049558498161375</c:v>
                </c:pt>
                <c:pt idx="27874">
                  <c:v>1.6359375907574925</c:v>
                </c:pt>
                <c:pt idx="27875">
                  <c:v>2.730681008636727</c:v>
                </c:pt>
                <c:pt idx="27876">
                  <c:v>1.5483592652480049</c:v>
                </c:pt>
                <c:pt idx="27877">
                  <c:v>1.6359375907574925</c:v>
                </c:pt>
                <c:pt idx="27878">
                  <c:v>0.72870360017824909</c:v>
                </c:pt>
                <c:pt idx="27879">
                  <c:v>2.4678886360656986</c:v>
                </c:pt>
                <c:pt idx="27880">
                  <c:v>0.19087272060226354</c:v>
                </c:pt>
                <c:pt idx="27881">
                  <c:v>3.1685783757884209</c:v>
                </c:pt>
                <c:pt idx="27882">
                  <c:v>1.1228076720601343</c:v>
                </c:pt>
                <c:pt idx="27883">
                  <c:v>6.9468427699697477</c:v>
                </c:pt>
                <c:pt idx="27884">
                  <c:v>2.7868223737120617</c:v>
                </c:pt>
                <c:pt idx="27885">
                  <c:v>3.5188951215889239</c:v>
                </c:pt>
                <c:pt idx="27886">
                  <c:v>4.307110382461973</c:v>
                </c:pt>
                <c:pt idx="27887">
                  <c:v>1.6044983344816368</c:v>
                </c:pt>
                <c:pt idx="27888">
                  <c:v>1.198035631922393</c:v>
                </c:pt>
                <c:pt idx="27889">
                  <c:v>2.9181904359367183</c:v>
                </c:pt>
                <c:pt idx="27890">
                  <c:v>2.6992474919651279</c:v>
                </c:pt>
                <c:pt idx="27891">
                  <c:v>4.0881559592818695</c:v>
                </c:pt>
                <c:pt idx="27892">
                  <c:v>2.7430291932343382</c:v>
                </c:pt>
                <c:pt idx="27893">
                  <c:v>0.50976065620665878</c:v>
                </c:pt>
                <c:pt idx="27894">
                  <c:v>2.7744707453518962</c:v>
                </c:pt>
                <c:pt idx="27895">
                  <c:v>1.8672344589309504</c:v>
                </c:pt>
                <c:pt idx="27896">
                  <c:v>3.7501919897623823</c:v>
                </c:pt>
                <c:pt idx="27897">
                  <c:v>15.529670195451892</c:v>
                </c:pt>
                <c:pt idx="27898">
                  <c:v>17.062259324044511</c:v>
                </c:pt>
                <c:pt idx="27899">
                  <c:v>17.062259324044511</c:v>
                </c:pt>
                <c:pt idx="27900">
                  <c:v>10.712768162920273</c:v>
                </c:pt>
                <c:pt idx="27901">
                  <c:v>3.7378449530856228</c:v>
                </c:pt>
                <c:pt idx="27902">
                  <c:v>9.4305107260576424</c:v>
                </c:pt>
                <c:pt idx="27903">
                  <c:v>12.889899926556023</c:v>
                </c:pt>
                <c:pt idx="27904">
                  <c:v>12.364416198448884</c:v>
                </c:pt>
                <c:pt idx="27905">
                  <c:v>10.481455223854896</c:v>
                </c:pt>
                <c:pt idx="27906">
                  <c:v>8.9926133589059489</c:v>
                </c:pt>
                <c:pt idx="27907">
                  <c:v>7.6351280769731442</c:v>
                </c:pt>
                <c:pt idx="27908">
                  <c:v>8.729865755248122</c:v>
                </c:pt>
                <c:pt idx="27909">
                  <c:v>5.6645956643947786</c:v>
                </c:pt>
                <c:pt idx="27910">
                  <c:v>5.8397454278886451</c:v>
                </c:pt>
                <c:pt idx="27911">
                  <c:v>7.5037600147484866</c:v>
                </c:pt>
                <c:pt idx="27912">
                  <c:v>5.6645956643947786</c:v>
                </c:pt>
                <c:pt idx="27913">
                  <c:v>3.8254198348325561</c:v>
                </c:pt>
                <c:pt idx="27914">
                  <c:v>1.7358663967062937</c:v>
                </c:pt>
                <c:pt idx="27915">
                  <c:v>4.6259867240657702</c:v>
                </c:pt>
                <c:pt idx="27916">
                  <c:v>9.048753576060431</c:v>
                </c:pt>
                <c:pt idx="27917">
                  <c:v>9.8807562778069471</c:v>
                </c:pt>
                <c:pt idx="27918">
                  <c:v>8.3043269039817016</c:v>
                </c:pt>
                <c:pt idx="27919">
                  <c:v>5.6769427010715381</c:v>
                </c:pt>
                <c:pt idx="27920">
                  <c:v>3.8377783507178291</c:v>
                </c:pt>
                <c:pt idx="27921">
                  <c:v>8.172958841757044</c:v>
                </c:pt>
                <c:pt idx="27922">
                  <c:v>1.2541873282853895</c:v>
                </c:pt>
                <c:pt idx="27923">
                  <c:v>4.701214569135943</c:v>
                </c:pt>
                <c:pt idx="27924">
                  <c:v>5.7083773656639885</c:v>
                </c:pt>
                <c:pt idx="27925">
                  <c:v>6.8469082244166897</c:v>
                </c:pt>
                <c:pt idx="27926">
                  <c:v>8.6422908735011887</c:v>
                </c:pt>
                <c:pt idx="27927">
                  <c:v>9.3429243651021974</c:v>
                </c:pt>
                <c:pt idx="27928">
                  <c:v>9.5618787882823</c:v>
                </c:pt>
                <c:pt idx="27929">
                  <c:v>11.488621464145496</c:v>
                </c:pt>
                <c:pt idx="27930">
                  <c:v>12.452002559404329</c:v>
                </c:pt>
                <c:pt idx="27931">
                  <c:v>6.9344945853721365</c:v>
                </c:pt>
                <c:pt idx="27932">
                  <c:v>0.59733553795359229</c:v>
                </c:pt>
                <c:pt idx="27933">
                  <c:v>7.2095788944190611</c:v>
                </c:pt>
                <c:pt idx="27934">
                  <c:v>18.507376883766817</c:v>
                </c:pt>
                <c:pt idx="27935">
                  <c:v>21.879164800338685</c:v>
                </c:pt>
                <c:pt idx="27936">
                  <c:v>22.229395452075337</c:v>
                </c:pt>
                <c:pt idx="27937">
                  <c:v>11.632364113147345</c:v>
                </c:pt>
                <c:pt idx="27938">
                  <c:v>4.8887228485150835</c:v>
                </c:pt>
                <c:pt idx="27939">
                  <c:v>0.24702453175734512</c:v>
                </c:pt>
                <c:pt idx="27940">
                  <c:v>2.3927181870380907</c:v>
                </c:pt>
                <c:pt idx="27941">
                  <c:v>1.5169234527347033</c:v>
                </c:pt>
                <c:pt idx="27942">
                  <c:v>2.7744707453518962</c:v>
                </c:pt>
                <c:pt idx="27943">
                  <c:v>3.8692130153102799</c:v>
                </c:pt>
                <c:pt idx="27944">
                  <c:v>8.160600325871771</c:v>
                </c:pt>
                <c:pt idx="27945">
                  <c:v>4.6136396873890106</c:v>
                </c:pt>
                <c:pt idx="27946">
                  <c:v>2.9058399554974046</c:v>
                </c:pt>
                <c:pt idx="27947">
                  <c:v>3.2123681125035901</c:v>
                </c:pt>
                <c:pt idx="27948">
                  <c:v>0.89151780620386945</c:v>
                </c:pt>
                <c:pt idx="27949">
                  <c:v>5.533227602170121</c:v>
                </c:pt>
                <c:pt idx="27950">
                  <c:v>8.5547159917542537</c:v>
                </c:pt>
                <c:pt idx="27951">
                  <c:v>8.686084053978913</c:v>
                </c:pt>
                <c:pt idx="27952">
                  <c:v>5.1391119362876374</c:v>
                </c:pt>
                <c:pt idx="27953">
                  <c:v>4.2195355007150406</c:v>
                </c:pt>
                <c:pt idx="27954">
                  <c:v>1.5045695285328353</c:v>
                </c:pt>
                <c:pt idx="27955">
                  <c:v>1.2418288124001164</c:v>
                </c:pt>
                <c:pt idx="27956">
                  <c:v>5.4579997570999472</c:v>
                </c:pt>
                <c:pt idx="27957">
                  <c:v>10.493859656574223</c:v>
                </c:pt>
                <c:pt idx="27958">
                  <c:v>17.14984568499996</c:v>
                </c:pt>
                <c:pt idx="27959">
                  <c:v>6.6403123171218592</c:v>
                </c:pt>
                <c:pt idx="27960">
                  <c:v>5.7083773656639885</c:v>
                </c:pt>
                <c:pt idx="27961">
                  <c:v>11.926518831297189</c:v>
                </c:pt>
                <c:pt idx="27962">
                  <c:v>12.8461067460783</c:v>
                </c:pt>
                <c:pt idx="27963">
                  <c:v>19.020451587471225</c:v>
                </c:pt>
                <c:pt idx="27964">
                  <c:v>19.764878259549956</c:v>
                </c:pt>
                <c:pt idx="27965">
                  <c:v>15.648663670899357</c:v>
                </c:pt>
                <c:pt idx="27966">
                  <c:v>6.5841720999673763</c:v>
                </c:pt>
                <c:pt idx="27967">
                  <c:v>1.5723025983647637E-2</c:v>
                </c:pt>
                <c:pt idx="27968">
                  <c:v>14.084552635729588</c:v>
                </c:pt>
                <c:pt idx="27969">
                  <c:v>27.703141239492794</c:v>
                </c:pt>
                <c:pt idx="27970">
                  <c:v>37.512010121906897</c:v>
                </c:pt>
                <c:pt idx="27971">
                  <c:v>41.978570154379284</c:v>
                </c:pt>
                <c:pt idx="27972">
                  <c:v>14.084552635729588</c:v>
                </c:pt>
                <c:pt idx="27973">
                  <c:v>1.3855553905100464</c:v>
                </c:pt>
                <c:pt idx="27974">
                  <c:v>9.6932468505069558</c:v>
                </c:pt>
                <c:pt idx="27975">
                  <c:v>13.984637604831002</c:v>
                </c:pt>
                <c:pt idx="27976">
                  <c:v>12.627152322898198</c:v>
                </c:pt>
                <c:pt idx="27977">
                  <c:v>15.298318227077571</c:v>
                </c:pt>
                <c:pt idx="27978">
                  <c:v>19.15177373286183</c:v>
                </c:pt>
                <c:pt idx="27979">
                  <c:v>24.669370096799572</c:v>
                </c:pt>
                <c:pt idx="27980">
                  <c:v>23.049079815166376</c:v>
                </c:pt>
                <c:pt idx="27981">
                  <c:v>16.83102214775532</c:v>
                </c:pt>
                <c:pt idx="27982">
                  <c:v>14.55389155499884</c:v>
                </c:pt>
                <c:pt idx="27983">
                  <c:v>5.1829051167653617</c:v>
                </c:pt>
                <c:pt idx="27984">
                  <c:v>3.9691464129424863</c:v>
                </c:pt>
                <c:pt idx="27985">
                  <c:v>22.798764194328307</c:v>
                </c:pt>
                <c:pt idx="27986">
                  <c:v>33.570968255167195</c:v>
                </c:pt>
                <c:pt idx="27987">
                  <c:v>39.219886764495541</c:v>
                </c:pt>
                <c:pt idx="27988">
                  <c:v>28.447567911571525</c:v>
                </c:pt>
                <c:pt idx="27989">
                  <c:v>16.186510506575178</c:v>
                </c:pt>
                <c:pt idx="27990">
                  <c:v>0.68492189890903887</c:v>
                </c:pt>
                <c:pt idx="27991">
                  <c:v>6.102493031546472</c:v>
                </c:pt>
                <c:pt idx="27992">
                  <c:v>8.4233479295295979</c:v>
                </c:pt>
                <c:pt idx="27993">
                  <c:v>10.17492591892786</c:v>
                </c:pt>
                <c:pt idx="27994">
                  <c:v>11.00693895196204</c:v>
                </c:pt>
                <c:pt idx="27995">
                  <c:v>12.758531864331365</c:v>
                </c:pt>
                <c:pt idx="27996">
                  <c:v>11.357249958158285</c:v>
                </c:pt>
                <c:pt idx="27997">
                  <c:v>11.970312011774913</c:v>
                </c:pt>
                <c:pt idx="27998">
                  <c:v>6.7155401621920321</c:v>
                </c:pt>
                <c:pt idx="27999">
                  <c:v>8.6422908735011887</c:v>
                </c:pt>
                <c:pt idx="28000">
                  <c:v>8.3795547490518754</c:v>
                </c:pt>
                <c:pt idx="28001">
                  <c:v>8.8612338174727778</c:v>
                </c:pt>
                <c:pt idx="28002">
                  <c:v>2.0738349579091859</c:v>
                </c:pt>
                <c:pt idx="28003">
                  <c:v>0.37839259398200198</c:v>
                </c:pt>
                <c:pt idx="28004">
                  <c:v>1.6359375907574925</c:v>
                </c:pt>
                <c:pt idx="28005">
                  <c:v>4.5698465069112872</c:v>
                </c:pt>
                <c:pt idx="28006">
                  <c:v>2.0300452211940168</c:v>
                </c:pt>
                <c:pt idx="28007">
                  <c:v>8.3919029336494848</c:v>
                </c:pt>
                <c:pt idx="28008">
                  <c:v>7.3847389892005904</c:v>
                </c:pt>
                <c:pt idx="28009">
                  <c:v>2.261350124813434</c:v>
                </c:pt>
                <c:pt idx="28010">
                  <c:v>0.36603396330464372</c:v>
                </c:pt>
                <c:pt idx="28011">
                  <c:v>3.4751053848737556</c:v>
                </c:pt>
                <c:pt idx="28012">
                  <c:v>0.94765802335835259</c:v>
                </c:pt>
                <c:pt idx="28013">
                  <c:v>9.3115011797182596</c:v>
                </c:pt>
                <c:pt idx="28014">
                  <c:v>5.4579997570999472</c:v>
                </c:pt>
                <c:pt idx="28015">
                  <c:v>1.5483592652480049</c:v>
                </c:pt>
                <c:pt idx="28016">
                  <c:v>1.8548862743333394</c:v>
                </c:pt>
                <c:pt idx="28017">
                  <c:v>1.3732003183873274</c:v>
                </c:pt>
                <c:pt idx="28018">
                  <c:v>1.8110965376181696</c:v>
                </c:pt>
                <c:pt idx="28019">
                  <c:v>2.5678679505319582</c:v>
                </c:pt>
                <c:pt idx="28020">
                  <c:v>2.4802930687850244</c:v>
                </c:pt>
                <c:pt idx="28021">
                  <c:v>1.5045695285328353</c:v>
                </c:pt>
                <c:pt idx="28022">
                  <c:v>13.121217457304807</c:v>
                </c:pt>
                <c:pt idx="28023">
                  <c:v>24.637848190222421</c:v>
                </c:pt>
                <c:pt idx="28024">
                  <c:v>13.690471407472643</c:v>
                </c:pt>
                <c:pt idx="28025">
                  <c:v>1.7796595771840169</c:v>
                </c:pt>
                <c:pt idx="28026">
                  <c:v>6.2776427950403395</c:v>
                </c:pt>
                <c:pt idx="28027">
                  <c:v>12.758531864331365</c:v>
                </c:pt>
                <c:pt idx="28028">
                  <c:v>9.3429243651021974</c:v>
                </c:pt>
                <c:pt idx="28029">
                  <c:v>7.7227029587200775</c:v>
                </c:pt>
                <c:pt idx="28030">
                  <c:v>2.0738349579091859</c:v>
                </c:pt>
                <c:pt idx="28031">
                  <c:v>10.306305460361029</c:v>
                </c:pt>
                <c:pt idx="28032">
                  <c:v>16.611998849324138</c:v>
                </c:pt>
                <c:pt idx="28033">
                  <c:v>8.2919683880964286</c:v>
                </c:pt>
                <c:pt idx="28034">
                  <c:v>0.33459941350427863</c:v>
                </c:pt>
                <c:pt idx="28035">
                  <c:v>1.2856208449569886</c:v>
                </c:pt>
                <c:pt idx="28036">
                  <c:v>10.087351037180927</c:v>
                </c:pt>
                <c:pt idx="28037">
                  <c:v>8.2919683880964286</c:v>
                </c:pt>
                <c:pt idx="28038">
                  <c:v>4.713573085021217</c:v>
                </c:pt>
                <c:pt idx="28039">
                  <c:v>32.169701271965181</c:v>
                </c:pt>
                <c:pt idx="28040">
                  <c:v>32.257287632920622</c:v>
                </c:pt>
                <c:pt idx="28041">
                  <c:v>22.711177833372858</c:v>
                </c:pt>
                <c:pt idx="28042">
                  <c:v>22.886350555283752</c:v>
                </c:pt>
                <c:pt idx="28043">
                  <c:v>2.7868223737120617</c:v>
                </c:pt>
                <c:pt idx="28044">
                  <c:v>14.510155770563681</c:v>
                </c:pt>
                <c:pt idx="28045">
                  <c:v>24.800692242190177</c:v>
                </c:pt>
                <c:pt idx="28046">
                  <c:v>24.100116146631734</c:v>
                </c:pt>
                <c:pt idx="28047">
                  <c:v>19.15177373286183</c:v>
                </c:pt>
                <c:pt idx="28048">
                  <c:v>16.743435786799875</c:v>
                </c:pt>
                <c:pt idx="28049">
                  <c:v>13.327797293707718</c:v>
                </c:pt>
                <c:pt idx="28050">
                  <c:v>0.50976065620665878</c:v>
                </c:pt>
                <c:pt idx="28051">
                  <c:v>19.645884784102488</c:v>
                </c:pt>
                <c:pt idx="28052">
                  <c:v>18.857607535503469</c:v>
                </c:pt>
                <c:pt idx="28053">
                  <c:v>8.3043269039817016</c:v>
                </c:pt>
                <c:pt idx="28054">
                  <c:v>7.9416573819001819</c:v>
                </c:pt>
                <c:pt idx="28055">
                  <c:v>8.3795547490518754</c:v>
                </c:pt>
                <c:pt idx="28056">
                  <c:v>15.999009114721144</c:v>
                </c:pt>
                <c:pt idx="28057">
                  <c:v>16.086595475676589</c:v>
                </c:pt>
                <c:pt idx="28058">
                  <c:v>6.1900679132934053</c:v>
                </c:pt>
                <c:pt idx="28059">
                  <c:v>6.3652291559957854</c:v>
                </c:pt>
                <c:pt idx="28060">
                  <c:v>10.656616466557278</c:v>
                </c:pt>
                <c:pt idx="28061">
                  <c:v>9.3990886885945564</c:v>
                </c:pt>
                <c:pt idx="28062">
                  <c:v>29.104408222694811</c:v>
                </c:pt>
                <c:pt idx="28063">
                  <c:v>18.901458112023757</c:v>
                </c:pt>
                <c:pt idx="28064">
                  <c:v>16.493005373876674</c:v>
                </c:pt>
                <c:pt idx="28065">
                  <c:v>6.8592667403019627</c:v>
                </c:pt>
                <c:pt idx="28066">
                  <c:v>1.5921490019631743</c:v>
                </c:pt>
                <c:pt idx="28067">
                  <c:v>3.1247886390732513</c:v>
                </c:pt>
                <c:pt idx="28068">
                  <c:v>7.54755319522621</c:v>
                </c:pt>
                <c:pt idx="28069">
                  <c:v>7.6351280769731442</c:v>
                </c:pt>
                <c:pt idx="28070">
                  <c:v>7.8540710209447333</c:v>
                </c:pt>
                <c:pt idx="28071">
                  <c:v>8.686084053978913</c:v>
                </c:pt>
                <c:pt idx="28072">
                  <c:v>6.8031265231474807</c:v>
                </c:pt>
                <c:pt idx="28073">
                  <c:v>5.4456412412146751</c:v>
                </c:pt>
                <c:pt idx="28074">
                  <c:v>6.8907014048944131</c:v>
                </c:pt>
                <c:pt idx="28075">
                  <c:v>4.2633172019842496</c:v>
                </c:pt>
                <c:pt idx="28076">
                  <c:v>1.5921490019631743</c:v>
                </c:pt>
                <c:pt idx="28077">
                  <c:v>4.4070437800941802</c:v>
                </c:pt>
                <c:pt idx="28078">
                  <c:v>9.2676506031979695</c:v>
                </c:pt>
                <c:pt idx="28079">
                  <c:v>11.50092717567161</c:v>
                </c:pt>
                <c:pt idx="28080">
                  <c:v>4.1005144751671425</c:v>
                </c:pt>
                <c:pt idx="28081">
                  <c:v>3.6188239275377261</c:v>
                </c:pt>
                <c:pt idx="28082">
                  <c:v>5.3580663594677409</c:v>
                </c:pt>
                <c:pt idx="28083">
                  <c:v>7.5913348964954208</c:v>
                </c:pt>
                <c:pt idx="28084">
                  <c:v>3.8692130153102799</c:v>
                </c:pt>
                <c:pt idx="28085">
                  <c:v>7.1657960452289986</c:v>
                </c:pt>
                <c:pt idx="28086">
                  <c:v>3.0057653176836516</c:v>
                </c:pt>
                <c:pt idx="28087">
                  <c:v>10.17492591892786</c:v>
                </c:pt>
                <c:pt idx="28088">
                  <c:v>5.1829051167653617</c:v>
                </c:pt>
                <c:pt idx="28089">
                  <c:v>8.172958841757044</c:v>
                </c:pt>
                <c:pt idx="28090">
                  <c:v>26.477046978201674</c:v>
                </c:pt>
                <c:pt idx="28091">
                  <c:v>22.754913617808015</c:v>
                </c:pt>
                <c:pt idx="28092">
                  <c:v>11.444836319113731</c:v>
                </c:pt>
                <c:pt idx="28093">
                  <c:v>21.604077047529202</c:v>
                </c:pt>
                <c:pt idx="28094">
                  <c:v>6.496597218220443</c:v>
                </c:pt>
                <c:pt idx="28095">
                  <c:v>2.5240862492627478</c:v>
                </c:pt>
                <c:pt idx="28096">
                  <c:v>3.6502700713386891</c:v>
                </c:pt>
                <c:pt idx="28097">
                  <c:v>7.7664961391978009</c:v>
                </c:pt>
                <c:pt idx="28098">
                  <c:v>0.58498838648474727</c:v>
                </c:pt>
                <c:pt idx="28099">
                  <c:v>11.150699967697507</c:v>
                </c:pt>
                <c:pt idx="28100">
                  <c:v>14.303461142075639</c:v>
                </c:pt>
                <c:pt idx="28101">
                  <c:v>17.062259324044511</c:v>
                </c:pt>
                <c:pt idx="28102">
                  <c:v>23.7182487962328</c:v>
                </c:pt>
                <c:pt idx="28103">
                  <c:v>5.3704133961445013</c:v>
                </c:pt>
                <c:pt idx="28104">
                  <c:v>11.401043138636009</c:v>
                </c:pt>
                <c:pt idx="28105">
                  <c:v>18.757692504604883</c:v>
                </c:pt>
                <c:pt idx="28106">
                  <c:v>16.918493716625637</c:v>
                </c:pt>
                <c:pt idx="28107">
                  <c:v>17.137517015056819</c:v>
                </c:pt>
                <c:pt idx="28108">
                  <c:v>19.808614043985113</c:v>
                </c:pt>
                <c:pt idx="28109">
                  <c:v>16.87475793219048</c:v>
                </c:pt>
                <c:pt idx="28110">
                  <c:v>15.648663670899357</c:v>
                </c:pt>
                <c:pt idx="28111">
                  <c:v>11.53241464462322</c:v>
                </c:pt>
                <c:pt idx="28112">
                  <c:v>8.5109228112765312</c:v>
                </c:pt>
                <c:pt idx="28113">
                  <c:v>10.668917586399985</c:v>
                </c:pt>
                <c:pt idx="28114">
                  <c:v>22.010486945729284</c:v>
                </c:pt>
                <c:pt idx="28115">
                  <c:v>18.857607535503469</c:v>
                </c:pt>
                <c:pt idx="28116">
                  <c:v>13.077366880784517</c:v>
                </c:pt>
                <c:pt idx="28117">
                  <c:v>4.4946186618411144</c:v>
                </c:pt>
                <c:pt idx="28118">
                  <c:v>0.27845908155771026</c:v>
                </c:pt>
                <c:pt idx="28119">
                  <c:v>2.9496296922125733</c:v>
                </c:pt>
                <c:pt idx="28120">
                  <c:v>0.76014974397921253</c:v>
                </c:pt>
                <c:pt idx="28121">
                  <c:v>3.3437361747282472</c:v>
                </c:pt>
                <c:pt idx="28122">
                  <c:v>2.5117392125859879</c:v>
                </c:pt>
                <c:pt idx="28123">
                  <c:v>1.7796595771840169</c:v>
                </c:pt>
                <c:pt idx="28124">
                  <c:v>1.7796595771840169</c:v>
                </c:pt>
                <c:pt idx="28125">
                  <c:v>4.0443742580126596</c:v>
                </c:pt>
                <c:pt idx="28126">
                  <c:v>7.5037600147484866</c:v>
                </c:pt>
                <c:pt idx="28127">
                  <c:v>14.597742131519128</c:v>
                </c:pt>
                <c:pt idx="28128">
                  <c:v>12.057886893521847</c:v>
                </c:pt>
                <c:pt idx="28129">
                  <c:v>4.0881559592818695</c:v>
                </c:pt>
                <c:pt idx="28130">
                  <c:v>7.1220028647512752</c:v>
                </c:pt>
                <c:pt idx="28131">
                  <c:v>4.9325160289928078</c:v>
                </c:pt>
                <c:pt idx="28132">
                  <c:v>0.94765802335835259</c:v>
                </c:pt>
                <c:pt idx="28133">
                  <c:v>4.05672129468942</c:v>
                </c:pt>
                <c:pt idx="28134">
                  <c:v>8.6984310906556708</c:v>
                </c:pt>
                <c:pt idx="28135">
                  <c:v>1.7796595771840169</c:v>
                </c:pt>
                <c:pt idx="28136">
                  <c:v>0.29080623302655528</c:v>
                </c:pt>
                <c:pt idx="28137">
                  <c:v>1.3732003183873274</c:v>
                </c:pt>
                <c:pt idx="28138">
                  <c:v>2.2052041680546943</c:v>
                </c:pt>
                <c:pt idx="28139">
                  <c:v>1.0666675696977364</c:v>
                </c:pt>
                <c:pt idx="28140">
                  <c:v>2.2175569443357106</c:v>
                </c:pt>
                <c:pt idx="28141">
                  <c:v>7.516107051425247</c:v>
                </c:pt>
                <c:pt idx="28142">
                  <c:v>13.602885046517196</c:v>
                </c:pt>
                <c:pt idx="28143">
                  <c:v>8.8297991528803284</c:v>
                </c:pt>
                <c:pt idx="28144">
                  <c:v>3.5750422262685162</c:v>
                </c:pt>
                <c:pt idx="28145">
                  <c:v>1.2541873282853895</c:v>
                </c:pt>
                <c:pt idx="28146">
                  <c:v>3.0372091656429125</c:v>
                </c:pt>
                <c:pt idx="28147">
                  <c:v>7.8978642014224567</c:v>
                </c:pt>
                <c:pt idx="28148">
                  <c:v>13.152636051005336</c:v>
                </c:pt>
                <c:pt idx="28149">
                  <c:v>16.261653405502351</c:v>
                </c:pt>
                <c:pt idx="28150">
                  <c:v>9.9997761554339935</c:v>
                </c:pt>
                <c:pt idx="28151">
                  <c:v>5.5770093034393318</c:v>
                </c:pt>
                <c:pt idx="28152">
                  <c:v>3.9567878970572132</c:v>
                </c:pt>
                <c:pt idx="28153">
                  <c:v>3.2123681125035901</c:v>
                </c:pt>
                <c:pt idx="28154">
                  <c:v>2.0423957016333305</c:v>
                </c:pt>
                <c:pt idx="28155">
                  <c:v>18.901458112023757</c:v>
                </c:pt>
                <c:pt idx="28156">
                  <c:v>26.039115173424438</c:v>
                </c:pt>
                <c:pt idx="28157">
                  <c:v>5.3704133961445013</c:v>
                </c:pt>
                <c:pt idx="28158">
                  <c:v>4.7450077496136673</c:v>
                </c:pt>
                <c:pt idx="28159">
                  <c:v>4.2195355007150406</c:v>
                </c:pt>
                <c:pt idx="28160">
                  <c:v>12.420526569661233</c:v>
                </c:pt>
                <c:pt idx="28161">
                  <c:v>8.172958841757044</c:v>
                </c:pt>
                <c:pt idx="28162">
                  <c:v>4.7888009300913907</c:v>
                </c:pt>
                <c:pt idx="28163">
                  <c:v>7.6351280769731442</c:v>
                </c:pt>
                <c:pt idx="28164">
                  <c:v>0.553542357475869</c:v>
                </c:pt>
                <c:pt idx="28165">
                  <c:v>2.1737637638579872</c:v>
                </c:pt>
                <c:pt idx="28166">
                  <c:v>2.5993117984912186</c:v>
                </c:pt>
                <c:pt idx="28167">
                  <c:v>4.482271625164354</c:v>
                </c:pt>
                <c:pt idx="28168">
                  <c:v>6.0149066705910252</c:v>
                </c:pt>
                <c:pt idx="28169">
                  <c:v>1.3855553905100464</c:v>
                </c:pt>
                <c:pt idx="28170">
                  <c:v>3.1371448591168223</c:v>
                </c:pt>
                <c:pt idx="28171">
                  <c:v>4.7450077496136673</c:v>
                </c:pt>
                <c:pt idx="28172">
                  <c:v>8.160600325871771</c:v>
                </c:pt>
                <c:pt idx="28173">
                  <c:v>4.5698465069112872</c:v>
                </c:pt>
                <c:pt idx="28174">
                  <c:v>2.3365664906750947</c:v>
                </c:pt>
                <c:pt idx="28175">
                  <c:v>7.1534375293437273</c:v>
                </c:pt>
                <c:pt idx="28176">
                  <c:v>8.9926133589059489</c:v>
                </c:pt>
                <c:pt idx="28177">
                  <c:v>7.6789212574508676</c:v>
                </c:pt>
                <c:pt idx="28178">
                  <c:v>13.196429231483062</c:v>
                </c:pt>
                <c:pt idx="28179">
                  <c:v>6.0586998510687478</c:v>
                </c:pt>
                <c:pt idx="28180">
                  <c:v>5.9396788255208524</c:v>
                </c:pt>
                <c:pt idx="28181">
                  <c:v>23.586926650842194</c:v>
                </c:pt>
                <c:pt idx="28182">
                  <c:v>19.864793290448542</c:v>
                </c:pt>
                <c:pt idx="28183">
                  <c:v>4.4508254813633901</c:v>
                </c:pt>
                <c:pt idx="28184">
                  <c:v>9.0363950601751597</c:v>
                </c:pt>
                <c:pt idx="28185">
                  <c:v>7.3285987720461074</c:v>
                </c:pt>
                <c:pt idx="28186">
                  <c:v>10.17492591892786</c:v>
                </c:pt>
                <c:pt idx="28187">
                  <c:v>9.8684080932093377</c:v>
                </c:pt>
                <c:pt idx="28188">
                  <c:v>10.262512279883307</c:v>
                </c:pt>
                <c:pt idx="28189">
                  <c:v>5.0515370545407041</c:v>
                </c:pt>
                <c:pt idx="28190">
                  <c:v>0.67256338302376595</c:v>
                </c:pt>
                <c:pt idx="28191">
                  <c:v>2.5993117984912186</c:v>
                </c:pt>
                <c:pt idx="28192">
                  <c:v>7.7350626225262022</c:v>
                </c:pt>
                <c:pt idx="28193">
                  <c:v>13.909379913818693</c:v>
                </c:pt>
                <c:pt idx="28194">
                  <c:v>9.0049603955827084</c:v>
                </c:pt>
                <c:pt idx="28195">
                  <c:v>0.72870360017824909</c:v>
                </c:pt>
                <c:pt idx="28196">
                  <c:v>5.1829051167653617</c:v>
                </c:pt>
                <c:pt idx="28197">
                  <c:v>5.0515370545407041</c:v>
                </c:pt>
                <c:pt idx="28198">
                  <c:v>0.33459941350427863</c:v>
                </c:pt>
                <c:pt idx="28199">
                  <c:v>2.6431015352063882</c:v>
                </c:pt>
                <c:pt idx="28200">
                  <c:v>1.4169900551024965</c:v>
                </c:pt>
                <c:pt idx="28201">
                  <c:v>0.45362032426009036</c:v>
                </c:pt>
                <c:pt idx="28202">
                  <c:v>2.2489939047698639</c:v>
                </c:pt>
                <c:pt idx="28203">
                  <c:v>6.6717584609228222</c:v>
                </c:pt>
                <c:pt idx="28204">
                  <c:v>10.17492591892786</c:v>
                </c:pt>
                <c:pt idx="28205">
                  <c:v>7.4161736537930398</c:v>
                </c:pt>
                <c:pt idx="28206">
                  <c:v>1.0790259707909244</c:v>
                </c:pt>
                <c:pt idx="28207">
                  <c:v>13.252539602695409</c:v>
                </c:pt>
                <c:pt idx="28208">
                  <c:v>14.522484440506823</c:v>
                </c:pt>
                <c:pt idx="28209">
                  <c:v>21.703992078427788</c:v>
                </c:pt>
                <c:pt idx="28210">
                  <c:v>33.089300665954802</c:v>
                </c:pt>
                <c:pt idx="28211">
                  <c:v>23.543190866407038</c:v>
                </c:pt>
                <c:pt idx="28212">
                  <c:v>2.3051318260826443</c:v>
                </c:pt>
                <c:pt idx="28213">
                  <c:v>4.6574328678667332</c:v>
                </c:pt>
                <c:pt idx="28214">
                  <c:v>6.4090108572649962</c:v>
                </c:pt>
                <c:pt idx="28215">
                  <c:v>6.5403903986981664</c:v>
                </c:pt>
                <c:pt idx="28216">
                  <c:v>9.0363950601751597</c:v>
                </c:pt>
                <c:pt idx="28217">
                  <c:v>11.357249958158285</c:v>
                </c:pt>
                <c:pt idx="28218">
                  <c:v>16.393090342978091</c:v>
                </c:pt>
                <c:pt idx="28219">
                  <c:v>12.408209378926607</c:v>
                </c:pt>
                <c:pt idx="28220">
                  <c:v>7.284805591568384</c:v>
                </c:pt>
                <c:pt idx="28221">
                  <c:v>7.5037600147484866</c:v>
                </c:pt>
                <c:pt idx="28222">
                  <c:v>4.0881559592818695</c:v>
                </c:pt>
                <c:pt idx="28223">
                  <c:v>5.9273317888440928</c:v>
                </c:pt>
                <c:pt idx="28224">
                  <c:v>5.5770093034393318</c:v>
                </c:pt>
                <c:pt idx="28225">
                  <c:v>2.730681008636727</c:v>
                </c:pt>
                <c:pt idx="28226">
                  <c:v>0.11564499032417513</c:v>
                </c:pt>
                <c:pt idx="28227">
                  <c:v>0.19087272060226354</c:v>
                </c:pt>
                <c:pt idx="28228">
                  <c:v>1.2103941478076663</c:v>
                </c:pt>
                <c:pt idx="28229">
                  <c:v>3.7064102884931724</c:v>
                </c:pt>
                <c:pt idx="28230">
                  <c:v>3.8377783507178291</c:v>
                </c:pt>
                <c:pt idx="28231">
                  <c:v>3.1809265603860317</c:v>
                </c:pt>
                <c:pt idx="28232">
                  <c:v>2.1614144313395247</c:v>
                </c:pt>
                <c:pt idx="28233">
                  <c:v>5.3142731789900175</c:v>
                </c:pt>
                <c:pt idx="28234">
                  <c:v>6.8469082244166897</c:v>
                </c:pt>
                <c:pt idx="28235">
                  <c:v>2.7744707453518962</c:v>
                </c:pt>
                <c:pt idx="28236">
                  <c:v>1.198035631922393</c:v>
                </c:pt>
                <c:pt idx="28237">
                  <c:v>5.326620215666777</c:v>
                </c:pt>
                <c:pt idx="28238">
                  <c:v>10.450009080053933</c:v>
                </c:pt>
                <c:pt idx="28239">
                  <c:v>17.762950211688082</c:v>
                </c:pt>
                <c:pt idx="28240">
                  <c:v>18.244617800900475</c:v>
                </c:pt>
                <c:pt idx="28241">
                  <c:v>12.727136229047861</c:v>
                </c:pt>
                <c:pt idx="28242">
                  <c:v>5.107677271695187</c:v>
                </c:pt>
                <c:pt idx="28243">
                  <c:v>0.72870360017824909</c:v>
                </c:pt>
                <c:pt idx="28244">
                  <c:v>4.5822050227965603</c:v>
                </c:pt>
                <c:pt idx="28245">
                  <c:v>1.1104607501754598</c:v>
                </c:pt>
                <c:pt idx="28246">
                  <c:v>6.1900679132934053</c:v>
                </c:pt>
                <c:pt idx="28247">
                  <c:v>4.6574328678667332</c:v>
                </c:pt>
                <c:pt idx="28248">
                  <c:v>7.1096558280745166</c:v>
                </c:pt>
                <c:pt idx="28249">
                  <c:v>6.3652291559957854</c:v>
                </c:pt>
                <c:pt idx="28250">
                  <c:v>12.189254955746502</c:v>
                </c:pt>
                <c:pt idx="28251">
                  <c:v>11.094513833708971</c:v>
                </c:pt>
                <c:pt idx="28252">
                  <c:v>13.853269542606345</c:v>
                </c:pt>
                <c:pt idx="28253">
                  <c:v>9.4742924273268532</c:v>
                </c:pt>
                <c:pt idx="28254">
                  <c:v>10.875570889737382</c:v>
                </c:pt>
                <c:pt idx="28255">
                  <c:v>16.086595475676589</c:v>
                </c:pt>
                <c:pt idx="28256">
                  <c:v>6.0586998510687478</c:v>
                </c:pt>
                <c:pt idx="28257">
                  <c:v>10.493859656574223</c:v>
                </c:pt>
                <c:pt idx="28258">
                  <c:v>17.32501840691085</c:v>
                </c:pt>
                <c:pt idx="28259">
                  <c:v>14.916565668763765</c:v>
                </c:pt>
                <c:pt idx="28260">
                  <c:v>4.4508254813633901</c:v>
                </c:pt>
                <c:pt idx="28261">
                  <c:v>12.332940208705786</c:v>
                </c:pt>
                <c:pt idx="28262">
                  <c:v>7.0782108321944053</c:v>
                </c:pt>
                <c:pt idx="28263">
                  <c:v>3.0809989023580822</c:v>
                </c:pt>
                <c:pt idx="28264">
                  <c:v>7.6351280769731442</c:v>
                </c:pt>
                <c:pt idx="28265">
                  <c:v>4.2318825373918001</c:v>
                </c:pt>
                <c:pt idx="28266">
                  <c:v>9.4428233251088631</c:v>
                </c:pt>
                <c:pt idx="28267">
                  <c:v>5.8083107632961948</c:v>
                </c:pt>
                <c:pt idx="28268">
                  <c:v>6.3775761926725458</c:v>
                </c:pt>
                <c:pt idx="28269">
                  <c:v>6.9782877658498599</c:v>
                </c:pt>
                <c:pt idx="28270">
                  <c:v>0.32225226203543356</c:v>
                </c:pt>
                <c:pt idx="28271">
                  <c:v>7.7788431758745595</c:v>
                </c:pt>
                <c:pt idx="28272">
                  <c:v>0.45362032426009036</c:v>
                </c:pt>
                <c:pt idx="28273">
                  <c:v>8.2919683880964286</c:v>
                </c:pt>
                <c:pt idx="28274">
                  <c:v>11.663782706847876</c:v>
                </c:pt>
                <c:pt idx="28275">
                  <c:v>7.3285987720461074</c:v>
                </c:pt>
                <c:pt idx="28276">
                  <c:v>9.211556302877538</c:v>
                </c:pt>
                <c:pt idx="28277">
                  <c:v>8.729865755248122</c:v>
                </c:pt>
                <c:pt idx="28278">
                  <c:v>8.9926133589059489</c:v>
                </c:pt>
                <c:pt idx="28279">
                  <c:v>11.488621464145496</c:v>
                </c:pt>
                <c:pt idx="28280">
                  <c:v>7.7227029587200775</c:v>
                </c:pt>
                <c:pt idx="28281">
                  <c:v>0.99143960983547785</c:v>
                </c:pt>
                <c:pt idx="28282">
                  <c:v>6.9906348025266203</c:v>
                </c:pt>
                <c:pt idx="28283">
                  <c:v>1.8110965376181696</c:v>
                </c:pt>
                <c:pt idx="28284">
                  <c:v>1.4169900551024965</c:v>
                </c:pt>
                <c:pt idx="28285">
                  <c:v>0.24702453175734512</c:v>
                </c:pt>
                <c:pt idx="28286">
                  <c:v>1.5607051540039136</c:v>
                </c:pt>
                <c:pt idx="28287">
                  <c:v>6.5965306158526502</c:v>
                </c:pt>
                <c:pt idx="28288">
                  <c:v>3.5750422262685162</c:v>
                </c:pt>
                <c:pt idx="28289">
                  <c:v>1.2103941478076663</c:v>
                </c:pt>
                <c:pt idx="28290">
                  <c:v>3.6188239275377261</c:v>
                </c:pt>
                <c:pt idx="28291">
                  <c:v>3.2685129213414785</c:v>
                </c:pt>
                <c:pt idx="28292">
                  <c:v>3.5312490457907924</c:v>
                </c:pt>
                <c:pt idx="28293">
                  <c:v>3.3560878030884123</c:v>
                </c:pt>
                <c:pt idx="28294">
                  <c:v>12.201618063315181</c:v>
                </c:pt>
                <c:pt idx="28295">
                  <c:v>15.266911112585552</c:v>
                </c:pt>
                <c:pt idx="28296">
                  <c:v>5.3704133961445013</c:v>
                </c:pt>
                <c:pt idx="28297">
                  <c:v>1.9862554844788474</c:v>
                </c:pt>
                <c:pt idx="28298">
                  <c:v>4.6574328678667332</c:v>
                </c:pt>
                <c:pt idx="28299">
                  <c:v>7.0220694671190698</c:v>
                </c:pt>
                <c:pt idx="28300">
                  <c:v>5.1391119362876374</c:v>
                </c:pt>
                <c:pt idx="28301">
                  <c:v>4.2633172019842496</c:v>
                </c:pt>
                <c:pt idx="28302">
                  <c:v>3.1247886390732513</c:v>
                </c:pt>
                <c:pt idx="28303">
                  <c:v>2.4678886360656986</c:v>
                </c:pt>
                <c:pt idx="28304">
                  <c:v>0.45362032426009036</c:v>
                </c:pt>
                <c:pt idx="28305">
                  <c:v>1.3855553905100464</c:v>
                </c:pt>
                <c:pt idx="28306">
                  <c:v>0.84772462572614615</c:v>
                </c:pt>
                <c:pt idx="28307">
                  <c:v>1.1542539306531829</c:v>
                </c:pt>
                <c:pt idx="28308">
                  <c:v>1.7673068009030002</c:v>
                </c:pt>
                <c:pt idx="28309">
                  <c:v>4.0443742580126596</c:v>
                </c:pt>
                <c:pt idx="28310">
                  <c:v>0.67256338302376595</c:v>
                </c:pt>
                <c:pt idx="28311">
                  <c:v>2.9058399554974046</c:v>
                </c:pt>
                <c:pt idx="28312">
                  <c:v>2.3365664906750947</c:v>
                </c:pt>
                <c:pt idx="28313">
                  <c:v>1.5045695285328353</c:v>
                </c:pt>
                <c:pt idx="28314">
                  <c:v>4.0443742580126596</c:v>
                </c:pt>
                <c:pt idx="28315">
                  <c:v>6.9782877658498599</c:v>
                </c:pt>
                <c:pt idx="28316">
                  <c:v>1.0228858684285262</c:v>
                </c:pt>
                <c:pt idx="28317">
                  <c:v>0.46596747572893543</c:v>
                </c:pt>
                <c:pt idx="28318">
                  <c:v>0.10329789625137262</c:v>
                </c:pt>
                <c:pt idx="28319">
                  <c:v>3.7939851702401057</c:v>
                </c:pt>
                <c:pt idx="28320">
                  <c:v>7.4285321696783129</c:v>
                </c:pt>
                <c:pt idx="28321">
                  <c:v>6.3337830121948224</c:v>
                </c:pt>
                <c:pt idx="28322">
                  <c:v>2.5240862492627478</c:v>
                </c:pt>
                <c:pt idx="28323">
                  <c:v>0.71635656350148913</c:v>
                </c:pt>
                <c:pt idx="28324">
                  <c:v>5.0077438740629807</c:v>
                </c:pt>
                <c:pt idx="28325">
                  <c:v>2.5993117984912186</c:v>
                </c:pt>
                <c:pt idx="28326">
                  <c:v>0.77249678065597249</c:v>
                </c:pt>
                <c:pt idx="28327">
                  <c:v>0.71635656350148913</c:v>
                </c:pt>
                <c:pt idx="28328">
                  <c:v>0.33459941350427863</c:v>
                </c:pt>
                <c:pt idx="28329">
                  <c:v>5.4456412412146751</c:v>
                </c:pt>
                <c:pt idx="28330">
                  <c:v>9.8684080932093377</c:v>
                </c:pt>
                <c:pt idx="28331">
                  <c:v>6.4528040377427196</c:v>
                </c:pt>
                <c:pt idx="28332">
                  <c:v>4.5822050227965603</c:v>
                </c:pt>
                <c:pt idx="28333">
                  <c:v>4.05672129468942</c:v>
                </c:pt>
                <c:pt idx="28334">
                  <c:v>8.5547159917542537</c:v>
                </c:pt>
                <c:pt idx="28335">
                  <c:v>6.2338610937711287</c:v>
                </c:pt>
                <c:pt idx="28336">
                  <c:v>4.7450077496136673</c:v>
                </c:pt>
                <c:pt idx="28337">
                  <c:v>3.6064768908609657</c:v>
                </c:pt>
                <c:pt idx="28338">
                  <c:v>1.1104607501754598</c:v>
                </c:pt>
                <c:pt idx="28339">
                  <c:v>0.29080623302655528</c:v>
                </c:pt>
                <c:pt idx="28340">
                  <c:v>13.77805776842809</c:v>
                </c:pt>
                <c:pt idx="28341">
                  <c:v>22.448418750506519</c:v>
                </c:pt>
                <c:pt idx="28342">
                  <c:v>26.958714567414059</c:v>
                </c:pt>
                <c:pt idx="28343">
                  <c:v>17.806685996123242</c:v>
                </c:pt>
                <c:pt idx="28344">
                  <c:v>10.187249997187594</c:v>
                </c:pt>
                <c:pt idx="28345">
                  <c:v>2.3804170671953835</c:v>
                </c:pt>
                <c:pt idx="28346">
                  <c:v>14.55389155499884</c:v>
                </c:pt>
                <c:pt idx="28347">
                  <c:v>13.502947057201583</c:v>
                </c:pt>
                <c:pt idx="28348">
                  <c:v>11.269675076411351</c:v>
                </c:pt>
                <c:pt idx="28349">
                  <c:v>13.546740237679309</c:v>
                </c:pt>
                <c:pt idx="28350">
                  <c:v>13.634326598634756</c:v>
                </c:pt>
                <c:pt idx="28351">
                  <c:v>12.80231356560058</c:v>
                </c:pt>
                <c:pt idx="28352">
                  <c:v>2.2052041680546943</c:v>
                </c:pt>
                <c:pt idx="28353">
                  <c:v>12.201618063315181</c:v>
                </c:pt>
                <c:pt idx="28354">
                  <c:v>8.2167405430262548</c:v>
                </c:pt>
                <c:pt idx="28355">
                  <c:v>1.5723025983647637E-2</c:v>
                </c:pt>
                <c:pt idx="28356">
                  <c:v>9.048753576060431</c:v>
                </c:pt>
                <c:pt idx="28357">
                  <c:v>5.8083107632961948</c:v>
                </c:pt>
                <c:pt idx="28358">
                  <c:v>4.0005810775349362</c:v>
                </c:pt>
                <c:pt idx="28359">
                  <c:v>11.357249958158285</c:v>
                </c:pt>
                <c:pt idx="28360">
                  <c:v>14.334983048652788</c:v>
                </c:pt>
                <c:pt idx="28361">
                  <c:v>14.422569409608235</c:v>
                </c:pt>
                <c:pt idx="28362">
                  <c:v>13.765694660859412</c:v>
                </c:pt>
                <c:pt idx="28363">
                  <c:v>10.131144217658651</c:v>
                </c:pt>
                <c:pt idx="28364">
                  <c:v>6.4090108572649962</c:v>
                </c:pt>
                <c:pt idx="28365">
                  <c:v>13.734207191907801</c:v>
                </c:pt>
                <c:pt idx="28366">
                  <c:v>32.870392159608755</c:v>
                </c:pt>
                <c:pt idx="28367">
                  <c:v>26.126701534379883</c:v>
                </c:pt>
                <c:pt idx="28368">
                  <c:v>18.288353585335631</c:v>
                </c:pt>
                <c:pt idx="28369">
                  <c:v>9.3115011797182596</c:v>
                </c:pt>
                <c:pt idx="28370">
                  <c:v>1.1228076720601343</c:v>
                </c:pt>
                <c:pt idx="28371">
                  <c:v>8.5547159917542537</c:v>
                </c:pt>
                <c:pt idx="28372">
                  <c:v>14.816650637865179</c:v>
                </c:pt>
                <c:pt idx="28373">
                  <c:v>7.0220694671190698</c:v>
                </c:pt>
                <c:pt idx="28374">
                  <c:v>9.3867175455799181</c:v>
                </c:pt>
                <c:pt idx="28375">
                  <c:v>13.721901480381687</c:v>
                </c:pt>
                <c:pt idx="28376">
                  <c:v>3.5626848583040935</c:v>
                </c:pt>
                <c:pt idx="28377">
                  <c:v>3.5188951215889239</c:v>
                </c:pt>
                <c:pt idx="28378">
                  <c:v>4.8011479667681503</c:v>
                </c:pt>
                <c:pt idx="28379">
                  <c:v>8.4794881466840817</c:v>
                </c:pt>
                <c:pt idx="28380">
                  <c:v>1.8110965376181696</c:v>
                </c:pt>
                <c:pt idx="28381">
                  <c:v>1.8548862743333394</c:v>
                </c:pt>
                <c:pt idx="28382">
                  <c:v>1.035232790313201</c:v>
                </c:pt>
                <c:pt idx="28383">
                  <c:v>2.5117392125859879</c:v>
                </c:pt>
                <c:pt idx="28384">
                  <c:v>5.7083773656639885</c:v>
                </c:pt>
                <c:pt idx="28385">
                  <c:v>4.307110382461973</c:v>
                </c:pt>
                <c:pt idx="28386">
                  <c:v>1.2856208449569886</c:v>
                </c:pt>
                <c:pt idx="28387">
                  <c:v>2.6992474919651279</c:v>
                </c:pt>
                <c:pt idx="28388">
                  <c:v>1.4169900551024965</c:v>
                </c:pt>
                <c:pt idx="28389">
                  <c:v>1.2856208449569886</c:v>
                </c:pt>
                <c:pt idx="28390">
                  <c:v>7.6474751136499037</c:v>
                </c:pt>
                <c:pt idx="28391">
                  <c:v>10.318686934663331</c:v>
                </c:pt>
                <c:pt idx="28392">
                  <c:v>3.2685129213414785</c:v>
                </c:pt>
                <c:pt idx="28393">
                  <c:v>1.6359375907574925</c:v>
                </c:pt>
                <c:pt idx="28394">
                  <c:v>0.36603396330464372</c:v>
                </c:pt>
                <c:pt idx="28395">
                  <c:v>0.80393144524842264</c:v>
                </c:pt>
                <c:pt idx="28396">
                  <c:v>0.10329789625137262</c:v>
                </c:pt>
                <c:pt idx="28397">
                  <c:v>2.7744707453518962</c:v>
                </c:pt>
                <c:pt idx="28398">
                  <c:v>1.9424657477636782</c:v>
                </c:pt>
                <c:pt idx="28399">
                  <c:v>2.555522061776049</c:v>
                </c:pt>
                <c:pt idx="28400">
                  <c:v>4.5260533264335638</c:v>
                </c:pt>
                <c:pt idx="28401">
                  <c:v>8.7736589357258445</c:v>
                </c:pt>
                <c:pt idx="28402">
                  <c:v>8.686084053978913</c:v>
                </c:pt>
                <c:pt idx="28403">
                  <c:v>5.3580663594677409</c:v>
                </c:pt>
                <c:pt idx="28404">
                  <c:v>3.5188951215889239</c:v>
                </c:pt>
                <c:pt idx="28405">
                  <c:v>1.9424657477636782</c:v>
                </c:pt>
                <c:pt idx="28406">
                  <c:v>1.4607797918176659</c:v>
                </c:pt>
                <c:pt idx="28407">
                  <c:v>16.624327519267275</c:v>
                </c:pt>
                <c:pt idx="28408">
                  <c:v>32.651368861177573</c:v>
                </c:pt>
                <c:pt idx="28409">
                  <c:v>18.37593994629108</c:v>
                </c:pt>
                <c:pt idx="28410">
                  <c:v>10.231101721628736</c:v>
                </c:pt>
                <c:pt idx="28411">
                  <c:v>2.3927181870380907</c:v>
                </c:pt>
                <c:pt idx="28412">
                  <c:v>3.0372091656429125</c:v>
                </c:pt>
                <c:pt idx="28413">
                  <c:v>2.9058399554974046</c:v>
                </c:pt>
                <c:pt idx="28414">
                  <c:v>9.4305107260576424</c:v>
                </c:pt>
                <c:pt idx="28415">
                  <c:v>9.5180856078045757</c:v>
                </c:pt>
                <c:pt idx="28416">
                  <c:v>10.656616466557278</c:v>
                </c:pt>
                <c:pt idx="28417">
                  <c:v>8.3795547490518754</c:v>
                </c:pt>
                <c:pt idx="28418">
                  <c:v>6.8907014048944131</c:v>
                </c:pt>
                <c:pt idx="28419">
                  <c:v>3.2999464380130772</c:v>
                </c:pt>
                <c:pt idx="28420">
                  <c:v>0.36603396330464372</c:v>
                </c:pt>
                <c:pt idx="28421">
                  <c:v>2.2489939047698639</c:v>
                </c:pt>
                <c:pt idx="28422">
                  <c:v>1.6359375907574925</c:v>
                </c:pt>
                <c:pt idx="28423">
                  <c:v>1.4169900551024965</c:v>
                </c:pt>
                <c:pt idx="28424">
                  <c:v>3.2999464380130772</c:v>
                </c:pt>
                <c:pt idx="28425">
                  <c:v>2.6431015352063882</c:v>
                </c:pt>
                <c:pt idx="28426">
                  <c:v>3.5188951215889239</c:v>
                </c:pt>
                <c:pt idx="28427">
                  <c:v>1.7235170641878312</c:v>
                </c:pt>
                <c:pt idx="28428">
                  <c:v>0.54119520600702387</c:v>
                </c:pt>
                <c:pt idx="28429">
                  <c:v>1.2979690295545998</c:v>
                </c:pt>
                <c:pt idx="28430">
                  <c:v>0.23466590107998689</c:v>
                </c:pt>
                <c:pt idx="28431">
                  <c:v>0.89151780620386945</c:v>
                </c:pt>
                <c:pt idx="28432">
                  <c:v>2.7868223737120617</c:v>
                </c:pt>
                <c:pt idx="28433">
                  <c:v>1.035232790313201</c:v>
                </c:pt>
                <c:pt idx="28434">
                  <c:v>7.1863334971799017E-2</c:v>
                </c:pt>
                <c:pt idx="28435">
                  <c:v>5.6769427010715381</c:v>
                </c:pt>
                <c:pt idx="28436">
                  <c:v>6.4213693731502692</c:v>
                </c:pt>
                <c:pt idx="28437">
                  <c:v>6.2462081304478883</c:v>
                </c:pt>
                <c:pt idx="28438">
                  <c:v>2.436499888307301</c:v>
                </c:pt>
                <c:pt idx="28439">
                  <c:v>0.15943817080189851</c:v>
                </c:pt>
                <c:pt idx="28440">
                  <c:v>2.7744707453518962</c:v>
                </c:pt>
                <c:pt idx="28441">
                  <c:v>8.6422908735011887</c:v>
                </c:pt>
                <c:pt idx="28442">
                  <c:v>9.0363950601751597</c:v>
                </c:pt>
                <c:pt idx="28443">
                  <c:v>11.094513833708971</c:v>
                </c:pt>
                <c:pt idx="28444">
                  <c:v>8.8174521162035688</c:v>
                </c:pt>
                <c:pt idx="28445">
                  <c:v>6.0586998510687478</c:v>
                </c:pt>
                <c:pt idx="28446">
                  <c:v>1.3294105816721578</c:v>
                </c:pt>
                <c:pt idx="28447">
                  <c:v>4.05672129468942</c:v>
                </c:pt>
                <c:pt idx="28448">
                  <c:v>15.748578701797944</c:v>
                </c:pt>
                <c:pt idx="28449">
                  <c:v>28.535154272526974</c:v>
                </c:pt>
                <c:pt idx="28450">
                  <c:v>20.784392684438167</c:v>
                </c:pt>
                <c:pt idx="28451">
                  <c:v>5.7207358815492615</c:v>
                </c:pt>
                <c:pt idx="28452">
                  <c:v>1.7796595771840169</c:v>
                </c:pt>
                <c:pt idx="28453">
                  <c:v>2.862050218782235</c:v>
                </c:pt>
                <c:pt idx="28454">
                  <c:v>7.284805591568384</c:v>
                </c:pt>
                <c:pt idx="28455">
                  <c:v>5.5770093034393318</c:v>
                </c:pt>
                <c:pt idx="28456">
                  <c:v>8.0292322636471134</c:v>
                </c:pt>
                <c:pt idx="28457">
                  <c:v>11.225881895933627</c:v>
                </c:pt>
                <c:pt idx="28458">
                  <c:v>10.612823286079553</c:v>
                </c:pt>
                <c:pt idx="28459">
                  <c:v>9.5180856078045757</c:v>
                </c:pt>
                <c:pt idx="28460">
                  <c:v>7.2410238902991741</c:v>
                </c:pt>
                <c:pt idx="28461">
                  <c:v>1.7796595771840169</c:v>
                </c:pt>
                <c:pt idx="28462">
                  <c:v>2.5240862492627478</c:v>
                </c:pt>
                <c:pt idx="28463">
                  <c:v>1.8548862743333394</c:v>
                </c:pt>
                <c:pt idx="28464">
                  <c:v>2.3051318260826443</c:v>
                </c:pt>
                <c:pt idx="28465">
                  <c:v>10.931676669266325</c:v>
                </c:pt>
                <c:pt idx="28466">
                  <c:v>0.94765802335835259</c:v>
                </c:pt>
                <c:pt idx="28467">
                  <c:v>1.9862554844788474</c:v>
                </c:pt>
                <c:pt idx="28468">
                  <c:v>1.3732003183873274</c:v>
                </c:pt>
                <c:pt idx="28469">
                  <c:v>1.9862554844788474</c:v>
                </c:pt>
                <c:pt idx="28470">
                  <c:v>0.42217429525121219</c:v>
                </c:pt>
                <c:pt idx="28471">
                  <c:v>1.6920846954370836</c:v>
                </c:pt>
                <c:pt idx="28472">
                  <c:v>5.9504715773649297E-2</c:v>
                </c:pt>
                <c:pt idx="28473">
                  <c:v>2.862050218782235</c:v>
                </c:pt>
                <c:pt idx="28474">
                  <c:v>2.6868912719215579</c:v>
                </c:pt>
                <c:pt idx="28475">
                  <c:v>2.7744707453518962</c:v>
                </c:pt>
                <c:pt idx="28476">
                  <c:v>3.2123681125035901</c:v>
                </c:pt>
                <c:pt idx="28477">
                  <c:v>3.6502700713386891</c:v>
                </c:pt>
                <c:pt idx="28478">
                  <c:v>1.8110965376181696</c:v>
                </c:pt>
                <c:pt idx="28479">
                  <c:v>1.5483592652480049</c:v>
                </c:pt>
                <c:pt idx="28480">
                  <c:v>1.0228858684285262</c:v>
                </c:pt>
                <c:pt idx="28481">
                  <c:v>7.2971641074536562</c:v>
                </c:pt>
                <c:pt idx="28482">
                  <c:v>16.668178095787567</c:v>
                </c:pt>
                <c:pt idx="28483">
                  <c:v>14.434898079551376</c:v>
                </c:pt>
                <c:pt idx="28484">
                  <c:v>0.90386484288062929</c:v>
                </c:pt>
                <c:pt idx="28485">
                  <c:v>3.0809989023580822</c:v>
                </c:pt>
                <c:pt idx="28486">
                  <c:v>5.6208024839170543</c:v>
                </c:pt>
                <c:pt idx="28487">
                  <c:v>6.6279652804450997</c:v>
                </c:pt>
                <c:pt idx="28488">
                  <c:v>6.3652291559957854</c:v>
                </c:pt>
                <c:pt idx="28489">
                  <c:v>5.9273317888440928</c:v>
                </c:pt>
                <c:pt idx="28490">
                  <c:v>3.2123681125035901</c:v>
                </c:pt>
                <c:pt idx="28491">
                  <c:v>3.7378449530856228</c:v>
                </c:pt>
                <c:pt idx="28492">
                  <c:v>2.862050218782235</c:v>
                </c:pt>
                <c:pt idx="28493">
                  <c:v>2.9934194289277434</c:v>
                </c:pt>
                <c:pt idx="28494">
                  <c:v>0.62877020254604254</c:v>
                </c:pt>
                <c:pt idx="28495">
                  <c:v>1.0666675696977364</c:v>
                </c:pt>
                <c:pt idx="28496">
                  <c:v>3.387525911443416</c:v>
                </c:pt>
                <c:pt idx="28497">
                  <c:v>1.4607797918176659</c:v>
                </c:pt>
                <c:pt idx="28498">
                  <c:v>2.3489250065603677</c:v>
                </c:pt>
                <c:pt idx="28499">
                  <c:v>3.7064102884931724</c:v>
                </c:pt>
                <c:pt idx="28500">
                  <c:v>4.5822050227965603</c:v>
                </c:pt>
                <c:pt idx="28501">
                  <c:v>0.72870360017824909</c:v>
                </c:pt>
                <c:pt idx="28502">
                  <c:v>3.2999464380130772</c:v>
                </c:pt>
                <c:pt idx="28503">
                  <c:v>0.93529950747307955</c:v>
                </c:pt>
                <c:pt idx="28504">
                  <c:v>15.442083834496446</c:v>
                </c:pt>
                <c:pt idx="28505">
                  <c:v>21.528819356516895</c:v>
                </c:pt>
                <c:pt idx="28506">
                  <c:v>13.340125963650856</c:v>
                </c:pt>
                <c:pt idx="28507">
                  <c:v>5.5893678193246057</c:v>
                </c:pt>
                <c:pt idx="28508">
                  <c:v>1.7235170641878312</c:v>
                </c:pt>
                <c:pt idx="28509">
                  <c:v>5.4456412412146751</c:v>
                </c:pt>
                <c:pt idx="28510">
                  <c:v>8.2919683880964286</c:v>
                </c:pt>
                <c:pt idx="28511">
                  <c:v>5.4894344216923985</c:v>
                </c:pt>
                <c:pt idx="28512">
                  <c:v>7.8540710209447333</c:v>
                </c:pt>
                <c:pt idx="28513">
                  <c:v>9.1239814211306065</c:v>
                </c:pt>
                <c:pt idx="28514">
                  <c:v>11.401043138636009</c:v>
                </c:pt>
                <c:pt idx="28515">
                  <c:v>12.189254955746502</c:v>
                </c:pt>
                <c:pt idx="28516">
                  <c:v>6.1900679132934053</c:v>
                </c:pt>
                <c:pt idx="28517">
                  <c:v>5.2266982972430851</c:v>
                </c:pt>
                <c:pt idx="28518">
                  <c:v>1.0790259707909244</c:v>
                </c:pt>
                <c:pt idx="28519">
                  <c:v>5.8521039437739191</c:v>
                </c:pt>
                <c:pt idx="28520">
                  <c:v>6.815474707745091</c:v>
                </c:pt>
                <c:pt idx="28521">
                  <c:v>2.8306155541897851</c:v>
                </c:pt>
                <c:pt idx="28522">
                  <c:v>0.20323135127962177</c:v>
                </c:pt>
                <c:pt idx="28523">
                  <c:v>0.80393144524842264</c:v>
                </c:pt>
                <c:pt idx="28524">
                  <c:v>2.9934194289277434</c:v>
                </c:pt>
                <c:pt idx="28525">
                  <c:v>2.2927836414850331</c:v>
                </c:pt>
                <c:pt idx="28526">
                  <c:v>1.9862554844788474</c:v>
                </c:pt>
                <c:pt idx="28527">
                  <c:v>1.198035631922393</c:v>
                </c:pt>
                <c:pt idx="28528">
                  <c:v>1.1104607501754598</c:v>
                </c:pt>
                <c:pt idx="28529">
                  <c:v>0.67256338302376595</c:v>
                </c:pt>
                <c:pt idx="28530">
                  <c:v>2.4241528516305415</c:v>
                </c:pt>
                <c:pt idx="28531">
                  <c:v>0.50976065620665878</c:v>
                </c:pt>
                <c:pt idx="28532">
                  <c:v>21.222324489215396</c:v>
                </c:pt>
                <c:pt idx="28533">
                  <c:v>24.068594240054583</c:v>
                </c:pt>
                <c:pt idx="28534">
                  <c:v>9.4866739016291515</c:v>
                </c:pt>
                <c:pt idx="28535">
                  <c:v>3.2685129213414785</c:v>
                </c:pt>
                <c:pt idx="28536">
                  <c:v>2.0300452211940168</c:v>
                </c:pt>
                <c:pt idx="28537">
                  <c:v>10.831777709259658</c:v>
                </c:pt>
                <c:pt idx="28538">
                  <c:v>10.831777709259658</c:v>
                </c:pt>
                <c:pt idx="28539">
                  <c:v>8.9926133589059489</c:v>
                </c:pt>
                <c:pt idx="28540">
                  <c:v>8.9488201784282246</c:v>
                </c:pt>
                <c:pt idx="28541">
                  <c:v>8.0292322636471134</c:v>
                </c:pt>
                <c:pt idx="28542">
                  <c:v>0.58498838648474727</c:v>
                </c:pt>
                <c:pt idx="28543">
                  <c:v>2.9181904359367183</c:v>
                </c:pt>
                <c:pt idx="28544">
                  <c:v>11.676099897582501</c:v>
                </c:pt>
                <c:pt idx="28545">
                  <c:v>15.179324751630105</c:v>
                </c:pt>
                <c:pt idx="28546">
                  <c:v>5.4579997570999472</c:v>
                </c:pt>
                <c:pt idx="28547">
                  <c:v>0.62877020254604254</c:v>
                </c:pt>
                <c:pt idx="28548">
                  <c:v>2.8070154494075697E-2</c:v>
                </c:pt>
                <c:pt idx="28549">
                  <c:v>7.0782108321944053</c:v>
                </c:pt>
                <c:pt idx="28550">
                  <c:v>1.3294105816721578</c:v>
                </c:pt>
                <c:pt idx="28551">
                  <c:v>7.8978642014224567</c:v>
                </c:pt>
                <c:pt idx="28552">
                  <c:v>9.5180856078045757</c:v>
                </c:pt>
                <c:pt idx="28553">
                  <c:v>11.882737130027978</c:v>
                </c:pt>
                <c:pt idx="28554">
                  <c:v>13.721901480381687</c:v>
                </c:pt>
                <c:pt idx="28555">
                  <c:v>7.9416573819001819</c:v>
                </c:pt>
                <c:pt idx="28556">
                  <c:v>1.4169900551024965</c:v>
                </c:pt>
                <c:pt idx="28557">
                  <c:v>10.012077275276701</c:v>
                </c:pt>
                <c:pt idx="28558">
                  <c:v>8.8297991528803284</c:v>
                </c:pt>
                <c:pt idx="28559">
                  <c:v>3.7816381335633462</c:v>
                </c:pt>
                <c:pt idx="28560">
                  <c:v>0.90386484288062929</c:v>
                </c:pt>
                <c:pt idx="28561">
                  <c:v>8.260534871424829</c:v>
                </c:pt>
                <c:pt idx="28562">
                  <c:v>5.9834720059985749</c:v>
                </c:pt>
                <c:pt idx="28563">
                  <c:v>0.20323135127962177</c:v>
                </c:pt>
                <c:pt idx="28564">
                  <c:v>2.2489939047698639</c:v>
                </c:pt>
                <c:pt idx="28565">
                  <c:v>3.6940517726078994</c:v>
                </c:pt>
                <c:pt idx="28566">
                  <c:v>10.744191348304211</c:v>
                </c:pt>
                <c:pt idx="28567">
                  <c:v>6.2776427950403395</c:v>
                </c:pt>
                <c:pt idx="28568">
                  <c:v>1.2856208449569886</c:v>
                </c:pt>
                <c:pt idx="28569">
                  <c:v>5.0953302350184275</c:v>
                </c:pt>
                <c:pt idx="28570">
                  <c:v>0.80393144524842264</c:v>
                </c:pt>
                <c:pt idx="28571">
                  <c:v>8.172958841757044</c:v>
                </c:pt>
                <c:pt idx="28572">
                  <c:v>1.0790259707909244</c:v>
                </c:pt>
                <c:pt idx="28573">
                  <c:v>8.4794881466840817</c:v>
                </c:pt>
                <c:pt idx="28574">
                  <c:v>5.6769427010715381</c:v>
                </c:pt>
                <c:pt idx="28575">
                  <c:v>1.4293370917792565</c:v>
                </c:pt>
                <c:pt idx="28576">
                  <c:v>1.1104607501754598</c:v>
                </c:pt>
                <c:pt idx="28577">
                  <c:v>3.2561567012979085</c:v>
                </c:pt>
                <c:pt idx="28578">
                  <c:v>1.8548862743333394</c:v>
                </c:pt>
                <c:pt idx="28579">
                  <c:v>5.4894344216923985</c:v>
                </c:pt>
                <c:pt idx="28580">
                  <c:v>4.7450077496136673</c:v>
                </c:pt>
                <c:pt idx="28581">
                  <c:v>1.2418288124001164</c:v>
                </c:pt>
                <c:pt idx="28582">
                  <c:v>1.5921490019631743</c:v>
                </c:pt>
                <c:pt idx="28583">
                  <c:v>1.0790259707909244</c:v>
                </c:pt>
                <c:pt idx="28584">
                  <c:v>1.3294105816721578</c:v>
                </c:pt>
                <c:pt idx="28585">
                  <c:v>2.3927181870380907</c:v>
                </c:pt>
                <c:pt idx="28586">
                  <c:v>4.8449411472458737</c:v>
                </c:pt>
                <c:pt idx="28587">
                  <c:v>1.9110276394086738</c:v>
                </c:pt>
                <c:pt idx="28588">
                  <c:v>5.8835386083663694</c:v>
                </c:pt>
                <c:pt idx="28589">
                  <c:v>2.2927836414850331</c:v>
                </c:pt>
                <c:pt idx="28590">
                  <c:v>1.7796595771840169</c:v>
                </c:pt>
                <c:pt idx="28591">
                  <c:v>2.7868223737120617</c:v>
                </c:pt>
                <c:pt idx="28592">
                  <c:v>5.326620215666777</c:v>
                </c:pt>
                <c:pt idx="28593">
                  <c:v>0.77249678065597249</c:v>
                </c:pt>
                <c:pt idx="28594">
                  <c:v>1.2541873282853895</c:v>
                </c:pt>
                <c:pt idx="28595">
                  <c:v>0.46596747572893543</c:v>
                </c:pt>
                <c:pt idx="28596">
                  <c:v>2.7430291932343382</c:v>
                </c:pt>
                <c:pt idx="28597">
                  <c:v>1.1666009673299429</c:v>
                </c:pt>
                <c:pt idx="28598">
                  <c:v>1.5921490019631743</c:v>
                </c:pt>
                <c:pt idx="28599">
                  <c:v>2.2927836414850331</c:v>
                </c:pt>
                <c:pt idx="28600">
                  <c:v>3.9567878970572132</c:v>
                </c:pt>
                <c:pt idx="28601">
                  <c:v>2.9496296922125733</c:v>
                </c:pt>
                <c:pt idx="28602">
                  <c:v>1.9424657477636782</c:v>
                </c:pt>
                <c:pt idx="28603">
                  <c:v>0.64112871843131558</c:v>
                </c:pt>
                <c:pt idx="28604">
                  <c:v>1.7673068009030002</c:v>
                </c:pt>
                <c:pt idx="28605">
                  <c:v>3.8254198348325561</c:v>
                </c:pt>
                <c:pt idx="28606">
                  <c:v>0.67256338302376595</c:v>
                </c:pt>
                <c:pt idx="28607">
                  <c:v>5.107677271695187</c:v>
                </c:pt>
                <c:pt idx="28608">
                  <c:v>9.5742614105054518</c:v>
                </c:pt>
                <c:pt idx="28609">
                  <c:v>0.50976065620665878</c:v>
                </c:pt>
                <c:pt idx="28610">
                  <c:v>0.64112871843131558</c:v>
                </c:pt>
                <c:pt idx="28611">
                  <c:v>0.94765802335835259</c:v>
                </c:pt>
                <c:pt idx="28612">
                  <c:v>9.5304108339851599</c:v>
                </c:pt>
                <c:pt idx="28613">
                  <c:v>8.6108562089087393</c:v>
                </c:pt>
                <c:pt idx="28614">
                  <c:v>2.0300452211940168</c:v>
                </c:pt>
                <c:pt idx="28615">
                  <c:v>6.9782877658498599</c:v>
                </c:pt>
                <c:pt idx="28616">
                  <c:v>2.3365664906750947</c:v>
                </c:pt>
                <c:pt idx="28617">
                  <c:v>9.6932468505069558</c:v>
                </c:pt>
                <c:pt idx="28618">
                  <c:v>4.8325826313606006</c:v>
                </c:pt>
                <c:pt idx="28619">
                  <c:v>4.2633172019842496</c:v>
                </c:pt>
                <c:pt idx="28620">
                  <c:v>8.9050269979505021</c:v>
                </c:pt>
                <c:pt idx="28621">
                  <c:v>2.3804170671953835</c:v>
                </c:pt>
                <c:pt idx="28622">
                  <c:v>4.2195355007150406</c:v>
                </c:pt>
                <c:pt idx="28623">
                  <c:v>0.42217429525121219</c:v>
                </c:pt>
                <c:pt idx="28624">
                  <c:v>0.14709101933305341</c:v>
                </c:pt>
                <c:pt idx="28625">
                  <c:v>4.9201689923160474</c:v>
                </c:pt>
                <c:pt idx="28626">
                  <c:v>5.0077438740629807</c:v>
                </c:pt>
                <c:pt idx="28627">
                  <c:v>0.23466590107998689</c:v>
                </c:pt>
                <c:pt idx="28628">
                  <c:v>6.9906348025266203</c:v>
                </c:pt>
                <c:pt idx="28629">
                  <c:v>2.4802930687850244</c:v>
                </c:pt>
                <c:pt idx="28630">
                  <c:v>0.89151780620386945</c:v>
                </c:pt>
                <c:pt idx="28631">
                  <c:v>4.7888009300913907</c:v>
                </c:pt>
                <c:pt idx="28632">
                  <c:v>12.464377146181521</c:v>
                </c:pt>
                <c:pt idx="28633">
                  <c:v>8.260534871424829</c:v>
                </c:pt>
                <c:pt idx="28634">
                  <c:v>4.05672129468942</c:v>
                </c:pt>
                <c:pt idx="28635">
                  <c:v>12.245353847750341</c:v>
                </c:pt>
                <c:pt idx="28636">
                  <c:v>1.3417622100323232</c:v>
                </c:pt>
                <c:pt idx="28637">
                  <c:v>5.0515370545407041</c:v>
                </c:pt>
                <c:pt idx="28638">
                  <c:v>1.5921490019631743</c:v>
                </c:pt>
                <c:pt idx="28639">
                  <c:v>2.1299820625887773</c:v>
                </c:pt>
                <c:pt idx="28640">
                  <c:v>1.6359375907574925</c:v>
                </c:pt>
                <c:pt idx="28641">
                  <c:v>7.8540710209447333</c:v>
                </c:pt>
                <c:pt idx="28642">
                  <c:v>11.882737130027978</c:v>
                </c:pt>
                <c:pt idx="28643">
                  <c:v>6.4651625536279917</c:v>
                </c:pt>
                <c:pt idx="28644">
                  <c:v>17.762950211688082</c:v>
                </c:pt>
                <c:pt idx="28645">
                  <c:v>7.2533709269759346</c:v>
                </c:pt>
                <c:pt idx="28646">
                  <c:v>2.6992474919651279</c:v>
                </c:pt>
                <c:pt idx="28647">
                  <c:v>4.7888009300913907</c:v>
                </c:pt>
                <c:pt idx="28648">
                  <c:v>6.4528040377427196</c:v>
                </c:pt>
                <c:pt idx="28649">
                  <c:v>5.1391119362876374</c:v>
                </c:pt>
                <c:pt idx="28650">
                  <c:v>13.065049690049889</c:v>
                </c:pt>
                <c:pt idx="28651">
                  <c:v>15.035559144211231</c:v>
                </c:pt>
                <c:pt idx="28652">
                  <c:v>16.393090342978091</c:v>
                </c:pt>
                <c:pt idx="28653">
                  <c:v>19.808614043985113</c:v>
                </c:pt>
                <c:pt idx="28654">
                  <c:v>18.88912944208062</c:v>
                </c:pt>
                <c:pt idx="28655">
                  <c:v>9.1239814211306065</c:v>
                </c:pt>
                <c:pt idx="28656">
                  <c:v>2.1614144313395247</c:v>
                </c:pt>
                <c:pt idx="28657">
                  <c:v>7.7350626225262022</c:v>
                </c:pt>
                <c:pt idx="28658">
                  <c:v>23.411753928931304</c:v>
                </c:pt>
                <c:pt idx="28659">
                  <c:v>24.331353322920926</c:v>
                </c:pt>
                <c:pt idx="28660">
                  <c:v>16.186510506575178</c:v>
                </c:pt>
                <c:pt idx="28661">
                  <c:v>12.508112930616678</c:v>
                </c:pt>
                <c:pt idx="28662">
                  <c:v>5.5455746388468814</c:v>
                </c:pt>
                <c:pt idx="28663">
                  <c:v>1.8986760110485084</c:v>
                </c:pt>
                <c:pt idx="28664">
                  <c:v>1.3417622100323232</c:v>
                </c:pt>
                <c:pt idx="28665">
                  <c:v>5.7959637266194344</c:v>
                </c:pt>
                <c:pt idx="28666">
                  <c:v>5.2266982972430851</c:v>
                </c:pt>
                <c:pt idx="28667">
                  <c:v>4.482271625164354</c:v>
                </c:pt>
                <c:pt idx="28668">
                  <c:v>2.6868912719215579</c:v>
                </c:pt>
                <c:pt idx="28669">
                  <c:v>0.71635656350148913</c:v>
                </c:pt>
                <c:pt idx="28670">
                  <c:v>2.2489939047698639</c:v>
                </c:pt>
                <c:pt idx="28671">
                  <c:v>4.1757423202373163</c:v>
                </c:pt>
                <c:pt idx="28672">
                  <c:v>1.5723025983647637E-2</c:v>
                </c:pt>
                <c:pt idx="28673">
                  <c:v>2.9619836164144417</c:v>
                </c:pt>
                <c:pt idx="28674">
                  <c:v>1.1228076720601343</c:v>
                </c:pt>
                <c:pt idx="28675">
                  <c:v>7.6912682941276271</c:v>
                </c:pt>
                <c:pt idx="28676">
                  <c:v>7.4285321696783129</c:v>
                </c:pt>
                <c:pt idx="28677">
                  <c:v>6.2024149499701657</c:v>
                </c:pt>
                <c:pt idx="28678">
                  <c:v>1.6359375907574925</c:v>
                </c:pt>
                <c:pt idx="28679">
                  <c:v>4.5698465069112872</c:v>
                </c:pt>
                <c:pt idx="28680">
                  <c:v>1.8110965376181696</c:v>
                </c:pt>
                <c:pt idx="28681">
                  <c:v>3.8815600519870395</c:v>
                </c:pt>
                <c:pt idx="28682">
                  <c:v>1.2418288124001164</c:v>
                </c:pt>
                <c:pt idx="28683">
                  <c:v>2.3804170671953835</c:v>
                </c:pt>
                <c:pt idx="28684">
                  <c:v>1.7235170641878312</c:v>
                </c:pt>
                <c:pt idx="28685">
                  <c:v>6.0586998510687478</c:v>
                </c:pt>
                <c:pt idx="28686">
                  <c:v>6.8031265231474807</c:v>
                </c:pt>
                <c:pt idx="28687">
                  <c:v>4.1319491397595938</c:v>
                </c:pt>
                <c:pt idx="28688">
                  <c:v>0.81628996113369579</c:v>
                </c:pt>
                <c:pt idx="28689">
                  <c:v>1.8548862743333394</c:v>
                </c:pt>
                <c:pt idx="28690">
                  <c:v>4.5260533264335638</c:v>
                </c:pt>
                <c:pt idx="28691">
                  <c:v>3.5626848583040935</c:v>
                </c:pt>
                <c:pt idx="28692">
                  <c:v>0.32225226203543356</c:v>
                </c:pt>
                <c:pt idx="28693">
                  <c:v>2.6554543114874045</c:v>
                </c:pt>
                <c:pt idx="28694">
                  <c:v>3.9253532324647629</c:v>
                </c:pt>
                <c:pt idx="28695">
                  <c:v>1.7358663967062937</c:v>
                </c:pt>
                <c:pt idx="28696">
                  <c:v>2.0861888821110539</c:v>
                </c:pt>
                <c:pt idx="28697">
                  <c:v>2.436499888307301</c:v>
                </c:pt>
                <c:pt idx="28698">
                  <c:v>4.1443076556448668</c:v>
                </c:pt>
                <c:pt idx="28699">
                  <c:v>1.8234527576617403</c:v>
                </c:pt>
                <c:pt idx="28700">
                  <c:v>2.1299820625887773</c:v>
                </c:pt>
                <c:pt idx="28701">
                  <c:v>1.4293370917792565</c:v>
                </c:pt>
                <c:pt idx="28702">
                  <c:v>6.7716803793465159</c:v>
                </c:pt>
                <c:pt idx="28703">
                  <c:v>8.3481200844594241</c:v>
                </c:pt>
                <c:pt idx="28704">
                  <c:v>2.0423957016333305</c:v>
                </c:pt>
                <c:pt idx="28705">
                  <c:v>1.8110965376181696</c:v>
                </c:pt>
                <c:pt idx="28706">
                  <c:v>9.1800653901633744</c:v>
                </c:pt>
                <c:pt idx="28707">
                  <c:v>5.5893678193246057</c:v>
                </c:pt>
                <c:pt idx="28708">
                  <c:v>4.5260533264335638</c:v>
                </c:pt>
                <c:pt idx="28709">
                  <c:v>18.757692504604883</c:v>
                </c:pt>
                <c:pt idx="28710">
                  <c:v>15.60481309437907</c:v>
                </c:pt>
                <c:pt idx="28711">
                  <c:v>6.7155401621920321</c:v>
                </c:pt>
                <c:pt idx="28712">
                  <c:v>2.7430291932343382</c:v>
                </c:pt>
                <c:pt idx="28713">
                  <c:v>4.2756757178695235</c:v>
                </c:pt>
                <c:pt idx="28714">
                  <c:v>0.24702453175734512</c:v>
                </c:pt>
                <c:pt idx="28715">
                  <c:v>5.7959637266194344</c:v>
                </c:pt>
                <c:pt idx="28716">
                  <c:v>4.1757423202373163</c:v>
                </c:pt>
                <c:pt idx="28717">
                  <c:v>0.84772462572614615</c:v>
                </c:pt>
                <c:pt idx="28718">
                  <c:v>10.306305460361029</c:v>
                </c:pt>
                <c:pt idx="28719">
                  <c:v>10.218719099405584</c:v>
                </c:pt>
                <c:pt idx="28720">
                  <c:v>0.80393144524842264</c:v>
                </c:pt>
                <c:pt idx="28721">
                  <c:v>1.5169234527347033</c:v>
                </c:pt>
                <c:pt idx="28722">
                  <c:v>4.8887228485150835</c:v>
                </c:pt>
                <c:pt idx="28723">
                  <c:v>9.8807562778069471</c:v>
                </c:pt>
                <c:pt idx="28724">
                  <c:v>10.187249997187594</c:v>
                </c:pt>
                <c:pt idx="28725">
                  <c:v>7.5599002319029704</c:v>
                </c:pt>
                <c:pt idx="28726">
                  <c:v>6.9906348025266203</c:v>
                </c:pt>
                <c:pt idx="28727">
                  <c:v>5.1952521534421212</c:v>
                </c:pt>
                <c:pt idx="28728">
                  <c:v>4.6136396873890106</c:v>
                </c:pt>
                <c:pt idx="28729">
                  <c:v>2.1176246946243555</c:v>
                </c:pt>
                <c:pt idx="28730">
                  <c:v>2.436499888307301</c:v>
                </c:pt>
                <c:pt idx="28731">
                  <c:v>2.0738349579091859</c:v>
                </c:pt>
                <c:pt idx="28732">
                  <c:v>9.211556302877538</c:v>
                </c:pt>
                <c:pt idx="28733">
                  <c:v>4.3509035629396964</c:v>
                </c:pt>
                <c:pt idx="28734">
                  <c:v>2.555522061776049</c:v>
                </c:pt>
                <c:pt idx="28735">
                  <c:v>5.7521705461417119</c:v>
                </c:pt>
                <c:pt idx="28736">
                  <c:v>0.58498838648474727</c:v>
                </c:pt>
                <c:pt idx="28737">
                  <c:v>1.3855553905100464</c:v>
                </c:pt>
                <c:pt idx="28738">
                  <c:v>0.71635656350148913</c:v>
                </c:pt>
                <c:pt idx="28739">
                  <c:v>4.05672129468942</c:v>
                </c:pt>
                <c:pt idx="28740">
                  <c:v>10.844090308310879</c:v>
                </c:pt>
                <c:pt idx="28741">
                  <c:v>13.427712324606302</c:v>
                </c:pt>
                <c:pt idx="28742">
                  <c:v>10.231101721628736</c:v>
                </c:pt>
                <c:pt idx="28743">
                  <c:v>2.6116611310096816</c:v>
                </c:pt>
                <c:pt idx="28744">
                  <c:v>12.145473254477293</c:v>
                </c:pt>
                <c:pt idx="28745">
                  <c:v>14.422569409608235</c:v>
                </c:pt>
                <c:pt idx="28746">
                  <c:v>8.2919683880964286</c:v>
                </c:pt>
                <c:pt idx="28747">
                  <c:v>0.40982714378236712</c:v>
                </c:pt>
                <c:pt idx="28748">
                  <c:v>2.6992474919651279</c:v>
                </c:pt>
                <c:pt idx="28749">
                  <c:v>3.2999464380130772</c:v>
                </c:pt>
                <c:pt idx="28750">
                  <c:v>3.1685783757884209</c:v>
                </c:pt>
                <c:pt idx="28751">
                  <c:v>4.307110382461973</c:v>
                </c:pt>
                <c:pt idx="28752">
                  <c:v>0.58498838648474727</c:v>
                </c:pt>
                <c:pt idx="28753">
                  <c:v>2.261350124813434</c:v>
                </c:pt>
                <c:pt idx="28754">
                  <c:v>3.2685129213414785</c:v>
                </c:pt>
                <c:pt idx="28755">
                  <c:v>11.238286328652954</c:v>
                </c:pt>
                <c:pt idx="28756">
                  <c:v>17.062259324044511</c:v>
                </c:pt>
                <c:pt idx="28757">
                  <c:v>14.960301453198923</c:v>
                </c:pt>
                <c:pt idx="28758">
                  <c:v>8.8735923333580526</c:v>
                </c:pt>
                <c:pt idx="28759">
                  <c:v>1.1104607501754598</c:v>
                </c:pt>
                <c:pt idx="28760">
                  <c:v>4.1757423202373163</c:v>
                </c:pt>
                <c:pt idx="28761">
                  <c:v>9.5180856078045757</c:v>
                </c:pt>
                <c:pt idx="28762">
                  <c:v>36.66766841892958</c:v>
                </c:pt>
                <c:pt idx="28763">
                  <c:v>45.469466338483741</c:v>
                </c:pt>
                <c:pt idx="28764">
                  <c:v>14.685328492474575</c:v>
                </c:pt>
                <c:pt idx="28765">
                  <c:v>4.9763092094705303</c:v>
                </c:pt>
                <c:pt idx="28766">
                  <c:v>10.099663636232147</c:v>
                </c:pt>
                <c:pt idx="28767">
                  <c:v>7.866430684750858</c:v>
                </c:pt>
                <c:pt idx="28768">
                  <c:v>6.6403123171218592</c:v>
                </c:pt>
                <c:pt idx="28769">
                  <c:v>6.5527385832957767</c:v>
                </c:pt>
                <c:pt idx="28770">
                  <c:v>9.136328457807366</c:v>
                </c:pt>
                <c:pt idx="28771">
                  <c:v>2.8743972554589949</c:v>
                </c:pt>
                <c:pt idx="28772">
                  <c:v>5.0953302350184275</c:v>
                </c:pt>
                <c:pt idx="28773">
                  <c:v>5.282838514397568</c:v>
                </c:pt>
                <c:pt idx="28774">
                  <c:v>16.449154797356385</c:v>
                </c:pt>
                <c:pt idx="28775">
                  <c:v>11.807536835058237</c:v>
                </c:pt>
                <c:pt idx="28776">
                  <c:v>4.8011479667681503</c:v>
                </c:pt>
                <c:pt idx="28777">
                  <c:v>7.1220028647512752</c:v>
                </c:pt>
                <c:pt idx="28778">
                  <c:v>8.7860174516111194</c:v>
                </c:pt>
                <c:pt idx="28779">
                  <c:v>4.2318825373918001</c:v>
                </c:pt>
                <c:pt idx="28780">
                  <c:v>1.198035631922393</c:v>
                </c:pt>
                <c:pt idx="28781">
                  <c:v>12.933681627825235</c:v>
                </c:pt>
                <c:pt idx="28782">
                  <c:v>14.991823359776074</c:v>
                </c:pt>
                <c:pt idx="28783">
                  <c:v>7.7664961391978009</c:v>
                </c:pt>
                <c:pt idx="28784">
                  <c:v>3.431315648158586</c:v>
                </c:pt>
                <c:pt idx="28785">
                  <c:v>0.84772462572614615</c:v>
                </c:pt>
                <c:pt idx="28786">
                  <c:v>1.0666675696977364</c:v>
                </c:pt>
                <c:pt idx="28787">
                  <c:v>5.107677271695187</c:v>
                </c:pt>
                <c:pt idx="28788">
                  <c:v>11.01926303022177</c:v>
                </c:pt>
                <c:pt idx="28789">
                  <c:v>10.450009080053933</c:v>
                </c:pt>
                <c:pt idx="28790">
                  <c:v>7.7350626225262022</c:v>
                </c:pt>
                <c:pt idx="28791">
                  <c:v>0.24702453175734512</c:v>
                </c:pt>
                <c:pt idx="28792">
                  <c:v>12.80231356560058</c:v>
                </c:pt>
                <c:pt idx="28793">
                  <c:v>12.014105192252636</c:v>
                </c:pt>
                <c:pt idx="28794">
                  <c:v>12.758531864331365</c:v>
                </c:pt>
                <c:pt idx="28795">
                  <c:v>1.4169900551024965</c:v>
                </c:pt>
                <c:pt idx="28796">
                  <c:v>1.4169900551024965</c:v>
                </c:pt>
                <c:pt idx="28797">
                  <c:v>3.9567878970572132</c:v>
                </c:pt>
                <c:pt idx="28798">
                  <c:v>10.35008716163024</c:v>
                </c:pt>
                <c:pt idx="28799">
                  <c:v>20.903386159885628</c:v>
                </c:pt>
                <c:pt idx="28800">
                  <c:v>16.261653405502351</c:v>
                </c:pt>
                <c:pt idx="28801">
                  <c:v>0.45362032426009036</c:v>
                </c:pt>
                <c:pt idx="28802">
                  <c:v>3.6626171080154495</c:v>
                </c:pt>
                <c:pt idx="28803">
                  <c:v>3.1371448591168223</c:v>
                </c:pt>
                <c:pt idx="28804">
                  <c:v>3.1809265603860317</c:v>
                </c:pt>
                <c:pt idx="28805">
                  <c:v>4.1005144751671425</c:v>
                </c:pt>
                <c:pt idx="28806">
                  <c:v>13.296390179215697</c:v>
                </c:pt>
                <c:pt idx="28807">
                  <c:v>14.084552635729588</c:v>
                </c:pt>
                <c:pt idx="28808">
                  <c:v>14.610070801462266</c:v>
                </c:pt>
                <c:pt idx="28809">
                  <c:v>14.522484440506823</c:v>
                </c:pt>
                <c:pt idx="28810">
                  <c:v>16.580591734832119</c:v>
                </c:pt>
                <c:pt idx="28811">
                  <c:v>3.7939851702401057</c:v>
                </c:pt>
                <c:pt idx="28812">
                  <c:v>2.6431015352063882</c:v>
                </c:pt>
                <c:pt idx="28813">
                  <c:v>1.6920846954370836</c:v>
                </c:pt>
                <c:pt idx="28814">
                  <c:v>13.415372175454651</c:v>
                </c:pt>
                <c:pt idx="28815">
                  <c:v>20.815799798930186</c:v>
                </c:pt>
                <c:pt idx="28816">
                  <c:v>5.8397454278886451</c:v>
                </c:pt>
                <c:pt idx="28817">
                  <c:v>0.49740202552930057</c:v>
                </c:pt>
                <c:pt idx="28818">
                  <c:v>0.77249678065597249</c:v>
                </c:pt>
                <c:pt idx="28819">
                  <c:v>1.2541873282853895</c:v>
                </c:pt>
                <c:pt idx="28820">
                  <c:v>4.2756757178695235</c:v>
                </c:pt>
                <c:pt idx="28821">
                  <c:v>5.7645175828184714</c:v>
                </c:pt>
                <c:pt idx="28822">
                  <c:v>8.3043269039817016</c:v>
                </c:pt>
                <c:pt idx="28823">
                  <c:v>5.895885645043129</c:v>
                </c:pt>
                <c:pt idx="28824">
                  <c:v>3.6064768908609657</c:v>
                </c:pt>
                <c:pt idx="28825">
                  <c:v>0.32225226203543356</c:v>
                </c:pt>
                <c:pt idx="28826">
                  <c:v>6.4651625536279917</c:v>
                </c:pt>
                <c:pt idx="28827">
                  <c:v>3.049558498161375</c:v>
                </c:pt>
                <c:pt idx="28828">
                  <c:v>11.7075758873256</c:v>
                </c:pt>
                <c:pt idx="28829">
                  <c:v>8.6422908735011887</c:v>
                </c:pt>
                <c:pt idx="28830">
                  <c:v>2.4678886360656986</c:v>
                </c:pt>
                <c:pt idx="28831">
                  <c:v>7.1534375293437273</c:v>
                </c:pt>
                <c:pt idx="28832">
                  <c:v>11.53241464462322</c:v>
                </c:pt>
                <c:pt idx="28833">
                  <c:v>2.6431015352063882</c:v>
                </c:pt>
                <c:pt idx="28834">
                  <c:v>3.4751053848737556</c:v>
                </c:pt>
                <c:pt idx="28835">
                  <c:v>4.876375811838324</c:v>
                </c:pt>
                <c:pt idx="28836">
                  <c:v>1.5607051540039136</c:v>
                </c:pt>
                <c:pt idx="28837">
                  <c:v>1.5483592652480049</c:v>
                </c:pt>
                <c:pt idx="28838">
                  <c:v>3.7378449530856228</c:v>
                </c:pt>
                <c:pt idx="28839">
                  <c:v>1.8672344589309504</c:v>
                </c:pt>
                <c:pt idx="28840">
                  <c:v>3.7939851702401057</c:v>
                </c:pt>
                <c:pt idx="28841">
                  <c:v>5.8521039437739191</c:v>
                </c:pt>
                <c:pt idx="28842">
                  <c:v>7.3847389892005904</c:v>
                </c:pt>
                <c:pt idx="28843">
                  <c:v>6.071046887745509</c:v>
                </c:pt>
                <c:pt idx="28844">
                  <c:v>3.8254198348325561</c:v>
                </c:pt>
                <c:pt idx="28845">
                  <c:v>1.0666675696977364</c:v>
                </c:pt>
                <c:pt idx="28846">
                  <c:v>5.282838514397568</c:v>
                </c:pt>
                <c:pt idx="28847">
                  <c:v>3.0372091656429125</c:v>
                </c:pt>
                <c:pt idx="28848">
                  <c:v>7.1534375293437273</c:v>
                </c:pt>
                <c:pt idx="28849">
                  <c:v>4.0881559592818695</c:v>
                </c:pt>
                <c:pt idx="28850">
                  <c:v>2.0300452211940168</c:v>
                </c:pt>
                <c:pt idx="28851">
                  <c:v>0.42217429525121219</c:v>
                </c:pt>
                <c:pt idx="28852">
                  <c:v>3.2561567012979085</c:v>
                </c:pt>
                <c:pt idx="28853">
                  <c:v>1.6359375907574925</c:v>
                </c:pt>
                <c:pt idx="28854">
                  <c:v>3.5312490457907924</c:v>
                </c:pt>
                <c:pt idx="28855">
                  <c:v>4.4070437800941802</c:v>
                </c:pt>
                <c:pt idx="28856">
                  <c:v>7.9102227173077315</c:v>
                </c:pt>
                <c:pt idx="28857">
                  <c:v>13.953230490338983</c:v>
                </c:pt>
                <c:pt idx="28858">
                  <c:v>12.858458374438463</c:v>
                </c:pt>
                <c:pt idx="28859">
                  <c:v>4.2318825373918001</c:v>
                </c:pt>
                <c:pt idx="28860">
                  <c:v>9.3990886885945564</c:v>
                </c:pt>
                <c:pt idx="28861">
                  <c:v>2.5993117984912186</c:v>
                </c:pt>
                <c:pt idx="28862">
                  <c:v>19.370797031293012</c:v>
                </c:pt>
                <c:pt idx="28863">
                  <c:v>20.990972520841076</c:v>
                </c:pt>
                <c:pt idx="28864">
                  <c:v>10.569041584810345</c:v>
                </c:pt>
                <c:pt idx="28865">
                  <c:v>2.2927836414850331</c:v>
                </c:pt>
                <c:pt idx="28866">
                  <c:v>5.533227602170121</c:v>
                </c:pt>
                <c:pt idx="28867">
                  <c:v>3.5188951215889239</c:v>
                </c:pt>
                <c:pt idx="28868">
                  <c:v>1.9548208198863972</c:v>
                </c:pt>
                <c:pt idx="28869">
                  <c:v>1.6044983344816368</c:v>
                </c:pt>
                <c:pt idx="28870">
                  <c:v>3.1809265603860317</c:v>
                </c:pt>
                <c:pt idx="28871">
                  <c:v>6.0272651864762983</c:v>
                </c:pt>
                <c:pt idx="28872">
                  <c:v>6.2462081304478883</c:v>
                </c:pt>
                <c:pt idx="28873">
                  <c:v>3.3998809835661357</c:v>
                </c:pt>
                <c:pt idx="28874">
                  <c:v>0.20323135127962177</c:v>
                </c:pt>
                <c:pt idx="28875">
                  <c:v>3.4751053848737556</c:v>
                </c:pt>
                <c:pt idx="28876">
                  <c:v>2.9496296922125733</c:v>
                </c:pt>
                <c:pt idx="28877">
                  <c:v>0.89151780620386945</c:v>
                </c:pt>
                <c:pt idx="28878">
                  <c:v>1.3732003183873274</c:v>
                </c:pt>
                <c:pt idx="28879">
                  <c:v>0.71635656350148913</c:v>
                </c:pt>
                <c:pt idx="28880">
                  <c:v>0.68492189890903887</c:v>
                </c:pt>
                <c:pt idx="28881">
                  <c:v>0.54119520600702387</c:v>
                </c:pt>
                <c:pt idx="28882">
                  <c:v>0.84772462572614615</c:v>
                </c:pt>
                <c:pt idx="28883">
                  <c:v>4.4070437800941802</c:v>
                </c:pt>
                <c:pt idx="28884">
                  <c:v>7.9540044185769405</c:v>
                </c:pt>
                <c:pt idx="28885">
                  <c:v>7.6036945603015456</c:v>
                </c:pt>
                <c:pt idx="28886">
                  <c:v>2.6992474919651279</c:v>
                </c:pt>
                <c:pt idx="28887">
                  <c:v>8.4794881466840817</c:v>
                </c:pt>
                <c:pt idx="28888">
                  <c:v>4.8449411472458737</c:v>
                </c:pt>
                <c:pt idx="28889">
                  <c:v>8.9488201784282246</c:v>
                </c:pt>
                <c:pt idx="28890">
                  <c:v>12.452002559404329</c:v>
                </c:pt>
                <c:pt idx="28891">
                  <c:v>16.217917621067194</c:v>
                </c:pt>
                <c:pt idx="28892">
                  <c:v>6.1462747328156828</c:v>
                </c:pt>
                <c:pt idx="28893">
                  <c:v>6.0586998510687478</c:v>
                </c:pt>
                <c:pt idx="28894">
                  <c:v>1.5169234527347033</c:v>
                </c:pt>
                <c:pt idx="28895">
                  <c:v>0.46596747572893543</c:v>
                </c:pt>
                <c:pt idx="28896">
                  <c:v>1.9548208198863972</c:v>
                </c:pt>
                <c:pt idx="28897">
                  <c:v>2.6554543114874045</c:v>
                </c:pt>
                <c:pt idx="28898">
                  <c:v>5.8521039437739191</c:v>
                </c:pt>
                <c:pt idx="28899">
                  <c:v>4.4508254813633901</c:v>
                </c:pt>
                <c:pt idx="28900">
                  <c:v>4.5384118423188369</c:v>
                </c:pt>
                <c:pt idx="28901">
                  <c:v>3.6188239275377261</c:v>
                </c:pt>
                <c:pt idx="28902">
                  <c:v>0.32225226203543356</c:v>
                </c:pt>
                <c:pt idx="28903">
                  <c:v>2.2927836414850331</c:v>
                </c:pt>
                <c:pt idx="28904">
                  <c:v>3.5626848583040935</c:v>
                </c:pt>
                <c:pt idx="28905">
                  <c:v>2.1737637638579872</c:v>
                </c:pt>
                <c:pt idx="28906">
                  <c:v>4.1443076556448668</c:v>
                </c:pt>
                <c:pt idx="28907">
                  <c:v>8.3481200844594241</c:v>
                </c:pt>
                <c:pt idx="28908">
                  <c:v>10.406274443539628</c:v>
                </c:pt>
                <c:pt idx="28909">
                  <c:v>11.588513536627056</c:v>
                </c:pt>
                <c:pt idx="28910">
                  <c:v>3.0057653176836516</c:v>
                </c:pt>
                <c:pt idx="28911">
                  <c:v>9.9121897944785466</c:v>
                </c:pt>
                <c:pt idx="28912">
                  <c:v>25.98305071904614</c:v>
                </c:pt>
                <c:pt idx="28913">
                  <c:v>30.975014125166073</c:v>
                </c:pt>
                <c:pt idx="28914">
                  <c:v>10.35008716163024</c:v>
                </c:pt>
                <c:pt idx="28915">
                  <c:v>4.5698465069112872</c:v>
                </c:pt>
                <c:pt idx="28916">
                  <c:v>0.40982714378236712</c:v>
                </c:pt>
                <c:pt idx="28917">
                  <c:v>5.3704133961445013</c:v>
                </c:pt>
                <c:pt idx="28918">
                  <c:v>7.2971641074536562</c:v>
                </c:pt>
                <c:pt idx="28919">
                  <c:v>9.5304108339851599</c:v>
                </c:pt>
                <c:pt idx="28920">
                  <c:v>12.98978051982907</c:v>
                </c:pt>
                <c:pt idx="28921">
                  <c:v>11.063113606742061</c:v>
                </c:pt>
                <c:pt idx="28922">
                  <c:v>1.1542539306531829</c:v>
                </c:pt>
                <c:pt idx="28923">
                  <c:v>1.4169900551024965</c:v>
                </c:pt>
                <c:pt idx="28924">
                  <c:v>3.7939851702401057</c:v>
                </c:pt>
                <c:pt idx="28925">
                  <c:v>0.33459941350427863</c:v>
                </c:pt>
                <c:pt idx="28926">
                  <c:v>4.5260533264335638</c:v>
                </c:pt>
                <c:pt idx="28927">
                  <c:v>1.198035631922393</c:v>
                </c:pt>
                <c:pt idx="28928">
                  <c:v>8.0730254441248377</c:v>
                </c:pt>
                <c:pt idx="28929">
                  <c:v>5.533227602170121</c:v>
                </c:pt>
                <c:pt idx="28930">
                  <c:v>3.1247886390732513</c:v>
                </c:pt>
                <c:pt idx="28931">
                  <c:v>0.80393144524842264</c:v>
                </c:pt>
                <c:pt idx="28932">
                  <c:v>5.0638840912174636</c:v>
                </c:pt>
                <c:pt idx="28933">
                  <c:v>5.3704133961445013</c:v>
                </c:pt>
                <c:pt idx="28934">
                  <c:v>1.6920846954370836</c:v>
                </c:pt>
                <c:pt idx="28935">
                  <c:v>5.6645956643947786</c:v>
                </c:pt>
                <c:pt idx="28936">
                  <c:v>1.1228076720601343</c:v>
                </c:pt>
                <c:pt idx="28937">
                  <c:v>0.29080623302655528</c:v>
                </c:pt>
                <c:pt idx="28938">
                  <c:v>5.501781458369158</c:v>
                </c:pt>
                <c:pt idx="28939">
                  <c:v>0.19087272060226354</c:v>
                </c:pt>
                <c:pt idx="28940">
                  <c:v>1.9986025211556073</c:v>
                </c:pt>
                <c:pt idx="28941">
                  <c:v>0.42217429525121219</c:v>
                </c:pt>
                <c:pt idx="28942">
                  <c:v>2.3365664906750947</c:v>
                </c:pt>
                <c:pt idx="28943">
                  <c:v>6.0149066705910252</c:v>
                </c:pt>
                <c:pt idx="28944">
                  <c:v>12.408209378926607</c:v>
                </c:pt>
                <c:pt idx="28945">
                  <c:v>12.408209378926607</c:v>
                </c:pt>
                <c:pt idx="28946">
                  <c:v>7.5913348964954208</c:v>
                </c:pt>
                <c:pt idx="28947">
                  <c:v>1.3732003183873274</c:v>
                </c:pt>
                <c:pt idx="28948">
                  <c:v>5.4579997570999472</c:v>
                </c:pt>
                <c:pt idx="28949">
                  <c:v>9.6618466235400469</c:v>
                </c:pt>
                <c:pt idx="28950">
                  <c:v>15.135474175109815</c:v>
                </c:pt>
                <c:pt idx="28951">
                  <c:v>13.164953241739962</c:v>
                </c:pt>
                <c:pt idx="28952">
                  <c:v>3.3560878030884123</c:v>
                </c:pt>
                <c:pt idx="28953">
                  <c:v>1.2103941478076663</c:v>
                </c:pt>
                <c:pt idx="28954">
                  <c:v>3.6188239275377261</c:v>
                </c:pt>
                <c:pt idx="28955">
                  <c:v>1.9862554844788474</c:v>
                </c:pt>
                <c:pt idx="28956">
                  <c:v>12.057886893521847</c:v>
                </c:pt>
                <c:pt idx="28957">
                  <c:v>10.875570889737382</c:v>
                </c:pt>
                <c:pt idx="28958">
                  <c:v>6.0272651864762983</c:v>
                </c:pt>
                <c:pt idx="28959">
                  <c:v>7.6036945603015456</c:v>
                </c:pt>
                <c:pt idx="28960">
                  <c:v>7.1863334971799017E-2</c:v>
                </c:pt>
                <c:pt idx="28961">
                  <c:v>1.4607797918176659</c:v>
                </c:pt>
                <c:pt idx="28962">
                  <c:v>0.77249678065597249</c:v>
                </c:pt>
                <c:pt idx="28963">
                  <c:v>3.4436626848353455</c:v>
                </c:pt>
                <c:pt idx="28964">
                  <c:v>5.501781458369158</c:v>
                </c:pt>
                <c:pt idx="28965">
                  <c:v>4.2318825373918001</c:v>
                </c:pt>
                <c:pt idx="28966">
                  <c:v>2.9496296922125733</c:v>
                </c:pt>
                <c:pt idx="28967">
                  <c:v>11.138307014186694</c:v>
                </c:pt>
                <c:pt idx="28968">
                  <c:v>11.751369067803322</c:v>
                </c:pt>
                <c:pt idx="28969">
                  <c:v>8.0730254441248377</c:v>
                </c:pt>
                <c:pt idx="28970">
                  <c:v>3.1247886390732513</c:v>
                </c:pt>
                <c:pt idx="28971">
                  <c:v>1.6044983344816368</c:v>
                </c:pt>
                <c:pt idx="28972">
                  <c:v>0.99143960983547785</c:v>
                </c:pt>
                <c:pt idx="28973">
                  <c:v>2.3365664906750947</c:v>
                </c:pt>
                <c:pt idx="28974">
                  <c:v>2.2052041680546943</c:v>
                </c:pt>
                <c:pt idx="28975">
                  <c:v>1.3732003183873274</c:v>
                </c:pt>
                <c:pt idx="28976">
                  <c:v>5.3704133961445013</c:v>
                </c:pt>
                <c:pt idx="28977">
                  <c:v>13.208803818260254</c:v>
                </c:pt>
                <c:pt idx="28978">
                  <c:v>11.763686258537948</c:v>
                </c:pt>
                <c:pt idx="28979">
                  <c:v>0.50976065620665878</c:v>
                </c:pt>
                <c:pt idx="28980">
                  <c:v>7.5037600147484866</c:v>
                </c:pt>
                <c:pt idx="28981">
                  <c:v>17.969530048090999</c:v>
                </c:pt>
                <c:pt idx="28982">
                  <c:v>3.4751053848737556</c:v>
                </c:pt>
                <c:pt idx="28983">
                  <c:v>11.269675076411351</c:v>
                </c:pt>
                <c:pt idx="28984">
                  <c:v>6.1900679132934053</c:v>
                </c:pt>
                <c:pt idx="28985">
                  <c:v>3.9253532324647629</c:v>
                </c:pt>
                <c:pt idx="28986">
                  <c:v>5.2390453339198446</c:v>
                </c:pt>
                <c:pt idx="28987">
                  <c:v>2.6992474919651279</c:v>
                </c:pt>
                <c:pt idx="28988">
                  <c:v>4.3632505996164559</c:v>
                </c:pt>
                <c:pt idx="28989">
                  <c:v>7.9540044185769405</c:v>
                </c:pt>
                <c:pt idx="28990">
                  <c:v>2.0423957016333305</c:v>
                </c:pt>
                <c:pt idx="28991">
                  <c:v>8.2919683880964286</c:v>
                </c:pt>
                <c:pt idx="28992">
                  <c:v>2.0738349579091859</c:v>
                </c:pt>
                <c:pt idx="28993">
                  <c:v>3.049558498161375</c:v>
                </c:pt>
                <c:pt idx="28994">
                  <c:v>6.2462081304478883</c:v>
                </c:pt>
                <c:pt idx="28995">
                  <c:v>2.1299820625887773</c:v>
                </c:pt>
                <c:pt idx="28996">
                  <c:v>3.9691464129424863</c:v>
                </c:pt>
                <c:pt idx="28997">
                  <c:v>4.4508254813633901</c:v>
                </c:pt>
                <c:pt idx="28998">
                  <c:v>0.76014974397921253</c:v>
                </c:pt>
                <c:pt idx="28999">
                  <c:v>2.862050218782235</c:v>
                </c:pt>
                <c:pt idx="29000">
                  <c:v>2.4678886360656986</c:v>
                </c:pt>
                <c:pt idx="29001">
                  <c:v>0.99143960983547785</c:v>
                </c:pt>
                <c:pt idx="29002">
                  <c:v>2.3051318260826443</c:v>
                </c:pt>
                <c:pt idx="29003">
                  <c:v>3.1809265603860317</c:v>
                </c:pt>
                <c:pt idx="29004">
                  <c:v>1.6044983344816368</c:v>
                </c:pt>
                <c:pt idx="29005">
                  <c:v>3.7816381335633462</c:v>
                </c:pt>
                <c:pt idx="29006">
                  <c:v>10.131144217658651</c:v>
                </c:pt>
                <c:pt idx="29007">
                  <c:v>6.9344945853721365</c:v>
                </c:pt>
                <c:pt idx="29008">
                  <c:v>4.2195355007150406</c:v>
                </c:pt>
                <c:pt idx="29009">
                  <c:v>4.1880893569140767</c:v>
                </c:pt>
                <c:pt idx="29010">
                  <c:v>3.2247197408637551</c:v>
                </c:pt>
                <c:pt idx="29011">
                  <c:v>0.14709101933305341</c:v>
                </c:pt>
                <c:pt idx="29012">
                  <c:v>1.198035631922393</c:v>
                </c:pt>
                <c:pt idx="29013">
                  <c:v>0.23466590107998689</c:v>
                </c:pt>
                <c:pt idx="29014">
                  <c:v>0.553542357475869</c:v>
                </c:pt>
                <c:pt idx="29015">
                  <c:v>0.64112871843131558</c:v>
                </c:pt>
                <c:pt idx="29016">
                  <c:v>1.5169234527347033</c:v>
                </c:pt>
                <c:pt idx="29017">
                  <c:v>1.4293370917792565</c:v>
                </c:pt>
                <c:pt idx="29018">
                  <c:v>5.0201023899482538</c:v>
                </c:pt>
                <c:pt idx="29019">
                  <c:v>3.9130061957880025</c:v>
                </c:pt>
                <c:pt idx="29020">
                  <c:v>3.2123681125035901</c:v>
                </c:pt>
                <c:pt idx="29021">
                  <c:v>0.37839259398200198</c:v>
                </c:pt>
                <c:pt idx="29022">
                  <c:v>5.7207358815492615</c:v>
                </c:pt>
                <c:pt idx="29023">
                  <c:v>9.7808217322538908</c:v>
                </c:pt>
                <c:pt idx="29024">
                  <c:v>22.52367644151883</c:v>
                </c:pt>
                <c:pt idx="29025">
                  <c:v>4.701214569135943</c:v>
                </c:pt>
                <c:pt idx="29026">
                  <c:v>4.2756757178695235</c:v>
                </c:pt>
                <c:pt idx="29027">
                  <c:v>6.3775761926725458</c:v>
                </c:pt>
                <c:pt idx="29028">
                  <c:v>6.7278986780773069</c:v>
                </c:pt>
                <c:pt idx="29029">
                  <c:v>12.157767486794894</c:v>
                </c:pt>
                <c:pt idx="29030">
                  <c:v>10.450009080053933</c:v>
                </c:pt>
                <c:pt idx="29031">
                  <c:v>3.2247197408637551</c:v>
                </c:pt>
                <c:pt idx="29032">
                  <c:v>7.4161736537930398</c:v>
                </c:pt>
                <c:pt idx="29033">
                  <c:v>6.3652291559957854</c:v>
                </c:pt>
                <c:pt idx="29034">
                  <c:v>5.5770093034393318</c:v>
                </c:pt>
                <c:pt idx="29035">
                  <c:v>1.1542539306531829</c:v>
                </c:pt>
                <c:pt idx="29036">
                  <c:v>2.261350124813434</c:v>
                </c:pt>
                <c:pt idx="29037">
                  <c:v>6.5089442548972034</c:v>
                </c:pt>
                <c:pt idx="29038">
                  <c:v>0.20323135127962177</c:v>
                </c:pt>
                <c:pt idx="29039">
                  <c:v>1.2418288124001164</c:v>
                </c:pt>
                <c:pt idx="29040">
                  <c:v>0.553542357475869</c:v>
                </c:pt>
                <c:pt idx="29041">
                  <c:v>0.84772462572614615</c:v>
                </c:pt>
                <c:pt idx="29042">
                  <c:v>1.3417622100323232</c:v>
                </c:pt>
                <c:pt idx="29043">
                  <c:v>3.9253532324647629</c:v>
                </c:pt>
                <c:pt idx="29044">
                  <c:v>2.7430291932343382</c:v>
                </c:pt>
                <c:pt idx="29045">
                  <c:v>3.7939851702401057</c:v>
                </c:pt>
                <c:pt idx="29046">
                  <c:v>0.72870360017824909</c:v>
                </c:pt>
                <c:pt idx="29047">
                  <c:v>11.882737130027978</c:v>
                </c:pt>
                <c:pt idx="29048">
                  <c:v>9.7370285517761648</c:v>
                </c:pt>
                <c:pt idx="29049">
                  <c:v>6.5403903986981664</c:v>
                </c:pt>
                <c:pt idx="29050">
                  <c:v>5.2704799985122941</c:v>
                </c:pt>
                <c:pt idx="29051">
                  <c:v>0.93529950747307955</c:v>
                </c:pt>
                <c:pt idx="29052">
                  <c:v>1.7673068009030002</c:v>
                </c:pt>
                <c:pt idx="29053">
                  <c:v>0.89151780620386945</c:v>
                </c:pt>
                <c:pt idx="29054">
                  <c:v>4.9325160289928078</c:v>
                </c:pt>
                <c:pt idx="29055">
                  <c:v>5.4579997570999472</c:v>
                </c:pt>
                <c:pt idx="29056">
                  <c:v>2.6554543114874045</c:v>
                </c:pt>
                <c:pt idx="29057">
                  <c:v>6.6403123171218592</c:v>
                </c:pt>
                <c:pt idx="29058">
                  <c:v>2.3804170671953835</c:v>
                </c:pt>
                <c:pt idx="29059">
                  <c:v>5.0953302350184275</c:v>
                </c:pt>
                <c:pt idx="29060">
                  <c:v>1.2979690295545998</c:v>
                </c:pt>
                <c:pt idx="29061">
                  <c:v>2.3489250065603677</c:v>
                </c:pt>
                <c:pt idx="29062">
                  <c:v>2.862050218782235</c:v>
                </c:pt>
                <c:pt idx="29063">
                  <c:v>4.1443076556448668</c:v>
                </c:pt>
                <c:pt idx="29064">
                  <c:v>1.8672344589309504</c:v>
                </c:pt>
                <c:pt idx="29065">
                  <c:v>4.05672129468942</c:v>
                </c:pt>
                <c:pt idx="29066">
                  <c:v>3.5750422262685162</c:v>
                </c:pt>
                <c:pt idx="29067">
                  <c:v>4.0005810775349362</c:v>
                </c:pt>
                <c:pt idx="29068">
                  <c:v>2.5117392125859879</c:v>
                </c:pt>
                <c:pt idx="29069">
                  <c:v>6.6841066455204334</c:v>
                </c:pt>
                <c:pt idx="29070">
                  <c:v>0.50976065620665878</c:v>
                </c:pt>
                <c:pt idx="29071">
                  <c:v>1.5921490019631743</c:v>
                </c:pt>
                <c:pt idx="29072">
                  <c:v>5.9834720059985749</c:v>
                </c:pt>
                <c:pt idx="29073">
                  <c:v>4.1443076556448668</c:v>
                </c:pt>
                <c:pt idx="29074">
                  <c:v>7.1096558280745166</c:v>
                </c:pt>
                <c:pt idx="29075">
                  <c:v>1.2418288124001164</c:v>
                </c:pt>
                <c:pt idx="29076">
                  <c:v>7.0658626475967932</c:v>
                </c:pt>
                <c:pt idx="29077">
                  <c:v>6.6717584609228222</c:v>
                </c:pt>
                <c:pt idx="29078">
                  <c:v>4.05672129468942</c:v>
                </c:pt>
                <c:pt idx="29079">
                  <c:v>4.5384118423188369</c:v>
                </c:pt>
                <c:pt idx="29080">
                  <c:v>5.0638840912174636</c:v>
                </c:pt>
                <c:pt idx="29081">
                  <c:v>4.307110382461973</c:v>
                </c:pt>
                <c:pt idx="29082">
                  <c:v>13.678108299903965</c:v>
                </c:pt>
                <c:pt idx="29083">
                  <c:v>4.307110382461973</c:v>
                </c:pt>
                <c:pt idx="29084">
                  <c:v>1.5723025983647637E-2</c:v>
                </c:pt>
                <c:pt idx="29085">
                  <c:v>0.14709101933305341</c:v>
                </c:pt>
                <c:pt idx="29086">
                  <c:v>0.84772462572614615</c:v>
                </c:pt>
                <c:pt idx="29087">
                  <c:v>1.2856208449569886</c:v>
                </c:pt>
                <c:pt idx="29088">
                  <c:v>2.9058399554974046</c:v>
                </c:pt>
                <c:pt idx="29089">
                  <c:v>2.6554543114874045</c:v>
                </c:pt>
                <c:pt idx="29090">
                  <c:v>0.29080623302655528</c:v>
                </c:pt>
                <c:pt idx="29091">
                  <c:v>1.8234527576617403</c:v>
                </c:pt>
                <c:pt idx="29092">
                  <c:v>3.7501919897623823</c:v>
                </c:pt>
                <c:pt idx="29093">
                  <c:v>2.1299820625887773</c:v>
                </c:pt>
                <c:pt idx="29094">
                  <c:v>6.2900013109256125</c:v>
                </c:pt>
                <c:pt idx="29095">
                  <c:v>3.9253532324647629</c:v>
                </c:pt>
                <c:pt idx="29096">
                  <c:v>4.3194574191387334</c:v>
                </c:pt>
                <c:pt idx="29097">
                  <c:v>1.2103941478076663</c:v>
                </c:pt>
                <c:pt idx="29098">
                  <c:v>3.8815600519870395</c:v>
                </c:pt>
                <c:pt idx="29099">
                  <c:v>3.9130061957880025</c:v>
                </c:pt>
                <c:pt idx="29100">
                  <c:v>11.225881895933627</c:v>
                </c:pt>
                <c:pt idx="29101">
                  <c:v>5.0077438740629807</c:v>
                </c:pt>
                <c:pt idx="29102">
                  <c:v>6.2776427950403395</c:v>
                </c:pt>
                <c:pt idx="29103">
                  <c:v>4.701214569135943</c:v>
                </c:pt>
                <c:pt idx="29104">
                  <c:v>2.3051318260826443</c:v>
                </c:pt>
                <c:pt idx="29105">
                  <c:v>5.1952521534421212</c:v>
                </c:pt>
                <c:pt idx="29106">
                  <c:v>2.2489939047698639</c:v>
                </c:pt>
                <c:pt idx="29107">
                  <c:v>3.8254198348325561</c:v>
                </c:pt>
                <c:pt idx="29108">
                  <c:v>1.198035631922393</c:v>
                </c:pt>
                <c:pt idx="29109">
                  <c:v>0.94765802335835259</c:v>
                </c:pt>
                <c:pt idx="29110">
                  <c:v>1.6920846954370836</c:v>
                </c:pt>
                <c:pt idx="29111">
                  <c:v>4.0129281142116957</c:v>
                </c:pt>
                <c:pt idx="29112">
                  <c:v>2.9181904359367183</c:v>
                </c:pt>
                <c:pt idx="29113">
                  <c:v>2.6554543114874045</c:v>
                </c:pt>
                <c:pt idx="29114">
                  <c:v>7.8226363563522829</c:v>
                </c:pt>
                <c:pt idx="29115">
                  <c:v>3.5750422262685162</c:v>
                </c:pt>
                <c:pt idx="29116">
                  <c:v>7.1863334971799017E-2</c:v>
                </c:pt>
                <c:pt idx="29117">
                  <c:v>4.4384784446866306</c:v>
                </c:pt>
                <c:pt idx="29118">
                  <c:v>4.7888009300913907</c:v>
                </c:pt>
                <c:pt idx="29119">
                  <c:v>0.19087272060226354</c:v>
                </c:pt>
                <c:pt idx="29120">
                  <c:v>1.6482915149593602</c:v>
                </c:pt>
                <c:pt idx="29121">
                  <c:v>5.107677271695187</c:v>
                </c:pt>
                <c:pt idx="29122">
                  <c:v>0.77249678065597249</c:v>
                </c:pt>
                <c:pt idx="29123">
                  <c:v>2.7744707453518962</c:v>
                </c:pt>
                <c:pt idx="29124">
                  <c:v>1.0228858684285262</c:v>
                </c:pt>
                <c:pt idx="29125">
                  <c:v>11.357249958158285</c:v>
                </c:pt>
                <c:pt idx="29126">
                  <c:v>4.876375811838324</c:v>
                </c:pt>
                <c:pt idx="29127">
                  <c:v>2.0300452211940168</c:v>
                </c:pt>
                <c:pt idx="29128">
                  <c:v>2.3365664906750947</c:v>
                </c:pt>
                <c:pt idx="29129">
                  <c:v>5.2266982972430851</c:v>
                </c:pt>
                <c:pt idx="29130">
                  <c:v>1.6359375907574925</c:v>
                </c:pt>
                <c:pt idx="29131">
                  <c:v>3.9691464129424863</c:v>
                </c:pt>
                <c:pt idx="29132">
                  <c:v>10.537595441009382</c:v>
                </c:pt>
                <c:pt idx="29133">
                  <c:v>1.3417622100323232</c:v>
                </c:pt>
                <c:pt idx="29134">
                  <c:v>14.510155770563681</c:v>
                </c:pt>
                <c:pt idx="29135">
                  <c:v>13.590533418157033</c:v>
                </c:pt>
                <c:pt idx="29136">
                  <c:v>6.2776427950403395</c:v>
                </c:pt>
                <c:pt idx="29137">
                  <c:v>4.6136396873890106</c:v>
                </c:pt>
                <c:pt idx="29138">
                  <c:v>6.0272651864762983</c:v>
                </c:pt>
                <c:pt idx="29139">
                  <c:v>8.172958841757044</c:v>
                </c:pt>
                <c:pt idx="29140">
                  <c:v>11.763686258537948</c:v>
                </c:pt>
                <c:pt idx="29141">
                  <c:v>6.5965306158526502</c:v>
                </c:pt>
                <c:pt idx="29142">
                  <c:v>9.0049603955827084</c:v>
                </c:pt>
                <c:pt idx="29143">
                  <c:v>6.7278986780773069</c:v>
                </c:pt>
                <c:pt idx="29144">
                  <c:v>3.3122946226106889</c:v>
                </c:pt>
                <c:pt idx="29145">
                  <c:v>0.27845908155771026</c:v>
                </c:pt>
                <c:pt idx="29146">
                  <c:v>0.33459941350427863</c:v>
                </c:pt>
                <c:pt idx="29147">
                  <c:v>2.555522061776049</c:v>
                </c:pt>
                <c:pt idx="29148">
                  <c:v>1.5169234527347033</c:v>
                </c:pt>
                <c:pt idx="29149">
                  <c:v>0.72870360017824909</c:v>
                </c:pt>
                <c:pt idx="29150">
                  <c:v>5.9711134901133018</c:v>
                </c:pt>
                <c:pt idx="29151">
                  <c:v>4.6136396873890106</c:v>
                </c:pt>
                <c:pt idx="29152">
                  <c:v>5.4142065766222247</c:v>
                </c:pt>
                <c:pt idx="29153">
                  <c:v>1.2856208449569886</c:v>
                </c:pt>
                <c:pt idx="29154">
                  <c:v>2.5117392125859879</c:v>
                </c:pt>
                <c:pt idx="29155">
                  <c:v>2.8070154494075697E-2</c:v>
                </c:pt>
                <c:pt idx="29156">
                  <c:v>1.2541873282853895</c:v>
                </c:pt>
                <c:pt idx="29157">
                  <c:v>0.68492189890903887</c:v>
                </c:pt>
                <c:pt idx="29158">
                  <c:v>3.6626171080154495</c:v>
                </c:pt>
                <c:pt idx="29159">
                  <c:v>4.2318825373918001</c:v>
                </c:pt>
                <c:pt idx="29160">
                  <c:v>8.1291668092001714</c:v>
                </c:pt>
                <c:pt idx="29161">
                  <c:v>5.1514704521729113</c:v>
                </c:pt>
                <c:pt idx="29162">
                  <c:v>6.8469082244166897</c:v>
                </c:pt>
                <c:pt idx="29163">
                  <c:v>12.320634497179672</c:v>
                </c:pt>
                <c:pt idx="29164">
                  <c:v>8.5984976930234644</c:v>
                </c:pt>
                <c:pt idx="29165">
                  <c:v>4.0881559592818695</c:v>
                </c:pt>
                <c:pt idx="29166">
                  <c:v>7.5037600147484866</c:v>
                </c:pt>
                <c:pt idx="29167">
                  <c:v>5.8397454278886451</c:v>
                </c:pt>
                <c:pt idx="29168">
                  <c:v>5.9711134901133018</c:v>
                </c:pt>
                <c:pt idx="29169">
                  <c:v>0.59733553795359229</c:v>
                </c:pt>
                <c:pt idx="29170">
                  <c:v>6.8592667403019627</c:v>
                </c:pt>
                <c:pt idx="29171">
                  <c:v>3.9253532324647629</c:v>
                </c:pt>
                <c:pt idx="29172">
                  <c:v>1.5045695285328353</c:v>
                </c:pt>
                <c:pt idx="29173">
                  <c:v>0.64112871843131558</c:v>
                </c:pt>
                <c:pt idx="29174">
                  <c:v>4.8449411472458737</c:v>
                </c:pt>
                <c:pt idx="29175">
                  <c:v>8.160600325871771</c:v>
                </c:pt>
                <c:pt idx="29176">
                  <c:v>6.102493031546472</c:v>
                </c:pt>
                <c:pt idx="29177">
                  <c:v>2.1614144313395247</c:v>
                </c:pt>
                <c:pt idx="29178">
                  <c:v>6.9030599207796861</c:v>
                </c:pt>
                <c:pt idx="29179">
                  <c:v>2.3365664906750947</c:v>
                </c:pt>
                <c:pt idx="29180">
                  <c:v>5.4456412412146751</c:v>
                </c:pt>
                <c:pt idx="29181">
                  <c:v>7.1863334971799017E-2</c:v>
                </c:pt>
                <c:pt idx="29182">
                  <c:v>1.5045695285328353</c:v>
                </c:pt>
                <c:pt idx="29183">
                  <c:v>2.8743972554589949</c:v>
                </c:pt>
                <c:pt idx="29184">
                  <c:v>6.071046887745509</c:v>
                </c:pt>
                <c:pt idx="29185">
                  <c:v>0.94765802335835259</c:v>
                </c:pt>
                <c:pt idx="29186">
                  <c:v>5.5893678193246057</c:v>
                </c:pt>
                <c:pt idx="29187">
                  <c:v>3.6626171080154495</c:v>
                </c:pt>
                <c:pt idx="29188">
                  <c:v>2.5993117984912186</c:v>
                </c:pt>
                <c:pt idx="29189">
                  <c:v>3.2999464380130772</c:v>
                </c:pt>
                <c:pt idx="29190">
                  <c:v>4.5384118423188369</c:v>
                </c:pt>
                <c:pt idx="29191">
                  <c:v>5.9396788255208524</c:v>
                </c:pt>
                <c:pt idx="29192">
                  <c:v>3.3998809835661357</c:v>
                </c:pt>
                <c:pt idx="29193">
                  <c:v>1.7358663967062937</c:v>
                </c:pt>
                <c:pt idx="29194">
                  <c:v>0.29080623302655528</c:v>
                </c:pt>
                <c:pt idx="29195">
                  <c:v>1.1542539306531829</c:v>
                </c:pt>
                <c:pt idx="29196">
                  <c:v>0.86007166240290611</c:v>
                </c:pt>
                <c:pt idx="29197">
                  <c:v>0.14709101933305341</c:v>
                </c:pt>
                <c:pt idx="29198">
                  <c:v>2.0738349579091859</c:v>
                </c:pt>
                <c:pt idx="29199">
                  <c:v>1.9862554844788474</c:v>
                </c:pt>
                <c:pt idx="29200">
                  <c:v>5.4456412412146751</c:v>
                </c:pt>
                <c:pt idx="29201">
                  <c:v>7.3723919525238299</c:v>
                </c:pt>
                <c:pt idx="29202">
                  <c:v>0.32225226203543356</c:v>
                </c:pt>
                <c:pt idx="29203">
                  <c:v>2.8070154494075697E-2</c:v>
                </c:pt>
                <c:pt idx="29204">
                  <c:v>1.8234527576617403</c:v>
                </c:pt>
                <c:pt idx="29205">
                  <c:v>4.1443076556448668</c:v>
                </c:pt>
                <c:pt idx="29206">
                  <c:v>2.5993117984912186</c:v>
                </c:pt>
                <c:pt idx="29207">
                  <c:v>1.3732003183873274</c:v>
                </c:pt>
                <c:pt idx="29208">
                  <c:v>0.76014974397921253</c:v>
                </c:pt>
                <c:pt idx="29209">
                  <c:v>2.5117392125859879</c:v>
                </c:pt>
                <c:pt idx="29210">
                  <c:v>1.5921490019631743</c:v>
                </c:pt>
                <c:pt idx="29211">
                  <c:v>3.3122946226106889</c:v>
                </c:pt>
                <c:pt idx="29212">
                  <c:v>1.9862554844788474</c:v>
                </c:pt>
                <c:pt idx="29213">
                  <c:v>9.7808217322538908</c:v>
                </c:pt>
                <c:pt idx="29214">
                  <c:v>3.0372091656429125</c:v>
                </c:pt>
                <c:pt idx="29215">
                  <c:v>8.3043269039817016</c:v>
                </c:pt>
                <c:pt idx="29216">
                  <c:v>2.3051318260826443</c:v>
                </c:pt>
                <c:pt idx="29217">
                  <c:v>0.14709101933305341</c:v>
                </c:pt>
                <c:pt idx="29218">
                  <c:v>1.4169900551024965</c:v>
                </c:pt>
                <c:pt idx="29219">
                  <c:v>1.8672344589309504</c:v>
                </c:pt>
                <c:pt idx="29220">
                  <c:v>6.8469082244166897</c:v>
                </c:pt>
                <c:pt idx="29221">
                  <c:v>2.1737637638579872</c:v>
                </c:pt>
                <c:pt idx="29222">
                  <c:v>5.3704133961445013</c:v>
                </c:pt>
                <c:pt idx="29223">
                  <c:v>3.8815600519870395</c:v>
                </c:pt>
                <c:pt idx="29224">
                  <c:v>8.3043269039817016</c:v>
                </c:pt>
                <c:pt idx="29225">
                  <c:v>10.712768162920273</c:v>
                </c:pt>
                <c:pt idx="29226">
                  <c:v>0.59733553795359229</c:v>
                </c:pt>
                <c:pt idx="29227">
                  <c:v>14.422569409608235</c:v>
                </c:pt>
                <c:pt idx="29228">
                  <c:v>10.262512279883307</c:v>
                </c:pt>
                <c:pt idx="29229">
                  <c:v>1.6359375907574925</c:v>
                </c:pt>
                <c:pt idx="29230">
                  <c:v>3.3560878030884123</c:v>
                </c:pt>
                <c:pt idx="29231">
                  <c:v>1.9986025211556073</c:v>
                </c:pt>
                <c:pt idx="29232">
                  <c:v>0.32225226203543356</c:v>
                </c:pt>
                <c:pt idx="29233">
                  <c:v>3.4874558653130689</c:v>
                </c:pt>
                <c:pt idx="29234">
                  <c:v>4.9325160289928078</c:v>
                </c:pt>
                <c:pt idx="29235">
                  <c:v>3.1809265603860317</c:v>
                </c:pt>
                <c:pt idx="29236">
                  <c:v>1.6920846954370836</c:v>
                </c:pt>
                <c:pt idx="29237">
                  <c:v>0.19087272060226354</c:v>
                </c:pt>
                <c:pt idx="29238">
                  <c:v>1.7673068009030002</c:v>
                </c:pt>
                <c:pt idx="29239">
                  <c:v>11.00693895196204</c:v>
                </c:pt>
                <c:pt idx="29240">
                  <c:v>14.641477915954287</c:v>
                </c:pt>
                <c:pt idx="29241">
                  <c:v>9.7370285517761648</c:v>
                </c:pt>
                <c:pt idx="29242">
                  <c:v>0.67256338302376595</c:v>
                </c:pt>
                <c:pt idx="29243">
                  <c:v>2.3051318260826443</c:v>
                </c:pt>
                <c:pt idx="29244">
                  <c:v>2.2175569443357106</c:v>
                </c:pt>
                <c:pt idx="29245">
                  <c:v>1.2979690295545998</c:v>
                </c:pt>
                <c:pt idx="29246">
                  <c:v>2.8070154494075697E-2</c:v>
                </c:pt>
                <c:pt idx="29247">
                  <c:v>0.68492189890903887</c:v>
                </c:pt>
                <c:pt idx="29248">
                  <c:v>2.0423957016333305</c:v>
                </c:pt>
                <c:pt idx="29249">
                  <c:v>3.8377783507178291</c:v>
                </c:pt>
                <c:pt idx="29250">
                  <c:v>1.1666009673299429</c:v>
                </c:pt>
                <c:pt idx="29251">
                  <c:v>0.50976065620665878</c:v>
                </c:pt>
                <c:pt idx="29252">
                  <c:v>1.9548208198863972</c:v>
                </c:pt>
                <c:pt idx="29253">
                  <c:v>2.9181904359367183</c:v>
                </c:pt>
                <c:pt idx="29254">
                  <c:v>1.1666009673299429</c:v>
                </c:pt>
                <c:pt idx="29255">
                  <c:v>0.76014974397921253</c:v>
                </c:pt>
                <c:pt idx="29256">
                  <c:v>2.2052041680546943</c:v>
                </c:pt>
                <c:pt idx="29257">
                  <c:v>4.9639506935852582</c:v>
                </c:pt>
                <c:pt idx="29258">
                  <c:v>1.6359375907574925</c:v>
                </c:pt>
                <c:pt idx="29259">
                  <c:v>5.4142065766222247</c:v>
                </c:pt>
                <c:pt idx="29260">
                  <c:v>3.1809265603860317</c:v>
                </c:pt>
                <c:pt idx="29261">
                  <c:v>1.3294105816721578</c:v>
                </c:pt>
                <c:pt idx="29262">
                  <c:v>2.5117392125859879</c:v>
                </c:pt>
                <c:pt idx="29263">
                  <c:v>2.9058399554974046</c:v>
                </c:pt>
                <c:pt idx="29264">
                  <c:v>3.2123681125035901</c:v>
                </c:pt>
                <c:pt idx="29265">
                  <c:v>4.6574328678667332</c:v>
                </c:pt>
                <c:pt idx="29266">
                  <c:v>2.2052041680546943</c:v>
                </c:pt>
                <c:pt idx="29267">
                  <c:v>6.3337830121948224</c:v>
                </c:pt>
                <c:pt idx="29268">
                  <c:v>0.15943817080189851</c:v>
                </c:pt>
                <c:pt idx="29269">
                  <c:v>6.6717584609228222</c:v>
                </c:pt>
                <c:pt idx="29270">
                  <c:v>0.58498838648474727</c:v>
                </c:pt>
                <c:pt idx="29271">
                  <c:v>0.45362032426009036</c:v>
                </c:pt>
                <c:pt idx="29272">
                  <c:v>0.58498838648474727</c:v>
                </c:pt>
                <c:pt idx="29273">
                  <c:v>3.4436626848353455</c:v>
                </c:pt>
                <c:pt idx="29274">
                  <c:v>3.6626171080154495</c:v>
                </c:pt>
                <c:pt idx="29275">
                  <c:v>0.71635656350148913</c:v>
                </c:pt>
                <c:pt idx="29276">
                  <c:v>6.8907014048944131</c:v>
                </c:pt>
                <c:pt idx="29277">
                  <c:v>0.67256338302376595</c:v>
                </c:pt>
                <c:pt idx="29278">
                  <c:v>2.2927836414850331</c:v>
                </c:pt>
                <c:pt idx="29279">
                  <c:v>2.2927836414850331</c:v>
                </c:pt>
                <c:pt idx="29280">
                  <c:v>3.3560878030884123</c:v>
                </c:pt>
                <c:pt idx="29281">
                  <c:v>1.7796595771840169</c:v>
                </c:pt>
                <c:pt idx="29282">
                  <c:v>3.5312490457907924</c:v>
                </c:pt>
                <c:pt idx="29283">
                  <c:v>4.713573085021217</c:v>
                </c:pt>
                <c:pt idx="29284">
                  <c:v>0.20323135127962177</c:v>
                </c:pt>
                <c:pt idx="29285">
                  <c:v>3.3998809835661357</c:v>
                </c:pt>
                <c:pt idx="29286">
                  <c:v>1.4293370917792565</c:v>
                </c:pt>
                <c:pt idx="29287">
                  <c:v>2.730681008636727</c:v>
                </c:pt>
                <c:pt idx="29288">
                  <c:v>1.4169900551024965</c:v>
                </c:pt>
                <c:pt idx="29289">
                  <c:v>3.0372091656429125</c:v>
                </c:pt>
                <c:pt idx="29290">
                  <c:v>1.2418288124001164</c:v>
                </c:pt>
                <c:pt idx="29291">
                  <c:v>2.0738349579091859</c:v>
                </c:pt>
                <c:pt idx="29292">
                  <c:v>1.4169900551024965</c:v>
                </c:pt>
                <c:pt idx="29293">
                  <c:v>2.9181904359367183</c:v>
                </c:pt>
                <c:pt idx="29294">
                  <c:v>1.9986025211556073</c:v>
                </c:pt>
                <c:pt idx="29295">
                  <c:v>1.8234527576617403</c:v>
                </c:pt>
                <c:pt idx="29296">
                  <c:v>5.0638840912174636</c:v>
                </c:pt>
                <c:pt idx="29297">
                  <c:v>3.5750422262685162</c:v>
                </c:pt>
                <c:pt idx="29298">
                  <c:v>0.97909268795080273</c:v>
                </c:pt>
                <c:pt idx="29299">
                  <c:v>11.488621464145496</c:v>
                </c:pt>
                <c:pt idx="29300">
                  <c:v>9.6932468505069558</c:v>
                </c:pt>
                <c:pt idx="29301">
                  <c:v>0.29080623302655528</c:v>
                </c:pt>
                <c:pt idx="29302">
                  <c:v>3.3998809835661357</c:v>
                </c:pt>
                <c:pt idx="29303">
                  <c:v>6.321435975518062</c:v>
                </c:pt>
                <c:pt idx="29304">
                  <c:v>7.0220694671190698</c:v>
                </c:pt>
                <c:pt idx="29305">
                  <c:v>1.3417622100323232</c:v>
                </c:pt>
                <c:pt idx="29306">
                  <c:v>2.5678679505319582</c:v>
                </c:pt>
                <c:pt idx="29307">
                  <c:v>1.2856208449569886</c:v>
                </c:pt>
                <c:pt idx="29308">
                  <c:v>8.7422242711333951</c:v>
                </c:pt>
                <c:pt idx="29309">
                  <c:v>5.895885645043129</c:v>
                </c:pt>
                <c:pt idx="29310">
                  <c:v>2.6116611310096816</c:v>
                </c:pt>
                <c:pt idx="29311">
                  <c:v>3.0057653176836516</c:v>
                </c:pt>
                <c:pt idx="29312">
                  <c:v>3.7064102884931724</c:v>
                </c:pt>
                <c:pt idx="29313">
                  <c:v>4.2318825373918001</c:v>
                </c:pt>
                <c:pt idx="29314">
                  <c:v>0.54119520600702387</c:v>
                </c:pt>
                <c:pt idx="29315">
                  <c:v>3.1685783757884209</c:v>
                </c:pt>
                <c:pt idx="29316">
                  <c:v>4.6136396873890106</c:v>
                </c:pt>
                <c:pt idx="29317">
                  <c:v>6.9782877658498599</c:v>
                </c:pt>
                <c:pt idx="29318">
                  <c:v>3.6940517726078994</c:v>
                </c:pt>
                <c:pt idx="29319">
                  <c:v>0.89151780620386945</c:v>
                </c:pt>
                <c:pt idx="29320">
                  <c:v>4.5698465069112872</c:v>
                </c:pt>
                <c:pt idx="29321">
                  <c:v>1.4169900551024965</c:v>
                </c:pt>
                <c:pt idx="29322">
                  <c:v>3.4751053848737556</c:v>
                </c:pt>
                <c:pt idx="29323">
                  <c:v>3.9567878970572132</c:v>
                </c:pt>
                <c:pt idx="29324">
                  <c:v>2.7430291932343382</c:v>
                </c:pt>
                <c:pt idx="29325">
                  <c:v>0.553542357475869</c:v>
                </c:pt>
                <c:pt idx="29326">
                  <c:v>3.3998809835661357</c:v>
                </c:pt>
                <c:pt idx="29327">
                  <c:v>4.1005144751671425</c:v>
                </c:pt>
                <c:pt idx="29328">
                  <c:v>2.4802930687850244</c:v>
                </c:pt>
                <c:pt idx="29329">
                  <c:v>1.1104607501754598</c:v>
                </c:pt>
                <c:pt idx="29330">
                  <c:v>1.5045695285328353</c:v>
                </c:pt>
                <c:pt idx="29331">
                  <c:v>2.8182604820670658</c:v>
                </c:pt>
                <c:pt idx="29332">
                  <c:v>0.86007166240290611</c:v>
                </c:pt>
                <c:pt idx="29333">
                  <c:v>0.76014974397921253</c:v>
                </c:pt>
                <c:pt idx="29334">
                  <c:v>0.81628996113369579</c:v>
                </c:pt>
                <c:pt idx="29335">
                  <c:v>2.9181904359367183</c:v>
                </c:pt>
                <c:pt idx="29336">
                  <c:v>0.93529950747307955</c:v>
                </c:pt>
                <c:pt idx="29337">
                  <c:v>1.6797273274726614</c:v>
                </c:pt>
                <c:pt idx="29338">
                  <c:v>3.9567878970572132</c:v>
                </c:pt>
                <c:pt idx="29339">
                  <c:v>1.2979690295545998</c:v>
                </c:pt>
                <c:pt idx="29340">
                  <c:v>2.1737637638579872</c:v>
                </c:pt>
                <c:pt idx="29341">
                  <c:v>2.9934194289277434</c:v>
                </c:pt>
                <c:pt idx="29342">
                  <c:v>0.20323135127962177</c:v>
                </c:pt>
                <c:pt idx="29343">
                  <c:v>6.2024149499701657</c:v>
                </c:pt>
                <c:pt idx="29344">
                  <c:v>4.9763092094705303</c:v>
                </c:pt>
                <c:pt idx="29345">
                  <c:v>2.7430291932343382</c:v>
                </c:pt>
                <c:pt idx="29346">
                  <c:v>0.90386484288062929</c:v>
                </c:pt>
                <c:pt idx="29347">
                  <c:v>2.4802930687850244</c:v>
                </c:pt>
                <c:pt idx="29348">
                  <c:v>2.730681008636727</c:v>
                </c:pt>
                <c:pt idx="29349">
                  <c:v>0.80393144524842264</c:v>
                </c:pt>
                <c:pt idx="29350">
                  <c:v>3.7064102884931724</c:v>
                </c:pt>
                <c:pt idx="29351">
                  <c:v>9.968341490841544</c:v>
                </c:pt>
                <c:pt idx="29352">
                  <c:v>4.1443076556448668</c:v>
                </c:pt>
                <c:pt idx="29353">
                  <c:v>6.1462747328156828</c:v>
                </c:pt>
                <c:pt idx="29354">
                  <c:v>13.765694660859412</c:v>
                </c:pt>
                <c:pt idx="29355">
                  <c:v>24.975864964101071</c:v>
                </c:pt>
                <c:pt idx="29356">
                  <c:v>14.159810326741894</c:v>
                </c:pt>
                <c:pt idx="29357">
                  <c:v>8.9926133589059489</c:v>
                </c:pt>
                <c:pt idx="29358">
                  <c:v>7.3723919525238299</c:v>
                </c:pt>
                <c:pt idx="29359">
                  <c:v>1.9548208198863972</c:v>
                </c:pt>
                <c:pt idx="29360">
                  <c:v>5.9834720059985749</c:v>
                </c:pt>
                <c:pt idx="29361">
                  <c:v>3.8377783507178291</c:v>
                </c:pt>
                <c:pt idx="29362">
                  <c:v>8.260534871424829</c:v>
                </c:pt>
                <c:pt idx="29363">
                  <c:v>10.712768162920273</c:v>
                </c:pt>
                <c:pt idx="29364">
                  <c:v>10.012077275276701</c:v>
                </c:pt>
                <c:pt idx="29365">
                  <c:v>7.1220028647512752</c:v>
                </c:pt>
                <c:pt idx="29366">
                  <c:v>4.713573085021217</c:v>
                </c:pt>
                <c:pt idx="29367">
                  <c:v>1.6482915149593602</c:v>
                </c:pt>
                <c:pt idx="29368">
                  <c:v>6.2462081304478883</c:v>
                </c:pt>
                <c:pt idx="29369">
                  <c:v>8.7860174516111194</c:v>
                </c:pt>
                <c:pt idx="29370">
                  <c:v>0.99143960983547785</c:v>
                </c:pt>
                <c:pt idx="29371">
                  <c:v>0.14709101933305341</c:v>
                </c:pt>
                <c:pt idx="29372">
                  <c:v>7.4161736537930398</c:v>
                </c:pt>
                <c:pt idx="29373">
                  <c:v>8.9050269979505021</c:v>
                </c:pt>
                <c:pt idx="29374">
                  <c:v>1.8110965376181696</c:v>
                </c:pt>
                <c:pt idx="29375">
                  <c:v>3.1247886390732513</c:v>
                </c:pt>
                <c:pt idx="29376">
                  <c:v>1.8548862743333394</c:v>
                </c:pt>
                <c:pt idx="29377">
                  <c:v>0.90386484288062929</c:v>
                </c:pt>
                <c:pt idx="29378">
                  <c:v>8.8612338174727778</c:v>
                </c:pt>
                <c:pt idx="29379">
                  <c:v>4.9639506935852582</c:v>
                </c:pt>
                <c:pt idx="29380">
                  <c:v>6.3337830121948224</c:v>
                </c:pt>
                <c:pt idx="29381">
                  <c:v>10.012077275276701</c:v>
                </c:pt>
                <c:pt idx="29382">
                  <c:v>3.6188239275377261</c:v>
                </c:pt>
                <c:pt idx="29383">
                  <c:v>3.2999464380130772</c:v>
                </c:pt>
                <c:pt idx="29384">
                  <c:v>3.0372091656429125</c:v>
                </c:pt>
                <c:pt idx="29385">
                  <c:v>5.2704799985122941</c:v>
                </c:pt>
                <c:pt idx="29386">
                  <c:v>2.3051318260826443</c:v>
                </c:pt>
                <c:pt idx="29387">
                  <c:v>2.3489250065603677</c:v>
                </c:pt>
                <c:pt idx="29388">
                  <c:v>0.90386484288062929</c:v>
                </c:pt>
                <c:pt idx="29389">
                  <c:v>2.0423957016333305</c:v>
                </c:pt>
                <c:pt idx="29390">
                  <c:v>3.1809265603860317</c:v>
                </c:pt>
                <c:pt idx="29391">
                  <c:v>1.8234527576617403</c:v>
                </c:pt>
                <c:pt idx="29392">
                  <c:v>0.97909268795080273</c:v>
                </c:pt>
                <c:pt idx="29393">
                  <c:v>1.9110276394086738</c:v>
                </c:pt>
                <c:pt idx="29394">
                  <c:v>0.72870360017824909</c:v>
                </c:pt>
                <c:pt idx="29395">
                  <c:v>2.4241528516305415</c:v>
                </c:pt>
                <c:pt idx="29396">
                  <c:v>4.2633172019842496</c:v>
                </c:pt>
                <c:pt idx="29397">
                  <c:v>3.2561567012979085</c:v>
                </c:pt>
                <c:pt idx="29398">
                  <c:v>4.0881559592818695</c:v>
                </c:pt>
                <c:pt idx="29399">
                  <c:v>4.2195355007150406</c:v>
                </c:pt>
                <c:pt idx="29400">
                  <c:v>4.0005810775349362</c:v>
                </c:pt>
                <c:pt idx="29401">
                  <c:v>3.3437361747282472</c:v>
                </c:pt>
                <c:pt idx="29402">
                  <c:v>4.1319491397595938</c:v>
                </c:pt>
                <c:pt idx="29403">
                  <c:v>0.80393144524842264</c:v>
                </c:pt>
                <c:pt idx="29404">
                  <c:v>0.23466590107998689</c:v>
                </c:pt>
                <c:pt idx="29405">
                  <c:v>1.3294105816721578</c:v>
                </c:pt>
                <c:pt idx="29406">
                  <c:v>2.3489250065603677</c:v>
                </c:pt>
                <c:pt idx="29407">
                  <c:v>4.713573085021217</c:v>
                </c:pt>
                <c:pt idx="29408">
                  <c:v>2.9181904359367183</c:v>
                </c:pt>
                <c:pt idx="29409">
                  <c:v>4.5384118423188369</c:v>
                </c:pt>
                <c:pt idx="29410">
                  <c:v>4.8011479667681503</c:v>
                </c:pt>
                <c:pt idx="29411">
                  <c:v>9.0049603955827084</c:v>
                </c:pt>
                <c:pt idx="29412">
                  <c:v>6.158633248700955</c:v>
                </c:pt>
                <c:pt idx="29413">
                  <c:v>3.3122946226106889</c:v>
                </c:pt>
                <c:pt idx="29414">
                  <c:v>1.2979690295545998</c:v>
                </c:pt>
                <c:pt idx="29415">
                  <c:v>10.262512279883307</c:v>
                </c:pt>
                <c:pt idx="29416">
                  <c:v>15.736250031854803</c:v>
                </c:pt>
                <c:pt idx="29417">
                  <c:v>16.568263064888981</c:v>
                </c:pt>
                <c:pt idx="29418">
                  <c:v>9.4742924273268532</c:v>
                </c:pt>
                <c:pt idx="29419">
                  <c:v>1.3417622100323232</c:v>
                </c:pt>
                <c:pt idx="29420">
                  <c:v>6.158633248700955</c:v>
                </c:pt>
                <c:pt idx="29421">
                  <c:v>10.668917586399985</c:v>
                </c:pt>
                <c:pt idx="29422">
                  <c:v>9.355238112074268</c:v>
                </c:pt>
                <c:pt idx="29423">
                  <c:v>2.8743972554589949</c:v>
                </c:pt>
                <c:pt idx="29424">
                  <c:v>3.3560878030884123</c:v>
                </c:pt>
                <c:pt idx="29425">
                  <c:v>0.64112871843131558</c:v>
                </c:pt>
                <c:pt idx="29426">
                  <c:v>0.29080623302655528</c:v>
                </c:pt>
                <c:pt idx="29427">
                  <c:v>0.86007166240290611</c:v>
                </c:pt>
                <c:pt idx="29428">
                  <c:v>0.37839259398200198</c:v>
                </c:pt>
                <c:pt idx="29429">
                  <c:v>1.5607051540039136</c:v>
                </c:pt>
                <c:pt idx="29430">
                  <c:v>0.33459941350427863</c:v>
                </c:pt>
                <c:pt idx="29431">
                  <c:v>2.555522061776049</c:v>
                </c:pt>
                <c:pt idx="29432">
                  <c:v>0.40982714378236712</c:v>
                </c:pt>
                <c:pt idx="29433">
                  <c:v>1.9424657477636782</c:v>
                </c:pt>
                <c:pt idx="29434">
                  <c:v>4.7888009300913907</c:v>
                </c:pt>
                <c:pt idx="29435">
                  <c:v>0.54119520600702387</c:v>
                </c:pt>
                <c:pt idx="29436">
                  <c:v>5.9504715773649297E-2</c:v>
                </c:pt>
                <c:pt idx="29437">
                  <c:v>2.1176246946243555</c:v>
                </c:pt>
                <c:pt idx="29438">
                  <c:v>2.7744707453518962</c:v>
                </c:pt>
                <c:pt idx="29439">
                  <c:v>1.1104607501754598</c:v>
                </c:pt>
                <c:pt idx="29440">
                  <c:v>1.6482915149593602</c:v>
                </c:pt>
                <c:pt idx="29441">
                  <c:v>1.1228076720601343</c:v>
                </c:pt>
                <c:pt idx="29442">
                  <c:v>3.8377783507178291</c:v>
                </c:pt>
                <c:pt idx="29443">
                  <c:v>0.11564499032417513</c:v>
                </c:pt>
                <c:pt idx="29444">
                  <c:v>1.2856208449569886</c:v>
                </c:pt>
                <c:pt idx="29445">
                  <c:v>1.198035631922393</c:v>
                </c:pt>
                <c:pt idx="29446">
                  <c:v>1.8110965376181696</c:v>
                </c:pt>
                <c:pt idx="29447">
                  <c:v>1.6797273274726614</c:v>
                </c:pt>
                <c:pt idx="29448">
                  <c:v>0.32225226203543356</c:v>
                </c:pt>
                <c:pt idx="29449">
                  <c:v>1.3732003183873274</c:v>
                </c:pt>
                <c:pt idx="29450">
                  <c:v>0.24702453175734512</c:v>
                </c:pt>
                <c:pt idx="29451">
                  <c:v>3.6626171080154495</c:v>
                </c:pt>
                <c:pt idx="29452">
                  <c:v>2.7430291932343382</c:v>
                </c:pt>
                <c:pt idx="29453">
                  <c:v>0.29080623302655528</c:v>
                </c:pt>
                <c:pt idx="29454">
                  <c:v>3.387525911443416</c:v>
                </c:pt>
                <c:pt idx="29455">
                  <c:v>2.4678886360656986</c:v>
                </c:pt>
                <c:pt idx="29456">
                  <c:v>1.2103941478076663</c:v>
                </c:pt>
                <c:pt idx="29457">
                  <c:v>4.5384118423188369</c:v>
                </c:pt>
                <c:pt idx="29458">
                  <c:v>3.0057653176836516</c:v>
                </c:pt>
                <c:pt idx="29459">
                  <c:v>0.89151780620386945</c:v>
                </c:pt>
                <c:pt idx="29460">
                  <c:v>2.2175569443357106</c:v>
                </c:pt>
                <c:pt idx="29461">
                  <c:v>1.0228858684285262</c:v>
                </c:pt>
                <c:pt idx="29462">
                  <c:v>2.4241528516305415</c:v>
                </c:pt>
                <c:pt idx="29463">
                  <c:v>2.8182604820670658</c:v>
                </c:pt>
                <c:pt idx="29464">
                  <c:v>5.1391119362876374</c:v>
                </c:pt>
                <c:pt idx="29465">
                  <c:v>0.67256338302376595</c:v>
                </c:pt>
                <c:pt idx="29466">
                  <c:v>4.5698465069112872</c:v>
                </c:pt>
                <c:pt idx="29467">
                  <c:v>5.4018480607369508</c:v>
                </c:pt>
                <c:pt idx="29468">
                  <c:v>4.9639506935852582</c:v>
                </c:pt>
                <c:pt idx="29469">
                  <c:v>4.6136396873890106</c:v>
                </c:pt>
                <c:pt idx="29470">
                  <c:v>1.9862554844788474</c:v>
                </c:pt>
                <c:pt idx="29471">
                  <c:v>2.1614144313395247</c:v>
                </c:pt>
                <c:pt idx="29472">
                  <c:v>2.0423957016333305</c:v>
                </c:pt>
                <c:pt idx="29473">
                  <c:v>4.8449411472458737</c:v>
                </c:pt>
                <c:pt idx="29474">
                  <c:v>8.172958841757044</c:v>
                </c:pt>
                <c:pt idx="29475">
                  <c:v>9.0049603955827084</c:v>
                </c:pt>
                <c:pt idx="29476">
                  <c:v>1.0790259707909244</c:v>
                </c:pt>
                <c:pt idx="29477">
                  <c:v>2.2927836414850331</c:v>
                </c:pt>
                <c:pt idx="29478">
                  <c:v>0.19087272060226354</c:v>
                </c:pt>
                <c:pt idx="29479">
                  <c:v>1.9110276394086738</c:v>
                </c:pt>
                <c:pt idx="29480">
                  <c:v>6.6403123171218592</c:v>
                </c:pt>
                <c:pt idx="29481">
                  <c:v>2.0423957016333305</c:v>
                </c:pt>
                <c:pt idx="29482">
                  <c:v>2.5678679505319582</c:v>
                </c:pt>
                <c:pt idx="29483">
                  <c:v>0.90386484288062929</c:v>
                </c:pt>
                <c:pt idx="29484">
                  <c:v>3.1247886390732513</c:v>
                </c:pt>
                <c:pt idx="29485">
                  <c:v>0.49740202552930057</c:v>
                </c:pt>
                <c:pt idx="29486">
                  <c:v>0.24702453175734512</c:v>
                </c:pt>
                <c:pt idx="29487">
                  <c:v>0.62877020254604254</c:v>
                </c:pt>
                <c:pt idx="29488">
                  <c:v>0.33459941350427863</c:v>
                </c:pt>
                <c:pt idx="29489">
                  <c:v>0.97909268795080273</c:v>
                </c:pt>
                <c:pt idx="29490">
                  <c:v>5.326620215666777</c:v>
                </c:pt>
                <c:pt idx="29491">
                  <c:v>3.0933516786390984</c:v>
                </c:pt>
                <c:pt idx="29492">
                  <c:v>4.2756757178695235</c:v>
                </c:pt>
                <c:pt idx="29493">
                  <c:v>0.59733553795359229</c:v>
                </c:pt>
                <c:pt idx="29494">
                  <c:v>4.0005810775349362</c:v>
                </c:pt>
                <c:pt idx="29495">
                  <c:v>6.2776427950403395</c:v>
                </c:pt>
                <c:pt idx="29496">
                  <c:v>11.795150769072531</c:v>
                </c:pt>
                <c:pt idx="29497">
                  <c:v>6.0586998510687478</c:v>
                </c:pt>
                <c:pt idx="29498">
                  <c:v>5.9273317888440928</c:v>
                </c:pt>
                <c:pt idx="29499">
                  <c:v>5.3580663594677409</c:v>
                </c:pt>
                <c:pt idx="29500">
                  <c:v>0.72870360017824909</c:v>
                </c:pt>
                <c:pt idx="29501">
                  <c:v>4.8325826313606006</c:v>
                </c:pt>
                <c:pt idx="29502">
                  <c:v>0.553542357475869</c:v>
                </c:pt>
                <c:pt idx="29503">
                  <c:v>1.1542539306531829</c:v>
                </c:pt>
                <c:pt idx="29504">
                  <c:v>0.37839259398200198</c:v>
                </c:pt>
                <c:pt idx="29505">
                  <c:v>1.1542539306531829</c:v>
                </c:pt>
                <c:pt idx="29506">
                  <c:v>1.1228076720601343</c:v>
                </c:pt>
                <c:pt idx="29507">
                  <c:v>3.7064102884931724</c:v>
                </c:pt>
                <c:pt idx="29508">
                  <c:v>5.4142065766222247</c:v>
                </c:pt>
                <c:pt idx="29509">
                  <c:v>6.3775761926725458</c:v>
                </c:pt>
                <c:pt idx="29510">
                  <c:v>2.8743972554589949</c:v>
                </c:pt>
                <c:pt idx="29511">
                  <c:v>4.2756757178695235</c:v>
                </c:pt>
                <c:pt idx="29512">
                  <c:v>5.0201023899482538</c:v>
                </c:pt>
                <c:pt idx="29513">
                  <c:v>1.7358663967062937</c:v>
                </c:pt>
                <c:pt idx="29514">
                  <c:v>0.77249678065597249</c:v>
                </c:pt>
                <c:pt idx="29515">
                  <c:v>2.5678679505319582</c:v>
                </c:pt>
                <c:pt idx="29516">
                  <c:v>1.6797273274726614</c:v>
                </c:pt>
                <c:pt idx="29517">
                  <c:v>1.5045695285328353</c:v>
                </c:pt>
                <c:pt idx="29518">
                  <c:v>8.2919683880964286</c:v>
                </c:pt>
                <c:pt idx="29519">
                  <c:v>12.539577441151263</c:v>
                </c:pt>
                <c:pt idx="29520">
                  <c:v>5.3142731789900175</c:v>
                </c:pt>
                <c:pt idx="29521">
                  <c:v>2.3927181870380907</c:v>
                </c:pt>
                <c:pt idx="29522">
                  <c:v>4.1880893569140767</c:v>
                </c:pt>
                <c:pt idx="29523">
                  <c:v>4.5822050227965603</c:v>
                </c:pt>
                <c:pt idx="29524">
                  <c:v>2.0738349579091859</c:v>
                </c:pt>
                <c:pt idx="29525">
                  <c:v>2.8182604820670658</c:v>
                </c:pt>
                <c:pt idx="29526">
                  <c:v>0.81628996113369579</c:v>
                </c:pt>
                <c:pt idx="29527">
                  <c:v>4.1880893569140767</c:v>
                </c:pt>
                <c:pt idx="29528">
                  <c:v>3.6626171080154495</c:v>
                </c:pt>
                <c:pt idx="29529">
                  <c:v>1.9986025211556073</c:v>
                </c:pt>
                <c:pt idx="29530">
                  <c:v>2.0738349579091859</c:v>
                </c:pt>
                <c:pt idx="29531">
                  <c:v>0.77249678065597249</c:v>
                </c:pt>
                <c:pt idx="29532">
                  <c:v>2.6868912719215579</c:v>
                </c:pt>
                <c:pt idx="29533">
                  <c:v>1.4169900551024965</c:v>
                </c:pt>
                <c:pt idx="29534">
                  <c:v>5.9504715773649297E-2</c:v>
                </c:pt>
                <c:pt idx="29535">
                  <c:v>3.1247886390732513</c:v>
                </c:pt>
                <c:pt idx="29536">
                  <c:v>2.2052041680546943</c:v>
                </c:pt>
                <c:pt idx="29537">
                  <c:v>2.4241528516305415</c:v>
                </c:pt>
                <c:pt idx="29538">
                  <c:v>1.8548862743333394</c:v>
                </c:pt>
                <c:pt idx="29539">
                  <c:v>2.2927836414850331</c:v>
                </c:pt>
                <c:pt idx="29540">
                  <c:v>0.93529950747307955</c:v>
                </c:pt>
                <c:pt idx="29541">
                  <c:v>5.7521705461417119</c:v>
                </c:pt>
                <c:pt idx="29542">
                  <c:v>2.4678886360656986</c:v>
                </c:pt>
                <c:pt idx="29543">
                  <c:v>0.67256338302376595</c:v>
                </c:pt>
                <c:pt idx="29544">
                  <c:v>3.7064102884931724</c:v>
                </c:pt>
                <c:pt idx="29545">
                  <c:v>7.1863334971799017E-2</c:v>
                </c:pt>
                <c:pt idx="29546">
                  <c:v>5.5455746388468814</c:v>
                </c:pt>
                <c:pt idx="29547">
                  <c:v>3.2247197408637551</c:v>
                </c:pt>
                <c:pt idx="29548">
                  <c:v>2.555522061776049</c:v>
                </c:pt>
                <c:pt idx="29549">
                  <c:v>0.71635656350148913</c:v>
                </c:pt>
                <c:pt idx="29550">
                  <c:v>3.8815600519870395</c:v>
                </c:pt>
                <c:pt idx="29551">
                  <c:v>2.9181904359367183</c:v>
                </c:pt>
                <c:pt idx="29552">
                  <c:v>2.0861888821110539</c:v>
                </c:pt>
                <c:pt idx="29553">
                  <c:v>1.6482915149593602</c:v>
                </c:pt>
                <c:pt idx="29554">
                  <c:v>1.5045695285328353</c:v>
                </c:pt>
                <c:pt idx="29555">
                  <c:v>5.6645956643947786</c:v>
                </c:pt>
                <c:pt idx="29556">
                  <c:v>3.9130061957880025</c:v>
                </c:pt>
                <c:pt idx="29557">
                  <c:v>3.6626171080154495</c:v>
                </c:pt>
                <c:pt idx="29558">
                  <c:v>8.5232709958741424</c:v>
                </c:pt>
                <c:pt idx="29559">
                  <c:v>4.9763092094705303</c:v>
                </c:pt>
                <c:pt idx="29560">
                  <c:v>6.9906348025266203</c:v>
                </c:pt>
                <c:pt idx="29561">
                  <c:v>5.0638840912174636</c:v>
                </c:pt>
                <c:pt idx="29562">
                  <c:v>1.6482915149593602</c:v>
                </c:pt>
                <c:pt idx="29563">
                  <c:v>9.2553494833552623</c:v>
                </c:pt>
                <c:pt idx="29564">
                  <c:v>15.911422753765697</c:v>
                </c:pt>
                <c:pt idx="29565">
                  <c:v>12.276841316701951</c:v>
                </c:pt>
                <c:pt idx="29566">
                  <c:v>5.3142731789900175</c:v>
                </c:pt>
                <c:pt idx="29567">
                  <c:v>1.1228076720601343</c:v>
                </c:pt>
                <c:pt idx="29568">
                  <c:v>5.501781458369158</c:v>
                </c:pt>
                <c:pt idx="29569">
                  <c:v>8.260534871424829</c:v>
                </c:pt>
                <c:pt idx="29570">
                  <c:v>7.6912682941276271</c:v>
                </c:pt>
                <c:pt idx="29571">
                  <c:v>6.8592667403019627</c:v>
                </c:pt>
                <c:pt idx="29572">
                  <c:v>0.33459941350427863</c:v>
                </c:pt>
                <c:pt idx="29573">
                  <c:v>8.0730254441248377</c:v>
                </c:pt>
                <c:pt idx="29574">
                  <c:v>4.5260533264335638</c:v>
                </c:pt>
                <c:pt idx="29575">
                  <c:v>0.29080623302655528</c:v>
                </c:pt>
                <c:pt idx="29576">
                  <c:v>1.9548208198863972</c:v>
                </c:pt>
                <c:pt idx="29577">
                  <c:v>0.59733553795359229</c:v>
                </c:pt>
                <c:pt idx="29578">
                  <c:v>1.4169900551024965</c:v>
                </c:pt>
                <c:pt idx="29579">
                  <c:v>2.3804170671953835</c:v>
                </c:pt>
                <c:pt idx="29580">
                  <c:v>0.49740202552930057</c:v>
                </c:pt>
                <c:pt idx="29581">
                  <c:v>6.102493031546472</c:v>
                </c:pt>
                <c:pt idx="29582">
                  <c:v>5.9273317888440928</c:v>
                </c:pt>
                <c:pt idx="29583">
                  <c:v>3.6064768908609657</c:v>
                </c:pt>
                <c:pt idx="29584">
                  <c:v>2.6431015352063882</c:v>
                </c:pt>
                <c:pt idx="29585">
                  <c:v>0.49740202552930057</c:v>
                </c:pt>
                <c:pt idx="29586">
                  <c:v>0.86007166240290611</c:v>
                </c:pt>
                <c:pt idx="29587">
                  <c:v>5.6769427010715381</c:v>
                </c:pt>
                <c:pt idx="29588">
                  <c:v>5.501781458369158</c:v>
                </c:pt>
                <c:pt idx="29589">
                  <c:v>6.7716803793465159</c:v>
                </c:pt>
                <c:pt idx="29590">
                  <c:v>3.7064102884931724</c:v>
                </c:pt>
                <c:pt idx="29591">
                  <c:v>2.7430291932343382</c:v>
                </c:pt>
                <c:pt idx="29592">
                  <c:v>1.5723025983647637E-2</c:v>
                </c:pt>
                <c:pt idx="29593">
                  <c:v>8.9926133589059489</c:v>
                </c:pt>
                <c:pt idx="29594">
                  <c:v>4.4384784446866306</c:v>
                </c:pt>
                <c:pt idx="29595">
                  <c:v>0.86007166240290611</c:v>
                </c:pt>
                <c:pt idx="29596">
                  <c:v>2.6431015352063882</c:v>
                </c:pt>
                <c:pt idx="29597">
                  <c:v>5.6208024839170543</c:v>
                </c:pt>
                <c:pt idx="29598">
                  <c:v>1.6359375907574925</c:v>
                </c:pt>
                <c:pt idx="29599">
                  <c:v>0.68492189890903887</c:v>
                </c:pt>
                <c:pt idx="29600">
                  <c:v>4.3194574191387334</c:v>
                </c:pt>
                <c:pt idx="29601">
                  <c:v>3.9253532324647629</c:v>
                </c:pt>
                <c:pt idx="29602">
                  <c:v>2.0300452211940168</c:v>
                </c:pt>
                <c:pt idx="29603">
                  <c:v>0.24702453175734512</c:v>
                </c:pt>
                <c:pt idx="29604">
                  <c:v>2.8182604820670658</c:v>
                </c:pt>
                <c:pt idx="29605">
                  <c:v>8.5547159917542537</c:v>
                </c:pt>
                <c:pt idx="29606">
                  <c:v>0.80393144524842264</c:v>
                </c:pt>
                <c:pt idx="29607">
                  <c:v>0.40982714378236712</c:v>
                </c:pt>
                <c:pt idx="29608">
                  <c:v>2.4241528516305415</c:v>
                </c:pt>
                <c:pt idx="29609">
                  <c:v>1.5723025983647637E-2</c:v>
                </c:pt>
                <c:pt idx="29610">
                  <c:v>0.50976065620665878</c:v>
                </c:pt>
                <c:pt idx="29611">
                  <c:v>1.2979690295545998</c:v>
                </c:pt>
                <c:pt idx="29612">
                  <c:v>0.36603396330464372</c:v>
                </c:pt>
                <c:pt idx="29613">
                  <c:v>1.1228076720601343</c:v>
                </c:pt>
                <c:pt idx="29614">
                  <c:v>3.5312490457907924</c:v>
                </c:pt>
                <c:pt idx="29615">
                  <c:v>3.1371448591168223</c:v>
                </c:pt>
                <c:pt idx="29616">
                  <c:v>5.4579997570999472</c:v>
                </c:pt>
                <c:pt idx="29617">
                  <c:v>1.8234527576617403</c:v>
                </c:pt>
                <c:pt idx="29618">
                  <c:v>2.1614144313395247</c:v>
                </c:pt>
                <c:pt idx="29619">
                  <c:v>0.76014974397921253</c:v>
                </c:pt>
                <c:pt idx="29620">
                  <c:v>1.0790259707909244</c:v>
                </c:pt>
                <c:pt idx="29621">
                  <c:v>0.77249678065597249</c:v>
                </c:pt>
                <c:pt idx="29622">
                  <c:v>5.0638840912174636</c:v>
                </c:pt>
                <c:pt idx="29623">
                  <c:v>5.5893678193246057</c:v>
                </c:pt>
                <c:pt idx="29624">
                  <c:v>7.0344279830043437</c:v>
                </c:pt>
                <c:pt idx="29625">
                  <c:v>8.2167405430262548</c:v>
                </c:pt>
                <c:pt idx="29626">
                  <c:v>0.84772462572614615</c:v>
                </c:pt>
                <c:pt idx="29627">
                  <c:v>6.3652291559957854</c:v>
                </c:pt>
                <c:pt idx="29628">
                  <c:v>12.714738683853643</c:v>
                </c:pt>
                <c:pt idx="29629">
                  <c:v>14.247396687697341</c:v>
                </c:pt>
                <c:pt idx="29630">
                  <c:v>7.7664961391978009</c:v>
                </c:pt>
                <c:pt idx="29631">
                  <c:v>4.2633172019842496</c:v>
                </c:pt>
                <c:pt idx="29632">
                  <c:v>4.0881559592818695</c:v>
                </c:pt>
                <c:pt idx="29633">
                  <c:v>3.0809989023580822</c:v>
                </c:pt>
                <c:pt idx="29634">
                  <c:v>1.5045695285328353</c:v>
                </c:pt>
                <c:pt idx="29635">
                  <c:v>1.2541873282853895</c:v>
                </c:pt>
                <c:pt idx="29636">
                  <c:v>4.2756757178695235</c:v>
                </c:pt>
                <c:pt idx="29637">
                  <c:v>5.3704133961445013</c:v>
                </c:pt>
                <c:pt idx="29638">
                  <c:v>2.8070154494075697E-2</c:v>
                </c:pt>
                <c:pt idx="29639">
                  <c:v>0.68492189890903887</c:v>
                </c:pt>
                <c:pt idx="29640">
                  <c:v>1.8234527576617403</c:v>
                </c:pt>
                <c:pt idx="29641">
                  <c:v>6.9906348025266203</c:v>
                </c:pt>
                <c:pt idx="29642">
                  <c:v>5.1514704521729113</c:v>
                </c:pt>
                <c:pt idx="29643">
                  <c:v>2.4241528516305415</c:v>
                </c:pt>
                <c:pt idx="29644">
                  <c:v>3.431315648158586</c:v>
                </c:pt>
                <c:pt idx="29645">
                  <c:v>3.3998809835661357</c:v>
                </c:pt>
                <c:pt idx="29646">
                  <c:v>2.6116611310096816</c:v>
                </c:pt>
                <c:pt idx="29647">
                  <c:v>1.2541873282853895</c:v>
                </c:pt>
                <c:pt idx="29648">
                  <c:v>3.4751053848737556</c:v>
                </c:pt>
                <c:pt idx="29649">
                  <c:v>3.0372091656429125</c:v>
                </c:pt>
                <c:pt idx="29650">
                  <c:v>3.6188239275377261</c:v>
                </c:pt>
                <c:pt idx="29651">
                  <c:v>3.5750422262685162</c:v>
                </c:pt>
                <c:pt idx="29652">
                  <c:v>0.19087272060226354</c:v>
                </c:pt>
                <c:pt idx="29653">
                  <c:v>0.54119520600702387</c:v>
                </c:pt>
                <c:pt idx="29654">
                  <c:v>0.97909268795080273</c:v>
                </c:pt>
                <c:pt idx="29655">
                  <c:v>0.97909268795080273</c:v>
                </c:pt>
                <c:pt idx="29656">
                  <c:v>0.64112871843131558</c:v>
                </c:pt>
                <c:pt idx="29657">
                  <c:v>3.049558498161375</c:v>
                </c:pt>
                <c:pt idx="29658">
                  <c:v>0.59733553795359229</c:v>
                </c:pt>
                <c:pt idx="29659">
                  <c:v>3.3560878030884123</c:v>
                </c:pt>
                <c:pt idx="29660">
                  <c:v>3.3122946226106889</c:v>
                </c:pt>
                <c:pt idx="29661">
                  <c:v>5.7083773656639885</c:v>
                </c:pt>
                <c:pt idx="29662">
                  <c:v>7.284805591568384</c:v>
                </c:pt>
                <c:pt idx="29663">
                  <c:v>3.3437361747282472</c:v>
                </c:pt>
                <c:pt idx="29664">
                  <c:v>5.0077438740629807</c:v>
                </c:pt>
                <c:pt idx="29665">
                  <c:v>2.4241528516305415</c:v>
                </c:pt>
                <c:pt idx="29666">
                  <c:v>5.1391119362876374</c:v>
                </c:pt>
                <c:pt idx="29667">
                  <c:v>0.10329789625137262</c:v>
                </c:pt>
                <c:pt idx="29668">
                  <c:v>0.45362032426009036</c:v>
                </c:pt>
                <c:pt idx="29669">
                  <c:v>0.90386484288062929</c:v>
                </c:pt>
                <c:pt idx="29670">
                  <c:v>2.3489250065603677</c:v>
                </c:pt>
                <c:pt idx="29671">
                  <c:v>3.9691464129424863</c:v>
                </c:pt>
                <c:pt idx="29672">
                  <c:v>2.8070154494075697E-2</c:v>
                </c:pt>
                <c:pt idx="29673">
                  <c:v>1.5483592652480049</c:v>
                </c:pt>
                <c:pt idx="29674">
                  <c:v>4.3509035629396964</c:v>
                </c:pt>
                <c:pt idx="29675">
                  <c:v>0.58498838648474727</c:v>
                </c:pt>
                <c:pt idx="29676">
                  <c:v>1.7796595771840169</c:v>
                </c:pt>
                <c:pt idx="29677">
                  <c:v>4.05672129468942</c:v>
                </c:pt>
                <c:pt idx="29678">
                  <c:v>3.5312490457907924</c:v>
                </c:pt>
                <c:pt idx="29679">
                  <c:v>0.27845908155771026</c:v>
                </c:pt>
                <c:pt idx="29680">
                  <c:v>0.45362032426009036</c:v>
                </c:pt>
                <c:pt idx="29681">
                  <c:v>1.9110276394086738</c:v>
                </c:pt>
                <c:pt idx="29682">
                  <c:v>1.0790259707909244</c:v>
                </c:pt>
                <c:pt idx="29683">
                  <c:v>0.49740202552930057</c:v>
                </c:pt>
                <c:pt idx="29684">
                  <c:v>0.80393144524842264</c:v>
                </c:pt>
                <c:pt idx="29685">
                  <c:v>0.71635656350148913</c:v>
                </c:pt>
                <c:pt idx="29686">
                  <c:v>3.6502700713386891</c:v>
                </c:pt>
                <c:pt idx="29687">
                  <c:v>1.5921490019631743</c:v>
                </c:pt>
                <c:pt idx="29688">
                  <c:v>0.40982714378236712</c:v>
                </c:pt>
                <c:pt idx="29689">
                  <c:v>0.36603396330464372</c:v>
                </c:pt>
                <c:pt idx="29690">
                  <c:v>4.307110382461973</c:v>
                </c:pt>
                <c:pt idx="29691">
                  <c:v>0.81628996113369579</c:v>
                </c:pt>
                <c:pt idx="29692">
                  <c:v>1.7358663967062937</c:v>
                </c:pt>
                <c:pt idx="29693">
                  <c:v>4.9763092094705303</c:v>
                </c:pt>
                <c:pt idx="29694">
                  <c:v>4.6697799045434936</c:v>
                </c:pt>
                <c:pt idx="29695">
                  <c:v>4.4508254813633901</c:v>
                </c:pt>
                <c:pt idx="29696">
                  <c:v>1.6797273274726614</c:v>
                </c:pt>
                <c:pt idx="29697">
                  <c:v>1.6044983344816368</c:v>
                </c:pt>
                <c:pt idx="29698">
                  <c:v>1.5169234527347033</c:v>
                </c:pt>
                <c:pt idx="29699">
                  <c:v>1.6797273274726614</c:v>
                </c:pt>
                <c:pt idx="29700">
                  <c:v>0.97909268795080273</c:v>
                </c:pt>
                <c:pt idx="29701">
                  <c:v>0.72870360017824909</c:v>
                </c:pt>
                <c:pt idx="29702">
                  <c:v>7.3285987720461074</c:v>
                </c:pt>
                <c:pt idx="29703">
                  <c:v>10.700409647035</c:v>
                </c:pt>
                <c:pt idx="29704">
                  <c:v>6.8907014048944131</c:v>
                </c:pt>
                <c:pt idx="29705">
                  <c:v>1.8110965376181696</c:v>
                </c:pt>
                <c:pt idx="29706">
                  <c:v>1.9110276394086738</c:v>
                </c:pt>
                <c:pt idx="29707">
                  <c:v>4.4508254813633901</c:v>
                </c:pt>
                <c:pt idx="29708">
                  <c:v>2.0423957016333305</c:v>
                </c:pt>
                <c:pt idx="29709">
                  <c:v>1.6920846954370836</c:v>
                </c:pt>
                <c:pt idx="29710">
                  <c:v>0.86007166240290611</c:v>
                </c:pt>
                <c:pt idx="29711">
                  <c:v>4.2318825373918001</c:v>
                </c:pt>
                <c:pt idx="29712">
                  <c:v>2.3489250065603677</c:v>
                </c:pt>
                <c:pt idx="29713">
                  <c:v>1.4169900551024965</c:v>
                </c:pt>
                <c:pt idx="29714">
                  <c:v>3.8254198348325561</c:v>
                </c:pt>
                <c:pt idx="29715">
                  <c:v>1.3855553905100464</c:v>
                </c:pt>
                <c:pt idx="29716">
                  <c:v>1.5169234527347033</c:v>
                </c:pt>
                <c:pt idx="29717">
                  <c:v>0.50976065620665878</c:v>
                </c:pt>
                <c:pt idx="29718">
                  <c:v>1.6797273274726614</c:v>
                </c:pt>
                <c:pt idx="29719">
                  <c:v>3.1685783757884209</c:v>
                </c:pt>
                <c:pt idx="29720">
                  <c:v>1.6359375907574925</c:v>
                </c:pt>
                <c:pt idx="29721">
                  <c:v>0.36603396330464372</c:v>
                </c:pt>
                <c:pt idx="29722">
                  <c:v>3.4751053848737556</c:v>
                </c:pt>
                <c:pt idx="29723">
                  <c:v>4.6574328678667332</c:v>
                </c:pt>
                <c:pt idx="29724">
                  <c:v>1.5045695285328353</c:v>
                </c:pt>
                <c:pt idx="29725">
                  <c:v>1.6044983344816368</c:v>
                </c:pt>
                <c:pt idx="29726">
                  <c:v>6.158633248700955</c:v>
                </c:pt>
                <c:pt idx="29727">
                  <c:v>8.0853724808015972</c:v>
                </c:pt>
                <c:pt idx="29728">
                  <c:v>0.90386484288062929</c:v>
                </c:pt>
                <c:pt idx="29729">
                  <c:v>3.5626848583040935</c:v>
                </c:pt>
                <c:pt idx="29730">
                  <c:v>0.20323135127962177</c:v>
                </c:pt>
                <c:pt idx="29731">
                  <c:v>9.7370285517761648</c:v>
                </c:pt>
                <c:pt idx="29732">
                  <c:v>6.496597218220443</c:v>
                </c:pt>
                <c:pt idx="29733">
                  <c:v>0.36603396330464372</c:v>
                </c:pt>
                <c:pt idx="29734">
                  <c:v>0.46596747572893543</c:v>
                </c:pt>
                <c:pt idx="29735">
                  <c:v>2.0861888821110539</c:v>
                </c:pt>
                <c:pt idx="29736">
                  <c:v>1.5607051540039136</c:v>
                </c:pt>
                <c:pt idx="29737">
                  <c:v>4.5384118423188369</c:v>
                </c:pt>
                <c:pt idx="29738">
                  <c:v>2.6992474919651279</c:v>
                </c:pt>
                <c:pt idx="29739">
                  <c:v>1.6482915149593602</c:v>
                </c:pt>
                <c:pt idx="29740">
                  <c:v>1.7796595771840169</c:v>
                </c:pt>
                <c:pt idx="29741">
                  <c:v>0.90386484288062929</c:v>
                </c:pt>
                <c:pt idx="29742">
                  <c:v>1.5169234527347033</c:v>
                </c:pt>
                <c:pt idx="29743">
                  <c:v>2.2175569443357106</c:v>
                </c:pt>
                <c:pt idx="29744">
                  <c:v>7.1863334971799017E-2</c:v>
                </c:pt>
                <c:pt idx="29745">
                  <c:v>0.86007166240290611</c:v>
                </c:pt>
                <c:pt idx="29746">
                  <c:v>0.27845908155771026</c:v>
                </c:pt>
                <c:pt idx="29747">
                  <c:v>3.2999464380130772</c:v>
                </c:pt>
                <c:pt idx="29748">
                  <c:v>4.7888009300913907</c:v>
                </c:pt>
                <c:pt idx="29749">
                  <c:v>6.9782877658498599</c:v>
                </c:pt>
                <c:pt idx="29750">
                  <c:v>5.3142731789900175</c:v>
                </c:pt>
                <c:pt idx="29751">
                  <c:v>14.247396687697341</c:v>
                </c:pt>
                <c:pt idx="29752">
                  <c:v>13.634326598634756</c:v>
                </c:pt>
                <c:pt idx="29753">
                  <c:v>9.2991311846244713</c:v>
                </c:pt>
                <c:pt idx="29754">
                  <c:v>3.4751053848737556</c:v>
                </c:pt>
                <c:pt idx="29755">
                  <c:v>5.2266982972430851</c:v>
                </c:pt>
                <c:pt idx="29756">
                  <c:v>3.9567878970572132</c:v>
                </c:pt>
                <c:pt idx="29757">
                  <c:v>0.46596747572893543</c:v>
                </c:pt>
                <c:pt idx="29758">
                  <c:v>13.077366880784517</c:v>
                </c:pt>
                <c:pt idx="29759">
                  <c:v>46.620302908762561</c:v>
                </c:pt>
                <c:pt idx="29760">
                  <c:v>52.006462335224569</c:v>
                </c:pt>
                <c:pt idx="29761">
                  <c:v>40.183221942920319</c:v>
                </c:pt>
                <c:pt idx="29762">
                  <c:v>12.070181125839445</c:v>
                </c:pt>
                <c:pt idx="29763">
                  <c:v>7.3285987720461074</c:v>
                </c:pt>
                <c:pt idx="29764">
                  <c:v>16.305503982022643</c:v>
                </c:pt>
                <c:pt idx="29765">
                  <c:v>20.027637342416295</c:v>
                </c:pt>
                <c:pt idx="29766">
                  <c:v>26.858799536515477</c:v>
                </c:pt>
                <c:pt idx="29767">
                  <c:v>28.128744374326892</c:v>
                </c:pt>
                <c:pt idx="29768">
                  <c:v>21.647812831964362</c:v>
                </c:pt>
                <c:pt idx="29769">
                  <c:v>12.8461067460783</c:v>
                </c:pt>
                <c:pt idx="29770">
                  <c:v>3.6502700713386891</c:v>
                </c:pt>
                <c:pt idx="29771">
                  <c:v>6.6279652804450997</c:v>
                </c:pt>
                <c:pt idx="29772">
                  <c:v>5.9273317888440928</c:v>
                </c:pt>
                <c:pt idx="29773">
                  <c:v>5.6645956643947786</c:v>
                </c:pt>
                <c:pt idx="29774">
                  <c:v>0.15943817080189851</c:v>
                </c:pt>
                <c:pt idx="29775">
                  <c:v>6.4090108572649962</c:v>
                </c:pt>
                <c:pt idx="29776">
                  <c:v>2.2927836414850331</c:v>
                </c:pt>
                <c:pt idx="29777">
                  <c:v>3.4874558653130689</c:v>
                </c:pt>
                <c:pt idx="29778">
                  <c:v>9.6179960470197567</c:v>
                </c:pt>
                <c:pt idx="29779">
                  <c:v>13.515298685561749</c:v>
                </c:pt>
                <c:pt idx="29780">
                  <c:v>10.406274443539628</c:v>
                </c:pt>
                <c:pt idx="29781">
                  <c:v>3.1371448591168223</c:v>
                </c:pt>
                <c:pt idx="29782">
                  <c:v>1.5169234527347033</c:v>
                </c:pt>
                <c:pt idx="29783">
                  <c:v>0.99143960983547785</c:v>
                </c:pt>
                <c:pt idx="29784">
                  <c:v>1.6797273274726614</c:v>
                </c:pt>
                <c:pt idx="29785">
                  <c:v>0.19087272060226354</c:v>
                </c:pt>
                <c:pt idx="29786">
                  <c:v>3.9567878970572132</c:v>
                </c:pt>
                <c:pt idx="29787">
                  <c:v>6.1900679132934053</c:v>
                </c:pt>
                <c:pt idx="29788">
                  <c:v>2.7868223737120617</c:v>
                </c:pt>
                <c:pt idx="29789">
                  <c:v>11.719950474102792</c:v>
                </c:pt>
                <c:pt idx="29790">
                  <c:v>9.3990886885945564</c:v>
                </c:pt>
                <c:pt idx="29791">
                  <c:v>10.712768162920273</c:v>
                </c:pt>
                <c:pt idx="29792">
                  <c:v>0.90386484288062929</c:v>
                </c:pt>
                <c:pt idx="29793">
                  <c:v>8.2481866868272178</c:v>
                </c:pt>
                <c:pt idx="29794">
                  <c:v>5.6645956643947786</c:v>
                </c:pt>
                <c:pt idx="29795">
                  <c:v>6.071046887745509</c:v>
                </c:pt>
                <c:pt idx="29796">
                  <c:v>14.259725357640479</c:v>
                </c:pt>
                <c:pt idx="29797">
                  <c:v>16.361683228486068</c:v>
                </c:pt>
                <c:pt idx="29798">
                  <c:v>5.2390453339198446</c:v>
                </c:pt>
                <c:pt idx="29799">
                  <c:v>4.7888009300913907</c:v>
                </c:pt>
                <c:pt idx="29800">
                  <c:v>15.911422753765697</c:v>
                </c:pt>
                <c:pt idx="29801">
                  <c:v>15.955158538200855</c:v>
                </c:pt>
                <c:pt idx="29802">
                  <c:v>0.77249678065597249</c:v>
                </c:pt>
                <c:pt idx="29803">
                  <c:v>2.4678886360656986</c:v>
                </c:pt>
                <c:pt idx="29804">
                  <c:v>5.1391119362876374</c:v>
                </c:pt>
                <c:pt idx="29805">
                  <c:v>7.9854505623779044</c:v>
                </c:pt>
                <c:pt idx="29806">
                  <c:v>11.795150769072531</c:v>
                </c:pt>
                <c:pt idx="29807">
                  <c:v>10.744191348304211</c:v>
                </c:pt>
                <c:pt idx="29808">
                  <c:v>3.2123681125035901</c:v>
                </c:pt>
                <c:pt idx="29809">
                  <c:v>2.5993117984912186</c:v>
                </c:pt>
                <c:pt idx="29810">
                  <c:v>5.8397454278886451</c:v>
                </c:pt>
                <c:pt idx="29811">
                  <c:v>1.9862554844788474</c:v>
                </c:pt>
                <c:pt idx="29812">
                  <c:v>0.37839259398200198</c:v>
                </c:pt>
                <c:pt idx="29813">
                  <c:v>0.93529950747307955</c:v>
                </c:pt>
                <c:pt idx="29814">
                  <c:v>0.67256338302376595</c:v>
                </c:pt>
                <c:pt idx="29815">
                  <c:v>4.3194574191387334</c:v>
                </c:pt>
                <c:pt idx="29816">
                  <c:v>6.6841066455204334</c:v>
                </c:pt>
                <c:pt idx="29817">
                  <c:v>2.7430291932343382</c:v>
                </c:pt>
                <c:pt idx="29818">
                  <c:v>1.9424657477636782</c:v>
                </c:pt>
                <c:pt idx="29819">
                  <c:v>8.6422908735011887</c:v>
                </c:pt>
                <c:pt idx="29820">
                  <c:v>7.5913348964954208</c:v>
                </c:pt>
                <c:pt idx="29821">
                  <c:v>8.6546390580988</c:v>
                </c:pt>
                <c:pt idx="29822">
                  <c:v>24.112444816574875</c:v>
                </c:pt>
                <c:pt idx="29823">
                  <c:v>19.164217194890099</c:v>
                </c:pt>
                <c:pt idx="29824">
                  <c:v>12.814607797918177</c:v>
                </c:pt>
                <c:pt idx="29825">
                  <c:v>10.274836358143041</c:v>
                </c:pt>
                <c:pt idx="29826">
                  <c:v>4.8449411472458737</c:v>
                </c:pt>
                <c:pt idx="29827">
                  <c:v>1.5169234527347033</c:v>
                </c:pt>
                <c:pt idx="29828">
                  <c:v>1.4293370917792565</c:v>
                </c:pt>
                <c:pt idx="29829">
                  <c:v>2.3927181870380907</c:v>
                </c:pt>
                <c:pt idx="29830">
                  <c:v>3.1809265603860317</c:v>
                </c:pt>
                <c:pt idx="29831">
                  <c:v>5.0515370545407041</c:v>
                </c:pt>
                <c:pt idx="29832">
                  <c:v>7.1534375293437273</c:v>
                </c:pt>
                <c:pt idx="29833">
                  <c:v>4.876375811838324</c:v>
                </c:pt>
                <c:pt idx="29834">
                  <c:v>1.5045695285328353</c:v>
                </c:pt>
                <c:pt idx="29835">
                  <c:v>4.9639506935852582</c:v>
                </c:pt>
                <c:pt idx="29836">
                  <c:v>5.5770093034393318</c:v>
                </c:pt>
                <c:pt idx="29837">
                  <c:v>4.5698465069112872</c:v>
                </c:pt>
                <c:pt idx="29838">
                  <c:v>0.14709101933305341</c:v>
                </c:pt>
                <c:pt idx="29839">
                  <c:v>5.4894344216923985</c:v>
                </c:pt>
                <c:pt idx="29840">
                  <c:v>6.7155401621920321</c:v>
                </c:pt>
                <c:pt idx="29841">
                  <c:v>7.1096558280745166</c:v>
                </c:pt>
                <c:pt idx="29842">
                  <c:v>6.8907014048944131</c:v>
                </c:pt>
                <c:pt idx="29843">
                  <c:v>4.9639506935852582</c:v>
                </c:pt>
                <c:pt idx="29844">
                  <c:v>2.730681008636727</c:v>
                </c:pt>
                <c:pt idx="29845">
                  <c:v>1.8548862743333394</c:v>
                </c:pt>
                <c:pt idx="29846">
                  <c:v>7.1863334971799017E-2</c:v>
                </c:pt>
                <c:pt idx="29847">
                  <c:v>1.8234527576617403</c:v>
                </c:pt>
                <c:pt idx="29848">
                  <c:v>1.6359375907574925</c:v>
                </c:pt>
                <c:pt idx="29849">
                  <c:v>0.46596747572893543</c:v>
                </c:pt>
                <c:pt idx="29850">
                  <c:v>0.77249678065597249</c:v>
                </c:pt>
                <c:pt idx="29851">
                  <c:v>3.4751053848737556</c:v>
                </c:pt>
                <c:pt idx="29852">
                  <c:v>7.9854505623779044</c:v>
                </c:pt>
                <c:pt idx="29853">
                  <c:v>6.321435975518062</c:v>
                </c:pt>
                <c:pt idx="29854">
                  <c:v>2.4678886360656986</c:v>
                </c:pt>
                <c:pt idx="29855">
                  <c:v>1.035232790313201</c:v>
                </c:pt>
                <c:pt idx="29856">
                  <c:v>1.4293370917792565</c:v>
                </c:pt>
                <c:pt idx="29857">
                  <c:v>0.84772462572614615</c:v>
                </c:pt>
                <c:pt idx="29858">
                  <c:v>0.15943817080189851</c:v>
                </c:pt>
                <c:pt idx="29859">
                  <c:v>5.0201023899482538</c:v>
                </c:pt>
                <c:pt idx="29860">
                  <c:v>8.7860174516111194</c:v>
                </c:pt>
                <c:pt idx="29861">
                  <c:v>10.931676669266325</c:v>
                </c:pt>
                <c:pt idx="29862">
                  <c:v>3.6626171080154495</c:v>
                </c:pt>
                <c:pt idx="29863">
                  <c:v>0.15943817080189851</c:v>
                </c:pt>
                <c:pt idx="29864">
                  <c:v>2.436499888307301</c:v>
                </c:pt>
                <c:pt idx="29865">
                  <c:v>6.4528040377427196</c:v>
                </c:pt>
                <c:pt idx="29866">
                  <c:v>7.4599668342707632</c:v>
                </c:pt>
                <c:pt idx="29867">
                  <c:v>1.3294105816721578</c:v>
                </c:pt>
                <c:pt idx="29868">
                  <c:v>1.9110276394086738</c:v>
                </c:pt>
                <c:pt idx="29869">
                  <c:v>12.858458374438463</c:v>
                </c:pt>
                <c:pt idx="29870">
                  <c:v>9.3990886885945564</c:v>
                </c:pt>
                <c:pt idx="29871">
                  <c:v>7.4723253501560363</c:v>
                </c:pt>
                <c:pt idx="29872">
                  <c:v>6.4651625536279917</c:v>
                </c:pt>
                <c:pt idx="29873">
                  <c:v>10.844090308310879</c:v>
                </c:pt>
                <c:pt idx="29874">
                  <c:v>6.2024149499701657</c:v>
                </c:pt>
                <c:pt idx="29875">
                  <c:v>4.4508254813633901</c:v>
                </c:pt>
                <c:pt idx="29876">
                  <c:v>1.6920846954370836</c:v>
                </c:pt>
                <c:pt idx="29877">
                  <c:v>11.882737130027978</c:v>
                </c:pt>
                <c:pt idx="29878">
                  <c:v>14.597742131519128</c:v>
                </c:pt>
                <c:pt idx="29879">
                  <c:v>8.8174521162035688</c:v>
                </c:pt>
                <c:pt idx="29880">
                  <c:v>4.307110382461973</c:v>
                </c:pt>
                <c:pt idx="29881">
                  <c:v>2.1614144313395247</c:v>
                </c:pt>
                <c:pt idx="29882">
                  <c:v>0.89151780620386945</c:v>
                </c:pt>
                <c:pt idx="29883">
                  <c:v>4.1443076556448668</c:v>
                </c:pt>
                <c:pt idx="29884">
                  <c:v>0.58498838648474727</c:v>
                </c:pt>
                <c:pt idx="29885">
                  <c:v>6.1462747328156828</c:v>
                </c:pt>
                <c:pt idx="29886">
                  <c:v>13.02126798878068</c:v>
                </c:pt>
                <c:pt idx="29887">
                  <c:v>13.196429231483062</c:v>
                </c:pt>
                <c:pt idx="29888">
                  <c:v>4.3509035629396964</c:v>
                </c:pt>
                <c:pt idx="29889">
                  <c:v>2.8070154494075697E-2</c:v>
                </c:pt>
                <c:pt idx="29890">
                  <c:v>2.3489250065603677</c:v>
                </c:pt>
                <c:pt idx="29891">
                  <c:v>5.6331495205938147</c:v>
                </c:pt>
                <c:pt idx="29892">
                  <c:v>6.1148400682232324</c:v>
                </c:pt>
                <c:pt idx="29893">
                  <c:v>2.5678679505319582</c:v>
                </c:pt>
                <c:pt idx="29894">
                  <c:v>1.7673068009030002</c:v>
                </c:pt>
                <c:pt idx="29895">
                  <c:v>0.19087272060226354</c:v>
                </c:pt>
                <c:pt idx="29896">
                  <c:v>0.89151780620386945</c:v>
                </c:pt>
                <c:pt idx="29897">
                  <c:v>2.5117392125859879</c:v>
                </c:pt>
                <c:pt idx="29898">
                  <c:v>4.1319491397595938</c:v>
                </c:pt>
                <c:pt idx="29899">
                  <c:v>5.7521705461417119</c:v>
                </c:pt>
                <c:pt idx="29900">
                  <c:v>6.8907014048944131</c:v>
                </c:pt>
                <c:pt idx="29901">
                  <c:v>6.496597218220443</c:v>
                </c:pt>
                <c:pt idx="29902">
                  <c:v>3.8254198348325561</c:v>
                </c:pt>
                <c:pt idx="29903">
                  <c:v>0.77249678065597249</c:v>
                </c:pt>
                <c:pt idx="29904">
                  <c:v>2.4802930687850244</c:v>
                </c:pt>
                <c:pt idx="29905">
                  <c:v>6.6403123171218592</c:v>
                </c:pt>
                <c:pt idx="29906">
                  <c:v>14.259725357640479</c:v>
                </c:pt>
                <c:pt idx="29907">
                  <c:v>29.323431521125993</c:v>
                </c:pt>
                <c:pt idx="29908">
                  <c:v>20.302725095225775</c:v>
                </c:pt>
                <c:pt idx="29909">
                  <c:v>9.8370193454509387</c:v>
                </c:pt>
                <c:pt idx="29910">
                  <c:v>1.035232790313201</c:v>
                </c:pt>
                <c:pt idx="29911">
                  <c:v>4.876375811838324</c:v>
                </c:pt>
                <c:pt idx="29912">
                  <c:v>5.9711134901133018</c:v>
                </c:pt>
                <c:pt idx="29913">
                  <c:v>7.9416573819001819</c:v>
                </c:pt>
                <c:pt idx="29914">
                  <c:v>11.225881895933627</c:v>
                </c:pt>
                <c:pt idx="29915">
                  <c:v>12.452002559404329</c:v>
                </c:pt>
                <c:pt idx="29916">
                  <c:v>11.882737130027978</c:v>
                </c:pt>
                <c:pt idx="29917">
                  <c:v>6.321435975518062</c:v>
                </c:pt>
                <c:pt idx="29918">
                  <c:v>2.4241528516305415</c:v>
                </c:pt>
                <c:pt idx="29919">
                  <c:v>1.198035631922393</c:v>
                </c:pt>
                <c:pt idx="29920">
                  <c:v>0.97909268795080273</c:v>
                </c:pt>
                <c:pt idx="29921">
                  <c:v>1.5607051540039136</c:v>
                </c:pt>
                <c:pt idx="29922">
                  <c:v>1.7358663967062937</c:v>
                </c:pt>
                <c:pt idx="29923">
                  <c:v>0.27845908155771026</c:v>
                </c:pt>
                <c:pt idx="29924">
                  <c:v>1.6359375907574925</c:v>
                </c:pt>
                <c:pt idx="29925">
                  <c:v>2.2052041680546943</c:v>
                </c:pt>
                <c:pt idx="29926">
                  <c:v>5.9273317888440928</c:v>
                </c:pt>
                <c:pt idx="29927">
                  <c:v>0.67256338302376595</c:v>
                </c:pt>
                <c:pt idx="29928">
                  <c:v>0.77249678065597249</c:v>
                </c:pt>
                <c:pt idx="29929">
                  <c:v>4.7573547862904269</c:v>
                </c:pt>
                <c:pt idx="29930">
                  <c:v>5.6769427010715381</c:v>
                </c:pt>
                <c:pt idx="29931">
                  <c:v>4.8887228485150835</c:v>
                </c:pt>
                <c:pt idx="29932">
                  <c:v>3.7501919897623823</c:v>
                </c:pt>
                <c:pt idx="29933">
                  <c:v>0.81628996113369579</c:v>
                </c:pt>
                <c:pt idx="29934">
                  <c:v>5.3580663594677409</c:v>
                </c:pt>
                <c:pt idx="29935">
                  <c:v>5.9273317888440928</c:v>
                </c:pt>
                <c:pt idx="29936">
                  <c:v>6.1900679132934053</c:v>
                </c:pt>
                <c:pt idx="29937">
                  <c:v>7.1863334971799017E-2</c:v>
                </c:pt>
                <c:pt idx="29938">
                  <c:v>0.97909268795080273</c:v>
                </c:pt>
                <c:pt idx="29939">
                  <c:v>3.6188239275377261</c:v>
                </c:pt>
                <c:pt idx="29940">
                  <c:v>6.9906348025266203</c:v>
                </c:pt>
                <c:pt idx="29941">
                  <c:v>8.9173855138357752</c:v>
                </c:pt>
                <c:pt idx="29942">
                  <c:v>8.567063028431015</c:v>
                </c:pt>
                <c:pt idx="29943">
                  <c:v>8.2167405430262548</c:v>
                </c:pt>
                <c:pt idx="29944">
                  <c:v>7.5599002319029704</c:v>
                </c:pt>
                <c:pt idx="29945">
                  <c:v>5.7083773656639885</c:v>
                </c:pt>
                <c:pt idx="29946">
                  <c:v>16.962344293145925</c:v>
                </c:pt>
                <c:pt idx="29947">
                  <c:v>12.714738683853643</c:v>
                </c:pt>
                <c:pt idx="29948">
                  <c:v>3.6064768908609657</c:v>
                </c:pt>
                <c:pt idx="29949">
                  <c:v>0.84772462572614615</c:v>
                </c:pt>
                <c:pt idx="29950">
                  <c:v>2.730681008636727</c:v>
                </c:pt>
                <c:pt idx="29951">
                  <c:v>4.482271625164354</c:v>
                </c:pt>
                <c:pt idx="29952">
                  <c:v>6.4090108572649962</c:v>
                </c:pt>
                <c:pt idx="29953">
                  <c:v>2.2052041680546943</c:v>
                </c:pt>
                <c:pt idx="29954">
                  <c:v>2.2489939047698639</c:v>
                </c:pt>
                <c:pt idx="29955">
                  <c:v>1.3417622100323232</c:v>
                </c:pt>
                <c:pt idx="29956">
                  <c:v>3.0057653176836516</c:v>
                </c:pt>
                <c:pt idx="29957">
                  <c:v>5.0201023899482538</c:v>
                </c:pt>
                <c:pt idx="29958">
                  <c:v>6.6403123171218592</c:v>
                </c:pt>
                <c:pt idx="29959">
                  <c:v>4.4946186618411144</c:v>
                </c:pt>
                <c:pt idx="29960">
                  <c:v>4.0129281142116957</c:v>
                </c:pt>
                <c:pt idx="29961">
                  <c:v>0.86007166240290611</c:v>
                </c:pt>
                <c:pt idx="29962">
                  <c:v>0.94765802335835259</c:v>
                </c:pt>
                <c:pt idx="29963">
                  <c:v>0.19087272060226354</c:v>
                </c:pt>
                <c:pt idx="29964">
                  <c:v>0.24702453175734512</c:v>
                </c:pt>
                <c:pt idx="29965">
                  <c:v>1.1104607501754598</c:v>
                </c:pt>
                <c:pt idx="29966">
                  <c:v>2.9934194289277434</c:v>
                </c:pt>
                <c:pt idx="29967">
                  <c:v>4.0005810775349362</c:v>
                </c:pt>
                <c:pt idx="29968">
                  <c:v>2.5117392125859879</c:v>
                </c:pt>
                <c:pt idx="29969">
                  <c:v>0.23466590107998689</c:v>
                </c:pt>
                <c:pt idx="29970">
                  <c:v>5.4894344216923985</c:v>
                </c:pt>
                <c:pt idx="29971">
                  <c:v>3.7816381335633462</c:v>
                </c:pt>
                <c:pt idx="29972">
                  <c:v>0.72870360017824909</c:v>
                </c:pt>
                <c:pt idx="29973">
                  <c:v>0.76014974397921253</c:v>
                </c:pt>
                <c:pt idx="29974">
                  <c:v>5.4018480607369508</c:v>
                </c:pt>
                <c:pt idx="29975">
                  <c:v>2.9496296922125733</c:v>
                </c:pt>
                <c:pt idx="29976">
                  <c:v>2.8743972554589949</c:v>
                </c:pt>
                <c:pt idx="29977">
                  <c:v>1.2979690295545998</c:v>
                </c:pt>
                <c:pt idx="29978">
                  <c:v>2.3927181870380907</c:v>
                </c:pt>
                <c:pt idx="29979">
                  <c:v>3.5312490457907924</c:v>
                </c:pt>
                <c:pt idx="29980">
                  <c:v>0.80393144524842264</c:v>
                </c:pt>
                <c:pt idx="29981">
                  <c:v>0.89151780620386945</c:v>
                </c:pt>
                <c:pt idx="29982">
                  <c:v>1.198035631922393</c:v>
                </c:pt>
                <c:pt idx="29983">
                  <c:v>1.4169900551024965</c:v>
                </c:pt>
                <c:pt idx="29984">
                  <c:v>4.6259867240657702</c:v>
                </c:pt>
                <c:pt idx="29985">
                  <c:v>5.1952521534421212</c:v>
                </c:pt>
                <c:pt idx="29986">
                  <c:v>6.158633248700955</c:v>
                </c:pt>
                <c:pt idx="29987">
                  <c:v>0.50976065620665878</c:v>
                </c:pt>
                <c:pt idx="29988">
                  <c:v>3.6940517726078994</c:v>
                </c:pt>
                <c:pt idx="29989">
                  <c:v>0.11564499032417513</c:v>
                </c:pt>
                <c:pt idx="29990">
                  <c:v>2.3051318260826443</c:v>
                </c:pt>
                <c:pt idx="29991">
                  <c:v>2.7868223737120617</c:v>
                </c:pt>
                <c:pt idx="29992">
                  <c:v>1.9548208198863972</c:v>
                </c:pt>
                <c:pt idx="29993">
                  <c:v>3.0809989023580822</c:v>
                </c:pt>
                <c:pt idx="29994">
                  <c:v>1.6920846954370836</c:v>
                </c:pt>
                <c:pt idx="29995">
                  <c:v>2.6992474919651279</c:v>
                </c:pt>
                <c:pt idx="29996">
                  <c:v>1.7796595771840169</c:v>
                </c:pt>
                <c:pt idx="29997">
                  <c:v>4.4384784446866306</c:v>
                </c:pt>
                <c:pt idx="29998">
                  <c:v>4.6136396873890106</c:v>
                </c:pt>
                <c:pt idx="29999">
                  <c:v>2.6992474919651279</c:v>
                </c:pt>
                <c:pt idx="30000">
                  <c:v>4.1443076556448668</c:v>
                </c:pt>
                <c:pt idx="30001">
                  <c:v>0.33459941350427863</c:v>
                </c:pt>
                <c:pt idx="30002">
                  <c:v>1.3294105816721578</c:v>
                </c:pt>
                <c:pt idx="30003">
                  <c:v>1.4169900551024965</c:v>
                </c:pt>
                <c:pt idx="30004">
                  <c:v>8.9488201784282246</c:v>
                </c:pt>
                <c:pt idx="30005">
                  <c:v>12.233048136224227</c:v>
                </c:pt>
                <c:pt idx="30006">
                  <c:v>8.8174521162035688</c:v>
                </c:pt>
                <c:pt idx="30007">
                  <c:v>2.7744707453518962</c:v>
                </c:pt>
                <c:pt idx="30008">
                  <c:v>5.4456412412146751</c:v>
                </c:pt>
                <c:pt idx="30009">
                  <c:v>1.5921490019631743</c:v>
                </c:pt>
                <c:pt idx="30010">
                  <c:v>3.0933516786390984</c:v>
                </c:pt>
                <c:pt idx="30011">
                  <c:v>3.5312490457907924</c:v>
                </c:pt>
                <c:pt idx="30012">
                  <c:v>3.1371448591168223</c:v>
                </c:pt>
                <c:pt idx="30013">
                  <c:v>3.1809265603860317</c:v>
                </c:pt>
                <c:pt idx="30014">
                  <c:v>1.3855553905100464</c:v>
                </c:pt>
                <c:pt idx="30015">
                  <c:v>2.2052041680546943</c:v>
                </c:pt>
                <c:pt idx="30016">
                  <c:v>1.035232790313201</c:v>
                </c:pt>
                <c:pt idx="30017">
                  <c:v>0.14709101933305341</c:v>
                </c:pt>
                <c:pt idx="30018">
                  <c:v>2.1737637638579872</c:v>
                </c:pt>
                <c:pt idx="30019">
                  <c:v>3.8815600519870395</c:v>
                </c:pt>
                <c:pt idx="30020">
                  <c:v>4.5822050227965603</c:v>
                </c:pt>
                <c:pt idx="30021">
                  <c:v>6.1148400682232324</c:v>
                </c:pt>
                <c:pt idx="30022">
                  <c:v>3.7064102884931724</c:v>
                </c:pt>
                <c:pt idx="30023">
                  <c:v>0.94765802335835259</c:v>
                </c:pt>
                <c:pt idx="30024">
                  <c:v>4.2756757178695235</c:v>
                </c:pt>
                <c:pt idx="30025">
                  <c:v>0.23466590107998689</c:v>
                </c:pt>
                <c:pt idx="30026">
                  <c:v>3.6940517726078994</c:v>
                </c:pt>
                <c:pt idx="30027">
                  <c:v>5.3142731789900175</c:v>
                </c:pt>
                <c:pt idx="30028">
                  <c:v>3.0372091656429125</c:v>
                </c:pt>
                <c:pt idx="30029">
                  <c:v>1.4607797918176659</c:v>
                </c:pt>
                <c:pt idx="30030">
                  <c:v>0.19087272060226354</c:v>
                </c:pt>
                <c:pt idx="30031">
                  <c:v>2.7868223737120617</c:v>
                </c:pt>
                <c:pt idx="30032">
                  <c:v>0.89151780620386945</c:v>
                </c:pt>
                <c:pt idx="30033">
                  <c:v>6.102493031546472</c:v>
                </c:pt>
                <c:pt idx="30034">
                  <c:v>7.197230709821449</c:v>
                </c:pt>
                <c:pt idx="30035">
                  <c:v>5.8835386083663694</c:v>
                </c:pt>
                <c:pt idx="30036">
                  <c:v>2.9058399554974046</c:v>
                </c:pt>
                <c:pt idx="30037">
                  <c:v>1.0666675696977364</c:v>
                </c:pt>
                <c:pt idx="30038">
                  <c:v>0.19087272060226354</c:v>
                </c:pt>
                <c:pt idx="30039">
                  <c:v>1.2541873282853895</c:v>
                </c:pt>
                <c:pt idx="30040">
                  <c:v>6.6841066455204334</c:v>
                </c:pt>
                <c:pt idx="30041">
                  <c:v>2.3927181870380907</c:v>
                </c:pt>
                <c:pt idx="30042">
                  <c:v>1.0666675696977364</c:v>
                </c:pt>
                <c:pt idx="30043">
                  <c:v>0.80393144524842264</c:v>
                </c:pt>
                <c:pt idx="30044">
                  <c:v>7.6036945603015456</c:v>
                </c:pt>
                <c:pt idx="30045">
                  <c:v>0.19087272060226354</c:v>
                </c:pt>
                <c:pt idx="30046">
                  <c:v>8.6422908735011887</c:v>
                </c:pt>
                <c:pt idx="30047">
                  <c:v>1.5045695285328353</c:v>
                </c:pt>
                <c:pt idx="30048">
                  <c:v>0.90386484288062929</c:v>
                </c:pt>
                <c:pt idx="30049">
                  <c:v>0.46596747572893543</c:v>
                </c:pt>
                <c:pt idx="30050">
                  <c:v>4.876375811838324</c:v>
                </c:pt>
                <c:pt idx="30051">
                  <c:v>4.8325826313606006</c:v>
                </c:pt>
                <c:pt idx="30052">
                  <c:v>1.9424657477636782</c:v>
                </c:pt>
                <c:pt idx="30053">
                  <c:v>0.90386484288062929</c:v>
                </c:pt>
                <c:pt idx="30054">
                  <c:v>1.9110276394086738</c:v>
                </c:pt>
                <c:pt idx="30055">
                  <c:v>6.9468427699697477</c:v>
                </c:pt>
                <c:pt idx="30056">
                  <c:v>7.2095788944190611</c:v>
                </c:pt>
                <c:pt idx="30057">
                  <c:v>2.3051318260826443</c:v>
                </c:pt>
                <c:pt idx="30058">
                  <c:v>0.54119520600702387</c:v>
                </c:pt>
                <c:pt idx="30059">
                  <c:v>3.4874558653130689</c:v>
                </c:pt>
                <c:pt idx="30060">
                  <c:v>3.8254198348325561</c:v>
                </c:pt>
                <c:pt idx="30061">
                  <c:v>3.1247886390732513</c:v>
                </c:pt>
                <c:pt idx="30062">
                  <c:v>2.862050218782235</c:v>
                </c:pt>
                <c:pt idx="30063">
                  <c:v>0.76014974397921253</c:v>
                </c:pt>
                <c:pt idx="30064">
                  <c:v>5.5893678193246057</c:v>
                </c:pt>
                <c:pt idx="30065">
                  <c:v>1.1542539306531829</c:v>
                </c:pt>
                <c:pt idx="30066">
                  <c:v>2.3489250065603677</c:v>
                </c:pt>
                <c:pt idx="30067">
                  <c:v>2.2175569443357106</c:v>
                </c:pt>
                <c:pt idx="30068">
                  <c:v>3.9567878970572132</c:v>
                </c:pt>
                <c:pt idx="30069">
                  <c:v>5.4456412412146751</c:v>
                </c:pt>
                <c:pt idx="30070">
                  <c:v>1.9424657477636782</c:v>
                </c:pt>
                <c:pt idx="30071">
                  <c:v>3.7378449530856228</c:v>
                </c:pt>
                <c:pt idx="30072">
                  <c:v>0.64112871843131558</c:v>
                </c:pt>
                <c:pt idx="30073">
                  <c:v>3.0933516786390984</c:v>
                </c:pt>
                <c:pt idx="30074">
                  <c:v>1.1104607501754598</c:v>
                </c:pt>
                <c:pt idx="30075">
                  <c:v>0.11564499032417513</c:v>
                </c:pt>
                <c:pt idx="30076">
                  <c:v>0.94765802335835259</c:v>
                </c:pt>
                <c:pt idx="30077">
                  <c:v>1.9548208198863972</c:v>
                </c:pt>
                <c:pt idx="30078">
                  <c:v>1.9110276394086738</c:v>
                </c:pt>
                <c:pt idx="30079">
                  <c:v>1.6797273274726614</c:v>
                </c:pt>
                <c:pt idx="30080">
                  <c:v>2.6431015352063882</c:v>
                </c:pt>
                <c:pt idx="30081">
                  <c:v>2.730681008636727</c:v>
                </c:pt>
                <c:pt idx="30082">
                  <c:v>1.3732003183873274</c:v>
                </c:pt>
                <c:pt idx="30083">
                  <c:v>3.9567878970572132</c:v>
                </c:pt>
                <c:pt idx="30084">
                  <c:v>4.8325826313606006</c:v>
                </c:pt>
                <c:pt idx="30085">
                  <c:v>6.1900679132934053</c:v>
                </c:pt>
                <c:pt idx="30086">
                  <c:v>3.2999464380130772</c:v>
                </c:pt>
                <c:pt idx="30087">
                  <c:v>2.0423957016333305</c:v>
                </c:pt>
                <c:pt idx="30088">
                  <c:v>1.5045695285328353</c:v>
                </c:pt>
                <c:pt idx="30089">
                  <c:v>3.7064102884931724</c:v>
                </c:pt>
                <c:pt idx="30090">
                  <c:v>2.4802930687850244</c:v>
                </c:pt>
                <c:pt idx="30091">
                  <c:v>4.4946186618411144</c:v>
                </c:pt>
                <c:pt idx="30092">
                  <c:v>1.6482915149593602</c:v>
                </c:pt>
                <c:pt idx="30093">
                  <c:v>4.1005144751671425</c:v>
                </c:pt>
                <c:pt idx="30094">
                  <c:v>4.0129281142116957</c:v>
                </c:pt>
                <c:pt idx="30095">
                  <c:v>2.2175569443357106</c:v>
                </c:pt>
                <c:pt idx="30096">
                  <c:v>3.2561567012979085</c:v>
                </c:pt>
                <c:pt idx="30097">
                  <c:v>6.1900679132934053</c:v>
                </c:pt>
                <c:pt idx="30098">
                  <c:v>7.5037600147484866</c:v>
                </c:pt>
                <c:pt idx="30099">
                  <c:v>4.6574328678667332</c:v>
                </c:pt>
                <c:pt idx="30100">
                  <c:v>2.0861888821110539</c:v>
                </c:pt>
                <c:pt idx="30101">
                  <c:v>1.8672344589309504</c:v>
                </c:pt>
                <c:pt idx="30102">
                  <c:v>3.6188239275377261</c:v>
                </c:pt>
                <c:pt idx="30103">
                  <c:v>2.0423957016333305</c:v>
                </c:pt>
                <c:pt idx="30104">
                  <c:v>0.97909268795080273</c:v>
                </c:pt>
                <c:pt idx="30105">
                  <c:v>1.3855553905100464</c:v>
                </c:pt>
                <c:pt idx="30106">
                  <c:v>2.5240862492627478</c:v>
                </c:pt>
                <c:pt idx="30107">
                  <c:v>2.6116611310096816</c:v>
                </c:pt>
                <c:pt idx="30108">
                  <c:v>4.05672129468942</c:v>
                </c:pt>
                <c:pt idx="30109">
                  <c:v>5.107677271695187</c:v>
                </c:pt>
                <c:pt idx="30110">
                  <c:v>3.1371448591168223</c:v>
                </c:pt>
                <c:pt idx="30111">
                  <c:v>2.0861888821110539</c:v>
                </c:pt>
                <c:pt idx="30112">
                  <c:v>3.2561567012979085</c:v>
                </c:pt>
                <c:pt idx="30113">
                  <c:v>2.7744707453518962</c:v>
                </c:pt>
                <c:pt idx="30114">
                  <c:v>0.33459941350427863</c:v>
                </c:pt>
                <c:pt idx="30115">
                  <c:v>3.8377783507178291</c:v>
                </c:pt>
                <c:pt idx="30116">
                  <c:v>3.1809265603860317</c:v>
                </c:pt>
                <c:pt idx="30117">
                  <c:v>1.198035631922393</c:v>
                </c:pt>
                <c:pt idx="30118">
                  <c:v>6.0149066705910252</c:v>
                </c:pt>
                <c:pt idx="30119">
                  <c:v>5.5770093034393318</c:v>
                </c:pt>
                <c:pt idx="30120">
                  <c:v>9.211556302877538</c:v>
                </c:pt>
                <c:pt idx="30121">
                  <c:v>6.8469082244166897</c:v>
                </c:pt>
                <c:pt idx="30122">
                  <c:v>2.1614144313395247</c:v>
                </c:pt>
                <c:pt idx="30123">
                  <c:v>3.2999464380130772</c:v>
                </c:pt>
                <c:pt idx="30124">
                  <c:v>8.9488201784282246</c:v>
                </c:pt>
                <c:pt idx="30125">
                  <c:v>2.1176246946243555</c:v>
                </c:pt>
                <c:pt idx="30126">
                  <c:v>7.284805591568384</c:v>
                </c:pt>
                <c:pt idx="30127">
                  <c:v>1.8548862743333394</c:v>
                </c:pt>
                <c:pt idx="30128">
                  <c:v>5.0077438740629807</c:v>
                </c:pt>
                <c:pt idx="30129">
                  <c:v>4.5822050227965603</c:v>
                </c:pt>
                <c:pt idx="30130">
                  <c:v>3.7064102884931724</c:v>
                </c:pt>
                <c:pt idx="30131">
                  <c:v>2.6116611310096816</c:v>
                </c:pt>
                <c:pt idx="30132">
                  <c:v>4.4508254813633901</c:v>
                </c:pt>
                <c:pt idx="30133">
                  <c:v>0.67256338302376595</c:v>
                </c:pt>
                <c:pt idx="30134">
                  <c:v>1.3855553905100464</c:v>
                </c:pt>
                <c:pt idx="30135">
                  <c:v>4.8449411472458737</c:v>
                </c:pt>
                <c:pt idx="30136">
                  <c:v>5.282838514397568</c:v>
                </c:pt>
                <c:pt idx="30137">
                  <c:v>5.3704133961445013</c:v>
                </c:pt>
                <c:pt idx="30138">
                  <c:v>5.7207358815492615</c:v>
                </c:pt>
                <c:pt idx="30139">
                  <c:v>5.501781458369158</c:v>
                </c:pt>
                <c:pt idx="30140">
                  <c:v>6.2462081304478883</c:v>
                </c:pt>
                <c:pt idx="30141">
                  <c:v>2.4802930687850244</c:v>
                </c:pt>
                <c:pt idx="30142">
                  <c:v>1.8672344589309504</c:v>
                </c:pt>
                <c:pt idx="30143">
                  <c:v>8.9050269979505021</c:v>
                </c:pt>
                <c:pt idx="30144">
                  <c:v>10.218719099405584</c:v>
                </c:pt>
                <c:pt idx="30145">
                  <c:v>3.0809989023580822</c:v>
                </c:pt>
                <c:pt idx="30146">
                  <c:v>4.0005810775349362</c:v>
                </c:pt>
                <c:pt idx="30147">
                  <c:v>5.9504715773649297E-2</c:v>
                </c:pt>
                <c:pt idx="30148">
                  <c:v>2.5678679505319582</c:v>
                </c:pt>
                <c:pt idx="30149">
                  <c:v>1.0790259707909244</c:v>
                </c:pt>
                <c:pt idx="30150">
                  <c:v>1.9862554844788474</c:v>
                </c:pt>
                <c:pt idx="30151">
                  <c:v>1.2418288124001164</c:v>
                </c:pt>
                <c:pt idx="30152">
                  <c:v>0.71635656350148913</c:v>
                </c:pt>
                <c:pt idx="30153">
                  <c:v>0.32225226203543356</c:v>
                </c:pt>
                <c:pt idx="30154">
                  <c:v>0.77249678065597249</c:v>
                </c:pt>
                <c:pt idx="30155">
                  <c:v>0.27845908155771026</c:v>
                </c:pt>
                <c:pt idx="30156">
                  <c:v>1.3855553905100464</c:v>
                </c:pt>
                <c:pt idx="30157">
                  <c:v>1.9548208198863972</c:v>
                </c:pt>
                <c:pt idx="30158">
                  <c:v>5.6331495205938147</c:v>
                </c:pt>
                <c:pt idx="30159">
                  <c:v>0.80393144524842264</c:v>
                </c:pt>
                <c:pt idx="30160">
                  <c:v>3.4751053848737556</c:v>
                </c:pt>
                <c:pt idx="30161">
                  <c:v>2.8182604820670658</c:v>
                </c:pt>
                <c:pt idx="30162">
                  <c:v>0.93529950747307955</c:v>
                </c:pt>
                <c:pt idx="30163">
                  <c:v>2.0300452211940168</c:v>
                </c:pt>
                <c:pt idx="30164">
                  <c:v>3.8692130153102799</c:v>
                </c:pt>
                <c:pt idx="30165">
                  <c:v>5.8397454278886451</c:v>
                </c:pt>
                <c:pt idx="30166">
                  <c:v>2.1176246946243555</c:v>
                </c:pt>
                <c:pt idx="30167">
                  <c:v>2.862050218782235</c:v>
                </c:pt>
                <c:pt idx="30168">
                  <c:v>4.4508254813633901</c:v>
                </c:pt>
                <c:pt idx="30169">
                  <c:v>3.3122946226106889</c:v>
                </c:pt>
                <c:pt idx="30170">
                  <c:v>2.1614144313395247</c:v>
                </c:pt>
                <c:pt idx="30171">
                  <c:v>1.5045695285328353</c:v>
                </c:pt>
                <c:pt idx="30172">
                  <c:v>7.2410238902991741</c:v>
                </c:pt>
                <c:pt idx="30173">
                  <c:v>7.1096558280745166</c:v>
                </c:pt>
                <c:pt idx="30174">
                  <c:v>1.1104607501754598</c:v>
                </c:pt>
                <c:pt idx="30175">
                  <c:v>0.32225226203543356</c:v>
                </c:pt>
                <c:pt idx="30176">
                  <c:v>5.0638840912174636</c:v>
                </c:pt>
                <c:pt idx="30177">
                  <c:v>7.1220028647512752</c:v>
                </c:pt>
                <c:pt idx="30178">
                  <c:v>1.6920846954370836</c:v>
                </c:pt>
                <c:pt idx="30179">
                  <c:v>6.8592667403019627</c:v>
                </c:pt>
                <c:pt idx="30180">
                  <c:v>3.8815600519870395</c:v>
                </c:pt>
                <c:pt idx="30181">
                  <c:v>2.7868223737120617</c:v>
                </c:pt>
                <c:pt idx="30182">
                  <c:v>5.2390453339198446</c:v>
                </c:pt>
                <c:pt idx="30183">
                  <c:v>5.4579997570999472</c:v>
                </c:pt>
                <c:pt idx="30184">
                  <c:v>5.2390453339198446</c:v>
                </c:pt>
                <c:pt idx="30185">
                  <c:v>2.4241528516305415</c:v>
                </c:pt>
                <c:pt idx="30186">
                  <c:v>7.8540710209447333</c:v>
                </c:pt>
                <c:pt idx="30187">
                  <c:v>9.605660489551509</c:v>
                </c:pt>
                <c:pt idx="30188">
                  <c:v>3.8692130153102799</c:v>
                </c:pt>
                <c:pt idx="30189">
                  <c:v>1.7796595771840169</c:v>
                </c:pt>
                <c:pt idx="30190">
                  <c:v>2.8306155541897851</c:v>
                </c:pt>
                <c:pt idx="30191">
                  <c:v>4.3632505996164559</c:v>
                </c:pt>
                <c:pt idx="30192">
                  <c:v>1.9986025211556073</c:v>
                </c:pt>
                <c:pt idx="30193">
                  <c:v>0.49740202552930057</c:v>
                </c:pt>
                <c:pt idx="30194">
                  <c:v>1.3732003183873274</c:v>
                </c:pt>
                <c:pt idx="30195">
                  <c:v>3.2123681125035901</c:v>
                </c:pt>
                <c:pt idx="30196">
                  <c:v>3.1685783757884209</c:v>
                </c:pt>
                <c:pt idx="30197">
                  <c:v>1.2979690295545998</c:v>
                </c:pt>
                <c:pt idx="30198">
                  <c:v>0.27845908155771026</c:v>
                </c:pt>
                <c:pt idx="30199">
                  <c:v>12.583370621628987</c:v>
                </c:pt>
                <c:pt idx="30200">
                  <c:v>11.225881895933627</c:v>
                </c:pt>
                <c:pt idx="30201">
                  <c:v>1.8986760110485084</c:v>
                </c:pt>
                <c:pt idx="30202">
                  <c:v>1.8110965376181696</c:v>
                </c:pt>
                <c:pt idx="30203">
                  <c:v>0.77249678065597249</c:v>
                </c:pt>
                <c:pt idx="30204">
                  <c:v>4.8887228485150835</c:v>
                </c:pt>
                <c:pt idx="30205">
                  <c:v>5.7645175828184714</c:v>
                </c:pt>
                <c:pt idx="30206">
                  <c:v>6.2900013109256125</c:v>
                </c:pt>
                <c:pt idx="30207">
                  <c:v>5.6769427010715381</c:v>
                </c:pt>
                <c:pt idx="30208">
                  <c:v>4.8449411472458737</c:v>
                </c:pt>
                <c:pt idx="30209">
                  <c:v>3.6626171080154495</c:v>
                </c:pt>
                <c:pt idx="30210">
                  <c:v>1.3855553905100464</c:v>
                </c:pt>
                <c:pt idx="30211">
                  <c:v>4.05672129468942</c:v>
                </c:pt>
                <c:pt idx="30212">
                  <c:v>3.0809989023580822</c:v>
                </c:pt>
                <c:pt idx="30213">
                  <c:v>1.4293370917792565</c:v>
                </c:pt>
                <c:pt idx="30214">
                  <c:v>0.27845908155771026</c:v>
                </c:pt>
                <c:pt idx="30215">
                  <c:v>1.2418288124001164</c:v>
                </c:pt>
                <c:pt idx="30216">
                  <c:v>5.6645956643947786</c:v>
                </c:pt>
                <c:pt idx="30217">
                  <c:v>2.8182604820670658</c:v>
                </c:pt>
                <c:pt idx="30218">
                  <c:v>0.24702453175734512</c:v>
                </c:pt>
                <c:pt idx="30219">
                  <c:v>1.9862554844788474</c:v>
                </c:pt>
                <c:pt idx="30220">
                  <c:v>0.71635656350148913</c:v>
                </c:pt>
                <c:pt idx="30221">
                  <c:v>0.46596747572893543</c:v>
                </c:pt>
                <c:pt idx="30222">
                  <c:v>1.2418288124001164</c:v>
                </c:pt>
                <c:pt idx="30223">
                  <c:v>2.7744707453518962</c:v>
                </c:pt>
                <c:pt idx="30224">
                  <c:v>4.3509035629396964</c:v>
                </c:pt>
                <c:pt idx="30225">
                  <c:v>1.4169900551024965</c:v>
                </c:pt>
                <c:pt idx="30226">
                  <c:v>4.0881559592818695</c:v>
                </c:pt>
                <c:pt idx="30227">
                  <c:v>4.1319491397595938</c:v>
                </c:pt>
                <c:pt idx="30228">
                  <c:v>0.553542357475869</c:v>
                </c:pt>
                <c:pt idx="30229">
                  <c:v>0.99143960983547785</c:v>
                </c:pt>
                <c:pt idx="30230">
                  <c:v>4.8011479667681503</c:v>
                </c:pt>
                <c:pt idx="30231">
                  <c:v>1.5169234527347033</c:v>
                </c:pt>
                <c:pt idx="30232">
                  <c:v>0.54119520600702387</c:v>
                </c:pt>
                <c:pt idx="30233">
                  <c:v>8.2481866868272178</c:v>
                </c:pt>
                <c:pt idx="30234">
                  <c:v>5.6208024839170543</c:v>
                </c:pt>
                <c:pt idx="30235">
                  <c:v>1.9862554844788474</c:v>
                </c:pt>
                <c:pt idx="30236">
                  <c:v>0.46596747572893543</c:v>
                </c:pt>
                <c:pt idx="30237">
                  <c:v>1.1228076720601343</c:v>
                </c:pt>
                <c:pt idx="30238">
                  <c:v>2.2175569443357106</c:v>
                </c:pt>
                <c:pt idx="30239">
                  <c:v>3.7939851702401057</c:v>
                </c:pt>
                <c:pt idx="30240">
                  <c:v>3.6626171080154495</c:v>
                </c:pt>
                <c:pt idx="30241">
                  <c:v>4.5384118423188369</c:v>
                </c:pt>
                <c:pt idx="30242">
                  <c:v>5.6769427010715381</c:v>
                </c:pt>
                <c:pt idx="30243">
                  <c:v>4.9763092094705303</c:v>
                </c:pt>
                <c:pt idx="30244">
                  <c:v>3.9691464129424863</c:v>
                </c:pt>
                <c:pt idx="30245">
                  <c:v>5.533227602170121</c:v>
                </c:pt>
                <c:pt idx="30246">
                  <c:v>12.495784260673542</c:v>
                </c:pt>
                <c:pt idx="30247">
                  <c:v>5.3580663594677409</c:v>
                </c:pt>
                <c:pt idx="30248">
                  <c:v>2.9619836164144417</c:v>
                </c:pt>
                <c:pt idx="30249">
                  <c:v>2.5240862492627478</c:v>
                </c:pt>
                <c:pt idx="30250">
                  <c:v>1.6920846954370836</c:v>
                </c:pt>
                <c:pt idx="30251">
                  <c:v>2.6116611310096816</c:v>
                </c:pt>
                <c:pt idx="30252">
                  <c:v>2.9058399554974046</c:v>
                </c:pt>
                <c:pt idx="30253">
                  <c:v>1.9862554844788474</c:v>
                </c:pt>
                <c:pt idx="30254">
                  <c:v>0.553542357475869</c:v>
                </c:pt>
                <c:pt idx="30255">
                  <c:v>0.33459941350427863</c:v>
                </c:pt>
                <c:pt idx="30256">
                  <c:v>1.2103941478076663</c:v>
                </c:pt>
                <c:pt idx="30257">
                  <c:v>0.90386484288062929</c:v>
                </c:pt>
                <c:pt idx="30258">
                  <c:v>2.3804170671953835</c:v>
                </c:pt>
                <c:pt idx="30259">
                  <c:v>0.94765802335835259</c:v>
                </c:pt>
                <c:pt idx="30260">
                  <c:v>1.1666009673299429</c:v>
                </c:pt>
                <c:pt idx="30261">
                  <c:v>2.3365664906750947</c:v>
                </c:pt>
                <c:pt idx="30262">
                  <c:v>2.862050218782235</c:v>
                </c:pt>
                <c:pt idx="30263">
                  <c:v>0.54119520600702387</c:v>
                </c:pt>
                <c:pt idx="30264">
                  <c:v>4.1757423202373163</c:v>
                </c:pt>
                <c:pt idx="30265">
                  <c:v>3.431315648158586</c:v>
                </c:pt>
                <c:pt idx="30266">
                  <c:v>0.54119520600702387</c:v>
                </c:pt>
                <c:pt idx="30267">
                  <c:v>0.62877020254604254</c:v>
                </c:pt>
                <c:pt idx="30268">
                  <c:v>7.4599668342707632</c:v>
                </c:pt>
                <c:pt idx="30269">
                  <c:v>8.7736589357258445</c:v>
                </c:pt>
                <c:pt idx="30270">
                  <c:v>2.1614144313395247</c:v>
                </c:pt>
                <c:pt idx="30271">
                  <c:v>1.2979690295545998</c:v>
                </c:pt>
                <c:pt idx="30272">
                  <c:v>2.6116611310096816</c:v>
                </c:pt>
                <c:pt idx="30273">
                  <c:v>8.172958841757044</c:v>
                </c:pt>
                <c:pt idx="30274">
                  <c:v>7.8226363563522829</c:v>
                </c:pt>
                <c:pt idx="30275">
                  <c:v>4.7573547862904269</c:v>
                </c:pt>
                <c:pt idx="30276">
                  <c:v>7.7350626225262022</c:v>
                </c:pt>
                <c:pt idx="30277">
                  <c:v>10.712768162920273</c:v>
                </c:pt>
                <c:pt idx="30278">
                  <c:v>4.1443076556448668</c:v>
                </c:pt>
                <c:pt idx="30279">
                  <c:v>2.3804170671953835</c:v>
                </c:pt>
                <c:pt idx="30280">
                  <c:v>2.2052041680546943</c:v>
                </c:pt>
                <c:pt idx="30281">
                  <c:v>3.431315648158586</c:v>
                </c:pt>
                <c:pt idx="30282">
                  <c:v>0.89151780620386945</c:v>
                </c:pt>
                <c:pt idx="30283">
                  <c:v>2.4678886360656986</c:v>
                </c:pt>
                <c:pt idx="30284">
                  <c:v>7.2410238902991741</c:v>
                </c:pt>
                <c:pt idx="30285">
                  <c:v>0.97909268795080273</c:v>
                </c:pt>
                <c:pt idx="30286">
                  <c:v>1.3732003183873274</c:v>
                </c:pt>
                <c:pt idx="30287">
                  <c:v>1.1104607501754598</c:v>
                </c:pt>
                <c:pt idx="30288">
                  <c:v>0.71635656350148913</c:v>
                </c:pt>
                <c:pt idx="30289">
                  <c:v>3.6940517726078994</c:v>
                </c:pt>
                <c:pt idx="30290">
                  <c:v>3.2999464380130772</c:v>
                </c:pt>
                <c:pt idx="30291">
                  <c:v>7.2410238902991741</c:v>
                </c:pt>
                <c:pt idx="30292">
                  <c:v>5.3142731789900175</c:v>
                </c:pt>
                <c:pt idx="30293">
                  <c:v>2.555522061776049</c:v>
                </c:pt>
                <c:pt idx="30294">
                  <c:v>0.10329789625137262</c:v>
                </c:pt>
                <c:pt idx="30295">
                  <c:v>1.8986760110485084</c:v>
                </c:pt>
                <c:pt idx="30296">
                  <c:v>1.6920846954370836</c:v>
                </c:pt>
                <c:pt idx="30297">
                  <c:v>3.0933516786390984</c:v>
                </c:pt>
                <c:pt idx="30298">
                  <c:v>2.9181904359367183</c:v>
                </c:pt>
                <c:pt idx="30299">
                  <c:v>0.553542357475869</c:v>
                </c:pt>
                <c:pt idx="30300">
                  <c:v>0.89151780620386945</c:v>
                </c:pt>
                <c:pt idx="30301">
                  <c:v>1.8548862743333394</c:v>
                </c:pt>
                <c:pt idx="30302">
                  <c:v>1.4293370917792565</c:v>
                </c:pt>
                <c:pt idx="30303">
                  <c:v>6.6841066455204334</c:v>
                </c:pt>
                <c:pt idx="30304">
                  <c:v>6.9030599207796861</c:v>
                </c:pt>
                <c:pt idx="30305">
                  <c:v>5.1514704521729113</c:v>
                </c:pt>
                <c:pt idx="30306">
                  <c:v>5.6331495205938147</c:v>
                </c:pt>
                <c:pt idx="30307">
                  <c:v>6.4651625536279917</c:v>
                </c:pt>
                <c:pt idx="30308">
                  <c:v>5.7207358815492615</c:v>
                </c:pt>
                <c:pt idx="30309">
                  <c:v>1.4607797918176659</c:v>
                </c:pt>
                <c:pt idx="30310">
                  <c:v>8.8174521162035688</c:v>
                </c:pt>
                <c:pt idx="30311">
                  <c:v>11.00693895196204</c:v>
                </c:pt>
                <c:pt idx="30312">
                  <c:v>4.7888009300913907</c:v>
                </c:pt>
                <c:pt idx="30313">
                  <c:v>1.7673068009030002</c:v>
                </c:pt>
                <c:pt idx="30314">
                  <c:v>2.8306155541897851</c:v>
                </c:pt>
                <c:pt idx="30315">
                  <c:v>1.2856208449569886</c:v>
                </c:pt>
                <c:pt idx="30316">
                  <c:v>2.6868912719215579</c:v>
                </c:pt>
                <c:pt idx="30317">
                  <c:v>1.8986760110485084</c:v>
                </c:pt>
                <c:pt idx="30318">
                  <c:v>0.29080623302655528</c:v>
                </c:pt>
                <c:pt idx="30319">
                  <c:v>1.6482915149593602</c:v>
                </c:pt>
                <c:pt idx="30320">
                  <c:v>2.8070154494075697E-2</c:v>
                </c:pt>
                <c:pt idx="30321">
                  <c:v>4.8011479667681503</c:v>
                </c:pt>
                <c:pt idx="30322">
                  <c:v>0.50976065620665878</c:v>
                </c:pt>
                <c:pt idx="30323">
                  <c:v>5.1952521534421212</c:v>
                </c:pt>
                <c:pt idx="30324">
                  <c:v>4.6697799045434936</c:v>
                </c:pt>
                <c:pt idx="30325">
                  <c:v>2.5678679505319582</c:v>
                </c:pt>
                <c:pt idx="30326">
                  <c:v>1.3855553905100464</c:v>
                </c:pt>
                <c:pt idx="30327">
                  <c:v>0.29080623302655528</c:v>
                </c:pt>
                <c:pt idx="30328">
                  <c:v>1.4169900551024965</c:v>
                </c:pt>
                <c:pt idx="30329">
                  <c:v>3.7378449530856228</c:v>
                </c:pt>
                <c:pt idx="30330">
                  <c:v>2.2489939047698639</c:v>
                </c:pt>
                <c:pt idx="30331">
                  <c:v>3.2561567012979085</c:v>
                </c:pt>
                <c:pt idx="30332">
                  <c:v>1.5723025983647637E-2</c:v>
                </c:pt>
                <c:pt idx="30333">
                  <c:v>0.50976065620665878</c:v>
                </c:pt>
                <c:pt idx="30334">
                  <c:v>2.4241528516305415</c:v>
                </c:pt>
                <c:pt idx="30335">
                  <c:v>1.035232790313201</c:v>
                </c:pt>
                <c:pt idx="30336">
                  <c:v>3.0809989023580822</c:v>
                </c:pt>
                <c:pt idx="30337">
                  <c:v>1.4169900551024965</c:v>
                </c:pt>
                <c:pt idx="30338">
                  <c:v>2.0423957016333305</c:v>
                </c:pt>
                <c:pt idx="30339">
                  <c:v>3.1685783757884209</c:v>
                </c:pt>
                <c:pt idx="30340">
                  <c:v>0.27845908155771026</c:v>
                </c:pt>
                <c:pt idx="30341">
                  <c:v>0.29080623302655528</c:v>
                </c:pt>
                <c:pt idx="30342">
                  <c:v>1.198035631922393</c:v>
                </c:pt>
                <c:pt idx="30343">
                  <c:v>3.4751053848737556</c:v>
                </c:pt>
                <c:pt idx="30344">
                  <c:v>0.93529950747307955</c:v>
                </c:pt>
                <c:pt idx="30345">
                  <c:v>3.2561567012979085</c:v>
                </c:pt>
                <c:pt idx="30346">
                  <c:v>4.9639506935852582</c:v>
                </c:pt>
                <c:pt idx="30347">
                  <c:v>3.387525911443416</c:v>
                </c:pt>
                <c:pt idx="30348">
                  <c:v>8.2919683880964286</c:v>
                </c:pt>
                <c:pt idx="30349">
                  <c:v>6.9782877658498599</c:v>
                </c:pt>
                <c:pt idx="30350">
                  <c:v>1.8110965376181696</c:v>
                </c:pt>
                <c:pt idx="30351">
                  <c:v>3.1809265603860317</c:v>
                </c:pt>
                <c:pt idx="30352">
                  <c:v>8.7860174516111194</c:v>
                </c:pt>
                <c:pt idx="30353">
                  <c:v>4.4508254813633901</c:v>
                </c:pt>
                <c:pt idx="30354">
                  <c:v>4.3194574191387334</c:v>
                </c:pt>
                <c:pt idx="30355">
                  <c:v>2.9619836164144417</c:v>
                </c:pt>
                <c:pt idx="30356">
                  <c:v>0.68492189890903887</c:v>
                </c:pt>
                <c:pt idx="30357">
                  <c:v>0.32225226203543356</c:v>
                </c:pt>
                <c:pt idx="30358">
                  <c:v>1.9424657477636782</c:v>
                </c:pt>
                <c:pt idx="30359">
                  <c:v>4.0881559592818695</c:v>
                </c:pt>
                <c:pt idx="30360">
                  <c:v>0.24702453175734512</c:v>
                </c:pt>
                <c:pt idx="30361">
                  <c:v>12.814607797918177</c:v>
                </c:pt>
                <c:pt idx="30362">
                  <c:v>9.2676506031979695</c:v>
                </c:pt>
                <c:pt idx="30363">
                  <c:v>4.4946186618411144</c:v>
                </c:pt>
                <c:pt idx="30364">
                  <c:v>3.5312490457907924</c:v>
                </c:pt>
                <c:pt idx="30365">
                  <c:v>1.8110965376181696</c:v>
                </c:pt>
                <c:pt idx="30366">
                  <c:v>5.9711134901133018</c:v>
                </c:pt>
                <c:pt idx="30367">
                  <c:v>9.7808217322538908</c:v>
                </c:pt>
                <c:pt idx="30368">
                  <c:v>5.7083773656639885</c:v>
                </c:pt>
                <c:pt idx="30369">
                  <c:v>2.6116611310096816</c:v>
                </c:pt>
                <c:pt idx="30370">
                  <c:v>3.7501919897623823</c:v>
                </c:pt>
                <c:pt idx="30371">
                  <c:v>0.15943817080189851</c:v>
                </c:pt>
                <c:pt idx="30372">
                  <c:v>3.5626848583040935</c:v>
                </c:pt>
                <c:pt idx="30373">
                  <c:v>2.1737637638579872</c:v>
                </c:pt>
                <c:pt idx="30374">
                  <c:v>9.2239159666836628</c:v>
                </c:pt>
                <c:pt idx="30375">
                  <c:v>10.844090308310879</c:v>
                </c:pt>
                <c:pt idx="30376">
                  <c:v>9.4866739016291515</c:v>
                </c:pt>
                <c:pt idx="30377">
                  <c:v>11.150699967697507</c:v>
                </c:pt>
                <c:pt idx="30378">
                  <c:v>5.8521039437739191</c:v>
                </c:pt>
                <c:pt idx="30379">
                  <c:v>2.2927836414850331</c:v>
                </c:pt>
                <c:pt idx="30380">
                  <c:v>10.437673522585687</c:v>
                </c:pt>
                <c:pt idx="30381">
                  <c:v>15.736250031854803</c:v>
                </c:pt>
                <c:pt idx="30382">
                  <c:v>11.53241464462322</c:v>
                </c:pt>
                <c:pt idx="30383">
                  <c:v>10.963145771484314</c:v>
                </c:pt>
                <c:pt idx="30384">
                  <c:v>9.1677631223998155</c:v>
                </c:pt>
                <c:pt idx="30385">
                  <c:v>6.4090108572649962</c:v>
                </c:pt>
                <c:pt idx="30386">
                  <c:v>2.9934194289277434</c:v>
                </c:pt>
                <c:pt idx="30387">
                  <c:v>3.5626848583040935</c:v>
                </c:pt>
                <c:pt idx="30388">
                  <c:v>4.701214569135943</c:v>
                </c:pt>
                <c:pt idx="30389">
                  <c:v>9.8684080932093377</c:v>
                </c:pt>
                <c:pt idx="30390">
                  <c:v>11.7075758873256</c:v>
                </c:pt>
                <c:pt idx="30391">
                  <c:v>4.8325826313606006</c:v>
                </c:pt>
                <c:pt idx="30392">
                  <c:v>1.1542539306531829</c:v>
                </c:pt>
                <c:pt idx="30393">
                  <c:v>5.0201023899482538</c:v>
                </c:pt>
                <c:pt idx="30394">
                  <c:v>7.2095788944190611</c:v>
                </c:pt>
                <c:pt idx="30395">
                  <c:v>7.9540044185769405</c:v>
                </c:pt>
                <c:pt idx="30396">
                  <c:v>6.5965306158526502</c:v>
                </c:pt>
                <c:pt idx="30397">
                  <c:v>7.7350626225262022</c:v>
                </c:pt>
                <c:pt idx="30398">
                  <c:v>5.2390453339198446</c:v>
                </c:pt>
                <c:pt idx="30399">
                  <c:v>5.4142065766222247</c:v>
                </c:pt>
                <c:pt idx="30400">
                  <c:v>4.6259867240657702</c:v>
                </c:pt>
                <c:pt idx="30401">
                  <c:v>0.81628996113369579</c:v>
                </c:pt>
                <c:pt idx="30402">
                  <c:v>2.9058399554974046</c:v>
                </c:pt>
                <c:pt idx="30403">
                  <c:v>1.2856208449569886</c:v>
                </c:pt>
                <c:pt idx="30404">
                  <c:v>3.5312490457907924</c:v>
                </c:pt>
                <c:pt idx="30405">
                  <c:v>3.5626848583040935</c:v>
                </c:pt>
                <c:pt idx="30406">
                  <c:v>0.94765802335835259</c:v>
                </c:pt>
                <c:pt idx="30407">
                  <c:v>1.9986025211556073</c:v>
                </c:pt>
                <c:pt idx="30408">
                  <c:v>10.931676669266325</c:v>
                </c:pt>
                <c:pt idx="30409">
                  <c:v>12.858458374438463</c:v>
                </c:pt>
                <c:pt idx="30410">
                  <c:v>7.8226363563522829</c:v>
                </c:pt>
                <c:pt idx="30411">
                  <c:v>11.150699967697507</c:v>
                </c:pt>
                <c:pt idx="30412">
                  <c:v>12.551963507136968</c:v>
                </c:pt>
                <c:pt idx="30413">
                  <c:v>1.6044983344816368</c:v>
                </c:pt>
                <c:pt idx="30414">
                  <c:v>2.1614144313395247</c:v>
                </c:pt>
                <c:pt idx="30415">
                  <c:v>4.9639506935852582</c:v>
                </c:pt>
                <c:pt idx="30416">
                  <c:v>8.729865755248122</c:v>
                </c:pt>
                <c:pt idx="30417">
                  <c:v>8.2919683880964286</c:v>
                </c:pt>
                <c:pt idx="30418">
                  <c:v>14.510155770563681</c:v>
                </c:pt>
                <c:pt idx="30419">
                  <c:v>16.524412488368693</c:v>
                </c:pt>
                <c:pt idx="30420">
                  <c:v>12.714738683853643</c:v>
                </c:pt>
                <c:pt idx="30421">
                  <c:v>10.787984528781935</c:v>
                </c:pt>
                <c:pt idx="30422">
                  <c:v>10.612823286079553</c:v>
                </c:pt>
                <c:pt idx="30423">
                  <c:v>2.7744707453518962</c:v>
                </c:pt>
                <c:pt idx="30424">
                  <c:v>5.0515370545407041</c:v>
                </c:pt>
                <c:pt idx="30425">
                  <c:v>7.1657960452289986</c:v>
                </c:pt>
                <c:pt idx="30426">
                  <c:v>14.916565668763765</c:v>
                </c:pt>
                <c:pt idx="30427">
                  <c:v>8.172958841757044</c:v>
                </c:pt>
                <c:pt idx="30428">
                  <c:v>2.1299820625887773</c:v>
                </c:pt>
                <c:pt idx="30429">
                  <c:v>8.686084053978913</c:v>
                </c:pt>
                <c:pt idx="30430">
                  <c:v>5.3142731789900175</c:v>
                </c:pt>
                <c:pt idx="30431">
                  <c:v>6.5965306158526502</c:v>
                </c:pt>
                <c:pt idx="30432">
                  <c:v>4.8449411472458737</c:v>
                </c:pt>
                <c:pt idx="30433">
                  <c:v>0.77249678065597249</c:v>
                </c:pt>
                <c:pt idx="30434">
                  <c:v>0.80393144524842264</c:v>
                </c:pt>
                <c:pt idx="30435">
                  <c:v>0.49740202552930057</c:v>
                </c:pt>
                <c:pt idx="30436">
                  <c:v>5.7207358815492615</c:v>
                </c:pt>
                <c:pt idx="30437">
                  <c:v>7.4285321696783129</c:v>
                </c:pt>
                <c:pt idx="30438">
                  <c:v>2.1299820625887773</c:v>
                </c:pt>
                <c:pt idx="30439">
                  <c:v>0.84772462572614615</c:v>
                </c:pt>
                <c:pt idx="30440">
                  <c:v>1.2418288124001164</c:v>
                </c:pt>
                <c:pt idx="30441">
                  <c:v>0.10329789625137262</c:v>
                </c:pt>
                <c:pt idx="30442">
                  <c:v>2.7868223737120617</c:v>
                </c:pt>
                <c:pt idx="30443">
                  <c:v>0.553542357475869</c:v>
                </c:pt>
                <c:pt idx="30444">
                  <c:v>0.24702453175734512</c:v>
                </c:pt>
                <c:pt idx="30445">
                  <c:v>2.8070154494075697E-2</c:v>
                </c:pt>
                <c:pt idx="30446">
                  <c:v>3.1685783757884209</c:v>
                </c:pt>
                <c:pt idx="30447">
                  <c:v>6.9782877658498599</c:v>
                </c:pt>
                <c:pt idx="30448">
                  <c:v>5.0515370545407041</c:v>
                </c:pt>
                <c:pt idx="30449">
                  <c:v>4.2195355007150406</c:v>
                </c:pt>
                <c:pt idx="30450">
                  <c:v>3.9567878970572132</c:v>
                </c:pt>
                <c:pt idx="30451">
                  <c:v>0.76014974397921253</c:v>
                </c:pt>
                <c:pt idx="30452">
                  <c:v>0.11564499032417513</c:v>
                </c:pt>
                <c:pt idx="30453">
                  <c:v>0.24702453175734512</c:v>
                </c:pt>
                <c:pt idx="30454">
                  <c:v>0.62877020254604254</c:v>
                </c:pt>
                <c:pt idx="30455">
                  <c:v>0.93529950747307955</c:v>
                </c:pt>
                <c:pt idx="30456">
                  <c:v>5.4579997570999472</c:v>
                </c:pt>
                <c:pt idx="30457">
                  <c:v>6.0272651864762983</c:v>
                </c:pt>
                <c:pt idx="30458">
                  <c:v>0.62877020254604254</c:v>
                </c:pt>
                <c:pt idx="30459">
                  <c:v>4.6136396873890106</c:v>
                </c:pt>
                <c:pt idx="30460">
                  <c:v>5.0515370545407041</c:v>
                </c:pt>
                <c:pt idx="30461">
                  <c:v>9.4866739016291515</c:v>
                </c:pt>
                <c:pt idx="30462">
                  <c:v>14.128403212249877</c:v>
                </c:pt>
                <c:pt idx="30463">
                  <c:v>8.0853724808015972</c:v>
                </c:pt>
                <c:pt idx="30464">
                  <c:v>4.0129281142116957</c:v>
                </c:pt>
                <c:pt idx="30465">
                  <c:v>0.64112871843131558</c:v>
                </c:pt>
                <c:pt idx="30466">
                  <c:v>1.9110276394086738</c:v>
                </c:pt>
                <c:pt idx="30467">
                  <c:v>7.6789212574508676</c:v>
                </c:pt>
                <c:pt idx="30468">
                  <c:v>18.451197637303387</c:v>
                </c:pt>
                <c:pt idx="30469">
                  <c:v>0.553542357475869</c:v>
                </c:pt>
                <c:pt idx="30470">
                  <c:v>6.2900013109256125</c:v>
                </c:pt>
                <c:pt idx="30471">
                  <c:v>2.436499888307301</c:v>
                </c:pt>
                <c:pt idx="30472">
                  <c:v>1.8986760110485084</c:v>
                </c:pt>
                <c:pt idx="30473">
                  <c:v>4.482271625164354</c:v>
                </c:pt>
                <c:pt idx="30474">
                  <c:v>0.37839259398200198</c:v>
                </c:pt>
                <c:pt idx="30475">
                  <c:v>6.4213693731502692</c:v>
                </c:pt>
                <c:pt idx="30476">
                  <c:v>0.37839259398200198</c:v>
                </c:pt>
                <c:pt idx="30477">
                  <c:v>3.2123681125035901</c:v>
                </c:pt>
                <c:pt idx="30478">
                  <c:v>0.33459941350427863</c:v>
                </c:pt>
                <c:pt idx="30479">
                  <c:v>2.0300452211940168</c:v>
                </c:pt>
                <c:pt idx="30480">
                  <c:v>0.15943817080189851</c:v>
                </c:pt>
                <c:pt idx="30481">
                  <c:v>2.3927181870380907</c:v>
                </c:pt>
                <c:pt idx="30482">
                  <c:v>4.1757423202373163</c:v>
                </c:pt>
                <c:pt idx="30483">
                  <c:v>6.5403903986981664</c:v>
                </c:pt>
                <c:pt idx="30484">
                  <c:v>0.14709101933305341</c:v>
                </c:pt>
                <c:pt idx="30485">
                  <c:v>0.29080623302655528</c:v>
                </c:pt>
                <c:pt idx="30486">
                  <c:v>3.7816381335633462</c:v>
                </c:pt>
                <c:pt idx="30487">
                  <c:v>4.4384784446866306</c:v>
                </c:pt>
                <c:pt idx="30488">
                  <c:v>5.1391119362876374</c:v>
                </c:pt>
                <c:pt idx="30489">
                  <c:v>7.8978642014224567</c:v>
                </c:pt>
                <c:pt idx="30490">
                  <c:v>6.0586998510687478</c:v>
                </c:pt>
                <c:pt idx="30491">
                  <c:v>3.2999464380130772</c:v>
                </c:pt>
                <c:pt idx="30492">
                  <c:v>3.387525911443416</c:v>
                </c:pt>
                <c:pt idx="30493">
                  <c:v>4.6574328678667332</c:v>
                </c:pt>
                <c:pt idx="30494">
                  <c:v>5.5770093034393318</c:v>
                </c:pt>
                <c:pt idx="30495">
                  <c:v>0.20323135127962177</c:v>
                </c:pt>
                <c:pt idx="30496">
                  <c:v>2.261350124813434</c:v>
                </c:pt>
                <c:pt idx="30497">
                  <c:v>2.7868223737120617</c:v>
                </c:pt>
                <c:pt idx="30498">
                  <c:v>12.858458374438463</c:v>
                </c:pt>
                <c:pt idx="30499">
                  <c:v>9.7055835558960553</c:v>
                </c:pt>
                <c:pt idx="30500">
                  <c:v>10.668917586399985</c:v>
                </c:pt>
                <c:pt idx="30501">
                  <c:v>22.273246028595626</c:v>
                </c:pt>
                <c:pt idx="30502">
                  <c:v>17.719099635167794</c:v>
                </c:pt>
                <c:pt idx="30503">
                  <c:v>0.90386484288062929</c:v>
                </c:pt>
                <c:pt idx="30504">
                  <c:v>3.9130061957880025</c:v>
                </c:pt>
                <c:pt idx="30505">
                  <c:v>4.6574328678667332</c:v>
                </c:pt>
                <c:pt idx="30506">
                  <c:v>0.71635656350148913</c:v>
                </c:pt>
                <c:pt idx="30507">
                  <c:v>0.89151780620386945</c:v>
                </c:pt>
                <c:pt idx="30508">
                  <c:v>9.1677631223998155</c:v>
                </c:pt>
                <c:pt idx="30509">
                  <c:v>9.605660489551509</c:v>
                </c:pt>
                <c:pt idx="30510">
                  <c:v>7.0658626475967932</c:v>
                </c:pt>
                <c:pt idx="30511">
                  <c:v>0.76014974397921253</c:v>
                </c:pt>
                <c:pt idx="30512">
                  <c:v>8.1291668092001714</c:v>
                </c:pt>
                <c:pt idx="30513">
                  <c:v>8.0853724808015972</c:v>
                </c:pt>
                <c:pt idx="30514">
                  <c:v>6.0272651864762983</c:v>
                </c:pt>
                <c:pt idx="30515">
                  <c:v>12.026445341404289</c:v>
                </c:pt>
                <c:pt idx="30516">
                  <c:v>7.4723253501560363</c:v>
                </c:pt>
                <c:pt idx="30517">
                  <c:v>5.0077438740629807</c:v>
                </c:pt>
                <c:pt idx="30518">
                  <c:v>8.8612338174727778</c:v>
                </c:pt>
                <c:pt idx="30519">
                  <c:v>3.8254198348325561</c:v>
                </c:pt>
                <c:pt idx="30520">
                  <c:v>10.131144217658651</c:v>
                </c:pt>
                <c:pt idx="30521">
                  <c:v>7.9416573819001819</c:v>
                </c:pt>
                <c:pt idx="30522">
                  <c:v>5.2266982972430851</c:v>
                </c:pt>
                <c:pt idx="30523">
                  <c:v>9.8246149127316116</c:v>
                </c:pt>
                <c:pt idx="30524">
                  <c:v>12.014105192252636</c:v>
                </c:pt>
                <c:pt idx="30525">
                  <c:v>4.3509035629396964</c:v>
                </c:pt>
                <c:pt idx="30526">
                  <c:v>3.1809265603860317</c:v>
                </c:pt>
                <c:pt idx="30527">
                  <c:v>0.49740202552930057</c:v>
                </c:pt>
                <c:pt idx="30528">
                  <c:v>5.9711134901133018</c:v>
                </c:pt>
                <c:pt idx="30529">
                  <c:v>15.867572177245407</c:v>
                </c:pt>
                <c:pt idx="30530">
                  <c:v>8.9488201784282246</c:v>
                </c:pt>
                <c:pt idx="30531">
                  <c:v>3.6188239275377261</c:v>
                </c:pt>
                <c:pt idx="30532">
                  <c:v>4.7573547862904269</c:v>
                </c:pt>
                <c:pt idx="30533">
                  <c:v>3.5626848583040935</c:v>
                </c:pt>
                <c:pt idx="30534">
                  <c:v>5.8397454278886451</c:v>
                </c:pt>
                <c:pt idx="30535">
                  <c:v>3.7816381335633462</c:v>
                </c:pt>
                <c:pt idx="30536">
                  <c:v>0.81628996113369579</c:v>
                </c:pt>
                <c:pt idx="30537">
                  <c:v>14.215874781120192</c:v>
                </c:pt>
                <c:pt idx="30538">
                  <c:v>19.164217194890099</c:v>
                </c:pt>
                <c:pt idx="30539">
                  <c:v>15.135474175109815</c:v>
                </c:pt>
                <c:pt idx="30540">
                  <c:v>29.805099110338379</c:v>
                </c:pt>
                <c:pt idx="30541">
                  <c:v>25.119515779434813</c:v>
                </c:pt>
                <c:pt idx="30542">
                  <c:v>15.04788781415437</c:v>
                </c:pt>
                <c:pt idx="30543">
                  <c:v>3.2247197408637551</c:v>
                </c:pt>
                <c:pt idx="30544">
                  <c:v>2.6868912719215579</c:v>
                </c:pt>
                <c:pt idx="30545">
                  <c:v>6.0149066705910252</c:v>
                </c:pt>
                <c:pt idx="30546">
                  <c:v>6.4090108572649962</c:v>
                </c:pt>
                <c:pt idx="30547">
                  <c:v>7.6789212574508676</c:v>
                </c:pt>
                <c:pt idx="30548">
                  <c:v>3.6940517726078994</c:v>
                </c:pt>
                <c:pt idx="30549">
                  <c:v>0.76014974397921253</c:v>
                </c:pt>
                <c:pt idx="30550">
                  <c:v>3.9567878970572132</c:v>
                </c:pt>
                <c:pt idx="30551">
                  <c:v>5.7521705461417119</c:v>
                </c:pt>
                <c:pt idx="30552">
                  <c:v>5.2266982972430851</c:v>
                </c:pt>
                <c:pt idx="30553">
                  <c:v>4.482271625164354</c:v>
                </c:pt>
                <c:pt idx="30554">
                  <c:v>5.7521705461417119</c:v>
                </c:pt>
                <c:pt idx="30555">
                  <c:v>6.2338610937711287</c:v>
                </c:pt>
                <c:pt idx="30556">
                  <c:v>9.8246149127316116</c:v>
                </c:pt>
                <c:pt idx="30557">
                  <c:v>12.539577441151263</c:v>
                </c:pt>
                <c:pt idx="30558">
                  <c:v>8.3357615685741511</c:v>
                </c:pt>
                <c:pt idx="30559">
                  <c:v>11.269675076411351</c:v>
                </c:pt>
                <c:pt idx="30560">
                  <c:v>8.9050269979505021</c:v>
                </c:pt>
                <c:pt idx="30561">
                  <c:v>7.197230709821449</c:v>
                </c:pt>
                <c:pt idx="30562">
                  <c:v>0.84772462572614615</c:v>
                </c:pt>
                <c:pt idx="30563">
                  <c:v>0.49740202552930057</c:v>
                </c:pt>
                <c:pt idx="30564">
                  <c:v>0.76014974397921253</c:v>
                </c:pt>
                <c:pt idx="30565">
                  <c:v>3.7064102884931724</c:v>
                </c:pt>
                <c:pt idx="30566">
                  <c:v>5.501781458369158</c:v>
                </c:pt>
                <c:pt idx="30567">
                  <c:v>8.6546390580988</c:v>
                </c:pt>
                <c:pt idx="30568">
                  <c:v>5.501781458369158</c:v>
                </c:pt>
                <c:pt idx="30569">
                  <c:v>4.9325160289928078</c:v>
                </c:pt>
                <c:pt idx="30570">
                  <c:v>3.7501919897623823</c:v>
                </c:pt>
                <c:pt idx="30571">
                  <c:v>4.1443076556448668</c:v>
                </c:pt>
                <c:pt idx="30572">
                  <c:v>13.515298685561749</c:v>
                </c:pt>
                <c:pt idx="30573">
                  <c:v>17.850421780558399</c:v>
                </c:pt>
                <c:pt idx="30574">
                  <c:v>15.836165062753391</c:v>
                </c:pt>
                <c:pt idx="30575">
                  <c:v>4.1443076556448668</c:v>
                </c:pt>
                <c:pt idx="30576">
                  <c:v>1.6044983344816368</c:v>
                </c:pt>
                <c:pt idx="30577">
                  <c:v>1.1104607501754598</c:v>
                </c:pt>
                <c:pt idx="30578">
                  <c:v>2.4678886360656986</c:v>
                </c:pt>
                <c:pt idx="30579">
                  <c:v>8.5984976930234644</c:v>
                </c:pt>
                <c:pt idx="30580">
                  <c:v>11.488621464145496</c:v>
                </c:pt>
                <c:pt idx="30581">
                  <c:v>4.0881559592818695</c:v>
                </c:pt>
                <c:pt idx="30582">
                  <c:v>5.1391119362876374</c:v>
                </c:pt>
                <c:pt idx="30583">
                  <c:v>4.4384784446866306</c:v>
                </c:pt>
                <c:pt idx="30584">
                  <c:v>2.3365664906750947</c:v>
                </c:pt>
                <c:pt idx="30585">
                  <c:v>3.0372091656429125</c:v>
                </c:pt>
                <c:pt idx="30586">
                  <c:v>0.97909268795080273</c:v>
                </c:pt>
                <c:pt idx="30587">
                  <c:v>1.3732003183873274</c:v>
                </c:pt>
                <c:pt idx="30588">
                  <c:v>0.50976065620665878</c:v>
                </c:pt>
                <c:pt idx="30589">
                  <c:v>4.9201689923160474</c:v>
                </c:pt>
                <c:pt idx="30590">
                  <c:v>12.145473254477293</c:v>
                </c:pt>
                <c:pt idx="30591">
                  <c:v>1.5483592652480049</c:v>
                </c:pt>
                <c:pt idx="30592">
                  <c:v>5.3704133961445013</c:v>
                </c:pt>
                <c:pt idx="30593">
                  <c:v>3.0933516786390984</c:v>
                </c:pt>
                <c:pt idx="30594">
                  <c:v>0.10329789625137262</c:v>
                </c:pt>
                <c:pt idx="30595">
                  <c:v>9.1677631223998155</c:v>
                </c:pt>
                <c:pt idx="30596">
                  <c:v>8.2043935063494935</c:v>
                </c:pt>
                <c:pt idx="30597">
                  <c:v>1.3855553905100464</c:v>
                </c:pt>
                <c:pt idx="30598">
                  <c:v>10.231101721628736</c:v>
                </c:pt>
                <c:pt idx="30599">
                  <c:v>6.7278986780773069</c:v>
                </c:pt>
                <c:pt idx="30600">
                  <c:v>1.9986025211556073</c:v>
                </c:pt>
                <c:pt idx="30601">
                  <c:v>2.9496296922125733</c:v>
                </c:pt>
                <c:pt idx="30602">
                  <c:v>4.1319491397595938</c:v>
                </c:pt>
                <c:pt idx="30603">
                  <c:v>1.4293370917792565</c:v>
                </c:pt>
                <c:pt idx="30604">
                  <c:v>2.5240862492627478</c:v>
                </c:pt>
                <c:pt idx="30605">
                  <c:v>3.2685129213414785</c:v>
                </c:pt>
                <c:pt idx="30606">
                  <c:v>2.5678679505319582</c:v>
                </c:pt>
                <c:pt idx="30607">
                  <c:v>4.8011479667681503</c:v>
                </c:pt>
                <c:pt idx="30608">
                  <c:v>8.6108562089087393</c:v>
                </c:pt>
                <c:pt idx="30609">
                  <c:v>4.8449411472458737</c:v>
                </c:pt>
                <c:pt idx="30610">
                  <c:v>0.19087272060226354</c:v>
                </c:pt>
                <c:pt idx="30611">
                  <c:v>0.77249678065597249</c:v>
                </c:pt>
                <c:pt idx="30612">
                  <c:v>2.6554543114874045</c:v>
                </c:pt>
                <c:pt idx="30613">
                  <c:v>3.1247886390732513</c:v>
                </c:pt>
                <c:pt idx="30614">
                  <c:v>8.3795547490518754</c:v>
                </c:pt>
                <c:pt idx="30615">
                  <c:v>9.7808217322538908</c:v>
                </c:pt>
                <c:pt idx="30616">
                  <c:v>4.5260533264335638</c:v>
                </c:pt>
                <c:pt idx="30617">
                  <c:v>3.1685783757884209</c:v>
                </c:pt>
                <c:pt idx="30618">
                  <c:v>5.3142731789900175</c:v>
                </c:pt>
                <c:pt idx="30619">
                  <c:v>4.0443742580126596</c:v>
                </c:pt>
                <c:pt idx="30620">
                  <c:v>2.6868912719215579</c:v>
                </c:pt>
                <c:pt idx="30621">
                  <c:v>2.1176246946243555</c:v>
                </c:pt>
                <c:pt idx="30622">
                  <c:v>1.0228858684285262</c:v>
                </c:pt>
                <c:pt idx="30623">
                  <c:v>3.8815600519870395</c:v>
                </c:pt>
                <c:pt idx="30624">
                  <c:v>11.719950474102792</c:v>
                </c:pt>
                <c:pt idx="30625">
                  <c:v>16.142659930054887</c:v>
                </c:pt>
                <c:pt idx="30626">
                  <c:v>8.172958841757044</c:v>
                </c:pt>
                <c:pt idx="30627">
                  <c:v>7.1863334971799017E-2</c:v>
                </c:pt>
                <c:pt idx="30628">
                  <c:v>2.7744707453518962</c:v>
                </c:pt>
                <c:pt idx="30629">
                  <c:v>0.14709101933305341</c:v>
                </c:pt>
                <c:pt idx="30630">
                  <c:v>7.7664961391978009</c:v>
                </c:pt>
                <c:pt idx="30631">
                  <c:v>11.619989526370153</c:v>
                </c:pt>
                <c:pt idx="30632">
                  <c:v>7.0658626475967932</c:v>
                </c:pt>
                <c:pt idx="30633">
                  <c:v>3.431315648158586</c:v>
                </c:pt>
                <c:pt idx="30634">
                  <c:v>3.6502700713386891</c:v>
                </c:pt>
                <c:pt idx="30635">
                  <c:v>6.496597218220443</c:v>
                </c:pt>
                <c:pt idx="30636">
                  <c:v>6.2338610937711287</c:v>
                </c:pt>
                <c:pt idx="30637">
                  <c:v>5.0077438740629807</c:v>
                </c:pt>
                <c:pt idx="30638">
                  <c:v>4.6574328678667332</c:v>
                </c:pt>
                <c:pt idx="30639">
                  <c:v>1.6797273274726614</c:v>
                </c:pt>
                <c:pt idx="30640">
                  <c:v>7.9540044185769405</c:v>
                </c:pt>
                <c:pt idx="30641">
                  <c:v>17.281167830390562</c:v>
                </c:pt>
                <c:pt idx="30642">
                  <c:v>10.231101721628736</c:v>
                </c:pt>
                <c:pt idx="30643">
                  <c:v>10.231101721628736</c:v>
                </c:pt>
                <c:pt idx="30644">
                  <c:v>15.967487208143993</c:v>
                </c:pt>
                <c:pt idx="30645">
                  <c:v>4.4508254813633901</c:v>
                </c:pt>
                <c:pt idx="30646">
                  <c:v>0.37839259398200198</c:v>
                </c:pt>
                <c:pt idx="30647">
                  <c:v>1.5483592652480049</c:v>
                </c:pt>
                <c:pt idx="30648">
                  <c:v>3.7378449530856228</c:v>
                </c:pt>
                <c:pt idx="30649">
                  <c:v>1.9424657477636782</c:v>
                </c:pt>
                <c:pt idx="30650">
                  <c:v>5.5770093034393318</c:v>
                </c:pt>
                <c:pt idx="30651">
                  <c:v>6.0586998510687478</c:v>
                </c:pt>
                <c:pt idx="30652">
                  <c:v>5.7959637266194344</c:v>
                </c:pt>
                <c:pt idx="30653">
                  <c:v>5.3580663594677409</c:v>
                </c:pt>
                <c:pt idx="30654">
                  <c:v>0.76014974397921253</c:v>
                </c:pt>
                <c:pt idx="30655">
                  <c:v>6.5403903986981664</c:v>
                </c:pt>
                <c:pt idx="30656">
                  <c:v>4.9201689923160474</c:v>
                </c:pt>
                <c:pt idx="30657">
                  <c:v>2.0300452211940168</c:v>
                </c:pt>
                <c:pt idx="30658">
                  <c:v>2.9619836164144417</c:v>
                </c:pt>
                <c:pt idx="30659">
                  <c:v>1.1228076720601343</c:v>
                </c:pt>
                <c:pt idx="30660">
                  <c:v>4.7888009300913907</c:v>
                </c:pt>
                <c:pt idx="30661">
                  <c:v>10.218719099405584</c:v>
                </c:pt>
                <c:pt idx="30662">
                  <c:v>14.904236998820625</c:v>
                </c:pt>
                <c:pt idx="30663">
                  <c:v>4.0005810775349362</c:v>
                </c:pt>
                <c:pt idx="30664">
                  <c:v>1.7796595771840169</c:v>
                </c:pt>
                <c:pt idx="30665">
                  <c:v>5.8521039437739191</c:v>
                </c:pt>
                <c:pt idx="30666">
                  <c:v>5.282838514397568</c:v>
                </c:pt>
                <c:pt idx="30667">
                  <c:v>5.5455746388468814</c:v>
                </c:pt>
                <c:pt idx="30668">
                  <c:v>1.5607051540039136</c:v>
                </c:pt>
                <c:pt idx="30669">
                  <c:v>3.049558498161375</c:v>
                </c:pt>
                <c:pt idx="30670">
                  <c:v>3.7064102884931724</c:v>
                </c:pt>
                <c:pt idx="30671">
                  <c:v>2.5240862492627478</c:v>
                </c:pt>
                <c:pt idx="30672">
                  <c:v>3.9691464129424863</c:v>
                </c:pt>
                <c:pt idx="30673">
                  <c:v>4.1443076556448668</c:v>
                </c:pt>
                <c:pt idx="30674">
                  <c:v>1.1666009673299429</c:v>
                </c:pt>
                <c:pt idx="30675">
                  <c:v>2.1737637638579872</c:v>
                </c:pt>
                <c:pt idx="30676">
                  <c:v>5.0201023899482538</c:v>
                </c:pt>
                <c:pt idx="30677">
                  <c:v>0.86007166240290611</c:v>
                </c:pt>
                <c:pt idx="30678">
                  <c:v>1.3732003183873274</c:v>
                </c:pt>
                <c:pt idx="30679">
                  <c:v>0.58498838648474727</c:v>
                </c:pt>
                <c:pt idx="30680">
                  <c:v>4.482271625164354</c:v>
                </c:pt>
                <c:pt idx="30681">
                  <c:v>9.0801882406528804</c:v>
                </c:pt>
                <c:pt idx="30682">
                  <c:v>8.2043935063494935</c:v>
                </c:pt>
                <c:pt idx="30683">
                  <c:v>4.1757423202373163</c:v>
                </c:pt>
                <c:pt idx="30684">
                  <c:v>1.9862554844788474</c:v>
                </c:pt>
                <c:pt idx="30685">
                  <c:v>7.6912682941276271</c:v>
                </c:pt>
                <c:pt idx="30686">
                  <c:v>10.362422719098486</c:v>
                </c:pt>
                <c:pt idx="30687">
                  <c:v>11.544777752191896</c:v>
                </c:pt>
                <c:pt idx="30688">
                  <c:v>15.879900847188546</c:v>
                </c:pt>
                <c:pt idx="30689">
                  <c:v>10.362422719098486</c:v>
                </c:pt>
                <c:pt idx="30690">
                  <c:v>0.86007166240290611</c:v>
                </c:pt>
                <c:pt idx="30691">
                  <c:v>5.5770093034393318</c:v>
                </c:pt>
                <c:pt idx="30692">
                  <c:v>4.5822050227965603</c:v>
                </c:pt>
                <c:pt idx="30693">
                  <c:v>1.9110276394086738</c:v>
                </c:pt>
                <c:pt idx="30694">
                  <c:v>5.7959637266194344</c:v>
                </c:pt>
                <c:pt idx="30695">
                  <c:v>8.729865755248122</c:v>
                </c:pt>
                <c:pt idx="30696">
                  <c:v>8.686084053978913</c:v>
                </c:pt>
                <c:pt idx="30697">
                  <c:v>9.9559829749562692</c:v>
                </c:pt>
                <c:pt idx="30698">
                  <c:v>10.700409647035</c:v>
                </c:pt>
                <c:pt idx="30699">
                  <c:v>10.218719099405584</c:v>
                </c:pt>
                <c:pt idx="30700">
                  <c:v>3.6502700713386891</c:v>
                </c:pt>
                <c:pt idx="30701">
                  <c:v>1.6482915149593602</c:v>
                </c:pt>
                <c:pt idx="30702">
                  <c:v>2.7430291932343382</c:v>
                </c:pt>
                <c:pt idx="30703">
                  <c:v>5.0077438740629807</c:v>
                </c:pt>
                <c:pt idx="30704">
                  <c:v>10.525248404332622</c:v>
                </c:pt>
                <c:pt idx="30705">
                  <c:v>1.7796595771840169</c:v>
                </c:pt>
                <c:pt idx="30706">
                  <c:v>9.355238112074268</c:v>
                </c:pt>
                <c:pt idx="30707">
                  <c:v>9.2676506031979695</c:v>
                </c:pt>
                <c:pt idx="30708">
                  <c:v>0.90386484288062929</c:v>
                </c:pt>
                <c:pt idx="30709">
                  <c:v>2.9496296922125733</c:v>
                </c:pt>
                <c:pt idx="30710">
                  <c:v>11.094513833708971</c:v>
                </c:pt>
                <c:pt idx="30711">
                  <c:v>18.451197637303387</c:v>
                </c:pt>
                <c:pt idx="30712">
                  <c:v>13.853269542606345</c:v>
                </c:pt>
                <c:pt idx="30713">
                  <c:v>4.0881559592818695</c:v>
                </c:pt>
                <c:pt idx="30714">
                  <c:v>5.5455746388468814</c:v>
                </c:pt>
                <c:pt idx="30715">
                  <c:v>6.4213693731502692</c:v>
                </c:pt>
                <c:pt idx="30716">
                  <c:v>4.3632505996164559</c:v>
                </c:pt>
                <c:pt idx="30717">
                  <c:v>6.2462081304478883</c:v>
                </c:pt>
                <c:pt idx="30718">
                  <c:v>6.5089442548972034</c:v>
                </c:pt>
                <c:pt idx="30719">
                  <c:v>14.566220224941977</c:v>
                </c:pt>
                <c:pt idx="30720">
                  <c:v>16.493005373876674</c:v>
                </c:pt>
                <c:pt idx="30721">
                  <c:v>2.436499888307301</c:v>
                </c:pt>
                <c:pt idx="30722">
                  <c:v>3.3560878030884123</c:v>
                </c:pt>
                <c:pt idx="30723">
                  <c:v>3.5312490457907924</c:v>
                </c:pt>
                <c:pt idx="30724">
                  <c:v>5.9396788255208524</c:v>
                </c:pt>
                <c:pt idx="30725">
                  <c:v>7.6036945603015456</c:v>
                </c:pt>
                <c:pt idx="30726">
                  <c:v>8.0292322636471134</c:v>
                </c:pt>
                <c:pt idx="30727">
                  <c:v>9.9997761554339935</c:v>
                </c:pt>
                <c:pt idx="30728">
                  <c:v>10.131144217658651</c:v>
                </c:pt>
                <c:pt idx="30729">
                  <c:v>10.218719099405584</c:v>
                </c:pt>
                <c:pt idx="30730">
                  <c:v>3.5626848583040935</c:v>
                </c:pt>
                <c:pt idx="30731">
                  <c:v>1.1104607501754598</c:v>
                </c:pt>
                <c:pt idx="30732">
                  <c:v>3.5750422262685162</c:v>
                </c:pt>
                <c:pt idx="30733">
                  <c:v>8.1291668092001714</c:v>
                </c:pt>
                <c:pt idx="30734">
                  <c:v>19.733471145057937</c:v>
                </c:pt>
                <c:pt idx="30735">
                  <c:v>7.3847389892005904</c:v>
                </c:pt>
                <c:pt idx="30736">
                  <c:v>3.9130061957880025</c:v>
                </c:pt>
                <c:pt idx="30737">
                  <c:v>11.53241464462322</c:v>
                </c:pt>
                <c:pt idx="30738">
                  <c:v>16.918493716625637</c:v>
                </c:pt>
                <c:pt idx="30739">
                  <c:v>20.553040716063844</c:v>
                </c:pt>
                <c:pt idx="30740">
                  <c:v>3.9253532324647629</c:v>
                </c:pt>
                <c:pt idx="30741">
                  <c:v>13.252539602695409</c:v>
                </c:pt>
                <c:pt idx="30742">
                  <c:v>1.9862554844788474</c:v>
                </c:pt>
                <c:pt idx="30743">
                  <c:v>5.4894344216923985</c:v>
                </c:pt>
                <c:pt idx="30744">
                  <c:v>5.4456412412146751</c:v>
                </c:pt>
                <c:pt idx="30745">
                  <c:v>5.4018480607369508</c:v>
                </c:pt>
                <c:pt idx="30746">
                  <c:v>1.1542539306531829</c:v>
                </c:pt>
                <c:pt idx="30747">
                  <c:v>0.99143960983547785</c:v>
                </c:pt>
                <c:pt idx="30748">
                  <c:v>2.9496296922125733</c:v>
                </c:pt>
                <c:pt idx="30749">
                  <c:v>7.1096558280745166</c:v>
                </c:pt>
                <c:pt idx="30750">
                  <c:v>5.6645956643947786</c:v>
                </c:pt>
                <c:pt idx="30751">
                  <c:v>0.64112871843131558</c:v>
                </c:pt>
                <c:pt idx="30752">
                  <c:v>1.9110276394086738</c:v>
                </c:pt>
                <c:pt idx="30753">
                  <c:v>2.1737637638579872</c:v>
                </c:pt>
                <c:pt idx="30754">
                  <c:v>2.1299820625887773</c:v>
                </c:pt>
                <c:pt idx="30755">
                  <c:v>4.2318825373918001</c:v>
                </c:pt>
                <c:pt idx="30756">
                  <c:v>4.4508254813633901</c:v>
                </c:pt>
                <c:pt idx="30757">
                  <c:v>7.0344279830043437</c:v>
                </c:pt>
                <c:pt idx="30758">
                  <c:v>2.3051318260826443</c:v>
                </c:pt>
                <c:pt idx="30759">
                  <c:v>2.3365664906750947</c:v>
                </c:pt>
                <c:pt idx="30760">
                  <c:v>0.64112871843131558</c:v>
                </c:pt>
                <c:pt idx="30761">
                  <c:v>6.1148400682232324</c:v>
                </c:pt>
                <c:pt idx="30762">
                  <c:v>5.8521039437739191</c:v>
                </c:pt>
                <c:pt idx="30763">
                  <c:v>2.3927181870380907</c:v>
                </c:pt>
                <c:pt idx="30764">
                  <c:v>1.7235170641878312</c:v>
                </c:pt>
                <c:pt idx="30765">
                  <c:v>1.2103941478076663</c:v>
                </c:pt>
                <c:pt idx="30766">
                  <c:v>11.063113606742061</c:v>
                </c:pt>
                <c:pt idx="30767">
                  <c:v>5.895885645043129</c:v>
                </c:pt>
                <c:pt idx="30768">
                  <c:v>1.5921490019631743</c:v>
                </c:pt>
                <c:pt idx="30769">
                  <c:v>4.1319491397595938</c:v>
                </c:pt>
                <c:pt idx="30770">
                  <c:v>5.2266982972430851</c:v>
                </c:pt>
                <c:pt idx="30771">
                  <c:v>6.3652291559957854</c:v>
                </c:pt>
                <c:pt idx="30772">
                  <c:v>5.4018480607369508</c:v>
                </c:pt>
                <c:pt idx="30773">
                  <c:v>1.198035631922393</c:v>
                </c:pt>
                <c:pt idx="30774">
                  <c:v>4.7888009300913907</c:v>
                </c:pt>
                <c:pt idx="30775">
                  <c:v>3.0809989023580822</c:v>
                </c:pt>
                <c:pt idx="30776">
                  <c:v>1.4169900551024965</c:v>
                </c:pt>
                <c:pt idx="30777">
                  <c:v>5.0515370545407041</c:v>
                </c:pt>
                <c:pt idx="30778">
                  <c:v>2.3365664906750947</c:v>
                </c:pt>
                <c:pt idx="30779">
                  <c:v>6.2776427950403395</c:v>
                </c:pt>
                <c:pt idx="30780">
                  <c:v>6.8469082244166897</c:v>
                </c:pt>
                <c:pt idx="30781">
                  <c:v>3.2123681125035901</c:v>
                </c:pt>
                <c:pt idx="30782">
                  <c:v>0.62877020254604254</c:v>
                </c:pt>
                <c:pt idx="30783">
                  <c:v>4.307110382461973</c:v>
                </c:pt>
                <c:pt idx="30784">
                  <c:v>5.4456412412146751</c:v>
                </c:pt>
                <c:pt idx="30785">
                  <c:v>7.8540710209447333</c:v>
                </c:pt>
                <c:pt idx="30786">
                  <c:v>5.1952521534421212</c:v>
                </c:pt>
                <c:pt idx="30787">
                  <c:v>26.082965749944726</c:v>
                </c:pt>
                <c:pt idx="30788">
                  <c:v>21.047151767304506</c:v>
                </c:pt>
                <c:pt idx="30789">
                  <c:v>21.441232995561453</c:v>
                </c:pt>
                <c:pt idx="30790">
                  <c:v>7.9540044185769405</c:v>
                </c:pt>
                <c:pt idx="30791">
                  <c:v>5.533227602170121</c:v>
                </c:pt>
                <c:pt idx="30792">
                  <c:v>8.2043935063494935</c:v>
                </c:pt>
                <c:pt idx="30793">
                  <c:v>6.2900013109256125</c:v>
                </c:pt>
                <c:pt idx="30794">
                  <c:v>12.727136229047861</c:v>
                </c:pt>
                <c:pt idx="30795">
                  <c:v>6.6841066455204334</c:v>
                </c:pt>
                <c:pt idx="30796">
                  <c:v>6.0586998510687478</c:v>
                </c:pt>
                <c:pt idx="30797">
                  <c:v>6.9344945853721365</c:v>
                </c:pt>
                <c:pt idx="30798">
                  <c:v>12.933681627825235</c:v>
                </c:pt>
                <c:pt idx="30799">
                  <c:v>11.094513833708971</c:v>
                </c:pt>
                <c:pt idx="30800">
                  <c:v>12.889899926556023</c:v>
                </c:pt>
                <c:pt idx="30801">
                  <c:v>8.9926133589059489</c:v>
                </c:pt>
                <c:pt idx="30802">
                  <c:v>8.729865755248122</c:v>
                </c:pt>
                <c:pt idx="30803">
                  <c:v>17.356425521402873</c:v>
                </c:pt>
                <c:pt idx="30804">
                  <c:v>15.342168803597861</c:v>
                </c:pt>
                <c:pt idx="30805">
                  <c:v>3.2561567012979085</c:v>
                </c:pt>
                <c:pt idx="30806">
                  <c:v>4.0129281142116957</c:v>
                </c:pt>
                <c:pt idx="30807">
                  <c:v>1.9986025211556073</c:v>
                </c:pt>
                <c:pt idx="30808">
                  <c:v>0.84772462572614615</c:v>
                </c:pt>
                <c:pt idx="30809">
                  <c:v>3.0933516786390984</c:v>
                </c:pt>
                <c:pt idx="30810">
                  <c:v>16.755764456743012</c:v>
                </c:pt>
                <c:pt idx="30811">
                  <c:v>15.617256556407339</c:v>
                </c:pt>
                <c:pt idx="30812">
                  <c:v>5.2390453339198446</c:v>
                </c:pt>
                <c:pt idx="30813">
                  <c:v>5.6769427010715381</c:v>
                </c:pt>
                <c:pt idx="30814">
                  <c:v>3.5750422262685162</c:v>
                </c:pt>
                <c:pt idx="30815">
                  <c:v>7.0658626475967932</c:v>
                </c:pt>
                <c:pt idx="30816">
                  <c:v>7.3723919525238299</c:v>
                </c:pt>
                <c:pt idx="30817">
                  <c:v>8.8612338174727778</c:v>
                </c:pt>
                <c:pt idx="30818">
                  <c:v>7.284805591568384</c:v>
                </c:pt>
                <c:pt idx="30819">
                  <c:v>3.4751053848737556</c:v>
                </c:pt>
                <c:pt idx="30820">
                  <c:v>3.4874558653130689</c:v>
                </c:pt>
                <c:pt idx="30821">
                  <c:v>10.012077275276701</c:v>
                </c:pt>
                <c:pt idx="30822">
                  <c:v>21.922900584773842</c:v>
                </c:pt>
                <c:pt idx="30823">
                  <c:v>17.719099635167794</c:v>
                </c:pt>
                <c:pt idx="30824">
                  <c:v>8.6108562089087393</c:v>
                </c:pt>
                <c:pt idx="30825">
                  <c:v>1.6482915149593602</c:v>
                </c:pt>
                <c:pt idx="30826">
                  <c:v>6.102493031546472</c:v>
                </c:pt>
                <c:pt idx="30827">
                  <c:v>11.225881895933627</c:v>
                </c:pt>
                <c:pt idx="30828">
                  <c:v>13.502947057201583</c:v>
                </c:pt>
                <c:pt idx="30829">
                  <c:v>8.9050269979505021</c:v>
                </c:pt>
                <c:pt idx="30830">
                  <c:v>5.4894344216923985</c:v>
                </c:pt>
                <c:pt idx="30831">
                  <c:v>7.284805591568384</c:v>
                </c:pt>
                <c:pt idx="30832">
                  <c:v>5.4018480607369508</c:v>
                </c:pt>
                <c:pt idx="30833">
                  <c:v>1.9424657477636782</c:v>
                </c:pt>
                <c:pt idx="30834">
                  <c:v>0.36603396330464372</c:v>
                </c:pt>
                <c:pt idx="30835">
                  <c:v>8.5232709958741424</c:v>
                </c:pt>
                <c:pt idx="30836">
                  <c:v>1.6044983344816368</c:v>
                </c:pt>
                <c:pt idx="30837">
                  <c:v>1.3294105816721578</c:v>
                </c:pt>
                <c:pt idx="30838">
                  <c:v>1.5169234527347033</c:v>
                </c:pt>
                <c:pt idx="30839">
                  <c:v>1.3732003183873274</c:v>
                </c:pt>
                <c:pt idx="30840">
                  <c:v>0.20323135127962177</c:v>
                </c:pt>
                <c:pt idx="30841">
                  <c:v>3.5750422262685162</c:v>
                </c:pt>
                <c:pt idx="30842">
                  <c:v>3.6626171080154495</c:v>
                </c:pt>
                <c:pt idx="30843">
                  <c:v>0.40982714378236712</c:v>
                </c:pt>
                <c:pt idx="30844">
                  <c:v>4.0443742580126596</c:v>
                </c:pt>
                <c:pt idx="30845">
                  <c:v>4.1757423202373163</c:v>
                </c:pt>
                <c:pt idx="30846">
                  <c:v>0.58498838648474727</c:v>
                </c:pt>
                <c:pt idx="30847">
                  <c:v>1.5045695285328353</c:v>
                </c:pt>
                <c:pt idx="30848">
                  <c:v>0.54119520600702387</c:v>
                </c:pt>
                <c:pt idx="30849">
                  <c:v>0.32225226203543356</c:v>
                </c:pt>
                <c:pt idx="30850">
                  <c:v>1.8110965376181696</c:v>
                </c:pt>
                <c:pt idx="30851">
                  <c:v>0.29080623302655528</c:v>
                </c:pt>
                <c:pt idx="30852">
                  <c:v>0.72870360017824909</c:v>
                </c:pt>
                <c:pt idx="30853">
                  <c:v>2.1737637638579872</c:v>
                </c:pt>
                <c:pt idx="30854">
                  <c:v>7.1863334971799017E-2</c:v>
                </c:pt>
                <c:pt idx="30855">
                  <c:v>1.4731302722569799</c:v>
                </c:pt>
                <c:pt idx="30856">
                  <c:v>2.7868223737120617</c:v>
                </c:pt>
                <c:pt idx="30857">
                  <c:v>0.90386484288062929</c:v>
                </c:pt>
                <c:pt idx="30858">
                  <c:v>1.0228858684285262</c:v>
                </c:pt>
                <c:pt idx="30859">
                  <c:v>2.3927181870380907</c:v>
                </c:pt>
                <c:pt idx="30860">
                  <c:v>2.7430291932343382</c:v>
                </c:pt>
                <c:pt idx="30861">
                  <c:v>4.0129281142116957</c:v>
                </c:pt>
                <c:pt idx="30862">
                  <c:v>6.9468427699697477</c:v>
                </c:pt>
                <c:pt idx="30863">
                  <c:v>0.72870360017824909</c:v>
                </c:pt>
                <c:pt idx="30864">
                  <c:v>0.11564499032417513</c:v>
                </c:pt>
                <c:pt idx="30865">
                  <c:v>1.198035631922393</c:v>
                </c:pt>
                <c:pt idx="30866">
                  <c:v>0.72870360017824909</c:v>
                </c:pt>
                <c:pt idx="30867">
                  <c:v>1.3417622100323232</c:v>
                </c:pt>
                <c:pt idx="30868">
                  <c:v>3.7064102884931724</c:v>
                </c:pt>
                <c:pt idx="30869">
                  <c:v>0.58498838648474727</c:v>
                </c:pt>
                <c:pt idx="30870">
                  <c:v>10.043557856703202</c:v>
                </c:pt>
                <c:pt idx="30871">
                  <c:v>7.5037600147484866</c:v>
                </c:pt>
                <c:pt idx="30872">
                  <c:v>1.2418288124001164</c:v>
                </c:pt>
                <c:pt idx="30873">
                  <c:v>1.035232790313201</c:v>
                </c:pt>
                <c:pt idx="30874">
                  <c:v>1.8234527576617403</c:v>
                </c:pt>
                <c:pt idx="30875">
                  <c:v>0.15943817080189851</c:v>
                </c:pt>
                <c:pt idx="30876">
                  <c:v>1.9986025211556073</c:v>
                </c:pt>
                <c:pt idx="30877">
                  <c:v>1.5607051540039136</c:v>
                </c:pt>
                <c:pt idx="30878">
                  <c:v>2.3927181870380907</c:v>
                </c:pt>
                <c:pt idx="30879">
                  <c:v>0.45362032426009036</c:v>
                </c:pt>
                <c:pt idx="30880">
                  <c:v>0.54119520600702387</c:v>
                </c:pt>
                <c:pt idx="30881">
                  <c:v>0.45362032426009036</c:v>
                </c:pt>
                <c:pt idx="30882">
                  <c:v>0.67256338302376595</c:v>
                </c:pt>
                <c:pt idx="30883">
                  <c:v>0.71635656350148913</c:v>
                </c:pt>
                <c:pt idx="30884">
                  <c:v>2.1176246946243555</c:v>
                </c:pt>
                <c:pt idx="30885">
                  <c:v>2.4678886360656986</c:v>
                </c:pt>
                <c:pt idx="30886">
                  <c:v>3.7816381335633462</c:v>
                </c:pt>
                <c:pt idx="30887">
                  <c:v>1.6797273274726614</c:v>
                </c:pt>
                <c:pt idx="30888">
                  <c:v>2.4678886360656986</c:v>
                </c:pt>
                <c:pt idx="30889">
                  <c:v>2.5993117984912186</c:v>
                </c:pt>
                <c:pt idx="30890">
                  <c:v>2.2175569443357106</c:v>
                </c:pt>
                <c:pt idx="30891">
                  <c:v>1.6044983344816368</c:v>
                </c:pt>
                <c:pt idx="30892">
                  <c:v>2.7430291932343382</c:v>
                </c:pt>
                <c:pt idx="30893">
                  <c:v>3.5750422262685162</c:v>
                </c:pt>
                <c:pt idx="30894">
                  <c:v>1.3732003183873274</c:v>
                </c:pt>
                <c:pt idx="30895">
                  <c:v>1.2103941478076663</c:v>
                </c:pt>
                <c:pt idx="30896">
                  <c:v>1.2541873282853895</c:v>
                </c:pt>
                <c:pt idx="30897">
                  <c:v>2.2489939047698639</c:v>
                </c:pt>
                <c:pt idx="30898">
                  <c:v>5.1391119362876374</c:v>
                </c:pt>
                <c:pt idx="30899">
                  <c:v>10.787984528781935</c:v>
                </c:pt>
                <c:pt idx="30900">
                  <c:v>3.9691464129424863</c:v>
                </c:pt>
                <c:pt idx="30901">
                  <c:v>15.354497473540999</c:v>
                </c:pt>
                <c:pt idx="30902">
                  <c:v>2.436499888307301</c:v>
                </c:pt>
                <c:pt idx="30903">
                  <c:v>12.145473254477293</c:v>
                </c:pt>
                <c:pt idx="30904">
                  <c:v>15.254582442642411</c:v>
                </c:pt>
                <c:pt idx="30905">
                  <c:v>10.35008716163024</c:v>
                </c:pt>
                <c:pt idx="30906">
                  <c:v>6.3652291559957854</c:v>
                </c:pt>
                <c:pt idx="30907">
                  <c:v>4.5260533264335638</c:v>
                </c:pt>
                <c:pt idx="30908">
                  <c:v>2.2052041680546943</c:v>
                </c:pt>
                <c:pt idx="30909">
                  <c:v>2.5678679505319582</c:v>
                </c:pt>
                <c:pt idx="30910">
                  <c:v>3.9253532324647629</c:v>
                </c:pt>
                <c:pt idx="30911">
                  <c:v>10.537595441009382</c:v>
                </c:pt>
                <c:pt idx="30912">
                  <c:v>10.887940884831167</c:v>
                </c:pt>
                <c:pt idx="30913">
                  <c:v>5.326620215666777</c:v>
                </c:pt>
                <c:pt idx="30914">
                  <c:v>5.895885645043129</c:v>
                </c:pt>
                <c:pt idx="30915">
                  <c:v>12.94604473539391</c:v>
                </c:pt>
                <c:pt idx="30916">
                  <c:v>17.543926913256904</c:v>
                </c:pt>
                <c:pt idx="30917">
                  <c:v>5.9834720059985749</c:v>
                </c:pt>
                <c:pt idx="30918">
                  <c:v>2.2175569443357106</c:v>
                </c:pt>
                <c:pt idx="30919">
                  <c:v>1.8234527576617403</c:v>
                </c:pt>
                <c:pt idx="30920">
                  <c:v>3.5312490457907924</c:v>
                </c:pt>
                <c:pt idx="30921">
                  <c:v>1.8986760110485084</c:v>
                </c:pt>
                <c:pt idx="30922">
                  <c:v>1.5045695285328353</c:v>
                </c:pt>
                <c:pt idx="30923">
                  <c:v>6.7155401621920321</c:v>
                </c:pt>
                <c:pt idx="30924">
                  <c:v>4.7888009300913907</c:v>
                </c:pt>
                <c:pt idx="30925">
                  <c:v>5.3580663594677409</c:v>
                </c:pt>
                <c:pt idx="30926">
                  <c:v>7.3723919525238299</c:v>
                </c:pt>
                <c:pt idx="30927">
                  <c:v>3.4751053848737556</c:v>
                </c:pt>
                <c:pt idx="30928">
                  <c:v>10.744191348304211</c:v>
                </c:pt>
                <c:pt idx="30929">
                  <c:v>13.196429231483062</c:v>
                </c:pt>
                <c:pt idx="30930">
                  <c:v>8.5109228112765312</c:v>
                </c:pt>
                <c:pt idx="30931">
                  <c:v>10.087351037180927</c:v>
                </c:pt>
                <c:pt idx="30932">
                  <c:v>9.9121897944785466</c:v>
                </c:pt>
                <c:pt idx="30933">
                  <c:v>2.0738349579091859</c:v>
                </c:pt>
                <c:pt idx="30934">
                  <c:v>0.71635656350148913</c:v>
                </c:pt>
                <c:pt idx="30935">
                  <c:v>12.070181125839445</c:v>
                </c:pt>
                <c:pt idx="30936">
                  <c:v>20.609219962527273</c:v>
                </c:pt>
                <c:pt idx="30937">
                  <c:v>12.464377146181521</c:v>
                </c:pt>
                <c:pt idx="30938">
                  <c:v>5.5455746388468814</c:v>
                </c:pt>
                <c:pt idx="30939">
                  <c:v>0.71635656350148913</c:v>
                </c:pt>
                <c:pt idx="30940">
                  <c:v>3.1247886390732513</c:v>
                </c:pt>
                <c:pt idx="30941">
                  <c:v>0.62877020254604254</c:v>
                </c:pt>
                <c:pt idx="30942">
                  <c:v>1.1104607501754598</c:v>
                </c:pt>
                <c:pt idx="30943">
                  <c:v>1.7235170641878312</c:v>
                </c:pt>
                <c:pt idx="30944">
                  <c:v>3.2561567012979085</c:v>
                </c:pt>
                <c:pt idx="30945">
                  <c:v>4.7450077496136673</c:v>
                </c:pt>
                <c:pt idx="30946">
                  <c:v>6.0586998510687478</c:v>
                </c:pt>
                <c:pt idx="30947">
                  <c:v>2.1614144313395247</c:v>
                </c:pt>
                <c:pt idx="30948">
                  <c:v>0.11564499032417513</c:v>
                </c:pt>
                <c:pt idx="30949">
                  <c:v>0.93529950747307955</c:v>
                </c:pt>
                <c:pt idx="30950">
                  <c:v>0.81628996113369579</c:v>
                </c:pt>
                <c:pt idx="30951">
                  <c:v>0.45362032426009036</c:v>
                </c:pt>
                <c:pt idx="30952">
                  <c:v>1.5169234527347033</c:v>
                </c:pt>
                <c:pt idx="30953">
                  <c:v>1.5483592652480049</c:v>
                </c:pt>
                <c:pt idx="30954">
                  <c:v>1.6482915149593602</c:v>
                </c:pt>
                <c:pt idx="30955">
                  <c:v>2.6116611310096816</c:v>
                </c:pt>
                <c:pt idx="30956">
                  <c:v>3.0933516786390984</c:v>
                </c:pt>
                <c:pt idx="30957">
                  <c:v>5.107677271695187</c:v>
                </c:pt>
                <c:pt idx="30958">
                  <c:v>3.2247197408637551</c:v>
                </c:pt>
                <c:pt idx="30959">
                  <c:v>2.0861888821110539</c:v>
                </c:pt>
                <c:pt idx="30960">
                  <c:v>8.4794881466840817</c:v>
                </c:pt>
                <c:pt idx="30961">
                  <c:v>2.436499888307301</c:v>
                </c:pt>
                <c:pt idx="30962">
                  <c:v>0.15943817080189851</c:v>
                </c:pt>
                <c:pt idx="30963">
                  <c:v>5.0953302350184275</c:v>
                </c:pt>
                <c:pt idx="30964">
                  <c:v>6.3652291559957854</c:v>
                </c:pt>
                <c:pt idx="30965">
                  <c:v>3.7816381335633462</c:v>
                </c:pt>
                <c:pt idx="30966">
                  <c:v>2.1176246946243555</c:v>
                </c:pt>
                <c:pt idx="30967">
                  <c:v>2.5993117984912186</c:v>
                </c:pt>
                <c:pt idx="30968">
                  <c:v>2.9058399554974046</c:v>
                </c:pt>
                <c:pt idx="30969">
                  <c:v>3.4751053848737556</c:v>
                </c:pt>
                <c:pt idx="30970">
                  <c:v>2.8182604820670658</c:v>
                </c:pt>
                <c:pt idx="30971">
                  <c:v>2.0738349579091859</c:v>
                </c:pt>
                <c:pt idx="30972">
                  <c:v>0.32225226203543356</c:v>
                </c:pt>
                <c:pt idx="30973">
                  <c:v>2.3927181870380907</c:v>
                </c:pt>
                <c:pt idx="30974">
                  <c:v>2.9496296922125733</c:v>
                </c:pt>
                <c:pt idx="30975">
                  <c:v>0.64112871843131558</c:v>
                </c:pt>
                <c:pt idx="30976">
                  <c:v>0.67256338302376595</c:v>
                </c:pt>
                <c:pt idx="30977">
                  <c:v>0.99143960983547785</c:v>
                </c:pt>
                <c:pt idx="30978">
                  <c:v>1.1666009673299429</c:v>
                </c:pt>
                <c:pt idx="30979">
                  <c:v>1.6920846954370836</c:v>
                </c:pt>
                <c:pt idx="30980">
                  <c:v>1.9110276394086738</c:v>
                </c:pt>
                <c:pt idx="30981">
                  <c:v>4.1880893569140767</c:v>
                </c:pt>
                <c:pt idx="30982">
                  <c:v>0.37839259398200198</c:v>
                </c:pt>
                <c:pt idx="30983">
                  <c:v>1.1666009673299429</c:v>
                </c:pt>
                <c:pt idx="30984">
                  <c:v>3.3998809835661357</c:v>
                </c:pt>
                <c:pt idx="30985">
                  <c:v>5.9504715773649297E-2</c:v>
                </c:pt>
                <c:pt idx="30986">
                  <c:v>2.4802930687850244</c:v>
                </c:pt>
                <c:pt idx="30987">
                  <c:v>0.49740202552930057</c:v>
                </c:pt>
                <c:pt idx="30988">
                  <c:v>1.035232790313201</c:v>
                </c:pt>
                <c:pt idx="30989">
                  <c:v>0.29080623302655528</c:v>
                </c:pt>
                <c:pt idx="30990">
                  <c:v>2.3365664906750947</c:v>
                </c:pt>
                <c:pt idx="30991">
                  <c:v>1.4293370917792565</c:v>
                </c:pt>
                <c:pt idx="30992">
                  <c:v>1.6920846954370836</c:v>
                </c:pt>
                <c:pt idx="30993">
                  <c:v>1.6920846954370836</c:v>
                </c:pt>
                <c:pt idx="30994">
                  <c:v>0.67256338302376595</c:v>
                </c:pt>
                <c:pt idx="30995">
                  <c:v>1.1542539306531829</c:v>
                </c:pt>
                <c:pt idx="30996">
                  <c:v>2.9058399554974046</c:v>
                </c:pt>
                <c:pt idx="30997">
                  <c:v>1.2418288124001164</c:v>
                </c:pt>
                <c:pt idx="30998">
                  <c:v>4.3509035629396964</c:v>
                </c:pt>
                <c:pt idx="30999">
                  <c:v>4.0005810775349362</c:v>
                </c:pt>
                <c:pt idx="31000">
                  <c:v>2.0300452211940168</c:v>
                </c:pt>
                <c:pt idx="31001">
                  <c:v>2.1614144313395247</c:v>
                </c:pt>
                <c:pt idx="31002">
                  <c:v>1.9862554844788474</c:v>
                </c:pt>
                <c:pt idx="31003">
                  <c:v>1.7673068009030002</c:v>
                </c:pt>
                <c:pt idx="31004">
                  <c:v>2.3365664906750947</c:v>
                </c:pt>
                <c:pt idx="31005">
                  <c:v>3.2999464380130772</c:v>
                </c:pt>
                <c:pt idx="31006">
                  <c:v>3.431315648158586</c:v>
                </c:pt>
                <c:pt idx="31007">
                  <c:v>1.198035631922393</c:v>
                </c:pt>
                <c:pt idx="31008">
                  <c:v>4.8887228485150835</c:v>
                </c:pt>
                <c:pt idx="31009">
                  <c:v>1.035232790313201</c:v>
                </c:pt>
                <c:pt idx="31010">
                  <c:v>3.1809265603860317</c:v>
                </c:pt>
                <c:pt idx="31011">
                  <c:v>3.3998809835661357</c:v>
                </c:pt>
                <c:pt idx="31012">
                  <c:v>0.77249678065597249</c:v>
                </c:pt>
                <c:pt idx="31013">
                  <c:v>2.436499888307301</c:v>
                </c:pt>
                <c:pt idx="31014">
                  <c:v>3.1809265603860317</c:v>
                </c:pt>
                <c:pt idx="31015">
                  <c:v>4.6574328678667332</c:v>
                </c:pt>
                <c:pt idx="31016">
                  <c:v>9.605660489551509</c:v>
                </c:pt>
                <c:pt idx="31017">
                  <c:v>2.4678886360656986</c:v>
                </c:pt>
                <c:pt idx="31018">
                  <c:v>1.0666675696977364</c:v>
                </c:pt>
                <c:pt idx="31019">
                  <c:v>3.6626171080154495</c:v>
                </c:pt>
                <c:pt idx="31020">
                  <c:v>4.2318825373918001</c:v>
                </c:pt>
                <c:pt idx="31021">
                  <c:v>0.19087272060226354</c:v>
                </c:pt>
                <c:pt idx="31022">
                  <c:v>2.4678886360656986</c:v>
                </c:pt>
                <c:pt idx="31023">
                  <c:v>0.67256338302376595</c:v>
                </c:pt>
                <c:pt idx="31024">
                  <c:v>0.81628996113369579</c:v>
                </c:pt>
                <c:pt idx="31025">
                  <c:v>1.3732003183873274</c:v>
                </c:pt>
                <c:pt idx="31026">
                  <c:v>0.15943817080189851</c:v>
                </c:pt>
                <c:pt idx="31027">
                  <c:v>1.035232790313201</c:v>
                </c:pt>
                <c:pt idx="31028">
                  <c:v>0.29080623302655528</c:v>
                </c:pt>
                <c:pt idx="31029">
                  <c:v>7.2410238902991741</c:v>
                </c:pt>
                <c:pt idx="31030">
                  <c:v>1.7235170641878312</c:v>
                </c:pt>
                <c:pt idx="31031">
                  <c:v>2.0738349579091859</c:v>
                </c:pt>
                <c:pt idx="31032">
                  <c:v>4.1005144751671425</c:v>
                </c:pt>
                <c:pt idx="31033">
                  <c:v>15.354497473540999</c:v>
                </c:pt>
                <c:pt idx="31034">
                  <c:v>5.4142065766222247</c:v>
                </c:pt>
                <c:pt idx="31035">
                  <c:v>7.9977987469755156</c:v>
                </c:pt>
                <c:pt idx="31036">
                  <c:v>14.303461142075639</c:v>
                </c:pt>
                <c:pt idx="31037">
                  <c:v>7.2971641074536562</c:v>
                </c:pt>
                <c:pt idx="31038">
                  <c:v>2.6116611310096816</c:v>
                </c:pt>
                <c:pt idx="31039">
                  <c:v>0.27845908155771026</c:v>
                </c:pt>
                <c:pt idx="31040">
                  <c:v>6.2338610937711287</c:v>
                </c:pt>
                <c:pt idx="31041">
                  <c:v>13.02126798878068</c:v>
                </c:pt>
                <c:pt idx="31042">
                  <c:v>5.8397454278886451</c:v>
                </c:pt>
                <c:pt idx="31043">
                  <c:v>4.0129281142116957</c:v>
                </c:pt>
                <c:pt idx="31044">
                  <c:v>4.3946852642089071</c:v>
                </c:pt>
                <c:pt idx="31045">
                  <c:v>9.0801882406528804</c:v>
                </c:pt>
                <c:pt idx="31046">
                  <c:v>9.1677631223998155</c:v>
                </c:pt>
                <c:pt idx="31047">
                  <c:v>1.1104607501754598</c:v>
                </c:pt>
                <c:pt idx="31048">
                  <c:v>4.2756757178695235</c:v>
                </c:pt>
                <c:pt idx="31049">
                  <c:v>5.4018480607369508</c:v>
                </c:pt>
                <c:pt idx="31050">
                  <c:v>10.612823286079553</c:v>
                </c:pt>
                <c:pt idx="31051">
                  <c:v>9.7370285517761648</c:v>
                </c:pt>
                <c:pt idx="31052">
                  <c:v>6.3652291559957854</c:v>
                </c:pt>
                <c:pt idx="31053">
                  <c:v>1.7673068009030002</c:v>
                </c:pt>
                <c:pt idx="31054">
                  <c:v>2.3365664906750947</c:v>
                </c:pt>
                <c:pt idx="31055">
                  <c:v>5.1391119362876374</c:v>
                </c:pt>
                <c:pt idx="31056">
                  <c:v>1.6359375907574925</c:v>
                </c:pt>
                <c:pt idx="31057">
                  <c:v>0.50976065620665878</c:v>
                </c:pt>
                <c:pt idx="31058">
                  <c:v>4.2756757178695235</c:v>
                </c:pt>
                <c:pt idx="31059">
                  <c:v>4.1443076556448668</c:v>
                </c:pt>
                <c:pt idx="31060">
                  <c:v>1.8672344589309504</c:v>
                </c:pt>
                <c:pt idx="31061">
                  <c:v>0.33459941350427863</c:v>
                </c:pt>
                <c:pt idx="31062">
                  <c:v>5.0638840912174636</c:v>
                </c:pt>
                <c:pt idx="31063">
                  <c:v>0.553542357475869</c:v>
                </c:pt>
                <c:pt idx="31064">
                  <c:v>1.6359375907574925</c:v>
                </c:pt>
                <c:pt idx="31065">
                  <c:v>3.6626171080154495</c:v>
                </c:pt>
                <c:pt idx="31066">
                  <c:v>2.5240862492627478</c:v>
                </c:pt>
                <c:pt idx="31067">
                  <c:v>1.3417622100323232</c:v>
                </c:pt>
                <c:pt idx="31068">
                  <c:v>5.2390453339198446</c:v>
                </c:pt>
                <c:pt idx="31069">
                  <c:v>3.2685129213414785</c:v>
                </c:pt>
                <c:pt idx="31070">
                  <c:v>4.2756757178695235</c:v>
                </c:pt>
                <c:pt idx="31071">
                  <c:v>6.3337830121948224</c:v>
                </c:pt>
                <c:pt idx="31072">
                  <c:v>4.713573085021217</c:v>
                </c:pt>
                <c:pt idx="31073">
                  <c:v>5.7207358815492615</c:v>
                </c:pt>
                <c:pt idx="31074">
                  <c:v>1.9548208198863972</c:v>
                </c:pt>
                <c:pt idx="31075">
                  <c:v>4.1443076556448668</c:v>
                </c:pt>
                <c:pt idx="31076">
                  <c:v>2.5678679505319582</c:v>
                </c:pt>
                <c:pt idx="31077">
                  <c:v>1.3855553905100464</c:v>
                </c:pt>
                <c:pt idx="31078">
                  <c:v>0.64112871843131558</c:v>
                </c:pt>
                <c:pt idx="31079">
                  <c:v>0.67256338302376595</c:v>
                </c:pt>
                <c:pt idx="31080">
                  <c:v>2.4678886360656986</c:v>
                </c:pt>
                <c:pt idx="31081">
                  <c:v>0.62877020254604254</c:v>
                </c:pt>
                <c:pt idx="31082">
                  <c:v>6.7155401621920321</c:v>
                </c:pt>
                <c:pt idx="31083">
                  <c:v>8.8612338174727778</c:v>
                </c:pt>
                <c:pt idx="31084">
                  <c:v>7.1534375293437273</c:v>
                </c:pt>
                <c:pt idx="31085">
                  <c:v>6.8031265231474807</c:v>
                </c:pt>
                <c:pt idx="31086">
                  <c:v>5.9273317888440928</c:v>
                </c:pt>
                <c:pt idx="31087">
                  <c:v>1.5045695285328353</c:v>
                </c:pt>
                <c:pt idx="31088">
                  <c:v>5.9504715773649297E-2</c:v>
                </c:pt>
                <c:pt idx="31089">
                  <c:v>2.2175569443357106</c:v>
                </c:pt>
                <c:pt idx="31090">
                  <c:v>1.7235170641878312</c:v>
                </c:pt>
                <c:pt idx="31091">
                  <c:v>8.8612338174727778</c:v>
                </c:pt>
                <c:pt idx="31092">
                  <c:v>5.6208024839170543</c:v>
                </c:pt>
                <c:pt idx="31093">
                  <c:v>0.67256338302376595</c:v>
                </c:pt>
                <c:pt idx="31094">
                  <c:v>3.3998809835661357</c:v>
                </c:pt>
                <c:pt idx="31095">
                  <c:v>4.1443076556448668</c:v>
                </c:pt>
                <c:pt idx="31096">
                  <c:v>4.1443076556448668</c:v>
                </c:pt>
                <c:pt idx="31097">
                  <c:v>3.1809265603860317</c:v>
                </c:pt>
                <c:pt idx="31098">
                  <c:v>0.40982714378236712</c:v>
                </c:pt>
                <c:pt idx="31099">
                  <c:v>0.72870360017824909</c:v>
                </c:pt>
                <c:pt idx="31100">
                  <c:v>5.9504715773649297E-2</c:v>
                </c:pt>
                <c:pt idx="31101">
                  <c:v>0.54119520600702387</c:v>
                </c:pt>
                <c:pt idx="31102">
                  <c:v>5.0953302350184275</c:v>
                </c:pt>
                <c:pt idx="31103">
                  <c:v>3.0809989023580822</c:v>
                </c:pt>
                <c:pt idx="31104">
                  <c:v>1.3732003183873274</c:v>
                </c:pt>
                <c:pt idx="31105">
                  <c:v>1.6359375907574925</c:v>
                </c:pt>
                <c:pt idx="31106">
                  <c:v>0.68492189890903887</c:v>
                </c:pt>
                <c:pt idx="31107">
                  <c:v>1.6482915149593602</c:v>
                </c:pt>
                <c:pt idx="31108">
                  <c:v>1.2418288124001164</c:v>
                </c:pt>
                <c:pt idx="31109">
                  <c:v>0.50976065620665878</c:v>
                </c:pt>
                <c:pt idx="31110">
                  <c:v>0.50976065620665878</c:v>
                </c:pt>
                <c:pt idx="31111">
                  <c:v>1.1666009673299429</c:v>
                </c:pt>
                <c:pt idx="31112">
                  <c:v>0.23466590107998689</c:v>
                </c:pt>
                <c:pt idx="31113">
                  <c:v>1.2541873282853895</c:v>
                </c:pt>
                <c:pt idx="31114">
                  <c:v>0.11564499032417513</c:v>
                </c:pt>
                <c:pt idx="31115">
                  <c:v>3.1809265603860317</c:v>
                </c:pt>
                <c:pt idx="31116">
                  <c:v>1.6044983344816368</c:v>
                </c:pt>
                <c:pt idx="31117">
                  <c:v>2.0300452211940168</c:v>
                </c:pt>
                <c:pt idx="31118">
                  <c:v>0.33459941350427863</c:v>
                </c:pt>
                <c:pt idx="31119">
                  <c:v>0.50976065620665878</c:v>
                </c:pt>
                <c:pt idx="31120">
                  <c:v>2.1299820625887773</c:v>
                </c:pt>
                <c:pt idx="31121">
                  <c:v>2.5240862492627478</c:v>
                </c:pt>
                <c:pt idx="31122">
                  <c:v>2.4802930687850244</c:v>
                </c:pt>
                <c:pt idx="31123">
                  <c:v>1.6044983344816368</c:v>
                </c:pt>
                <c:pt idx="31124">
                  <c:v>0.49740202552930057</c:v>
                </c:pt>
                <c:pt idx="31125">
                  <c:v>1.9862554844788474</c:v>
                </c:pt>
                <c:pt idx="31126">
                  <c:v>3.0809989023580822</c:v>
                </c:pt>
                <c:pt idx="31127">
                  <c:v>5.1391119362876374</c:v>
                </c:pt>
                <c:pt idx="31128">
                  <c:v>6.102493031546472</c:v>
                </c:pt>
                <c:pt idx="31129">
                  <c:v>0.11564499032417513</c:v>
                </c:pt>
                <c:pt idx="31130">
                  <c:v>4.4946186618411144</c:v>
                </c:pt>
                <c:pt idx="31131">
                  <c:v>1.2418288124001164</c:v>
                </c:pt>
                <c:pt idx="31132">
                  <c:v>2.1614144313395247</c:v>
                </c:pt>
                <c:pt idx="31133">
                  <c:v>2.1176246946243555</c:v>
                </c:pt>
                <c:pt idx="31134">
                  <c:v>0.54119520600702387</c:v>
                </c:pt>
                <c:pt idx="31135">
                  <c:v>1.8548862743333394</c:v>
                </c:pt>
                <c:pt idx="31136">
                  <c:v>1.5921490019631743</c:v>
                </c:pt>
                <c:pt idx="31137">
                  <c:v>0.90386484288062929</c:v>
                </c:pt>
                <c:pt idx="31138">
                  <c:v>0.40982714378236712</c:v>
                </c:pt>
                <c:pt idx="31139">
                  <c:v>1.8672344589309504</c:v>
                </c:pt>
                <c:pt idx="31140">
                  <c:v>1.2541873282853895</c:v>
                </c:pt>
                <c:pt idx="31141">
                  <c:v>0.97909268795080273</c:v>
                </c:pt>
                <c:pt idx="31142">
                  <c:v>3.6064768908609657</c:v>
                </c:pt>
                <c:pt idx="31143">
                  <c:v>3.1809265603860317</c:v>
                </c:pt>
                <c:pt idx="31144">
                  <c:v>4.6697799045434936</c:v>
                </c:pt>
                <c:pt idx="31145">
                  <c:v>1.2979690295545998</c:v>
                </c:pt>
                <c:pt idx="31146">
                  <c:v>3.0809989023580822</c:v>
                </c:pt>
                <c:pt idx="31147">
                  <c:v>1.4607797918176659</c:v>
                </c:pt>
                <c:pt idx="31148">
                  <c:v>2.1614144313395247</c:v>
                </c:pt>
                <c:pt idx="31149">
                  <c:v>2.5117392125859879</c:v>
                </c:pt>
                <c:pt idx="31150">
                  <c:v>0.23466590107998689</c:v>
                </c:pt>
                <c:pt idx="31151">
                  <c:v>4.3632505996164559</c:v>
                </c:pt>
                <c:pt idx="31152">
                  <c:v>7.5599002319029704</c:v>
                </c:pt>
                <c:pt idx="31153">
                  <c:v>3.7939851702401057</c:v>
                </c:pt>
                <c:pt idx="31154">
                  <c:v>1.6044983344816368</c:v>
                </c:pt>
                <c:pt idx="31155">
                  <c:v>0.80393144524842264</c:v>
                </c:pt>
                <c:pt idx="31156">
                  <c:v>1.9862554844788474</c:v>
                </c:pt>
                <c:pt idx="31157">
                  <c:v>2.0423957016333305</c:v>
                </c:pt>
                <c:pt idx="31158">
                  <c:v>0.20323135127962177</c:v>
                </c:pt>
                <c:pt idx="31159">
                  <c:v>0.50976065620665878</c:v>
                </c:pt>
                <c:pt idx="31160">
                  <c:v>0.90386484288062929</c:v>
                </c:pt>
                <c:pt idx="31161">
                  <c:v>2.0423957016333305</c:v>
                </c:pt>
                <c:pt idx="31162">
                  <c:v>1.3294105816721578</c:v>
                </c:pt>
                <c:pt idx="31163">
                  <c:v>3.2123681125035901</c:v>
                </c:pt>
                <c:pt idx="31164">
                  <c:v>2.8182604820670658</c:v>
                </c:pt>
                <c:pt idx="31165">
                  <c:v>12.627152322898198</c:v>
                </c:pt>
                <c:pt idx="31166">
                  <c:v>10.831777709259658</c:v>
                </c:pt>
                <c:pt idx="31167">
                  <c:v>3.431315648158586</c:v>
                </c:pt>
                <c:pt idx="31168">
                  <c:v>0.68492189890903887</c:v>
                </c:pt>
                <c:pt idx="31169">
                  <c:v>3.5312490457907924</c:v>
                </c:pt>
                <c:pt idx="31170">
                  <c:v>3.3122946226106889</c:v>
                </c:pt>
                <c:pt idx="31171">
                  <c:v>1.5045695285328353</c:v>
                </c:pt>
                <c:pt idx="31172">
                  <c:v>4.5698465069112872</c:v>
                </c:pt>
                <c:pt idx="31173">
                  <c:v>0.24702453175734512</c:v>
                </c:pt>
                <c:pt idx="31174">
                  <c:v>3.7064102884931724</c:v>
                </c:pt>
                <c:pt idx="31175">
                  <c:v>3.3998809835661357</c:v>
                </c:pt>
                <c:pt idx="31176">
                  <c:v>2.6554543114874045</c:v>
                </c:pt>
                <c:pt idx="31177">
                  <c:v>2.9619836164144417</c:v>
                </c:pt>
                <c:pt idx="31178">
                  <c:v>2.3927181870380907</c:v>
                </c:pt>
                <c:pt idx="31179">
                  <c:v>1.7796595771840169</c:v>
                </c:pt>
                <c:pt idx="31180">
                  <c:v>3.0809989023580822</c:v>
                </c:pt>
                <c:pt idx="31181">
                  <c:v>1.7673068009030002</c:v>
                </c:pt>
                <c:pt idx="31182">
                  <c:v>1.7673068009030002</c:v>
                </c:pt>
                <c:pt idx="31183">
                  <c:v>1.8986760110485084</c:v>
                </c:pt>
                <c:pt idx="31184">
                  <c:v>0.20323135127962177</c:v>
                </c:pt>
                <c:pt idx="31185">
                  <c:v>4.482271625164354</c:v>
                </c:pt>
                <c:pt idx="31186">
                  <c:v>3.9567878970572132</c:v>
                </c:pt>
                <c:pt idx="31187">
                  <c:v>3.8692130153102799</c:v>
                </c:pt>
                <c:pt idx="31188">
                  <c:v>5.5770093034393318</c:v>
                </c:pt>
                <c:pt idx="31189">
                  <c:v>6.0149066705910252</c:v>
                </c:pt>
                <c:pt idx="31190">
                  <c:v>4.1757423202373163</c:v>
                </c:pt>
                <c:pt idx="31191">
                  <c:v>3.1685783757884209</c:v>
                </c:pt>
                <c:pt idx="31192">
                  <c:v>0.76014974397921253</c:v>
                </c:pt>
                <c:pt idx="31193">
                  <c:v>5.7207358815492615</c:v>
                </c:pt>
                <c:pt idx="31194">
                  <c:v>15.792314486233099</c:v>
                </c:pt>
                <c:pt idx="31195">
                  <c:v>14.610070801462266</c:v>
                </c:pt>
                <c:pt idx="31196">
                  <c:v>3.7939851702401057</c:v>
                </c:pt>
                <c:pt idx="31197">
                  <c:v>0.54119520600702387</c:v>
                </c:pt>
                <c:pt idx="31198">
                  <c:v>2.4802930687850244</c:v>
                </c:pt>
                <c:pt idx="31199">
                  <c:v>1.9986025211556073</c:v>
                </c:pt>
                <c:pt idx="31200">
                  <c:v>3.4751053848737556</c:v>
                </c:pt>
                <c:pt idx="31201">
                  <c:v>5.7959637266194344</c:v>
                </c:pt>
                <c:pt idx="31202">
                  <c:v>2.2052041680546943</c:v>
                </c:pt>
                <c:pt idx="31203">
                  <c:v>3.2685129213414785</c:v>
                </c:pt>
                <c:pt idx="31204">
                  <c:v>9.136328457807366</c:v>
                </c:pt>
                <c:pt idx="31205">
                  <c:v>1.0790259707909244</c:v>
                </c:pt>
                <c:pt idx="31206">
                  <c:v>2.5993117984912186</c:v>
                </c:pt>
                <c:pt idx="31207">
                  <c:v>1.5921490019631743</c:v>
                </c:pt>
                <c:pt idx="31208">
                  <c:v>4.7450077496136673</c:v>
                </c:pt>
                <c:pt idx="31209">
                  <c:v>2.730681008636727</c:v>
                </c:pt>
                <c:pt idx="31210">
                  <c:v>1.4607797918176659</c:v>
                </c:pt>
                <c:pt idx="31211">
                  <c:v>1.8548862743333394</c:v>
                </c:pt>
                <c:pt idx="31212">
                  <c:v>1.0666675696977364</c:v>
                </c:pt>
                <c:pt idx="31213">
                  <c:v>1.4607797918176659</c:v>
                </c:pt>
                <c:pt idx="31214">
                  <c:v>0.76014974397921253</c:v>
                </c:pt>
                <c:pt idx="31215">
                  <c:v>4.2633172019842496</c:v>
                </c:pt>
                <c:pt idx="31216">
                  <c:v>6.321435975518062</c:v>
                </c:pt>
                <c:pt idx="31217">
                  <c:v>7.6789212574508676</c:v>
                </c:pt>
                <c:pt idx="31218">
                  <c:v>4.2633172019842496</c:v>
                </c:pt>
                <c:pt idx="31219">
                  <c:v>2.6868912719215579</c:v>
                </c:pt>
                <c:pt idx="31220">
                  <c:v>0.89151780620386945</c:v>
                </c:pt>
                <c:pt idx="31221">
                  <c:v>1.2541873282853895</c:v>
                </c:pt>
                <c:pt idx="31222">
                  <c:v>1.9110276394086738</c:v>
                </c:pt>
                <c:pt idx="31223">
                  <c:v>4.4070437800941802</c:v>
                </c:pt>
                <c:pt idx="31224">
                  <c:v>3.8377783507178291</c:v>
                </c:pt>
                <c:pt idx="31225">
                  <c:v>5.8521039437739191</c:v>
                </c:pt>
                <c:pt idx="31226">
                  <c:v>6.9906348025266203</c:v>
                </c:pt>
                <c:pt idx="31227">
                  <c:v>2.0423957016333305</c:v>
                </c:pt>
                <c:pt idx="31228">
                  <c:v>1.1228076720601343</c:v>
                </c:pt>
                <c:pt idx="31229">
                  <c:v>1.7358663967062937</c:v>
                </c:pt>
                <c:pt idx="31230">
                  <c:v>0.553542357475869</c:v>
                </c:pt>
                <c:pt idx="31231">
                  <c:v>1.3855553905100464</c:v>
                </c:pt>
                <c:pt idx="31232">
                  <c:v>1.5483592652480049</c:v>
                </c:pt>
                <c:pt idx="31233">
                  <c:v>2.1614144313395247</c:v>
                </c:pt>
                <c:pt idx="31234">
                  <c:v>6.2776427950403395</c:v>
                </c:pt>
                <c:pt idx="31235">
                  <c:v>6.6717584609228222</c:v>
                </c:pt>
                <c:pt idx="31236">
                  <c:v>3.1685783757884209</c:v>
                </c:pt>
                <c:pt idx="31237">
                  <c:v>2.9181904359367183</c:v>
                </c:pt>
                <c:pt idx="31238">
                  <c:v>3.2247197408637551</c:v>
                </c:pt>
                <c:pt idx="31239">
                  <c:v>2.6116611310096816</c:v>
                </c:pt>
                <c:pt idx="31240">
                  <c:v>1.2103941478076663</c:v>
                </c:pt>
                <c:pt idx="31241">
                  <c:v>3.431315648158586</c:v>
                </c:pt>
                <c:pt idx="31242">
                  <c:v>0.15943817080189851</c:v>
                </c:pt>
                <c:pt idx="31243">
                  <c:v>2.1737637638579872</c:v>
                </c:pt>
                <c:pt idx="31244">
                  <c:v>0.23466590107998689</c:v>
                </c:pt>
                <c:pt idx="31245">
                  <c:v>2.2052041680546943</c:v>
                </c:pt>
                <c:pt idx="31246">
                  <c:v>0.45362032426009036</c:v>
                </c:pt>
                <c:pt idx="31247">
                  <c:v>1.3855553905100464</c:v>
                </c:pt>
                <c:pt idx="31248">
                  <c:v>1.7673068009030002</c:v>
                </c:pt>
                <c:pt idx="31249">
                  <c:v>2.4802930687850244</c:v>
                </c:pt>
                <c:pt idx="31250">
                  <c:v>1.7796595771840169</c:v>
                </c:pt>
                <c:pt idx="31251">
                  <c:v>3.6188239275377261</c:v>
                </c:pt>
                <c:pt idx="31252">
                  <c:v>2.0861888821110539</c:v>
                </c:pt>
                <c:pt idx="31253">
                  <c:v>1.5045695285328353</c:v>
                </c:pt>
                <c:pt idx="31254">
                  <c:v>0.68492189890903887</c:v>
                </c:pt>
                <c:pt idx="31255">
                  <c:v>2.8306155541897851</c:v>
                </c:pt>
                <c:pt idx="31256">
                  <c:v>3.1809265603860317</c:v>
                </c:pt>
                <c:pt idx="31257">
                  <c:v>1.9548208198863972</c:v>
                </c:pt>
                <c:pt idx="31258">
                  <c:v>0.11564499032417513</c:v>
                </c:pt>
                <c:pt idx="31259">
                  <c:v>0.71635656350148913</c:v>
                </c:pt>
                <c:pt idx="31260">
                  <c:v>1.4169900551024965</c:v>
                </c:pt>
                <c:pt idx="31261">
                  <c:v>2.2489939047698639</c:v>
                </c:pt>
                <c:pt idx="31262">
                  <c:v>3.9130061957880025</c:v>
                </c:pt>
                <c:pt idx="31263">
                  <c:v>2.5117392125859879</c:v>
                </c:pt>
                <c:pt idx="31264">
                  <c:v>3.0372091656429125</c:v>
                </c:pt>
                <c:pt idx="31265">
                  <c:v>1.5483592652480049</c:v>
                </c:pt>
                <c:pt idx="31266">
                  <c:v>2.2489939047698639</c:v>
                </c:pt>
                <c:pt idx="31267">
                  <c:v>5.533227602170121</c:v>
                </c:pt>
                <c:pt idx="31268">
                  <c:v>5.9273317888440928</c:v>
                </c:pt>
                <c:pt idx="31269">
                  <c:v>4.8325826313606006</c:v>
                </c:pt>
                <c:pt idx="31270">
                  <c:v>1.5723025983647637E-2</c:v>
                </c:pt>
                <c:pt idx="31271">
                  <c:v>0.32225226203543356</c:v>
                </c:pt>
                <c:pt idx="31272">
                  <c:v>1.2979690295545998</c:v>
                </c:pt>
                <c:pt idx="31273">
                  <c:v>0.86007166240290611</c:v>
                </c:pt>
                <c:pt idx="31274">
                  <c:v>1.1666009673299429</c:v>
                </c:pt>
                <c:pt idx="31275">
                  <c:v>2.4241528516305415</c:v>
                </c:pt>
                <c:pt idx="31276">
                  <c:v>1.198035631922393</c:v>
                </c:pt>
                <c:pt idx="31277">
                  <c:v>1.7796595771840169</c:v>
                </c:pt>
                <c:pt idx="31278">
                  <c:v>1.0666675696977364</c:v>
                </c:pt>
                <c:pt idx="31279">
                  <c:v>2.3927181870380907</c:v>
                </c:pt>
                <c:pt idx="31280">
                  <c:v>0.64112871843131558</c:v>
                </c:pt>
                <c:pt idx="31281">
                  <c:v>1.198035631922393</c:v>
                </c:pt>
                <c:pt idx="31282">
                  <c:v>1.8672344589309504</c:v>
                </c:pt>
                <c:pt idx="31283">
                  <c:v>3.4436626848353455</c:v>
                </c:pt>
                <c:pt idx="31284">
                  <c:v>2.6116611310096816</c:v>
                </c:pt>
                <c:pt idx="31285">
                  <c:v>1.2541873282853895</c:v>
                </c:pt>
                <c:pt idx="31286">
                  <c:v>0.59733553795359229</c:v>
                </c:pt>
                <c:pt idx="31287">
                  <c:v>1.198035631922393</c:v>
                </c:pt>
                <c:pt idx="31288">
                  <c:v>1.3417622100323232</c:v>
                </c:pt>
                <c:pt idx="31289">
                  <c:v>0.10329789625137262</c:v>
                </c:pt>
                <c:pt idx="31290">
                  <c:v>1.1542539306531829</c:v>
                </c:pt>
                <c:pt idx="31291">
                  <c:v>4.1005144751671425</c:v>
                </c:pt>
                <c:pt idx="31292">
                  <c:v>5.326620215666777</c:v>
                </c:pt>
                <c:pt idx="31293">
                  <c:v>2.0423957016333305</c:v>
                </c:pt>
                <c:pt idx="31294">
                  <c:v>2.8306155541897851</c:v>
                </c:pt>
                <c:pt idx="31295">
                  <c:v>3.1809265603860317</c:v>
                </c:pt>
                <c:pt idx="31296">
                  <c:v>1.5921490019631743</c:v>
                </c:pt>
                <c:pt idx="31297">
                  <c:v>10.131144217658651</c:v>
                </c:pt>
                <c:pt idx="31298">
                  <c:v>8.4671296307988086</c:v>
                </c:pt>
                <c:pt idx="31299">
                  <c:v>4.307110382461973</c:v>
                </c:pt>
                <c:pt idx="31300">
                  <c:v>3.431315648158586</c:v>
                </c:pt>
                <c:pt idx="31301">
                  <c:v>2.5993117984912186</c:v>
                </c:pt>
                <c:pt idx="31302">
                  <c:v>3.3998809835661357</c:v>
                </c:pt>
                <c:pt idx="31303">
                  <c:v>0.80393144524842264</c:v>
                </c:pt>
                <c:pt idx="31304">
                  <c:v>0.45362032426009036</c:v>
                </c:pt>
                <c:pt idx="31305">
                  <c:v>0.90386484288062929</c:v>
                </c:pt>
                <c:pt idx="31306">
                  <c:v>0.45362032426009036</c:v>
                </c:pt>
                <c:pt idx="31307">
                  <c:v>0.11564499032417513</c:v>
                </c:pt>
                <c:pt idx="31308">
                  <c:v>3.7378449530856228</c:v>
                </c:pt>
                <c:pt idx="31309">
                  <c:v>0.93529950747307955</c:v>
                </c:pt>
                <c:pt idx="31310">
                  <c:v>2.1737637638579872</c:v>
                </c:pt>
                <c:pt idx="31311">
                  <c:v>0.20323135127962177</c:v>
                </c:pt>
                <c:pt idx="31312">
                  <c:v>0.32225226203543356</c:v>
                </c:pt>
                <c:pt idx="31313">
                  <c:v>4.0005810775349362</c:v>
                </c:pt>
                <c:pt idx="31314">
                  <c:v>1.9862554844788474</c:v>
                </c:pt>
                <c:pt idx="31315">
                  <c:v>0.80393144524842264</c:v>
                </c:pt>
                <c:pt idx="31316">
                  <c:v>1.7673068009030002</c:v>
                </c:pt>
                <c:pt idx="31317">
                  <c:v>2.436499888307301</c:v>
                </c:pt>
                <c:pt idx="31318">
                  <c:v>0.45362032426009036</c:v>
                </c:pt>
                <c:pt idx="31319">
                  <c:v>5.9504715773649297E-2</c:v>
                </c:pt>
                <c:pt idx="31320">
                  <c:v>2.9496296922125733</c:v>
                </c:pt>
                <c:pt idx="31321">
                  <c:v>1.5921490019631743</c:v>
                </c:pt>
                <c:pt idx="31322">
                  <c:v>0.72870360017824909</c:v>
                </c:pt>
                <c:pt idx="31323">
                  <c:v>5.9504715773649297E-2</c:v>
                </c:pt>
                <c:pt idx="31324">
                  <c:v>3.9253532324647629</c:v>
                </c:pt>
                <c:pt idx="31325">
                  <c:v>3.5750422262685162</c:v>
                </c:pt>
                <c:pt idx="31326">
                  <c:v>3.7939851702401057</c:v>
                </c:pt>
                <c:pt idx="31327">
                  <c:v>0.50976065620665878</c:v>
                </c:pt>
                <c:pt idx="31328">
                  <c:v>0.23466590107998689</c:v>
                </c:pt>
                <c:pt idx="31329">
                  <c:v>1.1104607501754598</c:v>
                </c:pt>
                <c:pt idx="31330">
                  <c:v>4.3946852642089071</c:v>
                </c:pt>
                <c:pt idx="31331">
                  <c:v>8.5109228112765312</c:v>
                </c:pt>
                <c:pt idx="31332">
                  <c:v>4.9639506935852582</c:v>
                </c:pt>
                <c:pt idx="31333">
                  <c:v>3.8254198348325561</c:v>
                </c:pt>
                <c:pt idx="31334">
                  <c:v>7.1863334971799017E-2</c:v>
                </c:pt>
                <c:pt idx="31335">
                  <c:v>3.9691464129424863</c:v>
                </c:pt>
                <c:pt idx="31336">
                  <c:v>3.3560878030884123</c:v>
                </c:pt>
                <c:pt idx="31337">
                  <c:v>3.4436626848353455</c:v>
                </c:pt>
                <c:pt idx="31338">
                  <c:v>0.49740202552930057</c:v>
                </c:pt>
                <c:pt idx="31339">
                  <c:v>5.7207358815492615</c:v>
                </c:pt>
                <c:pt idx="31340">
                  <c:v>5.7207358815492615</c:v>
                </c:pt>
                <c:pt idx="31341">
                  <c:v>1.5921490019631743</c:v>
                </c:pt>
                <c:pt idx="31342">
                  <c:v>1.2541873282853895</c:v>
                </c:pt>
                <c:pt idx="31343">
                  <c:v>1.8672344589309504</c:v>
                </c:pt>
                <c:pt idx="31344">
                  <c:v>0.80393144524842264</c:v>
                </c:pt>
                <c:pt idx="31345">
                  <c:v>0.29080623302655528</c:v>
                </c:pt>
                <c:pt idx="31346">
                  <c:v>4.0443742580126596</c:v>
                </c:pt>
                <c:pt idx="31347">
                  <c:v>3.0809989023580822</c:v>
                </c:pt>
                <c:pt idx="31348">
                  <c:v>0.76014974397921253</c:v>
                </c:pt>
                <c:pt idx="31349">
                  <c:v>0.15943817080189851</c:v>
                </c:pt>
                <c:pt idx="31350">
                  <c:v>2.862050218782235</c:v>
                </c:pt>
                <c:pt idx="31351">
                  <c:v>2.1176246946243555</c:v>
                </c:pt>
                <c:pt idx="31352">
                  <c:v>1.5483592652480049</c:v>
                </c:pt>
                <c:pt idx="31353">
                  <c:v>2.7868223737120617</c:v>
                </c:pt>
                <c:pt idx="31354">
                  <c:v>0.81628996113369579</c:v>
                </c:pt>
                <c:pt idx="31355">
                  <c:v>2.4678886360656986</c:v>
                </c:pt>
                <c:pt idx="31356">
                  <c:v>2.4241528516305415</c:v>
                </c:pt>
                <c:pt idx="31357">
                  <c:v>3.3437361747282472</c:v>
                </c:pt>
                <c:pt idx="31358">
                  <c:v>1.8110965376181696</c:v>
                </c:pt>
                <c:pt idx="31359">
                  <c:v>1.8234527576617403</c:v>
                </c:pt>
                <c:pt idx="31360">
                  <c:v>1.3855553905100464</c:v>
                </c:pt>
                <c:pt idx="31361">
                  <c:v>3.3998809835661357</c:v>
                </c:pt>
                <c:pt idx="31362">
                  <c:v>4.05672129468942</c:v>
                </c:pt>
                <c:pt idx="31363">
                  <c:v>0.19087272060226354</c:v>
                </c:pt>
                <c:pt idx="31364">
                  <c:v>4.307110382461973</c:v>
                </c:pt>
                <c:pt idx="31365">
                  <c:v>4.3509035629396964</c:v>
                </c:pt>
                <c:pt idx="31366">
                  <c:v>9.0801882406528804</c:v>
                </c:pt>
                <c:pt idx="31367">
                  <c:v>6.7155401621920321</c:v>
                </c:pt>
                <c:pt idx="31368">
                  <c:v>4.0005810775349362</c:v>
                </c:pt>
                <c:pt idx="31369">
                  <c:v>0.99143960983547785</c:v>
                </c:pt>
                <c:pt idx="31370">
                  <c:v>2.261350124813434</c:v>
                </c:pt>
                <c:pt idx="31371">
                  <c:v>1.0228858684285262</c:v>
                </c:pt>
                <c:pt idx="31372">
                  <c:v>2.7868223737120617</c:v>
                </c:pt>
                <c:pt idx="31373">
                  <c:v>6.4213693731502692</c:v>
                </c:pt>
                <c:pt idx="31374">
                  <c:v>0.19087272060226354</c:v>
                </c:pt>
                <c:pt idx="31375">
                  <c:v>1.7796595771840169</c:v>
                </c:pt>
                <c:pt idx="31376">
                  <c:v>1.0228858684285262</c:v>
                </c:pt>
                <c:pt idx="31377">
                  <c:v>1.3417622100323232</c:v>
                </c:pt>
                <c:pt idx="31378">
                  <c:v>2.1299820625887773</c:v>
                </c:pt>
                <c:pt idx="31379">
                  <c:v>5.1514704521729113</c:v>
                </c:pt>
                <c:pt idx="31380">
                  <c:v>1.8234527576617403</c:v>
                </c:pt>
                <c:pt idx="31381">
                  <c:v>2.2052041680546943</c:v>
                </c:pt>
                <c:pt idx="31382">
                  <c:v>1.4731302722569799</c:v>
                </c:pt>
                <c:pt idx="31383">
                  <c:v>1.6359375907574925</c:v>
                </c:pt>
                <c:pt idx="31384">
                  <c:v>4.0443742580126596</c:v>
                </c:pt>
                <c:pt idx="31385">
                  <c:v>9.1677631223998155</c:v>
                </c:pt>
                <c:pt idx="31386">
                  <c:v>11.182088715455905</c:v>
                </c:pt>
                <c:pt idx="31387">
                  <c:v>7.4161736537930398</c:v>
                </c:pt>
                <c:pt idx="31388">
                  <c:v>0.24702453175734512</c:v>
                </c:pt>
                <c:pt idx="31389">
                  <c:v>3.3998809835661357</c:v>
                </c:pt>
                <c:pt idx="31390">
                  <c:v>4.05672129468942</c:v>
                </c:pt>
                <c:pt idx="31391">
                  <c:v>4.0129281142116957</c:v>
                </c:pt>
                <c:pt idx="31392">
                  <c:v>4.05672129468942</c:v>
                </c:pt>
                <c:pt idx="31393">
                  <c:v>0.50976065620665878</c:v>
                </c:pt>
                <c:pt idx="31394">
                  <c:v>2.6992474919651279</c:v>
                </c:pt>
                <c:pt idx="31395">
                  <c:v>4.8011479667681503</c:v>
                </c:pt>
                <c:pt idx="31396">
                  <c:v>5.7207358815492615</c:v>
                </c:pt>
                <c:pt idx="31397">
                  <c:v>4.3632505996164559</c:v>
                </c:pt>
                <c:pt idx="31398">
                  <c:v>3.7939851702401057</c:v>
                </c:pt>
                <c:pt idx="31399">
                  <c:v>2.2175569443357106</c:v>
                </c:pt>
                <c:pt idx="31400">
                  <c:v>1.2541873282853895</c:v>
                </c:pt>
                <c:pt idx="31401">
                  <c:v>3.1371448591168223</c:v>
                </c:pt>
                <c:pt idx="31402">
                  <c:v>1.6482915149593602</c:v>
                </c:pt>
                <c:pt idx="31403">
                  <c:v>2.1176246946243555</c:v>
                </c:pt>
                <c:pt idx="31404">
                  <c:v>0.11564499032417513</c:v>
                </c:pt>
                <c:pt idx="31405">
                  <c:v>2.862050218782235</c:v>
                </c:pt>
                <c:pt idx="31406">
                  <c:v>7.9854505623779044</c:v>
                </c:pt>
                <c:pt idx="31407">
                  <c:v>6.6279652804450997</c:v>
                </c:pt>
                <c:pt idx="31408">
                  <c:v>2.730681008636727</c:v>
                </c:pt>
                <c:pt idx="31409">
                  <c:v>1.3855553905100464</c:v>
                </c:pt>
                <c:pt idx="31410">
                  <c:v>1.8672344589309504</c:v>
                </c:pt>
                <c:pt idx="31411">
                  <c:v>0.32225226203543356</c:v>
                </c:pt>
                <c:pt idx="31412">
                  <c:v>2.862050218782235</c:v>
                </c:pt>
                <c:pt idx="31413">
                  <c:v>4.6136396873890106</c:v>
                </c:pt>
                <c:pt idx="31414">
                  <c:v>3.431315648158586</c:v>
                </c:pt>
                <c:pt idx="31415">
                  <c:v>7.9416573819001819</c:v>
                </c:pt>
                <c:pt idx="31416">
                  <c:v>4.2633172019842496</c:v>
                </c:pt>
                <c:pt idx="31417">
                  <c:v>5.9273317888440928</c:v>
                </c:pt>
                <c:pt idx="31418">
                  <c:v>2.862050218782235</c:v>
                </c:pt>
                <c:pt idx="31419">
                  <c:v>0.89151780620386945</c:v>
                </c:pt>
                <c:pt idx="31420">
                  <c:v>0.59733553795359229</c:v>
                </c:pt>
                <c:pt idx="31421">
                  <c:v>0.80393144524842264</c:v>
                </c:pt>
                <c:pt idx="31422">
                  <c:v>2.7868223737120617</c:v>
                </c:pt>
                <c:pt idx="31423">
                  <c:v>4.2318825373918001</c:v>
                </c:pt>
                <c:pt idx="31424">
                  <c:v>3.4436626848353455</c:v>
                </c:pt>
                <c:pt idx="31425">
                  <c:v>1.6920846954370836</c:v>
                </c:pt>
                <c:pt idx="31426">
                  <c:v>0.37839259398200198</c:v>
                </c:pt>
                <c:pt idx="31427">
                  <c:v>2.8182604820670658</c:v>
                </c:pt>
                <c:pt idx="31428">
                  <c:v>8.0292322636471134</c:v>
                </c:pt>
                <c:pt idx="31429">
                  <c:v>2.7744707453518962</c:v>
                </c:pt>
                <c:pt idx="31430">
                  <c:v>1.4169900551024965</c:v>
                </c:pt>
                <c:pt idx="31431">
                  <c:v>1.8234527576617403</c:v>
                </c:pt>
                <c:pt idx="31432">
                  <c:v>3.7501919897623823</c:v>
                </c:pt>
                <c:pt idx="31433">
                  <c:v>5.5455746388468814</c:v>
                </c:pt>
                <c:pt idx="31434">
                  <c:v>3.6188239275377261</c:v>
                </c:pt>
                <c:pt idx="31435">
                  <c:v>0.99143960983547785</c:v>
                </c:pt>
                <c:pt idx="31436">
                  <c:v>2.4241528516305415</c:v>
                </c:pt>
                <c:pt idx="31437">
                  <c:v>2.8070154494075697E-2</c:v>
                </c:pt>
                <c:pt idx="31438">
                  <c:v>3.4874558653130689</c:v>
                </c:pt>
                <c:pt idx="31439">
                  <c:v>2.5678679505319582</c:v>
                </c:pt>
                <c:pt idx="31440">
                  <c:v>1.9548208198863972</c:v>
                </c:pt>
                <c:pt idx="31441">
                  <c:v>6.2900013109256125</c:v>
                </c:pt>
                <c:pt idx="31442">
                  <c:v>4.6259867240657702</c:v>
                </c:pt>
                <c:pt idx="31443">
                  <c:v>4.7573547862904269</c:v>
                </c:pt>
                <c:pt idx="31444">
                  <c:v>4.4946186618411144</c:v>
                </c:pt>
                <c:pt idx="31445">
                  <c:v>0.99143960983547785</c:v>
                </c:pt>
                <c:pt idx="31446">
                  <c:v>2.6431015352063882</c:v>
                </c:pt>
                <c:pt idx="31447">
                  <c:v>1.1228076720601343</c:v>
                </c:pt>
                <c:pt idx="31448">
                  <c:v>2.7744707453518962</c:v>
                </c:pt>
                <c:pt idx="31449">
                  <c:v>5.1829051167653617</c:v>
                </c:pt>
                <c:pt idx="31450">
                  <c:v>2.555522061776049</c:v>
                </c:pt>
                <c:pt idx="31451">
                  <c:v>0.68492189890903887</c:v>
                </c:pt>
                <c:pt idx="31452">
                  <c:v>5.0953302350184275</c:v>
                </c:pt>
                <c:pt idx="31453">
                  <c:v>8.2043935063494935</c:v>
                </c:pt>
                <c:pt idx="31454">
                  <c:v>6.2776427950403395</c:v>
                </c:pt>
                <c:pt idx="31455">
                  <c:v>6.0149066705910252</c:v>
                </c:pt>
                <c:pt idx="31456">
                  <c:v>4.0881559592818695</c:v>
                </c:pt>
                <c:pt idx="31457">
                  <c:v>1.5921490019631743</c:v>
                </c:pt>
                <c:pt idx="31458">
                  <c:v>0.32225226203543356</c:v>
                </c:pt>
                <c:pt idx="31459">
                  <c:v>3.2247197408637551</c:v>
                </c:pt>
                <c:pt idx="31460">
                  <c:v>0.89151780620386945</c:v>
                </c:pt>
                <c:pt idx="31461">
                  <c:v>1.035232790313201</c:v>
                </c:pt>
                <c:pt idx="31462">
                  <c:v>8.7736589357258445</c:v>
                </c:pt>
                <c:pt idx="31463">
                  <c:v>6.8907014048944131</c:v>
                </c:pt>
                <c:pt idx="31464">
                  <c:v>3.8254198348325561</c:v>
                </c:pt>
                <c:pt idx="31465">
                  <c:v>0.45362032426009036</c:v>
                </c:pt>
                <c:pt idx="31466">
                  <c:v>1.8234527576617403</c:v>
                </c:pt>
                <c:pt idx="31467">
                  <c:v>4.4946186618411144</c:v>
                </c:pt>
                <c:pt idx="31468">
                  <c:v>5.6769427010715381</c:v>
                </c:pt>
                <c:pt idx="31469">
                  <c:v>6.4651625536279917</c:v>
                </c:pt>
                <c:pt idx="31470">
                  <c:v>8.260534871424829</c:v>
                </c:pt>
                <c:pt idx="31471">
                  <c:v>5.8521039437739191</c:v>
                </c:pt>
                <c:pt idx="31472">
                  <c:v>4.4508254813633901</c:v>
                </c:pt>
                <c:pt idx="31473">
                  <c:v>4.7573547862904269</c:v>
                </c:pt>
                <c:pt idx="31474">
                  <c:v>1.7358663967062937</c:v>
                </c:pt>
                <c:pt idx="31475">
                  <c:v>0.77249678065597249</c:v>
                </c:pt>
                <c:pt idx="31476">
                  <c:v>2.436499888307301</c:v>
                </c:pt>
                <c:pt idx="31477">
                  <c:v>1.1104607501754598</c:v>
                </c:pt>
                <c:pt idx="31478">
                  <c:v>0.93529950747307955</c:v>
                </c:pt>
                <c:pt idx="31479">
                  <c:v>2.8070154494075697E-2</c:v>
                </c:pt>
                <c:pt idx="31480">
                  <c:v>0.58498838648474727</c:v>
                </c:pt>
                <c:pt idx="31481">
                  <c:v>1.2979690295545998</c:v>
                </c:pt>
                <c:pt idx="31482">
                  <c:v>1.5607051540039136</c:v>
                </c:pt>
                <c:pt idx="31483">
                  <c:v>3.0933516786390984</c:v>
                </c:pt>
                <c:pt idx="31484">
                  <c:v>3.2123681125035901</c:v>
                </c:pt>
                <c:pt idx="31485">
                  <c:v>0.89151780620386945</c:v>
                </c:pt>
                <c:pt idx="31486">
                  <c:v>1.1542539306531829</c:v>
                </c:pt>
                <c:pt idx="31487">
                  <c:v>3.387525911443416</c:v>
                </c:pt>
                <c:pt idx="31488">
                  <c:v>9.211556302877538</c:v>
                </c:pt>
                <c:pt idx="31489">
                  <c:v>13.897062723084069</c:v>
                </c:pt>
                <c:pt idx="31490">
                  <c:v>5.8397454278886451</c:v>
                </c:pt>
                <c:pt idx="31491">
                  <c:v>3.0933516786390984</c:v>
                </c:pt>
                <c:pt idx="31492">
                  <c:v>0.86007166240290611</c:v>
                </c:pt>
                <c:pt idx="31493">
                  <c:v>1.7796595771840169</c:v>
                </c:pt>
                <c:pt idx="31494">
                  <c:v>3.9691464129424863</c:v>
                </c:pt>
                <c:pt idx="31495">
                  <c:v>0.94765802335835259</c:v>
                </c:pt>
                <c:pt idx="31496">
                  <c:v>2.2175569443357106</c:v>
                </c:pt>
                <c:pt idx="31497">
                  <c:v>4.0129281142116957</c:v>
                </c:pt>
                <c:pt idx="31498">
                  <c:v>5.9504715773649297E-2</c:v>
                </c:pt>
                <c:pt idx="31499">
                  <c:v>2.9934194289277434</c:v>
                </c:pt>
                <c:pt idx="31500">
                  <c:v>1.2856208449569886</c:v>
                </c:pt>
                <c:pt idx="31501">
                  <c:v>1.0228858684285262</c:v>
                </c:pt>
                <c:pt idx="31502">
                  <c:v>3.1371448591168223</c:v>
                </c:pt>
                <c:pt idx="31503">
                  <c:v>4.8449411472458737</c:v>
                </c:pt>
                <c:pt idx="31504">
                  <c:v>5.7645175828184714</c:v>
                </c:pt>
                <c:pt idx="31505">
                  <c:v>1.2979690295545998</c:v>
                </c:pt>
                <c:pt idx="31506">
                  <c:v>0.80393144524842264</c:v>
                </c:pt>
                <c:pt idx="31507">
                  <c:v>0.76014974397921253</c:v>
                </c:pt>
                <c:pt idx="31508">
                  <c:v>0.58498838648474727</c:v>
                </c:pt>
                <c:pt idx="31509">
                  <c:v>1.3855553905100464</c:v>
                </c:pt>
                <c:pt idx="31510">
                  <c:v>3.4751053848737556</c:v>
                </c:pt>
                <c:pt idx="31511">
                  <c:v>0.76014974397921253</c:v>
                </c:pt>
                <c:pt idx="31512">
                  <c:v>0.67256338302376595</c:v>
                </c:pt>
                <c:pt idx="31513">
                  <c:v>6.1462747328156828</c:v>
                </c:pt>
                <c:pt idx="31514">
                  <c:v>5.533227602170121</c:v>
                </c:pt>
                <c:pt idx="31515">
                  <c:v>3.2561567012979085</c:v>
                </c:pt>
                <c:pt idx="31516">
                  <c:v>3.4751053848737556</c:v>
                </c:pt>
                <c:pt idx="31517">
                  <c:v>2.1176246946243555</c:v>
                </c:pt>
                <c:pt idx="31518">
                  <c:v>5.6645956643947786</c:v>
                </c:pt>
                <c:pt idx="31519">
                  <c:v>2.730681008636727</c:v>
                </c:pt>
                <c:pt idx="31520">
                  <c:v>0.40982714378236712</c:v>
                </c:pt>
                <c:pt idx="31521">
                  <c:v>5.326620215666777</c:v>
                </c:pt>
                <c:pt idx="31522">
                  <c:v>3.1371448591168223</c:v>
                </c:pt>
                <c:pt idx="31523">
                  <c:v>1.7235170641878312</c:v>
                </c:pt>
                <c:pt idx="31524">
                  <c:v>1.7796595771840169</c:v>
                </c:pt>
                <c:pt idx="31525">
                  <c:v>4.1880893569140767</c:v>
                </c:pt>
                <c:pt idx="31526">
                  <c:v>7.1863334971799017E-2</c:v>
                </c:pt>
                <c:pt idx="31527">
                  <c:v>3.7816381335633462</c:v>
                </c:pt>
                <c:pt idx="31528">
                  <c:v>0.19087272060226354</c:v>
                </c:pt>
                <c:pt idx="31529">
                  <c:v>1.1666009673299429</c:v>
                </c:pt>
                <c:pt idx="31530">
                  <c:v>1.5169234527347033</c:v>
                </c:pt>
                <c:pt idx="31531">
                  <c:v>1.6920846954370836</c:v>
                </c:pt>
                <c:pt idx="31532">
                  <c:v>0.11564499032417513</c:v>
                </c:pt>
                <c:pt idx="31533">
                  <c:v>1.1666009673299429</c:v>
                </c:pt>
                <c:pt idx="31534">
                  <c:v>1.8986760110485084</c:v>
                </c:pt>
                <c:pt idx="31535">
                  <c:v>2.7744707453518962</c:v>
                </c:pt>
                <c:pt idx="31536">
                  <c:v>2.4241528516305415</c:v>
                </c:pt>
                <c:pt idx="31537">
                  <c:v>0.40982714378236712</c:v>
                </c:pt>
                <c:pt idx="31538">
                  <c:v>1.6359375907574925</c:v>
                </c:pt>
                <c:pt idx="31539">
                  <c:v>1.2856208449569886</c:v>
                </c:pt>
                <c:pt idx="31540">
                  <c:v>0.67256338302376595</c:v>
                </c:pt>
                <c:pt idx="31541">
                  <c:v>0.33459941350427863</c:v>
                </c:pt>
                <c:pt idx="31542">
                  <c:v>3.3560878030884123</c:v>
                </c:pt>
                <c:pt idx="31543">
                  <c:v>4.6697799045434936</c:v>
                </c:pt>
                <c:pt idx="31544">
                  <c:v>4.6697799045434936</c:v>
                </c:pt>
                <c:pt idx="31545">
                  <c:v>3.8815600519870395</c:v>
                </c:pt>
                <c:pt idx="31546">
                  <c:v>1.2856208449569886</c:v>
                </c:pt>
                <c:pt idx="31547">
                  <c:v>7.4599668342707632</c:v>
                </c:pt>
                <c:pt idx="31548">
                  <c:v>5.9711134901133018</c:v>
                </c:pt>
                <c:pt idx="31549">
                  <c:v>4.6136396873890106</c:v>
                </c:pt>
                <c:pt idx="31550">
                  <c:v>4.0881559592818695</c:v>
                </c:pt>
                <c:pt idx="31551">
                  <c:v>12.670945503375922</c:v>
                </c:pt>
                <c:pt idx="31552">
                  <c:v>3.7378449530856228</c:v>
                </c:pt>
                <c:pt idx="31553">
                  <c:v>7.1863334971799017E-2</c:v>
                </c:pt>
                <c:pt idx="31554">
                  <c:v>5.282838514397568</c:v>
                </c:pt>
                <c:pt idx="31555">
                  <c:v>5.6769427010715381</c:v>
                </c:pt>
                <c:pt idx="31556">
                  <c:v>9.8370193454509387</c:v>
                </c:pt>
                <c:pt idx="31557">
                  <c:v>7.2095788944190611</c:v>
                </c:pt>
                <c:pt idx="31558">
                  <c:v>5.1952521534421212</c:v>
                </c:pt>
                <c:pt idx="31559">
                  <c:v>0.23466590107998689</c:v>
                </c:pt>
                <c:pt idx="31560">
                  <c:v>5.3142731789900175</c:v>
                </c:pt>
                <c:pt idx="31561">
                  <c:v>0.84772462572614615</c:v>
                </c:pt>
                <c:pt idx="31562">
                  <c:v>5.3580663594677409</c:v>
                </c:pt>
                <c:pt idx="31563">
                  <c:v>4.876375811838324</c:v>
                </c:pt>
                <c:pt idx="31564">
                  <c:v>3.0809989023580822</c:v>
                </c:pt>
                <c:pt idx="31565">
                  <c:v>2.4241528516305415</c:v>
                </c:pt>
                <c:pt idx="31566">
                  <c:v>1.8234527576617403</c:v>
                </c:pt>
                <c:pt idx="31567">
                  <c:v>0.68492189890903887</c:v>
                </c:pt>
                <c:pt idx="31568">
                  <c:v>2.2927836414850331</c:v>
                </c:pt>
                <c:pt idx="31569">
                  <c:v>3.6188239275377261</c:v>
                </c:pt>
                <c:pt idx="31570">
                  <c:v>1.8234527576617403</c:v>
                </c:pt>
                <c:pt idx="31571">
                  <c:v>5.3704133961445013</c:v>
                </c:pt>
                <c:pt idx="31572">
                  <c:v>5.107677271695187</c:v>
                </c:pt>
                <c:pt idx="31573">
                  <c:v>3.7501919897623823</c:v>
                </c:pt>
                <c:pt idx="31574">
                  <c:v>1.5607051540039136</c:v>
                </c:pt>
                <c:pt idx="31575">
                  <c:v>2.5678679505319582</c:v>
                </c:pt>
                <c:pt idx="31576">
                  <c:v>1.5921490019631743</c:v>
                </c:pt>
                <c:pt idx="31577">
                  <c:v>2.0738349579091859</c:v>
                </c:pt>
                <c:pt idx="31578">
                  <c:v>1.8548862743333394</c:v>
                </c:pt>
                <c:pt idx="31579">
                  <c:v>2.4678886360656986</c:v>
                </c:pt>
                <c:pt idx="31580">
                  <c:v>1.3732003183873274</c:v>
                </c:pt>
                <c:pt idx="31581">
                  <c:v>3.1247886390732513</c:v>
                </c:pt>
                <c:pt idx="31582">
                  <c:v>3.2999464380130772</c:v>
                </c:pt>
                <c:pt idx="31583">
                  <c:v>2.9058399554974046</c:v>
                </c:pt>
                <c:pt idx="31584">
                  <c:v>2.4678886360656986</c:v>
                </c:pt>
                <c:pt idx="31585">
                  <c:v>3.6064768908609657</c:v>
                </c:pt>
                <c:pt idx="31586">
                  <c:v>4.701214569135943</c:v>
                </c:pt>
                <c:pt idx="31587">
                  <c:v>2.9934194289277434</c:v>
                </c:pt>
                <c:pt idx="31588">
                  <c:v>2.555522061776049</c:v>
                </c:pt>
                <c:pt idx="31589">
                  <c:v>1.0666675696977364</c:v>
                </c:pt>
                <c:pt idx="31590">
                  <c:v>5.7959637266194344</c:v>
                </c:pt>
                <c:pt idx="31591">
                  <c:v>1.5723025983647637E-2</c:v>
                </c:pt>
                <c:pt idx="31592">
                  <c:v>1.2103941478076663</c:v>
                </c:pt>
                <c:pt idx="31593">
                  <c:v>4.6259867240657702</c:v>
                </c:pt>
                <c:pt idx="31594">
                  <c:v>6.1148400682232324</c:v>
                </c:pt>
                <c:pt idx="31595">
                  <c:v>5.9504715773649297E-2</c:v>
                </c:pt>
                <c:pt idx="31596">
                  <c:v>0.49740202552930057</c:v>
                </c:pt>
                <c:pt idx="31597">
                  <c:v>0.33459941350427863</c:v>
                </c:pt>
                <c:pt idx="31598">
                  <c:v>2.261350124813434</c:v>
                </c:pt>
                <c:pt idx="31599">
                  <c:v>0.32225226203543356</c:v>
                </c:pt>
                <c:pt idx="31600">
                  <c:v>1.3294105816721578</c:v>
                </c:pt>
                <c:pt idx="31601">
                  <c:v>3.5312490457907924</c:v>
                </c:pt>
                <c:pt idx="31602">
                  <c:v>3.9691464129424863</c:v>
                </c:pt>
                <c:pt idx="31603">
                  <c:v>3.4436626848353455</c:v>
                </c:pt>
                <c:pt idx="31604">
                  <c:v>0.40982714378236712</c:v>
                </c:pt>
                <c:pt idx="31605">
                  <c:v>3.049558498161375</c:v>
                </c:pt>
                <c:pt idx="31606">
                  <c:v>0.37839259398200198</c:v>
                </c:pt>
                <c:pt idx="31607">
                  <c:v>1.7673068009030002</c:v>
                </c:pt>
                <c:pt idx="31608">
                  <c:v>7.4161736537930398</c:v>
                </c:pt>
                <c:pt idx="31609">
                  <c:v>3.0372091656429125</c:v>
                </c:pt>
                <c:pt idx="31610">
                  <c:v>0.67256338302376595</c:v>
                </c:pt>
                <c:pt idx="31611">
                  <c:v>3.7939851702401057</c:v>
                </c:pt>
                <c:pt idx="31612">
                  <c:v>3.3998809835661357</c:v>
                </c:pt>
                <c:pt idx="31613">
                  <c:v>2.3051318260826443</c:v>
                </c:pt>
                <c:pt idx="31614">
                  <c:v>0.90386484288062929</c:v>
                </c:pt>
                <c:pt idx="31615">
                  <c:v>1.2856208449569886</c:v>
                </c:pt>
                <c:pt idx="31616">
                  <c:v>9.9121897944785466</c:v>
                </c:pt>
                <c:pt idx="31617">
                  <c:v>12.189254955746502</c:v>
                </c:pt>
                <c:pt idx="31618">
                  <c:v>6.5403903986981664</c:v>
                </c:pt>
                <c:pt idx="31619">
                  <c:v>6.6279652804450997</c:v>
                </c:pt>
                <c:pt idx="31620">
                  <c:v>7.6789212574508676</c:v>
                </c:pt>
                <c:pt idx="31621">
                  <c:v>3.8692130153102799</c:v>
                </c:pt>
                <c:pt idx="31622">
                  <c:v>2.3927181870380907</c:v>
                </c:pt>
                <c:pt idx="31623">
                  <c:v>2.5240862492627478</c:v>
                </c:pt>
                <c:pt idx="31624">
                  <c:v>5.0201023899482538</c:v>
                </c:pt>
                <c:pt idx="31625">
                  <c:v>5.0638840912174636</c:v>
                </c:pt>
                <c:pt idx="31626">
                  <c:v>4.5384118423188369</c:v>
                </c:pt>
                <c:pt idx="31627">
                  <c:v>5.0638840912174636</c:v>
                </c:pt>
                <c:pt idx="31628">
                  <c:v>3.0057653176836516</c:v>
                </c:pt>
                <c:pt idx="31629">
                  <c:v>4.8011479667681503</c:v>
                </c:pt>
                <c:pt idx="31630">
                  <c:v>1.4731302722569799</c:v>
                </c:pt>
                <c:pt idx="31631">
                  <c:v>0.50976065620665878</c:v>
                </c:pt>
                <c:pt idx="31632">
                  <c:v>0.19087272060226354</c:v>
                </c:pt>
                <c:pt idx="31633">
                  <c:v>0.23466590107998689</c:v>
                </c:pt>
                <c:pt idx="31634">
                  <c:v>0.72870360017824909</c:v>
                </c:pt>
                <c:pt idx="31635">
                  <c:v>2.1299820625887773</c:v>
                </c:pt>
                <c:pt idx="31636">
                  <c:v>1.4607797918176659</c:v>
                </c:pt>
                <c:pt idx="31637">
                  <c:v>3.6188239275377261</c:v>
                </c:pt>
                <c:pt idx="31638">
                  <c:v>2.8070154494075697E-2</c:v>
                </c:pt>
                <c:pt idx="31639">
                  <c:v>2.9058399554974046</c:v>
                </c:pt>
                <c:pt idx="31640">
                  <c:v>2.9058399554974046</c:v>
                </c:pt>
                <c:pt idx="31641">
                  <c:v>5.7083773656639885</c:v>
                </c:pt>
                <c:pt idx="31642">
                  <c:v>1.8548862743333394</c:v>
                </c:pt>
                <c:pt idx="31643">
                  <c:v>2.5678679505319582</c:v>
                </c:pt>
                <c:pt idx="31644">
                  <c:v>0.46596747572893543</c:v>
                </c:pt>
                <c:pt idx="31645">
                  <c:v>2.1737637638579872</c:v>
                </c:pt>
                <c:pt idx="31646">
                  <c:v>1.4169900551024965</c:v>
                </c:pt>
                <c:pt idx="31647">
                  <c:v>5.533227602170121</c:v>
                </c:pt>
                <c:pt idx="31648">
                  <c:v>10.131144217658651</c:v>
                </c:pt>
                <c:pt idx="31649">
                  <c:v>3.7816381335633462</c:v>
                </c:pt>
                <c:pt idx="31650">
                  <c:v>0.97909268795080273</c:v>
                </c:pt>
                <c:pt idx="31651">
                  <c:v>6.4213693731502692</c:v>
                </c:pt>
                <c:pt idx="31652">
                  <c:v>6.2024149499701657</c:v>
                </c:pt>
                <c:pt idx="31653">
                  <c:v>1.5169234527347033</c:v>
                </c:pt>
                <c:pt idx="31654">
                  <c:v>1.2979690295545998</c:v>
                </c:pt>
                <c:pt idx="31655">
                  <c:v>3.1371448591168223</c:v>
                </c:pt>
                <c:pt idx="31656">
                  <c:v>3.5312490457907924</c:v>
                </c:pt>
                <c:pt idx="31657">
                  <c:v>2.3804170671953835</c:v>
                </c:pt>
                <c:pt idx="31658">
                  <c:v>1.5045695285328353</c:v>
                </c:pt>
                <c:pt idx="31659">
                  <c:v>4.307110382461973</c:v>
                </c:pt>
                <c:pt idx="31660">
                  <c:v>4.9201689923160474</c:v>
                </c:pt>
                <c:pt idx="31661">
                  <c:v>4.4384784446866306</c:v>
                </c:pt>
                <c:pt idx="31662">
                  <c:v>1.6797273274726614</c:v>
                </c:pt>
                <c:pt idx="31663">
                  <c:v>2.7744707453518962</c:v>
                </c:pt>
                <c:pt idx="31664">
                  <c:v>2.8182604820670658</c:v>
                </c:pt>
                <c:pt idx="31665">
                  <c:v>0.76014974397921253</c:v>
                </c:pt>
                <c:pt idx="31666">
                  <c:v>2.2927836414850331</c:v>
                </c:pt>
                <c:pt idx="31667">
                  <c:v>0.93529950747307955</c:v>
                </c:pt>
                <c:pt idx="31668">
                  <c:v>1.6359375907574925</c:v>
                </c:pt>
                <c:pt idx="31669">
                  <c:v>0.45362032426009036</c:v>
                </c:pt>
                <c:pt idx="31670">
                  <c:v>1.1666009673299429</c:v>
                </c:pt>
                <c:pt idx="31671">
                  <c:v>2.7868223737120617</c:v>
                </c:pt>
                <c:pt idx="31672">
                  <c:v>4.6697799045434936</c:v>
                </c:pt>
                <c:pt idx="31673">
                  <c:v>4.5384118423188369</c:v>
                </c:pt>
                <c:pt idx="31674">
                  <c:v>1.7358663967062937</c:v>
                </c:pt>
                <c:pt idx="31675">
                  <c:v>0.36603396330464372</c:v>
                </c:pt>
                <c:pt idx="31676">
                  <c:v>0.32225226203543356</c:v>
                </c:pt>
                <c:pt idx="31677">
                  <c:v>3.5312490457907924</c:v>
                </c:pt>
                <c:pt idx="31678">
                  <c:v>2.0738349579091859</c:v>
                </c:pt>
                <c:pt idx="31679">
                  <c:v>7.6789212574508676</c:v>
                </c:pt>
                <c:pt idx="31680">
                  <c:v>1.5723025983647637E-2</c:v>
                </c:pt>
                <c:pt idx="31681">
                  <c:v>2.1176246946243555</c:v>
                </c:pt>
                <c:pt idx="31682">
                  <c:v>3.8692130153102799</c:v>
                </c:pt>
                <c:pt idx="31683">
                  <c:v>4.1757423202373163</c:v>
                </c:pt>
                <c:pt idx="31684">
                  <c:v>0.84772462572614615</c:v>
                </c:pt>
                <c:pt idx="31685">
                  <c:v>2.9058399554974046</c:v>
                </c:pt>
                <c:pt idx="31686">
                  <c:v>2.4241528516305415</c:v>
                </c:pt>
                <c:pt idx="31687">
                  <c:v>2.1176246946243555</c:v>
                </c:pt>
                <c:pt idx="31688">
                  <c:v>1.1666009673299429</c:v>
                </c:pt>
                <c:pt idx="31689">
                  <c:v>4.4508254813633901</c:v>
                </c:pt>
                <c:pt idx="31690">
                  <c:v>5.2390453339198446</c:v>
                </c:pt>
                <c:pt idx="31691">
                  <c:v>1.3855553905100464</c:v>
                </c:pt>
                <c:pt idx="31692">
                  <c:v>0.14709101933305341</c:v>
                </c:pt>
                <c:pt idx="31693">
                  <c:v>2.3051318260826443</c:v>
                </c:pt>
                <c:pt idx="31694">
                  <c:v>2.5678679505319582</c:v>
                </c:pt>
                <c:pt idx="31695">
                  <c:v>1.7235170641878312</c:v>
                </c:pt>
                <c:pt idx="31696">
                  <c:v>8.3357615685741511</c:v>
                </c:pt>
                <c:pt idx="31697">
                  <c:v>0.23466590107998689</c:v>
                </c:pt>
                <c:pt idx="31698">
                  <c:v>5.282838514397568</c:v>
                </c:pt>
                <c:pt idx="31699">
                  <c:v>3.3998809835661357</c:v>
                </c:pt>
                <c:pt idx="31700">
                  <c:v>1.5169234527347033</c:v>
                </c:pt>
                <c:pt idx="31701">
                  <c:v>2.7430291932343382</c:v>
                </c:pt>
                <c:pt idx="31702">
                  <c:v>2.0300452211940168</c:v>
                </c:pt>
                <c:pt idx="31703">
                  <c:v>7.6789212574508676</c:v>
                </c:pt>
                <c:pt idx="31704">
                  <c:v>6.8031265231474807</c:v>
                </c:pt>
                <c:pt idx="31705">
                  <c:v>2.3365664906750947</c:v>
                </c:pt>
                <c:pt idx="31706">
                  <c:v>4.9763092094705303</c:v>
                </c:pt>
                <c:pt idx="31707">
                  <c:v>3.049558498161375</c:v>
                </c:pt>
                <c:pt idx="31708">
                  <c:v>2.5678679505319582</c:v>
                </c:pt>
                <c:pt idx="31709">
                  <c:v>2.6116611310096816</c:v>
                </c:pt>
                <c:pt idx="31710">
                  <c:v>1.6044983344816368</c:v>
                </c:pt>
                <c:pt idx="31711">
                  <c:v>2.6992474919651279</c:v>
                </c:pt>
                <c:pt idx="31712">
                  <c:v>2.8070154494075697E-2</c:v>
                </c:pt>
                <c:pt idx="31713">
                  <c:v>1.5921490019631743</c:v>
                </c:pt>
                <c:pt idx="31714">
                  <c:v>1.0790259707909244</c:v>
                </c:pt>
                <c:pt idx="31715">
                  <c:v>0.76014974397921253</c:v>
                </c:pt>
                <c:pt idx="31716">
                  <c:v>1.5045695285328353</c:v>
                </c:pt>
                <c:pt idx="31717">
                  <c:v>1.0228858684285262</c:v>
                </c:pt>
                <c:pt idx="31718">
                  <c:v>0.76014974397921253</c:v>
                </c:pt>
                <c:pt idx="31719">
                  <c:v>1.4607797918176659</c:v>
                </c:pt>
                <c:pt idx="31720">
                  <c:v>0.23466590107998689</c:v>
                </c:pt>
                <c:pt idx="31721">
                  <c:v>0.36603396330464372</c:v>
                </c:pt>
                <c:pt idx="31722">
                  <c:v>1.035232790313201</c:v>
                </c:pt>
                <c:pt idx="31723">
                  <c:v>0.64112871843131558</c:v>
                </c:pt>
                <c:pt idx="31724">
                  <c:v>0.24702453175734512</c:v>
                </c:pt>
                <c:pt idx="31725">
                  <c:v>4.307110382461973</c:v>
                </c:pt>
                <c:pt idx="31726">
                  <c:v>3.1685783757884209</c:v>
                </c:pt>
                <c:pt idx="31727">
                  <c:v>4.0881559592818695</c:v>
                </c:pt>
                <c:pt idx="31728">
                  <c:v>0.49740202552930057</c:v>
                </c:pt>
                <c:pt idx="31729">
                  <c:v>7.1863334971799017E-2</c:v>
                </c:pt>
                <c:pt idx="31730">
                  <c:v>1.5483592652480049</c:v>
                </c:pt>
                <c:pt idx="31731">
                  <c:v>3.1685783757884209</c:v>
                </c:pt>
                <c:pt idx="31732">
                  <c:v>2.5993117984912186</c:v>
                </c:pt>
                <c:pt idx="31733">
                  <c:v>2.5117392125859879</c:v>
                </c:pt>
                <c:pt idx="31734">
                  <c:v>0.80393144524842264</c:v>
                </c:pt>
                <c:pt idx="31735">
                  <c:v>2.436499888307301</c:v>
                </c:pt>
                <c:pt idx="31736">
                  <c:v>0.11564499032417513</c:v>
                </c:pt>
                <c:pt idx="31737">
                  <c:v>2.6431015352063882</c:v>
                </c:pt>
                <c:pt idx="31738">
                  <c:v>0.94765802335835259</c:v>
                </c:pt>
                <c:pt idx="31739">
                  <c:v>1.9110276394086738</c:v>
                </c:pt>
                <c:pt idx="31740">
                  <c:v>3.4874558653130689</c:v>
                </c:pt>
                <c:pt idx="31741">
                  <c:v>3.6064768908609657</c:v>
                </c:pt>
                <c:pt idx="31742">
                  <c:v>2.2052041680546943</c:v>
                </c:pt>
                <c:pt idx="31743">
                  <c:v>0.76014974397921253</c:v>
                </c:pt>
                <c:pt idx="31744">
                  <c:v>2.3927181870380907</c:v>
                </c:pt>
                <c:pt idx="31745">
                  <c:v>4.8449411472458737</c:v>
                </c:pt>
                <c:pt idx="31746">
                  <c:v>3.9691464129424863</c:v>
                </c:pt>
                <c:pt idx="31747">
                  <c:v>0.81628996113369579</c:v>
                </c:pt>
                <c:pt idx="31748">
                  <c:v>0.10329789625137262</c:v>
                </c:pt>
                <c:pt idx="31749">
                  <c:v>2.8743972554589949</c:v>
                </c:pt>
                <c:pt idx="31750">
                  <c:v>3.5312490457907924</c:v>
                </c:pt>
                <c:pt idx="31751">
                  <c:v>2.4802930687850244</c:v>
                </c:pt>
                <c:pt idx="31752">
                  <c:v>0.58498838648474727</c:v>
                </c:pt>
                <c:pt idx="31753">
                  <c:v>0.36603396330464372</c:v>
                </c:pt>
                <c:pt idx="31754">
                  <c:v>3.3998809835661357</c:v>
                </c:pt>
                <c:pt idx="31755">
                  <c:v>3.4436626848353455</c:v>
                </c:pt>
                <c:pt idx="31756">
                  <c:v>1.1666009673299429</c:v>
                </c:pt>
                <c:pt idx="31757">
                  <c:v>0.42217429525121219</c:v>
                </c:pt>
                <c:pt idx="31758">
                  <c:v>3.0372091656429125</c:v>
                </c:pt>
                <c:pt idx="31759">
                  <c:v>4.7888009300913907</c:v>
                </c:pt>
                <c:pt idx="31760">
                  <c:v>5.1829051167653617</c:v>
                </c:pt>
                <c:pt idx="31761">
                  <c:v>6.6279652804450997</c:v>
                </c:pt>
                <c:pt idx="31762">
                  <c:v>5.5770093034393318</c:v>
                </c:pt>
                <c:pt idx="31763">
                  <c:v>6.8907014048944131</c:v>
                </c:pt>
                <c:pt idx="31764">
                  <c:v>5.6645956643947786</c:v>
                </c:pt>
                <c:pt idx="31765">
                  <c:v>3.7378449530856228</c:v>
                </c:pt>
                <c:pt idx="31766">
                  <c:v>3.5188951215889239</c:v>
                </c:pt>
                <c:pt idx="31767">
                  <c:v>2.6868912719215579</c:v>
                </c:pt>
                <c:pt idx="31768">
                  <c:v>2.1737637638579872</c:v>
                </c:pt>
                <c:pt idx="31769">
                  <c:v>2.0738349579091859</c:v>
                </c:pt>
                <c:pt idx="31770">
                  <c:v>0.29080623302655528</c:v>
                </c:pt>
                <c:pt idx="31771">
                  <c:v>1.5169234527347033</c:v>
                </c:pt>
                <c:pt idx="31772">
                  <c:v>6.1148400682232324</c:v>
                </c:pt>
                <c:pt idx="31773">
                  <c:v>4.05672129468942</c:v>
                </c:pt>
                <c:pt idx="31774">
                  <c:v>6.9906348025266203</c:v>
                </c:pt>
                <c:pt idx="31775">
                  <c:v>7.4723253501560363</c:v>
                </c:pt>
                <c:pt idx="31776">
                  <c:v>3.3998809835661357</c:v>
                </c:pt>
                <c:pt idx="31777">
                  <c:v>0.84772462572614615</c:v>
                </c:pt>
                <c:pt idx="31778">
                  <c:v>0.94765802335835259</c:v>
                </c:pt>
                <c:pt idx="31779">
                  <c:v>2.9496296922125733</c:v>
                </c:pt>
                <c:pt idx="31780">
                  <c:v>0.72870360017824909</c:v>
                </c:pt>
                <c:pt idx="31781">
                  <c:v>2.261350124813434</c:v>
                </c:pt>
                <c:pt idx="31782">
                  <c:v>5.8521039437739191</c:v>
                </c:pt>
                <c:pt idx="31783">
                  <c:v>0.99143960983547785</c:v>
                </c:pt>
                <c:pt idx="31784">
                  <c:v>0.71635656350148913</c:v>
                </c:pt>
                <c:pt idx="31785">
                  <c:v>2.730681008636727</c:v>
                </c:pt>
                <c:pt idx="31786">
                  <c:v>10.131144217658651</c:v>
                </c:pt>
                <c:pt idx="31787">
                  <c:v>10.875570889737382</c:v>
                </c:pt>
                <c:pt idx="31788">
                  <c:v>3.9130061957880025</c:v>
                </c:pt>
                <c:pt idx="31789">
                  <c:v>2.9058399554974046</c:v>
                </c:pt>
                <c:pt idx="31790">
                  <c:v>2.0423957016333305</c:v>
                </c:pt>
                <c:pt idx="31791">
                  <c:v>4.1443076556448668</c:v>
                </c:pt>
                <c:pt idx="31792">
                  <c:v>2.8070154494075697E-2</c:v>
                </c:pt>
                <c:pt idx="31793">
                  <c:v>1.5723025983647637E-2</c:v>
                </c:pt>
                <c:pt idx="31794">
                  <c:v>3.049558498161375</c:v>
                </c:pt>
                <c:pt idx="31795">
                  <c:v>0.90386484288062929</c:v>
                </c:pt>
                <c:pt idx="31796">
                  <c:v>6.8469082244166897</c:v>
                </c:pt>
                <c:pt idx="31797">
                  <c:v>2.7744707453518962</c:v>
                </c:pt>
                <c:pt idx="31798">
                  <c:v>4.1005144751671425</c:v>
                </c:pt>
                <c:pt idx="31799">
                  <c:v>3.1809265603860317</c:v>
                </c:pt>
                <c:pt idx="31800">
                  <c:v>3.4436626848353455</c:v>
                </c:pt>
                <c:pt idx="31801">
                  <c:v>1.4607797918176659</c:v>
                </c:pt>
                <c:pt idx="31802">
                  <c:v>1.0228858684285262</c:v>
                </c:pt>
                <c:pt idx="31803">
                  <c:v>1.0666675696977364</c:v>
                </c:pt>
                <c:pt idx="31804">
                  <c:v>0.36603396330464372</c:v>
                </c:pt>
                <c:pt idx="31805">
                  <c:v>0.19087272060226354</c:v>
                </c:pt>
                <c:pt idx="31806">
                  <c:v>1.9110276394086738</c:v>
                </c:pt>
                <c:pt idx="31807">
                  <c:v>1.9986025211556073</c:v>
                </c:pt>
                <c:pt idx="31808">
                  <c:v>5.9504715773649297E-2</c:v>
                </c:pt>
                <c:pt idx="31809">
                  <c:v>3.6940517726078994</c:v>
                </c:pt>
                <c:pt idx="31810">
                  <c:v>0.29080623302655528</c:v>
                </c:pt>
                <c:pt idx="31811">
                  <c:v>1.1666009673299429</c:v>
                </c:pt>
                <c:pt idx="31812">
                  <c:v>2.8743972554589949</c:v>
                </c:pt>
                <c:pt idx="31813">
                  <c:v>3.7939851702401057</c:v>
                </c:pt>
                <c:pt idx="31814">
                  <c:v>5.6769427010715381</c:v>
                </c:pt>
                <c:pt idx="31815">
                  <c:v>1.3417622100323232</c:v>
                </c:pt>
                <c:pt idx="31816">
                  <c:v>2.9058399554974046</c:v>
                </c:pt>
                <c:pt idx="31817">
                  <c:v>7.8102893196755243</c:v>
                </c:pt>
                <c:pt idx="31818">
                  <c:v>6.7155401621920321</c:v>
                </c:pt>
                <c:pt idx="31819">
                  <c:v>2.2489939047698639</c:v>
                </c:pt>
                <c:pt idx="31820">
                  <c:v>0.68492189890903887</c:v>
                </c:pt>
                <c:pt idx="31821">
                  <c:v>1.1104607501754598</c:v>
                </c:pt>
                <c:pt idx="31822">
                  <c:v>2.0423957016333305</c:v>
                </c:pt>
                <c:pt idx="31823">
                  <c:v>6.5965306158526502</c:v>
                </c:pt>
                <c:pt idx="31824">
                  <c:v>2.0423957016333305</c:v>
                </c:pt>
                <c:pt idx="31825">
                  <c:v>6.6717584609228222</c:v>
                </c:pt>
                <c:pt idx="31826">
                  <c:v>4.7450077496136673</c:v>
                </c:pt>
                <c:pt idx="31827">
                  <c:v>7.6351280769731442</c:v>
                </c:pt>
                <c:pt idx="31828">
                  <c:v>10.700409647035</c:v>
                </c:pt>
                <c:pt idx="31829">
                  <c:v>3.2123681125035901</c:v>
                </c:pt>
                <c:pt idx="31830">
                  <c:v>0.94765802335835259</c:v>
                </c:pt>
                <c:pt idx="31831">
                  <c:v>0.80393144524842264</c:v>
                </c:pt>
                <c:pt idx="31832">
                  <c:v>2.3365664906750947</c:v>
                </c:pt>
                <c:pt idx="31833">
                  <c:v>1.4293370917792565</c:v>
                </c:pt>
                <c:pt idx="31834">
                  <c:v>0.37839259398200198</c:v>
                </c:pt>
                <c:pt idx="31835">
                  <c:v>3.9253532324647629</c:v>
                </c:pt>
                <c:pt idx="31836">
                  <c:v>3.0057653176836516</c:v>
                </c:pt>
                <c:pt idx="31837">
                  <c:v>7.0344279830043437</c:v>
                </c:pt>
                <c:pt idx="31838">
                  <c:v>4.1443076556448668</c:v>
                </c:pt>
                <c:pt idx="31839">
                  <c:v>7.8226363563522829</c:v>
                </c:pt>
                <c:pt idx="31840">
                  <c:v>5.6769427010715381</c:v>
                </c:pt>
                <c:pt idx="31841">
                  <c:v>0.81628996113369579</c:v>
                </c:pt>
                <c:pt idx="31842">
                  <c:v>0.93529950747307955</c:v>
                </c:pt>
                <c:pt idx="31843">
                  <c:v>0.80393144524842264</c:v>
                </c:pt>
                <c:pt idx="31844">
                  <c:v>1.9862554844788474</c:v>
                </c:pt>
                <c:pt idx="31845">
                  <c:v>2.1176246946243555</c:v>
                </c:pt>
                <c:pt idx="31846">
                  <c:v>0.72870360017824909</c:v>
                </c:pt>
                <c:pt idx="31847">
                  <c:v>1.2418288124001164</c:v>
                </c:pt>
                <c:pt idx="31848">
                  <c:v>0.81628996113369579</c:v>
                </c:pt>
                <c:pt idx="31849">
                  <c:v>1.035232790313201</c:v>
                </c:pt>
                <c:pt idx="31850">
                  <c:v>1.5045695285328353</c:v>
                </c:pt>
                <c:pt idx="31851">
                  <c:v>1.8986760110485084</c:v>
                </c:pt>
                <c:pt idx="31852">
                  <c:v>2.8306155541897851</c:v>
                </c:pt>
                <c:pt idx="31853">
                  <c:v>1.9986025211556073</c:v>
                </c:pt>
                <c:pt idx="31854">
                  <c:v>1.5607051540039136</c:v>
                </c:pt>
                <c:pt idx="31855">
                  <c:v>0.80393144524842264</c:v>
                </c:pt>
                <c:pt idx="31856">
                  <c:v>1.5723025983647637E-2</c:v>
                </c:pt>
                <c:pt idx="31857">
                  <c:v>4.5260533264335638</c:v>
                </c:pt>
                <c:pt idx="31858">
                  <c:v>10.131144217658651</c:v>
                </c:pt>
                <c:pt idx="31859">
                  <c:v>3.7378449530856228</c:v>
                </c:pt>
                <c:pt idx="31860">
                  <c:v>3.4751053848737556</c:v>
                </c:pt>
                <c:pt idx="31861">
                  <c:v>1.4293370917792565</c:v>
                </c:pt>
                <c:pt idx="31862">
                  <c:v>5.7521705461417119</c:v>
                </c:pt>
                <c:pt idx="31863">
                  <c:v>7.5913348964954208</c:v>
                </c:pt>
                <c:pt idx="31864">
                  <c:v>3.8254198348325561</c:v>
                </c:pt>
                <c:pt idx="31865">
                  <c:v>3.2999464380130772</c:v>
                </c:pt>
                <c:pt idx="31866">
                  <c:v>1.8110965376181696</c:v>
                </c:pt>
                <c:pt idx="31867">
                  <c:v>0.84772462572614615</c:v>
                </c:pt>
                <c:pt idx="31868">
                  <c:v>0.29080623302655528</c:v>
                </c:pt>
                <c:pt idx="31869">
                  <c:v>3.5750422262685162</c:v>
                </c:pt>
                <c:pt idx="31870">
                  <c:v>6.3337830121948224</c:v>
                </c:pt>
                <c:pt idx="31871">
                  <c:v>6.3337830121948224</c:v>
                </c:pt>
                <c:pt idx="31872">
                  <c:v>5.501781458369158</c:v>
                </c:pt>
                <c:pt idx="31873">
                  <c:v>3.4436626848353455</c:v>
                </c:pt>
                <c:pt idx="31874">
                  <c:v>2.8306155541897851</c:v>
                </c:pt>
                <c:pt idx="31875">
                  <c:v>4.3194574191387334</c:v>
                </c:pt>
                <c:pt idx="31876">
                  <c:v>0.553542357475869</c:v>
                </c:pt>
                <c:pt idx="31877">
                  <c:v>0.76014974397921253</c:v>
                </c:pt>
                <c:pt idx="31878">
                  <c:v>8.2481866868272178</c:v>
                </c:pt>
                <c:pt idx="31879">
                  <c:v>4.3946852642089071</c:v>
                </c:pt>
                <c:pt idx="31880">
                  <c:v>6.5841720999673763</c:v>
                </c:pt>
                <c:pt idx="31881">
                  <c:v>10.700409647035</c:v>
                </c:pt>
                <c:pt idx="31882">
                  <c:v>5.3580663594677409</c:v>
                </c:pt>
                <c:pt idx="31883">
                  <c:v>1.2418288124001164</c:v>
                </c:pt>
                <c:pt idx="31884">
                  <c:v>1.6797273274726614</c:v>
                </c:pt>
                <c:pt idx="31885">
                  <c:v>1.2541873282853895</c:v>
                </c:pt>
                <c:pt idx="31886">
                  <c:v>6.2024149499701657</c:v>
                </c:pt>
                <c:pt idx="31887">
                  <c:v>2.9181904359367183</c:v>
                </c:pt>
                <c:pt idx="31888">
                  <c:v>2.6992474919651279</c:v>
                </c:pt>
                <c:pt idx="31889">
                  <c:v>3.0057653176836516</c:v>
                </c:pt>
                <c:pt idx="31890">
                  <c:v>3.0057653176836516</c:v>
                </c:pt>
                <c:pt idx="31891">
                  <c:v>3.4436626848353455</c:v>
                </c:pt>
                <c:pt idx="31892">
                  <c:v>3.0933516786390984</c:v>
                </c:pt>
                <c:pt idx="31893">
                  <c:v>1.3732003183873274</c:v>
                </c:pt>
                <c:pt idx="31894">
                  <c:v>0.77249678065597249</c:v>
                </c:pt>
                <c:pt idx="31895">
                  <c:v>4.4946186618411144</c:v>
                </c:pt>
                <c:pt idx="31896">
                  <c:v>2.261350124813434</c:v>
                </c:pt>
                <c:pt idx="31897">
                  <c:v>2.9619836164144417</c:v>
                </c:pt>
                <c:pt idx="31898">
                  <c:v>1.5169234527347033</c:v>
                </c:pt>
                <c:pt idx="31899">
                  <c:v>3.9253532324647629</c:v>
                </c:pt>
                <c:pt idx="31900">
                  <c:v>3.3998809835661357</c:v>
                </c:pt>
                <c:pt idx="31901">
                  <c:v>1.035232790313201</c:v>
                </c:pt>
                <c:pt idx="31902">
                  <c:v>1.1542539306531829</c:v>
                </c:pt>
                <c:pt idx="31903">
                  <c:v>3.2561567012979085</c:v>
                </c:pt>
                <c:pt idx="31904">
                  <c:v>12.145473254477293</c:v>
                </c:pt>
                <c:pt idx="31905">
                  <c:v>9.1239814211306065</c:v>
                </c:pt>
                <c:pt idx="31906">
                  <c:v>4.0005810775349362</c:v>
                </c:pt>
                <c:pt idx="31907">
                  <c:v>0.86007166240290611</c:v>
                </c:pt>
                <c:pt idx="31908">
                  <c:v>0.72870360017824909</c:v>
                </c:pt>
                <c:pt idx="31909">
                  <c:v>1.0228858684285262</c:v>
                </c:pt>
                <c:pt idx="31910">
                  <c:v>0.14709101933305341</c:v>
                </c:pt>
                <c:pt idx="31911">
                  <c:v>0.80393144524842264</c:v>
                </c:pt>
                <c:pt idx="31912">
                  <c:v>3.0809989023580822</c:v>
                </c:pt>
                <c:pt idx="31913">
                  <c:v>0.14709101933305341</c:v>
                </c:pt>
                <c:pt idx="31914">
                  <c:v>1.5045695285328353</c:v>
                </c:pt>
                <c:pt idx="31915">
                  <c:v>0.84772462572614615</c:v>
                </c:pt>
                <c:pt idx="31916">
                  <c:v>4.4070437800941802</c:v>
                </c:pt>
                <c:pt idx="31917">
                  <c:v>7.516107051425247</c:v>
                </c:pt>
                <c:pt idx="31918">
                  <c:v>3.7939851702401057</c:v>
                </c:pt>
                <c:pt idx="31919">
                  <c:v>1.4607797918176659</c:v>
                </c:pt>
                <c:pt idx="31920">
                  <c:v>2.3365664906750947</c:v>
                </c:pt>
                <c:pt idx="31921">
                  <c:v>7.1534375293437273</c:v>
                </c:pt>
                <c:pt idx="31922">
                  <c:v>2.0300452211940168</c:v>
                </c:pt>
                <c:pt idx="31923">
                  <c:v>0.29080623302655528</c:v>
                </c:pt>
                <c:pt idx="31924">
                  <c:v>1.3855553905100464</c:v>
                </c:pt>
                <c:pt idx="31925">
                  <c:v>0.72870360017824909</c:v>
                </c:pt>
                <c:pt idx="31926">
                  <c:v>0.45362032426009036</c:v>
                </c:pt>
                <c:pt idx="31927">
                  <c:v>2.9934194289277434</c:v>
                </c:pt>
                <c:pt idx="31928">
                  <c:v>5.9273317888440928</c:v>
                </c:pt>
                <c:pt idx="31929">
                  <c:v>10.700409647035</c:v>
                </c:pt>
                <c:pt idx="31930">
                  <c:v>8.7736589357258445</c:v>
                </c:pt>
                <c:pt idx="31931">
                  <c:v>5.2704799985122941</c:v>
                </c:pt>
                <c:pt idx="31932">
                  <c:v>1.8986760110485084</c:v>
                </c:pt>
                <c:pt idx="31933">
                  <c:v>2.9058399554974046</c:v>
                </c:pt>
                <c:pt idx="31934">
                  <c:v>7.197230709821449</c:v>
                </c:pt>
                <c:pt idx="31935">
                  <c:v>5.3704133961445013</c:v>
                </c:pt>
                <c:pt idx="31936">
                  <c:v>22.66732725685257</c:v>
                </c:pt>
                <c:pt idx="31937">
                  <c:v>19.645884784102488</c:v>
                </c:pt>
                <c:pt idx="31938">
                  <c:v>12.026445341404289</c:v>
                </c:pt>
                <c:pt idx="31939">
                  <c:v>0.29080623302655528</c:v>
                </c:pt>
                <c:pt idx="31940">
                  <c:v>4.3509035629396964</c:v>
                </c:pt>
                <c:pt idx="31941">
                  <c:v>0.45362032426009036</c:v>
                </c:pt>
                <c:pt idx="31942">
                  <c:v>12.727136229047861</c:v>
                </c:pt>
                <c:pt idx="31943">
                  <c:v>23.7182487962328</c:v>
                </c:pt>
                <c:pt idx="31944">
                  <c:v>9.4428233251088631</c:v>
                </c:pt>
                <c:pt idx="31945">
                  <c:v>0.14709101933305341</c:v>
                </c:pt>
                <c:pt idx="31946">
                  <c:v>5.7083773656639885</c:v>
                </c:pt>
                <c:pt idx="31947">
                  <c:v>8.8612338174727778</c:v>
                </c:pt>
                <c:pt idx="31948">
                  <c:v>10.569041584810345</c:v>
                </c:pt>
                <c:pt idx="31949">
                  <c:v>7.3723919525238299</c:v>
                </c:pt>
                <c:pt idx="31950">
                  <c:v>5.0077438740629807</c:v>
                </c:pt>
                <c:pt idx="31951">
                  <c:v>10.35008716163024</c:v>
                </c:pt>
                <c:pt idx="31952">
                  <c:v>11.00693895196204</c:v>
                </c:pt>
                <c:pt idx="31953">
                  <c:v>7.0220694671190698</c:v>
                </c:pt>
                <c:pt idx="31954">
                  <c:v>7.1534375293437273</c:v>
                </c:pt>
                <c:pt idx="31955">
                  <c:v>6.4090108572649962</c:v>
                </c:pt>
                <c:pt idx="31956">
                  <c:v>6.8031265231474807</c:v>
                </c:pt>
                <c:pt idx="31957">
                  <c:v>5.3142731789900175</c:v>
                </c:pt>
                <c:pt idx="31958">
                  <c:v>0.27845908155771026</c:v>
                </c:pt>
                <c:pt idx="31959">
                  <c:v>0.40982714378236712</c:v>
                </c:pt>
                <c:pt idx="31960">
                  <c:v>3.1685783757884209</c:v>
                </c:pt>
                <c:pt idx="31961">
                  <c:v>1.8110965376181696</c:v>
                </c:pt>
                <c:pt idx="31962">
                  <c:v>7.1863334971799017E-2</c:v>
                </c:pt>
                <c:pt idx="31963">
                  <c:v>3.387525911443416</c:v>
                </c:pt>
                <c:pt idx="31964">
                  <c:v>6.2776427950403395</c:v>
                </c:pt>
                <c:pt idx="31965">
                  <c:v>2.3365664906750947</c:v>
                </c:pt>
                <c:pt idx="31966">
                  <c:v>0.90386484288062929</c:v>
                </c:pt>
                <c:pt idx="31967">
                  <c:v>7.6474751136499037</c:v>
                </c:pt>
                <c:pt idx="31968">
                  <c:v>7.1220028647512752</c:v>
                </c:pt>
                <c:pt idx="31969">
                  <c:v>5.0201023899482538</c:v>
                </c:pt>
                <c:pt idx="31970">
                  <c:v>7.6912682941276271</c:v>
                </c:pt>
                <c:pt idx="31971">
                  <c:v>4.5384118423188369</c:v>
                </c:pt>
                <c:pt idx="31972">
                  <c:v>3.1247886390732513</c:v>
                </c:pt>
                <c:pt idx="31973">
                  <c:v>0.89151780620386945</c:v>
                </c:pt>
                <c:pt idx="31974">
                  <c:v>0.90386484288062929</c:v>
                </c:pt>
                <c:pt idx="31975">
                  <c:v>5.895885645043129</c:v>
                </c:pt>
                <c:pt idx="31976">
                  <c:v>7.6036945603015456</c:v>
                </c:pt>
                <c:pt idx="31977">
                  <c:v>3.2685129213414785</c:v>
                </c:pt>
                <c:pt idx="31978">
                  <c:v>4.9763092094705303</c:v>
                </c:pt>
                <c:pt idx="31979">
                  <c:v>2.9181904359367183</c:v>
                </c:pt>
                <c:pt idx="31980">
                  <c:v>2.9181904359367183</c:v>
                </c:pt>
                <c:pt idx="31981">
                  <c:v>0.23466590107998689</c:v>
                </c:pt>
                <c:pt idx="31982">
                  <c:v>2.555522061776049</c:v>
                </c:pt>
                <c:pt idx="31983">
                  <c:v>4.0005810775349362</c:v>
                </c:pt>
                <c:pt idx="31984">
                  <c:v>0.71635656350148913</c:v>
                </c:pt>
                <c:pt idx="31985">
                  <c:v>1.9548208198863972</c:v>
                </c:pt>
                <c:pt idx="31986">
                  <c:v>0.62877020254604254</c:v>
                </c:pt>
                <c:pt idx="31987">
                  <c:v>3.7501919897623823</c:v>
                </c:pt>
                <c:pt idx="31988">
                  <c:v>1.3855553905100464</c:v>
                </c:pt>
                <c:pt idx="31989">
                  <c:v>1.7796595771840169</c:v>
                </c:pt>
                <c:pt idx="31990">
                  <c:v>0.15943817080189851</c:v>
                </c:pt>
                <c:pt idx="31991">
                  <c:v>1.2103941478076663</c:v>
                </c:pt>
                <c:pt idx="31992">
                  <c:v>1.7358663967062937</c:v>
                </c:pt>
                <c:pt idx="31993">
                  <c:v>0.36603396330464372</c:v>
                </c:pt>
                <c:pt idx="31994">
                  <c:v>3.4751053848737556</c:v>
                </c:pt>
                <c:pt idx="31995">
                  <c:v>3.7816381335633462</c:v>
                </c:pt>
                <c:pt idx="31996">
                  <c:v>3.4751053848737556</c:v>
                </c:pt>
                <c:pt idx="31997">
                  <c:v>3.387525911443416</c:v>
                </c:pt>
                <c:pt idx="31998">
                  <c:v>3.1685783757884209</c:v>
                </c:pt>
                <c:pt idx="31999">
                  <c:v>3.6940517726078994</c:v>
                </c:pt>
                <c:pt idx="32000">
                  <c:v>4.5260533264335638</c:v>
                </c:pt>
                <c:pt idx="32001">
                  <c:v>5.8835386083663694</c:v>
                </c:pt>
                <c:pt idx="32002">
                  <c:v>0.23466590107998689</c:v>
                </c:pt>
                <c:pt idx="32003">
                  <c:v>2.3365664906750947</c:v>
                </c:pt>
                <c:pt idx="32004">
                  <c:v>1.7673068009030002</c:v>
                </c:pt>
                <c:pt idx="32005">
                  <c:v>0.37839259398200198</c:v>
                </c:pt>
                <c:pt idx="32006">
                  <c:v>1.8986760110485084</c:v>
                </c:pt>
                <c:pt idx="32007">
                  <c:v>0.58498838648474727</c:v>
                </c:pt>
                <c:pt idx="32008">
                  <c:v>3.1809265603860317</c:v>
                </c:pt>
                <c:pt idx="32009">
                  <c:v>1.8234527576617403</c:v>
                </c:pt>
                <c:pt idx="32010">
                  <c:v>5.9504715773649297E-2</c:v>
                </c:pt>
                <c:pt idx="32011">
                  <c:v>1.3294105816721578</c:v>
                </c:pt>
                <c:pt idx="32012">
                  <c:v>1.0228858684285262</c:v>
                </c:pt>
                <c:pt idx="32013">
                  <c:v>1.9862554844788474</c:v>
                </c:pt>
                <c:pt idx="32014">
                  <c:v>3.8692130153102799</c:v>
                </c:pt>
                <c:pt idx="32015">
                  <c:v>2.6431015352063882</c:v>
                </c:pt>
                <c:pt idx="32016">
                  <c:v>1.1228076720601343</c:v>
                </c:pt>
                <c:pt idx="32017">
                  <c:v>7.1863334971799017E-2</c:v>
                </c:pt>
                <c:pt idx="32018">
                  <c:v>5.4894344216923985</c:v>
                </c:pt>
                <c:pt idx="32019">
                  <c:v>4.6574328678667332</c:v>
                </c:pt>
                <c:pt idx="32020">
                  <c:v>1.0228858684285262</c:v>
                </c:pt>
                <c:pt idx="32021">
                  <c:v>2.0861888821110539</c:v>
                </c:pt>
                <c:pt idx="32022">
                  <c:v>5.3704133961445013</c:v>
                </c:pt>
                <c:pt idx="32023">
                  <c:v>5.3704133961445013</c:v>
                </c:pt>
                <c:pt idx="32024">
                  <c:v>7.0782108321944053</c:v>
                </c:pt>
                <c:pt idx="32025">
                  <c:v>15.266911112585552</c:v>
                </c:pt>
                <c:pt idx="32026">
                  <c:v>17.543926913256904</c:v>
                </c:pt>
                <c:pt idx="32027">
                  <c:v>9.1800653901633744</c:v>
                </c:pt>
                <c:pt idx="32028">
                  <c:v>3.2685129213414785</c:v>
                </c:pt>
                <c:pt idx="32029">
                  <c:v>0.20323135127962177</c:v>
                </c:pt>
                <c:pt idx="32030">
                  <c:v>6.5841720999673763</c:v>
                </c:pt>
                <c:pt idx="32031">
                  <c:v>11.094513833708971</c:v>
                </c:pt>
                <c:pt idx="32032">
                  <c:v>11.53241464462322</c:v>
                </c:pt>
                <c:pt idx="32033">
                  <c:v>11.313468256889076</c:v>
                </c:pt>
                <c:pt idx="32034">
                  <c:v>10.393880342107964</c:v>
                </c:pt>
                <c:pt idx="32035">
                  <c:v>10.35008716163024</c:v>
                </c:pt>
                <c:pt idx="32036">
                  <c:v>5.0077438740629807</c:v>
                </c:pt>
                <c:pt idx="32037">
                  <c:v>2.3365664906750947</c:v>
                </c:pt>
                <c:pt idx="32038">
                  <c:v>2.8743972554589949</c:v>
                </c:pt>
                <c:pt idx="32039">
                  <c:v>3.9253532324647629</c:v>
                </c:pt>
                <c:pt idx="32040">
                  <c:v>2.7430291932343382</c:v>
                </c:pt>
                <c:pt idx="32041">
                  <c:v>2.0423957016333305</c:v>
                </c:pt>
                <c:pt idx="32042">
                  <c:v>0.14709101933305341</c:v>
                </c:pt>
                <c:pt idx="32043">
                  <c:v>2.6554543114874045</c:v>
                </c:pt>
                <c:pt idx="32044">
                  <c:v>0.27845908155771026</c:v>
                </c:pt>
                <c:pt idx="32045">
                  <c:v>6.9782877658498599</c:v>
                </c:pt>
                <c:pt idx="32046">
                  <c:v>9.5618787882823</c:v>
                </c:pt>
                <c:pt idx="32047">
                  <c:v>10.131144217658651</c:v>
                </c:pt>
                <c:pt idx="32048">
                  <c:v>8.0292322636471134</c:v>
                </c:pt>
                <c:pt idx="32049">
                  <c:v>5.533227602170121</c:v>
                </c:pt>
                <c:pt idx="32050">
                  <c:v>4.1319491397595938</c:v>
                </c:pt>
                <c:pt idx="32051">
                  <c:v>3.8815600519870395</c:v>
                </c:pt>
                <c:pt idx="32052">
                  <c:v>10.887940884831167</c:v>
                </c:pt>
                <c:pt idx="32053">
                  <c:v>20.871979045393612</c:v>
                </c:pt>
                <c:pt idx="32054">
                  <c:v>29.717512749382934</c:v>
                </c:pt>
                <c:pt idx="32055">
                  <c:v>26.564633339157119</c:v>
                </c:pt>
                <c:pt idx="32056">
                  <c:v>6.8592667403019627</c:v>
                </c:pt>
                <c:pt idx="32057">
                  <c:v>0.84772462572614615</c:v>
                </c:pt>
                <c:pt idx="32058">
                  <c:v>0.93529950747307955</c:v>
                </c:pt>
                <c:pt idx="32059">
                  <c:v>5.1391119362876374</c:v>
                </c:pt>
                <c:pt idx="32060">
                  <c:v>0.27845908155771026</c:v>
                </c:pt>
                <c:pt idx="32061">
                  <c:v>0.33459941350427863</c:v>
                </c:pt>
                <c:pt idx="32062">
                  <c:v>4.307110382461973</c:v>
                </c:pt>
                <c:pt idx="32063">
                  <c:v>11.7075758873256</c:v>
                </c:pt>
                <c:pt idx="32064">
                  <c:v>9.9121897944785466</c:v>
                </c:pt>
                <c:pt idx="32065">
                  <c:v>8.2481866868272178</c:v>
                </c:pt>
                <c:pt idx="32066">
                  <c:v>6.102493031546472</c:v>
                </c:pt>
                <c:pt idx="32067">
                  <c:v>3.8692130153102799</c:v>
                </c:pt>
                <c:pt idx="32068">
                  <c:v>10.218719099405584</c:v>
                </c:pt>
                <c:pt idx="32069">
                  <c:v>16.699585210279587</c:v>
                </c:pt>
                <c:pt idx="32070">
                  <c:v>5.8835386083663694</c:v>
                </c:pt>
                <c:pt idx="32071">
                  <c:v>2.4678886360656986</c:v>
                </c:pt>
                <c:pt idx="32072">
                  <c:v>6.1900679132934053</c:v>
                </c:pt>
                <c:pt idx="32073">
                  <c:v>2.9496296922125733</c:v>
                </c:pt>
                <c:pt idx="32074">
                  <c:v>3.2561567012979085</c:v>
                </c:pt>
                <c:pt idx="32075">
                  <c:v>2.6868912719215579</c:v>
                </c:pt>
                <c:pt idx="32076">
                  <c:v>4.4508254813633901</c:v>
                </c:pt>
                <c:pt idx="32077">
                  <c:v>4.1005144751671425</c:v>
                </c:pt>
                <c:pt idx="32078">
                  <c:v>4.4946186618411144</c:v>
                </c:pt>
                <c:pt idx="32079">
                  <c:v>3.3998809835661357</c:v>
                </c:pt>
                <c:pt idx="32080">
                  <c:v>2.8182604820670658</c:v>
                </c:pt>
                <c:pt idx="32081">
                  <c:v>1.7796595771840169</c:v>
                </c:pt>
                <c:pt idx="32082">
                  <c:v>2.8743972554589949</c:v>
                </c:pt>
                <c:pt idx="32083">
                  <c:v>6.4213693731502692</c:v>
                </c:pt>
                <c:pt idx="32084">
                  <c:v>3.9691464129424863</c:v>
                </c:pt>
                <c:pt idx="32085">
                  <c:v>4.8011479667681503</c:v>
                </c:pt>
                <c:pt idx="32086">
                  <c:v>5.5893678193246057</c:v>
                </c:pt>
                <c:pt idx="32087">
                  <c:v>3.8377783507178291</c:v>
                </c:pt>
                <c:pt idx="32088">
                  <c:v>10.537595441009382</c:v>
                </c:pt>
                <c:pt idx="32089">
                  <c:v>12.639549868092415</c:v>
                </c:pt>
                <c:pt idx="32090">
                  <c:v>8.6108562089087393</c:v>
                </c:pt>
                <c:pt idx="32091">
                  <c:v>2.6116611310096816</c:v>
                </c:pt>
                <c:pt idx="32092">
                  <c:v>0.58498838648474727</c:v>
                </c:pt>
                <c:pt idx="32093">
                  <c:v>0.37839259398200198</c:v>
                </c:pt>
                <c:pt idx="32094">
                  <c:v>0.50976065620665878</c:v>
                </c:pt>
                <c:pt idx="32095">
                  <c:v>2.5240862492627478</c:v>
                </c:pt>
                <c:pt idx="32096">
                  <c:v>2.0300452211940168</c:v>
                </c:pt>
                <c:pt idx="32097">
                  <c:v>4.7888009300913907</c:v>
                </c:pt>
                <c:pt idx="32098">
                  <c:v>5.0515370545407041</c:v>
                </c:pt>
                <c:pt idx="32099">
                  <c:v>5.4018480607369508</c:v>
                </c:pt>
                <c:pt idx="32100">
                  <c:v>6.7155401621920321</c:v>
                </c:pt>
                <c:pt idx="32101">
                  <c:v>3.3437361747282472</c:v>
                </c:pt>
                <c:pt idx="32102">
                  <c:v>4.1319491397595938</c:v>
                </c:pt>
                <c:pt idx="32103">
                  <c:v>1.5045695285328353</c:v>
                </c:pt>
                <c:pt idx="32104">
                  <c:v>3.9567878970572132</c:v>
                </c:pt>
                <c:pt idx="32105">
                  <c:v>2.7744707453518962</c:v>
                </c:pt>
                <c:pt idx="32106">
                  <c:v>1.3732003183873274</c:v>
                </c:pt>
                <c:pt idx="32107">
                  <c:v>1.1104607501754598</c:v>
                </c:pt>
                <c:pt idx="32108">
                  <c:v>1.8234527576617403</c:v>
                </c:pt>
                <c:pt idx="32109">
                  <c:v>3.2561567012979085</c:v>
                </c:pt>
                <c:pt idx="32110">
                  <c:v>4.876375811838324</c:v>
                </c:pt>
                <c:pt idx="32111">
                  <c:v>8.7736589357258445</c:v>
                </c:pt>
                <c:pt idx="32112">
                  <c:v>11.838943949550258</c:v>
                </c:pt>
                <c:pt idx="32113">
                  <c:v>1.5045695285328353</c:v>
                </c:pt>
                <c:pt idx="32114">
                  <c:v>1.1666009673299429</c:v>
                </c:pt>
                <c:pt idx="32115">
                  <c:v>2.5117392125859879</c:v>
                </c:pt>
                <c:pt idx="32116">
                  <c:v>3.2685129213414785</c:v>
                </c:pt>
                <c:pt idx="32117">
                  <c:v>11.325757897523268</c:v>
                </c:pt>
                <c:pt idx="32118">
                  <c:v>13.734207191907801</c:v>
                </c:pt>
                <c:pt idx="32119">
                  <c:v>2.5240862492627478</c:v>
                </c:pt>
                <c:pt idx="32120">
                  <c:v>2.0861888821110539</c:v>
                </c:pt>
                <c:pt idx="32121">
                  <c:v>3.4436626848353455</c:v>
                </c:pt>
                <c:pt idx="32122">
                  <c:v>13.559034469996908</c:v>
                </c:pt>
                <c:pt idx="32123">
                  <c:v>15.529670195451892</c:v>
                </c:pt>
                <c:pt idx="32124">
                  <c:v>9.7494341324163436</c:v>
                </c:pt>
                <c:pt idx="32125">
                  <c:v>2.1299820625887773</c:v>
                </c:pt>
                <c:pt idx="32126">
                  <c:v>1.2418288124001164</c:v>
                </c:pt>
                <c:pt idx="32127">
                  <c:v>5.9273317888440928</c:v>
                </c:pt>
                <c:pt idx="32128">
                  <c:v>9.605660489551509</c:v>
                </c:pt>
                <c:pt idx="32129">
                  <c:v>11.138307014186694</c:v>
                </c:pt>
                <c:pt idx="32130">
                  <c:v>7.7664961391978009</c:v>
                </c:pt>
                <c:pt idx="32131">
                  <c:v>8.2043935063494935</c:v>
                </c:pt>
                <c:pt idx="32132">
                  <c:v>8.8612338174727778</c:v>
                </c:pt>
                <c:pt idx="32133">
                  <c:v>7.9854505623779044</c:v>
                </c:pt>
                <c:pt idx="32134">
                  <c:v>7.5913348964954208</c:v>
                </c:pt>
                <c:pt idx="32135">
                  <c:v>2.7744707453518962</c:v>
                </c:pt>
                <c:pt idx="32136">
                  <c:v>0.32225226203543356</c:v>
                </c:pt>
                <c:pt idx="32137">
                  <c:v>1.4731302722569799</c:v>
                </c:pt>
                <c:pt idx="32138">
                  <c:v>3.2247197408637551</c:v>
                </c:pt>
                <c:pt idx="32139">
                  <c:v>2.3927181870380907</c:v>
                </c:pt>
                <c:pt idx="32140">
                  <c:v>3.0933516786390984</c:v>
                </c:pt>
                <c:pt idx="32141">
                  <c:v>4.3632505996164559</c:v>
                </c:pt>
                <c:pt idx="32142">
                  <c:v>5.5455746388468814</c:v>
                </c:pt>
                <c:pt idx="32143">
                  <c:v>1.8986760110485084</c:v>
                </c:pt>
                <c:pt idx="32144">
                  <c:v>3.4751053848737556</c:v>
                </c:pt>
                <c:pt idx="32145">
                  <c:v>11.576207825100942</c:v>
                </c:pt>
                <c:pt idx="32146">
                  <c:v>14.947972783255784</c:v>
                </c:pt>
                <c:pt idx="32147">
                  <c:v>12.758531864331365</c:v>
                </c:pt>
                <c:pt idx="32148">
                  <c:v>1.5921490019631743</c:v>
                </c:pt>
                <c:pt idx="32149">
                  <c:v>9.3115011797182596</c:v>
                </c:pt>
                <c:pt idx="32150">
                  <c:v>14.391047503031086</c:v>
                </c:pt>
                <c:pt idx="32151">
                  <c:v>17.543926913256904</c:v>
                </c:pt>
                <c:pt idx="32152">
                  <c:v>10.581447165450522</c:v>
                </c:pt>
                <c:pt idx="32153">
                  <c:v>5.1514704521729113</c:v>
                </c:pt>
                <c:pt idx="32154">
                  <c:v>14.566220224941977</c:v>
                </c:pt>
                <c:pt idx="32155">
                  <c:v>25.294688501345707</c:v>
                </c:pt>
                <c:pt idx="32156">
                  <c:v>15.529670195451892</c:v>
                </c:pt>
                <c:pt idx="32157">
                  <c:v>9.5304108339851599</c:v>
                </c:pt>
                <c:pt idx="32158">
                  <c:v>2.261350124813434</c:v>
                </c:pt>
                <c:pt idx="32159">
                  <c:v>1.8548862743333394</c:v>
                </c:pt>
                <c:pt idx="32160">
                  <c:v>10.612823286079553</c:v>
                </c:pt>
                <c:pt idx="32161">
                  <c:v>10.569041584810345</c:v>
                </c:pt>
                <c:pt idx="32162">
                  <c:v>13.415372175454651</c:v>
                </c:pt>
                <c:pt idx="32163">
                  <c:v>13.371578994976929</c:v>
                </c:pt>
                <c:pt idx="32164">
                  <c:v>9.9997761554339935</c:v>
                </c:pt>
                <c:pt idx="32165">
                  <c:v>6.6717584609228222</c:v>
                </c:pt>
                <c:pt idx="32166">
                  <c:v>7.0658626475967932</c:v>
                </c:pt>
                <c:pt idx="32167">
                  <c:v>7.1096558280745166</c:v>
                </c:pt>
                <c:pt idx="32168">
                  <c:v>10.656616466557278</c:v>
                </c:pt>
                <c:pt idx="32169">
                  <c:v>12.101680073999569</c:v>
                </c:pt>
                <c:pt idx="32170">
                  <c:v>10.700409647035</c:v>
                </c:pt>
                <c:pt idx="32171">
                  <c:v>7.9416573819001819</c:v>
                </c:pt>
                <c:pt idx="32172">
                  <c:v>4.0443742580126596</c:v>
                </c:pt>
                <c:pt idx="32173">
                  <c:v>2.3365664906750947</c:v>
                </c:pt>
                <c:pt idx="32174">
                  <c:v>2.6868912719215579</c:v>
                </c:pt>
                <c:pt idx="32175">
                  <c:v>1.5045695285328353</c:v>
                </c:pt>
                <c:pt idx="32176">
                  <c:v>3.3998809835661357</c:v>
                </c:pt>
                <c:pt idx="32177">
                  <c:v>1.6044983344816368</c:v>
                </c:pt>
                <c:pt idx="32178">
                  <c:v>6.1148400682232324</c:v>
                </c:pt>
                <c:pt idx="32179">
                  <c:v>10.099663636232147</c:v>
                </c:pt>
                <c:pt idx="32180">
                  <c:v>7.2971641074536562</c:v>
                </c:pt>
                <c:pt idx="32181">
                  <c:v>6.7716803793465159</c:v>
                </c:pt>
                <c:pt idx="32182">
                  <c:v>5.895885645043129</c:v>
                </c:pt>
                <c:pt idx="32183">
                  <c:v>4.4070437800941802</c:v>
                </c:pt>
                <c:pt idx="32184">
                  <c:v>1.7796595771840169</c:v>
                </c:pt>
                <c:pt idx="32185">
                  <c:v>1.1666009673299429</c:v>
                </c:pt>
                <c:pt idx="32186">
                  <c:v>3.0057653176836516</c:v>
                </c:pt>
                <c:pt idx="32187">
                  <c:v>0.20323135127962177</c:v>
                </c:pt>
                <c:pt idx="32188">
                  <c:v>2.3489250065603677</c:v>
                </c:pt>
                <c:pt idx="32189">
                  <c:v>1.3732003183873274</c:v>
                </c:pt>
                <c:pt idx="32190">
                  <c:v>0.42217429525121219</c:v>
                </c:pt>
                <c:pt idx="32191">
                  <c:v>2.3489250065603677</c:v>
                </c:pt>
                <c:pt idx="32192">
                  <c:v>0.59733553795359229</c:v>
                </c:pt>
                <c:pt idx="32193">
                  <c:v>0.33459941350427863</c:v>
                </c:pt>
                <c:pt idx="32194">
                  <c:v>1.8986760110485084</c:v>
                </c:pt>
                <c:pt idx="32195">
                  <c:v>5.1829051167653617</c:v>
                </c:pt>
                <c:pt idx="32196">
                  <c:v>4.876375811838324</c:v>
                </c:pt>
                <c:pt idx="32197">
                  <c:v>5.1391119362876374</c:v>
                </c:pt>
                <c:pt idx="32198">
                  <c:v>1.5921490019631743</c:v>
                </c:pt>
                <c:pt idx="32199">
                  <c:v>0.46596747572893543</c:v>
                </c:pt>
                <c:pt idx="32200">
                  <c:v>0.86007166240290611</c:v>
                </c:pt>
                <c:pt idx="32201">
                  <c:v>3.2247197408637551</c:v>
                </c:pt>
                <c:pt idx="32202">
                  <c:v>9.1800653901633744</c:v>
                </c:pt>
                <c:pt idx="32203">
                  <c:v>15.223060536065262</c:v>
                </c:pt>
                <c:pt idx="32204">
                  <c:v>8.8297991528803284</c:v>
                </c:pt>
                <c:pt idx="32205">
                  <c:v>5.8083107632961948</c:v>
                </c:pt>
                <c:pt idx="32206">
                  <c:v>0.14709101933305341</c:v>
                </c:pt>
                <c:pt idx="32207">
                  <c:v>3.2123681125035901</c:v>
                </c:pt>
                <c:pt idx="32208">
                  <c:v>5.7083773656639885</c:v>
                </c:pt>
                <c:pt idx="32209">
                  <c:v>8.160600325871771</c:v>
                </c:pt>
                <c:pt idx="32210">
                  <c:v>5.1829051167653617</c:v>
                </c:pt>
                <c:pt idx="32211">
                  <c:v>5.0515370545407041</c:v>
                </c:pt>
                <c:pt idx="32212">
                  <c:v>5.4018480607369508</c:v>
                </c:pt>
                <c:pt idx="32213">
                  <c:v>12.101680073999569</c:v>
                </c:pt>
                <c:pt idx="32214">
                  <c:v>17.969530048090999</c:v>
                </c:pt>
                <c:pt idx="32215">
                  <c:v>12.276841316701951</c:v>
                </c:pt>
                <c:pt idx="32216">
                  <c:v>2.8070154494075697E-2</c:v>
                </c:pt>
                <c:pt idx="32217">
                  <c:v>0.77249678065597249</c:v>
                </c:pt>
                <c:pt idx="32218">
                  <c:v>2.730681008636727</c:v>
                </c:pt>
                <c:pt idx="32219">
                  <c:v>3.9567878970572132</c:v>
                </c:pt>
                <c:pt idx="32220">
                  <c:v>1.0790259707909244</c:v>
                </c:pt>
                <c:pt idx="32221">
                  <c:v>12.639549868092415</c:v>
                </c:pt>
                <c:pt idx="32222">
                  <c:v>20.43404724061638</c:v>
                </c:pt>
                <c:pt idx="32223">
                  <c:v>10.537595441009382</c:v>
                </c:pt>
                <c:pt idx="32224">
                  <c:v>9.355238112074268</c:v>
                </c:pt>
                <c:pt idx="32225">
                  <c:v>11.938858980448842</c:v>
                </c:pt>
                <c:pt idx="32226">
                  <c:v>11.807536835058237</c:v>
                </c:pt>
                <c:pt idx="32227">
                  <c:v>1.0790259707909244</c:v>
                </c:pt>
                <c:pt idx="32228">
                  <c:v>2.7744707453518962</c:v>
                </c:pt>
                <c:pt idx="32229">
                  <c:v>5.6645956643947786</c:v>
                </c:pt>
                <c:pt idx="32230">
                  <c:v>15.955158538200855</c:v>
                </c:pt>
                <c:pt idx="32231">
                  <c:v>16.655849425844426</c:v>
                </c:pt>
                <c:pt idx="32232">
                  <c:v>13.546740237679309</c:v>
                </c:pt>
                <c:pt idx="32233">
                  <c:v>2.862050218782235</c:v>
                </c:pt>
                <c:pt idx="32234">
                  <c:v>1.7796595771840169</c:v>
                </c:pt>
                <c:pt idx="32235">
                  <c:v>3.0933516786390984</c:v>
                </c:pt>
                <c:pt idx="32236">
                  <c:v>1.5483592652480049</c:v>
                </c:pt>
                <c:pt idx="32237">
                  <c:v>1.5921490019631743</c:v>
                </c:pt>
                <c:pt idx="32238">
                  <c:v>0.97909268795080273</c:v>
                </c:pt>
                <c:pt idx="32239">
                  <c:v>1.198035631922393</c:v>
                </c:pt>
                <c:pt idx="32240">
                  <c:v>0.72870360017824909</c:v>
                </c:pt>
                <c:pt idx="32241">
                  <c:v>4.1880893569140767</c:v>
                </c:pt>
                <c:pt idx="32242">
                  <c:v>1.9862554844788474</c:v>
                </c:pt>
                <c:pt idx="32243">
                  <c:v>0.11564499032417513</c:v>
                </c:pt>
                <c:pt idx="32244">
                  <c:v>1.8986760110485084</c:v>
                </c:pt>
                <c:pt idx="32245">
                  <c:v>3.2561567012979085</c:v>
                </c:pt>
                <c:pt idx="32246">
                  <c:v>2.0861888821110539</c:v>
                </c:pt>
                <c:pt idx="32247">
                  <c:v>3.0057653176836516</c:v>
                </c:pt>
                <c:pt idx="32248">
                  <c:v>1.8548862743333394</c:v>
                </c:pt>
                <c:pt idx="32249">
                  <c:v>1.5921490019631743</c:v>
                </c:pt>
                <c:pt idx="32250">
                  <c:v>7.3847389892005904</c:v>
                </c:pt>
                <c:pt idx="32251">
                  <c:v>1.2103941478076663</c:v>
                </c:pt>
                <c:pt idx="32252">
                  <c:v>5.6208024839170543</c:v>
                </c:pt>
                <c:pt idx="32253">
                  <c:v>2.0861888821110539</c:v>
                </c:pt>
                <c:pt idx="32254">
                  <c:v>16.098924145619726</c:v>
                </c:pt>
                <c:pt idx="32255">
                  <c:v>17.938008141513848</c:v>
                </c:pt>
                <c:pt idx="32256">
                  <c:v>18.901458112023757</c:v>
                </c:pt>
                <c:pt idx="32257">
                  <c:v>7.0782108321944053</c:v>
                </c:pt>
                <c:pt idx="32258">
                  <c:v>2.9181904359367183</c:v>
                </c:pt>
                <c:pt idx="32259">
                  <c:v>3.9567878970572132</c:v>
                </c:pt>
                <c:pt idx="32260">
                  <c:v>8.160600325871771</c:v>
                </c:pt>
                <c:pt idx="32261">
                  <c:v>8.5547159917542537</c:v>
                </c:pt>
                <c:pt idx="32262">
                  <c:v>8.9488201784282246</c:v>
                </c:pt>
                <c:pt idx="32263">
                  <c:v>10.831777709259658</c:v>
                </c:pt>
                <c:pt idx="32264">
                  <c:v>9.0363950601751597</c:v>
                </c:pt>
                <c:pt idx="32265">
                  <c:v>9.3429243651021974</c:v>
                </c:pt>
                <c:pt idx="32266">
                  <c:v>10.963145771484314</c:v>
                </c:pt>
                <c:pt idx="32267">
                  <c:v>9.8684080932093377</c:v>
                </c:pt>
                <c:pt idx="32268">
                  <c:v>9.0801882406528804</c:v>
                </c:pt>
                <c:pt idx="32269">
                  <c:v>7.8540710209447333</c:v>
                </c:pt>
                <c:pt idx="32270">
                  <c:v>4.4384784446866306</c:v>
                </c:pt>
                <c:pt idx="32271">
                  <c:v>1.0228858684285262</c:v>
                </c:pt>
                <c:pt idx="32272">
                  <c:v>1.5723025983647637E-2</c:v>
                </c:pt>
                <c:pt idx="32273">
                  <c:v>0.76014974397921253</c:v>
                </c:pt>
                <c:pt idx="32274">
                  <c:v>4.9763092094705303</c:v>
                </c:pt>
                <c:pt idx="32275">
                  <c:v>0.27845908155771026</c:v>
                </c:pt>
                <c:pt idx="32276">
                  <c:v>0.49740202552930057</c:v>
                </c:pt>
                <c:pt idx="32277">
                  <c:v>2.2175569443357106</c:v>
                </c:pt>
                <c:pt idx="32278">
                  <c:v>1.6797273274726614</c:v>
                </c:pt>
                <c:pt idx="32279">
                  <c:v>4.4070437800941802</c:v>
                </c:pt>
                <c:pt idx="32280">
                  <c:v>13.865644129383536</c:v>
                </c:pt>
                <c:pt idx="32281">
                  <c:v>14.522484440506823</c:v>
                </c:pt>
                <c:pt idx="32282">
                  <c:v>15.398233257976157</c:v>
                </c:pt>
                <c:pt idx="32283">
                  <c:v>11.50092717567161</c:v>
                </c:pt>
                <c:pt idx="32284">
                  <c:v>2.3489250065603677</c:v>
                </c:pt>
                <c:pt idx="32285">
                  <c:v>5.6331495205938147</c:v>
                </c:pt>
                <c:pt idx="32286">
                  <c:v>1.8110965376181696</c:v>
                </c:pt>
                <c:pt idx="32287">
                  <c:v>6.4090108572649962</c:v>
                </c:pt>
                <c:pt idx="32288">
                  <c:v>8.3357615685741511</c:v>
                </c:pt>
                <c:pt idx="32289">
                  <c:v>10.306305460361029</c:v>
                </c:pt>
                <c:pt idx="32290">
                  <c:v>5.4018480607369508</c:v>
                </c:pt>
                <c:pt idx="32291">
                  <c:v>5.0077438740629807</c:v>
                </c:pt>
                <c:pt idx="32292">
                  <c:v>5.8835386083663694</c:v>
                </c:pt>
                <c:pt idx="32293">
                  <c:v>9.3429243651021974</c:v>
                </c:pt>
                <c:pt idx="32294">
                  <c:v>4.482271625164354</c:v>
                </c:pt>
                <c:pt idx="32295">
                  <c:v>3.9253532324647629</c:v>
                </c:pt>
                <c:pt idx="32296">
                  <c:v>16.142659930054887</c:v>
                </c:pt>
                <c:pt idx="32297">
                  <c:v>15.617256556407339</c:v>
                </c:pt>
                <c:pt idx="32298">
                  <c:v>0.77249678065597249</c:v>
                </c:pt>
                <c:pt idx="32299">
                  <c:v>0.90386484288062929</c:v>
                </c:pt>
                <c:pt idx="32300">
                  <c:v>0.62877020254604254</c:v>
                </c:pt>
                <c:pt idx="32301">
                  <c:v>4.9763092094705303</c:v>
                </c:pt>
                <c:pt idx="32302">
                  <c:v>13.164953241739962</c:v>
                </c:pt>
                <c:pt idx="32303">
                  <c:v>14.916565668763765</c:v>
                </c:pt>
                <c:pt idx="32304">
                  <c:v>18.989044472979206</c:v>
                </c:pt>
                <c:pt idx="32305">
                  <c:v>2.7430291932343382</c:v>
                </c:pt>
                <c:pt idx="32306">
                  <c:v>8.9926133589059489</c:v>
                </c:pt>
                <c:pt idx="32307">
                  <c:v>11.094513833708971</c:v>
                </c:pt>
                <c:pt idx="32308">
                  <c:v>12.495784260673542</c:v>
                </c:pt>
                <c:pt idx="32309">
                  <c:v>13.196429231483062</c:v>
                </c:pt>
                <c:pt idx="32310">
                  <c:v>11.970312011774913</c:v>
                </c:pt>
                <c:pt idx="32311">
                  <c:v>14.597742131519128</c:v>
                </c:pt>
                <c:pt idx="32312">
                  <c:v>17.575448819834051</c:v>
                </c:pt>
                <c:pt idx="32313">
                  <c:v>20.990972520841076</c:v>
                </c:pt>
                <c:pt idx="32314">
                  <c:v>18.276024915392494</c:v>
                </c:pt>
                <c:pt idx="32315">
                  <c:v>8.9050269979505021</c:v>
                </c:pt>
                <c:pt idx="32316">
                  <c:v>0.71635656350148913</c:v>
                </c:pt>
                <c:pt idx="32317">
                  <c:v>2.5678679505319582</c:v>
                </c:pt>
                <c:pt idx="32318">
                  <c:v>6.9906348025266203</c:v>
                </c:pt>
                <c:pt idx="32319">
                  <c:v>4.5822050227965603</c:v>
                </c:pt>
                <c:pt idx="32320">
                  <c:v>5.9396788255208524</c:v>
                </c:pt>
                <c:pt idx="32321">
                  <c:v>8.3919029336494848</c:v>
                </c:pt>
                <c:pt idx="32322">
                  <c:v>2.9181904359367183</c:v>
                </c:pt>
                <c:pt idx="32323">
                  <c:v>2.2489939047698639</c:v>
                </c:pt>
                <c:pt idx="32324">
                  <c:v>3.3998809835661357</c:v>
                </c:pt>
                <c:pt idx="32325">
                  <c:v>8.8297991528803284</c:v>
                </c:pt>
                <c:pt idx="32326">
                  <c:v>8.6984310906556708</c:v>
                </c:pt>
                <c:pt idx="32327">
                  <c:v>7.7350626225262022</c:v>
                </c:pt>
                <c:pt idx="32328">
                  <c:v>8.6108562089087393</c:v>
                </c:pt>
                <c:pt idx="32329">
                  <c:v>3.9691464129424863</c:v>
                </c:pt>
                <c:pt idx="32330">
                  <c:v>1.5607051540039136</c:v>
                </c:pt>
                <c:pt idx="32331">
                  <c:v>4.1319491397595938</c:v>
                </c:pt>
                <c:pt idx="32332">
                  <c:v>5.3142731789900175</c:v>
                </c:pt>
                <c:pt idx="32333">
                  <c:v>5.2704799985122941</c:v>
                </c:pt>
                <c:pt idx="32334">
                  <c:v>1.8548862743333394</c:v>
                </c:pt>
                <c:pt idx="32335">
                  <c:v>2.3489250065603677</c:v>
                </c:pt>
                <c:pt idx="32336">
                  <c:v>2.6992474919651279</c:v>
                </c:pt>
                <c:pt idx="32337">
                  <c:v>0.86007166240290611</c:v>
                </c:pt>
                <c:pt idx="32338">
                  <c:v>2.0861888821110539</c:v>
                </c:pt>
                <c:pt idx="32339">
                  <c:v>5.1514704521729113</c:v>
                </c:pt>
                <c:pt idx="32340">
                  <c:v>6.7716803793465159</c:v>
                </c:pt>
                <c:pt idx="32341">
                  <c:v>5.282838514397568</c:v>
                </c:pt>
                <c:pt idx="32342">
                  <c:v>1.5607051540039136</c:v>
                </c:pt>
                <c:pt idx="32343">
                  <c:v>1.5045695285328353</c:v>
                </c:pt>
                <c:pt idx="32344">
                  <c:v>7.54755319522621</c:v>
                </c:pt>
                <c:pt idx="32345">
                  <c:v>8.7736589357258445</c:v>
                </c:pt>
                <c:pt idx="32346">
                  <c:v>1.8986760110485084</c:v>
                </c:pt>
                <c:pt idx="32347">
                  <c:v>11.970312011774913</c:v>
                </c:pt>
                <c:pt idx="32348">
                  <c:v>13.634326598634756</c:v>
                </c:pt>
                <c:pt idx="32349">
                  <c:v>11.751369067803322</c:v>
                </c:pt>
                <c:pt idx="32350">
                  <c:v>2.2052041680546943</c:v>
                </c:pt>
                <c:pt idx="32351">
                  <c:v>18.33220416185592</c:v>
                </c:pt>
                <c:pt idx="32352">
                  <c:v>31.425274599886443</c:v>
                </c:pt>
                <c:pt idx="32353">
                  <c:v>32.038379126574576</c:v>
                </c:pt>
                <c:pt idx="32354">
                  <c:v>19.470712062191598</c:v>
                </c:pt>
                <c:pt idx="32355">
                  <c:v>0.24702453175734512</c:v>
                </c:pt>
                <c:pt idx="32356">
                  <c:v>3.6064768908609657</c:v>
                </c:pt>
                <c:pt idx="32357">
                  <c:v>5.0953302350184275</c:v>
                </c:pt>
                <c:pt idx="32358">
                  <c:v>16.87475793219048</c:v>
                </c:pt>
                <c:pt idx="32359">
                  <c:v>18.100852193481597</c:v>
                </c:pt>
                <c:pt idx="32360">
                  <c:v>17.268839160447424</c:v>
                </c:pt>
                <c:pt idx="32361">
                  <c:v>19.808614043985113</c:v>
                </c:pt>
                <c:pt idx="32362">
                  <c:v>15.385904588033018</c:v>
                </c:pt>
                <c:pt idx="32363">
                  <c:v>7.4599668342707632</c:v>
                </c:pt>
                <c:pt idx="32364">
                  <c:v>5.7083773656639885</c:v>
                </c:pt>
                <c:pt idx="32365">
                  <c:v>5.7959637266194344</c:v>
                </c:pt>
                <c:pt idx="32366">
                  <c:v>5.2266982972430851</c:v>
                </c:pt>
                <c:pt idx="32367">
                  <c:v>1.3417622100323232</c:v>
                </c:pt>
                <c:pt idx="32368">
                  <c:v>12.201618063315181</c:v>
                </c:pt>
                <c:pt idx="32369">
                  <c:v>9.7494341324163436</c:v>
                </c:pt>
                <c:pt idx="32370">
                  <c:v>5.0638840912174636</c:v>
                </c:pt>
                <c:pt idx="32371">
                  <c:v>2.2489939047698639</c:v>
                </c:pt>
                <c:pt idx="32372">
                  <c:v>3.8254198348325561</c:v>
                </c:pt>
                <c:pt idx="32373">
                  <c:v>3.7501919897623823</c:v>
                </c:pt>
                <c:pt idx="32374">
                  <c:v>3.5750422262685162</c:v>
                </c:pt>
                <c:pt idx="32375">
                  <c:v>1.1666009673299429</c:v>
                </c:pt>
                <c:pt idx="32376">
                  <c:v>0.89151780620386945</c:v>
                </c:pt>
                <c:pt idx="32377">
                  <c:v>0.94765802335835259</c:v>
                </c:pt>
                <c:pt idx="32378">
                  <c:v>0.49740202552930057</c:v>
                </c:pt>
                <c:pt idx="32379">
                  <c:v>0.84772462572614615</c:v>
                </c:pt>
                <c:pt idx="32380">
                  <c:v>0.58498838648474727</c:v>
                </c:pt>
                <c:pt idx="32381">
                  <c:v>1.4293370917792565</c:v>
                </c:pt>
                <c:pt idx="32382">
                  <c:v>1.035232790313201</c:v>
                </c:pt>
                <c:pt idx="32383">
                  <c:v>0.93529950747307955</c:v>
                </c:pt>
                <c:pt idx="32384">
                  <c:v>5.9504715773649297E-2</c:v>
                </c:pt>
                <c:pt idx="32385">
                  <c:v>4.876375811838324</c:v>
                </c:pt>
                <c:pt idx="32386">
                  <c:v>3.8254198348325561</c:v>
                </c:pt>
                <c:pt idx="32387">
                  <c:v>2.3804170671953835</c:v>
                </c:pt>
                <c:pt idx="32388">
                  <c:v>2.8743972554589949</c:v>
                </c:pt>
                <c:pt idx="32389">
                  <c:v>6.3775761926725458</c:v>
                </c:pt>
                <c:pt idx="32390">
                  <c:v>16.930937178653906</c:v>
                </c:pt>
                <c:pt idx="32391">
                  <c:v>21.178473912695111</c:v>
                </c:pt>
                <c:pt idx="32392">
                  <c:v>18.813871751068316</c:v>
                </c:pt>
                <c:pt idx="32393">
                  <c:v>5.3704133961445013</c:v>
                </c:pt>
                <c:pt idx="32394">
                  <c:v>4.2633172019842496</c:v>
                </c:pt>
                <c:pt idx="32395">
                  <c:v>5.1391119362876374</c:v>
                </c:pt>
                <c:pt idx="32396">
                  <c:v>9.9121897944785466</c:v>
                </c:pt>
                <c:pt idx="32397">
                  <c:v>17.049930654101374</c:v>
                </c:pt>
                <c:pt idx="32398">
                  <c:v>15.079409720731521</c:v>
                </c:pt>
                <c:pt idx="32399">
                  <c:v>8.0730254441248377</c:v>
                </c:pt>
                <c:pt idx="32400">
                  <c:v>2.4678886360656986</c:v>
                </c:pt>
                <c:pt idx="32401">
                  <c:v>4.0005810775349362</c:v>
                </c:pt>
                <c:pt idx="32402">
                  <c:v>0.54119520600702387</c:v>
                </c:pt>
                <c:pt idx="32403">
                  <c:v>0.72870360017824909</c:v>
                </c:pt>
                <c:pt idx="32404">
                  <c:v>1.9548208198863972</c:v>
                </c:pt>
                <c:pt idx="32405">
                  <c:v>0.97909268795080273</c:v>
                </c:pt>
                <c:pt idx="32406">
                  <c:v>4.4384784446866306</c:v>
                </c:pt>
                <c:pt idx="32407">
                  <c:v>2.4678886360656986</c:v>
                </c:pt>
                <c:pt idx="32408">
                  <c:v>0.20323135127962177</c:v>
                </c:pt>
                <c:pt idx="32409">
                  <c:v>1.2979690295545998</c:v>
                </c:pt>
                <c:pt idx="32410">
                  <c:v>2.7744707453518962</c:v>
                </c:pt>
                <c:pt idx="32411">
                  <c:v>6.8907014048944131</c:v>
                </c:pt>
                <c:pt idx="32412">
                  <c:v>5.8835386083663694</c:v>
                </c:pt>
                <c:pt idx="32413">
                  <c:v>4.307110382461973</c:v>
                </c:pt>
                <c:pt idx="32414">
                  <c:v>5.7959637266194344</c:v>
                </c:pt>
                <c:pt idx="32415">
                  <c:v>8.9050269979505021</c:v>
                </c:pt>
                <c:pt idx="32416">
                  <c:v>6.4528040377427196</c:v>
                </c:pt>
                <c:pt idx="32417">
                  <c:v>1.2103941478076663</c:v>
                </c:pt>
                <c:pt idx="32418">
                  <c:v>23.148994846064959</c:v>
                </c:pt>
                <c:pt idx="32419">
                  <c:v>31.731769467187942</c:v>
                </c:pt>
                <c:pt idx="32420">
                  <c:v>17.938008141513848</c:v>
                </c:pt>
                <c:pt idx="32421">
                  <c:v>11.106849391177217</c:v>
                </c:pt>
                <c:pt idx="32422">
                  <c:v>7.2971641074536562</c:v>
                </c:pt>
                <c:pt idx="32423">
                  <c:v>6.9468427699697477</c:v>
                </c:pt>
                <c:pt idx="32424">
                  <c:v>3.6188239275377261</c:v>
                </c:pt>
                <c:pt idx="32425">
                  <c:v>5.0953302350184275</c:v>
                </c:pt>
                <c:pt idx="32426">
                  <c:v>12.364416198448884</c:v>
                </c:pt>
                <c:pt idx="32427">
                  <c:v>12.583370621628987</c:v>
                </c:pt>
                <c:pt idx="32428">
                  <c:v>4.0005810775349362</c:v>
                </c:pt>
                <c:pt idx="32429">
                  <c:v>2.8306155541897851</c:v>
                </c:pt>
                <c:pt idx="32430">
                  <c:v>10.306305460361029</c:v>
                </c:pt>
                <c:pt idx="32431">
                  <c:v>11.225881895933627</c:v>
                </c:pt>
                <c:pt idx="32432">
                  <c:v>13.371578994976929</c:v>
                </c:pt>
                <c:pt idx="32433">
                  <c:v>2.2927836414850331</c:v>
                </c:pt>
                <c:pt idx="32434">
                  <c:v>0.37839259398200198</c:v>
                </c:pt>
                <c:pt idx="32435">
                  <c:v>9.3429243651021974</c:v>
                </c:pt>
                <c:pt idx="32436">
                  <c:v>10.35008716163024</c:v>
                </c:pt>
                <c:pt idx="32437">
                  <c:v>7.7227029587200775</c:v>
                </c:pt>
                <c:pt idx="32438">
                  <c:v>6.9344945853721365</c:v>
                </c:pt>
                <c:pt idx="32439">
                  <c:v>3.6940517726078994</c:v>
                </c:pt>
                <c:pt idx="32440">
                  <c:v>7.2533709269759346</c:v>
                </c:pt>
                <c:pt idx="32441">
                  <c:v>15.792314486233099</c:v>
                </c:pt>
                <c:pt idx="32442">
                  <c:v>8.4356949662063592</c:v>
                </c:pt>
                <c:pt idx="32443">
                  <c:v>9.968341490841544</c:v>
                </c:pt>
                <c:pt idx="32444">
                  <c:v>7.3847389892005904</c:v>
                </c:pt>
                <c:pt idx="32445">
                  <c:v>3.3998809835661357</c:v>
                </c:pt>
                <c:pt idx="32446">
                  <c:v>13.734207191907801</c:v>
                </c:pt>
                <c:pt idx="32447">
                  <c:v>18.419790522811368</c:v>
                </c:pt>
                <c:pt idx="32448">
                  <c:v>3.4874558653130689</c:v>
                </c:pt>
                <c:pt idx="32449">
                  <c:v>5.3580663594677409</c:v>
                </c:pt>
                <c:pt idx="32450">
                  <c:v>6.3652291559957854</c:v>
                </c:pt>
                <c:pt idx="32451">
                  <c:v>3.6064768908609657</c:v>
                </c:pt>
                <c:pt idx="32452">
                  <c:v>4.0881559592818695</c:v>
                </c:pt>
                <c:pt idx="32453">
                  <c:v>8.0730254441248377</c:v>
                </c:pt>
                <c:pt idx="32454">
                  <c:v>9.0363950601751597</c:v>
                </c:pt>
                <c:pt idx="32455">
                  <c:v>6.8907014048944131</c:v>
                </c:pt>
                <c:pt idx="32456">
                  <c:v>4.876375811838324</c:v>
                </c:pt>
                <c:pt idx="32457">
                  <c:v>2.4241528516305415</c:v>
                </c:pt>
                <c:pt idx="32458">
                  <c:v>5.6645956643947786</c:v>
                </c:pt>
                <c:pt idx="32459">
                  <c:v>12.276841316701951</c:v>
                </c:pt>
                <c:pt idx="32460">
                  <c:v>5.2266982972430851</c:v>
                </c:pt>
                <c:pt idx="32461">
                  <c:v>4.6574328678667332</c:v>
                </c:pt>
                <c:pt idx="32462">
                  <c:v>9.9559829749562692</c:v>
                </c:pt>
                <c:pt idx="32463">
                  <c:v>5.6645956643947786</c:v>
                </c:pt>
                <c:pt idx="32464">
                  <c:v>8.1168186246025602</c:v>
                </c:pt>
                <c:pt idx="32465">
                  <c:v>2.9934194289277434</c:v>
                </c:pt>
                <c:pt idx="32466">
                  <c:v>1.1104607501754598</c:v>
                </c:pt>
                <c:pt idx="32467">
                  <c:v>0.58498838648474727</c:v>
                </c:pt>
                <c:pt idx="32468">
                  <c:v>7.3285987720461074</c:v>
                </c:pt>
                <c:pt idx="32469">
                  <c:v>0.76014974397921253</c:v>
                </c:pt>
                <c:pt idx="32470">
                  <c:v>16.361683228486068</c:v>
                </c:pt>
                <c:pt idx="32471">
                  <c:v>13.690471407472643</c:v>
                </c:pt>
                <c:pt idx="32472">
                  <c:v>12.814607797918177</c:v>
                </c:pt>
                <c:pt idx="32473">
                  <c:v>4.9763092094705303</c:v>
                </c:pt>
                <c:pt idx="32474">
                  <c:v>3.5750422262685162</c:v>
                </c:pt>
                <c:pt idx="32475">
                  <c:v>12.858458374438463</c:v>
                </c:pt>
                <c:pt idx="32476">
                  <c:v>18.59484845263713</c:v>
                </c:pt>
                <c:pt idx="32477">
                  <c:v>11.106849391177217</c:v>
                </c:pt>
                <c:pt idx="32478">
                  <c:v>6.6403123171218592</c:v>
                </c:pt>
                <c:pt idx="32479">
                  <c:v>2.3051318260826443</c:v>
                </c:pt>
                <c:pt idx="32480">
                  <c:v>12.727136229047861</c:v>
                </c:pt>
                <c:pt idx="32481">
                  <c:v>11.632364113147345</c:v>
                </c:pt>
                <c:pt idx="32482">
                  <c:v>0.67256338302376595</c:v>
                </c:pt>
                <c:pt idx="32483">
                  <c:v>3.3437361747282472</c:v>
                </c:pt>
                <c:pt idx="32484">
                  <c:v>2.862050218782235</c:v>
                </c:pt>
                <c:pt idx="32485">
                  <c:v>7.5913348964954208</c:v>
                </c:pt>
                <c:pt idx="32486">
                  <c:v>12.014105192252636</c:v>
                </c:pt>
                <c:pt idx="32487">
                  <c:v>13.634326598634756</c:v>
                </c:pt>
                <c:pt idx="32488">
                  <c:v>12.233048136224227</c:v>
                </c:pt>
                <c:pt idx="32489">
                  <c:v>11.444836319113731</c:v>
                </c:pt>
                <c:pt idx="32490">
                  <c:v>15.123145505166677</c:v>
                </c:pt>
                <c:pt idx="32491">
                  <c:v>13.678108299903965</c:v>
                </c:pt>
                <c:pt idx="32492">
                  <c:v>8.7736589357258445</c:v>
                </c:pt>
                <c:pt idx="32493">
                  <c:v>2.9058399554974046</c:v>
                </c:pt>
                <c:pt idx="32494">
                  <c:v>0.58498838648474727</c:v>
                </c:pt>
                <c:pt idx="32495">
                  <c:v>2.6868912719215579</c:v>
                </c:pt>
                <c:pt idx="32496">
                  <c:v>2.6868912719215579</c:v>
                </c:pt>
                <c:pt idx="32497">
                  <c:v>2.9496296922125733</c:v>
                </c:pt>
                <c:pt idx="32498">
                  <c:v>1.6359375907574925</c:v>
                </c:pt>
                <c:pt idx="32499">
                  <c:v>1.6359375907574925</c:v>
                </c:pt>
                <c:pt idx="32500">
                  <c:v>2.1299820625887773</c:v>
                </c:pt>
                <c:pt idx="32501">
                  <c:v>0.29080623302655528</c:v>
                </c:pt>
                <c:pt idx="32502">
                  <c:v>12.289204424270629</c:v>
                </c:pt>
                <c:pt idx="32503">
                  <c:v>11.282022113088113</c:v>
                </c:pt>
                <c:pt idx="32504">
                  <c:v>6.4651625536279917</c:v>
                </c:pt>
                <c:pt idx="32505">
                  <c:v>3.4436626848353455</c:v>
                </c:pt>
                <c:pt idx="32506">
                  <c:v>0.49740202552930057</c:v>
                </c:pt>
                <c:pt idx="32507">
                  <c:v>4.3946852642089071</c:v>
                </c:pt>
                <c:pt idx="32508">
                  <c:v>0.37839259398200198</c:v>
                </c:pt>
                <c:pt idx="32509">
                  <c:v>3.3437361747282472</c:v>
                </c:pt>
                <c:pt idx="32510">
                  <c:v>0.40982714378236712</c:v>
                </c:pt>
                <c:pt idx="32511">
                  <c:v>11.763686258537948</c:v>
                </c:pt>
                <c:pt idx="32512">
                  <c:v>27.703141239492794</c:v>
                </c:pt>
                <c:pt idx="32513">
                  <c:v>9.4428233251088631</c:v>
                </c:pt>
                <c:pt idx="32514">
                  <c:v>4.3946852642089071</c:v>
                </c:pt>
                <c:pt idx="32515">
                  <c:v>9.3867175455799181</c:v>
                </c:pt>
                <c:pt idx="32516">
                  <c:v>8.3357615685741511</c:v>
                </c:pt>
                <c:pt idx="32517">
                  <c:v>3.387525911443416</c:v>
                </c:pt>
                <c:pt idx="32518">
                  <c:v>2.862050218782235</c:v>
                </c:pt>
                <c:pt idx="32519">
                  <c:v>5.0515370545407041</c:v>
                </c:pt>
                <c:pt idx="32520">
                  <c:v>9.1239814211306065</c:v>
                </c:pt>
                <c:pt idx="32521">
                  <c:v>9.211556302877538</c:v>
                </c:pt>
                <c:pt idx="32522">
                  <c:v>1.9110276394086738</c:v>
                </c:pt>
                <c:pt idx="32523">
                  <c:v>1.5169234527347033</c:v>
                </c:pt>
                <c:pt idx="32524">
                  <c:v>8.3357615685741511</c:v>
                </c:pt>
                <c:pt idx="32525">
                  <c:v>10.35008716163024</c:v>
                </c:pt>
                <c:pt idx="32526">
                  <c:v>3.7816381335633462</c:v>
                </c:pt>
                <c:pt idx="32527">
                  <c:v>4.876375811838324</c:v>
                </c:pt>
                <c:pt idx="32528">
                  <c:v>1.9986025211556073</c:v>
                </c:pt>
                <c:pt idx="32529">
                  <c:v>15.091738390674658</c:v>
                </c:pt>
                <c:pt idx="32530">
                  <c:v>16.53674115831183</c:v>
                </c:pt>
                <c:pt idx="32531">
                  <c:v>10.099663636232147</c:v>
                </c:pt>
                <c:pt idx="32532">
                  <c:v>1.5607051540039136</c:v>
                </c:pt>
                <c:pt idx="32533">
                  <c:v>4.0881559592818695</c:v>
                </c:pt>
                <c:pt idx="32534">
                  <c:v>10.35008716163024</c:v>
                </c:pt>
                <c:pt idx="32535">
                  <c:v>10.262512279883307</c:v>
                </c:pt>
                <c:pt idx="32536">
                  <c:v>6.7155401621920321</c:v>
                </c:pt>
                <c:pt idx="32537">
                  <c:v>8.4233479295295979</c:v>
                </c:pt>
                <c:pt idx="32538">
                  <c:v>5.3142731789900175</c:v>
                </c:pt>
                <c:pt idx="32539">
                  <c:v>3.2999464380130772</c:v>
                </c:pt>
                <c:pt idx="32540">
                  <c:v>10.099663636232147</c:v>
                </c:pt>
                <c:pt idx="32541">
                  <c:v>17.719099635167794</c:v>
                </c:pt>
                <c:pt idx="32542">
                  <c:v>21.003301190784214</c:v>
                </c:pt>
                <c:pt idx="32543">
                  <c:v>18.638699029157419</c:v>
                </c:pt>
                <c:pt idx="32544">
                  <c:v>18.813871751068316</c:v>
                </c:pt>
                <c:pt idx="32545">
                  <c:v>6.1148400682232324</c:v>
                </c:pt>
                <c:pt idx="32546">
                  <c:v>5.4018480607369508</c:v>
                </c:pt>
                <c:pt idx="32547">
                  <c:v>10.218719099405584</c:v>
                </c:pt>
                <c:pt idx="32548">
                  <c:v>12.408209378926607</c:v>
                </c:pt>
                <c:pt idx="32549">
                  <c:v>6.2338610937711287</c:v>
                </c:pt>
                <c:pt idx="32550">
                  <c:v>6.5841720999673763</c:v>
                </c:pt>
                <c:pt idx="32551">
                  <c:v>7.9854505623779044</c:v>
                </c:pt>
                <c:pt idx="32552">
                  <c:v>12.101680073999569</c:v>
                </c:pt>
                <c:pt idx="32553">
                  <c:v>14.203546111177054</c:v>
                </c:pt>
                <c:pt idx="32554">
                  <c:v>9.0363950601751597</c:v>
                </c:pt>
                <c:pt idx="32555">
                  <c:v>4.307110382461973</c:v>
                </c:pt>
                <c:pt idx="32556">
                  <c:v>1.4607797918176659</c:v>
                </c:pt>
                <c:pt idx="32557">
                  <c:v>0.15943817080189851</c:v>
                </c:pt>
                <c:pt idx="32558">
                  <c:v>2.4802930687850244</c:v>
                </c:pt>
                <c:pt idx="32559">
                  <c:v>1.198035631922393</c:v>
                </c:pt>
                <c:pt idx="32560">
                  <c:v>2.3365664906750947</c:v>
                </c:pt>
                <c:pt idx="32561">
                  <c:v>1.0666675696977364</c:v>
                </c:pt>
                <c:pt idx="32562">
                  <c:v>0.46596747572893543</c:v>
                </c:pt>
                <c:pt idx="32563">
                  <c:v>3.0372091656429125</c:v>
                </c:pt>
                <c:pt idx="32564">
                  <c:v>0.93529950747307955</c:v>
                </c:pt>
                <c:pt idx="32565">
                  <c:v>3.0057653176836516</c:v>
                </c:pt>
                <c:pt idx="32566">
                  <c:v>0.67256338302376595</c:v>
                </c:pt>
                <c:pt idx="32567">
                  <c:v>0.11564499032417513</c:v>
                </c:pt>
                <c:pt idx="32568">
                  <c:v>1.5607051540039136</c:v>
                </c:pt>
                <c:pt idx="32569">
                  <c:v>7.3847389892005904</c:v>
                </c:pt>
                <c:pt idx="32570">
                  <c:v>19.38312570123615</c:v>
                </c:pt>
                <c:pt idx="32571">
                  <c:v>17.105995108479668</c:v>
                </c:pt>
                <c:pt idx="32572">
                  <c:v>5.7207358815492615</c:v>
                </c:pt>
                <c:pt idx="32573">
                  <c:v>1.7358663967062937</c:v>
                </c:pt>
                <c:pt idx="32574">
                  <c:v>0.45362032426009036</c:v>
                </c:pt>
                <c:pt idx="32575">
                  <c:v>1.7235170641878312</c:v>
                </c:pt>
                <c:pt idx="32576">
                  <c:v>0.58498838648474727</c:v>
                </c:pt>
                <c:pt idx="32577">
                  <c:v>1.8110965376181696</c:v>
                </c:pt>
                <c:pt idx="32578">
                  <c:v>9.2991311846244713</c:v>
                </c:pt>
                <c:pt idx="32579">
                  <c:v>3.0372091656429125</c:v>
                </c:pt>
                <c:pt idx="32580">
                  <c:v>2.0738349579091859</c:v>
                </c:pt>
                <c:pt idx="32581">
                  <c:v>4.5698465069112872</c:v>
                </c:pt>
                <c:pt idx="32582">
                  <c:v>5.0077438740629807</c:v>
                </c:pt>
                <c:pt idx="32583">
                  <c:v>4.0881559592818695</c:v>
                </c:pt>
                <c:pt idx="32584">
                  <c:v>8.2919683880964286</c:v>
                </c:pt>
                <c:pt idx="32585">
                  <c:v>10.525248404332622</c:v>
                </c:pt>
                <c:pt idx="32586">
                  <c:v>4.701214569135943</c:v>
                </c:pt>
                <c:pt idx="32587">
                  <c:v>3.0372091656429125</c:v>
                </c:pt>
                <c:pt idx="32588">
                  <c:v>0.81628996113369579</c:v>
                </c:pt>
                <c:pt idx="32589">
                  <c:v>2.6554543114874045</c:v>
                </c:pt>
                <c:pt idx="32590">
                  <c:v>3.4874558653130689</c:v>
                </c:pt>
                <c:pt idx="32591">
                  <c:v>19.251803555845548</c:v>
                </c:pt>
                <c:pt idx="32592">
                  <c:v>17.36875419134601</c:v>
                </c:pt>
                <c:pt idx="32593">
                  <c:v>9.2239159666836628</c:v>
                </c:pt>
                <c:pt idx="32594">
                  <c:v>4.6697799045434936</c:v>
                </c:pt>
                <c:pt idx="32595">
                  <c:v>6.9906348025266203</c:v>
                </c:pt>
                <c:pt idx="32596">
                  <c:v>2.2052041680546943</c:v>
                </c:pt>
                <c:pt idx="32597">
                  <c:v>7.1096558280745166</c:v>
                </c:pt>
                <c:pt idx="32598">
                  <c:v>12.933681627825235</c:v>
                </c:pt>
                <c:pt idx="32599">
                  <c:v>17.531598243313763</c:v>
                </c:pt>
                <c:pt idx="32600">
                  <c:v>8.729865755248122</c:v>
                </c:pt>
                <c:pt idx="32601">
                  <c:v>5.9504715773649297E-2</c:v>
                </c:pt>
                <c:pt idx="32602">
                  <c:v>6.5965306158526502</c:v>
                </c:pt>
                <c:pt idx="32603">
                  <c:v>8.172958841757044</c:v>
                </c:pt>
                <c:pt idx="32604">
                  <c:v>5.2266982972430851</c:v>
                </c:pt>
                <c:pt idx="32605">
                  <c:v>0.29080623302655528</c:v>
                </c:pt>
                <c:pt idx="32606">
                  <c:v>1.5921490019631743</c:v>
                </c:pt>
                <c:pt idx="32607">
                  <c:v>4.0443742580126596</c:v>
                </c:pt>
                <c:pt idx="32608">
                  <c:v>2.3927181870380907</c:v>
                </c:pt>
                <c:pt idx="32609">
                  <c:v>1.2541873282853895</c:v>
                </c:pt>
                <c:pt idx="32610">
                  <c:v>0.84772462572614615</c:v>
                </c:pt>
                <c:pt idx="32611">
                  <c:v>2.8070154494075697E-2</c:v>
                </c:pt>
                <c:pt idx="32612">
                  <c:v>1.5169234527347033</c:v>
                </c:pt>
                <c:pt idx="32613">
                  <c:v>9.4428233251088631</c:v>
                </c:pt>
                <c:pt idx="32614">
                  <c:v>10.75650394735543</c:v>
                </c:pt>
                <c:pt idx="32615">
                  <c:v>9.7931687689306486</c:v>
                </c:pt>
                <c:pt idx="32616">
                  <c:v>0.76014974397921253</c:v>
                </c:pt>
                <c:pt idx="32617">
                  <c:v>7.5037600147484866</c:v>
                </c:pt>
                <c:pt idx="32618">
                  <c:v>16.568263064888981</c:v>
                </c:pt>
                <c:pt idx="32619">
                  <c:v>12.408209378926607</c:v>
                </c:pt>
                <c:pt idx="32620">
                  <c:v>10.481455223854896</c:v>
                </c:pt>
                <c:pt idx="32621">
                  <c:v>16.699585210279587</c:v>
                </c:pt>
                <c:pt idx="32622">
                  <c:v>15.342168803597861</c:v>
                </c:pt>
                <c:pt idx="32623">
                  <c:v>6.2338610937711287</c:v>
                </c:pt>
                <c:pt idx="32624">
                  <c:v>2.6992474919651279</c:v>
                </c:pt>
                <c:pt idx="32625">
                  <c:v>12.245353847750341</c:v>
                </c:pt>
                <c:pt idx="32626">
                  <c:v>8.7860174516111194</c:v>
                </c:pt>
                <c:pt idx="32627">
                  <c:v>3.7501919897623823</c:v>
                </c:pt>
                <c:pt idx="32628">
                  <c:v>1.4293370917792565</c:v>
                </c:pt>
                <c:pt idx="32629">
                  <c:v>3.1371448591168223</c:v>
                </c:pt>
                <c:pt idx="32630">
                  <c:v>5.0638840912174636</c:v>
                </c:pt>
                <c:pt idx="32631">
                  <c:v>4.9325160289928078</c:v>
                </c:pt>
                <c:pt idx="32632">
                  <c:v>9.1800653901633744</c:v>
                </c:pt>
                <c:pt idx="32633">
                  <c:v>9.136328457807366</c:v>
                </c:pt>
                <c:pt idx="32634">
                  <c:v>7.2095788944190611</c:v>
                </c:pt>
                <c:pt idx="32635">
                  <c:v>6.158633248700955</c:v>
                </c:pt>
                <c:pt idx="32636">
                  <c:v>2.7744707453518962</c:v>
                </c:pt>
                <c:pt idx="32637">
                  <c:v>0.84772462572614615</c:v>
                </c:pt>
                <c:pt idx="32638">
                  <c:v>0.32225226203543356</c:v>
                </c:pt>
                <c:pt idx="32639">
                  <c:v>1.2856208449569886</c:v>
                </c:pt>
                <c:pt idx="32640">
                  <c:v>8.260534871424829</c:v>
                </c:pt>
                <c:pt idx="32641">
                  <c:v>7.4723253501560363</c:v>
                </c:pt>
                <c:pt idx="32642">
                  <c:v>3.1247886390732513</c:v>
                </c:pt>
                <c:pt idx="32643">
                  <c:v>2.9496296922125733</c:v>
                </c:pt>
                <c:pt idx="32644">
                  <c:v>4.4070437800941802</c:v>
                </c:pt>
                <c:pt idx="32645">
                  <c:v>4.0129281142116957</c:v>
                </c:pt>
                <c:pt idx="32646">
                  <c:v>5.6208024839170543</c:v>
                </c:pt>
                <c:pt idx="32647">
                  <c:v>5.9273317888440928</c:v>
                </c:pt>
                <c:pt idx="32648">
                  <c:v>1.6797273274726614</c:v>
                </c:pt>
                <c:pt idx="32649">
                  <c:v>7.9854505623779044</c:v>
                </c:pt>
                <c:pt idx="32650">
                  <c:v>15.429755164553308</c:v>
                </c:pt>
                <c:pt idx="32651">
                  <c:v>10.043557856703202</c:v>
                </c:pt>
                <c:pt idx="32652">
                  <c:v>10.087351037180927</c:v>
                </c:pt>
                <c:pt idx="32653">
                  <c:v>13.634326598634756</c:v>
                </c:pt>
                <c:pt idx="32654">
                  <c:v>9.2991311846244713</c:v>
                </c:pt>
                <c:pt idx="32655">
                  <c:v>9.3429243651021974</c:v>
                </c:pt>
                <c:pt idx="32656">
                  <c:v>9.0801882406528804</c:v>
                </c:pt>
                <c:pt idx="32657">
                  <c:v>2.9181904359367183</c:v>
                </c:pt>
                <c:pt idx="32658">
                  <c:v>15.836165062753391</c:v>
                </c:pt>
                <c:pt idx="32659">
                  <c:v>9.355238112074268</c:v>
                </c:pt>
                <c:pt idx="32660">
                  <c:v>0.64112871843131558</c:v>
                </c:pt>
                <c:pt idx="32661">
                  <c:v>3.1371448591168223</c:v>
                </c:pt>
                <c:pt idx="32662">
                  <c:v>6.8592667403019627</c:v>
                </c:pt>
                <c:pt idx="32663">
                  <c:v>11.719950474102792</c:v>
                </c:pt>
                <c:pt idx="32664">
                  <c:v>10.274836358143041</c:v>
                </c:pt>
                <c:pt idx="32665">
                  <c:v>1.2856208449569886</c:v>
                </c:pt>
                <c:pt idx="32666">
                  <c:v>1.8672344589309504</c:v>
                </c:pt>
                <c:pt idx="32667">
                  <c:v>10.844090308310879</c:v>
                </c:pt>
                <c:pt idx="32668">
                  <c:v>11.544777752191896</c:v>
                </c:pt>
                <c:pt idx="32669">
                  <c:v>2.8306155541897851</c:v>
                </c:pt>
                <c:pt idx="32670">
                  <c:v>2.862050218782235</c:v>
                </c:pt>
                <c:pt idx="32671">
                  <c:v>3.431315648158586</c:v>
                </c:pt>
                <c:pt idx="32672">
                  <c:v>1.2856208449569886</c:v>
                </c:pt>
                <c:pt idx="32673">
                  <c:v>3.049558498161375</c:v>
                </c:pt>
                <c:pt idx="32674">
                  <c:v>4.4384784446866306</c:v>
                </c:pt>
                <c:pt idx="32675">
                  <c:v>9.7370285517761648</c:v>
                </c:pt>
                <c:pt idx="32676">
                  <c:v>18.451197637303387</c:v>
                </c:pt>
                <c:pt idx="32677">
                  <c:v>22.129480421176755</c:v>
                </c:pt>
                <c:pt idx="32678">
                  <c:v>9.6932468505069558</c:v>
                </c:pt>
                <c:pt idx="32679">
                  <c:v>0.94765802335835259</c:v>
                </c:pt>
                <c:pt idx="32680">
                  <c:v>0.58498838648474727</c:v>
                </c:pt>
                <c:pt idx="32681">
                  <c:v>3.5750422262685162</c:v>
                </c:pt>
                <c:pt idx="32682">
                  <c:v>0.50976065620665878</c:v>
                </c:pt>
                <c:pt idx="32683">
                  <c:v>4.4508254813633901</c:v>
                </c:pt>
                <c:pt idx="32684">
                  <c:v>3.5312490457907924</c:v>
                </c:pt>
                <c:pt idx="32685">
                  <c:v>5.8521039437739191</c:v>
                </c:pt>
                <c:pt idx="32686">
                  <c:v>12.508112930616678</c:v>
                </c:pt>
                <c:pt idx="32687">
                  <c:v>10.581447165450522</c:v>
                </c:pt>
                <c:pt idx="32688">
                  <c:v>0.49740202552930057</c:v>
                </c:pt>
                <c:pt idx="32689">
                  <c:v>3.5188951215889239</c:v>
                </c:pt>
                <c:pt idx="32690">
                  <c:v>5.3580663594677409</c:v>
                </c:pt>
                <c:pt idx="32691">
                  <c:v>2.9496296922125733</c:v>
                </c:pt>
                <c:pt idx="32692">
                  <c:v>0.68492189890903887</c:v>
                </c:pt>
                <c:pt idx="32693">
                  <c:v>1.2418288124001164</c:v>
                </c:pt>
                <c:pt idx="32694">
                  <c:v>1.7673068009030002</c:v>
                </c:pt>
                <c:pt idx="32695">
                  <c:v>3.8254198348325561</c:v>
                </c:pt>
                <c:pt idx="32696">
                  <c:v>6.1462747328156828</c:v>
                </c:pt>
                <c:pt idx="32697">
                  <c:v>5.3142731789900175</c:v>
                </c:pt>
                <c:pt idx="32698">
                  <c:v>6.0149066705910252</c:v>
                </c:pt>
                <c:pt idx="32699">
                  <c:v>2.6116611310096816</c:v>
                </c:pt>
                <c:pt idx="32700">
                  <c:v>16.405419012921225</c:v>
                </c:pt>
                <c:pt idx="32701">
                  <c:v>13.646620830952354</c:v>
                </c:pt>
                <c:pt idx="32702">
                  <c:v>3.049558498161375</c:v>
                </c:pt>
                <c:pt idx="32703">
                  <c:v>0.42217429525121219</c:v>
                </c:pt>
                <c:pt idx="32704">
                  <c:v>4.4384784446866306</c:v>
                </c:pt>
                <c:pt idx="32705">
                  <c:v>2.1614144313395247</c:v>
                </c:pt>
                <c:pt idx="32706">
                  <c:v>3.8815600519870395</c:v>
                </c:pt>
                <c:pt idx="32707">
                  <c:v>4.1880893569140767</c:v>
                </c:pt>
                <c:pt idx="32708">
                  <c:v>4.0129281142116957</c:v>
                </c:pt>
                <c:pt idx="32709">
                  <c:v>4.0005810775349362</c:v>
                </c:pt>
                <c:pt idx="32710">
                  <c:v>10.963145771484314</c:v>
                </c:pt>
                <c:pt idx="32711">
                  <c:v>7.8540710209447333</c:v>
                </c:pt>
                <c:pt idx="32712">
                  <c:v>5.1829051167653617</c:v>
                </c:pt>
                <c:pt idx="32713">
                  <c:v>5.6208024839170543</c:v>
                </c:pt>
                <c:pt idx="32714">
                  <c:v>2.2927836414850331</c:v>
                </c:pt>
                <c:pt idx="32715">
                  <c:v>5.6208024839170543</c:v>
                </c:pt>
                <c:pt idx="32716">
                  <c:v>4.4384784446866306</c:v>
                </c:pt>
                <c:pt idx="32717">
                  <c:v>1.5483592652480049</c:v>
                </c:pt>
                <c:pt idx="32718">
                  <c:v>2.436499888307301</c:v>
                </c:pt>
                <c:pt idx="32719">
                  <c:v>2.1737637638579872</c:v>
                </c:pt>
                <c:pt idx="32720">
                  <c:v>2.261350124813434</c:v>
                </c:pt>
                <c:pt idx="32721">
                  <c:v>3.0933516786390984</c:v>
                </c:pt>
                <c:pt idx="32722">
                  <c:v>0.20323135127962177</c:v>
                </c:pt>
                <c:pt idx="32723">
                  <c:v>1.3417622100323232</c:v>
                </c:pt>
                <c:pt idx="32724">
                  <c:v>4.0005810775349362</c:v>
                </c:pt>
                <c:pt idx="32725">
                  <c:v>5.4018480607369508</c:v>
                </c:pt>
                <c:pt idx="32726">
                  <c:v>3.7378449530856228</c:v>
                </c:pt>
                <c:pt idx="32727">
                  <c:v>2.0738349579091859</c:v>
                </c:pt>
                <c:pt idx="32728">
                  <c:v>3.2561567012979085</c:v>
                </c:pt>
                <c:pt idx="32729">
                  <c:v>10.668917586399985</c:v>
                </c:pt>
                <c:pt idx="32730">
                  <c:v>16.755764456743012</c:v>
                </c:pt>
                <c:pt idx="32731">
                  <c:v>9.1800653901633744</c:v>
                </c:pt>
                <c:pt idx="32732">
                  <c:v>2.2175569443357106</c:v>
                </c:pt>
                <c:pt idx="32733">
                  <c:v>0.71635656350148913</c:v>
                </c:pt>
                <c:pt idx="32734">
                  <c:v>0.86007166240290611</c:v>
                </c:pt>
                <c:pt idx="32735">
                  <c:v>2.8306155541897851</c:v>
                </c:pt>
                <c:pt idx="32736">
                  <c:v>1.8548862743333394</c:v>
                </c:pt>
                <c:pt idx="32737">
                  <c:v>5.6208024839170543</c:v>
                </c:pt>
                <c:pt idx="32738">
                  <c:v>5.4456412412146751</c:v>
                </c:pt>
                <c:pt idx="32739">
                  <c:v>4.4384784446866306</c:v>
                </c:pt>
                <c:pt idx="32740">
                  <c:v>7.4161736537930398</c:v>
                </c:pt>
                <c:pt idx="32741">
                  <c:v>7.7664961391978009</c:v>
                </c:pt>
                <c:pt idx="32742">
                  <c:v>7.3285987720461074</c:v>
                </c:pt>
                <c:pt idx="32743">
                  <c:v>4.7888009300913907</c:v>
                </c:pt>
                <c:pt idx="32744">
                  <c:v>6.3775761926725458</c:v>
                </c:pt>
                <c:pt idx="32745">
                  <c:v>2.6992474919651279</c:v>
                </c:pt>
                <c:pt idx="32746">
                  <c:v>2.261350124813434</c:v>
                </c:pt>
                <c:pt idx="32747">
                  <c:v>5.533227602170121</c:v>
                </c:pt>
                <c:pt idx="32748">
                  <c:v>2.7744707453518962</c:v>
                </c:pt>
                <c:pt idx="32749">
                  <c:v>7.8978642014224567</c:v>
                </c:pt>
                <c:pt idx="32750">
                  <c:v>5.9273317888440928</c:v>
                </c:pt>
                <c:pt idx="32751">
                  <c:v>3.0057653176836516</c:v>
                </c:pt>
                <c:pt idx="32752">
                  <c:v>9.0925938212930593</c:v>
                </c:pt>
                <c:pt idx="32753">
                  <c:v>10.712768162920273</c:v>
                </c:pt>
                <c:pt idx="32754">
                  <c:v>18.638699029157419</c:v>
                </c:pt>
                <c:pt idx="32755">
                  <c:v>16.799500241178173</c:v>
                </c:pt>
                <c:pt idx="32756">
                  <c:v>4.6259867240657702</c:v>
                </c:pt>
                <c:pt idx="32757">
                  <c:v>1.3417622100323232</c:v>
                </c:pt>
                <c:pt idx="32758">
                  <c:v>2.2175569443357106</c:v>
                </c:pt>
                <c:pt idx="32759">
                  <c:v>1.6044983344816368</c:v>
                </c:pt>
                <c:pt idx="32760">
                  <c:v>7.54755319522621</c:v>
                </c:pt>
                <c:pt idx="32761">
                  <c:v>12.408209378926607</c:v>
                </c:pt>
                <c:pt idx="32762">
                  <c:v>14.247396687697341</c:v>
                </c:pt>
                <c:pt idx="32763">
                  <c:v>7.6789212574508676</c:v>
                </c:pt>
                <c:pt idx="32764">
                  <c:v>6.2338610937711287</c:v>
                </c:pt>
                <c:pt idx="32765">
                  <c:v>8.4671296307988086</c:v>
                </c:pt>
                <c:pt idx="32766">
                  <c:v>5.7083773656639885</c:v>
                </c:pt>
                <c:pt idx="32767">
                  <c:v>2.436499888307301</c:v>
                </c:pt>
                <c:pt idx="32768">
                  <c:v>0.14709101933305341</c:v>
                </c:pt>
                <c:pt idx="32769">
                  <c:v>0.99143960983547785</c:v>
                </c:pt>
                <c:pt idx="32770">
                  <c:v>5.2266982972430851</c:v>
                </c:pt>
                <c:pt idx="32771">
                  <c:v>5.5770093034393318</c:v>
                </c:pt>
                <c:pt idx="32772">
                  <c:v>0.50976065620665878</c:v>
                </c:pt>
                <c:pt idx="32773">
                  <c:v>4.8887228485150835</c:v>
                </c:pt>
                <c:pt idx="32774">
                  <c:v>5.8521039437739191</c:v>
                </c:pt>
                <c:pt idx="32775">
                  <c:v>1.8234527576617403</c:v>
                </c:pt>
                <c:pt idx="32776">
                  <c:v>2.8743972554589949</c:v>
                </c:pt>
                <c:pt idx="32777">
                  <c:v>2.1299820625887773</c:v>
                </c:pt>
                <c:pt idx="32778">
                  <c:v>6.2338610937711287</c:v>
                </c:pt>
                <c:pt idx="32779">
                  <c:v>9.6494536700292333</c:v>
                </c:pt>
                <c:pt idx="32780">
                  <c:v>4.1319491397595938</c:v>
                </c:pt>
                <c:pt idx="32781">
                  <c:v>2.2489939047698639</c:v>
                </c:pt>
                <c:pt idx="32782">
                  <c:v>0.54119520600702387</c:v>
                </c:pt>
                <c:pt idx="32783">
                  <c:v>2.436499888307301</c:v>
                </c:pt>
                <c:pt idx="32784">
                  <c:v>1.1666009673299429</c:v>
                </c:pt>
                <c:pt idx="32785">
                  <c:v>1.7796595771840169</c:v>
                </c:pt>
                <c:pt idx="32786">
                  <c:v>11.676099897582501</c:v>
                </c:pt>
                <c:pt idx="32787">
                  <c:v>18.638699029157419</c:v>
                </c:pt>
                <c:pt idx="32788">
                  <c:v>9.3990886885945564</c:v>
                </c:pt>
                <c:pt idx="32789">
                  <c:v>1.9862554844788474</c:v>
                </c:pt>
                <c:pt idx="32790">
                  <c:v>0.10329789625137262</c:v>
                </c:pt>
                <c:pt idx="32791">
                  <c:v>8.6108562089087393</c:v>
                </c:pt>
                <c:pt idx="32792">
                  <c:v>2.5240862492627478</c:v>
                </c:pt>
                <c:pt idx="32793">
                  <c:v>1.7235170641878312</c:v>
                </c:pt>
                <c:pt idx="32794">
                  <c:v>5.3142731789900175</c:v>
                </c:pt>
                <c:pt idx="32795">
                  <c:v>6.0586998510687478</c:v>
                </c:pt>
                <c:pt idx="32796">
                  <c:v>6.8469082244166897</c:v>
                </c:pt>
                <c:pt idx="32797">
                  <c:v>3.8254198348325561</c:v>
                </c:pt>
                <c:pt idx="32798">
                  <c:v>2.6431015352063882</c:v>
                </c:pt>
                <c:pt idx="32799">
                  <c:v>2.730681008636727</c:v>
                </c:pt>
                <c:pt idx="32800">
                  <c:v>4.0005810775349362</c:v>
                </c:pt>
                <c:pt idx="32801">
                  <c:v>1.8548862743333394</c:v>
                </c:pt>
                <c:pt idx="32802">
                  <c:v>1.5483592652480049</c:v>
                </c:pt>
                <c:pt idx="32803">
                  <c:v>1.2856208449569886</c:v>
                </c:pt>
                <c:pt idx="32804">
                  <c:v>3.6626171080154495</c:v>
                </c:pt>
                <c:pt idx="32805">
                  <c:v>0.76014974397921253</c:v>
                </c:pt>
                <c:pt idx="32806">
                  <c:v>9.5618787882823</c:v>
                </c:pt>
                <c:pt idx="32807">
                  <c:v>13.459165355932376</c:v>
                </c:pt>
                <c:pt idx="32808">
                  <c:v>18.845278865560331</c:v>
                </c:pt>
                <c:pt idx="32809">
                  <c:v>10.087351037180927</c:v>
                </c:pt>
                <c:pt idx="32810">
                  <c:v>0.11564499032417513</c:v>
                </c:pt>
                <c:pt idx="32811">
                  <c:v>3.9691464129424863</c:v>
                </c:pt>
                <c:pt idx="32812">
                  <c:v>10.712768162920273</c:v>
                </c:pt>
                <c:pt idx="32813">
                  <c:v>21.572555140952051</c:v>
                </c:pt>
                <c:pt idx="32814">
                  <c:v>21.703992078427788</c:v>
                </c:pt>
                <c:pt idx="32815">
                  <c:v>11.238286328652954</c:v>
                </c:pt>
                <c:pt idx="32816">
                  <c:v>8.260534871424829</c:v>
                </c:pt>
                <c:pt idx="32817">
                  <c:v>1.5723025983647637E-2</c:v>
                </c:pt>
                <c:pt idx="32818">
                  <c:v>5.6208024839170543</c:v>
                </c:pt>
                <c:pt idx="32819">
                  <c:v>1.4169900551024965</c:v>
                </c:pt>
                <c:pt idx="32820">
                  <c:v>1.5045695285328353</c:v>
                </c:pt>
                <c:pt idx="32821">
                  <c:v>2.2052041680546943</c:v>
                </c:pt>
                <c:pt idx="32822">
                  <c:v>6.6279652804450997</c:v>
                </c:pt>
                <c:pt idx="32823">
                  <c:v>6.321435975518062</c:v>
                </c:pt>
                <c:pt idx="32824">
                  <c:v>3.387525911443416</c:v>
                </c:pt>
                <c:pt idx="32825">
                  <c:v>6.2338610937711287</c:v>
                </c:pt>
                <c:pt idx="32826">
                  <c:v>6.8031265231474807</c:v>
                </c:pt>
                <c:pt idx="32827">
                  <c:v>3.0809989023580822</c:v>
                </c:pt>
                <c:pt idx="32828">
                  <c:v>3.5626848583040935</c:v>
                </c:pt>
                <c:pt idx="32829">
                  <c:v>2.1176246946243555</c:v>
                </c:pt>
                <c:pt idx="32830">
                  <c:v>1.4607797918176659</c:v>
                </c:pt>
                <c:pt idx="32831">
                  <c:v>1.7358663967062937</c:v>
                </c:pt>
                <c:pt idx="32832">
                  <c:v>4.05672129468942</c:v>
                </c:pt>
                <c:pt idx="32833">
                  <c:v>1.1228076720601343</c:v>
                </c:pt>
                <c:pt idx="32834">
                  <c:v>1.1542539306531829</c:v>
                </c:pt>
                <c:pt idx="32835">
                  <c:v>2.6868912719215579</c:v>
                </c:pt>
                <c:pt idx="32836">
                  <c:v>6.3652291559957854</c:v>
                </c:pt>
                <c:pt idx="32837">
                  <c:v>2.730681008636727</c:v>
                </c:pt>
                <c:pt idx="32838">
                  <c:v>1.2541873282853895</c:v>
                </c:pt>
                <c:pt idx="32839">
                  <c:v>2.6554543114874045</c:v>
                </c:pt>
                <c:pt idx="32840">
                  <c:v>3.7501919897623823</c:v>
                </c:pt>
                <c:pt idx="32841">
                  <c:v>12.201618063315181</c:v>
                </c:pt>
                <c:pt idx="32842">
                  <c:v>14.303461142075639</c:v>
                </c:pt>
                <c:pt idx="32843">
                  <c:v>7.9977987469755156</c:v>
                </c:pt>
                <c:pt idx="32844">
                  <c:v>1.6482915149593602</c:v>
                </c:pt>
                <c:pt idx="32845">
                  <c:v>8.4671296307988086</c:v>
                </c:pt>
                <c:pt idx="32846">
                  <c:v>7.4161736537930398</c:v>
                </c:pt>
                <c:pt idx="32847">
                  <c:v>6.6717584609228222</c:v>
                </c:pt>
                <c:pt idx="32848">
                  <c:v>2.1614144313395247</c:v>
                </c:pt>
                <c:pt idx="32849">
                  <c:v>2.0423957016333305</c:v>
                </c:pt>
                <c:pt idx="32850">
                  <c:v>0.59733553795359229</c:v>
                </c:pt>
                <c:pt idx="32851">
                  <c:v>2.3051318260826443</c:v>
                </c:pt>
                <c:pt idx="32852">
                  <c:v>2.7430291932343382</c:v>
                </c:pt>
                <c:pt idx="32853">
                  <c:v>1.5607051540039136</c:v>
                </c:pt>
                <c:pt idx="32854">
                  <c:v>1.3294105816721578</c:v>
                </c:pt>
                <c:pt idx="32855">
                  <c:v>0.80393144524842264</c:v>
                </c:pt>
                <c:pt idx="32856">
                  <c:v>4.3509035629396964</c:v>
                </c:pt>
                <c:pt idx="32857">
                  <c:v>4.4384784446866306</c:v>
                </c:pt>
                <c:pt idx="32858">
                  <c:v>0.76014974397921253</c:v>
                </c:pt>
                <c:pt idx="32859">
                  <c:v>0.67256338302376595</c:v>
                </c:pt>
                <c:pt idx="32860">
                  <c:v>1.7358663967062937</c:v>
                </c:pt>
                <c:pt idx="32861">
                  <c:v>2.3365664906750947</c:v>
                </c:pt>
                <c:pt idx="32862">
                  <c:v>5.8397454278886451</c:v>
                </c:pt>
                <c:pt idx="32863">
                  <c:v>9.211556302877538</c:v>
                </c:pt>
                <c:pt idx="32864">
                  <c:v>7.2410238902991741</c:v>
                </c:pt>
                <c:pt idx="32865">
                  <c:v>2.5993117984912186</c:v>
                </c:pt>
                <c:pt idx="32866">
                  <c:v>2.555522061776049</c:v>
                </c:pt>
                <c:pt idx="32867">
                  <c:v>2.7430291932343382</c:v>
                </c:pt>
                <c:pt idx="32868">
                  <c:v>6.1148400682232324</c:v>
                </c:pt>
                <c:pt idx="32869">
                  <c:v>4.2756757178695235</c:v>
                </c:pt>
                <c:pt idx="32870">
                  <c:v>2.4802930687850244</c:v>
                </c:pt>
                <c:pt idx="32871">
                  <c:v>1.1542539306531829</c:v>
                </c:pt>
                <c:pt idx="32872">
                  <c:v>2.5117392125859879</c:v>
                </c:pt>
                <c:pt idx="32873">
                  <c:v>1.8548862743333394</c:v>
                </c:pt>
                <c:pt idx="32874">
                  <c:v>2.5993117984912186</c:v>
                </c:pt>
                <c:pt idx="32875">
                  <c:v>3.7816381335633462</c:v>
                </c:pt>
                <c:pt idx="32876">
                  <c:v>2.5117392125859879</c:v>
                </c:pt>
                <c:pt idx="32877">
                  <c:v>2.6992474919651279</c:v>
                </c:pt>
                <c:pt idx="32878">
                  <c:v>4.6697799045434936</c:v>
                </c:pt>
                <c:pt idx="32879">
                  <c:v>1.8672344589309504</c:v>
                </c:pt>
                <c:pt idx="32880">
                  <c:v>5.282838514397568</c:v>
                </c:pt>
                <c:pt idx="32881">
                  <c:v>2.6116611310096816</c:v>
                </c:pt>
                <c:pt idx="32882">
                  <c:v>2.0423957016333305</c:v>
                </c:pt>
                <c:pt idx="32883">
                  <c:v>3.1371448591168223</c:v>
                </c:pt>
                <c:pt idx="32884">
                  <c:v>0.45362032426009036</c:v>
                </c:pt>
                <c:pt idx="32885">
                  <c:v>1.4607797918176659</c:v>
                </c:pt>
                <c:pt idx="32886">
                  <c:v>1.5045695285328353</c:v>
                </c:pt>
                <c:pt idx="32887">
                  <c:v>0.90386484288062929</c:v>
                </c:pt>
                <c:pt idx="32888">
                  <c:v>1.2979690295545998</c:v>
                </c:pt>
                <c:pt idx="32889">
                  <c:v>2.8182604820670658</c:v>
                </c:pt>
                <c:pt idx="32890">
                  <c:v>0.11564499032417513</c:v>
                </c:pt>
                <c:pt idx="32891">
                  <c:v>0.76014974397921253</c:v>
                </c:pt>
                <c:pt idx="32892">
                  <c:v>2.0300452211940168</c:v>
                </c:pt>
                <c:pt idx="32893">
                  <c:v>5.3142731789900175</c:v>
                </c:pt>
                <c:pt idx="32894">
                  <c:v>4.3946852642089071</c:v>
                </c:pt>
                <c:pt idx="32895">
                  <c:v>2.9058399554974046</c:v>
                </c:pt>
                <c:pt idx="32896">
                  <c:v>1.1104607501754598</c:v>
                </c:pt>
                <c:pt idx="32897">
                  <c:v>1.3294105816721578</c:v>
                </c:pt>
                <c:pt idx="32898">
                  <c:v>2.261350124813434</c:v>
                </c:pt>
                <c:pt idx="32899">
                  <c:v>3.0057653176836516</c:v>
                </c:pt>
                <c:pt idx="32900">
                  <c:v>4.1319491397595938</c:v>
                </c:pt>
                <c:pt idx="32901">
                  <c:v>5.5770093034393318</c:v>
                </c:pt>
                <c:pt idx="32902">
                  <c:v>0.50976065620665878</c:v>
                </c:pt>
                <c:pt idx="32903">
                  <c:v>6.7716803793465159</c:v>
                </c:pt>
                <c:pt idx="32904">
                  <c:v>5.0201023899482538</c:v>
                </c:pt>
                <c:pt idx="32905">
                  <c:v>2.2175569443357106</c:v>
                </c:pt>
                <c:pt idx="32906">
                  <c:v>0.84772462572614615</c:v>
                </c:pt>
                <c:pt idx="32907">
                  <c:v>2.0423957016333305</c:v>
                </c:pt>
                <c:pt idx="32908">
                  <c:v>13.821793552863246</c:v>
                </c:pt>
                <c:pt idx="32909">
                  <c:v>12.245353847750341</c:v>
                </c:pt>
                <c:pt idx="32910">
                  <c:v>1.3417622100323232</c:v>
                </c:pt>
                <c:pt idx="32911">
                  <c:v>3.6502700713386891</c:v>
                </c:pt>
                <c:pt idx="32912">
                  <c:v>6.2776427950403395</c:v>
                </c:pt>
                <c:pt idx="32913">
                  <c:v>4.701214569135943</c:v>
                </c:pt>
                <c:pt idx="32914">
                  <c:v>5.0515370545407041</c:v>
                </c:pt>
                <c:pt idx="32915">
                  <c:v>7.8978642014224567</c:v>
                </c:pt>
                <c:pt idx="32916">
                  <c:v>6.7593333426697555</c:v>
                </c:pt>
                <c:pt idx="32917">
                  <c:v>7.4161736537930398</c:v>
                </c:pt>
                <c:pt idx="32918">
                  <c:v>2.555522061776049</c:v>
                </c:pt>
                <c:pt idx="32919">
                  <c:v>0.90386484288062929</c:v>
                </c:pt>
                <c:pt idx="32920">
                  <c:v>3.4751053848737556</c:v>
                </c:pt>
                <c:pt idx="32921">
                  <c:v>1.7235170641878312</c:v>
                </c:pt>
                <c:pt idx="32922">
                  <c:v>3.0372091656429125</c:v>
                </c:pt>
                <c:pt idx="32923">
                  <c:v>4.2195355007150406</c:v>
                </c:pt>
                <c:pt idx="32924">
                  <c:v>0.71635656350148913</c:v>
                </c:pt>
                <c:pt idx="32925">
                  <c:v>0.84772462572614615</c:v>
                </c:pt>
                <c:pt idx="32926">
                  <c:v>2.9496296922125733</c:v>
                </c:pt>
                <c:pt idx="32927">
                  <c:v>2.5678679505319582</c:v>
                </c:pt>
                <c:pt idx="32928">
                  <c:v>13.077366880784517</c:v>
                </c:pt>
                <c:pt idx="32929">
                  <c:v>9.8370193454509387</c:v>
                </c:pt>
                <c:pt idx="32930">
                  <c:v>9.8246149127316116</c:v>
                </c:pt>
                <c:pt idx="32931">
                  <c:v>6.9344945853721365</c:v>
                </c:pt>
                <c:pt idx="32932">
                  <c:v>5.0077438740629807</c:v>
                </c:pt>
                <c:pt idx="32933">
                  <c:v>1.5045695285328353</c:v>
                </c:pt>
                <c:pt idx="32934">
                  <c:v>0.27845908155771026</c:v>
                </c:pt>
                <c:pt idx="32935">
                  <c:v>4.4508254813633901</c:v>
                </c:pt>
                <c:pt idx="32936">
                  <c:v>16.361683228486068</c:v>
                </c:pt>
                <c:pt idx="32937">
                  <c:v>20.828128468873324</c:v>
                </c:pt>
                <c:pt idx="32938">
                  <c:v>13.121217457304807</c:v>
                </c:pt>
                <c:pt idx="32939">
                  <c:v>5.2390453339198446</c:v>
                </c:pt>
                <c:pt idx="32940">
                  <c:v>5.8397454278886451</c:v>
                </c:pt>
                <c:pt idx="32941">
                  <c:v>10.043557856703202</c:v>
                </c:pt>
                <c:pt idx="32942">
                  <c:v>11.488621464145496</c:v>
                </c:pt>
                <c:pt idx="32943">
                  <c:v>7.197230709821449</c:v>
                </c:pt>
                <c:pt idx="32944">
                  <c:v>10.787984528781935</c:v>
                </c:pt>
                <c:pt idx="32945">
                  <c:v>10.437673522585687</c:v>
                </c:pt>
                <c:pt idx="32946">
                  <c:v>8.0730254441248377</c:v>
                </c:pt>
                <c:pt idx="32947">
                  <c:v>6.7716803793465159</c:v>
                </c:pt>
                <c:pt idx="32948">
                  <c:v>9.136328457807366</c:v>
                </c:pt>
                <c:pt idx="32949">
                  <c:v>0.49740202552930057</c:v>
                </c:pt>
                <c:pt idx="32950">
                  <c:v>4.0443742580126596</c:v>
                </c:pt>
                <c:pt idx="32951">
                  <c:v>7.8540710209447333</c:v>
                </c:pt>
                <c:pt idx="32952">
                  <c:v>1.7673068009030002</c:v>
                </c:pt>
                <c:pt idx="32953">
                  <c:v>1.5169234527347033</c:v>
                </c:pt>
                <c:pt idx="32954">
                  <c:v>4.5822050227965603</c:v>
                </c:pt>
                <c:pt idx="32955">
                  <c:v>0.45362032426009036</c:v>
                </c:pt>
                <c:pt idx="32956">
                  <c:v>1.3855553905100464</c:v>
                </c:pt>
                <c:pt idx="32957">
                  <c:v>2.2175569443357106</c:v>
                </c:pt>
                <c:pt idx="32958">
                  <c:v>6.7155401621920321</c:v>
                </c:pt>
                <c:pt idx="32959">
                  <c:v>8.686084053978913</c:v>
                </c:pt>
                <c:pt idx="32960">
                  <c:v>1.6044983344816368</c:v>
                </c:pt>
                <c:pt idx="32961">
                  <c:v>3.1371448591168223</c:v>
                </c:pt>
                <c:pt idx="32962">
                  <c:v>6.9030599207796861</c:v>
                </c:pt>
                <c:pt idx="32963">
                  <c:v>3.3998809835661357</c:v>
                </c:pt>
                <c:pt idx="32964">
                  <c:v>1.5723025983647637E-2</c:v>
                </c:pt>
                <c:pt idx="32965">
                  <c:v>1.5483592652480049</c:v>
                </c:pt>
                <c:pt idx="32966">
                  <c:v>2.4802930687850244</c:v>
                </c:pt>
                <c:pt idx="32967">
                  <c:v>3.1371448591168223</c:v>
                </c:pt>
                <c:pt idx="32968">
                  <c:v>1.8234527576617403</c:v>
                </c:pt>
                <c:pt idx="32969">
                  <c:v>2.2175569443357106</c:v>
                </c:pt>
                <c:pt idx="32970">
                  <c:v>0.67256338302376595</c:v>
                </c:pt>
                <c:pt idx="32971">
                  <c:v>4.9639506935852582</c:v>
                </c:pt>
                <c:pt idx="32972">
                  <c:v>2.8070154494075697E-2</c:v>
                </c:pt>
                <c:pt idx="32973">
                  <c:v>3.3560878030884123</c:v>
                </c:pt>
                <c:pt idx="32974">
                  <c:v>1.2103941478076663</c:v>
                </c:pt>
                <c:pt idx="32975">
                  <c:v>1.4731302722569799</c:v>
                </c:pt>
                <c:pt idx="32976">
                  <c:v>0.68492189890903887</c:v>
                </c:pt>
                <c:pt idx="32977">
                  <c:v>1.1666009673299429</c:v>
                </c:pt>
                <c:pt idx="32978">
                  <c:v>0.93529950747307955</c:v>
                </c:pt>
                <c:pt idx="32979">
                  <c:v>2.555522061776049</c:v>
                </c:pt>
                <c:pt idx="32980">
                  <c:v>3.387525911443416</c:v>
                </c:pt>
                <c:pt idx="32981">
                  <c:v>2.5993117984912186</c:v>
                </c:pt>
                <c:pt idx="32982">
                  <c:v>1.5483592652480049</c:v>
                </c:pt>
                <c:pt idx="32983">
                  <c:v>4.0881559592818695</c:v>
                </c:pt>
                <c:pt idx="32984">
                  <c:v>1.2418288124001164</c:v>
                </c:pt>
                <c:pt idx="32985">
                  <c:v>2.3365664906750947</c:v>
                </c:pt>
                <c:pt idx="32986">
                  <c:v>2.0300452211940168</c:v>
                </c:pt>
                <c:pt idx="32987">
                  <c:v>4.4070437800941802</c:v>
                </c:pt>
                <c:pt idx="32988">
                  <c:v>4.1880893569140767</c:v>
                </c:pt>
                <c:pt idx="32989">
                  <c:v>3.049558498161375</c:v>
                </c:pt>
                <c:pt idx="32990">
                  <c:v>1.6482915149593602</c:v>
                </c:pt>
                <c:pt idx="32991">
                  <c:v>1.5169234527347033</c:v>
                </c:pt>
                <c:pt idx="32992">
                  <c:v>0.40982714378236712</c:v>
                </c:pt>
                <c:pt idx="32993">
                  <c:v>11.225881895933627</c:v>
                </c:pt>
                <c:pt idx="32994">
                  <c:v>10.131144217658651</c:v>
                </c:pt>
                <c:pt idx="32995">
                  <c:v>1.5921490019631743</c:v>
                </c:pt>
                <c:pt idx="32996">
                  <c:v>1.6482915149593602</c:v>
                </c:pt>
                <c:pt idx="32997">
                  <c:v>2.3489250065603677</c:v>
                </c:pt>
                <c:pt idx="32998">
                  <c:v>2.0423957016333305</c:v>
                </c:pt>
                <c:pt idx="32999">
                  <c:v>0.27845908155771026</c:v>
                </c:pt>
                <c:pt idx="33000">
                  <c:v>4.7450077496136673</c:v>
                </c:pt>
                <c:pt idx="33001">
                  <c:v>5.1829051167653617</c:v>
                </c:pt>
                <c:pt idx="33002">
                  <c:v>0.89151780620386945</c:v>
                </c:pt>
                <c:pt idx="33003">
                  <c:v>1.1666009673299429</c:v>
                </c:pt>
                <c:pt idx="33004">
                  <c:v>2.9181904359367183</c:v>
                </c:pt>
                <c:pt idx="33005">
                  <c:v>7.6912682941276271</c:v>
                </c:pt>
                <c:pt idx="33006">
                  <c:v>8.6108562089087393</c:v>
                </c:pt>
                <c:pt idx="33007">
                  <c:v>3.9253532324647629</c:v>
                </c:pt>
                <c:pt idx="33008">
                  <c:v>9.136328457807366</c:v>
                </c:pt>
                <c:pt idx="33009">
                  <c:v>3.6188239275377261</c:v>
                </c:pt>
                <c:pt idx="33010">
                  <c:v>4.5260533264335638</c:v>
                </c:pt>
                <c:pt idx="33011">
                  <c:v>7.8540710209447333</c:v>
                </c:pt>
                <c:pt idx="33012">
                  <c:v>4.701214569135943</c:v>
                </c:pt>
                <c:pt idx="33013">
                  <c:v>2.2052041680546943</c:v>
                </c:pt>
                <c:pt idx="33014">
                  <c:v>1.6797273274726614</c:v>
                </c:pt>
                <c:pt idx="33015">
                  <c:v>1.6920846954370836</c:v>
                </c:pt>
                <c:pt idx="33016">
                  <c:v>2.2175569443357106</c:v>
                </c:pt>
                <c:pt idx="33017">
                  <c:v>3.0809989023580822</c:v>
                </c:pt>
                <c:pt idx="33018">
                  <c:v>4.876375811838324</c:v>
                </c:pt>
                <c:pt idx="33019">
                  <c:v>3.6940517726078994</c:v>
                </c:pt>
                <c:pt idx="33020">
                  <c:v>6.8031265231474807</c:v>
                </c:pt>
                <c:pt idx="33021">
                  <c:v>8.5984976930234644</c:v>
                </c:pt>
                <c:pt idx="33022">
                  <c:v>2.3365664906750947</c:v>
                </c:pt>
                <c:pt idx="33023">
                  <c:v>0.36603396330464372</c:v>
                </c:pt>
                <c:pt idx="33024">
                  <c:v>3.7064102884931724</c:v>
                </c:pt>
                <c:pt idx="33025">
                  <c:v>5.1952521534421212</c:v>
                </c:pt>
                <c:pt idx="33026">
                  <c:v>4.1880893569140767</c:v>
                </c:pt>
                <c:pt idx="33027">
                  <c:v>7.5599002319029704</c:v>
                </c:pt>
                <c:pt idx="33028">
                  <c:v>2.3927181870380907</c:v>
                </c:pt>
                <c:pt idx="33029">
                  <c:v>3.0057653176836516</c:v>
                </c:pt>
                <c:pt idx="33030">
                  <c:v>0.27845908155771026</c:v>
                </c:pt>
                <c:pt idx="33031">
                  <c:v>1.6482915149593602</c:v>
                </c:pt>
                <c:pt idx="33032">
                  <c:v>0.50976065620665878</c:v>
                </c:pt>
                <c:pt idx="33033">
                  <c:v>2.2927836414850331</c:v>
                </c:pt>
                <c:pt idx="33034">
                  <c:v>2.7744707453518962</c:v>
                </c:pt>
                <c:pt idx="33035">
                  <c:v>2.5993117984912186</c:v>
                </c:pt>
                <c:pt idx="33036">
                  <c:v>1.5607051540039136</c:v>
                </c:pt>
                <c:pt idx="33037">
                  <c:v>1.6482915149593602</c:v>
                </c:pt>
                <c:pt idx="33038">
                  <c:v>2.0300452211940168</c:v>
                </c:pt>
                <c:pt idx="33039">
                  <c:v>1.8110965376181696</c:v>
                </c:pt>
                <c:pt idx="33040">
                  <c:v>2.1614144313395247</c:v>
                </c:pt>
                <c:pt idx="33041">
                  <c:v>1.035232790313201</c:v>
                </c:pt>
                <c:pt idx="33042">
                  <c:v>7.8978642014224567</c:v>
                </c:pt>
                <c:pt idx="33043">
                  <c:v>10.569041584810345</c:v>
                </c:pt>
                <c:pt idx="33044">
                  <c:v>1.8672344589309504</c:v>
                </c:pt>
                <c:pt idx="33045">
                  <c:v>2.555522061776049</c:v>
                </c:pt>
                <c:pt idx="33046">
                  <c:v>0.93529950747307955</c:v>
                </c:pt>
                <c:pt idx="33047">
                  <c:v>0.24702453175734512</c:v>
                </c:pt>
                <c:pt idx="33048">
                  <c:v>2.1614144313395247</c:v>
                </c:pt>
                <c:pt idx="33049">
                  <c:v>0.46596747572893543</c:v>
                </c:pt>
                <c:pt idx="33050">
                  <c:v>2.8306155541897851</c:v>
                </c:pt>
                <c:pt idx="33051">
                  <c:v>1.4731302722569799</c:v>
                </c:pt>
                <c:pt idx="33052">
                  <c:v>4.1443076556448668</c:v>
                </c:pt>
                <c:pt idx="33053">
                  <c:v>5.0638840912174636</c:v>
                </c:pt>
                <c:pt idx="33054">
                  <c:v>0.46596747572893543</c:v>
                </c:pt>
                <c:pt idx="33055">
                  <c:v>4.6697799045434936</c:v>
                </c:pt>
                <c:pt idx="33056">
                  <c:v>0.68492189890903887</c:v>
                </c:pt>
                <c:pt idx="33057">
                  <c:v>2.4802930687850244</c:v>
                </c:pt>
                <c:pt idx="33058">
                  <c:v>2.0861888821110539</c:v>
                </c:pt>
                <c:pt idx="33059">
                  <c:v>0.24702453175734512</c:v>
                </c:pt>
                <c:pt idx="33060">
                  <c:v>0.84772462572614615</c:v>
                </c:pt>
                <c:pt idx="33061">
                  <c:v>5.2704799985122941</c:v>
                </c:pt>
                <c:pt idx="33062">
                  <c:v>3.7816381335633462</c:v>
                </c:pt>
                <c:pt idx="33063">
                  <c:v>0.71635656350148913</c:v>
                </c:pt>
                <c:pt idx="33064">
                  <c:v>4.7450077496136673</c:v>
                </c:pt>
                <c:pt idx="33065">
                  <c:v>7.0220694671190698</c:v>
                </c:pt>
                <c:pt idx="33066">
                  <c:v>5.7083773656639885</c:v>
                </c:pt>
                <c:pt idx="33067">
                  <c:v>2.5993117984912186</c:v>
                </c:pt>
                <c:pt idx="33068">
                  <c:v>3.6502700713386891</c:v>
                </c:pt>
                <c:pt idx="33069">
                  <c:v>2.5993117984912186</c:v>
                </c:pt>
                <c:pt idx="33070">
                  <c:v>0.67256338302376595</c:v>
                </c:pt>
                <c:pt idx="33071">
                  <c:v>5.9504715773649297E-2</c:v>
                </c:pt>
                <c:pt idx="33072">
                  <c:v>2.3051318260826443</c:v>
                </c:pt>
                <c:pt idx="33073">
                  <c:v>4.9763092094705303</c:v>
                </c:pt>
                <c:pt idx="33074">
                  <c:v>6.4651625536279917</c:v>
                </c:pt>
                <c:pt idx="33075">
                  <c:v>7.5913348964954208</c:v>
                </c:pt>
                <c:pt idx="33076">
                  <c:v>9.3429243651021974</c:v>
                </c:pt>
                <c:pt idx="33077">
                  <c:v>1.8548862743333394</c:v>
                </c:pt>
                <c:pt idx="33078">
                  <c:v>0.42217429525121219</c:v>
                </c:pt>
                <c:pt idx="33079">
                  <c:v>2.1614144313395247</c:v>
                </c:pt>
                <c:pt idx="33080">
                  <c:v>4.0443742580126596</c:v>
                </c:pt>
                <c:pt idx="33081">
                  <c:v>1.5045695285328353</c:v>
                </c:pt>
                <c:pt idx="33082">
                  <c:v>2.5678679505319582</c:v>
                </c:pt>
                <c:pt idx="33083">
                  <c:v>5.9834720059985749</c:v>
                </c:pt>
                <c:pt idx="33084">
                  <c:v>11.282022113088113</c:v>
                </c:pt>
                <c:pt idx="33085">
                  <c:v>16.580591734832119</c:v>
                </c:pt>
                <c:pt idx="33086">
                  <c:v>10.099663636232147</c:v>
                </c:pt>
                <c:pt idx="33087">
                  <c:v>3.4874558653130689</c:v>
                </c:pt>
                <c:pt idx="33088">
                  <c:v>0.99143960983547785</c:v>
                </c:pt>
                <c:pt idx="33089">
                  <c:v>0.72870360017824909</c:v>
                </c:pt>
                <c:pt idx="33090">
                  <c:v>1.0666675696977364</c:v>
                </c:pt>
                <c:pt idx="33091">
                  <c:v>3.6064768908609657</c:v>
                </c:pt>
                <c:pt idx="33092">
                  <c:v>10.262512279883307</c:v>
                </c:pt>
                <c:pt idx="33093">
                  <c:v>7.5913348964954208</c:v>
                </c:pt>
                <c:pt idx="33094">
                  <c:v>6.2776427950403395</c:v>
                </c:pt>
                <c:pt idx="33095">
                  <c:v>3.6502700713386891</c:v>
                </c:pt>
                <c:pt idx="33096">
                  <c:v>1.9424657477636782</c:v>
                </c:pt>
                <c:pt idx="33097">
                  <c:v>0.93529950747307955</c:v>
                </c:pt>
                <c:pt idx="33098">
                  <c:v>1.4293370917792565</c:v>
                </c:pt>
                <c:pt idx="33099">
                  <c:v>2.9934194289277434</c:v>
                </c:pt>
                <c:pt idx="33100">
                  <c:v>2.6868912719215579</c:v>
                </c:pt>
                <c:pt idx="33101">
                  <c:v>4.9639506935852582</c:v>
                </c:pt>
                <c:pt idx="33102">
                  <c:v>2.0738349579091859</c:v>
                </c:pt>
                <c:pt idx="33103">
                  <c:v>1.5723025983647637E-2</c:v>
                </c:pt>
                <c:pt idx="33104">
                  <c:v>2.5240862492627478</c:v>
                </c:pt>
                <c:pt idx="33105">
                  <c:v>3.3437361747282472</c:v>
                </c:pt>
                <c:pt idx="33106">
                  <c:v>2.3365664906750947</c:v>
                </c:pt>
                <c:pt idx="33107">
                  <c:v>1.6920846954370836</c:v>
                </c:pt>
                <c:pt idx="33108">
                  <c:v>0.64112871843131558</c:v>
                </c:pt>
                <c:pt idx="33109">
                  <c:v>9.0801882406528804</c:v>
                </c:pt>
                <c:pt idx="33110">
                  <c:v>10.218719099405584</c:v>
                </c:pt>
                <c:pt idx="33111">
                  <c:v>2.2927836414850331</c:v>
                </c:pt>
                <c:pt idx="33112">
                  <c:v>4.6697799045434936</c:v>
                </c:pt>
                <c:pt idx="33113">
                  <c:v>4.1443076556448668</c:v>
                </c:pt>
                <c:pt idx="33114">
                  <c:v>1.8234527576617403</c:v>
                </c:pt>
                <c:pt idx="33115">
                  <c:v>0.553542357475869</c:v>
                </c:pt>
                <c:pt idx="33116">
                  <c:v>3.3998809835661357</c:v>
                </c:pt>
                <c:pt idx="33117">
                  <c:v>3.3998809835661357</c:v>
                </c:pt>
                <c:pt idx="33118">
                  <c:v>3.2685129213414785</c:v>
                </c:pt>
                <c:pt idx="33119">
                  <c:v>5.895885645043129</c:v>
                </c:pt>
                <c:pt idx="33120">
                  <c:v>6.2024149499701657</c:v>
                </c:pt>
                <c:pt idx="33121">
                  <c:v>6.815474707745091</c:v>
                </c:pt>
                <c:pt idx="33122">
                  <c:v>6.2462081304478883</c:v>
                </c:pt>
                <c:pt idx="33123">
                  <c:v>2.1737637638579872</c:v>
                </c:pt>
                <c:pt idx="33124">
                  <c:v>1.9548208198863972</c:v>
                </c:pt>
                <c:pt idx="33125">
                  <c:v>0.49740202552930057</c:v>
                </c:pt>
                <c:pt idx="33126">
                  <c:v>9.2991311846244713</c:v>
                </c:pt>
                <c:pt idx="33127">
                  <c:v>4.4384784446866306</c:v>
                </c:pt>
                <c:pt idx="33128">
                  <c:v>0.37839259398200198</c:v>
                </c:pt>
                <c:pt idx="33129">
                  <c:v>2.1737637638579872</c:v>
                </c:pt>
                <c:pt idx="33130">
                  <c:v>2.4241528516305415</c:v>
                </c:pt>
                <c:pt idx="33131">
                  <c:v>4.5260533264335638</c:v>
                </c:pt>
                <c:pt idx="33132">
                  <c:v>3.3437361747282472</c:v>
                </c:pt>
                <c:pt idx="33133">
                  <c:v>0.67256338302376595</c:v>
                </c:pt>
                <c:pt idx="33134">
                  <c:v>0.81628996113369579</c:v>
                </c:pt>
                <c:pt idx="33135">
                  <c:v>0.80393144524842264</c:v>
                </c:pt>
                <c:pt idx="33136">
                  <c:v>4.2633172019842496</c:v>
                </c:pt>
                <c:pt idx="33137">
                  <c:v>6.5403903986981664</c:v>
                </c:pt>
                <c:pt idx="33138">
                  <c:v>8.9050269979505021</c:v>
                </c:pt>
                <c:pt idx="33139">
                  <c:v>9.0363950601751597</c:v>
                </c:pt>
                <c:pt idx="33140">
                  <c:v>1.0666675696977364</c:v>
                </c:pt>
                <c:pt idx="33141">
                  <c:v>1.8110965376181696</c:v>
                </c:pt>
                <c:pt idx="33142">
                  <c:v>1.0228858684285262</c:v>
                </c:pt>
                <c:pt idx="33143">
                  <c:v>2.2052041680546943</c:v>
                </c:pt>
                <c:pt idx="33144">
                  <c:v>3.8254198348325561</c:v>
                </c:pt>
                <c:pt idx="33145">
                  <c:v>0.36603396330464372</c:v>
                </c:pt>
                <c:pt idx="33146">
                  <c:v>2.6992474919651279</c:v>
                </c:pt>
                <c:pt idx="33147">
                  <c:v>0.94765802335835259</c:v>
                </c:pt>
                <c:pt idx="33148">
                  <c:v>2.3489250065603677</c:v>
                </c:pt>
                <c:pt idx="33149">
                  <c:v>3.8815600519870395</c:v>
                </c:pt>
                <c:pt idx="33150">
                  <c:v>4.4508254813633901</c:v>
                </c:pt>
                <c:pt idx="33151">
                  <c:v>4.2756757178695235</c:v>
                </c:pt>
                <c:pt idx="33152">
                  <c:v>5.2390453339198446</c:v>
                </c:pt>
                <c:pt idx="33153">
                  <c:v>0.23466590107998689</c:v>
                </c:pt>
                <c:pt idx="33154">
                  <c:v>1.2103941478076663</c:v>
                </c:pt>
                <c:pt idx="33155">
                  <c:v>7.9977987469755156</c:v>
                </c:pt>
                <c:pt idx="33156">
                  <c:v>1.6044983344816368</c:v>
                </c:pt>
                <c:pt idx="33157">
                  <c:v>4.3946852642089071</c:v>
                </c:pt>
                <c:pt idx="33158">
                  <c:v>0.14709101933305341</c:v>
                </c:pt>
                <c:pt idx="33159">
                  <c:v>0.14709101933305341</c:v>
                </c:pt>
                <c:pt idx="33160">
                  <c:v>0.29080623302655528</c:v>
                </c:pt>
                <c:pt idx="33161">
                  <c:v>0.50976065620665878</c:v>
                </c:pt>
                <c:pt idx="33162">
                  <c:v>5.9504715773649297E-2</c:v>
                </c:pt>
                <c:pt idx="33163">
                  <c:v>1.6044983344816368</c:v>
                </c:pt>
                <c:pt idx="33164">
                  <c:v>0.84772462572614615</c:v>
                </c:pt>
                <c:pt idx="33165">
                  <c:v>1.2979690295545998</c:v>
                </c:pt>
                <c:pt idx="33166">
                  <c:v>0.27845908155771026</c:v>
                </c:pt>
                <c:pt idx="33167">
                  <c:v>2.730681008636727</c:v>
                </c:pt>
                <c:pt idx="33168">
                  <c:v>9.9997761554339935</c:v>
                </c:pt>
                <c:pt idx="33169">
                  <c:v>6.4090108572649962</c:v>
                </c:pt>
                <c:pt idx="33170">
                  <c:v>0.86007166240290611</c:v>
                </c:pt>
                <c:pt idx="33171">
                  <c:v>1.9548208198863972</c:v>
                </c:pt>
                <c:pt idx="33172">
                  <c:v>7.3409469566437178</c:v>
                </c:pt>
                <c:pt idx="33173">
                  <c:v>0.90386484288062929</c:v>
                </c:pt>
                <c:pt idx="33174">
                  <c:v>6.9344945853721365</c:v>
                </c:pt>
                <c:pt idx="33175">
                  <c:v>1.4607797918176659</c:v>
                </c:pt>
                <c:pt idx="33176">
                  <c:v>0.54119520600702387</c:v>
                </c:pt>
                <c:pt idx="33177">
                  <c:v>2.8070154494075697E-2</c:v>
                </c:pt>
                <c:pt idx="33178">
                  <c:v>1.1666009673299429</c:v>
                </c:pt>
                <c:pt idx="33179">
                  <c:v>2.0738349579091859</c:v>
                </c:pt>
                <c:pt idx="33180">
                  <c:v>0.49740202552930057</c:v>
                </c:pt>
                <c:pt idx="33181">
                  <c:v>3.2685129213414785</c:v>
                </c:pt>
                <c:pt idx="33182">
                  <c:v>4.3946852642089071</c:v>
                </c:pt>
                <c:pt idx="33183">
                  <c:v>1.0790259707909244</c:v>
                </c:pt>
                <c:pt idx="33184">
                  <c:v>0.76014974397921253</c:v>
                </c:pt>
                <c:pt idx="33185">
                  <c:v>0.20323135127962177</c:v>
                </c:pt>
                <c:pt idx="33186">
                  <c:v>0.36603396330464372</c:v>
                </c:pt>
                <c:pt idx="33187">
                  <c:v>0.54119520600702387</c:v>
                </c:pt>
                <c:pt idx="33188">
                  <c:v>0.64112871843131558</c:v>
                </c:pt>
                <c:pt idx="33189">
                  <c:v>1.7358663967062937</c:v>
                </c:pt>
                <c:pt idx="33190">
                  <c:v>2.0861888821110539</c:v>
                </c:pt>
                <c:pt idx="33191">
                  <c:v>2.3365664906750947</c:v>
                </c:pt>
                <c:pt idx="33192">
                  <c:v>0.11564499032417513</c:v>
                </c:pt>
                <c:pt idx="33193">
                  <c:v>0.42217429525121219</c:v>
                </c:pt>
                <c:pt idx="33194">
                  <c:v>2.9058399554974046</c:v>
                </c:pt>
                <c:pt idx="33195">
                  <c:v>0.27845908155771026</c:v>
                </c:pt>
                <c:pt idx="33196">
                  <c:v>0.27845908155771026</c:v>
                </c:pt>
                <c:pt idx="33197">
                  <c:v>0.15943817080189851</c:v>
                </c:pt>
                <c:pt idx="33198">
                  <c:v>7.1863334971799017E-2</c:v>
                </c:pt>
                <c:pt idx="33199">
                  <c:v>1.0666675696977364</c:v>
                </c:pt>
                <c:pt idx="33200">
                  <c:v>0.23466590107998689</c:v>
                </c:pt>
                <c:pt idx="33201">
                  <c:v>3.7816381335633462</c:v>
                </c:pt>
                <c:pt idx="33202">
                  <c:v>3.2123681125035901</c:v>
                </c:pt>
                <c:pt idx="33203">
                  <c:v>0.86007166240290611</c:v>
                </c:pt>
                <c:pt idx="33204">
                  <c:v>1.7235170641878312</c:v>
                </c:pt>
                <c:pt idx="33205">
                  <c:v>3.0933516786390984</c:v>
                </c:pt>
                <c:pt idx="33206">
                  <c:v>2.7868223737120617</c:v>
                </c:pt>
                <c:pt idx="33207">
                  <c:v>2.4802930687850244</c:v>
                </c:pt>
                <c:pt idx="33208">
                  <c:v>7.4723253501560363</c:v>
                </c:pt>
                <c:pt idx="33209">
                  <c:v>6.9906348025266203</c:v>
                </c:pt>
                <c:pt idx="33210">
                  <c:v>1.5723025983647637E-2</c:v>
                </c:pt>
                <c:pt idx="33211">
                  <c:v>2.0423957016333305</c:v>
                </c:pt>
                <c:pt idx="33212">
                  <c:v>6.158633248700955</c:v>
                </c:pt>
                <c:pt idx="33213">
                  <c:v>1.1666009673299429</c:v>
                </c:pt>
                <c:pt idx="33214">
                  <c:v>7.1096558280745166</c:v>
                </c:pt>
                <c:pt idx="33215">
                  <c:v>1.5483592652480049</c:v>
                </c:pt>
                <c:pt idx="33216">
                  <c:v>5.3580663594677409</c:v>
                </c:pt>
                <c:pt idx="33217">
                  <c:v>9.3429243651021974</c:v>
                </c:pt>
                <c:pt idx="33218">
                  <c:v>11.269675076411351</c:v>
                </c:pt>
                <c:pt idx="33219">
                  <c:v>2.0738349579091859</c:v>
                </c:pt>
                <c:pt idx="33220">
                  <c:v>1.3294105816721578</c:v>
                </c:pt>
                <c:pt idx="33221">
                  <c:v>0.77249678065597249</c:v>
                </c:pt>
                <c:pt idx="33222">
                  <c:v>2.2175569443357106</c:v>
                </c:pt>
                <c:pt idx="33223">
                  <c:v>5.1952521534421212</c:v>
                </c:pt>
                <c:pt idx="33224">
                  <c:v>2.5678679505319582</c:v>
                </c:pt>
                <c:pt idx="33225">
                  <c:v>2.7868223737120617</c:v>
                </c:pt>
                <c:pt idx="33226">
                  <c:v>7.866430684750858</c:v>
                </c:pt>
                <c:pt idx="33227">
                  <c:v>12.551963507136968</c:v>
                </c:pt>
                <c:pt idx="33228">
                  <c:v>3.7064102884931724</c:v>
                </c:pt>
                <c:pt idx="33229">
                  <c:v>6.9782877658498599</c:v>
                </c:pt>
                <c:pt idx="33230">
                  <c:v>4.9639506935852582</c:v>
                </c:pt>
                <c:pt idx="33231">
                  <c:v>5.2266982972430851</c:v>
                </c:pt>
                <c:pt idx="33232">
                  <c:v>8.9488201784282246</c:v>
                </c:pt>
                <c:pt idx="33233">
                  <c:v>8.729865755248122</c:v>
                </c:pt>
                <c:pt idx="33234">
                  <c:v>7.7664961391978009</c:v>
                </c:pt>
                <c:pt idx="33235">
                  <c:v>2.5678679505319582</c:v>
                </c:pt>
                <c:pt idx="33236">
                  <c:v>2.3927181870380907</c:v>
                </c:pt>
                <c:pt idx="33237">
                  <c:v>4.5384118423188369</c:v>
                </c:pt>
                <c:pt idx="33238">
                  <c:v>2.3365664906750947</c:v>
                </c:pt>
                <c:pt idx="33239">
                  <c:v>10.306305460361029</c:v>
                </c:pt>
                <c:pt idx="33240">
                  <c:v>7.3285987720461074</c:v>
                </c:pt>
                <c:pt idx="33241">
                  <c:v>7.197230709821449</c:v>
                </c:pt>
                <c:pt idx="33242">
                  <c:v>5.0515370545407041</c:v>
                </c:pt>
                <c:pt idx="33243">
                  <c:v>0.76014974397921253</c:v>
                </c:pt>
                <c:pt idx="33244">
                  <c:v>3.9691464129424863</c:v>
                </c:pt>
                <c:pt idx="33245">
                  <c:v>3.9253532324647629</c:v>
                </c:pt>
                <c:pt idx="33246">
                  <c:v>6.8592667403019627</c:v>
                </c:pt>
                <c:pt idx="33247">
                  <c:v>18.945193896458914</c:v>
                </c:pt>
                <c:pt idx="33248">
                  <c:v>31.425274599886443</c:v>
                </c:pt>
                <c:pt idx="33249">
                  <c:v>26.389460617246225</c:v>
                </c:pt>
                <c:pt idx="33250">
                  <c:v>8.0415907795323864</c:v>
                </c:pt>
                <c:pt idx="33251">
                  <c:v>2.4678886360656986</c:v>
                </c:pt>
                <c:pt idx="33252">
                  <c:v>4.6136396873890106</c:v>
                </c:pt>
                <c:pt idx="33253">
                  <c:v>12.276841316701951</c:v>
                </c:pt>
                <c:pt idx="33254">
                  <c:v>16.787171571235032</c:v>
                </c:pt>
                <c:pt idx="33255">
                  <c:v>6.8469082244166897</c:v>
                </c:pt>
                <c:pt idx="33256">
                  <c:v>6.8469082244166897</c:v>
                </c:pt>
                <c:pt idx="33257">
                  <c:v>9.605660489551509</c:v>
                </c:pt>
                <c:pt idx="33258">
                  <c:v>8.3357615685741511</c:v>
                </c:pt>
                <c:pt idx="33259">
                  <c:v>6.6717584609228222</c:v>
                </c:pt>
                <c:pt idx="33260">
                  <c:v>1.6044983344816368</c:v>
                </c:pt>
                <c:pt idx="33261">
                  <c:v>2.5240862492627478</c:v>
                </c:pt>
                <c:pt idx="33262">
                  <c:v>0.71635656350148913</c:v>
                </c:pt>
                <c:pt idx="33263">
                  <c:v>2.8182604820670658</c:v>
                </c:pt>
                <c:pt idx="33264">
                  <c:v>7.3723919525238299</c:v>
                </c:pt>
                <c:pt idx="33265">
                  <c:v>2.0738349579091859</c:v>
                </c:pt>
                <c:pt idx="33266">
                  <c:v>0.14709101933305341</c:v>
                </c:pt>
                <c:pt idx="33267">
                  <c:v>3.431315648158586</c:v>
                </c:pt>
                <c:pt idx="33268">
                  <c:v>3.7816381335633462</c:v>
                </c:pt>
                <c:pt idx="33269">
                  <c:v>1.1228076720601343</c:v>
                </c:pt>
                <c:pt idx="33270">
                  <c:v>4.9763092094705303</c:v>
                </c:pt>
                <c:pt idx="33271">
                  <c:v>4.8011479667681503</c:v>
                </c:pt>
                <c:pt idx="33272">
                  <c:v>4.5384118423188369</c:v>
                </c:pt>
                <c:pt idx="33273">
                  <c:v>6.7278986780773069</c:v>
                </c:pt>
                <c:pt idx="33274">
                  <c:v>15.354497473540999</c:v>
                </c:pt>
                <c:pt idx="33275">
                  <c:v>17.018523539609355</c:v>
                </c:pt>
                <c:pt idx="33276">
                  <c:v>11.106849391177217</c:v>
                </c:pt>
                <c:pt idx="33277">
                  <c:v>1.035232790313201</c:v>
                </c:pt>
                <c:pt idx="33278">
                  <c:v>1.8110965376181696</c:v>
                </c:pt>
                <c:pt idx="33279">
                  <c:v>4.7888009300913907</c:v>
                </c:pt>
                <c:pt idx="33280">
                  <c:v>1.4607797918176659</c:v>
                </c:pt>
                <c:pt idx="33281">
                  <c:v>1.7235170641878312</c:v>
                </c:pt>
                <c:pt idx="33282">
                  <c:v>6.7593333426697555</c:v>
                </c:pt>
                <c:pt idx="33283">
                  <c:v>7.0658626475967932</c:v>
                </c:pt>
                <c:pt idx="33284">
                  <c:v>7.8102893196755243</c:v>
                </c:pt>
                <c:pt idx="33285">
                  <c:v>3.8254198348325561</c:v>
                </c:pt>
                <c:pt idx="33286">
                  <c:v>9.0363950601751597</c:v>
                </c:pt>
                <c:pt idx="33287">
                  <c:v>12.8461067460783</c:v>
                </c:pt>
                <c:pt idx="33288">
                  <c:v>13.284004113229994</c:v>
                </c:pt>
                <c:pt idx="33289">
                  <c:v>8.9050269979505021</c:v>
                </c:pt>
                <c:pt idx="33290">
                  <c:v>0.62877020254604254</c:v>
                </c:pt>
                <c:pt idx="33291">
                  <c:v>4.4508254813633901</c:v>
                </c:pt>
                <c:pt idx="33292">
                  <c:v>6.2900013109256125</c:v>
                </c:pt>
                <c:pt idx="33293">
                  <c:v>4.3194574191387334</c:v>
                </c:pt>
                <c:pt idx="33294">
                  <c:v>11.369608474043558</c:v>
                </c:pt>
                <c:pt idx="33295">
                  <c:v>10.975527245786616</c:v>
                </c:pt>
                <c:pt idx="33296">
                  <c:v>4.5822050227965603</c:v>
                </c:pt>
                <c:pt idx="33297">
                  <c:v>2.7430291932343382</c:v>
                </c:pt>
                <c:pt idx="33298">
                  <c:v>2.1614144313395247</c:v>
                </c:pt>
                <c:pt idx="33299">
                  <c:v>5.8835386083663694</c:v>
                </c:pt>
                <c:pt idx="33300">
                  <c:v>1.6797273274726614</c:v>
                </c:pt>
                <c:pt idx="33301">
                  <c:v>2.3051318260826443</c:v>
                </c:pt>
                <c:pt idx="33302">
                  <c:v>5.4894344216923985</c:v>
                </c:pt>
                <c:pt idx="33303">
                  <c:v>4.9201689923160474</c:v>
                </c:pt>
                <c:pt idx="33304">
                  <c:v>1.9862554844788474</c:v>
                </c:pt>
                <c:pt idx="33305">
                  <c:v>1.5607051540039136</c:v>
                </c:pt>
                <c:pt idx="33306">
                  <c:v>2.4678886360656986</c:v>
                </c:pt>
                <c:pt idx="33307">
                  <c:v>0.40982714378236712</c:v>
                </c:pt>
                <c:pt idx="33308">
                  <c:v>2.261350124813434</c:v>
                </c:pt>
                <c:pt idx="33309">
                  <c:v>0.27845908155771026</c:v>
                </c:pt>
                <c:pt idx="33310">
                  <c:v>10.055928999717841</c:v>
                </c:pt>
                <c:pt idx="33311">
                  <c:v>11.063113606742061</c:v>
                </c:pt>
                <c:pt idx="33312">
                  <c:v>0.46596747572893543</c:v>
                </c:pt>
                <c:pt idx="33313">
                  <c:v>9.5742614105054518</c:v>
                </c:pt>
                <c:pt idx="33314">
                  <c:v>11.194435752132664</c:v>
                </c:pt>
                <c:pt idx="33315">
                  <c:v>11.150699967697507</c:v>
                </c:pt>
                <c:pt idx="33316">
                  <c:v>9.3990886885945564</c:v>
                </c:pt>
                <c:pt idx="33317">
                  <c:v>1.5045695285328353</c:v>
                </c:pt>
                <c:pt idx="33318">
                  <c:v>13.065049690049889</c:v>
                </c:pt>
                <c:pt idx="33319">
                  <c:v>13.765694660859412</c:v>
                </c:pt>
                <c:pt idx="33320">
                  <c:v>11.970312011774913</c:v>
                </c:pt>
                <c:pt idx="33321">
                  <c:v>13.240210932752273</c:v>
                </c:pt>
                <c:pt idx="33322">
                  <c:v>11.313468256889076</c:v>
                </c:pt>
                <c:pt idx="33323">
                  <c:v>11.882737130027978</c:v>
                </c:pt>
                <c:pt idx="33324">
                  <c:v>7.5037600147484866</c:v>
                </c:pt>
                <c:pt idx="33325">
                  <c:v>3.6188239275377261</c:v>
                </c:pt>
                <c:pt idx="33326">
                  <c:v>4.1005144751671425</c:v>
                </c:pt>
                <c:pt idx="33327">
                  <c:v>1.4607797918176659</c:v>
                </c:pt>
                <c:pt idx="33328">
                  <c:v>0.19087272060226354</c:v>
                </c:pt>
                <c:pt idx="33329">
                  <c:v>0.29080623302655528</c:v>
                </c:pt>
                <c:pt idx="33330">
                  <c:v>0.68492189890903887</c:v>
                </c:pt>
                <c:pt idx="33331">
                  <c:v>1.5169234527347033</c:v>
                </c:pt>
                <c:pt idx="33332">
                  <c:v>0.11564499032417513</c:v>
                </c:pt>
                <c:pt idx="33333">
                  <c:v>1.1542539306531829</c:v>
                </c:pt>
                <c:pt idx="33334">
                  <c:v>2.0738349579091859</c:v>
                </c:pt>
                <c:pt idx="33335">
                  <c:v>6.1462747328156828</c:v>
                </c:pt>
                <c:pt idx="33336">
                  <c:v>6.1462747328156828</c:v>
                </c:pt>
                <c:pt idx="33337">
                  <c:v>3.7816381335633462</c:v>
                </c:pt>
                <c:pt idx="33338">
                  <c:v>4.482271625164354</c:v>
                </c:pt>
                <c:pt idx="33339">
                  <c:v>1.3294105816721578</c:v>
                </c:pt>
                <c:pt idx="33340">
                  <c:v>2.555522061776049</c:v>
                </c:pt>
                <c:pt idx="33341">
                  <c:v>2.7430291932343382</c:v>
                </c:pt>
                <c:pt idx="33342">
                  <c:v>6.8592667403019627</c:v>
                </c:pt>
                <c:pt idx="33343">
                  <c:v>11.238286328652954</c:v>
                </c:pt>
                <c:pt idx="33344">
                  <c:v>25.119515779434813</c:v>
                </c:pt>
                <c:pt idx="33345">
                  <c:v>17.981858718034136</c:v>
                </c:pt>
                <c:pt idx="33346">
                  <c:v>9.355238112074268</c:v>
                </c:pt>
                <c:pt idx="33347">
                  <c:v>3.6626171080154495</c:v>
                </c:pt>
                <c:pt idx="33348">
                  <c:v>4.2195355007150406</c:v>
                </c:pt>
                <c:pt idx="33349">
                  <c:v>8.7736589357258445</c:v>
                </c:pt>
                <c:pt idx="33350">
                  <c:v>13.634326598634756</c:v>
                </c:pt>
                <c:pt idx="33351">
                  <c:v>7.197230709821449</c:v>
                </c:pt>
                <c:pt idx="33352">
                  <c:v>0.62877020254604254</c:v>
                </c:pt>
                <c:pt idx="33353">
                  <c:v>0.553542357475869</c:v>
                </c:pt>
                <c:pt idx="33354">
                  <c:v>0.24702453175734512</c:v>
                </c:pt>
                <c:pt idx="33355">
                  <c:v>1.0790259707909244</c:v>
                </c:pt>
                <c:pt idx="33356">
                  <c:v>0.10329789625137262</c:v>
                </c:pt>
                <c:pt idx="33357">
                  <c:v>2.3051318260826443</c:v>
                </c:pt>
                <c:pt idx="33358">
                  <c:v>3.7939851702401057</c:v>
                </c:pt>
                <c:pt idx="33359">
                  <c:v>0.27845908155771026</c:v>
                </c:pt>
                <c:pt idx="33360">
                  <c:v>1.2856208449569886</c:v>
                </c:pt>
                <c:pt idx="33361">
                  <c:v>2.2927836414850331</c:v>
                </c:pt>
                <c:pt idx="33362">
                  <c:v>1.0666675696977364</c:v>
                </c:pt>
                <c:pt idx="33363">
                  <c:v>1.8986760110485084</c:v>
                </c:pt>
                <c:pt idx="33364">
                  <c:v>0.23466590107998689</c:v>
                </c:pt>
                <c:pt idx="33365">
                  <c:v>2.9496296922125733</c:v>
                </c:pt>
                <c:pt idx="33366">
                  <c:v>5.0515370545407041</c:v>
                </c:pt>
                <c:pt idx="33367">
                  <c:v>4.5698465069112872</c:v>
                </c:pt>
                <c:pt idx="33368">
                  <c:v>1.5045695285328353</c:v>
                </c:pt>
                <c:pt idx="33369">
                  <c:v>6.2338610937711287</c:v>
                </c:pt>
                <c:pt idx="33370">
                  <c:v>1.2418288124001164</c:v>
                </c:pt>
                <c:pt idx="33371">
                  <c:v>2.6554543114874045</c:v>
                </c:pt>
                <c:pt idx="33372">
                  <c:v>3.9691464129424863</c:v>
                </c:pt>
                <c:pt idx="33373">
                  <c:v>0.23466590107998689</c:v>
                </c:pt>
                <c:pt idx="33374">
                  <c:v>1.1666009673299429</c:v>
                </c:pt>
                <c:pt idx="33375">
                  <c:v>0.90386484288062929</c:v>
                </c:pt>
                <c:pt idx="33376">
                  <c:v>1.1542539306531829</c:v>
                </c:pt>
                <c:pt idx="33377">
                  <c:v>1.3732003183873274</c:v>
                </c:pt>
                <c:pt idx="33378">
                  <c:v>4.6136396873890106</c:v>
                </c:pt>
                <c:pt idx="33379">
                  <c:v>4.3946852642089071</c:v>
                </c:pt>
                <c:pt idx="33380">
                  <c:v>3.1247886390732513</c:v>
                </c:pt>
                <c:pt idx="33381">
                  <c:v>0.97909268795080273</c:v>
                </c:pt>
                <c:pt idx="33382">
                  <c:v>0.37839259398200198</c:v>
                </c:pt>
                <c:pt idx="33383">
                  <c:v>1.2541873282853895</c:v>
                </c:pt>
                <c:pt idx="33384">
                  <c:v>2.5678679505319582</c:v>
                </c:pt>
                <c:pt idx="33385">
                  <c:v>2.5240862492627478</c:v>
                </c:pt>
                <c:pt idx="33386">
                  <c:v>0.59733553795359229</c:v>
                </c:pt>
                <c:pt idx="33387">
                  <c:v>0.20323135127962177</c:v>
                </c:pt>
                <c:pt idx="33388">
                  <c:v>0.45362032426009036</c:v>
                </c:pt>
                <c:pt idx="33389">
                  <c:v>6.6841066455204334</c:v>
                </c:pt>
                <c:pt idx="33390">
                  <c:v>9.2239159666836628</c:v>
                </c:pt>
                <c:pt idx="33391">
                  <c:v>9.968341490841544</c:v>
                </c:pt>
                <c:pt idx="33392">
                  <c:v>12.77087201348302</c:v>
                </c:pt>
                <c:pt idx="33393">
                  <c:v>8.5232709958741424</c:v>
                </c:pt>
                <c:pt idx="33394">
                  <c:v>1.6482915149593602</c:v>
                </c:pt>
                <c:pt idx="33395">
                  <c:v>6.0149066705910252</c:v>
                </c:pt>
                <c:pt idx="33396">
                  <c:v>6.2338610937711287</c:v>
                </c:pt>
                <c:pt idx="33397">
                  <c:v>9.2991311846244713</c:v>
                </c:pt>
                <c:pt idx="33398">
                  <c:v>13.590533418157033</c:v>
                </c:pt>
                <c:pt idx="33399">
                  <c:v>6.496597218220443</c:v>
                </c:pt>
                <c:pt idx="33400">
                  <c:v>7.0220694671190698</c:v>
                </c:pt>
                <c:pt idx="33401">
                  <c:v>7.8540710209447333</c:v>
                </c:pt>
                <c:pt idx="33402">
                  <c:v>6.5841720999673763</c:v>
                </c:pt>
                <c:pt idx="33403">
                  <c:v>5.2266982972430851</c:v>
                </c:pt>
                <c:pt idx="33404">
                  <c:v>1.6920846954370836</c:v>
                </c:pt>
                <c:pt idx="33405">
                  <c:v>1.9986025211556073</c:v>
                </c:pt>
                <c:pt idx="33406">
                  <c:v>1.2979690295545998</c:v>
                </c:pt>
                <c:pt idx="33407">
                  <c:v>5.501781458369158</c:v>
                </c:pt>
                <c:pt idx="33408">
                  <c:v>10.712768162920273</c:v>
                </c:pt>
                <c:pt idx="33409">
                  <c:v>14.303461142075639</c:v>
                </c:pt>
                <c:pt idx="33410">
                  <c:v>8.2167405430262548</c:v>
                </c:pt>
                <c:pt idx="33411">
                  <c:v>2.6992474919651279</c:v>
                </c:pt>
                <c:pt idx="33412">
                  <c:v>1.1228076720601343</c:v>
                </c:pt>
                <c:pt idx="33413">
                  <c:v>1.3294105816721578</c:v>
                </c:pt>
                <c:pt idx="33414">
                  <c:v>0.76014974397921253</c:v>
                </c:pt>
                <c:pt idx="33415">
                  <c:v>6.9344945853721365</c:v>
                </c:pt>
                <c:pt idx="33416">
                  <c:v>17.312689736967712</c:v>
                </c:pt>
                <c:pt idx="33417">
                  <c:v>15.035559144211231</c:v>
                </c:pt>
                <c:pt idx="33418">
                  <c:v>3.431315648158586</c:v>
                </c:pt>
                <c:pt idx="33419">
                  <c:v>1.4731302722569799</c:v>
                </c:pt>
                <c:pt idx="33420">
                  <c:v>1.5169234527347033</c:v>
                </c:pt>
                <c:pt idx="33421">
                  <c:v>4.307110382461973</c:v>
                </c:pt>
                <c:pt idx="33422">
                  <c:v>3.387525911443416</c:v>
                </c:pt>
                <c:pt idx="33423">
                  <c:v>1.5483592652480049</c:v>
                </c:pt>
                <c:pt idx="33424">
                  <c:v>7.2410238902991741</c:v>
                </c:pt>
                <c:pt idx="33425">
                  <c:v>2.6868912719215579</c:v>
                </c:pt>
                <c:pt idx="33426">
                  <c:v>11.063113606742061</c:v>
                </c:pt>
                <c:pt idx="33427">
                  <c:v>15.179324751630105</c:v>
                </c:pt>
                <c:pt idx="33428">
                  <c:v>17.806685996123242</c:v>
                </c:pt>
                <c:pt idx="33429">
                  <c:v>23.192845422585247</c:v>
                </c:pt>
                <c:pt idx="33430">
                  <c:v>11.851272619493395</c:v>
                </c:pt>
                <c:pt idx="33431">
                  <c:v>0.62877020254604254</c:v>
                </c:pt>
                <c:pt idx="33432">
                  <c:v>11.444836319113731</c:v>
                </c:pt>
                <c:pt idx="33433">
                  <c:v>13.459165355932376</c:v>
                </c:pt>
                <c:pt idx="33434">
                  <c:v>10.875570889737382</c:v>
                </c:pt>
                <c:pt idx="33435">
                  <c:v>8.5984976930234644</c:v>
                </c:pt>
                <c:pt idx="33436">
                  <c:v>3.1685783757884209</c:v>
                </c:pt>
                <c:pt idx="33437">
                  <c:v>15.529670195451892</c:v>
                </c:pt>
                <c:pt idx="33438">
                  <c:v>13.208803818260254</c:v>
                </c:pt>
                <c:pt idx="33439">
                  <c:v>2.8306155541897851</c:v>
                </c:pt>
                <c:pt idx="33440">
                  <c:v>5.8835386083663694</c:v>
                </c:pt>
                <c:pt idx="33441">
                  <c:v>5.5770093034393318</c:v>
                </c:pt>
                <c:pt idx="33442">
                  <c:v>8.9488201784282246</c:v>
                </c:pt>
                <c:pt idx="33443">
                  <c:v>2.9496296922125733</c:v>
                </c:pt>
                <c:pt idx="33444">
                  <c:v>0.89151780620386945</c:v>
                </c:pt>
                <c:pt idx="33445">
                  <c:v>4.5698465069112872</c:v>
                </c:pt>
                <c:pt idx="33446">
                  <c:v>4.0005810775349362</c:v>
                </c:pt>
                <c:pt idx="33447">
                  <c:v>2.5993117984912186</c:v>
                </c:pt>
                <c:pt idx="33448">
                  <c:v>5.8397454278886451</c:v>
                </c:pt>
                <c:pt idx="33449">
                  <c:v>5.9273317888440928</c:v>
                </c:pt>
                <c:pt idx="33450">
                  <c:v>4.0881559592818695</c:v>
                </c:pt>
                <c:pt idx="33451">
                  <c:v>7.8540710209447333</c:v>
                </c:pt>
                <c:pt idx="33452">
                  <c:v>5.8397454278886451</c:v>
                </c:pt>
                <c:pt idx="33453">
                  <c:v>2.4241528516305415</c:v>
                </c:pt>
                <c:pt idx="33454">
                  <c:v>3.9567878970572132</c:v>
                </c:pt>
                <c:pt idx="33455">
                  <c:v>0.80393144524842264</c:v>
                </c:pt>
                <c:pt idx="33456">
                  <c:v>4.6259867240657702</c:v>
                </c:pt>
                <c:pt idx="33457">
                  <c:v>1.3855553905100464</c:v>
                </c:pt>
                <c:pt idx="33458">
                  <c:v>6.1148400682232324</c:v>
                </c:pt>
                <c:pt idx="33459">
                  <c:v>1.4293370917792565</c:v>
                </c:pt>
                <c:pt idx="33460">
                  <c:v>2.3927181870380907</c:v>
                </c:pt>
                <c:pt idx="33461">
                  <c:v>16.843350817698461</c:v>
                </c:pt>
                <c:pt idx="33462">
                  <c:v>20.565484178092117</c:v>
                </c:pt>
                <c:pt idx="33463">
                  <c:v>9.6179960470197567</c:v>
                </c:pt>
                <c:pt idx="33464">
                  <c:v>4.4508254813633901</c:v>
                </c:pt>
                <c:pt idx="33465">
                  <c:v>2.8306155541897851</c:v>
                </c:pt>
                <c:pt idx="33466">
                  <c:v>2.0300452211940168</c:v>
                </c:pt>
                <c:pt idx="33467">
                  <c:v>2.0738349579091859</c:v>
                </c:pt>
                <c:pt idx="33468">
                  <c:v>4.701214569135943</c:v>
                </c:pt>
                <c:pt idx="33469">
                  <c:v>2.555522061776049</c:v>
                </c:pt>
                <c:pt idx="33470">
                  <c:v>7.1863334971799017E-2</c:v>
                </c:pt>
                <c:pt idx="33471">
                  <c:v>0.62877020254604254</c:v>
                </c:pt>
                <c:pt idx="33472">
                  <c:v>3.6940517726078994</c:v>
                </c:pt>
                <c:pt idx="33473">
                  <c:v>1.6359375907574925</c:v>
                </c:pt>
                <c:pt idx="33474">
                  <c:v>3.5626848583040935</c:v>
                </c:pt>
                <c:pt idx="33475">
                  <c:v>9.2991311846244713</c:v>
                </c:pt>
                <c:pt idx="33476">
                  <c:v>14.028373389266157</c:v>
                </c:pt>
                <c:pt idx="33477">
                  <c:v>7.9854505623779044</c:v>
                </c:pt>
                <c:pt idx="33478">
                  <c:v>1.8110965376181696</c:v>
                </c:pt>
                <c:pt idx="33479">
                  <c:v>0.27845908155771026</c:v>
                </c:pt>
                <c:pt idx="33480">
                  <c:v>2.436499888307301</c:v>
                </c:pt>
                <c:pt idx="33481">
                  <c:v>4.4946186618411144</c:v>
                </c:pt>
                <c:pt idx="33482">
                  <c:v>4.8449411472458737</c:v>
                </c:pt>
                <c:pt idx="33483">
                  <c:v>4.3194574191387334</c:v>
                </c:pt>
                <c:pt idx="33484">
                  <c:v>0.20323135127962177</c:v>
                </c:pt>
                <c:pt idx="33485">
                  <c:v>0.90386484288062929</c:v>
                </c:pt>
                <c:pt idx="33486">
                  <c:v>4.6574328678667332</c:v>
                </c:pt>
                <c:pt idx="33487">
                  <c:v>4.876375811838324</c:v>
                </c:pt>
                <c:pt idx="33488">
                  <c:v>1.4607797918176659</c:v>
                </c:pt>
                <c:pt idx="33489">
                  <c:v>0.67256338302376595</c:v>
                </c:pt>
                <c:pt idx="33490">
                  <c:v>1.6044983344816368</c:v>
                </c:pt>
                <c:pt idx="33491">
                  <c:v>5.0638840912174636</c:v>
                </c:pt>
                <c:pt idx="33492">
                  <c:v>5.4142065766222247</c:v>
                </c:pt>
                <c:pt idx="33493">
                  <c:v>4.8449411472458737</c:v>
                </c:pt>
                <c:pt idx="33494">
                  <c:v>1.3732003183873274</c:v>
                </c:pt>
                <c:pt idx="33495">
                  <c:v>2.4678886360656986</c:v>
                </c:pt>
                <c:pt idx="33496">
                  <c:v>1.6797273274726614</c:v>
                </c:pt>
                <c:pt idx="33497">
                  <c:v>2.2489939047698639</c:v>
                </c:pt>
                <c:pt idx="33498">
                  <c:v>1.8548862743333394</c:v>
                </c:pt>
                <c:pt idx="33499">
                  <c:v>3.9130061957880025</c:v>
                </c:pt>
                <c:pt idx="33500">
                  <c:v>3.7816381335633462</c:v>
                </c:pt>
                <c:pt idx="33501">
                  <c:v>1.6797273274726614</c:v>
                </c:pt>
                <c:pt idx="33502">
                  <c:v>1.7796595771840169</c:v>
                </c:pt>
                <c:pt idx="33503">
                  <c:v>4.8887228485150835</c:v>
                </c:pt>
                <c:pt idx="33504">
                  <c:v>1.3417622100323232</c:v>
                </c:pt>
                <c:pt idx="33505">
                  <c:v>3.7064102884931724</c:v>
                </c:pt>
                <c:pt idx="33506">
                  <c:v>4.5822050227965603</c:v>
                </c:pt>
                <c:pt idx="33507">
                  <c:v>1.9548208198863972</c:v>
                </c:pt>
                <c:pt idx="33508">
                  <c:v>4.1443076556448668</c:v>
                </c:pt>
                <c:pt idx="33509">
                  <c:v>1.8986760110485084</c:v>
                </c:pt>
                <c:pt idx="33510">
                  <c:v>2.555522061776049</c:v>
                </c:pt>
                <c:pt idx="33511">
                  <c:v>1.8986760110485084</c:v>
                </c:pt>
                <c:pt idx="33512">
                  <c:v>3.2999464380130772</c:v>
                </c:pt>
                <c:pt idx="33513">
                  <c:v>5.9504715773649297E-2</c:v>
                </c:pt>
                <c:pt idx="33514">
                  <c:v>5.1829051167653617</c:v>
                </c:pt>
                <c:pt idx="33515">
                  <c:v>6.7593333426697555</c:v>
                </c:pt>
                <c:pt idx="33516">
                  <c:v>2.4678886360656986</c:v>
                </c:pt>
                <c:pt idx="33517">
                  <c:v>5.3142731789900175</c:v>
                </c:pt>
                <c:pt idx="33518">
                  <c:v>0.42217429525121219</c:v>
                </c:pt>
                <c:pt idx="33519">
                  <c:v>0.80393144524842264</c:v>
                </c:pt>
                <c:pt idx="33520">
                  <c:v>1.1666009673299429</c:v>
                </c:pt>
                <c:pt idx="33521">
                  <c:v>1.8672344589309504</c:v>
                </c:pt>
                <c:pt idx="33522">
                  <c:v>0.62877020254604254</c:v>
                </c:pt>
                <c:pt idx="33523">
                  <c:v>0.42217429525121219</c:v>
                </c:pt>
                <c:pt idx="33524">
                  <c:v>1.3732003183873274</c:v>
                </c:pt>
                <c:pt idx="33525">
                  <c:v>1.8110965376181696</c:v>
                </c:pt>
                <c:pt idx="33526">
                  <c:v>4.1319491397595938</c:v>
                </c:pt>
                <c:pt idx="33527">
                  <c:v>2.0300452211940168</c:v>
                </c:pt>
                <c:pt idx="33528">
                  <c:v>2.5117392125859879</c:v>
                </c:pt>
                <c:pt idx="33529">
                  <c:v>6.2776427950403395</c:v>
                </c:pt>
                <c:pt idx="33530">
                  <c:v>0.97909268795080273</c:v>
                </c:pt>
                <c:pt idx="33531">
                  <c:v>6.0272651864762983</c:v>
                </c:pt>
                <c:pt idx="33532">
                  <c:v>15.266911112585552</c:v>
                </c:pt>
                <c:pt idx="33533">
                  <c:v>7.9540044185769405</c:v>
                </c:pt>
                <c:pt idx="33534">
                  <c:v>2.1299820625887773</c:v>
                </c:pt>
                <c:pt idx="33535">
                  <c:v>5.5893678193246057</c:v>
                </c:pt>
                <c:pt idx="33536">
                  <c:v>6.7278986780773069</c:v>
                </c:pt>
                <c:pt idx="33537">
                  <c:v>3.7939851702401057</c:v>
                </c:pt>
                <c:pt idx="33538">
                  <c:v>4.1880893569140767</c:v>
                </c:pt>
                <c:pt idx="33539">
                  <c:v>2.5240862492627478</c:v>
                </c:pt>
                <c:pt idx="33540">
                  <c:v>0.37839259398200198</c:v>
                </c:pt>
                <c:pt idx="33541">
                  <c:v>1.4169900551024965</c:v>
                </c:pt>
                <c:pt idx="33542">
                  <c:v>5.1391119362876374</c:v>
                </c:pt>
                <c:pt idx="33543">
                  <c:v>5.4894344216923985</c:v>
                </c:pt>
                <c:pt idx="33544">
                  <c:v>4.2633172019842496</c:v>
                </c:pt>
                <c:pt idx="33545">
                  <c:v>0.76014974397921253</c:v>
                </c:pt>
                <c:pt idx="33546">
                  <c:v>2.6868912719215579</c:v>
                </c:pt>
                <c:pt idx="33547">
                  <c:v>3.4751053848737556</c:v>
                </c:pt>
                <c:pt idx="33548">
                  <c:v>2.3804170671953835</c:v>
                </c:pt>
                <c:pt idx="33549">
                  <c:v>9.1239814211306065</c:v>
                </c:pt>
                <c:pt idx="33550">
                  <c:v>17.356425521402873</c:v>
                </c:pt>
                <c:pt idx="33551">
                  <c:v>19.326946454772724</c:v>
                </c:pt>
                <c:pt idx="33552">
                  <c:v>6.9782877658498599</c:v>
                </c:pt>
                <c:pt idx="33553">
                  <c:v>2.555522061776049</c:v>
                </c:pt>
                <c:pt idx="33554">
                  <c:v>1.4731302722569799</c:v>
                </c:pt>
                <c:pt idx="33555">
                  <c:v>1.3855553905100464</c:v>
                </c:pt>
                <c:pt idx="33556">
                  <c:v>0.14709101933305341</c:v>
                </c:pt>
                <c:pt idx="33557">
                  <c:v>3.4874558653130689</c:v>
                </c:pt>
                <c:pt idx="33558">
                  <c:v>1.8986760110485084</c:v>
                </c:pt>
                <c:pt idx="33559">
                  <c:v>4.5698465069112872</c:v>
                </c:pt>
                <c:pt idx="33560">
                  <c:v>2.7430291932343382</c:v>
                </c:pt>
                <c:pt idx="33561">
                  <c:v>8.0853724808015972</c:v>
                </c:pt>
                <c:pt idx="33562">
                  <c:v>12.464377146181521</c:v>
                </c:pt>
                <c:pt idx="33563">
                  <c:v>22.054337522249575</c:v>
                </c:pt>
                <c:pt idx="33564">
                  <c:v>20.521633601571825</c:v>
                </c:pt>
                <c:pt idx="33565">
                  <c:v>6.6841066455204334</c:v>
                </c:pt>
                <c:pt idx="33566">
                  <c:v>4.713573085021217</c:v>
                </c:pt>
                <c:pt idx="33567">
                  <c:v>2.0861888821110539</c:v>
                </c:pt>
                <c:pt idx="33568">
                  <c:v>3.8377783507178291</c:v>
                </c:pt>
                <c:pt idx="33569">
                  <c:v>3.2247197408637551</c:v>
                </c:pt>
                <c:pt idx="33570">
                  <c:v>3.7378449530856228</c:v>
                </c:pt>
                <c:pt idx="33571">
                  <c:v>4.7450077496136673</c:v>
                </c:pt>
                <c:pt idx="33572">
                  <c:v>1.9548208198863972</c:v>
                </c:pt>
                <c:pt idx="33573">
                  <c:v>2.6992474919651279</c:v>
                </c:pt>
                <c:pt idx="33574">
                  <c:v>2.2489939047698639</c:v>
                </c:pt>
                <c:pt idx="33575">
                  <c:v>6.0586998510687478</c:v>
                </c:pt>
                <c:pt idx="33576">
                  <c:v>9.605660489551509</c:v>
                </c:pt>
                <c:pt idx="33577">
                  <c:v>8.2043935063494935</c:v>
                </c:pt>
                <c:pt idx="33578">
                  <c:v>7.2410238902991741</c:v>
                </c:pt>
                <c:pt idx="33579">
                  <c:v>11.444836319113731</c:v>
                </c:pt>
                <c:pt idx="33580">
                  <c:v>8.8174521162035688</c:v>
                </c:pt>
                <c:pt idx="33581">
                  <c:v>6.102493031546472</c:v>
                </c:pt>
                <c:pt idx="33582">
                  <c:v>7.4723253501560363</c:v>
                </c:pt>
                <c:pt idx="33583">
                  <c:v>1.6044983344816368</c:v>
                </c:pt>
                <c:pt idx="33584">
                  <c:v>3.7816381335633462</c:v>
                </c:pt>
                <c:pt idx="33585">
                  <c:v>2.5993117984912186</c:v>
                </c:pt>
                <c:pt idx="33586">
                  <c:v>2.2927836414850331</c:v>
                </c:pt>
                <c:pt idx="33587">
                  <c:v>1.198035631922393</c:v>
                </c:pt>
                <c:pt idx="33588">
                  <c:v>0.36603396330464372</c:v>
                </c:pt>
                <c:pt idx="33589">
                  <c:v>4.2633172019842496</c:v>
                </c:pt>
                <c:pt idx="33590">
                  <c:v>6.8907014048944131</c:v>
                </c:pt>
                <c:pt idx="33591">
                  <c:v>3.1247886390732513</c:v>
                </c:pt>
                <c:pt idx="33592">
                  <c:v>3.6502700713386891</c:v>
                </c:pt>
                <c:pt idx="33593">
                  <c:v>1.3855553905100464</c:v>
                </c:pt>
                <c:pt idx="33594">
                  <c:v>5.501781458369158</c:v>
                </c:pt>
                <c:pt idx="33595">
                  <c:v>7.8226363563522829</c:v>
                </c:pt>
                <c:pt idx="33596">
                  <c:v>1.3417622100323232</c:v>
                </c:pt>
                <c:pt idx="33597">
                  <c:v>0.553542357475869</c:v>
                </c:pt>
                <c:pt idx="33598">
                  <c:v>2.6116611310096816</c:v>
                </c:pt>
                <c:pt idx="33599">
                  <c:v>1.2103941478076663</c:v>
                </c:pt>
                <c:pt idx="33600">
                  <c:v>2.3489250065603677</c:v>
                </c:pt>
                <c:pt idx="33601">
                  <c:v>4.4946186618411144</c:v>
                </c:pt>
                <c:pt idx="33602">
                  <c:v>4.05672129468942</c:v>
                </c:pt>
                <c:pt idx="33603">
                  <c:v>1.5169234527347033</c:v>
                </c:pt>
                <c:pt idx="33604">
                  <c:v>0.77249678065597249</c:v>
                </c:pt>
                <c:pt idx="33605">
                  <c:v>2.436499888307301</c:v>
                </c:pt>
                <c:pt idx="33606">
                  <c:v>1.1542539306531829</c:v>
                </c:pt>
                <c:pt idx="33607">
                  <c:v>1.1542539306531829</c:v>
                </c:pt>
                <c:pt idx="33608">
                  <c:v>1.3855553905100464</c:v>
                </c:pt>
                <c:pt idx="33609">
                  <c:v>4.4946186618411144</c:v>
                </c:pt>
                <c:pt idx="33610">
                  <c:v>3.3122946226106889</c:v>
                </c:pt>
                <c:pt idx="33611">
                  <c:v>1.9986025211556073</c:v>
                </c:pt>
                <c:pt idx="33612">
                  <c:v>0.80393144524842264</c:v>
                </c:pt>
                <c:pt idx="33613">
                  <c:v>0.29080623302655528</c:v>
                </c:pt>
                <c:pt idx="33614">
                  <c:v>0.62877020254604254</c:v>
                </c:pt>
                <c:pt idx="33615">
                  <c:v>2.6868912719215579</c:v>
                </c:pt>
                <c:pt idx="33616">
                  <c:v>6.2776427950403395</c:v>
                </c:pt>
                <c:pt idx="33617">
                  <c:v>7.4161736537930398</c:v>
                </c:pt>
                <c:pt idx="33618">
                  <c:v>4.7888009300913907</c:v>
                </c:pt>
                <c:pt idx="33619">
                  <c:v>0.54119520600702387</c:v>
                </c:pt>
                <c:pt idx="33620">
                  <c:v>1.3417622100323232</c:v>
                </c:pt>
                <c:pt idx="33621">
                  <c:v>5.2390453339198446</c:v>
                </c:pt>
                <c:pt idx="33622">
                  <c:v>11.01926303022177</c:v>
                </c:pt>
                <c:pt idx="33623">
                  <c:v>11.325757897523268</c:v>
                </c:pt>
                <c:pt idx="33624">
                  <c:v>2.261350124813434</c:v>
                </c:pt>
                <c:pt idx="33625">
                  <c:v>12.495784260673542</c:v>
                </c:pt>
                <c:pt idx="33626">
                  <c:v>10.919352591006591</c:v>
                </c:pt>
                <c:pt idx="33627">
                  <c:v>4.3946852642089071</c:v>
                </c:pt>
                <c:pt idx="33628">
                  <c:v>3.6502700713386891</c:v>
                </c:pt>
                <c:pt idx="33629">
                  <c:v>3.431315648158586</c:v>
                </c:pt>
                <c:pt idx="33630">
                  <c:v>5.6208024839170543</c:v>
                </c:pt>
                <c:pt idx="33631">
                  <c:v>3.7378449530856228</c:v>
                </c:pt>
                <c:pt idx="33632">
                  <c:v>5.9273317888440928</c:v>
                </c:pt>
                <c:pt idx="33633">
                  <c:v>2.6868912719215579</c:v>
                </c:pt>
                <c:pt idx="33634">
                  <c:v>7.2095788944190611</c:v>
                </c:pt>
                <c:pt idx="33635">
                  <c:v>5.1514704521729113</c:v>
                </c:pt>
                <c:pt idx="33636">
                  <c:v>2.6554543114874045</c:v>
                </c:pt>
                <c:pt idx="33637">
                  <c:v>3.9253532324647629</c:v>
                </c:pt>
                <c:pt idx="33638">
                  <c:v>2.3489250065603677</c:v>
                </c:pt>
                <c:pt idx="33639">
                  <c:v>1.7235170641878312</c:v>
                </c:pt>
                <c:pt idx="33640">
                  <c:v>0.10329789625137262</c:v>
                </c:pt>
                <c:pt idx="33641">
                  <c:v>1.1666009673299429</c:v>
                </c:pt>
                <c:pt idx="33642">
                  <c:v>3.8377783507178291</c:v>
                </c:pt>
                <c:pt idx="33643">
                  <c:v>1.5169234527347033</c:v>
                </c:pt>
                <c:pt idx="33644">
                  <c:v>5.4456412412146751</c:v>
                </c:pt>
                <c:pt idx="33645">
                  <c:v>2.5993117984912186</c:v>
                </c:pt>
                <c:pt idx="33646">
                  <c:v>1.1542539306531829</c:v>
                </c:pt>
                <c:pt idx="33647">
                  <c:v>3.0809989023580822</c:v>
                </c:pt>
                <c:pt idx="33648">
                  <c:v>6.321435975518062</c:v>
                </c:pt>
                <c:pt idx="33649">
                  <c:v>6.8031265231474807</c:v>
                </c:pt>
                <c:pt idx="33650">
                  <c:v>5.9273317888440928</c:v>
                </c:pt>
                <c:pt idx="33651">
                  <c:v>6.4090108572649962</c:v>
                </c:pt>
                <c:pt idx="33652">
                  <c:v>2.2927836414850331</c:v>
                </c:pt>
                <c:pt idx="33653">
                  <c:v>0.46596747572893543</c:v>
                </c:pt>
                <c:pt idx="33654">
                  <c:v>0.49740202552930057</c:v>
                </c:pt>
                <c:pt idx="33655">
                  <c:v>5.501781458369158</c:v>
                </c:pt>
                <c:pt idx="33656">
                  <c:v>13.690471407472643</c:v>
                </c:pt>
                <c:pt idx="33657">
                  <c:v>13.559034469996908</c:v>
                </c:pt>
                <c:pt idx="33658">
                  <c:v>5.3704133961445013</c:v>
                </c:pt>
                <c:pt idx="33659">
                  <c:v>3.8815600519870395</c:v>
                </c:pt>
                <c:pt idx="33660">
                  <c:v>3.6502700713386891</c:v>
                </c:pt>
                <c:pt idx="33661">
                  <c:v>5.4018480607369508</c:v>
                </c:pt>
                <c:pt idx="33662">
                  <c:v>5.9273317888440928</c:v>
                </c:pt>
                <c:pt idx="33663">
                  <c:v>1.4607797918176659</c:v>
                </c:pt>
                <c:pt idx="33664">
                  <c:v>0.15943817080189851</c:v>
                </c:pt>
                <c:pt idx="33665">
                  <c:v>1.035232790313201</c:v>
                </c:pt>
                <c:pt idx="33666">
                  <c:v>4.0881559592818695</c:v>
                </c:pt>
                <c:pt idx="33667">
                  <c:v>2.5993117984912186</c:v>
                </c:pt>
                <c:pt idx="33668">
                  <c:v>6.6717584609228222</c:v>
                </c:pt>
                <c:pt idx="33669">
                  <c:v>7.8102893196755243</c:v>
                </c:pt>
                <c:pt idx="33670">
                  <c:v>3.0372091656429125</c:v>
                </c:pt>
                <c:pt idx="33671">
                  <c:v>0.10329789625137262</c:v>
                </c:pt>
                <c:pt idx="33672">
                  <c:v>5.5770093034393318</c:v>
                </c:pt>
                <c:pt idx="33673">
                  <c:v>7.3285987720461074</c:v>
                </c:pt>
                <c:pt idx="33674">
                  <c:v>1.0228858684285262</c:v>
                </c:pt>
                <c:pt idx="33675">
                  <c:v>0.10329789625137262</c:v>
                </c:pt>
                <c:pt idx="33676">
                  <c:v>2.6992474919651279</c:v>
                </c:pt>
                <c:pt idx="33677">
                  <c:v>3.0057653176836516</c:v>
                </c:pt>
                <c:pt idx="33678">
                  <c:v>8.3043269039817016</c:v>
                </c:pt>
                <c:pt idx="33679">
                  <c:v>20.39031145618122</c:v>
                </c:pt>
                <c:pt idx="33680">
                  <c:v>25.119515779434813</c:v>
                </c:pt>
                <c:pt idx="33681">
                  <c:v>13.077366880784517</c:v>
                </c:pt>
                <c:pt idx="33682">
                  <c:v>0.20323135127962177</c:v>
                </c:pt>
                <c:pt idx="33683">
                  <c:v>4.1757423202373163</c:v>
                </c:pt>
                <c:pt idx="33684">
                  <c:v>6.5841720999673763</c:v>
                </c:pt>
                <c:pt idx="33685">
                  <c:v>1.5723025983647637E-2</c:v>
                </c:pt>
                <c:pt idx="33686">
                  <c:v>7.1863334971799017E-2</c:v>
                </c:pt>
                <c:pt idx="33687">
                  <c:v>6.5403903986981664</c:v>
                </c:pt>
                <c:pt idx="33688">
                  <c:v>7.3285987720461074</c:v>
                </c:pt>
                <c:pt idx="33689">
                  <c:v>2.4678886360656986</c:v>
                </c:pt>
                <c:pt idx="33690">
                  <c:v>4.3946852642089071</c:v>
                </c:pt>
                <c:pt idx="33691">
                  <c:v>5.3580663594677409</c:v>
                </c:pt>
                <c:pt idx="33692">
                  <c:v>7.3723919525238299</c:v>
                </c:pt>
                <c:pt idx="33693">
                  <c:v>5.7521705461417119</c:v>
                </c:pt>
                <c:pt idx="33694">
                  <c:v>4.7888009300913907</c:v>
                </c:pt>
                <c:pt idx="33695">
                  <c:v>8.6422908735011887</c:v>
                </c:pt>
                <c:pt idx="33696">
                  <c:v>5.6645956643947786</c:v>
                </c:pt>
                <c:pt idx="33697">
                  <c:v>6.5403903986981664</c:v>
                </c:pt>
                <c:pt idx="33698">
                  <c:v>3.9567878970572132</c:v>
                </c:pt>
                <c:pt idx="33699">
                  <c:v>3.6064768908609657</c:v>
                </c:pt>
                <c:pt idx="33700">
                  <c:v>2.261350124813434</c:v>
                </c:pt>
                <c:pt idx="33701">
                  <c:v>1.9986025211556073</c:v>
                </c:pt>
                <c:pt idx="33702">
                  <c:v>1.1104607501754598</c:v>
                </c:pt>
                <c:pt idx="33703">
                  <c:v>0.94765802335835259</c:v>
                </c:pt>
                <c:pt idx="33704">
                  <c:v>0.33459941350427863</c:v>
                </c:pt>
                <c:pt idx="33705">
                  <c:v>2.9496296922125733</c:v>
                </c:pt>
                <c:pt idx="33706">
                  <c:v>8.1168186246025602</c:v>
                </c:pt>
                <c:pt idx="33707">
                  <c:v>4.3946852642089071</c:v>
                </c:pt>
                <c:pt idx="33708">
                  <c:v>7.6036945603015456</c:v>
                </c:pt>
                <c:pt idx="33709">
                  <c:v>9.0049603955827084</c:v>
                </c:pt>
                <c:pt idx="33710">
                  <c:v>12.551963507136968</c:v>
                </c:pt>
                <c:pt idx="33711">
                  <c:v>13.340125963650856</c:v>
                </c:pt>
                <c:pt idx="33712">
                  <c:v>11.01926303022177</c:v>
                </c:pt>
                <c:pt idx="33713">
                  <c:v>5.326620215666777</c:v>
                </c:pt>
                <c:pt idx="33714">
                  <c:v>4.05672129468942</c:v>
                </c:pt>
                <c:pt idx="33715">
                  <c:v>0.76014974397921253</c:v>
                </c:pt>
                <c:pt idx="33716">
                  <c:v>1.1666009673299429</c:v>
                </c:pt>
                <c:pt idx="33717">
                  <c:v>3.431315648158586</c:v>
                </c:pt>
                <c:pt idx="33718">
                  <c:v>6.6279652804450997</c:v>
                </c:pt>
                <c:pt idx="33719">
                  <c:v>1.8110965376181696</c:v>
                </c:pt>
                <c:pt idx="33720">
                  <c:v>1.8548862743333394</c:v>
                </c:pt>
                <c:pt idx="33721">
                  <c:v>1.3732003183873274</c:v>
                </c:pt>
                <c:pt idx="33722">
                  <c:v>0.54119520600702387</c:v>
                </c:pt>
                <c:pt idx="33723">
                  <c:v>2.6431015352063882</c:v>
                </c:pt>
                <c:pt idx="33724">
                  <c:v>1.6044983344816368</c:v>
                </c:pt>
                <c:pt idx="33725">
                  <c:v>11.632364113147345</c:v>
                </c:pt>
                <c:pt idx="33726">
                  <c:v>11.588513536627056</c:v>
                </c:pt>
                <c:pt idx="33727">
                  <c:v>1.2541873282853895</c:v>
                </c:pt>
                <c:pt idx="33728">
                  <c:v>5.2704799985122941</c:v>
                </c:pt>
                <c:pt idx="33729">
                  <c:v>11.050720653231249</c:v>
                </c:pt>
                <c:pt idx="33730">
                  <c:v>15.385904588033018</c:v>
                </c:pt>
                <c:pt idx="33731">
                  <c:v>16.568263064888981</c:v>
                </c:pt>
                <c:pt idx="33732">
                  <c:v>8.686084053978913</c:v>
                </c:pt>
                <c:pt idx="33733">
                  <c:v>3.2999464380130772</c:v>
                </c:pt>
                <c:pt idx="33734">
                  <c:v>2.5117392125859879</c:v>
                </c:pt>
                <c:pt idx="33735">
                  <c:v>8.3481200844594241</c:v>
                </c:pt>
                <c:pt idx="33736">
                  <c:v>13.953230490338983</c:v>
                </c:pt>
                <c:pt idx="33737">
                  <c:v>8.0853724808015972</c:v>
                </c:pt>
                <c:pt idx="33738">
                  <c:v>1.6359375907574925</c:v>
                </c:pt>
                <c:pt idx="33739">
                  <c:v>5.0077438740629807</c:v>
                </c:pt>
                <c:pt idx="33740">
                  <c:v>0.58498838648474727</c:v>
                </c:pt>
                <c:pt idx="33741">
                  <c:v>5.3142731789900175</c:v>
                </c:pt>
                <c:pt idx="33742">
                  <c:v>1.4169900551024965</c:v>
                </c:pt>
                <c:pt idx="33743">
                  <c:v>6.6717584609228222</c:v>
                </c:pt>
                <c:pt idx="33744">
                  <c:v>3.9567878970572132</c:v>
                </c:pt>
                <c:pt idx="33745">
                  <c:v>4.3194574191387334</c:v>
                </c:pt>
                <c:pt idx="33746">
                  <c:v>16.930937178653906</c:v>
                </c:pt>
                <c:pt idx="33747">
                  <c:v>8.6546390580988</c:v>
                </c:pt>
                <c:pt idx="33748">
                  <c:v>1.4607797918176659</c:v>
                </c:pt>
                <c:pt idx="33749">
                  <c:v>1.0228858684285262</c:v>
                </c:pt>
                <c:pt idx="33750">
                  <c:v>0.32225226203543356</c:v>
                </c:pt>
                <c:pt idx="33751">
                  <c:v>2.5993117984912186</c:v>
                </c:pt>
                <c:pt idx="33752">
                  <c:v>0.42217429525121219</c:v>
                </c:pt>
                <c:pt idx="33753">
                  <c:v>4.7888009300913907</c:v>
                </c:pt>
                <c:pt idx="33754">
                  <c:v>4.8325826313606006</c:v>
                </c:pt>
                <c:pt idx="33755">
                  <c:v>3.9130061957880025</c:v>
                </c:pt>
                <c:pt idx="33756">
                  <c:v>1.2979690295545998</c:v>
                </c:pt>
                <c:pt idx="33757">
                  <c:v>0.99143960983547785</c:v>
                </c:pt>
                <c:pt idx="33758">
                  <c:v>0.72870360017824909</c:v>
                </c:pt>
                <c:pt idx="33759">
                  <c:v>1.8110965376181696</c:v>
                </c:pt>
                <c:pt idx="33760">
                  <c:v>0.29080623302655528</c:v>
                </c:pt>
                <c:pt idx="33761">
                  <c:v>5.7521705461417119</c:v>
                </c:pt>
                <c:pt idx="33762">
                  <c:v>8.6422908735011887</c:v>
                </c:pt>
                <c:pt idx="33763">
                  <c:v>5.2266982972430851</c:v>
                </c:pt>
                <c:pt idx="33764">
                  <c:v>6.1462747328156828</c:v>
                </c:pt>
                <c:pt idx="33765">
                  <c:v>1.5045695285328353</c:v>
                </c:pt>
                <c:pt idx="33766">
                  <c:v>0.23466590107998689</c:v>
                </c:pt>
                <c:pt idx="33767">
                  <c:v>0.10329789625137262</c:v>
                </c:pt>
                <c:pt idx="33768">
                  <c:v>2.3051318260826443</c:v>
                </c:pt>
                <c:pt idx="33769">
                  <c:v>5.4142065766222247</c:v>
                </c:pt>
                <c:pt idx="33770">
                  <c:v>5.0201023899482538</c:v>
                </c:pt>
                <c:pt idx="33771">
                  <c:v>3.2685129213414785</c:v>
                </c:pt>
                <c:pt idx="33772">
                  <c:v>1.5723025983647637E-2</c:v>
                </c:pt>
                <c:pt idx="33773">
                  <c:v>0.14709101933305341</c:v>
                </c:pt>
                <c:pt idx="33774">
                  <c:v>1.6920846954370836</c:v>
                </c:pt>
                <c:pt idx="33775">
                  <c:v>1.5169234527347033</c:v>
                </c:pt>
                <c:pt idx="33776">
                  <c:v>0.20323135127962177</c:v>
                </c:pt>
                <c:pt idx="33777">
                  <c:v>0.40982714378236712</c:v>
                </c:pt>
                <c:pt idx="33778">
                  <c:v>9.5742614105054518</c:v>
                </c:pt>
                <c:pt idx="33779">
                  <c:v>15.967487208143993</c:v>
                </c:pt>
                <c:pt idx="33780">
                  <c:v>11.369608474043558</c:v>
                </c:pt>
                <c:pt idx="33781">
                  <c:v>2.9181904359367183</c:v>
                </c:pt>
                <c:pt idx="33782">
                  <c:v>1.6044983344816368</c:v>
                </c:pt>
                <c:pt idx="33783">
                  <c:v>1.6359375907574925</c:v>
                </c:pt>
                <c:pt idx="33784">
                  <c:v>2.3804170671953835</c:v>
                </c:pt>
                <c:pt idx="33785">
                  <c:v>10.306305460361029</c:v>
                </c:pt>
                <c:pt idx="33786">
                  <c:v>16.042744899156304</c:v>
                </c:pt>
                <c:pt idx="33787">
                  <c:v>12.80231356560058</c:v>
                </c:pt>
                <c:pt idx="33788">
                  <c:v>4.2195355007150406</c:v>
                </c:pt>
                <c:pt idx="33789">
                  <c:v>4.5260533264335638</c:v>
                </c:pt>
                <c:pt idx="33790">
                  <c:v>1.6359375907574925</c:v>
                </c:pt>
                <c:pt idx="33791">
                  <c:v>2.436499888307301</c:v>
                </c:pt>
                <c:pt idx="33792">
                  <c:v>8.3919029336494848</c:v>
                </c:pt>
                <c:pt idx="33793">
                  <c:v>9.0925938212930593</c:v>
                </c:pt>
                <c:pt idx="33794">
                  <c:v>0.29080623302655528</c:v>
                </c:pt>
                <c:pt idx="33795">
                  <c:v>7.0658626475967932</c:v>
                </c:pt>
                <c:pt idx="33796">
                  <c:v>9.3429243651021974</c:v>
                </c:pt>
                <c:pt idx="33797">
                  <c:v>8.8174521162035688</c:v>
                </c:pt>
                <c:pt idx="33798">
                  <c:v>2.3804170671953835</c:v>
                </c:pt>
                <c:pt idx="33799">
                  <c:v>12.289204424270629</c:v>
                </c:pt>
                <c:pt idx="33800">
                  <c:v>12.683285652527573</c:v>
                </c:pt>
                <c:pt idx="33801">
                  <c:v>1.2541873282853895</c:v>
                </c:pt>
                <c:pt idx="33802">
                  <c:v>3.6064768908609657</c:v>
                </c:pt>
                <c:pt idx="33803">
                  <c:v>4.1757423202373163</c:v>
                </c:pt>
                <c:pt idx="33804">
                  <c:v>1.9862554844788474</c:v>
                </c:pt>
                <c:pt idx="33805">
                  <c:v>0.15943817080189851</c:v>
                </c:pt>
                <c:pt idx="33806">
                  <c:v>1.198035631922393</c:v>
                </c:pt>
                <c:pt idx="33807">
                  <c:v>3.431315648158586</c:v>
                </c:pt>
                <c:pt idx="33808">
                  <c:v>1.6797273274726614</c:v>
                </c:pt>
                <c:pt idx="33809">
                  <c:v>6.8469082244166897</c:v>
                </c:pt>
                <c:pt idx="33810">
                  <c:v>13.065049690049889</c:v>
                </c:pt>
                <c:pt idx="33811">
                  <c:v>13.502947057201583</c:v>
                </c:pt>
                <c:pt idx="33812">
                  <c:v>8.2919683880964286</c:v>
                </c:pt>
                <c:pt idx="33813">
                  <c:v>6.5403903986981664</c:v>
                </c:pt>
                <c:pt idx="33814">
                  <c:v>0.23466590107998689</c:v>
                </c:pt>
                <c:pt idx="33815">
                  <c:v>8.7422242711333951</c:v>
                </c:pt>
                <c:pt idx="33816">
                  <c:v>23.017672700674357</c:v>
                </c:pt>
                <c:pt idx="33817">
                  <c:v>33.483381894211746</c:v>
                </c:pt>
                <c:pt idx="33818">
                  <c:v>26.389460617246225</c:v>
                </c:pt>
                <c:pt idx="33819">
                  <c:v>6.8592667403019627</c:v>
                </c:pt>
                <c:pt idx="33820">
                  <c:v>2.4241528516305415</c:v>
                </c:pt>
                <c:pt idx="33821">
                  <c:v>4.701214569135943</c:v>
                </c:pt>
                <c:pt idx="33822">
                  <c:v>6.1900679132934053</c:v>
                </c:pt>
                <c:pt idx="33823">
                  <c:v>6.0149066705910252</c:v>
                </c:pt>
                <c:pt idx="33824">
                  <c:v>0.40982714378236712</c:v>
                </c:pt>
                <c:pt idx="33825">
                  <c:v>3.2685129213414785</c:v>
                </c:pt>
                <c:pt idx="33826">
                  <c:v>5.8521039437739191</c:v>
                </c:pt>
                <c:pt idx="33827">
                  <c:v>7.8540710209447333</c:v>
                </c:pt>
                <c:pt idx="33828">
                  <c:v>8.5109228112765312</c:v>
                </c:pt>
                <c:pt idx="33829">
                  <c:v>7.8102893196755243</c:v>
                </c:pt>
                <c:pt idx="33830">
                  <c:v>7.54755319522621</c:v>
                </c:pt>
                <c:pt idx="33831">
                  <c:v>10.17492591892786</c:v>
                </c:pt>
                <c:pt idx="33832">
                  <c:v>11.53241464462322</c:v>
                </c:pt>
                <c:pt idx="33833">
                  <c:v>7.4161736537930398</c:v>
                </c:pt>
                <c:pt idx="33834">
                  <c:v>10.17492591892786</c:v>
                </c:pt>
                <c:pt idx="33835">
                  <c:v>6.321435975518062</c:v>
                </c:pt>
                <c:pt idx="33836">
                  <c:v>4.0005810775349362</c:v>
                </c:pt>
                <c:pt idx="33837">
                  <c:v>1.3294105816721578</c:v>
                </c:pt>
                <c:pt idx="33838">
                  <c:v>2.6116611310096816</c:v>
                </c:pt>
                <c:pt idx="33839">
                  <c:v>5.501781458369158</c:v>
                </c:pt>
                <c:pt idx="33840">
                  <c:v>4.3194574191387334</c:v>
                </c:pt>
                <c:pt idx="33841">
                  <c:v>4.4070437800941802</c:v>
                </c:pt>
                <c:pt idx="33842">
                  <c:v>4.8449411472458737</c:v>
                </c:pt>
                <c:pt idx="33843">
                  <c:v>6.9030599207796861</c:v>
                </c:pt>
                <c:pt idx="33844">
                  <c:v>8.3919029336494848</c:v>
                </c:pt>
                <c:pt idx="33845">
                  <c:v>10.318686934663331</c:v>
                </c:pt>
                <c:pt idx="33846">
                  <c:v>7.3847389892005904</c:v>
                </c:pt>
                <c:pt idx="33847">
                  <c:v>3.8377783507178291</c:v>
                </c:pt>
                <c:pt idx="33848">
                  <c:v>0.33459941350427863</c:v>
                </c:pt>
                <c:pt idx="33849">
                  <c:v>3.5312490457907924</c:v>
                </c:pt>
                <c:pt idx="33850">
                  <c:v>3.6626171080154495</c:v>
                </c:pt>
                <c:pt idx="33851">
                  <c:v>3.2123681125035901</c:v>
                </c:pt>
                <c:pt idx="33852">
                  <c:v>7.2410238902991741</c:v>
                </c:pt>
                <c:pt idx="33853">
                  <c:v>16.918493716625637</c:v>
                </c:pt>
                <c:pt idx="33854">
                  <c:v>14.816650637865179</c:v>
                </c:pt>
                <c:pt idx="33855">
                  <c:v>9.2553494833552623</c:v>
                </c:pt>
                <c:pt idx="33856">
                  <c:v>8.4233479295295979</c:v>
                </c:pt>
                <c:pt idx="33857">
                  <c:v>3.7378449530856228</c:v>
                </c:pt>
                <c:pt idx="33858">
                  <c:v>0.89151780620386945</c:v>
                </c:pt>
                <c:pt idx="33859">
                  <c:v>15.223060536065262</c:v>
                </c:pt>
                <c:pt idx="33860">
                  <c:v>21.572555140952051</c:v>
                </c:pt>
                <c:pt idx="33861">
                  <c:v>7.6036945603015456</c:v>
                </c:pt>
                <c:pt idx="33862">
                  <c:v>2.9496296922125733</c:v>
                </c:pt>
                <c:pt idx="33863">
                  <c:v>2.9181904359367183</c:v>
                </c:pt>
                <c:pt idx="33864">
                  <c:v>15.573405979887047</c:v>
                </c:pt>
                <c:pt idx="33865">
                  <c:v>10.712768162920273</c:v>
                </c:pt>
                <c:pt idx="33866">
                  <c:v>1.3732003183873274</c:v>
                </c:pt>
                <c:pt idx="33867">
                  <c:v>4.0881559592818695</c:v>
                </c:pt>
                <c:pt idx="33868">
                  <c:v>4.9639506935852582</c:v>
                </c:pt>
                <c:pt idx="33869">
                  <c:v>6.8907014048944131</c:v>
                </c:pt>
                <c:pt idx="33870">
                  <c:v>5.9273317888440928</c:v>
                </c:pt>
                <c:pt idx="33871">
                  <c:v>8.2043935063494935</c:v>
                </c:pt>
                <c:pt idx="33872">
                  <c:v>13.721901480381687</c:v>
                </c:pt>
                <c:pt idx="33873">
                  <c:v>12.583370621628987</c:v>
                </c:pt>
                <c:pt idx="33874">
                  <c:v>5.4894344216923985</c:v>
                </c:pt>
                <c:pt idx="33875">
                  <c:v>0.19087272060226354</c:v>
                </c:pt>
                <c:pt idx="33876">
                  <c:v>1.8548862743333394</c:v>
                </c:pt>
                <c:pt idx="33877">
                  <c:v>6.496597218220443</c:v>
                </c:pt>
                <c:pt idx="33878">
                  <c:v>2.0300452211940168</c:v>
                </c:pt>
                <c:pt idx="33879">
                  <c:v>4.2318825373918001</c:v>
                </c:pt>
                <c:pt idx="33880">
                  <c:v>4.8011479667681503</c:v>
                </c:pt>
                <c:pt idx="33881">
                  <c:v>1.3732003183873274</c:v>
                </c:pt>
                <c:pt idx="33882">
                  <c:v>4.6136396873890106</c:v>
                </c:pt>
                <c:pt idx="33883">
                  <c:v>1.198035631922393</c:v>
                </c:pt>
                <c:pt idx="33884">
                  <c:v>12.332940208705786</c:v>
                </c:pt>
                <c:pt idx="33885">
                  <c:v>17.105995108479668</c:v>
                </c:pt>
                <c:pt idx="33886">
                  <c:v>12.595699291572126</c:v>
                </c:pt>
                <c:pt idx="33887">
                  <c:v>0.10329789625137262</c:v>
                </c:pt>
                <c:pt idx="33888">
                  <c:v>0.93529950747307955</c:v>
                </c:pt>
                <c:pt idx="33889">
                  <c:v>0.93529950747307955</c:v>
                </c:pt>
                <c:pt idx="33890">
                  <c:v>2.7744707453518962</c:v>
                </c:pt>
                <c:pt idx="33891">
                  <c:v>0.90386484288062929</c:v>
                </c:pt>
                <c:pt idx="33892">
                  <c:v>2.862050218782235</c:v>
                </c:pt>
                <c:pt idx="33893">
                  <c:v>8.4671296307988086</c:v>
                </c:pt>
                <c:pt idx="33894">
                  <c:v>10.612823286079553</c:v>
                </c:pt>
                <c:pt idx="33895">
                  <c:v>4.7888009300913907</c:v>
                </c:pt>
                <c:pt idx="33896">
                  <c:v>3.2561567012979085</c:v>
                </c:pt>
                <c:pt idx="33897">
                  <c:v>4.1757423202373163</c:v>
                </c:pt>
                <c:pt idx="33898">
                  <c:v>6.3652291559957854</c:v>
                </c:pt>
                <c:pt idx="33899">
                  <c:v>4.5260533264335638</c:v>
                </c:pt>
                <c:pt idx="33900">
                  <c:v>2.0423957016333305</c:v>
                </c:pt>
                <c:pt idx="33901">
                  <c:v>13.077366880784517</c:v>
                </c:pt>
                <c:pt idx="33902">
                  <c:v>17.105995108479668</c:v>
                </c:pt>
                <c:pt idx="33903">
                  <c:v>11.938858980448842</c:v>
                </c:pt>
                <c:pt idx="33904">
                  <c:v>5.895885645043129</c:v>
                </c:pt>
                <c:pt idx="33905">
                  <c:v>6.1900679132934053</c:v>
                </c:pt>
                <c:pt idx="33906">
                  <c:v>11.970312011774913</c:v>
                </c:pt>
                <c:pt idx="33907">
                  <c:v>7.8102893196755243</c:v>
                </c:pt>
                <c:pt idx="33908">
                  <c:v>7.3723919525238299</c:v>
                </c:pt>
                <c:pt idx="33909">
                  <c:v>4.0881559592818695</c:v>
                </c:pt>
                <c:pt idx="33910">
                  <c:v>1.2418288124001164</c:v>
                </c:pt>
                <c:pt idx="33911">
                  <c:v>3.9130061957880025</c:v>
                </c:pt>
                <c:pt idx="33912">
                  <c:v>4.0881559592818695</c:v>
                </c:pt>
                <c:pt idx="33913">
                  <c:v>3.4751053848737556</c:v>
                </c:pt>
                <c:pt idx="33914">
                  <c:v>14.478633863986531</c:v>
                </c:pt>
                <c:pt idx="33915">
                  <c:v>10.975527245786616</c:v>
                </c:pt>
                <c:pt idx="33916">
                  <c:v>8.3919029336494848</c:v>
                </c:pt>
                <c:pt idx="33917">
                  <c:v>0.94765802335835259</c:v>
                </c:pt>
                <c:pt idx="33918">
                  <c:v>5.3580663594677409</c:v>
                </c:pt>
                <c:pt idx="33919">
                  <c:v>3.387525911443416</c:v>
                </c:pt>
                <c:pt idx="33920">
                  <c:v>3.1371448591168223</c:v>
                </c:pt>
                <c:pt idx="33921">
                  <c:v>7.2533709269759346</c:v>
                </c:pt>
                <c:pt idx="33922">
                  <c:v>4.8449411472458737</c:v>
                </c:pt>
                <c:pt idx="33923">
                  <c:v>2.3489250065603677</c:v>
                </c:pt>
                <c:pt idx="33924">
                  <c:v>1.9862554844788474</c:v>
                </c:pt>
                <c:pt idx="33925">
                  <c:v>4.876375811838324</c:v>
                </c:pt>
                <c:pt idx="33926">
                  <c:v>12.627152322898198</c:v>
                </c:pt>
                <c:pt idx="33927">
                  <c:v>7.9416573819001819</c:v>
                </c:pt>
                <c:pt idx="33928">
                  <c:v>4.1757423202373163</c:v>
                </c:pt>
                <c:pt idx="33929">
                  <c:v>5.6645956643947786</c:v>
                </c:pt>
                <c:pt idx="33930">
                  <c:v>2.4241528516305415</c:v>
                </c:pt>
                <c:pt idx="33931">
                  <c:v>0.71635656350148913</c:v>
                </c:pt>
                <c:pt idx="33932">
                  <c:v>1.0790259707909244</c:v>
                </c:pt>
                <c:pt idx="33933">
                  <c:v>9.2239159666836628</c:v>
                </c:pt>
                <c:pt idx="33934">
                  <c:v>1.6920846954370836</c:v>
                </c:pt>
                <c:pt idx="33935">
                  <c:v>1.3417622100323232</c:v>
                </c:pt>
                <c:pt idx="33936">
                  <c:v>11.325757897523268</c:v>
                </c:pt>
                <c:pt idx="33937">
                  <c:v>4.9325160289928078</c:v>
                </c:pt>
                <c:pt idx="33938">
                  <c:v>5.2704799985122941</c:v>
                </c:pt>
                <c:pt idx="33939">
                  <c:v>9.6494536700292333</c:v>
                </c:pt>
                <c:pt idx="33940">
                  <c:v>8.729865755248122</c:v>
                </c:pt>
                <c:pt idx="33941">
                  <c:v>4.7888009300913907</c:v>
                </c:pt>
                <c:pt idx="33942">
                  <c:v>0.58498838648474727</c:v>
                </c:pt>
                <c:pt idx="33943">
                  <c:v>3.0372091656429125</c:v>
                </c:pt>
                <c:pt idx="33944">
                  <c:v>4.5698465069112872</c:v>
                </c:pt>
                <c:pt idx="33945">
                  <c:v>5.1391119362876374</c:v>
                </c:pt>
                <c:pt idx="33946">
                  <c:v>0.77249678065597249</c:v>
                </c:pt>
                <c:pt idx="33947">
                  <c:v>0.94765802335835259</c:v>
                </c:pt>
                <c:pt idx="33948">
                  <c:v>1.9986025211556073</c:v>
                </c:pt>
                <c:pt idx="33949">
                  <c:v>16.011337784664281</c:v>
                </c:pt>
                <c:pt idx="33950">
                  <c:v>16.580591734832119</c:v>
                </c:pt>
                <c:pt idx="33951">
                  <c:v>2.436499888307301</c:v>
                </c:pt>
                <c:pt idx="33952">
                  <c:v>9.0363950601751597</c:v>
                </c:pt>
                <c:pt idx="33953">
                  <c:v>11.094513833708971</c:v>
                </c:pt>
                <c:pt idx="33954">
                  <c:v>11.751369067803322</c:v>
                </c:pt>
                <c:pt idx="33955">
                  <c:v>8.5547159917542537</c:v>
                </c:pt>
                <c:pt idx="33956">
                  <c:v>0.27845908155771026</c:v>
                </c:pt>
                <c:pt idx="33957">
                  <c:v>3.0372091656429125</c:v>
                </c:pt>
                <c:pt idx="33958">
                  <c:v>4.4384784446866306</c:v>
                </c:pt>
                <c:pt idx="33959">
                  <c:v>1.1542539306531829</c:v>
                </c:pt>
                <c:pt idx="33960">
                  <c:v>1.9548208198863972</c:v>
                </c:pt>
                <c:pt idx="33961">
                  <c:v>4.4946186618411144</c:v>
                </c:pt>
                <c:pt idx="33962">
                  <c:v>9.2676506031979695</c:v>
                </c:pt>
                <c:pt idx="33963">
                  <c:v>15.967487208143993</c:v>
                </c:pt>
                <c:pt idx="33964">
                  <c:v>10.625181801964828</c:v>
                </c:pt>
                <c:pt idx="33965">
                  <c:v>6.4213693731502692</c:v>
                </c:pt>
                <c:pt idx="33966">
                  <c:v>5.7207358815492615</c:v>
                </c:pt>
                <c:pt idx="33967">
                  <c:v>1.1666009673299429</c:v>
                </c:pt>
                <c:pt idx="33968">
                  <c:v>0.37839259398200198</c:v>
                </c:pt>
                <c:pt idx="33969">
                  <c:v>0.46596747572893543</c:v>
                </c:pt>
                <c:pt idx="33970">
                  <c:v>4.9201689923160474</c:v>
                </c:pt>
                <c:pt idx="33971">
                  <c:v>10.831777709259658</c:v>
                </c:pt>
                <c:pt idx="33972">
                  <c:v>4.0881559592818695</c:v>
                </c:pt>
                <c:pt idx="33973">
                  <c:v>2.730681008636727</c:v>
                </c:pt>
                <c:pt idx="33974">
                  <c:v>3.3437361747282472</c:v>
                </c:pt>
                <c:pt idx="33975">
                  <c:v>5.9504715773649297E-2</c:v>
                </c:pt>
                <c:pt idx="33976">
                  <c:v>4.1757423202373163</c:v>
                </c:pt>
                <c:pt idx="33977">
                  <c:v>6.4090108572649962</c:v>
                </c:pt>
                <c:pt idx="33978">
                  <c:v>4.1319491397595938</c:v>
                </c:pt>
                <c:pt idx="33979">
                  <c:v>6.4528040377427196</c:v>
                </c:pt>
                <c:pt idx="33980">
                  <c:v>2.9058399554974046</c:v>
                </c:pt>
                <c:pt idx="33981">
                  <c:v>4.4070437800941802</c:v>
                </c:pt>
                <c:pt idx="33982">
                  <c:v>10.931676669266325</c:v>
                </c:pt>
                <c:pt idx="33983">
                  <c:v>4.7573547862904269</c:v>
                </c:pt>
                <c:pt idx="33984">
                  <c:v>1.5045695285328353</c:v>
                </c:pt>
                <c:pt idx="33985">
                  <c:v>3.3122946226106889</c:v>
                </c:pt>
                <c:pt idx="33986">
                  <c:v>3.049558498161375</c:v>
                </c:pt>
                <c:pt idx="33987">
                  <c:v>8.1168186246025602</c:v>
                </c:pt>
                <c:pt idx="33988">
                  <c:v>7.54755319522621</c:v>
                </c:pt>
                <c:pt idx="33989">
                  <c:v>2.2927836414850331</c:v>
                </c:pt>
                <c:pt idx="33990">
                  <c:v>1.5723025983647637E-2</c:v>
                </c:pt>
                <c:pt idx="33991">
                  <c:v>1.7358663967062937</c:v>
                </c:pt>
                <c:pt idx="33992">
                  <c:v>1.9862554844788474</c:v>
                </c:pt>
                <c:pt idx="33993">
                  <c:v>1.4169900551024965</c:v>
                </c:pt>
                <c:pt idx="33994">
                  <c:v>4.9325160289928078</c:v>
                </c:pt>
                <c:pt idx="33995">
                  <c:v>1.2541873282853895</c:v>
                </c:pt>
                <c:pt idx="33996">
                  <c:v>0.46596747572893543</c:v>
                </c:pt>
                <c:pt idx="33997">
                  <c:v>0.553542357475869</c:v>
                </c:pt>
                <c:pt idx="33998">
                  <c:v>0.64112871843131558</c:v>
                </c:pt>
                <c:pt idx="33999">
                  <c:v>3.1809265603860317</c:v>
                </c:pt>
                <c:pt idx="34000">
                  <c:v>0.24702453175734512</c:v>
                </c:pt>
                <c:pt idx="34001">
                  <c:v>4.8325826313606006</c:v>
                </c:pt>
                <c:pt idx="34002">
                  <c:v>6.2338610937711287</c:v>
                </c:pt>
                <c:pt idx="34003">
                  <c:v>6.102493031546472</c:v>
                </c:pt>
                <c:pt idx="34004">
                  <c:v>6.3337830121948224</c:v>
                </c:pt>
                <c:pt idx="34005">
                  <c:v>11.194435752132664</c:v>
                </c:pt>
                <c:pt idx="34006">
                  <c:v>8.4794881466840817</c:v>
                </c:pt>
                <c:pt idx="34007">
                  <c:v>3.1371448591168223</c:v>
                </c:pt>
                <c:pt idx="34008">
                  <c:v>0.19087272060226354</c:v>
                </c:pt>
                <c:pt idx="34009">
                  <c:v>0.81628996113369579</c:v>
                </c:pt>
                <c:pt idx="34010">
                  <c:v>3.7939851702401057</c:v>
                </c:pt>
                <c:pt idx="34011">
                  <c:v>0.50976065620665878</c:v>
                </c:pt>
                <c:pt idx="34012">
                  <c:v>1.9424657477636782</c:v>
                </c:pt>
                <c:pt idx="34013">
                  <c:v>3.2999464380130772</c:v>
                </c:pt>
                <c:pt idx="34014">
                  <c:v>4.4384784446866306</c:v>
                </c:pt>
                <c:pt idx="34015">
                  <c:v>3.431315648158586</c:v>
                </c:pt>
                <c:pt idx="34016">
                  <c:v>3.5188951215889239</c:v>
                </c:pt>
                <c:pt idx="34017">
                  <c:v>5.0077438740629807</c:v>
                </c:pt>
                <c:pt idx="34018">
                  <c:v>0.97909268795080273</c:v>
                </c:pt>
                <c:pt idx="34019">
                  <c:v>2.0738349579091859</c:v>
                </c:pt>
                <c:pt idx="34020">
                  <c:v>2.9496296922125733</c:v>
                </c:pt>
                <c:pt idx="34021">
                  <c:v>2.555522061776049</c:v>
                </c:pt>
                <c:pt idx="34022">
                  <c:v>2.730681008636727</c:v>
                </c:pt>
                <c:pt idx="34023">
                  <c:v>2.1176246946243555</c:v>
                </c:pt>
                <c:pt idx="34024">
                  <c:v>0.84772462572614615</c:v>
                </c:pt>
                <c:pt idx="34025">
                  <c:v>1.9548208198863972</c:v>
                </c:pt>
                <c:pt idx="34026">
                  <c:v>2.9181904359367183</c:v>
                </c:pt>
                <c:pt idx="34027">
                  <c:v>2.8070154494075697E-2</c:v>
                </c:pt>
                <c:pt idx="34028">
                  <c:v>2.3804170671953835</c:v>
                </c:pt>
                <c:pt idx="34029">
                  <c:v>1.6920846954370836</c:v>
                </c:pt>
                <c:pt idx="34030">
                  <c:v>1.5483592652480049</c:v>
                </c:pt>
                <c:pt idx="34031">
                  <c:v>6.4528040377427196</c:v>
                </c:pt>
                <c:pt idx="34032">
                  <c:v>5.5770093034393318</c:v>
                </c:pt>
                <c:pt idx="34033">
                  <c:v>0.50976065620665878</c:v>
                </c:pt>
                <c:pt idx="34034">
                  <c:v>0.62877020254604254</c:v>
                </c:pt>
                <c:pt idx="34035">
                  <c:v>10.975527245786616</c:v>
                </c:pt>
                <c:pt idx="34036">
                  <c:v>11.50092717567161</c:v>
                </c:pt>
                <c:pt idx="34037">
                  <c:v>3.9253532324647629</c:v>
                </c:pt>
                <c:pt idx="34038">
                  <c:v>5.6331495205938147</c:v>
                </c:pt>
                <c:pt idx="34039">
                  <c:v>3.0933516786390984</c:v>
                </c:pt>
                <c:pt idx="34040">
                  <c:v>2.5240862492627478</c:v>
                </c:pt>
                <c:pt idx="34041">
                  <c:v>4.7573547862904269</c:v>
                </c:pt>
                <c:pt idx="34042">
                  <c:v>4.0129281142116957</c:v>
                </c:pt>
                <c:pt idx="34043">
                  <c:v>1.1666009673299429</c:v>
                </c:pt>
                <c:pt idx="34044">
                  <c:v>5.3142731789900175</c:v>
                </c:pt>
                <c:pt idx="34045">
                  <c:v>8.8612338174727778</c:v>
                </c:pt>
                <c:pt idx="34046">
                  <c:v>8.6422908735011887</c:v>
                </c:pt>
                <c:pt idx="34047">
                  <c:v>2.862050218782235</c:v>
                </c:pt>
                <c:pt idx="34048">
                  <c:v>1.9424657477636782</c:v>
                </c:pt>
                <c:pt idx="34049">
                  <c:v>0.84772462572614615</c:v>
                </c:pt>
                <c:pt idx="34050">
                  <c:v>2.0738349579091859</c:v>
                </c:pt>
                <c:pt idx="34051">
                  <c:v>1.4293370917792565</c:v>
                </c:pt>
                <c:pt idx="34052">
                  <c:v>10.143514212752436</c:v>
                </c:pt>
                <c:pt idx="34053">
                  <c:v>2.9181904359367183</c:v>
                </c:pt>
                <c:pt idx="34054">
                  <c:v>3.3437361747282472</c:v>
                </c:pt>
                <c:pt idx="34055">
                  <c:v>7.2410238902991741</c:v>
                </c:pt>
                <c:pt idx="34056">
                  <c:v>6.4090108572649962</c:v>
                </c:pt>
                <c:pt idx="34057">
                  <c:v>2.730681008636727</c:v>
                </c:pt>
                <c:pt idx="34058">
                  <c:v>3.7378449530856228</c:v>
                </c:pt>
                <c:pt idx="34059">
                  <c:v>7.54755319522621</c:v>
                </c:pt>
                <c:pt idx="34060">
                  <c:v>7.0658626475967932</c:v>
                </c:pt>
                <c:pt idx="34061">
                  <c:v>3.4751053848737556</c:v>
                </c:pt>
                <c:pt idx="34062">
                  <c:v>5.6645956643947786</c:v>
                </c:pt>
                <c:pt idx="34063">
                  <c:v>5.1391119362876374</c:v>
                </c:pt>
                <c:pt idx="34064">
                  <c:v>3.7378449530856228</c:v>
                </c:pt>
                <c:pt idx="34065">
                  <c:v>2.6868912719215579</c:v>
                </c:pt>
                <c:pt idx="34066">
                  <c:v>5.4579997570999472</c:v>
                </c:pt>
                <c:pt idx="34067">
                  <c:v>2.3051318260826443</c:v>
                </c:pt>
                <c:pt idx="34068">
                  <c:v>1.6482915149593602</c:v>
                </c:pt>
                <c:pt idx="34069">
                  <c:v>6.8592667403019627</c:v>
                </c:pt>
                <c:pt idx="34070">
                  <c:v>3.6626171080154495</c:v>
                </c:pt>
                <c:pt idx="34071">
                  <c:v>3.4874558653130689</c:v>
                </c:pt>
                <c:pt idx="34072">
                  <c:v>5.8521039437739191</c:v>
                </c:pt>
                <c:pt idx="34073">
                  <c:v>1.1228076720601343</c:v>
                </c:pt>
                <c:pt idx="34074">
                  <c:v>1.0790259707909244</c:v>
                </c:pt>
                <c:pt idx="34075">
                  <c:v>6.3775761926725458</c:v>
                </c:pt>
                <c:pt idx="34076">
                  <c:v>6.2024149499701657</c:v>
                </c:pt>
                <c:pt idx="34077">
                  <c:v>4.713573085021217</c:v>
                </c:pt>
                <c:pt idx="34078">
                  <c:v>1.8234527576617403</c:v>
                </c:pt>
                <c:pt idx="34079">
                  <c:v>1.198035631922393</c:v>
                </c:pt>
                <c:pt idx="34080">
                  <c:v>5.0515370545407041</c:v>
                </c:pt>
                <c:pt idx="34081">
                  <c:v>4.7888009300913907</c:v>
                </c:pt>
                <c:pt idx="34082">
                  <c:v>3.9567878970572132</c:v>
                </c:pt>
                <c:pt idx="34083">
                  <c:v>7.4599668342707632</c:v>
                </c:pt>
                <c:pt idx="34084">
                  <c:v>4.8325826313606006</c:v>
                </c:pt>
                <c:pt idx="34085">
                  <c:v>7.54755319522621</c:v>
                </c:pt>
                <c:pt idx="34086">
                  <c:v>4.307110382461973</c:v>
                </c:pt>
                <c:pt idx="34087">
                  <c:v>0.71635656350148913</c:v>
                </c:pt>
                <c:pt idx="34088">
                  <c:v>10.318686934663331</c:v>
                </c:pt>
                <c:pt idx="34089">
                  <c:v>11.895123196013683</c:v>
                </c:pt>
                <c:pt idx="34090">
                  <c:v>13.121217457304807</c:v>
                </c:pt>
                <c:pt idx="34091">
                  <c:v>17.938008141513848</c:v>
                </c:pt>
                <c:pt idx="34092">
                  <c:v>10.975527245786616</c:v>
                </c:pt>
                <c:pt idx="34093">
                  <c:v>0.71635656350148913</c:v>
                </c:pt>
                <c:pt idx="34094">
                  <c:v>1.5045695285328353</c:v>
                </c:pt>
                <c:pt idx="34095">
                  <c:v>4.8325826313606006</c:v>
                </c:pt>
                <c:pt idx="34096">
                  <c:v>4.1757423202373163</c:v>
                </c:pt>
                <c:pt idx="34097">
                  <c:v>6.8907014048944131</c:v>
                </c:pt>
                <c:pt idx="34098">
                  <c:v>3.7816381335633462</c:v>
                </c:pt>
                <c:pt idx="34099">
                  <c:v>5.533227602170121</c:v>
                </c:pt>
                <c:pt idx="34100">
                  <c:v>9.211556302877538</c:v>
                </c:pt>
                <c:pt idx="34101">
                  <c:v>8.686084053978913</c:v>
                </c:pt>
                <c:pt idx="34102">
                  <c:v>9.6932468505069558</c:v>
                </c:pt>
                <c:pt idx="34103">
                  <c:v>7.6789212574508676</c:v>
                </c:pt>
                <c:pt idx="34104">
                  <c:v>10.481455223854896</c:v>
                </c:pt>
                <c:pt idx="34105">
                  <c:v>8.2919683880964286</c:v>
                </c:pt>
                <c:pt idx="34106">
                  <c:v>4.876375811838324</c:v>
                </c:pt>
                <c:pt idx="34107">
                  <c:v>4.9639506935852582</c:v>
                </c:pt>
                <c:pt idx="34108">
                  <c:v>1.4169900551024965</c:v>
                </c:pt>
                <c:pt idx="34109">
                  <c:v>2.0423957016333305</c:v>
                </c:pt>
                <c:pt idx="34110">
                  <c:v>0.45362032426009036</c:v>
                </c:pt>
                <c:pt idx="34111">
                  <c:v>1.5723025983647637E-2</c:v>
                </c:pt>
                <c:pt idx="34112">
                  <c:v>6.1148400682232324</c:v>
                </c:pt>
                <c:pt idx="34113">
                  <c:v>7.9977987469755156</c:v>
                </c:pt>
                <c:pt idx="34114">
                  <c:v>4.6697799045434936</c:v>
                </c:pt>
                <c:pt idx="34115">
                  <c:v>6.9906348025266203</c:v>
                </c:pt>
                <c:pt idx="34116">
                  <c:v>7.6036945603015456</c:v>
                </c:pt>
                <c:pt idx="34117">
                  <c:v>8.1168186246025602</c:v>
                </c:pt>
                <c:pt idx="34118">
                  <c:v>14.947972783255784</c:v>
                </c:pt>
                <c:pt idx="34119">
                  <c:v>10.744191348304211</c:v>
                </c:pt>
                <c:pt idx="34120">
                  <c:v>1.3294105816721578</c:v>
                </c:pt>
                <c:pt idx="34121">
                  <c:v>5.107677271695187</c:v>
                </c:pt>
                <c:pt idx="34122">
                  <c:v>6.5965306158526502</c:v>
                </c:pt>
                <c:pt idx="34123">
                  <c:v>11.369608474043558</c:v>
                </c:pt>
                <c:pt idx="34124">
                  <c:v>13.121217457304807</c:v>
                </c:pt>
                <c:pt idx="34125">
                  <c:v>9.9244909143212539</c:v>
                </c:pt>
                <c:pt idx="34126">
                  <c:v>9.9244909143212539</c:v>
                </c:pt>
                <c:pt idx="34127">
                  <c:v>9.0925938212930593</c:v>
                </c:pt>
                <c:pt idx="34128">
                  <c:v>3.4436626848353455</c:v>
                </c:pt>
                <c:pt idx="34129">
                  <c:v>0.67256338302376595</c:v>
                </c:pt>
                <c:pt idx="34130">
                  <c:v>2.730681008636727</c:v>
                </c:pt>
                <c:pt idx="34131">
                  <c:v>1.4169900551024965</c:v>
                </c:pt>
                <c:pt idx="34132">
                  <c:v>3.2561567012979085</c:v>
                </c:pt>
                <c:pt idx="34133">
                  <c:v>8.9488201784282246</c:v>
                </c:pt>
                <c:pt idx="34134">
                  <c:v>2.4241528516305415</c:v>
                </c:pt>
                <c:pt idx="34135">
                  <c:v>1.6482915149593602</c:v>
                </c:pt>
                <c:pt idx="34136">
                  <c:v>0.24702453175734512</c:v>
                </c:pt>
                <c:pt idx="34137">
                  <c:v>0.86007166240290611</c:v>
                </c:pt>
                <c:pt idx="34138">
                  <c:v>7.284805591568384</c:v>
                </c:pt>
                <c:pt idx="34139">
                  <c:v>4.876375811838324</c:v>
                </c:pt>
                <c:pt idx="34140">
                  <c:v>0.93529950747307955</c:v>
                </c:pt>
                <c:pt idx="34141">
                  <c:v>5.9504715773649297E-2</c:v>
                </c:pt>
                <c:pt idx="34142">
                  <c:v>3.431315648158586</c:v>
                </c:pt>
                <c:pt idx="34143">
                  <c:v>4.5260533264335638</c:v>
                </c:pt>
                <c:pt idx="34144">
                  <c:v>0.54119520600702387</c:v>
                </c:pt>
                <c:pt idx="34145">
                  <c:v>2.7744707453518962</c:v>
                </c:pt>
                <c:pt idx="34146">
                  <c:v>2.3804170671953835</c:v>
                </c:pt>
                <c:pt idx="34147">
                  <c:v>4.1757423202373163</c:v>
                </c:pt>
                <c:pt idx="34148">
                  <c:v>5.7959637266194344</c:v>
                </c:pt>
                <c:pt idx="34149">
                  <c:v>5.1391119362876374</c:v>
                </c:pt>
                <c:pt idx="34150">
                  <c:v>0.553542357475869</c:v>
                </c:pt>
                <c:pt idx="34151">
                  <c:v>1.5169234527347033</c:v>
                </c:pt>
                <c:pt idx="34152">
                  <c:v>0.67256338302376595</c:v>
                </c:pt>
                <c:pt idx="34153">
                  <c:v>0.11564499032417513</c:v>
                </c:pt>
                <c:pt idx="34154">
                  <c:v>2.5240862492627478</c:v>
                </c:pt>
                <c:pt idx="34155">
                  <c:v>3.8815600519870395</c:v>
                </c:pt>
                <c:pt idx="34156">
                  <c:v>4.713573085021217</c:v>
                </c:pt>
                <c:pt idx="34157">
                  <c:v>6.7716803793465159</c:v>
                </c:pt>
                <c:pt idx="34158">
                  <c:v>7.2533709269759346</c:v>
                </c:pt>
                <c:pt idx="34159">
                  <c:v>3.5750422262685162</c:v>
                </c:pt>
                <c:pt idx="34160">
                  <c:v>2.2175569443357106</c:v>
                </c:pt>
                <c:pt idx="34161">
                  <c:v>0.24702453175734512</c:v>
                </c:pt>
                <c:pt idx="34162">
                  <c:v>1.7673068009030002</c:v>
                </c:pt>
                <c:pt idx="34163">
                  <c:v>0.77249678065597249</c:v>
                </c:pt>
                <c:pt idx="34164">
                  <c:v>1.9862554844788474</c:v>
                </c:pt>
                <c:pt idx="34165">
                  <c:v>5.9273317888440928</c:v>
                </c:pt>
                <c:pt idx="34166">
                  <c:v>4.2195355007150406</c:v>
                </c:pt>
                <c:pt idx="34167">
                  <c:v>5.1391119362876374</c:v>
                </c:pt>
                <c:pt idx="34168">
                  <c:v>0.99143960983547785</c:v>
                </c:pt>
                <c:pt idx="34169">
                  <c:v>1.1542539306531829</c:v>
                </c:pt>
                <c:pt idx="34170">
                  <c:v>3.6064768908609657</c:v>
                </c:pt>
                <c:pt idx="34171">
                  <c:v>0.10329789625137262</c:v>
                </c:pt>
                <c:pt idx="34172">
                  <c:v>2.2489939047698639</c:v>
                </c:pt>
                <c:pt idx="34173">
                  <c:v>0.40982714378236712</c:v>
                </c:pt>
                <c:pt idx="34174">
                  <c:v>0.50976065620665878</c:v>
                </c:pt>
                <c:pt idx="34175">
                  <c:v>0.14709101933305341</c:v>
                </c:pt>
                <c:pt idx="34176">
                  <c:v>3.5626848583040935</c:v>
                </c:pt>
                <c:pt idx="34177">
                  <c:v>3.6502700713386891</c:v>
                </c:pt>
                <c:pt idx="34178">
                  <c:v>4.8325826313606006</c:v>
                </c:pt>
                <c:pt idx="34179">
                  <c:v>3.0809989023580822</c:v>
                </c:pt>
                <c:pt idx="34180">
                  <c:v>1.1542539306531829</c:v>
                </c:pt>
                <c:pt idx="34181">
                  <c:v>1.4607797918176659</c:v>
                </c:pt>
                <c:pt idx="34182">
                  <c:v>9.3990886885945564</c:v>
                </c:pt>
                <c:pt idx="34183">
                  <c:v>8.260534871424829</c:v>
                </c:pt>
                <c:pt idx="34184">
                  <c:v>1.5169234527347033</c:v>
                </c:pt>
                <c:pt idx="34185">
                  <c:v>0.80393144524842264</c:v>
                </c:pt>
                <c:pt idx="34186">
                  <c:v>7.7350626225262022</c:v>
                </c:pt>
                <c:pt idx="34187">
                  <c:v>11.98270955696913</c:v>
                </c:pt>
                <c:pt idx="34188">
                  <c:v>0.67256338302376595</c:v>
                </c:pt>
                <c:pt idx="34189">
                  <c:v>0.71635656350148913</c:v>
                </c:pt>
                <c:pt idx="34190">
                  <c:v>2.9058399554974046</c:v>
                </c:pt>
                <c:pt idx="34191">
                  <c:v>1.198035631922393</c:v>
                </c:pt>
                <c:pt idx="34192">
                  <c:v>1.4607797918176659</c:v>
                </c:pt>
                <c:pt idx="34193">
                  <c:v>3.8254198348325561</c:v>
                </c:pt>
                <c:pt idx="34194">
                  <c:v>6.2776427950403395</c:v>
                </c:pt>
                <c:pt idx="34195">
                  <c:v>0.11564499032417513</c:v>
                </c:pt>
                <c:pt idx="34196">
                  <c:v>1.6482915149593602</c:v>
                </c:pt>
                <c:pt idx="34197">
                  <c:v>0.11564499032417513</c:v>
                </c:pt>
                <c:pt idx="34198">
                  <c:v>4.0881559592818695</c:v>
                </c:pt>
                <c:pt idx="34199">
                  <c:v>6.2776427950403395</c:v>
                </c:pt>
                <c:pt idx="34200">
                  <c:v>6.9344945853721365</c:v>
                </c:pt>
                <c:pt idx="34201">
                  <c:v>3.1247886390732513</c:v>
                </c:pt>
                <c:pt idx="34202">
                  <c:v>2.4678886360656986</c:v>
                </c:pt>
                <c:pt idx="34203">
                  <c:v>4.6136396873890106</c:v>
                </c:pt>
                <c:pt idx="34204">
                  <c:v>0.24702453175734512</c:v>
                </c:pt>
                <c:pt idx="34205">
                  <c:v>9.5304108339851599</c:v>
                </c:pt>
                <c:pt idx="34206">
                  <c:v>11.588513536627056</c:v>
                </c:pt>
                <c:pt idx="34207">
                  <c:v>1.3417622100323232</c:v>
                </c:pt>
                <c:pt idx="34208">
                  <c:v>1.5045695285328353</c:v>
                </c:pt>
                <c:pt idx="34209">
                  <c:v>0.54119520600702387</c:v>
                </c:pt>
                <c:pt idx="34210">
                  <c:v>0.67256338302376595</c:v>
                </c:pt>
                <c:pt idx="34211">
                  <c:v>1.2856208449569886</c:v>
                </c:pt>
                <c:pt idx="34212">
                  <c:v>2.1176246946243555</c:v>
                </c:pt>
                <c:pt idx="34213">
                  <c:v>3.1685783757884209</c:v>
                </c:pt>
                <c:pt idx="34214">
                  <c:v>0.19087272060226354</c:v>
                </c:pt>
                <c:pt idx="34215">
                  <c:v>7.9977987469755156</c:v>
                </c:pt>
                <c:pt idx="34216">
                  <c:v>7.4285321696783129</c:v>
                </c:pt>
                <c:pt idx="34217">
                  <c:v>3.8692130153102799</c:v>
                </c:pt>
                <c:pt idx="34218">
                  <c:v>8.9050269979505021</c:v>
                </c:pt>
                <c:pt idx="34219">
                  <c:v>8.3357615685741511</c:v>
                </c:pt>
                <c:pt idx="34220">
                  <c:v>6.2776427950403395</c:v>
                </c:pt>
                <c:pt idx="34221">
                  <c:v>0.80393144524842264</c:v>
                </c:pt>
                <c:pt idx="34222">
                  <c:v>3.3122946226106889</c:v>
                </c:pt>
                <c:pt idx="34223">
                  <c:v>0.72870360017824909</c:v>
                </c:pt>
                <c:pt idx="34224">
                  <c:v>3.9253532324647629</c:v>
                </c:pt>
                <c:pt idx="34225">
                  <c:v>1.3855553905100464</c:v>
                </c:pt>
                <c:pt idx="34226">
                  <c:v>3.0809989023580822</c:v>
                </c:pt>
                <c:pt idx="34227">
                  <c:v>0.68492189890903887</c:v>
                </c:pt>
                <c:pt idx="34228">
                  <c:v>4.713573085021217</c:v>
                </c:pt>
                <c:pt idx="34229">
                  <c:v>2.3927181870380907</c:v>
                </c:pt>
                <c:pt idx="34230">
                  <c:v>1.1666009673299429</c:v>
                </c:pt>
                <c:pt idx="34231">
                  <c:v>1.8986760110485084</c:v>
                </c:pt>
                <c:pt idx="34232">
                  <c:v>0.42217429525121219</c:v>
                </c:pt>
                <c:pt idx="34233">
                  <c:v>0.553542357475869</c:v>
                </c:pt>
                <c:pt idx="34234">
                  <c:v>2.5117392125859879</c:v>
                </c:pt>
                <c:pt idx="34235">
                  <c:v>3.8254198348325561</c:v>
                </c:pt>
                <c:pt idx="34236">
                  <c:v>9.5618787882823</c:v>
                </c:pt>
                <c:pt idx="34237">
                  <c:v>13.284004113229994</c:v>
                </c:pt>
                <c:pt idx="34238">
                  <c:v>5.4894344216923985</c:v>
                </c:pt>
                <c:pt idx="34239">
                  <c:v>2.7868223737120617</c:v>
                </c:pt>
                <c:pt idx="34240">
                  <c:v>4.9325160289928078</c:v>
                </c:pt>
                <c:pt idx="34241">
                  <c:v>5.5893678193246057</c:v>
                </c:pt>
                <c:pt idx="34242">
                  <c:v>10.80035452387572</c:v>
                </c:pt>
                <c:pt idx="34243">
                  <c:v>19.645884784102488</c:v>
                </c:pt>
                <c:pt idx="34244">
                  <c:v>19.42686148567131</c:v>
                </c:pt>
                <c:pt idx="34245">
                  <c:v>7.9977987469755156</c:v>
                </c:pt>
                <c:pt idx="34246">
                  <c:v>0.76014974397921253</c:v>
                </c:pt>
                <c:pt idx="34247">
                  <c:v>7.4599668342707632</c:v>
                </c:pt>
                <c:pt idx="34248">
                  <c:v>7.2410238902991741</c:v>
                </c:pt>
                <c:pt idx="34249">
                  <c:v>7.0220694671190698</c:v>
                </c:pt>
                <c:pt idx="34250">
                  <c:v>7.284805591568384</c:v>
                </c:pt>
                <c:pt idx="34251">
                  <c:v>2.4678886360656986</c:v>
                </c:pt>
                <c:pt idx="34252">
                  <c:v>7.7664961391978009</c:v>
                </c:pt>
                <c:pt idx="34253">
                  <c:v>2.730681008636727</c:v>
                </c:pt>
                <c:pt idx="34254">
                  <c:v>3.6502700713386891</c:v>
                </c:pt>
                <c:pt idx="34255">
                  <c:v>6.2338610937711287</c:v>
                </c:pt>
                <c:pt idx="34256">
                  <c:v>4.6574328678667332</c:v>
                </c:pt>
                <c:pt idx="34257">
                  <c:v>4.7450077496136673</c:v>
                </c:pt>
                <c:pt idx="34258">
                  <c:v>8.5109228112765312</c:v>
                </c:pt>
                <c:pt idx="34259">
                  <c:v>7.54755319522621</c:v>
                </c:pt>
                <c:pt idx="34260">
                  <c:v>3.0809989023580822</c:v>
                </c:pt>
                <c:pt idx="34261">
                  <c:v>0.23466590107998689</c:v>
                </c:pt>
                <c:pt idx="34262">
                  <c:v>0.80393144524842264</c:v>
                </c:pt>
                <c:pt idx="34263">
                  <c:v>1.9548208198863972</c:v>
                </c:pt>
                <c:pt idx="34264">
                  <c:v>6.9906348025266203</c:v>
                </c:pt>
                <c:pt idx="34265">
                  <c:v>8.172958841757044</c:v>
                </c:pt>
                <c:pt idx="34266">
                  <c:v>10.362422719098486</c:v>
                </c:pt>
                <c:pt idx="34267">
                  <c:v>3.0933516786390984</c:v>
                </c:pt>
                <c:pt idx="34268">
                  <c:v>1.8672344589309504</c:v>
                </c:pt>
                <c:pt idx="34269">
                  <c:v>0.94765802335835259</c:v>
                </c:pt>
                <c:pt idx="34270">
                  <c:v>1.9862554844788474</c:v>
                </c:pt>
                <c:pt idx="34271">
                  <c:v>1.9862554844788474</c:v>
                </c:pt>
                <c:pt idx="34272">
                  <c:v>2.3489250065603677</c:v>
                </c:pt>
                <c:pt idx="34273">
                  <c:v>4.4946186618411144</c:v>
                </c:pt>
                <c:pt idx="34274">
                  <c:v>2.8306155541897851</c:v>
                </c:pt>
                <c:pt idx="34275">
                  <c:v>2.261350124813434</c:v>
                </c:pt>
                <c:pt idx="34276">
                  <c:v>0.33459941350427863</c:v>
                </c:pt>
                <c:pt idx="34277">
                  <c:v>0.99143960983547785</c:v>
                </c:pt>
                <c:pt idx="34278">
                  <c:v>0.64112871843131558</c:v>
                </c:pt>
                <c:pt idx="34279">
                  <c:v>0.86007166240290611</c:v>
                </c:pt>
                <c:pt idx="34280">
                  <c:v>2.0738349579091859</c:v>
                </c:pt>
                <c:pt idx="34281">
                  <c:v>1.2856208449569886</c:v>
                </c:pt>
                <c:pt idx="34282">
                  <c:v>4.6136396873890106</c:v>
                </c:pt>
                <c:pt idx="34283">
                  <c:v>4.876375811838324</c:v>
                </c:pt>
                <c:pt idx="34284">
                  <c:v>4.6574328678667332</c:v>
                </c:pt>
                <c:pt idx="34285">
                  <c:v>0.89151780620386945</c:v>
                </c:pt>
                <c:pt idx="34286">
                  <c:v>2.6868912719215579</c:v>
                </c:pt>
                <c:pt idx="34287">
                  <c:v>4.3509035629396964</c:v>
                </c:pt>
                <c:pt idx="34288">
                  <c:v>3.9567878970572132</c:v>
                </c:pt>
                <c:pt idx="34289">
                  <c:v>2.4241528516305415</c:v>
                </c:pt>
                <c:pt idx="34290">
                  <c:v>0.94765802335835259</c:v>
                </c:pt>
                <c:pt idx="34291">
                  <c:v>0.72870360017824909</c:v>
                </c:pt>
                <c:pt idx="34292">
                  <c:v>4.9639506935852582</c:v>
                </c:pt>
                <c:pt idx="34293">
                  <c:v>0.32225226203543356</c:v>
                </c:pt>
                <c:pt idx="34294">
                  <c:v>1.1666009673299429</c:v>
                </c:pt>
                <c:pt idx="34295">
                  <c:v>0.27845908155771026</c:v>
                </c:pt>
                <c:pt idx="34296">
                  <c:v>0.24702453175734512</c:v>
                </c:pt>
                <c:pt idx="34297">
                  <c:v>4.4070437800941802</c:v>
                </c:pt>
                <c:pt idx="34298">
                  <c:v>0.27845908155771026</c:v>
                </c:pt>
                <c:pt idx="34299">
                  <c:v>2.9181904359367183</c:v>
                </c:pt>
                <c:pt idx="34300">
                  <c:v>4.7573547862904269</c:v>
                </c:pt>
                <c:pt idx="34301">
                  <c:v>7.866430684750858</c:v>
                </c:pt>
                <c:pt idx="34302">
                  <c:v>8.6108562089087393</c:v>
                </c:pt>
                <c:pt idx="34303">
                  <c:v>0.46596747572893543</c:v>
                </c:pt>
                <c:pt idx="34304">
                  <c:v>2.730681008636727</c:v>
                </c:pt>
                <c:pt idx="34305">
                  <c:v>12.583370621628987</c:v>
                </c:pt>
                <c:pt idx="34306">
                  <c:v>9.6932468505069558</c:v>
                </c:pt>
                <c:pt idx="34307">
                  <c:v>5.8397454278886451</c:v>
                </c:pt>
                <c:pt idx="34308">
                  <c:v>1.1104607501754598</c:v>
                </c:pt>
                <c:pt idx="34309">
                  <c:v>1.5045695285328353</c:v>
                </c:pt>
                <c:pt idx="34310">
                  <c:v>1.9424657477636782</c:v>
                </c:pt>
                <c:pt idx="34311">
                  <c:v>1.1104607501754598</c:v>
                </c:pt>
                <c:pt idx="34312">
                  <c:v>10.012077275276701</c:v>
                </c:pt>
                <c:pt idx="34313">
                  <c:v>10.055928999717841</c:v>
                </c:pt>
                <c:pt idx="34314">
                  <c:v>3.1247886390732513</c:v>
                </c:pt>
                <c:pt idx="34315">
                  <c:v>5.4018480607369508</c:v>
                </c:pt>
                <c:pt idx="34316">
                  <c:v>5.7959637266194344</c:v>
                </c:pt>
                <c:pt idx="34317">
                  <c:v>4.2195355007150406</c:v>
                </c:pt>
                <c:pt idx="34318">
                  <c:v>3.7378449530856228</c:v>
                </c:pt>
                <c:pt idx="34319">
                  <c:v>1.3294105816721578</c:v>
                </c:pt>
                <c:pt idx="34320">
                  <c:v>0.77249678065597249</c:v>
                </c:pt>
                <c:pt idx="34321">
                  <c:v>0.90386484288062929</c:v>
                </c:pt>
                <c:pt idx="34322">
                  <c:v>3.1809265603860317</c:v>
                </c:pt>
                <c:pt idx="34323">
                  <c:v>5.0638840912174636</c:v>
                </c:pt>
                <c:pt idx="34324">
                  <c:v>5.5455746388468814</c:v>
                </c:pt>
                <c:pt idx="34325">
                  <c:v>1.4731302722569799</c:v>
                </c:pt>
                <c:pt idx="34326">
                  <c:v>1.9110276394086738</c:v>
                </c:pt>
                <c:pt idx="34327">
                  <c:v>2.3927181870380907</c:v>
                </c:pt>
                <c:pt idx="34328">
                  <c:v>1.5483592652480049</c:v>
                </c:pt>
                <c:pt idx="34329">
                  <c:v>2.730681008636727</c:v>
                </c:pt>
                <c:pt idx="34330">
                  <c:v>1.5921490019631743</c:v>
                </c:pt>
                <c:pt idx="34331">
                  <c:v>0.93529950747307955</c:v>
                </c:pt>
                <c:pt idx="34332">
                  <c:v>1.1104607501754598</c:v>
                </c:pt>
                <c:pt idx="34333">
                  <c:v>3.431315648158586</c:v>
                </c:pt>
                <c:pt idx="34334">
                  <c:v>7.0658626475967932</c:v>
                </c:pt>
                <c:pt idx="34335">
                  <c:v>1.5169234527347033</c:v>
                </c:pt>
                <c:pt idx="34336">
                  <c:v>0.94765802335835259</c:v>
                </c:pt>
                <c:pt idx="34337">
                  <c:v>2.7430291932343382</c:v>
                </c:pt>
                <c:pt idx="34338">
                  <c:v>2.0300452211940168</c:v>
                </c:pt>
                <c:pt idx="34339">
                  <c:v>0.49740202552930057</c:v>
                </c:pt>
                <c:pt idx="34340">
                  <c:v>1.9986025211556073</c:v>
                </c:pt>
                <c:pt idx="34341">
                  <c:v>1.198035631922393</c:v>
                </c:pt>
                <c:pt idx="34342">
                  <c:v>2.8070154494075697E-2</c:v>
                </c:pt>
                <c:pt idx="34343">
                  <c:v>1.6920846954370836</c:v>
                </c:pt>
                <c:pt idx="34344">
                  <c:v>0.97909268795080273</c:v>
                </c:pt>
                <c:pt idx="34345">
                  <c:v>3.0809989023580822</c:v>
                </c:pt>
                <c:pt idx="34346">
                  <c:v>3.431315648158586</c:v>
                </c:pt>
                <c:pt idx="34347">
                  <c:v>0.71635656350148913</c:v>
                </c:pt>
                <c:pt idx="34348">
                  <c:v>3.8254198348325561</c:v>
                </c:pt>
                <c:pt idx="34349">
                  <c:v>1.2856208449569886</c:v>
                </c:pt>
                <c:pt idx="34350">
                  <c:v>4.1443076556448668</c:v>
                </c:pt>
                <c:pt idx="34351">
                  <c:v>1.3855553905100464</c:v>
                </c:pt>
                <c:pt idx="34352">
                  <c:v>0.20323135127962177</c:v>
                </c:pt>
                <c:pt idx="34353">
                  <c:v>0.37839259398200198</c:v>
                </c:pt>
                <c:pt idx="34354">
                  <c:v>2.9619836164144417</c:v>
                </c:pt>
                <c:pt idx="34355">
                  <c:v>0.72870360017824909</c:v>
                </c:pt>
                <c:pt idx="34356">
                  <c:v>2.1614144313395247</c:v>
                </c:pt>
                <c:pt idx="34357">
                  <c:v>0.27845908155771026</c:v>
                </c:pt>
                <c:pt idx="34358">
                  <c:v>0.19087272060226354</c:v>
                </c:pt>
                <c:pt idx="34359">
                  <c:v>0.64112871843131558</c:v>
                </c:pt>
                <c:pt idx="34360">
                  <c:v>2.436499888307301</c:v>
                </c:pt>
                <c:pt idx="34361">
                  <c:v>0.67256338302376595</c:v>
                </c:pt>
                <c:pt idx="34362">
                  <c:v>0.50976065620665878</c:v>
                </c:pt>
                <c:pt idx="34363">
                  <c:v>0.67256338302376595</c:v>
                </c:pt>
                <c:pt idx="34364">
                  <c:v>1.8548862743333394</c:v>
                </c:pt>
                <c:pt idx="34365">
                  <c:v>5.6645956643947786</c:v>
                </c:pt>
                <c:pt idx="34366">
                  <c:v>1.5483592652480049</c:v>
                </c:pt>
                <c:pt idx="34367">
                  <c:v>4.307110382461973</c:v>
                </c:pt>
                <c:pt idx="34368">
                  <c:v>7.9854505623779044</c:v>
                </c:pt>
                <c:pt idx="34369">
                  <c:v>3.2123681125035901</c:v>
                </c:pt>
                <c:pt idx="34370">
                  <c:v>5.9504715773649297E-2</c:v>
                </c:pt>
                <c:pt idx="34371">
                  <c:v>1.6920846954370836</c:v>
                </c:pt>
                <c:pt idx="34372">
                  <c:v>4.5384118423188369</c:v>
                </c:pt>
                <c:pt idx="34373">
                  <c:v>3.4436626848353455</c:v>
                </c:pt>
                <c:pt idx="34374">
                  <c:v>0.90386484288062929</c:v>
                </c:pt>
                <c:pt idx="34375">
                  <c:v>3.3122946226106889</c:v>
                </c:pt>
                <c:pt idx="34376">
                  <c:v>1.7796595771840169</c:v>
                </c:pt>
                <c:pt idx="34377">
                  <c:v>1.1228076720601343</c:v>
                </c:pt>
                <c:pt idx="34378">
                  <c:v>3.8377783507178291</c:v>
                </c:pt>
                <c:pt idx="34379">
                  <c:v>3.4751053848737556</c:v>
                </c:pt>
                <c:pt idx="34380">
                  <c:v>8.2481866868272178</c:v>
                </c:pt>
                <c:pt idx="34381">
                  <c:v>3.7816381335633462</c:v>
                </c:pt>
                <c:pt idx="34382">
                  <c:v>8.4233479295295979</c:v>
                </c:pt>
                <c:pt idx="34383">
                  <c:v>4.8325826313606006</c:v>
                </c:pt>
                <c:pt idx="34384">
                  <c:v>2.2052041680546943</c:v>
                </c:pt>
                <c:pt idx="34385">
                  <c:v>4.0129281142116957</c:v>
                </c:pt>
                <c:pt idx="34386">
                  <c:v>3.6188239275377261</c:v>
                </c:pt>
                <c:pt idx="34387">
                  <c:v>4.1005144751671425</c:v>
                </c:pt>
                <c:pt idx="34388">
                  <c:v>8.7422242711333951</c:v>
                </c:pt>
                <c:pt idx="34389">
                  <c:v>8.6546390580988</c:v>
                </c:pt>
                <c:pt idx="34390">
                  <c:v>7.2095788944190611</c:v>
                </c:pt>
                <c:pt idx="34391">
                  <c:v>0.54119520600702387</c:v>
                </c:pt>
                <c:pt idx="34392">
                  <c:v>1.6797273274726614</c:v>
                </c:pt>
                <c:pt idx="34393">
                  <c:v>2.2175569443357106</c:v>
                </c:pt>
                <c:pt idx="34394">
                  <c:v>1.7358663967062937</c:v>
                </c:pt>
                <c:pt idx="34395">
                  <c:v>3.6502700713386891</c:v>
                </c:pt>
                <c:pt idx="34396">
                  <c:v>1.2418288124001164</c:v>
                </c:pt>
                <c:pt idx="34397">
                  <c:v>0.23466590107998689</c:v>
                </c:pt>
                <c:pt idx="34398">
                  <c:v>1.2856208449569886</c:v>
                </c:pt>
                <c:pt idx="34399">
                  <c:v>3.0809989023580822</c:v>
                </c:pt>
                <c:pt idx="34400">
                  <c:v>5.2266982972430851</c:v>
                </c:pt>
                <c:pt idx="34401">
                  <c:v>2.3804170671953835</c:v>
                </c:pt>
                <c:pt idx="34402">
                  <c:v>3.2561567012979085</c:v>
                </c:pt>
                <c:pt idx="34403">
                  <c:v>0.59733553795359229</c:v>
                </c:pt>
                <c:pt idx="34404">
                  <c:v>0.33459941350427863</c:v>
                </c:pt>
                <c:pt idx="34405">
                  <c:v>1.3294105816721578</c:v>
                </c:pt>
                <c:pt idx="34406">
                  <c:v>2.5240862492627478</c:v>
                </c:pt>
                <c:pt idx="34407">
                  <c:v>2.6554543114874045</c:v>
                </c:pt>
                <c:pt idx="34408">
                  <c:v>0.46596747572893543</c:v>
                </c:pt>
                <c:pt idx="34409">
                  <c:v>1.0666675696977364</c:v>
                </c:pt>
                <c:pt idx="34410">
                  <c:v>3.431315648158586</c:v>
                </c:pt>
                <c:pt idx="34411">
                  <c:v>2.7744707453518962</c:v>
                </c:pt>
                <c:pt idx="34412">
                  <c:v>5.3142731789900175</c:v>
                </c:pt>
                <c:pt idx="34413">
                  <c:v>5.3580663594677409</c:v>
                </c:pt>
                <c:pt idx="34414">
                  <c:v>5.3580663594677409</c:v>
                </c:pt>
                <c:pt idx="34415">
                  <c:v>5.4018480607369508</c:v>
                </c:pt>
                <c:pt idx="34416">
                  <c:v>3.8254198348325561</c:v>
                </c:pt>
                <c:pt idx="34417">
                  <c:v>3.0372091656429125</c:v>
                </c:pt>
                <c:pt idx="34418">
                  <c:v>3.6940517726078994</c:v>
                </c:pt>
                <c:pt idx="34419">
                  <c:v>1.4169900551024965</c:v>
                </c:pt>
                <c:pt idx="34420">
                  <c:v>1.1666009673299429</c:v>
                </c:pt>
                <c:pt idx="34421">
                  <c:v>4.1443076556448668</c:v>
                </c:pt>
                <c:pt idx="34422">
                  <c:v>5.282838514397568</c:v>
                </c:pt>
                <c:pt idx="34423">
                  <c:v>5.1514704521729113</c:v>
                </c:pt>
                <c:pt idx="34424">
                  <c:v>5.326620215666777</c:v>
                </c:pt>
                <c:pt idx="34425">
                  <c:v>8.2167405430262548</c:v>
                </c:pt>
                <c:pt idx="34426">
                  <c:v>4.713573085021217</c:v>
                </c:pt>
                <c:pt idx="34427">
                  <c:v>1.6920846954370836</c:v>
                </c:pt>
                <c:pt idx="34428">
                  <c:v>4.4946186618411144</c:v>
                </c:pt>
                <c:pt idx="34429">
                  <c:v>4.0005810775349362</c:v>
                </c:pt>
                <c:pt idx="34430">
                  <c:v>9.1239814211306065</c:v>
                </c:pt>
                <c:pt idx="34431">
                  <c:v>4.9201689923160474</c:v>
                </c:pt>
                <c:pt idx="34432">
                  <c:v>1.5169234527347033</c:v>
                </c:pt>
                <c:pt idx="34433">
                  <c:v>3.7939851702401057</c:v>
                </c:pt>
                <c:pt idx="34434">
                  <c:v>5.9834720059985749</c:v>
                </c:pt>
                <c:pt idx="34435">
                  <c:v>2.0423957016333305</c:v>
                </c:pt>
                <c:pt idx="34436">
                  <c:v>0.46596747572893543</c:v>
                </c:pt>
                <c:pt idx="34437">
                  <c:v>4.8011479667681503</c:v>
                </c:pt>
                <c:pt idx="34438">
                  <c:v>5.282838514397568</c:v>
                </c:pt>
                <c:pt idx="34439">
                  <c:v>1.1542539306531829</c:v>
                </c:pt>
                <c:pt idx="34440">
                  <c:v>1.0228858684285262</c:v>
                </c:pt>
                <c:pt idx="34441">
                  <c:v>1.5921490019631743</c:v>
                </c:pt>
                <c:pt idx="34442">
                  <c:v>9.211556302877538</c:v>
                </c:pt>
                <c:pt idx="34443">
                  <c:v>12.233048136224227</c:v>
                </c:pt>
                <c:pt idx="34444">
                  <c:v>4.3946852642089071</c:v>
                </c:pt>
                <c:pt idx="34445">
                  <c:v>4.4070437800941802</c:v>
                </c:pt>
                <c:pt idx="34446">
                  <c:v>2.0423957016333305</c:v>
                </c:pt>
                <c:pt idx="34447">
                  <c:v>2.0300452211940168</c:v>
                </c:pt>
                <c:pt idx="34448">
                  <c:v>0.81628996113369579</c:v>
                </c:pt>
                <c:pt idx="34449">
                  <c:v>1.2418288124001164</c:v>
                </c:pt>
                <c:pt idx="34450">
                  <c:v>0.72870360017824909</c:v>
                </c:pt>
                <c:pt idx="34451">
                  <c:v>1.7235170641878312</c:v>
                </c:pt>
                <c:pt idx="34452">
                  <c:v>5.1829051167653617</c:v>
                </c:pt>
                <c:pt idx="34453">
                  <c:v>3.2123681125035901</c:v>
                </c:pt>
                <c:pt idx="34454">
                  <c:v>3.387525911443416</c:v>
                </c:pt>
                <c:pt idx="34455">
                  <c:v>2.2489939047698639</c:v>
                </c:pt>
                <c:pt idx="34456">
                  <c:v>0.90386484288062929</c:v>
                </c:pt>
                <c:pt idx="34457">
                  <c:v>2.3927181870380907</c:v>
                </c:pt>
                <c:pt idx="34458">
                  <c:v>5.107677271695187</c:v>
                </c:pt>
                <c:pt idx="34459">
                  <c:v>2.1299820625887773</c:v>
                </c:pt>
                <c:pt idx="34460">
                  <c:v>0.42217429525121219</c:v>
                </c:pt>
                <c:pt idx="34461">
                  <c:v>3.4751053848737556</c:v>
                </c:pt>
                <c:pt idx="34462">
                  <c:v>2.5993117984912186</c:v>
                </c:pt>
                <c:pt idx="34463">
                  <c:v>0.97909268795080273</c:v>
                </c:pt>
                <c:pt idx="34464">
                  <c:v>1.7235170641878312</c:v>
                </c:pt>
                <c:pt idx="34465">
                  <c:v>9.6494536700292333</c:v>
                </c:pt>
                <c:pt idx="34466">
                  <c:v>2.9496296922125733</c:v>
                </c:pt>
                <c:pt idx="34467">
                  <c:v>4.8887228485150835</c:v>
                </c:pt>
                <c:pt idx="34468">
                  <c:v>5.0201023899482538</c:v>
                </c:pt>
                <c:pt idx="34469">
                  <c:v>6.071046887745509</c:v>
                </c:pt>
                <c:pt idx="34470">
                  <c:v>1.7673068009030002</c:v>
                </c:pt>
                <c:pt idx="34471">
                  <c:v>5.1391119362876374</c:v>
                </c:pt>
                <c:pt idx="34472">
                  <c:v>3.5750422262685162</c:v>
                </c:pt>
                <c:pt idx="34473">
                  <c:v>2.555522061776049</c:v>
                </c:pt>
                <c:pt idx="34474">
                  <c:v>3.8692130153102799</c:v>
                </c:pt>
                <c:pt idx="34475">
                  <c:v>1.3417622100323232</c:v>
                </c:pt>
                <c:pt idx="34476">
                  <c:v>1.5921490019631743</c:v>
                </c:pt>
                <c:pt idx="34477">
                  <c:v>4.5260533264335638</c:v>
                </c:pt>
                <c:pt idx="34478">
                  <c:v>0.11564499032417513</c:v>
                </c:pt>
                <c:pt idx="34479">
                  <c:v>3.3998809835661357</c:v>
                </c:pt>
                <c:pt idx="34480">
                  <c:v>3.7064102884931724</c:v>
                </c:pt>
                <c:pt idx="34481">
                  <c:v>1.7796595771840169</c:v>
                </c:pt>
                <c:pt idx="34482">
                  <c:v>7.5913348964954208</c:v>
                </c:pt>
                <c:pt idx="34483">
                  <c:v>2.4678886360656986</c:v>
                </c:pt>
                <c:pt idx="34484">
                  <c:v>7.1657960452289986</c:v>
                </c:pt>
                <c:pt idx="34485">
                  <c:v>5.8521039437739191</c:v>
                </c:pt>
                <c:pt idx="34486">
                  <c:v>1.7796595771840169</c:v>
                </c:pt>
                <c:pt idx="34487">
                  <c:v>2.6116611310096816</c:v>
                </c:pt>
                <c:pt idx="34488">
                  <c:v>3.3560878030884123</c:v>
                </c:pt>
                <c:pt idx="34489">
                  <c:v>0.50976065620665878</c:v>
                </c:pt>
                <c:pt idx="34490">
                  <c:v>0.10329789625137262</c:v>
                </c:pt>
                <c:pt idx="34491">
                  <c:v>3.6064768908609657</c:v>
                </c:pt>
                <c:pt idx="34492">
                  <c:v>6.0149066705910252</c:v>
                </c:pt>
                <c:pt idx="34493">
                  <c:v>3.8254198348325561</c:v>
                </c:pt>
                <c:pt idx="34494">
                  <c:v>2.3365664906750947</c:v>
                </c:pt>
                <c:pt idx="34495">
                  <c:v>4.0881559592818695</c:v>
                </c:pt>
                <c:pt idx="34496">
                  <c:v>6.7155401621920321</c:v>
                </c:pt>
                <c:pt idx="34497">
                  <c:v>0.32225226203543356</c:v>
                </c:pt>
                <c:pt idx="34498">
                  <c:v>5.326620215666777</c:v>
                </c:pt>
                <c:pt idx="34499">
                  <c:v>0.58498838648474727</c:v>
                </c:pt>
                <c:pt idx="34500">
                  <c:v>5.501781458369158</c:v>
                </c:pt>
                <c:pt idx="34501">
                  <c:v>5.4142065766222247</c:v>
                </c:pt>
                <c:pt idx="34502">
                  <c:v>3.387525911443416</c:v>
                </c:pt>
                <c:pt idx="34503">
                  <c:v>6.5403903986981664</c:v>
                </c:pt>
                <c:pt idx="34504">
                  <c:v>6.4090108572649962</c:v>
                </c:pt>
                <c:pt idx="34505">
                  <c:v>8.8612338174727778</c:v>
                </c:pt>
                <c:pt idx="34506">
                  <c:v>0.11564499032417513</c:v>
                </c:pt>
                <c:pt idx="34507">
                  <c:v>2.6992474919651279</c:v>
                </c:pt>
                <c:pt idx="34508">
                  <c:v>1.1542539306531829</c:v>
                </c:pt>
                <c:pt idx="34509">
                  <c:v>5.7207358815492615</c:v>
                </c:pt>
                <c:pt idx="34510">
                  <c:v>8.3919029336494848</c:v>
                </c:pt>
                <c:pt idx="34511">
                  <c:v>6.7278986780773069</c:v>
                </c:pt>
                <c:pt idx="34512">
                  <c:v>2.9619836164144417</c:v>
                </c:pt>
                <c:pt idx="34513">
                  <c:v>8.6546390580988</c:v>
                </c:pt>
                <c:pt idx="34514">
                  <c:v>5.0515370545407041</c:v>
                </c:pt>
                <c:pt idx="34515">
                  <c:v>3.6502700713386891</c:v>
                </c:pt>
                <c:pt idx="34516">
                  <c:v>1.9548208198863972</c:v>
                </c:pt>
                <c:pt idx="34517">
                  <c:v>22.654998586909432</c:v>
                </c:pt>
                <c:pt idx="34518">
                  <c:v>26.639891030169427</c:v>
                </c:pt>
                <c:pt idx="34519">
                  <c:v>10.393880342107964</c:v>
                </c:pt>
                <c:pt idx="34520">
                  <c:v>4.6259867240657702</c:v>
                </c:pt>
                <c:pt idx="34521">
                  <c:v>1.1666009673299429</c:v>
                </c:pt>
                <c:pt idx="34522">
                  <c:v>6.158633248700955</c:v>
                </c:pt>
                <c:pt idx="34523">
                  <c:v>4.8011479667681503</c:v>
                </c:pt>
                <c:pt idx="34524">
                  <c:v>12.289204424270629</c:v>
                </c:pt>
                <c:pt idx="34525">
                  <c:v>18.33220416185592</c:v>
                </c:pt>
                <c:pt idx="34526">
                  <c:v>12.376790785226076</c:v>
                </c:pt>
                <c:pt idx="34527">
                  <c:v>8.8297991528803284</c:v>
                </c:pt>
                <c:pt idx="34528">
                  <c:v>7.4599668342707632</c:v>
                </c:pt>
                <c:pt idx="34529">
                  <c:v>13.065049690049889</c:v>
                </c:pt>
                <c:pt idx="34530">
                  <c:v>1.8110965376181696</c:v>
                </c:pt>
                <c:pt idx="34531">
                  <c:v>0.10329789625137262</c:v>
                </c:pt>
                <c:pt idx="34532">
                  <c:v>1.198035631922393</c:v>
                </c:pt>
                <c:pt idx="34533">
                  <c:v>2.8182604820670658</c:v>
                </c:pt>
                <c:pt idx="34534">
                  <c:v>5.9273317888440928</c:v>
                </c:pt>
                <c:pt idx="34535">
                  <c:v>1.7796595771840169</c:v>
                </c:pt>
                <c:pt idx="34536">
                  <c:v>4.6259867240657702</c:v>
                </c:pt>
                <c:pt idx="34537">
                  <c:v>4.713573085021217</c:v>
                </c:pt>
                <c:pt idx="34538">
                  <c:v>5.501781458369158</c:v>
                </c:pt>
                <c:pt idx="34539">
                  <c:v>0.19087272060226354</c:v>
                </c:pt>
                <c:pt idx="34540">
                  <c:v>7.3723919525238299</c:v>
                </c:pt>
                <c:pt idx="34541">
                  <c:v>2.3804170671953835</c:v>
                </c:pt>
                <c:pt idx="34542">
                  <c:v>4.1880893569140767</c:v>
                </c:pt>
                <c:pt idx="34543">
                  <c:v>3.049558498161375</c:v>
                </c:pt>
                <c:pt idx="34544">
                  <c:v>0.37839259398200198</c:v>
                </c:pt>
                <c:pt idx="34545">
                  <c:v>2.3927181870380907</c:v>
                </c:pt>
                <c:pt idx="34546">
                  <c:v>5.2390453339198446</c:v>
                </c:pt>
                <c:pt idx="34547">
                  <c:v>5.0201023899482538</c:v>
                </c:pt>
                <c:pt idx="34548">
                  <c:v>9.0801882406528804</c:v>
                </c:pt>
                <c:pt idx="34549">
                  <c:v>21.428904325618308</c:v>
                </c:pt>
                <c:pt idx="34550">
                  <c:v>5.8521039437739191</c:v>
                </c:pt>
                <c:pt idx="34551">
                  <c:v>1.1666009673299429</c:v>
                </c:pt>
                <c:pt idx="34552">
                  <c:v>8.3357615685741511</c:v>
                </c:pt>
                <c:pt idx="34553">
                  <c:v>9.7370285517761648</c:v>
                </c:pt>
                <c:pt idx="34554">
                  <c:v>12.320634497179672</c:v>
                </c:pt>
                <c:pt idx="34555">
                  <c:v>18.976715803036065</c:v>
                </c:pt>
                <c:pt idx="34556">
                  <c:v>3.9567878970572132</c:v>
                </c:pt>
                <c:pt idx="34557">
                  <c:v>8.8174521162035688</c:v>
                </c:pt>
                <c:pt idx="34558">
                  <c:v>0.49740202552930057</c:v>
                </c:pt>
                <c:pt idx="34559">
                  <c:v>7.0344279830043437</c:v>
                </c:pt>
                <c:pt idx="34560">
                  <c:v>1.7796595771840169</c:v>
                </c:pt>
                <c:pt idx="34561">
                  <c:v>3.9691464129424863</c:v>
                </c:pt>
                <c:pt idx="34562">
                  <c:v>14.478633863986531</c:v>
                </c:pt>
                <c:pt idx="34563">
                  <c:v>10.362422719098486</c:v>
                </c:pt>
                <c:pt idx="34564">
                  <c:v>3.2685129213414785</c:v>
                </c:pt>
                <c:pt idx="34565">
                  <c:v>11.282022113088113</c:v>
                </c:pt>
                <c:pt idx="34566">
                  <c:v>17.631513274212349</c:v>
                </c:pt>
                <c:pt idx="34567">
                  <c:v>14.172138996685032</c:v>
                </c:pt>
                <c:pt idx="34568">
                  <c:v>4.3194574191387334</c:v>
                </c:pt>
                <c:pt idx="34569">
                  <c:v>7.6474751136499037</c:v>
                </c:pt>
                <c:pt idx="34570">
                  <c:v>0.37839259398200198</c:v>
                </c:pt>
                <c:pt idx="34571">
                  <c:v>22.392239504043093</c:v>
                </c:pt>
                <c:pt idx="34572">
                  <c:v>17.225103376012267</c:v>
                </c:pt>
                <c:pt idx="34573">
                  <c:v>1.2418288124001164</c:v>
                </c:pt>
                <c:pt idx="34574">
                  <c:v>6.1148400682232324</c:v>
                </c:pt>
                <c:pt idx="34575">
                  <c:v>7.2533709269759346</c:v>
                </c:pt>
                <c:pt idx="34576">
                  <c:v>1.9548208198863972</c:v>
                </c:pt>
                <c:pt idx="34577">
                  <c:v>1.2418288124001164</c:v>
                </c:pt>
                <c:pt idx="34578">
                  <c:v>2.5117392125859879</c:v>
                </c:pt>
                <c:pt idx="34579">
                  <c:v>2.9496296922125733</c:v>
                </c:pt>
                <c:pt idx="34580">
                  <c:v>1.198035631922393</c:v>
                </c:pt>
                <c:pt idx="34581">
                  <c:v>4.1757423202373163</c:v>
                </c:pt>
                <c:pt idx="34582">
                  <c:v>2.3489250065603677</c:v>
                </c:pt>
                <c:pt idx="34583">
                  <c:v>0.36603396330464372</c:v>
                </c:pt>
                <c:pt idx="34584">
                  <c:v>4.1319491397595938</c:v>
                </c:pt>
                <c:pt idx="34585">
                  <c:v>4.876375811838324</c:v>
                </c:pt>
                <c:pt idx="34586">
                  <c:v>1.9424657477636782</c:v>
                </c:pt>
                <c:pt idx="34587">
                  <c:v>6.3652291559957854</c:v>
                </c:pt>
                <c:pt idx="34588">
                  <c:v>1.9424657477636782</c:v>
                </c:pt>
                <c:pt idx="34589">
                  <c:v>3.3122946226106889</c:v>
                </c:pt>
                <c:pt idx="34590">
                  <c:v>1.6797273274726614</c:v>
                </c:pt>
                <c:pt idx="34591">
                  <c:v>2.9934194289277434</c:v>
                </c:pt>
                <c:pt idx="34592">
                  <c:v>5.533227602170121</c:v>
                </c:pt>
                <c:pt idx="34593">
                  <c:v>12.8461067460783</c:v>
                </c:pt>
                <c:pt idx="34594">
                  <c:v>5.1829051167653617</c:v>
                </c:pt>
                <c:pt idx="34595">
                  <c:v>8.2919683880964286</c:v>
                </c:pt>
                <c:pt idx="34596">
                  <c:v>1.5921490019631743</c:v>
                </c:pt>
                <c:pt idx="34597">
                  <c:v>4.0129281142116957</c:v>
                </c:pt>
                <c:pt idx="34598">
                  <c:v>5.326620215666777</c:v>
                </c:pt>
                <c:pt idx="34599">
                  <c:v>7.0782108321944053</c:v>
                </c:pt>
                <c:pt idx="34600">
                  <c:v>1.8986760110485084</c:v>
                </c:pt>
                <c:pt idx="34601">
                  <c:v>2.8182604820670658</c:v>
                </c:pt>
                <c:pt idx="34602">
                  <c:v>5.326620215666777</c:v>
                </c:pt>
                <c:pt idx="34603">
                  <c:v>0.86007166240290611</c:v>
                </c:pt>
                <c:pt idx="34604">
                  <c:v>0.20323135127962177</c:v>
                </c:pt>
                <c:pt idx="34605">
                  <c:v>6.5089442548972034</c:v>
                </c:pt>
                <c:pt idx="34606">
                  <c:v>9.9244909143212539</c:v>
                </c:pt>
                <c:pt idx="34607">
                  <c:v>12.157767486794894</c:v>
                </c:pt>
                <c:pt idx="34608">
                  <c:v>11.50092717567161</c:v>
                </c:pt>
                <c:pt idx="34609">
                  <c:v>7.1657960452289986</c:v>
                </c:pt>
                <c:pt idx="34610">
                  <c:v>3.8377783507178291</c:v>
                </c:pt>
                <c:pt idx="34611">
                  <c:v>11.7075758873256</c:v>
                </c:pt>
                <c:pt idx="34612">
                  <c:v>18.932865226515776</c:v>
                </c:pt>
                <c:pt idx="34613">
                  <c:v>18.013265832526155</c:v>
                </c:pt>
                <c:pt idx="34614">
                  <c:v>1.3294105816721578</c:v>
                </c:pt>
                <c:pt idx="34615">
                  <c:v>0.94765802335835259</c:v>
                </c:pt>
                <c:pt idx="34616">
                  <c:v>2.8070154494075697E-2</c:v>
                </c:pt>
                <c:pt idx="34617">
                  <c:v>3.3560878030884123</c:v>
                </c:pt>
                <c:pt idx="34618">
                  <c:v>2.4678886360656986</c:v>
                </c:pt>
                <c:pt idx="34619">
                  <c:v>0.89151780620386945</c:v>
                </c:pt>
                <c:pt idx="34620">
                  <c:v>2.3927181870380907</c:v>
                </c:pt>
                <c:pt idx="34621">
                  <c:v>3.2247197408637551</c:v>
                </c:pt>
                <c:pt idx="34622">
                  <c:v>1.2979690295545998</c:v>
                </c:pt>
                <c:pt idx="34623">
                  <c:v>1.8986760110485084</c:v>
                </c:pt>
                <c:pt idx="34624">
                  <c:v>0.10329789625137262</c:v>
                </c:pt>
                <c:pt idx="34625">
                  <c:v>1.9986025211556073</c:v>
                </c:pt>
                <c:pt idx="34626">
                  <c:v>2.6554543114874045</c:v>
                </c:pt>
                <c:pt idx="34627">
                  <c:v>0.46596747572893543</c:v>
                </c:pt>
                <c:pt idx="34628">
                  <c:v>1.1666009673299429</c:v>
                </c:pt>
                <c:pt idx="34629">
                  <c:v>4.8011479667681503</c:v>
                </c:pt>
                <c:pt idx="34630">
                  <c:v>6.2024149499701657</c:v>
                </c:pt>
                <c:pt idx="34631">
                  <c:v>4.6697799045434936</c:v>
                </c:pt>
                <c:pt idx="34632">
                  <c:v>6.158633248700955</c:v>
                </c:pt>
                <c:pt idx="34633">
                  <c:v>16.524412488368693</c:v>
                </c:pt>
                <c:pt idx="34634">
                  <c:v>19.15177373286183</c:v>
                </c:pt>
                <c:pt idx="34635">
                  <c:v>20.377982786238082</c:v>
                </c:pt>
                <c:pt idx="34636">
                  <c:v>22.873907093255482</c:v>
                </c:pt>
                <c:pt idx="34637">
                  <c:v>4.6136396873890106</c:v>
                </c:pt>
                <c:pt idx="34638">
                  <c:v>6.4651625536279917</c:v>
                </c:pt>
                <c:pt idx="34639">
                  <c:v>4.4946186618411144</c:v>
                </c:pt>
                <c:pt idx="34640">
                  <c:v>3.9691464129424863</c:v>
                </c:pt>
                <c:pt idx="34641">
                  <c:v>5.4579997570999472</c:v>
                </c:pt>
                <c:pt idx="34642">
                  <c:v>1.5723025983647637E-2</c:v>
                </c:pt>
                <c:pt idx="34643">
                  <c:v>2.0423957016333305</c:v>
                </c:pt>
                <c:pt idx="34644">
                  <c:v>7.8226363563522829</c:v>
                </c:pt>
                <c:pt idx="34645">
                  <c:v>11.807536835058237</c:v>
                </c:pt>
                <c:pt idx="34646">
                  <c:v>8.7860174516111194</c:v>
                </c:pt>
                <c:pt idx="34647">
                  <c:v>9.136328457807366</c:v>
                </c:pt>
                <c:pt idx="34648">
                  <c:v>4.0129281142116957</c:v>
                </c:pt>
                <c:pt idx="34649">
                  <c:v>3.8815600519870395</c:v>
                </c:pt>
                <c:pt idx="34650">
                  <c:v>2.0861888821110539</c:v>
                </c:pt>
                <c:pt idx="34651">
                  <c:v>2.9181904359367183</c:v>
                </c:pt>
                <c:pt idx="34652">
                  <c:v>2.8182604820670658</c:v>
                </c:pt>
                <c:pt idx="34653">
                  <c:v>4.0881559592818695</c:v>
                </c:pt>
                <c:pt idx="34654">
                  <c:v>2.0861888821110539</c:v>
                </c:pt>
                <c:pt idx="34655">
                  <c:v>2.5240862492627478</c:v>
                </c:pt>
                <c:pt idx="34656">
                  <c:v>1.8672344589309504</c:v>
                </c:pt>
                <c:pt idx="34657">
                  <c:v>0.10329789625137262</c:v>
                </c:pt>
                <c:pt idx="34658">
                  <c:v>2.555522061776049</c:v>
                </c:pt>
                <c:pt idx="34659">
                  <c:v>2.8070154494075697E-2</c:v>
                </c:pt>
                <c:pt idx="34660">
                  <c:v>12.233048136224227</c:v>
                </c:pt>
                <c:pt idx="34661">
                  <c:v>9.6932468505069558</c:v>
                </c:pt>
                <c:pt idx="34662">
                  <c:v>2.7744707453518962</c:v>
                </c:pt>
                <c:pt idx="34663">
                  <c:v>5.8835386083663694</c:v>
                </c:pt>
                <c:pt idx="34664">
                  <c:v>2.1176246946243555</c:v>
                </c:pt>
                <c:pt idx="34665">
                  <c:v>0.15943817080189851</c:v>
                </c:pt>
                <c:pt idx="34666">
                  <c:v>3.5188951215889239</c:v>
                </c:pt>
                <c:pt idx="34667">
                  <c:v>3.8815600519870395</c:v>
                </c:pt>
                <c:pt idx="34668">
                  <c:v>1.9110276394086738</c:v>
                </c:pt>
                <c:pt idx="34669">
                  <c:v>0.29080623302655528</c:v>
                </c:pt>
                <c:pt idx="34670">
                  <c:v>6.3775761926725458</c:v>
                </c:pt>
                <c:pt idx="34671">
                  <c:v>4.8449411472458737</c:v>
                </c:pt>
                <c:pt idx="34672">
                  <c:v>5.0077438740629807</c:v>
                </c:pt>
                <c:pt idx="34673">
                  <c:v>9.7808217322538908</c:v>
                </c:pt>
                <c:pt idx="34674">
                  <c:v>13.284004113229994</c:v>
                </c:pt>
                <c:pt idx="34675">
                  <c:v>12.320634497179672</c:v>
                </c:pt>
                <c:pt idx="34676">
                  <c:v>2.0300452211940168</c:v>
                </c:pt>
                <c:pt idx="34677">
                  <c:v>3.4874558653130689</c:v>
                </c:pt>
                <c:pt idx="34678">
                  <c:v>5.7207358815492615</c:v>
                </c:pt>
                <c:pt idx="34679">
                  <c:v>8.1291668092001714</c:v>
                </c:pt>
                <c:pt idx="34680">
                  <c:v>8.8297991528803284</c:v>
                </c:pt>
                <c:pt idx="34681">
                  <c:v>3.3122946226106889</c:v>
                </c:pt>
                <c:pt idx="34682">
                  <c:v>5.895885645043129</c:v>
                </c:pt>
                <c:pt idx="34683">
                  <c:v>5.326620215666777</c:v>
                </c:pt>
                <c:pt idx="34684">
                  <c:v>1.4169900551024965</c:v>
                </c:pt>
                <c:pt idx="34685">
                  <c:v>5.4894344216923985</c:v>
                </c:pt>
                <c:pt idx="34686">
                  <c:v>2.9496296922125733</c:v>
                </c:pt>
                <c:pt idx="34687">
                  <c:v>0.68492189890903887</c:v>
                </c:pt>
                <c:pt idx="34688">
                  <c:v>4.4384784446866306</c:v>
                </c:pt>
                <c:pt idx="34689">
                  <c:v>1.7796595771840169</c:v>
                </c:pt>
                <c:pt idx="34690">
                  <c:v>9.7931687689306486</c:v>
                </c:pt>
                <c:pt idx="34691">
                  <c:v>0.80393144524842264</c:v>
                </c:pt>
                <c:pt idx="34692">
                  <c:v>4.1757423202373163</c:v>
                </c:pt>
                <c:pt idx="34693">
                  <c:v>2.2175569443357106</c:v>
                </c:pt>
                <c:pt idx="34694">
                  <c:v>3.8377783507178291</c:v>
                </c:pt>
                <c:pt idx="34695">
                  <c:v>2.6992474919651279</c:v>
                </c:pt>
                <c:pt idx="34696">
                  <c:v>3.387525911443416</c:v>
                </c:pt>
                <c:pt idx="34697">
                  <c:v>8.160600325871771</c:v>
                </c:pt>
                <c:pt idx="34698">
                  <c:v>7.7664961391978009</c:v>
                </c:pt>
                <c:pt idx="34699">
                  <c:v>0.20323135127962177</c:v>
                </c:pt>
                <c:pt idx="34700">
                  <c:v>3.3437361747282472</c:v>
                </c:pt>
                <c:pt idx="34701">
                  <c:v>13.634326598634756</c:v>
                </c:pt>
                <c:pt idx="34702">
                  <c:v>13.152636051005336</c:v>
                </c:pt>
                <c:pt idx="34703">
                  <c:v>0.20323135127962177</c:v>
                </c:pt>
                <c:pt idx="34704">
                  <c:v>5.4142065766222247</c:v>
                </c:pt>
                <c:pt idx="34705">
                  <c:v>7.9102227173077315</c:v>
                </c:pt>
                <c:pt idx="34706">
                  <c:v>9.9244909143212539</c:v>
                </c:pt>
                <c:pt idx="34707">
                  <c:v>9.3990886885945564</c:v>
                </c:pt>
                <c:pt idx="34708">
                  <c:v>5.6331495205938147</c:v>
                </c:pt>
                <c:pt idx="34709">
                  <c:v>0.49740202552930057</c:v>
                </c:pt>
                <c:pt idx="34710">
                  <c:v>0.81628996113369579</c:v>
                </c:pt>
                <c:pt idx="34711">
                  <c:v>1.5607051540039136</c:v>
                </c:pt>
                <c:pt idx="34712">
                  <c:v>9.3867175455799181</c:v>
                </c:pt>
                <c:pt idx="34713">
                  <c:v>6.6279652804450997</c:v>
                </c:pt>
                <c:pt idx="34714">
                  <c:v>2.8182604820670658</c:v>
                </c:pt>
                <c:pt idx="34715">
                  <c:v>10.35008716163024</c:v>
                </c:pt>
                <c:pt idx="34716">
                  <c:v>6.3652291559957854</c:v>
                </c:pt>
                <c:pt idx="34717">
                  <c:v>1.9548208198863972</c:v>
                </c:pt>
                <c:pt idx="34718">
                  <c:v>1.9548208198863972</c:v>
                </c:pt>
                <c:pt idx="34719">
                  <c:v>1.198035631922393</c:v>
                </c:pt>
                <c:pt idx="34720">
                  <c:v>7.3285987720461074</c:v>
                </c:pt>
                <c:pt idx="34721">
                  <c:v>4.482271625164354</c:v>
                </c:pt>
                <c:pt idx="34722">
                  <c:v>4.8011479667681503</c:v>
                </c:pt>
                <c:pt idx="34723">
                  <c:v>6.6403123171218592</c:v>
                </c:pt>
                <c:pt idx="34724">
                  <c:v>8.567063028431015</c:v>
                </c:pt>
                <c:pt idx="34725">
                  <c:v>6.7278986780773069</c:v>
                </c:pt>
                <c:pt idx="34726">
                  <c:v>1.6920846954370836</c:v>
                </c:pt>
                <c:pt idx="34727">
                  <c:v>8.3043269039817016</c:v>
                </c:pt>
                <c:pt idx="34728">
                  <c:v>10.537595441009382</c:v>
                </c:pt>
                <c:pt idx="34729">
                  <c:v>4.8887228485150835</c:v>
                </c:pt>
                <c:pt idx="34730">
                  <c:v>1.4293370917792565</c:v>
                </c:pt>
                <c:pt idx="34731">
                  <c:v>5.5770093034393318</c:v>
                </c:pt>
                <c:pt idx="34732">
                  <c:v>9.9121897944785466</c:v>
                </c:pt>
                <c:pt idx="34733">
                  <c:v>17.706770965224656</c:v>
                </c:pt>
                <c:pt idx="34734">
                  <c:v>2.0738349579091859</c:v>
                </c:pt>
                <c:pt idx="34735">
                  <c:v>5.2266982972430851</c:v>
                </c:pt>
                <c:pt idx="34736">
                  <c:v>2.5993117984912186</c:v>
                </c:pt>
                <c:pt idx="34737">
                  <c:v>5.5893678193246057</c:v>
                </c:pt>
                <c:pt idx="34738">
                  <c:v>7.6036945603015456</c:v>
                </c:pt>
                <c:pt idx="34739">
                  <c:v>0.94765802335835259</c:v>
                </c:pt>
                <c:pt idx="34740">
                  <c:v>15.123145505166677</c:v>
                </c:pt>
                <c:pt idx="34741">
                  <c:v>2.6868912719215579</c:v>
                </c:pt>
                <c:pt idx="34742">
                  <c:v>3.6188239275377261</c:v>
                </c:pt>
                <c:pt idx="34743">
                  <c:v>5.107677271695187</c:v>
                </c:pt>
                <c:pt idx="34744">
                  <c:v>8.172958841757044</c:v>
                </c:pt>
                <c:pt idx="34745">
                  <c:v>11.325757897523268</c:v>
                </c:pt>
                <c:pt idx="34746">
                  <c:v>12.464377146181521</c:v>
                </c:pt>
                <c:pt idx="34747">
                  <c:v>4.9325160289928078</c:v>
                </c:pt>
                <c:pt idx="34748">
                  <c:v>5.1829051167653617</c:v>
                </c:pt>
                <c:pt idx="34749">
                  <c:v>7.1096558280745166</c:v>
                </c:pt>
                <c:pt idx="34750">
                  <c:v>2.9058399554974046</c:v>
                </c:pt>
                <c:pt idx="34751">
                  <c:v>1.5921490019631743</c:v>
                </c:pt>
                <c:pt idx="34752">
                  <c:v>0.89151780620386945</c:v>
                </c:pt>
                <c:pt idx="34753">
                  <c:v>5.6645956643947786</c:v>
                </c:pt>
                <c:pt idx="34754">
                  <c:v>2.6116611310096816</c:v>
                </c:pt>
                <c:pt idx="34755">
                  <c:v>14.028373389266157</c:v>
                </c:pt>
                <c:pt idx="34756">
                  <c:v>16.83102214775532</c:v>
                </c:pt>
                <c:pt idx="34757">
                  <c:v>4.482271625164354</c:v>
                </c:pt>
                <c:pt idx="34758">
                  <c:v>0.20323135127962177</c:v>
                </c:pt>
                <c:pt idx="34759">
                  <c:v>4.2318825373918001</c:v>
                </c:pt>
                <c:pt idx="34760">
                  <c:v>5.6331495205938147</c:v>
                </c:pt>
                <c:pt idx="34761">
                  <c:v>2.0423957016333305</c:v>
                </c:pt>
                <c:pt idx="34762">
                  <c:v>5.1391119362876374</c:v>
                </c:pt>
                <c:pt idx="34763">
                  <c:v>0.20323135127962177</c:v>
                </c:pt>
                <c:pt idx="34764">
                  <c:v>2.8182604820670658</c:v>
                </c:pt>
                <c:pt idx="34765">
                  <c:v>8.4233479295295979</c:v>
                </c:pt>
                <c:pt idx="34766">
                  <c:v>0.15943817080189851</c:v>
                </c:pt>
                <c:pt idx="34767">
                  <c:v>4.3194574191387334</c:v>
                </c:pt>
                <c:pt idx="34768">
                  <c:v>6.6841066455204334</c:v>
                </c:pt>
                <c:pt idx="34769">
                  <c:v>6.1148400682232324</c:v>
                </c:pt>
                <c:pt idx="34770">
                  <c:v>2.0861888821110539</c:v>
                </c:pt>
                <c:pt idx="34771">
                  <c:v>0.20323135127962177</c:v>
                </c:pt>
                <c:pt idx="34772">
                  <c:v>2.5993117984912186</c:v>
                </c:pt>
                <c:pt idx="34773">
                  <c:v>3.7816381335633462</c:v>
                </c:pt>
                <c:pt idx="34774">
                  <c:v>1.6920846954370836</c:v>
                </c:pt>
                <c:pt idx="34775">
                  <c:v>5.3704133961445013</c:v>
                </c:pt>
                <c:pt idx="34776">
                  <c:v>2.7744707453518962</c:v>
                </c:pt>
                <c:pt idx="34777">
                  <c:v>0.46596747572893543</c:v>
                </c:pt>
                <c:pt idx="34778">
                  <c:v>2.5240862492627478</c:v>
                </c:pt>
                <c:pt idx="34779">
                  <c:v>4.9763092094705303</c:v>
                </c:pt>
                <c:pt idx="34780">
                  <c:v>2.9181904359367183</c:v>
                </c:pt>
                <c:pt idx="34781">
                  <c:v>0.71635656350148913</c:v>
                </c:pt>
                <c:pt idx="34782">
                  <c:v>0.32225226203543356</c:v>
                </c:pt>
                <c:pt idx="34783">
                  <c:v>0.10329789625137262</c:v>
                </c:pt>
                <c:pt idx="34784">
                  <c:v>0.45362032426009036</c:v>
                </c:pt>
                <c:pt idx="34785">
                  <c:v>1.5483592652480049</c:v>
                </c:pt>
                <c:pt idx="34786">
                  <c:v>2.8182604820670658</c:v>
                </c:pt>
                <c:pt idx="34787">
                  <c:v>0.11564499032417513</c:v>
                </c:pt>
                <c:pt idx="34788">
                  <c:v>2.4802930687850244</c:v>
                </c:pt>
                <c:pt idx="34789">
                  <c:v>1.5483592652480049</c:v>
                </c:pt>
                <c:pt idx="34790">
                  <c:v>3.3122946226106889</c:v>
                </c:pt>
                <c:pt idx="34791">
                  <c:v>8.172958841757044</c:v>
                </c:pt>
                <c:pt idx="34792">
                  <c:v>7.1220028647512752</c:v>
                </c:pt>
                <c:pt idx="34793">
                  <c:v>9.0801882406528804</c:v>
                </c:pt>
                <c:pt idx="34794">
                  <c:v>13.678108299903965</c:v>
                </c:pt>
                <c:pt idx="34795">
                  <c:v>3.1247886390732513</c:v>
                </c:pt>
                <c:pt idx="34796">
                  <c:v>9.2553494833552623</c:v>
                </c:pt>
                <c:pt idx="34797">
                  <c:v>12.189254955746502</c:v>
                </c:pt>
                <c:pt idx="34798">
                  <c:v>14.072223965786449</c:v>
                </c:pt>
                <c:pt idx="34799">
                  <c:v>2.2489939047698639</c:v>
                </c:pt>
                <c:pt idx="34800">
                  <c:v>6.8592667403019627</c:v>
                </c:pt>
                <c:pt idx="34801">
                  <c:v>13.383976540171147</c:v>
                </c:pt>
                <c:pt idx="34802">
                  <c:v>12.727136229047861</c:v>
                </c:pt>
                <c:pt idx="34803">
                  <c:v>6.9906348025266203</c:v>
                </c:pt>
                <c:pt idx="34804">
                  <c:v>8.7860174516111194</c:v>
                </c:pt>
                <c:pt idx="34805">
                  <c:v>7.7350626225262022</c:v>
                </c:pt>
                <c:pt idx="34806">
                  <c:v>12.80231356560058</c:v>
                </c:pt>
                <c:pt idx="34807">
                  <c:v>5.4456412412146751</c:v>
                </c:pt>
                <c:pt idx="34808">
                  <c:v>2.3927181870380907</c:v>
                </c:pt>
                <c:pt idx="34809">
                  <c:v>7.1096558280745166</c:v>
                </c:pt>
                <c:pt idx="34810">
                  <c:v>11.357249958158285</c:v>
                </c:pt>
                <c:pt idx="34811">
                  <c:v>4.482271625164354</c:v>
                </c:pt>
                <c:pt idx="34812">
                  <c:v>1.5045695285328353</c:v>
                </c:pt>
                <c:pt idx="34813">
                  <c:v>1.2103941478076663</c:v>
                </c:pt>
                <c:pt idx="34814">
                  <c:v>1.6482915149593602</c:v>
                </c:pt>
                <c:pt idx="34815">
                  <c:v>3.8254198348325561</c:v>
                </c:pt>
                <c:pt idx="34816">
                  <c:v>0.54119520600702387</c:v>
                </c:pt>
                <c:pt idx="34817">
                  <c:v>6.1148400682232324</c:v>
                </c:pt>
                <c:pt idx="34818">
                  <c:v>5.7207358815492615</c:v>
                </c:pt>
                <c:pt idx="34819">
                  <c:v>6.5965306158526502</c:v>
                </c:pt>
                <c:pt idx="34820">
                  <c:v>5.0953302350184275</c:v>
                </c:pt>
                <c:pt idx="34821">
                  <c:v>0.23466590107998689</c:v>
                </c:pt>
                <c:pt idx="34822">
                  <c:v>1.1542539306531829</c:v>
                </c:pt>
                <c:pt idx="34823">
                  <c:v>2.2052041680546943</c:v>
                </c:pt>
                <c:pt idx="34824">
                  <c:v>0.77249678065597249</c:v>
                </c:pt>
                <c:pt idx="34825">
                  <c:v>2.5240862492627478</c:v>
                </c:pt>
                <c:pt idx="34826">
                  <c:v>3.4874558653130689</c:v>
                </c:pt>
                <c:pt idx="34827">
                  <c:v>5.8083107632961948</c:v>
                </c:pt>
                <c:pt idx="34828">
                  <c:v>3.049558498161375</c:v>
                </c:pt>
                <c:pt idx="34829">
                  <c:v>1.0790259707909244</c:v>
                </c:pt>
                <c:pt idx="34830">
                  <c:v>0.45362032426009036</c:v>
                </c:pt>
                <c:pt idx="34831">
                  <c:v>2.2489939047698639</c:v>
                </c:pt>
                <c:pt idx="34832">
                  <c:v>3.9567878970572132</c:v>
                </c:pt>
                <c:pt idx="34833">
                  <c:v>1.8110965376181696</c:v>
                </c:pt>
                <c:pt idx="34834">
                  <c:v>1.8986760110485084</c:v>
                </c:pt>
                <c:pt idx="34835">
                  <c:v>0.45362032426009036</c:v>
                </c:pt>
                <c:pt idx="34836">
                  <c:v>1.8986760110485084</c:v>
                </c:pt>
                <c:pt idx="34837">
                  <c:v>3.2561567012979085</c:v>
                </c:pt>
                <c:pt idx="34838">
                  <c:v>5.3580663594677409</c:v>
                </c:pt>
                <c:pt idx="34839">
                  <c:v>0.67256338302376595</c:v>
                </c:pt>
                <c:pt idx="34840">
                  <c:v>2.5678679505319582</c:v>
                </c:pt>
                <c:pt idx="34841">
                  <c:v>5.282838514397568</c:v>
                </c:pt>
                <c:pt idx="34842">
                  <c:v>1.2103941478076663</c:v>
                </c:pt>
                <c:pt idx="34843">
                  <c:v>0.20323135127962177</c:v>
                </c:pt>
                <c:pt idx="34844">
                  <c:v>0.553542357475869</c:v>
                </c:pt>
                <c:pt idx="34845">
                  <c:v>0.93529950747307955</c:v>
                </c:pt>
                <c:pt idx="34846">
                  <c:v>0.45362032426009036</c:v>
                </c:pt>
                <c:pt idx="34847">
                  <c:v>0.45362032426009036</c:v>
                </c:pt>
                <c:pt idx="34848">
                  <c:v>6.6841066455204334</c:v>
                </c:pt>
                <c:pt idx="34849">
                  <c:v>7.5599002319029704</c:v>
                </c:pt>
                <c:pt idx="34850">
                  <c:v>1.6359375907574925</c:v>
                </c:pt>
                <c:pt idx="34851">
                  <c:v>11.182088715455905</c:v>
                </c:pt>
                <c:pt idx="34852">
                  <c:v>15.079409720731521</c:v>
                </c:pt>
                <c:pt idx="34853">
                  <c:v>11.00693895196204</c:v>
                </c:pt>
                <c:pt idx="34854">
                  <c:v>2.3804170671953835</c:v>
                </c:pt>
                <c:pt idx="34855">
                  <c:v>2.862050218782235</c:v>
                </c:pt>
                <c:pt idx="34856">
                  <c:v>8.5109228112765312</c:v>
                </c:pt>
                <c:pt idx="34857">
                  <c:v>1.5607051540039136</c:v>
                </c:pt>
                <c:pt idx="34858">
                  <c:v>16.580591734832119</c:v>
                </c:pt>
                <c:pt idx="34859">
                  <c:v>10.80035452387572</c:v>
                </c:pt>
                <c:pt idx="34860">
                  <c:v>10.625181801964828</c:v>
                </c:pt>
                <c:pt idx="34861">
                  <c:v>0.54119520600702387</c:v>
                </c:pt>
                <c:pt idx="34862">
                  <c:v>7.4599668342707632</c:v>
                </c:pt>
                <c:pt idx="34863">
                  <c:v>14.510155770563681</c:v>
                </c:pt>
                <c:pt idx="34864">
                  <c:v>10.262512279883307</c:v>
                </c:pt>
                <c:pt idx="34865">
                  <c:v>2.5240862492627478</c:v>
                </c:pt>
                <c:pt idx="34866">
                  <c:v>9.9244909143212539</c:v>
                </c:pt>
                <c:pt idx="34867">
                  <c:v>8.2167405430262548</c:v>
                </c:pt>
                <c:pt idx="34868">
                  <c:v>5.8521039437739191</c:v>
                </c:pt>
                <c:pt idx="34869">
                  <c:v>3.6626171080154495</c:v>
                </c:pt>
                <c:pt idx="34870">
                  <c:v>0.86007166240290611</c:v>
                </c:pt>
                <c:pt idx="34871">
                  <c:v>1.2979690295545998</c:v>
                </c:pt>
                <c:pt idx="34872">
                  <c:v>2.9058399554974046</c:v>
                </c:pt>
                <c:pt idx="34873">
                  <c:v>3.387525911443416</c:v>
                </c:pt>
                <c:pt idx="34874">
                  <c:v>0.97909268795080273</c:v>
                </c:pt>
                <c:pt idx="34875">
                  <c:v>4.9325160289928078</c:v>
                </c:pt>
                <c:pt idx="34876">
                  <c:v>2.3927181870380907</c:v>
                </c:pt>
                <c:pt idx="34877">
                  <c:v>0.36603396330464372</c:v>
                </c:pt>
                <c:pt idx="34878">
                  <c:v>1.5169234527347033</c:v>
                </c:pt>
                <c:pt idx="34879">
                  <c:v>1.5723025983647637E-2</c:v>
                </c:pt>
                <c:pt idx="34880">
                  <c:v>0.37839259398200198</c:v>
                </c:pt>
                <c:pt idx="34881">
                  <c:v>0.54119520600702387</c:v>
                </c:pt>
                <c:pt idx="34882">
                  <c:v>1.9986025211556073</c:v>
                </c:pt>
                <c:pt idx="34883">
                  <c:v>6.3337830121948224</c:v>
                </c:pt>
                <c:pt idx="34884">
                  <c:v>8.686084053978913</c:v>
                </c:pt>
                <c:pt idx="34885">
                  <c:v>12.189254955746502</c:v>
                </c:pt>
                <c:pt idx="34886">
                  <c:v>3.1247886390732513</c:v>
                </c:pt>
                <c:pt idx="34887">
                  <c:v>3.6064768908609657</c:v>
                </c:pt>
                <c:pt idx="34888">
                  <c:v>2.7744707453518962</c:v>
                </c:pt>
                <c:pt idx="34889">
                  <c:v>15.166996081686964</c:v>
                </c:pt>
                <c:pt idx="34890">
                  <c:v>4.6574328678667332</c:v>
                </c:pt>
                <c:pt idx="34891">
                  <c:v>2.3804170671953835</c:v>
                </c:pt>
                <c:pt idx="34892">
                  <c:v>4.5260533264335638</c:v>
                </c:pt>
                <c:pt idx="34893">
                  <c:v>3.0057653176836516</c:v>
                </c:pt>
                <c:pt idx="34894">
                  <c:v>5.2390453339198446</c:v>
                </c:pt>
                <c:pt idx="34895">
                  <c:v>5.895885645043129</c:v>
                </c:pt>
                <c:pt idx="34896">
                  <c:v>0.33459941350427863</c:v>
                </c:pt>
                <c:pt idx="34897">
                  <c:v>3.7816381335633462</c:v>
                </c:pt>
                <c:pt idx="34898">
                  <c:v>8.3043269039817016</c:v>
                </c:pt>
                <c:pt idx="34899">
                  <c:v>3.5312490457907924</c:v>
                </c:pt>
                <c:pt idx="34900">
                  <c:v>2.6992474919651279</c:v>
                </c:pt>
                <c:pt idx="34901">
                  <c:v>2.8070154494075697E-2</c:v>
                </c:pt>
                <c:pt idx="34902">
                  <c:v>5.7207358815492615</c:v>
                </c:pt>
                <c:pt idx="34903">
                  <c:v>5.9396788255208524</c:v>
                </c:pt>
                <c:pt idx="34904">
                  <c:v>8.6546390580988</c:v>
                </c:pt>
                <c:pt idx="34905">
                  <c:v>7.6912682941276271</c:v>
                </c:pt>
                <c:pt idx="34906">
                  <c:v>2.6554543114874045</c:v>
                </c:pt>
                <c:pt idx="34907">
                  <c:v>9.4742924273268532</c:v>
                </c:pt>
                <c:pt idx="34908">
                  <c:v>24.58178373584413</c:v>
                </c:pt>
                <c:pt idx="34909">
                  <c:v>1.2103941478076663</c:v>
                </c:pt>
                <c:pt idx="34910">
                  <c:v>1.9110276394086738</c:v>
                </c:pt>
                <c:pt idx="34911">
                  <c:v>0.23466590107998689</c:v>
                </c:pt>
                <c:pt idx="34912">
                  <c:v>0.90386484288062929</c:v>
                </c:pt>
                <c:pt idx="34913">
                  <c:v>1.0790259707909244</c:v>
                </c:pt>
                <c:pt idx="34914">
                  <c:v>6.9030599207796861</c:v>
                </c:pt>
                <c:pt idx="34915">
                  <c:v>5.0077438740629807</c:v>
                </c:pt>
                <c:pt idx="34916">
                  <c:v>8.3795547490518754</c:v>
                </c:pt>
                <c:pt idx="34917">
                  <c:v>10.612823286079553</c:v>
                </c:pt>
                <c:pt idx="34918">
                  <c:v>4.307110382461973</c:v>
                </c:pt>
                <c:pt idx="34919">
                  <c:v>1.6920846954370836</c:v>
                </c:pt>
                <c:pt idx="34920">
                  <c:v>8.8735923333580526</c:v>
                </c:pt>
                <c:pt idx="34921">
                  <c:v>5.6769427010715381</c:v>
                </c:pt>
                <c:pt idx="34922">
                  <c:v>3.4436626848353455</c:v>
                </c:pt>
                <c:pt idx="34923">
                  <c:v>4.9763092094705303</c:v>
                </c:pt>
                <c:pt idx="34924">
                  <c:v>0.64112871843131558</c:v>
                </c:pt>
                <c:pt idx="34925">
                  <c:v>0.32225226203543356</c:v>
                </c:pt>
                <c:pt idx="34926">
                  <c:v>0.23466590107998689</c:v>
                </c:pt>
                <c:pt idx="34927">
                  <c:v>2.3804170671953835</c:v>
                </c:pt>
                <c:pt idx="34928">
                  <c:v>7.3285987720461074</c:v>
                </c:pt>
                <c:pt idx="34929">
                  <c:v>8.3795547490518754</c:v>
                </c:pt>
                <c:pt idx="34930">
                  <c:v>3.3122946226106889</c:v>
                </c:pt>
                <c:pt idx="34931">
                  <c:v>1.6044983344816368</c:v>
                </c:pt>
                <c:pt idx="34932">
                  <c:v>3.1685783757884209</c:v>
                </c:pt>
                <c:pt idx="34933">
                  <c:v>4.701214569135943</c:v>
                </c:pt>
                <c:pt idx="34934">
                  <c:v>4.2633172019842496</c:v>
                </c:pt>
                <c:pt idx="34935">
                  <c:v>5.6208024839170543</c:v>
                </c:pt>
                <c:pt idx="34936">
                  <c:v>2.3051318260826443</c:v>
                </c:pt>
                <c:pt idx="34937">
                  <c:v>3.9253532324647629</c:v>
                </c:pt>
                <c:pt idx="34938">
                  <c:v>5.1952521534421212</c:v>
                </c:pt>
                <c:pt idx="34939">
                  <c:v>6.5089442548972034</c:v>
                </c:pt>
                <c:pt idx="34940">
                  <c:v>0.15943817080189851</c:v>
                </c:pt>
                <c:pt idx="34941">
                  <c:v>2.555522061776049</c:v>
                </c:pt>
                <c:pt idx="34942">
                  <c:v>3.6502700713386891</c:v>
                </c:pt>
                <c:pt idx="34943">
                  <c:v>1.6044983344816368</c:v>
                </c:pt>
                <c:pt idx="34944">
                  <c:v>10.931676669266325</c:v>
                </c:pt>
                <c:pt idx="34945">
                  <c:v>7.1220028647512752</c:v>
                </c:pt>
                <c:pt idx="34946">
                  <c:v>1.0228858684285262</c:v>
                </c:pt>
                <c:pt idx="34947">
                  <c:v>0.50976065620665878</c:v>
                </c:pt>
                <c:pt idx="34948">
                  <c:v>2.8743972554589949</c:v>
                </c:pt>
                <c:pt idx="34949">
                  <c:v>2.730681008636727</c:v>
                </c:pt>
                <c:pt idx="34950">
                  <c:v>2.3365664906750947</c:v>
                </c:pt>
                <c:pt idx="34951">
                  <c:v>2.1614144313395247</c:v>
                </c:pt>
                <c:pt idx="34952">
                  <c:v>4.2195355007150406</c:v>
                </c:pt>
                <c:pt idx="34953">
                  <c:v>4.7450077496136673</c:v>
                </c:pt>
                <c:pt idx="34954">
                  <c:v>0.84772462572614615</c:v>
                </c:pt>
                <c:pt idx="34955">
                  <c:v>5.1952521534421212</c:v>
                </c:pt>
                <c:pt idx="34956">
                  <c:v>3.2247197408637551</c:v>
                </c:pt>
                <c:pt idx="34957">
                  <c:v>0.49740202552930057</c:v>
                </c:pt>
                <c:pt idx="34958">
                  <c:v>1.4293370917792565</c:v>
                </c:pt>
                <c:pt idx="34959">
                  <c:v>0.94765802335835259</c:v>
                </c:pt>
                <c:pt idx="34960">
                  <c:v>4.1757423202373163</c:v>
                </c:pt>
                <c:pt idx="34961">
                  <c:v>1.9110276394086738</c:v>
                </c:pt>
                <c:pt idx="34962">
                  <c:v>0.20323135127962177</c:v>
                </c:pt>
                <c:pt idx="34963">
                  <c:v>10.437673522585687</c:v>
                </c:pt>
                <c:pt idx="34964">
                  <c:v>8.4671296307988086</c:v>
                </c:pt>
                <c:pt idx="34965">
                  <c:v>4.8887228485150835</c:v>
                </c:pt>
                <c:pt idx="34966">
                  <c:v>3.7064102884931724</c:v>
                </c:pt>
                <c:pt idx="34967">
                  <c:v>4.701214569135943</c:v>
                </c:pt>
                <c:pt idx="34968">
                  <c:v>14.247396687697341</c:v>
                </c:pt>
                <c:pt idx="34969">
                  <c:v>9.7808217322538908</c:v>
                </c:pt>
                <c:pt idx="34970">
                  <c:v>9.5180856078045757</c:v>
                </c:pt>
                <c:pt idx="34971">
                  <c:v>20.377982786238082</c:v>
                </c:pt>
                <c:pt idx="34972">
                  <c:v>2.7744707453518962</c:v>
                </c:pt>
                <c:pt idx="34973">
                  <c:v>12.201618063315181</c:v>
                </c:pt>
                <c:pt idx="34974">
                  <c:v>15.354497473540999</c:v>
                </c:pt>
                <c:pt idx="34975">
                  <c:v>7.866430684750858</c:v>
                </c:pt>
                <c:pt idx="34976">
                  <c:v>9.6618466235400469</c:v>
                </c:pt>
                <c:pt idx="34977">
                  <c:v>9.968341490841544</c:v>
                </c:pt>
                <c:pt idx="34978">
                  <c:v>9.048753576060431</c:v>
                </c:pt>
                <c:pt idx="34979">
                  <c:v>4.6259867240657702</c:v>
                </c:pt>
                <c:pt idx="34980">
                  <c:v>0.86007166240290611</c:v>
                </c:pt>
                <c:pt idx="34981">
                  <c:v>1.4169900551024965</c:v>
                </c:pt>
                <c:pt idx="34982">
                  <c:v>2.4802930687850244</c:v>
                </c:pt>
                <c:pt idx="34983">
                  <c:v>0.10329789625137262</c:v>
                </c:pt>
                <c:pt idx="34984">
                  <c:v>0.10329789625137262</c:v>
                </c:pt>
                <c:pt idx="34985">
                  <c:v>2.1299820625887773</c:v>
                </c:pt>
                <c:pt idx="34986">
                  <c:v>5.9504715773649297E-2</c:v>
                </c:pt>
                <c:pt idx="34987">
                  <c:v>10.131144217658651</c:v>
                </c:pt>
                <c:pt idx="34988">
                  <c:v>6.2776427950403395</c:v>
                </c:pt>
                <c:pt idx="34989">
                  <c:v>0.32225226203543356</c:v>
                </c:pt>
                <c:pt idx="34990">
                  <c:v>1.5045695285328353</c:v>
                </c:pt>
                <c:pt idx="34991">
                  <c:v>0.64112871843131558</c:v>
                </c:pt>
                <c:pt idx="34992">
                  <c:v>2.7868223737120617</c:v>
                </c:pt>
                <c:pt idx="34993">
                  <c:v>1.1542539306531829</c:v>
                </c:pt>
                <c:pt idx="34994">
                  <c:v>3.7378449530856228</c:v>
                </c:pt>
                <c:pt idx="34995">
                  <c:v>6.2338610937711287</c:v>
                </c:pt>
                <c:pt idx="34996">
                  <c:v>3.5188951215889239</c:v>
                </c:pt>
                <c:pt idx="34997">
                  <c:v>1.0228858684285262</c:v>
                </c:pt>
                <c:pt idx="34998">
                  <c:v>1.5483592652480049</c:v>
                </c:pt>
                <c:pt idx="34999">
                  <c:v>3.3122946226106889</c:v>
                </c:pt>
                <c:pt idx="35000">
                  <c:v>5.4579997570999472</c:v>
                </c:pt>
                <c:pt idx="35001">
                  <c:v>3.431315648158586</c:v>
                </c:pt>
                <c:pt idx="35002">
                  <c:v>1.1104607501754598</c:v>
                </c:pt>
                <c:pt idx="35003">
                  <c:v>5.533227602170121</c:v>
                </c:pt>
                <c:pt idx="35004">
                  <c:v>4.3509035629396964</c:v>
                </c:pt>
                <c:pt idx="35005">
                  <c:v>0.59733553795359229</c:v>
                </c:pt>
                <c:pt idx="35006">
                  <c:v>2.4802930687850244</c:v>
                </c:pt>
                <c:pt idx="35007">
                  <c:v>9.8370193454509387</c:v>
                </c:pt>
                <c:pt idx="35008">
                  <c:v>12.94604473539391</c:v>
                </c:pt>
                <c:pt idx="35009">
                  <c:v>9.0049603955827084</c:v>
                </c:pt>
                <c:pt idx="35010">
                  <c:v>0.37839259398200198</c:v>
                </c:pt>
                <c:pt idx="35011">
                  <c:v>6.1900679132934053</c:v>
                </c:pt>
                <c:pt idx="35012">
                  <c:v>7.0220694671190698</c:v>
                </c:pt>
                <c:pt idx="35013">
                  <c:v>6.7593333426697555</c:v>
                </c:pt>
                <c:pt idx="35014">
                  <c:v>5.0953302350184275</c:v>
                </c:pt>
                <c:pt idx="35015">
                  <c:v>3.1371448591168223</c:v>
                </c:pt>
                <c:pt idx="35016">
                  <c:v>2.5678679505319582</c:v>
                </c:pt>
                <c:pt idx="35017">
                  <c:v>4.2318825373918001</c:v>
                </c:pt>
                <c:pt idx="35018">
                  <c:v>0.10329789625137262</c:v>
                </c:pt>
                <c:pt idx="35019">
                  <c:v>3.431315648158586</c:v>
                </c:pt>
                <c:pt idx="35020">
                  <c:v>22.217066782132196</c:v>
                </c:pt>
                <c:pt idx="35021">
                  <c:v>14.072223965786449</c:v>
                </c:pt>
                <c:pt idx="35022">
                  <c:v>7.0782108321944053</c:v>
                </c:pt>
                <c:pt idx="35023">
                  <c:v>4.1005144751671425</c:v>
                </c:pt>
                <c:pt idx="35024">
                  <c:v>4.3632505996164559</c:v>
                </c:pt>
                <c:pt idx="35025">
                  <c:v>3.0372091656429125</c:v>
                </c:pt>
                <c:pt idx="35026">
                  <c:v>3.6502700713386891</c:v>
                </c:pt>
                <c:pt idx="35027">
                  <c:v>0.40982714378236712</c:v>
                </c:pt>
                <c:pt idx="35028">
                  <c:v>2.6431015352063882</c:v>
                </c:pt>
                <c:pt idx="35029">
                  <c:v>0.93529950747307955</c:v>
                </c:pt>
                <c:pt idx="35030">
                  <c:v>3.7939851702401057</c:v>
                </c:pt>
                <c:pt idx="35031">
                  <c:v>3.8815600519870395</c:v>
                </c:pt>
                <c:pt idx="35032">
                  <c:v>2.2489939047698639</c:v>
                </c:pt>
                <c:pt idx="35033">
                  <c:v>0.89151780620386945</c:v>
                </c:pt>
                <c:pt idx="35034">
                  <c:v>7.9540044185769405</c:v>
                </c:pt>
                <c:pt idx="35035">
                  <c:v>0.54119520600702387</c:v>
                </c:pt>
                <c:pt idx="35036">
                  <c:v>1.4169900551024965</c:v>
                </c:pt>
                <c:pt idx="35037">
                  <c:v>3.3122946226106889</c:v>
                </c:pt>
                <c:pt idx="35038">
                  <c:v>4.1005144751671425</c:v>
                </c:pt>
                <c:pt idx="35039">
                  <c:v>3.0057653176836516</c:v>
                </c:pt>
                <c:pt idx="35040">
                  <c:v>0.62877020254604254</c:v>
                </c:pt>
                <c:pt idx="35041">
                  <c:v>0.97909268795080273</c:v>
                </c:pt>
                <c:pt idx="35042">
                  <c:v>3.6502700713386891</c:v>
                </c:pt>
                <c:pt idx="35043">
                  <c:v>0.71635656350148913</c:v>
                </c:pt>
                <c:pt idx="35044">
                  <c:v>3.3122946226106889</c:v>
                </c:pt>
                <c:pt idx="35045">
                  <c:v>1.1104607501754598</c:v>
                </c:pt>
                <c:pt idx="35046">
                  <c:v>6.0149066705910252</c:v>
                </c:pt>
                <c:pt idx="35047">
                  <c:v>4.7888009300913907</c:v>
                </c:pt>
                <c:pt idx="35048">
                  <c:v>0.81628996113369579</c:v>
                </c:pt>
                <c:pt idx="35049">
                  <c:v>0.40982714378236712</c:v>
                </c:pt>
                <c:pt idx="35050">
                  <c:v>2.5993117984912186</c:v>
                </c:pt>
                <c:pt idx="35051">
                  <c:v>0.81628996113369579</c:v>
                </c:pt>
                <c:pt idx="35052">
                  <c:v>5.9504715773649297E-2</c:v>
                </c:pt>
                <c:pt idx="35053">
                  <c:v>1.1104607501754598</c:v>
                </c:pt>
                <c:pt idx="35054">
                  <c:v>0.15943817080189851</c:v>
                </c:pt>
                <c:pt idx="35055">
                  <c:v>4.2756757178695235</c:v>
                </c:pt>
                <c:pt idx="35056">
                  <c:v>7.2095788944190611</c:v>
                </c:pt>
                <c:pt idx="35057">
                  <c:v>4.5384118423188369</c:v>
                </c:pt>
                <c:pt idx="35058">
                  <c:v>2.6431015352063882</c:v>
                </c:pt>
                <c:pt idx="35059">
                  <c:v>1.6797273274726614</c:v>
                </c:pt>
                <c:pt idx="35060">
                  <c:v>6.9782877658498599</c:v>
                </c:pt>
                <c:pt idx="35061">
                  <c:v>7.5037600147484866</c:v>
                </c:pt>
                <c:pt idx="35062">
                  <c:v>6.6279652804450997</c:v>
                </c:pt>
                <c:pt idx="35063">
                  <c:v>2.2489939047698639</c:v>
                </c:pt>
                <c:pt idx="35064">
                  <c:v>1.3294105816721578</c:v>
                </c:pt>
                <c:pt idx="35065">
                  <c:v>5.8835386083663694</c:v>
                </c:pt>
                <c:pt idx="35066">
                  <c:v>2.862050218782235</c:v>
                </c:pt>
                <c:pt idx="35067">
                  <c:v>0.89151780620386945</c:v>
                </c:pt>
                <c:pt idx="35068">
                  <c:v>1.1104607501754598</c:v>
                </c:pt>
                <c:pt idx="35069">
                  <c:v>0.40982714378236712</c:v>
                </c:pt>
                <c:pt idx="35070">
                  <c:v>2.5117392125859879</c:v>
                </c:pt>
                <c:pt idx="35071">
                  <c:v>3.0933516786390984</c:v>
                </c:pt>
                <c:pt idx="35072">
                  <c:v>3.7939851702401057</c:v>
                </c:pt>
                <c:pt idx="35073">
                  <c:v>5.9834720059985749</c:v>
                </c:pt>
                <c:pt idx="35074">
                  <c:v>9.5742614105054518</c:v>
                </c:pt>
                <c:pt idx="35075">
                  <c:v>8.3919029336494848</c:v>
                </c:pt>
                <c:pt idx="35076">
                  <c:v>3.4874558653130689</c:v>
                </c:pt>
                <c:pt idx="35077">
                  <c:v>0.97909268795080273</c:v>
                </c:pt>
                <c:pt idx="35078">
                  <c:v>4.701214569135943</c:v>
                </c:pt>
                <c:pt idx="35079">
                  <c:v>3.387525911443416</c:v>
                </c:pt>
                <c:pt idx="35080">
                  <c:v>11.926518831297189</c:v>
                </c:pt>
                <c:pt idx="35081">
                  <c:v>7.1096558280745166</c:v>
                </c:pt>
                <c:pt idx="35082">
                  <c:v>5.1952521534421212</c:v>
                </c:pt>
                <c:pt idx="35083">
                  <c:v>4.6697799045434936</c:v>
                </c:pt>
                <c:pt idx="35084">
                  <c:v>0.86007166240290611</c:v>
                </c:pt>
                <c:pt idx="35085">
                  <c:v>10.218719099405584</c:v>
                </c:pt>
                <c:pt idx="35086">
                  <c:v>5.4018480607369508</c:v>
                </c:pt>
                <c:pt idx="35087">
                  <c:v>1.5723025983647637E-2</c:v>
                </c:pt>
                <c:pt idx="35088">
                  <c:v>0.10329789625137262</c:v>
                </c:pt>
                <c:pt idx="35089">
                  <c:v>3.049558498161375</c:v>
                </c:pt>
                <c:pt idx="35090">
                  <c:v>7.6474751136499037</c:v>
                </c:pt>
                <c:pt idx="35091">
                  <c:v>8.0853724808015972</c:v>
                </c:pt>
                <c:pt idx="35092">
                  <c:v>2.1299820625887773</c:v>
                </c:pt>
                <c:pt idx="35093">
                  <c:v>1.1542539306531829</c:v>
                </c:pt>
                <c:pt idx="35094">
                  <c:v>7.1863334971799017E-2</c:v>
                </c:pt>
                <c:pt idx="35095">
                  <c:v>3.5750422262685162</c:v>
                </c:pt>
                <c:pt idx="35096">
                  <c:v>5.8521039437739191</c:v>
                </c:pt>
                <c:pt idx="35097">
                  <c:v>3.2685129213414785</c:v>
                </c:pt>
                <c:pt idx="35098">
                  <c:v>3.1247886390732513</c:v>
                </c:pt>
                <c:pt idx="35099">
                  <c:v>7.3285987720461074</c:v>
                </c:pt>
                <c:pt idx="35100">
                  <c:v>9.3867175455799181</c:v>
                </c:pt>
                <c:pt idx="35101">
                  <c:v>5.4456412412146751</c:v>
                </c:pt>
                <c:pt idx="35102">
                  <c:v>1.5723025983647637E-2</c:v>
                </c:pt>
                <c:pt idx="35103">
                  <c:v>3.2685129213414785</c:v>
                </c:pt>
                <c:pt idx="35104">
                  <c:v>1.7358663967062937</c:v>
                </c:pt>
                <c:pt idx="35105">
                  <c:v>0.32225226203543356</c:v>
                </c:pt>
                <c:pt idx="35106">
                  <c:v>0.59733553795359229</c:v>
                </c:pt>
                <c:pt idx="35107">
                  <c:v>1.5483592652480049</c:v>
                </c:pt>
                <c:pt idx="35108">
                  <c:v>14.115959750221608</c:v>
                </c:pt>
                <c:pt idx="35109">
                  <c:v>17.312689736967712</c:v>
                </c:pt>
                <c:pt idx="35110">
                  <c:v>5.4456412412146751</c:v>
                </c:pt>
                <c:pt idx="35111">
                  <c:v>4.6136396873890106</c:v>
                </c:pt>
                <c:pt idx="35112">
                  <c:v>2.5678679505319582</c:v>
                </c:pt>
                <c:pt idx="35113">
                  <c:v>4.8011479667681503</c:v>
                </c:pt>
                <c:pt idx="35114">
                  <c:v>1.2979690295545998</c:v>
                </c:pt>
                <c:pt idx="35115">
                  <c:v>3.7501919897623823</c:v>
                </c:pt>
                <c:pt idx="35116">
                  <c:v>7.6474751136499037</c:v>
                </c:pt>
                <c:pt idx="35117">
                  <c:v>5.8521039437739191</c:v>
                </c:pt>
                <c:pt idx="35118">
                  <c:v>7.8226363563522829</c:v>
                </c:pt>
                <c:pt idx="35119">
                  <c:v>4.9325160289928078</c:v>
                </c:pt>
                <c:pt idx="35120">
                  <c:v>5.5893678193246057</c:v>
                </c:pt>
                <c:pt idx="35121">
                  <c:v>6.5089442548972034</c:v>
                </c:pt>
                <c:pt idx="35122">
                  <c:v>2.3489250065603677</c:v>
                </c:pt>
                <c:pt idx="35123">
                  <c:v>0.77249678065597249</c:v>
                </c:pt>
                <c:pt idx="35124">
                  <c:v>5.7083773656639885</c:v>
                </c:pt>
                <c:pt idx="35125">
                  <c:v>10.481455223854896</c:v>
                </c:pt>
                <c:pt idx="35126">
                  <c:v>0.54119520600702387</c:v>
                </c:pt>
                <c:pt idx="35127">
                  <c:v>1.8672344589309504</c:v>
                </c:pt>
                <c:pt idx="35128">
                  <c:v>0.24702453175734512</c:v>
                </c:pt>
                <c:pt idx="35129">
                  <c:v>3.1685783757884209</c:v>
                </c:pt>
                <c:pt idx="35130">
                  <c:v>3.3437361747282472</c:v>
                </c:pt>
                <c:pt idx="35131">
                  <c:v>0.14709101933305341</c:v>
                </c:pt>
                <c:pt idx="35132">
                  <c:v>2.3489250065603677</c:v>
                </c:pt>
                <c:pt idx="35133">
                  <c:v>3.7064102884931724</c:v>
                </c:pt>
                <c:pt idx="35134">
                  <c:v>2.3051318260826443</c:v>
                </c:pt>
                <c:pt idx="35135">
                  <c:v>0.67256338302376595</c:v>
                </c:pt>
                <c:pt idx="35136">
                  <c:v>3.3437361747282472</c:v>
                </c:pt>
                <c:pt idx="35137">
                  <c:v>3.6064768908609657</c:v>
                </c:pt>
                <c:pt idx="35138">
                  <c:v>1.4169900551024965</c:v>
                </c:pt>
                <c:pt idx="35139">
                  <c:v>12.452002559404329</c:v>
                </c:pt>
                <c:pt idx="35140">
                  <c:v>18.88912944208062</c:v>
                </c:pt>
                <c:pt idx="35141">
                  <c:v>11.269675076411351</c:v>
                </c:pt>
                <c:pt idx="35142">
                  <c:v>1.3732003183873274</c:v>
                </c:pt>
                <c:pt idx="35143">
                  <c:v>4.3194574191387334</c:v>
                </c:pt>
                <c:pt idx="35144">
                  <c:v>7.3847389892005904</c:v>
                </c:pt>
                <c:pt idx="35145">
                  <c:v>1.1228076720601343</c:v>
                </c:pt>
                <c:pt idx="35146">
                  <c:v>1.2418288124001164</c:v>
                </c:pt>
                <c:pt idx="35147">
                  <c:v>10.262512279883307</c:v>
                </c:pt>
                <c:pt idx="35148">
                  <c:v>0.93529950747307955</c:v>
                </c:pt>
                <c:pt idx="35149">
                  <c:v>4.6259867240657702</c:v>
                </c:pt>
                <c:pt idx="35150">
                  <c:v>5.9504715773649297E-2</c:v>
                </c:pt>
                <c:pt idx="35151">
                  <c:v>4.4946186618411144</c:v>
                </c:pt>
                <c:pt idx="35152">
                  <c:v>5.895885645043129</c:v>
                </c:pt>
                <c:pt idx="35153">
                  <c:v>7.3847389892005904</c:v>
                </c:pt>
                <c:pt idx="35154">
                  <c:v>8.3919029336494848</c:v>
                </c:pt>
                <c:pt idx="35155">
                  <c:v>9.7494341324163436</c:v>
                </c:pt>
                <c:pt idx="35156">
                  <c:v>6.2900013109256125</c:v>
                </c:pt>
                <c:pt idx="35157">
                  <c:v>6.5527385832957767</c:v>
                </c:pt>
                <c:pt idx="35158">
                  <c:v>4.2756757178695235</c:v>
                </c:pt>
                <c:pt idx="35159">
                  <c:v>0.68492189890903887</c:v>
                </c:pt>
                <c:pt idx="35160">
                  <c:v>2.3804170671953835</c:v>
                </c:pt>
                <c:pt idx="35161">
                  <c:v>18.407347060783096</c:v>
                </c:pt>
                <c:pt idx="35162">
                  <c:v>15.254582442642411</c:v>
                </c:pt>
                <c:pt idx="35163">
                  <c:v>2.1176246946243555</c:v>
                </c:pt>
                <c:pt idx="35164">
                  <c:v>2.6554543114874045</c:v>
                </c:pt>
                <c:pt idx="35165">
                  <c:v>1.9110276394086738</c:v>
                </c:pt>
                <c:pt idx="35166">
                  <c:v>1.8986760110485084</c:v>
                </c:pt>
                <c:pt idx="35167">
                  <c:v>0.81628996113369579</c:v>
                </c:pt>
                <c:pt idx="35168">
                  <c:v>0.15943817080189851</c:v>
                </c:pt>
                <c:pt idx="35169">
                  <c:v>6.5089442548972034</c:v>
                </c:pt>
                <c:pt idx="35170">
                  <c:v>8.7422242711333951</c:v>
                </c:pt>
                <c:pt idx="35171">
                  <c:v>0.89151780620386945</c:v>
                </c:pt>
                <c:pt idx="35172">
                  <c:v>3.6940517726078994</c:v>
                </c:pt>
                <c:pt idx="35173">
                  <c:v>2.862050218782235</c:v>
                </c:pt>
                <c:pt idx="35174">
                  <c:v>0.553542357475869</c:v>
                </c:pt>
                <c:pt idx="35175">
                  <c:v>3.5188951215889239</c:v>
                </c:pt>
                <c:pt idx="35176">
                  <c:v>0.49740202552930057</c:v>
                </c:pt>
                <c:pt idx="35177">
                  <c:v>2.9934194289277434</c:v>
                </c:pt>
                <c:pt idx="35178">
                  <c:v>2.0738349579091859</c:v>
                </c:pt>
                <c:pt idx="35179">
                  <c:v>0.553542357475869</c:v>
                </c:pt>
                <c:pt idx="35180">
                  <c:v>1.8110965376181696</c:v>
                </c:pt>
                <c:pt idx="35181">
                  <c:v>4.3509035629396964</c:v>
                </c:pt>
                <c:pt idx="35182">
                  <c:v>7.7664961391978009</c:v>
                </c:pt>
                <c:pt idx="35183">
                  <c:v>8.7736589357258445</c:v>
                </c:pt>
                <c:pt idx="35184">
                  <c:v>6.321435975518062</c:v>
                </c:pt>
                <c:pt idx="35185">
                  <c:v>2.4241528516305415</c:v>
                </c:pt>
                <c:pt idx="35186">
                  <c:v>1.7796595771840169</c:v>
                </c:pt>
                <c:pt idx="35187">
                  <c:v>1.1666009673299429</c:v>
                </c:pt>
                <c:pt idx="35188">
                  <c:v>5.7207358815492615</c:v>
                </c:pt>
                <c:pt idx="35189">
                  <c:v>6.7716803793465159</c:v>
                </c:pt>
                <c:pt idx="35190">
                  <c:v>4.1880893569140767</c:v>
                </c:pt>
                <c:pt idx="35191">
                  <c:v>4.4508254813633901</c:v>
                </c:pt>
                <c:pt idx="35192">
                  <c:v>3.8815600519870395</c:v>
                </c:pt>
                <c:pt idx="35193">
                  <c:v>6.2462081304478883</c:v>
                </c:pt>
                <c:pt idx="35194">
                  <c:v>8.567063028431015</c:v>
                </c:pt>
                <c:pt idx="35195">
                  <c:v>7.866430684750858</c:v>
                </c:pt>
                <c:pt idx="35196">
                  <c:v>0.97909268795080273</c:v>
                </c:pt>
                <c:pt idx="35197">
                  <c:v>17.181252799491975</c:v>
                </c:pt>
                <c:pt idx="35198">
                  <c:v>31.281623784552703</c:v>
                </c:pt>
                <c:pt idx="35199">
                  <c:v>26.026786503481297</c:v>
                </c:pt>
                <c:pt idx="35200">
                  <c:v>4.482271625164354</c:v>
                </c:pt>
                <c:pt idx="35201">
                  <c:v>2.9619836164144417</c:v>
                </c:pt>
                <c:pt idx="35202">
                  <c:v>12.114031702359734</c:v>
                </c:pt>
                <c:pt idx="35203">
                  <c:v>9.5742614105054518</c:v>
                </c:pt>
                <c:pt idx="35204">
                  <c:v>4.2318825373918001</c:v>
                </c:pt>
                <c:pt idx="35205">
                  <c:v>4.2318825373918001</c:v>
                </c:pt>
                <c:pt idx="35206">
                  <c:v>11.150699967697507</c:v>
                </c:pt>
                <c:pt idx="35207">
                  <c:v>5.4579997570999472</c:v>
                </c:pt>
                <c:pt idx="35208">
                  <c:v>6.6841066455204334</c:v>
                </c:pt>
                <c:pt idx="35209">
                  <c:v>4.713573085021217</c:v>
                </c:pt>
                <c:pt idx="35210">
                  <c:v>2.6554543114874045</c:v>
                </c:pt>
                <c:pt idx="35211">
                  <c:v>0.89151780620386945</c:v>
                </c:pt>
                <c:pt idx="35212">
                  <c:v>2.1614144313395247</c:v>
                </c:pt>
                <c:pt idx="35213">
                  <c:v>0.54119520600702387</c:v>
                </c:pt>
                <c:pt idx="35214">
                  <c:v>7.0220694671190698</c:v>
                </c:pt>
                <c:pt idx="35215">
                  <c:v>5.6645956643947786</c:v>
                </c:pt>
                <c:pt idx="35216">
                  <c:v>7.8102893196755243</c:v>
                </c:pt>
                <c:pt idx="35217">
                  <c:v>4.8325826313606006</c:v>
                </c:pt>
                <c:pt idx="35218">
                  <c:v>3.3437361747282472</c:v>
                </c:pt>
                <c:pt idx="35219">
                  <c:v>3.2561567012979085</c:v>
                </c:pt>
                <c:pt idx="35220">
                  <c:v>1.3732003183873274</c:v>
                </c:pt>
                <c:pt idx="35221">
                  <c:v>4.1880893569140767</c:v>
                </c:pt>
                <c:pt idx="35222">
                  <c:v>20.127552373314884</c:v>
                </c:pt>
                <c:pt idx="35223">
                  <c:v>21.616405717472343</c:v>
                </c:pt>
                <c:pt idx="35224">
                  <c:v>16.843350817698461</c:v>
                </c:pt>
                <c:pt idx="35225">
                  <c:v>5.1952521534421212</c:v>
                </c:pt>
                <c:pt idx="35226">
                  <c:v>0.45362032426009036</c:v>
                </c:pt>
                <c:pt idx="35227">
                  <c:v>3.6940517726078994</c:v>
                </c:pt>
                <c:pt idx="35228">
                  <c:v>15.517226733423623</c:v>
                </c:pt>
                <c:pt idx="35229">
                  <c:v>23.793506487245107</c:v>
                </c:pt>
                <c:pt idx="35230">
                  <c:v>29.398574420053166</c:v>
                </c:pt>
                <c:pt idx="35231">
                  <c:v>8.0292322636471134</c:v>
                </c:pt>
                <c:pt idx="35232">
                  <c:v>3.0933516786390984</c:v>
                </c:pt>
                <c:pt idx="35233">
                  <c:v>3.4751053848737556</c:v>
                </c:pt>
                <c:pt idx="35234">
                  <c:v>2.555522061776049</c:v>
                </c:pt>
                <c:pt idx="35235">
                  <c:v>1.5483592652480049</c:v>
                </c:pt>
                <c:pt idx="35236">
                  <c:v>0.89151780620386945</c:v>
                </c:pt>
                <c:pt idx="35237">
                  <c:v>3.7064102884931724</c:v>
                </c:pt>
                <c:pt idx="35238">
                  <c:v>0.37839259398200198</c:v>
                </c:pt>
                <c:pt idx="35239">
                  <c:v>0.80393144524842264</c:v>
                </c:pt>
                <c:pt idx="35240">
                  <c:v>6.7278986780773069</c:v>
                </c:pt>
                <c:pt idx="35241">
                  <c:v>13.77805776842809</c:v>
                </c:pt>
                <c:pt idx="35242">
                  <c:v>11.851272619493395</c:v>
                </c:pt>
                <c:pt idx="35243">
                  <c:v>3.9691464129424863</c:v>
                </c:pt>
                <c:pt idx="35244">
                  <c:v>5.326620215666777</c:v>
                </c:pt>
                <c:pt idx="35245">
                  <c:v>9.2991311846244713</c:v>
                </c:pt>
                <c:pt idx="35246">
                  <c:v>12.233048136224227</c:v>
                </c:pt>
                <c:pt idx="35247">
                  <c:v>15.166996081686964</c:v>
                </c:pt>
                <c:pt idx="35248">
                  <c:v>4.0881559592818695</c:v>
                </c:pt>
                <c:pt idx="35249">
                  <c:v>1.9548208198863972</c:v>
                </c:pt>
                <c:pt idx="35250">
                  <c:v>1.198035631922393</c:v>
                </c:pt>
                <c:pt idx="35251">
                  <c:v>7.1863334971799017E-2</c:v>
                </c:pt>
                <c:pt idx="35252">
                  <c:v>4.2318825373918001</c:v>
                </c:pt>
                <c:pt idx="35253">
                  <c:v>1.9986025211556073</c:v>
                </c:pt>
                <c:pt idx="35254">
                  <c:v>1.4169900551024965</c:v>
                </c:pt>
                <c:pt idx="35255">
                  <c:v>6.815474707745091</c:v>
                </c:pt>
                <c:pt idx="35256">
                  <c:v>9.7494341324163436</c:v>
                </c:pt>
                <c:pt idx="35257">
                  <c:v>10.712768162920273</c:v>
                </c:pt>
                <c:pt idx="35258">
                  <c:v>11.01926303022177</c:v>
                </c:pt>
                <c:pt idx="35259">
                  <c:v>9.4428233251088631</c:v>
                </c:pt>
                <c:pt idx="35260">
                  <c:v>1.8672344589309504</c:v>
                </c:pt>
                <c:pt idx="35261">
                  <c:v>1.5921490019631743</c:v>
                </c:pt>
                <c:pt idx="35262">
                  <c:v>0.80393144524842264</c:v>
                </c:pt>
                <c:pt idx="35263">
                  <c:v>1.035232790313201</c:v>
                </c:pt>
                <c:pt idx="35264">
                  <c:v>3.6502700713386891</c:v>
                </c:pt>
                <c:pt idx="35265">
                  <c:v>0.59733553795359229</c:v>
                </c:pt>
                <c:pt idx="35266">
                  <c:v>2.6868912719215579</c:v>
                </c:pt>
                <c:pt idx="35267">
                  <c:v>9.2553494833552623</c:v>
                </c:pt>
                <c:pt idx="35268">
                  <c:v>9.9121897944785466</c:v>
                </c:pt>
                <c:pt idx="35269">
                  <c:v>7.6351280769731442</c:v>
                </c:pt>
                <c:pt idx="35270">
                  <c:v>9.2991311846244713</c:v>
                </c:pt>
                <c:pt idx="35271">
                  <c:v>6.1900679132934053</c:v>
                </c:pt>
                <c:pt idx="35272">
                  <c:v>5.7521705461417119</c:v>
                </c:pt>
                <c:pt idx="35273">
                  <c:v>5.2704799985122941</c:v>
                </c:pt>
                <c:pt idx="35274">
                  <c:v>3.0933516786390984</c:v>
                </c:pt>
                <c:pt idx="35275">
                  <c:v>2.3051318260826443</c:v>
                </c:pt>
                <c:pt idx="35276">
                  <c:v>0.81628996113369579</c:v>
                </c:pt>
                <c:pt idx="35277">
                  <c:v>8.8174521162035688</c:v>
                </c:pt>
                <c:pt idx="35278">
                  <c:v>2.7744707453518962</c:v>
                </c:pt>
                <c:pt idx="35279">
                  <c:v>0.50976065620665878</c:v>
                </c:pt>
                <c:pt idx="35280">
                  <c:v>0.19087272060226354</c:v>
                </c:pt>
                <c:pt idx="35281">
                  <c:v>5.326620215666777</c:v>
                </c:pt>
                <c:pt idx="35282">
                  <c:v>4.4508254813633901</c:v>
                </c:pt>
                <c:pt idx="35283">
                  <c:v>2.3927181870380907</c:v>
                </c:pt>
                <c:pt idx="35284">
                  <c:v>4.3194574191387334</c:v>
                </c:pt>
                <c:pt idx="35285">
                  <c:v>2.5678679505319582</c:v>
                </c:pt>
                <c:pt idx="35286">
                  <c:v>3.8254198348325561</c:v>
                </c:pt>
                <c:pt idx="35287">
                  <c:v>2.3365664906750947</c:v>
                </c:pt>
                <c:pt idx="35288">
                  <c:v>3.7501919897623823</c:v>
                </c:pt>
                <c:pt idx="35289">
                  <c:v>10.362422719098486</c:v>
                </c:pt>
                <c:pt idx="35290">
                  <c:v>8.6984310906556708</c:v>
                </c:pt>
                <c:pt idx="35291">
                  <c:v>0.86007166240290611</c:v>
                </c:pt>
                <c:pt idx="35292">
                  <c:v>2.0738349579091859</c:v>
                </c:pt>
                <c:pt idx="35293">
                  <c:v>1.6797273274726614</c:v>
                </c:pt>
                <c:pt idx="35294">
                  <c:v>20.553040716063844</c:v>
                </c:pt>
                <c:pt idx="35295">
                  <c:v>15.692399455334513</c:v>
                </c:pt>
                <c:pt idx="35296">
                  <c:v>2.9181904359367183</c:v>
                </c:pt>
                <c:pt idx="35297">
                  <c:v>2.8743972554589949</c:v>
                </c:pt>
                <c:pt idx="35298">
                  <c:v>6.158633248700955</c:v>
                </c:pt>
                <c:pt idx="35299">
                  <c:v>7.4285321696783129</c:v>
                </c:pt>
                <c:pt idx="35300">
                  <c:v>1.7796595771840169</c:v>
                </c:pt>
                <c:pt idx="35301">
                  <c:v>13.897062723084069</c:v>
                </c:pt>
                <c:pt idx="35302">
                  <c:v>17.750506749659813</c:v>
                </c:pt>
                <c:pt idx="35303">
                  <c:v>6.496597218220443</c:v>
                </c:pt>
                <c:pt idx="35304">
                  <c:v>0.68492189890903887</c:v>
                </c:pt>
                <c:pt idx="35305">
                  <c:v>14.828979307808318</c:v>
                </c:pt>
                <c:pt idx="35306">
                  <c:v>18.025594502469293</c:v>
                </c:pt>
                <c:pt idx="35307">
                  <c:v>12.77087201348302</c:v>
                </c:pt>
                <c:pt idx="35308">
                  <c:v>1.3417622100323232</c:v>
                </c:pt>
                <c:pt idx="35309">
                  <c:v>0.29080623302655528</c:v>
                </c:pt>
                <c:pt idx="35310">
                  <c:v>8.0853724808015972</c:v>
                </c:pt>
                <c:pt idx="35311">
                  <c:v>0.553542357475869</c:v>
                </c:pt>
                <c:pt idx="35312">
                  <c:v>1.6044983344816368</c:v>
                </c:pt>
                <c:pt idx="35313">
                  <c:v>0.19087272060226354</c:v>
                </c:pt>
                <c:pt idx="35314">
                  <c:v>4.4384784446866306</c:v>
                </c:pt>
                <c:pt idx="35315">
                  <c:v>10.306305460361029</c:v>
                </c:pt>
                <c:pt idx="35316">
                  <c:v>6.9344945853721365</c:v>
                </c:pt>
                <c:pt idx="35317">
                  <c:v>5.3580663594677409</c:v>
                </c:pt>
                <c:pt idx="35318">
                  <c:v>4.701214569135943</c:v>
                </c:pt>
                <c:pt idx="35319">
                  <c:v>0.50976065620665878</c:v>
                </c:pt>
                <c:pt idx="35320">
                  <c:v>2.2052041680546943</c:v>
                </c:pt>
                <c:pt idx="35321">
                  <c:v>0.97909268795080273</c:v>
                </c:pt>
                <c:pt idx="35322">
                  <c:v>3.6188239275377261</c:v>
                </c:pt>
                <c:pt idx="35323">
                  <c:v>0.10329789625137262</c:v>
                </c:pt>
                <c:pt idx="35324">
                  <c:v>4.2195355007150406</c:v>
                </c:pt>
                <c:pt idx="35325">
                  <c:v>4.876375811838324</c:v>
                </c:pt>
                <c:pt idx="35326">
                  <c:v>5.7521705461417119</c:v>
                </c:pt>
                <c:pt idx="35327">
                  <c:v>4.876375811838324</c:v>
                </c:pt>
                <c:pt idx="35328">
                  <c:v>1.198035631922393</c:v>
                </c:pt>
                <c:pt idx="35329">
                  <c:v>2.555522061776049</c:v>
                </c:pt>
                <c:pt idx="35330">
                  <c:v>1.1104607501754598</c:v>
                </c:pt>
                <c:pt idx="35331">
                  <c:v>10.362422719098486</c:v>
                </c:pt>
                <c:pt idx="35332">
                  <c:v>11.413344258478714</c:v>
                </c:pt>
                <c:pt idx="35333">
                  <c:v>6.9030599207796861</c:v>
                </c:pt>
                <c:pt idx="35334">
                  <c:v>1.5921490019631743</c:v>
                </c:pt>
                <c:pt idx="35335">
                  <c:v>6.6717584609228222</c:v>
                </c:pt>
                <c:pt idx="35336">
                  <c:v>2.4241528516305415</c:v>
                </c:pt>
                <c:pt idx="35337">
                  <c:v>2.8743972554589949</c:v>
                </c:pt>
                <c:pt idx="35338">
                  <c:v>3.5312490457907924</c:v>
                </c:pt>
                <c:pt idx="35339">
                  <c:v>4.0129281142116957</c:v>
                </c:pt>
                <c:pt idx="35340">
                  <c:v>0.24702453175734512</c:v>
                </c:pt>
                <c:pt idx="35341">
                  <c:v>1.2418288124001164</c:v>
                </c:pt>
                <c:pt idx="35342">
                  <c:v>3.4751053848737556</c:v>
                </c:pt>
                <c:pt idx="35343">
                  <c:v>5.0077438740629807</c:v>
                </c:pt>
                <c:pt idx="35344">
                  <c:v>0.86007166240290611</c:v>
                </c:pt>
                <c:pt idx="35345">
                  <c:v>2.2175569443357106</c:v>
                </c:pt>
                <c:pt idx="35346">
                  <c:v>0.24702453175734512</c:v>
                </c:pt>
                <c:pt idx="35347">
                  <c:v>1.1542539306531829</c:v>
                </c:pt>
                <c:pt idx="35348">
                  <c:v>1.9424657477636782</c:v>
                </c:pt>
                <c:pt idx="35349">
                  <c:v>1.6482915149593602</c:v>
                </c:pt>
                <c:pt idx="35350">
                  <c:v>0.33459941350427863</c:v>
                </c:pt>
                <c:pt idx="35351">
                  <c:v>2.7430291932343382</c:v>
                </c:pt>
                <c:pt idx="35352">
                  <c:v>4.1005144751671425</c:v>
                </c:pt>
                <c:pt idx="35353">
                  <c:v>6.8031265231474807</c:v>
                </c:pt>
                <c:pt idx="35354">
                  <c:v>4.0005810775349362</c:v>
                </c:pt>
                <c:pt idx="35355">
                  <c:v>0.84772462572614615</c:v>
                </c:pt>
                <c:pt idx="35356">
                  <c:v>4.2633172019842496</c:v>
                </c:pt>
                <c:pt idx="35357">
                  <c:v>7.1534375293437273</c:v>
                </c:pt>
                <c:pt idx="35358">
                  <c:v>7.1534375293437273</c:v>
                </c:pt>
                <c:pt idx="35359">
                  <c:v>1.035232790313201</c:v>
                </c:pt>
                <c:pt idx="35360">
                  <c:v>7.516107051425247</c:v>
                </c:pt>
                <c:pt idx="35361">
                  <c:v>5.5455746388468814</c:v>
                </c:pt>
                <c:pt idx="35362">
                  <c:v>1.8548862743333394</c:v>
                </c:pt>
                <c:pt idx="35363">
                  <c:v>3.1247886390732513</c:v>
                </c:pt>
                <c:pt idx="35364">
                  <c:v>1.1104607501754598</c:v>
                </c:pt>
                <c:pt idx="35365">
                  <c:v>1.5607051540039136</c:v>
                </c:pt>
                <c:pt idx="35366">
                  <c:v>0.40982714378236712</c:v>
                </c:pt>
                <c:pt idx="35367">
                  <c:v>0.42217429525121219</c:v>
                </c:pt>
                <c:pt idx="35368">
                  <c:v>5.8083107632961948</c:v>
                </c:pt>
                <c:pt idx="35369">
                  <c:v>1.6482915149593602</c:v>
                </c:pt>
                <c:pt idx="35370">
                  <c:v>0.76014974397921253</c:v>
                </c:pt>
                <c:pt idx="35371">
                  <c:v>2.2052041680546943</c:v>
                </c:pt>
                <c:pt idx="35372">
                  <c:v>1.5921490019631743</c:v>
                </c:pt>
                <c:pt idx="35373">
                  <c:v>2.6116611310096816</c:v>
                </c:pt>
                <c:pt idx="35374">
                  <c:v>3.1809265603860317</c:v>
                </c:pt>
                <c:pt idx="35375">
                  <c:v>9.2676506031979695</c:v>
                </c:pt>
                <c:pt idx="35376">
                  <c:v>6.2900013109256125</c:v>
                </c:pt>
                <c:pt idx="35377">
                  <c:v>7.4723253501560363</c:v>
                </c:pt>
                <c:pt idx="35378">
                  <c:v>4.5384118423188369</c:v>
                </c:pt>
                <c:pt idx="35379">
                  <c:v>14.115959750221608</c:v>
                </c:pt>
                <c:pt idx="35380">
                  <c:v>22.304653143087645</c:v>
                </c:pt>
                <c:pt idx="35381">
                  <c:v>16.130331260111745</c:v>
                </c:pt>
                <c:pt idx="35382">
                  <c:v>0.11564499032417513</c:v>
                </c:pt>
                <c:pt idx="35383">
                  <c:v>1.3732003183873274</c:v>
                </c:pt>
                <c:pt idx="35384">
                  <c:v>2.6116611310096816</c:v>
                </c:pt>
                <c:pt idx="35385">
                  <c:v>2.5678679505319582</c:v>
                </c:pt>
                <c:pt idx="35386">
                  <c:v>2.3489250065603677</c:v>
                </c:pt>
                <c:pt idx="35387">
                  <c:v>3.2685129213414785</c:v>
                </c:pt>
                <c:pt idx="35388">
                  <c:v>2.3051318260826443</c:v>
                </c:pt>
                <c:pt idx="35389">
                  <c:v>6.158633248700955</c:v>
                </c:pt>
                <c:pt idx="35390">
                  <c:v>5.4579997570999472</c:v>
                </c:pt>
                <c:pt idx="35391">
                  <c:v>7.516107051425247</c:v>
                </c:pt>
                <c:pt idx="35392">
                  <c:v>5.6769427010715381</c:v>
                </c:pt>
                <c:pt idx="35393">
                  <c:v>1.1542539306531829</c:v>
                </c:pt>
                <c:pt idx="35394">
                  <c:v>5.2390453339198446</c:v>
                </c:pt>
                <c:pt idx="35395">
                  <c:v>4.5260533264335638</c:v>
                </c:pt>
                <c:pt idx="35396">
                  <c:v>14.115959750221608</c:v>
                </c:pt>
                <c:pt idx="35397">
                  <c:v>6.8469082244166897</c:v>
                </c:pt>
                <c:pt idx="35398">
                  <c:v>6.4528040377427196</c:v>
                </c:pt>
                <c:pt idx="35399">
                  <c:v>6.8907014048944131</c:v>
                </c:pt>
                <c:pt idx="35400">
                  <c:v>12.320634497179672</c:v>
                </c:pt>
                <c:pt idx="35401">
                  <c:v>0.14709101933305341</c:v>
                </c:pt>
                <c:pt idx="35402">
                  <c:v>7.1657960452289986</c:v>
                </c:pt>
                <c:pt idx="35403">
                  <c:v>3.7939851702401057</c:v>
                </c:pt>
                <c:pt idx="35404">
                  <c:v>2.2489939047698639</c:v>
                </c:pt>
                <c:pt idx="35405">
                  <c:v>0.11564499032417513</c:v>
                </c:pt>
                <c:pt idx="35406">
                  <c:v>2.5993117984912186</c:v>
                </c:pt>
                <c:pt idx="35407">
                  <c:v>3.7501919897623823</c:v>
                </c:pt>
                <c:pt idx="35408">
                  <c:v>8.0853724808015972</c:v>
                </c:pt>
                <c:pt idx="35409">
                  <c:v>2.8070154494075697E-2</c:v>
                </c:pt>
                <c:pt idx="35410">
                  <c:v>0.23466590107998689</c:v>
                </c:pt>
                <c:pt idx="35411">
                  <c:v>3.9691464129424863</c:v>
                </c:pt>
                <c:pt idx="35412">
                  <c:v>0.71635656350148913</c:v>
                </c:pt>
                <c:pt idx="35413">
                  <c:v>4.3632505996164559</c:v>
                </c:pt>
                <c:pt idx="35414">
                  <c:v>8.6108562089087393</c:v>
                </c:pt>
                <c:pt idx="35415">
                  <c:v>0.32225226203543356</c:v>
                </c:pt>
                <c:pt idx="35416">
                  <c:v>5.4456412412146751</c:v>
                </c:pt>
                <c:pt idx="35417">
                  <c:v>2.1176246946243555</c:v>
                </c:pt>
                <c:pt idx="35418">
                  <c:v>3.0057653176836516</c:v>
                </c:pt>
                <c:pt idx="35419">
                  <c:v>0.50976065620665878</c:v>
                </c:pt>
                <c:pt idx="35420">
                  <c:v>3.2561567012979085</c:v>
                </c:pt>
                <c:pt idx="35421">
                  <c:v>4.9639506935852582</c:v>
                </c:pt>
                <c:pt idx="35422">
                  <c:v>8.9488201784282246</c:v>
                </c:pt>
                <c:pt idx="35423">
                  <c:v>6.0149066705910252</c:v>
                </c:pt>
                <c:pt idx="35424">
                  <c:v>9.5180856078045757</c:v>
                </c:pt>
                <c:pt idx="35425">
                  <c:v>4.0443742580126596</c:v>
                </c:pt>
                <c:pt idx="35426">
                  <c:v>10.80035452387572</c:v>
                </c:pt>
                <c:pt idx="35427">
                  <c:v>7.4723253501560363</c:v>
                </c:pt>
                <c:pt idx="35428">
                  <c:v>6.9030599207796861</c:v>
                </c:pt>
                <c:pt idx="35429">
                  <c:v>3.0933516786390984</c:v>
                </c:pt>
                <c:pt idx="35430">
                  <c:v>2.4802930687850244</c:v>
                </c:pt>
                <c:pt idx="35431">
                  <c:v>5.0201023899482538</c:v>
                </c:pt>
                <c:pt idx="35432">
                  <c:v>3.387525911443416</c:v>
                </c:pt>
                <c:pt idx="35433">
                  <c:v>6.5841720999673763</c:v>
                </c:pt>
                <c:pt idx="35434">
                  <c:v>1.8110965376181696</c:v>
                </c:pt>
                <c:pt idx="35435">
                  <c:v>16.436826127413244</c:v>
                </c:pt>
                <c:pt idx="35436">
                  <c:v>15.911422753765697</c:v>
                </c:pt>
                <c:pt idx="35437">
                  <c:v>0.62877020254604254</c:v>
                </c:pt>
                <c:pt idx="35438">
                  <c:v>0.67256338302376595</c:v>
                </c:pt>
                <c:pt idx="35439">
                  <c:v>1.7358663967062937</c:v>
                </c:pt>
                <c:pt idx="35440">
                  <c:v>4.2756757178695235</c:v>
                </c:pt>
                <c:pt idx="35441">
                  <c:v>2.6116611310096816</c:v>
                </c:pt>
                <c:pt idx="35442">
                  <c:v>4.9325160289928078</c:v>
                </c:pt>
                <c:pt idx="35443">
                  <c:v>6.2462081304478883</c:v>
                </c:pt>
                <c:pt idx="35444">
                  <c:v>6.2900013109256125</c:v>
                </c:pt>
                <c:pt idx="35445">
                  <c:v>3.5750422262685162</c:v>
                </c:pt>
                <c:pt idx="35446">
                  <c:v>11.719950474102792</c:v>
                </c:pt>
                <c:pt idx="35447">
                  <c:v>12.508112930616678</c:v>
                </c:pt>
                <c:pt idx="35448">
                  <c:v>4.3194574191387334</c:v>
                </c:pt>
                <c:pt idx="35449">
                  <c:v>9.6932468505069558</c:v>
                </c:pt>
                <c:pt idx="35450">
                  <c:v>2.7744707453518962</c:v>
                </c:pt>
                <c:pt idx="35451">
                  <c:v>2.0300452211940168</c:v>
                </c:pt>
                <c:pt idx="35452">
                  <c:v>9.7370285517761648</c:v>
                </c:pt>
                <c:pt idx="35453">
                  <c:v>19.589705537639063</c:v>
                </c:pt>
                <c:pt idx="35454">
                  <c:v>19.370797031293012</c:v>
                </c:pt>
                <c:pt idx="35455">
                  <c:v>1.8986760110485084</c:v>
                </c:pt>
                <c:pt idx="35456">
                  <c:v>3.3998809835661357</c:v>
                </c:pt>
                <c:pt idx="35457">
                  <c:v>5.895885645043129</c:v>
                </c:pt>
                <c:pt idx="35458">
                  <c:v>15.179324751630105</c:v>
                </c:pt>
                <c:pt idx="35459">
                  <c:v>17.281167830390562</c:v>
                </c:pt>
                <c:pt idx="35460">
                  <c:v>16.186510506575178</c:v>
                </c:pt>
                <c:pt idx="35461">
                  <c:v>13.953230490338983</c:v>
                </c:pt>
                <c:pt idx="35462">
                  <c:v>6.7716803793465159</c:v>
                </c:pt>
                <c:pt idx="35463">
                  <c:v>16.83102214775532</c:v>
                </c:pt>
                <c:pt idx="35464">
                  <c:v>29.748919863874956</c:v>
                </c:pt>
                <c:pt idx="35465">
                  <c:v>25.238624046967413</c:v>
                </c:pt>
                <c:pt idx="35466">
                  <c:v>16.87475793219048</c:v>
                </c:pt>
                <c:pt idx="35467">
                  <c:v>6.321435975518062</c:v>
                </c:pt>
                <c:pt idx="35468">
                  <c:v>3.049558498161375</c:v>
                </c:pt>
                <c:pt idx="35469">
                  <c:v>6.2900013109256125</c:v>
                </c:pt>
                <c:pt idx="35470">
                  <c:v>5.1952521534421212</c:v>
                </c:pt>
                <c:pt idx="35471">
                  <c:v>10.493859656574223</c:v>
                </c:pt>
                <c:pt idx="35472">
                  <c:v>10.450009080053933</c:v>
                </c:pt>
                <c:pt idx="35473">
                  <c:v>0.42217429525121219</c:v>
                </c:pt>
                <c:pt idx="35474">
                  <c:v>5.3704133961445013</c:v>
                </c:pt>
                <c:pt idx="35475">
                  <c:v>10.274836358143041</c:v>
                </c:pt>
                <c:pt idx="35476">
                  <c:v>4.8011479667681503</c:v>
                </c:pt>
                <c:pt idx="35477">
                  <c:v>3.3560878030884123</c:v>
                </c:pt>
                <c:pt idx="35478">
                  <c:v>1.8672344589309504</c:v>
                </c:pt>
                <c:pt idx="35479">
                  <c:v>3.7378449530856228</c:v>
                </c:pt>
                <c:pt idx="35480">
                  <c:v>1.035232790313201</c:v>
                </c:pt>
                <c:pt idx="35481">
                  <c:v>0.59733553795359229</c:v>
                </c:pt>
                <c:pt idx="35482">
                  <c:v>3.6626171080154495</c:v>
                </c:pt>
                <c:pt idx="35483">
                  <c:v>3.5750422262685162</c:v>
                </c:pt>
                <c:pt idx="35484">
                  <c:v>5.9504715773649297E-2</c:v>
                </c:pt>
                <c:pt idx="35485">
                  <c:v>4.7888009300913907</c:v>
                </c:pt>
                <c:pt idx="35486">
                  <c:v>3.6502700713386891</c:v>
                </c:pt>
                <c:pt idx="35487">
                  <c:v>21.122409458316813</c:v>
                </c:pt>
                <c:pt idx="35488">
                  <c:v>5.1829051167653617</c:v>
                </c:pt>
                <c:pt idx="35489">
                  <c:v>1.0666675696977364</c:v>
                </c:pt>
                <c:pt idx="35490">
                  <c:v>0.32225226203543356</c:v>
                </c:pt>
                <c:pt idx="35491">
                  <c:v>2.8743972554589949</c:v>
                </c:pt>
                <c:pt idx="35492">
                  <c:v>6.5527385832957767</c:v>
                </c:pt>
                <c:pt idx="35493">
                  <c:v>2.9181904359367183</c:v>
                </c:pt>
                <c:pt idx="35494">
                  <c:v>0.40982714378236712</c:v>
                </c:pt>
                <c:pt idx="35495">
                  <c:v>1.1104607501754598</c:v>
                </c:pt>
                <c:pt idx="35496">
                  <c:v>4.9201689923160474</c:v>
                </c:pt>
                <c:pt idx="35497">
                  <c:v>6.102493031546472</c:v>
                </c:pt>
                <c:pt idx="35498">
                  <c:v>3.5626848583040935</c:v>
                </c:pt>
                <c:pt idx="35499">
                  <c:v>1.7235170641878312</c:v>
                </c:pt>
                <c:pt idx="35500">
                  <c:v>6.5403903986981664</c:v>
                </c:pt>
                <c:pt idx="35501">
                  <c:v>10.831777709259658</c:v>
                </c:pt>
                <c:pt idx="35502">
                  <c:v>5.3580663594677409</c:v>
                </c:pt>
                <c:pt idx="35503">
                  <c:v>0.19087272060226354</c:v>
                </c:pt>
                <c:pt idx="35504">
                  <c:v>3.1809265603860317</c:v>
                </c:pt>
                <c:pt idx="35505">
                  <c:v>2.3051318260826443</c:v>
                </c:pt>
                <c:pt idx="35506">
                  <c:v>4.4946186618411144</c:v>
                </c:pt>
                <c:pt idx="35507">
                  <c:v>3.6188239275377261</c:v>
                </c:pt>
                <c:pt idx="35508">
                  <c:v>2.3927181870380907</c:v>
                </c:pt>
                <c:pt idx="35509">
                  <c:v>5.1514704521729113</c:v>
                </c:pt>
                <c:pt idx="35510">
                  <c:v>3.3560878030884123</c:v>
                </c:pt>
                <c:pt idx="35511">
                  <c:v>6.2900013109256125</c:v>
                </c:pt>
                <c:pt idx="35512">
                  <c:v>6.3775761926725458</c:v>
                </c:pt>
                <c:pt idx="35513">
                  <c:v>4.0129281142116957</c:v>
                </c:pt>
                <c:pt idx="35514">
                  <c:v>4.9763092094705303</c:v>
                </c:pt>
                <c:pt idx="35515">
                  <c:v>0.45362032426009036</c:v>
                </c:pt>
                <c:pt idx="35516">
                  <c:v>8.5547159917542537</c:v>
                </c:pt>
                <c:pt idx="35517">
                  <c:v>7.54755319522621</c:v>
                </c:pt>
                <c:pt idx="35518">
                  <c:v>2.0861888821110539</c:v>
                </c:pt>
                <c:pt idx="35519">
                  <c:v>6.2024149499701657</c:v>
                </c:pt>
                <c:pt idx="35520">
                  <c:v>10.099663636232147</c:v>
                </c:pt>
                <c:pt idx="35521">
                  <c:v>0.89151780620386945</c:v>
                </c:pt>
                <c:pt idx="35522">
                  <c:v>3.7378449530856228</c:v>
                </c:pt>
                <c:pt idx="35523">
                  <c:v>4.2633172019842496</c:v>
                </c:pt>
                <c:pt idx="35524">
                  <c:v>1.6359375907574925</c:v>
                </c:pt>
                <c:pt idx="35525">
                  <c:v>7.3723919525238299</c:v>
                </c:pt>
                <c:pt idx="35526">
                  <c:v>8.8174521162035688</c:v>
                </c:pt>
                <c:pt idx="35527">
                  <c:v>5.0515370545407041</c:v>
                </c:pt>
                <c:pt idx="35528">
                  <c:v>3.3998809835661357</c:v>
                </c:pt>
                <c:pt idx="35529">
                  <c:v>0.33459941350427863</c:v>
                </c:pt>
                <c:pt idx="35530">
                  <c:v>10.569041584810345</c:v>
                </c:pt>
                <c:pt idx="35531">
                  <c:v>13.634326598634756</c:v>
                </c:pt>
                <c:pt idx="35532">
                  <c:v>8.729865755248122</c:v>
                </c:pt>
                <c:pt idx="35533">
                  <c:v>4.8887228485150835</c:v>
                </c:pt>
                <c:pt idx="35534">
                  <c:v>4.4070437800941802</c:v>
                </c:pt>
                <c:pt idx="35535">
                  <c:v>3.2685129213414785</c:v>
                </c:pt>
                <c:pt idx="35536">
                  <c:v>9.2676506031979695</c:v>
                </c:pt>
                <c:pt idx="35537">
                  <c:v>6.1148400682232324</c:v>
                </c:pt>
                <c:pt idx="35538">
                  <c:v>7.516107051425247</c:v>
                </c:pt>
                <c:pt idx="35539">
                  <c:v>8.4794881466840817</c:v>
                </c:pt>
                <c:pt idx="35540">
                  <c:v>8.3481200844594241</c:v>
                </c:pt>
                <c:pt idx="35541">
                  <c:v>6.5089442548972034</c:v>
                </c:pt>
                <c:pt idx="35542">
                  <c:v>3.1809265603860317</c:v>
                </c:pt>
                <c:pt idx="35543">
                  <c:v>3.387525911443416</c:v>
                </c:pt>
                <c:pt idx="35544">
                  <c:v>4.5260533264335638</c:v>
                </c:pt>
                <c:pt idx="35545">
                  <c:v>6.9344945853721365</c:v>
                </c:pt>
                <c:pt idx="35546">
                  <c:v>9.0363950601751597</c:v>
                </c:pt>
                <c:pt idx="35547">
                  <c:v>5.6208024839170543</c:v>
                </c:pt>
                <c:pt idx="35548">
                  <c:v>2.1176246946243555</c:v>
                </c:pt>
                <c:pt idx="35549">
                  <c:v>6.1462747328156828</c:v>
                </c:pt>
                <c:pt idx="35550">
                  <c:v>4.9639506935852582</c:v>
                </c:pt>
                <c:pt idx="35551">
                  <c:v>1.2979690295545998</c:v>
                </c:pt>
                <c:pt idx="35552">
                  <c:v>0.58498838648474727</c:v>
                </c:pt>
                <c:pt idx="35553">
                  <c:v>1.7358663967062937</c:v>
                </c:pt>
                <c:pt idx="35554">
                  <c:v>2.5678679505319582</c:v>
                </c:pt>
                <c:pt idx="35555">
                  <c:v>1.6920846954370836</c:v>
                </c:pt>
                <c:pt idx="35556">
                  <c:v>1.1666009673299429</c:v>
                </c:pt>
                <c:pt idx="35557">
                  <c:v>1.3417622100323232</c:v>
                </c:pt>
                <c:pt idx="35558">
                  <c:v>2.7868223737120617</c:v>
                </c:pt>
                <c:pt idx="35559">
                  <c:v>6.5965306158526502</c:v>
                </c:pt>
                <c:pt idx="35560">
                  <c:v>8.1291668092001714</c:v>
                </c:pt>
                <c:pt idx="35561">
                  <c:v>4.5260533264335638</c:v>
                </c:pt>
                <c:pt idx="35562">
                  <c:v>6.102493031546472</c:v>
                </c:pt>
                <c:pt idx="35563">
                  <c:v>3.8254198348325561</c:v>
                </c:pt>
                <c:pt idx="35564">
                  <c:v>3.2999464380130772</c:v>
                </c:pt>
                <c:pt idx="35565">
                  <c:v>0.49740202552930057</c:v>
                </c:pt>
                <c:pt idx="35566">
                  <c:v>0.99143960983547785</c:v>
                </c:pt>
                <c:pt idx="35567">
                  <c:v>1.1104607501754598</c:v>
                </c:pt>
                <c:pt idx="35568">
                  <c:v>1.5723025983647637E-2</c:v>
                </c:pt>
                <c:pt idx="35569">
                  <c:v>7.1863334971799017E-2</c:v>
                </c:pt>
                <c:pt idx="35570">
                  <c:v>2.6868912719215579</c:v>
                </c:pt>
                <c:pt idx="35571">
                  <c:v>6.4090108572649962</c:v>
                </c:pt>
                <c:pt idx="35572">
                  <c:v>7.2410238902991741</c:v>
                </c:pt>
                <c:pt idx="35573">
                  <c:v>4.5260533264335638</c:v>
                </c:pt>
                <c:pt idx="35574">
                  <c:v>2.8306155541897851</c:v>
                </c:pt>
                <c:pt idx="35575">
                  <c:v>0.59733553795359229</c:v>
                </c:pt>
                <c:pt idx="35576">
                  <c:v>3.2247197408637551</c:v>
                </c:pt>
                <c:pt idx="35577">
                  <c:v>3.3122946226106889</c:v>
                </c:pt>
                <c:pt idx="35578">
                  <c:v>4.3946852642089071</c:v>
                </c:pt>
                <c:pt idx="35579">
                  <c:v>1.9862554844788474</c:v>
                </c:pt>
                <c:pt idx="35580">
                  <c:v>2.8306155541897851</c:v>
                </c:pt>
                <c:pt idx="35581">
                  <c:v>0.37839259398200198</c:v>
                </c:pt>
                <c:pt idx="35582">
                  <c:v>0.50976065620665878</c:v>
                </c:pt>
                <c:pt idx="35583">
                  <c:v>9.2676506031979695</c:v>
                </c:pt>
                <c:pt idx="35584">
                  <c:v>10.187249997187594</c:v>
                </c:pt>
                <c:pt idx="35585">
                  <c:v>0.50976065620665878</c:v>
                </c:pt>
                <c:pt idx="35586">
                  <c:v>0.23466590107998689</c:v>
                </c:pt>
                <c:pt idx="35587">
                  <c:v>1.7235170641878312</c:v>
                </c:pt>
                <c:pt idx="35588">
                  <c:v>1.1228076720601343</c:v>
                </c:pt>
                <c:pt idx="35589">
                  <c:v>2.1299820625887773</c:v>
                </c:pt>
                <c:pt idx="35590">
                  <c:v>1.3855553905100464</c:v>
                </c:pt>
                <c:pt idx="35591">
                  <c:v>2.862050218782235</c:v>
                </c:pt>
                <c:pt idx="35592">
                  <c:v>4.0443742580126596</c:v>
                </c:pt>
                <c:pt idx="35593">
                  <c:v>5.0515370545407041</c:v>
                </c:pt>
                <c:pt idx="35594">
                  <c:v>7.6351280769731442</c:v>
                </c:pt>
                <c:pt idx="35595">
                  <c:v>11.269675076411351</c:v>
                </c:pt>
                <c:pt idx="35596">
                  <c:v>0.45362032426009036</c:v>
                </c:pt>
                <c:pt idx="35597">
                  <c:v>5.3704133961445013</c:v>
                </c:pt>
                <c:pt idx="35598">
                  <c:v>3.0372091656429125</c:v>
                </c:pt>
                <c:pt idx="35599">
                  <c:v>2.9181904359367183</c:v>
                </c:pt>
                <c:pt idx="35600">
                  <c:v>0.49740202552930057</c:v>
                </c:pt>
                <c:pt idx="35601">
                  <c:v>3.4751053848737556</c:v>
                </c:pt>
                <c:pt idx="35602">
                  <c:v>2.7744707453518962</c:v>
                </c:pt>
                <c:pt idx="35603">
                  <c:v>0.54119520600702387</c:v>
                </c:pt>
                <c:pt idx="35604">
                  <c:v>3.6188239275377261</c:v>
                </c:pt>
                <c:pt idx="35605">
                  <c:v>0.42217429525121219</c:v>
                </c:pt>
                <c:pt idx="35606">
                  <c:v>1.5607051540039136</c:v>
                </c:pt>
                <c:pt idx="35607">
                  <c:v>5.6331495205938147</c:v>
                </c:pt>
                <c:pt idx="35608">
                  <c:v>1.9110276394086738</c:v>
                </c:pt>
                <c:pt idx="35609">
                  <c:v>2.8743972554589949</c:v>
                </c:pt>
                <c:pt idx="35610">
                  <c:v>3.9253532324647629</c:v>
                </c:pt>
                <c:pt idx="35611">
                  <c:v>9.0801882406528804</c:v>
                </c:pt>
                <c:pt idx="35612">
                  <c:v>5.533227602170121</c:v>
                </c:pt>
                <c:pt idx="35613">
                  <c:v>4.05672129468942</c:v>
                </c:pt>
                <c:pt idx="35614">
                  <c:v>0.23466590107998689</c:v>
                </c:pt>
                <c:pt idx="35615">
                  <c:v>0.46596747572893543</c:v>
                </c:pt>
                <c:pt idx="35616">
                  <c:v>3.2561567012979085</c:v>
                </c:pt>
                <c:pt idx="35617">
                  <c:v>2.9496296922125733</c:v>
                </c:pt>
                <c:pt idx="35618">
                  <c:v>1.8672344589309504</c:v>
                </c:pt>
                <c:pt idx="35619">
                  <c:v>3.9691464129424863</c:v>
                </c:pt>
                <c:pt idx="35620">
                  <c:v>0.89151780620386945</c:v>
                </c:pt>
                <c:pt idx="35621">
                  <c:v>3.1247886390732513</c:v>
                </c:pt>
                <c:pt idx="35622">
                  <c:v>1.2103941478076663</c:v>
                </c:pt>
                <c:pt idx="35623">
                  <c:v>1.1104607501754598</c:v>
                </c:pt>
                <c:pt idx="35624">
                  <c:v>2.1737637638579872</c:v>
                </c:pt>
                <c:pt idx="35625">
                  <c:v>5.501781458369158</c:v>
                </c:pt>
                <c:pt idx="35626">
                  <c:v>8.172958841757044</c:v>
                </c:pt>
                <c:pt idx="35627">
                  <c:v>9.8807562778069471</c:v>
                </c:pt>
                <c:pt idx="35628">
                  <c:v>10.274836358143041</c:v>
                </c:pt>
                <c:pt idx="35629">
                  <c:v>6.3337830121948224</c:v>
                </c:pt>
                <c:pt idx="35630">
                  <c:v>2.6554543114874045</c:v>
                </c:pt>
                <c:pt idx="35631">
                  <c:v>4.6574328678667332</c:v>
                </c:pt>
                <c:pt idx="35632">
                  <c:v>10.656616466557278</c:v>
                </c:pt>
                <c:pt idx="35633">
                  <c:v>12.014105192252636</c:v>
                </c:pt>
                <c:pt idx="35634">
                  <c:v>8.6422908735011887</c:v>
                </c:pt>
                <c:pt idx="35635">
                  <c:v>7.1534375293437273</c:v>
                </c:pt>
                <c:pt idx="35636">
                  <c:v>1.3294105816721578</c:v>
                </c:pt>
                <c:pt idx="35637">
                  <c:v>5.533227602170121</c:v>
                </c:pt>
                <c:pt idx="35638">
                  <c:v>6.9344945853721365</c:v>
                </c:pt>
                <c:pt idx="35639">
                  <c:v>3.4874558653130689</c:v>
                </c:pt>
                <c:pt idx="35640">
                  <c:v>5.7207358815492615</c:v>
                </c:pt>
                <c:pt idx="35641">
                  <c:v>2.3489250065603677</c:v>
                </c:pt>
                <c:pt idx="35642">
                  <c:v>3.3998809835661357</c:v>
                </c:pt>
                <c:pt idx="35643">
                  <c:v>1.5045695285328353</c:v>
                </c:pt>
                <c:pt idx="35644">
                  <c:v>0.33459941350427863</c:v>
                </c:pt>
                <c:pt idx="35645">
                  <c:v>2.3365664906750947</c:v>
                </c:pt>
                <c:pt idx="35646">
                  <c:v>4.7888009300913907</c:v>
                </c:pt>
                <c:pt idx="35647">
                  <c:v>1.2856208449569886</c:v>
                </c:pt>
                <c:pt idx="35648">
                  <c:v>6.496597218220443</c:v>
                </c:pt>
                <c:pt idx="35649">
                  <c:v>2.9496296922125733</c:v>
                </c:pt>
                <c:pt idx="35650">
                  <c:v>0.37839259398200198</c:v>
                </c:pt>
                <c:pt idx="35651">
                  <c:v>0.19087272060226354</c:v>
                </c:pt>
                <c:pt idx="35652">
                  <c:v>1.3855553905100464</c:v>
                </c:pt>
                <c:pt idx="35653">
                  <c:v>2.5678679505319582</c:v>
                </c:pt>
                <c:pt idx="35654">
                  <c:v>2.2175569443357106</c:v>
                </c:pt>
                <c:pt idx="35655">
                  <c:v>0.20323135127962177</c:v>
                </c:pt>
                <c:pt idx="35656">
                  <c:v>2.9181904359367183</c:v>
                </c:pt>
                <c:pt idx="35657">
                  <c:v>4.1005144751671425</c:v>
                </c:pt>
                <c:pt idx="35658">
                  <c:v>5.8521039437739191</c:v>
                </c:pt>
                <c:pt idx="35659">
                  <c:v>0.64112871843131558</c:v>
                </c:pt>
                <c:pt idx="35660">
                  <c:v>2.436499888307301</c:v>
                </c:pt>
                <c:pt idx="35661">
                  <c:v>1.8548862743333394</c:v>
                </c:pt>
                <c:pt idx="35662">
                  <c:v>6.1462747328156828</c:v>
                </c:pt>
                <c:pt idx="35663">
                  <c:v>10.17492591892786</c:v>
                </c:pt>
                <c:pt idx="35664">
                  <c:v>3.8254198348325561</c:v>
                </c:pt>
                <c:pt idx="35665">
                  <c:v>3.1371448591168223</c:v>
                </c:pt>
                <c:pt idx="35666">
                  <c:v>5.4579997570999472</c:v>
                </c:pt>
                <c:pt idx="35667">
                  <c:v>6.7155401621920321</c:v>
                </c:pt>
                <c:pt idx="35668">
                  <c:v>7.54755319522621</c:v>
                </c:pt>
                <c:pt idx="35669">
                  <c:v>0.553542357475869</c:v>
                </c:pt>
                <c:pt idx="35670">
                  <c:v>5.6769427010715381</c:v>
                </c:pt>
                <c:pt idx="35671">
                  <c:v>6.2024149499701657</c:v>
                </c:pt>
                <c:pt idx="35672">
                  <c:v>2.1176246946243555</c:v>
                </c:pt>
                <c:pt idx="35673">
                  <c:v>3.6626171080154495</c:v>
                </c:pt>
                <c:pt idx="35674">
                  <c:v>8.8297991528803284</c:v>
                </c:pt>
                <c:pt idx="35675">
                  <c:v>7.1220028647512752</c:v>
                </c:pt>
                <c:pt idx="35676">
                  <c:v>6.158633248700955</c:v>
                </c:pt>
                <c:pt idx="35677">
                  <c:v>3.6626171080154495</c:v>
                </c:pt>
                <c:pt idx="35678">
                  <c:v>0.71635656350148913</c:v>
                </c:pt>
                <c:pt idx="35679">
                  <c:v>1.9424657477636782</c:v>
                </c:pt>
                <c:pt idx="35680">
                  <c:v>1.1542539306531829</c:v>
                </c:pt>
                <c:pt idx="35681">
                  <c:v>1.5921490019631743</c:v>
                </c:pt>
                <c:pt idx="35682">
                  <c:v>2.9496296922125733</c:v>
                </c:pt>
                <c:pt idx="35683">
                  <c:v>2.0300452211940168</c:v>
                </c:pt>
                <c:pt idx="35684">
                  <c:v>3.387525911443416</c:v>
                </c:pt>
                <c:pt idx="35685">
                  <c:v>4.7888009300913907</c:v>
                </c:pt>
                <c:pt idx="35686">
                  <c:v>2.9058399554974046</c:v>
                </c:pt>
                <c:pt idx="35687">
                  <c:v>0.45362032426009036</c:v>
                </c:pt>
                <c:pt idx="35688">
                  <c:v>0.62877020254604254</c:v>
                </c:pt>
                <c:pt idx="35689">
                  <c:v>0.81628996113369579</c:v>
                </c:pt>
                <c:pt idx="35690">
                  <c:v>1.6359375907574925</c:v>
                </c:pt>
                <c:pt idx="35691">
                  <c:v>4.3509035629396964</c:v>
                </c:pt>
                <c:pt idx="35692">
                  <c:v>1.5483592652480049</c:v>
                </c:pt>
                <c:pt idx="35693">
                  <c:v>0.11564499032417513</c:v>
                </c:pt>
                <c:pt idx="35694">
                  <c:v>2.3365664906750947</c:v>
                </c:pt>
                <c:pt idx="35695">
                  <c:v>0.84772462572614615</c:v>
                </c:pt>
                <c:pt idx="35696">
                  <c:v>1.9424657477636782</c:v>
                </c:pt>
                <c:pt idx="35697">
                  <c:v>1.7235170641878312</c:v>
                </c:pt>
                <c:pt idx="35698">
                  <c:v>4.307110382461973</c:v>
                </c:pt>
                <c:pt idx="35699">
                  <c:v>0.45362032426009036</c:v>
                </c:pt>
                <c:pt idx="35700">
                  <c:v>2.2489939047698639</c:v>
                </c:pt>
                <c:pt idx="35701">
                  <c:v>0.97909268795080273</c:v>
                </c:pt>
                <c:pt idx="35702">
                  <c:v>0.68492189890903887</c:v>
                </c:pt>
                <c:pt idx="35703">
                  <c:v>1.4293370917792565</c:v>
                </c:pt>
                <c:pt idx="35704">
                  <c:v>4.4070437800941802</c:v>
                </c:pt>
                <c:pt idx="35705">
                  <c:v>0.23466590107998689</c:v>
                </c:pt>
                <c:pt idx="35706">
                  <c:v>1.9986025211556073</c:v>
                </c:pt>
                <c:pt idx="35707">
                  <c:v>0.99143960983547785</c:v>
                </c:pt>
                <c:pt idx="35708">
                  <c:v>0.68492189890903887</c:v>
                </c:pt>
                <c:pt idx="35709">
                  <c:v>1.7358663967062937</c:v>
                </c:pt>
                <c:pt idx="35710">
                  <c:v>5.5455746388468814</c:v>
                </c:pt>
                <c:pt idx="35711">
                  <c:v>2.8306155541897851</c:v>
                </c:pt>
                <c:pt idx="35712">
                  <c:v>3.5188951215889239</c:v>
                </c:pt>
                <c:pt idx="35713">
                  <c:v>9.6494536700292333</c:v>
                </c:pt>
                <c:pt idx="35714">
                  <c:v>4.701214569135943</c:v>
                </c:pt>
                <c:pt idx="35715">
                  <c:v>2.0300452211940168</c:v>
                </c:pt>
                <c:pt idx="35716">
                  <c:v>5.7521705461417119</c:v>
                </c:pt>
                <c:pt idx="35717">
                  <c:v>5.4018480607369508</c:v>
                </c:pt>
                <c:pt idx="35718">
                  <c:v>0.11564499032417513</c:v>
                </c:pt>
                <c:pt idx="35719">
                  <c:v>3.1809265603860317</c:v>
                </c:pt>
                <c:pt idx="35720">
                  <c:v>7.1220028647512752</c:v>
                </c:pt>
                <c:pt idx="35721">
                  <c:v>0.90386484288062929</c:v>
                </c:pt>
                <c:pt idx="35722">
                  <c:v>2.6868912719215579</c:v>
                </c:pt>
                <c:pt idx="35723">
                  <c:v>0.62877020254604254</c:v>
                </c:pt>
                <c:pt idx="35724">
                  <c:v>4.9325160289928078</c:v>
                </c:pt>
                <c:pt idx="35725">
                  <c:v>1.0790259707909244</c:v>
                </c:pt>
                <c:pt idx="35726">
                  <c:v>0.72870360017824909</c:v>
                </c:pt>
                <c:pt idx="35727">
                  <c:v>1.0666675696977364</c:v>
                </c:pt>
                <c:pt idx="35728">
                  <c:v>1.198035631922393</c:v>
                </c:pt>
                <c:pt idx="35729">
                  <c:v>5.9273317888440928</c:v>
                </c:pt>
                <c:pt idx="35730">
                  <c:v>1.1104607501754598</c:v>
                </c:pt>
                <c:pt idx="35731">
                  <c:v>1.4293370917792565</c:v>
                </c:pt>
                <c:pt idx="35732">
                  <c:v>4.8011479667681503</c:v>
                </c:pt>
                <c:pt idx="35733">
                  <c:v>9.1800653901633744</c:v>
                </c:pt>
                <c:pt idx="35734">
                  <c:v>7.3409469566437178</c:v>
                </c:pt>
                <c:pt idx="35735">
                  <c:v>0.45362032426009036</c:v>
                </c:pt>
                <c:pt idx="35736">
                  <c:v>1.4607797918176659</c:v>
                </c:pt>
                <c:pt idx="35737">
                  <c:v>0.36603396330464372</c:v>
                </c:pt>
                <c:pt idx="35738">
                  <c:v>0.10329789625137262</c:v>
                </c:pt>
                <c:pt idx="35739">
                  <c:v>0.23466590107998689</c:v>
                </c:pt>
                <c:pt idx="35740">
                  <c:v>1.5921490019631743</c:v>
                </c:pt>
                <c:pt idx="35741">
                  <c:v>4.4384784446866306</c:v>
                </c:pt>
                <c:pt idx="35742">
                  <c:v>1.2103941478076663</c:v>
                </c:pt>
                <c:pt idx="35743">
                  <c:v>0.50976065620665878</c:v>
                </c:pt>
                <c:pt idx="35744">
                  <c:v>1.8110965376181696</c:v>
                </c:pt>
                <c:pt idx="35745">
                  <c:v>0.62877020254604254</c:v>
                </c:pt>
                <c:pt idx="35746">
                  <c:v>0.32225226203543356</c:v>
                </c:pt>
                <c:pt idx="35747">
                  <c:v>1.4293370917792565</c:v>
                </c:pt>
                <c:pt idx="35748">
                  <c:v>9.2553494833552623</c:v>
                </c:pt>
                <c:pt idx="35749">
                  <c:v>15.385904588033018</c:v>
                </c:pt>
                <c:pt idx="35750">
                  <c:v>7.1096558280745166</c:v>
                </c:pt>
                <c:pt idx="35751">
                  <c:v>2.6868912719215579</c:v>
                </c:pt>
                <c:pt idx="35752">
                  <c:v>7.3285987720461074</c:v>
                </c:pt>
                <c:pt idx="35753">
                  <c:v>5.6208024839170543</c:v>
                </c:pt>
                <c:pt idx="35754">
                  <c:v>4.9201689923160474</c:v>
                </c:pt>
                <c:pt idx="35755">
                  <c:v>2.9619836164144417</c:v>
                </c:pt>
                <c:pt idx="35756">
                  <c:v>4.5384118423188369</c:v>
                </c:pt>
                <c:pt idx="35757">
                  <c:v>1.9548208198863972</c:v>
                </c:pt>
                <c:pt idx="35758">
                  <c:v>2.7868223737120617</c:v>
                </c:pt>
                <c:pt idx="35759">
                  <c:v>3.0933516786390984</c:v>
                </c:pt>
                <c:pt idx="35760">
                  <c:v>4.7573547862904269</c:v>
                </c:pt>
                <c:pt idx="35761">
                  <c:v>1.2979690295545998</c:v>
                </c:pt>
                <c:pt idx="35762">
                  <c:v>1.5723025983647637E-2</c:v>
                </c:pt>
                <c:pt idx="35763">
                  <c:v>3.1809265603860317</c:v>
                </c:pt>
                <c:pt idx="35764">
                  <c:v>4.2318825373918001</c:v>
                </c:pt>
                <c:pt idx="35765">
                  <c:v>5.5893678193246057</c:v>
                </c:pt>
                <c:pt idx="35766">
                  <c:v>2.6554543114874045</c:v>
                </c:pt>
                <c:pt idx="35767">
                  <c:v>0.10329789625137262</c:v>
                </c:pt>
                <c:pt idx="35768">
                  <c:v>2.730681008636727</c:v>
                </c:pt>
                <c:pt idx="35769">
                  <c:v>3.7378449530856228</c:v>
                </c:pt>
                <c:pt idx="35770">
                  <c:v>0.10329789625137262</c:v>
                </c:pt>
                <c:pt idx="35771">
                  <c:v>2.862050218782235</c:v>
                </c:pt>
                <c:pt idx="35772">
                  <c:v>3.9130061957880025</c:v>
                </c:pt>
                <c:pt idx="35773">
                  <c:v>3.7378449530856228</c:v>
                </c:pt>
                <c:pt idx="35774">
                  <c:v>3.8254198348325561</c:v>
                </c:pt>
                <c:pt idx="35775">
                  <c:v>5.5455746388468814</c:v>
                </c:pt>
                <c:pt idx="35776">
                  <c:v>17.938008141513848</c:v>
                </c:pt>
                <c:pt idx="35777">
                  <c:v>12.94604473539391</c:v>
                </c:pt>
                <c:pt idx="35778">
                  <c:v>0.23466590107998689</c:v>
                </c:pt>
                <c:pt idx="35779">
                  <c:v>4.7888009300913907</c:v>
                </c:pt>
                <c:pt idx="35780">
                  <c:v>4.876375811838324</c:v>
                </c:pt>
                <c:pt idx="35781">
                  <c:v>3.9567878970572132</c:v>
                </c:pt>
                <c:pt idx="35782">
                  <c:v>1.8234527576617403</c:v>
                </c:pt>
                <c:pt idx="35783">
                  <c:v>2.7744707453518962</c:v>
                </c:pt>
                <c:pt idx="35784">
                  <c:v>5.7959637266194344</c:v>
                </c:pt>
                <c:pt idx="35785">
                  <c:v>6.8907014048944131</c:v>
                </c:pt>
                <c:pt idx="35786">
                  <c:v>7.0658626475967932</c:v>
                </c:pt>
                <c:pt idx="35787">
                  <c:v>4.6697799045434936</c:v>
                </c:pt>
                <c:pt idx="35788">
                  <c:v>4.5384118423188369</c:v>
                </c:pt>
                <c:pt idx="35789">
                  <c:v>1.1542539306531829</c:v>
                </c:pt>
                <c:pt idx="35790">
                  <c:v>5.3142731789900175</c:v>
                </c:pt>
                <c:pt idx="35791">
                  <c:v>2.6868912719215579</c:v>
                </c:pt>
                <c:pt idx="35792">
                  <c:v>2.9496296922125733</c:v>
                </c:pt>
                <c:pt idx="35793">
                  <c:v>6.0149066705910252</c:v>
                </c:pt>
                <c:pt idx="35794">
                  <c:v>7.3285987720461074</c:v>
                </c:pt>
                <c:pt idx="35795">
                  <c:v>1.5921490019631743</c:v>
                </c:pt>
                <c:pt idx="35796">
                  <c:v>6.9906348025266203</c:v>
                </c:pt>
                <c:pt idx="35797">
                  <c:v>2.9181904359367183</c:v>
                </c:pt>
                <c:pt idx="35798">
                  <c:v>6.2776427950403395</c:v>
                </c:pt>
                <c:pt idx="35799">
                  <c:v>6.4528040377427196</c:v>
                </c:pt>
                <c:pt idx="35800">
                  <c:v>2.3804170671953835</c:v>
                </c:pt>
                <c:pt idx="35801">
                  <c:v>2.6554543114874045</c:v>
                </c:pt>
                <c:pt idx="35802">
                  <c:v>2.8743972554589949</c:v>
                </c:pt>
                <c:pt idx="35803">
                  <c:v>0.553542357475869</c:v>
                </c:pt>
                <c:pt idx="35804">
                  <c:v>12.508112930616678</c:v>
                </c:pt>
                <c:pt idx="35805">
                  <c:v>14.434898079551376</c:v>
                </c:pt>
                <c:pt idx="35806">
                  <c:v>0.68492189890903887</c:v>
                </c:pt>
                <c:pt idx="35807">
                  <c:v>0.89151780620386945</c:v>
                </c:pt>
                <c:pt idx="35808">
                  <c:v>0.97909268795080273</c:v>
                </c:pt>
                <c:pt idx="35809">
                  <c:v>3.2561567012979085</c:v>
                </c:pt>
                <c:pt idx="35810">
                  <c:v>7.1863334971799017E-2</c:v>
                </c:pt>
                <c:pt idx="35811">
                  <c:v>4.2633172019842496</c:v>
                </c:pt>
                <c:pt idx="35812">
                  <c:v>9.9121897944785466</c:v>
                </c:pt>
                <c:pt idx="35813">
                  <c:v>1.8986760110485084</c:v>
                </c:pt>
                <c:pt idx="35814">
                  <c:v>1.7358663967062937</c:v>
                </c:pt>
                <c:pt idx="35815">
                  <c:v>1.2856208449569886</c:v>
                </c:pt>
                <c:pt idx="35816">
                  <c:v>0.553542357475869</c:v>
                </c:pt>
                <c:pt idx="35817">
                  <c:v>3.1247886390732513</c:v>
                </c:pt>
                <c:pt idx="35818">
                  <c:v>0.37839259398200198</c:v>
                </c:pt>
                <c:pt idx="35819">
                  <c:v>6.102493031546472</c:v>
                </c:pt>
                <c:pt idx="35820">
                  <c:v>10.919352591006591</c:v>
                </c:pt>
                <c:pt idx="35821">
                  <c:v>12.583370621628987</c:v>
                </c:pt>
                <c:pt idx="35822">
                  <c:v>1.5921490019631743</c:v>
                </c:pt>
                <c:pt idx="35823">
                  <c:v>4.8887228485150835</c:v>
                </c:pt>
                <c:pt idx="35824">
                  <c:v>3.6626171080154495</c:v>
                </c:pt>
                <c:pt idx="35825">
                  <c:v>3.5750422262685162</c:v>
                </c:pt>
                <c:pt idx="35826">
                  <c:v>8.1291668092001714</c:v>
                </c:pt>
                <c:pt idx="35827">
                  <c:v>6.1148400682232324</c:v>
                </c:pt>
                <c:pt idx="35828">
                  <c:v>4.1443076556448668</c:v>
                </c:pt>
                <c:pt idx="35829">
                  <c:v>3.6626171080154495</c:v>
                </c:pt>
                <c:pt idx="35830">
                  <c:v>1.5607051540039136</c:v>
                </c:pt>
                <c:pt idx="35831">
                  <c:v>2.9619836164144417</c:v>
                </c:pt>
                <c:pt idx="35832">
                  <c:v>4.1880893569140767</c:v>
                </c:pt>
                <c:pt idx="35833">
                  <c:v>3.4874558653130689</c:v>
                </c:pt>
                <c:pt idx="35834">
                  <c:v>2.5678679505319582</c:v>
                </c:pt>
                <c:pt idx="35835">
                  <c:v>0.23466590107998689</c:v>
                </c:pt>
                <c:pt idx="35836">
                  <c:v>3.2123681125035901</c:v>
                </c:pt>
                <c:pt idx="35837">
                  <c:v>2.0738349579091859</c:v>
                </c:pt>
                <c:pt idx="35838">
                  <c:v>1.3417622100323232</c:v>
                </c:pt>
                <c:pt idx="35839">
                  <c:v>0.80393144524842264</c:v>
                </c:pt>
                <c:pt idx="35840">
                  <c:v>2.862050218782235</c:v>
                </c:pt>
                <c:pt idx="35841">
                  <c:v>0.33459941350427863</c:v>
                </c:pt>
                <c:pt idx="35842">
                  <c:v>2.555522061776049</c:v>
                </c:pt>
                <c:pt idx="35843">
                  <c:v>4.5698465069112872</c:v>
                </c:pt>
                <c:pt idx="35844">
                  <c:v>2.1176246946243555</c:v>
                </c:pt>
                <c:pt idx="35845">
                  <c:v>4.6574328678667332</c:v>
                </c:pt>
                <c:pt idx="35846">
                  <c:v>1.2103941478076663</c:v>
                </c:pt>
                <c:pt idx="35847">
                  <c:v>3.2561567012979085</c:v>
                </c:pt>
                <c:pt idx="35848">
                  <c:v>9.7370285517761648</c:v>
                </c:pt>
                <c:pt idx="35849">
                  <c:v>12.495784260673542</c:v>
                </c:pt>
                <c:pt idx="35850">
                  <c:v>10.393880342107964</c:v>
                </c:pt>
                <c:pt idx="35851">
                  <c:v>8.2919683880964286</c:v>
                </c:pt>
                <c:pt idx="35852">
                  <c:v>2.5993117984912186</c:v>
                </c:pt>
                <c:pt idx="35853">
                  <c:v>1.1666009673299429</c:v>
                </c:pt>
                <c:pt idx="35854">
                  <c:v>20.784392684438167</c:v>
                </c:pt>
                <c:pt idx="35855">
                  <c:v>33.308209172300849</c:v>
                </c:pt>
                <c:pt idx="35856">
                  <c:v>25.513711799776889</c:v>
                </c:pt>
                <c:pt idx="35857">
                  <c:v>9.136328457807366</c:v>
                </c:pt>
                <c:pt idx="35858">
                  <c:v>0.81628996113369579</c:v>
                </c:pt>
                <c:pt idx="35859">
                  <c:v>3.387525911443416</c:v>
                </c:pt>
                <c:pt idx="35860">
                  <c:v>6.1900679132934053</c:v>
                </c:pt>
                <c:pt idx="35861">
                  <c:v>7.4599668342707632</c:v>
                </c:pt>
                <c:pt idx="35862">
                  <c:v>6.9344945853721365</c:v>
                </c:pt>
                <c:pt idx="35863">
                  <c:v>8.9488201784282246</c:v>
                </c:pt>
                <c:pt idx="35864">
                  <c:v>8.6422908735011887</c:v>
                </c:pt>
                <c:pt idx="35865">
                  <c:v>9.1239814211306065</c:v>
                </c:pt>
                <c:pt idx="35866">
                  <c:v>11.182088715455905</c:v>
                </c:pt>
                <c:pt idx="35867">
                  <c:v>14.334983048652788</c:v>
                </c:pt>
                <c:pt idx="35868">
                  <c:v>11.882737130027978</c:v>
                </c:pt>
                <c:pt idx="35869">
                  <c:v>11.7075758873256</c:v>
                </c:pt>
                <c:pt idx="35870">
                  <c:v>13.108842870527615</c:v>
                </c:pt>
                <c:pt idx="35871">
                  <c:v>7.7227029587200775</c:v>
                </c:pt>
                <c:pt idx="35872">
                  <c:v>1.0666675696977364</c:v>
                </c:pt>
                <c:pt idx="35873">
                  <c:v>9.2239159666836628</c:v>
                </c:pt>
                <c:pt idx="35874">
                  <c:v>13.121217457304807</c:v>
                </c:pt>
                <c:pt idx="35875">
                  <c:v>8.7422242711333951</c:v>
                </c:pt>
                <c:pt idx="35876">
                  <c:v>4.713573085021217</c:v>
                </c:pt>
                <c:pt idx="35877">
                  <c:v>5.4142065766222247</c:v>
                </c:pt>
                <c:pt idx="35878">
                  <c:v>5.7645175828184714</c:v>
                </c:pt>
                <c:pt idx="35879">
                  <c:v>6.071046887745509</c:v>
                </c:pt>
                <c:pt idx="35880">
                  <c:v>0.59733553795359229</c:v>
                </c:pt>
                <c:pt idx="35881">
                  <c:v>0.54119520600702387</c:v>
                </c:pt>
                <c:pt idx="35882">
                  <c:v>0.68492189890903887</c:v>
                </c:pt>
                <c:pt idx="35883">
                  <c:v>7.3285987720461074</c:v>
                </c:pt>
                <c:pt idx="35884">
                  <c:v>1.4731302722569799</c:v>
                </c:pt>
                <c:pt idx="35885">
                  <c:v>11.106849391177217</c:v>
                </c:pt>
                <c:pt idx="35886">
                  <c:v>10.274836358143041</c:v>
                </c:pt>
                <c:pt idx="35887">
                  <c:v>0.42217429525121219</c:v>
                </c:pt>
                <c:pt idx="35888">
                  <c:v>0.76014974397921253</c:v>
                </c:pt>
                <c:pt idx="35889">
                  <c:v>1.9110276394086738</c:v>
                </c:pt>
                <c:pt idx="35890">
                  <c:v>6.6841066455204334</c:v>
                </c:pt>
                <c:pt idx="35891">
                  <c:v>15.354497473540999</c:v>
                </c:pt>
                <c:pt idx="35892">
                  <c:v>17.32501840691085</c:v>
                </c:pt>
                <c:pt idx="35893">
                  <c:v>9.6618466235400469</c:v>
                </c:pt>
                <c:pt idx="35894">
                  <c:v>0.11564499032417513</c:v>
                </c:pt>
                <c:pt idx="35895">
                  <c:v>2.1176246946243555</c:v>
                </c:pt>
                <c:pt idx="35896">
                  <c:v>6.6717584609228222</c:v>
                </c:pt>
                <c:pt idx="35897">
                  <c:v>6.6279652804450997</c:v>
                </c:pt>
                <c:pt idx="35898">
                  <c:v>13.546740237679309</c:v>
                </c:pt>
                <c:pt idx="35899">
                  <c:v>23.268103113597562</c:v>
                </c:pt>
                <c:pt idx="35900">
                  <c:v>21.910571914830701</c:v>
                </c:pt>
                <c:pt idx="35901">
                  <c:v>8.9050269979505021</c:v>
                </c:pt>
                <c:pt idx="35902">
                  <c:v>14.434898079551376</c:v>
                </c:pt>
                <c:pt idx="35903">
                  <c:v>3.9253532324647629</c:v>
                </c:pt>
                <c:pt idx="35904">
                  <c:v>1.6482915149593602</c:v>
                </c:pt>
                <c:pt idx="35905">
                  <c:v>1.7796595771840169</c:v>
                </c:pt>
                <c:pt idx="35906">
                  <c:v>7.0220694671190698</c:v>
                </c:pt>
                <c:pt idx="35907">
                  <c:v>7.2410238902991741</c:v>
                </c:pt>
                <c:pt idx="35908">
                  <c:v>1.5483592652480049</c:v>
                </c:pt>
                <c:pt idx="35909">
                  <c:v>0.84772462572614615</c:v>
                </c:pt>
                <c:pt idx="35910">
                  <c:v>5.2704799985122941</c:v>
                </c:pt>
                <c:pt idx="35911">
                  <c:v>10.963145771484314</c:v>
                </c:pt>
                <c:pt idx="35912">
                  <c:v>13.984637604831002</c:v>
                </c:pt>
                <c:pt idx="35913">
                  <c:v>9.3867175455799181</c:v>
                </c:pt>
                <c:pt idx="35914">
                  <c:v>4.5698465069112872</c:v>
                </c:pt>
                <c:pt idx="35915">
                  <c:v>1.1666009673299429</c:v>
                </c:pt>
                <c:pt idx="35916">
                  <c:v>5.9396788255208524</c:v>
                </c:pt>
                <c:pt idx="35917">
                  <c:v>18.813871751068316</c:v>
                </c:pt>
                <c:pt idx="35918">
                  <c:v>31.55671153736218</c:v>
                </c:pt>
                <c:pt idx="35919">
                  <c:v>35.05982159932465</c:v>
                </c:pt>
                <c:pt idx="35920">
                  <c:v>25.688884521687783</c:v>
                </c:pt>
                <c:pt idx="35921">
                  <c:v>11.106849391177217</c:v>
                </c:pt>
                <c:pt idx="35922">
                  <c:v>3.1371448591168223</c:v>
                </c:pt>
                <c:pt idx="35923">
                  <c:v>1.7358663967062937</c:v>
                </c:pt>
                <c:pt idx="35924">
                  <c:v>5.4018480607369508</c:v>
                </c:pt>
                <c:pt idx="35925">
                  <c:v>14.466305194043391</c:v>
                </c:pt>
                <c:pt idx="35926">
                  <c:v>14.291132472132501</c:v>
                </c:pt>
                <c:pt idx="35927">
                  <c:v>12.189254955746502</c:v>
                </c:pt>
                <c:pt idx="35928">
                  <c:v>8.0292322636471134</c:v>
                </c:pt>
                <c:pt idx="35929">
                  <c:v>0.62877020254604254</c:v>
                </c:pt>
                <c:pt idx="35930">
                  <c:v>8.2481866868272178</c:v>
                </c:pt>
                <c:pt idx="35931">
                  <c:v>11.970312011774913</c:v>
                </c:pt>
                <c:pt idx="35932">
                  <c:v>0.11564499032417513</c:v>
                </c:pt>
                <c:pt idx="35933">
                  <c:v>3.1371448591168223</c:v>
                </c:pt>
                <c:pt idx="35934">
                  <c:v>1.4293370917792565</c:v>
                </c:pt>
                <c:pt idx="35935">
                  <c:v>6.0149066705910252</c:v>
                </c:pt>
                <c:pt idx="35936">
                  <c:v>8.2919683880964286</c:v>
                </c:pt>
                <c:pt idx="35937">
                  <c:v>11.751369067803322</c:v>
                </c:pt>
                <c:pt idx="35938">
                  <c:v>8.3795547490518754</c:v>
                </c:pt>
                <c:pt idx="35939">
                  <c:v>5.0953302350184275</c:v>
                </c:pt>
                <c:pt idx="35940">
                  <c:v>1.8986760110485084</c:v>
                </c:pt>
                <c:pt idx="35941">
                  <c:v>0.99143960983547785</c:v>
                </c:pt>
                <c:pt idx="35942">
                  <c:v>9.6618466235400469</c:v>
                </c:pt>
                <c:pt idx="35943">
                  <c:v>12.858458374438463</c:v>
                </c:pt>
                <c:pt idx="35944">
                  <c:v>4.8449411472458737</c:v>
                </c:pt>
                <c:pt idx="35945">
                  <c:v>7.9416573819001819</c:v>
                </c:pt>
                <c:pt idx="35946">
                  <c:v>12.670945503375922</c:v>
                </c:pt>
                <c:pt idx="35947">
                  <c:v>15.648663670899357</c:v>
                </c:pt>
                <c:pt idx="35948">
                  <c:v>6.8907014048944131</c:v>
                </c:pt>
                <c:pt idx="35949">
                  <c:v>2.6554543114874045</c:v>
                </c:pt>
                <c:pt idx="35950">
                  <c:v>2.261350124813434</c:v>
                </c:pt>
                <c:pt idx="35951">
                  <c:v>5.1829051167653617</c:v>
                </c:pt>
                <c:pt idx="35952">
                  <c:v>3.9253532324647629</c:v>
                </c:pt>
                <c:pt idx="35953">
                  <c:v>16.843350817698461</c:v>
                </c:pt>
                <c:pt idx="35954">
                  <c:v>12.464377146181521</c:v>
                </c:pt>
                <c:pt idx="35955">
                  <c:v>2.1614144313395247</c:v>
                </c:pt>
                <c:pt idx="35956">
                  <c:v>0.67256338302376595</c:v>
                </c:pt>
                <c:pt idx="35957">
                  <c:v>6.2900013109256125</c:v>
                </c:pt>
                <c:pt idx="35958">
                  <c:v>19.251803555845548</c:v>
                </c:pt>
                <c:pt idx="35959">
                  <c:v>23.411753928931304</c:v>
                </c:pt>
                <c:pt idx="35960">
                  <c:v>15.879900847188546</c:v>
                </c:pt>
                <c:pt idx="35961">
                  <c:v>9.0049603955827084</c:v>
                </c:pt>
                <c:pt idx="35962">
                  <c:v>2.6992474919651279</c:v>
                </c:pt>
                <c:pt idx="35963">
                  <c:v>3.0809989023580822</c:v>
                </c:pt>
                <c:pt idx="35964">
                  <c:v>5.4018480607369508</c:v>
                </c:pt>
                <c:pt idx="35965">
                  <c:v>9.5618787882823</c:v>
                </c:pt>
                <c:pt idx="35966">
                  <c:v>7.4599668342707632</c:v>
                </c:pt>
                <c:pt idx="35967">
                  <c:v>8.0730254441248377</c:v>
                </c:pt>
                <c:pt idx="35968">
                  <c:v>8.1168186246025602</c:v>
                </c:pt>
                <c:pt idx="35969">
                  <c:v>6.2338610937711287</c:v>
                </c:pt>
                <c:pt idx="35970">
                  <c:v>9.6932468505069558</c:v>
                </c:pt>
                <c:pt idx="35971">
                  <c:v>9.3429243651021974</c:v>
                </c:pt>
                <c:pt idx="35972">
                  <c:v>6.4528040377427196</c:v>
                </c:pt>
                <c:pt idx="35973">
                  <c:v>1.6359375907574925</c:v>
                </c:pt>
                <c:pt idx="35974">
                  <c:v>0.553542357475869</c:v>
                </c:pt>
                <c:pt idx="35975">
                  <c:v>3.1685783757884209</c:v>
                </c:pt>
                <c:pt idx="35976">
                  <c:v>8.0292322636471134</c:v>
                </c:pt>
                <c:pt idx="35977">
                  <c:v>11.7075758873256</c:v>
                </c:pt>
                <c:pt idx="35978">
                  <c:v>7.7664961391978009</c:v>
                </c:pt>
                <c:pt idx="35979">
                  <c:v>10.712768162920273</c:v>
                </c:pt>
                <c:pt idx="35980">
                  <c:v>10.406274443539628</c:v>
                </c:pt>
                <c:pt idx="35981">
                  <c:v>1.3732003183873274</c:v>
                </c:pt>
                <c:pt idx="35982">
                  <c:v>12.889899926556023</c:v>
                </c:pt>
                <c:pt idx="35983">
                  <c:v>7.9416573819001819</c:v>
                </c:pt>
                <c:pt idx="35984">
                  <c:v>16.493005373876674</c:v>
                </c:pt>
                <c:pt idx="35985">
                  <c:v>20.346460879660931</c:v>
                </c:pt>
                <c:pt idx="35986">
                  <c:v>31.118779732584951</c:v>
                </c:pt>
                <c:pt idx="35987">
                  <c:v>30.024007616684433</c:v>
                </c:pt>
                <c:pt idx="35988">
                  <c:v>8.3043269039817016</c:v>
                </c:pt>
                <c:pt idx="35989">
                  <c:v>2.8306155541897851</c:v>
                </c:pt>
                <c:pt idx="35990">
                  <c:v>5.9273317888440928</c:v>
                </c:pt>
                <c:pt idx="35991">
                  <c:v>12.145473254477293</c:v>
                </c:pt>
                <c:pt idx="35992">
                  <c:v>5.4018480607369508</c:v>
                </c:pt>
                <c:pt idx="35993">
                  <c:v>4.0129281142116957</c:v>
                </c:pt>
                <c:pt idx="35994">
                  <c:v>2.6868912719215579</c:v>
                </c:pt>
                <c:pt idx="35995">
                  <c:v>9.2553494833552623</c:v>
                </c:pt>
                <c:pt idx="35996">
                  <c:v>19.10803794842667</c:v>
                </c:pt>
                <c:pt idx="35997">
                  <c:v>25.67644105965951</c:v>
                </c:pt>
                <c:pt idx="35998">
                  <c:v>34.04030717443645</c:v>
                </c:pt>
                <c:pt idx="35999">
                  <c:v>26.158223440957034</c:v>
                </c:pt>
                <c:pt idx="36000">
                  <c:v>10.087351037180927</c:v>
                </c:pt>
                <c:pt idx="36001">
                  <c:v>3.2123681125035901</c:v>
                </c:pt>
                <c:pt idx="36002">
                  <c:v>1.7358663967062937</c:v>
                </c:pt>
                <c:pt idx="36003">
                  <c:v>8.1168186246025602</c:v>
                </c:pt>
                <c:pt idx="36004">
                  <c:v>11.01926303022177</c:v>
                </c:pt>
                <c:pt idx="36005">
                  <c:v>38.781954959718306</c:v>
                </c:pt>
                <c:pt idx="36006">
                  <c:v>28.141073044270026</c:v>
                </c:pt>
                <c:pt idx="36007">
                  <c:v>17.938008141513848</c:v>
                </c:pt>
                <c:pt idx="36008">
                  <c:v>11.719950474102792</c:v>
                </c:pt>
                <c:pt idx="36009">
                  <c:v>3.6626171080154495</c:v>
                </c:pt>
                <c:pt idx="36010">
                  <c:v>3.4436626848353455</c:v>
                </c:pt>
                <c:pt idx="36011">
                  <c:v>3.6626171080154495</c:v>
                </c:pt>
                <c:pt idx="36012">
                  <c:v>6.102493031546472</c:v>
                </c:pt>
                <c:pt idx="36013">
                  <c:v>16.436826127413244</c:v>
                </c:pt>
                <c:pt idx="36014">
                  <c:v>26.552304669213978</c:v>
                </c:pt>
                <c:pt idx="36015">
                  <c:v>22.392239504043093</c:v>
                </c:pt>
                <c:pt idx="36016">
                  <c:v>3.2561567012979085</c:v>
                </c:pt>
                <c:pt idx="36017">
                  <c:v>10.055928999717841</c:v>
                </c:pt>
                <c:pt idx="36018">
                  <c:v>3.0057653176836516</c:v>
                </c:pt>
                <c:pt idx="36019">
                  <c:v>0.20323135127962177</c:v>
                </c:pt>
                <c:pt idx="36020">
                  <c:v>8.2919683880964286</c:v>
                </c:pt>
                <c:pt idx="36021">
                  <c:v>3.0809989023580822</c:v>
                </c:pt>
                <c:pt idx="36022">
                  <c:v>4.6574328678667332</c:v>
                </c:pt>
                <c:pt idx="36023">
                  <c:v>29.617597718484351</c:v>
                </c:pt>
                <c:pt idx="36024">
                  <c:v>32.069786241066588</c:v>
                </c:pt>
                <c:pt idx="36025">
                  <c:v>9.9244909143212539</c:v>
                </c:pt>
                <c:pt idx="36026">
                  <c:v>65.537464578032328</c:v>
                </c:pt>
                <c:pt idx="36027">
                  <c:v>51.086862941234948</c:v>
                </c:pt>
                <c:pt idx="36028">
                  <c:v>19.645884784102488</c:v>
                </c:pt>
                <c:pt idx="36029">
                  <c:v>14.828979307808318</c:v>
                </c:pt>
                <c:pt idx="36030">
                  <c:v>18.244617800900475</c:v>
                </c:pt>
                <c:pt idx="36031">
                  <c:v>30.505675205896821</c:v>
                </c:pt>
                <c:pt idx="36032">
                  <c:v>42.942020124889197</c:v>
                </c:pt>
                <c:pt idx="36033">
                  <c:v>18.77002117454802</c:v>
                </c:pt>
                <c:pt idx="36034">
                  <c:v>9.3115011797182596</c:v>
                </c:pt>
                <c:pt idx="36035">
                  <c:v>5.8083107632961948</c:v>
                </c:pt>
                <c:pt idx="36036">
                  <c:v>21.297467388142575</c:v>
                </c:pt>
                <c:pt idx="36037">
                  <c:v>34.434388402693386</c:v>
                </c:pt>
                <c:pt idx="36038">
                  <c:v>36.886680238152245</c:v>
                </c:pt>
                <c:pt idx="36039">
                  <c:v>32.026050456631431</c:v>
                </c:pt>
                <c:pt idx="36040">
                  <c:v>22.52367644151883</c:v>
                </c:pt>
                <c:pt idx="36041">
                  <c:v>27.165294403816976</c:v>
                </c:pt>
                <c:pt idx="36042">
                  <c:v>31.675705012809651</c:v>
                </c:pt>
                <c:pt idx="36043">
                  <c:v>27.209144980337264</c:v>
                </c:pt>
                <c:pt idx="36044">
                  <c:v>20.859650375450471</c:v>
                </c:pt>
                <c:pt idx="36045">
                  <c:v>15.867572177245407</c:v>
                </c:pt>
                <c:pt idx="36046">
                  <c:v>17.750506749659813</c:v>
                </c:pt>
                <c:pt idx="36047">
                  <c:v>13.634326598634756</c:v>
                </c:pt>
                <c:pt idx="36048">
                  <c:v>11.882737130027978</c:v>
                </c:pt>
                <c:pt idx="36049">
                  <c:v>8.3795547490518754</c:v>
                </c:pt>
                <c:pt idx="36050">
                  <c:v>3.2999464380130772</c:v>
                </c:pt>
                <c:pt idx="36051">
                  <c:v>1.5169234527347033</c:v>
                </c:pt>
                <c:pt idx="36052">
                  <c:v>8.6984310906556708</c:v>
                </c:pt>
                <c:pt idx="36053">
                  <c:v>13.515298685561749</c:v>
                </c:pt>
                <c:pt idx="36054">
                  <c:v>8.6984310906556708</c:v>
                </c:pt>
                <c:pt idx="36055">
                  <c:v>9.2239159666836628</c:v>
                </c:pt>
                <c:pt idx="36056">
                  <c:v>12.727136229047861</c:v>
                </c:pt>
                <c:pt idx="36057">
                  <c:v>8.0415907795323864</c:v>
                </c:pt>
                <c:pt idx="36058">
                  <c:v>5.107677271695187</c:v>
                </c:pt>
                <c:pt idx="36059">
                  <c:v>5.4579997570999472</c:v>
                </c:pt>
                <c:pt idx="36060">
                  <c:v>11.763686258537948</c:v>
                </c:pt>
                <c:pt idx="36061">
                  <c:v>22.973822124154069</c:v>
                </c:pt>
                <c:pt idx="36062">
                  <c:v>22.579740895897125</c:v>
                </c:pt>
                <c:pt idx="36063">
                  <c:v>18.551112668201974</c:v>
                </c:pt>
                <c:pt idx="36064">
                  <c:v>23.411753928931304</c:v>
                </c:pt>
                <c:pt idx="36065">
                  <c:v>9.6618466235400469</c:v>
                </c:pt>
                <c:pt idx="36066">
                  <c:v>4.05672129468942</c:v>
                </c:pt>
                <c:pt idx="36067">
                  <c:v>9.7808217322538908</c:v>
                </c:pt>
                <c:pt idx="36068">
                  <c:v>10.656616466557278</c:v>
                </c:pt>
                <c:pt idx="36069">
                  <c:v>7.6789212574508676</c:v>
                </c:pt>
                <c:pt idx="36070">
                  <c:v>9.1800653901633744</c:v>
                </c:pt>
                <c:pt idx="36071">
                  <c:v>2.436499888307301</c:v>
                </c:pt>
                <c:pt idx="36072">
                  <c:v>0.93529950747307955</c:v>
                </c:pt>
                <c:pt idx="36073">
                  <c:v>18.638699029157419</c:v>
                </c:pt>
                <c:pt idx="36074">
                  <c:v>22.754913617808015</c:v>
                </c:pt>
                <c:pt idx="36075">
                  <c:v>13.821793552863246</c:v>
                </c:pt>
                <c:pt idx="36076">
                  <c:v>4.1005144751671425</c:v>
                </c:pt>
                <c:pt idx="36077">
                  <c:v>14.028373389266157</c:v>
                </c:pt>
                <c:pt idx="36078">
                  <c:v>15.429755164553308</c:v>
                </c:pt>
                <c:pt idx="36079">
                  <c:v>11.795150769072531</c:v>
                </c:pt>
                <c:pt idx="36080">
                  <c:v>21.910571914830701</c:v>
                </c:pt>
                <c:pt idx="36081">
                  <c:v>26.552304669213978</c:v>
                </c:pt>
                <c:pt idx="36082">
                  <c:v>19.020451587471225</c:v>
                </c:pt>
                <c:pt idx="36083">
                  <c:v>9.0801882406528804</c:v>
                </c:pt>
                <c:pt idx="36084">
                  <c:v>5.6331495205938147</c:v>
                </c:pt>
                <c:pt idx="36085">
                  <c:v>13.77805776842809</c:v>
                </c:pt>
                <c:pt idx="36086">
                  <c:v>15.398233257976157</c:v>
                </c:pt>
                <c:pt idx="36087">
                  <c:v>6.6841066455204334</c:v>
                </c:pt>
                <c:pt idx="36088">
                  <c:v>10.17492591892786</c:v>
                </c:pt>
                <c:pt idx="36089">
                  <c:v>10.569041584810345</c:v>
                </c:pt>
                <c:pt idx="36090">
                  <c:v>14.816650637865179</c:v>
                </c:pt>
                <c:pt idx="36091">
                  <c:v>9.3867175455799181</c:v>
                </c:pt>
                <c:pt idx="36092">
                  <c:v>6.8031265231474807</c:v>
                </c:pt>
                <c:pt idx="36093">
                  <c:v>9.6494536700292333</c:v>
                </c:pt>
                <c:pt idx="36094">
                  <c:v>5.7959637266194344</c:v>
                </c:pt>
                <c:pt idx="36095">
                  <c:v>6.321435975518062</c:v>
                </c:pt>
                <c:pt idx="36096">
                  <c:v>1.4293370917792565</c:v>
                </c:pt>
                <c:pt idx="36097">
                  <c:v>10.143514212752436</c:v>
                </c:pt>
                <c:pt idx="36098">
                  <c:v>2.0738349579091859</c:v>
                </c:pt>
                <c:pt idx="36099">
                  <c:v>4.5698465069112872</c:v>
                </c:pt>
                <c:pt idx="36100">
                  <c:v>7.284805591568384</c:v>
                </c:pt>
                <c:pt idx="36101">
                  <c:v>7.5037600147484866</c:v>
                </c:pt>
                <c:pt idx="36102">
                  <c:v>10.668917586399985</c:v>
                </c:pt>
                <c:pt idx="36103">
                  <c:v>5.8083107632961948</c:v>
                </c:pt>
                <c:pt idx="36104">
                  <c:v>12.495784260673542</c:v>
                </c:pt>
                <c:pt idx="36105">
                  <c:v>4.4384784446866306</c:v>
                </c:pt>
                <c:pt idx="36106">
                  <c:v>14.653806585897424</c:v>
                </c:pt>
                <c:pt idx="36107">
                  <c:v>5.7645175828184714</c:v>
                </c:pt>
                <c:pt idx="36108">
                  <c:v>2.555522061776049</c:v>
                </c:pt>
                <c:pt idx="36109">
                  <c:v>4.713573085021217</c:v>
                </c:pt>
                <c:pt idx="36110">
                  <c:v>2.5240862492627478</c:v>
                </c:pt>
                <c:pt idx="36111">
                  <c:v>2.4802930687850244</c:v>
                </c:pt>
                <c:pt idx="36112">
                  <c:v>5.8083107632961948</c:v>
                </c:pt>
                <c:pt idx="36113">
                  <c:v>11.225881895933627</c:v>
                </c:pt>
                <c:pt idx="36114">
                  <c:v>5.2266982972430851</c:v>
                </c:pt>
                <c:pt idx="36115">
                  <c:v>16.405419012921225</c:v>
                </c:pt>
                <c:pt idx="36116">
                  <c:v>1.9110276394086738</c:v>
                </c:pt>
                <c:pt idx="36117">
                  <c:v>4.1005144751671425</c:v>
                </c:pt>
                <c:pt idx="36118">
                  <c:v>8.8735923333580526</c:v>
                </c:pt>
                <c:pt idx="36119">
                  <c:v>35.366316466626152</c:v>
                </c:pt>
                <c:pt idx="36120">
                  <c:v>38.081264072074738</c:v>
                </c:pt>
                <c:pt idx="36121">
                  <c:v>13.208803818260254</c:v>
                </c:pt>
                <c:pt idx="36122">
                  <c:v>2.0300452211940168</c:v>
                </c:pt>
                <c:pt idx="36123">
                  <c:v>6.5527385832957767</c:v>
                </c:pt>
                <c:pt idx="36124">
                  <c:v>1.8672344589309504</c:v>
                </c:pt>
                <c:pt idx="36125">
                  <c:v>5.3580663594677409</c:v>
                </c:pt>
                <c:pt idx="36126">
                  <c:v>17.093666438536527</c:v>
                </c:pt>
                <c:pt idx="36127">
                  <c:v>22.698734371344592</c:v>
                </c:pt>
                <c:pt idx="36128">
                  <c:v>28.478975026063541</c:v>
                </c:pt>
                <c:pt idx="36129">
                  <c:v>26.50845409269369</c:v>
                </c:pt>
                <c:pt idx="36130">
                  <c:v>25.019600748536224</c:v>
                </c:pt>
                <c:pt idx="36131">
                  <c:v>21.034823097361365</c:v>
                </c:pt>
                <c:pt idx="36132">
                  <c:v>8.2919683880964286</c:v>
                </c:pt>
                <c:pt idx="36133">
                  <c:v>5.9834720059985749</c:v>
                </c:pt>
                <c:pt idx="36134">
                  <c:v>44.343287108091211</c:v>
                </c:pt>
                <c:pt idx="36135">
                  <c:v>27.703141239492794</c:v>
                </c:pt>
                <c:pt idx="36136">
                  <c:v>6.8907014048944131</c:v>
                </c:pt>
                <c:pt idx="36137">
                  <c:v>8.729865755248122</c:v>
                </c:pt>
                <c:pt idx="36138">
                  <c:v>0.77249678065597249</c:v>
                </c:pt>
                <c:pt idx="36139">
                  <c:v>7.284805591568384</c:v>
                </c:pt>
                <c:pt idx="36140">
                  <c:v>4.3946852642089071</c:v>
                </c:pt>
                <c:pt idx="36141">
                  <c:v>0.49740202552930057</c:v>
                </c:pt>
                <c:pt idx="36142">
                  <c:v>4.7888009300913907</c:v>
                </c:pt>
                <c:pt idx="36143">
                  <c:v>14.904236998820625</c:v>
                </c:pt>
                <c:pt idx="36144">
                  <c:v>14.860386422300337</c:v>
                </c:pt>
                <c:pt idx="36145">
                  <c:v>13.459165355932376</c:v>
                </c:pt>
                <c:pt idx="36146">
                  <c:v>18.363611276347939</c:v>
                </c:pt>
                <c:pt idx="36147">
                  <c:v>10.481455223854896</c:v>
                </c:pt>
                <c:pt idx="36148">
                  <c:v>7.1657960452289986</c:v>
                </c:pt>
                <c:pt idx="36149">
                  <c:v>6.2462081304478883</c:v>
                </c:pt>
                <c:pt idx="36150">
                  <c:v>0.72870360017824909</c:v>
                </c:pt>
                <c:pt idx="36151">
                  <c:v>9.7494341324163436</c:v>
                </c:pt>
                <c:pt idx="36152">
                  <c:v>17.894272357078687</c:v>
                </c:pt>
                <c:pt idx="36153">
                  <c:v>17.500191128821744</c:v>
                </c:pt>
                <c:pt idx="36154">
                  <c:v>5.282838514397568</c:v>
                </c:pt>
                <c:pt idx="36155">
                  <c:v>2.0861888821110539</c:v>
                </c:pt>
                <c:pt idx="36156">
                  <c:v>6.5965306158526502</c:v>
                </c:pt>
                <c:pt idx="36157">
                  <c:v>11.413344258478714</c:v>
                </c:pt>
                <c:pt idx="36158">
                  <c:v>7.9540044185769405</c:v>
                </c:pt>
                <c:pt idx="36159">
                  <c:v>1.9862554844788474</c:v>
                </c:pt>
                <c:pt idx="36160">
                  <c:v>6.7155401621920321</c:v>
                </c:pt>
                <c:pt idx="36161">
                  <c:v>5.1391119362876374</c:v>
                </c:pt>
                <c:pt idx="36162">
                  <c:v>3.8254198348325561</c:v>
                </c:pt>
                <c:pt idx="36163">
                  <c:v>4.0005810775349362</c:v>
                </c:pt>
                <c:pt idx="36164">
                  <c:v>0.62877020254604254</c:v>
                </c:pt>
                <c:pt idx="36165">
                  <c:v>0.19087272060226354</c:v>
                </c:pt>
                <c:pt idx="36166">
                  <c:v>2.3365664906750947</c:v>
                </c:pt>
                <c:pt idx="36167">
                  <c:v>0.37839259398200198</c:v>
                </c:pt>
                <c:pt idx="36168">
                  <c:v>0.23466590107998689</c:v>
                </c:pt>
                <c:pt idx="36169">
                  <c:v>1.3294105816721578</c:v>
                </c:pt>
                <c:pt idx="36170">
                  <c:v>1.8110965376181696</c:v>
                </c:pt>
                <c:pt idx="36171">
                  <c:v>0.67256338302376595</c:v>
                </c:pt>
                <c:pt idx="36172">
                  <c:v>5.0077438740629807</c:v>
                </c:pt>
                <c:pt idx="36173">
                  <c:v>6.5841720999673763</c:v>
                </c:pt>
                <c:pt idx="36174">
                  <c:v>3.2999464380130772</c:v>
                </c:pt>
                <c:pt idx="36175">
                  <c:v>0.10329789625137262</c:v>
                </c:pt>
                <c:pt idx="36176">
                  <c:v>1.6044983344816368</c:v>
                </c:pt>
                <c:pt idx="36177">
                  <c:v>11.457194834999004</c:v>
                </c:pt>
                <c:pt idx="36178">
                  <c:v>17.105995108479668</c:v>
                </c:pt>
                <c:pt idx="36179">
                  <c:v>8.260534871424829</c:v>
                </c:pt>
                <c:pt idx="36180">
                  <c:v>3.4436626848353455</c:v>
                </c:pt>
                <c:pt idx="36181">
                  <c:v>6.4213693731502692</c:v>
                </c:pt>
                <c:pt idx="36182">
                  <c:v>3.0933516786390984</c:v>
                </c:pt>
                <c:pt idx="36183">
                  <c:v>3.7816381335633462</c:v>
                </c:pt>
                <c:pt idx="36184">
                  <c:v>9.7808217322538908</c:v>
                </c:pt>
                <c:pt idx="36185">
                  <c:v>9.1677631223998155</c:v>
                </c:pt>
                <c:pt idx="36186">
                  <c:v>5.7083773656639885</c:v>
                </c:pt>
                <c:pt idx="36187">
                  <c:v>4.6136396873890106</c:v>
                </c:pt>
                <c:pt idx="36188">
                  <c:v>4.5260533264335638</c:v>
                </c:pt>
                <c:pt idx="36189">
                  <c:v>10.087351037180927</c:v>
                </c:pt>
                <c:pt idx="36190">
                  <c:v>6.4528040377427196</c:v>
                </c:pt>
                <c:pt idx="36191">
                  <c:v>2.9058399554974046</c:v>
                </c:pt>
                <c:pt idx="36192">
                  <c:v>8.6984310906556708</c:v>
                </c:pt>
                <c:pt idx="36193">
                  <c:v>2.2175569443357106</c:v>
                </c:pt>
                <c:pt idx="36194">
                  <c:v>0.23466590107998689</c:v>
                </c:pt>
                <c:pt idx="36195">
                  <c:v>5.282838514397568</c:v>
                </c:pt>
                <c:pt idx="36196">
                  <c:v>3.2685129213414785</c:v>
                </c:pt>
                <c:pt idx="36197">
                  <c:v>11.00693895196204</c:v>
                </c:pt>
                <c:pt idx="36198">
                  <c:v>9.6932468505069558</c:v>
                </c:pt>
                <c:pt idx="36199">
                  <c:v>0.14709101933305341</c:v>
                </c:pt>
                <c:pt idx="36200">
                  <c:v>0.36603396330464372</c:v>
                </c:pt>
                <c:pt idx="36201">
                  <c:v>8.1291668092001714</c:v>
                </c:pt>
                <c:pt idx="36202">
                  <c:v>9.136328457807366</c:v>
                </c:pt>
                <c:pt idx="36203">
                  <c:v>5.282838514397568</c:v>
                </c:pt>
                <c:pt idx="36204">
                  <c:v>3.6940517726078994</c:v>
                </c:pt>
                <c:pt idx="36205">
                  <c:v>17.400276097923157</c:v>
                </c:pt>
                <c:pt idx="36206">
                  <c:v>18.494933421738544</c:v>
                </c:pt>
                <c:pt idx="36207">
                  <c:v>1.7358663967062937</c:v>
                </c:pt>
                <c:pt idx="36208">
                  <c:v>5.533227602170121</c:v>
                </c:pt>
                <c:pt idx="36209">
                  <c:v>15.82383639281025</c:v>
                </c:pt>
                <c:pt idx="36210">
                  <c:v>23.530747404378765</c:v>
                </c:pt>
                <c:pt idx="36211">
                  <c:v>2.4802930687850244</c:v>
                </c:pt>
                <c:pt idx="36212">
                  <c:v>65.318556071686288</c:v>
                </c:pt>
                <c:pt idx="36213">
                  <c:v>81.08283833073024</c:v>
                </c:pt>
                <c:pt idx="36214">
                  <c:v>46.620302908762561</c:v>
                </c:pt>
                <c:pt idx="36215">
                  <c:v>22.536005111461968</c:v>
                </c:pt>
                <c:pt idx="36216">
                  <c:v>2.5117392125859879</c:v>
                </c:pt>
                <c:pt idx="36217">
                  <c:v>18.494933421738544</c:v>
                </c:pt>
                <c:pt idx="36218">
                  <c:v>27.252880764772424</c:v>
                </c:pt>
                <c:pt idx="36219">
                  <c:v>28.654147747974434</c:v>
                </c:pt>
                <c:pt idx="36220">
                  <c:v>31.018864701686361</c:v>
                </c:pt>
                <c:pt idx="36221">
                  <c:v>31.194037423597258</c:v>
                </c:pt>
                <c:pt idx="36222">
                  <c:v>14.334983048652788</c:v>
                </c:pt>
                <c:pt idx="36223">
                  <c:v>1.2103941478076663</c:v>
                </c:pt>
                <c:pt idx="36224">
                  <c:v>9.3429243651021974</c:v>
                </c:pt>
                <c:pt idx="36225">
                  <c:v>3.6940517726078994</c:v>
                </c:pt>
                <c:pt idx="36226">
                  <c:v>9.1239814211306065</c:v>
                </c:pt>
                <c:pt idx="36227">
                  <c:v>9.0363950601751597</c:v>
                </c:pt>
                <c:pt idx="36228">
                  <c:v>5.8397454278886451</c:v>
                </c:pt>
                <c:pt idx="36229">
                  <c:v>3.8692130153102799</c:v>
                </c:pt>
                <c:pt idx="36230">
                  <c:v>2.555522061776049</c:v>
                </c:pt>
                <c:pt idx="36231">
                  <c:v>3.7378449530856228</c:v>
                </c:pt>
                <c:pt idx="36232">
                  <c:v>1.3732003183873274</c:v>
                </c:pt>
                <c:pt idx="36233">
                  <c:v>0.86007166240290611</c:v>
                </c:pt>
                <c:pt idx="36234">
                  <c:v>2.9934194289277434</c:v>
                </c:pt>
                <c:pt idx="36235">
                  <c:v>0.86007166240290611</c:v>
                </c:pt>
                <c:pt idx="36236">
                  <c:v>12.727136229047861</c:v>
                </c:pt>
                <c:pt idx="36237">
                  <c:v>8.5232709958741424</c:v>
                </c:pt>
                <c:pt idx="36238">
                  <c:v>1.6797273274726614</c:v>
                </c:pt>
                <c:pt idx="36239">
                  <c:v>3.4436626848353455</c:v>
                </c:pt>
                <c:pt idx="36240">
                  <c:v>5.4579997570999472</c:v>
                </c:pt>
                <c:pt idx="36241">
                  <c:v>8.2167405430262548</c:v>
                </c:pt>
                <c:pt idx="36242">
                  <c:v>6.071046887745509</c:v>
                </c:pt>
                <c:pt idx="36243">
                  <c:v>2.261350124813434</c:v>
                </c:pt>
                <c:pt idx="36244">
                  <c:v>10.406274443539628</c:v>
                </c:pt>
                <c:pt idx="36245">
                  <c:v>8.2167405430262548</c:v>
                </c:pt>
                <c:pt idx="36246">
                  <c:v>14.960301453198923</c:v>
                </c:pt>
                <c:pt idx="36247">
                  <c:v>12.289204424270629</c:v>
                </c:pt>
                <c:pt idx="36248">
                  <c:v>3.5312490457907924</c:v>
                </c:pt>
                <c:pt idx="36249">
                  <c:v>1.9986025211556073</c:v>
                </c:pt>
                <c:pt idx="36250">
                  <c:v>1.8234527576617403</c:v>
                </c:pt>
                <c:pt idx="36251">
                  <c:v>0.49740202552930057</c:v>
                </c:pt>
                <c:pt idx="36252">
                  <c:v>0.58498838648474727</c:v>
                </c:pt>
                <c:pt idx="36253">
                  <c:v>1.7673068009030002</c:v>
                </c:pt>
                <c:pt idx="36254">
                  <c:v>1.1542539306531829</c:v>
                </c:pt>
                <c:pt idx="36255">
                  <c:v>2.0300452211940168</c:v>
                </c:pt>
                <c:pt idx="36256">
                  <c:v>3.1247886390732513</c:v>
                </c:pt>
                <c:pt idx="36257">
                  <c:v>4.2195355007150406</c:v>
                </c:pt>
                <c:pt idx="36258">
                  <c:v>9.0801882406528804</c:v>
                </c:pt>
                <c:pt idx="36259">
                  <c:v>20.990972520841076</c:v>
                </c:pt>
                <c:pt idx="36260">
                  <c:v>25.807877997135247</c:v>
                </c:pt>
                <c:pt idx="36261">
                  <c:v>8.0292322636471134</c:v>
                </c:pt>
                <c:pt idx="36262">
                  <c:v>1.3417622100323232</c:v>
                </c:pt>
                <c:pt idx="36263">
                  <c:v>5.8397454278886451</c:v>
                </c:pt>
                <c:pt idx="36264">
                  <c:v>2.0738349579091859</c:v>
                </c:pt>
                <c:pt idx="36265">
                  <c:v>14.04081685129443</c:v>
                </c:pt>
                <c:pt idx="36266">
                  <c:v>17.14984568499996</c:v>
                </c:pt>
                <c:pt idx="36267">
                  <c:v>14.434898079551376</c:v>
                </c:pt>
                <c:pt idx="36268">
                  <c:v>6.0149066705910252</c:v>
                </c:pt>
                <c:pt idx="36269">
                  <c:v>1.3855553905100464</c:v>
                </c:pt>
                <c:pt idx="36270">
                  <c:v>6.5527385832957767</c:v>
                </c:pt>
                <c:pt idx="36271">
                  <c:v>2.0423957016333305</c:v>
                </c:pt>
                <c:pt idx="36272">
                  <c:v>6.4090108572649962</c:v>
                </c:pt>
                <c:pt idx="36273">
                  <c:v>4.7450077496136673</c:v>
                </c:pt>
                <c:pt idx="36274">
                  <c:v>7.6474751136499037</c:v>
                </c:pt>
                <c:pt idx="36275">
                  <c:v>9.2239159666836628</c:v>
                </c:pt>
                <c:pt idx="36276">
                  <c:v>3.2561567012979085</c:v>
                </c:pt>
                <c:pt idx="36277">
                  <c:v>7.9416573819001819</c:v>
                </c:pt>
                <c:pt idx="36278">
                  <c:v>1.9862554844788474</c:v>
                </c:pt>
                <c:pt idx="36279">
                  <c:v>3.1247886390732513</c:v>
                </c:pt>
                <c:pt idx="36280">
                  <c:v>15.298318227077571</c:v>
                </c:pt>
                <c:pt idx="36281">
                  <c:v>17.049930654101374</c:v>
                </c:pt>
                <c:pt idx="36282">
                  <c:v>6.6279652804450997</c:v>
                </c:pt>
                <c:pt idx="36283">
                  <c:v>11.970312011774913</c:v>
                </c:pt>
                <c:pt idx="36284">
                  <c:v>17.531598243313763</c:v>
                </c:pt>
                <c:pt idx="36285">
                  <c:v>15.166996081686964</c:v>
                </c:pt>
                <c:pt idx="36286">
                  <c:v>18.025594502469293</c:v>
                </c:pt>
                <c:pt idx="36287">
                  <c:v>46.970648352584348</c:v>
                </c:pt>
                <c:pt idx="36288">
                  <c:v>28.885499716348757</c:v>
                </c:pt>
                <c:pt idx="36289">
                  <c:v>7.1220028647512752</c:v>
                </c:pt>
                <c:pt idx="36290">
                  <c:v>0.81628996113369579</c:v>
                </c:pt>
                <c:pt idx="36291">
                  <c:v>4.6697799045434936</c:v>
                </c:pt>
                <c:pt idx="36292">
                  <c:v>9.1800653901633744</c:v>
                </c:pt>
                <c:pt idx="36293">
                  <c:v>3.6940517726078994</c:v>
                </c:pt>
                <c:pt idx="36294">
                  <c:v>11.970312011774913</c:v>
                </c:pt>
                <c:pt idx="36295">
                  <c:v>15.298318227077571</c:v>
                </c:pt>
                <c:pt idx="36296">
                  <c:v>9.6932468505069558</c:v>
                </c:pt>
                <c:pt idx="36297">
                  <c:v>4.2633172019842496</c:v>
                </c:pt>
                <c:pt idx="36298">
                  <c:v>9.5618787882823</c:v>
                </c:pt>
                <c:pt idx="36299">
                  <c:v>21.078558881796525</c:v>
                </c:pt>
                <c:pt idx="36300">
                  <c:v>11.401043138636009</c:v>
                </c:pt>
                <c:pt idx="36301">
                  <c:v>1.198035631922393</c:v>
                </c:pt>
                <c:pt idx="36302">
                  <c:v>3.049558498161375</c:v>
                </c:pt>
                <c:pt idx="36303">
                  <c:v>2.8743972554589949</c:v>
                </c:pt>
                <c:pt idx="36304">
                  <c:v>3.3122946226106889</c:v>
                </c:pt>
                <c:pt idx="36305">
                  <c:v>7.0782108321944053</c:v>
                </c:pt>
                <c:pt idx="36306">
                  <c:v>3.9253532324647629</c:v>
                </c:pt>
                <c:pt idx="36307">
                  <c:v>2.0423957016333305</c:v>
                </c:pt>
                <c:pt idx="36308">
                  <c:v>6.2024149499701657</c:v>
                </c:pt>
                <c:pt idx="36309">
                  <c:v>9.4428233251088631</c:v>
                </c:pt>
                <c:pt idx="36310">
                  <c:v>5.0201023899482538</c:v>
                </c:pt>
                <c:pt idx="36311">
                  <c:v>0.64112871843131558</c:v>
                </c:pt>
                <c:pt idx="36312">
                  <c:v>1.3732003183873274</c:v>
                </c:pt>
                <c:pt idx="36313">
                  <c:v>4.3509035629396964</c:v>
                </c:pt>
                <c:pt idx="36314">
                  <c:v>10.787984528781935</c:v>
                </c:pt>
                <c:pt idx="36315">
                  <c:v>0.58498838648474727</c:v>
                </c:pt>
                <c:pt idx="36316">
                  <c:v>6.4213693731502692</c:v>
                </c:pt>
                <c:pt idx="36317">
                  <c:v>3.2247197408637551</c:v>
                </c:pt>
                <c:pt idx="36318">
                  <c:v>3.0933516786390984</c:v>
                </c:pt>
                <c:pt idx="36319">
                  <c:v>2.3489250065603677</c:v>
                </c:pt>
                <c:pt idx="36320">
                  <c:v>1.6359375907574925</c:v>
                </c:pt>
                <c:pt idx="36321">
                  <c:v>0.94765802335835259</c:v>
                </c:pt>
                <c:pt idx="36322">
                  <c:v>0.15943817080189851</c:v>
                </c:pt>
                <c:pt idx="36323">
                  <c:v>2.0861888821110539</c:v>
                </c:pt>
                <c:pt idx="36324">
                  <c:v>6.2900013109256125</c:v>
                </c:pt>
                <c:pt idx="36325">
                  <c:v>11.01926303022177</c:v>
                </c:pt>
                <c:pt idx="36326">
                  <c:v>4.8449411472458737</c:v>
                </c:pt>
                <c:pt idx="36327">
                  <c:v>0.76014974397921253</c:v>
                </c:pt>
                <c:pt idx="36328">
                  <c:v>6.5403903986981664</c:v>
                </c:pt>
                <c:pt idx="36329">
                  <c:v>7.0220694671190698</c:v>
                </c:pt>
                <c:pt idx="36330">
                  <c:v>14.422569409608235</c:v>
                </c:pt>
                <c:pt idx="36331">
                  <c:v>10.963145771484314</c:v>
                </c:pt>
                <c:pt idx="36332">
                  <c:v>11.269675076411351</c:v>
                </c:pt>
                <c:pt idx="36333">
                  <c:v>5.8397454278886451</c:v>
                </c:pt>
                <c:pt idx="36334">
                  <c:v>1.5921490019631743</c:v>
                </c:pt>
                <c:pt idx="36335">
                  <c:v>3.3560878030884123</c:v>
                </c:pt>
                <c:pt idx="36336">
                  <c:v>11.282022113088113</c:v>
                </c:pt>
                <c:pt idx="36337">
                  <c:v>16.843350817698461</c:v>
                </c:pt>
                <c:pt idx="36338">
                  <c:v>17.018523539609355</c:v>
                </c:pt>
                <c:pt idx="36339">
                  <c:v>5.1829051167653617</c:v>
                </c:pt>
                <c:pt idx="36340">
                  <c:v>16.042744899156304</c:v>
                </c:pt>
                <c:pt idx="36341">
                  <c:v>19.94005098146085</c:v>
                </c:pt>
                <c:pt idx="36342">
                  <c:v>26.50845409269369</c:v>
                </c:pt>
                <c:pt idx="36343">
                  <c:v>17.137517015056819</c:v>
                </c:pt>
                <c:pt idx="36344">
                  <c:v>0.15943817080189851</c:v>
                </c:pt>
                <c:pt idx="36345">
                  <c:v>4.8449411472458737</c:v>
                </c:pt>
                <c:pt idx="36346">
                  <c:v>17.500191128821744</c:v>
                </c:pt>
                <c:pt idx="36347">
                  <c:v>24.287617538485769</c:v>
                </c:pt>
                <c:pt idx="36348">
                  <c:v>14.610070801462266</c:v>
                </c:pt>
                <c:pt idx="36349">
                  <c:v>6.9906348025266203</c:v>
                </c:pt>
                <c:pt idx="36350">
                  <c:v>0.58498838648474727</c:v>
                </c:pt>
                <c:pt idx="36351">
                  <c:v>7.284805591568384</c:v>
                </c:pt>
                <c:pt idx="36352">
                  <c:v>12.670945503375922</c:v>
                </c:pt>
                <c:pt idx="36353">
                  <c:v>12.145473254477293</c:v>
                </c:pt>
                <c:pt idx="36354">
                  <c:v>4.5698465069112872</c:v>
                </c:pt>
                <c:pt idx="36355">
                  <c:v>8.2481866868272178</c:v>
                </c:pt>
                <c:pt idx="36356">
                  <c:v>11.751369067803322</c:v>
                </c:pt>
                <c:pt idx="36357">
                  <c:v>5.9711134901133018</c:v>
                </c:pt>
                <c:pt idx="36358">
                  <c:v>5.326620215666777</c:v>
                </c:pt>
                <c:pt idx="36359">
                  <c:v>15.266911112585552</c:v>
                </c:pt>
                <c:pt idx="36360">
                  <c:v>21.96675116129413</c:v>
                </c:pt>
                <c:pt idx="36361">
                  <c:v>13.077366880784517</c:v>
                </c:pt>
                <c:pt idx="36362">
                  <c:v>5.7521705461417119</c:v>
                </c:pt>
                <c:pt idx="36363">
                  <c:v>11.488621464145496</c:v>
                </c:pt>
                <c:pt idx="36364">
                  <c:v>4.4508254813633901</c:v>
                </c:pt>
                <c:pt idx="36365">
                  <c:v>1.6920846954370836</c:v>
                </c:pt>
                <c:pt idx="36366">
                  <c:v>0.64112871843131558</c:v>
                </c:pt>
                <c:pt idx="36367">
                  <c:v>5.5455746388468814</c:v>
                </c:pt>
                <c:pt idx="36368">
                  <c:v>8.9611672151049859</c:v>
                </c:pt>
                <c:pt idx="36369">
                  <c:v>1.8986760110485084</c:v>
                </c:pt>
                <c:pt idx="36370">
                  <c:v>13.678108299903965</c:v>
                </c:pt>
                <c:pt idx="36371">
                  <c:v>19.808614043985113</c:v>
                </c:pt>
                <c:pt idx="36372">
                  <c:v>6.8469082244166897</c:v>
                </c:pt>
                <c:pt idx="36373">
                  <c:v>0.11564499032417513</c:v>
                </c:pt>
                <c:pt idx="36374">
                  <c:v>1.5723025983647637E-2</c:v>
                </c:pt>
                <c:pt idx="36375">
                  <c:v>2.1176246946243555</c:v>
                </c:pt>
                <c:pt idx="36376">
                  <c:v>4.4946186618411144</c:v>
                </c:pt>
                <c:pt idx="36377">
                  <c:v>23.368018144496144</c:v>
                </c:pt>
                <c:pt idx="36378">
                  <c:v>8.6546390580988</c:v>
                </c:pt>
                <c:pt idx="36379">
                  <c:v>7.6789212574508676</c:v>
                </c:pt>
                <c:pt idx="36380">
                  <c:v>7.4599668342707632</c:v>
                </c:pt>
                <c:pt idx="36381">
                  <c:v>1.5921490019631743</c:v>
                </c:pt>
                <c:pt idx="36382">
                  <c:v>3.1247886390732513</c:v>
                </c:pt>
                <c:pt idx="36383">
                  <c:v>3.5188951215889239</c:v>
                </c:pt>
                <c:pt idx="36384">
                  <c:v>2.8070154494075697E-2</c:v>
                </c:pt>
                <c:pt idx="36385">
                  <c:v>0.94765802335835259</c:v>
                </c:pt>
                <c:pt idx="36386">
                  <c:v>5.6769427010715381</c:v>
                </c:pt>
                <c:pt idx="36387">
                  <c:v>11.895123196013683</c:v>
                </c:pt>
                <c:pt idx="36388">
                  <c:v>1.3732003183873274</c:v>
                </c:pt>
                <c:pt idx="36389">
                  <c:v>4.3946852642089071</c:v>
                </c:pt>
                <c:pt idx="36390">
                  <c:v>8.729865755248122</c:v>
                </c:pt>
                <c:pt idx="36391">
                  <c:v>13.678108299903965</c:v>
                </c:pt>
                <c:pt idx="36392">
                  <c:v>16.174067044546906</c:v>
                </c:pt>
                <c:pt idx="36393">
                  <c:v>8.5984976930234644</c:v>
                </c:pt>
                <c:pt idx="36394">
                  <c:v>2.3489250065603677</c:v>
                </c:pt>
                <c:pt idx="36395">
                  <c:v>8.3919029336494848</c:v>
                </c:pt>
                <c:pt idx="36396">
                  <c:v>25.688884521687783</c:v>
                </c:pt>
                <c:pt idx="36397">
                  <c:v>37.993792503204425</c:v>
                </c:pt>
                <c:pt idx="36398">
                  <c:v>27.484232733146747</c:v>
                </c:pt>
                <c:pt idx="36399">
                  <c:v>6.5089442548972034</c:v>
                </c:pt>
                <c:pt idx="36400">
                  <c:v>11.619989526370153</c:v>
                </c:pt>
                <c:pt idx="36401">
                  <c:v>19.545969753203902</c:v>
                </c:pt>
                <c:pt idx="36402">
                  <c:v>16.349239766457799</c:v>
                </c:pt>
                <c:pt idx="36403">
                  <c:v>12.189254955746502</c:v>
                </c:pt>
                <c:pt idx="36404">
                  <c:v>15.56107730994391</c:v>
                </c:pt>
                <c:pt idx="36405">
                  <c:v>11.00693895196204</c:v>
                </c:pt>
                <c:pt idx="36406">
                  <c:v>8.2043935063494935</c:v>
                </c:pt>
                <c:pt idx="36407">
                  <c:v>4.5698465069112872</c:v>
                </c:pt>
                <c:pt idx="36408">
                  <c:v>7.7350626225262022</c:v>
                </c:pt>
                <c:pt idx="36409">
                  <c:v>0.49740202552930057</c:v>
                </c:pt>
                <c:pt idx="36410">
                  <c:v>12.714738683853643</c:v>
                </c:pt>
                <c:pt idx="36411">
                  <c:v>6.2338610937711287</c:v>
                </c:pt>
                <c:pt idx="36412">
                  <c:v>0.15943817080189851</c:v>
                </c:pt>
                <c:pt idx="36413">
                  <c:v>0.32225226203543356</c:v>
                </c:pt>
                <c:pt idx="36414">
                  <c:v>4.6136396873890106</c:v>
                </c:pt>
                <c:pt idx="36415">
                  <c:v>4.0005810775349362</c:v>
                </c:pt>
                <c:pt idx="36416">
                  <c:v>2.862050218782235</c:v>
                </c:pt>
                <c:pt idx="36417">
                  <c:v>0.27845908155771026</c:v>
                </c:pt>
                <c:pt idx="36418">
                  <c:v>3.1809265603860317</c:v>
                </c:pt>
                <c:pt idx="36419">
                  <c:v>4.4508254813633901</c:v>
                </c:pt>
                <c:pt idx="36420">
                  <c:v>10.099663636232147</c:v>
                </c:pt>
                <c:pt idx="36421">
                  <c:v>11.98270955696913</c:v>
                </c:pt>
                <c:pt idx="36422">
                  <c:v>8.6108562089087393</c:v>
                </c:pt>
                <c:pt idx="36423">
                  <c:v>0.97909268795080273</c:v>
                </c:pt>
                <c:pt idx="36424">
                  <c:v>7.4285321696783129</c:v>
                </c:pt>
                <c:pt idx="36425">
                  <c:v>12.420526569661233</c:v>
                </c:pt>
                <c:pt idx="36426">
                  <c:v>8.6546390580988</c:v>
                </c:pt>
                <c:pt idx="36427">
                  <c:v>1.7796595771840169</c:v>
                </c:pt>
                <c:pt idx="36428">
                  <c:v>1.4731302722569799</c:v>
                </c:pt>
                <c:pt idx="36429">
                  <c:v>4.9763092094705303</c:v>
                </c:pt>
                <c:pt idx="36430">
                  <c:v>5.0201023899482538</c:v>
                </c:pt>
                <c:pt idx="36431">
                  <c:v>2.6431015352063882</c:v>
                </c:pt>
                <c:pt idx="36432">
                  <c:v>2.862050218782235</c:v>
                </c:pt>
                <c:pt idx="36433">
                  <c:v>0.37839259398200198</c:v>
                </c:pt>
                <c:pt idx="36434">
                  <c:v>1.4293370917792565</c:v>
                </c:pt>
                <c:pt idx="36435">
                  <c:v>0.10329789625137262</c:v>
                </c:pt>
                <c:pt idx="36436">
                  <c:v>4.9763092094705303</c:v>
                </c:pt>
                <c:pt idx="36437">
                  <c:v>2.436499888307301</c:v>
                </c:pt>
                <c:pt idx="36438">
                  <c:v>5.8397454278886451</c:v>
                </c:pt>
                <c:pt idx="36439">
                  <c:v>18.582519782693993</c:v>
                </c:pt>
                <c:pt idx="36440">
                  <c:v>35.003642352861227</c:v>
                </c:pt>
                <c:pt idx="36441">
                  <c:v>8.2919683880964286</c:v>
                </c:pt>
                <c:pt idx="36442">
                  <c:v>15.079409720731521</c:v>
                </c:pt>
                <c:pt idx="36443">
                  <c:v>23.311838898032715</c:v>
                </c:pt>
                <c:pt idx="36444">
                  <c:v>6.8907014048944131</c:v>
                </c:pt>
                <c:pt idx="36445">
                  <c:v>6.8592667403019627</c:v>
                </c:pt>
                <c:pt idx="36446">
                  <c:v>18.463526307246525</c:v>
                </c:pt>
                <c:pt idx="36447">
                  <c:v>15.485819618931604</c:v>
                </c:pt>
                <c:pt idx="36448">
                  <c:v>4.9763092094705303</c:v>
                </c:pt>
                <c:pt idx="36449">
                  <c:v>9.7808217322538908</c:v>
                </c:pt>
                <c:pt idx="36450">
                  <c:v>8.3795547490518754</c:v>
                </c:pt>
                <c:pt idx="36451">
                  <c:v>3.5750422262685162</c:v>
                </c:pt>
                <c:pt idx="36452">
                  <c:v>7.866430684750858</c:v>
                </c:pt>
                <c:pt idx="36453">
                  <c:v>8.3481200844594241</c:v>
                </c:pt>
                <c:pt idx="36454">
                  <c:v>3.9253532324647629</c:v>
                </c:pt>
                <c:pt idx="36455">
                  <c:v>7.1220028647512752</c:v>
                </c:pt>
                <c:pt idx="36456">
                  <c:v>8.172958841757044</c:v>
                </c:pt>
                <c:pt idx="36457">
                  <c:v>2.0861888821110539</c:v>
                </c:pt>
                <c:pt idx="36458">
                  <c:v>1.8672344589309504</c:v>
                </c:pt>
                <c:pt idx="36459">
                  <c:v>11.763686258537948</c:v>
                </c:pt>
                <c:pt idx="36460">
                  <c:v>7.9540044185769405</c:v>
                </c:pt>
                <c:pt idx="36461">
                  <c:v>9.3867175455799181</c:v>
                </c:pt>
                <c:pt idx="36462">
                  <c:v>6.0149066705910252</c:v>
                </c:pt>
                <c:pt idx="36463">
                  <c:v>7.5913348964954208</c:v>
                </c:pt>
                <c:pt idx="36464">
                  <c:v>8.8174521162035688</c:v>
                </c:pt>
                <c:pt idx="36465">
                  <c:v>12.145473254477293</c:v>
                </c:pt>
                <c:pt idx="36466">
                  <c:v>1.8110965376181696</c:v>
                </c:pt>
                <c:pt idx="36467">
                  <c:v>1.5169234527347033</c:v>
                </c:pt>
                <c:pt idx="36468">
                  <c:v>1.3294105816721578</c:v>
                </c:pt>
                <c:pt idx="36469">
                  <c:v>1.9986025211556073</c:v>
                </c:pt>
                <c:pt idx="36470">
                  <c:v>3.5312490457907924</c:v>
                </c:pt>
                <c:pt idx="36471">
                  <c:v>3.5312490457907924</c:v>
                </c:pt>
                <c:pt idx="36472">
                  <c:v>3.4436626848353455</c:v>
                </c:pt>
                <c:pt idx="36473">
                  <c:v>4.0129281142116957</c:v>
                </c:pt>
                <c:pt idx="36474">
                  <c:v>4.8449411472458737</c:v>
                </c:pt>
                <c:pt idx="36475">
                  <c:v>3.1809265603860317</c:v>
                </c:pt>
                <c:pt idx="36476">
                  <c:v>1.1228076720601343</c:v>
                </c:pt>
                <c:pt idx="36477">
                  <c:v>2.4678886360656986</c:v>
                </c:pt>
                <c:pt idx="36478">
                  <c:v>0.81628996113369579</c:v>
                </c:pt>
                <c:pt idx="36479">
                  <c:v>0.86007166240290611</c:v>
                </c:pt>
                <c:pt idx="36480">
                  <c:v>0.84772462572614615</c:v>
                </c:pt>
                <c:pt idx="36481">
                  <c:v>3.0372091656429125</c:v>
                </c:pt>
                <c:pt idx="36482">
                  <c:v>4.9639506935852582</c:v>
                </c:pt>
                <c:pt idx="36483">
                  <c:v>8.8174521162035688</c:v>
                </c:pt>
                <c:pt idx="36484">
                  <c:v>8.0730254441248377</c:v>
                </c:pt>
                <c:pt idx="36485">
                  <c:v>3.2999464380130772</c:v>
                </c:pt>
                <c:pt idx="36486">
                  <c:v>6.6279652804450997</c:v>
                </c:pt>
                <c:pt idx="36487">
                  <c:v>2.1614144313395247</c:v>
                </c:pt>
                <c:pt idx="36488">
                  <c:v>1.0790259707909244</c:v>
                </c:pt>
                <c:pt idx="36489">
                  <c:v>2.8306155541897851</c:v>
                </c:pt>
                <c:pt idx="36490">
                  <c:v>9.7055835558960553</c:v>
                </c:pt>
                <c:pt idx="36491">
                  <c:v>7.1220028647512752</c:v>
                </c:pt>
                <c:pt idx="36492">
                  <c:v>8.172958841757044</c:v>
                </c:pt>
                <c:pt idx="36493">
                  <c:v>4.1757423202373163</c:v>
                </c:pt>
                <c:pt idx="36494">
                  <c:v>16.87475793219048</c:v>
                </c:pt>
                <c:pt idx="36495">
                  <c:v>25.501383129833748</c:v>
                </c:pt>
                <c:pt idx="36496">
                  <c:v>12.145473254477293</c:v>
                </c:pt>
                <c:pt idx="36497">
                  <c:v>1.4731302722569799</c:v>
                </c:pt>
                <c:pt idx="36498">
                  <c:v>7.1863334971799017E-2</c:v>
                </c:pt>
                <c:pt idx="36499">
                  <c:v>5.501781458369158</c:v>
                </c:pt>
                <c:pt idx="36500">
                  <c:v>6.9906348025266203</c:v>
                </c:pt>
                <c:pt idx="36501">
                  <c:v>1.3855553905100464</c:v>
                </c:pt>
                <c:pt idx="36502">
                  <c:v>2.7430291932343382</c:v>
                </c:pt>
                <c:pt idx="36503">
                  <c:v>0.94765802335835259</c:v>
                </c:pt>
                <c:pt idx="36504">
                  <c:v>7.8226363563522829</c:v>
                </c:pt>
                <c:pt idx="36505">
                  <c:v>3.3122946226106889</c:v>
                </c:pt>
                <c:pt idx="36506">
                  <c:v>1.1542539306531829</c:v>
                </c:pt>
                <c:pt idx="36507">
                  <c:v>10.493859656574223</c:v>
                </c:pt>
                <c:pt idx="36508">
                  <c:v>5.8521039437739191</c:v>
                </c:pt>
                <c:pt idx="36509">
                  <c:v>6.158633248700955</c:v>
                </c:pt>
                <c:pt idx="36510">
                  <c:v>3.9691464129424863</c:v>
                </c:pt>
                <c:pt idx="36511">
                  <c:v>1.4607797918176659</c:v>
                </c:pt>
                <c:pt idx="36512">
                  <c:v>6.158633248700955</c:v>
                </c:pt>
                <c:pt idx="36513">
                  <c:v>0.90386484288062929</c:v>
                </c:pt>
                <c:pt idx="36514">
                  <c:v>2.0423957016333305</c:v>
                </c:pt>
                <c:pt idx="36515">
                  <c:v>8.0730254441248377</c:v>
                </c:pt>
                <c:pt idx="36516">
                  <c:v>4.1757423202373163</c:v>
                </c:pt>
                <c:pt idx="36517">
                  <c:v>1.1542539306531829</c:v>
                </c:pt>
                <c:pt idx="36518">
                  <c:v>8.9050269979505021</c:v>
                </c:pt>
                <c:pt idx="36519">
                  <c:v>6.3652291559957854</c:v>
                </c:pt>
                <c:pt idx="36520">
                  <c:v>6.5527385832957767</c:v>
                </c:pt>
                <c:pt idx="36521">
                  <c:v>1.9986025211556073</c:v>
                </c:pt>
                <c:pt idx="36522">
                  <c:v>3.7378449530856228</c:v>
                </c:pt>
                <c:pt idx="36523">
                  <c:v>1.1104607501754598</c:v>
                </c:pt>
                <c:pt idx="36524">
                  <c:v>20.903386159885628</c:v>
                </c:pt>
                <c:pt idx="36525">
                  <c:v>15.82383639281025</c:v>
                </c:pt>
                <c:pt idx="36526">
                  <c:v>8.0292322636471134</c:v>
                </c:pt>
                <c:pt idx="36527">
                  <c:v>4.0881559592818695</c:v>
                </c:pt>
                <c:pt idx="36528">
                  <c:v>4.2318825373918001</c:v>
                </c:pt>
                <c:pt idx="36529">
                  <c:v>1.6482915149593602</c:v>
                </c:pt>
                <c:pt idx="36530">
                  <c:v>6.071046887745509</c:v>
                </c:pt>
                <c:pt idx="36531">
                  <c:v>8.9611672151049859</c:v>
                </c:pt>
                <c:pt idx="36532">
                  <c:v>8.567063028431015</c:v>
                </c:pt>
                <c:pt idx="36533">
                  <c:v>7.4285321696783129</c:v>
                </c:pt>
                <c:pt idx="36534">
                  <c:v>2.730681008636727</c:v>
                </c:pt>
                <c:pt idx="36535">
                  <c:v>5.6331495205938147</c:v>
                </c:pt>
                <c:pt idx="36536">
                  <c:v>2.1737637638579872</c:v>
                </c:pt>
                <c:pt idx="36537">
                  <c:v>2.2052041680546943</c:v>
                </c:pt>
                <c:pt idx="36538">
                  <c:v>0.62877020254604254</c:v>
                </c:pt>
                <c:pt idx="36539">
                  <c:v>3.2561567012979085</c:v>
                </c:pt>
                <c:pt idx="36540">
                  <c:v>10.525248404332622</c:v>
                </c:pt>
                <c:pt idx="36541">
                  <c:v>5.1829051167653617</c:v>
                </c:pt>
                <c:pt idx="36542">
                  <c:v>1.3732003183873274</c:v>
                </c:pt>
                <c:pt idx="36543">
                  <c:v>6.6403123171218592</c:v>
                </c:pt>
                <c:pt idx="36544">
                  <c:v>7.1220028647512752</c:v>
                </c:pt>
                <c:pt idx="36545">
                  <c:v>3.2685129213414785</c:v>
                </c:pt>
                <c:pt idx="36546">
                  <c:v>0.11564499032417513</c:v>
                </c:pt>
                <c:pt idx="36547">
                  <c:v>0.90386484288062929</c:v>
                </c:pt>
                <c:pt idx="36548">
                  <c:v>1.5607051540039136</c:v>
                </c:pt>
                <c:pt idx="36549">
                  <c:v>5.8521039437739191</c:v>
                </c:pt>
                <c:pt idx="36550">
                  <c:v>0.59733553795359229</c:v>
                </c:pt>
                <c:pt idx="36551">
                  <c:v>6.4528040377427196</c:v>
                </c:pt>
                <c:pt idx="36552">
                  <c:v>0.80393144524842264</c:v>
                </c:pt>
                <c:pt idx="36553">
                  <c:v>2.436499888307301</c:v>
                </c:pt>
                <c:pt idx="36554">
                  <c:v>1.6482915149593602</c:v>
                </c:pt>
                <c:pt idx="36555">
                  <c:v>1.4731302722569799</c:v>
                </c:pt>
                <c:pt idx="36556">
                  <c:v>3.0933516786390984</c:v>
                </c:pt>
                <c:pt idx="36557">
                  <c:v>3.3998809835661357</c:v>
                </c:pt>
                <c:pt idx="36558">
                  <c:v>3.9567878970572132</c:v>
                </c:pt>
                <c:pt idx="36559">
                  <c:v>14.77280006134489</c:v>
                </c:pt>
                <c:pt idx="36560">
                  <c:v>8.8174521162035688</c:v>
                </c:pt>
                <c:pt idx="36561">
                  <c:v>2.6116611310096816</c:v>
                </c:pt>
                <c:pt idx="36562">
                  <c:v>7.3409469566437178</c:v>
                </c:pt>
                <c:pt idx="36563">
                  <c:v>2.6116611310096816</c:v>
                </c:pt>
                <c:pt idx="36564">
                  <c:v>0.10329789625137262</c:v>
                </c:pt>
                <c:pt idx="36565">
                  <c:v>0.23466590107998689</c:v>
                </c:pt>
                <c:pt idx="36566">
                  <c:v>9.5180856078045757</c:v>
                </c:pt>
                <c:pt idx="36567">
                  <c:v>1.9862554844788474</c:v>
                </c:pt>
                <c:pt idx="36568">
                  <c:v>0.59733553795359229</c:v>
                </c:pt>
                <c:pt idx="36569">
                  <c:v>3.9130061957880025</c:v>
                </c:pt>
                <c:pt idx="36570">
                  <c:v>6.8031265231474807</c:v>
                </c:pt>
                <c:pt idx="36571">
                  <c:v>6.496597218220443</c:v>
                </c:pt>
                <c:pt idx="36572">
                  <c:v>2.1614144313395247</c:v>
                </c:pt>
                <c:pt idx="36573">
                  <c:v>6.3337830121948224</c:v>
                </c:pt>
                <c:pt idx="36574">
                  <c:v>5.895885645043129</c:v>
                </c:pt>
                <c:pt idx="36575">
                  <c:v>7.5599002319029704</c:v>
                </c:pt>
                <c:pt idx="36576">
                  <c:v>5.5455746388468814</c:v>
                </c:pt>
                <c:pt idx="36577">
                  <c:v>1.5483592652480049</c:v>
                </c:pt>
                <c:pt idx="36578">
                  <c:v>3.6188239275377261</c:v>
                </c:pt>
                <c:pt idx="36579">
                  <c:v>3.6064768908609657</c:v>
                </c:pt>
                <c:pt idx="36580">
                  <c:v>15.298318227077571</c:v>
                </c:pt>
                <c:pt idx="36581">
                  <c:v>8.2043935063494935</c:v>
                </c:pt>
                <c:pt idx="36582">
                  <c:v>3.7378449530856228</c:v>
                </c:pt>
                <c:pt idx="36583">
                  <c:v>1.6044983344816368</c:v>
                </c:pt>
                <c:pt idx="36584">
                  <c:v>3.9253532324647629</c:v>
                </c:pt>
                <c:pt idx="36585">
                  <c:v>4.8011479667681503</c:v>
                </c:pt>
                <c:pt idx="36586">
                  <c:v>1.8234527576617403</c:v>
                </c:pt>
                <c:pt idx="36587">
                  <c:v>3.0933516786390984</c:v>
                </c:pt>
                <c:pt idx="36588">
                  <c:v>12.508112930616678</c:v>
                </c:pt>
                <c:pt idx="36589">
                  <c:v>10.975527245786616</c:v>
                </c:pt>
                <c:pt idx="36590">
                  <c:v>0.29080623302655528</c:v>
                </c:pt>
                <c:pt idx="36591">
                  <c:v>8.9050269979505021</c:v>
                </c:pt>
                <c:pt idx="36592">
                  <c:v>2.6116611310096816</c:v>
                </c:pt>
                <c:pt idx="36593">
                  <c:v>0.81628996113369579</c:v>
                </c:pt>
                <c:pt idx="36594">
                  <c:v>3.5312490457907924</c:v>
                </c:pt>
                <c:pt idx="36595">
                  <c:v>7.0220694671190698</c:v>
                </c:pt>
                <c:pt idx="36596">
                  <c:v>9.4305107260576424</c:v>
                </c:pt>
                <c:pt idx="36597">
                  <c:v>13.196429231483062</c:v>
                </c:pt>
                <c:pt idx="36598">
                  <c:v>16.699585210279587</c:v>
                </c:pt>
                <c:pt idx="36599">
                  <c:v>4.3946852642089071</c:v>
                </c:pt>
                <c:pt idx="36600">
                  <c:v>1.8672344589309504</c:v>
                </c:pt>
                <c:pt idx="36601">
                  <c:v>4.1005144751671425</c:v>
                </c:pt>
                <c:pt idx="36602">
                  <c:v>6.158633248700955</c:v>
                </c:pt>
                <c:pt idx="36603">
                  <c:v>7.2971641074536562</c:v>
                </c:pt>
                <c:pt idx="36604">
                  <c:v>1.7235170641878312</c:v>
                </c:pt>
                <c:pt idx="36605">
                  <c:v>19.15177373286183</c:v>
                </c:pt>
                <c:pt idx="36606">
                  <c:v>2.7430291932343382</c:v>
                </c:pt>
                <c:pt idx="36607">
                  <c:v>0.71635656350148913</c:v>
                </c:pt>
                <c:pt idx="36608">
                  <c:v>6.2776427950403395</c:v>
                </c:pt>
                <c:pt idx="36609">
                  <c:v>7.7350626225262022</c:v>
                </c:pt>
                <c:pt idx="36610">
                  <c:v>0.99143960983547785</c:v>
                </c:pt>
                <c:pt idx="36611">
                  <c:v>1.2103941478076663</c:v>
                </c:pt>
                <c:pt idx="36612">
                  <c:v>12.508112930616678</c:v>
                </c:pt>
                <c:pt idx="36613">
                  <c:v>11.50092717567161</c:v>
                </c:pt>
                <c:pt idx="36614">
                  <c:v>3.3122946226106889</c:v>
                </c:pt>
                <c:pt idx="36615">
                  <c:v>2.5240862492627478</c:v>
                </c:pt>
                <c:pt idx="36616">
                  <c:v>2.436499888307301</c:v>
                </c:pt>
                <c:pt idx="36617">
                  <c:v>3.6188239275377261</c:v>
                </c:pt>
                <c:pt idx="36618">
                  <c:v>4.6259867240657702</c:v>
                </c:pt>
                <c:pt idx="36619">
                  <c:v>4.0129281142116957</c:v>
                </c:pt>
                <c:pt idx="36620">
                  <c:v>0.11564499032417513</c:v>
                </c:pt>
                <c:pt idx="36621">
                  <c:v>0.80393144524842264</c:v>
                </c:pt>
                <c:pt idx="36622">
                  <c:v>0.11564499032417513</c:v>
                </c:pt>
                <c:pt idx="36623">
                  <c:v>7.6789212574508676</c:v>
                </c:pt>
                <c:pt idx="36624">
                  <c:v>8.160600325871771</c:v>
                </c:pt>
                <c:pt idx="36625">
                  <c:v>0.45362032426009036</c:v>
                </c:pt>
                <c:pt idx="36626">
                  <c:v>0.42217429525121219</c:v>
                </c:pt>
                <c:pt idx="36627">
                  <c:v>1.035232790313201</c:v>
                </c:pt>
                <c:pt idx="36628">
                  <c:v>0.40982714378236712</c:v>
                </c:pt>
                <c:pt idx="36629">
                  <c:v>1.7235170641878312</c:v>
                </c:pt>
                <c:pt idx="36630">
                  <c:v>0.11564499032417513</c:v>
                </c:pt>
                <c:pt idx="36631">
                  <c:v>0.80393144524842264</c:v>
                </c:pt>
                <c:pt idx="36632">
                  <c:v>5.9273317888440928</c:v>
                </c:pt>
                <c:pt idx="36633">
                  <c:v>12.627152322898198</c:v>
                </c:pt>
                <c:pt idx="36634">
                  <c:v>9.4305107260576424</c:v>
                </c:pt>
                <c:pt idx="36635">
                  <c:v>1.3732003183873274</c:v>
                </c:pt>
                <c:pt idx="36636">
                  <c:v>1.5607051540039136</c:v>
                </c:pt>
                <c:pt idx="36637">
                  <c:v>5.1952521534421212</c:v>
                </c:pt>
                <c:pt idx="36638">
                  <c:v>6.2900013109256125</c:v>
                </c:pt>
                <c:pt idx="36639">
                  <c:v>2.7430291932343382</c:v>
                </c:pt>
                <c:pt idx="36640">
                  <c:v>1.8548862743333394</c:v>
                </c:pt>
                <c:pt idx="36641">
                  <c:v>0.68492189890903887</c:v>
                </c:pt>
                <c:pt idx="36642">
                  <c:v>7.0220694671190698</c:v>
                </c:pt>
                <c:pt idx="36643">
                  <c:v>3.0933516786390984</c:v>
                </c:pt>
                <c:pt idx="36644">
                  <c:v>4.0129281142116957</c:v>
                </c:pt>
                <c:pt idx="36645">
                  <c:v>6.102493031546472</c:v>
                </c:pt>
                <c:pt idx="36646">
                  <c:v>7.4161736537930398</c:v>
                </c:pt>
                <c:pt idx="36647">
                  <c:v>1.5045695285328353</c:v>
                </c:pt>
                <c:pt idx="36648">
                  <c:v>4.4070437800941802</c:v>
                </c:pt>
                <c:pt idx="36649">
                  <c:v>4.2318825373918001</c:v>
                </c:pt>
                <c:pt idx="36650">
                  <c:v>7.9977987469755156</c:v>
                </c:pt>
                <c:pt idx="36651">
                  <c:v>10.668917586399985</c:v>
                </c:pt>
                <c:pt idx="36652">
                  <c:v>5.8083107632961948</c:v>
                </c:pt>
                <c:pt idx="36653">
                  <c:v>7.0220694671190698</c:v>
                </c:pt>
                <c:pt idx="36654">
                  <c:v>7.2410238902991741</c:v>
                </c:pt>
                <c:pt idx="36655">
                  <c:v>2.9496296922125733</c:v>
                </c:pt>
                <c:pt idx="36656">
                  <c:v>0.15943817080189851</c:v>
                </c:pt>
                <c:pt idx="36657">
                  <c:v>0.62877020254604254</c:v>
                </c:pt>
                <c:pt idx="36658">
                  <c:v>0.10329789625137262</c:v>
                </c:pt>
                <c:pt idx="36659">
                  <c:v>1.6482915149593602</c:v>
                </c:pt>
                <c:pt idx="36660">
                  <c:v>5.8521039437739191</c:v>
                </c:pt>
                <c:pt idx="36661">
                  <c:v>6.7716803793465159</c:v>
                </c:pt>
                <c:pt idx="36662">
                  <c:v>6.321435975518062</c:v>
                </c:pt>
                <c:pt idx="36663">
                  <c:v>8.2919683880964286</c:v>
                </c:pt>
                <c:pt idx="36664">
                  <c:v>5.1391119362876374</c:v>
                </c:pt>
                <c:pt idx="36665">
                  <c:v>1.1666009673299429</c:v>
                </c:pt>
                <c:pt idx="36666">
                  <c:v>4.8887228485150835</c:v>
                </c:pt>
                <c:pt idx="36667">
                  <c:v>3.4436626848353455</c:v>
                </c:pt>
                <c:pt idx="36668">
                  <c:v>1.2541873282853895</c:v>
                </c:pt>
                <c:pt idx="36669">
                  <c:v>0.23466590107998689</c:v>
                </c:pt>
                <c:pt idx="36670">
                  <c:v>2.6868912719215579</c:v>
                </c:pt>
                <c:pt idx="36671">
                  <c:v>10.218719099405584</c:v>
                </c:pt>
                <c:pt idx="36672">
                  <c:v>5.7083773656639885</c:v>
                </c:pt>
                <c:pt idx="36673">
                  <c:v>0.33459941350427863</c:v>
                </c:pt>
                <c:pt idx="36674">
                  <c:v>0.68492189890903887</c:v>
                </c:pt>
                <c:pt idx="36675">
                  <c:v>1.8234527576617403</c:v>
                </c:pt>
                <c:pt idx="36676">
                  <c:v>0.49740202552930057</c:v>
                </c:pt>
                <c:pt idx="36677">
                  <c:v>4.876375811838324</c:v>
                </c:pt>
                <c:pt idx="36678">
                  <c:v>1.3732003183873274</c:v>
                </c:pt>
                <c:pt idx="36679">
                  <c:v>0.86007166240290611</c:v>
                </c:pt>
                <c:pt idx="36680">
                  <c:v>0.81628996113369579</c:v>
                </c:pt>
                <c:pt idx="36681">
                  <c:v>1.8672344589309504</c:v>
                </c:pt>
                <c:pt idx="36682">
                  <c:v>3.2685129213414785</c:v>
                </c:pt>
                <c:pt idx="36683">
                  <c:v>0.49740202552930057</c:v>
                </c:pt>
                <c:pt idx="36684">
                  <c:v>1.8986760110485084</c:v>
                </c:pt>
                <c:pt idx="36685">
                  <c:v>1.3732003183873274</c:v>
                </c:pt>
                <c:pt idx="36686">
                  <c:v>0.68492189890903887</c:v>
                </c:pt>
                <c:pt idx="36687">
                  <c:v>2.9181904359367183</c:v>
                </c:pt>
                <c:pt idx="36688">
                  <c:v>2.7868223737120617</c:v>
                </c:pt>
                <c:pt idx="36689">
                  <c:v>5.6769427010715381</c:v>
                </c:pt>
                <c:pt idx="36690">
                  <c:v>5.0077438740629807</c:v>
                </c:pt>
                <c:pt idx="36691">
                  <c:v>4.7888009300913907</c:v>
                </c:pt>
                <c:pt idx="36692">
                  <c:v>0.80393144524842264</c:v>
                </c:pt>
                <c:pt idx="36693">
                  <c:v>5.533227602170121</c:v>
                </c:pt>
                <c:pt idx="36694">
                  <c:v>4.482271625164354</c:v>
                </c:pt>
                <c:pt idx="36695">
                  <c:v>2.4678886360656986</c:v>
                </c:pt>
                <c:pt idx="36696">
                  <c:v>0.46596747572893543</c:v>
                </c:pt>
                <c:pt idx="36697">
                  <c:v>1.9862554844788474</c:v>
                </c:pt>
                <c:pt idx="36698">
                  <c:v>7.7227029587200775</c:v>
                </c:pt>
                <c:pt idx="36699">
                  <c:v>1.2979690295545998</c:v>
                </c:pt>
                <c:pt idx="36700">
                  <c:v>9.6179960470197567</c:v>
                </c:pt>
                <c:pt idx="36701">
                  <c:v>12.289204424270629</c:v>
                </c:pt>
                <c:pt idx="36702">
                  <c:v>13.821793552863246</c:v>
                </c:pt>
                <c:pt idx="36703">
                  <c:v>4.4946186618411144</c:v>
                </c:pt>
                <c:pt idx="36704">
                  <c:v>6.1900679132934053</c:v>
                </c:pt>
                <c:pt idx="36705">
                  <c:v>3.9567878970572132</c:v>
                </c:pt>
                <c:pt idx="36706">
                  <c:v>5.4456412412146751</c:v>
                </c:pt>
                <c:pt idx="36707">
                  <c:v>2.1176246946243555</c:v>
                </c:pt>
                <c:pt idx="36708">
                  <c:v>3.8377783507178291</c:v>
                </c:pt>
                <c:pt idx="36709">
                  <c:v>2.8070154494075697E-2</c:v>
                </c:pt>
                <c:pt idx="36710">
                  <c:v>8.9926133589059489</c:v>
                </c:pt>
                <c:pt idx="36711">
                  <c:v>4.7888009300913907</c:v>
                </c:pt>
                <c:pt idx="36712">
                  <c:v>1.9110276394086738</c:v>
                </c:pt>
                <c:pt idx="36713">
                  <c:v>1.4293370917792565</c:v>
                </c:pt>
                <c:pt idx="36714">
                  <c:v>0.84772462572614615</c:v>
                </c:pt>
                <c:pt idx="36715">
                  <c:v>5.9504715773649297E-2</c:v>
                </c:pt>
                <c:pt idx="36716">
                  <c:v>2.4241528516305415</c:v>
                </c:pt>
                <c:pt idx="36717">
                  <c:v>3.1685783757884209</c:v>
                </c:pt>
                <c:pt idx="36718">
                  <c:v>1.2541873282853895</c:v>
                </c:pt>
                <c:pt idx="36719">
                  <c:v>0.46596747572893543</c:v>
                </c:pt>
                <c:pt idx="36720">
                  <c:v>0.553542357475869</c:v>
                </c:pt>
                <c:pt idx="36721">
                  <c:v>3.3998809835661357</c:v>
                </c:pt>
                <c:pt idx="36722">
                  <c:v>6.8907014048944131</c:v>
                </c:pt>
                <c:pt idx="36723">
                  <c:v>3.1685783757884209</c:v>
                </c:pt>
                <c:pt idx="36724">
                  <c:v>3.2685129213414785</c:v>
                </c:pt>
                <c:pt idx="36725">
                  <c:v>2.3489250065603677</c:v>
                </c:pt>
                <c:pt idx="36726">
                  <c:v>1.1228076720601343</c:v>
                </c:pt>
                <c:pt idx="36727">
                  <c:v>2.8743972554589949</c:v>
                </c:pt>
                <c:pt idx="36728">
                  <c:v>2.436499888307301</c:v>
                </c:pt>
                <c:pt idx="36729">
                  <c:v>5.7521705461417119</c:v>
                </c:pt>
                <c:pt idx="36730">
                  <c:v>4.1757423202373163</c:v>
                </c:pt>
                <c:pt idx="36731">
                  <c:v>6.7155401621920321</c:v>
                </c:pt>
                <c:pt idx="36732">
                  <c:v>6.2338610937711287</c:v>
                </c:pt>
                <c:pt idx="36733">
                  <c:v>3.4751053848737556</c:v>
                </c:pt>
                <c:pt idx="36734">
                  <c:v>0.50976065620665878</c:v>
                </c:pt>
                <c:pt idx="36735">
                  <c:v>0.81628996113369579</c:v>
                </c:pt>
                <c:pt idx="36736">
                  <c:v>2.7868223737120617</c:v>
                </c:pt>
                <c:pt idx="36737">
                  <c:v>6.6841066455204334</c:v>
                </c:pt>
                <c:pt idx="36738">
                  <c:v>0.99143960983547785</c:v>
                </c:pt>
                <c:pt idx="36739">
                  <c:v>5.1514704521729113</c:v>
                </c:pt>
                <c:pt idx="36740">
                  <c:v>1.5607051540039136</c:v>
                </c:pt>
                <c:pt idx="36741">
                  <c:v>1.8672344589309504</c:v>
                </c:pt>
                <c:pt idx="36742">
                  <c:v>4.0443742580126596</c:v>
                </c:pt>
                <c:pt idx="36743">
                  <c:v>3.3122946226106889</c:v>
                </c:pt>
                <c:pt idx="36744">
                  <c:v>6.5965306158526502</c:v>
                </c:pt>
                <c:pt idx="36745">
                  <c:v>1.6482915149593602</c:v>
                </c:pt>
                <c:pt idx="36746">
                  <c:v>0.59733553795359229</c:v>
                </c:pt>
                <c:pt idx="36747">
                  <c:v>0.23466590107998689</c:v>
                </c:pt>
                <c:pt idx="36748">
                  <c:v>3.0809989023580822</c:v>
                </c:pt>
                <c:pt idx="36749">
                  <c:v>12.014105192252636</c:v>
                </c:pt>
                <c:pt idx="36750">
                  <c:v>7.9416573819001819</c:v>
                </c:pt>
                <c:pt idx="36751">
                  <c:v>2.9058399554974046</c:v>
                </c:pt>
                <c:pt idx="36752">
                  <c:v>5.2704799985122941</c:v>
                </c:pt>
                <c:pt idx="36753">
                  <c:v>0.62877020254604254</c:v>
                </c:pt>
                <c:pt idx="36754">
                  <c:v>0.67256338302376595</c:v>
                </c:pt>
                <c:pt idx="36755">
                  <c:v>2.3927181870380907</c:v>
                </c:pt>
                <c:pt idx="36756">
                  <c:v>4.0129281142116957</c:v>
                </c:pt>
                <c:pt idx="36757">
                  <c:v>3.3122946226106889</c:v>
                </c:pt>
                <c:pt idx="36758">
                  <c:v>7.2095788944190611</c:v>
                </c:pt>
                <c:pt idx="36759">
                  <c:v>4.6259867240657702</c:v>
                </c:pt>
                <c:pt idx="36760">
                  <c:v>0.46596747572893543</c:v>
                </c:pt>
                <c:pt idx="36761">
                  <c:v>5.7521705461417119</c:v>
                </c:pt>
                <c:pt idx="36762">
                  <c:v>10.481455223854896</c:v>
                </c:pt>
                <c:pt idx="36763">
                  <c:v>6.102493031546472</c:v>
                </c:pt>
                <c:pt idx="36764">
                  <c:v>1.5921490019631743</c:v>
                </c:pt>
                <c:pt idx="36765">
                  <c:v>0.14709101933305341</c:v>
                </c:pt>
                <c:pt idx="36766">
                  <c:v>3.6940517726078994</c:v>
                </c:pt>
                <c:pt idx="36767">
                  <c:v>1.3855553905100464</c:v>
                </c:pt>
                <c:pt idx="36768">
                  <c:v>8.8612338174727778</c:v>
                </c:pt>
                <c:pt idx="36769">
                  <c:v>0.90386484288062929</c:v>
                </c:pt>
                <c:pt idx="36770">
                  <c:v>2.5678679505319582</c:v>
                </c:pt>
                <c:pt idx="36771">
                  <c:v>1.6482915149593602</c:v>
                </c:pt>
                <c:pt idx="36772">
                  <c:v>3.7064102884931724</c:v>
                </c:pt>
                <c:pt idx="36773">
                  <c:v>4.05672129468942</c:v>
                </c:pt>
                <c:pt idx="36774">
                  <c:v>0.553542357475869</c:v>
                </c:pt>
                <c:pt idx="36775">
                  <c:v>0.10329789625137262</c:v>
                </c:pt>
                <c:pt idx="36776">
                  <c:v>3.6188239275377261</c:v>
                </c:pt>
                <c:pt idx="36777">
                  <c:v>0.19087272060226354</c:v>
                </c:pt>
                <c:pt idx="36778">
                  <c:v>0.72870360017824909</c:v>
                </c:pt>
                <c:pt idx="36779">
                  <c:v>3.6626171080154495</c:v>
                </c:pt>
                <c:pt idx="36780">
                  <c:v>0.14709101933305341</c:v>
                </c:pt>
                <c:pt idx="36781">
                  <c:v>0.11564499032417513</c:v>
                </c:pt>
                <c:pt idx="36782">
                  <c:v>0.27845908155771026</c:v>
                </c:pt>
                <c:pt idx="36783">
                  <c:v>1.6797273274726614</c:v>
                </c:pt>
                <c:pt idx="36784">
                  <c:v>0.59733553795359229</c:v>
                </c:pt>
                <c:pt idx="36785">
                  <c:v>2.730681008636727</c:v>
                </c:pt>
                <c:pt idx="36786">
                  <c:v>1.5607051540039136</c:v>
                </c:pt>
                <c:pt idx="36787">
                  <c:v>2.4802930687850244</c:v>
                </c:pt>
                <c:pt idx="36788">
                  <c:v>0.97909268795080273</c:v>
                </c:pt>
                <c:pt idx="36789">
                  <c:v>2.9496296922125733</c:v>
                </c:pt>
                <c:pt idx="36790">
                  <c:v>3.0057653176836516</c:v>
                </c:pt>
                <c:pt idx="36791">
                  <c:v>3.5750422262685162</c:v>
                </c:pt>
                <c:pt idx="36792">
                  <c:v>1.8234527576617403</c:v>
                </c:pt>
                <c:pt idx="36793">
                  <c:v>0.20323135127962177</c:v>
                </c:pt>
                <c:pt idx="36794">
                  <c:v>0.37839259398200198</c:v>
                </c:pt>
                <c:pt idx="36795">
                  <c:v>4.3509035629396964</c:v>
                </c:pt>
                <c:pt idx="36796">
                  <c:v>6.7593333426697555</c:v>
                </c:pt>
                <c:pt idx="36797">
                  <c:v>10.218719099405584</c:v>
                </c:pt>
                <c:pt idx="36798">
                  <c:v>6.5403903986981664</c:v>
                </c:pt>
                <c:pt idx="36799">
                  <c:v>6.1900679132934053</c:v>
                </c:pt>
                <c:pt idx="36800">
                  <c:v>0.46596747572893543</c:v>
                </c:pt>
                <c:pt idx="36801">
                  <c:v>1.7358663967062937</c:v>
                </c:pt>
                <c:pt idx="36802">
                  <c:v>3.3122946226106889</c:v>
                </c:pt>
                <c:pt idx="36803">
                  <c:v>5.1514704521729113</c:v>
                </c:pt>
                <c:pt idx="36804">
                  <c:v>4.05672129468942</c:v>
                </c:pt>
                <c:pt idx="36805">
                  <c:v>0.67256338302376595</c:v>
                </c:pt>
                <c:pt idx="36806">
                  <c:v>2.1176246946243555</c:v>
                </c:pt>
                <c:pt idx="36807">
                  <c:v>4.482271625164354</c:v>
                </c:pt>
                <c:pt idx="36808">
                  <c:v>3.1247886390732513</c:v>
                </c:pt>
                <c:pt idx="36809">
                  <c:v>5.501781458369158</c:v>
                </c:pt>
                <c:pt idx="36810">
                  <c:v>3.6626171080154495</c:v>
                </c:pt>
                <c:pt idx="36811">
                  <c:v>2.6116611310096816</c:v>
                </c:pt>
                <c:pt idx="36812">
                  <c:v>4.1005144751671425</c:v>
                </c:pt>
                <c:pt idx="36813">
                  <c:v>3.1371448591168223</c:v>
                </c:pt>
                <c:pt idx="36814">
                  <c:v>0.71635656350148913</c:v>
                </c:pt>
                <c:pt idx="36815">
                  <c:v>2.862050218782235</c:v>
                </c:pt>
                <c:pt idx="36816">
                  <c:v>2.3489250065603677</c:v>
                </c:pt>
                <c:pt idx="36817">
                  <c:v>1.198035631922393</c:v>
                </c:pt>
                <c:pt idx="36818">
                  <c:v>0.23466590107998689</c:v>
                </c:pt>
                <c:pt idx="36819">
                  <c:v>0.40982714378236712</c:v>
                </c:pt>
                <c:pt idx="36820">
                  <c:v>1.7673068009030002</c:v>
                </c:pt>
                <c:pt idx="36821">
                  <c:v>4.0005810775349362</c:v>
                </c:pt>
                <c:pt idx="36822">
                  <c:v>1.7673068009030002</c:v>
                </c:pt>
                <c:pt idx="36823">
                  <c:v>6.1148400682232324</c:v>
                </c:pt>
                <c:pt idx="36824">
                  <c:v>6.071046887745509</c:v>
                </c:pt>
                <c:pt idx="36825">
                  <c:v>7.6474751136499037</c:v>
                </c:pt>
                <c:pt idx="36826">
                  <c:v>1.7673068009030002</c:v>
                </c:pt>
                <c:pt idx="36827">
                  <c:v>1.6359375907574925</c:v>
                </c:pt>
                <c:pt idx="36828">
                  <c:v>5.7959637266194344</c:v>
                </c:pt>
                <c:pt idx="36829">
                  <c:v>13.765694660859412</c:v>
                </c:pt>
                <c:pt idx="36830">
                  <c:v>7.9416573819001819</c:v>
                </c:pt>
                <c:pt idx="36831">
                  <c:v>0.11564499032417513</c:v>
                </c:pt>
                <c:pt idx="36832">
                  <c:v>1.8986760110485084</c:v>
                </c:pt>
                <c:pt idx="36833">
                  <c:v>1.9424657477636782</c:v>
                </c:pt>
                <c:pt idx="36834">
                  <c:v>3.0933516786390984</c:v>
                </c:pt>
                <c:pt idx="36835">
                  <c:v>3.8815600519870395</c:v>
                </c:pt>
                <c:pt idx="36836">
                  <c:v>2.3365664906750947</c:v>
                </c:pt>
                <c:pt idx="36837">
                  <c:v>1.5169234527347033</c:v>
                </c:pt>
                <c:pt idx="36838">
                  <c:v>4.9325160289928078</c:v>
                </c:pt>
                <c:pt idx="36839">
                  <c:v>3.2685129213414785</c:v>
                </c:pt>
                <c:pt idx="36840">
                  <c:v>0.81628996113369579</c:v>
                </c:pt>
                <c:pt idx="36841">
                  <c:v>2.5117392125859879</c:v>
                </c:pt>
                <c:pt idx="36842">
                  <c:v>3.5626848583040935</c:v>
                </c:pt>
                <c:pt idx="36843">
                  <c:v>2.2927836414850331</c:v>
                </c:pt>
                <c:pt idx="36844">
                  <c:v>1.1542539306531829</c:v>
                </c:pt>
                <c:pt idx="36845">
                  <c:v>4.1005144751671425</c:v>
                </c:pt>
                <c:pt idx="36846">
                  <c:v>3.2685129213414785</c:v>
                </c:pt>
                <c:pt idx="36847">
                  <c:v>2.8070154494075697E-2</c:v>
                </c:pt>
                <c:pt idx="36848">
                  <c:v>4.0005810775349362</c:v>
                </c:pt>
                <c:pt idx="36849">
                  <c:v>2.3365664906750947</c:v>
                </c:pt>
                <c:pt idx="36850">
                  <c:v>9.1239814211306065</c:v>
                </c:pt>
                <c:pt idx="36851">
                  <c:v>13.678108299903965</c:v>
                </c:pt>
                <c:pt idx="36852">
                  <c:v>5.4456412412146751</c:v>
                </c:pt>
                <c:pt idx="36853">
                  <c:v>0.77249678065597249</c:v>
                </c:pt>
                <c:pt idx="36854">
                  <c:v>1.2541873282853895</c:v>
                </c:pt>
                <c:pt idx="36855">
                  <c:v>0.46596747572893543</c:v>
                </c:pt>
                <c:pt idx="36856">
                  <c:v>3.0933516786390984</c:v>
                </c:pt>
                <c:pt idx="36857">
                  <c:v>4.1443076556448668</c:v>
                </c:pt>
                <c:pt idx="36858">
                  <c:v>3.0057653176836516</c:v>
                </c:pt>
                <c:pt idx="36859">
                  <c:v>2.3489250065603677</c:v>
                </c:pt>
                <c:pt idx="36860">
                  <c:v>6.1900679132934053</c:v>
                </c:pt>
                <c:pt idx="36861">
                  <c:v>8.2919683880964286</c:v>
                </c:pt>
                <c:pt idx="36862">
                  <c:v>6.7593333426697555</c:v>
                </c:pt>
                <c:pt idx="36863">
                  <c:v>5.0515370545407041</c:v>
                </c:pt>
                <c:pt idx="36864">
                  <c:v>5.1391119362876374</c:v>
                </c:pt>
                <c:pt idx="36865">
                  <c:v>1.0666675696977364</c:v>
                </c:pt>
                <c:pt idx="36866">
                  <c:v>12.420526569661233</c:v>
                </c:pt>
                <c:pt idx="36867">
                  <c:v>20.959565406349057</c:v>
                </c:pt>
                <c:pt idx="36868">
                  <c:v>26.25813847185562</c:v>
                </c:pt>
                <c:pt idx="36869">
                  <c:v>28.885499716348757</c:v>
                </c:pt>
                <c:pt idx="36870">
                  <c:v>11.106849391177217</c:v>
                </c:pt>
                <c:pt idx="36871">
                  <c:v>1.9424657477636782</c:v>
                </c:pt>
                <c:pt idx="36872">
                  <c:v>7.6351280769731442</c:v>
                </c:pt>
                <c:pt idx="36873">
                  <c:v>6.6279652804450997</c:v>
                </c:pt>
                <c:pt idx="36874">
                  <c:v>7.5913348964954208</c:v>
                </c:pt>
                <c:pt idx="36875">
                  <c:v>13.108842870527615</c:v>
                </c:pt>
                <c:pt idx="36876">
                  <c:v>12.364416198448884</c:v>
                </c:pt>
                <c:pt idx="36877">
                  <c:v>9.5618787882823</c:v>
                </c:pt>
                <c:pt idx="36878">
                  <c:v>6.0149066705910252</c:v>
                </c:pt>
                <c:pt idx="36879">
                  <c:v>6.4090108572649962</c:v>
                </c:pt>
                <c:pt idx="36880">
                  <c:v>7.9416573819001819</c:v>
                </c:pt>
                <c:pt idx="36881">
                  <c:v>5.7083773656639885</c:v>
                </c:pt>
                <c:pt idx="36882">
                  <c:v>9.6932468505069558</c:v>
                </c:pt>
                <c:pt idx="36883">
                  <c:v>6.7593333426697555</c:v>
                </c:pt>
                <c:pt idx="36884">
                  <c:v>4.7450077496136673</c:v>
                </c:pt>
                <c:pt idx="36885">
                  <c:v>1.0666675696977364</c:v>
                </c:pt>
                <c:pt idx="36886">
                  <c:v>8.4233479295295979</c:v>
                </c:pt>
                <c:pt idx="36887">
                  <c:v>9.7370285517761648</c:v>
                </c:pt>
                <c:pt idx="36888">
                  <c:v>0.67256338302376595</c:v>
                </c:pt>
                <c:pt idx="36889">
                  <c:v>2.4241528516305415</c:v>
                </c:pt>
                <c:pt idx="36890">
                  <c:v>7.516107051425247</c:v>
                </c:pt>
                <c:pt idx="36891">
                  <c:v>2.4802930687850244</c:v>
                </c:pt>
                <c:pt idx="36892">
                  <c:v>2.3804170671953835</c:v>
                </c:pt>
                <c:pt idx="36893">
                  <c:v>7.866430684750858</c:v>
                </c:pt>
                <c:pt idx="36894">
                  <c:v>21.484968779996606</c:v>
                </c:pt>
                <c:pt idx="36895">
                  <c:v>26.082965749944726</c:v>
                </c:pt>
                <c:pt idx="36896">
                  <c:v>15.836165062753391</c:v>
                </c:pt>
                <c:pt idx="36897">
                  <c:v>6.7278986780773069</c:v>
                </c:pt>
                <c:pt idx="36898">
                  <c:v>0.99143960983547785</c:v>
                </c:pt>
                <c:pt idx="36899">
                  <c:v>0.33459941350427863</c:v>
                </c:pt>
                <c:pt idx="36900">
                  <c:v>3.8254198348325561</c:v>
                </c:pt>
                <c:pt idx="36901">
                  <c:v>7.8978642014224567</c:v>
                </c:pt>
                <c:pt idx="36902">
                  <c:v>7.2410238902991741</c:v>
                </c:pt>
                <c:pt idx="36903">
                  <c:v>7.7664961391978009</c:v>
                </c:pt>
                <c:pt idx="36904">
                  <c:v>2.4241528516305415</c:v>
                </c:pt>
                <c:pt idx="36905">
                  <c:v>3.1247886390732513</c:v>
                </c:pt>
                <c:pt idx="36906">
                  <c:v>2.9058399554974046</c:v>
                </c:pt>
                <c:pt idx="36907">
                  <c:v>4.876375811838324</c:v>
                </c:pt>
                <c:pt idx="36908">
                  <c:v>5.0515370545407041</c:v>
                </c:pt>
                <c:pt idx="36909">
                  <c:v>8.5232709958741424</c:v>
                </c:pt>
                <c:pt idx="36910">
                  <c:v>24.024858455619427</c:v>
                </c:pt>
                <c:pt idx="36911">
                  <c:v>25.469861223256601</c:v>
                </c:pt>
                <c:pt idx="36912">
                  <c:v>4.8449411472458737</c:v>
                </c:pt>
                <c:pt idx="36913">
                  <c:v>3.1247886390732513</c:v>
                </c:pt>
                <c:pt idx="36914">
                  <c:v>11.663782706847876</c:v>
                </c:pt>
                <c:pt idx="36915">
                  <c:v>12.408209378926607</c:v>
                </c:pt>
                <c:pt idx="36916">
                  <c:v>15.210731866122124</c:v>
                </c:pt>
                <c:pt idx="36917">
                  <c:v>14.072223965786449</c:v>
                </c:pt>
                <c:pt idx="36918">
                  <c:v>28.522825602583829</c:v>
                </c:pt>
                <c:pt idx="36919">
                  <c:v>20.553040716063844</c:v>
                </c:pt>
                <c:pt idx="36920">
                  <c:v>10.919352591006591</c:v>
                </c:pt>
                <c:pt idx="36921">
                  <c:v>9.9559829749562692</c:v>
                </c:pt>
                <c:pt idx="36922">
                  <c:v>11.00693895196204</c:v>
                </c:pt>
                <c:pt idx="36923">
                  <c:v>6.9906348025266203</c:v>
                </c:pt>
                <c:pt idx="36924">
                  <c:v>17.281167830390562</c:v>
                </c:pt>
                <c:pt idx="36925">
                  <c:v>22.623591472417417</c:v>
                </c:pt>
                <c:pt idx="36926">
                  <c:v>13.559034469996908</c:v>
                </c:pt>
                <c:pt idx="36927">
                  <c:v>13.602885046517196</c:v>
                </c:pt>
                <c:pt idx="36928">
                  <c:v>6.9030599207796861</c:v>
                </c:pt>
                <c:pt idx="36929">
                  <c:v>2.9496296922125733</c:v>
                </c:pt>
                <c:pt idx="36930">
                  <c:v>6.6717584609228222</c:v>
                </c:pt>
                <c:pt idx="36931">
                  <c:v>11.882737130027978</c:v>
                </c:pt>
                <c:pt idx="36932">
                  <c:v>20.772064014495029</c:v>
                </c:pt>
                <c:pt idx="36933">
                  <c:v>19.721142475114799</c:v>
                </c:pt>
                <c:pt idx="36934">
                  <c:v>5.1391119362876374</c:v>
                </c:pt>
                <c:pt idx="36935">
                  <c:v>5.5893678193246057</c:v>
                </c:pt>
                <c:pt idx="36936">
                  <c:v>25.645033945167494</c:v>
                </c:pt>
                <c:pt idx="36937">
                  <c:v>33.352059748821148</c:v>
                </c:pt>
                <c:pt idx="36938">
                  <c:v>14.960301453198923</c:v>
                </c:pt>
                <c:pt idx="36939">
                  <c:v>6.7716803793465159</c:v>
                </c:pt>
                <c:pt idx="36940">
                  <c:v>0.94765802335835259</c:v>
                </c:pt>
                <c:pt idx="36941">
                  <c:v>7.1863334971799017E-2</c:v>
                </c:pt>
                <c:pt idx="36942">
                  <c:v>6.0272651864762983</c:v>
                </c:pt>
                <c:pt idx="36943">
                  <c:v>3.7064102884931724</c:v>
                </c:pt>
                <c:pt idx="36944">
                  <c:v>0.15943817080189851</c:v>
                </c:pt>
                <c:pt idx="36945">
                  <c:v>4.0005810775349362</c:v>
                </c:pt>
                <c:pt idx="36946">
                  <c:v>2.0300452211940168</c:v>
                </c:pt>
                <c:pt idx="36947">
                  <c:v>8.8174521162035688</c:v>
                </c:pt>
                <c:pt idx="36948">
                  <c:v>7.3285987720461074</c:v>
                </c:pt>
                <c:pt idx="36949">
                  <c:v>8.9050269979505021</c:v>
                </c:pt>
                <c:pt idx="36950">
                  <c:v>6.5841720999673763</c:v>
                </c:pt>
                <c:pt idx="36951">
                  <c:v>10.569041584810345</c:v>
                </c:pt>
                <c:pt idx="36952">
                  <c:v>11.094513833708971</c:v>
                </c:pt>
                <c:pt idx="36953">
                  <c:v>11.050720653231249</c:v>
                </c:pt>
                <c:pt idx="36954">
                  <c:v>6.4090108572649962</c:v>
                </c:pt>
                <c:pt idx="36955">
                  <c:v>1.1666009673299429</c:v>
                </c:pt>
                <c:pt idx="36956">
                  <c:v>0.24702453175734512</c:v>
                </c:pt>
                <c:pt idx="36957">
                  <c:v>4.876375811838324</c:v>
                </c:pt>
                <c:pt idx="36958">
                  <c:v>1.8110965376181696</c:v>
                </c:pt>
                <c:pt idx="36959">
                  <c:v>1.6482915149593602</c:v>
                </c:pt>
                <c:pt idx="36960">
                  <c:v>3.1371448591168223</c:v>
                </c:pt>
                <c:pt idx="36961">
                  <c:v>0.27845908155771026</c:v>
                </c:pt>
                <c:pt idx="36962">
                  <c:v>4.2633172019842496</c:v>
                </c:pt>
                <c:pt idx="36963">
                  <c:v>13.940901820395842</c:v>
                </c:pt>
                <c:pt idx="36964">
                  <c:v>4.0443742580126596</c:v>
                </c:pt>
                <c:pt idx="36965">
                  <c:v>3.2685129213414785</c:v>
                </c:pt>
                <c:pt idx="36966">
                  <c:v>2.6116611310096816</c:v>
                </c:pt>
                <c:pt idx="36967">
                  <c:v>4.876375811838324</c:v>
                </c:pt>
                <c:pt idx="36968">
                  <c:v>0.24702453175734512</c:v>
                </c:pt>
                <c:pt idx="36969">
                  <c:v>23.543190866407038</c:v>
                </c:pt>
                <c:pt idx="36970">
                  <c:v>45.087713780169949</c:v>
                </c:pt>
                <c:pt idx="36971">
                  <c:v>35.147407960280105</c:v>
                </c:pt>
                <c:pt idx="36972">
                  <c:v>17.981858718034136</c:v>
                </c:pt>
                <c:pt idx="36973">
                  <c:v>5.5893678193246057</c:v>
                </c:pt>
                <c:pt idx="36974">
                  <c:v>2.5678679505319582</c:v>
                </c:pt>
                <c:pt idx="36975">
                  <c:v>2.6992474919651279</c:v>
                </c:pt>
                <c:pt idx="36976">
                  <c:v>6.9344945853721365</c:v>
                </c:pt>
                <c:pt idx="36977">
                  <c:v>19.502119176683617</c:v>
                </c:pt>
                <c:pt idx="36978">
                  <c:v>25.720291636179798</c:v>
                </c:pt>
                <c:pt idx="36979">
                  <c:v>21.078558881796525</c:v>
                </c:pt>
                <c:pt idx="36980">
                  <c:v>18.88912944208062</c:v>
                </c:pt>
                <c:pt idx="36981">
                  <c:v>8.6422908735011887</c:v>
                </c:pt>
                <c:pt idx="36982">
                  <c:v>0.10329789625137262</c:v>
                </c:pt>
                <c:pt idx="36983">
                  <c:v>4.7888009300913907</c:v>
                </c:pt>
                <c:pt idx="36984">
                  <c:v>1.5169234527347033</c:v>
                </c:pt>
                <c:pt idx="36985">
                  <c:v>0.72870360017824909</c:v>
                </c:pt>
                <c:pt idx="36986">
                  <c:v>14.203546111177054</c:v>
                </c:pt>
                <c:pt idx="36987">
                  <c:v>11.882737130027978</c:v>
                </c:pt>
                <c:pt idx="36988">
                  <c:v>8.2043935063494935</c:v>
                </c:pt>
                <c:pt idx="36989">
                  <c:v>2.7744707453518962</c:v>
                </c:pt>
                <c:pt idx="36990">
                  <c:v>4.4384784446866306</c:v>
                </c:pt>
                <c:pt idx="36991">
                  <c:v>0.29080623302655528</c:v>
                </c:pt>
                <c:pt idx="36992">
                  <c:v>2.1176246946243555</c:v>
                </c:pt>
                <c:pt idx="36993">
                  <c:v>2.9181904359367183</c:v>
                </c:pt>
                <c:pt idx="36994">
                  <c:v>7.2971641074536562</c:v>
                </c:pt>
                <c:pt idx="36995">
                  <c:v>5.5455746388468814</c:v>
                </c:pt>
                <c:pt idx="36996">
                  <c:v>3.8815600519870395</c:v>
                </c:pt>
                <c:pt idx="36997">
                  <c:v>1.4293370917792565</c:v>
                </c:pt>
                <c:pt idx="36998">
                  <c:v>16.887086602133618</c:v>
                </c:pt>
                <c:pt idx="36999">
                  <c:v>31.293952454495845</c:v>
                </c:pt>
                <c:pt idx="37000">
                  <c:v>11.763686258537948</c:v>
                </c:pt>
                <c:pt idx="37001">
                  <c:v>0.89151780620386945</c:v>
                </c:pt>
                <c:pt idx="37002">
                  <c:v>12.8461067460783</c:v>
                </c:pt>
                <c:pt idx="37003">
                  <c:v>15.166996081686964</c:v>
                </c:pt>
                <c:pt idx="37004">
                  <c:v>9.9121897944785466</c:v>
                </c:pt>
                <c:pt idx="37005">
                  <c:v>7.9416573819001819</c:v>
                </c:pt>
                <c:pt idx="37006">
                  <c:v>2.1176246946243555</c:v>
                </c:pt>
                <c:pt idx="37007">
                  <c:v>3.6502700713386891</c:v>
                </c:pt>
                <c:pt idx="37008">
                  <c:v>4.0005810775349362</c:v>
                </c:pt>
                <c:pt idx="37009">
                  <c:v>5.4018480607369508</c:v>
                </c:pt>
                <c:pt idx="37010">
                  <c:v>1.9110276394086738</c:v>
                </c:pt>
                <c:pt idx="37011">
                  <c:v>5.0201023899482538</c:v>
                </c:pt>
                <c:pt idx="37012">
                  <c:v>3.0372091656429125</c:v>
                </c:pt>
                <c:pt idx="37013">
                  <c:v>0.27845908155771026</c:v>
                </c:pt>
                <c:pt idx="37014">
                  <c:v>4.9763092094705303</c:v>
                </c:pt>
                <c:pt idx="37015">
                  <c:v>7.4723253501560363</c:v>
                </c:pt>
                <c:pt idx="37016">
                  <c:v>16.405419012921225</c:v>
                </c:pt>
                <c:pt idx="37017">
                  <c:v>17.456340552301455</c:v>
                </c:pt>
                <c:pt idx="37018">
                  <c:v>4.1443076556448668</c:v>
                </c:pt>
                <c:pt idx="37019">
                  <c:v>2.555522061776049</c:v>
                </c:pt>
                <c:pt idx="37020">
                  <c:v>4.7888009300913907</c:v>
                </c:pt>
                <c:pt idx="37021">
                  <c:v>8.6422908735011887</c:v>
                </c:pt>
                <c:pt idx="37022">
                  <c:v>2.5117392125859879</c:v>
                </c:pt>
                <c:pt idx="37023">
                  <c:v>3.5750422262685162</c:v>
                </c:pt>
                <c:pt idx="37024">
                  <c:v>8.9611672151049859</c:v>
                </c:pt>
                <c:pt idx="37025">
                  <c:v>9.7931687689306486</c:v>
                </c:pt>
                <c:pt idx="37026">
                  <c:v>3.049558498161375</c:v>
                </c:pt>
                <c:pt idx="37027">
                  <c:v>3.6940517726078994</c:v>
                </c:pt>
                <c:pt idx="37028">
                  <c:v>9.1239814211306065</c:v>
                </c:pt>
                <c:pt idx="37029">
                  <c:v>12.714738683853643</c:v>
                </c:pt>
                <c:pt idx="37030">
                  <c:v>8.2481866868272178</c:v>
                </c:pt>
                <c:pt idx="37031">
                  <c:v>11.269675076411351</c:v>
                </c:pt>
                <c:pt idx="37032">
                  <c:v>11.225881895933627</c:v>
                </c:pt>
                <c:pt idx="37033">
                  <c:v>12.933681627825235</c:v>
                </c:pt>
                <c:pt idx="37034">
                  <c:v>13.196429231483062</c:v>
                </c:pt>
                <c:pt idx="37035">
                  <c:v>7.3285987720461074</c:v>
                </c:pt>
                <c:pt idx="37036">
                  <c:v>9.3867175455799181</c:v>
                </c:pt>
                <c:pt idx="37037">
                  <c:v>5.0077438740629807</c:v>
                </c:pt>
                <c:pt idx="37038">
                  <c:v>4.6574328678667332</c:v>
                </c:pt>
                <c:pt idx="37039">
                  <c:v>7.2971641074536562</c:v>
                </c:pt>
                <c:pt idx="37040">
                  <c:v>19.864793290448542</c:v>
                </c:pt>
                <c:pt idx="37041">
                  <c:v>26.914978782978906</c:v>
                </c:pt>
                <c:pt idx="37042">
                  <c:v>14.172138996685032</c:v>
                </c:pt>
                <c:pt idx="37043">
                  <c:v>1.9110276394086738</c:v>
                </c:pt>
                <c:pt idx="37044">
                  <c:v>3.8692130153102799</c:v>
                </c:pt>
                <c:pt idx="37045">
                  <c:v>8.729865755248122</c:v>
                </c:pt>
                <c:pt idx="37046">
                  <c:v>13.415372175454651</c:v>
                </c:pt>
                <c:pt idx="37047">
                  <c:v>13.984637604831002</c:v>
                </c:pt>
                <c:pt idx="37048">
                  <c:v>7.4599668342707632</c:v>
                </c:pt>
                <c:pt idx="37049">
                  <c:v>3.387525911443416</c:v>
                </c:pt>
                <c:pt idx="37050">
                  <c:v>4.0443742580126596</c:v>
                </c:pt>
                <c:pt idx="37051">
                  <c:v>2.3804170671953835</c:v>
                </c:pt>
                <c:pt idx="37052">
                  <c:v>14.610070801462266</c:v>
                </c:pt>
                <c:pt idx="37053">
                  <c:v>30.505675205896821</c:v>
                </c:pt>
                <c:pt idx="37054">
                  <c:v>16.887086602133618</c:v>
                </c:pt>
                <c:pt idx="37055">
                  <c:v>2.4802930687850244</c:v>
                </c:pt>
                <c:pt idx="37056">
                  <c:v>2.1299820625887773</c:v>
                </c:pt>
                <c:pt idx="37057">
                  <c:v>1.1228076720601343</c:v>
                </c:pt>
                <c:pt idx="37058">
                  <c:v>2.5240862492627478</c:v>
                </c:pt>
                <c:pt idx="37059">
                  <c:v>1.8986760110485084</c:v>
                </c:pt>
                <c:pt idx="37060">
                  <c:v>0.32225226203543356</c:v>
                </c:pt>
                <c:pt idx="37061">
                  <c:v>0.62877020254604254</c:v>
                </c:pt>
                <c:pt idx="37062">
                  <c:v>3.7064102884931724</c:v>
                </c:pt>
                <c:pt idx="37063">
                  <c:v>8.2919683880964286</c:v>
                </c:pt>
                <c:pt idx="37064">
                  <c:v>21.954307699265861</c:v>
                </c:pt>
                <c:pt idx="37065">
                  <c:v>14.597742131519128</c:v>
                </c:pt>
                <c:pt idx="37066">
                  <c:v>3.2685129213414785</c:v>
                </c:pt>
                <c:pt idx="37067">
                  <c:v>2.6992474919651279</c:v>
                </c:pt>
                <c:pt idx="37068">
                  <c:v>4.4946186618411144</c:v>
                </c:pt>
                <c:pt idx="37069">
                  <c:v>2.3927181870380907</c:v>
                </c:pt>
                <c:pt idx="37070">
                  <c:v>5.0638840912174636</c:v>
                </c:pt>
                <c:pt idx="37071">
                  <c:v>0.20323135127962177</c:v>
                </c:pt>
                <c:pt idx="37072">
                  <c:v>1.8110965376181696</c:v>
                </c:pt>
                <c:pt idx="37073">
                  <c:v>5.0077438740629807</c:v>
                </c:pt>
                <c:pt idx="37074">
                  <c:v>3.4751053848737556</c:v>
                </c:pt>
                <c:pt idx="37075">
                  <c:v>1.7235170641878312</c:v>
                </c:pt>
                <c:pt idx="37076">
                  <c:v>1.5723025983647637E-2</c:v>
                </c:pt>
                <c:pt idx="37077">
                  <c:v>0.64112871843131558</c:v>
                </c:pt>
                <c:pt idx="37078">
                  <c:v>0.42217429525121219</c:v>
                </c:pt>
                <c:pt idx="37079">
                  <c:v>4.701214569135943</c:v>
                </c:pt>
                <c:pt idx="37080">
                  <c:v>1.8986760110485084</c:v>
                </c:pt>
                <c:pt idx="37081">
                  <c:v>0.14709101933305341</c:v>
                </c:pt>
                <c:pt idx="37082">
                  <c:v>3.5626848583040935</c:v>
                </c:pt>
                <c:pt idx="37083">
                  <c:v>3.9130061957880025</c:v>
                </c:pt>
                <c:pt idx="37084">
                  <c:v>5.1829051167653617</c:v>
                </c:pt>
                <c:pt idx="37085">
                  <c:v>4.3509035629396964</c:v>
                </c:pt>
                <c:pt idx="37086">
                  <c:v>0.29080623302655528</c:v>
                </c:pt>
                <c:pt idx="37087">
                  <c:v>0.99143960983547785</c:v>
                </c:pt>
                <c:pt idx="37088">
                  <c:v>1.8986760110485084</c:v>
                </c:pt>
                <c:pt idx="37089">
                  <c:v>0.29080623302655528</c:v>
                </c:pt>
                <c:pt idx="37090">
                  <c:v>6.5527385832957767</c:v>
                </c:pt>
                <c:pt idx="37091">
                  <c:v>7.6036945603015456</c:v>
                </c:pt>
                <c:pt idx="37092">
                  <c:v>1.0790259707909244</c:v>
                </c:pt>
                <c:pt idx="37093">
                  <c:v>3.0372091656429125</c:v>
                </c:pt>
                <c:pt idx="37094">
                  <c:v>5.1391119362876374</c:v>
                </c:pt>
                <c:pt idx="37095">
                  <c:v>2.8306155541897851</c:v>
                </c:pt>
                <c:pt idx="37096">
                  <c:v>9.7931687689306486</c:v>
                </c:pt>
                <c:pt idx="37097">
                  <c:v>3.6188239275377261</c:v>
                </c:pt>
                <c:pt idx="37098">
                  <c:v>4.6259867240657702</c:v>
                </c:pt>
                <c:pt idx="37099">
                  <c:v>5.8521039437739191</c:v>
                </c:pt>
                <c:pt idx="37100">
                  <c:v>3.0933516786390984</c:v>
                </c:pt>
                <c:pt idx="37101">
                  <c:v>1.4731302722569799</c:v>
                </c:pt>
                <c:pt idx="37102">
                  <c:v>2.9934194289277434</c:v>
                </c:pt>
                <c:pt idx="37103">
                  <c:v>4.6574328678667332</c:v>
                </c:pt>
                <c:pt idx="37104">
                  <c:v>2.5240862492627478</c:v>
                </c:pt>
                <c:pt idx="37105">
                  <c:v>3.2123681125035901</c:v>
                </c:pt>
                <c:pt idx="37106">
                  <c:v>1.7358663967062937</c:v>
                </c:pt>
                <c:pt idx="37107">
                  <c:v>1.1542539306531829</c:v>
                </c:pt>
                <c:pt idx="37108">
                  <c:v>8.6422908735011887</c:v>
                </c:pt>
                <c:pt idx="37109">
                  <c:v>9.2553494833552623</c:v>
                </c:pt>
                <c:pt idx="37110">
                  <c:v>10.35008716163024</c:v>
                </c:pt>
                <c:pt idx="37111">
                  <c:v>12.408209378926607</c:v>
                </c:pt>
                <c:pt idx="37112">
                  <c:v>11.926518831297189</c:v>
                </c:pt>
                <c:pt idx="37113">
                  <c:v>13.897062723084069</c:v>
                </c:pt>
                <c:pt idx="37114">
                  <c:v>2.862050218782235</c:v>
                </c:pt>
                <c:pt idx="37115">
                  <c:v>13.515298685561749</c:v>
                </c:pt>
                <c:pt idx="37116">
                  <c:v>23.499340289886746</c:v>
                </c:pt>
                <c:pt idx="37117">
                  <c:v>23.105259061629805</c:v>
                </c:pt>
                <c:pt idx="37118">
                  <c:v>14.741392946852871</c:v>
                </c:pt>
                <c:pt idx="37119">
                  <c:v>2.5678679505319582</c:v>
                </c:pt>
                <c:pt idx="37120">
                  <c:v>7.4599668342707632</c:v>
                </c:pt>
                <c:pt idx="37121">
                  <c:v>12.014105192252636</c:v>
                </c:pt>
                <c:pt idx="37122">
                  <c:v>13.196429231483062</c:v>
                </c:pt>
                <c:pt idx="37123">
                  <c:v>9.0363950601751597</c:v>
                </c:pt>
                <c:pt idx="37124">
                  <c:v>5.5455746388468814</c:v>
                </c:pt>
                <c:pt idx="37125">
                  <c:v>17.062259324044511</c:v>
                </c:pt>
                <c:pt idx="37126">
                  <c:v>11.98270955696913</c:v>
                </c:pt>
                <c:pt idx="37127">
                  <c:v>6.5089442548972034</c:v>
                </c:pt>
                <c:pt idx="37128">
                  <c:v>0.54119520600702387</c:v>
                </c:pt>
                <c:pt idx="37129">
                  <c:v>11.795150769072531</c:v>
                </c:pt>
                <c:pt idx="37130">
                  <c:v>14.466305194043391</c:v>
                </c:pt>
                <c:pt idx="37131">
                  <c:v>19.458383392248461</c:v>
                </c:pt>
                <c:pt idx="37132">
                  <c:v>6.496597218220443</c:v>
                </c:pt>
                <c:pt idx="37133">
                  <c:v>1.5921490019631743</c:v>
                </c:pt>
                <c:pt idx="37134">
                  <c:v>7.5913348964954208</c:v>
                </c:pt>
                <c:pt idx="37135">
                  <c:v>8.172958841757044</c:v>
                </c:pt>
                <c:pt idx="37136">
                  <c:v>24.068594240054583</c:v>
                </c:pt>
                <c:pt idx="37137">
                  <c:v>13.690471407472643</c:v>
                </c:pt>
                <c:pt idx="37138">
                  <c:v>18.945193896458914</c:v>
                </c:pt>
                <c:pt idx="37139">
                  <c:v>2.7744707453518962</c:v>
                </c:pt>
                <c:pt idx="37140">
                  <c:v>6.1148400682232324</c:v>
                </c:pt>
                <c:pt idx="37141">
                  <c:v>6.2900013109256125</c:v>
                </c:pt>
                <c:pt idx="37142">
                  <c:v>2.9181904359367183</c:v>
                </c:pt>
                <c:pt idx="37143">
                  <c:v>5.4018480607369508</c:v>
                </c:pt>
                <c:pt idx="37144">
                  <c:v>14.597742131519128</c:v>
                </c:pt>
                <c:pt idx="37145">
                  <c:v>23.180516752642109</c:v>
                </c:pt>
                <c:pt idx="37146">
                  <c:v>22.479825864998539</c:v>
                </c:pt>
                <c:pt idx="37147">
                  <c:v>19.414532815728165</c:v>
                </c:pt>
                <c:pt idx="37148">
                  <c:v>16.611998849324138</c:v>
                </c:pt>
                <c:pt idx="37149">
                  <c:v>7.8102893196755243</c:v>
                </c:pt>
                <c:pt idx="37150">
                  <c:v>0.36603396330464372</c:v>
                </c:pt>
                <c:pt idx="37151">
                  <c:v>7.3409469566437178</c:v>
                </c:pt>
                <c:pt idx="37152">
                  <c:v>8.7422242711333951</c:v>
                </c:pt>
                <c:pt idx="37153">
                  <c:v>4.5822050227965603</c:v>
                </c:pt>
                <c:pt idx="37154">
                  <c:v>7.7350626225262022</c:v>
                </c:pt>
                <c:pt idx="37155">
                  <c:v>10.75650394735543</c:v>
                </c:pt>
                <c:pt idx="37156">
                  <c:v>13.208803818260254</c:v>
                </c:pt>
                <c:pt idx="37157">
                  <c:v>4.1005144751671425</c:v>
                </c:pt>
                <c:pt idx="37158">
                  <c:v>4.1005144751671425</c:v>
                </c:pt>
                <c:pt idx="37159">
                  <c:v>7.0782108321944053</c:v>
                </c:pt>
                <c:pt idx="37160">
                  <c:v>6.5089442548972034</c:v>
                </c:pt>
                <c:pt idx="37161">
                  <c:v>1.0666675696977364</c:v>
                </c:pt>
                <c:pt idx="37162">
                  <c:v>4.2318825373918001</c:v>
                </c:pt>
                <c:pt idx="37163">
                  <c:v>3.1247886390732513</c:v>
                </c:pt>
                <c:pt idx="37164">
                  <c:v>4.4384784446866306</c:v>
                </c:pt>
                <c:pt idx="37165">
                  <c:v>5.0953302350184275</c:v>
                </c:pt>
                <c:pt idx="37166">
                  <c:v>1.035232790313201</c:v>
                </c:pt>
                <c:pt idx="37167">
                  <c:v>1.8672344589309504</c:v>
                </c:pt>
                <c:pt idx="37168">
                  <c:v>0.23466590107998689</c:v>
                </c:pt>
                <c:pt idx="37169">
                  <c:v>3.0933516786390984</c:v>
                </c:pt>
                <c:pt idx="37170">
                  <c:v>10.187249997187594</c:v>
                </c:pt>
                <c:pt idx="37171">
                  <c:v>6.0272651864762983</c:v>
                </c:pt>
                <c:pt idx="37172">
                  <c:v>1.6920846954370836</c:v>
                </c:pt>
                <c:pt idx="37173">
                  <c:v>2.3804170671953835</c:v>
                </c:pt>
                <c:pt idx="37174">
                  <c:v>15.473490948988463</c:v>
                </c:pt>
                <c:pt idx="37175">
                  <c:v>24.056265570111446</c:v>
                </c:pt>
                <c:pt idx="37176">
                  <c:v>23.968679209156001</c:v>
                </c:pt>
                <c:pt idx="37177">
                  <c:v>20.421718570673239</c:v>
                </c:pt>
                <c:pt idx="37178">
                  <c:v>18.626370359214281</c:v>
                </c:pt>
                <c:pt idx="37179">
                  <c:v>20.509304931628687</c:v>
                </c:pt>
                <c:pt idx="37180">
                  <c:v>6.1148400682232324</c:v>
                </c:pt>
                <c:pt idx="37181">
                  <c:v>47.014384137019505</c:v>
                </c:pt>
                <c:pt idx="37182">
                  <c:v>47.539902302752182</c:v>
                </c:pt>
                <c:pt idx="37183">
                  <c:v>43.292250776625856</c:v>
                </c:pt>
                <c:pt idx="37184">
                  <c:v>35.0160858148895</c:v>
                </c:pt>
                <c:pt idx="37185">
                  <c:v>14.87282988432861</c:v>
                </c:pt>
                <c:pt idx="37186">
                  <c:v>10.744191348304211</c:v>
                </c:pt>
                <c:pt idx="37187">
                  <c:v>20.640627077019293</c:v>
                </c:pt>
                <c:pt idx="37188">
                  <c:v>21.822985553875256</c:v>
                </c:pt>
                <c:pt idx="37189">
                  <c:v>9.2991311846244713</c:v>
                </c:pt>
                <c:pt idx="37190">
                  <c:v>11.838943949550258</c:v>
                </c:pt>
                <c:pt idx="37191">
                  <c:v>7.7664961391978009</c:v>
                </c:pt>
                <c:pt idx="37192">
                  <c:v>0.80393144524842264</c:v>
                </c:pt>
                <c:pt idx="37193">
                  <c:v>5.8835386083663694</c:v>
                </c:pt>
                <c:pt idx="37194">
                  <c:v>14.247396687697341</c:v>
                </c:pt>
                <c:pt idx="37195">
                  <c:v>18.976715803036065</c:v>
                </c:pt>
                <c:pt idx="37196">
                  <c:v>14.947972783255784</c:v>
                </c:pt>
                <c:pt idx="37197">
                  <c:v>13.415372175454651</c:v>
                </c:pt>
                <c:pt idx="37198">
                  <c:v>9.8246149127316116</c:v>
                </c:pt>
                <c:pt idx="37199">
                  <c:v>10.656616466557278</c:v>
                </c:pt>
                <c:pt idx="37200">
                  <c:v>3.3122946226106889</c:v>
                </c:pt>
                <c:pt idx="37201">
                  <c:v>9.3990886885945564</c:v>
                </c:pt>
                <c:pt idx="37202">
                  <c:v>0.54119520600702387</c:v>
                </c:pt>
                <c:pt idx="37203">
                  <c:v>0.76014974397921253</c:v>
                </c:pt>
                <c:pt idx="37204">
                  <c:v>0.71635656350148913</c:v>
                </c:pt>
                <c:pt idx="37205">
                  <c:v>4.1443076556448668</c:v>
                </c:pt>
                <c:pt idx="37206">
                  <c:v>12.551963507136968</c:v>
                </c:pt>
                <c:pt idx="37207">
                  <c:v>2.6992474919651279</c:v>
                </c:pt>
                <c:pt idx="37208">
                  <c:v>1.5045695285328353</c:v>
                </c:pt>
                <c:pt idx="37209">
                  <c:v>2.8070154494075697E-2</c:v>
                </c:pt>
                <c:pt idx="37210">
                  <c:v>4.05672129468942</c:v>
                </c:pt>
                <c:pt idx="37211">
                  <c:v>20.258874518705483</c:v>
                </c:pt>
                <c:pt idx="37212">
                  <c:v>17.018523539609355</c:v>
                </c:pt>
                <c:pt idx="37213">
                  <c:v>13.252539602695409</c:v>
                </c:pt>
                <c:pt idx="37214">
                  <c:v>2.862050218782235</c:v>
                </c:pt>
                <c:pt idx="37215">
                  <c:v>2.3804170671953835</c:v>
                </c:pt>
                <c:pt idx="37216">
                  <c:v>0.94765802335835259</c:v>
                </c:pt>
                <c:pt idx="37217">
                  <c:v>1.8672344589309504</c:v>
                </c:pt>
                <c:pt idx="37218">
                  <c:v>1.4731302722569799</c:v>
                </c:pt>
                <c:pt idx="37219">
                  <c:v>1.0790259707909244</c:v>
                </c:pt>
                <c:pt idx="37220">
                  <c:v>0.93529950747307955</c:v>
                </c:pt>
                <c:pt idx="37221">
                  <c:v>1.4169900551024965</c:v>
                </c:pt>
                <c:pt idx="37222">
                  <c:v>7.4599668342707632</c:v>
                </c:pt>
                <c:pt idx="37223">
                  <c:v>18.494933421738544</c:v>
                </c:pt>
                <c:pt idx="37224">
                  <c:v>12.80231356560058</c:v>
                </c:pt>
                <c:pt idx="37225">
                  <c:v>6.2338610937711287</c:v>
                </c:pt>
                <c:pt idx="37226">
                  <c:v>2.2052041680546943</c:v>
                </c:pt>
                <c:pt idx="37227">
                  <c:v>3.1371448591168223</c:v>
                </c:pt>
                <c:pt idx="37228">
                  <c:v>0.46596747572893543</c:v>
                </c:pt>
                <c:pt idx="37229">
                  <c:v>1.2541873282853895</c:v>
                </c:pt>
                <c:pt idx="37230">
                  <c:v>3.1371448591168223</c:v>
                </c:pt>
                <c:pt idx="37231">
                  <c:v>2.2489939047698639</c:v>
                </c:pt>
                <c:pt idx="37232">
                  <c:v>0.97909268795080273</c:v>
                </c:pt>
                <c:pt idx="37233">
                  <c:v>0.72870360017824909</c:v>
                </c:pt>
                <c:pt idx="37234">
                  <c:v>0.29080623302655528</c:v>
                </c:pt>
                <c:pt idx="37235">
                  <c:v>5.282838514397568</c:v>
                </c:pt>
                <c:pt idx="37236">
                  <c:v>1.6044983344816368</c:v>
                </c:pt>
                <c:pt idx="37237">
                  <c:v>2.4802930687850244</c:v>
                </c:pt>
                <c:pt idx="37238">
                  <c:v>5.1952521534421212</c:v>
                </c:pt>
                <c:pt idx="37239">
                  <c:v>10.099663636232147</c:v>
                </c:pt>
                <c:pt idx="37240">
                  <c:v>9.1800653901633744</c:v>
                </c:pt>
                <c:pt idx="37241">
                  <c:v>2.5240862492627478</c:v>
                </c:pt>
                <c:pt idx="37242">
                  <c:v>1.0666675696977364</c:v>
                </c:pt>
                <c:pt idx="37243">
                  <c:v>5.1829051167653617</c:v>
                </c:pt>
                <c:pt idx="37244">
                  <c:v>20.11522370337174</c:v>
                </c:pt>
                <c:pt idx="37245">
                  <c:v>25.895464358090699</c:v>
                </c:pt>
                <c:pt idx="37246">
                  <c:v>19.15177373286183</c:v>
                </c:pt>
                <c:pt idx="37247">
                  <c:v>11.619989526370153</c:v>
                </c:pt>
                <c:pt idx="37248">
                  <c:v>6.8031265231474807</c:v>
                </c:pt>
                <c:pt idx="37249">
                  <c:v>11.094513833708971</c:v>
                </c:pt>
                <c:pt idx="37250">
                  <c:v>4.05672129468942</c:v>
                </c:pt>
                <c:pt idx="37251">
                  <c:v>35.147407960280105</c:v>
                </c:pt>
                <c:pt idx="37252">
                  <c:v>17.105995108479668</c:v>
                </c:pt>
                <c:pt idx="37253">
                  <c:v>26.827392422023454</c:v>
                </c:pt>
                <c:pt idx="37254">
                  <c:v>74.120239199155307</c:v>
                </c:pt>
                <c:pt idx="37255">
                  <c:v>44.080528025224872</c:v>
                </c:pt>
                <c:pt idx="37256">
                  <c:v>10.75650394735543</c:v>
                </c:pt>
                <c:pt idx="37257">
                  <c:v>13.371578994976929</c:v>
                </c:pt>
                <c:pt idx="37258">
                  <c:v>23.092930391686664</c:v>
                </c:pt>
                <c:pt idx="37259">
                  <c:v>23.268103113597562</c:v>
                </c:pt>
                <c:pt idx="37260">
                  <c:v>19.502119176683617</c:v>
                </c:pt>
                <c:pt idx="37261">
                  <c:v>20.815799798930186</c:v>
                </c:pt>
                <c:pt idx="37262">
                  <c:v>11.182088715455905</c:v>
                </c:pt>
                <c:pt idx="37263">
                  <c:v>6.4528040377427196</c:v>
                </c:pt>
                <c:pt idx="37264">
                  <c:v>6.8907014048944131</c:v>
                </c:pt>
                <c:pt idx="37265">
                  <c:v>14.334983048652788</c:v>
                </c:pt>
                <c:pt idx="37266">
                  <c:v>19.721142475114799</c:v>
                </c:pt>
                <c:pt idx="37267">
                  <c:v>17.969530048090999</c:v>
                </c:pt>
                <c:pt idx="37268">
                  <c:v>13.678108299903965</c:v>
                </c:pt>
                <c:pt idx="37269">
                  <c:v>9.6932468505069558</c:v>
                </c:pt>
                <c:pt idx="37270">
                  <c:v>2.7868223737120617</c:v>
                </c:pt>
                <c:pt idx="37271">
                  <c:v>3.3560878030884123</c:v>
                </c:pt>
                <c:pt idx="37272">
                  <c:v>0.76014974397921253</c:v>
                </c:pt>
                <c:pt idx="37273">
                  <c:v>4.2756757178695235</c:v>
                </c:pt>
                <c:pt idx="37274">
                  <c:v>4.1443076556448668</c:v>
                </c:pt>
                <c:pt idx="37275">
                  <c:v>3.8815600519870395</c:v>
                </c:pt>
                <c:pt idx="37276">
                  <c:v>3.7378449530856228</c:v>
                </c:pt>
                <c:pt idx="37277">
                  <c:v>8.5984976930234644</c:v>
                </c:pt>
                <c:pt idx="37278">
                  <c:v>1.198035631922393</c:v>
                </c:pt>
                <c:pt idx="37279">
                  <c:v>1.4293370917792565</c:v>
                </c:pt>
                <c:pt idx="37280">
                  <c:v>4.1005144751671425</c:v>
                </c:pt>
                <c:pt idx="37281">
                  <c:v>2.436499888307301</c:v>
                </c:pt>
                <c:pt idx="37282">
                  <c:v>5.7645175828184714</c:v>
                </c:pt>
                <c:pt idx="37283">
                  <c:v>3.7501919897623823</c:v>
                </c:pt>
                <c:pt idx="37284">
                  <c:v>1.9548208198863972</c:v>
                </c:pt>
                <c:pt idx="37285">
                  <c:v>5.4142065766222247</c:v>
                </c:pt>
                <c:pt idx="37286">
                  <c:v>5.895885645043129</c:v>
                </c:pt>
                <c:pt idx="37287">
                  <c:v>20.959565406349057</c:v>
                </c:pt>
                <c:pt idx="37288">
                  <c:v>31.293952454495845</c:v>
                </c:pt>
                <c:pt idx="37289">
                  <c:v>14.828979307808318</c:v>
                </c:pt>
                <c:pt idx="37290">
                  <c:v>10.581447165450522</c:v>
                </c:pt>
                <c:pt idx="37291">
                  <c:v>6.2900013109256125</c:v>
                </c:pt>
                <c:pt idx="37292">
                  <c:v>1.4293370917792565</c:v>
                </c:pt>
                <c:pt idx="37293">
                  <c:v>10.17492591892786</c:v>
                </c:pt>
                <c:pt idx="37294">
                  <c:v>14.115959750221608</c:v>
                </c:pt>
                <c:pt idx="37295">
                  <c:v>13.853269542606345</c:v>
                </c:pt>
                <c:pt idx="37296">
                  <c:v>6.9782877658498599</c:v>
                </c:pt>
                <c:pt idx="37297">
                  <c:v>6.6717584609228222</c:v>
                </c:pt>
                <c:pt idx="37298">
                  <c:v>9.605660489551509</c:v>
                </c:pt>
                <c:pt idx="37299">
                  <c:v>5.6645956643947786</c:v>
                </c:pt>
                <c:pt idx="37300">
                  <c:v>6.8031265231474807</c:v>
                </c:pt>
                <c:pt idx="37301">
                  <c:v>4.3509035629396964</c:v>
                </c:pt>
                <c:pt idx="37302">
                  <c:v>5.6208024839170543</c:v>
                </c:pt>
                <c:pt idx="37303">
                  <c:v>6.0149066705910252</c:v>
                </c:pt>
                <c:pt idx="37304">
                  <c:v>2.4678886360656986</c:v>
                </c:pt>
                <c:pt idx="37305">
                  <c:v>5.4456412412146751</c:v>
                </c:pt>
                <c:pt idx="37306">
                  <c:v>0.15943817080189851</c:v>
                </c:pt>
                <c:pt idx="37307">
                  <c:v>18.244617800900475</c:v>
                </c:pt>
                <c:pt idx="37308">
                  <c:v>15.485819618931604</c:v>
                </c:pt>
                <c:pt idx="37309">
                  <c:v>2.7868223737120617</c:v>
                </c:pt>
                <c:pt idx="37310">
                  <c:v>6.9344945853721365</c:v>
                </c:pt>
                <c:pt idx="37311">
                  <c:v>4.6574328678667332</c:v>
                </c:pt>
                <c:pt idx="37312">
                  <c:v>0.77249678065597249</c:v>
                </c:pt>
                <c:pt idx="37313">
                  <c:v>6.2776427950403395</c:v>
                </c:pt>
                <c:pt idx="37314">
                  <c:v>14.291132472132501</c:v>
                </c:pt>
                <c:pt idx="37315">
                  <c:v>6.0586998510687478</c:v>
                </c:pt>
                <c:pt idx="37316">
                  <c:v>1.8986760110485084</c:v>
                </c:pt>
                <c:pt idx="37317">
                  <c:v>4.876375811838324</c:v>
                </c:pt>
                <c:pt idx="37318">
                  <c:v>7.197230709821449</c:v>
                </c:pt>
                <c:pt idx="37319">
                  <c:v>4.3509035629396964</c:v>
                </c:pt>
                <c:pt idx="37320">
                  <c:v>1.8672344589309504</c:v>
                </c:pt>
                <c:pt idx="37321">
                  <c:v>6.3337830121948224</c:v>
                </c:pt>
                <c:pt idx="37322">
                  <c:v>21.6601415019075</c:v>
                </c:pt>
                <c:pt idx="37323">
                  <c:v>15.573405979887047</c:v>
                </c:pt>
                <c:pt idx="37324">
                  <c:v>9.5742614105054518</c:v>
                </c:pt>
                <c:pt idx="37325">
                  <c:v>14.960301453198923</c:v>
                </c:pt>
                <c:pt idx="37326">
                  <c:v>8.8297991528803284</c:v>
                </c:pt>
                <c:pt idx="37327">
                  <c:v>2.5117392125859879</c:v>
                </c:pt>
                <c:pt idx="37328">
                  <c:v>2.6431015352063882</c:v>
                </c:pt>
                <c:pt idx="37329">
                  <c:v>1.5723025983647637E-2</c:v>
                </c:pt>
                <c:pt idx="37330">
                  <c:v>3.2561567012979085</c:v>
                </c:pt>
                <c:pt idx="37331">
                  <c:v>9.2991311846244713</c:v>
                </c:pt>
                <c:pt idx="37332">
                  <c:v>8.3795547490518754</c:v>
                </c:pt>
                <c:pt idx="37333">
                  <c:v>5.533227602170121</c:v>
                </c:pt>
                <c:pt idx="37334">
                  <c:v>0.20323135127962177</c:v>
                </c:pt>
                <c:pt idx="37335">
                  <c:v>0.42217429525121219</c:v>
                </c:pt>
                <c:pt idx="37336">
                  <c:v>4.5260533264335638</c:v>
                </c:pt>
                <c:pt idx="37337">
                  <c:v>2.9058399554974046</c:v>
                </c:pt>
                <c:pt idx="37338">
                  <c:v>5.1391119362876374</c:v>
                </c:pt>
                <c:pt idx="37339">
                  <c:v>0.46596747572893543</c:v>
                </c:pt>
                <c:pt idx="37340">
                  <c:v>8.0292322636471134</c:v>
                </c:pt>
                <c:pt idx="37341">
                  <c:v>10.131144217658651</c:v>
                </c:pt>
                <c:pt idx="37342">
                  <c:v>12.714738683853643</c:v>
                </c:pt>
                <c:pt idx="37343">
                  <c:v>8.8612338174727778</c:v>
                </c:pt>
                <c:pt idx="37344">
                  <c:v>3.0809989023580822</c:v>
                </c:pt>
                <c:pt idx="37345">
                  <c:v>5.9504715773649297E-2</c:v>
                </c:pt>
                <c:pt idx="37346">
                  <c:v>0.32225226203543356</c:v>
                </c:pt>
                <c:pt idx="37347">
                  <c:v>1.7358663967062937</c:v>
                </c:pt>
                <c:pt idx="37348">
                  <c:v>6.4651625536279917</c:v>
                </c:pt>
                <c:pt idx="37349">
                  <c:v>5.1514704521729113</c:v>
                </c:pt>
                <c:pt idx="37350">
                  <c:v>1.9862554844788474</c:v>
                </c:pt>
                <c:pt idx="37351">
                  <c:v>2.6116611310096816</c:v>
                </c:pt>
                <c:pt idx="37352">
                  <c:v>0.89151780620386945</c:v>
                </c:pt>
                <c:pt idx="37353">
                  <c:v>7.3847389892005904</c:v>
                </c:pt>
                <c:pt idx="37354">
                  <c:v>7.2533709269759346</c:v>
                </c:pt>
                <c:pt idx="37355">
                  <c:v>4.6574328678667332</c:v>
                </c:pt>
                <c:pt idx="37356">
                  <c:v>10.656616466557278</c:v>
                </c:pt>
                <c:pt idx="37357">
                  <c:v>12.714738683853643</c:v>
                </c:pt>
                <c:pt idx="37358">
                  <c:v>5.3142731789900175</c:v>
                </c:pt>
                <c:pt idx="37359">
                  <c:v>24.156180601010032</c:v>
                </c:pt>
                <c:pt idx="37360">
                  <c:v>19.164217194890099</c:v>
                </c:pt>
                <c:pt idx="37361">
                  <c:v>14.697657162417713</c:v>
                </c:pt>
                <c:pt idx="37362">
                  <c:v>7.516107051425247</c:v>
                </c:pt>
                <c:pt idx="37363">
                  <c:v>19.295539340280705</c:v>
                </c:pt>
                <c:pt idx="37364">
                  <c:v>34.096486420899872</c:v>
                </c:pt>
                <c:pt idx="37365">
                  <c:v>4.8449411472458737</c:v>
                </c:pt>
                <c:pt idx="37366">
                  <c:v>10.831777709259658</c:v>
                </c:pt>
                <c:pt idx="37367">
                  <c:v>18.670106143649438</c:v>
                </c:pt>
                <c:pt idx="37368">
                  <c:v>27.209144980337264</c:v>
                </c:pt>
                <c:pt idx="37369">
                  <c:v>16.086595475676589</c:v>
                </c:pt>
                <c:pt idx="37370">
                  <c:v>18.144702770001892</c:v>
                </c:pt>
                <c:pt idx="37371">
                  <c:v>22.348503719607933</c:v>
                </c:pt>
                <c:pt idx="37372">
                  <c:v>17.225103376012267</c:v>
                </c:pt>
                <c:pt idx="37373">
                  <c:v>8.8174521162035688</c:v>
                </c:pt>
                <c:pt idx="37374">
                  <c:v>0.24702453175734512</c:v>
                </c:pt>
                <c:pt idx="37375">
                  <c:v>5.9834720059985749</c:v>
                </c:pt>
                <c:pt idx="37376">
                  <c:v>0.97909268795080273</c:v>
                </c:pt>
                <c:pt idx="37377">
                  <c:v>7.0782108321944053</c:v>
                </c:pt>
                <c:pt idx="37378">
                  <c:v>4.1880893569140767</c:v>
                </c:pt>
                <c:pt idx="37379">
                  <c:v>4.701214569135943</c:v>
                </c:pt>
                <c:pt idx="37380">
                  <c:v>0.50976065620665878</c:v>
                </c:pt>
                <c:pt idx="37381">
                  <c:v>18.901458112023757</c:v>
                </c:pt>
                <c:pt idx="37382">
                  <c:v>6.3775761926725458</c:v>
                </c:pt>
                <c:pt idx="37383">
                  <c:v>8.4671296307988086</c:v>
                </c:pt>
                <c:pt idx="37384">
                  <c:v>5.0077438740629807</c:v>
                </c:pt>
                <c:pt idx="37385">
                  <c:v>9.0049603955827084</c:v>
                </c:pt>
                <c:pt idx="37386">
                  <c:v>8.4356949662063592</c:v>
                </c:pt>
                <c:pt idx="37387">
                  <c:v>5.3704133961445013</c:v>
                </c:pt>
                <c:pt idx="37388">
                  <c:v>2.7868223737120617</c:v>
                </c:pt>
                <c:pt idx="37389">
                  <c:v>3.0057653176836516</c:v>
                </c:pt>
                <c:pt idx="37390">
                  <c:v>8.3357615685741511</c:v>
                </c:pt>
                <c:pt idx="37391">
                  <c:v>5.6645956643947786</c:v>
                </c:pt>
                <c:pt idx="37392">
                  <c:v>8.9050269979505021</c:v>
                </c:pt>
                <c:pt idx="37393">
                  <c:v>5.4456412412146751</c:v>
                </c:pt>
                <c:pt idx="37394">
                  <c:v>4.876375811838324</c:v>
                </c:pt>
                <c:pt idx="37395">
                  <c:v>3.3437361747282472</c:v>
                </c:pt>
                <c:pt idx="37396">
                  <c:v>27.878313961403684</c:v>
                </c:pt>
                <c:pt idx="37397">
                  <c:v>38.30028737050592</c:v>
                </c:pt>
                <c:pt idx="37398">
                  <c:v>5.2390453339198446</c:v>
                </c:pt>
                <c:pt idx="37399">
                  <c:v>6.102493031546472</c:v>
                </c:pt>
                <c:pt idx="37400">
                  <c:v>16.349239766457799</c:v>
                </c:pt>
                <c:pt idx="37401">
                  <c:v>12.495784260673542</c:v>
                </c:pt>
                <c:pt idx="37402">
                  <c:v>1.6359375907574925</c:v>
                </c:pt>
                <c:pt idx="37403">
                  <c:v>0.84772462572614615</c:v>
                </c:pt>
                <c:pt idx="37404">
                  <c:v>7.8102893196755243</c:v>
                </c:pt>
                <c:pt idx="37405">
                  <c:v>11.138307014186694</c:v>
                </c:pt>
                <c:pt idx="37406">
                  <c:v>10.831777709259658</c:v>
                </c:pt>
                <c:pt idx="37407">
                  <c:v>5.4018480607369508</c:v>
                </c:pt>
                <c:pt idx="37408">
                  <c:v>3.5750422262685162</c:v>
                </c:pt>
                <c:pt idx="37409">
                  <c:v>2.8743972554589949</c:v>
                </c:pt>
                <c:pt idx="37410">
                  <c:v>3.1247886390732513</c:v>
                </c:pt>
                <c:pt idx="37411">
                  <c:v>5.7083773656639885</c:v>
                </c:pt>
                <c:pt idx="37412">
                  <c:v>9.8370193454509387</c:v>
                </c:pt>
                <c:pt idx="37413">
                  <c:v>14.478633863986531</c:v>
                </c:pt>
                <c:pt idx="37414">
                  <c:v>5.7645175828184714</c:v>
                </c:pt>
                <c:pt idx="37415">
                  <c:v>2.4678886360656986</c:v>
                </c:pt>
                <c:pt idx="37416">
                  <c:v>0.64112871843131558</c:v>
                </c:pt>
                <c:pt idx="37417">
                  <c:v>10.318686934663331</c:v>
                </c:pt>
                <c:pt idx="37418">
                  <c:v>9.9244909143212539</c:v>
                </c:pt>
                <c:pt idx="37419">
                  <c:v>4.05672129468942</c:v>
                </c:pt>
                <c:pt idx="37420">
                  <c:v>1.3732003183873274</c:v>
                </c:pt>
                <c:pt idx="37421">
                  <c:v>1.2541873282853895</c:v>
                </c:pt>
                <c:pt idx="37422">
                  <c:v>0.32225226203543356</c:v>
                </c:pt>
                <c:pt idx="37423">
                  <c:v>1.5723025983647637E-2</c:v>
                </c:pt>
                <c:pt idx="37424">
                  <c:v>3.7378449530856228</c:v>
                </c:pt>
                <c:pt idx="37425">
                  <c:v>6.102493031546472</c:v>
                </c:pt>
                <c:pt idx="37426">
                  <c:v>4.0881559592818695</c:v>
                </c:pt>
                <c:pt idx="37427">
                  <c:v>4.0005810775349362</c:v>
                </c:pt>
                <c:pt idx="37428">
                  <c:v>5.7959637266194344</c:v>
                </c:pt>
                <c:pt idx="37429">
                  <c:v>9.5180856078045757</c:v>
                </c:pt>
                <c:pt idx="37430">
                  <c:v>10.831777709259658</c:v>
                </c:pt>
                <c:pt idx="37431">
                  <c:v>11.444836319113731</c:v>
                </c:pt>
                <c:pt idx="37432">
                  <c:v>5.8397454278886451</c:v>
                </c:pt>
                <c:pt idx="37433">
                  <c:v>2.0738349579091859</c:v>
                </c:pt>
                <c:pt idx="37434">
                  <c:v>5.6208024839170543</c:v>
                </c:pt>
                <c:pt idx="37435">
                  <c:v>2.2489939047698639</c:v>
                </c:pt>
                <c:pt idx="37436">
                  <c:v>2.3927181870380907</c:v>
                </c:pt>
                <c:pt idx="37437">
                  <c:v>2.1614144313395247</c:v>
                </c:pt>
                <c:pt idx="37438">
                  <c:v>3.2999464380130772</c:v>
                </c:pt>
                <c:pt idx="37439">
                  <c:v>0.10329789625137262</c:v>
                </c:pt>
                <c:pt idx="37440">
                  <c:v>4.05672129468942</c:v>
                </c:pt>
                <c:pt idx="37441">
                  <c:v>16.230246291010335</c:v>
                </c:pt>
                <c:pt idx="37442">
                  <c:v>12.026445341404289</c:v>
                </c:pt>
                <c:pt idx="37443">
                  <c:v>7.1220028647512752</c:v>
                </c:pt>
                <c:pt idx="37444">
                  <c:v>10.844090308310879</c:v>
                </c:pt>
                <c:pt idx="37445">
                  <c:v>2.5240862492627478</c:v>
                </c:pt>
                <c:pt idx="37446">
                  <c:v>2.5993117984912186</c:v>
                </c:pt>
                <c:pt idx="37447">
                  <c:v>4.701214569135943</c:v>
                </c:pt>
                <c:pt idx="37448">
                  <c:v>9.9997761554339935</c:v>
                </c:pt>
                <c:pt idx="37449">
                  <c:v>11.7075758873256</c:v>
                </c:pt>
                <c:pt idx="37450">
                  <c:v>7.6351280769731442</c:v>
                </c:pt>
                <c:pt idx="37451">
                  <c:v>8.8174521162035688</c:v>
                </c:pt>
                <c:pt idx="37452">
                  <c:v>7.9977987469755156</c:v>
                </c:pt>
                <c:pt idx="37453">
                  <c:v>18.244617800900475</c:v>
                </c:pt>
                <c:pt idx="37454">
                  <c:v>18.813871751068316</c:v>
                </c:pt>
                <c:pt idx="37455">
                  <c:v>19.821057506013386</c:v>
                </c:pt>
                <c:pt idx="37456">
                  <c:v>4.3632505996164559</c:v>
                </c:pt>
                <c:pt idx="37457">
                  <c:v>1.0228858684285262</c:v>
                </c:pt>
                <c:pt idx="37458">
                  <c:v>1.1228076720601343</c:v>
                </c:pt>
                <c:pt idx="37459">
                  <c:v>7.4599668342707632</c:v>
                </c:pt>
                <c:pt idx="37460">
                  <c:v>25.501383129833748</c:v>
                </c:pt>
                <c:pt idx="37461">
                  <c:v>29.617597718484351</c:v>
                </c:pt>
                <c:pt idx="37462">
                  <c:v>20.640627077019293</c:v>
                </c:pt>
                <c:pt idx="37463">
                  <c:v>10.919352591006591</c:v>
                </c:pt>
                <c:pt idx="37464">
                  <c:v>6.6279652804450997</c:v>
                </c:pt>
                <c:pt idx="37465">
                  <c:v>5.533227602170121</c:v>
                </c:pt>
                <c:pt idx="37466">
                  <c:v>2.7744707453518962</c:v>
                </c:pt>
                <c:pt idx="37467">
                  <c:v>2.5240862492627478</c:v>
                </c:pt>
                <c:pt idx="37468">
                  <c:v>14.391047503031086</c:v>
                </c:pt>
                <c:pt idx="37469">
                  <c:v>31.994528550054284</c:v>
                </c:pt>
                <c:pt idx="37470">
                  <c:v>21.397497211126289</c:v>
                </c:pt>
                <c:pt idx="37471">
                  <c:v>1.2856208449569886</c:v>
                </c:pt>
                <c:pt idx="37472">
                  <c:v>5.6645956643947786</c:v>
                </c:pt>
                <c:pt idx="37473">
                  <c:v>4.6136396873890106</c:v>
                </c:pt>
                <c:pt idx="37474">
                  <c:v>4.0443742580126596</c:v>
                </c:pt>
                <c:pt idx="37475">
                  <c:v>7.5037600147484866</c:v>
                </c:pt>
                <c:pt idx="37476">
                  <c:v>3.431315648158586</c:v>
                </c:pt>
                <c:pt idx="37477">
                  <c:v>4.1005144751671425</c:v>
                </c:pt>
                <c:pt idx="37478">
                  <c:v>6.7716803793465159</c:v>
                </c:pt>
                <c:pt idx="37479">
                  <c:v>5.8521039437739191</c:v>
                </c:pt>
                <c:pt idx="37480">
                  <c:v>0.59733553795359229</c:v>
                </c:pt>
                <c:pt idx="37481">
                  <c:v>1.0228858684285262</c:v>
                </c:pt>
                <c:pt idx="37482">
                  <c:v>0.20323135127962177</c:v>
                </c:pt>
                <c:pt idx="37483">
                  <c:v>0.58498838648474727</c:v>
                </c:pt>
                <c:pt idx="37484">
                  <c:v>3.049558498161375</c:v>
                </c:pt>
                <c:pt idx="37485">
                  <c:v>1.9548208198863972</c:v>
                </c:pt>
                <c:pt idx="37486">
                  <c:v>0.89151780620386945</c:v>
                </c:pt>
                <c:pt idx="37487">
                  <c:v>6.2776427950403395</c:v>
                </c:pt>
                <c:pt idx="37488">
                  <c:v>10.262512279883307</c:v>
                </c:pt>
                <c:pt idx="37489">
                  <c:v>10.744191348304211</c:v>
                </c:pt>
                <c:pt idx="37490">
                  <c:v>5.1391119362876374</c:v>
                </c:pt>
                <c:pt idx="37491">
                  <c:v>1.0228858684285262</c:v>
                </c:pt>
                <c:pt idx="37492">
                  <c:v>3.1809265603860317</c:v>
                </c:pt>
                <c:pt idx="37493">
                  <c:v>7.9977987469755156</c:v>
                </c:pt>
                <c:pt idx="37494">
                  <c:v>7.4723253501560363</c:v>
                </c:pt>
                <c:pt idx="37495">
                  <c:v>0.81628996113369579</c:v>
                </c:pt>
                <c:pt idx="37496">
                  <c:v>5.7083773656639885</c:v>
                </c:pt>
                <c:pt idx="37497">
                  <c:v>5.8397454278886451</c:v>
                </c:pt>
                <c:pt idx="37498">
                  <c:v>2.5993117984912186</c:v>
                </c:pt>
                <c:pt idx="37499">
                  <c:v>3.0372091656429125</c:v>
                </c:pt>
                <c:pt idx="37500">
                  <c:v>1.6797273274726614</c:v>
                </c:pt>
                <c:pt idx="37501">
                  <c:v>2.2927836414850331</c:v>
                </c:pt>
                <c:pt idx="37502">
                  <c:v>0.23466590107998689</c:v>
                </c:pt>
                <c:pt idx="37503">
                  <c:v>1.9548208198863972</c:v>
                </c:pt>
                <c:pt idx="37504">
                  <c:v>5.4579997570999472</c:v>
                </c:pt>
                <c:pt idx="37505">
                  <c:v>15.266911112585552</c:v>
                </c:pt>
                <c:pt idx="37506">
                  <c:v>9.5304108339851599</c:v>
                </c:pt>
                <c:pt idx="37507">
                  <c:v>4.3946852642089071</c:v>
                </c:pt>
                <c:pt idx="37508">
                  <c:v>4.4384784446866306</c:v>
                </c:pt>
                <c:pt idx="37509">
                  <c:v>4.876375811838324</c:v>
                </c:pt>
                <c:pt idx="37510">
                  <c:v>13.809476362128622</c:v>
                </c:pt>
                <c:pt idx="37511">
                  <c:v>13.108842870527615</c:v>
                </c:pt>
                <c:pt idx="37512">
                  <c:v>16.305503982022643</c:v>
                </c:pt>
                <c:pt idx="37513">
                  <c:v>8.0730254441248377</c:v>
                </c:pt>
                <c:pt idx="37514">
                  <c:v>12.114031702359734</c:v>
                </c:pt>
                <c:pt idx="37515">
                  <c:v>21.178473912695111</c:v>
                </c:pt>
                <c:pt idx="37516">
                  <c:v>9.2239159666836628</c:v>
                </c:pt>
                <c:pt idx="37517">
                  <c:v>1.3417622100323232</c:v>
                </c:pt>
                <c:pt idx="37518">
                  <c:v>0.58498838648474727</c:v>
                </c:pt>
                <c:pt idx="37519">
                  <c:v>0.19087272060226354</c:v>
                </c:pt>
                <c:pt idx="37520">
                  <c:v>3.2999464380130772</c:v>
                </c:pt>
                <c:pt idx="37521">
                  <c:v>1.9424657477636782</c:v>
                </c:pt>
                <c:pt idx="37522">
                  <c:v>1.5483592652480049</c:v>
                </c:pt>
                <c:pt idx="37523">
                  <c:v>2.6868912719215579</c:v>
                </c:pt>
                <c:pt idx="37524">
                  <c:v>1.4607797918176659</c:v>
                </c:pt>
                <c:pt idx="37525">
                  <c:v>2.9181904359367183</c:v>
                </c:pt>
                <c:pt idx="37526">
                  <c:v>0.11564499032417513</c:v>
                </c:pt>
                <c:pt idx="37527">
                  <c:v>3.9130061957880025</c:v>
                </c:pt>
                <c:pt idx="37528">
                  <c:v>4.701214569135943</c:v>
                </c:pt>
                <c:pt idx="37529">
                  <c:v>4.0005810775349362</c:v>
                </c:pt>
                <c:pt idx="37530">
                  <c:v>5.8835386083663694</c:v>
                </c:pt>
                <c:pt idx="37531">
                  <c:v>4.4384784446866306</c:v>
                </c:pt>
                <c:pt idx="37532">
                  <c:v>0.11564499032417513</c:v>
                </c:pt>
                <c:pt idx="37533">
                  <c:v>13.77805776842809</c:v>
                </c:pt>
                <c:pt idx="37534">
                  <c:v>19.120366618369811</c:v>
                </c:pt>
                <c:pt idx="37535">
                  <c:v>11.851272619493395</c:v>
                </c:pt>
                <c:pt idx="37536">
                  <c:v>2.4802930687850244</c:v>
                </c:pt>
                <c:pt idx="37537">
                  <c:v>1.9424657477636782</c:v>
                </c:pt>
                <c:pt idx="37538">
                  <c:v>1.1104607501754598</c:v>
                </c:pt>
                <c:pt idx="37539">
                  <c:v>3.5626848583040935</c:v>
                </c:pt>
                <c:pt idx="37540">
                  <c:v>7.1534375293437273</c:v>
                </c:pt>
                <c:pt idx="37541">
                  <c:v>5.2704799985122941</c:v>
                </c:pt>
                <c:pt idx="37542">
                  <c:v>4.701214569135943</c:v>
                </c:pt>
                <c:pt idx="37543">
                  <c:v>4.7888009300913907</c:v>
                </c:pt>
                <c:pt idx="37544">
                  <c:v>3.8815600519870395</c:v>
                </c:pt>
                <c:pt idx="37545">
                  <c:v>4.3946852642089071</c:v>
                </c:pt>
                <c:pt idx="37546">
                  <c:v>5.0077438740629807</c:v>
                </c:pt>
                <c:pt idx="37547">
                  <c:v>3.1685783757884209</c:v>
                </c:pt>
                <c:pt idx="37548">
                  <c:v>1.9862554844788474</c:v>
                </c:pt>
                <c:pt idx="37549">
                  <c:v>3.6502700713386891</c:v>
                </c:pt>
                <c:pt idx="37550">
                  <c:v>5.1391119362876374</c:v>
                </c:pt>
                <c:pt idx="37551">
                  <c:v>1.6920846954370836</c:v>
                </c:pt>
                <c:pt idx="37552">
                  <c:v>15.748578701797944</c:v>
                </c:pt>
                <c:pt idx="37553">
                  <c:v>6.2024149499701657</c:v>
                </c:pt>
                <c:pt idx="37554">
                  <c:v>1.5723025983647637E-2</c:v>
                </c:pt>
                <c:pt idx="37555">
                  <c:v>4.1319491397595938</c:v>
                </c:pt>
                <c:pt idx="37556">
                  <c:v>10.656616466557278</c:v>
                </c:pt>
                <c:pt idx="37557">
                  <c:v>9.3429243651021974</c:v>
                </c:pt>
                <c:pt idx="37558">
                  <c:v>7.6351280769731442</c:v>
                </c:pt>
                <c:pt idx="37559">
                  <c:v>3.0372091656429125</c:v>
                </c:pt>
                <c:pt idx="37560">
                  <c:v>7.1863334971799017E-2</c:v>
                </c:pt>
                <c:pt idx="37561">
                  <c:v>1.5607051540039136</c:v>
                </c:pt>
                <c:pt idx="37562">
                  <c:v>4.4070437800941802</c:v>
                </c:pt>
                <c:pt idx="37563">
                  <c:v>4.7450077496136673</c:v>
                </c:pt>
                <c:pt idx="37564">
                  <c:v>5.8835386083663694</c:v>
                </c:pt>
                <c:pt idx="37565">
                  <c:v>4.3509035629396964</c:v>
                </c:pt>
                <c:pt idx="37566">
                  <c:v>4.8325826313606006</c:v>
                </c:pt>
                <c:pt idx="37567">
                  <c:v>12.539577441151263</c:v>
                </c:pt>
                <c:pt idx="37568">
                  <c:v>3.1685783757884209</c:v>
                </c:pt>
                <c:pt idx="37569">
                  <c:v>17.981858718034136</c:v>
                </c:pt>
                <c:pt idx="37570">
                  <c:v>22.49215453494168</c:v>
                </c:pt>
                <c:pt idx="37571">
                  <c:v>7.7350626225262022</c:v>
                </c:pt>
                <c:pt idx="37572">
                  <c:v>0.33459941350427863</c:v>
                </c:pt>
                <c:pt idx="37573">
                  <c:v>5.8397454278886451</c:v>
                </c:pt>
                <c:pt idx="37574">
                  <c:v>14.259725357640479</c:v>
                </c:pt>
                <c:pt idx="37575">
                  <c:v>33.176887026910244</c:v>
                </c:pt>
                <c:pt idx="37576">
                  <c:v>12.727136229047861</c:v>
                </c:pt>
                <c:pt idx="37577">
                  <c:v>5.6645956643947786</c:v>
                </c:pt>
                <c:pt idx="37578">
                  <c:v>6.7155401621920321</c:v>
                </c:pt>
                <c:pt idx="37579">
                  <c:v>8.729865755248122</c:v>
                </c:pt>
                <c:pt idx="37580">
                  <c:v>13.765694660859412</c:v>
                </c:pt>
                <c:pt idx="37581">
                  <c:v>13.984637604831002</c:v>
                </c:pt>
                <c:pt idx="37582">
                  <c:v>16.217917621067194</c:v>
                </c:pt>
                <c:pt idx="37583">
                  <c:v>15.385904588033018</c:v>
                </c:pt>
                <c:pt idx="37584">
                  <c:v>12.145473254477293</c:v>
                </c:pt>
                <c:pt idx="37585">
                  <c:v>8.5109228112765312</c:v>
                </c:pt>
                <c:pt idx="37586">
                  <c:v>5.0638840912174636</c:v>
                </c:pt>
                <c:pt idx="37587">
                  <c:v>14.172138996685032</c:v>
                </c:pt>
                <c:pt idx="37588">
                  <c:v>10.012077275276701</c:v>
                </c:pt>
                <c:pt idx="37589">
                  <c:v>10.493859656574223</c:v>
                </c:pt>
                <c:pt idx="37590">
                  <c:v>1.9548208198863972</c:v>
                </c:pt>
                <c:pt idx="37591">
                  <c:v>2.7430291932343382</c:v>
                </c:pt>
                <c:pt idx="37592">
                  <c:v>0.99143960983547785</c:v>
                </c:pt>
                <c:pt idx="37593">
                  <c:v>1.3417622100323232</c:v>
                </c:pt>
                <c:pt idx="37594">
                  <c:v>6.158633248700955</c:v>
                </c:pt>
                <c:pt idx="37595">
                  <c:v>0.33459941350427863</c:v>
                </c:pt>
                <c:pt idx="37596">
                  <c:v>4.1319491397595938</c:v>
                </c:pt>
                <c:pt idx="37597">
                  <c:v>2.7744707453518962</c:v>
                </c:pt>
                <c:pt idx="37598">
                  <c:v>3.431315648158586</c:v>
                </c:pt>
                <c:pt idx="37599">
                  <c:v>12.539577441151263</c:v>
                </c:pt>
                <c:pt idx="37600">
                  <c:v>10.131144217658651</c:v>
                </c:pt>
                <c:pt idx="37601">
                  <c:v>7.4599668342707632</c:v>
                </c:pt>
                <c:pt idx="37602">
                  <c:v>10.35008716163024</c:v>
                </c:pt>
                <c:pt idx="37603">
                  <c:v>12.101680073999569</c:v>
                </c:pt>
                <c:pt idx="37604">
                  <c:v>4.3946852642089071</c:v>
                </c:pt>
                <c:pt idx="37605">
                  <c:v>5.0077438740629807</c:v>
                </c:pt>
                <c:pt idx="37606">
                  <c:v>4.6574328678667332</c:v>
                </c:pt>
                <c:pt idx="37607">
                  <c:v>4.6574328678667332</c:v>
                </c:pt>
                <c:pt idx="37608">
                  <c:v>7.8226363563522829</c:v>
                </c:pt>
                <c:pt idx="37609">
                  <c:v>18.419790522811368</c:v>
                </c:pt>
                <c:pt idx="37610">
                  <c:v>15.617256556407339</c:v>
                </c:pt>
                <c:pt idx="37611">
                  <c:v>5.107677271695187</c:v>
                </c:pt>
                <c:pt idx="37612">
                  <c:v>3.5626848583040935</c:v>
                </c:pt>
                <c:pt idx="37613">
                  <c:v>4.9639506935852582</c:v>
                </c:pt>
                <c:pt idx="37614">
                  <c:v>2.2927836414850331</c:v>
                </c:pt>
                <c:pt idx="37615">
                  <c:v>3.3122946226106889</c:v>
                </c:pt>
                <c:pt idx="37616">
                  <c:v>1.1542539306531829</c:v>
                </c:pt>
                <c:pt idx="37617">
                  <c:v>9.6179960470197567</c:v>
                </c:pt>
                <c:pt idx="37618">
                  <c:v>16.230246291010335</c:v>
                </c:pt>
                <c:pt idx="37619">
                  <c:v>16.055073569099441</c:v>
                </c:pt>
                <c:pt idx="37620">
                  <c:v>6.9030599207796861</c:v>
                </c:pt>
                <c:pt idx="37621">
                  <c:v>16.098924145619726</c:v>
                </c:pt>
                <c:pt idx="37622">
                  <c:v>13.865644129383536</c:v>
                </c:pt>
                <c:pt idx="37623">
                  <c:v>5.895885645043129</c:v>
                </c:pt>
                <c:pt idx="37624">
                  <c:v>4.4070437800941802</c:v>
                </c:pt>
                <c:pt idx="37625">
                  <c:v>3.9567878970572132</c:v>
                </c:pt>
                <c:pt idx="37626">
                  <c:v>10.744191348304211</c:v>
                </c:pt>
                <c:pt idx="37627">
                  <c:v>13.897062723084069</c:v>
                </c:pt>
                <c:pt idx="37628">
                  <c:v>11.970312011774913</c:v>
                </c:pt>
                <c:pt idx="37629">
                  <c:v>14.597742131519128</c:v>
                </c:pt>
                <c:pt idx="37630">
                  <c:v>13.284004113229994</c:v>
                </c:pt>
                <c:pt idx="37631">
                  <c:v>7.5037600147484866</c:v>
                </c:pt>
                <c:pt idx="37632">
                  <c:v>5.3580663594677409</c:v>
                </c:pt>
                <c:pt idx="37633">
                  <c:v>7.1096558280745166</c:v>
                </c:pt>
                <c:pt idx="37634">
                  <c:v>9.2991311846244713</c:v>
                </c:pt>
                <c:pt idx="37635">
                  <c:v>4.5698465069112872</c:v>
                </c:pt>
                <c:pt idx="37636">
                  <c:v>2.862050218782235</c:v>
                </c:pt>
                <c:pt idx="37637">
                  <c:v>3.6064768908609657</c:v>
                </c:pt>
                <c:pt idx="37638">
                  <c:v>2.3804170671953835</c:v>
                </c:pt>
                <c:pt idx="37639">
                  <c:v>0.71635656350148913</c:v>
                </c:pt>
                <c:pt idx="37640">
                  <c:v>3.049558498161375</c:v>
                </c:pt>
                <c:pt idx="37641">
                  <c:v>0.80393144524842264</c:v>
                </c:pt>
                <c:pt idx="37642">
                  <c:v>2.4241528516305415</c:v>
                </c:pt>
                <c:pt idx="37643">
                  <c:v>1.8548862743333394</c:v>
                </c:pt>
                <c:pt idx="37644">
                  <c:v>1.7796595771840169</c:v>
                </c:pt>
                <c:pt idx="37645">
                  <c:v>3.387525911443416</c:v>
                </c:pt>
                <c:pt idx="37646">
                  <c:v>5.2704799985122941</c:v>
                </c:pt>
                <c:pt idx="37647">
                  <c:v>0.77249678065597249</c:v>
                </c:pt>
                <c:pt idx="37648">
                  <c:v>15.04788781415437</c:v>
                </c:pt>
                <c:pt idx="37649">
                  <c:v>19.032780257414363</c:v>
                </c:pt>
                <c:pt idx="37650">
                  <c:v>12.420526569661233</c:v>
                </c:pt>
                <c:pt idx="37651">
                  <c:v>8.7860174516111194</c:v>
                </c:pt>
                <c:pt idx="37652">
                  <c:v>9.3115011797182596</c:v>
                </c:pt>
                <c:pt idx="37653">
                  <c:v>1.2418288124001164</c:v>
                </c:pt>
                <c:pt idx="37654">
                  <c:v>2.9619836164144417</c:v>
                </c:pt>
                <c:pt idx="37655">
                  <c:v>5.8083107632961948</c:v>
                </c:pt>
                <c:pt idx="37656">
                  <c:v>2.8182604820670658</c:v>
                </c:pt>
                <c:pt idx="37657">
                  <c:v>11.488621464145496</c:v>
                </c:pt>
                <c:pt idx="37658">
                  <c:v>10.831777709259658</c:v>
                </c:pt>
                <c:pt idx="37659">
                  <c:v>15.60481309437907</c:v>
                </c:pt>
                <c:pt idx="37660">
                  <c:v>6.2776427950403395</c:v>
                </c:pt>
                <c:pt idx="37661">
                  <c:v>8.1291668092001714</c:v>
                </c:pt>
                <c:pt idx="37662">
                  <c:v>1.0790259707909244</c:v>
                </c:pt>
                <c:pt idx="37663">
                  <c:v>15.60481309437907</c:v>
                </c:pt>
                <c:pt idx="37664">
                  <c:v>10.087351037180927</c:v>
                </c:pt>
                <c:pt idx="37665">
                  <c:v>4.05672129468942</c:v>
                </c:pt>
                <c:pt idx="37666">
                  <c:v>12.508112930616678</c:v>
                </c:pt>
                <c:pt idx="37667">
                  <c:v>6.071046887745509</c:v>
                </c:pt>
                <c:pt idx="37668">
                  <c:v>7.7350626225262022</c:v>
                </c:pt>
                <c:pt idx="37669">
                  <c:v>11.106849391177217</c:v>
                </c:pt>
                <c:pt idx="37670">
                  <c:v>3.049558498161375</c:v>
                </c:pt>
                <c:pt idx="37671">
                  <c:v>0.94765802335835259</c:v>
                </c:pt>
                <c:pt idx="37672">
                  <c:v>9.7808217322538908</c:v>
                </c:pt>
                <c:pt idx="37673">
                  <c:v>21.16614524275197</c:v>
                </c:pt>
                <c:pt idx="37674">
                  <c:v>13.459165355932376</c:v>
                </c:pt>
                <c:pt idx="37675">
                  <c:v>4.3946852642089071</c:v>
                </c:pt>
                <c:pt idx="37676">
                  <c:v>2.2489939047698639</c:v>
                </c:pt>
                <c:pt idx="37677">
                  <c:v>6.1148400682232324</c:v>
                </c:pt>
                <c:pt idx="37678">
                  <c:v>0.76014974397921253</c:v>
                </c:pt>
                <c:pt idx="37679">
                  <c:v>16.217917621067194</c:v>
                </c:pt>
                <c:pt idx="37680">
                  <c:v>16.743435786799875</c:v>
                </c:pt>
                <c:pt idx="37681">
                  <c:v>8.0292322636471134</c:v>
                </c:pt>
                <c:pt idx="37682">
                  <c:v>6.9468427699697477</c:v>
                </c:pt>
                <c:pt idx="37683">
                  <c:v>9.2676506031979695</c:v>
                </c:pt>
                <c:pt idx="37684">
                  <c:v>18.59484845263713</c:v>
                </c:pt>
                <c:pt idx="37685">
                  <c:v>36.023156777749435</c:v>
                </c:pt>
                <c:pt idx="37686">
                  <c:v>34.972235238369208</c:v>
                </c:pt>
                <c:pt idx="37687">
                  <c:v>44.430873469046659</c:v>
                </c:pt>
                <c:pt idx="37688">
                  <c:v>22.185659667640181</c:v>
                </c:pt>
                <c:pt idx="37689">
                  <c:v>8.7736589357258445</c:v>
                </c:pt>
                <c:pt idx="37690">
                  <c:v>19.852464620505401</c:v>
                </c:pt>
                <c:pt idx="37691">
                  <c:v>24.319024652977788</c:v>
                </c:pt>
                <c:pt idx="37692">
                  <c:v>18.670106143649438</c:v>
                </c:pt>
                <c:pt idx="37693">
                  <c:v>15.035559144211231</c:v>
                </c:pt>
                <c:pt idx="37694">
                  <c:v>9.8246149127316116</c:v>
                </c:pt>
                <c:pt idx="37695">
                  <c:v>10.919352591006591</c:v>
                </c:pt>
                <c:pt idx="37696">
                  <c:v>17.662920388704368</c:v>
                </c:pt>
                <c:pt idx="37697">
                  <c:v>16.918493716625637</c:v>
                </c:pt>
                <c:pt idx="37698">
                  <c:v>10.437673522585687</c:v>
                </c:pt>
                <c:pt idx="37699">
                  <c:v>4.876375811838324</c:v>
                </c:pt>
                <c:pt idx="37700">
                  <c:v>10.087351037180927</c:v>
                </c:pt>
                <c:pt idx="37701">
                  <c:v>14.991823359776074</c:v>
                </c:pt>
                <c:pt idx="37702">
                  <c:v>9.0363950601751597</c:v>
                </c:pt>
                <c:pt idx="37703">
                  <c:v>5.6645956643947786</c:v>
                </c:pt>
                <c:pt idx="37704">
                  <c:v>13.996966274774142</c:v>
                </c:pt>
                <c:pt idx="37705">
                  <c:v>47.189556858930395</c:v>
                </c:pt>
                <c:pt idx="37706">
                  <c:v>30.067858193204721</c:v>
                </c:pt>
                <c:pt idx="37707">
                  <c:v>3.8815600519870395</c:v>
                </c:pt>
                <c:pt idx="37708">
                  <c:v>3.4751053848737556</c:v>
                </c:pt>
                <c:pt idx="37709">
                  <c:v>12.627152322898198</c:v>
                </c:pt>
                <c:pt idx="37710">
                  <c:v>11.838943949550258</c:v>
                </c:pt>
                <c:pt idx="37711">
                  <c:v>1.9110276394086738</c:v>
                </c:pt>
                <c:pt idx="37712">
                  <c:v>0.71635656350148913</c:v>
                </c:pt>
                <c:pt idx="37713">
                  <c:v>3.8692130153102799</c:v>
                </c:pt>
                <c:pt idx="37714">
                  <c:v>7.516107051425247</c:v>
                </c:pt>
                <c:pt idx="37715">
                  <c:v>9.355238112074268</c:v>
                </c:pt>
                <c:pt idx="37716">
                  <c:v>4.4508254813633901</c:v>
                </c:pt>
                <c:pt idx="37717">
                  <c:v>3.3998809835661357</c:v>
                </c:pt>
                <c:pt idx="37718">
                  <c:v>14.084552635729588</c:v>
                </c:pt>
                <c:pt idx="37719">
                  <c:v>9.7931687689306486</c:v>
                </c:pt>
                <c:pt idx="37720">
                  <c:v>8.172958841757044</c:v>
                </c:pt>
                <c:pt idx="37721">
                  <c:v>4.6697799045434936</c:v>
                </c:pt>
                <c:pt idx="37722">
                  <c:v>8.1291668092001714</c:v>
                </c:pt>
                <c:pt idx="37723">
                  <c:v>3.0057653176836516</c:v>
                </c:pt>
                <c:pt idx="37724">
                  <c:v>6.321435975518062</c:v>
                </c:pt>
                <c:pt idx="37725">
                  <c:v>21.822985553875256</c:v>
                </c:pt>
                <c:pt idx="37726">
                  <c:v>28.435239241628384</c:v>
                </c:pt>
                <c:pt idx="37727">
                  <c:v>20.1589594878069</c:v>
                </c:pt>
                <c:pt idx="37728">
                  <c:v>17.487862458878606</c:v>
                </c:pt>
                <c:pt idx="37729">
                  <c:v>17.88194368713555</c:v>
                </c:pt>
                <c:pt idx="37730">
                  <c:v>14.947972783255784</c:v>
                </c:pt>
                <c:pt idx="37731">
                  <c:v>9.2991311846244713</c:v>
                </c:pt>
                <c:pt idx="37732">
                  <c:v>16.27409686753062</c:v>
                </c:pt>
                <c:pt idx="37733">
                  <c:v>25.907793028033833</c:v>
                </c:pt>
                <c:pt idx="37734">
                  <c:v>12.727136229047861</c:v>
                </c:pt>
                <c:pt idx="37735">
                  <c:v>3.5750422262685162</c:v>
                </c:pt>
                <c:pt idx="37736">
                  <c:v>4.4384784446866306</c:v>
                </c:pt>
                <c:pt idx="37737">
                  <c:v>8.1168186246025602</c:v>
                </c:pt>
                <c:pt idx="37738">
                  <c:v>11.488621464145496</c:v>
                </c:pt>
                <c:pt idx="37739">
                  <c:v>4.0881559592818695</c:v>
                </c:pt>
                <c:pt idx="37740">
                  <c:v>2.3365664906750947</c:v>
                </c:pt>
                <c:pt idx="37741">
                  <c:v>2.3365664906750947</c:v>
                </c:pt>
                <c:pt idx="37742">
                  <c:v>5.533227602170121</c:v>
                </c:pt>
                <c:pt idx="37743">
                  <c:v>13.371578994976929</c:v>
                </c:pt>
                <c:pt idx="37744">
                  <c:v>5.0953302350184275</c:v>
                </c:pt>
                <c:pt idx="37745">
                  <c:v>11.98270955696913</c:v>
                </c:pt>
                <c:pt idx="37746">
                  <c:v>27.965900322359133</c:v>
                </c:pt>
                <c:pt idx="37747">
                  <c:v>19.908643866968827</c:v>
                </c:pt>
                <c:pt idx="37748">
                  <c:v>26.477046978201674</c:v>
                </c:pt>
                <c:pt idx="37749">
                  <c:v>21.528819356516895</c:v>
                </c:pt>
                <c:pt idx="37750">
                  <c:v>5.4579997570999472</c:v>
                </c:pt>
                <c:pt idx="37751">
                  <c:v>6.8592667403019627</c:v>
                </c:pt>
                <c:pt idx="37752">
                  <c:v>6.3775761926725458</c:v>
                </c:pt>
                <c:pt idx="37753">
                  <c:v>3.0372091656429125</c:v>
                </c:pt>
                <c:pt idx="37754">
                  <c:v>3.1247886390732513</c:v>
                </c:pt>
                <c:pt idx="37755">
                  <c:v>4.9201689923160474</c:v>
                </c:pt>
                <c:pt idx="37756">
                  <c:v>5.2266982972430851</c:v>
                </c:pt>
                <c:pt idx="37757">
                  <c:v>6.496597218220443</c:v>
                </c:pt>
                <c:pt idx="37758">
                  <c:v>8.2481866868272178</c:v>
                </c:pt>
                <c:pt idx="37759">
                  <c:v>29.310988059097721</c:v>
                </c:pt>
                <c:pt idx="37760">
                  <c:v>26.377131947303091</c:v>
                </c:pt>
                <c:pt idx="37761">
                  <c:v>17.487862458878606</c:v>
                </c:pt>
                <c:pt idx="37762">
                  <c:v>0.45362032426009036</c:v>
                </c:pt>
                <c:pt idx="37763">
                  <c:v>0.23466590107998689</c:v>
                </c:pt>
                <c:pt idx="37764">
                  <c:v>22.129480421176755</c:v>
                </c:pt>
                <c:pt idx="37765">
                  <c:v>2.8070154494075697E-2</c:v>
                </c:pt>
                <c:pt idx="37766">
                  <c:v>18.551112668201974</c:v>
                </c:pt>
                <c:pt idx="37767">
                  <c:v>25.732620306122943</c:v>
                </c:pt>
                <c:pt idx="37768">
                  <c:v>10.844090308310879</c:v>
                </c:pt>
                <c:pt idx="37769">
                  <c:v>10.043557856703202</c:v>
                </c:pt>
                <c:pt idx="37770">
                  <c:v>15.648663670899357</c:v>
                </c:pt>
                <c:pt idx="37771">
                  <c:v>10.481455223854896</c:v>
                </c:pt>
                <c:pt idx="37772">
                  <c:v>5.3580663594677409</c:v>
                </c:pt>
                <c:pt idx="37773">
                  <c:v>7.7664961391978009</c:v>
                </c:pt>
                <c:pt idx="37774">
                  <c:v>0.36603396330464372</c:v>
                </c:pt>
                <c:pt idx="37775">
                  <c:v>17.806685996123242</c:v>
                </c:pt>
                <c:pt idx="37776">
                  <c:v>32.082114911009732</c:v>
                </c:pt>
                <c:pt idx="37777">
                  <c:v>30.067858193204721</c:v>
                </c:pt>
                <c:pt idx="37778">
                  <c:v>10.844090308310879</c:v>
                </c:pt>
                <c:pt idx="37779">
                  <c:v>8.8174521162035688</c:v>
                </c:pt>
                <c:pt idx="37780">
                  <c:v>12.233048136224227</c:v>
                </c:pt>
                <c:pt idx="37781">
                  <c:v>3.431315648158586</c:v>
                </c:pt>
                <c:pt idx="37782">
                  <c:v>6.1900679132934053</c:v>
                </c:pt>
                <c:pt idx="37783">
                  <c:v>15.77998581628996</c:v>
                </c:pt>
                <c:pt idx="37784">
                  <c:v>15.692399455334513</c:v>
                </c:pt>
                <c:pt idx="37785">
                  <c:v>5.9504715773649297E-2</c:v>
                </c:pt>
                <c:pt idx="37786">
                  <c:v>12.289204424270629</c:v>
                </c:pt>
                <c:pt idx="37787">
                  <c:v>6.3775761926725458</c:v>
                </c:pt>
                <c:pt idx="37788">
                  <c:v>3.9253532324647629</c:v>
                </c:pt>
                <c:pt idx="37789">
                  <c:v>0.33459941350427863</c:v>
                </c:pt>
                <c:pt idx="37790">
                  <c:v>9.8370193454509387</c:v>
                </c:pt>
                <c:pt idx="37791">
                  <c:v>10.318686934663331</c:v>
                </c:pt>
                <c:pt idx="37792">
                  <c:v>1.9548208198863972</c:v>
                </c:pt>
                <c:pt idx="37793">
                  <c:v>13.459165355932376</c:v>
                </c:pt>
                <c:pt idx="37794">
                  <c:v>17.662920388704368</c:v>
                </c:pt>
                <c:pt idx="37795">
                  <c:v>8.9926133589059489</c:v>
                </c:pt>
                <c:pt idx="37796">
                  <c:v>5.3142731789900175</c:v>
                </c:pt>
                <c:pt idx="37797">
                  <c:v>9.605660489551509</c:v>
                </c:pt>
                <c:pt idx="37798">
                  <c:v>13.984637604831002</c:v>
                </c:pt>
                <c:pt idx="37799">
                  <c:v>7.7227029587200775</c:v>
                </c:pt>
                <c:pt idx="37800">
                  <c:v>16.668178095787567</c:v>
                </c:pt>
                <c:pt idx="37801">
                  <c:v>7.2533709269759346</c:v>
                </c:pt>
                <c:pt idx="37802">
                  <c:v>9.8684080932093377</c:v>
                </c:pt>
                <c:pt idx="37803">
                  <c:v>5.1391119362876374</c:v>
                </c:pt>
                <c:pt idx="37804">
                  <c:v>10.844090308310879</c:v>
                </c:pt>
                <c:pt idx="37805">
                  <c:v>13.383976540171147</c:v>
                </c:pt>
                <c:pt idx="37806">
                  <c:v>5.6769427010715381</c:v>
                </c:pt>
                <c:pt idx="37807">
                  <c:v>3.3560878030884123</c:v>
                </c:pt>
                <c:pt idx="37808">
                  <c:v>6.1900679132934053</c:v>
                </c:pt>
                <c:pt idx="37809">
                  <c:v>12.670945503375922</c:v>
                </c:pt>
                <c:pt idx="37810">
                  <c:v>16.568263064888981</c:v>
                </c:pt>
                <c:pt idx="37811">
                  <c:v>6.6279652804450997</c:v>
                </c:pt>
                <c:pt idx="37812">
                  <c:v>4.6697799045434936</c:v>
                </c:pt>
                <c:pt idx="37813">
                  <c:v>0.81628996113369579</c:v>
                </c:pt>
                <c:pt idx="37814">
                  <c:v>1.9986025211556073</c:v>
                </c:pt>
                <c:pt idx="37815">
                  <c:v>14.916565668763765</c:v>
                </c:pt>
                <c:pt idx="37816">
                  <c:v>15.223060536065262</c:v>
                </c:pt>
                <c:pt idx="37817">
                  <c:v>7.3847389892005904</c:v>
                </c:pt>
                <c:pt idx="37818">
                  <c:v>0.94765802335835259</c:v>
                </c:pt>
                <c:pt idx="37819">
                  <c:v>2.8070154494075697E-2</c:v>
                </c:pt>
                <c:pt idx="37820">
                  <c:v>0.89151780620386945</c:v>
                </c:pt>
                <c:pt idx="37821">
                  <c:v>11.619989526370153</c:v>
                </c:pt>
                <c:pt idx="37822">
                  <c:v>16.436826127413244</c:v>
                </c:pt>
                <c:pt idx="37823">
                  <c:v>11.050720653231249</c:v>
                </c:pt>
                <c:pt idx="37824">
                  <c:v>3.8377783507178291</c:v>
                </c:pt>
                <c:pt idx="37825">
                  <c:v>9.7931687689306486</c:v>
                </c:pt>
                <c:pt idx="37826">
                  <c:v>1.5723025983647637E-2</c:v>
                </c:pt>
                <c:pt idx="37827">
                  <c:v>9.605660489551509</c:v>
                </c:pt>
                <c:pt idx="37828">
                  <c:v>12.420526569661233</c:v>
                </c:pt>
                <c:pt idx="37829">
                  <c:v>22.229395452075337</c:v>
                </c:pt>
                <c:pt idx="37830">
                  <c:v>9.1800653901633744</c:v>
                </c:pt>
                <c:pt idx="37831">
                  <c:v>7.5037600147484866</c:v>
                </c:pt>
                <c:pt idx="37832">
                  <c:v>13.809476362128622</c:v>
                </c:pt>
                <c:pt idx="37833">
                  <c:v>18.407347060783096</c:v>
                </c:pt>
                <c:pt idx="37834">
                  <c:v>13.459165355932376</c:v>
                </c:pt>
                <c:pt idx="37835">
                  <c:v>2.3365664906750947</c:v>
                </c:pt>
                <c:pt idx="37836">
                  <c:v>0.29080623302655528</c:v>
                </c:pt>
                <c:pt idx="37837">
                  <c:v>20.609219962527273</c:v>
                </c:pt>
                <c:pt idx="37838">
                  <c:v>28.579004849047259</c:v>
                </c:pt>
                <c:pt idx="37839">
                  <c:v>18.157031439945026</c:v>
                </c:pt>
                <c:pt idx="37840">
                  <c:v>0.81628996113369579</c:v>
                </c:pt>
                <c:pt idx="37841">
                  <c:v>2.7430291932343382</c:v>
                </c:pt>
                <c:pt idx="37842">
                  <c:v>2.3927181870380907</c:v>
                </c:pt>
                <c:pt idx="37843">
                  <c:v>1.5045695285328353</c:v>
                </c:pt>
                <c:pt idx="37844">
                  <c:v>14.247396687697341</c:v>
                </c:pt>
                <c:pt idx="37845">
                  <c:v>10.481455223854896</c:v>
                </c:pt>
                <c:pt idx="37846">
                  <c:v>3.1371448591168223</c:v>
                </c:pt>
                <c:pt idx="37847">
                  <c:v>0.29080623302655528</c:v>
                </c:pt>
                <c:pt idx="37848">
                  <c:v>16.436826127413244</c:v>
                </c:pt>
                <c:pt idx="37849">
                  <c:v>14.203546111177054</c:v>
                </c:pt>
                <c:pt idx="37850">
                  <c:v>12.189254955746502</c:v>
                </c:pt>
                <c:pt idx="37851">
                  <c:v>11.094513833708971</c:v>
                </c:pt>
                <c:pt idx="37852">
                  <c:v>11.751369067803322</c:v>
                </c:pt>
                <c:pt idx="37853">
                  <c:v>3.0809989023580822</c:v>
                </c:pt>
                <c:pt idx="37854">
                  <c:v>8.172958841757044</c:v>
                </c:pt>
                <c:pt idx="37855">
                  <c:v>0.86007166240290611</c:v>
                </c:pt>
                <c:pt idx="37856">
                  <c:v>10.569041584810345</c:v>
                </c:pt>
                <c:pt idx="37857">
                  <c:v>10.569041584810345</c:v>
                </c:pt>
                <c:pt idx="37858">
                  <c:v>5.7083773656639885</c:v>
                </c:pt>
                <c:pt idx="37859">
                  <c:v>7.6912682941276271</c:v>
                </c:pt>
                <c:pt idx="37860">
                  <c:v>2.8306155541897851</c:v>
                </c:pt>
                <c:pt idx="37861">
                  <c:v>5.4018480607369508</c:v>
                </c:pt>
                <c:pt idx="37862">
                  <c:v>2.9058399554974046</c:v>
                </c:pt>
                <c:pt idx="37863">
                  <c:v>12.420526569661233</c:v>
                </c:pt>
                <c:pt idx="37864">
                  <c:v>12.070181125839445</c:v>
                </c:pt>
                <c:pt idx="37865">
                  <c:v>7.7788431758745595</c:v>
                </c:pt>
                <c:pt idx="37866">
                  <c:v>8.4356949662063592</c:v>
                </c:pt>
                <c:pt idx="37867">
                  <c:v>9.6618466235400469</c:v>
                </c:pt>
                <c:pt idx="37868">
                  <c:v>1.2418288124001164</c:v>
                </c:pt>
                <c:pt idx="37869">
                  <c:v>9.9997761554339935</c:v>
                </c:pt>
                <c:pt idx="37870">
                  <c:v>14.991823359776074</c:v>
                </c:pt>
                <c:pt idx="37871">
                  <c:v>8.1168186246025602</c:v>
                </c:pt>
                <c:pt idx="37872">
                  <c:v>5.4579997570999472</c:v>
                </c:pt>
                <c:pt idx="37873">
                  <c:v>21.616405717472343</c:v>
                </c:pt>
                <c:pt idx="37874">
                  <c:v>17.281167830390562</c:v>
                </c:pt>
                <c:pt idx="37875">
                  <c:v>10.887940884831167</c:v>
                </c:pt>
                <c:pt idx="37876">
                  <c:v>29.060672438259651</c:v>
                </c:pt>
                <c:pt idx="37877">
                  <c:v>19.120366618369811</c:v>
                </c:pt>
                <c:pt idx="37878">
                  <c:v>2.3365664906750947</c:v>
                </c:pt>
                <c:pt idx="37879">
                  <c:v>8.5109228112765312</c:v>
                </c:pt>
                <c:pt idx="37880">
                  <c:v>18.288353585335631</c:v>
                </c:pt>
                <c:pt idx="37881">
                  <c:v>38.037528287639581</c:v>
                </c:pt>
                <c:pt idx="37882">
                  <c:v>1.2856208449569886</c:v>
                </c:pt>
                <c:pt idx="37883">
                  <c:v>22.830171308820326</c:v>
                </c:pt>
                <c:pt idx="37884">
                  <c:v>25.588854698704068</c:v>
                </c:pt>
                <c:pt idx="37885">
                  <c:v>28.216330735282334</c:v>
                </c:pt>
                <c:pt idx="37886">
                  <c:v>28.435239241628384</c:v>
                </c:pt>
                <c:pt idx="37887">
                  <c:v>25.45753255331346</c:v>
                </c:pt>
                <c:pt idx="37888">
                  <c:v>15.035559144211231</c:v>
                </c:pt>
                <c:pt idx="37889">
                  <c:v>4.1005144751671425</c:v>
                </c:pt>
                <c:pt idx="37890">
                  <c:v>6.5089442548972034</c:v>
                </c:pt>
                <c:pt idx="37891">
                  <c:v>6.9344945853721365</c:v>
                </c:pt>
                <c:pt idx="37892">
                  <c:v>13.996966274774142</c:v>
                </c:pt>
                <c:pt idx="37893">
                  <c:v>5.7645175828184714</c:v>
                </c:pt>
                <c:pt idx="37894">
                  <c:v>10.437673522585687</c:v>
                </c:pt>
                <c:pt idx="37895">
                  <c:v>5.4894344216923985</c:v>
                </c:pt>
                <c:pt idx="37896">
                  <c:v>4.9639506935852582</c:v>
                </c:pt>
                <c:pt idx="37897">
                  <c:v>0.10329789625137262</c:v>
                </c:pt>
                <c:pt idx="37898">
                  <c:v>6.5089442548972034</c:v>
                </c:pt>
                <c:pt idx="37899">
                  <c:v>15.82383639281025</c:v>
                </c:pt>
                <c:pt idx="37900">
                  <c:v>22.041894060221303</c:v>
                </c:pt>
                <c:pt idx="37901">
                  <c:v>24.494197374888678</c:v>
                </c:pt>
                <c:pt idx="37902">
                  <c:v>17.575448819834051</c:v>
                </c:pt>
                <c:pt idx="37903">
                  <c:v>13.284004113229994</c:v>
                </c:pt>
                <c:pt idx="37904">
                  <c:v>11.313468256889076</c:v>
                </c:pt>
                <c:pt idx="37905">
                  <c:v>0.553542357475869</c:v>
                </c:pt>
                <c:pt idx="37906">
                  <c:v>18.638699029157419</c:v>
                </c:pt>
                <c:pt idx="37907">
                  <c:v>11.588513536627056</c:v>
                </c:pt>
                <c:pt idx="37908">
                  <c:v>18.857607535503469</c:v>
                </c:pt>
                <c:pt idx="37909">
                  <c:v>28.754062778873017</c:v>
                </c:pt>
                <c:pt idx="37910">
                  <c:v>22.798764194328307</c:v>
                </c:pt>
                <c:pt idx="37911">
                  <c:v>53.495315679382024</c:v>
                </c:pt>
                <c:pt idx="37912">
                  <c:v>59.012797251234652</c:v>
                </c:pt>
                <c:pt idx="37913">
                  <c:v>25.513711799776889</c:v>
                </c:pt>
                <c:pt idx="37914">
                  <c:v>4.0129281142116957</c:v>
                </c:pt>
                <c:pt idx="37915">
                  <c:v>9.9559829749562692</c:v>
                </c:pt>
                <c:pt idx="37916">
                  <c:v>18.976715803036065</c:v>
                </c:pt>
                <c:pt idx="37917">
                  <c:v>18.932865226515776</c:v>
                </c:pt>
                <c:pt idx="37918">
                  <c:v>17.049930654101374</c:v>
                </c:pt>
                <c:pt idx="37919">
                  <c:v>18.801543081125171</c:v>
                </c:pt>
                <c:pt idx="37920">
                  <c:v>16.699585210279587</c:v>
                </c:pt>
                <c:pt idx="37921">
                  <c:v>16.436826127413244</c:v>
                </c:pt>
                <c:pt idx="37922">
                  <c:v>12.80231356560058</c:v>
                </c:pt>
                <c:pt idx="37923">
                  <c:v>17.225103376012267</c:v>
                </c:pt>
                <c:pt idx="37924">
                  <c:v>10.656616466557278</c:v>
                </c:pt>
                <c:pt idx="37925">
                  <c:v>5.1391119362876374</c:v>
                </c:pt>
                <c:pt idx="37926">
                  <c:v>4.1005144751671425</c:v>
                </c:pt>
                <c:pt idx="37927">
                  <c:v>13.953230490338983</c:v>
                </c:pt>
                <c:pt idx="37928">
                  <c:v>8.7422242711333951</c:v>
                </c:pt>
                <c:pt idx="37929">
                  <c:v>7.5037600147484866</c:v>
                </c:pt>
                <c:pt idx="37930">
                  <c:v>21.604077047529202</c:v>
                </c:pt>
                <c:pt idx="37931">
                  <c:v>19.94005098146085</c:v>
                </c:pt>
                <c:pt idx="37932">
                  <c:v>16.261653405502351</c:v>
                </c:pt>
                <c:pt idx="37933">
                  <c:v>7.1863334971799017E-2</c:v>
                </c:pt>
                <c:pt idx="37934">
                  <c:v>15.967487208143993</c:v>
                </c:pt>
                <c:pt idx="37935">
                  <c:v>5.9396788255208524</c:v>
                </c:pt>
                <c:pt idx="37936">
                  <c:v>11.938858980448842</c:v>
                </c:pt>
                <c:pt idx="37937">
                  <c:v>31.55671153736218</c:v>
                </c:pt>
                <c:pt idx="37938">
                  <c:v>37.774769204773236</c:v>
                </c:pt>
                <c:pt idx="37939">
                  <c:v>14.215874781120192</c:v>
                </c:pt>
                <c:pt idx="37940">
                  <c:v>7.1534375293437273</c:v>
                </c:pt>
                <c:pt idx="37941">
                  <c:v>10.787984528781935</c:v>
                </c:pt>
                <c:pt idx="37942">
                  <c:v>3.1247886390732513</c:v>
                </c:pt>
                <c:pt idx="37943">
                  <c:v>7.9854505623779044</c:v>
                </c:pt>
                <c:pt idx="37944">
                  <c:v>15.429755164553308</c:v>
                </c:pt>
                <c:pt idx="37945">
                  <c:v>2.4678886360656986</c:v>
                </c:pt>
                <c:pt idx="37946">
                  <c:v>1.6044983344816368</c:v>
                </c:pt>
                <c:pt idx="37947">
                  <c:v>8.6422908735011887</c:v>
                </c:pt>
                <c:pt idx="37948">
                  <c:v>10.569041584810345</c:v>
                </c:pt>
                <c:pt idx="37949">
                  <c:v>11.53241464462322</c:v>
                </c:pt>
                <c:pt idx="37950">
                  <c:v>10.17492591892786</c:v>
                </c:pt>
                <c:pt idx="37951">
                  <c:v>7.5913348964954208</c:v>
                </c:pt>
                <c:pt idx="37952">
                  <c:v>0.24702453175734512</c:v>
                </c:pt>
                <c:pt idx="37953">
                  <c:v>22.536005111461968</c:v>
                </c:pt>
                <c:pt idx="37954">
                  <c:v>26.871128206458618</c:v>
                </c:pt>
                <c:pt idx="37955">
                  <c:v>3.7939851702401057</c:v>
                </c:pt>
                <c:pt idx="37956">
                  <c:v>0.59733553795359229</c:v>
                </c:pt>
                <c:pt idx="37957">
                  <c:v>1.4169900551024965</c:v>
                </c:pt>
                <c:pt idx="37958">
                  <c:v>2.9058399554974046</c:v>
                </c:pt>
                <c:pt idx="37959">
                  <c:v>3.7816381335633462</c:v>
                </c:pt>
                <c:pt idx="37960">
                  <c:v>3.7816381335633462</c:v>
                </c:pt>
                <c:pt idx="37961">
                  <c:v>2.9058399554974046</c:v>
                </c:pt>
                <c:pt idx="37962">
                  <c:v>8.8174521162035688</c:v>
                </c:pt>
                <c:pt idx="37963">
                  <c:v>10.481455223854896</c:v>
                </c:pt>
                <c:pt idx="37964">
                  <c:v>4.8325826313606006</c:v>
                </c:pt>
                <c:pt idx="37965">
                  <c:v>2.6868912719215579</c:v>
                </c:pt>
                <c:pt idx="37966">
                  <c:v>5.8835386083663694</c:v>
                </c:pt>
                <c:pt idx="37967">
                  <c:v>11.357249958158285</c:v>
                </c:pt>
                <c:pt idx="37968">
                  <c:v>4.4384784446866306</c:v>
                </c:pt>
                <c:pt idx="37969">
                  <c:v>13.515298685561749</c:v>
                </c:pt>
                <c:pt idx="37970">
                  <c:v>14.828979307808318</c:v>
                </c:pt>
                <c:pt idx="37971">
                  <c:v>9.5742614105054518</c:v>
                </c:pt>
                <c:pt idx="37972">
                  <c:v>8.260534871424829</c:v>
                </c:pt>
                <c:pt idx="37973">
                  <c:v>17.412604767866295</c:v>
                </c:pt>
                <c:pt idx="37974">
                  <c:v>2.2489939047698639</c:v>
                </c:pt>
                <c:pt idx="37975">
                  <c:v>8.5109228112765312</c:v>
                </c:pt>
                <c:pt idx="37976">
                  <c:v>0.67256338302376595</c:v>
                </c:pt>
                <c:pt idx="37977">
                  <c:v>0.24702453175734512</c:v>
                </c:pt>
                <c:pt idx="37978">
                  <c:v>6.1462747328156828</c:v>
                </c:pt>
                <c:pt idx="37979">
                  <c:v>7.9416573819001819</c:v>
                </c:pt>
                <c:pt idx="37980">
                  <c:v>7.4599668342707632</c:v>
                </c:pt>
                <c:pt idx="37981">
                  <c:v>3.8254198348325561</c:v>
                </c:pt>
                <c:pt idx="37982">
                  <c:v>11.325757897523268</c:v>
                </c:pt>
                <c:pt idx="37983">
                  <c:v>3.4436626848353455</c:v>
                </c:pt>
                <c:pt idx="37984">
                  <c:v>1.8234527576617403</c:v>
                </c:pt>
                <c:pt idx="37985">
                  <c:v>6.9906348025266203</c:v>
                </c:pt>
                <c:pt idx="37986">
                  <c:v>0.68492189890903887</c:v>
                </c:pt>
                <c:pt idx="37987">
                  <c:v>7.3285987720461074</c:v>
                </c:pt>
                <c:pt idx="37988">
                  <c:v>18.363611276347939</c:v>
                </c:pt>
                <c:pt idx="37989">
                  <c:v>7.3285987720461074</c:v>
                </c:pt>
                <c:pt idx="37990">
                  <c:v>4.8325826313606006</c:v>
                </c:pt>
                <c:pt idx="37991">
                  <c:v>3.6940517726078994</c:v>
                </c:pt>
                <c:pt idx="37992">
                  <c:v>2.1176246946243555</c:v>
                </c:pt>
                <c:pt idx="37993">
                  <c:v>4.0881559592818695</c:v>
                </c:pt>
                <c:pt idx="37994">
                  <c:v>11.588513536627056</c:v>
                </c:pt>
                <c:pt idx="37995">
                  <c:v>23.7182487962328</c:v>
                </c:pt>
                <c:pt idx="37996">
                  <c:v>8.567063028431015</c:v>
                </c:pt>
                <c:pt idx="37997">
                  <c:v>3.7501919897623823</c:v>
                </c:pt>
                <c:pt idx="37998">
                  <c:v>9.0925938212930593</c:v>
                </c:pt>
                <c:pt idx="37999">
                  <c:v>18.77002117454802</c:v>
                </c:pt>
                <c:pt idx="38000">
                  <c:v>2.6868912719215579</c:v>
                </c:pt>
                <c:pt idx="38001">
                  <c:v>14.597742131519128</c:v>
                </c:pt>
                <c:pt idx="38002">
                  <c:v>8.729865755248122</c:v>
                </c:pt>
                <c:pt idx="38003">
                  <c:v>8.2919683880964286</c:v>
                </c:pt>
                <c:pt idx="38004">
                  <c:v>5.1391119362876374</c:v>
                </c:pt>
                <c:pt idx="38005">
                  <c:v>8.0292322636471134</c:v>
                </c:pt>
                <c:pt idx="38006">
                  <c:v>8.5547159917542537</c:v>
                </c:pt>
                <c:pt idx="38007">
                  <c:v>8.3357615685741511</c:v>
                </c:pt>
                <c:pt idx="38008">
                  <c:v>14.55389155499884</c:v>
                </c:pt>
                <c:pt idx="38009">
                  <c:v>18.188438554437049</c:v>
                </c:pt>
                <c:pt idx="38010">
                  <c:v>13.678108299903965</c:v>
                </c:pt>
                <c:pt idx="38011">
                  <c:v>2.9934194289277434</c:v>
                </c:pt>
                <c:pt idx="38012">
                  <c:v>5.6331495205938147</c:v>
                </c:pt>
                <c:pt idx="38013">
                  <c:v>4.2633172019842496</c:v>
                </c:pt>
                <c:pt idx="38014">
                  <c:v>0.10329789625137262</c:v>
                </c:pt>
                <c:pt idx="38015">
                  <c:v>8.4794881466840817</c:v>
                </c:pt>
                <c:pt idx="38016">
                  <c:v>17.193581469435117</c:v>
                </c:pt>
                <c:pt idx="38017">
                  <c:v>4.3632505996164559</c:v>
                </c:pt>
                <c:pt idx="38018">
                  <c:v>1.0228858684285262</c:v>
                </c:pt>
                <c:pt idx="38019">
                  <c:v>12.026445341404289</c:v>
                </c:pt>
                <c:pt idx="38020">
                  <c:v>21.178473912695111</c:v>
                </c:pt>
                <c:pt idx="38021">
                  <c:v>19.996230227924279</c:v>
                </c:pt>
                <c:pt idx="38022">
                  <c:v>14.347311718595929</c:v>
                </c:pt>
                <c:pt idx="38023">
                  <c:v>3.2561567012979085</c:v>
                </c:pt>
                <c:pt idx="38024">
                  <c:v>11.094513833708971</c:v>
                </c:pt>
                <c:pt idx="38025">
                  <c:v>9.7370285517761648</c:v>
                </c:pt>
                <c:pt idx="38026">
                  <c:v>1.6359375907574925</c:v>
                </c:pt>
                <c:pt idx="38027">
                  <c:v>10.975527245786616</c:v>
                </c:pt>
                <c:pt idx="38028">
                  <c:v>1.8672344589309504</c:v>
                </c:pt>
                <c:pt idx="38029">
                  <c:v>4.2633172019842496</c:v>
                </c:pt>
                <c:pt idx="38030">
                  <c:v>14.87282988432861</c:v>
                </c:pt>
                <c:pt idx="38031">
                  <c:v>5.6769427010715381</c:v>
                </c:pt>
                <c:pt idx="38032">
                  <c:v>11.182088715455905</c:v>
                </c:pt>
                <c:pt idx="38033">
                  <c:v>17.444011882358314</c:v>
                </c:pt>
                <c:pt idx="38034">
                  <c:v>19.633556114159351</c:v>
                </c:pt>
                <c:pt idx="38035">
                  <c:v>24.406611013933233</c:v>
                </c:pt>
                <c:pt idx="38036">
                  <c:v>18.670106143649438</c:v>
                </c:pt>
                <c:pt idx="38037">
                  <c:v>19.633556114159351</c:v>
                </c:pt>
                <c:pt idx="38038">
                  <c:v>11.663782706847876</c:v>
                </c:pt>
                <c:pt idx="38039">
                  <c:v>0.90386484288062929</c:v>
                </c:pt>
                <c:pt idx="38040">
                  <c:v>10.625181801964828</c:v>
                </c:pt>
                <c:pt idx="38041">
                  <c:v>28.754062778873017</c:v>
                </c:pt>
                <c:pt idx="38042">
                  <c:v>22.930086339718912</c:v>
                </c:pt>
                <c:pt idx="38043">
                  <c:v>8.0415907795323864</c:v>
                </c:pt>
                <c:pt idx="38044">
                  <c:v>1.0790259707909244</c:v>
                </c:pt>
                <c:pt idx="38045">
                  <c:v>0.64112871843131558</c:v>
                </c:pt>
                <c:pt idx="38046">
                  <c:v>0.59733553795359229</c:v>
                </c:pt>
                <c:pt idx="38047">
                  <c:v>1.9862554844788474</c:v>
                </c:pt>
                <c:pt idx="38048">
                  <c:v>5.3580663594677409</c:v>
                </c:pt>
                <c:pt idx="38049">
                  <c:v>0.59733553795359229</c:v>
                </c:pt>
                <c:pt idx="38050">
                  <c:v>1.9548208198863972</c:v>
                </c:pt>
                <c:pt idx="38051">
                  <c:v>4.1319491397595938</c:v>
                </c:pt>
                <c:pt idx="38052">
                  <c:v>4.482271625164354</c:v>
                </c:pt>
                <c:pt idx="38053">
                  <c:v>0.33459941350427863</c:v>
                </c:pt>
                <c:pt idx="38054">
                  <c:v>2.3365664906750947</c:v>
                </c:pt>
                <c:pt idx="38055">
                  <c:v>4.701214569135943</c:v>
                </c:pt>
                <c:pt idx="38056">
                  <c:v>0.29080623302655528</c:v>
                </c:pt>
                <c:pt idx="38057">
                  <c:v>5.9834720059985749</c:v>
                </c:pt>
                <c:pt idx="38058">
                  <c:v>1.6920846954370836</c:v>
                </c:pt>
                <c:pt idx="38059">
                  <c:v>0.84772462572614615</c:v>
                </c:pt>
                <c:pt idx="38060">
                  <c:v>3.1809265603860317</c:v>
                </c:pt>
                <c:pt idx="38061">
                  <c:v>0.76014974397921253</c:v>
                </c:pt>
                <c:pt idx="38062">
                  <c:v>7.3285987720461074</c:v>
                </c:pt>
                <c:pt idx="38063">
                  <c:v>12.145473254477293</c:v>
                </c:pt>
                <c:pt idx="38064">
                  <c:v>12.057886893521847</c:v>
                </c:pt>
                <c:pt idx="38065">
                  <c:v>2.7744707453518962</c:v>
                </c:pt>
                <c:pt idx="38066">
                  <c:v>2.0861888821110539</c:v>
                </c:pt>
                <c:pt idx="38067">
                  <c:v>5.3704133961445013</c:v>
                </c:pt>
                <c:pt idx="38068">
                  <c:v>12.639549868092415</c:v>
                </c:pt>
                <c:pt idx="38069">
                  <c:v>12.814607797918177</c:v>
                </c:pt>
                <c:pt idx="38070">
                  <c:v>10.143514212752436</c:v>
                </c:pt>
                <c:pt idx="38071">
                  <c:v>8.4356949662063592</c:v>
                </c:pt>
                <c:pt idx="38072">
                  <c:v>5.4579997570999472</c:v>
                </c:pt>
                <c:pt idx="38073">
                  <c:v>3.5312490457907924</c:v>
                </c:pt>
                <c:pt idx="38074">
                  <c:v>2.0738349579091859</c:v>
                </c:pt>
                <c:pt idx="38075">
                  <c:v>5.7521705461417119</c:v>
                </c:pt>
                <c:pt idx="38076">
                  <c:v>5.4894344216923985</c:v>
                </c:pt>
                <c:pt idx="38077">
                  <c:v>12.583370621628987</c:v>
                </c:pt>
                <c:pt idx="38078">
                  <c:v>12.057886893521847</c:v>
                </c:pt>
                <c:pt idx="38079">
                  <c:v>6.4090108572649962</c:v>
                </c:pt>
                <c:pt idx="38080">
                  <c:v>3.2123681125035901</c:v>
                </c:pt>
                <c:pt idx="38081">
                  <c:v>1.5483592652480049</c:v>
                </c:pt>
                <c:pt idx="38082">
                  <c:v>0.62877020254604254</c:v>
                </c:pt>
                <c:pt idx="38083">
                  <c:v>0.68492189890903887</c:v>
                </c:pt>
                <c:pt idx="38084">
                  <c:v>6.321435975518062</c:v>
                </c:pt>
                <c:pt idx="38085">
                  <c:v>3.3437361747282472</c:v>
                </c:pt>
                <c:pt idx="38086">
                  <c:v>0.93529950747307955</c:v>
                </c:pt>
                <c:pt idx="38087">
                  <c:v>1.3417622100323232</c:v>
                </c:pt>
                <c:pt idx="38088">
                  <c:v>1.3417622100323232</c:v>
                </c:pt>
                <c:pt idx="38089">
                  <c:v>2.8306155541897851</c:v>
                </c:pt>
                <c:pt idx="38090">
                  <c:v>3.0057653176836516</c:v>
                </c:pt>
                <c:pt idx="38091">
                  <c:v>5.5893678193246057</c:v>
                </c:pt>
                <c:pt idx="38092">
                  <c:v>8.2167405430262548</c:v>
                </c:pt>
                <c:pt idx="38093">
                  <c:v>6.9030599207796861</c:v>
                </c:pt>
                <c:pt idx="38094">
                  <c:v>3.5312490457907924</c:v>
                </c:pt>
                <c:pt idx="38095">
                  <c:v>1.1542539306531829</c:v>
                </c:pt>
                <c:pt idx="38096">
                  <c:v>2.9934194289277434</c:v>
                </c:pt>
                <c:pt idx="38097">
                  <c:v>8.6422908735011887</c:v>
                </c:pt>
                <c:pt idx="38098">
                  <c:v>7.6789212574508676</c:v>
                </c:pt>
                <c:pt idx="38099">
                  <c:v>5.2266982972430851</c:v>
                </c:pt>
                <c:pt idx="38100">
                  <c:v>5.8397454278886451</c:v>
                </c:pt>
                <c:pt idx="38101">
                  <c:v>1.1104607501754598</c:v>
                </c:pt>
                <c:pt idx="38102">
                  <c:v>1.5483592652480049</c:v>
                </c:pt>
                <c:pt idx="38103">
                  <c:v>3.7501919897623823</c:v>
                </c:pt>
                <c:pt idx="38104">
                  <c:v>15.660992340842494</c:v>
                </c:pt>
                <c:pt idx="38105">
                  <c:v>15.179324751630105</c:v>
                </c:pt>
                <c:pt idx="38106">
                  <c:v>7.516107051425247</c:v>
                </c:pt>
                <c:pt idx="38107">
                  <c:v>0.36603396330464372</c:v>
                </c:pt>
                <c:pt idx="38108">
                  <c:v>5.9711134901133018</c:v>
                </c:pt>
                <c:pt idx="38109">
                  <c:v>6.5841720999673763</c:v>
                </c:pt>
                <c:pt idx="38110">
                  <c:v>2.7744707453518962</c:v>
                </c:pt>
                <c:pt idx="38111">
                  <c:v>3.7816381335633462</c:v>
                </c:pt>
                <c:pt idx="38112">
                  <c:v>0.49740202552930057</c:v>
                </c:pt>
                <c:pt idx="38113">
                  <c:v>5.5770093034393318</c:v>
                </c:pt>
                <c:pt idx="38114">
                  <c:v>7.8540710209447333</c:v>
                </c:pt>
                <c:pt idx="38115">
                  <c:v>6.5403903986981664</c:v>
                </c:pt>
                <c:pt idx="38116">
                  <c:v>9.1239814211306065</c:v>
                </c:pt>
                <c:pt idx="38117">
                  <c:v>11.53241464462322</c:v>
                </c:pt>
                <c:pt idx="38118">
                  <c:v>10.306305460361029</c:v>
                </c:pt>
                <c:pt idx="38119">
                  <c:v>5.1391119362876374</c:v>
                </c:pt>
                <c:pt idx="38120">
                  <c:v>6.496597218220443</c:v>
                </c:pt>
                <c:pt idx="38121">
                  <c:v>1.8110965376181696</c:v>
                </c:pt>
                <c:pt idx="38122">
                  <c:v>17.719099635167794</c:v>
                </c:pt>
                <c:pt idx="38123">
                  <c:v>12.683285652527573</c:v>
                </c:pt>
                <c:pt idx="38124">
                  <c:v>15.398233257976157</c:v>
                </c:pt>
                <c:pt idx="38125">
                  <c:v>3.8815600519870395</c:v>
                </c:pt>
                <c:pt idx="38126">
                  <c:v>1.7673068009030002</c:v>
                </c:pt>
                <c:pt idx="38127">
                  <c:v>9.4428233251088631</c:v>
                </c:pt>
                <c:pt idx="38128">
                  <c:v>9.0049603955827084</c:v>
                </c:pt>
                <c:pt idx="38129">
                  <c:v>2.1737637638579872</c:v>
                </c:pt>
                <c:pt idx="38130">
                  <c:v>3.9567878970572132</c:v>
                </c:pt>
                <c:pt idx="38131">
                  <c:v>0.67256338302376595</c:v>
                </c:pt>
                <c:pt idx="38132">
                  <c:v>18.244617800900475</c:v>
                </c:pt>
                <c:pt idx="38133">
                  <c:v>27.659405455057634</c:v>
                </c:pt>
                <c:pt idx="38134">
                  <c:v>10.75650394735543</c:v>
                </c:pt>
                <c:pt idx="38135">
                  <c:v>12.233048136224227</c:v>
                </c:pt>
                <c:pt idx="38136">
                  <c:v>26.596040453649135</c:v>
                </c:pt>
                <c:pt idx="38137">
                  <c:v>24.056265570111446</c:v>
                </c:pt>
                <c:pt idx="38138">
                  <c:v>21.735399192919807</c:v>
                </c:pt>
                <c:pt idx="38139">
                  <c:v>20.11522370337174</c:v>
                </c:pt>
                <c:pt idx="38140">
                  <c:v>12.101680073999569</c:v>
                </c:pt>
                <c:pt idx="38141">
                  <c:v>3.7064102884931724</c:v>
                </c:pt>
                <c:pt idx="38142">
                  <c:v>10.099663636232147</c:v>
                </c:pt>
                <c:pt idx="38143">
                  <c:v>17.587777489777192</c:v>
                </c:pt>
                <c:pt idx="38144">
                  <c:v>3.2247197408637551</c:v>
                </c:pt>
                <c:pt idx="38145">
                  <c:v>9.0363950601751597</c:v>
                </c:pt>
                <c:pt idx="38146">
                  <c:v>11.795150769072531</c:v>
                </c:pt>
                <c:pt idx="38147">
                  <c:v>3.8377783507178291</c:v>
                </c:pt>
                <c:pt idx="38148">
                  <c:v>2.9058399554974046</c:v>
                </c:pt>
                <c:pt idx="38149">
                  <c:v>10.481455223854896</c:v>
                </c:pt>
                <c:pt idx="38150">
                  <c:v>12.670945503375922</c:v>
                </c:pt>
                <c:pt idx="38151">
                  <c:v>5.8521039437739191</c:v>
                </c:pt>
                <c:pt idx="38152">
                  <c:v>6.5089442548972034</c:v>
                </c:pt>
                <c:pt idx="38153">
                  <c:v>4.0443742580126596</c:v>
                </c:pt>
                <c:pt idx="38154">
                  <c:v>6.2900013109256125</c:v>
                </c:pt>
                <c:pt idx="38155">
                  <c:v>8.3043269039817016</c:v>
                </c:pt>
                <c:pt idx="38156">
                  <c:v>0.553542357475869</c:v>
                </c:pt>
                <c:pt idx="38157">
                  <c:v>0.54119520600702387</c:v>
                </c:pt>
                <c:pt idx="38158">
                  <c:v>2.8182604820670658</c:v>
                </c:pt>
                <c:pt idx="38159">
                  <c:v>4.4070437800941802</c:v>
                </c:pt>
                <c:pt idx="38160">
                  <c:v>8.0415907795323864</c:v>
                </c:pt>
                <c:pt idx="38161">
                  <c:v>6.4213693731502692</c:v>
                </c:pt>
                <c:pt idx="38162">
                  <c:v>14.347311718595929</c:v>
                </c:pt>
                <c:pt idx="38163">
                  <c:v>14.653806585897424</c:v>
                </c:pt>
                <c:pt idx="38164">
                  <c:v>6.8592667403019627</c:v>
                </c:pt>
                <c:pt idx="38165">
                  <c:v>3.5750422262685162</c:v>
                </c:pt>
                <c:pt idx="38166">
                  <c:v>1.1542539306531829</c:v>
                </c:pt>
                <c:pt idx="38167">
                  <c:v>4.0881559592818695</c:v>
                </c:pt>
                <c:pt idx="38168">
                  <c:v>9.9559829749562692</c:v>
                </c:pt>
                <c:pt idx="38169">
                  <c:v>9.4305107260576424</c:v>
                </c:pt>
                <c:pt idx="38170">
                  <c:v>1.4169900551024965</c:v>
                </c:pt>
                <c:pt idx="38171">
                  <c:v>1.0790259707909244</c:v>
                </c:pt>
                <c:pt idx="38172">
                  <c:v>6.0586998510687478</c:v>
                </c:pt>
                <c:pt idx="38173">
                  <c:v>1.8110965376181696</c:v>
                </c:pt>
                <c:pt idx="38174">
                  <c:v>3.3560878030884123</c:v>
                </c:pt>
                <c:pt idx="38175">
                  <c:v>1.8548862743333394</c:v>
                </c:pt>
                <c:pt idx="38176">
                  <c:v>0.32225226203543356</c:v>
                </c:pt>
                <c:pt idx="38177">
                  <c:v>0.58498838648474727</c:v>
                </c:pt>
                <c:pt idx="38178">
                  <c:v>4.0443742580126596</c:v>
                </c:pt>
                <c:pt idx="38179">
                  <c:v>6.321435975518062</c:v>
                </c:pt>
                <c:pt idx="38180">
                  <c:v>13.590533418157033</c:v>
                </c:pt>
                <c:pt idx="38181">
                  <c:v>8.729865755248122</c:v>
                </c:pt>
                <c:pt idx="38182">
                  <c:v>0.93529950747307955</c:v>
                </c:pt>
                <c:pt idx="38183">
                  <c:v>0.32225226203543356</c:v>
                </c:pt>
                <c:pt idx="38184">
                  <c:v>0.77249678065597249</c:v>
                </c:pt>
                <c:pt idx="38185">
                  <c:v>0.29080623302655528</c:v>
                </c:pt>
                <c:pt idx="38186">
                  <c:v>0.94765802335835259</c:v>
                </c:pt>
                <c:pt idx="38187">
                  <c:v>0.46596747572893543</c:v>
                </c:pt>
                <c:pt idx="38188">
                  <c:v>0.40982714378236712</c:v>
                </c:pt>
                <c:pt idx="38189">
                  <c:v>3.6502700713386891</c:v>
                </c:pt>
                <c:pt idx="38190">
                  <c:v>1.0228858684285262</c:v>
                </c:pt>
                <c:pt idx="38191">
                  <c:v>0.33459941350427863</c:v>
                </c:pt>
                <c:pt idx="38192">
                  <c:v>1.1666009673299429</c:v>
                </c:pt>
                <c:pt idx="38193">
                  <c:v>1.9548208198863972</c:v>
                </c:pt>
                <c:pt idx="38194">
                  <c:v>11.588513536627056</c:v>
                </c:pt>
                <c:pt idx="38195">
                  <c:v>20.521633601571825</c:v>
                </c:pt>
                <c:pt idx="38196">
                  <c:v>4.6697799045434936</c:v>
                </c:pt>
                <c:pt idx="38197">
                  <c:v>6.8031265231474807</c:v>
                </c:pt>
                <c:pt idx="38198">
                  <c:v>1.8548862743333394</c:v>
                </c:pt>
                <c:pt idx="38199">
                  <c:v>8.2919683880964286</c:v>
                </c:pt>
                <c:pt idx="38200">
                  <c:v>8.1168186246025602</c:v>
                </c:pt>
                <c:pt idx="38201">
                  <c:v>14.87282988432861</c:v>
                </c:pt>
                <c:pt idx="38202">
                  <c:v>18.419790522811368</c:v>
                </c:pt>
                <c:pt idx="38203">
                  <c:v>0.90386484288062929</c:v>
                </c:pt>
                <c:pt idx="38204">
                  <c:v>6.2776427950403395</c:v>
                </c:pt>
                <c:pt idx="38205">
                  <c:v>3.3437361747282472</c:v>
                </c:pt>
                <c:pt idx="38206">
                  <c:v>2.4802930687850244</c:v>
                </c:pt>
                <c:pt idx="38207">
                  <c:v>6.4651625536279917</c:v>
                </c:pt>
                <c:pt idx="38208">
                  <c:v>6.5403903986981664</c:v>
                </c:pt>
                <c:pt idx="38209">
                  <c:v>12.933681627825235</c:v>
                </c:pt>
                <c:pt idx="38210">
                  <c:v>12.8461067460783</c:v>
                </c:pt>
                <c:pt idx="38211">
                  <c:v>13.897062723084069</c:v>
                </c:pt>
                <c:pt idx="38212">
                  <c:v>12.495784260673542</c:v>
                </c:pt>
                <c:pt idx="38213">
                  <c:v>13.108842870527615</c:v>
                </c:pt>
                <c:pt idx="38214">
                  <c:v>10.919352591006591</c:v>
                </c:pt>
                <c:pt idx="38215">
                  <c:v>1.5723025983647637E-2</c:v>
                </c:pt>
                <c:pt idx="38216">
                  <c:v>9.7931687689306486</c:v>
                </c:pt>
                <c:pt idx="38217">
                  <c:v>14.347311718595929</c:v>
                </c:pt>
                <c:pt idx="38218">
                  <c:v>7.7788431758745595</c:v>
                </c:pt>
                <c:pt idx="38219">
                  <c:v>10.187249997187594</c:v>
                </c:pt>
                <c:pt idx="38220">
                  <c:v>7.7788431758745595</c:v>
                </c:pt>
                <c:pt idx="38221">
                  <c:v>2.3051318260826443</c:v>
                </c:pt>
                <c:pt idx="38222">
                  <c:v>5.8835386083663694</c:v>
                </c:pt>
                <c:pt idx="38223">
                  <c:v>14.597742131519128</c:v>
                </c:pt>
                <c:pt idx="38224">
                  <c:v>9.0363950601751597</c:v>
                </c:pt>
                <c:pt idx="38225">
                  <c:v>1.1542539306531829</c:v>
                </c:pt>
                <c:pt idx="38226">
                  <c:v>3.8815600519870395</c:v>
                </c:pt>
                <c:pt idx="38227">
                  <c:v>6.5965306158526502</c:v>
                </c:pt>
                <c:pt idx="38228">
                  <c:v>2.5240862492627478</c:v>
                </c:pt>
                <c:pt idx="38229">
                  <c:v>0.50976065620665878</c:v>
                </c:pt>
                <c:pt idx="38230">
                  <c:v>1.8110965376181696</c:v>
                </c:pt>
                <c:pt idx="38231">
                  <c:v>6.102493031546472</c:v>
                </c:pt>
                <c:pt idx="38232">
                  <c:v>11.795150769072531</c:v>
                </c:pt>
                <c:pt idx="38233">
                  <c:v>14.77280006134489</c:v>
                </c:pt>
                <c:pt idx="38234">
                  <c:v>6.2338610937711287</c:v>
                </c:pt>
                <c:pt idx="38235">
                  <c:v>19.470712062191598</c:v>
                </c:pt>
                <c:pt idx="38236">
                  <c:v>15.442083834496446</c:v>
                </c:pt>
                <c:pt idx="38237">
                  <c:v>3.7816381335633462</c:v>
                </c:pt>
                <c:pt idx="38238">
                  <c:v>2.2175569443357106</c:v>
                </c:pt>
                <c:pt idx="38239">
                  <c:v>11.676099897582501</c:v>
                </c:pt>
                <c:pt idx="38240">
                  <c:v>22.711177833372858</c:v>
                </c:pt>
                <c:pt idx="38241">
                  <c:v>23.061408485109514</c:v>
                </c:pt>
                <c:pt idx="38242">
                  <c:v>11.457194834999004</c:v>
                </c:pt>
                <c:pt idx="38243">
                  <c:v>5.2704799985122941</c:v>
                </c:pt>
                <c:pt idx="38244">
                  <c:v>2.2489939047698639</c:v>
                </c:pt>
                <c:pt idx="38245">
                  <c:v>7.4723253501560363</c:v>
                </c:pt>
                <c:pt idx="38246">
                  <c:v>5.1829051167653617</c:v>
                </c:pt>
                <c:pt idx="38247">
                  <c:v>5.0953302350184275</c:v>
                </c:pt>
                <c:pt idx="38248">
                  <c:v>6.1900679132934053</c:v>
                </c:pt>
                <c:pt idx="38249">
                  <c:v>13.984637604831002</c:v>
                </c:pt>
                <c:pt idx="38250">
                  <c:v>15.166996081686964</c:v>
                </c:pt>
                <c:pt idx="38251">
                  <c:v>16.349239766457799</c:v>
                </c:pt>
                <c:pt idx="38252">
                  <c:v>15.298318227077571</c:v>
                </c:pt>
                <c:pt idx="38253">
                  <c:v>18.188438554437049</c:v>
                </c:pt>
                <c:pt idx="38254">
                  <c:v>15.911422753765697</c:v>
                </c:pt>
                <c:pt idx="38255">
                  <c:v>9.9997761554339935</c:v>
                </c:pt>
                <c:pt idx="38256">
                  <c:v>3.8254198348325561</c:v>
                </c:pt>
                <c:pt idx="38257">
                  <c:v>4.701214569135943</c:v>
                </c:pt>
                <c:pt idx="38258">
                  <c:v>5.533227602170121</c:v>
                </c:pt>
                <c:pt idx="38259">
                  <c:v>19.470712062191598</c:v>
                </c:pt>
                <c:pt idx="38260">
                  <c:v>45.350358070951152</c:v>
                </c:pt>
                <c:pt idx="38261">
                  <c:v>35.05982159932465</c:v>
                </c:pt>
                <c:pt idx="38262">
                  <c:v>1.7235170641878312</c:v>
                </c:pt>
                <c:pt idx="38263">
                  <c:v>10.262512279883307</c:v>
                </c:pt>
                <c:pt idx="38264">
                  <c:v>4.876375811838324</c:v>
                </c:pt>
                <c:pt idx="38265">
                  <c:v>5.4018480607369508</c:v>
                </c:pt>
                <c:pt idx="38266">
                  <c:v>5.0515370545407041</c:v>
                </c:pt>
                <c:pt idx="38267">
                  <c:v>5.7959637266194344</c:v>
                </c:pt>
                <c:pt idx="38268">
                  <c:v>2.2489939047698639</c:v>
                </c:pt>
                <c:pt idx="38269">
                  <c:v>2.5993117984912186</c:v>
                </c:pt>
                <c:pt idx="38270">
                  <c:v>2.1176246946243555</c:v>
                </c:pt>
                <c:pt idx="38271">
                  <c:v>11.676099897582501</c:v>
                </c:pt>
                <c:pt idx="38272">
                  <c:v>7.516107051425247</c:v>
                </c:pt>
                <c:pt idx="38273">
                  <c:v>0.553542357475869</c:v>
                </c:pt>
                <c:pt idx="38274">
                  <c:v>4.307110382461973</c:v>
                </c:pt>
                <c:pt idx="38275">
                  <c:v>8.8612338174727778</c:v>
                </c:pt>
                <c:pt idx="38276">
                  <c:v>5.0077438740629807</c:v>
                </c:pt>
                <c:pt idx="38277">
                  <c:v>3.8815600519870395</c:v>
                </c:pt>
                <c:pt idx="38278">
                  <c:v>14.785243523373163</c:v>
                </c:pt>
                <c:pt idx="38279">
                  <c:v>10.362422719098486</c:v>
                </c:pt>
                <c:pt idx="38280">
                  <c:v>5.282838514397568</c:v>
                </c:pt>
                <c:pt idx="38281">
                  <c:v>2.3051318260826443</c:v>
                </c:pt>
                <c:pt idx="38282">
                  <c:v>1.198035631922393</c:v>
                </c:pt>
                <c:pt idx="38283">
                  <c:v>11.576207825100942</c:v>
                </c:pt>
                <c:pt idx="38284">
                  <c:v>17.619184604269208</c:v>
                </c:pt>
                <c:pt idx="38285">
                  <c:v>13.108842870527615</c:v>
                </c:pt>
                <c:pt idx="38286">
                  <c:v>10.306305460361029</c:v>
                </c:pt>
                <c:pt idx="38287">
                  <c:v>3.6502700713386891</c:v>
                </c:pt>
                <c:pt idx="38288">
                  <c:v>4.0005810775349362</c:v>
                </c:pt>
                <c:pt idx="38289">
                  <c:v>4.5260533264335638</c:v>
                </c:pt>
                <c:pt idx="38290">
                  <c:v>1.6797273274726614</c:v>
                </c:pt>
                <c:pt idx="38291">
                  <c:v>4.1005144751671425</c:v>
                </c:pt>
                <c:pt idx="38292">
                  <c:v>0.94765802335835259</c:v>
                </c:pt>
                <c:pt idx="38293">
                  <c:v>1.8672344589309504</c:v>
                </c:pt>
                <c:pt idx="38294">
                  <c:v>4.8011479667681503</c:v>
                </c:pt>
                <c:pt idx="38295">
                  <c:v>1.6044983344816368</c:v>
                </c:pt>
                <c:pt idx="38296">
                  <c:v>3.6188239275377261</c:v>
                </c:pt>
                <c:pt idx="38297">
                  <c:v>1.2979690295545998</c:v>
                </c:pt>
                <c:pt idx="38298">
                  <c:v>1.6920846954370836</c:v>
                </c:pt>
                <c:pt idx="38299">
                  <c:v>3.6188239275377261</c:v>
                </c:pt>
                <c:pt idx="38300">
                  <c:v>0.11564499032417513</c:v>
                </c:pt>
                <c:pt idx="38301">
                  <c:v>8.5984976930234644</c:v>
                </c:pt>
                <c:pt idx="38302">
                  <c:v>6.5841720999673763</c:v>
                </c:pt>
                <c:pt idx="38303">
                  <c:v>5.0515370545407041</c:v>
                </c:pt>
                <c:pt idx="38304">
                  <c:v>3.2561567012979085</c:v>
                </c:pt>
                <c:pt idx="38305">
                  <c:v>4.7888009300913907</c:v>
                </c:pt>
                <c:pt idx="38306">
                  <c:v>5.7521705461417119</c:v>
                </c:pt>
                <c:pt idx="38307">
                  <c:v>3.7501919897623823</c:v>
                </c:pt>
                <c:pt idx="38308">
                  <c:v>36.023156777749435</c:v>
                </c:pt>
                <c:pt idx="38309">
                  <c:v>34.753326732023162</c:v>
                </c:pt>
                <c:pt idx="38310">
                  <c:v>25.732620306122943</c:v>
                </c:pt>
                <c:pt idx="38311">
                  <c:v>14.785243523373163</c:v>
                </c:pt>
                <c:pt idx="38312">
                  <c:v>1.0228858684285262</c:v>
                </c:pt>
                <c:pt idx="38313">
                  <c:v>8.8174521162035688</c:v>
                </c:pt>
                <c:pt idx="38314">
                  <c:v>8.6422908735011887</c:v>
                </c:pt>
                <c:pt idx="38315">
                  <c:v>5.3580663594677409</c:v>
                </c:pt>
                <c:pt idx="38316">
                  <c:v>5.7959637266194344</c:v>
                </c:pt>
                <c:pt idx="38317">
                  <c:v>13.940901820395842</c:v>
                </c:pt>
                <c:pt idx="38318">
                  <c:v>19.064187371906382</c:v>
                </c:pt>
                <c:pt idx="38319">
                  <c:v>22.304653143087645</c:v>
                </c:pt>
                <c:pt idx="38320">
                  <c:v>21.253731603707418</c:v>
                </c:pt>
                <c:pt idx="38321">
                  <c:v>14.159810326741894</c:v>
                </c:pt>
                <c:pt idx="38322">
                  <c:v>12.758531864331365</c:v>
                </c:pt>
                <c:pt idx="38323">
                  <c:v>13.108842870527615</c:v>
                </c:pt>
                <c:pt idx="38324">
                  <c:v>12.014105192252636</c:v>
                </c:pt>
                <c:pt idx="38325">
                  <c:v>3.4874558653130689</c:v>
                </c:pt>
                <c:pt idx="38326">
                  <c:v>27.221473650280402</c:v>
                </c:pt>
                <c:pt idx="38327">
                  <c:v>13.515298685561749</c:v>
                </c:pt>
                <c:pt idx="38328">
                  <c:v>4.0881559592818695</c:v>
                </c:pt>
                <c:pt idx="38329">
                  <c:v>2.2052041680546943</c:v>
                </c:pt>
                <c:pt idx="38330">
                  <c:v>3.0809989023580822</c:v>
                </c:pt>
                <c:pt idx="38331">
                  <c:v>4.05672129468942</c:v>
                </c:pt>
                <c:pt idx="38332">
                  <c:v>1.9110276394086738</c:v>
                </c:pt>
                <c:pt idx="38333">
                  <c:v>4.5260533264335638</c:v>
                </c:pt>
                <c:pt idx="38334">
                  <c:v>3.1371448591168223</c:v>
                </c:pt>
                <c:pt idx="38335">
                  <c:v>12.595699291572126</c:v>
                </c:pt>
                <c:pt idx="38336">
                  <c:v>27.177737865845248</c:v>
                </c:pt>
                <c:pt idx="38337">
                  <c:v>29.76124853381809</c:v>
                </c:pt>
                <c:pt idx="38338">
                  <c:v>14.785243523373163</c:v>
                </c:pt>
                <c:pt idx="38339">
                  <c:v>7.1657960452289986</c:v>
                </c:pt>
                <c:pt idx="38340">
                  <c:v>3.9691464129424863</c:v>
                </c:pt>
                <c:pt idx="38341">
                  <c:v>4.7888009300913907</c:v>
                </c:pt>
                <c:pt idx="38342">
                  <c:v>14.641477915954287</c:v>
                </c:pt>
                <c:pt idx="38343">
                  <c:v>18.144702770001892</c:v>
                </c:pt>
                <c:pt idx="38344">
                  <c:v>21.866836130395541</c:v>
                </c:pt>
                <c:pt idx="38345">
                  <c:v>19.589705537639063</c:v>
                </c:pt>
                <c:pt idx="38346">
                  <c:v>9.3429243651021974</c:v>
                </c:pt>
                <c:pt idx="38347">
                  <c:v>6.9782877658498599</c:v>
                </c:pt>
                <c:pt idx="38348">
                  <c:v>5.9273317888440928</c:v>
                </c:pt>
                <c:pt idx="38349">
                  <c:v>8.5984976930234644</c:v>
                </c:pt>
                <c:pt idx="38350">
                  <c:v>3.5750422262685162</c:v>
                </c:pt>
                <c:pt idx="38351">
                  <c:v>12.070181125839445</c:v>
                </c:pt>
                <c:pt idx="38352">
                  <c:v>1.8672344589309504</c:v>
                </c:pt>
                <c:pt idx="38353">
                  <c:v>4.3509035629396964</c:v>
                </c:pt>
                <c:pt idx="38354">
                  <c:v>2.9496296922125733</c:v>
                </c:pt>
                <c:pt idx="38355">
                  <c:v>2.555522061776049</c:v>
                </c:pt>
                <c:pt idx="38356">
                  <c:v>2.5678679505319582</c:v>
                </c:pt>
                <c:pt idx="38357">
                  <c:v>4.6697799045434936</c:v>
                </c:pt>
                <c:pt idx="38358">
                  <c:v>2.4802930687850244</c:v>
                </c:pt>
                <c:pt idx="38359">
                  <c:v>1.9110276394086738</c:v>
                </c:pt>
                <c:pt idx="38360">
                  <c:v>4.5822050227965603</c:v>
                </c:pt>
                <c:pt idx="38361">
                  <c:v>7.2533709269759346</c:v>
                </c:pt>
                <c:pt idx="38362">
                  <c:v>5.2390453339198446</c:v>
                </c:pt>
                <c:pt idx="38363">
                  <c:v>0.42217429525121219</c:v>
                </c:pt>
                <c:pt idx="38364">
                  <c:v>3.4751053848737556</c:v>
                </c:pt>
                <c:pt idx="38365">
                  <c:v>10.218719099405584</c:v>
                </c:pt>
                <c:pt idx="38366">
                  <c:v>4.0005810775349362</c:v>
                </c:pt>
                <c:pt idx="38367">
                  <c:v>0.27845908155771026</c:v>
                </c:pt>
                <c:pt idx="38368">
                  <c:v>13.853269542606345</c:v>
                </c:pt>
                <c:pt idx="38369">
                  <c:v>6.5841720999673763</c:v>
                </c:pt>
                <c:pt idx="38370">
                  <c:v>11.282022113088113</c:v>
                </c:pt>
                <c:pt idx="38371">
                  <c:v>17.938008141513848</c:v>
                </c:pt>
                <c:pt idx="38372">
                  <c:v>14.215874781120192</c:v>
                </c:pt>
                <c:pt idx="38373">
                  <c:v>23.893421518143693</c:v>
                </c:pt>
                <c:pt idx="38374">
                  <c:v>11.763686258537948</c:v>
                </c:pt>
                <c:pt idx="38375">
                  <c:v>5.0077438740629807</c:v>
                </c:pt>
                <c:pt idx="38376">
                  <c:v>1.2856208449569886</c:v>
                </c:pt>
                <c:pt idx="38377">
                  <c:v>6.2338610937711287</c:v>
                </c:pt>
                <c:pt idx="38378">
                  <c:v>7.6789212574508676</c:v>
                </c:pt>
                <c:pt idx="38379">
                  <c:v>1.7673068009030002</c:v>
                </c:pt>
                <c:pt idx="38380">
                  <c:v>1.7673068009030002</c:v>
                </c:pt>
                <c:pt idx="38381">
                  <c:v>16.436826127413244</c:v>
                </c:pt>
                <c:pt idx="38382">
                  <c:v>20.596891292584129</c:v>
                </c:pt>
                <c:pt idx="38383">
                  <c:v>22.52367644151883</c:v>
                </c:pt>
                <c:pt idx="38384">
                  <c:v>23.574597980899057</c:v>
                </c:pt>
                <c:pt idx="38385">
                  <c:v>20.815799798930186</c:v>
                </c:pt>
                <c:pt idx="38386">
                  <c:v>15.648663670899357</c:v>
                </c:pt>
                <c:pt idx="38387">
                  <c:v>20.083701796794589</c:v>
                </c:pt>
                <c:pt idx="38388">
                  <c:v>23.192845422585247</c:v>
                </c:pt>
                <c:pt idx="38389">
                  <c:v>18.682434813592579</c:v>
                </c:pt>
                <c:pt idx="38390">
                  <c:v>11.807536835058237</c:v>
                </c:pt>
                <c:pt idx="38391">
                  <c:v>5.2390453339198446</c:v>
                </c:pt>
                <c:pt idx="38392">
                  <c:v>0.10329789625137262</c:v>
                </c:pt>
                <c:pt idx="38393">
                  <c:v>1.8986760110485084</c:v>
                </c:pt>
                <c:pt idx="38394">
                  <c:v>14.610070801462266</c:v>
                </c:pt>
                <c:pt idx="38395">
                  <c:v>26.827392422023454</c:v>
                </c:pt>
                <c:pt idx="38396">
                  <c:v>2.2052041680546943</c:v>
                </c:pt>
                <c:pt idx="38397">
                  <c:v>4.1443076556448668</c:v>
                </c:pt>
                <c:pt idx="38398">
                  <c:v>2.730681008636727</c:v>
                </c:pt>
                <c:pt idx="38399">
                  <c:v>8.4671296307988086</c:v>
                </c:pt>
                <c:pt idx="38400">
                  <c:v>12.80231356560058</c:v>
                </c:pt>
                <c:pt idx="38401">
                  <c:v>7.1534375293437273</c:v>
                </c:pt>
                <c:pt idx="38402">
                  <c:v>1.3732003183873274</c:v>
                </c:pt>
                <c:pt idx="38403">
                  <c:v>6.9782877658498599</c:v>
                </c:pt>
                <c:pt idx="38404">
                  <c:v>14.904236998820625</c:v>
                </c:pt>
                <c:pt idx="38405">
                  <c:v>13.065049690049889</c:v>
                </c:pt>
                <c:pt idx="38406">
                  <c:v>7.5037600147484866</c:v>
                </c:pt>
                <c:pt idx="38407">
                  <c:v>7.1534375293437273</c:v>
                </c:pt>
                <c:pt idx="38408">
                  <c:v>10.131144217658651</c:v>
                </c:pt>
                <c:pt idx="38409">
                  <c:v>3.6626171080154495</c:v>
                </c:pt>
                <c:pt idx="38410">
                  <c:v>32.957978520564197</c:v>
                </c:pt>
                <c:pt idx="38411">
                  <c:v>29.367167305561146</c:v>
                </c:pt>
                <c:pt idx="38412">
                  <c:v>6.6403123171218592</c:v>
                </c:pt>
                <c:pt idx="38413">
                  <c:v>4.8325826313606006</c:v>
                </c:pt>
                <c:pt idx="38414">
                  <c:v>0.37839259398200198</c:v>
                </c:pt>
                <c:pt idx="38415">
                  <c:v>6.6279652804450997</c:v>
                </c:pt>
                <c:pt idx="38416">
                  <c:v>11.576207825100942</c:v>
                </c:pt>
                <c:pt idx="38417">
                  <c:v>17.400276097923157</c:v>
                </c:pt>
                <c:pt idx="38418">
                  <c:v>11.7075758873256</c:v>
                </c:pt>
                <c:pt idx="38419">
                  <c:v>9.3115011797182596</c:v>
                </c:pt>
                <c:pt idx="38420">
                  <c:v>9.6618466235400469</c:v>
                </c:pt>
                <c:pt idx="38421">
                  <c:v>5.0515370545407041</c:v>
                </c:pt>
                <c:pt idx="38422">
                  <c:v>1.3294105816721578</c:v>
                </c:pt>
                <c:pt idx="38423">
                  <c:v>3.8815600519870395</c:v>
                </c:pt>
                <c:pt idx="38424">
                  <c:v>0.32225226203543356</c:v>
                </c:pt>
                <c:pt idx="38425">
                  <c:v>2.5993117984912186</c:v>
                </c:pt>
                <c:pt idx="38426">
                  <c:v>4.3946852642089071</c:v>
                </c:pt>
                <c:pt idx="38427">
                  <c:v>4.876375811838324</c:v>
                </c:pt>
                <c:pt idx="38428">
                  <c:v>7.4723253501560363</c:v>
                </c:pt>
                <c:pt idx="38429">
                  <c:v>16.142659930054887</c:v>
                </c:pt>
                <c:pt idx="38430">
                  <c:v>3.3998809835661357</c:v>
                </c:pt>
                <c:pt idx="38431">
                  <c:v>2.0300452211940168</c:v>
                </c:pt>
                <c:pt idx="38432">
                  <c:v>12.014105192252636</c:v>
                </c:pt>
                <c:pt idx="38433">
                  <c:v>11.882737130027978</c:v>
                </c:pt>
                <c:pt idx="38434">
                  <c:v>5.6331495205938147</c:v>
                </c:pt>
                <c:pt idx="38435">
                  <c:v>20.696806323482715</c:v>
                </c:pt>
                <c:pt idx="38436">
                  <c:v>28.097222467749738</c:v>
                </c:pt>
                <c:pt idx="38437">
                  <c:v>14.172138996685032</c:v>
                </c:pt>
                <c:pt idx="38438">
                  <c:v>7.9854505623779044</c:v>
                </c:pt>
                <c:pt idx="38439">
                  <c:v>1.9424657477636782</c:v>
                </c:pt>
                <c:pt idx="38440">
                  <c:v>3.8254198348325561</c:v>
                </c:pt>
                <c:pt idx="38441">
                  <c:v>4.3946852642089071</c:v>
                </c:pt>
                <c:pt idx="38442">
                  <c:v>13.546740237679309</c:v>
                </c:pt>
                <c:pt idx="38443">
                  <c:v>13.02126798878068</c:v>
                </c:pt>
                <c:pt idx="38444">
                  <c:v>2.2052041680546943</c:v>
                </c:pt>
                <c:pt idx="38445">
                  <c:v>7.9102227173077315</c:v>
                </c:pt>
                <c:pt idx="38446">
                  <c:v>7.9416573819001819</c:v>
                </c:pt>
                <c:pt idx="38447">
                  <c:v>12.233048136224227</c:v>
                </c:pt>
                <c:pt idx="38448">
                  <c:v>16.349239766457799</c:v>
                </c:pt>
                <c:pt idx="38449">
                  <c:v>9.3429243651021974</c:v>
                </c:pt>
                <c:pt idx="38450">
                  <c:v>11.01926303022177</c:v>
                </c:pt>
                <c:pt idx="38451">
                  <c:v>13.427712324606302</c:v>
                </c:pt>
                <c:pt idx="38452">
                  <c:v>7.5037600147484866</c:v>
                </c:pt>
                <c:pt idx="38453">
                  <c:v>16.305503982022643</c:v>
                </c:pt>
                <c:pt idx="38454">
                  <c:v>17.794357326180101</c:v>
                </c:pt>
                <c:pt idx="38455">
                  <c:v>15.692399455334513</c:v>
                </c:pt>
                <c:pt idx="38456">
                  <c:v>14.334983048652788</c:v>
                </c:pt>
                <c:pt idx="38457">
                  <c:v>4.0443742580126596</c:v>
                </c:pt>
                <c:pt idx="38458">
                  <c:v>7.866430684750858</c:v>
                </c:pt>
                <c:pt idx="38459">
                  <c:v>2.1737637638579872</c:v>
                </c:pt>
                <c:pt idx="38460">
                  <c:v>10.887940884831167</c:v>
                </c:pt>
                <c:pt idx="38461">
                  <c:v>35.629075549492498</c:v>
                </c:pt>
                <c:pt idx="38462">
                  <c:v>35.453902827581601</c:v>
                </c:pt>
                <c:pt idx="38463">
                  <c:v>0.94765802335835259</c:v>
                </c:pt>
                <c:pt idx="38464">
                  <c:v>1.3855553905100464</c:v>
                </c:pt>
                <c:pt idx="38465">
                  <c:v>7.1220028647512752</c:v>
                </c:pt>
                <c:pt idx="38466">
                  <c:v>1.6044983344816368</c:v>
                </c:pt>
                <c:pt idx="38467">
                  <c:v>1.1228076720601343</c:v>
                </c:pt>
                <c:pt idx="38468">
                  <c:v>6.2024149499701657</c:v>
                </c:pt>
                <c:pt idx="38469">
                  <c:v>3.1809265603860317</c:v>
                </c:pt>
                <c:pt idx="38470">
                  <c:v>16.042744899156304</c:v>
                </c:pt>
                <c:pt idx="38471">
                  <c:v>30.362024390563079</c:v>
                </c:pt>
                <c:pt idx="38472">
                  <c:v>25.851613781570403</c:v>
                </c:pt>
                <c:pt idx="38473">
                  <c:v>9.1677631223998155</c:v>
                </c:pt>
                <c:pt idx="38474">
                  <c:v>6.8907014048944131</c:v>
                </c:pt>
                <c:pt idx="38475">
                  <c:v>3.0809989023580822</c:v>
                </c:pt>
                <c:pt idx="38476">
                  <c:v>7.3847389892005904</c:v>
                </c:pt>
                <c:pt idx="38477">
                  <c:v>34.008900059944423</c:v>
                </c:pt>
                <c:pt idx="38478">
                  <c:v>23.411753928931304</c:v>
                </c:pt>
                <c:pt idx="38479">
                  <c:v>13.602885046517196</c:v>
                </c:pt>
                <c:pt idx="38480">
                  <c:v>7.1220028647512752</c:v>
                </c:pt>
                <c:pt idx="38481">
                  <c:v>4.482271625164354</c:v>
                </c:pt>
                <c:pt idx="38482">
                  <c:v>9.6932468505069558</c:v>
                </c:pt>
                <c:pt idx="38483">
                  <c:v>12.145473254477293</c:v>
                </c:pt>
                <c:pt idx="38484">
                  <c:v>11.926518831297189</c:v>
                </c:pt>
                <c:pt idx="38485">
                  <c:v>16.042744899156304</c:v>
                </c:pt>
                <c:pt idx="38486">
                  <c:v>16.655849425844426</c:v>
                </c:pt>
                <c:pt idx="38487">
                  <c:v>10.481455223854896</c:v>
                </c:pt>
                <c:pt idx="38488">
                  <c:v>1.3855553905100464</c:v>
                </c:pt>
                <c:pt idx="38489">
                  <c:v>2.2175569443357106</c:v>
                </c:pt>
                <c:pt idx="38490">
                  <c:v>8.172958841757044</c:v>
                </c:pt>
                <c:pt idx="38491">
                  <c:v>9.7931687689306486</c:v>
                </c:pt>
                <c:pt idx="38492">
                  <c:v>6.5527385832957767</c:v>
                </c:pt>
                <c:pt idx="38493">
                  <c:v>7.3847389892005904</c:v>
                </c:pt>
                <c:pt idx="38494">
                  <c:v>7.0782108321944053</c:v>
                </c:pt>
                <c:pt idx="38495">
                  <c:v>4.2756757178695235</c:v>
                </c:pt>
                <c:pt idx="38496">
                  <c:v>1.1542539306531829</c:v>
                </c:pt>
                <c:pt idx="38497">
                  <c:v>10.744191348304211</c:v>
                </c:pt>
                <c:pt idx="38498">
                  <c:v>21.604077047529202</c:v>
                </c:pt>
                <c:pt idx="38499">
                  <c:v>19.545969753203902</c:v>
                </c:pt>
                <c:pt idx="38500">
                  <c:v>15.166996081686964</c:v>
                </c:pt>
                <c:pt idx="38501">
                  <c:v>6.3652291559957854</c:v>
                </c:pt>
                <c:pt idx="38502">
                  <c:v>0.93529950747307955</c:v>
                </c:pt>
                <c:pt idx="38503">
                  <c:v>17.412604767866295</c:v>
                </c:pt>
                <c:pt idx="38504">
                  <c:v>35.410167043146444</c:v>
                </c:pt>
                <c:pt idx="38505">
                  <c:v>34.008900059944423</c:v>
                </c:pt>
                <c:pt idx="38506">
                  <c:v>28.885499716348757</c:v>
                </c:pt>
                <c:pt idx="38507">
                  <c:v>16.580591734832119</c:v>
                </c:pt>
                <c:pt idx="38508">
                  <c:v>0.62877020254604254</c:v>
                </c:pt>
                <c:pt idx="38509">
                  <c:v>15.517226733423623</c:v>
                </c:pt>
                <c:pt idx="38510">
                  <c:v>19.764878259549956</c:v>
                </c:pt>
                <c:pt idx="38511">
                  <c:v>14.115959750221608</c:v>
                </c:pt>
                <c:pt idx="38512">
                  <c:v>0.99143960983547785</c:v>
                </c:pt>
                <c:pt idx="38513">
                  <c:v>18.59484845263713</c:v>
                </c:pt>
                <c:pt idx="38514">
                  <c:v>6.5527385832957767</c:v>
                </c:pt>
                <c:pt idx="38515">
                  <c:v>15.123145505166677</c:v>
                </c:pt>
                <c:pt idx="38516">
                  <c:v>14.422569409608235</c:v>
                </c:pt>
                <c:pt idx="38517">
                  <c:v>13.721901480381687</c:v>
                </c:pt>
                <c:pt idx="38518">
                  <c:v>17.531598243313763</c:v>
                </c:pt>
                <c:pt idx="38519">
                  <c:v>15.56107730994391</c:v>
                </c:pt>
                <c:pt idx="38520">
                  <c:v>20.684477653539581</c:v>
                </c:pt>
                <c:pt idx="38521">
                  <c:v>17.925679471570707</c:v>
                </c:pt>
                <c:pt idx="38522">
                  <c:v>14.729064276909732</c:v>
                </c:pt>
                <c:pt idx="38523">
                  <c:v>3.2999464380130772</c:v>
                </c:pt>
                <c:pt idx="38524">
                  <c:v>2.7868223737120617</c:v>
                </c:pt>
                <c:pt idx="38525">
                  <c:v>9.8807562778069471</c:v>
                </c:pt>
                <c:pt idx="38526">
                  <c:v>20.039966012359432</c:v>
                </c:pt>
                <c:pt idx="38527">
                  <c:v>30.724698504328007</c:v>
                </c:pt>
                <c:pt idx="38528">
                  <c:v>26.914978782978906</c:v>
                </c:pt>
                <c:pt idx="38529">
                  <c:v>17.32501840691085</c:v>
                </c:pt>
                <c:pt idx="38530">
                  <c:v>3.9691464129424863</c:v>
                </c:pt>
                <c:pt idx="38531">
                  <c:v>14.641477915954287</c:v>
                </c:pt>
                <c:pt idx="38532">
                  <c:v>28.216330735282334</c:v>
                </c:pt>
                <c:pt idx="38533">
                  <c:v>17.487862458878606</c:v>
                </c:pt>
                <c:pt idx="38534">
                  <c:v>8.172958841757044</c:v>
                </c:pt>
                <c:pt idx="38535">
                  <c:v>3.6064768908609657</c:v>
                </c:pt>
                <c:pt idx="38536">
                  <c:v>1.2541873282853895</c:v>
                </c:pt>
                <c:pt idx="38537">
                  <c:v>1.5723025983647637E-2</c:v>
                </c:pt>
                <c:pt idx="38538">
                  <c:v>13.077366880784517</c:v>
                </c:pt>
                <c:pt idx="38539">
                  <c:v>8.567063028431015</c:v>
                </c:pt>
                <c:pt idx="38540">
                  <c:v>3.9567878970572132</c:v>
                </c:pt>
                <c:pt idx="38541">
                  <c:v>9.9559829749562692</c:v>
                </c:pt>
                <c:pt idx="38542">
                  <c:v>7.9854505623779044</c:v>
                </c:pt>
                <c:pt idx="38543">
                  <c:v>4.307110382461973</c:v>
                </c:pt>
                <c:pt idx="38544">
                  <c:v>5.5455746388468814</c:v>
                </c:pt>
                <c:pt idx="38545">
                  <c:v>5.282838514397568</c:v>
                </c:pt>
                <c:pt idx="38546">
                  <c:v>0.11564499032417513</c:v>
                </c:pt>
                <c:pt idx="38547">
                  <c:v>4.482271625164354</c:v>
                </c:pt>
                <c:pt idx="38548">
                  <c:v>4.3509035629396964</c:v>
                </c:pt>
                <c:pt idx="38549">
                  <c:v>5.7083773656639885</c:v>
                </c:pt>
                <c:pt idx="38550">
                  <c:v>3.6940517726078994</c:v>
                </c:pt>
                <c:pt idx="38551">
                  <c:v>8.8735923333580526</c:v>
                </c:pt>
                <c:pt idx="38552">
                  <c:v>18.025594502469293</c:v>
                </c:pt>
                <c:pt idx="38553">
                  <c:v>5.7645175828184714</c:v>
                </c:pt>
                <c:pt idx="38554">
                  <c:v>6.2900013109256125</c:v>
                </c:pt>
                <c:pt idx="38555">
                  <c:v>4.7573547862904269</c:v>
                </c:pt>
                <c:pt idx="38556">
                  <c:v>4.876375811838324</c:v>
                </c:pt>
                <c:pt idx="38557">
                  <c:v>13.152636051005336</c:v>
                </c:pt>
                <c:pt idx="38558">
                  <c:v>13.634326598634756</c:v>
                </c:pt>
                <c:pt idx="38559">
                  <c:v>3.0372091656429125</c:v>
                </c:pt>
                <c:pt idx="38560">
                  <c:v>8.686084053978913</c:v>
                </c:pt>
                <c:pt idx="38561">
                  <c:v>14.466305194043391</c:v>
                </c:pt>
                <c:pt idx="38562">
                  <c:v>6.4528040377427196</c:v>
                </c:pt>
                <c:pt idx="38563">
                  <c:v>3.6502700713386891</c:v>
                </c:pt>
                <c:pt idx="38564">
                  <c:v>7.0344279830043437</c:v>
                </c:pt>
                <c:pt idx="38565">
                  <c:v>21.484968779996606</c:v>
                </c:pt>
                <c:pt idx="38566">
                  <c:v>21.047151767304506</c:v>
                </c:pt>
                <c:pt idx="38567">
                  <c:v>33.483381894211746</c:v>
                </c:pt>
                <c:pt idx="38568">
                  <c:v>15.704728125277652</c:v>
                </c:pt>
                <c:pt idx="38569">
                  <c:v>3.6626171080154495</c:v>
                </c:pt>
                <c:pt idx="38570">
                  <c:v>7.7664961391978009</c:v>
                </c:pt>
                <c:pt idx="38571">
                  <c:v>26.683626814604583</c:v>
                </c:pt>
                <c:pt idx="38572">
                  <c:v>25.238624046967413</c:v>
                </c:pt>
                <c:pt idx="38573">
                  <c:v>18.670106143649438</c:v>
                </c:pt>
                <c:pt idx="38574">
                  <c:v>4.05672129468942</c:v>
                </c:pt>
                <c:pt idx="38575">
                  <c:v>5.1952521534421212</c:v>
                </c:pt>
                <c:pt idx="38576">
                  <c:v>1.2856208449569886</c:v>
                </c:pt>
                <c:pt idx="38577">
                  <c:v>16.668178095787567</c:v>
                </c:pt>
                <c:pt idx="38578">
                  <c:v>8.2167405430262548</c:v>
                </c:pt>
                <c:pt idx="38579">
                  <c:v>1.2418288124001164</c:v>
                </c:pt>
                <c:pt idx="38580">
                  <c:v>1.1542539306531829</c:v>
                </c:pt>
                <c:pt idx="38581">
                  <c:v>3.8254198348325561</c:v>
                </c:pt>
                <c:pt idx="38582">
                  <c:v>5.9504715773649297E-2</c:v>
                </c:pt>
                <c:pt idx="38583">
                  <c:v>6.071046887745509</c:v>
                </c:pt>
                <c:pt idx="38584">
                  <c:v>5.7083773656639885</c:v>
                </c:pt>
                <c:pt idx="38585">
                  <c:v>5.9273317888440928</c:v>
                </c:pt>
                <c:pt idx="38586">
                  <c:v>5.4456412412146751</c:v>
                </c:pt>
                <c:pt idx="38587">
                  <c:v>14.115959750221608</c:v>
                </c:pt>
                <c:pt idx="38588">
                  <c:v>16.217917621067194</c:v>
                </c:pt>
                <c:pt idx="38589">
                  <c:v>8.160600325871771</c:v>
                </c:pt>
                <c:pt idx="38590">
                  <c:v>4.2633172019842496</c:v>
                </c:pt>
                <c:pt idx="38591">
                  <c:v>6.7593333426697555</c:v>
                </c:pt>
                <c:pt idx="38592">
                  <c:v>6.9782877658498599</c:v>
                </c:pt>
                <c:pt idx="38593">
                  <c:v>5.895885645043129</c:v>
                </c:pt>
                <c:pt idx="38594">
                  <c:v>13.471562901126594</c:v>
                </c:pt>
                <c:pt idx="38595">
                  <c:v>14.128403212249877</c:v>
                </c:pt>
                <c:pt idx="38596">
                  <c:v>8.7860174516111194</c:v>
                </c:pt>
                <c:pt idx="38597">
                  <c:v>14.303461142075639</c:v>
                </c:pt>
                <c:pt idx="38598">
                  <c:v>7.2095788944190611</c:v>
                </c:pt>
                <c:pt idx="38599">
                  <c:v>0.68492189890903887</c:v>
                </c:pt>
                <c:pt idx="38600">
                  <c:v>3.387525911443416</c:v>
                </c:pt>
                <c:pt idx="38601">
                  <c:v>0.14709101933305341</c:v>
                </c:pt>
                <c:pt idx="38602">
                  <c:v>6.1462747328156828</c:v>
                </c:pt>
                <c:pt idx="38603">
                  <c:v>7.0658626475967932</c:v>
                </c:pt>
                <c:pt idx="38604">
                  <c:v>5.8835386083663694</c:v>
                </c:pt>
                <c:pt idx="38605">
                  <c:v>1.7235170641878312</c:v>
                </c:pt>
                <c:pt idx="38606">
                  <c:v>3.2999464380130772</c:v>
                </c:pt>
                <c:pt idx="38607">
                  <c:v>6.8907014048944131</c:v>
                </c:pt>
                <c:pt idx="38608">
                  <c:v>1.3417622100323232</c:v>
                </c:pt>
                <c:pt idx="38609">
                  <c:v>8.4794881466840817</c:v>
                </c:pt>
                <c:pt idx="38610">
                  <c:v>12.245353847750341</c:v>
                </c:pt>
                <c:pt idx="38611">
                  <c:v>0.71635656350148913</c:v>
                </c:pt>
                <c:pt idx="38612">
                  <c:v>2.6868912719215579</c:v>
                </c:pt>
                <c:pt idx="38613">
                  <c:v>2.3927181870380907</c:v>
                </c:pt>
                <c:pt idx="38614">
                  <c:v>9.3990886885945564</c:v>
                </c:pt>
                <c:pt idx="38615">
                  <c:v>4.8449411472458737</c:v>
                </c:pt>
                <c:pt idx="38616">
                  <c:v>6.8469082244166897</c:v>
                </c:pt>
                <c:pt idx="38617">
                  <c:v>6.7593333426697555</c:v>
                </c:pt>
                <c:pt idx="38618">
                  <c:v>5.1391119362876374</c:v>
                </c:pt>
                <c:pt idx="38619">
                  <c:v>7.197230709821449</c:v>
                </c:pt>
                <c:pt idx="38620">
                  <c:v>5.7083773656639885</c:v>
                </c:pt>
                <c:pt idx="38621">
                  <c:v>10.656616466557278</c:v>
                </c:pt>
                <c:pt idx="38622">
                  <c:v>12.714738683853643</c:v>
                </c:pt>
                <c:pt idx="38623">
                  <c:v>11.663782706847876</c:v>
                </c:pt>
                <c:pt idx="38624">
                  <c:v>8.5109228112765312</c:v>
                </c:pt>
                <c:pt idx="38625">
                  <c:v>2.3051318260826443</c:v>
                </c:pt>
                <c:pt idx="38626">
                  <c:v>20.258874518705483</c:v>
                </c:pt>
                <c:pt idx="38627">
                  <c:v>18.77002117454802</c:v>
                </c:pt>
                <c:pt idx="38628">
                  <c:v>20.784392684438167</c:v>
                </c:pt>
                <c:pt idx="38629">
                  <c:v>30.637112143372558</c:v>
                </c:pt>
                <c:pt idx="38630">
                  <c:v>16.361683228486068</c:v>
                </c:pt>
                <c:pt idx="38631">
                  <c:v>8.160600325871771</c:v>
                </c:pt>
                <c:pt idx="38632">
                  <c:v>8.3795547490518754</c:v>
                </c:pt>
                <c:pt idx="38633">
                  <c:v>7.3285987720461074</c:v>
                </c:pt>
                <c:pt idx="38634">
                  <c:v>12.364416198448884</c:v>
                </c:pt>
                <c:pt idx="38635">
                  <c:v>20.202810064327188</c:v>
                </c:pt>
                <c:pt idx="38636">
                  <c:v>14.159810326741894</c:v>
                </c:pt>
                <c:pt idx="38637">
                  <c:v>4.6259867240657702</c:v>
                </c:pt>
                <c:pt idx="38638">
                  <c:v>9.968341490841544</c:v>
                </c:pt>
                <c:pt idx="38639">
                  <c:v>5.5770093034393318</c:v>
                </c:pt>
                <c:pt idx="38640">
                  <c:v>6.6717584609228222</c:v>
                </c:pt>
                <c:pt idx="38641">
                  <c:v>7.54755319522621</c:v>
                </c:pt>
                <c:pt idx="38642">
                  <c:v>4.876375811838324</c:v>
                </c:pt>
                <c:pt idx="38643">
                  <c:v>4.1757423202373163</c:v>
                </c:pt>
                <c:pt idx="38644">
                  <c:v>5.5893678193246057</c:v>
                </c:pt>
                <c:pt idx="38645">
                  <c:v>5.1514704521729113</c:v>
                </c:pt>
                <c:pt idx="38646">
                  <c:v>0.80393144524842264</c:v>
                </c:pt>
                <c:pt idx="38647">
                  <c:v>1.1104607501754598</c:v>
                </c:pt>
                <c:pt idx="38648">
                  <c:v>3.9567878970572132</c:v>
                </c:pt>
                <c:pt idx="38649">
                  <c:v>10.481455223854896</c:v>
                </c:pt>
                <c:pt idx="38650">
                  <c:v>11.7075758873256</c:v>
                </c:pt>
                <c:pt idx="38651">
                  <c:v>2.0738349579091859</c:v>
                </c:pt>
                <c:pt idx="38652">
                  <c:v>3.0057653176836516</c:v>
                </c:pt>
                <c:pt idx="38653">
                  <c:v>1.5921490019631743</c:v>
                </c:pt>
                <c:pt idx="38654">
                  <c:v>2.6431015352063882</c:v>
                </c:pt>
                <c:pt idx="38655">
                  <c:v>2.3051318260826443</c:v>
                </c:pt>
                <c:pt idx="38656">
                  <c:v>15.091738390674658</c:v>
                </c:pt>
                <c:pt idx="38657">
                  <c:v>11.063113606742061</c:v>
                </c:pt>
                <c:pt idx="38658">
                  <c:v>5.0638840912174636</c:v>
                </c:pt>
                <c:pt idx="38659">
                  <c:v>1.2541873282853895</c:v>
                </c:pt>
                <c:pt idx="38660">
                  <c:v>15.266911112585552</c:v>
                </c:pt>
                <c:pt idx="38661">
                  <c:v>5.0201023899482538</c:v>
                </c:pt>
                <c:pt idx="38662">
                  <c:v>3.3560878030884123</c:v>
                </c:pt>
                <c:pt idx="38663">
                  <c:v>1.5169234527347033</c:v>
                </c:pt>
                <c:pt idx="38664">
                  <c:v>8.3481200844594241</c:v>
                </c:pt>
                <c:pt idx="38665">
                  <c:v>4.4946186618411144</c:v>
                </c:pt>
                <c:pt idx="38666">
                  <c:v>10.35008716163024</c:v>
                </c:pt>
                <c:pt idx="38667">
                  <c:v>21.954307699265861</c:v>
                </c:pt>
                <c:pt idx="38668">
                  <c:v>18.100852193481597</c:v>
                </c:pt>
                <c:pt idx="38669">
                  <c:v>12.245353847750341</c:v>
                </c:pt>
                <c:pt idx="38670">
                  <c:v>23.893421518143693</c:v>
                </c:pt>
                <c:pt idx="38671">
                  <c:v>25.688884521687783</c:v>
                </c:pt>
                <c:pt idx="38672">
                  <c:v>9.3990886885945564</c:v>
                </c:pt>
                <c:pt idx="38673">
                  <c:v>2.8070154494075697E-2</c:v>
                </c:pt>
                <c:pt idx="38674">
                  <c:v>7.284805591568384</c:v>
                </c:pt>
                <c:pt idx="38675">
                  <c:v>9.7370285517761648</c:v>
                </c:pt>
                <c:pt idx="38676">
                  <c:v>15.911422753765697</c:v>
                </c:pt>
                <c:pt idx="38677">
                  <c:v>21.472640110053469</c:v>
                </c:pt>
                <c:pt idx="38678">
                  <c:v>26.858799536515477</c:v>
                </c:pt>
                <c:pt idx="38679">
                  <c:v>21.341317964662863</c:v>
                </c:pt>
                <c:pt idx="38680">
                  <c:v>9.8684080932093377</c:v>
                </c:pt>
                <c:pt idx="38681">
                  <c:v>3.1247886390732513</c:v>
                </c:pt>
                <c:pt idx="38682">
                  <c:v>3.5626848583040935</c:v>
                </c:pt>
                <c:pt idx="38683">
                  <c:v>3.387525911443416</c:v>
                </c:pt>
                <c:pt idx="38684">
                  <c:v>2.2927836414850331</c:v>
                </c:pt>
                <c:pt idx="38685">
                  <c:v>4.3509035629396964</c:v>
                </c:pt>
                <c:pt idx="38686">
                  <c:v>4.0005810775349362</c:v>
                </c:pt>
                <c:pt idx="38687">
                  <c:v>3.2123681125035901</c:v>
                </c:pt>
                <c:pt idx="38688">
                  <c:v>12.289204424270629</c:v>
                </c:pt>
                <c:pt idx="38689">
                  <c:v>36.811434026348458</c:v>
                </c:pt>
                <c:pt idx="38690">
                  <c:v>11.106849391177217</c:v>
                </c:pt>
                <c:pt idx="38691">
                  <c:v>2.6554543114874045</c:v>
                </c:pt>
                <c:pt idx="38692">
                  <c:v>2.3927181870380907</c:v>
                </c:pt>
                <c:pt idx="38693">
                  <c:v>13.296390179215697</c:v>
                </c:pt>
                <c:pt idx="38694">
                  <c:v>16.887086602133618</c:v>
                </c:pt>
                <c:pt idx="38695">
                  <c:v>4.4070437800941802</c:v>
                </c:pt>
                <c:pt idx="38696">
                  <c:v>0.99143960983547785</c:v>
                </c:pt>
                <c:pt idx="38697">
                  <c:v>5.6331495205938147</c:v>
                </c:pt>
                <c:pt idx="38698">
                  <c:v>6.2462081304478883</c:v>
                </c:pt>
                <c:pt idx="38699">
                  <c:v>0.97909268795080273</c:v>
                </c:pt>
                <c:pt idx="38700">
                  <c:v>4.5260533264335638</c:v>
                </c:pt>
                <c:pt idx="38701">
                  <c:v>9.6932468505069558</c:v>
                </c:pt>
                <c:pt idx="38702">
                  <c:v>13.02126798878068</c:v>
                </c:pt>
                <c:pt idx="38703">
                  <c:v>5.533227602170121</c:v>
                </c:pt>
                <c:pt idx="38704">
                  <c:v>5.4142065766222247</c:v>
                </c:pt>
                <c:pt idx="38705">
                  <c:v>3.8254198348325561</c:v>
                </c:pt>
                <c:pt idx="38706">
                  <c:v>9.0801882406528804</c:v>
                </c:pt>
                <c:pt idx="38707">
                  <c:v>10.087351037180927</c:v>
                </c:pt>
                <c:pt idx="38708">
                  <c:v>9.7808217322538908</c:v>
                </c:pt>
                <c:pt idx="38709">
                  <c:v>5.0953302350184275</c:v>
                </c:pt>
                <c:pt idx="38710">
                  <c:v>0.15943817080189851</c:v>
                </c:pt>
                <c:pt idx="38711">
                  <c:v>6.1148400682232324</c:v>
                </c:pt>
                <c:pt idx="38712">
                  <c:v>14.653806585897424</c:v>
                </c:pt>
                <c:pt idx="38713">
                  <c:v>12.245353847750341</c:v>
                </c:pt>
                <c:pt idx="38714">
                  <c:v>9.9997761554339935</c:v>
                </c:pt>
                <c:pt idx="38715">
                  <c:v>19.896200404940561</c:v>
                </c:pt>
                <c:pt idx="38716">
                  <c:v>15.385904588033018</c:v>
                </c:pt>
                <c:pt idx="38717">
                  <c:v>8.160600325871771</c:v>
                </c:pt>
                <c:pt idx="38718">
                  <c:v>8.1168186246025602</c:v>
                </c:pt>
                <c:pt idx="38719">
                  <c:v>8.8612338174727778</c:v>
                </c:pt>
                <c:pt idx="38720">
                  <c:v>4.3509035629396964</c:v>
                </c:pt>
                <c:pt idx="38721">
                  <c:v>1.5169234527347033</c:v>
                </c:pt>
                <c:pt idx="38722">
                  <c:v>3.9567878970572132</c:v>
                </c:pt>
                <c:pt idx="38723">
                  <c:v>2.8306155541897851</c:v>
                </c:pt>
                <c:pt idx="38724">
                  <c:v>5.1952521534421212</c:v>
                </c:pt>
                <c:pt idx="38725">
                  <c:v>11.106849391177217</c:v>
                </c:pt>
                <c:pt idx="38726">
                  <c:v>19.42686148567131</c:v>
                </c:pt>
                <c:pt idx="38727">
                  <c:v>9.2239159666836628</c:v>
                </c:pt>
                <c:pt idx="38728">
                  <c:v>3.5750422262685162</c:v>
                </c:pt>
                <c:pt idx="38729">
                  <c:v>0.40982714378236712</c:v>
                </c:pt>
                <c:pt idx="38730">
                  <c:v>8.160600325871771</c:v>
                </c:pt>
                <c:pt idx="38731">
                  <c:v>1.0228858684285262</c:v>
                </c:pt>
                <c:pt idx="38732">
                  <c:v>17.894272357078687</c:v>
                </c:pt>
                <c:pt idx="38733">
                  <c:v>22.404568173986231</c:v>
                </c:pt>
                <c:pt idx="38734">
                  <c:v>19.207952979325256</c:v>
                </c:pt>
                <c:pt idx="38735">
                  <c:v>10.231101721628736</c:v>
                </c:pt>
                <c:pt idx="38736">
                  <c:v>3.4436626848353455</c:v>
                </c:pt>
                <c:pt idx="38737">
                  <c:v>8.9488201784282246</c:v>
                </c:pt>
                <c:pt idx="38738">
                  <c:v>13.634326598634756</c:v>
                </c:pt>
                <c:pt idx="38739">
                  <c:v>9.8246149127316116</c:v>
                </c:pt>
                <c:pt idx="38740">
                  <c:v>7.2410238902991741</c:v>
                </c:pt>
                <c:pt idx="38741">
                  <c:v>8.7736589357258445</c:v>
                </c:pt>
                <c:pt idx="38742">
                  <c:v>9.4742924273268532</c:v>
                </c:pt>
                <c:pt idx="38743">
                  <c:v>7.284805591568384</c:v>
                </c:pt>
                <c:pt idx="38744">
                  <c:v>8.8612338174727778</c:v>
                </c:pt>
                <c:pt idx="38745">
                  <c:v>7.0658626475967932</c:v>
                </c:pt>
                <c:pt idx="38746">
                  <c:v>11.882737130027978</c:v>
                </c:pt>
                <c:pt idx="38747">
                  <c:v>7.54755319522621</c:v>
                </c:pt>
                <c:pt idx="38748">
                  <c:v>1.3732003183873274</c:v>
                </c:pt>
                <c:pt idx="38749">
                  <c:v>0.64112871843131558</c:v>
                </c:pt>
                <c:pt idx="38750">
                  <c:v>0.27845908155771026</c:v>
                </c:pt>
                <c:pt idx="38751">
                  <c:v>5.0515370545407041</c:v>
                </c:pt>
                <c:pt idx="38752">
                  <c:v>4.3946852642089071</c:v>
                </c:pt>
                <c:pt idx="38753">
                  <c:v>8.9488201784282246</c:v>
                </c:pt>
                <c:pt idx="38754">
                  <c:v>5.533227602170121</c:v>
                </c:pt>
                <c:pt idx="38755">
                  <c:v>0.42217429525121219</c:v>
                </c:pt>
                <c:pt idx="38756">
                  <c:v>11.98270955696913</c:v>
                </c:pt>
                <c:pt idx="38757">
                  <c:v>10.493859656574223</c:v>
                </c:pt>
                <c:pt idx="38758">
                  <c:v>11.544777752191896</c:v>
                </c:pt>
                <c:pt idx="38759">
                  <c:v>7.9977987469755156</c:v>
                </c:pt>
                <c:pt idx="38760">
                  <c:v>5.1514704521729113</c:v>
                </c:pt>
                <c:pt idx="38761">
                  <c:v>2.5240862492627478</c:v>
                </c:pt>
                <c:pt idx="38762">
                  <c:v>2.2175569443357106</c:v>
                </c:pt>
                <c:pt idx="38763">
                  <c:v>1.6920846954370836</c:v>
                </c:pt>
                <c:pt idx="38764">
                  <c:v>0.81628996113369579</c:v>
                </c:pt>
                <c:pt idx="38765">
                  <c:v>1.8548862743333394</c:v>
                </c:pt>
                <c:pt idx="38766">
                  <c:v>4.6697799045434936</c:v>
                </c:pt>
                <c:pt idx="38767">
                  <c:v>1.2103941478076663</c:v>
                </c:pt>
                <c:pt idx="38768">
                  <c:v>4.2633172019842496</c:v>
                </c:pt>
                <c:pt idx="38769">
                  <c:v>1.4293370917792565</c:v>
                </c:pt>
                <c:pt idx="38770">
                  <c:v>25.688884521687783</c:v>
                </c:pt>
                <c:pt idx="38771">
                  <c:v>26.871128206458618</c:v>
                </c:pt>
                <c:pt idx="38772">
                  <c:v>6.2462081304478883</c:v>
                </c:pt>
                <c:pt idx="38773">
                  <c:v>5.7083773656639885</c:v>
                </c:pt>
                <c:pt idx="38774">
                  <c:v>14.685328492474575</c:v>
                </c:pt>
                <c:pt idx="38775">
                  <c:v>15.166996081686964</c:v>
                </c:pt>
                <c:pt idx="38776">
                  <c:v>10.393880342107964</c:v>
                </c:pt>
                <c:pt idx="38777">
                  <c:v>8.3795547490518754</c:v>
                </c:pt>
                <c:pt idx="38778">
                  <c:v>11.225881895933627</c:v>
                </c:pt>
                <c:pt idx="38779">
                  <c:v>7.7664961391978009</c:v>
                </c:pt>
                <c:pt idx="38780">
                  <c:v>2.2052041680546943</c:v>
                </c:pt>
                <c:pt idx="38781">
                  <c:v>10.143514212752436</c:v>
                </c:pt>
                <c:pt idx="38782">
                  <c:v>2.3927181870380907</c:v>
                </c:pt>
                <c:pt idx="38783">
                  <c:v>1.9862554844788474</c:v>
                </c:pt>
                <c:pt idx="38784">
                  <c:v>0.23466590107998689</c:v>
                </c:pt>
                <c:pt idx="38785">
                  <c:v>3.7816381335633462</c:v>
                </c:pt>
                <c:pt idx="38786">
                  <c:v>12.189254955746502</c:v>
                </c:pt>
                <c:pt idx="38787">
                  <c:v>28.084893797806597</c:v>
                </c:pt>
                <c:pt idx="38788">
                  <c:v>19.239360093817275</c:v>
                </c:pt>
                <c:pt idx="38789">
                  <c:v>7.6036945603015456</c:v>
                </c:pt>
                <c:pt idx="38790">
                  <c:v>23.762099372753088</c:v>
                </c:pt>
                <c:pt idx="38791">
                  <c:v>14.785243523373163</c:v>
                </c:pt>
                <c:pt idx="38792">
                  <c:v>14.172138996685032</c:v>
                </c:pt>
                <c:pt idx="38793">
                  <c:v>12.814607797918177</c:v>
                </c:pt>
                <c:pt idx="38794">
                  <c:v>1.0666675696977364</c:v>
                </c:pt>
                <c:pt idx="38795">
                  <c:v>0.19087272060226354</c:v>
                </c:pt>
                <c:pt idx="38796">
                  <c:v>4.482271625164354</c:v>
                </c:pt>
                <c:pt idx="38797">
                  <c:v>3.2247197408637551</c:v>
                </c:pt>
                <c:pt idx="38798">
                  <c:v>8.8297991528803284</c:v>
                </c:pt>
                <c:pt idx="38799">
                  <c:v>10.80035452387572</c:v>
                </c:pt>
                <c:pt idx="38800">
                  <c:v>0.89151780620386945</c:v>
                </c:pt>
                <c:pt idx="38801">
                  <c:v>10.744191348304211</c:v>
                </c:pt>
                <c:pt idx="38802">
                  <c:v>12.627152322898198</c:v>
                </c:pt>
                <c:pt idx="38803">
                  <c:v>10.262512279883307</c:v>
                </c:pt>
                <c:pt idx="38804">
                  <c:v>7.8978642014224567</c:v>
                </c:pt>
                <c:pt idx="38805">
                  <c:v>5.1391119362876374</c:v>
                </c:pt>
                <c:pt idx="38806">
                  <c:v>7.9416573819001819</c:v>
                </c:pt>
                <c:pt idx="38807">
                  <c:v>2.6116611310096816</c:v>
                </c:pt>
                <c:pt idx="38808">
                  <c:v>7.9977987469755156</c:v>
                </c:pt>
                <c:pt idx="38809">
                  <c:v>2.9496296922125733</c:v>
                </c:pt>
                <c:pt idx="38810">
                  <c:v>2.5117392125859879</c:v>
                </c:pt>
                <c:pt idx="38811">
                  <c:v>1.9986025211556073</c:v>
                </c:pt>
                <c:pt idx="38812">
                  <c:v>17.193581469435117</c:v>
                </c:pt>
                <c:pt idx="38813">
                  <c:v>12.595699291572126</c:v>
                </c:pt>
                <c:pt idx="38814">
                  <c:v>0.50976065620665878</c:v>
                </c:pt>
                <c:pt idx="38815">
                  <c:v>8.686084053978913</c:v>
                </c:pt>
                <c:pt idx="38816">
                  <c:v>7.284805591568384</c:v>
                </c:pt>
                <c:pt idx="38817">
                  <c:v>7.284805591568384</c:v>
                </c:pt>
                <c:pt idx="38818">
                  <c:v>8.7736589357258445</c:v>
                </c:pt>
                <c:pt idx="38819">
                  <c:v>5.282838514397568</c:v>
                </c:pt>
                <c:pt idx="38820">
                  <c:v>6.6403123171218592</c:v>
                </c:pt>
                <c:pt idx="38821">
                  <c:v>5.1829051167653617</c:v>
                </c:pt>
                <c:pt idx="38822">
                  <c:v>4.6574328678667332</c:v>
                </c:pt>
                <c:pt idx="38823">
                  <c:v>0.62877020254604254</c:v>
                </c:pt>
                <c:pt idx="38824">
                  <c:v>1.8986760110485084</c:v>
                </c:pt>
                <c:pt idx="38825">
                  <c:v>1.6359375907574925</c:v>
                </c:pt>
                <c:pt idx="38826">
                  <c:v>4.5260533264335638</c:v>
                </c:pt>
                <c:pt idx="38827">
                  <c:v>3.4751053848737556</c:v>
                </c:pt>
                <c:pt idx="38828">
                  <c:v>3.1685783757884209</c:v>
                </c:pt>
                <c:pt idx="38829">
                  <c:v>6.7155401621920321</c:v>
                </c:pt>
                <c:pt idx="38830">
                  <c:v>2.9058399554974046</c:v>
                </c:pt>
                <c:pt idx="38831">
                  <c:v>11.01926303022177</c:v>
                </c:pt>
                <c:pt idx="38832">
                  <c:v>6.6841066455204334</c:v>
                </c:pt>
                <c:pt idx="38833">
                  <c:v>7.3847389892005904</c:v>
                </c:pt>
                <c:pt idx="38834">
                  <c:v>2.261350124813434</c:v>
                </c:pt>
                <c:pt idx="38835">
                  <c:v>5.107677271695187</c:v>
                </c:pt>
                <c:pt idx="38836">
                  <c:v>4.1443076556448668</c:v>
                </c:pt>
                <c:pt idx="38837">
                  <c:v>4.5260533264335638</c:v>
                </c:pt>
                <c:pt idx="38838">
                  <c:v>5.3580663594677409</c:v>
                </c:pt>
                <c:pt idx="38839">
                  <c:v>2.1614144313395247</c:v>
                </c:pt>
                <c:pt idx="38840">
                  <c:v>4.6574328678667332</c:v>
                </c:pt>
                <c:pt idx="38841">
                  <c:v>6.8907014048944131</c:v>
                </c:pt>
                <c:pt idx="38842">
                  <c:v>4.1319491397595938</c:v>
                </c:pt>
                <c:pt idx="38843">
                  <c:v>1.3732003183873274</c:v>
                </c:pt>
                <c:pt idx="38844">
                  <c:v>3.4436626848353455</c:v>
                </c:pt>
                <c:pt idx="38845">
                  <c:v>4.1880893569140767</c:v>
                </c:pt>
                <c:pt idx="38846">
                  <c:v>4.8449411472458737</c:v>
                </c:pt>
                <c:pt idx="38847">
                  <c:v>16.493005373876674</c:v>
                </c:pt>
                <c:pt idx="38848">
                  <c:v>17.193581469435117</c:v>
                </c:pt>
                <c:pt idx="38849">
                  <c:v>1.5921490019631743</c:v>
                </c:pt>
                <c:pt idx="38850">
                  <c:v>0.45362032426009036</c:v>
                </c:pt>
                <c:pt idx="38851">
                  <c:v>3.4436626848353455</c:v>
                </c:pt>
                <c:pt idx="38852">
                  <c:v>7.284805591568384</c:v>
                </c:pt>
                <c:pt idx="38853">
                  <c:v>6.4528040377427196</c:v>
                </c:pt>
                <c:pt idx="38854">
                  <c:v>2.8182604820670658</c:v>
                </c:pt>
                <c:pt idx="38855">
                  <c:v>6.9906348025266203</c:v>
                </c:pt>
                <c:pt idx="38856">
                  <c:v>10.406274443539628</c:v>
                </c:pt>
                <c:pt idx="38857">
                  <c:v>3.9567878970572132</c:v>
                </c:pt>
                <c:pt idx="38858">
                  <c:v>4.701214569135943</c:v>
                </c:pt>
                <c:pt idx="38859">
                  <c:v>2.3927181870380907</c:v>
                </c:pt>
                <c:pt idx="38860">
                  <c:v>0.64112871843131558</c:v>
                </c:pt>
                <c:pt idx="38861">
                  <c:v>4.2195355007150406</c:v>
                </c:pt>
                <c:pt idx="38862">
                  <c:v>7.9854505623779044</c:v>
                </c:pt>
                <c:pt idx="38863">
                  <c:v>9.3429243651021974</c:v>
                </c:pt>
                <c:pt idx="38864">
                  <c:v>12.627152322898198</c:v>
                </c:pt>
                <c:pt idx="38865">
                  <c:v>18.582519782693993</c:v>
                </c:pt>
                <c:pt idx="38866">
                  <c:v>24.975864964101071</c:v>
                </c:pt>
                <c:pt idx="38867">
                  <c:v>20.684477653539581</c:v>
                </c:pt>
                <c:pt idx="38868">
                  <c:v>11.970312011774913</c:v>
                </c:pt>
                <c:pt idx="38869">
                  <c:v>4.1880893569140767</c:v>
                </c:pt>
                <c:pt idx="38870">
                  <c:v>17.36875419134601</c:v>
                </c:pt>
                <c:pt idx="38871">
                  <c:v>14.303461142075639</c:v>
                </c:pt>
                <c:pt idx="38872">
                  <c:v>6.8592667403019627</c:v>
                </c:pt>
                <c:pt idx="38873">
                  <c:v>6.2462081304478883</c:v>
                </c:pt>
                <c:pt idx="38874">
                  <c:v>10.75650394735543</c:v>
                </c:pt>
                <c:pt idx="38875">
                  <c:v>10.231101721628736</c:v>
                </c:pt>
                <c:pt idx="38876">
                  <c:v>7.7350626225262022</c:v>
                </c:pt>
                <c:pt idx="38877">
                  <c:v>12.595699291572126</c:v>
                </c:pt>
                <c:pt idx="38878">
                  <c:v>5.5455746388468814</c:v>
                </c:pt>
                <c:pt idx="38879">
                  <c:v>6.3337830121948224</c:v>
                </c:pt>
                <c:pt idx="38880">
                  <c:v>14.347311718595929</c:v>
                </c:pt>
                <c:pt idx="38881">
                  <c:v>1.2541873282853895</c:v>
                </c:pt>
                <c:pt idx="38882">
                  <c:v>7.8978642014224567</c:v>
                </c:pt>
                <c:pt idx="38883">
                  <c:v>23.881092848200556</c:v>
                </c:pt>
                <c:pt idx="38884">
                  <c:v>21.866836130395541</c:v>
                </c:pt>
                <c:pt idx="38885">
                  <c:v>10.437673522585687</c:v>
                </c:pt>
                <c:pt idx="38886">
                  <c:v>13.371578994976929</c:v>
                </c:pt>
                <c:pt idx="38887">
                  <c:v>16.436826127413244</c:v>
                </c:pt>
                <c:pt idx="38888">
                  <c:v>16.393090342978091</c:v>
                </c:pt>
                <c:pt idx="38889">
                  <c:v>12.364416198448884</c:v>
                </c:pt>
                <c:pt idx="38890">
                  <c:v>34.140222205335029</c:v>
                </c:pt>
                <c:pt idx="38891">
                  <c:v>41.890983793423835</c:v>
                </c:pt>
                <c:pt idx="38892">
                  <c:v>15.266911112585552</c:v>
                </c:pt>
                <c:pt idx="38893">
                  <c:v>0.32225226203543356</c:v>
                </c:pt>
                <c:pt idx="38894">
                  <c:v>6.4090108572649962</c:v>
                </c:pt>
                <c:pt idx="38895">
                  <c:v>5.5455746388468814</c:v>
                </c:pt>
                <c:pt idx="38896">
                  <c:v>22.229395452075337</c:v>
                </c:pt>
                <c:pt idx="38897">
                  <c:v>29.498489450951755</c:v>
                </c:pt>
                <c:pt idx="38898">
                  <c:v>11.282022113088113</c:v>
                </c:pt>
                <c:pt idx="38899">
                  <c:v>5.3142731789900175</c:v>
                </c:pt>
                <c:pt idx="38900">
                  <c:v>12.145473254477293</c:v>
                </c:pt>
                <c:pt idx="38901">
                  <c:v>18.144702770001892</c:v>
                </c:pt>
                <c:pt idx="38902">
                  <c:v>16.393090342978091</c:v>
                </c:pt>
                <c:pt idx="38903">
                  <c:v>15.123145505166677</c:v>
                </c:pt>
                <c:pt idx="38904">
                  <c:v>17.225103376012267</c:v>
                </c:pt>
                <c:pt idx="38905">
                  <c:v>12.276841316701951</c:v>
                </c:pt>
                <c:pt idx="38906">
                  <c:v>5.4018480607369508</c:v>
                </c:pt>
                <c:pt idx="38907">
                  <c:v>8.4794881466840817</c:v>
                </c:pt>
                <c:pt idx="38908">
                  <c:v>1.9424657477636782</c:v>
                </c:pt>
                <c:pt idx="38909">
                  <c:v>11.225881895933627</c:v>
                </c:pt>
                <c:pt idx="38910">
                  <c:v>0.71635656350148913</c:v>
                </c:pt>
                <c:pt idx="38911">
                  <c:v>5.326620215666777</c:v>
                </c:pt>
                <c:pt idx="38912">
                  <c:v>1.1666009673299429</c:v>
                </c:pt>
                <c:pt idx="38913">
                  <c:v>6.3775761926725458</c:v>
                </c:pt>
                <c:pt idx="38914">
                  <c:v>0.46596747572893543</c:v>
                </c:pt>
                <c:pt idx="38915">
                  <c:v>3.5626848583040935</c:v>
                </c:pt>
                <c:pt idx="38916">
                  <c:v>2.5117392125859879</c:v>
                </c:pt>
                <c:pt idx="38917">
                  <c:v>4.9201689923160474</c:v>
                </c:pt>
                <c:pt idx="38918">
                  <c:v>5.6645956643947786</c:v>
                </c:pt>
                <c:pt idx="38919">
                  <c:v>5.1391119362876374</c:v>
                </c:pt>
                <c:pt idx="38920">
                  <c:v>2.3489250065603677</c:v>
                </c:pt>
                <c:pt idx="38921">
                  <c:v>7.6912682941276271</c:v>
                </c:pt>
                <c:pt idx="38922">
                  <c:v>15.442083834496446</c:v>
                </c:pt>
                <c:pt idx="38923">
                  <c:v>19.076630833934651</c:v>
                </c:pt>
                <c:pt idx="38924">
                  <c:v>6.158633248700955</c:v>
                </c:pt>
                <c:pt idx="38925">
                  <c:v>2.3927181870380907</c:v>
                </c:pt>
                <c:pt idx="38926">
                  <c:v>2.1299820625887773</c:v>
                </c:pt>
                <c:pt idx="38927">
                  <c:v>1.9548208198863972</c:v>
                </c:pt>
                <c:pt idx="38928">
                  <c:v>0.23466590107998689</c:v>
                </c:pt>
                <c:pt idx="38929">
                  <c:v>4.482271625164354</c:v>
                </c:pt>
                <c:pt idx="38930">
                  <c:v>8.4671296307988086</c:v>
                </c:pt>
                <c:pt idx="38931">
                  <c:v>9.9121897944785466</c:v>
                </c:pt>
                <c:pt idx="38932">
                  <c:v>10.831777709259658</c:v>
                </c:pt>
                <c:pt idx="38933">
                  <c:v>4.3509035629396964</c:v>
                </c:pt>
                <c:pt idx="38934">
                  <c:v>4.2195355007150406</c:v>
                </c:pt>
                <c:pt idx="38935">
                  <c:v>6.9782877658498599</c:v>
                </c:pt>
                <c:pt idx="38936">
                  <c:v>4.2318825373918001</c:v>
                </c:pt>
                <c:pt idx="38937">
                  <c:v>1.5921490019631743</c:v>
                </c:pt>
                <c:pt idx="38938">
                  <c:v>4.2633172019842496</c:v>
                </c:pt>
                <c:pt idx="38939">
                  <c:v>2.3365664906750947</c:v>
                </c:pt>
                <c:pt idx="38940">
                  <c:v>0.86007166240290611</c:v>
                </c:pt>
                <c:pt idx="38941">
                  <c:v>0.94765802335835259</c:v>
                </c:pt>
                <c:pt idx="38942">
                  <c:v>1.4731302722569799</c:v>
                </c:pt>
                <c:pt idx="38943">
                  <c:v>11.457194834999004</c:v>
                </c:pt>
                <c:pt idx="38944">
                  <c:v>7.2971641074536562</c:v>
                </c:pt>
                <c:pt idx="38945">
                  <c:v>4.2318825373918001</c:v>
                </c:pt>
                <c:pt idx="38946">
                  <c:v>13.821793552863246</c:v>
                </c:pt>
                <c:pt idx="38947">
                  <c:v>11.369608474043558</c:v>
                </c:pt>
                <c:pt idx="38948">
                  <c:v>3.2123681125035901</c:v>
                </c:pt>
                <c:pt idx="38949">
                  <c:v>7.3285987720461074</c:v>
                </c:pt>
                <c:pt idx="38950">
                  <c:v>4.6574328678667332</c:v>
                </c:pt>
                <c:pt idx="38951">
                  <c:v>4.6574328678667332</c:v>
                </c:pt>
                <c:pt idx="38952">
                  <c:v>8.729865755248122</c:v>
                </c:pt>
                <c:pt idx="38953">
                  <c:v>9.9121897944785466</c:v>
                </c:pt>
                <c:pt idx="38954">
                  <c:v>9.4305107260576424</c:v>
                </c:pt>
                <c:pt idx="38955">
                  <c:v>10.262512279883307</c:v>
                </c:pt>
                <c:pt idx="38956">
                  <c:v>11.882737130027978</c:v>
                </c:pt>
                <c:pt idx="38957">
                  <c:v>8.9050269979505021</c:v>
                </c:pt>
                <c:pt idx="38958">
                  <c:v>10.012077275276701</c:v>
                </c:pt>
                <c:pt idx="38959">
                  <c:v>23.981007879099138</c:v>
                </c:pt>
                <c:pt idx="38960">
                  <c:v>6.6403123171218592</c:v>
                </c:pt>
                <c:pt idx="38961">
                  <c:v>1.1542539306531829</c:v>
                </c:pt>
                <c:pt idx="38962">
                  <c:v>1.0228858684285262</c:v>
                </c:pt>
                <c:pt idx="38963">
                  <c:v>3.8692130153102799</c:v>
                </c:pt>
                <c:pt idx="38964">
                  <c:v>6.3775761926725458</c:v>
                </c:pt>
                <c:pt idx="38965">
                  <c:v>16.930937178653906</c:v>
                </c:pt>
                <c:pt idx="38966">
                  <c:v>2.862050218782235</c:v>
                </c:pt>
                <c:pt idx="38967">
                  <c:v>10.218719099405584</c:v>
                </c:pt>
                <c:pt idx="38968">
                  <c:v>3.1371448591168223</c:v>
                </c:pt>
                <c:pt idx="38969">
                  <c:v>14.566220224941977</c:v>
                </c:pt>
                <c:pt idx="38970">
                  <c:v>23.805835157188248</c:v>
                </c:pt>
                <c:pt idx="38971">
                  <c:v>15.617256556407339</c:v>
                </c:pt>
                <c:pt idx="38972">
                  <c:v>7.866430684750858</c:v>
                </c:pt>
                <c:pt idx="38973">
                  <c:v>6.8907014048944131</c:v>
                </c:pt>
                <c:pt idx="38974">
                  <c:v>19.239360093817275</c:v>
                </c:pt>
                <c:pt idx="38975">
                  <c:v>20.202810064327188</c:v>
                </c:pt>
                <c:pt idx="38976">
                  <c:v>24.494197374888678</c:v>
                </c:pt>
                <c:pt idx="38977">
                  <c:v>21.691663408484651</c:v>
                </c:pt>
                <c:pt idx="38978">
                  <c:v>18.976715803036065</c:v>
                </c:pt>
                <c:pt idx="38979">
                  <c:v>23.443161043423324</c:v>
                </c:pt>
                <c:pt idx="38980">
                  <c:v>18.538783998258832</c:v>
                </c:pt>
                <c:pt idx="38981">
                  <c:v>15.56107730994391</c:v>
                </c:pt>
                <c:pt idx="38982">
                  <c:v>4.2318825373918001</c:v>
                </c:pt>
                <c:pt idx="38983">
                  <c:v>22.229395452075337</c:v>
                </c:pt>
                <c:pt idx="38984">
                  <c:v>10.274836358143041</c:v>
                </c:pt>
                <c:pt idx="38985">
                  <c:v>2.3489250065603677</c:v>
                </c:pt>
                <c:pt idx="38986">
                  <c:v>2.6554543114874045</c:v>
                </c:pt>
                <c:pt idx="38987">
                  <c:v>9.5304108339851599</c:v>
                </c:pt>
                <c:pt idx="38988">
                  <c:v>12.157767486794894</c:v>
                </c:pt>
                <c:pt idx="38989">
                  <c:v>1.6482915149593602</c:v>
                </c:pt>
                <c:pt idx="38990">
                  <c:v>7.8102893196755243</c:v>
                </c:pt>
                <c:pt idx="38991">
                  <c:v>2.7430291932343382</c:v>
                </c:pt>
                <c:pt idx="38992">
                  <c:v>10.274836358143041</c:v>
                </c:pt>
                <c:pt idx="38993">
                  <c:v>5.4142065766222247</c:v>
                </c:pt>
                <c:pt idx="38994">
                  <c:v>1.6044983344816368</c:v>
                </c:pt>
                <c:pt idx="38995">
                  <c:v>7.0782108321944053</c:v>
                </c:pt>
                <c:pt idx="38996">
                  <c:v>14.478633863986531</c:v>
                </c:pt>
                <c:pt idx="38997">
                  <c:v>1.6044983344816368</c:v>
                </c:pt>
                <c:pt idx="38998">
                  <c:v>2.2052041680546943</c:v>
                </c:pt>
                <c:pt idx="38999">
                  <c:v>9.5618787882823</c:v>
                </c:pt>
                <c:pt idx="39000">
                  <c:v>13.953230490338983</c:v>
                </c:pt>
                <c:pt idx="39001">
                  <c:v>17.981858718034136</c:v>
                </c:pt>
                <c:pt idx="39002">
                  <c:v>2.6868912719215579</c:v>
                </c:pt>
                <c:pt idx="39003">
                  <c:v>7.1096558280745166</c:v>
                </c:pt>
                <c:pt idx="39004">
                  <c:v>17.312689736967712</c:v>
                </c:pt>
                <c:pt idx="39005">
                  <c:v>17.706770965224656</c:v>
                </c:pt>
                <c:pt idx="39006">
                  <c:v>9.2553494833552623</c:v>
                </c:pt>
                <c:pt idx="39007">
                  <c:v>2.555522061776049</c:v>
                </c:pt>
                <c:pt idx="39008">
                  <c:v>12.332940208705786</c:v>
                </c:pt>
                <c:pt idx="39009">
                  <c:v>25.863942451513548</c:v>
                </c:pt>
                <c:pt idx="39010">
                  <c:v>31.906942189098842</c:v>
                </c:pt>
                <c:pt idx="39011">
                  <c:v>27.922164537923976</c:v>
                </c:pt>
                <c:pt idx="39012">
                  <c:v>0.32225226203543356</c:v>
                </c:pt>
                <c:pt idx="39013">
                  <c:v>18.363611276347939</c:v>
                </c:pt>
                <c:pt idx="39014">
                  <c:v>24.319024652977788</c:v>
                </c:pt>
                <c:pt idx="39015">
                  <c:v>9.2553494833552623</c:v>
                </c:pt>
                <c:pt idx="39016">
                  <c:v>9.211556302877538</c:v>
                </c:pt>
                <c:pt idx="39017">
                  <c:v>19.370797031293012</c:v>
                </c:pt>
                <c:pt idx="39018">
                  <c:v>26.946385897470925</c:v>
                </c:pt>
                <c:pt idx="39019">
                  <c:v>15.999009114721144</c:v>
                </c:pt>
                <c:pt idx="39020">
                  <c:v>6.8031265231474807</c:v>
                </c:pt>
                <c:pt idx="39021">
                  <c:v>5.533227602170121</c:v>
                </c:pt>
                <c:pt idx="39022">
                  <c:v>3.2123681125035901</c:v>
                </c:pt>
                <c:pt idx="39023">
                  <c:v>7.6474751136499037</c:v>
                </c:pt>
                <c:pt idx="39024">
                  <c:v>3.3560878030884123</c:v>
                </c:pt>
                <c:pt idx="39025">
                  <c:v>4.3946852642089071</c:v>
                </c:pt>
                <c:pt idx="39026">
                  <c:v>5.9273317888440928</c:v>
                </c:pt>
                <c:pt idx="39027">
                  <c:v>8.5984976930234644</c:v>
                </c:pt>
                <c:pt idx="39028">
                  <c:v>11.457194834999004</c:v>
                </c:pt>
                <c:pt idx="39029">
                  <c:v>23.981007879099138</c:v>
                </c:pt>
                <c:pt idx="39030">
                  <c:v>21.528819356516895</c:v>
                </c:pt>
                <c:pt idx="39031">
                  <c:v>14.303461142075639</c:v>
                </c:pt>
                <c:pt idx="39032">
                  <c:v>0.94765802335835259</c:v>
                </c:pt>
                <c:pt idx="39033">
                  <c:v>20.653070539047562</c:v>
                </c:pt>
                <c:pt idx="39034">
                  <c:v>28.622740633482419</c:v>
                </c:pt>
                <c:pt idx="39035">
                  <c:v>1.8548862743333394</c:v>
                </c:pt>
                <c:pt idx="39036">
                  <c:v>11.269675076411351</c:v>
                </c:pt>
                <c:pt idx="39037">
                  <c:v>16.349239766457799</c:v>
                </c:pt>
                <c:pt idx="39038">
                  <c:v>23.005344030731219</c:v>
                </c:pt>
                <c:pt idx="39039">
                  <c:v>15.77998581628996</c:v>
                </c:pt>
                <c:pt idx="39040">
                  <c:v>6.6279652804450997</c:v>
                </c:pt>
                <c:pt idx="39041">
                  <c:v>5.3142731789900175</c:v>
                </c:pt>
                <c:pt idx="39042">
                  <c:v>3.6064768908609657</c:v>
                </c:pt>
                <c:pt idx="39043">
                  <c:v>2.862050218782235</c:v>
                </c:pt>
                <c:pt idx="39044">
                  <c:v>3.5188951215889239</c:v>
                </c:pt>
                <c:pt idx="39045">
                  <c:v>4.0005810775349362</c:v>
                </c:pt>
                <c:pt idx="39046">
                  <c:v>2.2489939047698639</c:v>
                </c:pt>
                <c:pt idx="39047">
                  <c:v>5.3142731789900175</c:v>
                </c:pt>
                <c:pt idx="39048">
                  <c:v>9.2553494833552623</c:v>
                </c:pt>
                <c:pt idx="39049">
                  <c:v>7.284805591568384</c:v>
                </c:pt>
                <c:pt idx="39050">
                  <c:v>1.0666675696977364</c:v>
                </c:pt>
                <c:pt idx="39051">
                  <c:v>4.9639506935852582</c:v>
                </c:pt>
                <c:pt idx="39052">
                  <c:v>5.3580663594677409</c:v>
                </c:pt>
                <c:pt idx="39053">
                  <c:v>4.8449411472458737</c:v>
                </c:pt>
                <c:pt idx="39054">
                  <c:v>44.518459830002108</c:v>
                </c:pt>
                <c:pt idx="39055">
                  <c:v>51.524794746012184</c:v>
                </c:pt>
                <c:pt idx="39056">
                  <c:v>16.755764456743012</c:v>
                </c:pt>
                <c:pt idx="39057">
                  <c:v>3.4436626848353455</c:v>
                </c:pt>
                <c:pt idx="39058">
                  <c:v>5.8521039437739191</c:v>
                </c:pt>
                <c:pt idx="39059">
                  <c:v>2.2927836414850331</c:v>
                </c:pt>
                <c:pt idx="39060">
                  <c:v>9.5180856078045757</c:v>
                </c:pt>
                <c:pt idx="39061">
                  <c:v>18.582519782693993</c:v>
                </c:pt>
                <c:pt idx="39062">
                  <c:v>18.144702770001892</c:v>
                </c:pt>
                <c:pt idx="39063">
                  <c:v>15.298318227077571</c:v>
                </c:pt>
                <c:pt idx="39064">
                  <c:v>17.838093110615262</c:v>
                </c:pt>
                <c:pt idx="39065">
                  <c:v>15.999009114721144</c:v>
                </c:pt>
                <c:pt idx="39066">
                  <c:v>15.82383639281025</c:v>
                </c:pt>
                <c:pt idx="39067">
                  <c:v>4.4070437800941802</c:v>
                </c:pt>
                <c:pt idx="39068">
                  <c:v>28.35998155061608</c:v>
                </c:pt>
                <c:pt idx="39069">
                  <c:v>13.559034469996908</c:v>
                </c:pt>
                <c:pt idx="39070">
                  <c:v>1.7673068009030002</c:v>
                </c:pt>
                <c:pt idx="39071">
                  <c:v>11.795150769072531</c:v>
                </c:pt>
                <c:pt idx="39072">
                  <c:v>7.0220694671190698</c:v>
                </c:pt>
                <c:pt idx="39073">
                  <c:v>15.354497473540999</c:v>
                </c:pt>
                <c:pt idx="39074">
                  <c:v>14.522484440506823</c:v>
                </c:pt>
                <c:pt idx="39075">
                  <c:v>3.431315648158586</c:v>
                </c:pt>
                <c:pt idx="39076">
                  <c:v>9.8684080932093377</c:v>
                </c:pt>
                <c:pt idx="39077">
                  <c:v>11.751369067803322</c:v>
                </c:pt>
                <c:pt idx="39078">
                  <c:v>12.145473254477293</c:v>
                </c:pt>
                <c:pt idx="39079">
                  <c:v>17.006080077581082</c:v>
                </c:pt>
                <c:pt idx="39080">
                  <c:v>6.3652291559957854</c:v>
                </c:pt>
                <c:pt idx="39081">
                  <c:v>7.8540710209447333</c:v>
                </c:pt>
                <c:pt idx="39082">
                  <c:v>6.1900679132934053</c:v>
                </c:pt>
                <c:pt idx="39083">
                  <c:v>4.8011479667681503</c:v>
                </c:pt>
                <c:pt idx="39084">
                  <c:v>13.427712324606302</c:v>
                </c:pt>
                <c:pt idx="39085">
                  <c:v>23.762099372753088</c:v>
                </c:pt>
                <c:pt idx="39086">
                  <c:v>4.6697799045434936</c:v>
                </c:pt>
                <c:pt idx="39087">
                  <c:v>2.6116611310096816</c:v>
                </c:pt>
                <c:pt idx="39088">
                  <c:v>30.199180338595326</c:v>
                </c:pt>
                <c:pt idx="39089">
                  <c:v>31.906942189098842</c:v>
                </c:pt>
                <c:pt idx="39090">
                  <c:v>17.500191128821744</c:v>
                </c:pt>
                <c:pt idx="39091">
                  <c:v>5.7207358815492615</c:v>
                </c:pt>
                <c:pt idx="39092">
                  <c:v>10.700409647035</c:v>
                </c:pt>
                <c:pt idx="39093">
                  <c:v>12.233048136224227</c:v>
                </c:pt>
                <c:pt idx="39094">
                  <c:v>22.085744636741598</c:v>
                </c:pt>
                <c:pt idx="39095">
                  <c:v>32.857948697580483</c:v>
                </c:pt>
                <c:pt idx="39096">
                  <c:v>26.596040453649135</c:v>
                </c:pt>
                <c:pt idx="39097">
                  <c:v>25.720291636179798</c:v>
                </c:pt>
                <c:pt idx="39098">
                  <c:v>29.88035680135069</c:v>
                </c:pt>
                <c:pt idx="39099">
                  <c:v>4.307110382461973</c:v>
                </c:pt>
                <c:pt idx="39100">
                  <c:v>15.398233257976157</c:v>
                </c:pt>
                <c:pt idx="39101">
                  <c:v>35.453902827581601</c:v>
                </c:pt>
                <c:pt idx="39102">
                  <c:v>33.483381894211746</c:v>
                </c:pt>
                <c:pt idx="39103">
                  <c:v>16.055073569099441</c:v>
                </c:pt>
                <c:pt idx="39104">
                  <c:v>22.098073306684736</c:v>
                </c:pt>
                <c:pt idx="39105">
                  <c:v>16.405419012921225</c:v>
                </c:pt>
                <c:pt idx="39106">
                  <c:v>5.4142065766222247</c:v>
                </c:pt>
                <c:pt idx="39107">
                  <c:v>3.8692130153102799</c:v>
                </c:pt>
                <c:pt idx="39108">
                  <c:v>12.145473254477293</c:v>
                </c:pt>
                <c:pt idx="39109">
                  <c:v>14.77280006134489</c:v>
                </c:pt>
                <c:pt idx="39110">
                  <c:v>10.875570889737382</c:v>
                </c:pt>
                <c:pt idx="39111">
                  <c:v>13.809476362128622</c:v>
                </c:pt>
                <c:pt idx="39112">
                  <c:v>9.7370285517761648</c:v>
                </c:pt>
                <c:pt idx="39113">
                  <c:v>14.203546111177054</c:v>
                </c:pt>
                <c:pt idx="39114">
                  <c:v>14.291132472132501</c:v>
                </c:pt>
                <c:pt idx="39115">
                  <c:v>10.306305460361029</c:v>
                </c:pt>
                <c:pt idx="39116">
                  <c:v>9.5180856078045757</c:v>
                </c:pt>
                <c:pt idx="39117">
                  <c:v>5.0077438740629807</c:v>
                </c:pt>
                <c:pt idx="39118">
                  <c:v>1.1104607501754598</c:v>
                </c:pt>
                <c:pt idx="39119">
                  <c:v>2.5678679505319582</c:v>
                </c:pt>
                <c:pt idx="39120">
                  <c:v>15.485819618931604</c:v>
                </c:pt>
                <c:pt idx="39121">
                  <c:v>16.711913880222724</c:v>
                </c:pt>
                <c:pt idx="39122">
                  <c:v>6.4213693731502692</c:v>
                </c:pt>
                <c:pt idx="39123">
                  <c:v>1.1228076720601343</c:v>
                </c:pt>
                <c:pt idx="39124">
                  <c:v>4.713573085021217</c:v>
                </c:pt>
                <c:pt idx="39125">
                  <c:v>1.1666009673299429</c:v>
                </c:pt>
                <c:pt idx="39126">
                  <c:v>1.4169900551024965</c:v>
                </c:pt>
                <c:pt idx="39127">
                  <c:v>3.1809265603860317</c:v>
                </c:pt>
                <c:pt idx="39128">
                  <c:v>0.20323135127962177</c:v>
                </c:pt>
                <c:pt idx="39129">
                  <c:v>1.6359375907574925</c:v>
                </c:pt>
                <c:pt idx="39130">
                  <c:v>0.68492189890903887</c:v>
                </c:pt>
                <c:pt idx="39131">
                  <c:v>0.89151780620386945</c:v>
                </c:pt>
                <c:pt idx="39132">
                  <c:v>1.2856208449569886</c:v>
                </c:pt>
                <c:pt idx="39133">
                  <c:v>0.32225226203543356</c:v>
                </c:pt>
                <c:pt idx="39134">
                  <c:v>2.6868912719215579</c:v>
                </c:pt>
                <c:pt idx="39135">
                  <c:v>1.2541873282853895</c:v>
                </c:pt>
                <c:pt idx="39136">
                  <c:v>1.4731302722569799</c:v>
                </c:pt>
                <c:pt idx="39137">
                  <c:v>5.7521705461417119</c:v>
                </c:pt>
                <c:pt idx="39138">
                  <c:v>7.3285987720461074</c:v>
                </c:pt>
                <c:pt idx="39139">
                  <c:v>13.240210932752273</c:v>
                </c:pt>
                <c:pt idx="39140">
                  <c:v>22.873907093255482</c:v>
                </c:pt>
                <c:pt idx="39141">
                  <c:v>13.721901480381687</c:v>
                </c:pt>
                <c:pt idx="39142">
                  <c:v>3.0372091656429125</c:v>
                </c:pt>
                <c:pt idx="39143">
                  <c:v>0.71635656350148913</c:v>
                </c:pt>
                <c:pt idx="39144">
                  <c:v>15.442083834496446</c:v>
                </c:pt>
                <c:pt idx="39145">
                  <c:v>35.716661910447939</c:v>
                </c:pt>
                <c:pt idx="39146">
                  <c:v>48.153006829440315</c:v>
                </c:pt>
                <c:pt idx="39147">
                  <c:v>52.619452069827567</c:v>
                </c:pt>
                <c:pt idx="39148">
                  <c:v>29.892685471293827</c:v>
                </c:pt>
                <c:pt idx="39149">
                  <c:v>2.4802930687850244</c:v>
                </c:pt>
                <c:pt idx="39150">
                  <c:v>11.576207825100942</c:v>
                </c:pt>
                <c:pt idx="39151">
                  <c:v>20.11522370337174</c:v>
                </c:pt>
                <c:pt idx="39152">
                  <c:v>20.596891292584129</c:v>
                </c:pt>
                <c:pt idx="39153">
                  <c:v>17.925679471570707</c:v>
                </c:pt>
                <c:pt idx="39154">
                  <c:v>15.692399455334513</c:v>
                </c:pt>
                <c:pt idx="39155">
                  <c:v>11.926518831297189</c:v>
                </c:pt>
                <c:pt idx="39156">
                  <c:v>13.327797293707718</c:v>
                </c:pt>
                <c:pt idx="39157">
                  <c:v>11.795150769072531</c:v>
                </c:pt>
                <c:pt idx="39158">
                  <c:v>11.050720653231249</c:v>
                </c:pt>
                <c:pt idx="39159">
                  <c:v>10.787984528781935</c:v>
                </c:pt>
                <c:pt idx="39160">
                  <c:v>9.6494536700292333</c:v>
                </c:pt>
                <c:pt idx="39161">
                  <c:v>9.9121897944785466</c:v>
                </c:pt>
                <c:pt idx="39162">
                  <c:v>7.6789212574508676</c:v>
                </c:pt>
                <c:pt idx="39163">
                  <c:v>4.701214569135943</c:v>
                </c:pt>
                <c:pt idx="39164">
                  <c:v>3.1371448591168223</c:v>
                </c:pt>
                <c:pt idx="39165">
                  <c:v>12.77087201348302</c:v>
                </c:pt>
                <c:pt idx="39166">
                  <c:v>12.902194158873623</c:v>
                </c:pt>
                <c:pt idx="39167">
                  <c:v>2.5240862492627478</c:v>
                </c:pt>
                <c:pt idx="39168">
                  <c:v>4.5260533264335638</c:v>
                </c:pt>
                <c:pt idx="39169">
                  <c:v>2.5993117984912186</c:v>
                </c:pt>
                <c:pt idx="39170">
                  <c:v>2.7430291932343382</c:v>
                </c:pt>
                <c:pt idx="39171">
                  <c:v>5.9504715773649297E-2</c:v>
                </c:pt>
                <c:pt idx="39172">
                  <c:v>0.553542357475869</c:v>
                </c:pt>
                <c:pt idx="39173">
                  <c:v>0.90386484288062929</c:v>
                </c:pt>
                <c:pt idx="39174">
                  <c:v>0.54119520600702387</c:v>
                </c:pt>
                <c:pt idx="39175">
                  <c:v>0.11564499032417513</c:v>
                </c:pt>
                <c:pt idx="39176">
                  <c:v>9.6618466235400469</c:v>
                </c:pt>
                <c:pt idx="39177">
                  <c:v>6.4213693731502692</c:v>
                </c:pt>
                <c:pt idx="39178">
                  <c:v>5.9834720059985749</c:v>
                </c:pt>
                <c:pt idx="39179">
                  <c:v>6.9906348025266203</c:v>
                </c:pt>
                <c:pt idx="39180">
                  <c:v>14.084552635729588</c:v>
                </c:pt>
                <c:pt idx="39181">
                  <c:v>18.288353585335631</c:v>
                </c:pt>
                <c:pt idx="39182">
                  <c:v>3.1809265603860317</c:v>
                </c:pt>
                <c:pt idx="39183">
                  <c:v>6.3652291559957854</c:v>
                </c:pt>
                <c:pt idx="39184">
                  <c:v>9.8684080932093377</c:v>
                </c:pt>
                <c:pt idx="39185">
                  <c:v>5.8397454278886451</c:v>
                </c:pt>
                <c:pt idx="39186">
                  <c:v>8.0730254441248377</c:v>
                </c:pt>
                <c:pt idx="39187">
                  <c:v>8.5984976930234644</c:v>
                </c:pt>
                <c:pt idx="39188">
                  <c:v>4.2195355007150406</c:v>
                </c:pt>
                <c:pt idx="39189">
                  <c:v>3.1247886390732513</c:v>
                </c:pt>
                <c:pt idx="39190">
                  <c:v>6.4090108572649962</c:v>
                </c:pt>
                <c:pt idx="39191">
                  <c:v>2.4802930687850244</c:v>
                </c:pt>
                <c:pt idx="39192">
                  <c:v>3.5750422262685162</c:v>
                </c:pt>
                <c:pt idx="39193">
                  <c:v>2.4678886360656986</c:v>
                </c:pt>
                <c:pt idx="39194">
                  <c:v>8.3357615685741511</c:v>
                </c:pt>
                <c:pt idx="39195">
                  <c:v>8.9050269979505021</c:v>
                </c:pt>
                <c:pt idx="39196">
                  <c:v>0.50976065620665878</c:v>
                </c:pt>
                <c:pt idx="39197">
                  <c:v>0.62877020254604254</c:v>
                </c:pt>
                <c:pt idx="39198">
                  <c:v>3.0372091656429125</c:v>
                </c:pt>
                <c:pt idx="39199">
                  <c:v>1.035232790313201</c:v>
                </c:pt>
                <c:pt idx="39200">
                  <c:v>0.42217429525121219</c:v>
                </c:pt>
                <c:pt idx="39201">
                  <c:v>0.36603396330464372</c:v>
                </c:pt>
                <c:pt idx="39202">
                  <c:v>3.7064102884931724</c:v>
                </c:pt>
                <c:pt idx="39203">
                  <c:v>7.2533709269759346</c:v>
                </c:pt>
                <c:pt idx="39204">
                  <c:v>10.581447165450522</c:v>
                </c:pt>
                <c:pt idx="39205">
                  <c:v>5.2390453339198446</c:v>
                </c:pt>
                <c:pt idx="39206">
                  <c:v>4.9763092094705303</c:v>
                </c:pt>
                <c:pt idx="39207">
                  <c:v>1.2541873282853895</c:v>
                </c:pt>
                <c:pt idx="39208">
                  <c:v>1.0228858684285262</c:v>
                </c:pt>
                <c:pt idx="39209">
                  <c:v>6.496597218220443</c:v>
                </c:pt>
                <c:pt idx="39210">
                  <c:v>8.5984976930234644</c:v>
                </c:pt>
                <c:pt idx="39211">
                  <c:v>8.5547159917542537</c:v>
                </c:pt>
                <c:pt idx="39212">
                  <c:v>8.8174521162035688</c:v>
                </c:pt>
                <c:pt idx="39213">
                  <c:v>11.795150769072531</c:v>
                </c:pt>
                <c:pt idx="39214">
                  <c:v>9.9559829749562692</c:v>
                </c:pt>
                <c:pt idx="39215">
                  <c:v>1.2541873282853895</c:v>
                </c:pt>
                <c:pt idx="39216">
                  <c:v>22.49215453494168</c:v>
                </c:pt>
                <c:pt idx="39217">
                  <c:v>31.031193371629506</c:v>
                </c:pt>
                <c:pt idx="39218">
                  <c:v>13.383976540171147</c:v>
                </c:pt>
                <c:pt idx="39219">
                  <c:v>2.7430291932343382</c:v>
                </c:pt>
                <c:pt idx="39220">
                  <c:v>9.7931687689306486</c:v>
                </c:pt>
                <c:pt idx="39221">
                  <c:v>9.6179960470197567</c:v>
                </c:pt>
                <c:pt idx="39222">
                  <c:v>8.7736589357258445</c:v>
                </c:pt>
                <c:pt idx="39223">
                  <c:v>22.961493454210927</c:v>
                </c:pt>
                <c:pt idx="39224">
                  <c:v>18.582519782693993</c:v>
                </c:pt>
                <c:pt idx="39225">
                  <c:v>17.706770965224656</c:v>
                </c:pt>
                <c:pt idx="39226">
                  <c:v>10.963145771484314</c:v>
                </c:pt>
                <c:pt idx="39227">
                  <c:v>10.481455223854896</c:v>
                </c:pt>
                <c:pt idx="39228">
                  <c:v>13.590533418157033</c:v>
                </c:pt>
                <c:pt idx="39229">
                  <c:v>3.1809265603860317</c:v>
                </c:pt>
                <c:pt idx="39230">
                  <c:v>25.688884521687783</c:v>
                </c:pt>
                <c:pt idx="39231">
                  <c:v>13.996966274774142</c:v>
                </c:pt>
                <c:pt idx="39232">
                  <c:v>3.2561567012979085</c:v>
                </c:pt>
                <c:pt idx="39233">
                  <c:v>5.9273317888440928</c:v>
                </c:pt>
                <c:pt idx="39234">
                  <c:v>4.307110382461973</c:v>
                </c:pt>
                <c:pt idx="39235">
                  <c:v>8.567063028431015</c:v>
                </c:pt>
                <c:pt idx="39236">
                  <c:v>1.9110276394086738</c:v>
                </c:pt>
                <c:pt idx="39237">
                  <c:v>1.7673068009030002</c:v>
                </c:pt>
                <c:pt idx="39238">
                  <c:v>5.326620215666777</c:v>
                </c:pt>
                <c:pt idx="39239">
                  <c:v>3.5626848583040935</c:v>
                </c:pt>
                <c:pt idx="39240">
                  <c:v>3.9567878970572132</c:v>
                </c:pt>
                <c:pt idx="39241">
                  <c:v>1.5607051540039136</c:v>
                </c:pt>
                <c:pt idx="39242">
                  <c:v>1.1104607501754598</c:v>
                </c:pt>
                <c:pt idx="39243">
                  <c:v>7.3285987720461074</c:v>
                </c:pt>
                <c:pt idx="39244">
                  <c:v>12.320634497179672</c:v>
                </c:pt>
                <c:pt idx="39245">
                  <c:v>13.196429231483062</c:v>
                </c:pt>
                <c:pt idx="39246">
                  <c:v>6.8907014048944131</c:v>
                </c:pt>
                <c:pt idx="39247">
                  <c:v>7.2533709269759346</c:v>
                </c:pt>
                <c:pt idx="39248">
                  <c:v>9.4428233251088631</c:v>
                </c:pt>
                <c:pt idx="39249">
                  <c:v>0.46596747572893543</c:v>
                </c:pt>
                <c:pt idx="39250">
                  <c:v>2.3927181870380907</c:v>
                </c:pt>
                <c:pt idx="39251">
                  <c:v>2.1299820625887773</c:v>
                </c:pt>
                <c:pt idx="39252">
                  <c:v>5.6769427010715381</c:v>
                </c:pt>
                <c:pt idx="39253">
                  <c:v>0.81628996113369579</c:v>
                </c:pt>
                <c:pt idx="39254">
                  <c:v>6.1900679132934053</c:v>
                </c:pt>
                <c:pt idx="39255">
                  <c:v>6.6717584609228222</c:v>
                </c:pt>
                <c:pt idx="39256">
                  <c:v>1.3732003183873274</c:v>
                </c:pt>
                <c:pt idx="39257">
                  <c:v>5.4018480607369508</c:v>
                </c:pt>
                <c:pt idx="39258">
                  <c:v>1.9424657477636782</c:v>
                </c:pt>
                <c:pt idx="39259">
                  <c:v>8.8735923333580526</c:v>
                </c:pt>
                <c:pt idx="39260">
                  <c:v>17.631513274212349</c:v>
                </c:pt>
                <c:pt idx="39261">
                  <c:v>12.814607797918177</c:v>
                </c:pt>
                <c:pt idx="39262">
                  <c:v>15.091738390674658</c:v>
                </c:pt>
                <c:pt idx="39263">
                  <c:v>12.070181125839445</c:v>
                </c:pt>
                <c:pt idx="39264">
                  <c:v>1.035232790313201</c:v>
                </c:pt>
                <c:pt idx="39265">
                  <c:v>5.0077438740629807</c:v>
                </c:pt>
                <c:pt idx="39266">
                  <c:v>7.4161736537930398</c:v>
                </c:pt>
                <c:pt idx="39267">
                  <c:v>11.7075758873256</c:v>
                </c:pt>
                <c:pt idx="39268">
                  <c:v>10.875570889737382</c:v>
                </c:pt>
                <c:pt idx="39269">
                  <c:v>7.197230709821449</c:v>
                </c:pt>
                <c:pt idx="39270">
                  <c:v>4.4384784446866306</c:v>
                </c:pt>
                <c:pt idx="39271">
                  <c:v>3.6940517726078994</c:v>
                </c:pt>
                <c:pt idx="39272">
                  <c:v>2.862050218782235</c:v>
                </c:pt>
                <c:pt idx="39273">
                  <c:v>2.9058399554974046</c:v>
                </c:pt>
                <c:pt idx="39274">
                  <c:v>4.3509035629396964</c:v>
                </c:pt>
                <c:pt idx="39275">
                  <c:v>9.211556302877538</c:v>
                </c:pt>
                <c:pt idx="39276">
                  <c:v>9.4305107260576424</c:v>
                </c:pt>
                <c:pt idx="39277">
                  <c:v>0.33459941350427863</c:v>
                </c:pt>
                <c:pt idx="39278">
                  <c:v>0.68492189890903887</c:v>
                </c:pt>
                <c:pt idx="39279">
                  <c:v>3.0372091656429125</c:v>
                </c:pt>
                <c:pt idx="39280">
                  <c:v>1.3417622100323232</c:v>
                </c:pt>
                <c:pt idx="39281">
                  <c:v>2.8182604820670658</c:v>
                </c:pt>
                <c:pt idx="39282">
                  <c:v>2.4241528516305415</c:v>
                </c:pt>
                <c:pt idx="39283">
                  <c:v>5.0077438740629807</c:v>
                </c:pt>
                <c:pt idx="39284">
                  <c:v>3.2123681125035901</c:v>
                </c:pt>
                <c:pt idx="39285">
                  <c:v>1.1228076720601343</c:v>
                </c:pt>
                <c:pt idx="39286">
                  <c:v>3.4436626848353455</c:v>
                </c:pt>
                <c:pt idx="39287">
                  <c:v>5.9396788255208524</c:v>
                </c:pt>
                <c:pt idx="39288">
                  <c:v>13.559034469996908</c:v>
                </c:pt>
                <c:pt idx="39289">
                  <c:v>17.631513274212349</c:v>
                </c:pt>
                <c:pt idx="39290">
                  <c:v>5.9396788255208524</c:v>
                </c:pt>
                <c:pt idx="39291">
                  <c:v>0.64112871843131558</c:v>
                </c:pt>
                <c:pt idx="39292">
                  <c:v>1.198035631922393</c:v>
                </c:pt>
                <c:pt idx="39293">
                  <c:v>0.76014974397921253</c:v>
                </c:pt>
                <c:pt idx="39294">
                  <c:v>0.24702453175734512</c:v>
                </c:pt>
                <c:pt idx="39295">
                  <c:v>0.68492189890903887</c:v>
                </c:pt>
                <c:pt idx="39296">
                  <c:v>7.1657960452289986</c:v>
                </c:pt>
                <c:pt idx="39297">
                  <c:v>9.2239159666836628</c:v>
                </c:pt>
                <c:pt idx="39298">
                  <c:v>0.37839259398200198</c:v>
                </c:pt>
                <c:pt idx="39299">
                  <c:v>5.8397454278886451</c:v>
                </c:pt>
                <c:pt idx="39300">
                  <c:v>8.7736589357258445</c:v>
                </c:pt>
                <c:pt idx="39301">
                  <c:v>3.5626848583040935</c:v>
                </c:pt>
                <c:pt idx="39302">
                  <c:v>2.730681008636727</c:v>
                </c:pt>
                <c:pt idx="39303">
                  <c:v>6.4090108572649962</c:v>
                </c:pt>
                <c:pt idx="39304">
                  <c:v>1.7235170641878312</c:v>
                </c:pt>
                <c:pt idx="39305">
                  <c:v>1.1542539306531829</c:v>
                </c:pt>
                <c:pt idx="39306">
                  <c:v>2.555522061776049</c:v>
                </c:pt>
                <c:pt idx="39307">
                  <c:v>3.1685783757884209</c:v>
                </c:pt>
                <c:pt idx="39308">
                  <c:v>4.482271625164354</c:v>
                </c:pt>
                <c:pt idx="39309">
                  <c:v>1.3732003183873274</c:v>
                </c:pt>
                <c:pt idx="39310">
                  <c:v>4.701214569135943</c:v>
                </c:pt>
                <c:pt idx="39311">
                  <c:v>3.9130061957880025</c:v>
                </c:pt>
                <c:pt idx="39312">
                  <c:v>6.5403903986981664</c:v>
                </c:pt>
                <c:pt idx="39313">
                  <c:v>6.4528040377427196</c:v>
                </c:pt>
                <c:pt idx="39314">
                  <c:v>5.0077438740629807</c:v>
                </c:pt>
                <c:pt idx="39315">
                  <c:v>7.0220694671190698</c:v>
                </c:pt>
                <c:pt idx="39316">
                  <c:v>1.0790259707909244</c:v>
                </c:pt>
                <c:pt idx="39317">
                  <c:v>34.621889794547421</c:v>
                </c:pt>
                <c:pt idx="39318">
                  <c:v>36.11074313870489</c:v>
                </c:pt>
                <c:pt idx="39319">
                  <c:v>0.23466590107998689</c:v>
                </c:pt>
                <c:pt idx="39320">
                  <c:v>9.6932468505069558</c:v>
                </c:pt>
                <c:pt idx="39321">
                  <c:v>8.5109228112765312</c:v>
                </c:pt>
                <c:pt idx="39322">
                  <c:v>9.2991311846244713</c:v>
                </c:pt>
                <c:pt idx="39323">
                  <c:v>2.1176246946243555</c:v>
                </c:pt>
                <c:pt idx="39324">
                  <c:v>13.559034469996908</c:v>
                </c:pt>
                <c:pt idx="39325">
                  <c:v>28.403832127136369</c:v>
                </c:pt>
                <c:pt idx="39326">
                  <c:v>12.727136229047861</c:v>
                </c:pt>
                <c:pt idx="39327">
                  <c:v>5.3580663594677409</c:v>
                </c:pt>
                <c:pt idx="39328">
                  <c:v>18.232289130957334</c:v>
                </c:pt>
                <c:pt idx="39329">
                  <c:v>29.88035680135069</c:v>
                </c:pt>
                <c:pt idx="39330">
                  <c:v>24.231438292022339</c:v>
                </c:pt>
                <c:pt idx="39331">
                  <c:v>11.795150769072531</c:v>
                </c:pt>
                <c:pt idx="39332">
                  <c:v>7.1096558280745166</c:v>
                </c:pt>
                <c:pt idx="39333">
                  <c:v>9.9121897944785466</c:v>
                </c:pt>
                <c:pt idx="39334">
                  <c:v>4.1757423202373163</c:v>
                </c:pt>
                <c:pt idx="39335">
                  <c:v>1.5607051540039136</c:v>
                </c:pt>
                <c:pt idx="39336">
                  <c:v>0.59733553795359229</c:v>
                </c:pt>
                <c:pt idx="39337">
                  <c:v>3.7378449530856228</c:v>
                </c:pt>
                <c:pt idx="39338">
                  <c:v>6.9344945853721365</c:v>
                </c:pt>
                <c:pt idx="39339">
                  <c:v>8.5109228112765312</c:v>
                </c:pt>
                <c:pt idx="39340">
                  <c:v>10.656616466557278</c:v>
                </c:pt>
                <c:pt idx="39341">
                  <c:v>9.6932468505069558</c:v>
                </c:pt>
                <c:pt idx="39342">
                  <c:v>1.6044983344816368</c:v>
                </c:pt>
                <c:pt idx="39343">
                  <c:v>13.909379913818693</c:v>
                </c:pt>
                <c:pt idx="39344">
                  <c:v>7.6036945603015456</c:v>
                </c:pt>
                <c:pt idx="39345">
                  <c:v>13.515298685561749</c:v>
                </c:pt>
                <c:pt idx="39346">
                  <c:v>30.812284865283452</c:v>
                </c:pt>
                <c:pt idx="39347">
                  <c:v>29.279580944605705</c:v>
                </c:pt>
                <c:pt idx="39348">
                  <c:v>19.164217194890099</c:v>
                </c:pt>
                <c:pt idx="39349">
                  <c:v>10.099663636232147</c:v>
                </c:pt>
                <c:pt idx="39350">
                  <c:v>2.7868223737120617</c:v>
                </c:pt>
                <c:pt idx="39351">
                  <c:v>4.2633172019842496</c:v>
                </c:pt>
                <c:pt idx="39352">
                  <c:v>7.5037600147484866</c:v>
                </c:pt>
                <c:pt idx="39353">
                  <c:v>2.6868912719215579</c:v>
                </c:pt>
                <c:pt idx="39354">
                  <c:v>8.0292322636471134</c:v>
                </c:pt>
                <c:pt idx="39355">
                  <c:v>8.5547159917542537</c:v>
                </c:pt>
                <c:pt idx="39356">
                  <c:v>5.4579997570999472</c:v>
                </c:pt>
                <c:pt idx="39357">
                  <c:v>8.7860174516111194</c:v>
                </c:pt>
                <c:pt idx="39358">
                  <c:v>3.3437361747282472</c:v>
                </c:pt>
                <c:pt idx="39359">
                  <c:v>7.8978642014224567</c:v>
                </c:pt>
                <c:pt idx="39360">
                  <c:v>12.145473254477293</c:v>
                </c:pt>
                <c:pt idx="39361">
                  <c:v>20.728213437974734</c:v>
                </c:pt>
                <c:pt idx="39362">
                  <c:v>20.509304931628687</c:v>
                </c:pt>
                <c:pt idx="39363">
                  <c:v>17.049930654101374</c:v>
                </c:pt>
                <c:pt idx="39364">
                  <c:v>15.77998581628996</c:v>
                </c:pt>
                <c:pt idx="39365">
                  <c:v>6.5841720999673763</c:v>
                </c:pt>
                <c:pt idx="39366">
                  <c:v>3.7816381335633462</c:v>
                </c:pt>
                <c:pt idx="39367">
                  <c:v>18.200767224380186</c:v>
                </c:pt>
                <c:pt idx="39368">
                  <c:v>49.028755646909651</c:v>
                </c:pt>
                <c:pt idx="39369">
                  <c:v>18.989044472979206</c:v>
                </c:pt>
                <c:pt idx="39370">
                  <c:v>7.8540710209447333</c:v>
                </c:pt>
                <c:pt idx="39371">
                  <c:v>6.6717584609228222</c:v>
                </c:pt>
                <c:pt idx="39372">
                  <c:v>15.517226733423623</c:v>
                </c:pt>
                <c:pt idx="39373">
                  <c:v>15.429755164553308</c:v>
                </c:pt>
                <c:pt idx="39374">
                  <c:v>7.9416573819001819</c:v>
                </c:pt>
                <c:pt idx="39375">
                  <c:v>13.559034469996908</c:v>
                </c:pt>
                <c:pt idx="39376">
                  <c:v>8.4794881466840817</c:v>
                </c:pt>
                <c:pt idx="39377">
                  <c:v>12.189254955746502</c:v>
                </c:pt>
                <c:pt idx="39378">
                  <c:v>7.1096558280745166</c:v>
                </c:pt>
                <c:pt idx="39379">
                  <c:v>15.004152029719211</c:v>
                </c:pt>
                <c:pt idx="39380">
                  <c:v>3.8377783507178291</c:v>
                </c:pt>
                <c:pt idx="39381">
                  <c:v>3.7378449530856228</c:v>
                </c:pt>
                <c:pt idx="39382">
                  <c:v>2.0738349579091859</c:v>
                </c:pt>
                <c:pt idx="39383">
                  <c:v>4.05672129468942</c:v>
                </c:pt>
                <c:pt idx="39384">
                  <c:v>12.508112930616678</c:v>
                </c:pt>
                <c:pt idx="39385">
                  <c:v>6.3337830121948224</c:v>
                </c:pt>
                <c:pt idx="39386">
                  <c:v>3.8254198348325561</c:v>
                </c:pt>
                <c:pt idx="39387">
                  <c:v>11.576207825100942</c:v>
                </c:pt>
                <c:pt idx="39388">
                  <c:v>13.152636051005336</c:v>
                </c:pt>
                <c:pt idx="39389">
                  <c:v>7.284805591568384</c:v>
                </c:pt>
                <c:pt idx="39390">
                  <c:v>22.098073306684736</c:v>
                </c:pt>
                <c:pt idx="39391">
                  <c:v>2.862050218782235</c:v>
                </c:pt>
                <c:pt idx="39392">
                  <c:v>7.197230709821449</c:v>
                </c:pt>
                <c:pt idx="39393">
                  <c:v>2.555522061776049</c:v>
                </c:pt>
                <c:pt idx="39394">
                  <c:v>6.2776427950403395</c:v>
                </c:pt>
                <c:pt idx="39395">
                  <c:v>4.2633172019842496</c:v>
                </c:pt>
                <c:pt idx="39396">
                  <c:v>4.482271625164354</c:v>
                </c:pt>
                <c:pt idx="39397">
                  <c:v>2.3365664906750947</c:v>
                </c:pt>
                <c:pt idx="39398">
                  <c:v>1.7235170641878312</c:v>
                </c:pt>
                <c:pt idx="39399">
                  <c:v>2.5117392125859879</c:v>
                </c:pt>
                <c:pt idx="39400">
                  <c:v>7.1863334971799017E-2</c:v>
                </c:pt>
                <c:pt idx="39401">
                  <c:v>1.7235170641878312</c:v>
                </c:pt>
                <c:pt idx="39402">
                  <c:v>1.4607797918176659</c:v>
                </c:pt>
                <c:pt idx="39403">
                  <c:v>2.1299820625887773</c:v>
                </c:pt>
                <c:pt idx="39404">
                  <c:v>8.0853724808015972</c:v>
                </c:pt>
                <c:pt idx="39405">
                  <c:v>10.450009080053933</c:v>
                </c:pt>
                <c:pt idx="39406">
                  <c:v>7.4285321696783129</c:v>
                </c:pt>
                <c:pt idx="39407">
                  <c:v>3.6626171080154495</c:v>
                </c:pt>
                <c:pt idx="39408">
                  <c:v>1.7796595771840169</c:v>
                </c:pt>
                <c:pt idx="39409">
                  <c:v>6.7716803793465159</c:v>
                </c:pt>
                <c:pt idx="39410">
                  <c:v>0.94765802335835259</c:v>
                </c:pt>
                <c:pt idx="39411">
                  <c:v>9.8684080932093377</c:v>
                </c:pt>
                <c:pt idx="39412">
                  <c:v>18.232289130957334</c:v>
                </c:pt>
                <c:pt idx="39413">
                  <c:v>12.364416198448884</c:v>
                </c:pt>
                <c:pt idx="39414">
                  <c:v>7.9416573819001819</c:v>
                </c:pt>
                <c:pt idx="39415">
                  <c:v>6.8031265231474807</c:v>
                </c:pt>
                <c:pt idx="39416">
                  <c:v>3.6940517726078994</c:v>
                </c:pt>
                <c:pt idx="39417">
                  <c:v>5.3704133961445013</c:v>
                </c:pt>
                <c:pt idx="39418">
                  <c:v>18.989044472979206</c:v>
                </c:pt>
                <c:pt idx="39419">
                  <c:v>27.571819094102189</c:v>
                </c:pt>
                <c:pt idx="39420">
                  <c:v>2.9619836164144417</c:v>
                </c:pt>
                <c:pt idx="39421">
                  <c:v>10.831777709259658</c:v>
                </c:pt>
                <c:pt idx="39422">
                  <c:v>8.2043935063494935</c:v>
                </c:pt>
                <c:pt idx="39423">
                  <c:v>12.408209378926607</c:v>
                </c:pt>
                <c:pt idx="39424">
                  <c:v>20.11522370337174</c:v>
                </c:pt>
                <c:pt idx="39425">
                  <c:v>8.2919683880964286</c:v>
                </c:pt>
                <c:pt idx="39426">
                  <c:v>12.332940208705786</c:v>
                </c:pt>
                <c:pt idx="39427">
                  <c:v>30.505675205896821</c:v>
                </c:pt>
                <c:pt idx="39428">
                  <c:v>14.172138996685032</c:v>
                </c:pt>
                <c:pt idx="39429">
                  <c:v>0.42217429525121219</c:v>
                </c:pt>
                <c:pt idx="39430">
                  <c:v>12.583370621628987</c:v>
                </c:pt>
                <c:pt idx="39431">
                  <c:v>16.568263064888981</c:v>
                </c:pt>
                <c:pt idx="39432">
                  <c:v>11.00693895196204</c:v>
                </c:pt>
                <c:pt idx="39433">
                  <c:v>9.6494536700292333</c:v>
                </c:pt>
                <c:pt idx="39434">
                  <c:v>13.252539602695409</c:v>
                </c:pt>
                <c:pt idx="39435">
                  <c:v>39.701554353707927</c:v>
                </c:pt>
                <c:pt idx="39436">
                  <c:v>57.567794483597467</c:v>
                </c:pt>
                <c:pt idx="39437">
                  <c:v>38.606782237807415</c:v>
                </c:pt>
                <c:pt idx="39438">
                  <c:v>3.8254198348325561</c:v>
                </c:pt>
                <c:pt idx="39439">
                  <c:v>20.465569147193531</c:v>
                </c:pt>
                <c:pt idx="39440">
                  <c:v>26.902650113035765</c:v>
                </c:pt>
                <c:pt idx="39441">
                  <c:v>28.785584685450171</c:v>
                </c:pt>
                <c:pt idx="39442">
                  <c:v>23.355689474553003</c:v>
                </c:pt>
                <c:pt idx="39443">
                  <c:v>18.013265832526155</c:v>
                </c:pt>
                <c:pt idx="39444">
                  <c:v>16.87475793219048</c:v>
                </c:pt>
                <c:pt idx="39445">
                  <c:v>7.9416573819001819</c:v>
                </c:pt>
                <c:pt idx="39446">
                  <c:v>1.3417622100323232</c:v>
                </c:pt>
                <c:pt idx="39447">
                  <c:v>2.5993117984912186</c:v>
                </c:pt>
                <c:pt idx="39448">
                  <c:v>9.4305107260576424</c:v>
                </c:pt>
                <c:pt idx="39449">
                  <c:v>12.364416198448884</c:v>
                </c:pt>
                <c:pt idx="39450">
                  <c:v>7.0658626475967932</c:v>
                </c:pt>
                <c:pt idx="39451">
                  <c:v>7.8102893196755243</c:v>
                </c:pt>
                <c:pt idx="39452">
                  <c:v>8.2919683880964286</c:v>
                </c:pt>
                <c:pt idx="39453">
                  <c:v>8.8612338174727778</c:v>
                </c:pt>
                <c:pt idx="39454">
                  <c:v>0.97909268795080273</c:v>
                </c:pt>
                <c:pt idx="39455">
                  <c:v>10.393880342107964</c:v>
                </c:pt>
                <c:pt idx="39456">
                  <c:v>2.8070154494075697E-2</c:v>
                </c:pt>
                <c:pt idx="39457">
                  <c:v>8.172958841757044</c:v>
                </c:pt>
                <c:pt idx="39458">
                  <c:v>21.484968779996606</c:v>
                </c:pt>
                <c:pt idx="39459">
                  <c:v>11.676099897582501</c:v>
                </c:pt>
                <c:pt idx="39460">
                  <c:v>10.406274443539628</c:v>
                </c:pt>
                <c:pt idx="39461">
                  <c:v>12.508112930616678</c:v>
                </c:pt>
                <c:pt idx="39462">
                  <c:v>12.94604473539391</c:v>
                </c:pt>
                <c:pt idx="39463">
                  <c:v>24.287617538485769</c:v>
                </c:pt>
                <c:pt idx="39464">
                  <c:v>16.361683228486068</c:v>
                </c:pt>
                <c:pt idx="39465">
                  <c:v>2.1614144313395247</c:v>
                </c:pt>
                <c:pt idx="39466">
                  <c:v>6.1900679132934053</c:v>
                </c:pt>
                <c:pt idx="39467">
                  <c:v>0.81628996113369579</c:v>
                </c:pt>
                <c:pt idx="39468">
                  <c:v>1.8548862743333394</c:v>
                </c:pt>
                <c:pt idx="39469">
                  <c:v>2.9496296922125733</c:v>
                </c:pt>
                <c:pt idx="39470">
                  <c:v>10.362422719098486</c:v>
                </c:pt>
                <c:pt idx="39471">
                  <c:v>39.789140714663382</c:v>
                </c:pt>
                <c:pt idx="39472">
                  <c:v>16.230246291010335</c:v>
                </c:pt>
                <c:pt idx="39473">
                  <c:v>2.9934194289277434</c:v>
                </c:pt>
                <c:pt idx="39474">
                  <c:v>15.60481309437907</c:v>
                </c:pt>
                <c:pt idx="39475">
                  <c:v>13.327797293707718</c:v>
                </c:pt>
                <c:pt idx="39476">
                  <c:v>11.882737130027978</c:v>
                </c:pt>
                <c:pt idx="39477">
                  <c:v>7.4161736537930398</c:v>
                </c:pt>
                <c:pt idx="39478">
                  <c:v>13.196429231483062</c:v>
                </c:pt>
                <c:pt idx="39479">
                  <c:v>16.042744899156304</c:v>
                </c:pt>
                <c:pt idx="39480">
                  <c:v>11.926518831297189</c:v>
                </c:pt>
                <c:pt idx="39481">
                  <c:v>12.145473254477293</c:v>
                </c:pt>
                <c:pt idx="39482">
                  <c:v>19.983786765896006</c:v>
                </c:pt>
                <c:pt idx="39483">
                  <c:v>17.750506749659813</c:v>
                </c:pt>
                <c:pt idx="39484">
                  <c:v>7.9854505623779044</c:v>
                </c:pt>
                <c:pt idx="39485">
                  <c:v>3.6502700713386891</c:v>
                </c:pt>
                <c:pt idx="39486">
                  <c:v>1.7796595771840169</c:v>
                </c:pt>
                <c:pt idx="39487">
                  <c:v>6.6717584609228222</c:v>
                </c:pt>
                <c:pt idx="39488">
                  <c:v>12.057886893521847</c:v>
                </c:pt>
                <c:pt idx="39489">
                  <c:v>16.624327519267275</c:v>
                </c:pt>
                <c:pt idx="39490">
                  <c:v>20.740542107917879</c:v>
                </c:pt>
                <c:pt idx="39491">
                  <c:v>11.719950474102792</c:v>
                </c:pt>
                <c:pt idx="39492">
                  <c:v>10.318686934663331</c:v>
                </c:pt>
                <c:pt idx="39493">
                  <c:v>14.259725357640479</c:v>
                </c:pt>
                <c:pt idx="39494">
                  <c:v>13.996966274774142</c:v>
                </c:pt>
                <c:pt idx="39495">
                  <c:v>12.858458374438463</c:v>
                </c:pt>
                <c:pt idx="39496">
                  <c:v>4.8011479667681503</c:v>
                </c:pt>
                <c:pt idx="39497">
                  <c:v>3.7939851702401057</c:v>
                </c:pt>
                <c:pt idx="39498">
                  <c:v>3.0809989023580822</c:v>
                </c:pt>
                <c:pt idx="39499">
                  <c:v>14.729064276909732</c:v>
                </c:pt>
                <c:pt idx="39500">
                  <c:v>21.16614524275197</c:v>
                </c:pt>
                <c:pt idx="39501">
                  <c:v>7.9416573819001819</c:v>
                </c:pt>
                <c:pt idx="39502">
                  <c:v>1.7796595771840169</c:v>
                </c:pt>
                <c:pt idx="39503">
                  <c:v>8.567063028431015</c:v>
                </c:pt>
                <c:pt idx="39504">
                  <c:v>0.93529950747307955</c:v>
                </c:pt>
                <c:pt idx="39505">
                  <c:v>11.225881895933627</c:v>
                </c:pt>
                <c:pt idx="39506">
                  <c:v>26.214287895335332</c:v>
                </c:pt>
                <c:pt idx="39507">
                  <c:v>39.745290138143083</c:v>
                </c:pt>
                <c:pt idx="39508">
                  <c:v>5.7207358815492615</c:v>
                </c:pt>
                <c:pt idx="39509">
                  <c:v>14.247396687697341</c:v>
                </c:pt>
                <c:pt idx="39510">
                  <c:v>17.400276097923157</c:v>
                </c:pt>
                <c:pt idx="39511">
                  <c:v>11.7075758873256</c:v>
                </c:pt>
                <c:pt idx="39512">
                  <c:v>10.362422719098486</c:v>
                </c:pt>
                <c:pt idx="39513">
                  <c:v>0.10329789625137262</c:v>
                </c:pt>
                <c:pt idx="39514">
                  <c:v>11.138307014186694</c:v>
                </c:pt>
                <c:pt idx="39515">
                  <c:v>22.698734371344592</c:v>
                </c:pt>
                <c:pt idx="39516">
                  <c:v>19.283210670337567</c:v>
                </c:pt>
                <c:pt idx="39517">
                  <c:v>13.459165355932376</c:v>
                </c:pt>
                <c:pt idx="39518">
                  <c:v>6.9782877658498599</c:v>
                </c:pt>
                <c:pt idx="39519">
                  <c:v>6.8907014048944131</c:v>
                </c:pt>
                <c:pt idx="39520">
                  <c:v>10.262512279883307</c:v>
                </c:pt>
                <c:pt idx="39521">
                  <c:v>13.108842870527615</c:v>
                </c:pt>
                <c:pt idx="39522">
                  <c:v>13.327797293707718</c:v>
                </c:pt>
                <c:pt idx="39523">
                  <c:v>9.1677631223998155</c:v>
                </c:pt>
                <c:pt idx="39524">
                  <c:v>11.838943949550258</c:v>
                </c:pt>
                <c:pt idx="39525">
                  <c:v>5.4894344216923985</c:v>
                </c:pt>
                <c:pt idx="39526">
                  <c:v>23.849685733708537</c:v>
                </c:pt>
                <c:pt idx="39527">
                  <c:v>43.204664415670408</c:v>
                </c:pt>
                <c:pt idx="39528">
                  <c:v>31.381538815451286</c:v>
                </c:pt>
                <c:pt idx="39529">
                  <c:v>15.879900847188546</c:v>
                </c:pt>
                <c:pt idx="39530">
                  <c:v>4.713573085021217</c:v>
                </c:pt>
                <c:pt idx="39531">
                  <c:v>4.1319491397595938</c:v>
                </c:pt>
                <c:pt idx="39532">
                  <c:v>5.2704799985122941</c:v>
                </c:pt>
                <c:pt idx="39533">
                  <c:v>5.3142731789900175</c:v>
                </c:pt>
                <c:pt idx="39534">
                  <c:v>4.482271625164354</c:v>
                </c:pt>
                <c:pt idx="39535">
                  <c:v>1.9424657477636782</c:v>
                </c:pt>
                <c:pt idx="39536">
                  <c:v>5.5770093034393318</c:v>
                </c:pt>
                <c:pt idx="39537">
                  <c:v>4.713573085021217</c:v>
                </c:pt>
                <c:pt idx="39538">
                  <c:v>12.376790785226076</c:v>
                </c:pt>
                <c:pt idx="39539">
                  <c:v>5.3580663594677409</c:v>
                </c:pt>
                <c:pt idx="39540">
                  <c:v>17.444011882358314</c:v>
                </c:pt>
                <c:pt idx="39541">
                  <c:v>1.2856208449569886</c:v>
                </c:pt>
                <c:pt idx="39542">
                  <c:v>2.4241528516305415</c:v>
                </c:pt>
                <c:pt idx="39543">
                  <c:v>10.437673522585687</c:v>
                </c:pt>
                <c:pt idx="39544">
                  <c:v>12.408209378926607</c:v>
                </c:pt>
                <c:pt idx="39545">
                  <c:v>1.4607797918176659</c:v>
                </c:pt>
                <c:pt idx="39546">
                  <c:v>35.541489188537042</c:v>
                </c:pt>
                <c:pt idx="39547">
                  <c:v>33.483381894211746</c:v>
                </c:pt>
                <c:pt idx="39548">
                  <c:v>9.7055835558960553</c:v>
                </c:pt>
                <c:pt idx="39549">
                  <c:v>0.67256338302376595</c:v>
                </c:pt>
                <c:pt idx="39550">
                  <c:v>9.0363950601751597</c:v>
                </c:pt>
                <c:pt idx="39551">
                  <c:v>8.0292322636471134</c:v>
                </c:pt>
                <c:pt idx="39552">
                  <c:v>12.889899926556023</c:v>
                </c:pt>
                <c:pt idx="39553">
                  <c:v>21.253731603707418</c:v>
                </c:pt>
                <c:pt idx="39554">
                  <c:v>20.553040716063844</c:v>
                </c:pt>
                <c:pt idx="39555">
                  <c:v>14.291132472132501</c:v>
                </c:pt>
                <c:pt idx="39556">
                  <c:v>21.822985553875256</c:v>
                </c:pt>
                <c:pt idx="39557">
                  <c:v>36.448759912583526</c:v>
                </c:pt>
                <c:pt idx="39558">
                  <c:v>21.866836130395541</c:v>
                </c:pt>
                <c:pt idx="39559">
                  <c:v>1.1666009673299429</c:v>
                </c:pt>
                <c:pt idx="39560">
                  <c:v>13.383976540171147</c:v>
                </c:pt>
                <c:pt idx="39561">
                  <c:v>31.906942189098842</c:v>
                </c:pt>
                <c:pt idx="39562">
                  <c:v>19.251803555845548</c:v>
                </c:pt>
                <c:pt idx="39563">
                  <c:v>53.714224185728085</c:v>
                </c:pt>
                <c:pt idx="39564">
                  <c:v>95.752348473873667</c:v>
                </c:pt>
                <c:pt idx="39565">
                  <c:v>45.350358070951152</c:v>
                </c:pt>
                <c:pt idx="39566">
                  <c:v>2.3804170671953835</c:v>
                </c:pt>
                <c:pt idx="39567">
                  <c:v>19.283210670337567</c:v>
                </c:pt>
                <c:pt idx="39568">
                  <c:v>24.756956457755024</c:v>
                </c:pt>
                <c:pt idx="39569">
                  <c:v>27.03397225842637</c:v>
                </c:pt>
                <c:pt idx="39570">
                  <c:v>19.94005098146085</c:v>
                </c:pt>
                <c:pt idx="39571">
                  <c:v>14.510155770563681</c:v>
                </c:pt>
                <c:pt idx="39572">
                  <c:v>1.9862554844788474</c:v>
                </c:pt>
                <c:pt idx="39573">
                  <c:v>10.131144217658651</c:v>
                </c:pt>
                <c:pt idx="39574">
                  <c:v>21.779249769440099</c:v>
                </c:pt>
                <c:pt idx="39575">
                  <c:v>24.187587715502051</c:v>
                </c:pt>
                <c:pt idx="39576">
                  <c:v>22.392239504043093</c:v>
                </c:pt>
                <c:pt idx="39577">
                  <c:v>24.275174076457496</c:v>
                </c:pt>
                <c:pt idx="39578">
                  <c:v>19.239360093817275</c:v>
                </c:pt>
                <c:pt idx="39579">
                  <c:v>9.9121897944785466</c:v>
                </c:pt>
                <c:pt idx="39580">
                  <c:v>4.307110382461973</c:v>
                </c:pt>
                <c:pt idx="39581">
                  <c:v>0.94765802335835259</c:v>
                </c:pt>
                <c:pt idx="39582">
                  <c:v>1.1666009673299429</c:v>
                </c:pt>
                <c:pt idx="39583">
                  <c:v>3.431315648158586</c:v>
                </c:pt>
                <c:pt idx="39584">
                  <c:v>5.9273317888440928</c:v>
                </c:pt>
                <c:pt idx="39585">
                  <c:v>10.787984528781935</c:v>
                </c:pt>
                <c:pt idx="39586">
                  <c:v>3.4751053848737556</c:v>
                </c:pt>
                <c:pt idx="39587">
                  <c:v>6.5089442548972034</c:v>
                </c:pt>
                <c:pt idx="39588">
                  <c:v>12.508112930616678</c:v>
                </c:pt>
                <c:pt idx="39589">
                  <c:v>16.098924145619726</c:v>
                </c:pt>
                <c:pt idx="39590">
                  <c:v>26.564633339157119</c:v>
                </c:pt>
                <c:pt idx="39591">
                  <c:v>31.512860960841891</c:v>
                </c:pt>
                <c:pt idx="39592">
                  <c:v>27.265209434715558</c:v>
                </c:pt>
                <c:pt idx="39593">
                  <c:v>12.026445341404289</c:v>
                </c:pt>
                <c:pt idx="39594">
                  <c:v>1.6044983344816368</c:v>
                </c:pt>
                <c:pt idx="39595">
                  <c:v>26.126701534379883</c:v>
                </c:pt>
                <c:pt idx="39596">
                  <c:v>17.938008141513848</c:v>
                </c:pt>
                <c:pt idx="39597">
                  <c:v>3.8377783507178291</c:v>
                </c:pt>
                <c:pt idx="39598">
                  <c:v>0.11564499032417513</c:v>
                </c:pt>
                <c:pt idx="39599">
                  <c:v>5.0638840912174636</c:v>
                </c:pt>
                <c:pt idx="39600">
                  <c:v>3.6502700713386891</c:v>
                </c:pt>
                <c:pt idx="39601">
                  <c:v>17.049930654101374</c:v>
                </c:pt>
                <c:pt idx="39602">
                  <c:v>16.305503982022643</c:v>
                </c:pt>
                <c:pt idx="39603">
                  <c:v>0.27845908155771026</c:v>
                </c:pt>
                <c:pt idx="39604">
                  <c:v>0.59733553795359229</c:v>
                </c:pt>
                <c:pt idx="39605">
                  <c:v>2.0300452211940168</c:v>
                </c:pt>
                <c:pt idx="39606">
                  <c:v>7.3285987720461074</c:v>
                </c:pt>
                <c:pt idx="39607">
                  <c:v>8.729865755248122</c:v>
                </c:pt>
                <c:pt idx="39608">
                  <c:v>4.0005810775349362</c:v>
                </c:pt>
                <c:pt idx="39609">
                  <c:v>9.0801882406528804</c:v>
                </c:pt>
                <c:pt idx="39610">
                  <c:v>16.962344293145925</c:v>
                </c:pt>
                <c:pt idx="39611">
                  <c:v>12.495784260673542</c:v>
                </c:pt>
                <c:pt idx="39612">
                  <c:v>20.521633601571825</c:v>
                </c:pt>
                <c:pt idx="39613">
                  <c:v>2.6116611310096816</c:v>
                </c:pt>
                <c:pt idx="39614">
                  <c:v>18.626370359214281</c:v>
                </c:pt>
                <c:pt idx="39615">
                  <c:v>15.648663670899357</c:v>
                </c:pt>
                <c:pt idx="39616">
                  <c:v>18.363611276347939</c:v>
                </c:pt>
                <c:pt idx="39617">
                  <c:v>10.744191348304211</c:v>
                </c:pt>
                <c:pt idx="39618">
                  <c:v>3.1247886390732513</c:v>
                </c:pt>
                <c:pt idx="39619">
                  <c:v>8.0292322636471134</c:v>
                </c:pt>
                <c:pt idx="39620">
                  <c:v>5.3142731789900175</c:v>
                </c:pt>
                <c:pt idx="39621">
                  <c:v>0.37839259398200198</c:v>
                </c:pt>
                <c:pt idx="39622">
                  <c:v>6.7278986780773069</c:v>
                </c:pt>
                <c:pt idx="39623">
                  <c:v>15.923751423708834</c:v>
                </c:pt>
                <c:pt idx="39624">
                  <c:v>15.704728125277652</c:v>
                </c:pt>
                <c:pt idx="39625">
                  <c:v>10.012077275276701</c:v>
                </c:pt>
                <c:pt idx="39626">
                  <c:v>4.1757423202373163</c:v>
                </c:pt>
                <c:pt idx="39627">
                  <c:v>6.7155401621920321</c:v>
                </c:pt>
                <c:pt idx="39628">
                  <c:v>1.9986025211556073</c:v>
                </c:pt>
                <c:pt idx="39629">
                  <c:v>3.0372091656429125</c:v>
                </c:pt>
                <c:pt idx="39630">
                  <c:v>2.9058399554974046</c:v>
                </c:pt>
                <c:pt idx="39631">
                  <c:v>8.5109228112765312</c:v>
                </c:pt>
                <c:pt idx="39632">
                  <c:v>10.887940884831167</c:v>
                </c:pt>
                <c:pt idx="39633">
                  <c:v>17.981858718034136</c:v>
                </c:pt>
                <c:pt idx="39634">
                  <c:v>12.201618063315181</c:v>
                </c:pt>
                <c:pt idx="39635">
                  <c:v>17.675363850732637</c:v>
                </c:pt>
                <c:pt idx="39636">
                  <c:v>21.791578439383237</c:v>
                </c:pt>
                <c:pt idx="39637">
                  <c:v>20.521633601571825</c:v>
                </c:pt>
                <c:pt idx="39638">
                  <c:v>7.9540044185769405</c:v>
                </c:pt>
                <c:pt idx="39639">
                  <c:v>4.4384784446866306</c:v>
                </c:pt>
                <c:pt idx="39640">
                  <c:v>20.815799798930186</c:v>
                </c:pt>
                <c:pt idx="39641">
                  <c:v>20.94723673640592</c:v>
                </c:pt>
                <c:pt idx="39642">
                  <c:v>24.800692242190177</c:v>
                </c:pt>
                <c:pt idx="39643">
                  <c:v>20.640627077019293</c:v>
                </c:pt>
                <c:pt idx="39644">
                  <c:v>9.3867175455799181</c:v>
                </c:pt>
                <c:pt idx="39645">
                  <c:v>6.2900013109256125</c:v>
                </c:pt>
                <c:pt idx="39646">
                  <c:v>8.260534871424829</c:v>
                </c:pt>
                <c:pt idx="39647">
                  <c:v>0.71635656350148913</c:v>
                </c:pt>
                <c:pt idx="39648">
                  <c:v>18.419790522811368</c:v>
                </c:pt>
                <c:pt idx="39649">
                  <c:v>13.252539602695409</c:v>
                </c:pt>
                <c:pt idx="39650">
                  <c:v>0.42217429525121219</c:v>
                </c:pt>
                <c:pt idx="39651">
                  <c:v>16.086595475676589</c:v>
                </c:pt>
                <c:pt idx="39652">
                  <c:v>25.588854698704068</c:v>
                </c:pt>
                <c:pt idx="39653">
                  <c:v>21.209995819272258</c:v>
                </c:pt>
                <c:pt idx="39654">
                  <c:v>12.495784260673542</c:v>
                </c:pt>
                <c:pt idx="39655">
                  <c:v>10.043557856703202</c:v>
                </c:pt>
                <c:pt idx="39656">
                  <c:v>7.8978642014224567</c:v>
                </c:pt>
                <c:pt idx="39657">
                  <c:v>0.68492189890903887</c:v>
                </c:pt>
                <c:pt idx="39658">
                  <c:v>33.264473387865692</c:v>
                </c:pt>
                <c:pt idx="39659">
                  <c:v>48.765996564043313</c:v>
                </c:pt>
                <c:pt idx="39660">
                  <c:v>14.697657162417713</c:v>
                </c:pt>
                <c:pt idx="39661">
                  <c:v>2.5678679505319582</c:v>
                </c:pt>
                <c:pt idx="39662">
                  <c:v>7.5913348964954208</c:v>
                </c:pt>
                <c:pt idx="39663">
                  <c:v>7.3285987720461074</c:v>
                </c:pt>
                <c:pt idx="39664">
                  <c:v>7.8978642014224567</c:v>
                </c:pt>
                <c:pt idx="39665">
                  <c:v>14.816650637865179</c:v>
                </c:pt>
                <c:pt idx="39666">
                  <c:v>0.71635656350148913</c:v>
                </c:pt>
                <c:pt idx="39667">
                  <c:v>3.0933516786390984</c:v>
                </c:pt>
                <c:pt idx="39668">
                  <c:v>5.7521705461417119</c:v>
                </c:pt>
                <c:pt idx="39669">
                  <c:v>3.7064102884931724</c:v>
                </c:pt>
                <c:pt idx="39670">
                  <c:v>1.3417622100323232</c:v>
                </c:pt>
                <c:pt idx="39671">
                  <c:v>1.2856208449569886</c:v>
                </c:pt>
                <c:pt idx="39672">
                  <c:v>9.3867175455799181</c:v>
                </c:pt>
                <c:pt idx="39673">
                  <c:v>9.8684080932093377</c:v>
                </c:pt>
                <c:pt idx="39674">
                  <c:v>10.744191348304211</c:v>
                </c:pt>
                <c:pt idx="39675">
                  <c:v>6.8469082244166897</c:v>
                </c:pt>
                <c:pt idx="39676">
                  <c:v>1.5483592652480049</c:v>
                </c:pt>
                <c:pt idx="39677">
                  <c:v>4.1443076556448668</c:v>
                </c:pt>
                <c:pt idx="39678">
                  <c:v>15.179324751630105</c:v>
                </c:pt>
                <c:pt idx="39679">
                  <c:v>17.412604767866295</c:v>
                </c:pt>
                <c:pt idx="39680">
                  <c:v>0.40982714378236712</c:v>
                </c:pt>
                <c:pt idx="39681">
                  <c:v>9.0801882406528804</c:v>
                </c:pt>
                <c:pt idx="39682">
                  <c:v>15.473490948988463</c:v>
                </c:pt>
                <c:pt idx="39683">
                  <c:v>11.444836319113731</c:v>
                </c:pt>
                <c:pt idx="39684">
                  <c:v>1.6359375907574925</c:v>
                </c:pt>
                <c:pt idx="39685">
                  <c:v>17.412604767866295</c:v>
                </c:pt>
                <c:pt idx="39686">
                  <c:v>22.973822124154069</c:v>
                </c:pt>
                <c:pt idx="39687">
                  <c:v>31.250101877975556</c:v>
                </c:pt>
                <c:pt idx="39688">
                  <c:v>20.039966012359432</c:v>
                </c:pt>
                <c:pt idx="39689">
                  <c:v>1.8234527576617403</c:v>
                </c:pt>
                <c:pt idx="39690">
                  <c:v>3.1809265603860317</c:v>
                </c:pt>
                <c:pt idx="39691">
                  <c:v>6.9344945853721365</c:v>
                </c:pt>
                <c:pt idx="39692">
                  <c:v>12.758531864331365</c:v>
                </c:pt>
                <c:pt idx="39693">
                  <c:v>12.233048136224227</c:v>
                </c:pt>
                <c:pt idx="39694">
                  <c:v>17.181252799491975</c:v>
                </c:pt>
                <c:pt idx="39695">
                  <c:v>18.757692504604883</c:v>
                </c:pt>
                <c:pt idx="39696">
                  <c:v>19.852464620505401</c:v>
                </c:pt>
                <c:pt idx="39697">
                  <c:v>17.225103376012267</c:v>
                </c:pt>
                <c:pt idx="39698">
                  <c:v>21.16614524275197</c:v>
                </c:pt>
                <c:pt idx="39699">
                  <c:v>19.502119176683617</c:v>
                </c:pt>
                <c:pt idx="39700">
                  <c:v>3.1247886390732513</c:v>
                </c:pt>
                <c:pt idx="39701">
                  <c:v>6.5965306158526502</c:v>
                </c:pt>
                <c:pt idx="39702">
                  <c:v>23.061408485109514</c:v>
                </c:pt>
                <c:pt idx="39703">
                  <c:v>14.434898079551376</c:v>
                </c:pt>
                <c:pt idx="39704">
                  <c:v>6.6279652804450997</c:v>
                </c:pt>
                <c:pt idx="39705">
                  <c:v>4.9325160289928078</c:v>
                </c:pt>
                <c:pt idx="39706">
                  <c:v>8.3919029336494848</c:v>
                </c:pt>
                <c:pt idx="39707">
                  <c:v>0.93529950747307955</c:v>
                </c:pt>
                <c:pt idx="39708">
                  <c:v>0.33459941350427863</c:v>
                </c:pt>
                <c:pt idx="39709">
                  <c:v>0.84772462572614615</c:v>
                </c:pt>
                <c:pt idx="39710">
                  <c:v>2.5117392125859879</c:v>
                </c:pt>
                <c:pt idx="39711">
                  <c:v>1.5045695285328353</c:v>
                </c:pt>
                <c:pt idx="39712">
                  <c:v>22.054337522249575</c:v>
                </c:pt>
                <c:pt idx="39713">
                  <c:v>28.403832127136369</c:v>
                </c:pt>
                <c:pt idx="39714">
                  <c:v>5.0638840912174636</c:v>
                </c:pt>
                <c:pt idx="39715">
                  <c:v>1.5045695285328353</c:v>
                </c:pt>
                <c:pt idx="39716">
                  <c:v>5.7083773656639885</c:v>
                </c:pt>
                <c:pt idx="39717">
                  <c:v>9.1677631223998155</c:v>
                </c:pt>
                <c:pt idx="39718">
                  <c:v>7.8102893196755243</c:v>
                </c:pt>
                <c:pt idx="39719">
                  <c:v>7.7664961391978009</c:v>
                </c:pt>
                <c:pt idx="39720">
                  <c:v>12.233048136224227</c:v>
                </c:pt>
                <c:pt idx="39721">
                  <c:v>19.633556114159351</c:v>
                </c:pt>
                <c:pt idx="39722">
                  <c:v>22.304653143087645</c:v>
                </c:pt>
                <c:pt idx="39723">
                  <c:v>7.7664961391978009</c:v>
                </c:pt>
                <c:pt idx="39724">
                  <c:v>4.1319491397595938</c:v>
                </c:pt>
                <c:pt idx="39725">
                  <c:v>3.2999464380130772</c:v>
                </c:pt>
                <c:pt idx="39726">
                  <c:v>5.1514704521729113</c:v>
                </c:pt>
                <c:pt idx="39727">
                  <c:v>7.516107051425247</c:v>
                </c:pt>
                <c:pt idx="39728">
                  <c:v>22.098073306684736</c:v>
                </c:pt>
                <c:pt idx="39729">
                  <c:v>50.386172053591373</c:v>
                </c:pt>
                <c:pt idx="39730">
                  <c:v>46.488980763371956</c:v>
                </c:pt>
                <c:pt idx="39731">
                  <c:v>27.133887289324953</c:v>
                </c:pt>
                <c:pt idx="39732">
                  <c:v>15.179324751630105</c:v>
                </c:pt>
                <c:pt idx="39733">
                  <c:v>11.807536835058237</c:v>
                </c:pt>
                <c:pt idx="39734">
                  <c:v>9.605660489551509</c:v>
                </c:pt>
                <c:pt idx="39735">
                  <c:v>17.487862458878606</c:v>
                </c:pt>
                <c:pt idx="39736">
                  <c:v>16.83102214775532</c:v>
                </c:pt>
                <c:pt idx="39737">
                  <c:v>22.654998586909432</c:v>
                </c:pt>
                <c:pt idx="39738">
                  <c:v>22.479825864998539</c:v>
                </c:pt>
                <c:pt idx="39739">
                  <c:v>18.363611276347939</c:v>
                </c:pt>
                <c:pt idx="39740">
                  <c:v>21.209995819272258</c:v>
                </c:pt>
                <c:pt idx="39741">
                  <c:v>22.17333099769704</c:v>
                </c:pt>
                <c:pt idx="39742">
                  <c:v>24.800692242190177</c:v>
                </c:pt>
                <c:pt idx="39743">
                  <c:v>20.728213437974734</c:v>
                </c:pt>
                <c:pt idx="39744">
                  <c:v>13.634326598634756</c:v>
                </c:pt>
                <c:pt idx="39745">
                  <c:v>7.5913348964954208</c:v>
                </c:pt>
                <c:pt idx="39746">
                  <c:v>4.0005810775349362</c:v>
                </c:pt>
                <c:pt idx="39747">
                  <c:v>1.5723025983647637E-2</c:v>
                </c:pt>
                <c:pt idx="39748">
                  <c:v>4.482271625164354</c:v>
                </c:pt>
                <c:pt idx="39749">
                  <c:v>7.4285321696783129</c:v>
                </c:pt>
                <c:pt idx="39750">
                  <c:v>28.929235500783911</c:v>
                </c:pt>
                <c:pt idx="39751">
                  <c:v>14.916565668763765</c:v>
                </c:pt>
                <c:pt idx="39752">
                  <c:v>4.8449411472458737</c:v>
                </c:pt>
                <c:pt idx="39753">
                  <c:v>9.6179960470197567</c:v>
                </c:pt>
                <c:pt idx="39754">
                  <c:v>14.084552635729588</c:v>
                </c:pt>
                <c:pt idx="39755">
                  <c:v>13.077366880784517</c:v>
                </c:pt>
                <c:pt idx="39756">
                  <c:v>19.689620568537649</c:v>
                </c:pt>
                <c:pt idx="39757">
                  <c:v>17.193581469435117</c:v>
                </c:pt>
                <c:pt idx="39758">
                  <c:v>10.143514212752436</c:v>
                </c:pt>
                <c:pt idx="39759">
                  <c:v>0.71635656350148913</c:v>
                </c:pt>
                <c:pt idx="39760">
                  <c:v>7.2410238902991741</c:v>
                </c:pt>
                <c:pt idx="39761">
                  <c:v>13.371578994976929</c:v>
                </c:pt>
                <c:pt idx="39762">
                  <c:v>16.699585210279587</c:v>
                </c:pt>
                <c:pt idx="39763">
                  <c:v>19.15177373286183</c:v>
                </c:pt>
                <c:pt idx="39764">
                  <c:v>12.145473254477293</c:v>
                </c:pt>
                <c:pt idx="39765">
                  <c:v>4.482271625164354</c:v>
                </c:pt>
                <c:pt idx="39766">
                  <c:v>1.1666009673299429</c:v>
                </c:pt>
                <c:pt idx="39767">
                  <c:v>14.960301453198923</c:v>
                </c:pt>
                <c:pt idx="39768">
                  <c:v>7.2095788944190611</c:v>
                </c:pt>
                <c:pt idx="39769">
                  <c:v>4.4070437800941802</c:v>
                </c:pt>
                <c:pt idx="39770">
                  <c:v>0.10329789625137262</c:v>
                </c:pt>
                <c:pt idx="39771">
                  <c:v>2.0300452211940168</c:v>
                </c:pt>
                <c:pt idx="39772">
                  <c:v>1.5483592652480049</c:v>
                </c:pt>
                <c:pt idx="39773">
                  <c:v>5.7083773656639885</c:v>
                </c:pt>
                <c:pt idx="39774">
                  <c:v>4.2633172019842496</c:v>
                </c:pt>
                <c:pt idx="39775">
                  <c:v>8.9050269979505021</c:v>
                </c:pt>
                <c:pt idx="39776">
                  <c:v>13.897062723084069</c:v>
                </c:pt>
                <c:pt idx="39777">
                  <c:v>6.0586998510687478</c:v>
                </c:pt>
                <c:pt idx="39778">
                  <c:v>17.281167830390562</c:v>
                </c:pt>
                <c:pt idx="39779">
                  <c:v>5.326620215666777</c:v>
                </c:pt>
                <c:pt idx="39780">
                  <c:v>0.23466590107998689</c:v>
                </c:pt>
                <c:pt idx="39781">
                  <c:v>3.1685783757884209</c:v>
                </c:pt>
                <c:pt idx="39782">
                  <c:v>1.1542539306531829</c:v>
                </c:pt>
                <c:pt idx="39783">
                  <c:v>14.478633863986531</c:v>
                </c:pt>
                <c:pt idx="39784">
                  <c:v>15.485819618931604</c:v>
                </c:pt>
                <c:pt idx="39785">
                  <c:v>6.7716803793465159</c:v>
                </c:pt>
                <c:pt idx="39786">
                  <c:v>5.9834720059985749</c:v>
                </c:pt>
                <c:pt idx="39787">
                  <c:v>0.33459941350427863</c:v>
                </c:pt>
                <c:pt idx="39788">
                  <c:v>4.307110382461973</c:v>
                </c:pt>
                <c:pt idx="39789">
                  <c:v>3.2561567012979085</c:v>
                </c:pt>
                <c:pt idx="39790">
                  <c:v>2.6868912719215579</c:v>
                </c:pt>
                <c:pt idx="39791">
                  <c:v>13.02126798878068</c:v>
                </c:pt>
                <c:pt idx="39792">
                  <c:v>16.174067044546906</c:v>
                </c:pt>
                <c:pt idx="39793">
                  <c:v>10.218719099405584</c:v>
                </c:pt>
                <c:pt idx="39794">
                  <c:v>3.3998809835661357</c:v>
                </c:pt>
                <c:pt idx="39795">
                  <c:v>11.369608474043558</c:v>
                </c:pt>
                <c:pt idx="39796">
                  <c:v>5.4018480607369508</c:v>
                </c:pt>
                <c:pt idx="39797">
                  <c:v>6.102493031546472</c:v>
                </c:pt>
                <c:pt idx="39798">
                  <c:v>5.5770093034393318</c:v>
                </c:pt>
                <c:pt idx="39799">
                  <c:v>5.6208024839170543</c:v>
                </c:pt>
                <c:pt idx="39800">
                  <c:v>0.84772462572614615</c:v>
                </c:pt>
                <c:pt idx="39801">
                  <c:v>0.11564499032417513</c:v>
                </c:pt>
                <c:pt idx="39802">
                  <c:v>1.6920846954370836</c:v>
                </c:pt>
                <c:pt idx="39803">
                  <c:v>1.1104607501754598</c:v>
                </c:pt>
                <c:pt idx="39804">
                  <c:v>2.6431015352063882</c:v>
                </c:pt>
                <c:pt idx="39805">
                  <c:v>0.64112871843131558</c:v>
                </c:pt>
                <c:pt idx="39806">
                  <c:v>2.5678679505319582</c:v>
                </c:pt>
                <c:pt idx="39807">
                  <c:v>3.9691464129424863</c:v>
                </c:pt>
                <c:pt idx="39808">
                  <c:v>1.4169900551024965</c:v>
                </c:pt>
                <c:pt idx="39809">
                  <c:v>1.1228076720601343</c:v>
                </c:pt>
                <c:pt idx="39810">
                  <c:v>1.9110276394086738</c:v>
                </c:pt>
                <c:pt idx="39811">
                  <c:v>1.4731302722569799</c:v>
                </c:pt>
                <c:pt idx="39812">
                  <c:v>1.3855553905100464</c:v>
                </c:pt>
                <c:pt idx="39813">
                  <c:v>1.3417622100323232</c:v>
                </c:pt>
                <c:pt idx="39814">
                  <c:v>1.1666009673299429</c:v>
                </c:pt>
                <c:pt idx="39815">
                  <c:v>1.3417622100323232</c:v>
                </c:pt>
                <c:pt idx="39816">
                  <c:v>0.36603396330464372</c:v>
                </c:pt>
                <c:pt idx="39817">
                  <c:v>8.2043935063494935</c:v>
                </c:pt>
                <c:pt idx="39818">
                  <c:v>12.539577441151263</c:v>
                </c:pt>
                <c:pt idx="39819">
                  <c:v>12.145473254477293</c:v>
                </c:pt>
                <c:pt idx="39820">
                  <c:v>6.4090108572649962</c:v>
                </c:pt>
                <c:pt idx="39821">
                  <c:v>12.145473254477293</c:v>
                </c:pt>
                <c:pt idx="39822">
                  <c:v>6.7155401621920321</c:v>
                </c:pt>
                <c:pt idx="39823">
                  <c:v>6.0149066705910252</c:v>
                </c:pt>
                <c:pt idx="39824">
                  <c:v>15.035559144211231</c:v>
                </c:pt>
                <c:pt idx="39825">
                  <c:v>19.470712062191598</c:v>
                </c:pt>
                <c:pt idx="39826">
                  <c:v>55.334514467361288</c:v>
                </c:pt>
                <c:pt idx="39827">
                  <c:v>35.366316466626152</c:v>
                </c:pt>
                <c:pt idx="39828">
                  <c:v>15.179324751630105</c:v>
                </c:pt>
                <c:pt idx="39829">
                  <c:v>14.259725357640479</c:v>
                </c:pt>
                <c:pt idx="39830">
                  <c:v>24.331353322920926</c:v>
                </c:pt>
                <c:pt idx="39831">
                  <c:v>34.05263584437958</c:v>
                </c:pt>
                <c:pt idx="39832">
                  <c:v>38.168850433030187</c:v>
                </c:pt>
                <c:pt idx="39833">
                  <c:v>13.940901820395842</c:v>
                </c:pt>
                <c:pt idx="39834">
                  <c:v>35.222665651292409</c:v>
                </c:pt>
                <c:pt idx="39835">
                  <c:v>24.056265570111446</c:v>
                </c:pt>
                <c:pt idx="39836">
                  <c:v>15.911422753765697</c:v>
                </c:pt>
                <c:pt idx="39837">
                  <c:v>22.217066782132196</c:v>
                </c:pt>
                <c:pt idx="39838">
                  <c:v>31.412945929943309</c:v>
                </c:pt>
                <c:pt idx="39839">
                  <c:v>27.471904063203599</c:v>
                </c:pt>
                <c:pt idx="39840">
                  <c:v>21.034823097361365</c:v>
                </c:pt>
                <c:pt idx="39841">
                  <c:v>19.502119176683617</c:v>
                </c:pt>
                <c:pt idx="39842">
                  <c:v>18.670106143649438</c:v>
                </c:pt>
                <c:pt idx="39843">
                  <c:v>13.984637604831002</c:v>
                </c:pt>
                <c:pt idx="39844">
                  <c:v>2.6868912719215579</c:v>
                </c:pt>
                <c:pt idx="39845">
                  <c:v>3.0372091656429125</c:v>
                </c:pt>
                <c:pt idx="39846">
                  <c:v>7.3723919525238299</c:v>
                </c:pt>
                <c:pt idx="39847">
                  <c:v>12.189254955746502</c:v>
                </c:pt>
                <c:pt idx="39848">
                  <c:v>6.496597218220443</c:v>
                </c:pt>
                <c:pt idx="39849">
                  <c:v>4.1443076556448668</c:v>
                </c:pt>
                <c:pt idx="39850">
                  <c:v>4.6259867240657702</c:v>
                </c:pt>
                <c:pt idx="39851">
                  <c:v>9.0049603955827084</c:v>
                </c:pt>
                <c:pt idx="39852">
                  <c:v>8.6546390580988</c:v>
                </c:pt>
                <c:pt idx="39853">
                  <c:v>10.537595441009382</c:v>
                </c:pt>
                <c:pt idx="39854">
                  <c:v>14.478633863986531</c:v>
                </c:pt>
                <c:pt idx="39855">
                  <c:v>14.653806585897424</c:v>
                </c:pt>
                <c:pt idx="39856">
                  <c:v>15.923751423708834</c:v>
                </c:pt>
                <c:pt idx="39857">
                  <c:v>18.638699029157419</c:v>
                </c:pt>
                <c:pt idx="39858">
                  <c:v>14.610070801462266</c:v>
                </c:pt>
                <c:pt idx="39859">
                  <c:v>7.9977987469755156</c:v>
                </c:pt>
                <c:pt idx="39860">
                  <c:v>5.3704133961445013</c:v>
                </c:pt>
                <c:pt idx="39861">
                  <c:v>4.3194574191387334</c:v>
                </c:pt>
                <c:pt idx="39862">
                  <c:v>0.37839259398200198</c:v>
                </c:pt>
                <c:pt idx="39863">
                  <c:v>1.9548208198863972</c:v>
                </c:pt>
                <c:pt idx="39864">
                  <c:v>2.436499888307301</c:v>
                </c:pt>
                <c:pt idx="39865">
                  <c:v>2.9181904359367183</c:v>
                </c:pt>
                <c:pt idx="39866">
                  <c:v>3.049558498161375</c:v>
                </c:pt>
                <c:pt idx="39867">
                  <c:v>1.4731302722569799</c:v>
                </c:pt>
                <c:pt idx="39868">
                  <c:v>4.4508254813633901</c:v>
                </c:pt>
                <c:pt idx="39869">
                  <c:v>3.6502700713386891</c:v>
                </c:pt>
                <c:pt idx="39870">
                  <c:v>12.933681627825235</c:v>
                </c:pt>
                <c:pt idx="39871">
                  <c:v>13.196429231483062</c:v>
                </c:pt>
                <c:pt idx="39872">
                  <c:v>8.686084053978913</c:v>
                </c:pt>
                <c:pt idx="39873">
                  <c:v>1.6797273274726614</c:v>
                </c:pt>
                <c:pt idx="39874">
                  <c:v>3.387525911443416</c:v>
                </c:pt>
                <c:pt idx="39875">
                  <c:v>6.8907014048944131</c:v>
                </c:pt>
                <c:pt idx="39876">
                  <c:v>4.1757423202373163</c:v>
                </c:pt>
                <c:pt idx="39877">
                  <c:v>15.266911112585552</c:v>
                </c:pt>
                <c:pt idx="39878">
                  <c:v>15.923751423708834</c:v>
                </c:pt>
                <c:pt idx="39879">
                  <c:v>0.14709101933305341</c:v>
                </c:pt>
                <c:pt idx="39880">
                  <c:v>5.2266982972430851</c:v>
                </c:pt>
                <c:pt idx="39881">
                  <c:v>4.5384118423188369</c:v>
                </c:pt>
                <c:pt idx="39882">
                  <c:v>2.9619836164144417</c:v>
                </c:pt>
                <c:pt idx="39883">
                  <c:v>10.787984528781935</c:v>
                </c:pt>
                <c:pt idx="39884">
                  <c:v>14.816650637865179</c:v>
                </c:pt>
                <c:pt idx="39885">
                  <c:v>17.137517015056819</c:v>
                </c:pt>
                <c:pt idx="39886">
                  <c:v>11.401043138636009</c:v>
                </c:pt>
                <c:pt idx="39887">
                  <c:v>10.744191348304211</c:v>
                </c:pt>
                <c:pt idx="39888">
                  <c:v>8.9926133589059489</c:v>
                </c:pt>
                <c:pt idx="39889">
                  <c:v>0.72870360017824909</c:v>
                </c:pt>
                <c:pt idx="39890">
                  <c:v>9.3990886885945564</c:v>
                </c:pt>
                <c:pt idx="39891">
                  <c:v>2.9496296922125733</c:v>
                </c:pt>
                <c:pt idx="39892">
                  <c:v>9.2553494833552623</c:v>
                </c:pt>
                <c:pt idx="39893">
                  <c:v>4.0129281142116957</c:v>
                </c:pt>
                <c:pt idx="39894">
                  <c:v>20.39031145618122</c:v>
                </c:pt>
                <c:pt idx="39895">
                  <c:v>26.914978782978906</c:v>
                </c:pt>
                <c:pt idx="39896">
                  <c:v>20.127552373314884</c:v>
                </c:pt>
                <c:pt idx="39897">
                  <c:v>7.1220028647512752</c:v>
                </c:pt>
                <c:pt idx="39898">
                  <c:v>3.431315648158586</c:v>
                </c:pt>
                <c:pt idx="39899">
                  <c:v>13.940901820395842</c:v>
                </c:pt>
                <c:pt idx="39900">
                  <c:v>11.619989526370153</c:v>
                </c:pt>
                <c:pt idx="39901">
                  <c:v>11.269675076411351</c:v>
                </c:pt>
                <c:pt idx="39902">
                  <c:v>13.240210932752273</c:v>
                </c:pt>
                <c:pt idx="39903">
                  <c:v>14.510155770563681</c:v>
                </c:pt>
                <c:pt idx="39904">
                  <c:v>8.3357615685741511</c:v>
                </c:pt>
                <c:pt idx="39905">
                  <c:v>4.701214569135943</c:v>
                </c:pt>
                <c:pt idx="39906">
                  <c:v>0.36603396330464372</c:v>
                </c:pt>
                <c:pt idx="39907">
                  <c:v>1.5169234527347033</c:v>
                </c:pt>
                <c:pt idx="39908">
                  <c:v>1.6920846954370836</c:v>
                </c:pt>
                <c:pt idx="39909">
                  <c:v>5.8521039437739191</c:v>
                </c:pt>
                <c:pt idx="39910">
                  <c:v>3.1685783757884209</c:v>
                </c:pt>
                <c:pt idx="39911">
                  <c:v>3.2999464380130772</c:v>
                </c:pt>
                <c:pt idx="39912">
                  <c:v>0.59733553795359229</c:v>
                </c:pt>
                <c:pt idx="39913">
                  <c:v>0.67256338302376595</c:v>
                </c:pt>
                <c:pt idx="39914">
                  <c:v>3.9567878970572132</c:v>
                </c:pt>
                <c:pt idx="39915">
                  <c:v>1.2418288124001164</c:v>
                </c:pt>
                <c:pt idx="39916">
                  <c:v>6.2900013109256125</c:v>
                </c:pt>
                <c:pt idx="39917">
                  <c:v>26.739806061068013</c:v>
                </c:pt>
                <c:pt idx="39918">
                  <c:v>19.689620568537649</c:v>
                </c:pt>
                <c:pt idx="39919">
                  <c:v>13.515298685561749</c:v>
                </c:pt>
                <c:pt idx="39920">
                  <c:v>5.6769427010715381</c:v>
                </c:pt>
                <c:pt idx="39921">
                  <c:v>7.6036945603015456</c:v>
                </c:pt>
                <c:pt idx="39922">
                  <c:v>5.6331495205938147</c:v>
                </c:pt>
                <c:pt idx="39923">
                  <c:v>7.0658626475967932</c:v>
                </c:pt>
                <c:pt idx="39924">
                  <c:v>10.963145771484314</c:v>
                </c:pt>
                <c:pt idx="39925">
                  <c:v>9.3867175455799181</c:v>
                </c:pt>
                <c:pt idx="39926">
                  <c:v>7.5913348964954208</c:v>
                </c:pt>
                <c:pt idx="39927">
                  <c:v>6.6279652804450997</c:v>
                </c:pt>
                <c:pt idx="39928">
                  <c:v>3.8254198348325561</c:v>
                </c:pt>
                <c:pt idx="39929">
                  <c:v>1.5045695285328353</c:v>
                </c:pt>
                <c:pt idx="39930">
                  <c:v>4.3946852642089071</c:v>
                </c:pt>
                <c:pt idx="39931">
                  <c:v>6.1900679132934053</c:v>
                </c:pt>
                <c:pt idx="39932">
                  <c:v>3.431315648158586</c:v>
                </c:pt>
                <c:pt idx="39933">
                  <c:v>3.2999464380130772</c:v>
                </c:pt>
                <c:pt idx="39934">
                  <c:v>5.1391119362876374</c:v>
                </c:pt>
                <c:pt idx="39935">
                  <c:v>1.2856208449569886</c:v>
                </c:pt>
                <c:pt idx="39936">
                  <c:v>3.9691464129424863</c:v>
                </c:pt>
                <c:pt idx="39937">
                  <c:v>0.40982714378236712</c:v>
                </c:pt>
                <c:pt idx="39938">
                  <c:v>4.0443742580126596</c:v>
                </c:pt>
                <c:pt idx="39939">
                  <c:v>5.8835386083663694</c:v>
                </c:pt>
                <c:pt idx="39940">
                  <c:v>1.4169900551024965</c:v>
                </c:pt>
                <c:pt idx="39941">
                  <c:v>0.27845908155771026</c:v>
                </c:pt>
                <c:pt idx="39942">
                  <c:v>0.23466590107998689</c:v>
                </c:pt>
                <c:pt idx="39943">
                  <c:v>2.3489250065603677</c:v>
                </c:pt>
                <c:pt idx="39944">
                  <c:v>1.9110276394086738</c:v>
                </c:pt>
                <c:pt idx="39945">
                  <c:v>0.32225226203543356</c:v>
                </c:pt>
                <c:pt idx="39946">
                  <c:v>7.3723919525238299</c:v>
                </c:pt>
                <c:pt idx="39947">
                  <c:v>9.3429243651021974</c:v>
                </c:pt>
                <c:pt idx="39948">
                  <c:v>2.2175569443357106</c:v>
                </c:pt>
                <c:pt idx="39949">
                  <c:v>5.0201023899482538</c:v>
                </c:pt>
                <c:pt idx="39950">
                  <c:v>3.5188951215889239</c:v>
                </c:pt>
                <c:pt idx="39951">
                  <c:v>3.431315648158586</c:v>
                </c:pt>
                <c:pt idx="39952">
                  <c:v>7.3847389892005904</c:v>
                </c:pt>
                <c:pt idx="39953">
                  <c:v>51.524794746012184</c:v>
                </c:pt>
                <c:pt idx="39954">
                  <c:v>41.277994058820838</c:v>
                </c:pt>
                <c:pt idx="39955">
                  <c:v>10.450009080053933</c:v>
                </c:pt>
                <c:pt idx="39956">
                  <c:v>3.4751053848737556</c:v>
                </c:pt>
                <c:pt idx="39957">
                  <c:v>9.1677631223998155</c:v>
                </c:pt>
                <c:pt idx="39958">
                  <c:v>8.9050269979505021</c:v>
                </c:pt>
                <c:pt idx="39959">
                  <c:v>9.1239814211306065</c:v>
                </c:pt>
                <c:pt idx="39960">
                  <c:v>11.751369067803322</c:v>
                </c:pt>
                <c:pt idx="39961">
                  <c:v>13.546740237679309</c:v>
                </c:pt>
                <c:pt idx="39962">
                  <c:v>15.60481309437907</c:v>
                </c:pt>
                <c:pt idx="39963">
                  <c:v>15.955158538200855</c:v>
                </c:pt>
                <c:pt idx="39964">
                  <c:v>15.517226733423623</c:v>
                </c:pt>
                <c:pt idx="39965">
                  <c:v>10.963145771484314</c:v>
                </c:pt>
                <c:pt idx="39966">
                  <c:v>6.9344945853721365</c:v>
                </c:pt>
                <c:pt idx="39967">
                  <c:v>1.5169234527347033</c:v>
                </c:pt>
                <c:pt idx="39968">
                  <c:v>2.8070154494075697E-2</c:v>
                </c:pt>
                <c:pt idx="39969">
                  <c:v>7.9416573819001819</c:v>
                </c:pt>
                <c:pt idx="39970">
                  <c:v>5.6331495205938147</c:v>
                </c:pt>
                <c:pt idx="39971">
                  <c:v>19.996230227924279</c:v>
                </c:pt>
                <c:pt idx="39972">
                  <c:v>7.516107051425247</c:v>
                </c:pt>
                <c:pt idx="39973">
                  <c:v>0.29080623302655528</c:v>
                </c:pt>
                <c:pt idx="39974">
                  <c:v>2.8070154494075697E-2</c:v>
                </c:pt>
                <c:pt idx="39975">
                  <c:v>0.33459941350427863</c:v>
                </c:pt>
                <c:pt idx="39976">
                  <c:v>1.3417622100323232</c:v>
                </c:pt>
                <c:pt idx="39977">
                  <c:v>2.8070154494075697E-2</c:v>
                </c:pt>
                <c:pt idx="39978">
                  <c:v>7.9977987469755156</c:v>
                </c:pt>
                <c:pt idx="39979">
                  <c:v>14.828979307808318</c:v>
                </c:pt>
                <c:pt idx="39980">
                  <c:v>3.0372091656429125</c:v>
                </c:pt>
                <c:pt idx="39981">
                  <c:v>8.160600325871771</c:v>
                </c:pt>
                <c:pt idx="39982">
                  <c:v>12.233048136224227</c:v>
                </c:pt>
                <c:pt idx="39983">
                  <c:v>10.306305460361029</c:v>
                </c:pt>
                <c:pt idx="39984">
                  <c:v>13.196429231483062</c:v>
                </c:pt>
                <c:pt idx="39985">
                  <c:v>14.159810326741894</c:v>
                </c:pt>
                <c:pt idx="39986">
                  <c:v>17.137517015056819</c:v>
                </c:pt>
                <c:pt idx="39987">
                  <c:v>0.54119520600702387</c:v>
                </c:pt>
                <c:pt idx="39988">
                  <c:v>8.172958841757044</c:v>
                </c:pt>
                <c:pt idx="39989">
                  <c:v>13.427712324606302</c:v>
                </c:pt>
                <c:pt idx="39990">
                  <c:v>41.715811071512945</c:v>
                </c:pt>
                <c:pt idx="39991">
                  <c:v>37.774769204773236</c:v>
                </c:pt>
                <c:pt idx="39992">
                  <c:v>28.184808828705183</c:v>
                </c:pt>
                <c:pt idx="39993">
                  <c:v>12.639549868092415</c:v>
                </c:pt>
                <c:pt idx="39994">
                  <c:v>10.656616466557278</c:v>
                </c:pt>
                <c:pt idx="39995">
                  <c:v>28.172480158762049</c:v>
                </c:pt>
                <c:pt idx="39996">
                  <c:v>24.319024652977788</c:v>
                </c:pt>
                <c:pt idx="39997">
                  <c:v>11.838943949550258</c:v>
                </c:pt>
                <c:pt idx="39998">
                  <c:v>6.8031265231474807</c:v>
                </c:pt>
                <c:pt idx="39999">
                  <c:v>9.0363950601751597</c:v>
                </c:pt>
                <c:pt idx="40000">
                  <c:v>8.7736589357258445</c:v>
                </c:pt>
                <c:pt idx="40001">
                  <c:v>9.8246149127316116</c:v>
                </c:pt>
                <c:pt idx="40002">
                  <c:v>3.7816381335633462</c:v>
                </c:pt>
                <c:pt idx="40003">
                  <c:v>2.4241528516305415</c:v>
                </c:pt>
                <c:pt idx="40004">
                  <c:v>9.4742924273268532</c:v>
                </c:pt>
                <c:pt idx="40005">
                  <c:v>7.8102893196755243</c:v>
                </c:pt>
                <c:pt idx="40006">
                  <c:v>0.90386484288062929</c:v>
                </c:pt>
                <c:pt idx="40007">
                  <c:v>6.6841066455204334</c:v>
                </c:pt>
                <c:pt idx="40008">
                  <c:v>1.5607051540039136</c:v>
                </c:pt>
                <c:pt idx="40009">
                  <c:v>2.6992474919651279</c:v>
                </c:pt>
                <c:pt idx="40010">
                  <c:v>0.54119520600702387</c:v>
                </c:pt>
                <c:pt idx="40011">
                  <c:v>0.27845908155771026</c:v>
                </c:pt>
                <c:pt idx="40012">
                  <c:v>2.3365664906750947</c:v>
                </c:pt>
                <c:pt idx="40013">
                  <c:v>1.9110276394086738</c:v>
                </c:pt>
                <c:pt idx="40014">
                  <c:v>1.2541873282853895</c:v>
                </c:pt>
                <c:pt idx="40015">
                  <c:v>0.97909268795080273</c:v>
                </c:pt>
                <c:pt idx="40016">
                  <c:v>0.72870360017824909</c:v>
                </c:pt>
                <c:pt idx="40017">
                  <c:v>4.5384118423188369</c:v>
                </c:pt>
                <c:pt idx="40018">
                  <c:v>1.8110965376181696</c:v>
                </c:pt>
                <c:pt idx="40019">
                  <c:v>2.4241528516305415</c:v>
                </c:pt>
                <c:pt idx="40020">
                  <c:v>2.4678886360656986</c:v>
                </c:pt>
                <c:pt idx="40021">
                  <c:v>6.2024149499701657</c:v>
                </c:pt>
                <c:pt idx="40022">
                  <c:v>12.245353847750341</c:v>
                </c:pt>
                <c:pt idx="40023">
                  <c:v>8.4794881466840817</c:v>
                </c:pt>
                <c:pt idx="40024">
                  <c:v>1.6359375907574925</c:v>
                </c:pt>
                <c:pt idx="40025">
                  <c:v>1.6359375907574925</c:v>
                </c:pt>
                <c:pt idx="40026">
                  <c:v>4.0881559592818695</c:v>
                </c:pt>
                <c:pt idx="40027">
                  <c:v>0.27845908155771026</c:v>
                </c:pt>
                <c:pt idx="40028">
                  <c:v>0.94765802335835259</c:v>
                </c:pt>
                <c:pt idx="40029">
                  <c:v>0.23466590107998689</c:v>
                </c:pt>
                <c:pt idx="40030">
                  <c:v>0.89151780620386945</c:v>
                </c:pt>
                <c:pt idx="40031">
                  <c:v>2.6992474919651279</c:v>
                </c:pt>
                <c:pt idx="40032">
                  <c:v>11.325757897523268</c:v>
                </c:pt>
                <c:pt idx="40033">
                  <c:v>11.369608474043558</c:v>
                </c:pt>
                <c:pt idx="40034">
                  <c:v>3.2561567012979085</c:v>
                </c:pt>
                <c:pt idx="40035">
                  <c:v>3.9567878970572132</c:v>
                </c:pt>
                <c:pt idx="40036">
                  <c:v>1.198035631922393</c:v>
                </c:pt>
                <c:pt idx="40037">
                  <c:v>0.36603396330464372</c:v>
                </c:pt>
                <c:pt idx="40038">
                  <c:v>3.431315648158586</c:v>
                </c:pt>
                <c:pt idx="40039">
                  <c:v>2.2927836414850331</c:v>
                </c:pt>
                <c:pt idx="40040">
                  <c:v>1.6482915149593602</c:v>
                </c:pt>
                <c:pt idx="40041">
                  <c:v>3.2685129213414785</c:v>
                </c:pt>
                <c:pt idx="40042">
                  <c:v>5.7959637266194344</c:v>
                </c:pt>
                <c:pt idx="40043">
                  <c:v>8.9050269979505021</c:v>
                </c:pt>
                <c:pt idx="40044">
                  <c:v>8.4671296307988086</c:v>
                </c:pt>
                <c:pt idx="40045">
                  <c:v>0.29080623302655528</c:v>
                </c:pt>
                <c:pt idx="40046">
                  <c:v>1.5045695285328353</c:v>
                </c:pt>
                <c:pt idx="40047">
                  <c:v>9.9559829749562692</c:v>
                </c:pt>
                <c:pt idx="40048">
                  <c:v>2.3365664906750947</c:v>
                </c:pt>
                <c:pt idx="40049">
                  <c:v>2.8070154494075697E-2</c:v>
                </c:pt>
                <c:pt idx="40050">
                  <c:v>1.3417622100323232</c:v>
                </c:pt>
                <c:pt idx="40051">
                  <c:v>5.3580663594677409</c:v>
                </c:pt>
                <c:pt idx="40052">
                  <c:v>3.5626848583040935</c:v>
                </c:pt>
                <c:pt idx="40053">
                  <c:v>14.128403212249877</c:v>
                </c:pt>
                <c:pt idx="40054">
                  <c:v>19.076630833934651</c:v>
                </c:pt>
                <c:pt idx="40055">
                  <c:v>5.501781458369158</c:v>
                </c:pt>
                <c:pt idx="40056">
                  <c:v>4.5260533264335638</c:v>
                </c:pt>
                <c:pt idx="40057">
                  <c:v>3.8692130153102799</c:v>
                </c:pt>
                <c:pt idx="40058">
                  <c:v>5.1391119362876374</c:v>
                </c:pt>
                <c:pt idx="40059">
                  <c:v>2.7744707453518962</c:v>
                </c:pt>
                <c:pt idx="40060">
                  <c:v>5.5770093034393318</c:v>
                </c:pt>
                <c:pt idx="40061">
                  <c:v>11.050720653231249</c:v>
                </c:pt>
                <c:pt idx="40062">
                  <c:v>7.9416573819001819</c:v>
                </c:pt>
                <c:pt idx="40063">
                  <c:v>6.3652291559957854</c:v>
                </c:pt>
                <c:pt idx="40064">
                  <c:v>4.2633172019842496</c:v>
                </c:pt>
                <c:pt idx="40065">
                  <c:v>1.4293370917792565</c:v>
                </c:pt>
                <c:pt idx="40066">
                  <c:v>9.1800653901633744</c:v>
                </c:pt>
                <c:pt idx="40067">
                  <c:v>0.94765802335835259</c:v>
                </c:pt>
                <c:pt idx="40068">
                  <c:v>10.087351037180927</c:v>
                </c:pt>
                <c:pt idx="40069">
                  <c:v>12.057886893521847</c:v>
                </c:pt>
                <c:pt idx="40070">
                  <c:v>12.495784260673542</c:v>
                </c:pt>
                <c:pt idx="40071">
                  <c:v>4.1319491397595938</c:v>
                </c:pt>
                <c:pt idx="40072">
                  <c:v>11.457194834999004</c:v>
                </c:pt>
                <c:pt idx="40073">
                  <c:v>31.293952454495845</c:v>
                </c:pt>
                <c:pt idx="40074">
                  <c:v>32.60763307674241</c:v>
                </c:pt>
                <c:pt idx="40075">
                  <c:v>23.630662435277351</c:v>
                </c:pt>
                <c:pt idx="40076">
                  <c:v>1.8672344589309504</c:v>
                </c:pt>
                <c:pt idx="40077">
                  <c:v>1.1542539306531829</c:v>
                </c:pt>
                <c:pt idx="40078">
                  <c:v>5.0515370545407041</c:v>
                </c:pt>
                <c:pt idx="40079">
                  <c:v>1.5483592652480049</c:v>
                </c:pt>
                <c:pt idx="40080">
                  <c:v>1.1104607501754598</c:v>
                </c:pt>
                <c:pt idx="40081">
                  <c:v>1.2418288124001164</c:v>
                </c:pt>
                <c:pt idx="40082">
                  <c:v>1.6797273274726614</c:v>
                </c:pt>
                <c:pt idx="40083">
                  <c:v>5.7521705461417119</c:v>
                </c:pt>
                <c:pt idx="40084">
                  <c:v>11.313468256889076</c:v>
                </c:pt>
                <c:pt idx="40085">
                  <c:v>17.838093110615262</c:v>
                </c:pt>
                <c:pt idx="40086">
                  <c:v>21.866836130395541</c:v>
                </c:pt>
                <c:pt idx="40087">
                  <c:v>27.997307436851155</c:v>
                </c:pt>
                <c:pt idx="40088">
                  <c:v>23.22425253707727</c:v>
                </c:pt>
                <c:pt idx="40089">
                  <c:v>10.525248404332622</c:v>
                </c:pt>
                <c:pt idx="40090">
                  <c:v>0.553542357475869</c:v>
                </c:pt>
                <c:pt idx="40091">
                  <c:v>7.6036945603015456</c:v>
                </c:pt>
                <c:pt idx="40092">
                  <c:v>24.594112405787268</c:v>
                </c:pt>
                <c:pt idx="40093">
                  <c:v>15.660992340842494</c:v>
                </c:pt>
                <c:pt idx="40094">
                  <c:v>1.8110965376181696</c:v>
                </c:pt>
                <c:pt idx="40095">
                  <c:v>6.1462747328156828</c:v>
                </c:pt>
                <c:pt idx="40096">
                  <c:v>4.1757423202373163</c:v>
                </c:pt>
                <c:pt idx="40097">
                  <c:v>9.7494341324163436</c:v>
                </c:pt>
                <c:pt idx="40098">
                  <c:v>19.251803555845548</c:v>
                </c:pt>
                <c:pt idx="40099">
                  <c:v>7.0782108321944053</c:v>
                </c:pt>
                <c:pt idx="40100">
                  <c:v>2.6554543114874045</c:v>
                </c:pt>
                <c:pt idx="40101">
                  <c:v>2.1614144313395247</c:v>
                </c:pt>
                <c:pt idx="40102">
                  <c:v>2.3927181870380907</c:v>
                </c:pt>
                <c:pt idx="40103">
                  <c:v>10.406274443539628</c:v>
                </c:pt>
                <c:pt idx="40104">
                  <c:v>0.81628996113369579</c:v>
                </c:pt>
                <c:pt idx="40105">
                  <c:v>4.5698465069112872</c:v>
                </c:pt>
                <c:pt idx="40106">
                  <c:v>2.9058399554974046</c:v>
                </c:pt>
                <c:pt idx="40107">
                  <c:v>0.27845908155771026</c:v>
                </c:pt>
                <c:pt idx="40108">
                  <c:v>0.93529950747307955</c:v>
                </c:pt>
                <c:pt idx="40109">
                  <c:v>0.45362032426009036</c:v>
                </c:pt>
                <c:pt idx="40110">
                  <c:v>9.6932468505069558</c:v>
                </c:pt>
                <c:pt idx="40111">
                  <c:v>7.3285987720461074</c:v>
                </c:pt>
                <c:pt idx="40112">
                  <c:v>4.876375811838324</c:v>
                </c:pt>
                <c:pt idx="40113">
                  <c:v>13.502947057201583</c:v>
                </c:pt>
                <c:pt idx="40114">
                  <c:v>10.35008716163024</c:v>
                </c:pt>
                <c:pt idx="40115">
                  <c:v>6.6279652804450997</c:v>
                </c:pt>
                <c:pt idx="40116">
                  <c:v>1.5921490019631743</c:v>
                </c:pt>
                <c:pt idx="40117">
                  <c:v>15.792314486233099</c:v>
                </c:pt>
                <c:pt idx="40118">
                  <c:v>7.0220694671190698</c:v>
                </c:pt>
                <c:pt idx="40119">
                  <c:v>1.5483592652480049</c:v>
                </c:pt>
                <c:pt idx="40120">
                  <c:v>8.8174521162035688</c:v>
                </c:pt>
                <c:pt idx="40121">
                  <c:v>9.8684080932093377</c:v>
                </c:pt>
                <c:pt idx="40122">
                  <c:v>19.076630833934651</c:v>
                </c:pt>
                <c:pt idx="40123">
                  <c:v>55.465836612751886</c:v>
                </c:pt>
                <c:pt idx="40124">
                  <c:v>21.616405717472343</c:v>
                </c:pt>
                <c:pt idx="40125">
                  <c:v>9.3115011797182596</c:v>
                </c:pt>
                <c:pt idx="40126">
                  <c:v>6.9906348025266203</c:v>
                </c:pt>
                <c:pt idx="40127">
                  <c:v>9.8684080932093377</c:v>
                </c:pt>
                <c:pt idx="40128">
                  <c:v>1.4607797918176659</c:v>
                </c:pt>
                <c:pt idx="40129">
                  <c:v>3.4874558653130689</c:v>
                </c:pt>
                <c:pt idx="40130">
                  <c:v>13.940901820395842</c:v>
                </c:pt>
                <c:pt idx="40131">
                  <c:v>17.487862458878606</c:v>
                </c:pt>
                <c:pt idx="40132">
                  <c:v>7.4161736537930398</c:v>
                </c:pt>
                <c:pt idx="40133">
                  <c:v>13.897062723084069</c:v>
                </c:pt>
                <c:pt idx="40134">
                  <c:v>14.115959750221608</c:v>
                </c:pt>
                <c:pt idx="40135">
                  <c:v>2.730681008636727</c:v>
                </c:pt>
                <c:pt idx="40136">
                  <c:v>8.9050269979505021</c:v>
                </c:pt>
                <c:pt idx="40137">
                  <c:v>16.305503982022643</c:v>
                </c:pt>
                <c:pt idx="40138">
                  <c:v>4.6259867240657702</c:v>
                </c:pt>
                <c:pt idx="40139">
                  <c:v>10.406274443539628</c:v>
                </c:pt>
                <c:pt idx="40140">
                  <c:v>19.339275124715861</c:v>
                </c:pt>
                <c:pt idx="40141">
                  <c:v>2.1299820625887773</c:v>
                </c:pt>
                <c:pt idx="40142">
                  <c:v>15.298318227077571</c:v>
                </c:pt>
                <c:pt idx="40143">
                  <c:v>22.041894060221303</c:v>
                </c:pt>
                <c:pt idx="40144">
                  <c:v>25.151037686011961</c:v>
                </c:pt>
                <c:pt idx="40145">
                  <c:v>18.057116409046444</c:v>
                </c:pt>
                <c:pt idx="40146">
                  <c:v>9.6494536700292333</c:v>
                </c:pt>
                <c:pt idx="40147">
                  <c:v>4.7450077496136673</c:v>
                </c:pt>
                <c:pt idx="40148">
                  <c:v>0.19087272060226354</c:v>
                </c:pt>
                <c:pt idx="40149">
                  <c:v>17.018523539609355</c:v>
                </c:pt>
                <c:pt idx="40150">
                  <c:v>55.422100828316722</c:v>
                </c:pt>
                <c:pt idx="40151">
                  <c:v>38.6506328143277</c:v>
                </c:pt>
                <c:pt idx="40152">
                  <c:v>8.8297991528803284</c:v>
                </c:pt>
                <c:pt idx="40153">
                  <c:v>2.7744707453518962</c:v>
                </c:pt>
                <c:pt idx="40154">
                  <c:v>8.3357615685741511</c:v>
                </c:pt>
                <c:pt idx="40155">
                  <c:v>7.2410238902991741</c:v>
                </c:pt>
                <c:pt idx="40156">
                  <c:v>7.8102893196755243</c:v>
                </c:pt>
                <c:pt idx="40157">
                  <c:v>6.2776427950403395</c:v>
                </c:pt>
                <c:pt idx="40158">
                  <c:v>3.6940517726078994</c:v>
                </c:pt>
                <c:pt idx="40159">
                  <c:v>4.1005144751671425</c:v>
                </c:pt>
                <c:pt idx="40160">
                  <c:v>0.76014974397921253</c:v>
                </c:pt>
                <c:pt idx="40161">
                  <c:v>0.97909268795080273</c:v>
                </c:pt>
                <c:pt idx="40162">
                  <c:v>1.8986760110485084</c:v>
                </c:pt>
                <c:pt idx="40163">
                  <c:v>4.9639506935852582</c:v>
                </c:pt>
                <c:pt idx="40164">
                  <c:v>3.3122946226106889</c:v>
                </c:pt>
                <c:pt idx="40165">
                  <c:v>0.553542357475869</c:v>
                </c:pt>
                <c:pt idx="40166">
                  <c:v>2.730681008636727</c:v>
                </c:pt>
                <c:pt idx="40167">
                  <c:v>0.14709101933305341</c:v>
                </c:pt>
                <c:pt idx="40168">
                  <c:v>1.035232790313201</c:v>
                </c:pt>
                <c:pt idx="40169">
                  <c:v>1.035232790313201</c:v>
                </c:pt>
                <c:pt idx="40170">
                  <c:v>0.11564499032417513</c:v>
                </c:pt>
                <c:pt idx="40171">
                  <c:v>4.1757423202373163</c:v>
                </c:pt>
                <c:pt idx="40172">
                  <c:v>9.2553494833552623</c:v>
                </c:pt>
                <c:pt idx="40173">
                  <c:v>10.569041584810345</c:v>
                </c:pt>
                <c:pt idx="40174">
                  <c:v>5.2266982972430851</c:v>
                </c:pt>
                <c:pt idx="40175">
                  <c:v>4.0005810775349362</c:v>
                </c:pt>
                <c:pt idx="40176">
                  <c:v>2.5678679505319582</c:v>
                </c:pt>
                <c:pt idx="40177">
                  <c:v>6.6841066455204334</c:v>
                </c:pt>
                <c:pt idx="40178">
                  <c:v>4.2756757178695235</c:v>
                </c:pt>
                <c:pt idx="40179">
                  <c:v>10.493859656574223</c:v>
                </c:pt>
                <c:pt idx="40180">
                  <c:v>10.406274443539628</c:v>
                </c:pt>
                <c:pt idx="40181">
                  <c:v>4.2318825373918001</c:v>
                </c:pt>
                <c:pt idx="40182">
                  <c:v>1.7673068009030002</c:v>
                </c:pt>
                <c:pt idx="40183">
                  <c:v>5.2704799985122941</c:v>
                </c:pt>
                <c:pt idx="40184">
                  <c:v>1.8548862743333394</c:v>
                </c:pt>
                <c:pt idx="40185">
                  <c:v>0.15943817080189851</c:v>
                </c:pt>
                <c:pt idx="40186">
                  <c:v>4.6697799045434936</c:v>
                </c:pt>
                <c:pt idx="40187">
                  <c:v>6.7278986780773069</c:v>
                </c:pt>
                <c:pt idx="40188">
                  <c:v>3.1247886390732513</c:v>
                </c:pt>
                <c:pt idx="40189">
                  <c:v>2.862050218782235</c:v>
                </c:pt>
                <c:pt idx="40190">
                  <c:v>7.3847389892005904</c:v>
                </c:pt>
                <c:pt idx="40191">
                  <c:v>9.4428233251088631</c:v>
                </c:pt>
                <c:pt idx="40192">
                  <c:v>4.0129281142116957</c:v>
                </c:pt>
                <c:pt idx="40193">
                  <c:v>7.4599668342707632</c:v>
                </c:pt>
                <c:pt idx="40194">
                  <c:v>13.371578994976929</c:v>
                </c:pt>
                <c:pt idx="40195">
                  <c:v>13.196429231483062</c:v>
                </c:pt>
                <c:pt idx="40196">
                  <c:v>6.1462747328156828</c:v>
                </c:pt>
                <c:pt idx="40197">
                  <c:v>8.7736589357258445</c:v>
                </c:pt>
                <c:pt idx="40198">
                  <c:v>5.7083773656639885</c:v>
                </c:pt>
                <c:pt idx="40199">
                  <c:v>8.6422908735011887</c:v>
                </c:pt>
                <c:pt idx="40200">
                  <c:v>9.7808217322538908</c:v>
                </c:pt>
                <c:pt idx="40201">
                  <c:v>10.306305460361029</c:v>
                </c:pt>
                <c:pt idx="40202">
                  <c:v>9.3429243651021974</c:v>
                </c:pt>
                <c:pt idx="40203">
                  <c:v>15.704728125277652</c:v>
                </c:pt>
                <c:pt idx="40204">
                  <c:v>16.843350817698461</c:v>
                </c:pt>
                <c:pt idx="40205">
                  <c:v>29.498489450951755</c:v>
                </c:pt>
                <c:pt idx="40206">
                  <c:v>14.128403212249877</c:v>
                </c:pt>
                <c:pt idx="40207">
                  <c:v>8.3357615685741511</c:v>
                </c:pt>
                <c:pt idx="40208">
                  <c:v>3.5626848583040935</c:v>
                </c:pt>
                <c:pt idx="40209">
                  <c:v>5.5770093034393318</c:v>
                </c:pt>
                <c:pt idx="40210">
                  <c:v>13.108842870527615</c:v>
                </c:pt>
                <c:pt idx="40211">
                  <c:v>15.123145505166677</c:v>
                </c:pt>
                <c:pt idx="40212">
                  <c:v>15.298318227077571</c:v>
                </c:pt>
                <c:pt idx="40213">
                  <c:v>4.2633172019842496</c:v>
                </c:pt>
                <c:pt idx="40214">
                  <c:v>4.0129281142116957</c:v>
                </c:pt>
                <c:pt idx="40215">
                  <c:v>2.2175569443357106</c:v>
                </c:pt>
                <c:pt idx="40216">
                  <c:v>2.8182604820670658</c:v>
                </c:pt>
                <c:pt idx="40217">
                  <c:v>5.6645956643947786</c:v>
                </c:pt>
                <c:pt idx="40218">
                  <c:v>1.1104607501754598</c:v>
                </c:pt>
                <c:pt idx="40219">
                  <c:v>26.695955484547724</c:v>
                </c:pt>
                <c:pt idx="40220">
                  <c:v>40.314544088310925</c:v>
                </c:pt>
                <c:pt idx="40221">
                  <c:v>14.566220224941977</c:v>
                </c:pt>
                <c:pt idx="40222">
                  <c:v>7.1096558280745166</c:v>
                </c:pt>
                <c:pt idx="40223">
                  <c:v>13.853269542606345</c:v>
                </c:pt>
                <c:pt idx="40224">
                  <c:v>9.3429243651021974</c:v>
                </c:pt>
                <c:pt idx="40225">
                  <c:v>1.6359375907574925</c:v>
                </c:pt>
                <c:pt idx="40226">
                  <c:v>5.6769427010715381</c:v>
                </c:pt>
                <c:pt idx="40227">
                  <c:v>10.844090308310879</c:v>
                </c:pt>
                <c:pt idx="40228">
                  <c:v>15.529670195451892</c:v>
                </c:pt>
                <c:pt idx="40229">
                  <c:v>6.158633248700955</c:v>
                </c:pt>
                <c:pt idx="40230">
                  <c:v>12.057886893521847</c:v>
                </c:pt>
                <c:pt idx="40231">
                  <c:v>14.816650637865179</c:v>
                </c:pt>
                <c:pt idx="40232">
                  <c:v>21.516490686573757</c:v>
                </c:pt>
                <c:pt idx="40233">
                  <c:v>9.9997761554339935</c:v>
                </c:pt>
                <c:pt idx="40234">
                  <c:v>13.371578994976929</c:v>
                </c:pt>
                <c:pt idx="40235">
                  <c:v>18.494933421738544</c:v>
                </c:pt>
                <c:pt idx="40236">
                  <c:v>5.7521705461417119</c:v>
                </c:pt>
                <c:pt idx="40237">
                  <c:v>1.6359375907574925</c:v>
                </c:pt>
                <c:pt idx="40238">
                  <c:v>4.701214569135943</c:v>
                </c:pt>
                <c:pt idx="40239">
                  <c:v>7.6351280769731442</c:v>
                </c:pt>
                <c:pt idx="40240">
                  <c:v>8.0730254441248377</c:v>
                </c:pt>
                <c:pt idx="40241">
                  <c:v>10.931676669266325</c:v>
                </c:pt>
                <c:pt idx="40242">
                  <c:v>11.895123196013683</c:v>
                </c:pt>
                <c:pt idx="40243">
                  <c:v>7.8540710209447333</c:v>
                </c:pt>
                <c:pt idx="40244">
                  <c:v>0.71635656350148913</c:v>
                </c:pt>
                <c:pt idx="40245">
                  <c:v>23.981007879099138</c:v>
                </c:pt>
                <c:pt idx="40246">
                  <c:v>18.025594502469293</c:v>
                </c:pt>
                <c:pt idx="40247">
                  <c:v>7.5599002319029704</c:v>
                </c:pt>
                <c:pt idx="40248">
                  <c:v>0.50976065620665878</c:v>
                </c:pt>
                <c:pt idx="40249">
                  <c:v>11.838943949550258</c:v>
                </c:pt>
                <c:pt idx="40250">
                  <c:v>17.794357326180101</c:v>
                </c:pt>
                <c:pt idx="40251">
                  <c:v>13.546740237679309</c:v>
                </c:pt>
                <c:pt idx="40252">
                  <c:v>6.6717584609228222</c:v>
                </c:pt>
                <c:pt idx="40253">
                  <c:v>2.555522061776049</c:v>
                </c:pt>
                <c:pt idx="40254">
                  <c:v>0.71635656350148913</c:v>
                </c:pt>
                <c:pt idx="40255">
                  <c:v>4.3194574191387334</c:v>
                </c:pt>
                <c:pt idx="40256">
                  <c:v>18.288353585335631</c:v>
                </c:pt>
                <c:pt idx="40257">
                  <c:v>21.484968779996606</c:v>
                </c:pt>
                <c:pt idx="40258">
                  <c:v>13.690471407472643</c:v>
                </c:pt>
                <c:pt idx="40259">
                  <c:v>4.6697799045434936</c:v>
                </c:pt>
                <c:pt idx="40260">
                  <c:v>1.3732003183873274</c:v>
                </c:pt>
                <c:pt idx="40261">
                  <c:v>1.5921490019631743</c:v>
                </c:pt>
                <c:pt idx="40262">
                  <c:v>6.5965306158526502</c:v>
                </c:pt>
                <c:pt idx="40263">
                  <c:v>3.9691464129424863</c:v>
                </c:pt>
                <c:pt idx="40264">
                  <c:v>2.5678679505319582</c:v>
                </c:pt>
                <c:pt idx="40265">
                  <c:v>3.3437361747282472</c:v>
                </c:pt>
                <c:pt idx="40266">
                  <c:v>4.5698465069112872</c:v>
                </c:pt>
                <c:pt idx="40267">
                  <c:v>5.7521705461417119</c:v>
                </c:pt>
                <c:pt idx="40268">
                  <c:v>1.0666675696977364</c:v>
                </c:pt>
                <c:pt idx="40269">
                  <c:v>6.8907014048944131</c:v>
                </c:pt>
                <c:pt idx="40270">
                  <c:v>7.2410238902991741</c:v>
                </c:pt>
                <c:pt idx="40271">
                  <c:v>4.7888009300913907</c:v>
                </c:pt>
                <c:pt idx="40272">
                  <c:v>9.1239814211306065</c:v>
                </c:pt>
                <c:pt idx="40273">
                  <c:v>12.670945503375922</c:v>
                </c:pt>
                <c:pt idx="40274">
                  <c:v>6.7593333426697555</c:v>
                </c:pt>
                <c:pt idx="40275">
                  <c:v>7.9416573819001819</c:v>
                </c:pt>
                <c:pt idx="40276">
                  <c:v>9.0363950601751597</c:v>
                </c:pt>
                <c:pt idx="40277">
                  <c:v>1.9424657477636782</c:v>
                </c:pt>
                <c:pt idx="40278">
                  <c:v>6.9468427699697477</c:v>
                </c:pt>
                <c:pt idx="40279">
                  <c:v>1.4731302722569799</c:v>
                </c:pt>
                <c:pt idx="40280">
                  <c:v>1.9548208198863972</c:v>
                </c:pt>
                <c:pt idx="40281">
                  <c:v>6.9030599207796861</c:v>
                </c:pt>
                <c:pt idx="40282">
                  <c:v>8.5232709958741424</c:v>
                </c:pt>
                <c:pt idx="40283">
                  <c:v>0.64112871843131558</c:v>
                </c:pt>
                <c:pt idx="40284">
                  <c:v>1.1228076720601343</c:v>
                </c:pt>
                <c:pt idx="40285">
                  <c:v>0.19087272060226354</c:v>
                </c:pt>
                <c:pt idx="40286">
                  <c:v>5.9504715773649297E-2</c:v>
                </c:pt>
                <c:pt idx="40287">
                  <c:v>6.4528040377427196</c:v>
                </c:pt>
                <c:pt idx="40288">
                  <c:v>9.0363950601751597</c:v>
                </c:pt>
                <c:pt idx="40289">
                  <c:v>15.923751423708834</c:v>
                </c:pt>
                <c:pt idx="40290">
                  <c:v>16.711913880222724</c:v>
                </c:pt>
                <c:pt idx="40291">
                  <c:v>0.27845908155771026</c:v>
                </c:pt>
                <c:pt idx="40292">
                  <c:v>2.6868912719215579</c:v>
                </c:pt>
                <c:pt idx="40293">
                  <c:v>1.9986025211556073</c:v>
                </c:pt>
                <c:pt idx="40294">
                  <c:v>18.33220416185592</c:v>
                </c:pt>
                <c:pt idx="40295">
                  <c:v>16.755764456743012</c:v>
                </c:pt>
                <c:pt idx="40296">
                  <c:v>0.90386484288062929</c:v>
                </c:pt>
                <c:pt idx="40297">
                  <c:v>6.496597218220443</c:v>
                </c:pt>
                <c:pt idx="40298">
                  <c:v>12.276841316701951</c:v>
                </c:pt>
                <c:pt idx="40299">
                  <c:v>15.166996081686964</c:v>
                </c:pt>
                <c:pt idx="40300">
                  <c:v>11.7075758873256</c:v>
                </c:pt>
                <c:pt idx="40301">
                  <c:v>6.102493031546472</c:v>
                </c:pt>
                <c:pt idx="40302">
                  <c:v>3.2999464380130772</c:v>
                </c:pt>
                <c:pt idx="40303">
                  <c:v>3.431315648158586</c:v>
                </c:pt>
                <c:pt idx="40304">
                  <c:v>2.2052041680546943</c:v>
                </c:pt>
                <c:pt idx="40305">
                  <c:v>2.3365664906750947</c:v>
                </c:pt>
                <c:pt idx="40306">
                  <c:v>0.553542357475869</c:v>
                </c:pt>
                <c:pt idx="40307">
                  <c:v>0.10329789625137262</c:v>
                </c:pt>
                <c:pt idx="40308">
                  <c:v>3.387525911443416</c:v>
                </c:pt>
                <c:pt idx="40309">
                  <c:v>3.9567878970572132</c:v>
                </c:pt>
                <c:pt idx="40310">
                  <c:v>6.0149066705910252</c:v>
                </c:pt>
                <c:pt idx="40311">
                  <c:v>6.9344945853721365</c:v>
                </c:pt>
                <c:pt idx="40312">
                  <c:v>12.408209378926607</c:v>
                </c:pt>
                <c:pt idx="40313">
                  <c:v>6.102493031546472</c:v>
                </c:pt>
                <c:pt idx="40314">
                  <c:v>8.2167405430262548</c:v>
                </c:pt>
                <c:pt idx="40315">
                  <c:v>17.719099635167794</c:v>
                </c:pt>
                <c:pt idx="40316">
                  <c:v>12.201618063315181</c:v>
                </c:pt>
                <c:pt idx="40317">
                  <c:v>6.9906348025266203</c:v>
                </c:pt>
                <c:pt idx="40318">
                  <c:v>10.931676669266325</c:v>
                </c:pt>
                <c:pt idx="40319">
                  <c:v>8.9611672151049859</c:v>
                </c:pt>
                <c:pt idx="40320">
                  <c:v>1.5483592652480049</c:v>
                </c:pt>
                <c:pt idx="40321">
                  <c:v>6.1900679132934053</c:v>
                </c:pt>
                <c:pt idx="40322">
                  <c:v>6.2776427950403395</c:v>
                </c:pt>
                <c:pt idx="40323">
                  <c:v>7.8540710209447333</c:v>
                </c:pt>
                <c:pt idx="40324">
                  <c:v>8.2043935063494935</c:v>
                </c:pt>
                <c:pt idx="40325">
                  <c:v>12.714738683853643</c:v>
                </c:pt>
                <c:pt idx="40326">
                  <c:v>7.7664961391978009</c:v>
                </c:pt>
                <c:pt idx="40327">
                  <c:v>16.186510506575178</c:v>
                </c:pt>
                <c:pt idx="40328">
                  <c:v>15.31064689702071</c:v>
                </c:pt>
                <c:pt idx="40329">
                  <c:v>1.9986025211556073</c:v>
                </c:pt>
                <c:pt idx="40330">
                  <c:v>0.11564499032417513</c:v>
                </c:pt>
                <c:pt idx="40331">
                  <c:v>1.8110965376181696</c:v>
                </c:pt>
                <c:pt idx="40332">
                  <c:v>3.2561567012979085</c:v>
                </c:pt>
                <c:pt idx="40333">
                  <c:v>4.2756757178695235</c:v>
                </c:pt>
                <c:pt idx="40334">
                  <c:v>10.099663636232147</c:v>
                </c:pt>
                <c:pt idx="40335">
                  <c:v>2.9619836164144417</c:v>
                </c:pt>
                <c:pt idx="40336">
                  <c:v>9.4305107260576424</c:v>
                </c:pt>
                <c:pt idx="40337">
                  <c:v>11.182088715455905</c:v>
                </c:pt>
                <c:pt idx="40338">
                  <c:v>16.217917621067194</c:v>
                </c:pt>
                <c:pt idx="40339">
                  <c:v>14.072223965786449</c:v>
                </c:pt>
                <c:pt idx="40340">
                  <c:v>5.5770093034393318</c:v>
                </c:pt>
                <c:pt idx="40341">
                  <c:v>3.7064102884931724</c:v>
                </c:pt>
                <c:pt idx="40342">
                  <c:v>2.8306155541897851</c:v>
                </c:pt>
                <c:pt idx="40343">
                  <c:v>2.261350124813434</c:v>
                </c:pt>
                <c:pt idx="40344">
                  <c:v>6.0272651864762983</c:v>
                </c:pt>
                <c:pt idx="40345">
                  <c:v>1.6797273274726614</c:v>
                </c:pt>
                <c:pt idx="40346">
                  <c:v>7.6351280769731442</c:v>
                </c:pt>
                <c:pt idx="40347">
                  <c:v>2.3365664906750947</c:v>
                </c:pt>
                <c:pt idx="40348">
                  <c:v>0.42217429525121219</c:v>
                </c:pt>
                <c:pt idx="40349">
                  <c:v>11.632364113147345</c:v>
                </c:pt>
                <c:pt idx="40350">
                  <c:v>1.8672344589309504</c:v>
                </c:pt>
                <c:pt idx="40351">
                  <c:v>1.4169900551024965</c:v>
                </c:pt>
                <c:pt idx="40352">
                  <c:v>13.252539602695409</c:v>
                </c:pt>
                <c:pt idx="40353">
                  <c:v>19.558298423147043</c:v>
                </c:pt>
                <c:pt idx="40354">
                  <c:v>7.516107051425247</c:v>
                </c:pt>
                <c:pt idx="40355">
                  <c:v>0.40982714378236712</c:v>
                </c:pt>
                <c:pt idx="40356">
                  <c:v>4.3509035629396964</c:v>
                </c:pt>
                <c:pt idx="40357">
                  <c:v>7.8978642014224567</c:v>
                </c:pt>
                <c:pt idx="40358">
                  <c:v>4.0443742580126596</c:v>
                </c:pt>
                <c:pt idx="40359">
                  <c:v>10.437673522585687</c:v>
                </c:pt>
                <c:pt idx="40360">
                  <c:v>11.182088715455905</c:v>
                </c:pt>
                <c:pt idx="40361">
                  <c:v>11.7075758873256</c:v>
                </c:pt>
                <c:pt idx="40362">
                  <c:v>1.8548862743333394</c:v>
                </c:pt>
                <c:pt idx="40363">
                  <c:v>10.450009080053933</c:v>
                </c:pt>
                <c:pt idx="40364">
                  <c:v>1.2418288124001164</c:v>
                </c:pt>
                <c:pt idx="40365">
                  <c:v>5.0515370545407041</c:v>
                </c:pt>
                <c:pt idx="40366">
                  <c:v>0.76014974397921253</c:v>
                </c:pt>
                <c:pt idx="40367">
                  <c:v>5.5893678193246057</c:v>
                </c:pt>
                <c:pt idx="40368">
                  <c:v>12.814607797918177</c:v>
                </c:pt>
                <c:pt idx="40369">
                  <c:v>3.9253532324647629</c:v>
                </c:pt>
                <c:pt idx="40370">
                  <c:v>3.2561567012979085</c:v>
                </c:pt>
                <c:pt idx="40371">
                  <c:v>1.9862554844788474</c:v>
                </c:pt>
                <c:pt idx="40372">
                  <c:v>4.6574328678667332</c:v>
                </c:pt>
                <c:pt idx="40373">
                  <c:v>0.89151780620386945</c:v>
                </c:pt>
                <c:pt idx="40374">
                  <c:v>3.0933516786390984</c:v>
                </c:pt>
                <c:pt idx="40375">
                  <c:v>2.1614144313395247</c:v>
                </c:pt>
                <c:pt idx="40376">
                  <c:v>6.5841720999673763</c:v>
                </c:pt>
                <c:pt idx="40377">
                  <c:v>2.6868912719215579</c:v>
                </c:pt>
                <c:pt idx="40378">
                  <c:v>4.7888009300913907</c:v>
                </c:pt>
                <c:pt idx="40379">
                  <c:v>6.7593333426697555</c:v>
                </c:pt>
                <c:pt idx="40380">
                  <c:v>6.0586998510687478</c:v>
                </c:pt>
                <c:pt idx="40381">
                  <c:v>4.6259867240657702</c:v>
                </c:pt>
                <c:pt idx="40382">
                  <c:v>23.937272094663982</c:v>
                </c:pt>
                <c:pt idx="40383">
                  <c:v>11.106849391177217</c:v>
                </c:pt>
                <c:pt idx="40384">
                  <c:v>4.9325160289928078</c:v>
                </c:pt>
                <c:pt idx="40385">
                  <c:v>4.3632505996164559</c:v>
                </c:pt>
                <c:pt idx="40386">
                  <c:v>2.9934194289277434</c:v>
                </c:pt>
                <c:pt idx="40387">
                  <c:v>9.0363950601751597</c:v>
                </c:pt>
                <c:pt idx="40388">
                  <c:v>6.5403903986981664</c:v>
                </c:pt>
                <c:pt idx="40389">
                  <c:v>6.9344945853721365</c:v>
                </c:pt>
                <c:pt idx="40390">
                  <c:v>4.9639506935852582</c:v>
                </c:pt>
                <c:pt idx="40391">
                  <c:v>4.1005144751671425</c:v>
                </c:pt>
                <c:pt idx="40392">
                  <c:v>1.2541873282853895</c:v>
                </c:pt>
                <c:pt idx="40393">
                  <c:v>7.284805591568384</c:v>
                </c:pt>
                <c:pt idx="40394">
                  <c:v>6.102493031546472</c:v>
                </c:pt>
                <c:pt idx="40395">
                  <c:v>1.2541873282853895</c:v>
                </c:pt>
                <c:pt idx="40396">
                  <c:v>8.260534871424829</c:v>
                </c:pt>
                <c:pt idx="40397">
                  <c:v>6.9344945853721365</c:v>
                </c:pt>
                <c:pt idx="40398">
                  <c:v>9.8684080932093377</c:v>
                </c:pt>
                <c:pt idx="40399">
                  <c:v>13.108842870527615</c:v>
                </c:pt>
                <c:pt idx="40400">
                  <c:v>6.7593333426697555</c:v>
                </c:pt>
                <c:pt idx="40401">
                  <c:v>2.9058399554974046</c:v>
                </c:pt>
                <c:pt idx="40402">
                  <c:v>2.3804170671953835</c:v>
                </c:pt>
                <c:pt idx="40403">
                  <c:v>3.4436626848353455</c:v>
                </c:pt>
                <c:pt idx="40404">
                  <c:v>8.0853724808015972</c:v>
                </c:pt>
                <c:pt idx="40405">
                  <c:v>1.8672344589309504</c:v>
                </c:pt>
                <c:pt idx="40406">
                  <c:v>1.5921490019631743</c:v>
                </c:pt>
                <c:pt idx="40407">
                  <c:v>4.307110382461973</c:v>
                </c:pt>
                <c:pt idx="40408">
                  <c:v>4.8325826313606006</c:v>
                </c:pt>
                <c:pt idx="40409">
                  <c:v>1.9862554844788474</c:v>
                </c:pt>
                <c:pt idx="40410">
                  <c:v>17.719099635167794</c:v>
                </c:pt>
                <c:pt idx="40411">
                  <c:v>38.037528287639581</c:v>
                </c:pt>
                <c:pt idx="40412">
                  <c:v>28.184808828705183</c:v>
                </c:pt>
                <c:pt idx="40413">
                  <c:v>7.3409469566437178</c:v>
                </c:pt>
                <c:pt idx="40414">
                  <c:v>2.8743972554589949</c:v>
                </c:pt>
                <c:pt idx="40415">
                  <c:v>0.27845908155771026</c:v>
                </c:pt>
                <c:pt idx="40416">
                  <c:v>6.0586998510687478</c:v>
                </c:pt>
                <c:pt idx="40417">
                  <c:v>12.101680073999569</c:v>
                </c:pt>
                <c:pt idx="40418">
                  <c:v>10.700409647035</c:v>
                </c:pt>
                <c:pt idx="40419">
                  <c:v>7.5913348964954208</c:v>
                </c:pt>
                <c:pt idx="40420">
                  <c:v>8.0730254441248377</c:v>
                </c:pt>
                <c:pt idx="40421">
                  <c:v>11.094513833708971</c:v>
                </c:pt>
                <c:pt idx="40422">
                  <c:v>11.357249958158285</c:v>
                </c:pt>
                <c:pt idx="40423">
                  <c:v>8.729865755248122</c:v>
                </c:pt>
                <c:pt idx="40424">
                  <c:v>2.862050218782235</c:v>
                </c:pt>
                <c:pt idx="40425">
                  <c:v>8.1168186246025602</c:v>
                </c:pt>
                <c:pt idx="40426">
                  <c:v>4.9639506935852582</c:v>
                </c:pt>
                <c:pt idx="40427">
                  <c:v>4.701214569135943</c:v>
                </c:pt>
                <c:pt idx="40428">
                  <c:v>12.80231356560058</c:v>
                </c:pt>
                <c:pt idx="40429">
                  <c:v>10.393880342107964</c:v>
                </c:pt>
                <c:pt idx="40430">
                  <c:v>4.6136396873890106</c:v>
                </c:pt>
                <c:pt idx="40431">
                  <c:v>4.1757423202373163</c:v>
                </c:pt>
                <c:pt idx="40432">
                  <c:v>1.7358663967062937</c:v>
                </c:pt>
                <c:pt idx="40433">
                  <c:v>14.960301453198923</c:v>
                </c:pt>
                <c:pt idx="40434">
                  <c:v>25.119515779434813</c:v>
                </c:pt>
                <c:pt idx="40435">
                  <c:v>21.090887551739662</c:v>
                </c:pt>
                <c:pt idx="40436">
                  <c:v>11.50092717567161</c:v>
                </c:pt>
                <c:pt idx="40437">
                  <c:v>7.1657960452289986</c:v>
                </c:pt>
                <c:pt idx="40438">
                  <c:v>3.3560878030884123</c:v>
                </c:pt>
                <c:pt idx="40439">
                  <c:v>1.9424657477636782</c:v>
                </c:pt>
                <c:pt idx="40440">
                  <c:v>6.9782877658498599</c:v>
                </c:pt>
                <c:pt idx="40441">
                  <c:v>6.2338610937711287</c:v>
                </c:pt>
                <c:pt idx="40442">
                  <c:v>9.1677631223998155</c:v>
                </c:pt>
                <c:pt idx="40443">
                  <c:v>10.218719099405584</c:v>
                </c:pt>
                <c:pt idx="40444">
                  <c:v>4.3509035629396964</c:v>
                </c:pt>
                <c:pt idx="40445">
                  <c:v>12.94604473539391</c:v>
                </c:pt>
                <c:pt idx="40446">
                  <c:v>8.9173855138357752</c:v>
                </c:pt>
                <c:pt idx="40447">
                  <c:v>13.121217457304807</c:v>
                </c:pt>
                <c:pt idx="40448">
                  <c:v>17.281167830390562</c:v>
                </c:pt>
                <c:pt idx="40449">
                  <c:v>1.4731302722569799</c:v>
                </c:pt>
                <c:pt idx="40450">
                  <c:v>16.261653405502351</c:v>
                </c:pt>
                <c:pt idx="40451">
                  <c:v>12.977474808302958</c:v>
                </c:pt>
                <c:pt idx="40452">
                  <c:v>0.59733553795359229</c:v>
                </c:pt>
                <c:pt idx="40453">
                  <c:v>1.6044983344816368</c:v>
                </c:pt>
                <c:pt idx="40454">
                  <c:v>6.3652291559957854</c:v>
                </c:pt>
                <c:pt idx="40455">
                  <c:v>11.882737130027978</c:v>
                </c:pt>
                <c:pt idx="40456">
                  <c:v>2.9934194289277434</c:v>
                </c:pt>
                <c:pt idx="40457">
                  <c:v>5.2704799985122941</c:v>
                </c:pt>
                <c:pt idx="40458">
                  <c:v>5.3580663594677409</c:v>
                </c:pt>
                <c:pt idx="40459">
                  <c:v>5.6208024839170543</c:v>
                </c:pt>
                <c:pt idx="40460">
                  <c:v>8.8612338174727778</c:v>
                </c:pt>
                <c:pt idx="40461">
                  <c:v>2.6116611310096816</c:v>
                </c:pt>
                <c:pt idx="40462">
                  <c:v>6.4651625536279917</c:v>
                </c:pt>
                <c:pt idx="40463">
                  <c:v>7.4161736537930398</c:v>
                </c:pt>
                <c:pt idx="40464">
                  <c:v>11.838943949550258</c:v>
                </c:pt>
                <c:pt idx="40465">
                  <c:v>11.53241464462322</c:v>
                </c:pt>
                <c:pt idx="40466">
                  <c:v>7.4161736537930398</c:v>
                </c:pt>
                <c:pt idx="40467">
                  <c:v>0.84772462572614615</c:v>
                </c:pt>
                <c:pt idx="40468">
                  <c:v>8.3481200844594241</c:v>
                </c:pt>
                <c:pt idx="40469">
                  <c:v>16.142659930054887</c:v>
                </c:pt>
                <c:pt idx="40470">
                  <c:v>19.689620568537649</c:v>
                </c:pt>
                <c:pt idx="40471">
                  <c:v>13.515298685561749</c:v>
                </c:pt>
                <c:pt idx="40472">
                  <c:v>5.326620215666777</c:v>
                </c:pt>
                <c:pt idx="40473">
                  <c:v>2.2489939047698639</c:v>
                </c:pt>
                <c:pt idx="40474">
                  <c:v>3.8692130153102799</c:v>
                </c:pt>
                <c:pt idx="40475">
                  <c:v>9.6494536700292333</c:v>
                </c:pt>
                <c:pt idx="40476">
                  <c:v>12.94604473539391</c:v>
                </c:pt>
                <c:pt idx="40477">
                  <c:v>38.256436793985628</c:v>
                </c:pt>
                <c:pt idx="40478">
                  <c:v>26.433311193766517</c:v>
                </c:pt>
                <c:pt idx="40479">
                  <c:v>0.64112871843131558</c:v>
                </c:pt>
                <c:pt idx="40480">
                  <c:v>13.765694660859412</c:v>
                </c:pt>
                <c:pt idx="40481">
                  <c:v>16.699585210279587</c:v>
                </c:pt>
                <c:pt idx="40482">
                  <c:v>13.240210932752273</c:v>
                </c:pt>
                <c:pt idx="40483">
                  <c:v>14.55389155499884</c:v>
                </c:pt>
                <c:pt idx="40484">
                  <c:v>22.742584947864877</c:v>
                </c:pt>
                <c:pt idx="40485">
                  <c:v>25.194773470447124</c:v>
                </c:pt>
                <c:pt idx="40486">
                  <c:v>21.604077047529202</c:v>
                </c:pt>
                <c:pt idx="40487">
                  <c:v>12.714738683853643</c:v>
                </c:pt>
                <c:pt idx="40488">
                  <c:v>1.5483592652480049</c:v>
                </c:pt>
                <c:pt idx="40489">
                  <c:v>3.049558498161375</c:v>
                </c:pt>
                <c:pt idx="40490">
                  <c:v>12.98978051982907</c:v>
                </c:pt>
                <c:pt idx="40491">
                  <c:v>28.31624576618092</c:v>
                </c:pt>
                <c:pt idx="40492">
                  <c:v>27.046300928369511</c:v>
                </c:pt>
                <c:pt idx="40493">
                  <c:v>10.931676669266325</c:v>
                </c:pt>
                <c:pt idx="40494">
                  <c:v>1.5723025983647637E-2</c:v>
                </c:pt>
                <c:pt idx="40495">
                  <c:v>5.0515370545407041</c:v>
                </c:pt>
                <c:pt idx="40496">
                  <c:v>0.68492189890903887</c:v>
                </c:pt>
                <c:pt idx="40497">
                  <c:v>5.9396788255208524</c:v>
                </c:pt>
                <c:pt idx="40498">
                  <c:v>2.5240862492627478</c:v>
                </c:pt>
                <c:pt idx="40499">
                  <c:v>0.76014974397921253</c:v>
                </c:pt>
                <c:pt idx="40500">
                  <c:v>2.9058399554974046</c:v>
                </c:pt>
                <c:pt idx="40501">
                  <c:v>5.8397454278886451</c:v>
                </c:pt>
                <c:pt idx="40502">
                  <c:v>7.0658626475967932</c:v>
                </c:pt>
                <c:pt idx="40503">
                  <c:v>6.7155401621920321</c:v>
                </c:pt>
                <c:pt idx="40504">
                  <c:v>10.700409647035</c:v>
                </c:pt>
                <c:pt idx="40505">
                  <c:v>7.4599668342707632</c:v>
                </c:pt>
                <c:pt idx="40506">
                  <c:v>9.7370285517761648</c:v>
                </c:pt>
                <c:pt idx="40507">
                  <c:v>5.7083773656639885</c:v>
                </c:pt>
                <c:pt idx="40508">
                  <c:v>3.431315648158586</c:v>
                </c:pt>
                <c:pt idx="40509">
                  <c:v>8.2481866868272178</c:v>
                </c:pt>
                <c:pt idx="40510">
                  <c:v>8.5547159917542537</c:v>
                </c:pt>
                <c:pt idx="40511">
                  <c:v>5.533227602170121</c:v>
                </c:pt>
                <c:pt idx="40512">
                  <c:v>11.851272619493395</c:v>
                </c:pt>
                <c:pt idx="40513">
                  <c:v>19.821057506013386</c:v>
                </c:pt>
                <c:pt idx="40514">
                  <c:v>10.75650394735543</c:v>
                </c:pt>
                <c:pt idx="40515">
                  <c:v>9.4866739016291515</c:v>
                </c:pt>
                <c:pt idx="40516">
                  <c:v>10.143514212752436</c:v>
                </c:pt>
                <c:pt idx="40517">
                  <c:v>4.6259867240657702</c:v>
                </c:pt>
                <c:pt idx="40518">
                  <c:v>0.76014974397921253</c:v>
                </c:pt>
                <c:pt idx="40519">
                  <c:v>13.646620830952354</c:v>
                </c:pt>
                <c:pt idx="40520">
                  <c:v>25.250952716910547</c:v>
                </c:pt>
                <c:pt idx="40521">
                  <c:v>2.5678679505319582</c:v>
                </c:pt>
                <c:pt idx="40522">
                  <c:v>3.3122946226106889</c:v>
                </c:pt>
                <c:pt idx="40523">
                  <c:v>1.0666675696977364</c:v>
                </c:pt>
                <c:pt idx="40524">
                  <c:v>13.940901820395842</c:v>
                </c:pt>
                <c:pt idx="40525">
                  <c:v>16.261653405502351</c:v>
                </c:pt>
                <c:pt idx="40526">
                  <c:v>19.064187371906382</c:v>
                </c:pt>
                <c:pt idx="40527">
                  <c:v>18.626370359214281</c:v>
                </c:pt>
                <c:pt idx="40528">
                  <c:v>16.524412488368693</c:v>
                </c:pt>
                <c:pt idx="40529">
                  <c:v>11.970312011774913</c:v>
                </c:pt>
                <c:pt idx="40530">
                  <c:v>10.656616466557278</c:v>
                </c:pt>
                <c:pt idx="40531">
                  <c:v>5.8397454278886451</c:v>
                </c:pt>
                <c:pt idx="40532">
                  <c:v>0.67256338302376595</c:v>
                </c:pt>
                <c:pt idx="40533">
                  <c:v>11.150699967697507</c:v>
                </c:pt>
                <c:pt idx="40534">
                  <c:v>17.938008141513848</c:v>
                </c:pt>
                <c:pt idx="40535">
                  <c:v>17.894272357078687</c:v>
                </c:pt>
                <c:pt idx="40536">
                  <c:v>7.2971641074536562</c:v>
                </c:pt>
                <c:pt idx="40537">
                  <c:v>4.1443076556448668</c:v>
                </c:pt>
                <c:pt idx="40538">
                  <c:v>3.2123681125035901</c:v>
                </c:pt>
                <c:pt idx="40539">
                  <c:v>2.5117392125859879</c:v>
                </c:pt>
                <c:pt idx="40540">
                  <c:v>2.0738349579091859</c:v>
                </c:pt>
                <c:pt idx="40541">
                  <c:v>2.4678886360656986</c:v>
                </c:pt>
                <c:pt idx="40542">
                  <c:v>3.8254198348325561</c:v>
                </c:pt>
                <c:pt idx="40543">
                  <c:v>0.97909268795080273</c:v>
                </c:pt>
                <c:pt idx="40544">
                  <c:v>0.84772462572614615</c:v>
                </c:pt>
                <c:pt idx="40545">
                  <c:v>4.5260533264335638</c:v>
                </c:pt>
                <c:pt idx="40546">
                  <c:v>1.3294105816721578</c:v>
                </c:pt>
                <c:pt idx="40547">
                  <c:v>2.9181904359367183</c:v>
                </c:pt>
                <c:pt idx="40548">
                  <c:v>0.15943817080189851</c:v>
                </c:pt>
                <c:pt idx="40549">
                  <c:v>1.7235170641878312</c:v>
                </c:pt>
                <c:pt idx="40550">
                  <c:v>5.9504715773649297E-2</c:v>
                </c:pt>
                <c:pt idx="40551">
                  <c:v>1.4731302722569799</c:v>
                </c:pt>
                <c:pt idx="40552">
                  <c:v>0.46596747572893543</c:v>
                </c:pt>
                <c:pt idx="40553">
                  <c:v>2.6116611310096816</c:v>
                </c:pt>
                <c:pt idx="40554">
                  <c:v>1.2856208449569886</c:v>
                </c:pt>
                <c:pt idx="40555">
                  <c:v>11.970312011774913</c:v>
                </c:pt>
                <c:pt idx="40556">
                  <c:v>18.757692504604883</c:v>
                </c:pt>
                <c:pt idx="40557">
                  <c:v>20.94723673640592</c:v>
                </c:pt>
                <c:pt idx="40558">
                  <c:v>18.713956720169726</c:v>
                </c:pt>
                <c:pt idx="40559">
                  <c:v>16.174067044546906</c:v>
                </c:pt>
                <c:pt idx="40560">
                  <c:v>0.97909268795080273</c:v>
                </c:pt>
                <c:pt idx="40561">
                  <c:v>26.477046978201674</c:v>
                </c:pt>
                <c:pt idx="40562">
                  <c:v>60.32647787348121</c:v>
                </c:pt>
                <c:pt idx="40563">
                  <c:v>54.327328712416211</c:v>
                </c:pt>
                <c:pt idx="40564">
                  <c:v>31.863206404663678</c:v>
                </c:pt>
                <c:pt idx="40565">
                  <c:v>5.6769427010715381</c:v>
                </c:pt>
                <c:pt idx="40566">
                  <c:v>5.1391119362876374</c:v>
                </c:pt>
                <c:pt idx="40567">
                  <c:v>10.963145771484314</c:v>
                </c:pt>
                <c:pt idx="40568">
                  <c:v>12.977474808302958</c:v>
                </c:pt>
                <c:pt idx="40569">
                  <c:v>11.53241464462322</c:v>
                </c:pt>
                <c:pt idx="40570">
                  <c:v>13.02126798878068</c:v>
                </c:pt>
                <c:pt idx="40571">
                  <c:v>11.444836319113731</c:v>
                </c:pt>
                <c:pt idx="40572">
                  <c:v>10.875570889737382</c:v>
                </c:pt>
                <c:pt idx="40573">
                  <c:v>6.0586998510687478</c:v>
                </c:pt>
                <c:pt idx="40574">
                  <c:v>7.284805591568384</c:v>
                </c:pt>
                <c:pt idx="40575">
                  <c:v>3.2561567012979085</c:v>
                </c:pt>
                <c:pt idx="40576">
                  <c:v>6.0586998510687478</c:v>
                </c:pt>
                <c:pt idx="40577">
                  <c:v>9.9121897944785466</c:v>
                </c:pt>
                <c:pt idx="40578">
                  <c:v>12.933681627825235</c:v>
                </c:pt>
                <c:pt idx="40579">
                  <c:v>14.072223965786449</c:v>
                </c:pt>
                <c:pt idx="40580">
                  <c:v>8.729865755248122</c:v>
                </c:pt>
                <c:pt idx="40581">
                  <c:v>2.0861888821110539</c:v>
                </c:pt>
                <c:pt idx="40582">
                  <c:v>6.5965306158526502</c:v>
                </c:pt>
                <c:pt idx="40583">
                  <c:v>6.7278986780773069</c:v>
                </c:pt>
                <c:pt idx="40584">
                  <c:v>10.012077275276701</c:v>
                </c:pt>
                <c:pt idx="40585">
                  <c:v>7.1220028647512752</c:v>
                </c:pt>
                <c:pt idx="40586">
                  <c:v>0.20323135127962177</c:v>
                </c:pt>
                <c:pt idx="40587">
                  <c:v>0.58498838648474727</c:v>
                </c:pt>
                <c:pt idx="40588">
                  <c:v>2.2052041680546943</c:v>
                </c:pt>
                <c:pt idx="40589">
                  <c:v>2.4241528516305415</c:v>
                </c:pt>
                <c:pt idx="40590">
                  <c:v>1.6044983344816368</c:v>
                </c:pt>
                <c:pt idx="40591">
                  <c:v>2.3051318260826443</c:v>
                </c:pt>
                <c:pt idx="40592">
                  <c:v>1.035232790313201</c:v>
                </c:pt>
                <c:pt idx="40593">
                  <c:v>4.5698465069112872</c:v>
                </c:pt>
                <c:pt idx="40594">
                  <c:v>9.7370285517761648</c:v>
                </c:pt>
                <c:pt idx="40595">
                  <c:v>9.0801882406528804</c:v>
                </c:pt>
                <c:pt idx="40596">
                  <c:v>12.233048136224227</c:v>
                </c:pt>
                <c:pt idx="40597">
                  <c:v>14.641477915954287</c:v>
                </c:pt>
                <c:pt idx="40598">
                  <c:v>10.919352591006591</c:v>
                </c:pt>
                <c:pt idx="40599">
                  <c:v>9.4428233251088631</c:v>
                </c:pt>
                <c:pt idx="40600">
                  <c:v>38.519195876851967</c:v>
                </c:pt>
                <c:pt idx="40601">
                  <c:v>38.738219175283149</c:v>
                </c:pt>
                <c:pt idx="40602">
                  <c:v>14.566220224941977</c:v>
                </c:pt>
                <c:pt idx="40603">
                  <c:v>5.2266982972430851</c:v>
                </c:pt>
                <c:pt idx="40604">
                  <c:v>11.882737130027978</c:v>
                </c:pt>
                <c:pt idx="40605">
                  <c:v>21.209995819272258</c:v>
                </c:pt>
                <c:pt idx="40606">
                  <c:v>18.932865226515776</c:v>
                </c:pt>
                <c:pt idx="40607">
                  <c:v>3.8692130153102799</c:v>
                </c:pt>
                <c:pt idx="40608">
                  <c:v>3.2123681125035901</c:v>
                </c:pt>
                <c:pt idx="40609">
                  <c:v>8.4356949662063592</c:v>
                </c:pt>
                <c:pt idx="40610">
                  <c:v>22.273246028595626</c:v>
                </c:pt>
                <c:pt idx="40611">
                  <c:v>18.419790522811368</c:v>
                </c:pt>
                <c:pt idx="40612">
                  <c:v>2.3051318260826443</c:v>
                </c:pt>
                <c:pt idx="40613">
                  <c:v>4.1757423202373163</c:v>
                </c:pt>
                <c:pt idx="40614">
                  <c:v>9.3429243651021974</c:v>
                </c:pt>
                <c:pt idx="40615">
                  <c:v>10.043557856703202</c:v>
                </c:pt>
                <c:pt idx="40616">
                  <c:v>8.3795547490518754</c:v>
                </c:pt>
                <c:pt idx="40617">
                  <c:v>8.0292322636471134</c:v>
                </c:pt>
                <c:pt idx="40618">
                  <c:v>4.6697799045434936</c:v>
                </c:pt>
                <c:pt idx="40619">
                  <c:v>21.441232995561453</c:v>
                </c:pt>
                <c:pt idx="40620">
                  <c:v>11.719950474102792</c:v>
                </c:pt>
                <c:pt idx="40621">
                  <c:v>0.71635656350148913</c:v>
                </c:pt>
                <c:pt idx="40622">
                  <c:v>5.8835386083663694</c:v>
                </c:pt>
                <c:pt idx="40623">
                  <c:v>7.0220694671190698</c:v>
                </c:pt>
                <c:pt idx="40624">
                  <c:v>5.9711134901133018</c:v>
                </c:pt>
                <c:pt idx="40625">
                  <c:v>12.320634497179672</c:v>
                </c:pt>
                <c:pt idx="40626">
                  <c:v>14.291132472132501</c:v>
                </c:pt>
                <c:pt idx="40627">
                  <c:v>14.597742131519128</c:v>
                </c:pt>
                <c:pt idx="40628">
                  <c:v>13.284004113229994</c:v>
                </c:pt>
                <c:pt idx="40629">
                  <c:v>4.0443742580126596</c:v>
                </c:pt>
                <c:pt idx="40630">
                  <c:v>1.4169900551024965</c:v>
                </c:pt>
                <c:pt idx="40631">
                  <c:v>15.354497473540999</c:v>
                </c:pt>
                <c:pt idx="40632">
                  <c:v>18.507376883766817</c:v>
                </c:pt>
                <c:pt idx="40633">
                  <c:v>10.668917586399985</c:v>
                </c:pt>
                <c:pt idx="40634">
                  <c:v>15.879900847188546</c:v>
                </c:pt>
                <c:pt idx="40635">
                  <c:v>11.325757897523268</c:v>
                </c:pt>
                <c:pt idx="40636">
                  <c:v>2.9058399554974046</c:v>
                </c:pt>
                <c:pt idx="40637">
                  <c:v>4.5698465069112872</c:v>
                </c:pt>
                <c:pt idx="40638">
                  <c:v>9.7808217322538908</c:v>
                </c:pt>
                <c:pt idx="40639">
                  <c:v>6.8031265231474807</c:v>
                </c:pt>
                <c:pt idx="40640">
                  <c:v>3.7378449530856228</c:v>
                </c:pt>
                <c:pt idx="40641">
                  <c:v>6.3652291559957854</c:v>
                </c:pt>
                <c:pt idx="40642">
                  <c:v>2.5117392125859879</c:v>
                </c:pt>
                <c:pt idx="40643">
                  <c:v>3.1809265603860317</c:v>
                </c:pt>
                <c:pt idx="40644">
                  <c:v>0.90386484288062929</c:v>
                </c:pt>
                <c:pt idx="40645">
                  <c:v>5.7521705461417119</c:v>
                </c:pt>
                <c:pt idx="40646">
                  <c:v>10.17492591892786</c:v>
                </c:pt>
                <c:pt idx="40647">
                  <c:v>8.9926133589059489</c:v>
                </c:pt>
                <c:pt idx="40648">
                  <c:v>11.663782706847876</c:v>
                </c:pt>
                <c:pt idx="40649">
                  <c:v>17.750506749659813</c:v>
                </c:pt>
                <c:pt idx="40650">
                  <c:v>15.123145505166677</c:v>
                </c:pt>
                <c:pt idx="40651">
                  <c:v>7.1220028647512752</c:v>
                </c:pt>
                <c:pt idx="40652">
                  <c:v>23.849685733708537</c:v>
                </c:pt>
                <c:pt idx="40653">
                  <c:v>22.930086339718912</c:v>
                </c:pt>
                <c:pt idx="40654">
                  <c:v>9.4866739016291515</c:v>
                </c:pt>
                <c:pt idx="40655">
                  <c:v>2.0300452211940168</c:v>
                </c:pt>
                <c:pt idx="40656">
                  <c:v>3.3998809835661357</c:v>
                </c:pt>
                <c:pt idx="40657">
                  <c:v>5.4142065766222247</c:v>
                </c:pt>
                <c:pt idx="40658">
                  <c:v>3.1809265603860317</c:v>
                </c:pt>
                <c:pt idx="40659">
                  <c:v>12.157767486794894</c:v>
                </c:pt>
                <c:pt idx="40660">
                  <c:v>13.471562901126594</c:v>
                </c:pt>
                <c:pt idx="40661">
                  <c:v>3.9253532324647629</c:v>
                </c:pt>
                <c:pt idx="40662">
                  <c:v>7.3285987720461074</c:v>
                </c:pt>
                <c:pt idx="40663">
                  <c:v>14.77280006134489</c:v>
                </c:pt>
                <c:pt idx="40664">
                  <c:v>12.977474808302958</c:v>
                </c:pt>
                <c:pt idx="40665">
                  <c:v>3.0809989023580822</c:v>
                </c:pt>
                <c:pt idx="40666">
                  <c:v>6.8469082244166897</c:v>
                </c:pt>
                <c:pt idx="40667">
                  <c:v>14.291132472132501</c:v>
                </c:pt>
                <c:pt idx="40668">
                  <c:v>10.612823286079553</c:v>
                </c:pt>
                <c:pt idx="40669">
                  <c:v>0.59733553795359229</c:v>
                </c:pt>
                <c:pt idx="40670">
                  <c:v>25.995379388989281</c:v>
                </c:pt>
                <c:pt idx="40671">
                  <c:v>15.179324751630105</c:v>
                </c:pt>
                <c:pt idx="40672">
                  <c:v>2.2175569443357106</c:v>
                </c:pt>
                <c:pt idx="40673">
                  <c:v>0.62877020254604254</c:v>
                </c:pt>
                <c:pt idx="40674">
                  <c:v>4.1757423202373163</c:v>
                </c:pt>
                <c:pt idx="40675">
                  <c:v>5.9273317888440928</c:v>
                </c:pt>
                <c:pt idx="40676">
                  <c:v>11.138307014186694</c:v>
                </c:pt>
                <c:pt idx="40677">
                  <c:v>5.4894344216923985</c:v>
                </c:pt>
                <c:pt idx="40678">
                  <c:v>1.2979690295545998</c:v>
                </c:pt>
                <c:pt idx="40679">
                  <c:v>3.2123681125035901</c:v>
                </c:pt>
                <c:pt idx="40680">
                  <c:v>10.831777709259658</c:v>
                </c:pt>
                <c:pt idx="40681">
                  <c:v>1.3732003183873274</c:v>
                </c:pt>
                <c:pt idx="40682">
                  <c:v>12.858458374438463</c:v>
                </c:pt>
                <c:pt idx="40683">
                  <c:v>7.2971641074536562</c:v>
                </c:pt>
                <c:pt idx="40684">
                  <c:v>3.9567878970572132</c:v>
                </c:pt>
                <c:pt idx="40685">
                  <c:v>13.590533418157033</c:v>
                </c:pt>
                <c:pt idx="40686">
                  <c:v>8.9050269979505021</c:v>
                </c:pt>
                <c:pt idx="40687">
                  <c:v>2.2489939047698639</c:v>
                </c:pt>
                <c:pt idx="40688">
                  <c:v>1.8110965376181696</c:v>
                </c:pt>
                <c:pt idx="40689">
                  <c:v>7.3409469566437178</c:v>
                </c:pt>
                <c:pt idx="40690">
                  <c:v>16.31783265196578</c:v>
                </c:pt>
                <c:pt idx="40691">
                  <c:v>17.105995108479668</c:v>
                </c:pt>
                <c:pt idx="40692">
                  <c:v>3.3122946226106889</c:v>
                </c:pt>
                <c:pt idx="40693">
                  <c:v>4.9201689923160474</c:v>
                </c:pt>
                <c:pt idx="40694">
                  <c:v>9.6494536700292333</c:v>
                </c:pt>
                <c:pt idx="40695">
                  <c:v>10.481455223854896</c:v>
                </c:pt>
                <c:pt idx="40696">
                  <c:v>6.6279652804450997</c:v>
                </c:pt>
                <c:pt idx="40697">
                  <c:v>7.54755319522621</c:v>
                </c:pt>
                <c:pt idx="40698">
                  <c:v>8.2919683880964286</c:v>
                </c:pt>
                <c:pt idx="40699">
                  <c:v>9.605660489551509</c:v>
                </c:pt>
                <c:pt idx="40700">
                  <c:v>9.5618787882823</c:v>
                </c:pt>
                <c:pt idx="40701">
                  <c:v>19.032780257414363</c:v>
                </c:pt>
                <c:pt idx="40702">
                  <c:v>29.367167305561146</c:v>
                </c:pt>
                <c:pt idx="40703">
                  <c:v>5.7207358815492615</c:v>
                </c:pt>
                <c:pt idx="40704">
                  <c:v>2.7430291932343382</c:v>
                </c:pt>
                <c:pt idx="40705">
                  <c:v>3.1371448591168223</c:v>
                </c:pt>
                <c:pt idx="40706">
                  <c:v>5.9273317888440928</c:v>
                </c:pt>
                <c:pt idx="40707">
                  <c:v>12.539577441151263</c:v>
                </c:pt>
                <c:pt idx="40708">
                  <c:v>16.436826127413244</c:v>
                </c:pt>
                <c:pt idx="40709">
                  <c:v>12.670945503375922</c:v>
                </c:pt>
                <c:pt idx="40710">
                  <c:v>11.676099897582501</c:v>
                </c:pt>
                <c:pt idx="40711">
                  <c:v>22.579740895897125</c:v>
                </c:pt>
                <c:pt idx="40712">
                  <c:v>25.820206667078388</c:v>
                </c:pt>
                <c:pt idx="40713">
                  <c:v>25.820206667078388</c:v>
                </c:pt>
                <c:pt idx="40714">
                  <c:v>4.9325160289928078</c:v>
                </c:pt>
                <c:pt idx="40715">
                  <c:v>1.1542539306531829</c:v>
                </c:pt>
                <c:pt idx="40716">
                  <c:v>0.45362032426009036</c:v>
                </c:pt>
                <c:pt idx="40717">
                  <c:v>13.853269542606345</c:v>
                </c:pt>
                <c:pt idx="40718">
                  <c:v>19.15177373286183</c:v>
                </c:pt>
                <c:pt idx="40719">
                  <c:v>5.6645956643947786</c:v>
                </c:pt>
                <c:pt idx="40720">
                  <c:v>14.128403212249877</c:v>
                </c:pt>
                <c:pt idx="40721">
                  <c:v>10.274836358143041</c:v>
                </c:pt>
                <c:pt idx="40722">
                  <c:v>21.560226471008914</c:v>
                </c:pt>
                <c:pt idx="40723">
                  <c:v>24.187587715502051</c:v>
                </c:pt>
                <c:pt idx="40724">
                  <c:v>19.589705537639063</c:v>
                </c:pt>
                <c:pt idx="40725">
                  <c:v>15.692399455334513</c:v>
                </c:pt>
                <c:pt idx="40726">
                  <c:v>15.867572177245407</c:v>
                </c:pt>
                <c:pt idx="40727">
                  <c:v>17.444011882358314</c:v>
                </c:pt>
                <c:pt idx="40728">
                  <c:v>11.444836319113731</c:v>
                </c:pt>
                <c:pt idx="40729">
                  <c:v>8.3919029336494848</c:v>
                </c:pt>
                <c:pt idx="40730">
                  <c:v>26.433311193766517</c:v>
                </c:pt>
                <c:pt idx="40731">
                  <c:v>17.456340552301455</c:v>
                </c:pt>
                <c:pt idx="40732">
                  <c:v>2.8743972554589949</c:v>
                </c:pt>
                <c:pt idx="40733">
                  <c:v>0.42217429525121219</c:v>
                </c:pt>
                <c:pt idx="40734">
                  <c:v>13.865644129383536</c:v>
                </c:pt>
                <c:pt idx="40735">
                  <c:v>4.4946186618411144</c:v>
                </c:pt>
                <c:pt idx="40736">
                  <c:v>6.102493031546472</c:v>
                </c:pt>
                <c:pt idx="40737">
                  <c:v>7.8540710209447333</c:v>
                </c:pt>
                <c:pt idx="40738">
                  <c:v>2.9496296922125733</c:v>
                </c:pt>
                <c:pt idx="40739">
                  <c:v>8.5547159917542537</c:v>
                </c:pt>
                <c:pt idx="40740">
                  <c:v>20.071373126851451</c:v>
                </c:pt>
                <c:pt idx="40741">
                  <c:v>22.786320732300037</c:v>
                </c:pt>
                <c:pt idx="40742">
                  <c:v>13.953230490338983</c:v>
                </c:pt>
                <c:pt idx="40743">
                  <c:v>46.182371103985332</c:v>
                </c:pt>
                <c:pt idx="40744">
                  <c:v>25.163366355955102</c:v>
                </c:pt>
                <c:pt idx="40745">
                  <c:v>9.6179960470197567</c:v>
                </c:pt>
                <c:pt idx="40746">
                  <c:v>5.9504715773649297E-2</c:v>
                </c:pt>
                <c:pt idx="40747">
                  <c:v>9.605660489551509</c:v>
                </c:pt>
                <c:pt idx="40748">
                  <c:v>11.357249958158285</c:v>
                </c:pt>
                <c:pt idx="40749">
                  <c:v>5.1514704521729113</c:v>
                </c:pt>
                <c:pt idx="40750">
                  <c:v>2.8306155541897851</c:v>
                </c:pt>
                <c:pt idx="40751">
                  <c:v>3.6940517726078994</c:v>
                </c:pt>
                <c:pt idx="40752">
                  <c:v>0.42217429525121219</c:v>
                </c:pt>
                <c:pt idx="40753">
                  <c:v>10.537595441009382</c:v>
                </c:pt>
                <c:pt idx="40754">
                  <c:v>3.6188239275377261</c:v>
                </c:pt>
                <c:pt idx="40755">
                  <c:v>4.9201689923160474</c:v>
                </c:pt>
                <c:pt idx="40756">
                  <c:v>14.072223965786449</c:v>
                </c:pt>
                <c:pt idx="40757">
                  <c:v>17.487862458878606</c:v>
                </c:pt>
                <c:pt idx="40758">
                  <c:v>8.2043935063494935</c:v>
                </c:pt>
                <c:pt idx="40759">
                  <c:v>9.8246149127316116</c:v>
                </c:pt>
                <c:pt idx="40760">
                  <c:v>9.7370285517761648</c:v>
                </c:pt>
                <c:pt idx="40761">
                  <c:v>15.77998581628996</c:v>
                </c:pt>
                <c:pt idx="40762">
                  <c:v>9.1800653901633744</c:v>
                </c:pt>
                <c:pt idx="40763">
                  <c:v>19.733471145057937</c:v>
                </c:pt>
                <c:pt idx="40764">
                  <c:v>16.405419012921225</c:v>
                </c:pt>
                <c:pt idx="40765">
                  <c:v>19.6020342075822</c:v>
                </c:pt>
                <c:pt idx="40766">
                  <c:v>32.257287632920622</c:v>
                </c:pt>
                <c:pt idx="40767">
                  <c:v>14.084552635729588</c:v>
                </c:pt>
                <c:pt idx="40768">
                  <c:v>0.67256338302376595</c:v>
                </c:pt>
                <c:pt idx="40769">
                  <c:v>10.437673522585687</c:v>
                </c:pt>
                <c:pt idx="40770">
                  <c:v>4.4384784446866306</c:v>
                </c:pt>
                <c:pt idx="40771">
                  <c:v>9.3867175455799181</c:v>
                </c:pt>
                <c:pt idx="40772">
                  <c:v>19.10803794842667</c:v>
                </c:pt>
                <c:pt idx="40773">
                  <c:v>21.122409458316813</c:v>
                </c:pt>
                <c:pt idx="40774">
                  <c:v>17.400276097923157</c:v>
                </c:pt>
                <c:pt idx="40775">
                  <c:v>14.028373389266157</c:v>
                </c:pt>
                <c:pt idx="40776">
                  <c:v>30.712255042299734</c:v>
                </c:pt>
                <c:pt idx="40777">
                  <c:v>14.203546111177054</c:v>
                </c:pt>
                <c:pt idx="40778">
                  <c:v>5.107677271695187</c:v>
                </c:pt>
                <c:pt idx="40779">
                  <c:v>13.690471407472643</c:v>
                </c:pt>
                <c:pt idx="40780">
                  <c:v>4.6697799045434936</c:v>
                </c:pt>
                <c:pt idx="40781">
                  <c:v>10.17492591892786</c:v>
                </c:pt>
                <c:pt idx="40782">
                  <c:v>0.86007166240290611</c:v>
                </c:pt>
                <c:pt idx="40783">
                  <c:v>20.521633601571825</c:v>
                </c:pt>
                <c:pt idx="40784">
                  <c:v>19.558298423147043</c:v>
                </c:pt>
                <c:pt idx="40785">
                  <c:v>8.260534871424829</c:v>
                </c:pt>
                <c:pt idx="40786">
                  <c:v>1.3732003183873274</c:v>
                </c:pt>
                <c:pt idx="40787">
                  <c:v>1.5921490019631743</c:v>
                </c:pt>
                <c:pt idx="40788">
                  <c:v>1.3417622100323232</c:v>
                </c:pt>
                <c:pt idx="40789">
                  <c:v>0.10329789625137262</c:v>
                </c:pt>
                <c:pt idx="40790">
                  <c:v>7.284805591568384</c:v>
                </c:pt>
                <c:pt idx="40791">
                  <c:v>6.6717584609228222</c:v>
                </c:pt>
                <c:pt idx="40792">
                  <c:v>2.3365664906750947</c:v>
                </c:pt>
                <c:pt idx="40793">
                  <c:v>0.36603396330464372</c:v>
                </c:pt>
                <c:pt idx="40794">
                  <c:v>10.450009080053933</c:v>
                </c:pt>
                <c:pt idx="40795">
                  <c:v>19.908643866968827</c:v>
                </c:pt>
                <c:pt idx="40796">
                  <c:v>25.075779994999657</c:v>
                </c:pt>
                <c:pt idx="40797">
                  <c:v>27.571819094102189</c:v>
                </c:pt>
                <c:pt idx="40798">
                  <c:v>9.0925938212930593</c:v>
                </c:pt>
                <c:pt idx="40799">
                  <c:v>11.619989526370153</c:v>
                </c:pt>
              </c:numCache>
            </c:numRef>
          </c:val>
          <c:smooth val="0"/>
          <c:extLst xmlns:c16r2="http://schemas.microsoft.com/office/drawing/2015/06/chart">
            <c:ext xmlns:c16="http://schemas.microsoft.com/office/drawing/2014/chart" uri="{C3380CC4-5D6E-409C-BE32-E72D297353CC}">
              <c16:uniqueId val="{00000004-034A-459B-8D40-C13BB1F47FD2}"/>
            </c:ext>
          </c:extLst>
        </c:ser>
        <c:dLbls>
          <c:showLegendKey val="0"/>
          <c:showVal val="0"/>
          <c:showCatName val="0"/>
          <c:showSerName val="0"/>
          <c:showPercent val="0"/>
          <c:showBubbleSize val="0"/>
        </c:dLbls>
        <c:smooth val="0"/>
        <c:axId val="225117288"/>
        <c:axId val="225118856"/>
      </c:lineChart>
      <c:catAx>
        <c:axId val="225117288"/>
        <c:scaling>
          <c:orientation val="minMax"/>
        </c:scaling>
        <c:delete val="0"/>
        <c:axPos val="b"/>
        <c:numFmt formatCode="General" sourceLinked="0"/>
        <c:majorTickMark val="out"/>
        <c:minorTickMark val="none"/>
        <c:tickLblPos val="nextTo"/>
        <c:crossAx val="225118856"/>
        <c:crosses val="autoZero"/>
        <c:auto val="1"/>
        <c:lblAlgn val="ctr"/>
        <c:lblOffset val="100"/>
        <c:tickMarkSkip val="2"/>
        <c:noMultiLvlLbl val="0"/>
      </c:catAx>
      <c:valAx>
        <c:axId val="225118856"/>
        <c:scaling>
          <c:orientation val="minMax"/>
        </c:scaling>
        <c:delete val="0"/>
        <c:axPos val="l"/>
        <c:majorGridlines>
          <c:spPr>
            <a:ln>
              <a:noFill/>
            </a:ln>
          </c:spPr>
        </c:majorGridlines>
        <c:numFmt formatCode="General" sourceLinked="1"/>
        <c:majorTickMark val="none"/>
        <c:minorTickMark val="none"/>
        <c:tickLblPos val="none"/>
        <c:crossAx val="225117288"/>
        <c:crosses val="autoZero"/>
        <c:crossBetween val="between"/>
        <c:majorUnit val="100"/>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0.60945</cdr:x>
      <cdr:y>0.02901</cdr:y>
    </cdr:from>
    <cdr:to>
      <cdr:x>0.76793</cdr:x>
      <cdr:y>0.10853</cdr:y>
    </cdr:to>
    <cdr:sp macro="" textlink="">
      <cdr:nvSpPr>
        <cdr:cNvPr id="2" name="TextBox 10"/>
        <cdr:cNvSpPr txBox="1"/>
      </cdr:nvSpPr>
      <cdr:spPr>
        <a:xfrm xmlns:a="http://schemas.openxmlformats.org/drawingml/2006/main">
          <a:off x="5184576" y="134724"/>
          <a:ext cx="134812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dirty="0"/>
            <a:t>Steady State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D7CB05-D0AF-4F9F-B438-348E25F1841D}" type="datetimeFigureOut">
              <a:rPr lang="en-GB" smtClean="0"/>
              <a:t>25/07/2018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6803F85-0BB7-40BC-94BC-305991B4144D}" type="slidenum">
              <a:rPr lang="en-GB" smtClean="0"/>
              <a:t>‹#›</a:t>
            </a:fld>
            <a:endParaRPr lang="en-GB"/>
          </a:p>
        </p:txBody>
      </p:sp>
    </p:spTree>
    <p:extLst>
      <p:ext uri="{BB962C8B-B14F-4D97-AF65-F5344CB8AC3E}">
        <p14:creationId xmlns:p14="http://schemas.microsoft.com/office/powerpoint/2010/main" val="30940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Figure 1 - Perturbation protocol depicting platform oscillation and corresponding EMG signals (a) from tibialis anterior (TA), gastrocnemius (G), quadriceps (Q), and hamstring (H) muscles during the transition and steady state periods at 0.5Hz. Panel (b) depicts a participant’s posture during backward platform displacement at 0.5 Hz in transition (left) and steady (right) states. Expanded head-neck stick figure </a:t>
            </a:r>
            <a:r>
              <a:rPr lang="en-GB" sz="1200" kern="1200" dirty="0">
                <a:solidFill>
                  <a:srgbClr val="FF0000"/>
                </a:solidFill>
                <a:effectLst/>
                <a:latin typeface="+mn-lt"/>
                <a:ea typeface="+mn-ea"/>
                <a:cs typeface="+mn-cs"/>
              </a:rPr>
              <a:t>shows an example of a shift from Head Stabilized on Trunk (AI = -0.1) to Head Stabilization in Space Strategy (AI = 0.3</a:t>
            </a:r>
            <a:r>
              <a:rPr lang="en-GB" sz="1200" kern="1200" dirty="0">
                <a:solidFill>
                  <a:schemeClr val="tx1"/>
                </a:solidFill>
                <a:effectLst/>
                <a:latin typeface="+mn-lt"/>
                <a:ea typeface="+mn-ea"/>
                <a:cs typeface="+mn-cs"/>
              </a:rPr>
              <a:t>). Panel (c) A participant with markers and EMG electrodes. </a:t>
            </a:r>
            <a:r>
              <a:rPr lang="en-GB" sz="1200" kern="1200" dirty="0" smtClean="0">
                <a:solidFill>
                  <a:schemeClr val="tx1"/>
                </a:solidFill>
                <a:effectLst/>
                <a:latin typeface="+mn-lt"/>
                <a:ea typeface="+mn-ea"/>
                <a:cs typeface="+mn-cs"/>
              </a:rPr>
              <a:t>(</a:t>
            </a:r>
            <a:r>
              <a:rPr lang="en-GB" sz="1200" strike="noStrike" kern="1200" dirty="0" smtClean="0">
                <a:solidFill>
                  <a:srgbClr val="FF0000"/>
                </a:solidFill>
                <a:effectLst/>
                <a:latin typeface="+mn-lt"/>
                <a:ea typeface="+mn-ea"/>
                <a:cs typeface="+mn-cs"/>
              </a:rPr>
              <a:t>Adapted</a:t>
            </a:r>
            <a:r>
              <a:rPr lang="en-GB" sz="1200" strike="noStrike"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with permission from </a:t>
            </a:r>
            <a:r>
              <a:rPr lang="en-GB" sz="1200" kern="1200" dirty="0" smtClean="0">
                <a:solidFill>
                  <a:schemeClr val="tx1"/>
                </a:solidFill>
                <a:effectLst/>
                <a:latin typeface="+mn-lt"/>
                <a:ea typeface="+mn-ea"/>
                <a:cs typeface="+mn-cs"/>
              </a:rPr>
              <a:t>[12]</a:t>
            </a:r>
            <a:r>
              <a:rPr lang="en-GB" sz="1200" kern="1200" baseline="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CA" dirty="0"/>
          </a:p>
          <a:p>
            <a:endParaRPr lang="en-CA" dirty="0"/>
          </a:p>
        </p:txBody>
      </p:sp>
      <p:sp>
        <p:nvSpPr>
          <p:cNvPr id="4" name="Slide Number Placeholder 3"/>
          <p:cNvSpPr>
            <a:spLocks noGrp="1"/>
          </p:cNvSpPr>
          <p:nvPr>
            <p:ph type="sldNum" sz="quarter" idx="10"/>
          </p:nvPr>
        </p:nvSpPr>
        <p:spPr/>
        <p:txBody>
          <a:bodyPr/>
          <a:lstStyle/>
          <a:p>
            <a:fld id="{62813583-8DF9-4BAF-AFFA-0E8C4C718639}" type="slidenum">
              <a:rPr lang="en-CA" smtClean="0"/>
              <a:t>1</a:t>
            </a:fld>
            <a:endParaRPr lang="en-CA"/>
          </a:p>
        </p:txBody>
      </p:sp>
    </p:spTree>
    <p:extLst>
      <p:ext uri="{BB962C8B-B14F-4D97-AF65-F5344CB8AC3E}">
        <p14:creationId xmlns:p14="http://schemas.microsoft.com/office/powerpoint/2010/main" val="114023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2011D4-3A92-4FCA-8C29-C71CBA03B6EF}" type="datetimeFigureOut">
              <a:rPr lang="en-GB" smtClean="0"/>
              <a:t>25/07/2018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372507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011D4-3A92-4FCA-8C29-C71CBA03B6EF}" type="datetimeFigureOut">
              <a:rPr lang="en-GB" smtClean="0"/>
              <a:t>25/07/2018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356401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7"/>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7"/>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011D4-3A92-4FCA-8C29-C71CBA03B6EF}" type="datetimeFigureOut">
              <a:rPr lang="en-GB" smtClean="0"/>
              <a:t>25/07/2018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109365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2011D4-3A92-4FCA-8C29-C71CBA03B6EF}" type="datetimeFigureOut">
              <a:rPr lang="en-GB" smtClean="0"/>
              <a:t>25/07/2018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201452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90" y="4589466"/>
            <a:ext cx="7886700" cy="1500187"/>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4"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2011D4-3A92-4FCA-8C29-C71CBA03B6EF}" type="datetimeFigureOut">
              <a:rPr lang="en-GB" smtClean="0"/>
              <a:t>25/07/2018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416648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2011D4-3A92-4FCA-8C29-C71CBA03B6EF}" type="datetimeFigureOut">
              <a:rPr lang="en-GB" smtClean="0"/>
              <a:t>25/07/2018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394022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3"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3" y="1681164"/>
            <a:ext cx="3887391" cy="82391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2011D4-3A92-4FCA-8C29-C71CBA03B6EF}" type="datetimeFigureOut">
              <a:rPr lang="en-GB" smtClean="0"/>
              <a:t>25/07/2018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296789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2011D4-3A92-4FCA-8C29-C71CBA03B6EF}" type="datetimeFigureOut">
              <a:rPr lang="en-GB" smtClean="0"/>
              <a:t>25/07/2018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369515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011D4-3A92-4FCA-8C29-C71CBA03B6EF}" type="datetimeFigureOut">
              <a:rPr lang="en-GB" smtClean="0"/>
              <a:t>25/07/2018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299662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3" y="987428"/>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78"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4"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2011D4-3A92-4FCA-8C29-C71CBA03B6EF}" type="datetimeFigureOut">
              <a:rPr lang="en-GB" smtClean="0"/>
              <a:t>25/07/2018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286204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3" y="987428"/>
            <a:ext cx="4629151" cy="4873625"/>
          </a:xfrm>
        </p:spPr>
        <p:txBody>
          <a:bodyPr anchor="t"/>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78"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4"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2011D4-3A92-4FCA-8C29-C71CBA03B6EF}" type="datetimeFigureOut">
              <a:rPr lang="en-GB" smtClean="0"/>
              <a:t>25/07/2018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5B39DD-67FA-4621-89CC-D163DC35C9D0}" type="slidenum">
              <a:rPr lang="en-GB" smtClean="0"/>
              <a:t>‹#›</a:t>
            </a:fld>
            <a:endParaRPr lang="en-GB"/>
          </a:p>
        </p:txBody>
      </p:sp>
    </p:spTree>
    <p:extLst>
      <p:ext uri="{BB962C8B-B14F-4D97-AF65-F5344CB8AC3E}">
        <p14:creationId xmlns:p14="http://schemas.microsoft.com/office/powerpoint/2010/main" val="119122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1"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011D4-3A92-4FCA-8C29-C71CBA03B6EF}" type="datetimeFigureOut">
              <a:rPr lang="en-GB" smtClean="0"/>
              <a:t>25/07/2018</a:t>
            </a:fld>
            <a:endParaRPr lang="en-GB"/>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B39DD-67FA-4621-89CC-D163DC35C9D0}" type="slidenum">
              <a:rPr lang="en-GB" smtClean="0"/>
              <a:t>‹#›</a:t>
            </a:fld>
            <a:endParaRPr lang="en-GB"/>
          </a:p>
        </p:txBody>
      </p:sp>
    </p:spTree>
    <p:extLst>
      <p:ext uri="{BB962C8B-B14F-4D97-AF65-F5344CB8AC3E}">
        <p14:creationId xmlns:p14="http://schemas.microsoft.com/office/powerpoint/2010/main" val="261135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7191" y="164493"/>
            <a:ext cx="8913073" cy="6693507"/>
            <a:chOff x="97191" y="164493"/>
            <a:chExt cx="8913073" cy="6693507"/>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96" y="3626675"/>
              <a:ext cx="971594" cy="3157681"/>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651" y="3626675"/>
              <a:ext cx="971446" cy="3157200"/>
            </a:xfrm>
            <a:prstGeom prst="rect">
              <a:avLst/>
            </a:prstGeom>
          </p:spPr>
        </p:pic>
        <p:grpSp>
          <p:nvGrpSpPr>
            <p:cNvPr id="2" name="Group 1"/>
            <p:cNvGrpSpPr/>
            <p:nvPr/>
          </p:nvGrpSpPr>
          <p:grpSpPr>
            <a:xfrm>
              <a:off x="257176" y="260029"/>
              <a:ext cx="8729169" cy="3435134"/>
              <a:chOff x="36559" y="747712"/>
              <a:chExt cx="9113549" cy="5330753"/>
            </a:xfrm>
          </p:grpSpPr>
          <p:graphicFrame>
            <p:nvGraphicFramePr>
              <p:cNvPr id="4" name="Chart 3"/>
              <p:cNvGraphicFramePr>
                <a:graphicFrameLocks/>
              </p:cNvGraphicFramePr>
              <p:nvPr>
                <p:extLst/>
              </p:nvPr>
            </p:nvGraphicFramePr>
            <p:xfrm>
              <a:off x="395537" y="980729"/>
              <a:ext cx="8748464" cy="4716462"/>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rot="16200000">
                <a:off x="-449335" y="1809351"/>
                <a:ext cx="1460292" cy="488493"/>
              </a:xfrm>
              <a:prstGeom prst="rect">
                <a:avLst/>
              </a:prstGeom>
              <a:noFill/>
            </p:spPr>
            <p:txBody>
              <a:bodyPr wrap="none" rtlCol="0">
                <a:spAutoFit/>
              </a:bodyPr>
              <a:lstStyle/>
              <a:p>
                <a:r>
                  <a:rPr lang="en-CA" dirty="0"/>
                  <a:t>Platform</a:t>
                </a:r>
              </a:p>
            </p:txBody>
          </p:sp>
          <p:sp>
            <p:nvSpPr>
              <p:cNvPr id="6" name="TextBox 5"/>
              <p:cNvSpPr txBox="1"/>
              <p:nvPr/>
            </p:nvSpPr>
            <p:spPr>
              <a:xfrm rot="16200000">
                <a:off x="-21882" y="3030669"/>
                <a:ext cx="605376" cy="488493"/>
              </a:xfrm>
              <a:prstGeom prst="rect">
                <a:avLst/>
              </a:prstGeom>
              <a:noFill/>
            </p:spPr>
            <p:txBody>
              <a:bodyPr wrap="none" rtlCol="0">
                <a:spAutoFit/>
              </a:bodyPr>
              <a:lstStyle/>
              <a:p>
                <a:r>
                  <a:rPr lang="en-CA" dirty="0"/>
                  <a:t>TA</a:t>
                </a:r>
              </a:p>
            </p:txBody>
          </p:sp>
          <p:sp>
            <p:nvSpPr>
              <p:cNvPr id="8" name="TextBox 7"/>
              <p:cNvSpPr txBox="1"/>
              <p:nvPr/>
            </p:nvSpPr>
            <p:spPr>
              <a:xfrm rot="16200000">
                <a:off x="-27115" y="3887615"/>
                <a:ext cx="512943" cy="385595"/>
              </a:xfrm>
              <a:prstGeom prst="rect">
                <a:avLst/>
              </a:prstGeom>
              <a:noFill/>
            </p:spPr>
            <p:txBody>
              <a:bodyPr wrap="none" rtlCol="0">
                <a:spAutoFit/>
              </a:bodyPr>
              <a:lstStyle/>
              <a:p>
                <a:r>
                  <a:rPr lang="en-CA" dirty="0"/>
                  <a:t>G</a:t>
                </a:r>
              </a:p>
            </p:txBody>
          </p:sp>
          <p:sp>
            <p:nvSpPr>
              <p:cNvPr id="9" name="TextBox 8"/>
              <p:cNvSpPr txBox="1"/>
              <p:nvPr/>
            </p:nvSpPr>
            <p:spPr>
              <a:xfrm rot="16200000">
                <a:off x="30843" y="4526846"/>
                <a:ext cx="499928" cy="488493"/>
              </a:xfrm>
              <a:prstGeom prst="rect">
                <a:avLst/>
              </a:prstGeom>
              <a:noFill/>
            </p:spPr>
            <p:txBody>
              <a:bodyPr wrap="none" rtlCol="0">
                <a:spAutoFit/>
              </a:bodyPr>
              <a:lstStyle/>
              <a:p>
                <a:r>
                  <a:rPr lang="en-CA" dirty="0"/>
                  <a:t>Q</a:t>
                </a:r>
              </a:p>
            </p:txBody>
          </p:sp>
          <p:sp>
            <p:nvSpPr>
              <p:cNvPr id="10" name="TextBox 9"/>
              <p:cNvSpPr txBox="1"/>
              <p:nvPr/>
            </p:nvSpPr>
            <p:spPr>
              <a:xfrm rot="16200000">
                <a:off x="-25869" y="5354899"/>
                <a:ext cx="510454" cy="385595"/>
              </a:xfrm>
              <a:prstGeom prst="rect">
                <a:avLst/>
              </a:prstGeom>
              <a:noFill/>
            </p:spPr>
            <p:txBody>
              <a:bodyPr wrap="none" rtlCol="0">
                <a:spAutoFit/>
              </a:bodyPr>
              <a:lstStyle/>
              <a:p>
                <a:r>
                  <a:rPr lang="en-CA" dirty="0"/>
                  <a:t>H</a:t>
                </a:r>
              </a:p>
            </p:txBody>
          </p:sp>
          <p:sp>
            <p:nvSpPr>
              <p:cNvPr id="11" name="TextBox 10"/>
              <p:cNvSpPr txBox="1"/>
              <p:nvPr/>
            </p:nvSpPr>
            <p:spPr>
              <a:xfrm>
                <a:off x="1547664" y="1196752"/>
                <a:ext cx="2166160" cy="542804"/>
              </a:xfrm>
              <a:prstGeom prst="rect">
                <a:avLst/>
              </a:prstGeom>
              <a:noFill/>
            </p:spPr>
            <p:txBody>
              <a:bodyPr wrap="none" rtlCol="0">
                <a:spAutoFit/>
              </a:bodyPr>
              <a:lstStyle/>
              <a:p>
                <a:r>
                  <a:rPr lang="en-CA" dirty="0"/>
                  <a:t>Transition State</a:t>
                </a:r>
              </a:p>
            </p:txBody>
          </p:sp>
          <p:cxnSp>
            <p:nvCxnSpPr>
              <p:cNvPr id="13" name="Straight Connector 12"/>
              <p:cNvCxnSpPr/>
              <p:nvPr/>
            </p:nvCxnSpPr>
            <p:spPr>
              <a:xfrm>
                <a:off x="1331640" y="1124744"/>
                <a:ext cx="0" cy="442295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956376" y="1196752"/>
                <a:ext cx="0" cy="442295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496830" y="1108544"/>
                <a:ext cx="76280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066478" y="5535662"/>
                <a:ext cx="859103" cy="542803"/>
              </a:xfrm>
              <a:prstGeom prst="rect">
                <a:avLst/>
              </a:prstGeom>
              <a:noFill/>
            </p:spPr>
            <p:txBody>
              <a:bodyPr wrap="none" rtlCol="0">
                <a:spAutoFit/>
              </a:bodyPr>
              <a:lstStyle/>
              <a:p>
                <a:r>
                  <a:rPr lang="en-CA" dirty="0"/>
                  <a:t>Time</a:t>
                </a:r>
              </a:p>
            </p:txBody>
          </p:sp>
          <p:cxnSp>
            <p:nvCxnSpPr>
              <p:cNvPr id="27" name="Straight Arrow Connector 26"/>
              <p:cNvCxnSpPr/>
              <p:nvPr/>
            </p:nvCxnSpPr>
            <p:spPr>
              <a:xfrm>
                <a:off x="8028384" y="1108544"/>
                <a:ext cx="1008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a:off x="1331640" y="1108544"/>
                <a:ext cx="662473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73225" y="747712"/>
                <a:ext cx="960872" cy="452337"/>
              </a:xfrm>
              <a:prstGeom prst="rect">
                <a:avLst/>
              </a:prstGeom>
              <a:noFill/>
            </p:spPr>
            <p:txBody>
              <a:bodyPr wrap="none" rtlCol="0">
                <a:spAutoFit/>
              </a:bodyPr>
              <a:lstStyle/>
              <a:p>
                <a:r>
                  <a:rPr lang="en-CA" sz="1400" dirty="0"/>
                  <a:t>0.25 Hz</a:t>
                </a:r>
              </a:p>
            </p:txBody>
          </p:sp>
          <p:sp>
            <p:nvSpPr>
              <p:cNvPr id="39" name="TextBox 38"/>
              <p:cNvSpPr txBox="1"/>
              <p:nvPr/>
            </p:nvSpPr>
            <p:spPr>
              <a:xfrm>
                <a:off x="4066478" y="747712"/>
                <a:ext cx="840021" cy="452337"/>
              </a:xfrm>
              <a:prstGeom prst="rect">
                <a:avLst/>
              </a:prstGeom>
              <a:noFill/>
            </p:spPr>
            <p:txBody>
              <a:bodyPr wrap="none" rtlCol="0">
                <a:spAutoFit/>
              </a:bodyPr>
              <a:lstStyle/>
              <a:p>
                <a:r>
                  <a:rPr lang="en-CA" sz="1400" dirty="0"/>
                  <a:t>0.5 Hz</a:t>
                </a:r>
              </a:p>
            </p:txBody>
          </p:sp>
          <p:sp>
            <p:nvSpPr>
              <p:cNvPr id="40" name="TextBox 39"/>
              <p:cNvSpPr txBox="1"/>
              <p:nvPr/>
            </p:nvSpPr>
            <p:spPr>
              <a:xfrm>
                <a:off x="8189236" y="747712"/>
                <a:ext cx="960872" cy="452337"/>
              </a:xfrm>
              <a:prstGeom prst="rect">
                <a:avLst/>
              </a:prstGeom>
              <a:noFill/>
            </p:spPr>
            <p:txBody>
              <a:bodyPr wrap="none" rtlCol="0">
                <a:spAutoFit/>
              </a:bodyPr>
              <a:lstStyle/>
              <a:p>
                <a:r>
                  <a:rPr lang="en-CA" sz="1400" dirty="0"/>
                  <a:t>0.61 Hz</a:t>
                </a:r>
              </a:p>
            </p:txBody>
          </p:sp>
        </p:grpSp>
        <p:grpSp>
          <p:nvGrpSpPr>
            <p:cNvPr id="14" name="Group 13"/>
            <p:cNvGrpSpPr/>
            <p:nvPr/>
          </p:nvGrpSpPr>
          <p:grpSpPr>
            <a:xfrm flipH="1">
              <a:off x="7458907" y="3828565"/>
              <a:ext cx="1551357" cy="2875987"/>
              <a:chOff x="189186" y="3198002"/>
              <a:chExt cx="1922570" cy="3447891"/>
            </a:xfrm>
          </p:grpSpPr>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15428"/>
              <a:stretch/>
            </p:blipFill>
            <p:spPr>
              <a:xfrm>
                <a:off x="189186" y="3198002"/>
                <a:ext cx="1922570" cy="3447891"/>
              </a:xfrm>
              <a:prstGeom prst="rect">
                <a:avLst/>
              </a:prstGeom>
            </p:spPr>
          </p:pic>
          <p:sp>
            <p:nvSpPr>
              <p:cNvPr id="7" name="Oval 6"/>
              <p:cNvSpPr/>
              <p:nvPr/>
            </p:nvSpPr>
            <p:spPr>
              <a:xfrm>
                <a:off x="1217363" y="3407586"/>
                <a:ext cx="193912" cy="41819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5" name="TextBox 14"/>
            <p:cNvSpPr txBox="1"/>
            <p:nvPr/>
          </p:nvSpPr>
          <p:spPr>
            <a:xfrm>
              <a:off x="97191" y="164493"/>
              <a:ext cx="295274" cy="369332"/>
            </a:xfrm>
            <a:prstGeom prst="rect">
              <a:avLst/>
            </a:prstGeom>
            <a:noFill/>
          </p:spPr>
          <p:txBody>
            <a:bodyPr wrap="none" rtlCol="0">
              <a:spAutoFit/>
            </a:bodyPr>
            <a:lstStyle/>
            <a:p>
              <a:r>
                <a:rPr lang="en-GB" dirty="0"/>
                <a:t>a</a:t>
              </a:r>
            </a:p>
          </p:txBody>
        </p:sp>
        <p:sp>
          <p:nvSpPr>
            <p:cNvPr id="24" name="TextBox 23"/>
            <p:cNvSpPr txBox="1"/>
            <p:nvPr/>
          </p:nvSpPr>
          <p:spPr>
            <a:xfrm>
              <a:off x="6980888" y="3992640"/>
              <a:ext cx="282450" cy="369332"/>
            </a:xfrm>
            <a:prstGeom prst="rect">
              <a:avLst/>
            </a:prstGeom>
            <a:noFill/>
          </p:spPr>
          <p:txBody>
            <a:bodyPr wrap="none" rtlCol="0">
              <a:spAutoFit/>
            </a:bodyPr>
            <a:lstStyle/>
            <a:p>
              <a:r>
                <a:rPr lang="en-GB" dirty="0"/>
                <a:t>c</a:t>
              </a:r>
            </a:p>
          </p:txBody>
        </p:sp>
        <p:sp>
          <p:nvSpPr>
            <p:cNvPr id="26" name="TextBox 25"/>
            <p:cNvSpPr txBox="1"/>
            <p:nvPr/>
          </p:nvSpPr>
          <p:spPr>
            <a:xfrm>
              <a:off x="97191" y="4041400"/>
              <a:ext cx="306494" cy="369332"/>
            </a:xfrm>
            <a:prstGeom prst="rect">
              <a:avLst/>
            </a:prstGeom>
            <a:noFill/>
          </p:spPr>
          <p:txBody>
            <a:bodyPr wrap="none" rtlCol="0">
              <a:spAutoFit/>
            </a:bodyPr>
            <a:lstStyle/>
            <a:p>
              <a:r>
                <a:rPr lang="en-GB" dirty="0"/>
                <a:t>b</a:t>
              </a:r>
            </a:p>
          </p:txBody>
        </p:sp>
        <p:cxnSp>
          <p:nvCxnSpPr>
            <p:cNvPr id="23" name="Straight Arrow Connector 22"/>
            <p:cNvCxnSpPr/>
            <p:nvPr/>
          </p:nvCxnSpPr>
          <p:spPr>
            <a:xfrm>
              <a:off x="671436" y="6556244"/>
              <a:ext cx="5852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1747756" y="6556244"/>
              <a:ext cx="5852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Oval 11"/>
            <p:cNvSpPr/>
            <p:nvPr/>
          </p:nvSpPr>
          <p:spPr>
            <a:xfrm>
              <a:off x="357618" y="3644035"/>
              <a:ext cx="2321318" cy="97139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l="6066" t="6252" r="28569" b="60772"/>
            <a:stretch/>
          </p:blipFill>
          <p:spPr>
            <a:xfrm>
              <a:off x="3458670" y="3690111"/>
              <a:ext cx="1514902" cy="2483891"/>
            </a:xfrm>
            <a:prstGeom prst="rect">
              <a:avLst/>
            </a:prstGeom>
          </p:spPr>
        </p:pic>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9369" t="5599" r="27612" b="60136"/>
            <a:stretch/>
          </p:blipFill>
          <p:spPr>
            <a:xfrm>
              <a:off x="4891685" y="3620771"/>
              <a:ext cx="1460311" cy="2580525"/>
            </a:xfrm>
            <a:prstGeom prst="rect">
              <a:avLst/>
            </a:prstGeom>
          </p:spPr>
        </p:pic>
        <p:sp>
          <p:nvSpPr>
            <p:cNvPr id="34" name="Oval 33"/>
            <p:cNvSpPr/>
            <p:nvPr/>
          </p:nvSpPr>
          <p:spPr>
            <a:xfrm>
              <a:off x="3033212" y="3800467"/>
              <a:ext cx="3947676" cy="279750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a:cxnSpLocks/>
              <a:endCxn id="34" idx="3"/>
            </p:cNvCxnSpPr>
            <p:nvPr/>
          </p:nvCxnSpPr>
          <p:spPr>
            <a:xfrm>
              <a:off x="551233" y="4410732"/>
              <a:ext cx="3060103" cy="1777554"/>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a:cxnSpLocks/>
              <a:stCxn id="12" idx="0"/>
              <a:endCxn id="34" idx="0"/>
            </p:cNvCxnSpPr>
            <p:nvPr/>
          </p:nvCxnSpPr>
          <p:spPr>
            <a:xfrm>
              <a:off x="1518277" y="3644035"/>
              <a:ext cx="3488773" cy="156432"/>
            </a:xfrm>
            <a:prstGeom prst="line">
              <a:avLst/>
            </a:prstGeom>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131016" y="3773308"/>
              <a:ext cx="804592" cy="291486"/>
            </a:xfrm>
            <a:prstGeom prst="rect">
              <a:avLst/>
            </a:prstGeom>
            <a:noFill/>
          </p:spPr>
          <p:txBody>
            <a:bodyPr wrap="none" rtlCol="0">
              <a:spAutoFit/>
            </a:bodyPr>
            <a:lstStyle/>
            <a:p>
              <a:r>
                <a:rPr lang="en-CA" sz="1400" dirty="0"/>
                <a:t>0.5 Hz</a:t>
              </a:r>
            </a:p>
          </p:txBody>
        </p:sp>
        <p:sp>
          <p:nvSpPr>
            <p:cNvPr id="44" name="TextBox 43"/>
            <p:cNvSpPr txBox="1"/>
            <p:nvPr/>
          </p:nvSpPr>
          <p:spPr>
            <a:xfrm>
              <a:off x="551233" y="6550223"/>
              <a:ext cx="905633" cy="307777"/>
            </a:xfrm>
            <a:prstGeom prst="rect">
              <a:avLst/>
            </a:prstGeom>
            <a:noFill/>
          </p:spPr>
          <p:txBody>
            <a:bodyPr wrap="none" rtlCol="0">
              <a:spAutoFit/>
            </a:bodyPr>
            <a:lstStyle/>
            <a:p>
              <a:r>
                <a:rPr lang="en-CA" sz="1400" dirty="0"/>
                <a:t>Transition</a:t>
              </a:r>
            </a:p>
          </p:txBody>
        </p:sp>
        <p:sp>
          <p:nvSpPr>
            <p:cNvPr id="45" name="TextBox 44"/>
            <p:cNvSpPr txBox="1"/>
            <p:nvPr/>
          </p:nvSpPr>
          <p:spPr>
            <a:xfrm>
              <a:off x="1569333" y="6539635"/>
              <a:ext cx="1092287" cy="307777"/>
            </a:xfrm>
            <a:prstGeom prst="rect">
              <a:avLst/>
            </a:prstGeom>
            <a:noFill/>
          </p:spPr>
          <p:txBody>
            <a:bodyPr wrap="none" rtlCol="0">
              <a:spAutoFit/>
            </a:bodyPr>
            <a:lstStyle/>
            <a:p>
              <a:r>
                <a:rPr lang="en-CA" sz="1400" dirty="0"/>
                <a:t>Steady State</a:t>
              </a:r>
            </a:p>
          </p:txBody>
        </p:sp>
        <p:sp>
          <p:nvSpPr>
            <p:cNvPr id="46" name="TextBox 45"/>
            <p:cNvSpPr txBox="1"/>
            <p:nvPr/>
          </p:nvSpPr>
          <p:spPr>
            <a:xfrm>
              <a:off x="3954457" y="6539635"/>
              <a:ext cx="905633" cy="307777"/>
            </a:xfrm>
            <a:prstGeom prst="rect">
              <a:avLst/>
            </a:prstGeom>
            <a:noFill/>
          </p:spPr>
          <p:txBody>
            <a:bodyPr wrap="none" rtlCol="0">
              <a:spAutoFit/>
            </a:bodyPr>
            <a:lstStyle/>
            <a:p>
              <a:r>
                <a:rPr lang="en-CA" sz="1400" dirty="0"/>
                <a:t>Transition</a:t>
              </a:r>
            </a:p>
          </p:txBody>
        </p:sp>
        <p:sp>
          <p:nvSpPr>
            <p:cNvPr id="47" name="TextBox 46"/>
            <p:cNvSpPr txBox="1"/>
            <p:nvPr/>
          </p:nvSpPr>
          <p:spPr>
            <a:xfrm>
              <a:off x="5338109" y="6536658"/>
              <a:ext cx="1092287" cy="307777"/>
            </a:xfrm>
            <a:prstGeom prst="rect">
              <a:avLst/>
            </a:prstGeom>
            <a:noFill/>
          </p:spPr>
          <p:txBody>
            <a:bodyPr wrap="none" rtlCol="0">
              <a:spAutoFit/>
            </a:bodyPr>
            <a:lstStyle/>
            <a:p>
              <a:r>
                <a:rPr lang="en-CA" sz="1400" dirty="0"/>
                <a:t>Steady State</a:t>
              </a:r>
            </a:p>
          </p:txBody>
        </p:sp>
      </p:grpSp>
      <p:sp>
        <p:nvSpPr>
          <p:cNvPr id="22" name="TextBox 21">
            <a:extLst>
              <a:ext uri="{FF2B5EF4-FFF2-40B4-BE49-F238E27FC236}">
                <a16:creationId xmlns="" xmlns:a16="http://schemas.microsoft.com/office/drawing/2014/main" id="{88F1212B-7E71-4443-BF2E-9A8D21EA74FC}"/>
              </a:ext>
            </a:extLst>
          </p:cNvPr>
          <p:cNvSpPr txBox="1"/>
          <p:nvPr/>
        </p:nvSpPr>
        <p:spPr>
          <a:xfrm>
            <a:off x="97191" y="81887"/>
            <a:ext cx="604653" cy="246221"/>
          </a:xfrm>
          <a:prstGeom prst="rect">
            <a:avLst/>
          </a:prstGeom>
          <a:noFill/>
        </p:spPr>
        <p:txBody>
          <a:bodyPr wrap="none" rtlCol="0">
            <a:spAutoFit/>
          </a:bodyPr>
          <a:lstStyle/>
          <a:p>
            <a:r>
              <a:rPr lang="en-GB" sz="1000" dirty="0"/>
              <a:t>Figure 1</a:t>
            </a:r>
          </a:p>
        </p:txBody>
      </p:sp>
      <p:cxnSp>
        <p:nvCxnSpPr>
          <p:cNvPr id="42" name="Straight Arrow Connector 41">
            <a:extLst>
              <a:ext uri="{FF2B5EF4-FFF2-40B4-BE49-F238E27FC236}">
                <a16:creationId xmlns="" xmlns:a16="http://schemas.microsoft.com/office/drawing/2014/main" id="{02759CEB-547E-4B31-8425-5DF2B4AC799E}"/>
              </a:ext>
            </a:extLst>
          </p:cNvPr>
          <p:cNvCxnSpPr/>
          <p:nvPr/>
        </p:nvCxnSpPr>
        <p:spPr>
          <a:xfrm>
            <a:off x="4135120" y="6309360"/>
            <a:ext cx="52832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 xmlns:a16="http://schemas.microsoft.com/office/drawing/2014/main" id="{BA1F2D8A-6A0E-4F70-9346-2F92EE5ECFB4}"/>
              </a:ext>
            </a:extLst>
          </p:cNvPr>
          <p:cNvCxnSpPr>
            <a:cxnSpLocks/>
          </p:cNvCxnSpPr>
          <p:nvPr/>
        </p:nvCxnSpPr>
        <p:spPr>
          <a:xfrm>
            <a:off x="5679440" y="6309360"/>
            <a:ext cx="37592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8" name="Arc 57">
            <a:extLst>
              <a:ext uri="{FF2B5EF4-FFF2-40B4-BE49-F238E27FC236}">
                <a16:creationId xmlns="" xmlns:a16="http://schemas.microsoft.com/office/drawing/2014/main" id="{65AFA969-6EB9-41E9-9B69-B60F56EF7139}"/>
              </a:ext>
            </a:extLst>
          </p:cNvPr>
          <p:cNvSpPr/>
          <p:nvPr/>
        </p:nvSpPr>
        <p:spPr>
          <a:xfrm rot="12106688">
            <a:off x="3970011" y="4708535"/>
            <a:ext cx="386080" cy="44704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9" name="Arc 58">
            <a:extLst>
              <a:ext uri="{FF2B5EF4-FFF2-40B4-BE49-F238E27FC236}">
                <a16:creationId xmlns="" xmlns:a16="http://schemas.microsoft.com/office/drawing/2014/main" id="{8BA86EC2-BD76-4B8E-97A9-49AFF8B697AD}"/>
              </a:ext>
            </a:extLst>
          </p:cNvPr>
          <p:cNvSpPr/>
          <p:nvPr/>
        </p:nvSpPr>
        <p:spPr>
          <a:xfrm rot="12397737">
            <a:off x="5466717" y="4601639"/>
            <a:ext cx="600942" cy="639474"/>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0" name="TextBox 59">
            <a:extLst>
              <a:ext uri="{FF2B5EF4-FFF2-40B4-BE49-F238E27FC236}">
                <a16:creationId xmlns="" xmlns:a16="http://schemas.microsoft.com/office/drawing/2014/main" id="{049F9A9A-648B-4815-916A-E5B8D3009144}"/>
              </a:ext>
            </a:extLst>
          </p:cNvPr>
          <p:cNvSpPr txBox="1"/>
          <p:nvPr/>
        </p:nvSpPr>
        <p:spPr>
          <a:xfrm>
            <a:off x="3595050" y="5129329"/>
            <a:ext cx="695385" cy="261610"/>
          </a:xfrm>
          <a:prstGeom prst="rect">
            <a:avLst/>
          </a:prstGeom>
          <a:noFill/>
        </p:spPr>
        <p:txBody>
          <a:bodyPr wrap="square" rtlCol="0">
            <a:spAutoFit/>
          </a:bodyPr>
          <a:lstStyle/>
          <a:p>
            <a:r>
              <a:rPr lang="en-GB" sz="1100" dirty="0"/>
              <a:t>AI = -0.1</a:t>
            </a:r>
          </a:p>
        </p:txBody>
      </p:sp>
      <p:sp>
        <p:nvSpPr>
          <p:cNvPr id="61" name="TextBox 60">
            <a:extLst>
              <a:ext uri="{FF2B5EF4-FFF2-40B4-BE49-F238E27FC236}">
                <a16:creationId xmlns="" xmlns:a16="http://schemas.microsoft.com/office/drawing/2014/main" id="{352109F7-884B-4A6E-96DF-421274A6EB6D}"/>
              </a:ext>
            </a:extLst>
          </p:cNvPr>
          <p:cNvSpPr txBox="1"/>
          <p:nvPr/>
        </p:nvSpPr>
        <p:spPr>
          <a:xfrm>
            <a:off x="5012236" y="5117088"/>
            <a:ext cx="695385" cy="261610"/>
          </a:xfrm>
          <a:prstGeom prst="rect">
            <a:avLst/>
          </a:prstGeom>
          <a:noFill/>
        </p:spPr>
        <p:txBody>
          <a:bodyPr wrap="square" rtlCol="0">
            <a:spAutoFit/>
          </a:bodyPr>
          <a:lstStyle/>
          <a:p>
            <a:r>
              <a:rPr lang="en-GB" sz="1100" dirty="0"/>
              <a:t>AI = 0.3</a:t>
            </a:r>
          </a:p>
        </p:txBody>
      </p:sp>
    </p:spTree>
    <p:extLst>
      <p:ext uri="{BB962C8B-B14F-4D97-AF65-F5344CB8AC3E}">
        <p14:creationId xmlns:p14="http://schemas.microsoft.com/office/powerpoint/2010/main" val="31033478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161</Words>
  <Application>Microsoft Office PowerPoint</Application>
  <PresentationFormat>On-screen Show (4:3)</PresentationFormat>
  <Paragraphs>24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Mills</dc:creator>
  <cp:lastModifiedBy>Richard Mills</cp:lastModifiedBy>
  <cp:revision>32</cp:revision>
  <cp:lastPrinted>2017-03-23T17:15:32Z</cp:lastPrinted>
  <dcterms:created xsi:type="dcterms:W3CDTF">2017-03-23T14:24:53Z</dcterms:created>
  <dcterms:modified xsi:type="dcterms:W3CDTF">2018-07-25T09:54:49Z</dcterms:modified>
</cp:coreProperties>
</file>